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8" r:id="rId1"/>
  </p:sldMasterIdLst>
  <p:notesMasterIdLst>
    <p:notesMasterId r:id="rId68"/>
  </p:notesMasterIdLst>
  <p:sldIdLst>
    <p:sldId id="256" r:id="rId2"/>
    <p:sldId id="257" r:id="rId3"/>
    <p:sldId id="258" r:id="rId4"/>
    <p:sldId id="259" r:id="rId5"/>
    <p:sldId id="260" r:id="rId6"/>
    <p:sldId id="261" r:id="rId7"/>
    <p:sldId id="262" r:id="rId8"/>
    <p:sldId id="263" r:id="rId9"/>
    <p:sldId id="264" r:id="rId10"/>
    <p:sldId id="265" r:id="rId11"/>
    <p:sldId id="266" r:id="rId12"/>
    <p:sldId id="320" r:id="rId13"/>
    <p:sldId id="268" r:id="rId14"/>
    <p:sldId id="269" r:id="rId15"/>
    <p:sldId id="270" r:id="rId16"/>
    <p:sldId id="271" r:id="rId17"/>
    <p:sldId id="272" r:id="rId18"/>
    <p:sldId id="267"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54" r:id="rId66"/>
    <p:sldId id="470" r:id="rId67"/>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p:cViewPr varScale="1">
        <p:scale>
          <a:sx n="106" d="100"/>
          <a:sy n="106" d="100"/>
        </p:scale>
        <p:origin x="1764" y="96"/>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139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1514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2019-08-21 16:57:41</a:t>
            </a:r>
          </a:p>
          <a:p>
            <a:r>
              <a:t>--------------------------------------------</a:t>
            </a:r>
          </a:p>
          <a:p>
            <a:r>
              <a:t>Even with labeled terminals, there is more than one way to connect the windings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2019-08-21 16:57:42</a:t>
            </a:r>
          </a:p>
          <a:p>
            <a:r>
              <a:t>--------------------------------------------</a:t>
            </a:r>
          </a:p>
          <a:p>
            <a:r>
              <a:t>One Frequency, say 60 Hz, without harmonics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2019-08-21 16:57:42</a:t>
            </a:r>
          </a:p>
          <a:p>
            <a:r>
              <a:t>--------------------------------------------</a:t>
            </a:r>
          </a:p>
          <a:p>
            <a:r>
              <a:t>The time domain representation becomes difficult to use when 3 phases are shown on one diagram. The Phasor representation shows the same 3 phase service and is easier to digest quickly. </a:t>
            </a:r>
          </a:p>
        </p:txBody>
      </p:sp>
    </p:spTree>
    <p:extLst>
      <p:ext uri="{BB962C8B-B14F-4D97-AF65-F5344CB8AC3E}">
        <p14:creationId xmlns:p14="http://schemas.microsoft.com/office/powerpoint/2010/main" val="138937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2019-08-21 16:57:42</a:t>
            </a:r>
          </a:p>
          <a:p>
            <a:r>
              <a:t>--------------------------------------------</a:t>
            </a:r>
          </a:p>
          <a:p>
            <a:r>
              <a:t>Representing Magnitude is optional and may be helpful</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2019-08-21 16:57:42</a:t>
            </a:r>
          </a:p>
          <a:p>
            <a:r>
              <a:t>--------------------------------------------</a:t>
            </a:r>
          </a:p>
          <a:p>
            <a:r>
              <a:t>Two dots and an ellipse may be added to our phasor diagram to indicate voltage and current phasors that act together in a metering element.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2019-08-21 16:57:42</a:t>
            </a:r>
          </a:p>
          <a:p>
            <a:r>
              <a:t>--------------------------------------------</a:t>
            </a:r>
          </a:p>
          <a:p>
            <a:r>
              <a:t>4 Wire Wye Service shown with balanced loading and unity power factor. A-B-C Phase Sequence.</a:t>
            </a:r>
          </a:p>
          <a:p>
            <a:r>
              <a:t>Counter Clock-wise Phasor Rotation.</a:t>
            </a:r>
          </a:p>
          <a:p>
            <a:r>
              <a:t>Circle is dimensioned to show how many degrees quantities lag the A-Phase Voltage.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2019-08-21 16:57:42</a:t>
            </a:r>
          </a:p>
          <a:p>
            <a:r>
              <a:t>--------------------------------------------</a:t>
            </a:r>
          </a:p>
          <a:p>
            <a:r>
              <a:t>If we are using a non-Blondel metering application, the meter phasors will be different than the service phasors.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2019-08-21 16:57:42</a:t>
            </a:r>
          </a:p>
          <a:p>
            <a:r>
              <a:t>--------------------------------------------</a:t>
            </a:r>
          </a:p>
          <a:p>
            <a:r>
              <a:t>The time domain representation becomes difficult to use when 3 phases are shown on one diagram. The Phasor representation shows the same 3 phase service and is easier to digest quickly.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2019-08-21 16:57:42</a:t>
            </a:r>
          </a:p>
          <a:p>
            <a:r>
              <a:t>--------------------------------------------</a:t>
            </a:r>
          </a:p>
          <a:p>
            <a:r>
              <a:t>Time Domain plots and phasor diagrams for the basic electrical components:</a:t>
            </a:r>
          </a:p>
          <a:p>
            <a:r>
              <a:t>Resistors</a:t>
            </a:r>
          </a:p>
          <a:p>
            <a:r>
              <a:t>Inductors</a:t>
            </a:r>
          </a:p>
          <a:p>
            <a:r>
              <a:t>Capacitors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2019-08-21 16:57:46</a:t>
            </a:r>
          </a:p>
          <a:p>
            <a:r>
              <a:t>--------------------------------------------</a:t>
            </a:r>
          </a:p>
          <a:p>
            <a:r>
              <a:t>What power factors might we encounter while verifying meter connections.</a:t>
            </a:r>
          </a:p>
          <a:p>
            <a:r>
              <a:t>Note that even at the “good” 95% power factor, we have significant angle between the voltage and current.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2019-08-21 16:57:46</a:t>
            </a:r>
          </a:p>
          <a:p>
            <a:r>
              <a:t>--------------------------------------------</a:t>
            </a:r>
          </a:p>
          <a:p>
            <a:r>
              <a:t>While the meter phasors for a 4 wire wye are easily visualized, the expected phasor diagram for a 3 wire delta may be more difficult to visualize. It is worthwhile to review the phasors we expect for a 3 wire delta service.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2019-08-21 16:57:46</a:t>
            </a:r>
          </a:p>
          <a:p>
            <a:r>
              <a:t>--------------------------------------------</a:t>
            </a:r>
          </a:p>
          <a:p>
            <a:r>
              <a:t>The voltages are assumed to have a positive sign as they go counter clockwise around the windings. The currents are assumed to have a positive sign as they flow from the source to the load.</a:t>
            </a:r>
          </a:p>
          <a:p>
            <a:r>
              <a:t>The C phase current is composed of a current component from the AC winding and in phase with Eac and a current component from the CB winding and in phase with Ecb. Note the 30 degree spacing between voltage phasors and current phasors when we have unity power factor.</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2019-08-21 16:57:46</a:t>
            </a:r>
          </a:p>
          <a:p>
            <a:r>
              <a:t>--------------------------------------------</a:t>
            </a:r>
          </a:p>
          <a:p>
            <a:r>
              <a:t>Source and meter phasors for A-B-C phase sequence.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2019-08-21 16:57:46</a:t>
            </a:r>
          </a:p>
          <a:p>
            <a:r>
              <a:t>--------------------------------------------</a:t>
            </a:r>
          </a:p>
          <a:p>
            <a:r>
              <a:t>Meter Phasors for C-B-A phase sequence.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2019-08-21 16:57:47</a:t>
            </a:r>
          </a:p>
          <a:p>
            <a:r>
              <a:t>--------------------------------------------</a:t>
            </a:r>
          </a:p>
          <a:p>
            <a:r>
              <a:t>We can distinguish between service types just by measuring the magnitude of voltages between wires.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2019-08-21 16:57:47</a:t>
            </a:r>
          </a:p>
          <a:p>
            <a:r>
              <a:t>--------------------------------------------</a:t>
            </a:r>
          </a:p>
          <a:p>
            <a:r>
              <a:t>3 Element meters may be used on 4 Wire, Wye or 4 Wire, Delta services. </a:t>
            </a:r>
          </a:p>
          <a:p>
            <a:r>
              <a:t>Wide Voltage range 3 element meters are available as Form 9S, 16S, 10A or 48A.</a:t>
            </a:r>
          </a:p>
          <a:p>
            <a:r>
              <a:t>Note that the current phasors are very different for single phase loading vs. polyphase loading.</a:t>
            </a:r>
          </a:p>
          <a:p>
            <a:r>
              <a:t>The single phase loading on the wye service could be a control circuit or system on a 480 volt self contained service the feeds a predominantly motor load. The single phase loading on the delta service could be lighting load on a 240 volt delta service.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2019-08-21 16:57:47</a:t>
            </a:r>
          </a:p>
          <a:p>
            <a:r>
              <a:t>--------------------------------------------</a:t>
            </a:r>
          </a:p>
          <a:p>
            <a:r>
              <a:t>Form 45S &amp; Form 56S meters (transformer rated) expect to be used on: 4 wire, wye; 4 wire, delta; or 3 wire delta Form 12S &amp; Form 13A meters (self contained) expect to be used on: 3 wire delta; or 3 wire network</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2019-08-21 16:57:47</a:t>
            </a:r>
          </a:p>
          <a:p>
            <a:r>
              <a:t>--------------------------------------------</a:t>
            </a:r>
          </a:p>
          <a:p>
            <a:r>
              <a:t>Form 2S and 4S are 1 1/2 element meters. Form 1S and 3S are 1 element meters.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2019-08-21 16:57:48</a:t>
            </a:r>
          </a:p>
          <a:p>
            <a:r>
              <a:t>--------------------------------------------</a:t>
            </a:r>
          </a:p>
          <a:p>
            <a:r>
              <a:t>This 3diagram shows that the length of the 3 U vectors (Arithmetic Apparent power) is longer than the U vector for the 3system.</a:t>
            </a:r>
          </a:p>
          <a:p>
            <a:r>
              <a:t>The U vector for the 3 phase system is the vector addition of the 3 single phase U vectors.</a:t>
            </a:r>
          </a:p>
          <a:p>
            <a:r>
              <a:t>Adding the magnitudes of the U vectors, we get Arithmetic Apparent power (U’ is not show in the diagram). </a:t>
            </a:r>
          </a:p>
          <a:p>
            <a:r>
              <a:t> Using Vector addition to sum the U vectors, we get Apparent power.</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2019-08-21 16:57:48</a:t>
            </a:r>
          </a:p>
          <a:p>
            <a:r>
              <a:t>--------------------------------------------</a:t>
            </a:r>
          </a:p>
          <a:p>
            <a:r>
              <a:t>This 3diagram shows that the length of the 3 U vectors (Arithmetic Apparent power) is longer than the U vector for the 3system.</a:t>
            </a:r>
          </a:p>
          <a:p>
            <a:r>
              <a:t>The U vector for the 3 phase system is the vector addition of the 3 single phase U vectors.</a:t>
            </a:r>
          </a:p>
          <a:p>
            <a:r>
              <a:t>Adding the magnitudes of the U vectors, we get Arithmetic Apparent power (U’ is not show in the diagram). </a:t>
            </a:r>
          </a:p>
          <a:p>
            <a:r>
              <a:t> Using Vector addition to sum the U vectors, we get Apparent power.</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2019-08-21 16:57:48</a:t>
            </a:r>
          </a:p>
          <a:p>
            <a:r>
              <a:t>--------------------------------------------</a:t>
            </a:r>
          </a:p>
          <a:p>
            <a:r>
              <a:t>This 3diagram shows that the length of the 3 U vectors (Arithmetic Apparent power) is longer than the U vector for the 3system.</a:t>
            </a:r>
          </a:p>
          <a:p>
            <a:r>
              <a:t>The U vector for the 3 phase system is the vector addition of the 3 single phase U vectors.</a:t>
            </a:r>
          </a:p>
          <a:p>
            <a:r>
              <a:t>Adding the magnitudes of the U vectors, we get Arithmetic Apparent power (U’ is not show in the diagram). </a:t>
            </a:r>
          </a:p>
          <a:p>
            <a:r>
              <a:t> Using Vector addition to sum the U vectors, we get Apparent power.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2019-08-21 16:57:41</a:t>
            </a:r>
          </a:p>
          <a:p>
            <a:r>
              <a:t>--------------------------------------------</a:t>
            </a:r>
          </a:p>
          <a:p>
            <a:r>
              <a:t>Representing Magnitude is optional and may be helpful</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2019-08-21 16:57:48</a:t>
            </a:r>
          </a:p>
          <a:p>
            <a:r>
              <a:t>--------------------------------------------</a:t>
            </a:r>
          </a:p>
          <a:p>
            <a:r>
              <a:t>This 3diagram shows that the length of the 3 U vectors (Arithmetic Apparent power) is longer than the U vector for the 3system.</a:t>
            </a:r>
          </a:p>
          <a:p>
            <a:r>
              <a:t>The U vector for the 3 phase system is the vector addition of the 3 single phase U vectors.</a:t>
            </a:r>
          </a:p>
          <a:p>
            <a:r>
              <a:t>Adding the magnitudes of the U vectors, we get Arithmetic Apparent power (U’ is not show in the diagram). </a:t>
            </a:r>
          </a:p>
          <a:p>
            <a:r>
              <a:t> Using Vector addition to sum the U vectors, we get Apparent power.</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pitchFamily="34" charset="0"/>
              </a:defRPr>
            </a:lvl1pPr>
            <a:lvl2pPr marL="742950" indent="-285750" algn="l" defTabSz="925513" eaLnBrk="0" hangingPunct="0">
              <a:defRPr sz="1200">
                <a:solidFill>
                  <a:schemeClr val="tx1"/>
                </a:solidFill>
                <a:latin typeface="Arial" pitchFamily="34" charset="0"/>
              </a:defRPr>
            </a:lvl2pPr>
            <a:lvl3pPr marL="1143000" indent="-228600" algn="l" defTabSz="925513" eaLnBrk="0" hangingPunct="0">
              <a:defRPr sz="1200">
                <a:solidFill>
                  <a:schemeClr val="tx1"/>
                </a:solidFill>
                <a:latin typeface="Arial" pitchFamily="34" charset="0"/>
              </a:defRPr>
            </a:lvl3pPr>
            <a:lvl4pPr marL="1600200" indent="-228600" algn="l" defTabSz="925513" eaLnBrk="0" hangingPunct="0">
              <a:defRPr sz="1200">
                <a:solidFill>
                  <a:schemeClr val="tx1"/>
                </a:solidFill>
                <a:latin typeface="Arial" pitchFamily="34" charset="0"/>
              </a:defRPr>
            </a:lvl4pPr>
            <a:lvl5pPr marL="2057400" indent="-228600" algn="l" defTabSz="925513" eaLnBrk="0" hangingPunct="0">
              <a:defRPr sz="1200">
                <a:solidFill>
                  <a:schemeClr val="tx1"/>
                </a:solidFill>
                <a:latin typeface="Arial" pitchFamily="34" charset="0"/>
              </a:defRPr>
            </a:lvl5pPr>
            <a:lvl6pPr marL="2514600" indent="-228600" defTabSz="925513" eaLnBrk="0" fontAlgn="base" hangingPunct="0">
              <a:spcBef>
                <a:spcPct val="30000"/>
              </a:spcBef>
              <a:spcAft>
                <a:spcPct val="0"/>
              </a:spcAft>
              <a:defRPr sz="1200">
                <a:solidFill>
                  <a:schemeClr val="tx1"/>
                </a:solidFill>
                <a:latin typeface="Arial" pitchFamily="34" charset="0"/>
              </a:defRPr>
            </a:lvl6pPr>
            <a:lvl7pPr marL="2971800" indent="-228600" defTabSz="925513" eaLnBrk="0" fontAlgn="base" hangingPunct="0">
              <a:spcBef>
                <a:spcPct val="30000"/>
              </a:spcBef>
              <a:spcAft>
                <a:spcPct val="0"/>
              </a:spcAft>
              <a:defRPr sz="1200">
                <a:solidFill>
                  <a:schemeClr val="tx1"/>
                </a:solidFill>
                <a:latin typeface="Arial" pitchFamily="34" charset="0"/>
              </a:defRPr>
            </a:lvl7pPr>
            <a:lvl8pPr marL="3429000" indent="-228600" defTabSz="925513" eaLnBrk="0" fontAlgn="base" hangingPunct="0">
              <a:spcBef>
                <a:spcPct val="30000"/>
              </a:spcBef>
              <a:spcAft>
                <a:spcPct val="0"/>
              </a:spcAft>
              <a:defRPr sz="1200">
                <a:solidFill>
                  <a:schemeClr val="tx1"/>
                </a:solidFill>
                <a:latin typeface="Arial" pitchFamily="34" charset="0"/>
              </a:defRPr>
            </a:lvl8pPr>
            <a:lvl9pPr marL="3886200" indent="-228600" defTabSz="925513" eaLnBrk="0" fontAlgn="base" hangingPunct="0">
              <a:spcBef>
                <a:spcPct val="30000"/>
              </a:spcBef>
              <a:spcAft>
                <a:spcPct val="0"/>
              </a:spcAft>
              <a:defRPr sz="1200">
                <a:solidFill>
                  <a:schemeClr val="tx1"/>
                </a:solidFill>
                <a:latin typeface="Arial" pitchFamily="34" charset="0"/>
              </a:defRPr>
            </a:lvl9pPr>
          </a:lstStyle>
          <a:p>
            <a:pPr algn="r" eaLnBrk="1" hangingPunct="1"/>
            <a:fld id="{8049FD43-9CF3-4929-92ED-CAD31DCB0854}" type="slidenum">
              <a:rPr lang="ru-RU" altLang="en-US" smtClean="0"/>
              <a:pPr algn="r" eaLnBrk="1" hangingPunct="1"/>
              <a:t>65</a:t>
            </a:fld>
            <a:endParaRPr lang="ru-RU" altLang="en-US"/>
          </a:p>
        </p:txBody>
      </p:sp>
      <p:sp>
        <p:nvSpPr>
          <p:cNvPr id="38915" name="Rectangle 2"/>
          <p:cNvSpPr>
            <a:spLocks noGrp="1" noRot="1" noChangeAspect="1" noChangeArrowheads="1" noTextEdit="1"/>
          </p:cNvSpPr>
          <p:nvPr>
            <p:ph type="sldImg"/>
          </p:nvPr>
        </p:nvSpPr>
        <p:spPr>
          <a:xfrm>
            <a:off x="1166813" y="692150"/>
            <a:ext cx="4618037" cy="3463925"/>
          </a:xfrm>
          <a:ln/>
        </p:spPr>
      </p:sp>
      <p:sp>
        <p:nvSpPr>
          <p:cNvPr id="38916" name="Rectangle 3"/>
          <p:cNvSpPr>
            <a:spLocks noGrp="1" noChangeArrowheads="1"/>
          </p:cNvSpPr>
          <p:nvPr>
            <p:ph type="body" idx="1"/>
          </p:nvPr>
        </p:nvSpPr>
        <p:spPr>
          <a:xfrm>
            <a:off x="695325" y="4387850"/>
            <a:ext cx="5559425" cy="4156075"/>
          </a:xfrm>
          <a:noFill/>
        </p:spPr>
        <p:txBody>
          <a:bodyPr/>
          <a:lstStyle/>
          <a:p>
            <a:pPr eaLnBrk="1" hangingPunct="1"/>
            <a:endParaRPr lang="en-US" altLang="en-US" dirty="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descr="A building with a tower&#10;&#10;Description automatically generated">
            <a:extLst>
              <a:ext uri="{FF2B5EF4-FFF2-40B4-BE49-F238E27FC236}">
                <a16:creationId xmlns:a16="http://schemas.microsoft.com/office/drawing/2014/main" id="{F77047B3-F3DD-E46C-8FBD-2018A2CC3A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253" y="0"/>
            <a:ext cx="2335427" cy="6858000"/>
          </a:xfrm>
          <a:prstGeom prst="rect">
            <a:avLst/>
          </a:prstGeom>
        </p:spPr>
      </p:pic>
      <p:sp>
        <p:nvSpPr>
          <p:cNvPr id="2" name="Title 1"/>
          <p:cNvSpPr>
            <a:spLocks noGrp="1"/>
          </p:cNvSpPr>
          <p:nvPr>
            <p:ph type="ctrTitle"/>
          </p:nvPr>
        </p:nvSpPr>
        <p:spPr>
          <a:xfrm>
            <a:off x="2072174" y="1952367"/>
            <a:ext cx="7071826" cy="1557595"/>
          </a:xfrm>
        </p:spPr>
        <p:txBody>
          <a:bodyPr anchor="b">
            <a:normAutofit/>
          </a:bodyPr>
          <a:lstStyle>
            <a:lvl1pPr algn="ctr">
              <a:defRPr lang="en-US" sz="7200" b="1" kern="1200" dirty="0" smtClean="0">
                <a:solidFill>
                  <a:srgbClr val="E41937"/>
                </a:solidFill>
                <a:latin typeface="Calibri" panose="020F0502020204030204" pitchFamily="34" charset="0"/>
                <a:ea typeface="+mn-ea"/>
                <a:cs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072174" y="3509965"/>
            <a:ext cx="7071826" cy="674859"/>
          </a:xfrm>
        </p:spPr>
        <p:txBody>
          <a:bodyPr>
            <a:noAutofit/>
          </a:bodyPr>
          <a:lstStyle>
            <a:lvl1pPr marL="0" indent="0" algn="ctr">
              <a:buNone/>
              <a:defRPr lang="en-US" sz="5400" kern="120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6" name="Text Placeholder 15">
            <a:extLst>
              <a:ext uri="{FF2B5EF4-FFF2-40B4-BE49-F238E27FC236}">
                <a16:creationId xmlns:a16="http://schemas.microsoft.com/office/drawing/2014/main" id="{6D0A6E45-0B79-45FF-B842-D196CFAE6A65}"/>
              </a:ext>
            </a:extLst>
          </p:cNvPr>
          <p:cNvSpPr>
            <a:spLocks noGrp="1"/>
          </p:cNvSpPr>
          <p:nvPr>
            <p:ph type="body" sz="quarter" idx="10" hasCustomPrompt="1"/>
          </p:nvPr>
        </p:nvSpPr>
        <p:spPr>
          <a:xfrm>
            <a:off x="5491642" y="4777241"/>
            <a:ext cx="3244850" cy="271161"/>
          </a:xfrm>
          <a:noFill/>
        </p:spPr>
        <p:txBody>
          <a:bodyPr/>
          <a:lstStyle>
            <a:lvl1pPr marL="0" indent="0" algn="r" rtl="0" eaLnBrk="1" fontAlgn="base" hangingPunct="1">
              <a:spcBef>
                <a:spcPct val="0"/>
              </a:spcBef>
              <a:spcAft>
                <a:spcPct val="0"/>
              </a:spcAft>
              <a:buNone/>
              <a:defRPr lang="en-US" sz="1600" i="1" kern="1200" dirty="0" smtClean="0">
                <a:solidFill>
                  <a:srgbClr val="FF0000"/>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Date</a:t>
            </a:r>
          </a:p>
        </p:txBody>
      </p:sp>
      <p:sp>
        <p:nvSpPr>
          <p:cNvPr id="21" name="Text Placeholder 15">
            <a:extLst>
              <a:ext uri="{FF2B5EF4-FFF2-40B4-BE49-F238E27FC236}">
                <a16:creationId xmlns:a16="http://schemas.microsoft.com/office/drawing/2014/main" id="{319FC007-A6F3-4F7B-9CAE-F01BBE73F302}"/>
              </a:ext>
            </a:extLst>
          </p:cNvPr>
          <p:cNvSpPr>
            <a:spLocks noGrp="1"/>
          </p:cNvSpPr>
          <p:nvPr>
            <p:ph type="body" sz="quarter" idx="11" hasCustomPrompt="1"/>
          </p:nvPr>
        </p:nvSpPr>
        <p:spPr>
          <a:xfrm>
            <a:off x="5491642" y="5048402"/>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Time</a:t>
            </a:r>
          </a:p>
        </p:txBody>
      </p:sp>
      <p:sp>
        <p:nvSpPr>
          <p:cNvPr id="23" name="Text Placeholder 15">
            <a:extLst>
              <a:ext uri="{FF2B5EF4-FFF2-40B4-BE49-F238E27FC236}">
                <a16:creationId xmlns:a16="http://schemas.microsoft.com/office/drawing/2014/main" id="{B138B86E-3693-45AE-8B99-88B71C974B9E}"/>
              </a:ext>
            </a:extLst>
          </p:cNvPr>
          <p:cNvSpPr>
            <a:spLocks noGrp="1"/>
          </p:cNvSpPr>
          <p:nvPr>
            <p:ph type="body" sz="quarter" idx="12" hasCustomPrompt="1"/>
          </p:nvPr>
        </p:nvSpPr>
        <p:spPr>
          <a:xfrm>
            <a:off x="5491642" y="5319563"/>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Presented by</a:t>
            </a:r>
          </a:p>
        </p:txBody>
      </p:sp>
      <p:sp>
        <p:nvSpPr>
          <p:cNvPr id="4" name="Rectangle 3">
            <a:extLst>
              <a:ext uri="{FF2B5EF4-FFF2-40B4-BE49-F238E27FC236}">
                <a16:creationId xmlns:a16="http://schemas.microsoft.com/office/drawing/2014/main" id="{80EE48A7-EDD1-9928-3AF4-97BF1B7DBE5B}"/>
              </a:ext>
            </a:extLst>
          </p:cNvPr>
          <p:cNvSpPr/>
          <p:nvPr/>
        </p:nvSpPr>
        <p:spPr>
          <a:xfrm>
            <a:off x="2072175" y="762002"/>
            <a:ext cx="6690826" cy="3803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descr="A red and black logo&#10;&#10;Description automatically generated">
            <a:extLst>
              <a:ext uri="{FF2B5EF4-FFF2-40B4-BE49-F238E27FC236}">
                <a16:creationId xmlns:a16="http://schemas.microsoft.com/office/drawing/2014/main" id="{6E3EB278-4700-7289-F26D-5F94CB1F9E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0" y="228600"/>
            <a:ext cx="2329391" cy="1421018"/>
          </a:xfrm>
          <a:prstGeom prst="rect">
            <a:avLst/>
          </a:prstGeom>
        </p:spPr>
      </p:pic>
    </p:spTree>
    <p:extLst>
      <p:ext uri="{BB962C8B-B14F-4D97-AF65-F5344CB8AC3E}">
        <p14:creationId xmlns:p14="http://schemas.microsoft.com/office/powerpoint/2010/main" val="229811829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B86F4-63E7-4383-9532-DCF232787893}"/>
              </a:ext>
            </a:extLst>
          </p:cNvPr>
          <p:cNvSpPr>
            <a:spLocks noGrp="1"/>
          </p:cNvSpPr>
          <p:nvPr>
            <p:ph type="title"/>
          </p:nvPr>
        </p:nvSpPr>
        <p:spPr>
          <a:xfrm>
            <a:off x="1556951" y="136524"/>
            <a:ext cx="7146325" cy="699567"/>
          </a:xfrm>
        </p:spPr>
        <p:txBody>
          <a:bodyPr/>
          <a:lstStyle/>
          <a:p>
            <a:r>
              <a:rPr lang="en-US"/>
              <a:t>Click to edit Master title style</a:t>
            </a:r>
          </a:p>
        </p:txBody>
      </p:sp>
      <p:sp>
        <p:nvSpPr>
          <p:cNvPr id="6" name="Footer Placeholder 4">
            <a:extLst>
              <a:ext uri="{FF2B5EF4-FFF2-40B4-BE49-F238E27FC236}">
                <a16:creationId xmlns:a16="http://schemas.microsoft.com/office/drawing/2014/main" id="{EE3CDAD9-5B2A-457C-8529-7105255CD57A}"/>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7" name="Slide Number Placeholder 5">
            <a:extLst>
              <a:ext uri="{FF2B5EF4-FFF2-40B4-BE49-F238E27FC236}">
                <a16:creationId xmlns:a16="http://schemas.microsoft.com/office/drawing/2014/main" id="{0FDEDE86-11F3-430D-A22E-FE21C4BA7C6D}"/>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38100">
              <a:lnSpc>
                <a:spcPts val="1425"/>
              </a:lnSpc>
            </a:pPr>
            <a:fld id="{81D60167-4931-47E6-BA6A-407CBD079E47}" type="slidenum">
              <a:rPr lang="en-US" smtClean="0"/>
              <a:t>‹#›</a:t>
            </a:fld>
            <a:endParaRPr lang="en-US" dirty="0"/>
          </a:p>
        </p:txBody>
      </p:sp>
    </p:spTree>
    <p:extLst>
      <p:ext uri="{BB962C8B-B14F-4D97-AF65-F5344CB8AC3E}">
        <p14:creationId xmlns:p14="http://schemas.microsoft.com/office/powerpoint/2010/main" val="391402173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6952" y="136525"/>
            <a:ext cx="7208107" cy="679832"/>
          </a:xfrm>
        </p:spPr>
        <p:txBody>
          <a:bodyPr>
            <a:noAutofit/>
          </a:bodyPr>
          <a:lstStyle>
            <a:lvl1pPr>
              <a:defRPr sz="3600">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309817"/>
            <a:ext cx="7886700" cy="48424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38100">
              <a:lnSpc>
                <a:spcPts val="1425"/>
              </a:lnSpc>
            </a:pPr>
            <a:fld id="{81D60167-4931-47E6-BA6A-407CBD079E47}" type="slidenum">
              <a:rPr lang="en-US" smtClean="0"/>
              <a:t>‹#›</a:t>
            </a:fld>
            <a:endParaRPr lang="en-US" dirty="0"/>
          </a:p>
        </p:txBody>
      </p:sp>
    </p:spTree>
    <p:extLst>
      <p:ext uri="{BB962C8B-B14F-4D97-AF65-F5344CB8AC3E}">
        <p14:creationId xmlns:p14="http://schemas.microsoft.com/office/powerpoint/2010/main" val="1861385743"/>
      </p:ext>
    </p:extLst>
  </p:cSld>
  <p:clrMapOvr>
    <a:masterClrMapping/>
  </p:clrMapOvr>
  <p:hf sldNum="0" hdr="0" dt="0"/>
  <p:extLst>
    <p:ext uri="{DCECCB84-F9BA-43D5-87BE-67443E8EF086}">
      <p15:sldGuideLst xmlns:p15="http://schemas.microsoft.com/office/powerpoint/2012/main">
        <p15:guide id="3" orient="horz" pos="2160" userDrawn="1">
          <p15:clr>
            <a:srgbClr val="FBAE40"/>
          </p15:clr>
        </p15:guide>
        <p15:guide id="4"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72174" y="570261"/>
            <a:ext cx="7069034" cy="3442130"/>
          </a:xfrm>
        </p:spPr>
        <p:txBody>
          <a:bodyPr anchor="b">
            <a:noAutofit/>
          </a:bodyPr>
          <a:lstStyle>
            <a:lvl1pPr>
              <a:defRPr sz="6600" b="1">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2186609" y="4566676"/>
            <a:ext cx="6323978"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B85CCE1F-5BFE-436E-A352-A0224124D78F}"/>
              </a:ext>
            </a:extLst>
          </p:cNvPr>
          <p:cNvSpPr>
            <a:spLocks noGrp="1"/>
          </p:cNvSpPr>
          <p:nvPr>
            <p:ph type="ftr" sz="quarter" idx="3"/>
          </p:nvPr>
        </p:nvSpPr>
        <p:spPr>
          <a:xfrm>
            <a:off x="2142018" y="6356352"/>
            <a:ext cx="2970772"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8" name="Slide Number Placeholder 5">
            <a:extLst>
              <a:ext uri="{FF2B5EF4-FFF2-40B4-BE49-F238E27FC236}">
                <a16:creationId xmlns:a16="http://schemas.microsoft.com/office/drawing/2014/main" id="{4A8CE0CA-7507-423A-8995-E96F69FD8AD6}"/>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38100">
              <a:lnSpc>
                <a:spcPts val="1425"/>
              </a:lnSpc>
            </a:pPr>
            <a:fld id="{81D60167-4931-47E6-BA6A-407CBD079E47}" type="slidenum">
              <a:rPr lang="en-US" smtClean="0"/>
              <a:t>‹#›</a:t>
            </a:fld>
            <a:endParaRPr lang="en-US" dirty="0"/>
          </a:p>
        </p:txBody>
      </p:sp>
      <p:sp>
        <p:nvSpPr>
          <p:cNvPr id="5" name="Rectangle 4">
            <a:extLst>
              <a:ext uri="{FF2B5EF4-FFF2-40B4-BE49-F238E27FC236}">
                <a16:creationId xmlns:a16="http://schemas.microsoft.com/office/drawing/2014/main" id="{E78CC3A4-B862-EF21-7892-19E165FA85F9}"/>
              </a:ext>
            </a:extLst>
          </p:cNvPr>
          <p:cNvSpPr/>
          <p:nvPr/>
        </p:nvSpPr>
        <p:spPr>
          <a:xfrm>
            <a:off x="1504951" y="723016"/>
            <a:ext cx="7468929" cy="365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descr="A building with a tower&#10;&#10;Description automatically generated">
            <a:extLst>
              <a:ext uri="{FF2B5EF4-FFF2-40B4-BE49-F238E27FC236}">
                <a16:creationId xmlns:a16="http://schemas.microsoft.com/office/drawing/2014/main" id="{5BFA177E-4D12-6311-2BA3-00768C94FD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253" y="0"/>
            <a:ext cx="2335427" cy="6858000"/>
          </a:xfrm>
          <a:prstGeom prst="rect">
            <a:avLst/>
          </a:prstGeom>
        </p:spPr>
      </p:pic>
      <p:pic>
        <p:nvPicPr>
          <p:cNvPr id="9" name="Picture 8" descr="A red and black logo&#10;&#10;Description automatically generated">
            <a:extLst>
              <a:ext uri="{FF2B5EF4-FFF2-40B4-BE49-F238E27FC236}">
                <a16:creationId xmlns:a16="http://schemas.microsoft.com/office/drawing/2014/main" id="{12952CE3-364E-1AF8-155D-3DAF073B6B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0" y="228600"/>
            <a:ext cx="2329391" cy="1421018"/>
          </a:xfrm>
          <a:prstGeom prst="rect">
            <a:avLst/>
          </a:prstGeom>
        </p:spPr>
      </p:pic>
    </p:spTree>
    <p:extLst>
      <p:ext uri="{BB962C8B-B14F-4D97-AF65-F5344CB8AC3E}">
        <p14:creationId xmlns:p14="http://schemas.microsoft.com/office/powerpoint/2010/main" val="391733879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25D47C2-4CDB-41A5-B70C-43A0977D9ADC}"/>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34071A1D-1215-4B6C-B056-EB737D2A866C}"/>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38100">
              <a:lnSpc>
                <a:spcPts val="1425"/>
              </a:lnSpc>
            </a:pPr>
            <a:fld id="{81D60167-4931-47E6-BA6A-407CBD079E47}" type="slidenum">
              <a:rPr lang="en-US" smtClean="0"/>
              <a:t>‹#›</a:t>
            </a:fld>
            <a:endParaRPr lang="en-US" dirty="0"/>
          </a:p>
        </p:txBody>
      </p:sp>
    </p:spTree>
    <p:extLst>
      <p:ext uri="{BB962C8B-B14F-4D97-AF65-F5344CB8AC3E}">
        <p14:creationId xmlns:p14="http://schemas.microsoft.com/office/powerpoint/2010/main" val="160952183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97592" y="329991"/>
            <a:ext cx="7146323" cy="518625"/>
          </a:xfrm>
        </p:spPr>
        <p:txBody>
          <a:bodyPr/>
          <a:lstStyle>
            <a:lvl1pPr>
              <a:defRPr>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84CC7AF6-FE01-498E-8EC4-10C598268DEB}"/>
              </a:ext>
            </a:extLst>
          </p:cNvPr>
          <p:cNvSpPr>
            <a:spLocks noGrp="1"/>
          </p:cNvSpPr>
          <p:nvPr>
            <p:ph type="ftr" sz="quarter" idx="10"/>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11" name="Slide Number Placeholder 5">
            <a:extLst>
              <a:ext uri="{FF2B5EF4-FFF2-40B4-BE49-F238E27FC236}">
                <a16:creationId xmlns:a16="http://schemas.microsoft.com/office/drawing/2014/main" id="{3613EE7B-FBE8-4FED-A3B3-2D98DB699616}"/>
              </a:ext>
            </a:extLst>
          </p:cNvPr>
          <p:cNvSpPr>
            <a:spLocks noGrp="1"/>
          </p:cNvSpPr>
          <p:nvPr>
            <p:ph type="sldNum" sz="quarter" idx="11"/>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38100">
              <a:lnSpc>
                <a:spcPts val="1425"/>
              </a:lnSpc>
            </a:pPr>
            <a:fld id="{81D60167-4931-47E6-BA6A-407CBD079E47}" type="slidenum">
              <a:rPr lang="en-US" smtClean="0"/>
              <a:t>‹#›</a:t>
            </a:fld>
            <a:endParaRPr lang="en-US" dirty="0"/>
          </a:p>
        </p:txBody>
      </p:sp>
    </p:spTree>
    <p:extLst>
      <p:ext uri="{BB962C8B-B14F-4D97-AF65-F5344CB8AC3E}">
        <p14:creationId xmlns:p14="http://schemas.microsoft.com/office/powerpoint/2010/main" val="334248825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6951" y="136526"/>
            <a:ext cx="7221289" cy="810827"/>
          </a:xfrm>
        </p:spPr>
        <p:txBody>
          <a:bodyPr/>
          <a:lstStyle>
            <a:lvl1pPr>
              <a:defRPr>
                <a:solidFill>
                  <a:schemeClr val="accent1"/>
                </a:solidFill>
              </a:defRPr>
            </a:lvl1p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08343AB8-FDC8-4BDD-9F5D-8F5008EE59D0}"/>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7" name="Slide Number Placeholder 5">
            <a:extLst>
              <a:ext uri="{FF2B5EF4-FFF2-40B4-BE49-F238E27FC236}">
                <a16:creationId xmlns:a16="http://schemas.microsoft.com/office/drawing/2014/main" id="{27B76846-C3D9-46DA-9875-A8C9D81A3FB7}"/>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38100">
              <a:lnSpc>
                <a:spcPts val="1425"/>
              </a:lnSpc>
            </a:pPr>
            <a:fld id="{81D60167-4931-47E6-BA6A-407CBD079E47}" type="slidenum">
              <a:rPr lang="en-US" smtClean="0"/>
              <a:t>‹#›</a:t>
            </a:fld>
            <a:endParaRPr lang="en-US" dirty="0"/>
          </a:p>
        </p:txBody>
      </p:sp>
    </p:spTree>
    <p:extLst>
      <p:ext uri="{BB962C8B-B14F-4D97-AF65-F5344CB8AC3E}">
        <p14:creationId xmlns:p14="http://schemas.microsoft.com/office/powerpoint/2010/main" val="369360789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53E242F-D047-40E0-904E-9D2C58699B6F}"/>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6" name="Slide Number Placeholder 5">
            <a:extLst>
              <a:ext uri="{FF2B5EF4-FFF2-40B4-BE49-F238E27FC236}">
                <a16:creationId xmlns:a16="http://schemas.microsoft.com/office/drawing/2014/main" id="{5FC95787-535C-450B-88E4-80BB5E6957E1}"/>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38100">
              <a:lnSpc>
                <a:spcPts val="1425"/>
              </a:lnSpc>
            </a:pPr>
            <a:fld id="{81D60167-4931-47E6-BA6A-407CBD079E47}" type="slidenum">
              <a:rPr lang="en-US" smtClean="0"/>
              <a:t>‹#›</a:t>
            </a:fld>
            <a:endParaRPr lang="en-US" dirty="0"/>
          </a:p>
        </p:txBody>
      </p:sp>
    </p:spTree>
    <p:extLst>
      <p:ext uri="{BB962C8B-B14F-4D97-AF65-F5344CB8AC3E}">
        <p14:creationId xmlns:p14="http://schemas.microsoft.com/office/powerpoint/2010/main" val="48340647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C6C3806-062B-428D-9C60-7F07794F33E9}"/>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4B4219FE-B80A-4E50-8CB4-E3E85F3FFFD2}"/>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38100">
              <a:lnSpc>
                <a:spcPts val="1425"/>
              </a:lnSpc>
            </a:pPr>
            <a:fld id="{81D60167-4931-47E6-BA6A-407CBD079E47}" type="slidenum">
              <a:rPr lang="en-US" smtClean="0"/>
              <a:t>‹#›</a:t>
            </a:fld>
            <a:endParaRPr lang="en-US" dirty="0"/>
          </a:p>
        </p:txBody>
      </p:sp>
      <p:sp>
        <p:nvSpPr>
          <p:cNvPr id="10" name="Title 1">
            <a:extLst>
              <a:ext uri="{FF2B5EF4-FFF2-40B4-BE49-F238E27FC236}">
                <a16:creationId xmlns:a16="http://schemas.microsoft.com/office/drawing/2014/main" id="{89F983AF-02B5-494E-9FCE-53D8F53A47C3}"/>
              </a:ext>
            </a:extLst>
          </p:cNvPr>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4D764A5D-28CB-4BF8-80DC-96083F2AEBA4}"/>
              </a:ext>
            </a:extLst>
          </p:cNvPr>
          <p:cNvSpPr>
            <a:spLocks noGrp="1"/>
          </p:cNvSpPr>
          <p:nvPr>
            <p:ph type="body" sz="half" idx="2"/>
          </p:nvPr>
        </p:nvSpPr>
        <p:spPr>
          <a:xfrm>
            <a:off x="629841" y="2916196"/>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671203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916196"/>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98DF29A6-E9EC-4586-AC5E-CF2B1E782024}"/>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FB9AED3D-4FCF-4D9B-A060-41F491F78758}"/>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38100">
              <a:lnSpc>
                <a:spcPts val="1425"/>
              </a:lnSpc>
            </a:pPr>
            <a:fld id="{81D60167-4931-47E6-BA6A-407CBD079E47}" type="slidenum">
              <a:rPr lang="en-US" smtClean="0"/>
              <a:t>‹#›</a:t>
            </a:fld>
            <a:endParaRPr lang="en-US" dirty="0"/>
          </a:p>
        </p:txBody>
      </p:sp>
    </p:spTree>
    <p:extLst>
      <p:ext uri="{BB962C8B-B14F-4D97-AF65-F5344CB8AC3E}">
        <p14:creationId xmlns:p14="http://schemas.microsoft.com/office/powerpoint/2010/main" val="152089613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88872" y="99580"/>
            <a:ext cx="7759711" cy="9348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186249"/>
            <a:ext cx="7886700" cy="4990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tescometering.com</a:t>
            </a:r>
            <a:endParaRPr lang="en-US" dirty="0"/>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38100">
              <a:lnSpc>
                <a:spcPts val="1425"/>
              </a:lnSpc>
            </a:pPr>
            <a:fld id="{81D60167-4931-47E6-BA6A-407CBD079E47}" type="slidenum">
              <a:rPr lang="en-US" smtClean="0"/>
              <a:t>‹#›</a:t>
            </a:fld>
            <a:endParaRPr lang="en-US" dirty="0"/>
          </a:p>
        </p:txBody>
      </p:sp>
      <p:sp>
        <p:nvSpPr>
          <p:cNvPr id="10" name="Rectangle 9">
            <a:extLst>
              <a:ext uri="{FF2B5EF4-FFF2-40B4-BE49-F238E27FC236}">
                <a16:creationId xmlns:a16="http://schemas.microsoft.com/office/drawing/2014/main" id="{A6C796F7-BF61-443C-9DF2-0CFC9EBAAC23}"/>
              </a:ext>
            </a:extLst>
          </p:cNvPr>
          <p:cNvSpPr/>
          <p:nvPr/>
        </p:nvSpPr>
        <p:spPr>
          <a:xfrm>
            <a:off x="395417" y="861383"/>
            <a:ext cx="8353168"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descr="A red and black logo&#10;&#10;Description automatically generated">
            <a:extLst>
              <a:ext uri="{FF2B5EF4-FFF2-40B4-BE49-F238E27FC236}">
                <a16:creationId xmlns:a16="http://schemas.microsoft.com/office/drawing/2014/main" id="{AE2CF0B3-A287-11F2-1C2C-62AAA79364C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88804" y="145687"/>
            <a:ext cx="1135196" cy="692513"/>
          </a:xfrm>
          <a:prstGeom prst="rect">
            <a:avLst/>
          </a:prstGeom>
        </p:spPr>
      </p:pic>
    </p:spTree>
    <p:extLst>
      <p:ext uri="{BB962C8B-B14F-4D97-AF65-F5344CB8AC3E}">
        <p14:creationId xmlns:p14="http://schemas.microsoft.com/office/powerpoint/2010/main" val="215268870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Lst>
  <p:txStyles>
    <p:titleStyle>
      <a:lvl1pPr algn="r" defTabSz="914400" rtl="0" eaLnBrk="1" latinLnBrk="0" hangingPunct="1">
        <a:lnSpc>
          <a:spcPct val="90000"/>
        </a:lnSpc>
        <a:spcBef>
          <a:spcPct val="0"/>
        </a:spcBef>
        <a:buNone/>
        <a:defRPr lang="en-US" sz="3600" kern="1200" cap="small" dirty="0" smtClean="0">
          <a:solidFill>
            <a:schemeClr val="accent6">
              <a:lumMod val="50000"/>
            </a:schemeClr>
          </a:solidFill>
          <a:effectLst>
            <a:outerShdw blurRad="50800" dist="38100" dir="10800000" algn="r" rotWithShape="0">
              <a:prstClr val="black">
                <a:alpha val="40000"/>
              </a:prstClr>
            </a:outerShdw>
          </a:effectLst>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2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29.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png"/><Relationship Id="rId18" Type="http://schemas.openxmlformats.org/officeDocument/2006/relationships/image" Target="../media/image70.png"/><Relationship Id="rId26" Type="http://schemas.openxmlformats.org/officeDocument/2006/relationships/image" Target="../media/image78.png"/><Relationship Id="rId3" Type="http://schemas.openxmlformats.org/officeDocument/2006/relationships/image" Target="../media/image55.png"/><Relationship Id="rId21" Type="http://schemas.openxmlformats.org/officeDocument/2006/relationships/image" Target="../media/image73.png"/><Relationship Id="rId7" Type="http://schemas.openxmlformats.org/officeDocument/2006/relationships/image" Target="../media/image59.png"/><Relationship Id="rId12" Type="http://schemas.openxmlformats.org/officeDocument/2006/relationships/image" Target="../media/image64.png"/><Relationship Id="rId17" Type="http://schemas.openxmlformats.org/officeDocument/2006/relationships/image" Target="../media/image69.png"/><Relationship Id="rId25" Type="http://schemas.openxmlformats.org/officeDocument/2006/relationships/image" Target="../media/image77.png"/><Relationship Id="rId2" Type="http://schemas.openxmlformats.org/officeDocument/2006/relationships/notesSlide" Target="../notesSlides/notesSlide29.xml"/><Relationship Id="rId16" Type="http://schemas.openxmlformats.org/officeDocument/2006/relationships/image" Target="../media/image68.png"/><Relationship Id="rId20"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image" Target="../media/image58.png"/><Relationship Id="rId11" Type="http://schemas.openxmlformats.org/officeDocument/2006/relationships/image" Target="../media/image63.png"/><Relationship Id="rId24" Type="http://schemas.openxmlformats.org/officeDocument/2006/relationships/image" Target="../media/image76.png"/><Relationship Id="rId5" Type="http://schemas.openxmlformats.org/officeDocument/2006/relationships/image" Target="../media/image57.png"/><Relationship Id="rId15" Type="http://schemas.openxmlformats.org/officeDocument/2006/relationships/image" Target="../media/image67.png"/><Relationship Id="rId23" Type="http://schemas.openxmlformats.org/officeDocument/2006/relationships/image" Target="../media/image75.png"/><Relationship Id="rId10" Type="http://schemas.openxmlformats.org/officeDocument/2006/relationships/image" Target="../media/image62.png"/><Relationship Id="rId19" Type="http://schemas.openxmlformats.org/officeDocument/2006/relationships/image" Target="../media/image71.png"/><Relationship Id="rId4" Type="http://schemas.openxmlformats.org/officeDocument/2006/relationships/image" Target="../media/image56.png"/><Relationship Id="rId9" Type="http://schemas.openxmlformats.org/officeDocument/2006/relationships/image" Target="../media/image61.png"/><Relationship Id="rId14" Type="http://schemas.openxmlformats.org/officeDocument/2006/relationships/image" Target="../media/image66.png"/><Relationship Id="rId22" Type="http://schemas.openxmlformats.org/officeDocument/2006/relationships/image" Target="../media/image74.png"/><Relationship Id="rId27" Type="http://schemas.openxmlformats.org/officeDocument/2006/relationships/image" Target="../media/image7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90.png"/><Relationship Id="rId18" Type="http://schemas.openxmlformats.org/officeDocument/2006/relationships/image" Target="../media/image95.png"/><Relationship Id="rId26" Type="http://schemas.openxmlformats.org/officeDocument/2006/relationships/image" Target="../media/image103.png"/><Relationship Id="rId3" Type="http://schemas.openxmlformats.org/officeDocument/2006/relationships/image" Target="../media/image80.png"/><Relationship Id="rId21" Type="http://schemas.openxmlformats.org/officeDocument/2006/relationships/image" Target="../media/image98.png"/><Relationship Id="rId7" Type="http://schemas.openxmlformats.org/officeDocument/2006/relationships/image" Target="../media/image84.png"/><Relationship Id="rId12" Type="http://schemas.openxmlformats.org/officeDocument/2006/relationships/image" Target="../media/image89.png"/><Relationship Id="rId17" Type="http://schemas.openxmlformats.org/officeDocument/2006/relationships/image" Target="../media/image94.png"/><Relationship Id="rId25" Type="http://schemas.openxmlformats.org/officeDocument/2006/relationships/image" Target="../media/image102.png"/><Relationship Id="rId2" Type="http://schemas.openxmlformats.org/officeDocument/2006/relationships/notesSlide" Target="../notesSlides/notesSlide30.xml"/><Relationship Id="rId16" Type="http://schemas.openxmlformats.org/officeDocument/2006/relationships/image" Target="../media/image93.png"/><Relationship Id="rId20" Type="http://schemas.openxmlformats.org/officeDocument/2006/relationships/image" Target="../media/image97.png"/><Relationship Id="rId29" Type="http://schemas.openxmlformats.org/officeDocument/2006/relationships/image" Target="../media/image106.png"/><Relationship Id="rId1" Type="http://schemas.openxmlformats.org/officeDocument/2006/relationships/slideLayout" Target="../slideLayouts/slideLayout2.xml"/><Relationship Id="rId6" Type="http://schemas.openxmlformats.org/officeDocument/2006/relationships/image" Target="../media/image83.png"/><Relationship Id="rId11" Type="http://schemas.openxmlformats.org/officeDocument/2006/relationships/image" Target="../media/image88.png"/><Relationship Id="rId24" Type="http://schemas.openxmlformats.org/officeDocument/2006/relationships/image" Target="../media/image101.png"/><Relationship Id="rId5" Type="http://schemas.openxmlformats.org/officeDocument/2006/relationships/image" Target="../media/image82.png"/><Relationship Id="rId15" Type="http://schemas.openxmlformats.org/officeDocument/2006/relationships/image" Target="../media/image92.png"/><Relationship Id="rId23" Type="http://schemas.openxmlformats.org/officeDocument/2006/relationships/image" Target="../media/image100.png"/><Relationship Id="rId28" Type="http://schemas.openxmlformats.org/officeDocument/2006/relationships/image" Target="../media/image105.png"/><Relationship Id="rId10" Type="http://schemas.openxmlformats.org/officeDocument/2006/relationships/image" Target="../media/image87.png"/><Relationship Id="rId19" Type="http://schemas.openxmlformats.org/officeDocument/2006/relationships/image" Target="../media/image96.png"/><Relationship Id="rId31" Type="http://schemas.openxmlformats.org/officeDocument/2006/relationships/image" Target="../media/image108.png"/><Relationship Id="rId4" Type="http://schemas.openxmlformats.org/officeDocument/2006/relationships/image" Target="../media/image81.png"/><Relationship Id="rId9" Type="http://schemas.openxmlformats.org/officeDocument/2006/relationships/image" Target="../media/image86.png"/><Relationship Id="rId14" Type="http://schemas.openxmlformats.org/officeDocument/2006/relationships/image" Target="../media/image91.png"/><Relationship Id="rId22" Type="http://schemas.openxmlformats.org/officeDocument/2006/relationships/image" Target="../media/image99.png"/><Relationship Id="rId27" Type="http://schemas.openxmlformats.org/officeDocument/2006/relationships/image" Target="../media/image104.png"/><Relationship Id="rId30" Type="http://schemas.openxmlformats.org/officeDocument/2006/relationships/image" Target="../media/image107.png"/></Relationships>
</file>

<file path=ppt/slides/_rels/slide31.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11.jp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12.jp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3.jpg"/><Relationship Id="rId7" Type="http://schemas.openxmlformats.org/officeDocument/2006/relationships/image" Target="../media/image117.jp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116.jpg"/><Relationship Id="rId5" Type="http://schemas.openxmlformats.org/officeDocument/2006/relationships/image" Target="../media/image115.jpg"/><Relationship Id="rId4" Type="http://schemas.openxmlformats.org/officeDocument/2006/relationships/image" Target="../media/image114.png"/></Relationships>
</file>

<file path=ppt/slides/_rels/slide45.xml.rels><?xml version="1.0" encoding="UTF-8" standalone="yes"?>
<Relationships xmlns="http://schemas.openxmlformats.org/package/2006/relationships"><Relationship Id="rId3" Type="http://schemas.openxmlformats.org/officeDocument/2006/relationships/image" Target="../media/image118.png"/><Relationship Id="rId7" Type="http://schemas.openxmlformats.org/officeDocument/2006/relationships/image" Target="../media/image25.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120.png"/><Relationship Id="rId4" Type="http://schemas.openxmlformats.org/officeDocument/2006/relationships/image" Target="../media/image119.png"/></Relationships>
</file>

<file path=ppt/slides/_rels/slide46.xml.rels><?xml version="1.0" encoding="UTF-8" standalone="yes"?>
<Relationships xmlns="http://schemas.openxmlformats.org/package/2006/relationships"><Relationship Id="rId3" Type="http://schemas.openxmlformats.org/officeDocument/2006/relationships/image" Target="../media/image118.png"/><Relationship Id="rId7" Type="http://schemas.openxmlformats.org/officeDocument/2006/relationships/image" Target="../media/image25.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120.png"/><Relationship Id="rId4" Type="http://schemas.openxmlformats.org/officeDocument/2006/relationships/image" Target="../media/image119.png"/></Relationships>
</file>

<file path=ppt/slides/_rels/slide47.xml.rels><?xml version="1.0" encoding="UTF-8" standalone="yes"?>
<Relationships xmlns="http://schemas.openxmlformats.org/package/2006/relationships"><Relationship Id="rId3" Type="http://schemas.openxmlformats.org/officeDocument/2006/relationships/image" Target="../media/image118.png"/><Relationship Id="rId7" Type="http://schemas.openxmlformats.org/officeDocument/2006/relationships/image" Target="../media/image25.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120.png"/><Relationship Id="rId4" Type="http://schemas.openxmlformats.org/officeDocument/2006/relationships/image" Target="../media/image119.png"/></Relationships>
</file>

<file path=ppt/slides/_rels/slide48.xml.rels><?xml version="1.0" encoding="UTF-8" standalone="yes"?>
<Relationships xmlns="http://schemas.openxmlformats.org/package/2006/relationships"><Relationship Id="rId3" Type="http://schemas.openxmlformats.org/officeDocument/2006/relationships/image" Target="../media/image118.png"/><Relationship Id="rId7" Type="http://schemas.openxmlformats.org/officeDocument/2006/relationships/image" Target="../media/image25.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120.png"/><Relationship Id="rId4" Type="http://schemas.openxmlformats.org/officeDocument/2006/relationships/image" Target="../media/image119.png"/></Relationships>
</file>

<file path=ppt/slides/_rels/slide49.xml.rels><?xml version="1.0" encoding="UTF-8" standalone="yes"?>
<Relationships xmlns="http://schemas.openxmlformats.org/package/2006/relationships"><Relationship Id="rId3" Type="http://schemas.openxmlformats.org/officeDocument/2006/relationships/image" Target="../media/image118.png"/><Relationship Id="rId7" Type="http://schemas.openxmlformats.org/officeDocument/2006/relationships/image" Target="../media/image25.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120.png"/><Relationship Id="rId4" Type="http://schemas.openxmlformats.org/officeDocument/2006/relationships/image" Target="../media/image11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8.png"/><Relationship Id="rId7" Type="http://schemas.openxmlformats.org/officeDocument/2006/relationships/image" Target="../media/image25.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120.png"/><Relationship Id="rId4" Type="http://schemas.openxmlformats.org/officeDocument/2006/relationships/image" Target="../media/image119.png"/></Relationships>
</file>

<file path=ppt/slides/_rels/slide51.xml.rels><?xml version="1.0" encoding="UTF-8" standalone="yes"?>
<Relationships xmlns="http://schemas.openxmlformats.org/package/2006/relationships"><Relationship Id="rId3" Type="http://schemas.openxmlformats.org/officeDocument/2006/relationships/image" Target="../media/image118.png"/><Relationship Id="rId7" Type="http://schemas.openxmlformats.org/officeDocument/2006/relationships/image" Target="../media/image25.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120.png"/><Relationship Id="rId4" Type="http://schemas.openxmlformats.org/officeDocument/2006/relationships/image" Target="../media/image119.png"/></Relationships>
</file>

<file path=ppt/slides/_rels/slide52.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18.png"/><Relationship Id="rId7" Type="http://schemas.openxmlformats.org/officeDocument/2006/relationships/image" Target="../media/image26.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120.png"/><Relationship Id="rId5" Type="http://schemas.openxmlformats.org/officeDocument/2006/relationships/image" Target="../media/image122.png"/><Relationship Id="rId4" Type="http://schemas.openxmlformats.org/officeDocument/2006/relationships/image" Target="../media/image119.png"/></Relationships>
</file>

<file path=ppt/slides/_rels/slide5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18.png"/><Relationship Id="rId7" Type="http://schemas.openxmlformats.org/officeDocument/2006/relationships/image" Target="../media/image26.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120.png"/><Relationship Id="rId5" Type="http://schemas.openxmlformats.org/officeDocument/2006/relationships/image" Target="../media/image122.png"/><Relationship Id="rId4" Type="http://schemas.openxmlformats.org/officeDocument/2006/relationships/image" Target="../media/image119.png"/></Relationships>
</file>

<file path=ppt/slides/_rels/slide5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18.png"/><Relationship Id="rId7" Type="http://schemas.openxmlformats.org/officeDocument/2006/relationships/image" Target="../media/image26.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120.png"/><Relationship Id="rId5" Type="http://schemas.openxmlformats.org/officeDocument/2006/relationships/image" Target="../media/image122.png"/><Relationship Id="rId4" Type="http://schemas.openxmlformats.org/officeDocument/2006/relationships/image" Target="../media/image119.png"/></Relationships>
</file>

<file path=ppt/slides/_rels/slide5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18.png"/><Relationship Id="rId7" Type="http://schemas.openxmlformats.org/officeDocument/2006/relationships/image" Target="../media/image26.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120.png"/><Relationship Id="rId5" Type="http://schemas.openxmlformats.org/officeDocument/2006/relationships/image" Target="../media/image122.png"/><Relationship Id="rId4" Type="http://schemas.openxmlformats.org/officeDocument/2006/relationships/image" Target="../media/image119.png"/></Relationships>
</file>

<file path=ppt/slides/_rels/slide5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18.png"/><Relationship Id="rId7" Type="http://schemas.openxmlformats.org/officeDocument/2006/relationships/image" Target="../media/image26.pn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120.png"/><Relationship Id="rId5" Type="http://schemas.openxmlformats.org/officeDocument/2006/relationships/image" Target="../media/image122.png"/><Relationship Id="rId4" Type="http://schemas.openxmlformats.org/officeDocument/2006/relationships/image" Target="../media/image119.png"/></Relationships>
</file>

<file path=ppt/slides/_rels/slide5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18.png"/><Relationship Id="rId7" Type="http://schemas.openxmlformats.org/officeDocument/2006/relationships/image" Target="../media/image26.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120.png"/><Relationship Id="rId5" Type="http://schemas.openxmlformats.org/officeDocument/2006/relationships/image" Target="../media/image122.png"/><Relationship Id="rId10" Type="http://schemas.openxmlformats.org/officeDocument/2006/relationships/image" Target="../media/image124.png"/><Relationship Id="rId4" Type="http://schemas.openxmlformats.org/officeDocument/2006/relationships/image" Target="../media/image119.png"/><Relationship Id="rId9" Type="http://schemas.openxmlformats.org/officeDocument/2006/relationships/image" Target="../media/image123.png"/></Relationships>
</file>

<file path=ppt/slides/_rels/slide5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18.png"/><Relationship Id="rId7" Type="http://schemas.openxmlformats.org/officeDocument/2006/relationships/image" Target="../media/image26.pn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120.png"/><Relationship Id="rId5" Type="http://schemas.openxmlformats.org/officeDocument/2006/relationships/image" Target="../media/image122.png"/><Relationship Id="rId10" Type="http://schemas.openxmlformats.org/officeDocument/2006/relationships/image" Target="../media/image124.png"/><Relationship Id="rId4" Type="http://schemas.openxmlformats.org/officeDocument/2006/relationships/image" Target="../media/image119.png"/><Relationship Id="rId9" Type="http://schemas.openxmlformats.org/officeDocument/2006/relationships/image" Target="../media/image12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123.png"/><Relationship Id="rId5" Type="http://schemas.openxmlformats.org/officeDocument/2006/relationships/image" Target="../media/image127.png"/><Relationship Id="rId4" Type="http://schemas.openxmlformats.org/officeDocument/2006/relationships/image" Target="../media/image126.png"/></Relationships>
</file>

<file path=ppt/slides/_rels/slide6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18.png"/><Relationship Id="rId7" Type="http://schemas.openxmlformats.org/officeDocument/2006/relationships/image" Target="../media/image26.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120.png"/><Relationship Id="rId5" Type="http://schemas.openxmlformats.org/officeDocument/2006/relationships/image" Target="../media/image122.png"/><Relationship Id="rId4" Type="http://schemas.openxmlformats.org/officeDocument/2006/relationships/image" Target="../media/image119.png"/></Relationships>
</file>

<file path=ppt/slides/_rels/slide6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18.png"/><Relationship Id="rId7" Type="http://schemas.openxmlformats.org/officeDocument/2006/relationships/image" Target="../media/image26.png"/><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120.png"/><Relationship Id="rId5" Type="http://schemas.openxmlformats.org/officeDocument/2006/relationships/image" Target="../media/image122.png"/><Relationship Id="rId4" Type="http://schemas.openxmlformats.org/officeDocument/2006/relationships/image" Target="../media/image119.png"/></Relationships>
</file>

<file path=ppt/slides/_rels/slide6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18.png"/><Relationship Id="rId7" Type="http://schemas.openxmlformats.org/officeDocument/2006/relationships/image" Target="../media/image26.pn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120.png"/><Relationship Id="rId5" Type="http://schemas.openxmlformats.org/officeDocument/2006/relationships/image" Target="../media/image122.png"/><Relationship Id="rId4" Type="http://schemas.openxmlformats.org/officeDocument/2006/relationships/image" Target="../media/image119.png"/></Relationships>
</file>

<file path=ppt/slides/_rels/slide6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18.png"/><Relationship Id="rId7" Type="http://schemas.openxmlformats.org/officeDocument/2006/relationships/image" Target="../media/image26.pn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120.png"/><Relationship Id="rId5" Type="http://schemas.openxmlformats.org/officeDocument/2006/relationships/image" Target="../media/image122.png"/><Relationship Id="rId4" Type="http://schemas.openxmlformats.org/officeDocument/2006/relationships/image" Target="../media/image119.png"/></Relationships>
</file>

<file path=ppt/slides/_rels/slide65.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ctrTitle"/>
          </p:nvPr>
        </p:nvSpPr>
        <p:spPr>
          <a:xfrm>
            <a:off x="2057400" y="2438400"/>
            <a:ext cx="7086600" cy="1675459"/>
          </a:xfrm>
          <a:prstGeom prst="rect">
            <a:avLst/>
          </a:prstGeom>
        </p:spPr>
        <p:txBody>
          <a:bodyPr vert="horz" wrap="square" lIns="0" tIns="13335" rIns="0" bIns="0" rtlCol="0">
            <a:spAutoFit/>
          </a:bodyPr>
          <a:lstStyle/>
          <a:p>
            <a:pPr marL="12700">
              <a:lnSpc>
                <a:spcPct val="100000"/>
              </a:lnSpc>
              <a:spcBef>
                <a:spcPts val="105"/>
              </a:spcBef>
            </a:pPr>
            <a:r>
              <a:rPr sz="5400" spc="-10" dirty="0"/>
              <a:t>Practical Use of Vectors in Electric Metering</a:t>
            </a:r>
            <a:endParaRPr sz="5400" dirty="0"/>
          </a:p>
        </p:txBody>
      </p:sp>
      <p:sp>
        <p:nvSpPr>
          <p:cNvPr id="13" name="Text Box 10">
            <a:extLst>
              <a:ext uri="{FF2B5EF4-FFF2-40B4-BE49-F238E27FC236}">
                <a16:creationId xmlns:a16="http://schemas.microsoft.com/office/drawing/2014/main" id="{2D38E5F5-4580-065D-BFF9-1A2910F0F917}"/>
              </a:ext>
            </a:extLst>
          </p:cNvPr>
          <p:cNvSpPr txBox="1">
            <a:spLocks noChangeArrowheads="1"/>
          </p:cNvSpPr>
          <p:nvPr/>
        </p:nvSpPr>
        <p:spPr bwMode="auto">
          <a:xfrm>
            <a:off x="533400" y="4419600"/>
            <a:ext cx="8229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2400" dirty="0">
                <a:solidFill>
                  <a:schemeClr val="accent1"/>
                </a:solidFill>
              </a:rPr>
              <a:t>Prepared by Perry Lawton, TESCO</a:t>
            </a:r>
          </a:p>
          <a:p>
            <a:pPr algn="r">
              <a:spcBef>
                <a:spcPct val="0"/>
              </a:spcBef>
              <a:buNone/>
            </a:pPr>
            <a:r>
              <a:rPr lang="en-US" altLang="en-US" sz="1600" dirty="0">
                <a:solidFill>
                  <a:schemeClr val="accent1"/>
                </a:solidFill>
                <a:latin typeface="Arial"/>
                <a:cs typeface="Arial"/>
              </a:rPr>
              <a:t>TESCO Metering</a:t>
            </a:r>
            <a:endParaRPr lang="en-US" dirty="0">
              <a:solidFill>
                <a:schemeClr val="accent1"/>
              </a:solidFill>
            </a:endParaRPr>
          </a:p>
          <a:p>
            <a:pPr algn="r" eaLnBrk="1" hangingPunct="1">
              <a:spcBef>
                <a:spcPct val="0"/>
              </a:spcBef>
              <a:buFontTx/>
              <a:buNone/>
            </a:pPr>
            <a:endParaRPr lang="en-US" altLang="en-US" sz="2400" dirty="0">
              <a:solidFill>
                <a:schemeClr val="accent1"/>
              </a:solidFill>
            </a:endParaRPr>
          </a:p>
          <a:p>
            <a:pPr algn="r" eaLnBrk="1" hangingPunct="1">
              <a:spcBef>
                <a:spcPct val="0"/>
              </a:spcBef>
              <a:spcAft>
                <a:spcPts val="0"/>
              </a:spcAft>
              <a:buFontTx/>
              <a:buNone/>
            </a:pPr>
            <a:r>
              <a:rPr lang="en-US" altLang="en-US" sz="1600" i="1" dirty="0">
                <a:solidFill>
                  <a:schemeClr val="accent1"/>
                </a:solidFill>
                <a:latin typeface="Arial"/>
                <a:cs typeface="Arial"/>
              </a:rPr>
              <a:t> North Carolina Meter School</a:t>
            </a:r>
          </a:p>
          <a:p>
            <a:pPr algn="r">
              <a:spcBef>
                <a:spcPct val="0"/>
              </a:spcBef>
              <a:buNone/>
            </a:pPr>
            <a:r>
              <a:rPr lang="en-US" altLang="en-US" sz="1600" i="1" dirty="0">
                <a:solidFill>
                  <a:schemeClr val="accent1"/>
                </a:solidFill>
                <a:latin typeface="Arial"/>
                <a:cs typeface="Arial"/>
              </a:rPr>
              <a:t>Advanced</a:t>
            </a:r>
          </a:p>
          <a:p>
            <a:pPr algn="r" eaLnBrk="1" hangingPunct="1">
              <a:spcBef>
                <a:spcPct val="0"/>
              </a:spcBef>
              <a:buNone/>
            </a:pPr>
            <a:r>
              <a:rPr lang="en-US" altLang="en-US" sz="1600" i="1" dirty="0">
                <a:solidFill>
                  <a:schemeClr val="accent1"/>
                </a:solidFill>
                <a:latin typeface="Arial"/>
                <a:cs typeface="Arial"/>
              </a:rPr>
              <a:t>Tuesday, June 11, 2024 </a:t>
            </a:r>
            <a:endParaRPr lang="en-US" altLang="en-US" sz="1600" i="1" dirty="0">
              <a:solidFill>
                <a:schemeClr val="accent1"/>
              </a:solidFill>
              <a:cs typeface="Arial"/>
            </a:endParaRPr>
          </a:p>
          <a:p>
            <a:pPr algn="r" eaLnBrk="1" hangingPunct="1">
              <a:spcBef>
                <a:spcPct val="0"/>
              </a:spcBef>
              <a:spcAft>
                <a:spcPts val="0"/>
              </a:spcAft>
              <a:buFontTx/>
              <a:buNone/>
            </a:pPr>
            <a:r>
              <a:rPr lang="en-US" altLang="en-US" sz="1600" i="1" dirty="0">
                <a:solidFill>
                  <a:schemeClr val="accent1"/>
                </a:solidFill>
              </a:rPr>
              <a:t>8:45 AM</a:t>
            </a:r>
          </a:p>
        </p:txBody>
      </p:sp>
      <p:pic>
        <p:nvPicPr>
          <p:cNvPr id="14" name="Picture 2" descr="North Carolina Electric Meter School and Conference Logo">
            <a:extLst>
              <a:ext uri="{FF2B5EF4-FFF2-40B4-BE49-F238E27FC236}">
                <a16:creationId xmlns:a16="http://schemas.microsoft.com/office/drawing/2014/main" id="{7C740E9E-D1F5-1C3B-D557-5F5F4659AB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5029200"/>
            <a:ext cx="1080429" cy="10804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595630">
              <a:lnSpc>
                <a:spcPct val="100000"/>
              </a:lnSpc>
              <a:spcBef>
                <a:spcPts val="105"/>
              </a:spcBef>
            </a:pPr>
            <a:r>
              <a:rPr dirty="0"/>
              <a:t>Placing</a:t>
            </a:r>
            <a:r>
              <a:rPr spc="-30" dirty="0"/>
              <a:t> </a:t>
            </a:r>
            <a:r>
              <a:rPr dirty="0"/>
              <a:t>Coils</a:t>
            </a:r>
            <a:r>
              <a:rPr spc="-20" dirty="0"/>
              <a:t> </a:t>
            </a:r>
            <a:r>
              <a:rPr dirty="0"/>
              <a:t>in</a:t>
            </a:r>
            <a:r>
              <a:rPr spc="-25" dirty="0"/>
              <a:t> </a:t>
            </a:r>
            <a:r>
              <a:rPr spc="-10" dirty="0"/>
              <a:t>Order</a:t>
            </a:r>
          </a:p>
        </p:txBody>
      </p:sp>
      <p:sp>
        <p:nvSpPr>
          <p:cNvPr id="82" name="Footer Placeholder 81">
            <a:extLst>
              <a:ext uri="{FF2B5EF4-FFF2-40B4-BE49-F238E27FC236}">
                <a16:creationId xmlns:a16="http://schemas.microsoft.com/office/drawing/2014/main" id="{81629835-4896-4384-3D62-BFEDC47E5A90}"/>
              </a:ext>
            </a:extLst>
          </p:cNvPr>
          <p:cNvSpPr>
            <a:spLocks noGrp="1"/>
          </p:cNvSpPr>
          <p:nvPr>
            <p:ph type="ftr" sz="quarter" idx="3"/>
          </p:nvPr>
        </p:nvSpPr>
        <p:spPr/>
        <p:txBody>
          <a:bodyPr/>
          <a:lstStyle/>
          <a:p>
            <a:r>
              <a:rPr lang="en-US"/>
              <a:t>tescometering.com</a:t>
            </a:r>
            <a:endParaRPr lang="en-US" dirty="0"/>
          </a:p>
        </p:txBody>
      </p:sp>
      <p:sp>
        <p:nvSpPr>
          <p:cNvPr id="81" name="object 81"/>
          <p:cNvSpPr txBox="1">
            <a:spLocks noGrp="1"/>
          </p:cNvSpPr>
          <p:nvPr>
            <p:ph type="sldNum" sz="quarter" idx="4"/>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10</a:t>
            </a:fld>
            <a:endParaRPr spc="-25" dirty="0"/>
          </a:p>
        </p:txBody>
      </p:sp>
      <p:sp>
        <p:nvSpPr>
          <p:cNvPr id="3" name="object 3"/>
          <p:cNvSpPr txBox="1"/>
          <p:nvPr/>
        </p:nvSpPr>
        <p:spPr>
          <a:xfrm>
            <a:off x="2100040" y="4825340"/>
            <a:ext cx="5010150" cy="1305560"/>
          </a:xfrm>
          <a:prstGeom prst="rect">
            <a:avLst/>
          </a:prstGeom>
        </p:spPr>
        <p:txBody>
          <a:bodyPr vert="horz" wrap="square" lIns="0" tIns="12700" rIns="0" bIns="0" rtlCol="0">
            <a:spAutoFit/>
          </a:bodyPr>
          <a:lstStyle/>
          <a:p>
            <a:pPr marL="338455" marR="330835" algn="ctr">
              <a:lnSpc>
                <a:spcPct val="140000"/>
              </a:lnSpc>
              <a:spcBef>
                <a:spcPts val="100"/>
              </a:spcBef>
            </a:pPr>
            <a:r>
              <a:rPr sz="2000" b="1" dirty="0">
                <a:latin typeface="Arial"/>
                <a:cs typeface="Arial"/>
              </a:rPr>
              <a:t>and</a:t>
            </a:r>
            <a:r>
              <a:rPr sz="2000" b="1" spc="-20" dirty="0">
                <a:latin typeface="Arial"/>
                <a:cs typeface="Arial"/>
              </a:rPr>
              <a:t> </a:t>
            </a:r>
            <a:r>
              <a:rPr sz="2000" b="1" dirty="0">
                <a:latin typeface="Arial"/>
                <a:cs typeface="Arial"/>
              </a:rPr>
              <a:t>placed</a:t>
            </a:r>
            <a:r>
              <a:rPr sz="2000" b="1" spc="-25" dirty="0">
                <a:latin typeface="Arial"/>
                <a:cs typeface="Arial"/>
              </a:rPr>
              <a:t> </a:t>
            </a:r>
            <a:r>
              <a:rPr sz="2000" b="1" dirty="0">
                <a:latin typeface="Arial"/>
                <a:cs typeface="Arial"/>
              </a:rPr>
              <a:t>on</a:t>
            </a:r>
            <a:r>
              <a:rPr sz="2000" b="1" spc="-10" dirty="0">
                <a:latin typeface="Arial"/>
                <a:cs typeface="Arial"/>
              </a:rPr>
              <a:t> </a:t>
            </a:r>
            <a:r>
              <a:rPr sz="2000" b="1" dirty="0">
                <a:latin typeface="Arial"/>
                <a:cs typeface="Arial"/>
              </a:rPr>
              <a:t>an</a:t>
            </a:r>
            <a:r>
              <a:rPr sz="2000" b="1" spc="-20" dirty="0">
                <a:latin typeface="Arial"/>
                <a:cs typeface="Arial"/>
              </a:rPr>
              <a:t> </a:t>
            </a:r>
            <a:r>
              <a:rPr sz="2000" b="1" dirty="0">
                <a:latin typeface="Arial"/>
                <a:cs typeface="Arial"/>
              </a:rPr>
              <a:t>alternator</a:t>
            </a:r>
            <a:r>
              <a:rPr sz="2000" b="1" spc="-45" dirty="0">
                <a:latin typeface="Arial"/>
                <a:cs typeface="Arial"/>
              </a:rPr>
              <a:t> </a:t>
            </a:r>
            <a:r>
              <a:rPr sz="2000" b="1" dirty="0">
                <a:latin typeface="Arial"/>
                <a:cs typeface="Arial"/>
              </a:rPr>
              <a:t>in</a:t>
            </a:r>
            <a:r>
              <a:rPr sz="2000" b="1" spc="-5" dirty="0">
                <a:latin typeface="Arial"/>
                <a:cs typeface="Arial"/>
              </a:rPr>
              <a:t> </a:t>
            </a:r>
            <a:r>
              <a:rPr sz="2000" b="1" spc="-10" dirty="0">
                <a:latin typeface="Arial"/>
                <a:cs typeface="Arial"/>
              </a:rPr>
              <a:t>order </a:t>
            </a:r>
            <a:r>
              <a:rPr sz="2000" b="1" dirty="0">
                <a:latin typeface="Arial"/>
                <a:cs typeface="Arial"/>
              </a:rPr>
              <a:t>OA,</a:t>
            </a:r>
            <a:r>
              <a:rPr sz="2000" b="1" spc="-30" dirty="0">
                <a:latin typeface="Arial"/>
                <a:cs typeface="Arial"/>
              </a:rPr>
              <a:t> </a:t>
            </a:r>
            <a:r>
              <a:rPr sz="2000" b="1" dirty="0">
                <a:latin typeface="Arial"/>
                <a:cs typeface="Arial"/>
              </a:rPr>
              <a:t>OB,</a:t>
            </a:r>
            <a:r>
              <a:rPr sz="2000" b="1" spc="-35" dirty="0">
                <a:latin typeface="Arial"/>
                <a:cs typeface="Arial"/>
              </a:rPr>
              <a:t> </a:t>
            </a:r>
            <a:r>
              <a:rPr sz="2000" b="1" dirty="0">
                <a:latin typeface="Arial"/>
                <a:cs typeface="Arial"/>
              </a:rPr>
              <a:t>and</a:t>
            </a:r>
            <a:r>
              <a:rPr sz="2000" b="1" spc="-5" dirty="0">
                <a:latin typeface="Arial"/>
                <a:cs typeface="Arial"/>
              </a:rPr>
              <a:t> </a:t>
            </a:r>
            <a:r>
              <a:rPr sz="2000" b="1" spc="-25" dirty="0">
                <a:latin typeface="Arial"/>
                <a:cs typeface="Arial"/>
              </a:rPr>
              <a:t>OC</a:t>
            </a:r>
            <a:endParaRPr sz="2000">
              <a:latin typeface="Arial"/>
              <a:cs typeface="Arial"/>
            </a:endParaRPr>
          </a:p>
          <a:p>
            <a:pPr algn="ctr">
              <a:lnSpc>
                <a:spcPct val="100000"/>
              </a:lnSpc>
              <a:spcBef>
                <a:spcPts val="955"/>
              </a:spcBef>
            </a:pPr>
            <a:r>
              <a:rPr sz="2000" b="1" dirty="0">
                <a:latin typeface="Arial"/>
                <a:cs typeface="Arial"/>
              </a:rPr>
              <a:t>(Changing</a:t>
            </a:r>
            <a:r>
              <a:rPr sz="2000" b="1" spc="-30" dirty="0">
                <a:latin typeface="Arial"/>
                <a:cs typeface="Arial"/>
              </a:rPr>
              <a:t> </a:t>
            </a:r>
            <a:r>
              <a:rPr sz="2000" b="1" dirty="0">
                <a:latin typeface="Arial"/>
                <a:cs typeface="Arial"/>
              </a:rPr>
              <a:t>Coil</a:t>
            </a:r>
            <a:r>
              <a:rPr sz="2000" b="1" spc="-25" dirty="0">
                <a:latin typeface="Arial"/>
                <a:cs typeface="Arial"/>
              </a:rPr>
              <a:t> </a:t>
            </a:r>
            <a:r>
              <a:rPr sz="2000" b="1" dirty="0">
                <a:latin typeface="Arial"/>
                <a:cs typeface="Arial"/>
              </a:rPr>
              <a:t>order</a:t>
            </a:r>
            <a:r>
              <a:rPr sz="2000" b="1" spc="-25" dirty="0">
                <a:latin typeface="Arial"/>
                <a:cs typeface="Arial"/>
              </a:rPr>
              <a:t> </a:t>
            </a:r>
            <a:r>
              <a:rPr sz="2000" b="1" dirty="0">
                <a:latin typeface="Arial"/>
                <a:cs typeface="Arial"/>
              </a:rPr>
              <a:t>changes</a:t>
            </a:r>
            <a:r>
              <a:rPr sz="2000" b="1" spc="-25" dirty="0">
                <a:latin typeface="Arial"/>
                <a:cs typeface="Arial"/>
              </a:rPr>
              <a:t> </a:t>
            </a:r>
            <a:r>
              <a:rPr sz="2000" b="1" i="1" u="sng" spc="-10" dirty="0">
                <a:uFill>
                  <a:solidFill>
                    <a:srgbClr val="000000"/>
                  </a:solidFill>
                </a:uFill>
                <a:latin typeface="Arial"/>
                <a:cs typeface="Arial"/>
              </a:rPr>
              <a:t>Sequence</a:t>
            </a:r>
            <a:r>
              <a:rPr sz="2000" b="1" spc="-10" dirty="0">
                <a:latin typeface="Arial"/>
                <a:cs typeface="Arial"/>
              </a:rPr>
              <a:t>)</a:t>
            </a:r>
            <a:endParaRPr sz="2000">
              <a:latin typeface="Arial"/>
              <a:cs typeface="Arial"/>
            </a:endParaRPr>
          </a:p>
        </p:txBody>
      </p:sp>
      <p:grpSp>
        <p:nvGrpSpPr>
          <p:cNvPr id="4" name="object 4"/>
          <p:cNvGrpSpPr/>
          <p:nvPr/>
        </p:nvGrpSpPr>
        <p:grpSpPr>
          <a:xfrm>
            <a:off x="4805597" y="1951266"/>
            <a:ext cx="2460625" cy="2223770"/>
            <a:chOff x="4805597" y="1951266"/>
            <a:chExt cx="2460625" cy="2223770"/>
          </a:xfrm>
        </p:grpSpPr>
        <p:sp>
          <p:nvSpPr>
            <p:cNvPr id="5" name="object 5"/>
            <p:cNvSpPr/>
            <p:nvPr/>
          </p:nvSpPr>
          <p:spPr>
            <a:xfrm>
              <a:off x="5263895" y="1987296"/>
              <a:ext cx="1511935" cy="1511935"/>
            </a:xfrm>
            <a:custGeom>
              <a:avLst/>
              <a:gdLst/>
              <a:ahLst/>
              <a:cxnLst/>
              <a:rect l="l" t="t" r="r" b="b"/>
              <a:pathLst>
                <a:path w="1511934" h="1511935">
                  <a:moveTo>
                    <a:pt x="0" y="755903"/>
                  </a:moveTo>
                  <a:lnTo>
                    <a:pt x="1487" y="708099"/>
                  </a:lnTo>
                  <a:lnTo>
                    <a:pt x="5889" y="661084"/>
                  </a:lnTo>
                  <a:lnTo>
                    <a:pt x="13118" y="614949"/>
                  </a:lnTo>
                  <a:lnTo>
                    <a:pt x="23085" y="569780"/>
                  </a:lnTo>
                  <a:lnTo>
                    <a:pt x="35702" y="525667"/>
                  </a:lnTo>
                  <a:lnTo>
                    <a:pt x="50880" y="482699"/>
                  </a:lnTo>
                  <a:lnTo>
                    <a:pt x="68531" y="440963"/>
                  </a:lnTo>
                  <a:lnTo>
                    <a:pt x="88565" y="400549"/>
                  </a:lnTo>
                  <a:lnTo>
                    <a:pt x="110895" y="361545"/>
                  </a:lnTo>
                  <a:lnTo>
                    <a:pt x="135432" y="324039"/>
                  </a:lnTo>
                  <a:lnTo>
                    <a:pt x="162087" y="288121"/>
                  </a:lnTo>
                  <a:lnTo>
                    <a:pt x="190772" y="253878"/>
                  </a:lnTo>
                  <a:lnTo>
                    <a:pt x="221399" y="221399"/>
                  </a:lnTo>
                  <a:lnTo>
                    <a:pt x="253878" y="190772"/>
                  </a:lnTo>
                  <a:lnTo>
                    <a:pt x="288121" y="162087"/>
                  </a:lnTo>
                  <a:lnTo>
                    <a:pt x="324039" y="135432"/>
                  </a:lnTo>
                  <a:lnTo>
                    <a:pt x="361545" y="110895"/>
                  </a:lnTo>
                  <a:lnTo>
                    <a:pt x="400549" y="88565"/>
                  </a:lnTo>
                  <a:lnTo>
                    <a:pt x="440963" y="68531"/>
                  </a:lnTo>
                  <a:lnTo>
                    <a:pt x="482699" y="50880"/>
                  </a:lnTo>
                  <a:lnTo>
                    <a:pt x="525667" y="35702"/>
                  </a:lnTo>
                  <a:lnTo>
                    <a:pt x="569780" y="23085"/>
                  </a:lnTo>
                  <a:lnTo>
                    <a:pt x="614949" y="13118"/>
                  </a:lnTo>
                  <a:lnTo>
                    <a:pt x="661084" y="5889"/>
                  </a:lnTo>
                  <a:lnTo>
                    <a:pt x="708099" y="1487"/>
                  </a:lnTo>
                  <a:lnTo>
                    <a:pt x="755904" y="0"/>
                  </a:lnTo>
                  <a:lnTo>
                    <a:pt x="803708" y="1487"/>
                  </a:lnTo>
                  <a:lnTo>
                    <a:pt x="850723" y="5889"/>
                  </a:lnTo>
                  <a:lnTo>
                    <a:pt x="896858" y="13118"/>
                  </a:lnTo>
                  <a:lnTo>
                    <a:pt x="942027" y="23085"/>
                  </a:lnTo>
                  <a:lnTo>
                    <a:pt x="986140" y="35702"/>
                  </a:lnTo>
                  <a:lnTo>
                    <a:pt x="1029108" y="50880"/>
                  </a:lnTo>
                  <a:lnTo>
                    <a:pt x="1070844" y="68531"/>
                  </a:lnTo>
                  <a:lnTo>
                    <a:pt x="1111258" y="88565"/>
                  </a:lnTo>
                  <a:lnTo>
                    <a:pt x="1150262" y="110895"/>
                  </a:lnTo>
                  <a:lnTo>
                    <a:pt x="1187768" y="135432"/>
                  </a:lnTo>
                  <a:lnTo>
                    <a:pt x="1223686" y="162087"/>
                  </a:lnTo>
                  <a:lnTo>
                    <a:pt x="1257929" y="190772"/>
                  </a:lnTo>
                  <a:lnTo>
                    <a:pt x="1290408" y="221399"/>
                  </a:lnTo>
                  <a:lnTo>
                    <a:pt x="1321035" y="253878"/>
                  </a:lnTo>
                  <a:lnTo>
                    <a:pt x="1349720" y="288121"/>
                  </a:lnTo>
                  <a:lnTo>
                    <a:pt x="1376375" y="324039"/>
                  </a:lnTo>
                  <a:lnTo>
                    <a:pt x="1400912" y="361545"/>
                  </a:lnTo>
                  <a:lnTo>
                    <a:pt x="1423242" y="400549"/>
                  </a:lnTo>
                  <a:lnTo>
                    <a:pt x="1443276" y="440963"/>
                  </a:lnTo>
                  <a:lnTo>
                    <a:pt x="1460927" y="482699"/>
                  </a:lnTo>
                  <a:lnTo>
                    <a:pt x="1476105" y="525667"/>
                  </a:lnTo>
                  <a:lnTo>
                    <a:pt x="1488722" y="569780"/>
                  </a:lnTo>
                  <a:lnTo>
                    <a:pt x="1498689" y="614949"/>
                  </a:lnTo>
                  <a:lnTo>
                    <a:pt x="1505918" y="661084"/>
                  </a:lnTo>
                  <a:lnTo>
                    <a:pt x="1510320" y="708099"/>
                  </a:lnTo>
                  <a:lnTo>
                    <a:pt x="1511808" y="755903"/>
                  </a:lnTo>
                  <a:lnTo>
                    <a:pt x="1510320" y="803708"/>
                  </a:lnTo>
                  <a:lnTo>
                    <a:pt x="1505918" y="850723"/>
                  </a:lnTo>
                  <a:lnTo>
                    <a:pt x="1498689" y="896858"/>
                  </a:lnTo>
                  <a:lnTo>
                    <a:pt x="1488722" y="942027"/>
                  </a:lnTo>
                  <a:lnTo>
                    <a:pt x="1476105" y="986140"/>
                  </a:lnTo>
                  <a:lnTo>
                    <a:pt x="1460927" y="1029108"/>
                  </a:lnTo>
                  <a:lnTo>
                    <a:pt x="1443276" y="1070844"/>
                  </a:lnTo>
                  <a:lnTo>
                    <a:pt x="1423242" y="1111258"/>
                  </a:lnTo>
                  <a:lnTo>
                    <a:pt x="1400912" y="1150262"/>
                  </a:lnTo>
                  <a:lnTo>
                    <a:pt x="1376375" y="1187768"/>
                  </a:lnTo>
                  <a:lnTo>
                    <a:pt x="1349720" y="1223686"/>
                  </a:lnTo>
                  <a:lnTo>
                    <a:pt x="1321035" y="1257929"/>
                  </a:lnTo>
                  <a:lnTo>
                    <a:pt x="1290408" y="1290408"/>
                  </a:lnTo>
                  <a:lnTo>
                    <a:pt x="1257929" y="1321035"/>
                  </a:lnTo>
                  <a:lnTo>
                    <a:pt x="1223686" y="1349720"/>
                  </a:lnTo>
                  <a:lnTo>
                    <a:pt x="1187768" y="1376375"/>
                  </a:lnTo>
                  <a:lnTo>
                    <a:pt x="1150262" y="1400912"/>
                  </a:lnTo>
                  <a:lnTo>
                    <a:pt x="1111258" y="1423242"/>
                  </a:lnTo>
                  <a:lnTo>
                    <a:pt x="1070844" y="1443276"/>
                  </a:lnTo>
                  <a:lnTo>
                    <a:pt x="1029108" y="1460927"/>
                  </a:lnTo>
                  <a:lnTo>
                    <a:pt x="986140" y="1476105"/>
                  </a:lnTo>
                  <a:lnTo>
                    <a:pt x="942027" y="1488722"/>
                  </a:lnTo>
                  <a:lnTo>
                    <a:pt x="896858" y="1498689"/>
                  </a:lnTo>
                  <a:lnTo>
                    <a:pt x="850723" y="1505918"/>
                  </a:lnTo>
                  <a:lnTo>
                    <a:pt x="803708" y="1510320"/>
                  </a:lnTo>
                  <a:lnTo>
                    <a:pt x="755904" y="1511808"/>
                  </a:lnTo>
                  <a:lnTo>
                    <a:pt x="708099" y="1510320"/>
                  </a:lnTo>
                  <a:lnTo>
                    <a:pt x="661084" y="1505918"/>
                  </a:lnTo>
                  <a:lnTo>
                    <a:pt x="614949" y="1498689"/>
                  </a:lnTo>
                  <a:lnTo>
                    <a:pt x="569780" y="1488722"/>
                  </a:lnTo>
                  <a:lnTo>
                    <a:pt x="525667" y="1476105"/>
                  </a:lnTo>
                  <a:lnTo>
                    <a:pt x="482699" y="1460927"/>
                  </a:lnTo>
                  <a:lnTo>
                    <a:pt x="440963" y="1443276"/>
                  </a:lnTo>
                  <a:lnTo>
                    <a:pt x="400549" y="1423242"/>
                  </a:lnTo>
                  <a:lnTo>
                    <a:pt x="361545" y="1400912"/>
                  </a:lnTo>
                  <a:lnTo>
                    <a:pt x="324039" y="1376375"/>
                  </a:lnTo>
                  <a:lnTo>
                    <a:pt x="288121" y="1349720"/>
                  </a:lnTo>
                  <a:lnTo>
                    <a:pt x="253878" y="1321035"/>
                  </a:lnTo>
                  <a:lnTo>
                    <a:pt x="221399" y="1290408"/>
                  </a:lnTo>
                  <a:lnTo>
                    <a:pt x="190772" y="1257929"/>
                  </a:lnTo>
                  <a:lnTo>
                    <a:pt x="162087" y="1223686"/>
                  </a:lnTo>
                  <a:lnTo>
                    <a:pt x="135432" y="1187768"/>
                  </a:lnTo>
                  <a:lnTo>
                    <a:pt x="110895" y="1150262"/>
                  </a:lnTo>
                  <a:lnTo>
                    <a:pt x="88565" y="1111258"/>
                  </a:lnTo>
                  <a:lnTo>
                    <a:pt x="68531" y="1070844"/>
                  </a:lnTo>
                  <a:lnTo>
                    <a:pt x="50880" y="1029108"/>
                  </a:lnTo>
                  <a:lnTo>
                    <a:pt x="35702" y="986140"/>
                  </a:lnTo>
                  <a:lnTo>
                    <a:pt x="23085" y="942027"/>
                  </a:lnTo>
                  <a:lnTo>
                    <a:pt x="13118" y="896858"/>
                  </a:lnTo>
                  <a:lnTo>
                    <a:pt x="5889" y="850723"/>
                  </a:lnTo>
                  <a:lnTo>
                    <a:pt x="1487" y="803708"/>
                  </a:lnTo>
                  <a:lnTo>
                    <a:pt x="0" y="755903"/>
                  </a:lnTo>
                  <a:close/>
                </a:path>
              </a:pathLst>
            </a:custGeom>
            <a:ln w="12192">
              <a:solidFill>
                <a:srgbClr val="000000"/>
              </a:solidFill>
              <a:prstDash val="sysDot"/>
            </a:ln>
          </p:spPr>
          <p:txBody>
            <a:bodyPr wrap="square" lIns="0" tIns="0" rIns="0" bIns="0" rtlCol="0"/>
            <a:lstStyle/>
            <a:p>
              <a:endParaRPr/>
            </a:p>
          </p:txBody>
        </p:sp>
        <p:sp>
          <p:nvSpPr>
            <p:cNvPr id="6" name="object 6"/>
            <p:cNvSpPr/>
            <p:nvPr/>
          </p:nvSpPr>
          <p:spPr>
            <a:xfrm>
              <a:off x="5681842" y="2444561"/>
              <a:ext cx="279400" cy="215900"/>
            </a:xfrm>
            <a:custGeom>
              <a:avLst/>
              <a:gdLst/>
              <a:ahLst/>
              <a:cxnLst/>
              <a:rect l="l" t="t" r="r" b="b"/>
              <a:pathLst>
                <a:path w="279400" h="215900">
                  <a:moveTo>
                    <a:pt x="0" y="63389"/>
                  </a:moveTo>
                  <a:lnTo>
                    <a:pt x="266" y="62919"/>
                  </a:lnTo>
                  <a:lnTo>
                    <a:pt x="520" y="62462"/>
                  </a:lnTo>
                  <a:lnTo>
                    <a:pt x="800" y="61992"/>
                  </a:lnTo>
                  <a:lnTo>
                    <a:pt x="28599" y="29381"/>
                  </a:lnTo>
                  <a:lnTo>
                    <a:pt x="65636" y="8501"/>
                  </a:lnTo>
                  <a:lnTo>
                    <a:pt x="108638" y="0"/>
                  </a:lnTo>
                  <a:lnTo>
                    <a:pt x="154335" y="4524"/>
                  </a:lnTo>
                  <a:lnTo>
                    <a:pt x="199453" y="22724"/>
                  </a:lnTo>
                  <a:lnTo>
                    <a:pt x="237767" y="52693"/>
                  </a:lnTo>
                  <a:lnTo>
                    <a:pt x="264530" y="90003"/>
                  </a:lnTo>
                  <a:lnTo>
                    <a:pt x="278666" y="131495"/>
                  </a:lnTo>
                  <a:lnTo>
                    <a:pt x="279100" y="174011"/>
                  </a:lnTo>
                  <a:lnTo>
                    <a:pt x="264756" y="214392"/>
                  </a:lnTo>
                  <a:lnTo>
                    <a:pt x="264490" y="214862"/>
                  </a:lnTo>
                  <a:lnTo>
                    <a:pt x="264223" y="215319"/>
                  </a:lnTo>
                  <a:lnTo>
                    <a:pt x="263944" y="215776"/>
                  </a:lnTo>
                </a:path>
              </a:pathLst>
            </a:custGeom>
            <a:ln w="12700">
              <a:solidFill>
                <a:srgbClr val="000000"/>
              </a:solidFill>
            </a:ln>
          </p:spPr>
          <p:txBody>
            <a:bodyPr wrap="square" lIns="0" tIns="0" rIns="0" bIns="0" rtlCol="0"/>
            <a:lstStyle/>
            <a:p>
              <a:endParaRPr/>
            </a:p>
          </p:txBody>
        </p:sp>
        <p:sp>
          <p:nvSpPr>
            <p:cNvPr id="7" name="object 7"/>
            <p:cNvSpPr/>
            <p:nvPr/>
          </p:nvSpPr>
          <p:spPr>
            <a:xfrm>
              <a:off x="5426255" y="2284224"/>
              <a:ext cx="279400" cy="215900"/>
            </a:xfrm>
            <a:custGeom>
              <a:avLst/>
              <a:gdLst/>
              <a:ahLst/>
              <a:cxnLst/>
              <a:rect l="l" t="t" r="r" b="b"/>
              <a:pathLst>
                <a:path w="279400" h="215900">
                  <a:moveTo>
                    <a:pt x="0" y="63389"/>
                  </a:moveTo>
                  <a:lnTo>
                    <a:pt x="266" y="62919"/>
                  </a:lnTo>
                  <a:lnTo>
                    <a:pt x="520" y="62462"/>
                  </a:lnTo>
                  <a:lnTo>
                    <a:pt x="800" y="61992"/>
                  </a:lnTo>
                  <a:lnTo>
                    <a:pt x="28599" y="29381"/>
                  </a:lnTo>
                  <a:lnTo>
                    <a:pt x="65636" y="8501"/>
                  </a:lnTo>
                  <a:lnTo>
                    <a:pt x="108638" y="0"/>
                  </a:lnTo>
                  <a:lnTo>
                    <a:pt x="154335" y="4524"/>
                  </a:lnTo>
                  <a:lnTo>
                    <a:pt x="199453" y="22724"/>
                  </a:lnTo>
                  <a:lnTo>
                    <a:pt x="237767" y="52693"/>
                  </a:lnTo>
                  <a:lnTo>
                    <a:pt x="264530" y="90003"/>
                  </a:lnTo>
                  <a:lnTo>
                    <a:pt x="278666" y="131495"/>
                  </a:lnTo>
                  <a:lnTo>
                    <a:pt x="279100" y="174011"/>
                  </a:lnTo>
                  <a:lnTo>
                    <a:pt x="264756" y="214392"/>
                  </a:lnTo>
                  <a:lnTo>
                    <a:pt x="264490" y="214862"/>
                  </a:lnTo>
                  <a:lnTo>
                    <a:pt x="264223" y="215319"/>
                  </a:lnTo>
                  <a:lnTo>
                    <a:pt x="263944" y="215776"/>
                  </a:lnTo>
                </a:path>
              </a:pathLst>
            </a:custGeom>
            <a:ln w="12700">
              <a:solidFill>
                <a:srgbClr val="000000"/>
              </a:solidFill>
            </a:ln>
          </p:spPr>
          <p:txBody>
            <a:bodyPr wrap="square" lIns="0" tIns="0" rIns="0" bIns="0" rtlCol="0"/>
            <a:lstStyle/>
            <a:p>
              <a:endParaRPr/>
            </a:p>
          </p:txBody>
        </p:sp>
        <p:sp>
          <p:nvSpPr>
            <p:cNvPr id="8" name="object 8"/>
            <p:cNvSpPr/>
            <p:nvPr/>
          </p:nvSpPr>
          <p:spPr>
            <a:xfrm>
              <a:off x="5167492" y="2122299"/>
              <a:ext cx="279400" cy="215900"/>
            </a:xfrm>
            <a:custGeom>
              <a:avLst/>
              <a:gdLst/>
              <a:ahLst/>
              <a:cxnLst/>
              <a:rect l="l" t="t" r="r" b="b"/>
              <a:pathLst>
                <a:path w="279400" h="215900">
                  <a:moveTo>
                    <a:pt x="0" y="63389"/>
                  </a:moveTo>
                  <a:lnTo>
                    <a:pt x="266" y="62919"/>
                  </a:lnTo>
                  <a:lnTo>
                    <a:pt x="520" y="62462"/>
                  </a:lnTo>
                  <a:lnTo>
                    <a:pt x="800" y="61992"/>
                  </a:lnTo>
                  <a:lnTo>
                    <a:pt x="28599" y="29381"/>
                  </a:lnTo>
                  <a:lnTo>
                    <a:pt x="65636" y="8501"/>
                  </a:lnTo>
                  <a:lnTo>
                    <a:pt x="108638" y="0"/>
                  </a:lnTo>
                  <a:lnTo>
                    <a:pt x="154335" y="4524"/>
                  </a:lnTo>
                  <a:lnTo>
                    <a:pt x="199453" y="22724"/>
                  </a:lnTo>
                  <a:lnTo>
                    <a:pt x="237767" y="52693"/>
                  </a:lnTo>
                  <a:lnTo>
                    <a:pt x="264530" y="90003"/>
                  </a:lnTo>
                  <a:lnTo>
                    <a:pt x="278666" y="131495"/>
                  </a:lnTo>
                  <a:lnTo>
                    <a:pt x="279100" y="174011"/>
                  </a:lnTo>
                  <a:lnTo>
                    <a:pt x="264756" y="214392"/>
                  </a:lnTo>
                  <a:lnTo>
                    <a:pt x="264490" y="214862"/>
                  </a:lnTo>
                  <a:lnTo>
                    <a:pt x="264223" y="215319"/>
                  </a:lnTo>
                  <a:lnTo>
                    <a:pt x="263944" y="215776"/>
                  </a:lnTo>
                </a:path>
              </a:pathLst>
            </a:custGeom>
            <a:ln w="12700">
              <a:solidFill>
                <a:srgbClr val="000000"/>
              </a:solidFill>
            </a:ln>
          </p:spPr>
          <p:txBody>
            <a:bodyPr wrap="square" lIns="0" tIns="0" rIns="0" bIns="0" rtlCol="0"/>
            <a:lstStyle/>
            <a:p>
              <a:endParaRPr/>
            </a:p>
          </p:txBody>
        </p:sp>
        <p:sp>
          <p:nvSpPr>
            <p:cNvPr id="9" name="object 9"/>
            <p:cNvSpPr/>
            <p:nvPr/>
          </p:nvSpPr>
          <p:spPr>
            <a:xfrm>
              <a:off x="4911905" y="1965136"/>
              <a:ext cx="279400" cy="215900"/>
            </a:xfrm>
            <a:custGeom>
              <a:avLst/>
              <a:gdLst/>
              <a:ahLst/>
              <a:cxnLst/>
              <a:rect l="l" t="t" r="r" b="b"/>
              <a:pathLst>
                <a:path w="279400" h="215900">
                  <a:moveTo>
                    <a:pt x="0" y="63389"/>
                  </a:moveTo>
                  <a:lnTo>
                    <a:pt x="266" y="62919"/>
                  </a:lnTo>
                  <a:lnTo>
                    <a:pt x="520" y="62462"/>
                  </a:lnTo>
                  <a:lnTo>
                    <a:pt x="800" y="61992"/>
                  </a:lnTo>
                  <a:lnTo>
                    <a:pt x="28599" y="29381"/>
                  </a:lnTo>
                  <a:lnTo>
                    <a:pt x="65636" y="8501"/>
                  </a:lnTo>
                  <a:lnTo>
                    <a:pt x="108638" y="0"/>
                  </a:lnTo>
                  <a:lnTo>
                    <a:pt x="154335" y="4524"/>
                  </a:lnTo>
                  <a:lnTo>
                    <a:pt x="199453" y="22724"/>
                  </a:lnTo>
                  <a:lnTo>
                    <a:pt x="237767" y="52693"/>
                  </a:lnTo>
                  <a:lnTo>
                    <a:pt x="264530" y="90003"/>
                  </a:lnTo>
                  <a:lnTo>
                    <a:pt x="278666" y="131495"/>
                  </a:lnTo>
                  <a:lnTo>
                    <a:pt x="279100" y="174011"/>
                  </a:lnTo>
                  <a:lnTo>
                    <a:pt x="264756" y="214392"/>
                  </a:lnTo>
                  <a:lnTo>
                    <a:pt x="264490" y="214862"/>
                  </a:lnTo>
                  <a:lnTo>
                    <a:pt x="264223" y="215319"/>
                  </a:lnTo>
                  <a:lnTo>
                    <a:pt x="263944" y="215776"/>
                  </a:lnTo>
                </a:path>
              </a:pathLst>
            </a:custGeom>
            <a:ln w="12700">
              <a:solidFill>
                <a:srgbClr val="000000"/>
              </a:solidFill>
            </a:ln>
          </p:spPr>
          <p:txBody>
            <a:bodyPr wrap="square" lIns="0" tIns="0" rIns="0" bIns="0" rtlCol="0"/>
            <a:lstStyle/>
            <a:p>
              <a:endParaRPr/>
            </a:p>
          </p:txBody>
        </p:sp>
        <p:sp>
          <p:nvSpPr>
            <p:cNvPr id="10" name="object 10"/>
            <p:cNvSpPr/>
            <p:nvPr/>
          </p:nvSpPr>
          <p:spPr>
            <a:xfrm>
              <a:off x="5949695" y="2662428"/>
              <a:ext cx="82550" cy="50800"/>
            </a:xfrm>
            <a:custGeom>
              <a:avLst/>
              <a:gdLst/>
              <a:ahLst/>
              <a:cxnLst/>
              <a:rect l="l" t="t" r="r" b="b"/>
              <a:pathLst>
                <a:path w="82550" h="50800">
                  <a:moveTo>
                    <a:pt x="0" y="0"/>
                  </a:moveTo>
                  <a:lnTo>
                    <a:pt x="82296" y="50292"/>
                  </a:lnTo>
                </a:path>
              </a:pathLst>
            </a:custGeom>
            <a:ln w="12192">
              <a:solidFill>
                <a:srgbClr val="000000"/>
              </a:solidFill>
            </a:ln>
          </p:spPr>
          <p:txBody>
            <a:bodyPr wrap="square" lIns="0" tIns="0" rIns="0" bIns="0" rtlCol="0"/>
            <a:lstStyle/>
            <a:p>
              <a:endParaRPr/>
            </a:p>
          </p:txBody>
        </p:sp>
        <p:sp>
          <p:nvSpPr>
            <p:cNvPr id="11" name="object 11"/>
            <p:cNvSpPr/>
            <p:nvPr/>
          </p:nvSpPr>
          <p:spPr>
            <a:xfrm>
              <a:off x="4832603" y="1969008"/>
              <a:ext cx="82550" cy="50800"/>
            </a:xfrm>
            <a:custGeom>
              <a:avLst/>
              <a:gdLst/>
              <a:ahLst/>
              <a:cxnLst/>
              <a:rect l="l" t="t" r="r" b="b"/>
              <a:pathLst>
                <a:path w="82550" h="50800">
                  <a:moveTo>
                    <a:pt x="0" y="0"/>
                  </a:moveTo>
                  <a:lnTo>
                    <a:pt x="82296" y="50292"/>
                  </a:lnTo>
                </a:path>
              </a:pathLst>
            </a:custGeom>
            <a:ln w="12192">
              <a:solidFill>
                <a:srgbClr val="000000"/>
              </a:solidFill>
            </a:ln>
          </p:spPr>
          <p:txBody>
            <a:bodyPr wrap="square" lIns="0" tIns="0" rIns="0" bIns="0" rtlCol="0"/>
            <a:lstStyle/>
            <a:p>
              <a:endParaRPr/>
            </a:p>
          </p:txBody>
        </p:sp>
        <p:sp>
          <p:nvSpPr>
            <p:cNvPr id="12" name="object 12"/>
            <p:cNvSpPr/>
            <p:nvPr/>
          </p:nvSpPr>
          <p:spPr>
            <a:xfrm>
              <a:off x="5913442" y="3739713"/>
              <a:ext cx="134620" cy="304800"/>
            </a:xfrm>
            <a:custGeom>
              <a:avLst/>
              <a:gdLst/>
              <a:ahLst/>
              <a:cxnLst/>
              <a:rect l="l" t="t" r="r" b="b"/>
              <a:pathLst>
                <a:path w="134620" h="304800">
                  <a:moveTo>
                    <a:pt x="129070" y="304761"/>
                  </a:moveTo>
                  <a:lnTo>
                    <a:pt x="87480" y="295814"/>
                  </a:lnTo>
                  <a:lnTo>
                    <a:pt x="51690" y="273368"/>
                  </a:lnTo>
                  <a:lnTo>
                    <a:pt x="23786" y="239930"/>
                  </a:lnTo>
                  <a:lnTo>
                    <a:pt x="5860" y="198001"/>
                  </a:lnTo>
                  <a:lnTo>
                    <a:pt x="0" y="150088"/>
                  </a:lnTo>
                  <a:lnTo>
                    <a:pt x="7527" y="102408"/>
                  </a:lnTo>
                  <a:lnTo>
                    <a:pt x="26905" y="61129"/>
                  </a:lnTo>
                  <a:lnTo>
                    <a:pt x="55959" y="28681"/>
                  </a:lnTo>
                  <a:lnTo>
                    <a:pt x="92513" y="7495"/>
                  </a:lnTo>
                  <a:lnTo>
                    <a:pt x="134391" y="0"/>
                  </a:lnTo>
                </a:path>
              </a:pathLst>
            </a:custGeom>
            <a:ln w="12700">
              <a:solidFill>
                <a:srgbClr val="000000"/>
              </a:solidFill>
            </a:ln>
          </p:spPr>
          <p:txBody>
            <a:bodyPr wrap="square" lIns="0" tIns="0" rIns="0" bIns="0" rtlCol="0"/>
            <a:lstStyle/>
            <a:p>
              <a:endParaRPr/>
            </a:p>
          </p:txBody>
        </p:sp>
        <p:sp>
          <p:nvSpPr>
            <p:cNvPr id="13" name="object 13"/>
            <p:cNvSpPr/>
            <p:nvPr/>
          </p:nvSpPr>
          <p:spPr>
            <a:xfrm>
              <a:off x="5907093" y="3436501"/>
              <a:ext cx="134620" cy="304800"/>
            </a:xfrm>
            <a:custGeom>
              <a:avLst/>
              <a:gdLst/>
              <a:ahLst/>
              <a:cxnLst/>
              <a:rect l="l" t="t" r="r" b="b"/>
              <a:pathLst>
                <a:path w="134620" h="304800">
                  <a:moveTo>
                    <a:pt x="129070" y="304761"/>
                  </a:moveTo>
                  <a:lnTo>
                    <a:pt x="87480" y="295814"/>
                  </a:lnTo>
                  <a:lnTo>
                    <a:pt x="51690" y="273368"/>
                  </a:lnTo>
                  <a:lnTo>
                    <a:pt x="23786" y="239930"/>
                  </a:lnTo>
                  <a:lnTo>
                    <a:pt x="5860" y="198001"/>
                  </a:lnTo>
                  <a:lnTo>
                    <a:pt x="0" y="150088"/>
                  </a:lnTo>
                  <a:lnTo>
                    <a:pt x="7527" y="102403"/>
                  </a:lnTo>
                  <a:lnTo>
                    <a:pt x="26905" y="61123"/>
                  </a:lnTo>
                  <a:lnTo>
                    <a:pt x="55959" y="28678"/>
                  </a:lnTo>
                  <a:lnTo>
                    <a:pt x="92513" y="7494"/>
                  </a:lnTo>
                  <a:lnTo>
                    <a:pt x="134391" y="0"/>
                  </a:lnTo>
                </a:path>
              </a:pathLst>
            </a:custGeom>
            <a:ln w="12700">
              <a:solidFill>
                <a:srgbClr val="000000"/>
              </a:solidFill>
            </a:ln>
          </p:spPr>
          <p:txBody>
            <a:bodyPr wrap="square" lIns="0" tIns="0" rIns="0" bIns="0" rtlCol="0"/>
            <a:lstStyle/>
            <a:p>
              <a:endParaRPr/>
            </a:p>
          </p:txBody>
        </p:sp>
        <p:sp>
          <p:nvSpPr>
            <p:cNvPr id="14" name="object 14"/>
            <p:cNvSpPr/>
            <p:nvPr/>
          </p:nvSpPr>
          <p:spPr>
            <a:xfrm>
              <a:off x="5903917" y="3133288"/>
              <a:ext cx="134620" cy="304800"/>
            </a:xfrm>
            <a:custGeom>
              <a:avLst/>
              <a:gdLst/>
              <a:ahLst/>
              <a:cxnLst/>
              <a:rect l="l" t="t" r="r" b="b"/>
              <a:pathLst>
                <a:path w="134620" h="304800">
                  <a:moveTo>
                    <a:pt x="129070" y="304761"/>
                  </a:moveTo>
                  <a:lnTo>
                    <a:pt x="87480" y="295813"/>
                  </a:lnTo>
                  <a:lnTo>
                    <a:pt x="51690" y="273365"/>
                  </a:lnTo>
                  <a:lnTo>
                    <a:pt x="23786" y="239924"/>
                  </a:lnTo>
                  <a:lnTo>
                    <a:pt x="5860" y="197996"/>
                  </a:lnTo>
                  <a:lnTo>
                    <a:pt x="0" y="150088"/>
                  </a:lnTo>
                  <a:lnTo>
                    <a:pt x="7527" y="102403"/>
                  </a:lnTo>
                  <a:lnTo>
                    <a:pt x="26905" y="61123"/>
                  </a:lnTo>
                  <a:lnTo>
                    <a:pt x="55959" y="28678"/>
                  </a:lnTo>
                  <a:lnTo>
                    <a:pt x="92513" y="7494"/>
                  </a:lnTo>
                  <a:lnTo>
                    <a:pt x="134391" y="0"/>
                  </a:lnTo>
                </a:path>
              </a:pathLst>
            </a:custGeom>
            <a:ln w="12700">
              <a:solidFill>
                <a:srgbClr val="000000"/>
              </a:solidFill>
            </a:ln>
          </p:spPr>
          <p:txBody>
            <a:bodyPr wrap="square" lIns="0" tIns="0" rIns="0" bIns="0" rtlCol="0"/>
            <a:lstStyle/>
            <a:p>
              <a:endParaRPr/>
            </a:p>
          </p:txBody>
        </p:sp>
        <p:sp>
          <p:nvSpPr>
            <p:cNvPr id="15" name="object 15"/>
            <p:cNvSpPr/>
            <p:nvPr/>
          </p:nvSpPr>
          <p:spPr>
            <a:xfrm>
              <a:off x="5897572" y="2830079"/>
              <a:ext cx="134620" cy="304800"/>
            </a:xfrm>
            <a:custGeom>
              <a:avLst/>
              <a:gdLst/>
              <a:ahLst/>
              <a:cxnLst/>
              <a:rect l="l" t="t" r="r" b="b"/>
              <a:pathLst>
                <a:path w="134620" h="304800">
                  <a:moveTo>
                    <a:pt x="130670" y="304787"/>
                  </a:moveTo>
                  <a:lnTo>
                    <a:pt x="88663" y="296284"/>
                  </a:lnTo>
                  <a:lnTo>
                    <a:pt x="52439" y="274013"/>
                  </a:lnTo>
                  <a:lnTo>
                    <a:pt x="24152" y="240523"/>
                  </a:lnTo>
                  <a:lnTo>
                    <a:pt x="5955" y="198361"/>
                  </a:lnTo>
                  <a:lnTo>
                    <a:pt x="0" y="150075"/>
                  </a:lnTo>
                  <a:lnTo>
                    <a:pt x="7522" y="102390"/>
                  </a:lnTo>
                  <a:lnTo>
                    <a:pt x="26900" y="61112"/>
                  </a:lnTo>
                  <a:lnTo>
                    <a:pt x="55955" y="28668"/>
                  </a:lnTo>
                  <a:lnTo>
                    <a:pt x="92512" y="7488"/>
                  </a:lnTo>
                  <a:lnTo>
                    <a:pt x="134391" y="0"/>
                  </a:lnTo>
                </a:path>
              </a:pathLst>
            </a:custGeom>
            <a:ln w="12700">
              <a:solidFill>
                <a:srgbClr val="000000"/>
              </a:solidFill>
            </a:ln>
          </p:spPr>
          <p:txBody>
            <a:bodyPr wrap="square" lIns="0" tIns="0" rIns="0" bIns="0" rtlCol="0"/>
            <a:lstStyle/>
            <a:p>
              <a:endParaRPr/>
            </a:p>
          </p:txBody>
        </p:sp>
        <p:sp>
          <p:nvSpPr>
            <p:cNvPr id="16" name="object 16"/>
            <p:cNvSpPr/>
            <p:nvPr/>
          </p:nvSpPr>
          <p:spPr>
            <a:xfrm>
              <a:off x="6042659" y="4046220"/>
              <a:ext cx="1905" cy="97790"/>
            </a:xfrm>
            <a:custGeom>
              <a:avLst/>
              <a:gdLst/>
              <a:ahLst/>
              <a:cxnLst/>
              <a:rect l="l" t="t" r="r" b="b"/>
              <a:pathLst>
                <a:path w="1904" h="97789">
                  <a:moveTo>
                    <a:pt x="1524" y="0"/>
                  </a:moveTo>
                  <a:lnTo>
                    <a:pt x="0" y="97535"/>
                  </a:lnTo>
                </a:path>
              </a:pathLst>
            </a:custGeom>
            <a:ln w="12192">
              <a:solidFill>
                <a:srgbClr val="000000"/>
              </a:solidFill>
            </a:ln>
          </p:spPr>
          <p:txBody>
            <a:bodyPr wrap="square" lIns="0" tIns="0" rIns="0" bIns="0" rtlCol="0"/>
            <a:lstStyle/>
            <a:p>
              <a:endParaRPr/>
            </a:p>
          </p:txBody>
        </p:sp>
        <p:sp>
          <p:nvSpPr>
            <p:cNvPr id="17" name="object 17"/>
            <p:cNvSpPr/>
            <p:nvPr/>
          </p:nvSpPr>
          <p:spPr>
            <a:xfrm>
              <a:off x="6024371" y="2732532"/>
              <a:ext cx="1905" cy="97790"/>
            </a:xfrm>
            <a:custGeom>
              <a:avLst/>
              <a:gdLst/>
              <a:ahLst/>
              <a:cxnLst/>
              <a:rect l="l" t="t" r="r" b="b"/>
              <a:pathLst>
                <a:path w="1904" h="97789">
                  <a:moveTo>
                    <a:pt x="1524" y="0"/>
                  </a:moveTo>
                  <a:lnTo>
                    <a:pt x="0" y="97536"/>
                  </a:lnTo>
                </a:path>
              </a:pathLst>
            </a:custGeom>
            <a:ln w="12192">
              <a:solidFill>
                <a:srgbClr val="000000"/>
              </a:solidFill>
            </a:ln>
          </p:spPr>
          <p:txBody>
            <a:bodyPr wrap="square" lIns="0" tIns="0" rIns="0" bIns="0" rtlCol="0"/>
            <a:lstStyle/>
            <a:p>
              <a:endParaRPr/>
            </a:p>
          </p:txBody>
        </p:sp>
        <p:sp>
          <p:nvSpPr>
            <p:cNvPr id="18" name="object 18"/>
            <p:cNvSpPr/>
            <p:nvPr/>
          </p:nvSpPr>
          <p:spPr>
            <a:xfrm>
              <a:off x="6112064" y="2510143"/>
              <a:ext cx="279400" cy="215900"/>
            </a:xfrm>
            <a:custGeom>
              <a:avLst/>
              <a:gdLst/>
              <a:ahLst/>
              <a:cxnLst/>
              <a:rect l="l" t="t" r="r" b="b"/>
              <a:pathLst>
                <a:path w="279400" h="215900">
                  <a:moveTo>
                    <a:pt x="263944" y="0"/>
                  </a:moveTo>
                  <a:lnTo>
                    <a:pt x="264223" y="457"/>
                  </a:lnTo>
                  <a:lnTo>
                    <a:pt x="264490" y="914"/>
                  </a:lnTo>
                  <a:lnTo>
                    <a:pt x="264756" y="1384"/>
                  </a:lnTo>
                  <a:lnTo>
                    <a:pt x="279100" y="41769"/>
                  </a:lnTo>
                  <a:lnTo>
                    <a:pt x="278665" y="84287"/>
                  </a:lnTo>
                  <a:lnTo>
                    <a:pt x="264527" y="125780"/>
                  </a:lnTo>
                  <a:lnTo>
                    <a:pt x="237760" y="163091"/>
                  </a:lnTo>
                  <a:lnTo>
                    <a:pt x="199440" y="193065"/>
                  </a:lnTo>
                  <a:lnTo>
                    <a:pt x="154327" y="211259"/>
                  </a:lnTo>
                  <a:lnTo>
                    <a:pt x="108631" y="215783"/>
                  </a:lnTo>
                  <a:lnTo>
                    <a:pt x="65627" y="207281"/>
                  </a:lnTo>
                  <a:lnTo>
                    <a:pt x="28588" y="186400"/>
                  </a:lnTo>
                  <a:lnTo>
                    <a:pt x="787" y="153784"/>
                  </a:lnTo>
                  <a:lnTo>
                    <a:pt x="520" y="153327"/>
                  </a:lnTo>
                  <a:lnTo>
                    <a:pt x="266" y="152857"/>
                  </a:lnTo>
                  <a:lnTo>
                    <a:pt x="0" y="152387"/>
                  </a:lnTo>
                </a:path>
              </a:pathLst>
            </a:custGeom>
            <a:ln w="12700">
              <a:solidFill>
                <a:srgbClr val="000000"/>
              </a:solidFill>
            </a:ln>
          </p:spPr>
          <p:txBody>
            <a:bodyPr wrap="square" lIns="0" tIns="0" rIns="0" bIns="0" rtlCol="0"/>
            <a:lstStyle/>
            <a:p>
              <a:endParaRPr/>
            </a:p>
          </p:txBody>
        </p:sp>
        <p:sp>
          <p:nvSpPr>
            <p:cNvPr id="19" name="object 19"/>
            <p:cNvSpPr/>
            <p:nvPr/>
          </p:nvSpPr>
          <p:spPr>
            <a:xfrm>
              <a:off x="6373200" y="2368856"/>
              <a:ext cx="278765" cy="215900"/>
            </a:xfrm>
            <a:custGeom>
              <a:avLst/>
              <a:gdLst/>
              <a:ahLst/>
              <a:cxnLst/>
              <a:rect l="l" t="t" r="r" b="b"/>
              <a:pathLst>
                <a:path w="278765" h="215900">
                  <a:moveTo>
                    <a:pt x="263156" y="0"/>
                  </a:moveTo>
                  <a:lnTo>
                    <a:pt x="263423" y="457"/>
                  </a:lnTo>
                  <a:lnTo>
                    <a:pt x="263702" y="914"/>
                  </a:lnTo>
                  <a:lnTo>
                    <a:pt x="263956" y="1371"/>
                  </a:lnTo>
                  <a:lnTo>
                    <a:pt x="278306" y="41758"/>
                  </a:lnTo>
                  <a:lnTo>
                    <a:pt x="277875" y="84279"/>
                  </a:lnTo>
                  <a:lnTo>
                    <a:pt x="263739" y="125775"/>
                  </a:lnTo>
                  <a:lnTo>
                    <a:pt x="236973" y="163090"/>
                  </a:lnTo>
                  <a:lnTo>
                    <a:pt x="198653" y="193065"/>
                  </a:lnTo>
                  <a:lnTo>
                    <a:pt x="153541" y="211258"/>
                  </a:lnTo>
                  <a:lnTo>
                    <a:pt x="107847" y="215778"/>
                  </a:lnTo>
                  <a:lnTo>
                    <a:pt x="64845" y="207273"/>
                  </a:lnTo>
                  <a:lnTo>
                    <a:pt x="27805" y="186388"/>
                  </a:lnTo>
                  <a:lnTo>
                    <a:pt x="0" y="153771"/>
                  </a:lnTo>
                </a:path>
              </a:pathLst>
            </a:custGeom>
            <a:ln w="12700">
              <a:solidFill>
                <a:srgbClr val="000000"/>
              </a:solidFill>
            </a:ln>
          </p:spPr>
          <p:txBody>
            <a:bodyPr wrap="square" lIns="0" tIns="0" rIns="0" bIns="0" rtlCol="0"/>
            <a:lstStyle/>
            <a:p>
              <a:endParaRPr/>
            </a:p>
          </p:txBody>
        </p:sp>
        <p:sp>
          <p:nvSpPr>
            <p:cNvPr id="20" name="object 20"/>
            <p:cNvSpPr/>
            <p:nvPr/>
          </p:nvSpPr>
          <p:spPr>
            <a:xfrm>
              <a:off x="6633551" y="2224393"/>
              <a:ext cx="278765" cy="215900"/>
            </a:xfrm>
            <a:custGeom>
              <a:avLst/>
              <a:gdLst/>
              <a:ahLst/>
              <a:cxnLst/>
              <a:rect l="l" t="t" r="r" b="b"/>
              <a:pathLst>
                <a:path w="278765" h="215900">
                  <a:moveTo>
                    <a:pt x="263156" y="0"/>
                  </a:moveTo>
                  <a:lnTo>
                    <a:pt x="263423" y="457"/>
                  </a:lnTo>
                  <a:lnTo>
                    <a:pt x="263702" y="914"/>
                  </a:lnTo>
                  <a:lnTo>
                    <a:pt x="263956" y="1371"/>
                  </a:lnTo>
                  <a:lnTo>
                    <a:pt x="278306" y="41758"/>
                  </a:lnTo>
                  <a:lnTo>
                    <a:pt x="277875" y="84279"/>
                  </a:lnTo>
                  <a:lnTo>
                    <a:pt x="263739" y="125775"/>
                  </a:lnTo>
                  <a:lnTo>
                    <a:pt x="236973" y="163090"/>
                  </a:lnTo>
                  <a:lnTo>
                    <a:pt x="198653" y="193065"/>
                  </a:lnTo>
                  <a:lnTo>
                    <a:pt x="153541" y="211258"/>
                  </a:lnTo>
                  <a:lnTo>
                    <a:pt x="107847" y="215778"/>
                  </a:lnTo>
                  <a:lnTo>
                    <a:pt x="64845" y="207273"/>
                  </a:lnTo>
                  <a:lnTo>
                    <a:pt x="27805" y="186388"/>
                  </a:lnTo>
                  <a:lnTo>
                    <a:pt x="0" y="153771"/>
                  </a:lnTo>
                </a:path>
              </a:pathLst>
            </a:custGeom>
            <a:ln w="12700">
              <a:solidFill>
                <a:srgbClr val="000000"/>
              </a:solidFill>
            </a:ln>
          </p:spPr>
          <p:txBody>
            <a:bodyPr wrap="square" lIns="0" tIns="0" rIns="0" bIns="0" rtlCol="0"/>
            <a:lstStyle/>
            <a:p>
              <a:endParaRPr/>
            </a:p>
          </p:txBody>
        </p:sp>
        <p:sp>
          <p:nvSpPr>
            <p:cNvPr id="21" name="object 21"/>
            <p:cNvSpPr/>
            <p:nvPr/>
          </p:nvSpPr>
          <p:spPr>
            <a:xfrm>
              <a:off x="6891526" y="2083106"/>
              <a:ext cx="279400" cy="215900"/>
            </a:xfrm>
            <a:custGeom>
              <a:avLst/>
              <a:gdLst/>
              <a:ahLst/>
              <a:cxnLst/>
              <a:rect l="l" t="t" r="r" b="b"/>
              <a:pathLst>
                <a:path w="279400" h="215900">
                  <a:moveTo>
                    <a:pt x="263944" y="0"/>
                  </a:moveTo>
                  <a:lnTo>
                    <a:pt x="264223" y="457"/>
                  </a:lnTo>
                  <a:lnTo>
                    <a:pt x="264490" y="914"/>
                  </a:lnTo>
                  <a:lnTo>
                    <a:pt x="264756" y="1384"/>
                  </a:lnTo>
                  <a:lnTo>
                    <a:pt x="279100" y="41769"/>
                  </a:lnTo>
                  <a:lnTo>
                    <a:pt x="278665" y="84287"/>
                  </a:lnTo>
                  <a:lnTo>
                    <a:pt x="264527" y="125780"/>
                  </a:lnTo>
                  <a:lnTo>
                    <a:pt x="237760" y="163091"/>
                  </a:lnTo>
                  <a:lnTo>
                    <a:pt x="199440" y="193065"/>
                  </a:lnTo>
                  <a:lnTo>
                    <a:pt x="154327" y="211259"/>
                  </a:lnTo>
                  <a:lnTo>
                    <a:pt x="108631" y="215783"/>
                  </a:lnTo>
                  <a:lnTo>
                    <a:pt x="65627" y="207281"/>
                  </a:lnTo>
                  <a:lnTo>
                    <a:pt x="28588" y="186400"/>
                  </a:lnTo>
                  <a:lnTo>
                    <a:pt x="787" y="153784"/>
                  </a:lnTo>
                  <a:lnTo>
                    <a:pt x="520" y="153327"/>
                  </a:lnTo>
                  <a:lnTo>
                    <a:pt x="254" y="152857"/>
                  </a:lnTo>
                  <a:lnTo>
                    <a:pt x="0" y="152387"/>
                  </a:lnTo>
                </a:path>
              </a:pathLst>
            </a:custGeom>
            <a:ln w="12700">
              <a:solidFill>
                <a:srgbClr val="000000"/>
              </a:solidFill>
            </a:ln>
          </p:spPr>
          <p:txBody>
            <a:bodyPr wrap="square" lIns="0" tIns="0" rIns="0" bIns="0" rtlCol="0"/>
            <a:lstStyle/>
            <a:p>
              <a:endParaRPr/>
            </a:p>
          </p:txBody>
        </p:sp>
        <p:sp>
          <p:nvSpPr>
            <p:cNvPr id="22" name="object 22"/>
            <p:cNvSpPr/>
            <p:nvPr/>
          </p:nvSpPr>
          <p:spPr>
            <a:xfrm>
              <a:off x="6028943" y="2660904"/>
              <a:ext cx="81280" cy="47625"/>
            </a:xfrm>
            <a:custGeom>
              <a:avLst/>
              <a:gdLst/>
              <a:ahLst/>
              <a:cxnLst/>
              <a:rect l="l" t="t" r="r" b="b"/>
              <a:pathLst>
                <a:path w="81279" h="47625">
                  <a:moveTo>
                    <a:pt x="80772" y="0"/>
                  </a:moveTo>
                  <a:lnTo>
                    <a:pt x="0" y="47244"/>
                  </a:lnTo>
                </a:path>
              </a:pathLst>
            </a:custGeom>
            <a:ln w="12192">
              <a:solidFill>
                <a:srgbClr val="000000"/>
              </a:solidFill>
            </a:ln>
          </p:spPr>
          <p:txBody>
            <a:bodyPr wrap="square" lIns="0" tIns="0" rIns="0" bIns="0" rtlCol="0"/>
            <a:lstStyle/>
            <a:p>
              <a:endParaRPr/>
            </a:p>
          </p:txBody>
        </p:sp>
        <p:sp>
          <p:nvSpPr>
            <p:cNvPr id="23" name="object 23"/>
            <p:cNvSpPr/>
            <p:nvPr/>
          </p:nvSpPr>
          <p:spPr>
            <a:xfrm>
              <a:off x="7153655" y="2042160"/>
              <a:ext cx="82550" cy="45720"/>
            </a:xfrm>
            <a:custGeom>
              <a:avLst/>
              <a:gdLst/>
              <a:ahLst/>
              <a:cxnLst/>
              <a:rect l="l" t="t" r="r" b="b"/>
              <a:pathLst>
                <a:path w="82550" h="45719">
                  <a:moveTo>
                    <a:pt x="82296" y="0"/>
                  </a:moveTo>
                  <a:lnTo>
                    <a:pt x="0" y="45720"/>
                  </a:lnTo>
                </a:path>
              </a:pathLst>
            </a:custGeom>
            <a:ln w="12192">
              <a:solidFill>
                <a:srgbClr val="000000"/>
              </a:solidFill>
            </a:ln>
          </p:spPr>
          <p:txBody>
            <a:bodyPr wrap="square" lIns="0" tIns="0" rIns="0" bIns="0" rtlCol="0"/>
            <a:lstStyle/>
            <a:p>
              <a:endParaRPr/>
            </a:p>
          </p:txBody>
        </p:sp>
        <p:sp>
          <p:nvSpPr>
            <p:cNvPr id="24" name="object 24"/>
            <p:cNvSpPr/>
            <p:nvPr/>
          </p:nvSpPr>
          <p:spPr>
            <a:xfrm>
              <a:off x="6014949" y="2700900"/>
              <a:ext cx="20955" cy="22860"/>
            </a:xfrm>
            <a:custGeom>
              <a:avLst/>
              <a:gdLst/>
              <a:ahLst/>
              <a:cxnLst/>
              <a:rect l="l" t="t" r="r" b="b"/>
              <a:pathLst>
                <a:path w="20954" h="22860">
                  <a:moveTo>
                    <a:pt x="9423" y="0"/>
                  </a:moveTo>
                  <a:lnTo>
                    <a:pt x="1066" y="4813"/>
                  </a:lnTo>
                  <a:lnTo>
                    <a:pt x="0" y="10769"/>
                  </a:lnTo>
                  <a:lnTo>
                    <a:pt x="2844" y="15709"/>
                  </a:lnTo>
                  <a:lnTo>
                    <a:pt x="5689" y="20650"/>
                  </a:lnTo>
                  <a:lnTo>
                    <a:pt x="11391" y="22694"/>
                  </a:lnTo>
                  <a:lnTo>
                    <a:pt x="19748" y="17868"/>
                  </a:lnTo>
                  <a:lnTo>
                    <a:pt x="20815" y="11912"/>
                  </a:lnTo>
                  <a:lnTo>
                    <a:pt x="15112" y="2044"/>
                  </a:lnTo>
                  <a:lnTo>
                    <a:pt x="9423" y="0"/>
                  </a:lnTo>
                  <a:close/>
                </a:path>
              </a:pathLst>
            </a:custGeom>
            <a:solidFill>
              <a:srgbClr val="000000"/>
            </a:solidFill>
          </p:spPr>
          <p:txBody>
            <a:bodyPr wrap="square" lIns="0" tIns="0" rIns="0" bIns="0" rtlCol="0"/>
            <a:lstStyle/>
            <a:p>
              <a:endParaRPr/>
            </a:p>
          </p:txBody>
        </p:sp>
        <p:sp>
          <p:nvSpPr>
            <p:cNvPr id="25" name="object 25"/>
            <p:cNvSpPr/>
            <p:nvPr/>
          </p:nvSpPr>
          <p:spPr>
            <a:xfrm>
              <a:off x="6014949" y="2700900"/>
              <a:ext cx="20955" cy="22860"/>
            </a:xfrm>
            <a:custGeom>
              <a:avLst/>
              <a:gdLst/>
              <a:ahLst/>
              <a:cxnLst/>
              <a:rect l="l" t="t" r="r" b="b"/>
              <a:pathLst>
                <a:path w="20954" h="22860">
                  <a:moveTo>
                    <a:pt x="2844" y="15709"/>
                  </a:moveTo>
                  <a:lnTo>
                    <a:pt x="0" y="10769"/>
                  </a:lnTo>
                  <a:lnTo>
                    <a:pt x="1066" y="4813"/>
                  </a:lnTo>
                  <a:lnTo>
                    <a:pt x="5245" y="2413"/>
                  </a:lnTo>
                  <a:lnTo>
                    <a:pt x="9423" y="0"/>
                  </a:lnTo>
                  <a:lnTo>
                    <a:pt x="15112" y="2044"/>
                  </a:lnTo>
                  <a:lnTo>
                    <a:pt x="17970" y="6972"/>
                  </a:lnTo>
                  <a:lnTo>
                    <a:pt x="20815" y="11912"/>
                  </a:lnTo>
                  <a:lnTo>
                    <a:pt x="19748" y="17868"/>
                  </a:lnTo>
                  <a:lnTo>
                    <a:pt x="15570" y="20281"/>
                  </a:lnTo>
                  <a:lnTo>
                    <a:pt x="11391" y="22694"/>
                  </a:lnTo>
                  <a:lnTo>
                    <a:pt x="5689" y="20650"/>
                  </a:lnTo>
                  <a:lnTo>
                    <a:pt x="2844" y="15709"/>
                  </a:lnTo>
                  <a:close/>
                </a:path>
              </a:pathLst>
            </a:custGeom>
            <a:ln w="12700">
              <a:solidFill>
                <a:srgbClr val="000000"/>
              </a:solidFill>
            </a:ln>
          </p:spPr>
          <p:txBody>
            <a:bodyPr wrap="square" lIns="0" tIns="0" rIns="0" bIns="0" rtlCol="0"/>
            <a:lstStyle/>
            <a:p>
              <a:endParaRPr/>
            </a:p>
          </p:txBody>
        </p:sp>
        <p:sp>
          <p:nvSpPr>
            <p:cNvPr id="26" name="object 26"/>
            <p:cNvSpPr/>
            <p:nvPr/>
          </p:nvSpPr>
          <p:spPr>
            <a:xfrm>
              <a:off x="4811947" y="1957616"/>
              <a:ext cx="22225" cy="22225"/>
            </a:xfrm>
            <a:custGeom>
              <a:avLst/>
              <a:gdLst/>
              <a:ahLst/>
              <a:cxnLst/>
              <a:rect l="l" t="t" r="r" b="b"/>
              <a:pathLst>
                <a:path w="22225" h="22225">
                  <a:moveTo>
                    <a:pt x="10667" y="0"/>
                  </a:moveTo>
                  <a:lnTo>
                    <a:pt x="1562" y="5270"/>
                  </a:lnTo>
                  <a:lnTo>
                    <a:pt x="0" y="11087"/>
                  </a:lnTo>
                  <a:lnTo>
                    <a:pt x="2628" y="15646"/>
                  </a:lnTo>
                  <a:lnTo>
                    <a:pt x="5257" y="20205"/>
                  </a:lnTo>
                  <a:lnTo>
                    <a:pt x="11087" y="21767"/>
                  </a:lnTo>
                  <a:lnTo>
                    <a:pt x="20192" y="16497"/>
                  </a:lnTo>
                  <a:lnTo>
                    <a:pt x="21755" y="10680"/>
                  </a:lnTo>
                  <a:lnTo>
                    <a:pt x="16497" y="1562"/>
                  </a:lnTo>
                  <a:lnTo>
                    <a:pt x="10667" y="0"/>
                  </a:lnTo>
                  <a:close/>
                </a:path>
              </a:pathLst>
            </a:custGeom>
            <a:solidFill>
              <a:srgbClr val="000000"/>
            </a:solidFill>
          </p:spPr>
          <p:txBody>
            <a:bodyPr wrap="square" lIns="0" tIns="0" rIns="0" bIns="0" rtlCol="0"/>
            <a:lstStyle/>
            <a:p>
              <a:endParaRPr/>
            </a:p>
          </p:txBody>
        </p:sp>
        <p:sp>
          <p:nvSpPr>
            <p:cNvPr id="27" name="object 27"/>
            <p:cNvSpPr/>
            <p:nvPr/>
          </p:nvSpPr>
          <p:spPr>
            <a:xfrm>
              <a:off x="4811947" y="1957616"/>
              <a:ext cx="22225" cy="22225"/>
            </a:xfrm>
            <a:custGeom>
              <a:avLst/>
              <a:gdLst/>
              <a:ahLst/>
              <a:cxnLst/>
              <a:rect l="l" t="t" r="r" b="b"/>
              <a:pathLst>
                <a:path w="22225" h="22225">
                  <a:moveTo>
                    <a:pt x="2628" y="15646"/>
                  </a:moveTo>
                  <a:lnTo>
                    <a:pt x="0" y="11087"/>
                  </a:lnTo>
                  <a:lnTo>
                    <a:pt x="1562" y="5270"/>
                  </a:lnTo>
                  <a:lnTo>
                    <a:pt x="6121" y="2628"/>
                  </a:lnTo>
                  <a:lnTo>
                    <a:pt x="10667" y="0"/>
                  </a:lnTo>
                  <a:lnTo>
                    <a:pt x="16497" y="1562"/>
                  </a:lnTo>
                  <a:lnTo>
                    <a:pt x="19126" y="6121"/>
                  </a:lnTo>
                  <a:lnTo>
                    <a:pt x="21755" y="10680"/>
                  </a:lnTo>
                  <a:lnTo>
                    <a:pt x="20192" y="16497"/>
                  </a:lnTo>
                  <a:lnTo>
                    <a:pt x="15646" y="19138"/>
                  </a:lnTo>
                  <a:lnTo>
                    <a:pt x="11087" y="21767"/>
                  </a:lnTo>
                  <a:lnTo>
                    <a:pt x="5257" y="20205"/>
                  </a:lnTo>
                  <a:lnTo>
                    <a:pt x="2628" y="15646"/>
                  </a:lnTo>
                  <a:close/>
                </a:path>
              </a:pathLst>
            </a:custGeom>
            <a:ln w="12700">
              <a:solidFill>
                <a:srgbClr val="000000"/>
              </a:solidFill>
            </a:ln>
          </p:spPr>
          <p:txBody>
            <a:bodyPr wrap="square" lIns="0" tIns="0" rIns="0" bIns="0" rtlCol="0"/>
            <a:lstStyle/>
            <a:p>
              <a:endParaRPr/>
            </a:p>
          </p:txBody>
        </p:sp>
        <p:sp>
          <p:nvSpPr>
            <p:cNvPr id="28" name="object 28"/>
            <p:cNvSpPr/>
            <p:nvPr/>
          </p:nvSpPr>
          <p:spPr>
            <a:xfrm>
              <a:off x="6037497" y="4146778"/>
              <a:ext cx="22225" cy="22225"/>
            </a:xfrm>
            <a:custGeom>
              <a:avLst/>
              <a:gdLst/>
              <a:ahLst/>
              <a:cxnLst/>
              <a:rect l="l" t="t" r="r" b="b"/>
              <a:pathLst>
                <a:path w="22225" h="22225">
                  <a:moveTo>
                    <a:pt x="10667" y="0"/>
                  </a:moveTo>
                  <a:lnTo>
                    <a:pt x="1562" y="5270"/>
                  </a:lnTo>
                  <a:lnTo>
                    <a:pt x="0" y="11087"/>
                  </a:lnTo>
                  <a:lnTo>
                    <a:pt x="2628" y="15646"/>
                  </a:lnTo>
                  <a:lnTo>
                    <a:pt x="5257" y="20205"/>
                  </a:lnTo>
                  <a:lnTo>
                    <a:pt x="11087" y="21767"/>
                  </a:lnTo>
                  <a:lnTo>
                    <a:pt x="20192" y="16497"/>
                  </a:lnTo>
                  <a:lnTo>
                    <a:pt x="21755" y="10680"/>
                  </a:lnTo>
                  <a:lnTo>
                    <a:pt x="16497" y="1562"/>
                  </a:lnTo>
                  <a:lnTo>
                    <a:pt x="10667" y="0"/>
                  </a:lnTo>
                  <a:close/>
                </a:path>
              </a:pathLst>
            </a:custGeom>
            <a:solidFill>
              <a:srgbClr val="000000"/>
            </a:solidFill>
          </p:spPr>
          <p:txBody>
            <a:bodyPr wrap="square" lIns="0" tIns="0" rIns="0" bIns="0" rtlCol="0"/>
            <a:lstStyle/>
            <a:p>
              <a:endParaRPr/>
            </a:p>
          </p:txBody>
        </p:sp>
        <p:sp>
          <p:nvSpPr>
            <p:cNvPr id="29" name="object 29"/>
            <p:cNvSpPr/>
            <p:nvPr/>
          </p:nvSpPr>
          <p:spPr>
            <a:xfrm>
              <a:off x="6037497" y="4146780"/>
              <a:ext cx="22225" cy="22225"/>
            </a:xfrm>
            <a:custGeom>
              <a:avLst/>
              <a:gdLst/>
              <a:ahLst/>
              <a:cxnLst/>
              <a:rect l="l" t="t" r="r" b="b"/>
              <a:pathLst>
                <a:path w="22225" h="22225">
                  <a:moveTo>
                    <a:pt x="2628" y="15646"/>
                  </a:moveTo>
                  <a:lnTo>
                    <a:pt x="0" y="11087"/>
                  </a:lnTo>
                  <a:lnTo>
                    <a:pt x="1562" y="5270"/>
                  </a:lnTo>
                  <a:lnTo>
                    <a:pt x="6121" y="2628"/>
                  </a:lnTo>
                  <a:lnTo>
                    <a:pt x="10667" y="0"/>
                  </a:lnTo>
                  <a:lnTo>
                    <a:pt x="16497" y="1562"/>
                  </a:lnTo>
                  <a:lnTo>
                    <a:pt x="19126" y="6121"/>
                  </a:lnTo>
                  <a:lnTo>
                    <a:pt x="21755" y="10680"/>
                  </a:lnTo>
                  <a:lnTo>
                    <a:pt x="20192" y="16497"/>
                  </a:lnTo>
                  <a:lnTo>
                    <a:pt x="15646" y="19138"/>
                  </a:lnTo>
                  <a:lnTo>
                    <a:pt x="11087" y="21767"/>
                  </a:lnTo>
                  <a:lnTo>
                    <a:pt x="5257" y="20205"/>
                  </a:lnTo>
                  <a:lnTo>
                    <a:pt x="2628" y="15646"/>
                  </a:lnTo>
                  <a:close/>
                </a:path>
              </a:pathLst>
            </a:custGeom>
            <a:ln w="12700">
              <a:solidFill>
                <a:srgbClr val="000000"/>
              </a:solidFill>
            </a:ln>
          </p:spPr>
          <p:txBody>
            <a:bodyPr wrap="square" lIns="0" tIns="0" rIns="0" bIns="0" rtlCol="0"/>
            <a:lstStyle/>
            <a:p>
              <a:endParaRPr/>
            </a:p>
          </p:txBody>
        </p:sp>
        <p:sp>
          <p:nvSpPr>
            <p:cNvPr id="30" name="object 30"/>
            <p:cNvSpPr/>
            <p:nvPr/>
          </p:nvSpPr>
          <p:spPr>
            <a:xfrm>
              <a:off x="7237647" y="2025878"/>
              <a:ext cx="22225" cy="22225"/>
            </a:xfrm>
            <a:custGeom>
              <a:avLst/>
              <a:gdLst/>
              <a:ahLst/>
              <a:cxnLst/>
              <a:rect l="l" t="t" r="r" b="b"/>
              <a:pathLst>
                <a:path w="22225" h="22225">
                  <a:moveTo>
                    <a:pt x="10667" y="0"/>
                  </a:moveTo>
                  <a:lnTo>
                    <a:pt x="1562" y="5270"/>
                  </a:lnTo>
                  <a:lnTo>
                    <a:pt x="0" y="11087"/>
                  </a:lnTo>
                  <a:lnTo>
                    <a:pt x="2628" y="15646"/>
                  </a:lnTo>
                  <a:lnTo>
                    <a:pt x="5257" y="20205"/>
                  </a:lnTo>
                  <a:lnTo>
                    <a:pt x="11087" y="21767"/>
                  </a:lnTo>
                  <a:lnTo>
                    <a:pt x="20192" y="16497"/>
                  </a:lnTo>
                  <a:lnTo>
                    <a:pt x="21755" y="10680"/>
                  </a:lnTo>
                  <a:lnTo>
                    <a:pt x="16497" y="1562"/>
                  </a:lnTo>
                  <a:lnTo>
                    <a:pt x="10667" y="0"/>
                  </a:lnTo>
                  <a:close/>
                </a:path>
              </a:pathLst>
            </a:custGeom>
            <a:solidFill>
              <a:srgbClr val="000000"/>
            </a:solidFill>
          </p:spPr>
          <p:txBody>
            <a:bodyPr wrap="square" lIns="0" tIns="0" rIns="0" bIns="0" rtlCol="0"/>
            <a:lstStyle/>
            <a:p>
              <a:endParaRPr/>
            </a:p>
          </p:txBody>
        </p:sp>
        <p:sp>
          <p:nvSpPr>
            <p:cNvPr id="31" name="object 31"/>
            <p:cNvSpPr/>
            <p:nvPr/>
          </p:nvSpPr>
          <p:spPr>
            <a:xfrm>
              <a:off x="7237647" y="2025879"/>
              <a:ext cx="22225" cy="22225"/>
            </a:xfrm>
            <a:custGeom>
              <a:avLst/>
              <a:gdLst/>
              <a:ahLst/>
              <a:cxnLst/>
              <a:rect l="l" t="t" r="r" b="b"/>
              <a:pathLst>
                <a:path w="22225" h="22225">
                  <a:moveTo>
                    <a:pt x="2628" y="15646"/>
                  </a:moveTo>
                  <a:lnTo>
                    <a:pt x="0" y="11087"/>
                  </a:lnTo>
                  <a:lnTo>
                    <a:pt x="1562" y="5270"/>
                  </a:lnTo>
                  <a:lnTo>
                    <a:pt x="6121" y="2628"/>
                  </a:lnTo>
                  <a:lnTo>
                    <a:pt x="10667" y="0"/>
                  </a:lnTo>
                  <a:lnTo>
                    <a:pt x="16497" y="1562"/>
                  </a:lnTo>
                  <a:lnTo>
                    <a:pt x="19126" y="6121"/>
                  </a:lnTo>
                  <a:lnTo>
                    <a:pt x="21755" y="10680"/>
                  </a:lnTo>
                  <a:lnTo>
                    <a:pt x="20192" y="16497"/>
                  </a:lnTo>
                  <a:lnTo>
                    <a:pt x="15646" y="19138"/>
                  </a:lnTo>
                  <a:lnTo>
                    <a:pt x="11087" y="21767"/>
                  </a:lnTo>
                  <a:lnTo>
                    <a:pt x="5257" y="20205"/>
                  </a:lnTo>
                  <a:lnTo>
                    <a:pt x="2628" y="15646"/>
                  </a:lnTo>
                  <a:close/>
                </a:path>
              </a:pathLst>
            </a:custGeom>
            <a:ln w="12700">
              <a:solidFill>
                <a:srgbClr val="000000"/>
              </a:solidFill>
            </a:ln>
          </p:spPr>
          <p:txBody>
            <a:bodyPr wrap="square" lIns="0" tIns="0" rIns="0" bIns="0" rtlCol="0"/>
            <a:lstStyle/>
            <a:p>
              <a:endParaRPr/>
            </a:p>
          </p:txBody>
        </p:sp>
      </p:grpSp>
      <p:grpSp>
        <p:nvGrpSpPr>
          <p:cNvPr id="32" name="object 32"/>
          <p:cNvGrpSpPr/>
          <p:nvPr/>
        </p:nvGrpSpPr>
        <p:grpSpPr>
          <a:xfrm>
            <a:off x="470819" y="1580123"/>
            <a:ext cx="3511550" cy="3455670"/>
            <a:chOff x="470819" y="1580123"/>
            <a:chExt cx="3511550" cy="3455670"/>
          </a:xfrm>
        </p:grpSpPr>
        <p:sp>
          <p:nvSpPr>
            <p:cNvPr id="33" name="object 33"/>
            <p:cNvSpPr/>
            <p:nvPr/>
          </p:nvSpPr>
          <p:spPr>
            <a:xfrm>
              <a:off x="1507952" y="3881547"/>
              <a:ext cx="413384" cy="320040"/>
            </a:xfrm>
            <a:custGeom>
              <a:avLst/>
              <a:gdLst/>
              <a:ahLst/>
              <a:cxnLst/>
              <a:rect l="l" t="t" r="r" b="b"/>
              <a:pathLst>
                <a:path w="413385" h="320039">
                  <a:moveTo>
                    <a:pt x="387692" y="0"/>
                  </a:moveTo>
                  <a:lnTo>
                    <a:pt x="387959" y="457"/>
                  </a:lnTo>
                  <a:lnTo>
                    <a:pt x="388239" y="914"/>
                  </a:lnTo>
                  <a:lnTo>
                    <a:pt x="388493" y="1384"/>
                  </a:lnTo>
                  <a:lnTo>
                    <a:pt x="406488" y="44374"/>
                  </a:lnTo>
                  <a:lnTo>
                    <a:pt x="413124" y="89544"/>
                  </a:lnTo>
                  <a:lnTo>
                    <a:pt x="408958" y="135174"/>
                  </a:lnTo>
                  <a:lnTo>
                    <a:pt x="394549" y="179544"/>
                  </a:lnTo>
                  <a:lnTo>
                    <a:pt x="370457" y="220937"/>
                  </a:lnTo>
                  <a:lnTo>
                    <a:pt x="337238" y="257631"/>
                  </a:lnTo>
                  <a:lnTo>
                    <a:pt x="295452" y="287909"/>
                  </a:lnTo>
                  <a:lnTo>
                    <a:pt x="248341" y="308955"/>
                  </a:lnTo>
                  <a:lnTo>
                    <a:pt x="199955" y="319375"/>
                  </a:lnTo>
                  <a:lnTo>
                    <a:pt x="152061" y="319543"/>
                  </a:lnTo>
                  <a:lnTo>
                    <a:pt x="106430" y="309837"/>
                  </a:lnTo>
                  <a:lnTo>
                    <a:pt x="64830" y="290630"/>
                  </a:lnTo>
                  <a:lnTo>
                    <a:pt x="29030" y="262300"/>
                  </a:lnTo>
                  <a:lnTo>
                    <a:pt x="800" y="225221"/>
                  </a:lnTo>
                  <a:lnTo>
                    <a:pt x="266" y="224294"/>
                  </a:lnTo>
                  <a:lnTo>
                    <a:pt x="0" y="223837"/>
                  </a:lnTo>
                </a:path>
              </a:pathLst>
            </a:custGeom>
            <a:ln w="12699">
              <a:solidFill>
                <a:srgbClr val="000000"/>
              </a:solidFill>
            </a:ln>
          </p:spPr>
          <p:txBody>
            <a:bodyPr wrap="square" lIns="0" tIns="0" rIns="0" bIns="0" rtlCol="0"/>
            <a:lstStyle/>
            <a:p>
              <a:endParaRPr/>
            </a:p>
          </p:txBody>
        </p:sp>
        <p:sp>
          <p:nvSpPr>
            <p:cNvPr id="34" name="object 34"/>
            <p:cNvSpPr/>
            <p:nvPr/>
          </p:nvSpPr>
          <p:spPr>
            <a:xfrm>
              <a:off x="1900064" y="3665647"/>
              <a:ext cx="413384" cy="320040"/>
            </a:xfrm>
            <a:custGeom>
              <a:avLst/>
              <a:gdLst/>
              <a:ahLst/>
              <a:cxnLst/>
              <a:rect l="l" t="t" r="r" b="b"/>
              <a:pathLst>
                <a:path w="413385" h="320039">
                  <a:moveTo>
                    <a:pt x="387692" y="0"/>
                  </a:moveTo>
                  <a:lnTo>
                    <a:pt x="387959" y="457"/>
                  </a:lnTo>
                  <a:lnTo>
                    <a:pt x="388238" y="914"/>
                  </a:lnTo>
                  <a:lnTo>
                    <a:pt x="388492" y="1384"/>
                  </a:lnTo>
                  <a:lnTo>
                    <a:pt x="406488" y="44374"/>
                  </a:lnTo>
                  <a:lnTo>
                    <a:pt x="413124" y="89544"/>
                  </a:lnTo>
                  <a:lnTo>
                    <a:pt x="408958" y="135174"/>
                  </a:lnTo>
                  <a:lnTo>
                    <a:pt x="394549" y="179544"/>
                  </a:lnTo>
                  <a:lnTo>
                    <a:pt x="370457" y="220937"/>
                  </a:lnTo>
                  <a:lnTo>
                    <a:pt x="337238" y="257631"/>
                  </a:lnTo>
                  <a:lnTo>
                    <a:pt x="295452" y="287909"/>
                  </a:lnTo>
                  <a:lnTo>
                    <a:pt x="248341" y="308955"/>
                  </a:lnTo>
                  <a:lnTo>
                    <a:pt x="199955" y="319375"/>
                  </a:lnTo>
                  <a:lnTo>
                    <a:pt x="152061" y="319543"/>
                  </a:lnTo>
                  <a:lnTo>
                    <a:pt x="106430" y="309837"/>
                  </a:lnTo>
                  <a:lnTo>
                    <a:pt x="64830" y="290630"/>
                  </a:lnTo>
                  <a:lnTo>
                    <a:pt x="29030" y="262300"/>
                  </a:lnTo>
                  <a:lnTo>
                    <a:pt x="800" y="225221"/>
                  </a:lnTo>
                  <a:lnTo>
                    <a:pt x="266" y="224294"/>
                  </a:lnTo>
                  <a:lnTo>
                    <a:pt x="0" y="223837"/>
                  </a:lnTo>
                </a:path>
              </a:pathLst>
            </a:custGeom>
            <a:ln w="12699">
              <a:solidFill>
                <a:srgbClr val="000000"/>
              </a:solidFill>
            </a:ln>
          </p:spPr>
          <p:txBody>
            <a:bodyPr wrap="square" lIns="0" tIns="0" rIns="0" bIns="0" rtlCol="0"/>
            <a:lstStyle/>
            <a:p>
              <a:endParaRPr/>
            </a:p>
          </p:txBody>
        </p:sp>
        <p:sp>
          <p:nvSpPr>
            <p:cNvPr id="35" name="object 35"/>
            <p:cNvSpPr/>
            <p:nvPr/>
          </p:nvSpPr>
          <p:spPr>
            <a:xfrm>
              <a:off x="2293764" y="3452922"/>
              <a:ext cx="413384" cy="320040"/>
            </a:xfrm>
            <a:custGeom>
              <a:avLst/>
              <a:gdLst/>
              <a:ahLst/>
              <a:cxnLst/>
              <a:rect l="l" t="t" r="r" b="b"/>
              <a:pathLst>
                <a:path w="413385" h="320039">
                  <a:moveTo>
                    <a:pt x="387692" y="0"/>
                  </a:moveTo>
                  <a:lnTo>
                    <a:pt x="387959" y="457"/>
                  </a:lnTo>
                  <a:lnTo>
                    <a:pt x="388238" y="914"/>
                  </a:lnTo>
                  <a:lnTo>
                    <a:pt x="388492" y="1384"/>
                  </a:lnTo>
                  <a:lnTo>
                    <a:pt x="406488" y="44374"/>
                  </a:lnTo>
                  <a:lnTo>
                    <a:pt x="413124" y="89544"/>
                  </a:lnTo>
                  <a:lnTo>
                    <a:pt x="408958" y="135174"/>
                  </a:lnTo>
                  <a:lnTo>
                    <a:pt x="394549" y="179544"/>
                  </a:lnTo>
                  <a:lnTo>
                    <a:pt x="370457" y="220937"/>
                  </a:lnTo>
                  <a:lnTo>
                    <a:pt x="337238" y="257631"/>
                  </a:lnTo>
                  <a:lnTo>
                    <a:pt x="295452" y="287909"/>
                  </a:lnTo>
                  <a:lnTo>
                    <a:pt x="248341" y="308955"/>
                  </a:lnTo>
                  <a:lnTo>
                    <a:pt x="199955" y="319375"/>
                  </a:lnTo>
                  <a:lnTo>
                    <a:pt x="152061" y="319543"/>
                  </a:lnTo>
                  <a:lnTo>
                    <a:pt x="106430" y="309837"/>
                  </a:lnTo>
                  <a:lnTo>
                    <a:pt x="64830" y="290630"/>
                  </a:lnTo>
                  <a:lnTo>
                    <a:pt x="29030" y="262300"/>
                  </a:lnTo>
                  <a:lnTo>
                    <a:pt x="800" y="225221"/>
                  </a:lnTo>
                  <a:lnTo>
                    <a:pt x="266" y="224294"/>
                  </a:lnTo>
                  <a:lnTo>
                    <a:pt x="0" y="223837"/>
                  </a:lnTo>
                </a:path>
              </a:pathLst>
            </a:custGeom>
            <a:ln w="12699">
              <a:solidFill>
                <a:srgbClr val="000000"/>
              </a:solidFill>
            </a:ln>
          </p:spPr>
          <p:txBody>
            <a:bodyPr wrap="square" lIns="0" tIns="0" rIns="0" bIns="0" rtlCol="0"/>
            <a:lstStyle/>
            <a:p>
              <a:endParaRPr/>
            </a:p>
          </p:txBody>
        </p:sp>
        <p:sp>
          <p:nvSpPr>
            <p:cNvPr id="36" name="object 36"/>
            <p:cNvSpPr/>
            <p:nvPr/>
          </p:nvSpPr>
          <p:spPr>
            <a:xfrm>
              <a:off x="2685877" y="3237022"/>
              <a:ext cx="413384" cy="320040"/>
            </a:xfrm>
            <a:custGeom>
              <a:avLst/>
              <a:gdLst/>
              <a:ahLst/>
              <a:cxnLst/>
              <a:rect l="l" t="t" r="r" b="b"/>
              <a:pathLst>
                <a:path w="413385" h="320039">
                  <a:moveTo>
                    <a:pt x="387692" y="0"/>
                  </a:moveTo>
                  <a:lnTo>
                    <a:pt x="387959" y="457"/>
                  </a:lnTo>
                  <a:lnTo>
                    <a:pt x="388238" y="914"/>
                  </a:lnTo>
                  <a:lnTo>
                    <a:pt x="388492" y="1384"/>
                  </a:lnTo>
                  <a:lnTo>
                    <a:pt x="406488" y="44374"/>
                  </a:lnTo>
                  <a:lnTo>
                    <a:pt x="413124" y="89544"/>
                  </a:lnTo>
                  <a:lnTo>
                    <a:pt x="408958" y="135174"/>
                  </a:lnTo>
                  <a:lnTo>
                    <a:pt x="394549" y="179544"/>
                  </a:lnTo>
                  <a:lnTo>
                    <a:pt x="370457" y="220937"/>
                  </a:lnTo>
                  <a:lnTo>
                    <a:pt x="337238" y="257631"/>
                  </a:lnTo>
                  <a:lnTo>
                    <a:pt x="295452" y="287909"/>
                  </a:lnTo>
                  <a:lnTo>
                    <a:pt x="248341" y="308955"/>
                  </a:lnTo>
                  <a:lnTo>
                    <a:pt x="199955" y="319375"/>
                  </a:lnTo>
                  <a:lnTo>
                    <a:pt x="152061" y="319543"/>
                  </a:lnTo>
                  <a:lnTo>
                    <a:pt x="106430" y="309837"/>
                  </a:lnTo>
                  <a:lnTo>
                    <a:pt x="64830" y="290630"/>
                  </a:lnTo>
                  <a:lnTo>
                    <a:pt x="29030" y="262300"/>
                  </a:lnTo>
                  <a:lnTo>
                    <a:pt x="800" y="225221"/>
                  </a:lnTo>
                  <a:lnTo>
                    <a:pt x="266" y="224294"/>
                  </a:lnTo>
                  <a:lnTo>
                    <a:pt x="0" y="223837"/>
                  </a:lnTo>
                </a:path>
              </a:pathLst>
            </a:custGeom>
            <a:ln w="12699">
              <a:solidFill>
                <a:srgbClr val="000000"/>
              </a:solidFill>
            </a:ln>
          </p:spPr>
          <p:txBody>
            <a:bodyPr wrap="square" lIns="0" tIns="0" rIns="0" bIns="0" rtlCol="0"/>
            <a:lstStyle/>
            <a:p>
              <a:endParaRPr/>
            </a:p>
          </p:txBody>
        </p:sp>
        <p:sp>
          <p:nvSpPr>
            <p:cNvPr id="37" name="object 37"/>
            <p:cNvSpPr/>
            <p:nvPr/>
          </p:nvSpPr>
          <p:spPr>
            <a:xfrm>
              <a:off x="1376172" y="4108703"/>
              <a:ext cx="123825" cy="71755"/>
            </a:xfrm>
            <a:custGeom>
              <a:avLst/>
              <a:gdLst/>
              <a:ahLst/>
              <a:cxnLst/>
              <a:rect l="l" t="t" r="r" b="b"/>
              <a:pathLst>
                <a:path w="123825" h="71754">
                  <a:moveTo>
                    <a:pt x="123443" y="0"/>
                  </a:moveTo>
                  <a:lnTo>
                    <a:pt x="0" y="71628"/>
                  </a:lnTo>
                </a:path>
              </a:pathLst>
            </a:custGeom>
            <a:ln w="12192">
              <a:solidFill>
                <a:srgbClr val="000000"/>
              </a:solidFill>
            </a:ln>
          </p:spPr>
          <p:txBody>
            <a:bodyPr wrap="square" lIns="0" tIns="0" rIns="0" bIns="0" rtlCol="0"/>
            <a:lstStyle/>
            <a:p>
              <a:endParaRPr/>
            </a:p>
          </p:txBody>
        </p:sp>
        <p:sp>
          <p:nvSpPr>
            <p:cNvPr id="38" name="object 38"/>
            <p:cNvSpPr/>
            <p:nvPr/>
          </p:nvSpPr>
          <p:spPr>
            <a:xfrm>
              <a:off x="3078480" y="3169919"/>
              <a:ext cx="123825" cy="71755"/>
            </a:xfrm>
            <a:custGeom>
              <a:avLst/>
              <a:gdLst/>
              <a:ahLst/>
              <a:cxnLst/>
              <a:rect l="l" t="t" r="r" b="b"/>
              <a:pathLst>
                <a:path w="123825" h="71755">
                  <a:moveTo>
                    <a:pt x="123443" y="0"/>
                  </a:moveTo>
                  <a:lnTo>
                    <a:pt x="0" y="71628"/>
                  </a:lnTo>
                </a:path>
              </a:pathLst>
            </a:custGeom>
            <a:ln w="12192">
              <a:solidFill>
                <a:srgbClr val="000000"/>
              </a:solidFill>
            </a:ln>
          </p:spPr>
          <p:txBody>
            <a:bodyPr wrap="square" lIns="0" tIns="0" rIns="0" bIns="0" rtlCol="0"/>
            <a:lstStyle/>
            <a:p>
              <a:endParaRPr/>
            </a:p>
          </p:txBody>
        </p:sp>
        <p:sp>
          <p:nvSpPr>
            <p:cNvPr id="39" name="object 39"/>
            <p:cNvSpPr/>
            <p:nvPr/>
          </p:nvSpPr>
          <p:spPr>
            <a:xfrm>
              <a:off x="2703334" y="2766441"/>
              <a:ext cx="413384" cy="320040"/>
            </a:xfrm>
            <a:custGeom>
              <a:avLst/>
              <a:gdLst/>
              <a:ahLst/>
              <a:cxnLst/>
              <a:rect l="l" t="t" r="r" b="b"/>
              <a:pathLst>
                <a:path w="413385" h="320039">
                  <a:moveTo>
                    <a:pt x="0" y="95711"/>
                  </a:moveTo>
                  <a:lnTo>
                    <a:pt x="266" y="95254"/>
                  </a:lnTo>
                  <a:lnTo>
                    <a:pt x="520" y="94784"/>
                  </a:lnTo>
                  <a:lnTo>
                    <a:pt x="800" y="94327"/>
                  </a:lnTo>
                  <a:lnTo>
                    <a:pt x="29034" y="57247"/>
                  </a:lnTo>
                  <a:lnTo>
                    <a:pt x="64835" y="28916"/>
                  </a:lnTo>
                  <a:lnTo>
                    <a:pt x="106435" y="9707"/>
                  </a:lnTo>
                  <a:lnTo>
                    <a:pt x="152065" y="0"/>
                  </a:lnTo>
                  <a:lnTo>
                    <a:pt x="199957" y="168"/>
                  </a:lnTo>
                  <a:lnTo>
                    <a:pt x="248342" y="10589"/>
                  </a:lnTo>
                  <a:lnTo>
                    <a:pt x="295452" y="31640"/>
                  </a:lnTo>
                  <a:lnTo>
                    <a:pt x="337238" y="61913"/>
                  </a:lnTo>
                  <a:lnTo>
                    <a:pt x="370457" y="98606"/>
                  </a:lnTo>
                  <a:lnTo>
                    <a:pt x="394550" y="139998"/>
                  </a:lnTo>
                  <a:lnTo>
                    <a:pt x="408960" y="184370"/>
                  </a:lnTo>
                  <a:lnTo>
                    <a:pt x="413128" y="230002"/>
                  </a:lnTo>
                  <a:lnTo>
                    <a:pt x="406496" y="275173"/>
                  </a:lnTo>
                  <a:lnTo>
                    <a:pt x="388505" y="318164"/>
                  </a:lnTo>
                  <a:lnTo>
                    <a:pt x="388226" y="318622"/>
                  </a:lnTo>
                  <a:lnTo>
                    <a:pt x="387959" y="319079"/>
                  </a:lnTo>
                  <a:lnTo>
                    <a:pt x="387692" y="319549"/>
                  </a:lnTo>
                </a:path>
              </a:pathLst>
            </a:custGeom>
            <a:ln w="12700">
              <a:solidFill>
                <a:srgbClr val="000000"/>
              </a:solidFill>
            </a:ln>
          </p:spPr>
          <p:txBody>
            <a:bodyPr wrap="square" lIns="0" tIns="0" rIns="0" bIns="0" rtlCol="0"/>
            <a:lstStyle/>
            <a:p>
              <a:endParaRPr/>
            </a:p>
          </p:txBody>
        </p:sp>
        <p:sp>
          <p:nvSpPr>
            <p:cNvPr id="40" name="object 40"/>
            <p:cNvSpPr/>
            <p:nvPr/>
          </p:nvSpPr>
          <p:spPr>
            <a:xfrm>
              <a:off x="2320746" y="2533077"/>
              <a:ext cx="413384" cy="320040"/>
            </a:xfrm>
            <a:custGeom>
              <a:avLst/>
              <a:gdLst/>
              <a:ahLst/>
              <a:cxnLst/>
              <a:rect l="l" t="t" r="r" b="b"/>
              <a:pathLst>
                <a:path w="413385" h="320039">
                  <a:moveTo>
                    <a:pt x="0" y="95711"/>
                  </a:moveTo>
                  <a:lnTo>
                    <a:pt x="266" y="95254"/>
                  </a:lnTo>
                  <a:lnTo>
                    <a:pt x="520" y="94784"/>
                  </a:lnTo>
                  <a:lnTo>
                    <a:pt x="800" y="94327"/>
                  </a:lnTo>
                  <a:lnTo>
                    <a:pt x="29034" y="57247"/>
                  </a:lnTo>
                  <a:lnTo>
                    <a:pt x="64835" y="28916"/>
                  </a:lnTo>
                  <a:lnTo>
                    <a:pt x="106435" y="9707"/>
                  </a:lnTo>
                  <a:lnTo>
                    <a:pt x="152065" y="0"/>
                  </a:lnTo>
                  <a:lnTo>
                    <a:pt x="199957" y="168"/>
                  </a:lnTo>
                  <a:lnTo>
                    <a:pt x="248342" y="10589"/>
                  </a:lnTo>
                  <a:lnTo>
                    <a:pt x="295452" y="31640"/>
                  </a:lnTo>
                  <a:lnTo>
                    <a:pt x="337238" y="61913"/>
                  </a:lnTo>
                  <a:lnTo>
                    <a:pt x="370457" y="98606"/>
                  </a:lnTo>
                  <a:lnTo>
                    <a:pt x="394550" y="139998"/>
                  </a:lnTo>
                  <a:lnTo>
                    <a:pt x="408960" y="184370"/>
                  </a:lnTo>
                  <a:lnTo>
                    <a:pt x="413128" y="230002"/>
                  </a:lnTo>
                  <a:lnTo>
                    <a:pt x="406496" y="275173"/>
                  </a:lnTo>
                  <a:lnTo>
                    <a:pt x="388505" y="318164"/>
                  </a:lnTo>
                  <a:lnTo>
                    <a:pt x="388226" y="318622"/>
                  </a:lnTo>
                  <a:lnTo>
                    <a:pt x="387959" y="319079"/>
                  </a:lnTo>
                  <a:lnTo>
                    <a:pt x="387692" y="319549"/>
                  </a:lnTo>
                </a:path>
              </a:pathLst>
            </a:custGeom>
            <a:ln w="12700">
              <a:solidFill>
                <a:srgbClr val="000000"/>
              </a:solidFill>
            </a:ln>
          </p:spPr>
          <p:txBody>
            <a:bodyPr wrap="square" lIns="0" tIns="0" rIns="0" bIns="0" rtlCol="0"/>
            <a:lstStyle/>
            <a:p>
              <a:endParaRPr/>
            </a:p>
          </p:txBody>
        </p:sp>
        <p:sp>
          <p:nvSpPr>
            <p:cNvPr id="41" name="object 41"/>
            <p:cNvSpPr/>
            <p:nvPr/>
          </p:nvSpPr>
          <p:spPr>
            <a:xfrm>
              <a:off x="1938159" y="2301304"/>
              <a:ext cx="413384" cy="320040"/>
            </a:xfrm>
            <a:custGeom>
              <a:avLst/>
              <a:gdLst/>
              <a:ahLst/>
              <a:cxnLst/>
              <a:rect l="l" t="t" r="r" b="b"/>
              <a:pathLst>
                <a:path w="413385" h="320039">
                  <a:moveTo>
                    <a:pt x="0" y="95711"/>
                  </a:moveTo>
                  <a:lnTo>
                    <a:pt x="266" y="95254"/>
                  </a:lnTo>
                  <a:lnTo>
                    <a:pt x="520" y="94784"/>
                  </a:lnTo>
                  <a:lnTo>
                    <a:pt x="800" y="94327"/>
                  </a:lnTo>
                  <a:lnTo>
                    <a:pt x="29034" y="57247"/>
                  </a:lnTo>
                  <a:lnTo>
                    <a:pt x="64835" y="28916"/>
                  </a:lnTo>
                  <a:lnTo>
                    <a:pt x="106435" y="9707"/>
                  </a:lnTo>
                  <a:lnTo>
                    <a:pt x="152065" y="0"/>
                  </a:lnTo>
                  <a:lnTo>
                    <a:pt x="199957" y="168"/>
                  </a:lnTo>
                  <a:lnTo>
                    <a:pt x="248342" y="10589"/>
                  </a:lnTo>
                  <a:lnTo>
                    <a:pt x="295452" y="31640"/>
                  </a:lnTo>
                  <a:lnTo>
                    <a:pt x="337238" y="61913"/>
                  </a:lnTo>
                  <a:lnTo>
                    <a:pt x="370457" y="98606"/>
                  </a:lnTo>
                  <a:lnTo>
                    <a:pt x="394550" y="139998"/>
                  </a:lnTo>
                  <a:lnTo>
                    <a:pt x="408960" y="184370"/>
                  </a:lnTo>
                  <a:lnTo>
                    <a:pt x="413128" y="230002"/>
                  </a:lnTo>
                  <a:lnTo>
                    <a:pt x="406496" y="275173"/>
                  </a:lnTo>
                  <a:lnTo>
                    <a:pt x="388505" y="318164"/>
                  </a:lnTo>
                  <a:lnTo>
                    <a:pt x="388226" y="318622"/>
                  </a:lnTo>
                  <a:lnTo>
                    <a:pt x="387959" y="319079"/>
                  </a:lnTo>
                  <a:lnTo>
                    <a:pt x="387692" y="319549"/>
                  </a:lnTo>
                </a:path>
              </a:pathLst>
            </a:custGeom>
            <a:ln w="12700">
              <a:solidFill>
                <a:srgbClr val="000000"/>
              </a:solidFill>
            </a:ln>
          </p:spPr>
          <p:txBody>
            <a:bodyPr wrap="square" lIns="0" tIns="0" rIns="0" bIns="0" rtlCol="0"/>
            <a:lstStyle/>
            <a:p>
              <a:endParaRPr/>
            </a:p>
          </p:txBody>
        </p:sp>
        <p:sp>
          <p:nvSpPr>
            <p:cNvPr id="42" name="object 42"/>
            <p:cNvSpPr/>
            <p:nvPr/>
          </p:nvSpPr>
          <p:spPr>
            <a:xfrm>
              <a:off x="1555570" y="2071116"/>
              <a:ext cx="413384" cy="320040"/>
            </a:xfrm>
            <a:custGeom>
              <a:avLst/>
              <a:gdLst/>
              <a:ahLst/>
              <a:cxnLst/>
              <a:rect l="l" t="t" r="r" b="b"/>
              <a:pathLst>
                <a:path w="413385" h="320039">
                  <a:moveTo>
                    <a:pt x="0" y="95711"/>
                  </a:moveTo>
                  <a:lnTo>
                    <a:pt x="266" y="95254"/>
                  </a:lnTo>
                  <a:lnTo>
                    <a:pt x="520" y="94784"/>
                  </a:lnTo>
                  <a:lnTo>
                    <a:pt x="800" y="94327"/>
                  </a:lnTo>
                  <a:lnTo>
                    <a:pt x="29034" y="57247"/>
                  </a:lnTo>
                  <a:lnTo>
                    <a:pt x="64835" y="28916"/>
                  </a:lnTo>
                  <a:lnTo>
                    <a:pt x="106435" y="9707"/>
                  </a:lnTo>
                  <a:lnTo>
                    <a:pt x="152065" y="0"/>
                  </a:lnTo>
                  <a:lnTo>
                    <a:pt x="199957" y="168"/>
                  </a:lnTo>
                  <a:lnTo>
                    <a:pt x="248342" y="10589"/>
                  </a:lnTo>
                  <a:lnTo>
                    <a:pt x="295452" y="31640"/>
                  </a:lnTo>
                  <a:lnTo>
                    <a:pt x="337238" y="61913"/>
                  </a:lnTo>
                  <a:lnTo>
                    <a:pt x="370457" y="98606"/>
                  </a:lnTo>
                  <a:lnTo>
                    <a:pt x="394550" y="139998"/>
                  </a:lnTo>
                  <a:lnTo>
                    <a:pt x="408960" y="184370"/>
                  </a:lnTo>
                  <a:lnTo>
                    <a:pt x="413128" y="230002"/>
                  </a:lnTo>
                  <a:lnTo>
                    <a:pt x="406496" y="275173"/>
                  </a:lnTo>
                  <a:lnTo>
                    <a:pt x="388505" y="318164"/>
                  </a:lnTo>
                  <a:lnTo>
                    <a:pt x="388226" y="318622"/>
                  </a:lnTo>
                  <a:lnTo>
                    <a:pt x="387959" y="319079"/>
                  </a:lnTo>
                  <a:lnTo>
                    <a:pt x="387692" y="319549"/>
                  </a:lnTo>
                </a:path>
              </a:pathLst>
            </a:custGeom>
            <a:ln w="12700">
              <a:solidFill>
                <a:srgbClr val="000000"/>
              </a:solidFill>
            </a:ln>
          </p:spPr>
          <p:txBody>
            <a:bodyPr wrap="square" lIns="0" tIns="0" rIns="0" bIns="0" rtlCol="0"/>
            <a:lstStyle/>
            <a:p>
              <a:endParaRPr/>
            </a:p>
          </p:txBody>
        </p:sp>
        <p:sp>
          <p:nvSpPr>
            <p:cNvPr id="43" name="object 43"/>
            <p:cNvSpPr/>
            <p:nvPr/>
          </p:nvSpPr>
          <p:spPr>
            <a:xfrm>
              <a:off x="3096768" y="3087623"/>
              <a:ext cx="125095" cy="73660"/>
            </a:xfrm>
            <a:custGeom>
              <a:avLst/>
              <a:gdLst/>
              <a:ahLst/>
              <a:cxnLst/>
              <a:rect l="l" t="t" r="r" b="b"/>
              <a:pathLst>
                <a:path w="125094" h="73660">
                  <a:moveTo>
                    <a:pt x="0" y="0"/>
                  </a:moveTo>
                  <a:lnTo>
                    <a:pt x="124968" y="73152"/>
                  </a:lnTo>
                </a:path>
              </a:pathLst>
            </a:custGeom>
            <a:ln w="12192">
              <a:solidFill>
                <a:srgbClr val="000000"/>
              </a:solidFill>
            </a:ln>
          </p:spPr>
          <p:txBody>
            <a:bodyPr wrap="square" lIns="0" tIns="0" rIns="0" bIns="0" rtlCol="0"/>
            <a:lstStyle/>
            <a:p>
              <a:endParaRPr/>
            </a:p>
          </p:txBody>
        </p:sp>
        <p:sp>
          <p:nvSpPr>
            <p:cNvPr id="44" name="object 44"/>
            <p:cNvSpPr/>
            <p:nvPr/>
          </p:nvSpPr>
          <p:spPr>
            <a:xfrm>
              <a:off x="1434083" y="2083307"/>
              <a:ext cx="123825" cy="73660"/>
            </a:xfrm>
            <a:custGeom>
              <a:avLst/>
              <a:gdLst/>
              <a:ahLst/>
              <a:cxnLst/>
              <a:rect l="l" t="t" r="r" b="b"/>
              <a:pathLst>
                <a:path w="123825" h="73660">
                  <a:moveTo>
                    <a:pt x="0" y="0"/>
                  </a:moveTo>
                  <a:lnTo>
                    <a:pt x="123444" y="73152"/>
                  </a:lnTo>
                </a:path>
              </a:pathLst>
            </a:custGeom>
            <a:ln w="12192">
              <a:solidFill>
                <a:srgbClr val="000000"/>
              </a:solidFill>
            </a:ln>
          </p:spPr>
          <p:txBody>
            <a:bodyPr wrap="square" lIns="0" tIns="0" rIns="0" bIns="0" rtlCol="0"/>
            <a:lstStyle/>
            <a:p>
              <a:endParaRPr/>
            </a:p>
          </p:txBody>
        </p:sp>
        <p:sp>
          <p:nvSpPr>
            <p:cNvPr id="45" name="object 45"/>
            <p:cNvSpPr/>
            <p:nvPr/>
          </p:nvSpPr>
          <p:spPr>
            <a:xfrm>
              <a:off x="1190636" y="3568873"/>
              <a:ext cx="204470" cy="447675"/>
            </a:xfrm>
            <a:custGeom>
              <a:avLst/>
              <a:gdLst/>
              <a:ahLst/>
              <a:cxnLst/>
              <a:rect l="l" t="t" r="r" b="b"/>
              <a:pathLst>
                <a:path w="204469" h="447675">
                  <a:moveTo>
                    <a:pt x="196075" y="447611"/>
                  </a:moveTo>
                  <a:lnTo>
                    <a:pt x="150251" y="440555"/>
                  </a:lnTo>
                  <a:lnTo>
                    <a:pt x="108425" y="422779"/>
                  </a:lnTo>
                  <a:lnTo>
                    <a:pt x="71760" y="395632"/>
                  </a:lnTo>
                  <a:lnTo>
                    <a:pt x="41421" y="360463"/>
                  </a:lnTo>
                  <a:lnTo>
                    <a:pt x="18572" y="318622"/>
                  </a:lnTo>
                  <a:lnTo>
                    <a:pt x="4377" y="271458"/>
                  </a:lnTo>
                  <a:lnTo>
                    <a:pt x="0" y="220319"/>
                  </a:lnTo>
                  <a:lnTo>
                    <a:pt x="6159" y="169359"/>
                  </a:lnTo>
                  <a:lnTo>
                    <a:pt x="21991" y="122715"/>
                  </a:lnTo>
                  <a:lnTo>
                    <a:pt x="46285" y="81694"/>
                  </a:lnTo>
                  <a:lnTo>
                    <a:pt x="77832" y="47604"/>
                  </a:lnTo>
                  <a:lnTo>
                    <a:pt x="115421" y="21753"/>
                  </a:lnTo>
                  <a:lnTo>
                    <a:pt x="157842" y="5449"/>
                  </a:lnTo>
                  <a:lnTo>
                    <a:pt x="203885" y="0"/>
                  </a:lnTo>
                </a:path>
              </a:pathLst>
            </a:custGeom>
            <a:ln w="12700">
              <a:solidFill>
                <a:srgbClr val="000000"/>
              </a:solidFill>
            </a:ln>
          </p:spPr>
          <p:txBody>
            <a:bodyPr wrap="square" lIns="0" tIns="0" rIns="0" bIns="0" rtlCol="0"/>
            <a:lstStyle/>
            <a:p>
              <a:endParaRPr/>
            </a:p>
          </p:txBody>
        </p:sp>
        <p:sp>
          <p:nvSpPr>
            <p:cNvPr id="46" name="object 46"/>
            <p:cNvSpPr/>
            <p:nvPr/>
          </p:nvSpPr>
          <p:spPr>
            <a:xfrm>
              <a:off x="1187461" y="3121198"/>
              <a:ext cx="204470" cy="447675"/>
            </a:xfrm>
            <a:custGeom>
              <a:avLst/>
              <a:gdLst/>
              <a:ahLst/>
              <a:cxnLst/>
              <a:rect l="l" t="t" r="r" b="b"/>
              <a:pathLst>
                <a:path w="204469" h="447675">
                  <a:moveTo>
                    <a:pt x="196075" y="447611"/>
                  </a:moveTo>
                  <a:lnTo>
                    <a:pt x="150251" y="440555"/>
                  </a:lnTo>
                  <a:lnTo>
                    <a:pt x="108425" y="422779"/>
                  </a:lnTo>
                  <a:lnTo>
                    <a:pt x="71760" y="395632"/>
                  </a:lnTo>
                  <a:lnTo>
                    <a:pt x="41421" y="360463"/>
                  </a:lnTo>
                  <a:lnTo>
                    <a:pt x="18572" y="318622"/>
                  </a:lnTo>
                  <a:lnTo>
                    <a:pt x="4377" y="271458"/>
                  </a:lnTo>
                  <a:lnTo>
                    <a:pt x="0" y="220319"/>
                  </a:lnTo>
                  <a:lnTo>
                    <a:pt x="6159" y="169359"/>
                  </a:lnTo>
                  <a:lnTo>
                    <a:pt x="21991" y="122715"/>
                  </a:lnTo>
                  <a:lnTo>
                    <a:pt x="46285" y="81694"/>
                  </a:lnTo>
                  <a:lnTo>
                    <a:pt x="77832" y="47604"/>
                  </a:lnTo>
                  <a:lnTo>
                    <a:pt x="115421" y="21753"/>
                  </a:lnTo>
                  <a:lnTo>
                    <a:pt x="157842" y="5449"/>
                  </a:lnTo>
                  <a:lnTo>
                    <a:pt x="203885" y="0"/>
                  </a:lnTo>
                </a:path>
              </a:pathLst>
            </a:custGeom>
            <a:ln w="12700">
              <a:solidFill>
                <a:srgbClr val="000000"/>
              </a:solidFill>
            </a:ln>
          </p:spPr>
          <p:txBody>
            <a:bodyPr wrap="square" lIns="0" tIns="0" rIns="0" bIns="0" rtlCol="0"/>
            <a:lstStyle/>
            <a:p>
              <a:endParaRPr/>
            </a:p>
          </p:txBody>
        </p:sp>
        <p:sp>
          <p:nvSpPr>
            <p:cNvPr id="47" name="object 47"/>
            <p:cNvSpPr/>
            <p:nvPr/>
          </p:nvSpPr>
          <p:spPr>
            <a:xfrm>
              <a:off x="1187461" y="2671935"/>
              <a:ext cx="204470" cy="447675"/>
            </a:xfrm>
            <a:custGeom>
              <a:avLst/>
              <a:gdLst/>
              <a:ahLst/>
              <a:cxnLst/>
              <a:rect l="l" t="t" r="r" b="b"/>
              <a:pathLst>
                <a:path w="204469" h="447675">
                  <a:moveTo>
                    <a:pt x="196075" y="447611"/>
                  </a:moveTo>
                  <a:lnTo>
                    <a:pt x="150251" y="440555"/>
                  </a:lnTo>
                  <a:lnTo>
                    <a:pt x="108425" y="422779"/>
                  </a:lnTo>
                  <a:lnTo>
                    <a:pt x="71760" y="395632"/>
                  </a:lnTo>
                  <a:lnTo>
                    <a:pt x="41421" y="360463"/>
                  </a:lnTo>
                  <a:lnTo>
                    <a:pt x="18572" y="318622"/>
                  </a:lnTo>
                  <a:lnTo>
                    <a:pt x="4377" y="271458"/>
                  </a:lnTo>
                  <a:lnTo>
                    <a:pt x="0" y="220319"/>
                  </a:lnTo>
                  <a:lnTo>
                    <a:pt x="6159" y="169359"/>
                  </a:lnTo>
                  <a:lnTo>
                    <a:pt x="21991" y="122715"/>
                  </a:lnTo>
                  <a:lnTo>
                    <a:pt x="46285" y="81694"/>
                  </a:lnTo>
                  <a:lnTo>
                    <a:pt x="77832" y="47604"/>
                  </a:lnTo>
                  <a:lnTo>
                    <a:pt x="115421" y="21753"/>
                  </a:lnTo>
                  <a:lnTo>
                    <a:pt x="157842" y="5449"/>
                  </a:lnTo>
                  <a:lnTo>
                    <a:pt x="203885" y="0"/>
                  </a:lnTo>
                </a:path>
              </a:pathLst>
            </a:custGeom>
            <a:ln w="12700">
              <a:solidFill>
                <a:srgbClr val="000000"/>
              </a:solidFill>
            </a:ln>
          </p:spPr>
          <p:txBody>
            <a:bodyPr wrap="square" lIns="0" tIns="0" rIns="0" bIns="0" rtlCol="0"/>
            <a:lstStyle/>
            <a:p>
              <a:endParaRPr/>
            </a:p>
          </p:txBody>
        </p:sp>
        <p:sp>
          <p:nvSpPr>
            <p:cNvPr id="48" name="object 48"/>
            <p:cNvSpPr/>
            <p:nvPr/>
          </p:nvSpPr>
          <p:spPr>
            <a:xfrm>
              <a:off x="1185873" y="2224260"/>
              <a:ext cx="204470" cy="447675"/>
            </a:xfrm>
            <a:custGeom>
              <a:avLst/>
              <a:gdLst/>
              <a:ahLst/>
              <a:cxnLst/>
              <a:rect l="l" t="t" r="r" b="b"/>
              <a:pathLst>
                <a:path w="204469" h="447675">
                  <a:moveTo>
                    <a:pt x="196075" y="447611"/>
                  </a:moveTo>
                  <a:lnTo>
                    <a:pt x="150251" y="440555"/>
                  </a:lnTo>
                  <a:lnTo>
                    <a:pt x="108425" y="422779"/>
                  </a:lnTo>
                  <a:lnTo>
                    <a:pt x="71760" y="395632"/>
                  </a:lnTo>
                  <a:lnTo>
                    <a:pt x="41421" y="360463"/>
                  </a:lnTo>
                  <a:lnTo>
                    <a:pt x="18572" y="318622"/>
                  </a:lnTo>
                  <a:lnTo>
                    <a:pt x="4377" y="271458"/>
                  </a:lnTo>
                  <a:lnTo>
                    <a:pt x="0" y="220319"/>
                  </a:lnTo>
                  <a:lnTo>
                    <a:pt x="6159" y="169359"/>
                  </a:lnTo>
                  <a:lnTo>
                    <a:pt x="21991" y="122715"/>
                  </a:lnTo>
                  <a:lnTo>
                    <a:pt x="46285" y="81694"/>
                  </a:lnTo>
                  <a:lnTo>
                    <a:pt x="77832" y="47604"/>
                  </a:lnTo>
                  <a:lnTo>
                    <a:pt x="115421" y="21753"/>
                  </a:lnTo>
                  <a:lnTo>
                    <a:pt x="157842" y="5449"/>
                  </a:lnTo>
                  <a:lnTo>
                    <a:pt x="203885" y="0"/>
                  </a:lnTo>
                </a:path>
              </a:pathLst>
            </a:custGeom>
            <a:ln w="12700">
              <a:solidFill>
                <a:srgbClr val="000000"/>
              </a:solidFill>
            </a:ln>
          </p:spPr>
          <p:txBody>
            <a:bodyPr wrap="square" lIns="0" tIns="0" rIns="0" bIns="0" rtlCol="0"/>
            <a:lstStyle/>
            <a:p>
              <a:endParaRPr/>
            </a:p>
          </p:txBody>
        </p:sp>
        <p:sp>
          <p:nvSpPr>
            <p:cNvPr id="49" name="object 49"/>
            <p:cNvSpPr/>
            <p:nvPr/>
          </p:nvSpPr>
          <p:spPr>
            <a:xfrm>
              <a:off x="1382268" y="4023359"/>
              <a:ext cx="3175" cy="142240"/>
            </a:xfrm>
            <a:custGeom>
              <a:avLst/>
              <a:gdLst/>
              <a:ahLst/>
              <a:cxnLst/>
              <a:rect l="l" t="t" r="r" b="b"/>
              <a:pathLst>
                <a:path w="3175" h="142239">
                  <a:moveTo>
                    <a:pt x="3047" y="0"/>
                  </a:moveTo>
                  <a:lnTo>
                    <a:pt x="0" y="141732"/>
                  </a:lnTo>
                </a:path>
              </a:pathLst>
            </a:custGeom>
            <a:ln w="12192">
              <a:solidFill>
                <a:srgbClr val="000000"/>
              </a:solidFill>
            </a:ln>
          </p:spPr>
          <p:txBody>
            <a:bodyPr wrap="square" lIns="0" tIns="0" rIns="0" bIns="0" rtlCol="0"/>
            <a:lstStyle/>
            <a:p>
              <a:endParaRPr/>
            </a:p>
          </p:txBody>
        </p:sp>
        <p:sp>
          <p:nvSpPr>
            <p:cNvPr id="50" name="object 50"/>
            <p:cNvSpPr/>
            <p:nvPr/>
          </p:nvSpPr>
          <p:spPr>
            <a:xfrm>
              <a:off x="1379219" y="2080259"/>
              <a:ext cx="5080" cy="142240"/>
            </a:xfrm>
            <a:custGeom>
              <a:avLst/>
              <a:gdLst/>
              <a:ahLst/>
              <a:cxnLst/>
              <a:rect l="l" t="t" r="r" b="b"/>
              <a:pathLst>
                <a:path w="5080" h="142239">
                  <a:moveTo>
                    <a:pt x="4571" y="0"/>
                  </a:moveTo>
                  <a:lnTo>
                    <a:pt x="0" y="141732"/>
                  </a:lnTo>
                </a:path>
              </a:pathLst>
            </a:custGeom>
            <a:ln w="12192">
              <a:solidFill>
                <a:srgbClr val="000000"/>
              </a:solidFill>
            </a:ln>
          </p:spPr>
          <p:txBody>
            <a:bodyPr wrap="square" lIns="0" tIns="0" rIns="0" bIns="0" rtlCol="0"/>
            <a:lstStyle/>
            <a:p>
              <a:endParaRPr/>
            </a:p>
          </p:txBody>
        </p:sp>
        <p:sp>
          <p:nvSpPr>
            <p:cNvPr id="51" name="object 51"/>
            <p:cNvSpPr/>
            <p:nvPr/>
          </p:nvSpPr>
          <p:spPr>
            <a:xfrm>
              <a:off x="1384429" y="2063880"/>
              <a:ext cx="34925" cy="34925"/>
            </a:xfrm>
            <a:custGeom>
              <a:avLst/>
              <a:gdLst/>
              <a:ahLst/>
              <a:cxnLst/>
              <a:rect l="l" t="t" r="r" b="b"/>
              <a:pathLst>
                <a:path w="34925" h="34925">
                  <a:moveTo>
                    <a:pt x="15174" y="0"/>
                  </a:moveTo>
                  <a:lnTo>
                    <a:pt x="8599" y="2212"/>
                  </a:lnTo>
                  <a:lnTo>
                    <a:pt x="3402" y="6795"/>
                  </a:lnTo>
                  <a:lnTo>
                    <a:pt x="466" y="12809"/>
                  </a:lnTo>
                  <a:lnTo>
                    <a:pt x="0" y="19488"/>
                  </a:lnTo>
                  <a:lnTo>
                    <a:pt x="2211" y="26063"/>
                  </a:lnTo>
                  <a:lnTo>
                    <a:pt x="6800" y="31265"/>
                  </a:lnTo>
                  <a:lnTo>
                    <a:pt x="12817" y="34201"/>
                  </a:lnTo>
                  <a:lnTo>
                    <a:pt x="19493" y="34664"/>
                  </a:lnTo>
                  <a:lnTo>
                    <a:pt x="26061" y="32451"/>
                  </a:lnTo>
                  <a:lnTo>
                    <a:pt x="31264" y="27869"/>
                  </a:lnTo>
                  <a:lnTo>
                    <a:pt x="34200" y="21855"/>
                  </a:lnTo>
                  <a:lnTo>
                    <a:pt x="34668" y="15176"/>
                  </a:lnTo>
                  <a:lnTo>
                    <a:pt x="32462" y="8601"/>
                  </a:lnTo>
                  <a:lnTo>
                    <a:pt x="27873" y="3398"/>
                  </a:lnTo>
                  <a:lnTo>
                    <a:pt x="21854" y="463"/>
                  </a:lnTo>
                  <a:lnTo>
                    <a:pt x="15174" y="0"/>
                  </a:lnTo>
                  <a:close/>
                </a:path>
              </a:pathLst>
            </a:custGeom>
            <a:solidFill>
              <a:srgbClr val="000000"/>
            </a:solidFill>
          </p:spPr>
          <p:txBody>
            <a:bodyPr wrap="square" lIns="0" tIns="0" rIns="0" bIns="0" rtlCol="0"/>
            <a:lstStyle/>
            <a:p>
              <a:endParaRPr/>
            </a:p>
          </p:txBody>
        </p:sp>
        <p:sp>
          <p:nvSpPr>
            <p:cNvPr id="52" name="object 52"/>
            <p:cNvSpPr/>
            <p:nvPr/>
          </p:nvSpPr>
          <p:spPr>
            <a:xfrm>
              <a:off x="1384429" y="2063880"/>
              <a:ext cx="34925" cy="34925"/>
            </a:xfrm>
            <a:custGeom>
              <a:avLst/>
              <a:gdLst/>
              <a:ahLst/>
              <a:cxnLst/>
              <a:rect l="l" t="t" r="r" b="b"/>
              <a:pathLst>
                <a:path w="34925" h="34925">
                  <a:moveTo>
                    <a:pt x="2211" y="26063"/>
                  </a:moveTo>
                  <a:lnTo>
                    <a:pt x="0" y="19488"/>
                  </a:lnTo>
                  <a:lnTo>
                    <a:pt x="466" y="12809"/>
                  </a:lnTo>
                  <a:lnTo>
                    <a:pt x="3402" y="6795"/>
                  </a:lnTo>
                  <a:lnTo>
                    <a:pt x="8599" y="2212"/>
                  </a:lnTo>
                  <a:lnTo>
                    <a:pt x="15174" y="0"/>
                  </a:lnTo>
                  <a:lnTo>
                    <a:pt x="21854" y="463"/>
                  </a:lnTo>
                  <a:lnTo>
                    <a:pt x="27873" y="3398"/>
                  </a:lnTo>
                  <a:lnTo>
                    <a:pt x="32462" y="8601"/>
                  </a:lnTo>
                  <a:lnTo>
                    <a:pt x="34668" y="15176"/>
                  </a:lnTo>
                  <a:lnTo>
                    <a:pt x="34200" y="21855"/>
                  </a:lnTo>
                  <a:lnTo>
                    <a:pt x="31264" y="27869"/>
                  </a:lnTo>
                  <a:lnTo>
                    <a:pt x="26061" y="32451"/>
                  </a:lnTo>
                  <a:lnTo>
                    <a:pt x="19493" y="34664"/>
                  </a:lnTo>
                  <a:lnTo>
                    <a:pt x="12817" y="34201"/>
                  </a:lnTo>
                  <a:lnTo>
                    <a:pt x="6800" y="31265"/>
                  </a:lnTo>
                  <a:lnTo>
                    <a:pt x="2211" y="26063"/>
                  </a:lnTo>
                  <a:close/>
                </a:path>
              </a:pathLst>
            </a:custGeom>
            <a:ln w="12700">
              <a:solidFill>
                <a:srgbClr val="000000"/>
              </a:solidFill>
            </a:ln>
          </p:spPr>
          <p:txBody>
            <a:bodyPr wrap="square" lIns="0" tIns="0" rIns="0" bIns="0" rtlCol="0"/>
            <a:lstStyle/>
            <a:p>
              <a:endParaRPr/>
            </a:p>
          </p:txBody>
        </p:sp>
        <p:sp>
          <p:nvSpPr>
            <p:cNvPr id="53" name="object 53"/>
            <p:cNvSpPr/>
            <p:nvPr/>
          </p:nvSpPr>
          <p:spPr>
            <a:xfrm>
              <a:off x="1360616" y="4156205"/>
              <a:ext cx="34925" cy="34925"/>
            </a:xfrm>
            <a:custGeom>
              <a:avLst/>
              <a:gdLst/>
              <a:ahLst/>
              <a:cxnLst/>
              <a:rect l="l" t="t" r="r" b="b"/>
              <a:pathLst>
                <a:path w="34925" h="34925">
                  <a:moveTo>
                    <a:pt x="15174" y="0"/>
                  </a:moveTo>
                  <a:lnTo>
                    <a:pt x="8599" y="2212"/>
                  </a:lnTo>
                  <a:lnTo>
                    <a:pt x="3402" y="6795"/>
                  </a:lnTo>
                  <a:lnTo>
                    <a:pt x="466" y="12809"/>
                  </a:lnTo>
                  <a:lnTo>
                    <a:pt x="0" y="19488"/>
                  </a:lnTo>
                  <a:lnTo>
                    <a:pt x="2211" y="26063"/>
                  </a:lnTo>
                  <a:lnTo>
                    <a:pt x="6800" y="31265"/>
                  </a:lnTo>
                  <a:lnTo>
                    <a:pt x="12817" y="34201"/>
                  </a:lnTo>
                  <a:lnTo>
                    <a:pt x="19493" y="34664"/>
                  </a:lnTo>
                  <a:lnTo>
                    <a:pt x="26061" y="32451"/>
                  </a:lnTo>
                  <a:lnTo>
                    <a:pt x="31264" y="27869"/>
                  </a:lnTo>
                  <a:lnTo>
                    <a:pt x="34200" y="21855"/>
                  </a:lnTo>
                  <a:lnTo>
                    <a:pt x="34668" y="15176"/>
                  </a:lnTo>
                  <a:lnTo>
                    <a:pt x="32462" y="8601"/>
                  </a:lnTo>
                  <a:lnTo>
                    <a:pt x="27873" y="3398"/>
                  </a:lnTo>
                  <a:lnTo>
                    <a:pt x="21854" y="463"/>
                  </a:lnTo>
                  <a:lnTo>
                    <a:pt x="15174" y="0"/>
                  </a:lnTo>
                  <a:close/>
                </a:path>
              </a:pathLst>
            </a:custGeom>
            <a:solidFill>
              <a:srgbClr val="000000"/>
            </a:solidFill>
          </p:spPr>
          <p:txBody>
            <a:bodyPr wrap="square" lIns="0" tIns="0" rIns="0" bIns="0" rtlCol="0"/>
            <a:lstStyle/>
            <a:p>
              <a:endParaRPr/>
            </a:p>
          </p:txBody>
        </p:sp>
        <p:sp>
          <p:nvSpPr>
            <p:cNvPr id="54" name="object 54"/>
            <p:cNvSpPr/>
            <p:nvPr/>
          </p:nvSpPr>
          <p:spPr>
            <a:xfrm>
              <a:off x="1360616" y="4156205"/>
              <a:ext cx="34925" cy="34925"/>
            </a:xfrm>
            <a:custGeom>
              <a:avLst/>
              <a:gdLst/>
              <a:ahLst/>
              <a:cxnLst/>
              <a:rect l="l" t="t" r="r" b="b"/>
              <a:pathLst>
                <a:path w="34925" h="34925">
                  <a:moveTo>
                    <a:pt x="2211" y="26063"/>
                  </a:moveTo>
                  <a:lnTo>
                    <a:pt x="0" y="19488"/>
                  </a:lnTo>
                  <a:lnTo>
                    <a:pt x="466" y="12809"/>
                  </a:lnTo>
                  <a:lnTo>
                    <a:pt x="3402" y="6795"/>
                  </a:lnTo>
                  <a:lnTo>
                    <a:pt x="8599" y="2212"/>
                  </a:lnTo>
                  <a:lnTo>
                    <a:pt x="15174" y="0"/>
                  </a:lnTo>
                  <a:lnTo>
                    <a:pt x="21854" y="463"/>
                  </a:lnTo>
                  <a:lnTo>
                    <a:pt x="27873" y="3398"/>
                  </a:lnTo>
                  <a:lnTo>
                    <a:pt x="32462" y="8601"/>
                  </a:lnTo>
                  <a:lnTo>
                    <a:pt x="34668" y="15176"/>
                  </a:lnTo>
                  <a:lnTo>
                    <a:pt x="34200" y="21855"/>
                  </a:lnTo>
                  <a:lnTo>
                    <a:pt x="31264" y="27869"/>
                  </a:lnTo>
                  <a:lnTo>
                    <a:pt x="26061" y="32451"/>
                  </a:lnTo>
                  <a:lnTo>
                    <a:pt x="19493" y="34664"/>
                  </a:lnTo>
                  <a:lnTo>
                    <a:pt x="12817" y="34201"/>
                  </a:lnTo>
                  <a:lnTo>
                    <a:pt x="6800" y="31265"/>
                  </a:lnTo>
                  <a:lnTo>
                    <a:pt x="2211" y="26063"/>
                  </a:lnTo>
                  <a:close/>
                </a:path>
              </a:pathLst>
            </a:custGeom>
            <a:ln w="12700">
              <a:solidFill>
                <a:srgbClr val="000000"/>
              </a:solidFill>
            </a:ln>
          </p:spPr>
          <p:txBody>
            <a:bodyPr wrap="square" lIns="0" tIns="0" rIns="0" bIns="0" rtlCol="0"/>
            <a:lstStyle/>
            <a:p>
              <a:endParaRPr/>
            </a:p>
          </p:txBody>
        </p:sp>
        <p:sp>
          <p:nvSpPr>
            <p:cNvPr id="55" name="object 55"/>
            <p:cNvSpPr/>
            <p:nvPr/>
          </p:nvSpPr>
          <p:spPr>
            <a:xfrm>
              <a:off x="3195766" y="3141793"/>
              <a:ext cx="34925" cy="34925"/>
            </a:xfrm>
            <a:custGeom>
              <a:avLst/>
              <a:gdLst/>
              <a:ahLst/>
              <a:cxnLst/>
              <a:rect l="l" t="t" r="r" b="b"/>
              <a:pathLst>
                <a:path w="34925" h="34925">
                  <a:moveTo>
                    <a:pt x="15174" y="0"/>
                  </a:moveTo>
                  <a:lnTo>
                    <a:pt x="8599" y="2212"/>
                  </a:lnTo>
                  <a:lnTo>
                    <a:pt x="3402" y="6795"/>
                  </a:lnTo>
                  <a:lnTo>
                    <a:pt x="466" y="12809"/>
                  </a:lnTo>
                  <a:lnTo>
                    <a:pt x="0" y="19488"/>
                  </a:lnTo>
                  <a:lnTo>
                    <a:pt x="2211" y="26063"/>
                  </a:lnTo>
                  <a:lnTo>
                    <a:pt x="6800" y="31265"/>
                  </a:lnTo>
                  <a:lnTo>
                    <a:pt x="12817" y="34201"/>
                  </a:lnTo>
                  <a:lnTo>
                    <a:pt x="19493" y="34664"/>
                  </a:lnTo>
                  <a:lnTo>
                    <a:pt x="26061" y="32451"/>
                  </a:lnTo>
                  <a:lnTo>
                    <a:pt x="31264" y="27869"/>
                  </a:lnTo>
                  <a:lnTo>
                    <a:pt x="34200" y="21855"/>
                  </a:lnTo>
                  <a:lnTo>
                    <a:pt x="34668" y="15176"/>
                  </a:lnTo>
                  <a:lnTo>
                    <a:pt x="32462" y="8601"/>
                  </a:lnTo>
                  <a:lnTo>
                    <a:pt x="27873" y="3398"/>
                  </a:lnTo>
                  <a:lnTo>
                    <a:pt x="21854" y="463"/>
                  </a:lnTo>
                  <a:lnTo>
                    <a:pt x="15174" y="0"/>
                  </a:lnTo>
                  <a:close/>
                </a:path>
              </a:pathLst>
            </a:custGeom>
            <a:solidFill>
              <a:srgbClr val="000000"/>
            </a:solidFill>
          </p:spPr>
          <p:txBody>
            <a:bodyPr wrap="square" lIns="0" tIns="0" rIns="0" bIns="0" rtlCol="0"/>
            <a:lstStyle/>
            <a:p>
              <a:endParaRPr/>
            </a:p>
          </p:txBody>
        </p:sp>
        <p:sp>
          <p:nvSpPr>
            <p:cNvPr id="56" name="object 56"/>
            <p:cNvSpPr/>
            <p:nvPr/>
          </p:nvSpPr>
          <p:spPr>
            <a:xfrm>
              <a:off x="3195766" y="3141793"/>
              <a:ext cx="34925" cy="34925"/>
            </a:xfrm>
            <a:custGeom>
              <a:avLst/>
              <a:gdLst/>
              <a:ahLst/>
              <a:cxnLst/>
              <a:rect l="l" t="t" r="r" b="b"/>
              <a:pathLst>
                <a:path w="34925" h="34925">
                  <a:moveTo>
                    <a:pt x="2211" y="26063"/>
                  </a:moveTo>
                  <a:lnTo>
                    <a:pt x="0" y="19488"/>
                  </a:lnTo>
                  <a:lnTo>
                    <a:pt x="466" y="12809"/>
                  </a:lnTo>
                  <a:lnTo>
                    <a:pt x="3402" y="6795"/>
                  </a:lnTo>
                  <a:lnTo>
                    <a:pt x="8599" y="2212"/>
                  </a:lnTo>
                  <a:lnTo>
                    <a:pt x="15174" y="0"/>
                  </a:lnTo>
                  <a:lnTo>
                    <a:pt x="21854" y="463"/>
                  </a:lnTo>
                  <a:lnTo>
                    <a:pt x="27873" y="3398"/>
                  </a:lnTo>
                  <a:lnTo>
                    <a:pt x="32462" y="8601"/>
                  </a:lnTo>
                  <a:lnTo>
                    <a:pt x="34668" y="15176"/>
                  </a:lnTo>
                  <a:lnTo>
                    <a:pt x="34200" y="21855"/>
                  </a:lnTo>
                  <a:lnTo>
                    <a:pt x="31264" y="27869"/>
                  </a:lnTo>
                  <a:lnTo>
                    <a:pt x="26061" y="32451"/>
                  </a:lnTo>
                  <a:lnTo>
                    <a:pt x="19493" y="34664"/>
                  </a:lnTo>
                  <a:lnTo>
                    <a:pt x="12817" y="34201"/>
                  </a:lnTo>
                  <a:lnTo>
                    <a:pt x="6800" y="31265"/>
                  </a:lnTo>
                  <a:lnTo>
                    <a:pt x="2211" y="26063"/>
                  </a:lnTo>
                  <a:close/>
                </a:path>
              </a:pathLst>
            </a:custGeom>
            <a:ln w="12700">
              <a:solidFill>
                <a:srgbClr val="000000"/>
              </a:solidFill>
            </a:ln>
          </p:spPr>
          <p:txBody>
            <a:bodyPr wrap="square" lIns="0" tIns="0" rIns="0" bIns="0" rtlCol="0"/>
            <a:lstStyle/>
            <a:p>
              <a:endParaRPr/>
            </a:p>
          </p:txBody>
        </p:sp>
        <p:sp>
          <p:nvSpPr>
            <p:cNvPr id="57" name="object 57"/>
            <p:cNvSpPr/>
            <p:nvPr/>
          </p:nvSpPr>
          <p:spPr>
            <a:xfrm>
              <a:off x="3186684" y="2743200"/>
              <a:ext cx="789940" cy="457200"/>
            </a:xfrm>
            <a:custGeom>
              <a:avLst/>
              <a:gdLst/>
              <a:ahLst/>
              <a:cxnLst/>
              <a:rect l="l" t="t" r="r" b="b"/>
              <a:pathLst>
                <a:path w="789939" h="457200">
                  <a:moveTo>
                    <a:pt x="0" y="457200"/>
                  </a:moveTo>
                  <a:lnTo>
                    <a:pt x="789432" y="0"/>
                  </a:lnTo>
                </a:path>
              </a:pathLst>
            </a:custGeom>
            <a:ln w="12192">
              <a:solidFill>
                <a:srgbClr val="000000"/>
              </a:solidFill>
              <a:prstDash val="sysDash"/>
            </a:ln>
          </p:spPr>
          <p:txBody>
            <a:bodyPr wrap="square" lIns="0" tIns="0" rIns="0" bIns="0" rtlCol="0"/>
            <a:lstStyle/>
            <a:p>
              <a:endParaRPr/>
            </a:p>
          </p:txBody>
        </p:sp>
        <p:sp>
          <p:nvSpPr>
            <p:cNvPr id="58" name="object 58"/>
            <p:cNvSpPr/>
            <p:nvPr/>
          </p:nvSpPr>
          <p:spPr>
            <a:xfrm>
              <a:off x="1370076" y="4114799"/>
              <a:ext cx="3175" cy="914400"/>
            </a:xfrm>
            <a:custGeom>
              <a:avLst/>
              <a:gdLst/>
              <a:ahLst/>
              <a:cxnLst/>
              <a:rect l="l" t="t" r="r" b="b"/>
              <a:pathLst>
                <a:path w="3175" h="914400">
                  <a:moveTo>
                    <a:pt x="3047" y="914400"/>
                  </a:moveTo>
                  <a:lnTo>
                    <a:pt x="0" y="0"/>
                  </a:lnTo>
                </a:path>
              </a:pathLst>
            </a:custGeom>
            <a:ln w="12192">
              <a:solidFill>
                <a:srgbClr val="000000"/>
              </a:solidFill>
              <a:prstDash val="lgDash"/>
            </a:ln>
          </p:spPr>
          <p:txBody>
            <a:bodyPr wrap="square" lIns="0" tIns="0" rIns="0" bIns="0" rtlCol="0"/>
            <a:lstStyle/>
            <a:p>
              <a:endParaRPr/>
            </a:p>
          </p:txBody>
        </p:sp>
        <p:sp>
          <p:nvSpPr>
            <p:cNvPr id="59" name="object 59"/>
            <p:cNvSpPr/>
            <p:nvPr/>
          </p:nvSpPr>
          <p:spPr>
            <a:xfrm>
              <a:off x="595884" y="1600199"/>
              <a:ext cx="789940" cy="457200"/>
            </a:xfrm>
            <a:custGeom>
              <a:avLst/>
              <a:gdLst/>
              <a:ahLst/>
              <a:cxnLst/>
              <a:rect l="l" t="t" r="r" b="b"/>
              <a:pathLst>
                <a:path w="789940" h="457200">
                  <a:moveTo>
                    <a:pt x="789432" y="457200"/>
                  </a:moveTo>
                  <a:lnTo>
                    <a:pt x="0" y="0"/>
                  </a:lnTo>
                </a:path>
              </a:pathLst>
            </a:custGeom>
            <a:ln w="12192">
              <a:solidFill>
                <a:srgbClr val="000000"/>
              </a:solidFill>
              <a:prstDash val="sysDash"/>
            </a:ln>
          </p:spPr>
          <p:txBody>
            <a:bodyPr wrap="square" lIns="0" tIns="0" rIns="0" bIns="0" rtlCol="0"/>
            <a:lstStyle/>
            <a:p>
              <a:endParaRPr/>
            </a:p>
          </p:txBody>
        </p:sp>
        <p:sp>
          <p:nvSpPr>
            <p:cNvPr id="60" name="object 60"/>
            <p:cNvSpPr/>
            <p:nvPr/>
          </p:nvSpPr>
          <p:spPr>
            <a:xfrm>
              <a:off x="1448607" y="3887454"/>
              <a:ext cx="1063625" cy="1062990"/>
            </a:xfrm>
            <a:custGeom>
              <a:avLst/>
              <a:gdLst/>
              <a:ahLst/>
              <a:cxnLst/>
              <a:rect l="l" t="t" r="r" b="b"/>
              <a:pathLst>
                <a:path w="1063625" h="1062989">
                  <a:moveTo>
                    <a:pt x="1063409" y="0"/>
                  </a:moveTo>
                  <a:lnTo>
                    <a:pt x="1059126" y="48541"/>
                  </a:lnTo>
                  <a:lnTo>
                    <a:pt x="1052840" y="96481"/>
                  </a:lnTo>
                  <a:lnTo>
                    <a:pt x="1044596" y="143776"/>
                  </a:lnTo>
                  <a:lnTo>
                    <a:pt x="1034433" y="190384"/>
                  </a:lnTo>
                  <a:lnTo>
                    <a:pt x="1022397" y="236263"/>
                  </a:lnTo>
                  <a:lnTo>
                    <a:pt x="1008528" y="281369"/>
                  </a:lnTo>
                  <a:lnTo>
                    <a:pt x="992868" y="325661"/>
                  </a:lnTo>
                  <a:lnTo>
                    <a:pt x="975462" y="369097"/>
                  </a:lnTo>
                  <a:lnTo>
                    <a:pt x="956350" y="411633"/>
                  </a:lnTo>
                  <a:lnTo>
                    <a:pt x="935576" y="453227"/>
                  </a:lnTo>
                  <a:lnTo>
                    <a:pt x="913182" y="493838"/>
                  </a:lnTo>
                  <a:lnTo>
                    <a:pt x="889210" y="533422"/>
                  </a:lnTo>
                  <a:lnTo>
                    <a:pt x="863702" y="571937"/>
                  </a:lnTo>
                  <a:lnTo>
                    <a:pt x="836702" y="609341"/>
                  </a:lnTo>
                  <a:lnTo>
                    <a:pt x="808251" y="645591"/>
                  </a:lnTo>
                  <a:lnTo>
                    <a:pt x="778393" y="680645"/>
                  </a:lnTo>
                  <a:lnTo>
                    <a:pt x="747168" y="714461"/>
                  </a:lnTo>
                  <a:lnTo>
                    <a:pt x="714621" y="746995"/>
                  </a:lnTo>
                  <a:lnTo>
                    <a:pt x="680793" y="778207"/>
                  </a:lnTo>
                  <a:lnTo>
                    <a:pt x="645727" y="808052"/>
                  </a:lnTo>
                  <a:lnTo>
                    <a:pt x="609465" y="836489"/>
                  </a:lnTo>
                  <a:lnTo>
                    <a:pt x="572049" y="863475"/>
                  </a:lnTo>
                  <a:lnTo>
                    <a:pt x="533523" y="888969"/>
                  </a:lnTo>
                  <a:lnTo>
                    <a:pt x="493928" y="912927"/>
                  </a:lnTo>
                  <a:lnTo>
                    <a:pt x="453307" y="935307"/>
                  </a:lnTo>
                  <a:lnTo>
                    <a:pt x="411702" y="956066"/>
                  </a:lnTo>
                  <a:lnTo>
                    <a:pt x="369157" y="975163"/>
                  </a:lnTo>
                  <a:lnTo>
                    <a:pt x="325712" y="992555"/>
                  </a:lnTo>
                  <a:lnTo>
                    <a:pt x="281411" y="1008199"/>
                  </a:lnTo>
                  <a:lnTo>
                    <a:pt x="236296" y="1022053"/>
                  </a:lnTo>
                  <a:lnTo>
                    <a:pt x="190410" y="1034075"/>
                  </a:lnTo>
                  <a:lnTo>
                    <a:pt x="143795" y="1044222"/>
                  </a:lnTo>
                  <a:lnTo>
                    <a:pt x="96493" y="1052452"/>
                  </a:lnTo>
                  <a:lnTo>
                    <a:pt x="48547" y="1058722"/>
                  </a:lnTo>
                  <a:lnTo>
                    <a:pt x="0" y="1062990"/>
                  </a:lnTo>
                </a:path>
              </a:pathLst>
            </a:custGeom>
            <a:ln w="12699">
              <a:solidFill>
                <a:srgbClr val="000000"/>
              </a:solidFill>
              <a:prstDash val="dot"/>
            </a:ln>
          </p:spPr>
          <p:txBody>
            <a:bodyPr wrap="square" lIns="0" tIns="0" rIns="0" bIns="0" rtlCol="0"/>
            <a:lstStyle/>
            <a:p>
              <a:endParaRPr/>
            </a:p>
          </p:txBody>
        </p:sp>
        <p:sp>
          <p:nvSpPr>
            <p:cNvPr id="61" name="object 61"/>
            <p:cNvSpPr/>
            <p:nvPr/>
          </p:nvSpPr>
          <p:spPr>
            <a:xfrm>
              <a:off x="1371587" y="3809999"/>
              <a:ext cx="1177290" cy="1177290"/>
            </a:xfrm>
            <a:custGeom>
              <a:avLst/>
              <a:gdLst/>
              <a:ahLst/>
              <a:cxnLst/>
              <a:rect l="l" t="t" r="r" b="b"/>
              <a:pathLst>
                <a:path w="1177289" h="1177289">
                  <a:moveTo>
                    <a:pt x="128206" y="1176858"/>
                  </a:moveTo>
                  <a:lnTo>
                    <a:pt x="76161" y="1140472"/>
                  </a:lnTo>
                  <a:lnTo>
                    <a:pt x="125666" y="1100709"/>
                  </a:lnTo>
                  <a:lnTo>
                    <a:pt x="0" y="1143012"/>
                  </a:lnTo>
                  <a:lnTo>
                    <a:pt x="128206" y="1176858"/>
                  </a:lnTo>
                  <a:close/>
                </a:path>
                <a:path w="1177289" h="1177289">
                  <a:moveTo>
                    <a:pt x="1176845" y="128206"/>
                  </a:moveTo>
                  <a:lnTo>
                    <a:pt x="1143000" y="0"/>
                  </a:lnTo>
                  <a:lnTo>
                    <a:pt x="1100683" y="125666"/>
                  </a:lnTo>
                  <a:lnTo>
                    <a:pt x="1140460" y="76161"/>
                  </a:lnTo>
                  <a:lnTo>
                    <a:pt x="1176845" y="128206"/>
                  </a:lnTo>
                  <a:close/>
                </a:path>
              </a:pathLst>
            </a:custGeom>
            <a:solidFill>
              <a:srgbClr val="000000"/>
            </a:solidFill>
          </p:spPr>
          <p:txBody>
            <a:bodyPr wrap="square" lIns="0" tIns="0" rIns="0" bIns="0" rtlCol="0"/>
            <a:lstStyle/>
            <a:p>
              <a:endParaRPr/>
            </a:p>
          </p:txBody>
        </p:sp>
        <p:sp>
          <p:nvSpPr>
            <p:cNvPr id="62" name="object 62"/>
            <p:cNvSpPr/>
            <p:nvPr/>
          </p:nvSpPr>
          <p:spPr>
            <a:xfrm>
              <a:off x="2431284" y="2129383"/>
              <a:ext cx="1480820" cy="426084"/>
            </a:xfrm>
            <a:custGeom>
              <a:avLst/>
              <a:gdLst/>
              <a:ahLst/>
              <a:cxnLst/>
              <a:rect l="l" t="t" r="r" b="b"/>
              <a:pathLst>
                <a:path w="1480820" h="426085">
                  <a:moveTo>
                    <a:pt x="0" y="164460"/>
                  </a:moveTo>
                  <a:lnTo>
                    <a:pt x="42220" y="140126"/>
                  </a:lnTo>
                  <a:lnTo>
                    <a:pt x="85095" y="117778"/>
                  </a:lnTo>
                  <a:lnTo>
                    <a:pt x="128566" y="97404"/>
                  </a:lnTo>
                  <a:lnTo>
                    <a:pt x="172574" y="78995"/>
                  </a:lnTo>
                  <a:lnTo>
                    <a:pt x="217059" y="62541"/>
                  </a:lnTo>
                  <a:lnTo>
                    <a:pt x="261963" y="48030"/>
                  </a:lnTo>
                  <a:lnTo>
                    <a:pt x="307227" y="35452"/>
                  </a:lnTo>
                  <a:lnTo>
                    <a:pt x="352791" y="24797"/>
                  </a:lnTo>
                  <a:lnTo>
                    <a:pt x="398596" y="16054"/>
                  </a:lnTo>
                  <a:lnTo>
                    <a:pt x="444584" y="9214"/>
                  </a:lnTo>
                  <a:lnTo>
                    <a:pt x="490695" y="4265"/>
                  </a:lnTo>
                  <a:lnTo>
                    <a:pt x="536870" y="1197"/>
                  </a:lnTo>
                  <a:lnTo>
                    <a:pt x="583050" y="0"/>
                  </a:lnTo>
                  <a:lnTo>
                    <a:pt x="629176" y="663"/>
                  </a:lnTo>
                  <a:lnTo>
                    <a:pt x="675189" y="3176"/>
                  </a:lnTo>
                  <a:lnTo>
                    <a:pt x="721029" y="7528"/>
                  </a:lnTo>
                  <a:lnTo>
                    <a:pt x="766638" y="13709"/>
                  </a:lnTo>
                  <a:lnTo>
                    <a:pt x="811957" y="21709"/>
                  </a:lnTo>
                  <a:lnTo>
                    <a:pt x="856927" y="31518"/>
                  </a:lnTo>
                  <a:lnTo>
                    <a:pt x="901487" y="43124"/>
                  </a:lnTo>
                  <a:lnTo>
                    <a:pt x="945581" y="56517"/>
                  </a:lnTo>
                  <a:lnTo>
                    <a:pt x="989147" y="71687"/>
                  </a:lnTo>
                  <a:lnTo>
                    <a:pt x="1032127" y="88624"/>
                  </a:lnTo>
                  <a:lnTo>
                    <a:pt x="1074463" y="107316"/>
                  </a:lnTo>
                  <a:lnTo>
                    <a:pt x="1116095" y="127754"/>
                  </a:lnTo>
                  <a:lnTo>
                    <a:pt x="1156963" y="149928"/>
                  </a:lnTo>
                  <a:lnTo>
                    <a:pt x="1197010" y="173826"/>
                  </a:lnTo>
                  <a:lnTo>
                    <a:pt x="1236175" y="199438"/>
                  </a:lnTo>
                  <a:lnTo>
                    <a:pt x="1274400" y="226755"/>
                  </a:lnTo>
                  <a:lnTo>
                    <a:pt x="1311625" y="255765"/>
                  </a:lnTo>
                  <a:lnTo>
                    <a:pt x="1347792" y="286458"/>
                  </a:lnTo>
                  <a:lnTo>
                    <a:pt x="1382841" y="318823"/>
                  </a:lnTo>
                  <a:lnTo>
                    <a:pt x="1416714" y="352851"/>
                  </a:lnTo>
                  <a:lnTo>
                    <a:pt x="1449351" y="388530"/>
                  </a:lnTo>
                  <a:lnTo>
                    <a:pt x="1480693" y="425851"/>
                  </a:lnTo>
                </a:path>
              </a:pathLst>
            </a:custGeom>
            <a:ln w="12700">
              <a:solidFill>
                <a:srgbClr val="000000"/>
              </a:solidFill>
              <a:prstDash val="dot"/>
            </a:ln>
          </p:spPr>
          <p:txBody>
            <a:bodyPr wrap="square" lIns="0" tIns="0" rIns="0" bIns="0" rtlCol="0"/>
            <a:lstStyle/>
            <a:p>
              <a:endParaRPr/>
            </a:p>
          </p:txBody>
        </p:sp>
        <p:sp>
          <p:nvSpPr>
            <p:cNvPr id="63" name="object 63"/>
            <p:cNvSpPr/>
            <p:nvPr/>
          </p:nvSpPr>
          <p:spPr>
            <a:xfrm>
              <a:off x="2366352" y="2234907"/>
              <a:ext cx="1591945" cy="382270"/>
            </a:xfrm>
            <a:custGeom>
              <a:avLst/>
              <a:gdLst/>
              <a:ahLst/>
              <a:cxnLst/>
              <a:rect l="l" t="t" r="r" b="b"/>
              <a:pathLst>
                <a:path w="1591945" h="382269">
                  <a:moveTo>
                    <a:pt x="127203" y="63842"/>
                  </a:moveTo>
                  <a:lnTo>
                    <a:pt x="63842" y="59651"/>
                  </a:lnTo>
                  <a:lnTo>
                    <a:pt x="85610" y="0"/>
                  </a:lnTo>
                  <a:lnTo>
                    <a:pt x="0" y="101244"/>
                  </a:lnTo>
                  <a:lnTo>
                    <a:pt x="127203" y="63842"/>
                  </a:lnTo>
                  <a:close/>
                </a:path>
                <a:path w="1591945" h="382269">
                  <a:moveTo>
                    <a:pt x="1591881" y="381952"/>
                  </a:moveTo>
                  <a:lnTo>
                    <a:pt x="1546085" y="257517"/>
                  </a:lnTo>
                  <a:lnTo>
                    <a:pt x="1546123" y="321017"/>
                  </a:lnTo>
                  <a:lnTo>
                    <a:pt x="1485150" y="303276"/>
                  </a:lnTo>
                  <a:lnTo>
                    <a:pt x="1591881" y="381952"/>
                  </a:lnTo>
                  <a:close/>
                </a:path>
              </a:pathLst>
            </a:custGeom>
            <a:solidFill>
              <a:srgbClr val="000000"/>
            </a:solidFill>
          </p:spPr>
          <p:txBody>
            <a:bodyPr wrap="square" lIns="0" tIns="0" rIns="0" bIns="0" rtlCol="0"/>
            <a:lstStyle/>
            <a:p>
              <a:endParaRPr/>
            </a:p>
          </p:txBody>
        </p:sp>
        <p:sp>
          <p:nvSpPr>
            <p:cNvPr id="64" name="object 64"/>
            <p:cNvSpPr/>
            <p:nvPr/>
          </p:nvSpPr>
          <p:spPr>
            <a:xfrm>
              <a:off x="477169" y="1652489"/>
              <a:ext cx="644525" cy="1384300"/>
            </a:xfrm>
            <a:custGeom>
              <a:avLst/>
              <a:gdLst/>
              <a:ahLst/>
              <a:cxnLst/>
              <a:rect l="l" t="t" r="r" b="b"/>
              <a:pathLst>
                <a:path w="644525" h="1384300">
                  <a:moveTo>
                    <a:pt x="644081" y="1384173"/>
                  </a:moveTo>
                  <a:lnTo>
                    <a:pt x="600678" y="1362017"/>
                  </a:lnTo>
                  <a:lnTo>
                    <a:pt x="558584" y="1338231"/>
                  </a:lnTo>
                  <a:lnTo>
                    <a:pt x="517822" y="1312869"/>
                  </a:lnTo>
                  <a:lnTo>
                    <a:pt x="478415" y="1285987"/>
                  </a:lnTo>
                  <a:lnTo>
                    <a:pt x="440386" y="1257641"/>
                  </a:lnTo>
                  <a:lnTo>
                    <a:pt x="403760" y="1227884"/>
                  </a:lnTo>
                  <a:lnTo>
                    <a:pt x="368559" y="1196774"/>
                  </a:lnTo>
                  <a:lnTo>
                    <a:pt x="334807" y="1164363"/>
                  </a:lnTo>
                  <a:lnTo>
                    <a:pt x="302528" y="1130709"/>
                  </a:lnTo>
                  <a:lnTo>
                    <a:pt x="271744" y="1095867"/>
                  </a:lnTo>
                  <a:lnTo>
                    <a:pt x="242480" y="1059890"/>
                  </a:lnTo>
                  <a:lnTo>
                    <a:pt x="214758" y="1022836"/>
                  </a:lnTo>
                  <a:lnTo>
                    <a:pt x="188603" y="984758"/>
                  </a:lnTo>
                  <a:lnTo>
                    <a:pt x="164037" y="945712"/>
                  </a:lnTo>
                  <a:lnTo>
                    <a:pt x="141085" y="905754"/>
                  </a:lnTo>
                  <a:lnTo>
                    <a:pt x="119768" y="864938"/>
                  </a:lnTo>
                  <a:lnTo>
                    <a:pt x="100112" y="823321"/>
                  </a:lnTo>
                  <a:lnTo>
                    <a:pt x="82139" y="780956"/>
                  </a:lnTo>
                  <a:lnTo>
                    <a:pt x="65873" y="737900"/>
                  </a:lnTo>
                  <a:lnTo>
                    <a:pt x="51337" y="694207"/>
                  </a:lnTo>
                  <a:lnTo>
                    <a:pt x="38555" y="649933"/>
                  </a:lnTo>
                  <a:lnTo>
                    <a:pt x="27549" y="605133"/>
                  </a:lnTo>
                  <a:lnTo>
                    <a:pt x="18345" y="559862"/>
                  </a:lnTo>
                  <a:lnTo>
                    <a:pt x="10964" y="514176"/>
                  </a:lnTo>
                  <a:lnTo>
                    <a:pt x="5430" y="468130"/>
                  </a:lnTo>
                  <a:lnTo>
                    <a:pt x="1768" y="421778"/>
                  </a:lnTo>
                  <a:lnTo>
                    <a:pt x="0" y="375177"/>
                  </a:lnTo>
                  <a:lnTo>
                    <a:pt x="149" y="328381"/>
                  </a:lnTo>
                  <a:lnTo>
                    <a:pt x="2239" y="281445"/>
                  </a:lnTo>
                  <a:lnTo>
                    <a:pt x="6294" y="234426"/>
                  </a:lnTo>
                  <a:lnTo>
                    <a:pt x="12338" y="187377"/>
                  </a:lnTo>
                  <a:lnTo>
                    <a:pt x="20392" y="140355"/>
                  </a:lnTo>
                  <a:lnTo>
                    <a:pt x="30481" y="93415"/>
                  </a:lnTo>
                  <a:lnTo>
                    <a:pt x="42629" y="46611"/>
                  </a:lnTo>
                  <a:lnTo>
                    <a:pt x="56859" y="0"/>
                  </a:lnTo>
                </a:path>
              </a:pathLst>
            </a:custGeom>
            <a:ln w="12700">
              <a:solidFill>
                <a:srgbClr val="000000"/>
              </a:solidFill>
              <a:prstDash val="dot"/>
            </a:ln>
          </p:spPr>
          <p:txBody>
            <a:bodyPr wrap="square" lIns="0" tIns="0" rIns="0" bIns="0" rtlCol="0"/>
            <a:lstStyle/>
            <a:p>
              <a:endParaRPr/>
            </a:p>
          </p:txBody>
        </p:sp>
        <p:sp>
          <p:nvSpPr>
            <p:cNvPr id="65" name="object 65"/>
            <p:cNvSpPr/>
            <p:nvPr/>
          </p:nvSpPr>
          <p:spPr>
            <a:xfrm>
              <a:off x="481076" y="1580133"/>
              <a:ext cx="711200" cy="1488440"/>
            </a:xfrm>
            <a:custGeom>
              <a:avLst/>
              <a:gdLst/>
              <a:ahLst/>
              <a:cxnLst/>
              <a:rect l="l" t="t" r="r" b="b"/>
              <a:pathLst>
                <a:path w="711200" h="1488439">
                  <a:moveTo>
                    <a:pt x="79413" y="0"/>
                  </a:moveTo>
                  <a:lnTo>
                    <a:pt x="0" y="106184"/>
                  </a:lnTo>
                  <a:lnTo>
                    <a:pt x="53238" y="71564"/>
                  </a:lnTo>
                  <a:lnTo>
                    <a:pt x="71564" y="132359"/>
                  </a:lnTo>
                  <a:lnTo>
                    <a:pt x="79413" y="0"/>
                  </a:lnTo>
                  <a:close/>
                </a:path>
                <a:path w="711200" h="1488439">
                  <a:moveTo>
                    <a:pt x="711022" y="1487944"/>
                  </a:moveTo>
                  <a:lnTo>
                    <a:pt x="610362" y="1401635"/>
                  </a:lnTo>
                  <a:lnTo>
                    <a:pt x="641362" y="1457058"/>
                  </a:lnTo>
                  <a:lnTo>
                    <a:pt x="579475" y="1471295"/>
                  </a:lnTo>
                  <a:lnTo>
                    <a:pt x="711022" y="1487944"/>
                  </a:lnTo>
                  <a:close/>
                </a:path>
              </a:pathLst>
            </a:custGeom>
            <a:solidFill>
              <a:srgbClr val="000000"/>
            </a:solidFill>
          </p:spPr>
          <p:txBody>
            <a:bodyPr wrap="square" lIns="0" tIns="0" rIns="0" bIns="0" rtlCol="0"/>
            <a:lstStyle/>
            <a:p>
              <a:endParaRPr/>
            </a:p>
          </p:txBody>
        </p:sp>
      </p:grpSp>
      <p:sp>
        <p:nvSpPr>
          <p:cNvPr id="66" name="object 66"/>
          <p:cNvSpPr txBox="1"/>
          <p:nvPr/>
        </p:nvSpPr>
        <p:spPr>
          <a:xfrm>
            <a:off x="419100" y="2289430"/>
            <a:ext cx="549275" cy="299720"/>
          </a:xfrm>
          <a:prstGeom prst="rect">
            <a:avLst/>
          </a:prstGeom>
        </p:spPr>
        <p:txBody>
          <a:bodyPr vert="horz" wrap="square" lIns="0" tIns="12700" rIns="0" bIns="0" rtlCol="0">
            <a:spAutoFit/>
          </a:bodyPr>
          <a:lstStyle/>
          <a:p>
            <a:pPr marL="38100">
              <a:lnSpc>
                <a:spcPct val="100000"/>
              </a:lnSpc>
              <a:spcBef>
                <a:spcPts val="100"/>
              </a:spcBef>
            </a:pPr>
            <a:r>
              <a:rPr sz="1800" b="1" spc="-20" dirty="0">
                <a:latin typeface="Arial"/>
                <a:cs typeface="Arial"/>
              </a:rPr>
              <a:t>120</a:t>
            </a:r>
            <a:r>
              <a:rPr sz="1800" b="1" spc="-30" baseline="25462" dirty="0">
                <a:latin typeface="Arial"/>
                <a:cs typeface="Arial"/>
              </a:rPr>
              <a:t>o</a:t>
            </a:r>
            <a:endParaRPr sz="1800" baseline="25462">
              <a:latin typeface="Arial"/>
              <a:cs typeface="Arial"/>
            </a:endParaRPr>
          </a:p>
        </p:txBody>
      </p:sp>
      <p:sp>
        <p:nvSpPr>
          <p:cNvPr id="67" name="object 67"/>
          <p:cNvSpPr txBox="1"/>
          <p:nvPr/>
        </p:nvSpPr>
        <p:spPr>
          <a:xfrm>
            <a:off x="6438900" y="2899030"/>
            <a:ext cx="549275" cy="299720"/>
          </a:xfrm>
          <a:prstGeom prst="rect">
            <a:avLst/>
          </a:prstGeom>
        </p:spPr>
        <p:txBody>
          <a:bodyPr vert="horz" wrap="square" lIns="0" tIns="12700" rIns="0" bIns="0" rtlCol="0">
            <a:spAutoFit/>
          </a:bodyPr>
          <a:lstStyle/>
          <a:p>
            <a:pPr marL="38100">
              <a:lnSpc>
                <a:spcPct val="100000"/>
              </a:lnSpc>
              <a:spcBef>
                <a:spcPts val="100"/>
              </a:spcBef>
            </a:pPr>
            <a:r>
              <a:rPr sz="1800" b="1" spc="-20" dirty="0">
                <a:latin typeface="Arial"/>
                <a:cs typeface="Arial"/>
              </a:rPr>
              <a:t>120</a:t>
            </a:r>
            <a:r>
              <a:rPr sz="1800" b="1" spc="-30" baseline="25462" dirty="0">
                <a:latin typeface="Arial"/>
                <a:cs typeface="Arial"/>
              </a:rPr>
              <a:t>o</a:t>
            </a:r>
            <a:endParaRPr sz="1800" baseline="25462">
              <a:latin typeface="Arial"/>
              <a:cs typeface="Arial"/>
            </a:endParaRPr>
          </a:p>
        </p:txBody>
      </p:sp>
      <p:sp>
        <p:nvSpPr>
          <p:cNvPr id="68" name="object 68"/>
          <p:cNvSpPr txBox="1"/>
          <p:nvPr/>
        </p:nvSpPr>
        <p:spPr>
          <a:xfrm>
            <a:off x="5067300" y="2899030"/>
            <a:ext cx="549275" cy="299720"/>
          </a:xfrm>
          <a:prstGeom prst="rect">
            <a:avLst/>
          </a:prstGeom>
        </p:spPr>
        <p:txBody>
          <a:bodyPr vert="horz" wrap="square" lIns="0" tIns="12700" rIns="0" bIns="0" rtlCol="0">
            <a:spAutoFit/>
          </a:bodyPr>
          <a:lstStyle/>
          <a:p>
            <a:pPr marL="38100">
              <a:lnSpc>
                <a:spcPct val="100000"/>
              </a:lnSpc>
              <a:spcBef>
                <a:spcPts val="100"/>
              </a:spcBef>
            </a:pPr>
            <a:r>
              <a:rPr sz="1800" b="1" spc="-20" dirty="0">
                <a:latin typeface="Arial"/>
                <a:cs typeface="Arial"/>
              </a:rPr>
              <a:t>120</a:t>
            </a:r>
            <a:r>
              <a:rPr sz="1800" b="1" spc="-30" baseline="25462" dirty="0">
                <a:latin typeface="Arial"/>
                <a:cs typeface="Arial"/>
              </a:rPr>
              <a:t>o</a:t>
            </a:r>
            <a:endParaRPr sz="1800" baseline="25462">
              <a:latin typeface="Arial"/>
              <a:cs typeface="Arial"/>
            </a:endParaRPr>
          </a:p>
        </p:txBody>
      </p:sp>
      <p:sp>
        <p:nvSpPr>
          <p:cNvPr id="69" name="object 69"/>
          <p:cNvSpPr txBox="1"/>
          <p:nvPr/>
        </p:nvSpPr>
        <p:spPr>
          <a:xfrm>
            <a:off x="2933700" y="1984630"/>
            <a:ext cx="549275" cy="299720"/>
          </a:xfrm>
          <a:prstGeom prst="rect">
            <a:avLst/>
          </a:prstGeom>
        </p:spPr>
        <p:txBody>
          <a:bodyPr vert="horz" wrap="square" lIns="0" tIns="12700" rIns="0" bIns="0" rtlCol="0">
            <a:spAutoFit/>
          </a:bodyPr>
          <a:lstStyle/>
          <a:p>
            <a:pPr marL="38100">
              <a:lnSpc>
                <a:spcPct val="100000"/>
              </a:lnSpc>
              <a:spcBef>
                <a:spcPts val="100"/>
              </a:spcBef>
            </a:pPr>
            <a:r>
              <a:rPr sz="1800" b="1" spc="-20" dirty="0">
                <a:latin typeface="Arial"/>
                <a:cs typeface="Arial"/>
              </a:rPr>
              <a:t>120</a:t>
            </a:r>
            <a:r>
              <a:rPr sz="1800" b="1" spc="-30" baseline="25462" dirty="0">
                <a:latin typeface="Arial"/>
                <a:cs typeface="Arial"/>
              </a:rPr>
              <a:t>o</a:t>
            </a:r>
            <a:endParaRPr sz="1800" baseline="25462">
              <a:latin typeface="Arial"/>
              <a:cs typeface="Arial"/>
            </a:endParaRPr>
          </a:p>
        </p:txBody>
      </p:sp>
      <p:sp>
        <p:nvSpPr>
          <p:cNvPr id="70" name="object 70"/>
          <p:cNvSpPr txBox="1"/>
          <p:nvPr/>
        </p:nvSpPr>
        <p:spPr>
          <a:xfrm>
            <a:off x="1943100" y="4499230"/>
            <a:ext cx="549275" cy="299720"/>
          </a:xfrm>
          <a:prstGeom prst="rect">
            <a:avLst/>
          </a:prstGeom>
        </p:spPr>
        <p:txBody>
          <a:bodyPr vert="horz" wrap="square" lIns="0" tIns="12700" rIns="0" bIns="0" rtlCol="0">
            <a:spAutoFit/>
          </a:bodyPr>
          <a:lstStyle/>
          <a:p>
            <a:pPr marL="38100">
              <a:lnSpc>
                <a:spcPct val="100000"/>
              </a:lnSpc>
              <a:spcBef>
                <a:spcPts val="100"/>
              </a:spcBef>
            </a:pPr>
            <a:r>
              <a:rPr sz="1800" b="1" spc="-20" dirty="0">
                <a:latin typeface="Arial"/>
                <a:cs typeface="Arial"/>
              </a:rPr>
              <a:t>120</a:t>
            </a:r>
            <a:r>
              <a:rPr sz="1800" b="1" spc="-30" baseline="25462" dirty="0">
                <a:latin typeface="Arial"/>
                <a:cs typeface="Arial"/>
              </a:rPr>
              <a:t>o</a:t>
            </a:r>
            <a:endParaRPr sz="1800" baseline="25462">
              <a:latin typeface="Arial"/>
              <a:cs typeface="Arial"/>
            </a:endParaRPr>
          </a:p>
        </p:txBody>
      </p:sp>
      <p:sp>
        <p:nvSpPr>
          <p:cNvPr id="71" name="object 71"/>
          <p:cNvSpPr txBox="1"/>
          <p:nvPr/>
        </p:nvSpPr>
        <p:spPr>
          <a:xfrm>
            <a:off x="6007100" y="2365630"/>
            <a:ext cx="203835"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O</a:t>
            </a:r>
            <a:endParaRPr sz="1800">
              <a:latin typeface="Arial"/>
              <a:cs typeface="Arial"/>
            </a:endParaRPr>
          </a:p>
        </p:txBody>
      </p:sp>
      <p:sp>
        <p:nvSpPr>
          <p:cNvPr id="72" name="object 72"/>
          <p:cNvSpPr txBox="1"/>
          <p:nvPr/>
        </p:nvSpPr>
        <p:spPr>
          <a:xfrm>
            <a:off x="3187776" y="2670354"/>
            <a:ext cx="203835"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O</a:t>
            </a:r>
            <a:endParaRPr sz="1800">
              <a:latin typeface="Arial"/>
              <a:cs typeface="Arial"/>
            </a:endParaRPr>
          </a:p>
        </p:txBody>
      </p:sp>
      <p:sp>
        <p:nvSpPr>
          <p:cNvPr id="73" name="object 73"/>
          <p:cNvSpPr txBox="1"/>
          <p:nvPr/>
        </p:nvSpPr>
        <p:spPr>
          <a:xfrm>
            <a:off x="1511452" y="4270554"/>
            <a:ext cx="203835"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O</a:t>
            </a:r>
            <a:endParaRPr sz="1800">
              <a:latin typeface="Arial"/>
              <a:cs typeface="Arial"/>
            </a:endParaRPr>
          </a:p>
        </p:txBody>
      </p:sp>
      <p:sp>
        <p:nvSpPr>
          <p:cNvPr id="74" name="object 74"/>
          <p:cNvSpPr txBox="1"/>
          <p:nvPr/>
        </p:nvSpPr>
        <p:spPr>
          <a:xfrm>
            <a:off x="7378928" y="1832077"/>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B</a:t>
            </a:r>
            <a:endParaRPr sz="1800">
              <a:latin typeface="Arial"/>
              <a:cs typeface="Arial"/>
            </a:endParaRPr>
          </a:p>
        </p:txBody>
      </p:sp>
      <p:sp>
        <p:nvSpPr>
          <p:cNvPr id="75" name="object 75"/>
          <p:cNvSpPr txBox="1"/>
          <p:nvPr/>
        </p:nvSpPr>
        <p:spPr>
          <a:xfrm>
            <a:off x="1054252" y="4041954"/>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C</a:t>
            </a:r>
            <a:endParaRPr sz="1800">
              <a:latin typeface="Arial"/>
              <a:cs typeface="Arial"/>
            </a:endParaRPr>
          </a:p>
        </p:txBody>
      </p:sp>
      <p:sp>
        <p:nvSpPr>
          <p:cNvPr id="76" name="object 76"/>
          <p:cNvSpPr txBox="1"/>
          <p:nvPr/>
        </p:nvSpPr>
        <p:spPr>
          <a:xfrm>
            <a:off x="3066256" y="4148459"/>
            <a:ext cx="3077845" cy="702310"/>
          </a:xfrm>
          <a:prstGeom prst="rect">
            <a:avLst/>
          </a:prstGeom>
        </p:spPr>
        <p:txBody>
          <a:bodyPr vert="horz" wrap="square" lIns="0" tIns="58419" rIns="0" bIns="0" rtlCol="0">
            <a:spAutoFit/>
          </a:bodyPr>
          <a:lstStyle/>
          <a:p>
            <a:pPr marR="26670" algn="r">
              <a:lnSpc>
                <a:spcPct val="100000"/>
              </a:lnSpc>
              <a:spcBef>
                <a:spcPts val="459"/>
              </a:spcBef>
            </a:pPr>
            <a:r>
              <a:rPr sz="1800" b="1" dirty="0">
                <a:latin typeface="Arial"/>
                <a:cs typeface="Arial"/>
              </a:rPr>
              <a:t>C</a:t>
            </a:r>
            <a:endParaRPr sz="1800">
              <a:latin typeface="Arial"/>
              <a:cs typeface="Arial"/>
            </a:endParaRPr>
          </a:p>
          <a:p>
            <a:pPr marL="12700">
              <a:lnSpc>
                <a:spcPct val="100000"/>
              </a:lnSpc>
              <a:spcBef>
                <a:spcPts val="405"/>
              </a:spcBef>
            </a:pPr>
            <a:r>
              <a:rPr sz="2000" b="1" dirty="0">
                <a:latin typeface="Arial"/>
                <a:cs typeface="Arial"/>
              </a:rPr>
              <a:t>Coils</a:t>
            </a:r>
            <a:r>
              <a:rPr sz="2000" b="1" spc="-25" dirty="0">
                <a:latin typeface="Arial"/>
                <a:cs typeface="Arial"/>
              </a:rPr>
              <a:t> </a:t>
            </a:r>
            <a:r>
              <a:rPr sz="2000" b="1" dirty="0">
                <a:latin typeface="Arial"/>
                <a:cs typeface="Arial"/>
              </a:rPr>
              <a:t>connected</a:t>
            </a:r>
            <a:r>
              <a:rPr sz="2000" b="1" spc="-30" dirty="0">
                <a:latin typeface="Arial"/>
                <a:cs typeface="Arial"/>
              </a:rPr>
              <a:t> </a:t>
            </a:r>
            <a:r>
              <a:rPr sz="2000" b="1" spc="-10" dirty="0">
                <a:latin typeface="Arial"/>
                <a:cs typeface="Arial"/>
              </a:rPr>
              <a:t>together</a:t>
            </a:r>
            <a:endParaRPr sz="2000">
              <a:latin typeface="Arial"/>
              <a:cs typeface="Arial"/>
            </a:endParaRPr>
          </a:p>
        </p:txBody>
      </p:sp>
      <p:sp>
        <p:nvSpPr>
          <p:cNvPr id="77" name="object 77"/>
          <p:cNvSpPr txBox="1"/>
          <p:nvPr/>
        </p:nvSpPr>
        <p:spPr>
          <a:xfrm>
            <a:off x="3187776" y="3280030"/>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B</a:t>
            </a:r>
            <a:endParaRPr sz="1800">
              <a:latin typeface="Arial"/>
              <a:cs typeface="Arial"/>
            </a:endParaRPr>
          </a:p>
        </p:txBody>
      </p:sp>
      <p:sp>
        <p:nvSpPr>
          <p:cNvPr id="78" name="object 78"/>
          <p:cNvSpPr txBox="1"/>
          <p:nvPr/>
        </p:nvSpPr>
        <p:spPr>
          <a:xfrm>
            <a:off x="977900" y="1420826"/>
            <a:ext cx="1981835" cy="863600"/>
          </a:xfrm>
          <a:prstGeom prst="rect">
            <a:avLst/>
          </a:prstGeom>
        </p:spPr>
        <p:txBody>
          <a:bodyPr vert="horz" wrap="square" lIns="0" tIns="12700" rIns="0" bIns="0" rtlCol="0">
            <a:spAutoFit/>
          </a:bodyPr>
          <a:lstStyle/>
          <a:p>
            <a:pPr marL="546100" marR="5080" indent="-457200">
              <a:lnSpc>
                <a:spcPct val="111100"/>
              </a:lnSpc>
              <a:spcBef>
                <a:spcPts val="100"/>
              </a:spcBef>
            </a:pPr>
            <a:r>
              <a:rPr sz="1800" b="1" dirty="0">
                <a:latin typeface="Arial"/>
                <a:cs typeface="Arial"/>
              </a:rPr>
              <a:t>Delta</a:t>
            </a:r>
            <a:r>
              <a:rPr sz="1800" b="1" spc="-20" dirty="0">
                <a:latin typeface="Arial"/>
                <a:cs typeface="Arial"/>
              </a:rPr>
              <a:t> </a:t>
            </a:r>
            <a:r>
              <a:rPr sz="1800" b="1" spc="-10" dirty="0">
                <a:latin typeface="Arial"/>
                <a:cs typeface="Arial"/>
              </a:rPr>
              <a:t>Connection </a:t>
            </a:r>
            <a:r>
              <a:rPr sz="1800" b="1" spc="-50" dirty="0">
                <a:latin typeface="Arial"/>
                <a:cs typeface="Arial"/>
              </a:rPr>
              <a:t>A</a:t>
            </a:r>
            <a:endParaRPr sz="1800">
              <a:latin typeface="Arial"/>
              <a:cs typeface="Arial"/>
            </a:endParaRPr>
          </a:p>
          <a:p>
            <a:pPr marL="12700">
              <a:lnSpc>
                <a:spcPts val="1800"/>
              </a:lnSpc>
            </a:pPr>
            <a:r>
              <a:rPr sz="1800" b="1" dirty="0">
                <a:latin typeface="Arial"/>
                <a:cs typeface="Arial"/>
              </a:rPr>
              <a:t>O</a:t>
            </a:r>
            <a:endParaRPr sz="1800">
              <a:latin typeface="Arial"/>
              <a:cs typeface="Arial"/>
            </a:endParaRPr>
          </a:p>
        </p:txBody>
      </p:sp>
      <p:sp>
        <p:nvSpPr>
          <p:cNvPr id="79" name="object 79"/>
          <p:cNvSpPr txBox="1"/>
          <p:nvPr/>
        </p:nvSpPr>
        <p:spPr>
          <a:xfrm>
            <a:off x="4991176" y="1344550"/>
            <a:ext cx="1863725" cy="787400"/>
          </a:xfrm>
          <a:prstGeom prst="rect">
            <a:avLst/>
          </a:prstGeom>
        </p:spPr>
        <p:txBody>
          <a:bodyPr vert="horz" wrap="square" lIns="0" tIns="119380" rIns="0" bIns="0" rtlCol="0">
            <a:spAutoFit/>
          </a:bodyPr>
          <a:lstStyle/>
          <a:p>
            <a:pPr marL="38100">
              <a:lnSpc>
                <a:spcPct val="100000"/>
              </a:lnSpc>
              <a:spcBef>
                <a:spcPts val="940"/>
              </a:spcBef>
            </a:pPr>
            <a:r>
              <a:rPr sz="1800" b="1" dirty="0">
                <a:latin typeface="Arial"/>
                <a:cs typeface="Arial"/>
              </a:rPr>
              <a:t>Wye</a:t>
            </a:r>
            <a:r>
              <a:rPr sz="1800" b="1" spc="-45" dirty="0">
                <a:latin typeface="Arial"/>
                <a:cs typeface="Arial"/>
              </a:rPr>
              <a:t> </a:t>
            </a:r>
            <a:r>
              <a:rPr sz="1800" b="1" spc="-10" dirty="0">
                <a:latin typeface="Arial"/>
                <a:cs typeface="Arial"/>
              </a:rPr>
              <a:t>Connection</a:t>
            </a:r>
            <a:endParaRPr sz="1800">
              <a:latin typeface="Arial"/>
              <a:cs typeface="Arial"/>
            </a:endParaRPr>
          </a:p>
          <a:p>
            <a:pPr marL="799465">
              <a:lnSpc>
                <a:spcPct val="100000"/>
              </a:lnSpc>
              <a:spcBef>
                <a:spcPts val="840"/>
              </a:spcBef>
            </a:pPr>
            <a:r>
              <a:rPr sz="1800" b="1" spc="-20" dirty="0">
                <a:latin typeface="Arial"/>
                <a:cs typeface="Arial"/>
              </a:rPr>
              <a:t>120</a:t>
            </a:r>
            <a:r>
              <a:rPr sz="1800" b="1" spc="-30" baseline="25462" dirty="0">
                <a:latin typeface="Arial"/>
                <a:cs typeface="Arial"/>
              </a:rPr>
              <a:t>o</a:t>
            </a:r>
            <a:endParaRPr sz="1800" baseline="25462">
              <a:latin typeface="Arial"/>
              <a:cs typeface="Arial"/>
            </a:endParaRPr>
          </a:p>
        </p:txBody>
      </p:sp>
      <p:sp>
        <p:nvSpPr>
          <p:cNvPr id="80" name="object 80"/>
          <p:cNvSpPr txBox="1"/>
          <p:nvPr/>
        </p:nvSpPr>
        <p:spPr>
          <a:xfrm>
            <a:off x="4483252" y="1755954"/>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A</a:t>
            </a:r>
            <a:endParaRPr sz="180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688975">
              <a:lnSpc>
                <a:spcPct val="100000"/>
              </a:lnSpc>
              <a:spcBef>
                <a:spcPts val="105"/>
              </a:spcBef>
            </a:pPr>
            <a:r>
              <a:rPr dirty="0"/>
              <a:t>The</a:t>
            </a:r>
            <a:r>
              <a:rPr spc="-50" dirty="0"/>
              <a:t> </a:t>
            </a:r>
            <a:r>
              <a:rPr dirty="0"/>
              <a:t>Phasor</a:t>
            </a:r>
            <a:r>
              <a:rPr spc="-35" dirty="0"/>
              <a:t> </a:t>
            </a:r>
            <a:r>
              <a:rPr spc="-10" dirty="0"/>
              <a:t>Diagram</a:t>
            </a:r>
          </a:p>
        </p:txBody>
      </p:sp>
      <p:sp>
        <p:nvSpPr>
          <p:cNvPr id="5" name="Footer Placeholder 4">
            <a:extLst>
              <a:ext uri="{FF2B5EF4-FFF2-40B4-BE49-F238E27FC236}">
                <a16:creationId xmlns:a16="http://schemas.microsoft.com/office/drawing/2014/main" id="{63BA5BFA-DAF2-964C-A13F-E3C3E17D089C}"/>
              </a:ext>
            </a:extLst>
          </p:cNvPr>
          <p:cNvSpPr>
            <a:spLocks noGrp="1"/>
          </p:cNvSpPr>
          <p:nvPr>
            <p:ph type="ftr" sz="quarter" idx="3"/>
          </p:nvPr>
        </p:nvSpPr>
        <p:spPr/>
        <p:txBody>
          <a:bodyPr/>
          <a:lstStyle/>
          <a:p>
            <a:r>
              <a:rPr lang="en-US"/>
              <a:t>tescometering.com</a:t>
            </a:r>
            <a:endParaRPr lang="en-US" dirty="0"/>
          </a:p>
        </p:txBody>
      </p:sp>
      <p:sp>
        <p:nvSpPr>
          <p:cNvPr id="4" name="object 4"/>
          <p:cNvSpPr txBox="1">
            <a:spLocks noGrp="1"/>
          </p:cNvSpPr>
          <p:nvPr>
            <p:ph type="sldNum" sz="quarter" idx="4"/>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11</a:t>
            </a:fld>
            <a:endParaRPr spc="-25" dirty="0"/>
          </a:p>
        </p:txBody>
      </p:sp>
      <p:sp>
        <p:nvSpPr>
          <p:cNvPr id="3" name="object 3"/>
          <p:cNvSpPr txBox="1"/>
          <p:nvPr/>
        </p:nvSpPr>
        <p:spPr>
          <a:xfrm>
            <a:off x="1087437" y="1092517"/>
            <a:ext cx="6994525" cy="4659630"/>
          </a:xfrm>
          <a:prstGeom prst="rect">
            <a:avLst/>
          </a:prstGeom>
        </p:spPr>
        <p:txBody>
          <a:bodyPr vert="horz" wrap="square" lIns="0" tIns="13335" rIns="0" bIns="0" rtlCol="0">
            <a:spAutoFit/>
          </a:bodyPr>
          <a:lstStyle/>
          <a:p>
            <a:pPr marL="299085" marR="550545" indent="-287020">
              <a:lnSpc>
                <a:spcPct val="100000"/>
              </a:lnSpc>
              <a:spcBef>
                <a:spcPts val="105"/>
              </a:spcBef>
              <a:buFont typeface="Arial"/>
              <a:buChar char="•"/>
              <a:tabLst>
                <a:tab pos="299085" algn="l"/>
                <a:tab pos="299720" algn="l"/>
              </a:tabLst>
            </a:pPr>
            <a:r>
              <a:rPr sz="2000" b="1" dirty="0">
                <a:latin typeface="Arial"/>
                <a:cs typeface="Arial"/>
              </a:rPr>
              <a:t>A</a:t>
            </a:r>
            <a:r>
              <a:rPr sz="2000" b="1" spc="-5" dirty="0">
                <a:latin typeface="Arial"/>
                <a:cs typeface="Arial"/>
              </a:rPr>
              <a:t> </a:t>
            </a:r>
            <a:r>
              <a:rPr sz="2000" b="1" dirty="0">
                <a:latin typeface="Arial"/>
                <a:cs typeface="Arial"/>
              </a:rPr>
              <a:t>phasor</a:t>
            </a:r>
            <a:r>
              <a:rPr sz="2000" b="1" spc="-20" dirty="0">
                <a:latin typeface="Arial"/>
                <a:cs typeface="Arial"/>
              </a:rPr>
              <a:t> </a:t>
            </a:r>
            <a:r>
              <a:rPr sz="2000" b="1" dirty="0">
                <a:latin typeface="Arial"/>
                <a:cs typeface="Arial"/>
              </a:rPr>
              <a:t>diagram</a:t>
            </a:r>
            <a:r>
              <a:rPr sz="2000" b="1" spc="-25" dirty="0">
                <a:latin typeface="Arial"/>
                <a:cs typeface="Arial"/>
              </a:rPr>
              <a:t> </a:t>
            </a:r>
            <a:r>
              <a:rPr sz="2000" b="1" dirty="0">
                <a:latin typeface="Arial"/>
                <a:cs typeface="Arial"/>
              </a:rPr>
              <a:t>is</a:t>
            </a:r>
            <a:r>
              <a:rPr sz="2000" b="1" spc="-20" dirty="0">
                <a:latin typeface="Arial"/>
                <a:cs typeface="Arial"/>
              </a:rPr>
              <a:t> </a:t>
            </a:r>
            <a:r>
              <a:rPr sz="2000" b="1" dirty="0">
                <a:latin typeface="Arial"/>
                <a:cs typeface="Arial"/>
              </a:rPr>
              <a:t>a</a:t>
            </a:r>
            <a:r>
              <a:rPr sz="2000" b="1" spc="-20" dirty="0">
                <a:latin typeface="Arial"/>
                <a:cs typeface="Arial"/>
              </a:rPr>
              <a:t> </a:t>
            </a:r>
            <a:r>
              <a:rPr sz="2000" b="1" dirty="0">
                <a:latin typeface="Arial"/>
                <a:cs typeface="Arial"/>
              </a:rPr>
              <a:t>method</a:t>
            </a:r>
            <a:r>
              <a:rPr sz="2000" b="1" spc="-20" dirty="0">
                <a:latin typeface="Arial"/>
                <a:cs typeface="Arial"/>
              </a:rPr>
              <a:t> </a:t>
            </a:r>
            <a:r>
              <a:rPr sz="2000" b="1" dirty="0">
                <a:latin typeface="Arial"/>
                <a:cs typeface="Arial"/>
              </a:rPr>
              <a:t>of</a:t>
            </a:r>
            <a:r>
              <a:rPr sz="2000" b="1" spc="-20" dirty="0">
                <a:latin typeface="Arial"/>
                <a:cs typeface="Arial"/>
              </a:rPr>
              <a:t> </a:t>
            </a:r>
            <a:r>
              <a:rPr sz="2000" b="1" dirty="0">
                <a:latin typeface="Arial"/>
                <a:cs typeface="Arial"/>
              </a:rPr>
              <a:t>expressing</a:t>
            </a:r>
            <a:r>
              <a:rPr sz="2000" b="1" spc="-15" dirty="0">
                <a:latin typeface="Arial"/>
                <a:cs typeface="Arial"/>
              </a:rPr>
              <a:t> </a:t>
            </a:r>
            <a:r>
              <a:rPr sz="2000" b="1" spc="-25" dirty="0">
                <a:latin typeface="Arial"/>
                <a:cs typeface="Arial"/>
              </a:rPr>
              <a:t>the </a:t>
            </a:r>
            <a:r>
              <a:rPr sz="2000" b="1" dirty="0">
                <a:latin typeface="Arial"/>
                <a:cs typeface="Arial"/>
              </a:rPr>
              <a:t>magnitudes</a:t>
            </a:r>
            <a:r>
              <a:rPr sz="2000" b="1" spc="-50" dirty="0">
                <a:latin typeface="Arial"/>
                <a:cs typeface="Arial"/>
              </a:rPr>
              <a:t> </a:t>
            </a:r>
            <a:r>
              <a:rPr sz="2000" b="1" dirty="0">
                <a:latin typeface="Arial"/>
                <a:cs typeface="Arial"/>
              </a:rPr>
              <a:t>and</a:t>
            </a:r>
            <a:r>
              <a:rPr sz="2000" b="1" spc="-15" dirty="0">
                <a:latin typeface="Arial"/>
                <a:cs typeface="Arial"/>
              </a:rPr>
              <a:t> </a:t>
            </a:r>
            <a:r>
              <a:rPr sz="2000" b="1" dirty="0">
                <a:latin typeface="Arial"/>
                <a:cs typeface="Arial"/>
              </a:rPr>
              <a:t>time</a:t>
            </a:r>
            <a:r>
              <a:rPr sz="2000" b="1" spc="-35" dirty="0">
                <a:latin typeface="Arial"/>
                <a:cs typeface="Arial"/>
              </a:rPr>
              <a:t> </a:t>
            </a:r>
            <a:r>
              <a:rPr sz="2000" b="1" dirty="0">
                <a:latin typeface="Arial"/>
                <a:cs typeface="Arial"/>
              </a:rPr>
              <a:t>relationships</a:t>
            </a:r>
            <a:r>
              <a:rPr sz="2000" b="1" spc="-40" dirty="0">
                <a:latin typeface="Arial"/>
                <a:cs typeface="Arial"/>
              </a:rPr>
              <a:t> </a:t>
            </a:r>
            <a:r>
              <a:rPr sz="2000" b="1" dirty="0">
                <a:latin typeface="Arial"/>
                <a:cs typeface="Arial"/>
              </a:rPr>
              <a:t>(or</a:t>
            </a:r>
            <a:r>
              <a:rPr sz="2000" b="1" spc="-40" dirty="0">
                <a:latin typeface="Arial"/>
                <a:cs typeface="Arial"/>
              </a:rPr>
              <a:t> </a:t>
            </a:r>
            <a:r>
              <a:rPr sz="2000" b="1" dirty="0">
                <a:latin typeface="Arial"/>
                <a:cs typeface="Arial"/>
              </a:rPr>
              <a:t>phase</a:t>
            </a:r>
            <a:r>
              <a:rPr sz="2000" b="1" spc="-10" dirty="0">
                <a:latin typeface="Arial"/>
                <a:cs typeface="Arial"/>
              </a:rPr>
              <a:t> angle </a:t>
            </a:r>
            <a:r>
              <a:rPr sz="2000" b="1" dirty="0">
                <a:latin typeface="Arial"/>
                <a:cs typeface="Arial"/>
              </a:rPr>
              <a:t>relationships)</a:t>
            </a:r>
            <a:r>
              <a:rPr sz="2000" b="1" spc="-50" dirty="0">
                <a:latin typeface="Arial"/>
                <a:cs typeface="Arial"/>
              </a:rPr>
              <a:t> </a:t>
            </a:r>
            <a:r>
              <a:rPr sz="2000" b="1" dirty="0">
                <a:latin typeface="Arial"/>
                <a:cs typeface="Arial"/>
              </a:rPr>
              <a:t>between</a:t>
            </a:r>
            <a:r>
              <a:rPr sz="2000" b="1" spc="-45" dirty="0">
                <a:latin typeface="Arial"/>
                <a:cs typeface="Arial"/>
              </a:rPr>
              <a:t> </a:t>
            </a:r>
            <a:r>
              <a:rPr sz="2000" b="1" dirty="0">
                <a:latin typeface="Arial"/>
                <a:cs typeface="Arial"/>
              </a:rPr>
              <a:t>two</a:t>
            </a:r>
            <a:r>
              <a:rPr sz="2000" b="1" spc="-40" dirty="0">
                <a:latin typeface="Arial"/>
                <a:cs typeface="Arial"/>
              </a:rPr>
              <a:t> </a:t>
            </a:r>
            <a:r>
              <a:rPr sz="2000" b="1" dirty="0">
                <a:latin typeface="Arial"/>
                <a:cs typeface="Arial"/>
              </a:rPr>
              <a:t>or</a:t>
            </a:r>
            <a:r>
              <a:rPr sz="2000" b="1" spc="-10" dirty="0">
                <a:latin typeface="Arial"/>
                <a:cs typeface="Arial"/>
              </a:rPr>
              <a:t> </a:t>
            </a:r>
            <a:r>
              <a:rPr sz="2000" b="1" dirty="0">
                <a:latin typeface="Arial"/>
                <a:cs typeface="Arial"/>
              </a:rPr>
              <a:t>more</a:t>
            </a:r>
            <a:r>
              <a:rPr sz="2000" b="1" spc="-15" dirty="0">
                <a:latin typeface="Arial"/>
                <a:cs typeface="Arial"/>
              </a:rPr>
              <a:t> </a:t>
            </a:r>
            <a:r>
              <a:rPr sz="2000" b="1" spc="-10" dirty="0">
                <a:latin typeface="Arial"/>
                <a:cs typeface="Arial"/>
              </a:rPr>
              <a:t>sinusoidal </a:t>
            </a:r>
            <a:r>
              <a:rPr sz="2000" b="1" dirty="0">
                <a:latin typeface="Arial"/>
                <a:cs typeface="Arial"/>
              </a:rPr>
              <a:t>quantities</a:t>
            </a:r>
            <a:r>
              <a:rPr sz="2000" b="1" spc="-45" dirty="0">
                <a:latin typeface="Arial"/>
                <a:cs typeface="Arial"/>
              </a:rPr>
              <a:t> </a:t>
            </a:r>
            <a:r>
              <a:rPr sz="2000" b="1" dirty="0">
                <a:latin typeface="Arial"/>
                <a:cs typeface="Arial"/>
              </a:rPr>
              <a:t>of</a:t>
            </a:r>
            <a:r>
              <a:rPr sz="2000" b="1" spc="-20" dirty="0">
                <a:latin typeface="Arial"/>
                <a:cs typeface="Arial"/>
              </a:rPr>
              <a:t> </a:t>
            </a:r>
            <a:r>
              <a:rPr sz="2000" b="1" dirty="0">
                <a:latin typeface="Arial"/>
                <a:cs typeface="Arial"/>
              </a:rPr>
              <a:t>the</a:t>
            </a:r>
            <a:r>
              <a:rPr sz="2000" b="1" spc="-25" dirty="0">
                <a:latin typeface="Arial"/>
                <a:cs typeface="Arial"/>
              </a:rPr>
              <a:t> </a:t>
            </a:r>
            <a:r>
              <a:rPr sz="2000" b="1" i="1" u="sng" dirty="0">
                <a:uFill>
                  <a:solidFill>
                    <a:srgbClr val="000000"/>
                  </a:solidFill>
                </a:uFill>
                <a:latin typeface="Arial"/>
                <a:cs typeface="Arial"/>
              </a:rPr>
              <a:t>same</a:t>
            </a:r>
            <a:r>
              <a:rPr sz="2000" b="1" i="1" u="sng" spc="-20" dirty="0">
                <a:uFill>
                  <a:solidFill>
                    <a:srgbClr val="000000"/>
                  </a:solidFill>
                </a:uFill>
                <a:latin typeface="Arial"/>
                <a:cs typeface="Arial"/>
              </a:rPr>
              <a:t> </a:t>
            </a:r>
            <a:r>
              <a:rPr sz="2000" b="1" i="1" u="sng" spc="-10" dirty="0">
                <a:uFill>
                  <a:solidFill>
                    <a:srgbClr val="000000"/>
                  </a:solidFill>
                </a:uFill>
                <a:latin typeface="Arial"/>
                <a:cs typeface="Arial"/>
              </a:rPr>
              <a:t>frequency</a:t>
            </a:r>
            <a:r>
              <a:rPr sz="2000" b="1" spc="-10" dirty="0">
                <a:latin typeface="Arial"/>
                <a:cs typeface="Arial"/>
              </a:rPr>
              <a:t>.</a:t>
            </a:r>
            <a:endParaRPr sz="2000">
              <a:latin typeface="Arial"/>
              <a:cs typeface="Arial"/>
            </a:endParaRPr>
          </a:p>
          <a:p>
            <a:pPr marL="299085" marR="110489" indent="-287020">
              <a:lnSpc>
                <a:spcPct val="100000"/>
              </a:lnSpc>
              <a:spcBef>
                <a:spcPts val="1435"/>
              </a:spcBef>
              <a:buFont typeface="Arial"/>
              <a:buChar char="•"/>
              <a:tabLst>
                <a:tab pos="299085" algn="l"/>
                <a:tab pos="299720" algn="l"/>
                <a:tab pos="1087120" algn="l"/>
              </a:tabLst>
            </a:pPr>
            <a:r>
              <a:rPr sz="2000" b="1" dirty="0">
                <a:latin typeface="Arial"/>
                <a:cs typeface="Arial"/>
              </a:rPr>
              <a:t>Each</a:t>
            </a:r>
            <a:r>
              <a:rPr sz="2000" b="1" spc="-30" dirty="0">
                <a:latin typeface="Arial"/>
                <a:cs typeface="Arial"/>
              </a:rPr>
              <a:t> </a:t>
            </a:r>
            <a:r>
              <a:rPr sz="2000" b="1" dirty="0">
                <a:latin typeface="Arial"/>
                <a:cs typeface="Arial"/>
              </a:rPr>
              <a:t>alternating</a:t>
            </a:r>
            <a:r>
              <a:rPr sz="2000" b="1" spc="-50" dirty="0">
                <a:latin typeface="Arial"/>
                <a:cs typeface="Arial"/>
              </a:rPr>
              <a:t> </a:t>
            </a:r>
            <a:r>
              <a:rPr sz="2000" b="1" dirty="0">
                <a:latin typeface="Arial"/>
                <a:cs typeface="Arial"/>
              </a:rPr>
              <a:t>quantity</a:t>
            </a:r>
            <a:r>
              <a:rPr sz="2000" b="1" spc="-50" dirty="0">
                <a:latin typeface="Arial"/>
                <a:cs typeface="Arial"/>
              </a:rPr>
              <a:t> </a:t>
            </a:r>
            <a:r>
              <a:rPr sz="2000" b="1" dirty="0">
                <a:latin typeface="Arial"/>
                <a:cs typeface="Arial"/>
              </a:rPr>
              <a:t>having</a:t>
            </a:r>
            <a:r>
              <a:rPr sz="2000" b="1" spc="5" dirty="0">
                <a:latin typeface="Arial"/>
                <a:cs typeface="Arial"/>
              </a:rPr>
              <a:t> </a:t>
            </a:r>
            <a:r>
              <a:rPr sz="2000" b="1" dirty="0">
                <a:latin typeface="Arial"/>
                <a:cs typeface="Arial"/>
              </a:rPr>
              <a:t>the</a:t>
            </a:r>
            <a:r>
              <a:rPr sz="2000" b="1" spc="-25" dirty="0">
                <a:latin typeface="Arial"/>
                <a:cs typeface="Arial"/>
              </a:rPr>
              <a:t> </a:t>
            </a:r>
            <a:r>
              <a:rPr sz="2000" b="1" dirty="0">
                <a:latin typeface="Arial"/>
                <a:cs typeface="Arial"/>
              </a:rPr>
              <a:t>same</a:t>
            </a:r>
            <a:r>
              <a:rPr sz="2000" b="1" spc="-40" dirty="0">
                <a:latin typeface="Arial"/>
                <a:cs typeface="Arial"/>
              </a:rPr>
              <a:t> </a:t>
            </a:r>
            <a:r>
              <a:rPr sz="2000" b="1" spc="-10" dirty="0">
                <a:latin typeface="Arial"/>
                <a:cs typeface="Arial"/>
              </a:rPr>
              <a:t>frequency </a:t>
            </a:r>
            <a:r>
              <a:rPr sz="2000" b="1" dirty="0">
                <a:latin typeface="Arial"/>
                <a:cs typeface="Arial"/>
              </a:rPr>
              <a:t>can</a:t>
            </a:r>
            <a:r>
              <a:rPr sz="2000" b="1" spc="-30" dirty="0">
                <a:latin typeface="Arial"/>
                <a:cs typeface="Arial"/>
              </a:rPr>
              <a:t> </a:t>
            </a:r>
            <a:r>
              <a:rPr sz="2000" b="1" dirty="0">
                <a:latin typeface="Arial"/>
                <a:cs typeface="Arial"/>
              </a:rPr>
              <a:t>be</a:t>
            </a:r>
            <a:r>
              <a:rPr sz="2000" b="1" spc="-10" dirty="0">
                <a:latin typeface="Arial"/>
                <a:cs typeface="Arial"/>
              </a:rPr>
              <a:t> </a:t>
            </a:r>
            <a:r>
              <a:rPr sz="2000" b="1" dirty="0">
                <a:latin typeface="Arial"/>
                <a:cs typeface="Arial"/>
              </a:rPr>
              <a:t>represented</a:t>
            </a:r>
            <a:r>
              <a:rPr sz="2000" b="1" spc="-40" dirty="0">
                <a:latin typeface="Arial"/>
                <a:cs typeface="Arial"/>
              </a:rPr>
              <a:t> </a:t>
            </a:r>
            <a:r>
              <a:rPr sz="2000" b="1" dirty="0">
                <a:latin typeface="Arial"/>
                <a:cs typeface="Arial"/>
              </a:rPr>
              <a:t>on</a:t>
            </a:r>
            <a:r>
              <a:rPr sz="2000" b="1" spc="-5" dirty="0">
                <a:latin typeface="Arial"/>
                <a:cs typeface="Arial"/>
              </a:rPr>
              <a:t> </a:t>
            </a:r>
            <a:r>
              <a:rPr sz="2000" b="1" dirty="0">
                <a:latin typeface="Arial"/>
                <a:cs typeface="Arial"/>
              </a:rPr>
              <a:t>the</a:t>
            </a:r>
            <a:r>
              <a:rPr sz="2000" b="1" spc="-20" dirty="0">
                <a:latin typeface="Arial"/>
                <a:cs typeface="Arial"/>
              </a:rPr>
              <a:t> </a:t>
            </a:r>
            <a:r>
              <a:rPr sz="2000" b="1" dirty="0">
                <a:latin typeface="Arial"/>
                <a:cs typeface="Arial"/>
              </a:rPr>
              <a:t>same</a:t>
            </a:r>
            <a:r>
              <a:rPr sz="2000" b="1" spc="-15" dirty="0">
                <a:latin typeface="Arial"/>
                <a:cs typeface="Arial"/>
              </a:rPr>
              <a:t> </a:t>
            </a:r>
            <a:r>
              <a:rPr sz="2000" b="1" dirty="0">
                <a:latin typeface="Arial"/>
                <a:cs typeface="Arial"/>
              </a:rPr>
              <a:t>diagram</a:t>
            </a:r>
            <a:r>
              <a:rPr sz="2000" b="1" spc="-40" dirty="0">
                <a:latin typeface="Arial"/>
                <a:cs typeface="Arial"/>
              </a:rPr>
              <a:t> </a:t>
            </a:r>
            <a:r>
              <a:rPr sz="2000" b="1" dirty="0">
                <a:latin typeface="Arial"/>
                <a:cs typeface="Arial"/>
              </a:rPr>
              <a:t>by</a:t>
            </a:r>
            <a:r>
              <a:rPr sz="2000" b="1" spc="-5" dirty="0">
                <a:latin typeface="Arial"/>
                <a:cs typeface="Arial"/>
              </a:rPr>
              <a:t> </a:t>
            </a:r>
            <a:r>
              <a:rPr sz="2000" b="1" spc="-10" dirty="0">
                <a:latin typeface="Arial"/>
                <a:cs typeface="Arial"/>
              </a:rPr>
              <a:t>additional lines.</a:t>
            </a:r>
            <a:r>
              <a:rPr sz="2000" b="1" dirty="0">
                <a:latin typeface="Arial"/>
                <a:cs typeface="Arial"/>
              </a:rPr>
              <a:t>	Their</a:t>
            </a:r>
            <a:r>
              <a:rPr sz="2000" b="1" spc="-40" dirty="0">
                <a:latin typeface="Arial"/>
                <a:cs typeface="Arial"/>
              </a:rPr>
              <a:t> </a:t>
            </a:r>
            <a:r>
              <a:rPr sz="2000" b="1" dirty="0">
                <a:latin typeface="Arial"/>
                <a:cs typeface="Arial"/>
              </a:rPr>
              <a:t>time</a:t>
            </a:r>
            <a:r>
              <a:rPr sz="2000" b="1" spc="-40" dirty="0">
                <a:latin typeface="Arial"/>
                <a:cs typeface="Arial"/>
              </a:rPr>
              <a:t> </a:t>
            </a:r>
            <a:r>
              <a:rPr sz="2000" b="1" dirty="0">
                <a:latin typeface="Arial"/>
                <a:cs typeface="Arial"/>
              </a:rPr>
              <a:t>relationship</a:t>
            </a:r>
            <a:r>
              <a:rPr sz="2000" b="1" spc="-35" dirty="0">
                <a:latin typeface="Arial"/>
                <a:cs typeface="Arial"/>
              </a:rPr>
              <a:t> </a:t>
            </a:r>
            <a:r>
              <a:rPr sz="2000" b="1" dirty="0">
                <a:latin typeface="Arial"/>
                <a:cs typeface="Arial"/>
              </a:rPr>
              <a:t>will</a:t>
            </a:r>
            <a:r>
              <a:rPr sz="2000" b="1" spc="-65" dirty="0">
                <a:latin typeface="Arial"/>
                <a:cs typeface="Arial"/>
              </a:rPr>
              <a:t> </a:t>
            </a:r>
            <a:r>
              <a:rPr sz="2000" b="1" dirty="0">
                <a:latin typeface="Arial"/>
                <a:cs typeface="Arial"/>
              </a:rPr>
              <a:t>determine</a:t>
            </a:r>
            <a:r>
              <a:rPr sz="2000" b="1" spc="-40" dirty="0">
                <a:latin typeface="Arial"/>
                <a:cs typeface="Arial"/>
              </a:rPr>
              <a:t> </a:t>
            </a:r>
            <a:r>
              <a:rPr sz="2000" b="1" dirty="0">
                <a:latin typeface="Arial"/>
                <a:cs typeface="Arial"/>
              </a:rPr>
              <a:t>the</a:t>
            </a:r>
            <a:r>
              <a:rPr sz="2000" b="1" spc="-20" dirty="0">
                <a:latin typeface="Arial"/>
                <a:cs typeface="Arial"/>
              </a:rPr>
              <a:t> </a:t>
            </a:r>
            <a:r>
              <a:rPr sz="2000" b="1" spc="-10" dirty="0">
                <a:latin typeface="Arial"/>
                <a:cs typeface="Arial"/>
              </a:rPr>
              <a:t>angle </a:t>
            </a:r>
            <a:r>
              <a:rPr sz="2000" b="1" dirty="0">
                <a:latin typeface="Arial"/>
                <a:cs typeface="Arial"/>
              </a:rPr>
              <a:t>between</a:t>
            </a:r>
            <a:r>
              <a:rPr sz="2000" b="1" spc="-55" dirty="0">
                <a:latin typeface="Arial"/>
                <a:cs typeface="Arial"/>
              </a:rPr>
              <a:t> </a:t>
            </a:r>
            <a:r>
              <a:rPr sz="2000" b="1" dirty="0">
                <a:latin typeface="Arial"/>
                <a:cs typeface="Arial"/>
              </a:rPr>
              <a:t>the</a:t>
            </a:r>
            <a:r>
              <a:rPr sz="2000" b="1" spc="-10" dirty="0">
                <a:latin typeface="Arial"/>
                <a:cs typeface="Arial"/>
              </a:rPr>
              <a:t> lines.</a:t>
            </a:r>
            <a:endParaRPr sz="2000">
              <a:latin typeface="Arial"/>
              <a:cs typeface="Arial"/>
            </a:endParaRPr>
          </a:p>
          <a:p>
            <a:pPr marL="299085" marR="5080" indent="-287020">
              <a:lnSpc>
                <a:spcPct val="100000"/>
              </a:lnSpc>
              <a:spcBef>
                <a:spcPts val="1445"/>
              </a:spcBef>
              <a:buFont typeface="Arial"/>
              <a:buChar char="•"/>
              <a:tabLst>
                <a:tab pos="299085" algn="l"/>
                <a:tab pos="299720" algn="l"/>
                <a:tab pos="2888615" algn="l"/>
                <a:tab pos="3060700" algn="l"/>
              </a:tabLst>
            </a:pPr>
            <a:r>
              <a:rPr sz="2000" b="1" dirty="0">
                <a:latin typeface="Arial"/>
                <a:cs typeface="Arial"/>
              </a:rPr>
              <a:t>The</a:t>
            </a:r>
            <a:r>
              <a:rPr sz="2000" b="1" spc="-20" dirty="0">
                <a:latin typeface="Arial"/>
                <a:cs typeface="Arial"/>
              </a:rPr>
              <a:t> </a:t>
            </a:r>
            <a:r>
              <a:rPr sz="2000" b="1" dirty="0">
                <a:latin typeface="Arial"/>
                <a:cs typeface="Arial"/>
              </a:rPr>
              <a:t>phasor</a:t>
            </a:r>
            <a:r>
              <a:rPr sz="2000" b="1" spc="-15" dirty="0">
                <a:latin typeface="Arial"/>
                <a:cs typeface="Arial"/>
              </a:rPr>
              <a:t> </a:t>
            </a:r>
            <a:r>
              <a:rPr sz="2000" b="1" dirty="0">
                <a:latin typeface="Arial"/>
                <a:cs typeface="Arial"/>
              </a:rPr>
              <a:t>diagram</a:t>
            </a:r>
            <a:r>
              <a:rPr sz="2000" b="1" spc="-25" dirty="0">
                <a:latin typeface="Arial"/>
                <a:cs typeface="Arial"/>
              </a:rPr>
              <a:t> </a:t>
            </a:r>
            <a:r>
              <a:rPr sz="2000" b="1" dirty="0">
                <a:latin typeface="Arial"/>
                <a:cs typeface="Arial"/>
              </a:rPr>
              <a:t>is</a:t>
            </a:r>
            <a:r>
              <a:rPr sz="2000" b="1" spc="-15" dirty="0">
                <a:latin typeface="Arial"/>
                <a:cs typeface="Arial"/>
              </a:rPr>
              <a:t> </a:t>
            </a:r>
            <a:r>
              <a:rPr sz="2000" b="1" dirty="0">
                <a:latin typeface="Arial"/>
                <a:cs typeface="Arial"/>
              </a:rPr>
              <a:t>a</a:t>
            </a:r>
            <a:r>
              <a:rPr sz="2000" b="1" spc="-15" dirty="0">
                <a:latin typeface="Arial"/>
                <a:cs typeface="Arial"/>
              </a:rPr>
              <a:t> </a:t>
            </a:r>
            <a:r>
              <a:rPr sz="2000" b="1" dirty="0">
                <a:latin typeface="Arial"/>
                <a:cs typeface="Arial"/>
              </a:rPr>
              <a:t>“snap-shot”</a:t>
            </a:r>
            <a:r>
              <a:rPr sz="2000" b="1" spc="-35" dirty="0">
                <a:latin typeface="Arial"/>
                <a:cs typeface="Arial"/>
              </a:rPr>
              <a:t> </a:t>
            </a:r>
            <a:r>
              <a:rPr sz="2000" b="1" dirty="0">
                <a:latin typeface="Arial"/>
                <a:cs typeface="Arial"/>
              </a:rPr>
              <a:t>of</a:t>
            </a:r>
            <a:r>
              <a:rPr sz="2000" b="1" spc="-15" dirty="0">
                <a:latin typeface="Arial"/>
                <a:cs typeface="Arial"/>
              </a:rPr>
              <a:t> </a:t>
            </a:r>
            <a:r>
              <a:rPr sz="2000" b="1" dirty="0">
                <a:latin typeface="Arial"/>
                <a:cs typeface="Arial"/>
              </a:rPr>
              <a:t>the</a:t>
            </a:r>
            <a:r>
              <a:rPr sz="2000" b="1" spc="-15" dirty="0">
                <a:latin typeface="Arial"/>
                <a:cs typeface="Arial"/>
              </a:rPr>
              <a:t> </a:t>
            </a:r>
            <a:r>
              <a:rPr sz="2000" b="1" dirty="0">
                <a:latin typeface="Arial"/>
                <a:cs typeface="Arial"/>
              </a:rPr>
              <a:t>set</a:t>
            </a:r>
            <a:r>
              <a:rPr sz="2000" b="1" spc="-25" dirty="0">
                <a:latin typeface="Arial"/>
                <a:cs typeface="Arial"/>
              </a:rPr>
              <a:t> </a:t>
            </a:r>
            <a:r>
              <a:rPr sz="2000" b="1" dirty="0">
                <a:latin typeface="Arial"/>
                <a:cs typeface="Arial"/>
              </a:rPr>
              <a:t>of</a:t>
            </a:r>
            <a:r>
              <a:rPr sz="2000" b="1" spc="-15" dirty="0">
                <a:latin typeface="Arial"/>
                <a:cs typeface="Arial"/>
              </a:rPr>
              <a:t> </a:t>
            </a:r>
            <a:r>
              <a:rPr sz="2000" b="1" spc="-10" dirty="0">
                <a:latin typeface="Arial"/>
                <a:cs typeface="Arial"/>
              </a:rPr>
              <a:t>lines </a:t>
            </a:r>
            <a:r>
              <a:rPr sz="2000" b="1" dirty="0">
                <a:latin typeface="Arial"/>
                <a:cs typeface="Arial"/>
              </a:rPr>
              <a:t>at</a:t>
            </a:r>
            <a:r>
              <a:rPr sz="2000" b="1" spc="-20" dirty="0">
                <a:latin typeface="Arial"/>
                <a:cs typeface="Arial"/>
              </a:rPr>
              <a:t> </a:t>
            </a:r>
            <a:r>
              <a:rPr sz="2000" b="1" dirty="0">
                <a:latin typeface="Arial"/>
                <a:cs typeface="Arial"/>
              </a:rPr>
              <a:t>an</a:t>
            </a:r>
            <a:r>
              <a:rPr sz="2000" b="1" spc="-15" dirty="0">
                <a:latin typeface="Arial"/>
                <a:cs typeface="Arial"/>
              </a:rPr>
              <a:t> </a:t>
            </a:r>
            <a:r>
              <a:rPr sz="2000" b="1" dirty="0">
                <a:latin typeface="Arial"/>
                <a:cs typeface="Arial"/>
              </a:rPr>
              <a:t>instant</a:t>
            </a:r>
            <a:r>
              <a:rPr sz="2000" b="1" spc="-30" dirty="0">
                <a:latin typeface="Arial"/>
                <a:cs typeface="Arial"/>
              </a:rPr>
              <a:t> </a:t>
            </a:r>
            <a:r>
              <a:rPr sz="2000" b="1" dirty="0">
                <a:latin typeface="Arial"/>
                <a:cs typeface="Arial"/>
              </a:rPr>
              <a:t>in</a:t>
            </a:r>
            <a:r>
              <a:rPr sz="2000" b="1" spc="-5" dirty="0">
                <a:latin typeface="Arial"/>
                <a:cs typeface="Arial"/>
              </a:rPr>
              <a:t> </a:t>
            </a:r>
            <a:r>
              <a:rPr sz="2000" b="1" spc="-20" dirty="0">
                <a:latin typeface="Arial"/>
                <a:cs typeface="Arial"/>
              </a:rPr>
              <a:t>time.</a:t>
            </a:r>
            <a:r>
              <a:rPr sz="2000" b="1" dirty="0">
                <a:latin typeface="Arial"/>
                <a:cs typeface="Arial"/>
              </a:rPr>
              <a:t>	The</a:t>
            </a:r>
            <a:r>
              <a:rPr sz="2000" b="1" spc="-25" dirty="0">
                <a:latin typeface="Arial"/>
                <a:cs typeface="Arial"/>
              </a:rPr>
              <a:t> </a:t>
            </a:r>
            <a:r>
              <a:rPr sz="2000" b="1" dirty="0">
                <a:latin typeface="Arial"/>
                <a:cs typeface="Arial"/>
              </a:rPr>
              <a:t>instant</a:t>
            </a:r>
            <a:r>
              <a:rPr sz="2000" b="1" spc="-35" dirty="0">
                <a:latin typeface="Arial"/>
                <a:cs typeface="Arial"/>
              </a:rPr>
              <a:t> </a:t>
            </a:r>
            <a:r>
              <a:rPr sz="2000" b="1" dirty="0">
                <a:latin typeface="Arial"/>
                <a:cs typeface="Arial"/>
              </a:rPr>
              <a:t>is</a:t>
            </a:r>
            <a:r>
              <a:rPr sz="2000" b="1" spc="-15" dirty="0">
                <a:latin typeface="Arial"/>
                <a:cs typeface="Arial"/>
              </a:rPr>
              <a:t> </a:t>
            </a:r>
            <a:r>
              <a:rPr sz="2000" b="1" dirty="0">
                <a:latin typeface="Arial"/>
                <a:cs typeface="Arial"/>
              </a:rPr>
              <a:t>generally</a:t>
            </a:r>
            <a:r>
              <a:rPr sz="2000" b="1" spc="-30" dirty="0">
                <a:latin typeface="Arial"/>
                <a:cs typeface="Arial"/>
              </a:rPr>
              <a:t> </a:t>
            </a:r>
            <a:r>
              <a:rPr sz="2000" b="1" dirty="0">
                <a:latin typeface="Arial"/>
                <a:cs typeface="Arial"/>
              </a:rPr>
              <a:t>chosen</a:t>
            </a:r>
            <a:r>
              <a:rPr sz="2000" b="1" spc="-20" dirty="0">
                <a:latin typeface="Arial"/>
                <a:cs typeface="Arial"/>
              </a:rPr>
              <a:t> </a:t>
            </a:r>
            <a:r>
              <a:rPr sz="2000" b="1" spc="-25" dirty="0">
                <a:latin typeface="Arial"/>
                <a:cs typeface="Arial"/>
              </a:rPr>
              <a:t>to </a:t>
            </a:r>
            <a:r>
              <a:rPr sz="2000" b="1" dirty="0">
                <a:latin typeface="Arial"/>
                <a:cs typeface="Arial"/>
              </a:rPr>
              <a:t>be</a:t>
            </a:r>
            <a:r>
              <a:rPr sz="2000" b="1" spc="-10" dirty="0">
                <a:latin typeface="Arial"/>
                <a:cs typeface="Arial"/>
              </a:rPr>
              <a:t> </a:t>
            </a:r>
            <a:r>
              <a:rPr sz="2000" b="1" dirty="0">
                <a:latin typeface="Arial"/>
                <a:cs typeface="Arial"/>
              </a:rPr>
              <a:t>the</a:t>
            </a:r>
            <a:r>
              <a:rPr sz="2000" b="1" spc="-30" dirty="0">
                <a:latin typeface="Arial"/>
                <a:cs typeface="Arial"/>
              </a:rPr>
              <a:t> </a:t>
            </a:r>
            <a:r>
              <a:rPr sz="2000" b="1" dirty="0">
                <a:latin typeface="Arial"/>
                <a:cs typeface="Arial"/>
              </a:rPr>
              <a:t>time</a:t>
            </a:r>
            <a:r>
              <a:rPr sz="2000" b="1" spc="-15" dirty="0">
                <a:latin typeface="Arial"/>
                <a:cs typeface="Arial"/>
              </a:rPr>
              <a:t> </a:t>
            </a:r>
            <a:r>
              <a:rPr sz="2000" b="1" dirty="0">
                <a:latin typeface="Arial"/>
                <a:cs typeface="Arial"/>
              </a:rPr>
              <a:t>at</a:t>
            </a:r>
            <a:r>
              <a:rPr sz="2000" b="1" spc="-30" dirty="0">
                <a:latin typeface="Arial"/>
                <a:cs typeface="Arial"/>
              </a:rPr>
              <a:t> </a:t>
            </a:r>
            <a:r>
              <a:rPr sz="2000" b="1" dirty="0">
                <a:latin typeface="Arial"/>
                <a:cs typeface="Arial"/>
              </a:rPr>
              <a:t>which</a:t>
            </a:r>
            <a:r>
              <a:rPr sz="2000" b="1" spc="-55" dirty="0">
                <a:latin typeface="Arial"/>
                <a:cs typeface="Arial"/>
              </a:rPr>
              <a:t> </a:t>
            </a:r>
            <a:r>
              <a:rPr sz="2000" b="1" dirty="0">
                <a:latin typeface="Arial"/>
                <a:cs typeface="Arial"/>
              </a:rPr>
              <a:t>the</a:t>
            </a:r>
            <a:r>
              <a:rPr sz="2000" b="1" spc="-15" dirty="0">
                <a:latin typeface="Arial"/>
                <a:cs typeface="Arial"/>
              </a:rPr>
              <a:t> </a:t>
            </a:r>
            <a:r>
              <a:rPr sz="2000" b="1" dirty="0">
                <a:latin typeface="Arial"/>
                <a:cs typeface="Arial"/>
              </a:rPr>
              <a:t>voltage</a:t>
            </a:r>
            <a:r>
              <a:rPr sz="2000" b="1" spc="-10" dirty="0">
                <a:latin typeface="Arial"/>
                <a:cs typeface="Arial"/>
              </a:rPr>
              <a:t> </a:t>
            </a:r>
            <a:r>
              <a:rPr sz="2000" b="1" dirty="0">
                <a:latin typeface="Arial"/>
                <a:cs typeface="Arial"/>
              </a:rPr>
              <a:t>passes</a:t>
            </a:r>
            <a:r>
              <a:rPr sz="2000" b="1" spc="-15" dirty="0">
                <a:latin typeface="Arial"/>
                <a:cs typeface="Arial"/>
              </a:rPr>
              <a:t> </a:t>
            </a:r>
            <a:r>
              <a:rPr sz="2000" b="1" dirty="0">
                <a:latin typeface="Arial"/>
                <a:cs typeface="Arial"/>
              </a:rPr>
              <a:t>through</a:t>
            </a:r>
            <a:r>
              <a:rPr sz="2000" b="1" spc="-15" dirty="0">
                <a:latin typeface="Arial"/>
                <a:cs typeface="Arial"/>
              </a:rPr>
              <a:t> </a:t>
            </a:r>
            <a:r>
              <a:rPr sz="2000" b="1" dirty="0">
                <a:latin typeface="Arial"/>
                <a:cs typeface="Arial"/>
              </a:rPr>
              <a:t>zero</a:t>
            </a:r>
            <a:r>
              <a:rPr sz="2000" b="1" spc="-30" dirty="0">
                <a:latin typeface="Arial"/>
                <a:cs typeface="Arial"/>
              </a:rPr>
              <a:t> </a:t>
            </a:r>
            <a:r>
              <a:rPr sz="2000" b="1" spc="-25" dirty="0">
                <a:latin typeface="Arial"/>
                <a:cs typeface="Arial"/>
              </a:rPr>
              <a:t>in </a:t>
            </a:r>
            <a:r>
              <a:rPr sz="2000" b="1" dirty="0">
                <a:latin typeface="Arial"/>
                <a:cs typeface="Arial"/>
              </a:rPr>
              <a:t>the</a:t>
            </a:r>
            <a:r>
              <a:rPr sz="2000" b="1" spc="-35" dirty="0">
                <a:latin typeface="Arial"/>
                <a:cs typeface="Arial"/>
              </a:rPr>
              <a:t> </a:t>
            </a:r>
            <a:r>
              <a:rPr sz="2000" b="1" dirty="0">
                <a:latin typeface="Arial"/>
                <a:cs typeface="Arial"/>
              </a:rPr>
              <a:t>positive</a:t>
            </a:r>
            <a:r>
              <a:rPr sz="2000" b="1" spc="-20" dirty="0">
                <a:latin typeface="Arial"/>
                <a:cs typeface="Arial"/>
              </a:rPr>
              <a:t> </a:t>
            </a:r>
            <a:r>
              <a:rPr sz="2000" b="1" spc="-10" dirty="0">
                <a:latin typeface="Arial"/>
                <a:cs typeface="Arial"/>
              </a:rPr>
              <a:t>direction.</a:t>
            </a:r>
            <a:r>
              <a:rPr sz="2000" b="1" dirty="0">
                <a:latin typeface="Arial"/>
                <a:cs typeface="Arial"/>
              </a:rPr>
              <a:t>	If</a:t>
            </a:r>
            <a:r>
              <a:rPr sz="2000" b="1" spc="-40" dirty="0">
                <a:latin typeface="Arial"/>
                <a:cs typeface="Arial"/>
              </a:rPr>
              <a:t> </a:t>
            </a:r>
            <a:r>
              <a:rPr sz="2000" b="1" dirty="0">
                <a:latin typeface="Arial"/>
                <a:cs typeface="Arial"/>
              </a:rPr>
              <a:t>there</a:t>
            </a:r>
            <a:r>
              <a:rPr sz="2000" b="1" spc="-35" dirty="0">
                <a:latin typeface="Arial"/>
                <a:cs typeface="Arial"/>
              </a:rPr>
              <a:t> </a:t>
            </a:r>
            <a:r>
              <a:rPr sz="2000" b="1" dirty="0">
                <a:latin typeface="Arial"/>
                <a:cs typeface="Arial"/>
              </a:rPr>
              <a:t>is</a:t>
            </a:r>
            <a:r>
              <a:rPr sz="2000" b="1" spc="-10" dirty="0">
                <a:latin typeface="Arial"/>
                <a:cs typeface="Arial"/>
              </a:rPr>
              <a:t> </a:t>
            </a:r>
            <a:r>
              <a:rPr sz="2000" b="1" dirty="0">
                <a:latin typeface="Arial"/>
                <a:cs typeface="Arial"/>
              </a:rPr>
              <a:t>more</a:t>
            </a:r>
            <a:r>
              <a:rPr sz="2000" b="1" spc="-20" dirty="0">
                <a:latin typeface="Arial"/>
                <a:cs typeface="Arial"/>
              </a:rPr>
              <a:t> </a:t>
            </a:r>
            <a:r>
              <a:rPr sz="2000" b="1" dirty="0">
                <a:latin typeface="Arial"/>
                <a:cs typeface="Arial"/>
              </a:rPr>
              <a:t>than</a:t>
            </a:r>
            <a:r>
              <a:rPr sz="2000" b="1" spc="-20" dirty="0">
                <a:latin typeface="Arial"/>
                <a:cs typeface="Arial"/>
              </a:rPr>
              <a:t> </a:t>
            </a:r>
            <a:r>
              <a:rPr sz="2000" b="1" spc="-25" dirty="0">
                <a:latin typeface="Arial"/>
                <a:cs typeface="Arial"/>
              </a:rPr>
              <a:t>one </a:t>
            </a:r>
            <a:r>
              <a:rPr sz="2000" b="1" dirty="0">
                <a:latin typeface="Arial"/>
                <a:cs typeface="Arial"/>
              </a:rPr>
              <a:t>voltage,</a:t>
            </a:r>
            <a:r>
              <a:rPr sz="2000" b="1" spc="-35" dirty="0">
                <a:latin typeface="Arial"/>
                <a:cs typeface="Arial"/>
              </a:rPr>
              <a:t> </a:t>
            </a:r>
            <a:r>
              <a:rPr sz="2000" b="1" dirty="0">
                <a:latin typeface="Arial"/>
                <a:cs typeface="Arial"/>
              </a:rPr>
              <a:t>the</a:t>
            </a:r>
            <a:r>
              <a:rPr sz="2000" b="1" spc="-25" dirty="0">
                <a:latin typeface="Arial"/>
                <a:cs typeface="Arial"/>
              </a:rPr>
              <a:t> </a:t>
            </a:r>
            <a:r>
              <a:rPr sz="2000" b="1" dirty="0">
                <a:latin typeface="Arial"/>
                <a:cs typeface="Arial"/>
              </a:rPr>
              <a:t>instant</a:t>
            </a:r>
            <a:r>
              <a:rPr sz="2000" b="1" spc="-40" dirty="0">
                <a:latin typeface="Arial"/>
                <a:cs typeface="Arial"/>
              </a:rPr>
              <a:t> </a:t>
            </a:r>
            <a:r>
              <a:rPr sz="2000" b="1" dirty="0">
                <a:latin typeface="Arial"/>
                <a:cs typeface="Arial"/>
              </a:rPr>
              <a:t>at</a:t>
            </a:r>
            <a:r>
              <a:rPr sz="2000" b="1" spc="-35" dirty="0">
                <a:latin typeface="Arial"/>
                <a:cs typeface="Arial"/>
              </a:rPr>
              <a:t> </a:t>
            </a:r>
            <a:r>
              <a:rPr sz="2000" b="1" dirty="0">
                <a:latin typeface="Arial"/>
                <a:cs typeface="Arial"/>
              </a:rPr>
              <a:t>which</a:t>
            </a:r>
            <a:r>
              <a:rPr sz="2000" b="1" spc="-55" dirty="0">
                <a:latin typeface="Arial"/>
                <a:cs typeface="Arial"/>
              </a:rPr>
              <a:t> </a:t>
            </a:r>
            <a:r>
              <a:rPr sz="2000" b="1" dirty="0">
                <a:latin typeface="Arial"/>
                <a:cs typeface="Arial"/>
              </a:rPr>
              <a:t>phase</a:t>
            </a:r>
            <a:r>
              <a:rPr sz="2000" b="1" spc="-30" dirty="0">
                <a:latin typeface="Arial"/>
                <a:cs typeface="Arial"/>
              </a:rPr>
              <a:t> </a:t>
            </a:r>
            <a:r>
              <a:rPr sz="2000" b="1" dirty="0">
                <a:latin typeface="Arial"/>
                <a:cs typeface="Arial"/>
              </a:rPr>
              <a:t>A</a:t>
            </a:r>
            <a:r>
              <a:rPr sz="2000" b="1" spc="-10" dirty="0">
                <a:latin typeface="Arial"/>
                <a:cs typeface="Arial"/>
              </a:rPr>
              <a:t> </a:t>
            </a:r>
            <a:r>
              <a:rPr sz="2000" b="1" dirty="0">
                <a:latin typeface="Arial"/>
                <a:cs typeface="Arial"/>
              </a:rPr>
              <a:t>voltage</a:t>
            </a:r>
            <a:r>
              <a:rPr sz="2000" b="1" spc="-15" dirty="0">
                <a:latin typeface="Arial"/>
                <a:cs typeface="Arial"/>
              </a:rPr>
              <a:t> </a:t>
            </a:r>
            <a:r>
              <a:rPr sz="2000" b="1" spc="-10" dirty="0">
                <a:latin typeface="Arial"/>
                <a:cs typeface="Arial"/>
              </a:rPr>
              <a:t>passes </a:t>
            </a:r>
            <a:r>
              <a:rPr sz="2000" b="1" dirty="0">
                <a:latin typeface="Arial"/>
                <a:cs typeface="Arial"/>
              </a:rPr>
              <a:t>through</a:t>
            </a:r>
            <a:r>
              <a:rPr sz="2000" b="1" spc="-20" dirty="0">
                <a:latin typeface="Arial"/>
                <a:cs typeface="Arial"/>
              </a:rPr>
              <a:t> </a:t>
            </a:r>
            <a:r>
              <a:rPr sz="2000" b="1" dirty="0">
                <a:latin typeface="Arial"/>
                <a:cs typeface="Arial"/>
              </a:rPr>
              <a:t>zero</a:t>
            </a:r>
            <a:r>
              <a:rPr sz="2000" b="1" spc="-20" dirty="0">
                <a:latin typeface="Arial"/>
                <a:cs typeface="Arial"/>
              </a:rPr>
              <a:t> </a:t>
            </a:r>
            <a:r>
              <a:rPr sz="2000" b="1" dirty="0">
                <a:latin typeface="Arial"/>
                <a:cs typeface="Arial"/>
              </a:rPr>
              <a:t>is</a:t>
            </a:r>
            <a:r>
              <a:rPr sz="2000" b="1" spc="-15" dirty="0">
                <a:latin typeface="Arial"/>
                <a:cs typeface="Arial"/>
              </a:rPr>
              <a:t> </a:t>
            </a:r>
            <a:r>
              <a:rPr sz="2000" b="1" spc="-10" dirty="0">
                <a:latin typeface="Arial"/>
                <a:cs typeface="Arial"/>
              </a:rPr>
              <a:t>chosen.</a:t>
            </a:r>
            <a:endParaRPr sz="200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90160" y="132487"/>
            <a:ext cx="7350919" cy="690574"/>
          </a:xfrm>
          <a:prstGeom prst="rect">
            <a:avLst/>
          </a:prstGeom>
        </p:spPr>
        <p:txBody>
          <a:bodyPr vert="horz" wrap="square" lIns="0" tIns="13335" rIns="0" bIns="0" rtlCol="0">
            <a:spAutoFit/>
          </a:bodyPr>
          <a:lstStyle/>
          <a:p>
            <a:pPr marL="12700">
              <a:lnSpc>
                <a:spcPct val="100000"/>
              </a:lnSpc>
              <a:spcBef>
                <a:spcPts val="105"/>
              </a:spcBef>
            </a:pPr>
            <a:r>
              <a:rPr dirty="0"/>
              <a:t>Representing</a:t>
            </a:r>
            <a:r>
              <a:rPr spc="-75" dirty="0"/>
              <a:t> </a:t>
            </a:r>
            <a:r>
              <a:rPr dirty="0"/>
              <a:t>Polyphase</a:t>
            </a:r>
            <a:r>
              <a:rPr spc="-50" dirty="0"/>
              <a:t> </a:t>
            </a:r>
            <a:r>
              <a:rPr dirty="0"/>
              <a:t>V</a:t>
            </a:r>
            <a:r>
              <a:rPr spc="-30" dirty="0"/>
              <a:t> </a:t>
            </a:r>
            <a:r>
              <a:rPr dirty="0"/>
              <a:t>&amp;</a:t>
            </a:r>
            <a:r>
              <a:rPr spc="-30" dirty="0"/>
              <a:t> </a:t>
            </a:r>
            <a:r>
              <a:rPr spc="-50" dirty="0"/>
              <a:t>I</a:t>
            </a:r>
          </a:p>
        </p:txBody>
      </p:sp>
      <p:sp>
        <p:nvSpPr>
          <p:cNvPr id="37" name="Footer Placeholder 36">
            <a:extLst>
              <a:ext uri="{FF2B5EF4-FFF2-40B4-BE49-F238E27FC236}">
                <a16:creationId xmlns:a16="http://schemas.microsoft.com/office/drawing/2014/main" id="{7B7DA8BD-0CF4-19B9-2E29-D11FCC810D0A}"/>
              </a:ext>
            </a:extLst>
          </p:cNvPr>
          <p:cNvSpPr>
            <a:spLocks noGrp="1"/>
          </p:cNvSpPr>
          <p:nvPr>
            <p:ph type="ftr" sz="quarter" idx="3"/>
          </p:nvPr>
        </p:nvSpPr>
        <p:spPr/>
        <p:txBody>
          <a:bodyPr/>
          <a:lstStyle/>
          <a:p>
            <a:r>
              <a:rPr lang="en-US"/>
              <a:t>tescometering.com</a:t>
            </a:r>
            <a:endParaRPr lang="en-US" dirty="0"/>
          </a:p>
        </p:txBody>
      </p:sp>
      <p:sp>
        <p:nvSpPr>
          <p:cNvPr id="36" name="object 36"/>
          <p:cNvSpPr txBox="1">
            <a:spLocks noGrp="1"/>
          </p:cNvSpPr>
          <p:nvPr>
            <p:ph type="sldNum" sz="quarter" idx="4"/>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12</a:t>
            </a:fld>
            <a:endParaRPr spc="-25" dirty="0"/>
          </a:p>
        </p:txBody>
      </p:sp>
      <p:grpSp>
        <p:nvGrpSpPr>
          <p:cNvPr id="3" name="object 3"/>
          <p:cNvGrpSpPr/>
          <p:nvPr/>
        </p:nvGrpSpPr>
        <p:grpSpPr>
          <a:xfrm>
            <a:off x="5362962" y="2243331"/>
            <a:ext cx="3248025" cy="3438525"/>
            <a:chOff x="5362962" y="2243331"/>
            <a:chExt cx="3248025" cy="3438525"/>
          </a:xfrm>
        </p:grpSpPr>
        <p:sp>
          <p:nvSpPr>
            <p:cNvPr id="4" name="object 4"/>
            <p:cNvSpPr/>
            <p:nvPr/>
          </p:nvSpPr>
          <p:spPr>
            <a:xfrm>
              <a:off x="6629399" y="3957827"/>
              <a:ext cx="1905000" cy="0"/>
            </a:xfrm>
            <a:custGeom>
              <a:avLst/>
              <a:gdLst/>
              <a:ahLst/>
              <a:cxnLst/>
              <a:rect l="l" t="t" r="r" b="b"/>
              <a:pathLst>
                <a:path w="1905000">
                  <a:moveTo>
                    <a:pt x="0" y="0"/>
                  </a:moveTo>
                  <a:lnTo>
                    <a:pt x="1905000" y="0"/>
                  </a:lnTo>
                </a:path>
              </a:pathLst>
            </a:custGeom>
            <a:ln w="12700">
              <a:solidFill>
                <a:srgbClr val="0000C6"/>
              </a:solidFill>
            </a:ln>
          </p:spPr>
          <p:txBody>
            <a:bodyPr wrap="square" lIns="0" tIns="0" rIns="0" bIns="0" rtlCol="0"/>
            <a:lstStyle/>
            <a:p>
              <a:endParaRPr/>
            </a:p>
          </p:txBody>
        </p:sp>
        <p:sp>
          <p:nvSpPr>
            <p:cNvPr id="5" name="object 5"/>
            <p:cNvSpPr/>
            <p:nvPr/>
          </p:nvSpPr>
          <p:spPr>
            <a:xfrm>
              <a:off x="8483599" y="3919725"/>
              <a:ext cx="127000" cy="76200"/>
            </a:xfrm>
            <a:custGeom>
              <a:avLst/>
              <a:gdLst/>
              <a:ahLst/>
              <a:cxnLst/>
              <a:rect l="l" t="t" r="r" b="b"/>
              <a:pathLst>
                <a:path w="127000" h="76200">
                  <a:moveTo>
                    <a:pt x="0" y="0"/>
                  </a:moveTo>
                  <a:lnTo>
                    <a:pt x="50800" y="38099"/>
                  </a:lnTo>
                  <a:lnTo>
                    <a:pt x="0" y="76199"/>
                  </a:lnTo>
                  <a:lnTo>
                    <a:pt x="127000" y="38099"/>
                  </a:lnTo>
                  <a:lnTo>
                    <a:pt x="0" y="0"/>
                  </a:lnTo>
                  <a:close/>
                </a:path>
              </a:pathLst>
            </a:custGeom>
            <a:solidFill>
              <a:srgbClr val="0000C6"/>
            </a:solidFill>
          </p:spPr>
          <p:txBody>
            <a:bodyPr wrap="square" lIns="0" tIns="0" rIns="0" bIns="0" rtlCol="0"/>
            <a:lstStyle/>
            <a:p>
              <a:endParaRPr/>
            </a:p>
          </p:txBody>
        </p:sp>
        <p:sp>
          <p:nvSpPr>
            <p:cNvPr id="6" name="object 6"/>
            <p:cNvSpPr/>
            <p:nvPr/>
          </p:nvSpPr>
          <p:spPr>
            <a:xfrm>
              <a:off x="5667781" y="3966972"/>
              <a:ext cx="952500" cy="1649095"/>
            </a:xfrm>
            <a:custGeom>
              <a:avLst/>
              <a:gdLst/>
              <a:ahLst/>
              <a:cxnLst/>
              <a:rect l="l" t="t" r="r" b="b"/>
              <a:pathLst>
                <a:path w="952500" h="1649095">
                  <a:moveTo>
                    <a:pt x="952474" y="0"/>
                  </a:moveTo>
                  <a:lnTo>
                    <a:pt x="0" y="1648523"/>
                  </a:lnTo>
                </a:path>
              </a:pathLst>
            </a:custGeom>
            <a:ln w="12699">
              <a:solidFill>
                <a:srgbClr val="0000C6"/>
              </a:solidFill>
            </a:ln>
          </p:spPr>
          <p:txBody>
            <a:bodyPr wrap="square" lIns="0" tIns="0" rIns="0" bIns="0" rtlCol="0"/>
            <a:lstStyle/>
            <a:p>
              <a:endParaRPr/>
            </a:p>
          </p:txBody>
        </p:sp>
        <p:sp>
          <p:nvSpPr>
            <p:cNvPr id="7" name="object 7"/>
            <p:cNvSpPr/>
            <p:nvPr/>
          </p:nvSpPr>
          <p:spPr>
            <a:xfrm>
              <a:off x="5629660" y="5552448"/>
              <a:ext cx="96520" cy="129539"/>
            </a:xfrm>
            <a:custGeom>
              <a:avLst/>
              <a:gdLst/>
              <a:ahLst/>
              <a:cxnLst/>
              <a:rect l="l" t="t" r="r" b="b"/>
              <a:pathLst>
                <a:path w="96520" h="129539">
                  <a:moveTo>
                    <a:pt x="30530" y="0"/>
                  </a:moveTo>
                  <a:lnTo>
                    <a:pt x="0" y="129019"/>
                  </a:lnTo>
                  <a:lnTo>
                    <a:pt x="96519" y="38112"/>
                  </a:lnTo>
                  <a:lnTo>
                    <a:pt x="38112" y="63042"/>
                  </a:lnTo>
                  <a:lnTo>
                    <a:pt x="30530" y="0"/>
                  </a:lnTo>
                  <a:close/>
                </a:path>
              </a:pathLst>
            </a:custGeom>
            <a:solidFill>
              <a:srgbClr val="0000C6"/>
            </a:solidFill>
          </p:spPr>
          <p:txBody>
            <a:bodyPr wrap="square" lIns="0" tIns="0" rIns="0" bIns="0" rtlCol="0"/>
            <a:lstStyle/>
            <a:p>
              <a:endParaRPr/>
            </a:p>
          </p:txBody>
        </p:sp>
        <p:sp>
          <p:nvSpPr>
            <p:cNvPr id="8" name="object 8"/>
            <p:cNvSpPr/>
            <p:nvPr/>
          </p:nvSpPr>
          <p:spPr>
            <a:xfrm>
              <a:off x="5667781" y="2309304"/>
              <a:ext cx="952500" cy="1649095"/>
            </a:xfrm>
            <a:custGeom>
              <a:avLst/>
              <a:gdLst/>
              <a:ahLst/>
              <a:cxnLst/>
              <a:rect l="l" t="t" r="r" b="b"/>
              <a:pathLst>
                <a:path w="952500" h="1649095">
                  <a:moveTo>
                    <a:pt x="952474" y="1648523"/>
                  </a:moveTo>
                  <a:lnTo>
                    <a:pt x="0" y="0"/>
                  </a:lnTo>
                </a:path>
              </a:pathLst>
            </a:custGeom>
            <a:ln w="12699">
              <a:solidFill>
                <a:srgbClr val="0000C6"/>
              </a:solidFill>
            </a:ln>
          </p:spPr>
          <p:txBody>
            <a:bodyPr wrap="square" lIns="0" tIns="0" rIns="0" bIns="0" rtlCol="0"/>
            <a:lstStyle/>
            <a:p>
              <a:endParaRPr/>
            </a:p>
          </p:txBody>
        </p:sp>
        <p:sp>
          <p:nvSpPr>
            <p:cNvPr id="9" name="object 9"/>
            <p:cNvSpPr/>
            <p:nvPr/>
          </p:nvSpPr>
          <p:spPr>
            <a:xfrm>
              <a:off x="5629660" y="2243331"/>
              <a:ext cx="96520" cy="129539"/>
            </a:xfrm>
            <a:custGeom>
              <a:avLst/>
              <a:gdLst/>
              <a:ahLst/>
              <a:cxnLst/>
              <a:rect l="l" t="t" r="r" b="b"/>
              <a:pathLst>
                <a:path w="96520" h="129539">
                  <a:moveTo>
                    <a:pt x="0" y="0"/>
                  </a:moveTo>
                  <a:lnTo>
                    <a:pt x="30530" y="129019"/>
                  </a:lnTo>
                  <a:lnTo>
                    <a:pt x="38112" y="65976"/>
                  </a:lnTo>
                  <a:lnTo>
                    <a:pt x="96519" y="90906"/>
                  </a:lnTo>
                  <a:lnTo>
                    <a:pt x="0" y="0"/>
                  </a:lnTo>
                  <a:close/>
                </a:path>
              </a:pathLst>
            </a:custGeom>
            <a:solidFill>
              <a:srgbClr val="0000C6"/>
            </a:solidFill>
          </p:spPr>
          <p:txBody>
            <a:bodyPr wrap="square" lIns="0" tIns="0" rIns="0" bIns="0" rtlCol="0"/>
            <a:lstStyle/>
            <a:p>
              <a:endParaRPr/>
            </a:p>
          </p:txBody>
        </p:sp>
        <p:sp>
          <p:nvSpPr>
            <p:cNvPr id="10" name="object 10"/>
            <p:cNvSpPr/>
            <p:nvPr/>
          </p:nvSpPr>
          <p:spPr>
            <a:xfrm>
              <a:off x="6618896" y="2584704"/>
              <a:ext cx="3175" cy="1355090"/>
            </a:xfrm>
            <a:custGeom>
              <a:avLst/>
              <a:gdLst/>
              <a:ahLst/>
              <a:cxnLst/>
              <a:rect l="l" t="t" r="r" b="b"/>
              <a:pathLst>
                <a:path w="3175" h="1355089">
                  <a:moveTo>
                    <a:pt x="2882" y="1354836"/>
                  </a:moveTo>
                  <a:lnTo>
                    <a:pt x="0" y="0"/>
                  </a:lnTo>
                </a:path>
              </a:pathLst>
            </a:custGeom>
            <a:ln w="12700">
              <a:solidFill>
                <a:srgbClr val="FB0128"/>
              </a:solidFill>
            </a:ln>
          </p:spPr>
          <p:txBody>
            <a:bodyPr wrap="square" lIns="0" tIns="0" rIns="0" bIns="0" rtlCol="0"/>
            <a:lstStyle/>
            <a:p>
              <a:endParaRPr/>
            </a:p>
          </p:txBody>
        </p:sp>
        <p:sp>
          <p:nvSpPr>
            <p:cNvPr id="11" name="object 11"/>
            <p:cNvSpPr/>
            <p:nvPr/>
          </p:nvSpPr>
          <p:spPr>
            <a:xfrm>
              <a:off x="6580892" y="2508504"/>
              <a:ext cx="76200" cy="127635"/>
            </a:xfrm>
            <a:custGeom>
              <a:avLst/>
              <a:gdLst/>
              <a:ahLst/>
              <a:cxnLst/>
              <a:rect l="l" t="t" r="r" b="b"/>
              <a:pathLst>
                <a:path w="76200" h="127635">
                  <a:moveTo>
                    <a:pt x="37833" y="0"/>
                  </a:moveTo>
                  <a:lnTo>
                    <a:pt x="0" y="127076"/>
                  </a:lnTo>
                  <a:lnTo>
                    <a:pt x="37998" y="76200"/>
                  </a:lnTo>
                  <a:lnTo>
                    <a:pt x="76199" y="126923"/>
                  </a:lnTo>
                  <a:lnTo>
                    <a:pt x="37833" y="0"/>
                  </a:lnTo>
                  <a:close/>
                </a:path>
              </a:pathLst>
            </a:custGeom>
            <a:solidFill>
              <a:srgbClr val="FB0128"/>
            </a:solidFill>
          </p:spPr>
          <p:txBody>
            <a:bodyPr wrap="square" lIns="0" tIns="0" rIns="0" bIns="0" rtlCol="0"/>
            <a:lstStyle/>
            <a:p>
              <a:endParaRPr/>
            </a:p>
          </p:txBody>
        </p:sp>
        <p:sp>
          <p:nvSpPr>
            <p:cNvPr id="12" name="object 12"/>
            <p:cNvSpPr/>
            <p:nvPr/>
          </p:nvSpPr>
          <p:spPr>
            <a:xfrm>
              <a:off x="5428945" y="3962400"/>
              <a:ext cx="1171575" cy="676910"/>
            </a:xfrm>
            <a:custGeom>
              <a:avLst/>
              <a:gdLst/>
              <a:ahLst/>
              <a:cxnLst/>
              <a:rect l="l" t="t" r="r" b="b"/>
              <a:pathLst>
                <a:path w="1171575" h="676910">
                  <a:moveTo>
                    <a:pt x="1171498" y="0"/>
                  </a:moveTo>
                  <a:lnTo>
                    <a:pt x="0" y="676643"/>
                  </a:lnTo>
                </a:path>
              </a:pathLst>
            </a:custGeom>
            <a:ln w="12700">
              <a:solidFill>
                <a:srgbClr val="FB0128"/>
              </a:solidFill>
            </a:ln>
          </p:spPr>
          <p:txBody>
            <a:bodyPr wrap="square" lIns="0" tIns="0" rIns="0" bIns="0" rtlCol="0"/>
            <a:lstStyle/>
            <a:p>
              <a:endParaRPr/>
            </a:p>
          </p:txBody>
        </p:sp>
        <p:sp>
          <p:nvSpPr>
            <p:cNvPr id="13" name="object 13"/>
            <p:cNvSpPr/>
            <p:nvPr/>
          </p:nvSpPr>
          <p:spPr>
            <a:xfrm>
              <a:off x="5362962" y="4580633"/>
              <a:ext cx="129539" cy="96520"/>
            </a:xfrm>
            <a:custGeom>
              <a:avLst/>
              <a:gdLst/>
              <a:ahLst/>
              <a:cxnLst/>
              <a:rect l="l" t="t" r="r" b="b"/>
              <a:pathLst>
                <a:path w="129539" h="96520">
                  <a:moveTo>
                    <a:pt x="90906" y="0"/>
                  </a:moveTo>
                  <a:lnTo>
                    <a:pt x="0" y="96519"/>
                  </a:lnTo>
                  <a:lnTo>
                    <a:pt x="129019" y="65989"/>
                  </a:lnTo>
                  <a:lnTo>
                    <a:pt x="65976" y="58407"/>
                  </a:lnTo>
                  <a:lnTo>
                    <a:pt x="90906" y="0"/>
                  </a:lnTo>
                  <a:close/>
                </a:path>
              </a:pathLst>
            </a:custGeom>
            <a:solidFill>
              <a:srgbClr val="FB0128"/>
            </a:solidFill>
          </p:spPr>
          <p:txBody>
            <a:bodyPr wrap="square" lIns="0" tIns="0" rIns="0" bIns="0" rtlCol="0"/>
            <a:lstStyle/>
            <a:p>
              <a:endParaRPr/>
            </a:p>
          </p:txBody>
        </p:sp>
        <p:sp>
          <p:nvSpPr>
            <p:cNvPr id="14" name="object 14"/>
            <p:cNvSpPr/>
            <p:nvPr/>
          </p:nvSpPr>
          <p:spPr>
            <a:xfrm>
              <a:off x="6638543" y="3979164"/>
              <a:ext cx="1173480" cy="680085"/>
            </a:xfrm>
            <a:custGeom>
              <a:avLst/>
              <a:gdLst/>
              <a:ahLst/>
              <a:cxnLst/>
              <a:rect l="l" t="t" r="r" b="b"/>
              <a:pathLst>
                <a:path w="1173479" h="680085">
                  <a:moveTo>
                    <a:pt x="0" y="0"/>
                  </a:moveTo>
                  <a:lnTo>
                    <a:pt x="1173073" y="679602"/>
                  </a:lnTo>
                </a:path>
              </a:pathLst>
            </a:custGeom>
            <a:ln w="12700">
              <a:solidFill>
                <a:srgbClr val="FB0128"/>
              </a:solidFill>
            </a:ln>
          </p:spPr>
          <p:txBody>
            <a:bodyPr wrap="square" lIns="0" tIns="0" rIns="0" bIns="0" rtlCol="0"/>
            <a:lstStyle/>
            <a:p>
              <a:endParaRPr/>
            </a:p>
          </p:txBody>
        </p:sp>
        <p:sp>
          <p:nvSpPr>
            <p:cNvPr id="15" name="object 15"/>
            <p:cNvSpPr/>
            <p:nvPr/>
          </p:nvSpPr>
          <p:spPr>
            <a:xfrm>
              <a:off x="7748566" y="4600333"/>
              <a:ext cx="129539" cy="97155"/>
            </a:xfrm>
            <a:custGeom>
              <a:avLst/>
              <a:gdLst/>
              <a:ahLst/>
              <a:cxnLst/>
              <a:rect l="l" t="t" r="r" b="b"/>
              <a:pathLst>
                <a:path w="129540" h="97154">
                  <a:moveTo>
                    <a:pt x="38201" y="0"/>
                  </a:moveTo>
                  <a:lnTo>
                    <a:pt x="63055" y="58432"/>
                  </a:lnTo>
                  <a:lnTo>
                    <a:pt x="0" y="65925"/>
                  </a:lnTo>
                  <a:lnTo>
                    <a:pt x="128993" y="96634"/>
                  </a:lnTo>
                  <a:lnTo>
                    <a:pt x="38201" y="0"/>
                  </a:lnTo>
                  <a:close/>
                </a:path>
              </a:pathLst>
            </a:custGeom>
            <a:solidFill>
              <a:srgbClr val="FB0128"/>
            </a:solidFill>
          </p:spPr>
          <p:txBody>
            <a:bodyPr wrap="square" lIns="0" tIns="0" rIns="0" bIns="0" rtlCol="0"/>
            <a:lstStyle/>
            <a:p>
              <a:endParaRPr/>
            </a:p>
          </p:txBody>
        </p:sp>
        <p:sp>
          <p:nvSpPr>
            <p:cNvPr id="16" name="object 16"/>
            <p:cNvSpPr/>
            <p:nvPr/>
          </p:nvSpPr>
          <p:spPr>
            <a:xfrm>
              <a:off x="7716098" y="4008526"/>
              <a:ext cx="78740" cy="485140"/>
            </a:xfrm>
            <a:custGeom>
              <a:avLst/>
              <a:gdLst/>
              <a:ahLst/>
              <a:cxnLst/>
              <a:rect l="l" t="t" r="r" b="b"/>
              <a:pathLst>
                <a:path w="78740" h="485139">
                  <a:moveTo>
                    <a:pt x="18542" y="0"/>
                  </a:moveTo>
                  <a:lnTo>
                    <a:pt x="39641" y="33048"/>
                  </a:lnTo>
                  <a:lnTo>
                    <a:pt x="56175" y="69566"/>
                  </a:lnTo>
                  <a:lnTo>
                    <a:pt x="68146" y="109135"/>
                  </a:lnTo>
                  <a:lnTo>
                    <a:pt x="75558" y="151334"/>
                  </a:lnTo>
                  <a:lnTo>
                    <a:pt x="78412" y="195742"/>
                  </a:lnTo>
                  <a:lnTo>
                    <a:pt x="76713" y="241941"/>
                  </a:lnTo>
                  <a:lnTo>
                    <a:pt x="70462" y="289509"/>
                  </a:lnTo>
                  <a:lnTo>
                    <a:pt x="59662" y="338027"/>
                  </a:lnTo>
                  <a:lnTo>
                    <a:pt x="44316" y="387074"/>
                  </a:lnTo>
                  <a:lnTo>
                    <a:pt x="24428" y="436231"/>
                  </a:lnTo>
                  <a:lnTo>
                    <a:pt x="0" y="485076"/>
                  </a:lnTo>
                </a:path>
              </a:pathLst>
            </a:custGeom>
            <a:ln w="12700">
              <a:solidFill>
                <a:srgbClr val="000000"/>
              </a:solidFill>
            </a:ln>
          </p:spPr>
          <p:txBody>
            <a:bodyPr wrap="square" lIns="0" tIns="0" rIns="0" bIns="0" rtlCol="0"/>
            <a:lstStyle/>
            <a:p>
              <a:endParaRPr/>
            </a:p>
          </p:txBody>
        </p:sp>
        <p:sp>
          <p:nvSpPr>
            <p:cNvPr id="17" name="object 17"/>
            <p:cNvSpPr/>
            <p:nvPr/>
          </p:nvSpPr>
          <p:spPr>
            <a:xfrm>
              <a:off x="7675537" y="3955173"/>
              <a:ext cx="121920" cy="603885"/>
            </a:xfrm>
            <a:custGeom>
              <a:avLst/>
              <a:gdLst/>
              <a:ahLst/>
              <a:cxnLst/>
              <a:rect l="l" t="t" r="r" b="b"/>
              <a:pathLst>
                <a:path w="121920" h="603885">
                  <a:moveTo>
                    <a:pt x="99390" y="515950"/>
                  </a:moveTo>
                  <a:lnTo>
                    <a:pt x="40220" y="538975"/>
                  </a:lnTo>
                  <a:lnTo>
                    <a:pt x="34683" y="475716"/>
                  </a:lnTo>
                  <a:lnTo>
                    <a:pt x="0" y="603694"/>
                  </a:lnTo>
                  <a:lnTo>
                    <a:pt x="99390" y="515950"/>
                  </a:lnTo>
                  <a:close/>
                </a:path>
                <a:path w="121920" h="603885">
                  <a:moveTo>
                    <a:pt x="121780" y="61087"/>
                  </a:moveTo>
                  <a:lnTo>
                    <a:pt x="4102" y="0"/>
                  </a:lnTo>
                  <a:lnTo>
                    <a:pt x="68719" y="115785"/>
                  </a:lnTo>
                  <a:lnTo>
                    <a:pt x="58788" y="53060"/>
                  </a:lnTo>
                  <a:lnTo>
                    <a:pt x="121780" y="61087"/>
                  </a:lnTo>
                  <a:close/>
                </a:path>
              </a:pathLst>
            </a:custGeom>
            <a:solidFill>
              <a:srgbClr val="000000"/>
            </a:solidFill>
          </p:spPr>
          <p:txBody>
            <a:bodyPr wrap="square" lIns="0" tIns="0" rIns="0" bIns="0" rtlCol="0"/>
            <a:lstStyle/>
            <a:p>
              <a:endParaRPr/>
            </a:p>
          </p:txBody>
        </p:sp>
      </p:grpSp>
      <p:sp>
        <p:nvSpPr>
          <p:cNvPr id="18" name="object 18"/>
          <p:cNvSpPr txBox="1"/>
          <p:nvPr/>
        </p:nvSpPr>
        <p:spPr>
          <a:xfrm>
            <a:off x="7848600" y="4113467"/>
            <a:ext cx="422275" cy="299720"/>
          </a:xfrm>
          <a:prstGeom prst="rect">
            <a:avLst/>
          </a:prstGeom>
        </p:spPr>
        <p:txBody>
          <a:bodyPr vert="horz" wrap="square" lIns="0" tIns="12700" rIns="0" bIns="0" rtlCol="0">
            <a:spAutoFit/>
          </a:bodyPr>
          <a:lstStyle/>
          <a:p>
            <a:pPr marL="38100">
              <a:lnSpc>
                <a:spcPct val="100000"/>
              </a:lnSpc>
              <a:spcBef>
                <a:spcPts val="100"/>
              </a:spcBef>
            </a:pPr>
            <a:r>
              <a:rPr sz="1800" b="1" spc="-25" dirty="0">
                <a:latin typeface="Arial"/>
                <a:cs typeface="Arial"/>
              </a:rPr>
              <a:t>30</a:t>
            </a:r>
            <a:r>
              <a:rPr sz="1800" b="1" spc="-37" baseline="25462" dirty="0">
                <a:latin typeface="Arial"/>
                <a:cs typeface="Arial"/>
              </a:rPr>
              <a:t>o</a:t>
            </a:r>
            <a:endParaRPr sz="1800" baseline="25462">
              <a:latin typeface="Arial"/>
              <a:cs typeface="Arial"/>
            </a:endParaRPr>
          </a:p>
        </p:txBody>
      </p:sp>
      <p:grpSp>
        <p:nvGrpSpPr>
          <p:cNvPr id="19" name="object 19"/>
          <p:cNvGrpSpPr/>
          <p:nvPr/>
        </p:nvGrpSpPr>
        <p:grpSpPr>
          <a:xfrm>
            <a:off x="903604" y="2279846"/>
            <a:ext cx="3658235" cy="2639695"/>
            <a:chOff x="903604" y="2279846"/>
            <a:chExt cx="3658235" cy="2639695"/>
          </a:xfrm>
        </p:grpSpPr>
        <p:sp>
          <p:nvSpPr>
            <p:cNvPr id="20" name="object 20"/>
            <p:cNvSpPr/>
            <p:nvPr/>
          </p:nvSpPr>
          <p:spPr>
            <a:xfrm>
              <a:off x="943666" y="2287823"/>
              <a:ext cx="0" cy="2623185"/>
            </a:xfrm>
            <a:custGeom>
              <a:avLst/>
              <a:gdLst/>
              <a:ahLst/>
              <a:cxnLst/>
              <a:rect l="l" t="t" r="r" b="b"/>
              <a:pathLst>
                <a:path h="2623185">
                  <a:moveTo>
                    <a:pt x="0" y="0"/>
                  </a:moveTo>
                  <a:lnTo>
                    <a:pt x="0" y="2623160"/>
                  </a:lnTo>
                </a:path>
              </a:pathLst>
            </a:custGeom>
            <a:ln w="3175">
              <a:solidFill>
                <a:srgbClr val="000000"/>
              </a:solidFill>
            </a:ln>
          </p:spPr>
          <p:txBody>
            <a:bodyPr wrap="square" lIns="0" tIns="0" rIns="0" bIns="0" rtlCol="0"/>
            <a:lstStyle/>
            <a:p>
              <a:endParaRPr/>
            </a:p>
          </p:txBody>
        </p:sp>
        <p:sp>
          <p:nvSpPr>
            <p:cNvPr id="21" name="object 21"/>
            <p:cNvSpPr/>
            <p:nvPr/>
          </p:nvSpPr>
          <p:spPr>
            <a:xfrm>
              <a:off x="903604" y="4910984"/>
              <a:ext cx="80645" cy="0"/>
            </a:xfrm>
            <a:custGeom>
              <a:avLst/>
              <a:gdLst/>
              <a:ahLst/>
              <a:cxnLst/>
              <a:rect l="l" t="t" r="r" b="b"/>
              <a:pathLst>
                <a:path w="80644">
                  <a:moveTo>
                    <a:pt x="0" y="0"/>
                  </a:moveTo>
                  <a:lnTo>
                    <a:pt x="80124" y="0"/>
                  </a:lnTo>
                </a:path>
              </a:pathLst>
            </a:custGeom>
            <a:ln w="3175">
              <a:solidFill>
                <a:srgbClr val="000000"/>
              </a:solidFill>
            </a:ln>
          </p:spPr>
          <p:txBody>
            <a:bodyPr wrap="square" lIns="0" tIns="0" rIns="0" bIns="0" rtlCol="0"/>
            <a:lstStyle/>
            <a:p>
              <a:endParaRPr/>
            </a:p>
          </p:txBody>
        </p:sp>
        <p:sp>
          <p:nvSpPr>
            <p:cNvPr id="22" name="object 22"/>
            <p:cNvSpPr/>
            <p:nvPr/>
          </p:nvSpPr>
          <p:spPr>
            <a:xfrm>
              <a:off x="903604" y="3601406"/>
              <a:ext cx="80645" cy="0"/>
            </a:xfrm>
            <a:custGeom>
              <a:avLst/>
              <a:gdLst/>
              <a:ahLst/>
              <a:cxnLst/>
              <a:rect l="l" t="t" r="r" b="b"/>
              <a:pathLst>
                <a:path w="80644">
                  <a:moveTo>
                    <a:pt x="0" y="0"/>
                  </a:moveTo>
                  <a:lnTo>
                    <a:pt x="80124" y="0"/>
                  </a:lnTo>
                </a:path>
              </a:pathLst>
            </a:custGeom>
            <a:ln w="3175">
              <a:solidFill>
                <a:srgbClr val="000000"/>
              </a:solidFill>
            </a:ln>
          </p:spPr>
          <p:txBody>
            <a:bodyPr wrap="square" lIns="0" tIns="0" rIns="0" bIns="0" rtlCol="0"/>
            <a:lstStyle/>
            <a:p>
              <a:endParaRPr/>
            </a:p>
          </p:txBody>
        </p:sp>
        <p:sp>
          <p:nvSpPr>
            <p:cNvPr id="23" name="object 23"/>
            <p:cNvSpPr/>
            <p:nvPr/>
          </p:nvSpPr>
          <p:spPr>
            <a:xfrm>
              <a:off x="903604" y="2287824"/>
              <a:ext cx="80645" cy="0"/>
            </a:xfrm>
            <a:custGeom>
              <a:avLst/>
              <a:gdLst/>
              <a:ahLst/>
              <a:cxnLst/>
              <a:rect l="l" t="t" r="r" b="b"/>
              <a:pathLst>
                <a:path w="80644">
                  <a:moveTo>
                    <a:pt x="0" y="0"/>
                  </a:moveTo>
                  <a:lnTo>
                    <a:pt x="80124" y="0"/>
                  </a:lnTo>
                </a:path>
              </a:pathLst>
            </a:custGeom>
            <a:ln w="3175">
              <a:solidFill>
                <a:srgbClr val="000000"/>
              </a:solidFill>
            </a:ln>
          </p:spPr>
          <p:txBody>
            <a:bodyPr wrap="square" lIns="0" tIns="0" rIns="0" bIns="0" rtlCol="0"/>
            <a:lstStyle/>
            <a:p>
              <a:endParaRPr/>
            </a:p>
          </p:txBody>
        </p:sp>
        <p:pic>
          <p:nvPicPr>
            <p:cNvPr id="24" name="object 24"/>
            <p:cNvPicPr/>
            <p:nvPr/>
          </p:nvPicPr>
          <p:blipFill>
            <a:blip r:embed="rId3" cstate="print"/>
            <a:stretch>
              <a:fillRect/>
            </a:stretch>
          </p:blipFill>
          <p:spPr>
            <a:xfrm>
              <a:off x="935654" y="2279846"/>
              <a:ext cx="3625612" cy="2639485"/>
            </a:xfrm>
            <a:prstGeom prst="rect">
              <a:avLst/>
            </a:prstGeom>
          </p:spPr>
        </p:pic>
      </p:grpSp>
      <p:sp>
        <p:nvSpPr>
          <p:cNvPr id="25" name="object 25"/>
          <p:cNvSpPr txBox="1"/>
          <p:nvPr/>
        </p:nvSpPr>
        <p:spPr>
          <a:xfrm>
            <a:off x="714631" y="4810178"/>
            <a:ext cx="143510" cy="184150"/>
          </a:xfrm>
          <a:prstGeom prst="rect">
            <a:avLst/>
          </a:prstGeom>
        </p:spPr>
        <p:txBody>
          <a:bodyPr vert="horz" wrap="square" lIns="0" tIns="11430" rIns="0" bIns="0" rtlCol="0">
            <a:spAutoFit/>
          </a:bodyPr>
          <a:lstStyle/>
          <a:p>
            <a:pPr marL="12700">
              <a:lnSpc>
                <a:spcPct val="100000"/>
              </a:lnSpc>
              <a:spcBef>
                <a:spcPts val="90"/>
              </a:spcBef>
            </a:pPr>
            <a:r>
              <a:rPr sz="1050" spc="-10" dirty="0">
                <a:latin typeface="Arial"/>
                <a:cs typeface="Arial"/>
              </a:rPr>
              <a:t>-</a:t>
            </a:r>
            <a:r>
              <a:rPr sz="1050" spc="-50" dirty="0">
                <a:latin typeface="Arial"/>
                <a:cs typeface="Arial"/>
              </a:rPr>
              <a:t>1</a:t>
            </a:r>
            <a:endParaRPr sz="1050">
              <a:latin typeface="Arial"/>
              <a:cs typeface="Arial"/>
            </a:endParaRPr>
          </a:p>
        </p:txBody>
      </p:sp>
      <p:sp>
        <p:nvSpPr>
          <p:cNvPr id="26" name="object 26"/>
          <p:cNvSpPr txBox="1"/>
          <p:nvPr/>
        </p:nvSpPr>
        <p:spPr>
          <a:xfrm>
            <a:off x="758655" y="3500617"/>
            <a:ext cx="99060" cy="184150"/>
          </a:xfrm>
          <a:prstGeom prst="rect">
            <a:avLst/>
          </a:prstGeom>
        </p:spPr>
        <p:txBody>
          <a:bodyPr vert="horz" wrap="square" lIns="0" tIns="11430" rIns="0" bIns="0" rtlCol="0">
            <a:spAutoFit/>
          </a:bodyPr>
          <a:lstStyle/>
          <a:p>
            <a:pPr marL="12700">
              <a:lnSpc>
                <a:spcPct val="100000"/>
              </a:lnSpc>
              <a:spcBef>
                <a:spcPts val="90"/>
              </a:spcBef>
            </a:pPr>
            <a:r>
              <a:rPr sz="1050" spc="-5" dirty="0">
                <a:latin typeface="Arial"/>
                <a:cs typeface="Arial"/>
              </a:rPr>
              <a:t>0</a:t>
            </a:r>
            <a:endParaRPr sz="1050">
              <a:latin typeface="Arial"/>
              <a:cs typeface="Arial"/>
            </a:endParaRPr>
          </a:p>
        </p:txBody>
      </p:sp>
      <p:sp>
        <p:nvSpPr>
          <p:cNvPr id="27" name="object 27"/>
          <p:cNvSpPr txBox="1"/>
          <p:nvPr/>
        </p:nvSpPr>
        <p:spPr>
          <a:xfrm>
            <a:off x="758655" y="2187091"/>
            <a:ext cx="99060" cy="184150"/>
          </a:xfrm>
          <a:prstGeom prst="rect">
            <a:avLst/>
          </a:prstGeom>
        </p:spPr>
        <p:txBody>
          <a:bodyPr vert="horz" wrap="square" lIns="0" tIns="11430" rIns="0" bIns="0" rtlCol="0">
            <a:spAutoFit/>
          </a:bodyPr>
          <a:lstStyle/>
          <a:p>
            <a:pPr marL="12700">
              <a:lnSpc>
                <a:spcPct val="100000"/>
              </a:lnSpc>
              <a:spcBef>
                <a:spcPts val="90"/>
              </a:spcBef>
            </a:pPr>
            <a:r>
              <a:rPr sz="1050" spc="-5" dirty="0">
                <a:latin typeface="Arial"/>
                <a:cs typeface="Arial"/>
              </a:rPr>
              <a:t>1</a:t>
            </a:r>
            <a:endParaRPr sz="1050">
              <a:latin typeface="Arial"/>
              <a:cs typeface="Arial"/>
            </a:endParaRPr>
          </a:p>
        </p:txBody>
      </p:sp>
      <p:sp>
        <p:nvSpPr>
          <p:cNvPr id="28" name="object 28"/>
          <p:cNvSpPr txBox="1"/>
          <p:nvPr/>
        </p:nvSpPr>
        <p:spPr>
          <a:xfrm>
            <a:off x="894910" y="3692831"/>
            <a:ext cx="99060" cy="184150"/>
          </a:xfrm>
          <a:prstGeom prst="rect">
            <a:avLst/>
          </a:prstGeom>
        </p:spPr>
        <p:txBody>
          <a:bodyPr vert="horz" wrap="square" lIns="0" tIns="11430" rIns="0" bIns="0" rtlCol="0">
            <a:spAutoFit/>
          </a:bodyPr>
          <a:lstStyle/>
          <a:p>
            <a:pPr marL="12700">
              <a:lnSpc>
                <a:spcPct val="100000"/>
              </a:lnSpc>
              <a:spcBef>
                <a:spcPts val="90"/>
              </a:spcBef>
            </a:pPr>
            <a:r>
              <a:rPr sz="1050" spc="-5" dirty="0">
                <a:latin typeface="Arial"/>
                <a:cs typeface="Arial"/>
              </a:rPr>
              <a:t>0</a:t>
            </a:r>
            <a:endParaRPr sz="1050">
              <a:latin typeface="Arial"/>
              <a:cs typeface="Arial"/>
            </a:endParaRPr>
          </a:p>
        </p:txBody>
      </p:sp>
      <p:sp>
        <p:nvSpPr>
          <p:cNvPr id="29" name="object 29"/>
          <p:cNvSpPr txBox="1"/>
          <p:nvPr/>
        </p:nvSpPr>
        <p:spPr>
          <a:xfrm>
            <a:off x="1760188" y="3692831"/>
            <a:ext cx="169545" cy="184150"/>
          </a:xfrm>
          <a:prstGeom prst="rect">
            <a:avLst/>
          </a:prstGeom>
        </p:spPr>
        <p:txBody>
          <a:bodyPr vert="horz" wrap="square" lIns="0" tIns="11430" rIns="0" bIns="0" rtlCol="0">
            <a:spAutoFit/>
          </a:bodyPr>
          <a:lstStyle/>
          <a:p>
            <a:pPr marL="12700">
              <a:lnSpc>
                <a:spcPct val="100000"/>
              </a:lnSpc>
              <a:spcBef>
                <a:spcPts val="90"/>
              </a:spcBef>
            </a:pPr>
            <a:r>
              <a:rPr sz="1050" spc="-25" dirty="0">
                <a:latin typeface="Arial"/>
                <a:cs typeface="Arial"/>
              </a:rPr>
              <a:t>90</a:t>
            </a:r>
            <a:endParaRPr sz="1050">
              <a:latin typeface="Arial"/>
              <a:cs typeface="Arial"/>
            </a:endParaRPr>
          </a:p>
        </p:txBody>
      </p:sp>
      <p:sp>
        <p:nvSpPr>
          <p:cNvPr id="30" name="object 30"/>
          <p:cNvSpPr txBox="1"/>
          <p:nvPr/>
        </p:nvSpPr>
        <p:spPr>
          <a:xfrm>
            <a:off x="2629565" y="3692831"/>
            <a:ext cx="241935" cy="184150"/>
          </a:xfrm>
          <a:prstGeom prst="rect">
            <a:avLst/>
          </a:prstGeom>
        </p:spPr>
        <p:txBody>
          <a:bodyPr vert="horz" wrap="square" lIns="0" tIns="11430" rIns="0" bIns="0" rtlCol="0">
            <a:spAutoFit/>
          </a:bodyPr>
          <a:lstStyle/>
          <a:p>
            <a:pPr marL="12700">
              <a:lnSpc>
                <a:spcPct val="100000"/>
              </a:lnSpc>
              <a:spcBef>
                <a:spcPts val="90"/>
              </a:spcBef>
            </a:pPr>
            <a:r>
              <a:rPr sz="1050" spc="-25" dirty="0">
                <a:latin typeface="Arial"/>
                <a:cs typeface="Arial"/>
              </a:rPr>
              <a:t>180</a:t>
            </a:r>
            <a:endParaRPr sz="1050">
              <a:latin typeface="Arial"/>
              <a:cs typeface="Arial"/>
            </a:endParaRPr>
          </a:p>
        </p:txBody>
      </p:sp>
      <p:sp>
        <p:nvSpPr>
          <p:cNvPr id="31" name="object 31"/>
          <p:cNvSpPr txBox="1"/>
          <p:nvPr/>
        </p:nvSpPr>
        <p:spPr>
          <a:xfrm>
            <a:off x="3530935" y="3692831"/>
            <a:ext cx="241935" cy="184150"/>
          </a:xfrm>
          <a:prstGeom prst="rect">
            <a:avLst/>
          </a:prstGeom>
        </p:spPr>
        <p:txBody>
          <a:bodyPr vert="horz" wrap="square" lIns="0" tIns="11430" rIns="0" bIns="0" rtlCol="0">
            <a:spAutoFit/>
          </a:bodyPr>
          <a:lstStyle/>
          <a:p>
            <a:pPr marL="12700">
              <a:lnSpc>
                <a:spcPct val="100000"/>
              </a:lnSpc>
              <a:spcBef>
                <a:spcPts val="90"/>
              </a:spcBef>
            </a:pPr>
            <a:r>
              <a:rPr sz="1050" spc="-25" dirty="0">
                <a:latin typeface="Arial"/>
                <a:cs typeface="Arial"/>
              </a:rPr>
              <a:t>270</a:t>
            </a:r>
            <a:endParaRPr sz="1050">
              <a:latin typeface="Arial"/>
              <a:cs typeface="Arial"/>
            </a:endParaRPr>
          </a:p>
        </p:txBody>
      </p:sp>
      <p:sp>
        <p:nvSpPr>
          <p:cNvPr id="32" name="object 32"/>
          <p:cNvSpPr txBox="1"/>
          <p:nvPr/>
        </p:nvSpPr>
        <p:spPr>
          <a:xfrm>
            <a:off x="2028666" y="5054471"/>
            <a:ext cx="1437640" cy="184150"/>
          </a:xfrm>
          <a:prstGeom prst="rect">
            <a:avLst/>
          </a:prstGeom>
        </p:spPr>
        <p:txBody>
          <a:bodyPr vert="horz" wrap="square" lIns="0" tIns="11430" rIns="0" bIns="0" rtlCol="0">
            <a:spAutoFit/>
          </a:bodyPr>
          <a:lstStyle/>
          <a:p>
            <a:pPr marL="12700">
              <a:lnSpc>
                <a:spcPct val="100000"/>
              </a:lnSpc>
              <a:spcBef>
                <a:spcPts val="90"/>
              </a:spcBef>
            </a:pPr>
            <a:r>
              <a:rPr sz="1050" b="1" spc="-20" dirty="0">
                <a:latin typeface="Arial"/>
                <a:cs typeface="Arial"/>
              </a:rPr>
              <a:t>Phase</a:t>
            </a:r>
            <a:r>
              <a:rPr sz="1050" b="1" spc="-40" dirty="0">
                <a:latin typeface="Arial"/>
                <a:cs typeface="Arial"/>
              </a:rPr>
              <a:t> </a:t>
            </a:r>
            <a:r>
              <a:rPr sz="1050" b="1" spc="-10" dirty="0">
                <a:latin typeface="Arial"/>
                <a:cs typeface="Arial"/>
              </a:rPr>
              <a:t>Angle</a:t>
            </a:r>
            <a:r>
              <a:rPr sz="1050" b="1" spc="-35" dirty="0">
                <a:latin typeface="Arial"/>
                <a:cs typeface="Arial"/>
              </a:rPr>
              <a:t> </a:t>
            </a:r>
            <a:r>
              <a:rPr sz="1050" b="1" spc="-10" dirty="0">
                <a:latin typeface="Arial"/>
                <a:cs typeface="Arial"/>
              </a:rPr>
              <a:t>(Degrees)</a:t>
            </a:r>
            <a:endParaRPr sz="1050">
              <a:latin typeface="Arial"/>
              <a:cs typeface="Arial"/>
            </a:endParaRPr>
          </a:p>
        </p:txBody>
      </p:sp>
      <p:sp>
        <p:nvSpPr>
          <p:cNvPr id="33" name="object 33"/>
          <p:cNvSpPr txBox="1"/>
          <p:nvPr/>
        </p:nvSpPr>
        <p:spPr>
          <a:xfrm>
            <a:off x="462745" y="3063010"/>
            <a:ext cx="173355" cy="1071880"/>
          </a:xfrm>
          <a:prstGeom prst="rect">
            <a:avLst/>
          </a:prstGeom>
        </p:spPr>
        <p:txBody>
          <a:bodyPr vert="vert270" wrap="square" lIns="0" tIns="0" rIns="0" bIns="0" rtlCol="0">
            <a:spAutoFit/>
          </a:bodyPr>
          <a:lstStyle/>
          <a:p>
            <a:pPr marL="12700">
              <a:lnSpc>
                <a:spcPts val="1250"/>
              </a:lnSpc>
            </a:pPr>
            <a:r>
              <a:rPr sz="1050" b="1" dirty="0">
                <a:latin typeface="Arial"/>
                <a:cs typeface="Arial"/>
              </a:rPr>
              <a:t>V</a:t>
            </a:r>
            <a:r>
              <a:rPr sz="1050" b="1" spc="-30" dirty="0">
                <a:latin typeface="Arial"/>
                <a:cs typeface="Arial"/>
              </a:rPr>
              <a:t> </a:t>
            </a:r>
            <a:r>
              <a:rPr sz="1050" b="1" dirty="0">
                <a:latin typeface="Arial"/>
                <a:cs typeface="Arial"/>
              </a:rPr>
              <a:t>volts</a:t>
            </a:r>
            <a:r>
              <a:rPr sz="1050" b="1" spc="-40" dirty="0">
                <a:latin typeface="Arial"/>
                <a:cs typeface="Arial"/>
              </a:rPr>
              <a:t> </a:t>
            </a:r>
            <a:r>
              <a:rPr sz="1050" b="1" dirty="0">
                <a:latin typeface="Arial"/>
                <a:cs typeface="Arial"/>
              </a:rPr>
              <a:t>or</a:t>
            </a:r>
            <a:r>
              <a:rPr sz="1050" b="1" spc="-25" dirty="0">
                <a:latin typeface="Arial"/>
                <a:cs typeface="Arial"/>
              </a:rPr>
              <a:t> </a:t>
            </a:r>
            <a:r>
              <a:rPr sz="1050" b="1" dirty="0">
                <a:latin typeface="Arial"/>
                <a:cs typeface="Arial"/>
              </a:rPr>
              <a:t>I</a:t>
            </a:r>
            <a:r>
              <a:rPr sz="1050" b="1" spc="-30" dirty="0">
                <a:latin typeface="Arial"/>
                <a:cs typeface="Arial"/>
              </a:rPr>
              <a:t> </a:t>
            </a:r>
            <a:r>
              <a:rPr sz="1050" b="1" spc="-20" dirty="0">
                <a:latin typeface="Arial"/>
                <a:cs typeface="Arial"/>
              </a:rPr>
              <a:t>amps</a:t>
            </a:r>
            <a:endParaRPr sz="1050">
              <a:latin typeface="Arial"/>
              <a:cs typeface="Arial"/>
            </a:endParaRPr>
          </a:p>
        </p:txBody>
      </p:sp>
      <p:sp>
        <p:nvSpPr>
          <p:cNvPr id="34" name="object 34"/>
          <p:cNvSpPr txBox="1"/>
          <p:nvPr/>
        </p:nvSpPr>
        <p:spPr>
          <a:xfrm>
            <a:off x="1098550" y="5567616"/>
            <a:ext cx="3181985"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Time</a:t>
            </a:r>
            <a:r>
              <a:rPr sz="1800" b="1" spc="-35" dirty="0">
                <a:latin typeface="Arial"/>
                <a:cs typeface="Arial"/>
              </a:rPr>
              <a:t> </a:t>
            </a:r>
            <a:r>
              <a:rPr sz="1800" b="1" dirty="0">
                <a:latin typeface="Arial"/>
                <a:cs typeface="Arial"/>
              </a:rPr>
              <a:t>Domain</a:t>
            </a:r>
            <a:r>
              <a:rPr sz="1800" b="1" spc="-25" dirty="0">
                <a:latin typeface="Arial"/>
                <a:cs typeface="Arial"/>
              </a:rPr>
              <a:t> </a:t>
            </a:r>
            <a:r>
              <a:rPr sz="1800" b="1" spc="-10" dirty="0">
                <a:latin typeface="Arial"/>
                <a:cs typeface="Arial"/>
              </a:rPr>
              <a:t>Representation</a:t>
            </a:r>
            <a:endParaRPr sz="1800">
              <a:latin typeface="Arial"/>
              <a:cs typeface="Arial"/>
            </a:endParaRPr>
          </a:p>
        </p:txBody>
      </p:sp>
      <p:sp>
        <p:nvSpPr>
          <p:cNvPr id="35" name="object 35"/>
          <p:cNvSpPr txBox="1"/>
          <p:nvPr/>
        </p:nvSpPr>
        <p:spPr>
          <a:xfrm>
            <a:off x="6040424" y="5243690"/>
            <a:ext cx="2525395"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Phasor</a:t>
            </a:r>
            <a:r>
              <a:rPr sz="1800" b="1" spc="-30" dirty="0">
                <a:latin typeface="Arial"/>
                <a:cs typeface="Arial"/>
              </a:rPr>
              <a:t> </a:t>
            </a:r>
            <a:r>
              <a:rPr sz="1800" b="1" spc="-10" dirty="0">
                <a:latin typeface="Arial"/>
                <a:cs typeface="Arial"/>
              </a:rPr>
              <a:t>Representation</a:t>
            </a:r>
            <a:endParaRPr sz="1800">
              <a:latin typeface="Arial"/>
              <a:cs typeface="Arial"/>
            </a:endParaRPr>
          </a:p>
        </p:txBody>
      </p:sp>
    </p:spTree>
    <p:extLst>
      <p:ext uri="{BB962C8B-B14F-4D97-AF65-F5344CB8AC3E}">
        <p14:creationId xmlns:p14="http://schemas.microsoft.com/office/powerpoint/2010/main" val="3339495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0" y="117474"/>
            <a:ext cx="7230555" cy="690574"/>
          </a:xfrm>
          <a:prstGeom prst="rect">
            <a:avLst/>
          </a:prstGeom>
        </p:spPr>
        <p:txBody>
          <a:bodyPr vert="horz" wrap="square" lIns="0" tIns="13335" rIns="0" bIns="0" rtlCol="0">
            <a:spAutoFit/>
          </a:bodyPr>
          <a:lstStyle/>
          <a:p>
            <a:pPr marL="12700">
              <a:lnSpc>
                <a:spcPct val="100000"/>
              </a:lnSpc>
              <a:spcBef>
                <a:spcPts val="105"/>
              </a:spcBef>
            </a:pPr>
            <a:r>
              <a:rPr dirty="0"/>
              <a:t>Representing</a:t>
            </a:r>
            <a:r>
              <a:rPr spc="-50" dirty="0"/>
              <a:t> </a:t>
            </a:r>
            <a:r>
              <a:rPr i="1" dirty="0">
                <a:latin typeface="Arial"/>
                <a:cs typeface="Arial"/>
              </a:rPr>
              <a:t>E</a:t>
            </a:r>
            <a:r>
              <a:rPr i="1" spc="-20" dirty="0">
                <a:latin typeface="Arial"/>
                <a:cs typeface="Arial"/>
              </a:rPr>
              <a:t> </a:t>
            </a:r>
            <a:r>
              <a:rPr dirty="0"/>
              <a:t>&amp;</a:t>
            </a:r>
            <a:r>
              <a:rPr spc="-20" dirty="0"/>
              <a:t> </a:t>
            </a:r>
            <a:r>
              <a:rPr i="1" dirty="0">
                <a:latin typeface="Arial"/>
                <a:cs typeface="Arial"/>
              </a:rPr>
              <a:t>I</a:t>
            </a:r>
            <a:r>
              <a:rPr i="1" spc="-20" dirty="0">
                <a:latin typeface="Arial"/>
                <a:cs typeface="Arial"/>
              </a:rPr>
              <a:t> </a:t>
            </a:r>
            <a:r>
              <a:rPr dirty="0"/>
              <a:t>with</a:t>
            </a:r>
            <a:r>
              <a:rPr spc="-25" dirty="0"/>
              <a:t> </a:t>
            </a:r>
            <a:r>
              <a:rPr spc="-10" dirty="0"/>
              <a:t>Lines</a:t>
            </a:r>
          </a:p>
        </p:txBody>
      </p:sp>
      <p:sp>
        <p:nvSpPr>
          <p:cNvPr id="5" name="Footer Placeholder 4">
            <a:extLst>
              <a:ext uri="{FF2B5EF4-FFF2-40B4-BE49-F238E27FC236}">
                <a16:creationId xmlns:a16="http://schemas.microsoft.com/office/drawing/2014/main" id="{C7B3EB9F-54FF-522A-719E-6359C4475D27}"/>
              </a:ext>
            </a:extLst>
          </p:cNvPr>
          <p:cNvSpPr>
            <a:spLocks noGrp="1"/>
          </p:cNvSpPr>
          <p:nvPr>
            <p:ph type="ftr" sz="quarter" idx="3"/>
          </p:nvPr>
        </p:nvSpPr>
        <p:spPr/>
        <p:txBody>
          <a:bodyPr/>
          <a:lstStyle/>
          <a:p>
            <a:r>
              <a:rPr lang="en-US"/>
              <a:t>tescometering.com</a:t>
            </a:r>
            <a:endParaRPr lang="en-US" dirty="0"/>
          </a:p>
        </p:txBody>
      </p:sp>
      <p:sp>
        <p:nvSpPr>
          <p:cNvPr id="4" name="object 4"/>
          <p:cNvSpPr txBox="1">
            <a:spLocks noGrp="1"/>
          </p:cNvSpPr>
          <p:nvPr>
            <p:ph type="sldNum" sz="quarter" idx="4"/>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13</a:t>
            </a:fld>
            <a:endParaRPr spc="-25" dirty="0"/>
          </a:p>
        </p:txBody>
      </p:sp>
      <p:sp>
        <p:nvSpPr>
          <p:cNvPr id="3" name="object 3"/>
          <p:cNvSpPr txBox="1"/>
          <p:nvPr/>
        </p:nvSpPr>
        <p:spPr>
          <a:xfrm>
            <a:off x="1069975" y="1757681"/>
            <a:ext cx="6588125" cy="3025140"/>
          </a:xfrm>
          <a:prstGeom prst="rect">
            <a:avLst/>
          </a:prstGeom>
        </p:spPr>
        <p:txBody>
          <a:bodyPr vert="horz" wrap="square" lIns="0" tIns="12700" rIns="0" bIns="0" rtlCol="0">
            <a:spAutoFit/>
          </a:bodyPr>
          <a:lstStyle/>
          <a:p>
            <a:pPr marL="299085" indent="-287020">
              <a:lnSpc>
                <a:spcPct val="100000"/>
              </a:lnSpc>
              <a:spcBef>
                <a:spcPts val="100"/>
              </a:spcBef>
              <a:buFont typeface="Arial"/>
              <a:buChar char="•"/>
              <a:tabLst>
                <a:tab pos="299085" algn="l"/>
                <a:tab pos="299720" algn="l"/>
              </a:tabLst>
            </a:pPr>
            <a:r>
              <a:rPr sz="2400" b="1" dirty="0">
                <a:latin typeface="Arial"/>
                <a:cs typeface="Arial"/>
              </a:rPr>
              <a:t>Line</a:t>
            </a:r>
            <a:r>
              <a:rPr sz="2400" b="1" spc="-35" dirty="0">
                <a:latin typeface="Arial"/>
                <a:cs typeface="Arial"/>
              </a:rPr>
              <a:t> </a:t>
            </a:r>
            <a:r>
              <a:rPr sz="2400" b="1" dirty="0">
                <a:latin typeface="Arial"/>
                <a:cs typeface="Arial"/>
              </a:rPr>
              <a:t>length</a:t>
            </a:r>
            <a:r>
              <a:rPr sz="2400" b="1" spc="-40" dirty="0">
                <a:latin typeface="Arial"/>
                <a:cs typeface="Arial"/>
              </a:rPr>
              <a:t> </a:t>
            </a:r>
            <a:r>
              <a:rPr sz="2400" b="1" dirty="0">
                <a:latin typeface="Arial"/>
                <a:cs typeface="Arial"/>
              </a:rPr>
              <a:t>can</a:t>
            </a:r>
            <a:r>
              <a:rPr sz="2400" b="1" spc="-15" dirty="0">
                <a:latin typeface="Arial"/>
                <a:cs typeface="Arial"/>
              </a:rPr>
              <a:t> </a:t>
            </a:r>
            <a:r>
              <a:rPr sz="2400" b="1" dirty="0">
                <a:latin typeface="Arial"/>
                <a:cs typeface="Arial"/>
              </a:rPr>
              <a:t>represent</a:t>
            </a:r>
            <a:r>
              <a:rPr sz="2400" b="1" spc="10" dirty="0">
                <a:latin typeface="Arial"/>
                <a:cs typeface="Arial"/>
              </a:rPr>
              <a:t> </a:t>
            </a:r>
            <a:r>
              <a:rPr sz="2400" b="1" spc="-10" dirty="0">
                <a:latin typeface="Arial"/>
                <a:cs typeface="Arial"/>
              </a:rPr>
              <a:t>MAGNITUDE.</a:t>
            </a:r>
            <a:endParaRPr sz="2400">
              <a:latin typeface="Arial"/>
              <a:cs typeface="Arial"/>
            </a:endParaRPr>
          </a:p>
          <a:p>
            <a:pPr marL="299085" marR="5080" indent="-287020">
              <a:lnSpc>
                <a:spcPct val="100000"/>
              </a:lnSpc>
              <a:spcBef>
                <a:spcPts val="1725"/>
              </a:spcBef>
              <a:buFont typeface="Arial"/>
              <a:buChar char="•"/>
              <a:tabLst>
                <a:tab pos="299085" algn="l"/>
                <a:tab pos="299720" algn="l"/>
              </a:tabLst>
            </a:pPr>
            <a:r>
              <a:rPr sz="2400" b="1" dirty="0">
                <a:latin typeface="Arial"/>
                <a:cs typeface="Arial"/>
              </a:rPr>
              <a:t>Line</a:t>
            </a:r>
            <a:r>
              <a:rPr sz="2400" b="1" spc="-20" dirty="0">
                <a:latin typeface="Arial"/>
                <a:cs typeface="Arial"/>
              </a:rPr>
              <a:t> </a:t>
            </a:r>
            <a:r>
              <a:rPr sz="2400" b="1" dirty="0">
                <a:latin typeface="Arial"/>
                <a:cs typeface="Arial"/>
              </a:rPr>
              <a:t>with</a:t>
            </a:r>
            <a:r>
              <a:rPr sz="2400" b="1" spc="-45" dirty="0">
                <a:latin typeface="Arial"/>
                <a:cs typeface="Arial"/>
              </a:rPr>
              <a:t> </a:t>
            </a:r>
            <a:r>
              <a:rPr sz="2400" b="1" dirty="0">
                <a:latin typeface="Arial"/>
                <a:cs typeface="Arial"/>
              </a:rPr>
              <a:t>arrowhead</a:t>
            </a:r>
            <a:r>
              <a:rPr sz="2400" b="1" spc="-35" dirty="0">
                <a:latin typeface="Arial"/>
                <a:cs typeface="Arial"/>
              </a:rPr>
              <a:t> </a:t>
            </a:r>
            <a:r>
              <a:rPr sz="2400" b="1" dirty="0">
                <a:latin typeface="Arial"/>
                <a:cs typeface="Arial"/>
              </a:rPr>
              <a:t>in</a:t>
            </a:r>
            <a:r>
              <a:rPr sz="2400" b="1" spc="-10" dirty="0">
                <a:latin typeface="Arial"/>
                <a:cs typeface="Arial"/>
              </a:rPr>
              <a:t> </a:t>
            </a:r>
            <a:r>
              <a:rPr sz="2400" b="1" dirty="0">
                <a:latin typeface="Arial"/>
                <a:cs typeface="Arial"/>
              </a:rPr>
              <a:t>a</a:t>
            </a:r>
            <a:r>
              <a:rPr sz="2400" b="1" spc="-10" dirty="0">
                <a:latin typeface="Arial"/>
                <a:cs typeface="Arial"/>
              </a:rPr>
              <a:t> </a:t>
            </a:r>
            <a:r>
              <a:rPr sz="2400" b="1" dirty="0">
                <a:latin typeface="Arial"/>
                <a:cs typeface="Arial"/>
              </a:rPr>
              <a:t>given</a:t>
            </a:r>
            <a:r>
              <a:rPr sz="2400" b="1" spc="5" dirty="0">
                <a:latin typeface="Arial"/>
                <a:cs typeface="Arial"/>
              </a:rPr>
              <a:t> </a:t>
            </a:r>
            <a:r>
              <a:rPr sz="2400" b="1" spc="-10" dirty="0">
                <a:latin typeface="Arial"/>
                <a:cs typeface="Arial"/>
              </a:rPr>
              <a:t>direction </a:t>
            </a:r>
            <a:r>
              <a:rPr sz="2400" b="1" dirty="0">
                <a:latin typeface="Arial"/>
                <a:cs typeface="Arial"/>
              </a:rPr>
              <a:t>indicates</a:t>
            </a:r>
            <a:r>
              <a:rPr sz="2400" b="1" spc="-40" dirty="0">
                <a:latin typeface="Arial"/>
                <a:cs typeface="Arial"/>
              </a:rPr>
              <a:t> </a:t>
            </a:r>
            <a:r>
              <a:rPr sz="2400" b="1" dirty="0">
                <a:latin typeface="Arial"/>
                <a:cs typeface="Arial"/>
              </a:rPr>
              <a:t>that</a:t>
            </a:r>
            <a:r>
              <a:rPr sz="2400" b="1" spc="-20" dirty="0">
                <a:latin typeface="Arial"/>
                <a:cs typeface="Arial"/>
              </a:rPr>
              <a:t> </a:t>
            </a:r>
            <a:r>
              <a:rPr sz="2400" b="1" dirty="0">
                <a:latin typeface="Arial"/>
                <a:cs typeface="Arial"/>
              </a:rPr>
              <a:t>quantity’s</a:t>
            </a:r>
            <a:r>
              <a:rPr sz="2400" b="1" spc="-15" dirty="0">
                <a:latin typeface="Arial"/>
                <a:cs typeface="Arial"/>
              </a:rPr>
              <a:t> </a:t>
            </a:r>
            <a:r>
              <a:rPr sz="2400" b="1" dirty="0">
                <a:latin typeface="Arial"/>
                <a:cs typeface="Arial"/>
              </a:rPr>
              <a:t>relationship</a:t>
            </a:r>
            <a:r>
              <a:rPr sz="2400" b="1" spc="-50" dirty="0">
                <a:latin typeface="Arial"/>
                <a:cs typeface="Arial"/>
              </a:rPr>
              <a:t> </a:t>
            </a:r>
            <a:r>
              <a:rPr sz="2400" b="1" dirty="0">
                <a:latin typeface="Arial"/>
                <a:cs typeface="Arial"/>
              </a:rPr>
              <a:t>to</a:t>
            </a:r>
            <a:r>
              <a:rPr sz="2400" b="1" spc="-25" dirty="0">
                <a:latin typeface="Arial"/>
                <a:cs typeface="Arial"/>
              </a:rPr>
              <a:t> any </a:t>
            </a:r>
            <a:r>
              <a:rPr sz="2400" b="1" dirty="0">
                <a:latin typeface="Arial"/>
                <a:cs typeface="Arial"/>
              </a:rPr>
              <a:t>other</a:t>
            </a:r>
            <a:r>
              <a:rPr sz="2400" b="1" spc="-20" dirty="0">
                <a:latin typeface="Arial"/>
                <a:cs typeface="Arial"/>
              </a:rPr>
              <a:t> </a:t>
            </a:r>
            <a:r>
              <a:rPr sz="2400" b="1" dirty="0">
                <a:latin typeface="Arial"/>
                <a:cs typeface="Arial"/>
              </a:rPr>
              <a:t>quantity</a:t>
            </a:r>
            <a:r>
              <a:rPr sz="2400" b="1" spc="-20" dirty="0">
                <a:latin typeface="Arial"/>
                <a:cs typeface="Arial"/>
              </a:rPr>
              <a:t> </a:t>
            </a:r>
            <a:r>
              <a:rPr sz="2400" b="1" dirty="0">
                <a:latin typeface="Arial"/>
                <a:cs typeface="Arial"/>
              </a:rPr>
              <a:t>being</a:t>
            </a:r>
            <a:r>
              <a:rPr sz="2400" b="1" spc="-30" dirty="0">
                <a:latin typeface="Arial"/>
                <a:cs typeface="Arial"/>
              </a:rPr>
              <a:t> </a:t>
            </a:r>
            <a:r>
              <a:rPr sz="2400" b="1" spc="-10" dirty="0">
                <a:latin typeface="Arial"/>
                <a:cs typeface="Arial"/>
              </a:rPr>
              <a:t>represented.</a:t>
            </a:r>
            <a:endParaRPr sz="2400">
              <a:latin typeface="Arial"/>
              <a:cs typeface="Arial"/>
            </a:endParaRPr>
          </a:p>
          <a:p>
            <a:pPr marL="299085" marR="102235" indent="-287020">
              <a:lnSpc>
                <a:spcPct val="100000"/>
              </a:lnSpc>
              <a:spcBef>
                <a:spcPts val="1730"/>
              </a:spcBef>
              <a:buFont typeface="Arial"/>
              <a:buChar char="•"/>
              <a:tabLst>
                <a:tab pos="299085" algn="l"/>
                <a:tab pos="299720" algn="l"/>
              </a:tabLst>
            </a:pPr>
            <a:r>
              <a:rPr sz="2400" b="1" dirty="0">
                <a:latin typeface="Arial"/>
                <a:cs typeface="Arial"/>
              </a:rPr>
              <a:t>Angles</a:t>
            </a:r>
            <a:r>
              <a:rPr sz="2400" b="1" spc="-20" dirty="0">
                <a:latin typeface="Arial"/>
                <a:cs typeface="Arial"/>
              </a:rPr>
              <a:t> </a:t>
            </a:r>
            <a:r>
              <a:rPr sz="2400" b="1" dirty="0">
                <a:latin typeface="Arial"/>
                <a:cs typeface="Arial"/>
              </a:rPr>
              <a:t>between</a:t>
            </a:r>
            <a:r>
              <a:rPr sz="2400" b="1" spc="-35" dirty="0">
                <a:latin typeface="Arial"/>
                <a:cs typeface="Arial"/>
              </a:rPr>
              <a:t> </a:t>
            </a:r>
            <a:r>
              <a:rPr sz="2400" b="1" dirty="0">
                <a:latin typeface="Arial"/>
                <a:cs typeface="Arial"/>
              </a:rPr>
              <a:t>lines</a:t>
            </a:r>
            <a:r>
              <a:rPr sz="2400" b="1" spc="-15" dirty="0">
                <a:latin typeface="Arial"/>
                <a:cs typeface="Arial"/>
              </a:rPr>
              <a:t> </a:t>
            </a:r>
            <a:r>
              <a:rPr sz="2400" b="1" dirty="0">
                <a:latin typeface="Arial"/>
                <a:cs typeface="Arial"/>
              </a:rPr>
              <a:t>take</a:t>
            </a:r>
            <a:r>
              <a:rPr sz="2400" b="1" spc="-5" dirty="0">
                <a:latin typeface="Arial"/>
                <a:cs typeface="Arial"/>
              </a:rPr>
              <a:t> </a:t>
            </a:r>
            <a:r>
              <a:rPr sz="2400" b="1" dirty="0">
                <a:latin typeface="Arial"/>
                <a:cs typeface="Arial"/>
              </a:rPr>
              <a:t>on</a:t>
            </a:r>
            <a:r>
              <a:rPr sz="2400" b="1" spc="-15" dirty="0">
                <a:latin typeface="Arial"/>
                <a:cs typeface="Arial"/>
              </a:rPr>
              <a:t> </a:t>
            </a:r>
            <a:r>
              <a:rPr sz="2400" b="1" spc="-10" dirty="0">
                <a:latin typeface="Arial"/>
                <a:cs typeface="Arial"/>
              </a:rPr>
              <a:t>significance. </a:t>
            </a:r>
            <a:r>
              <a:rPr sz="2400" b="1" dirty="0">
                <a:latin typeface="Arial"/>
                <a:cs typeface="Arial"/>
              </a:rPr>
              <a:t>They</a:t>
            </a:r>
            <a:r>
              <a:rPr sz="2400" b="1" spc="-20" dirty="0">
                <a:latin typeface="Arial"/>
                <a:cs typeface="Arial"/>
              </a:rPr>
              <a:t> </a:t>
            </a:r>
            <a:r>
              <a:rPr sz="2400" b="1" dirty="0">
                <a:latin typeface="Arial"/>
                <a:cs typeface="Arial"/>
              </a:rPr>
              <a:t>represent</a:t>
            </a:r>
            <a:r>
              <a:rPr sz="2400" b="1" spc="15" dirty="0">
                <a:latin typeface="Arial"/>
                <a:cs typeface="Arial"/>
              </a:rPr>
              <a:t> </a:t>
            </a:r>
            <a:r>
              <a:rPr sz="2400" b="1" dirty="0">
                <a:latin typeface="Arial"/>
                <a:cs typeface="Arial"/>
              </a:rPr>
              <a:t>time</a:t>
            </a:r>
            <a:r>
              <a:rPr sz="2400" b="1" spc="-30" dirty="0">
                <a:latin typeface="Arial"/>
                <a:cs typeface="Arial"/>
              </a:rPr>
              <a:t> </a:t>
            </a:r>
            <a:r>
              <a:rPr sz="2400" b="1" dirty="0">
                <a:latin typeface="Arial"/>
                <a:cs typeface="Arial"/>
              </a:rPr>
              <a:t>(shown</a:t>
            </a:r>
            <a:r>
              <a:rPr sz="2400" b="1" spc="-45" dirty="0">
                <a:latin typeface="Arial"/>
                <a:cs typeface="Arial"/>
              </a:rPr>
              <a:t> </a:t>
            </a:r>
            <a:r>
              <a:rPr sz="2400" b="1" dirty="0">
                <a:latin typeface="Arial"/>
                <a:cs typeface="Arial"/>
              </a:rPr>
              <a:t>in</a:t>
            </a:r>
            <a:r>
              <a:rPr sz="2400" b="1" spc="-15" dirty="0">
                <a:latin typeface="Arial"/>
                <a:cs typeface="Arial"/>
              </a:rPr>
              <a:t> </a:t>
            </a:r>
            <a:r>
              <a:rPr sz="2400" b="1" spc="-10" dirty="0">
                <a:latin typeface="Arial"/>
                <a:cs typeface="Arial"/>
              </a:rPr>
              <a:t>degrees </a:t>
            </a:r>
            <a:r>
              <a:rPr sz="2400" b="1" dirty="0">
                <a:latin typeface="Arial"/>
                <a:cs typeface="Arial"/>
              </a:rPr>
              <a:t>instead</a:t>
            </a:r>
            <a:r>
              <a:rPr sz="2400" b="1" spc="-20" dirty="0">
                <a:latin typeface="Arial"/>
                <a:cs typeface="Arial"/>
              </a:rPr>
              <a:t> </a:t>
            </a:r>
            <a:r>
              <a:rPr sz="2400" b="1" dirty="0">
                <a:latin typeface="Arial"/>
                <a:cs typeface="Arial"/>
              </a:rPr>
              <a:t>of</a:t>
            </a:r>
            <a:r>
              <a:rPr sz="2400" b="1" spc="-10" dirty="0">
                <a:latin typeface="Arial"/>
                <a:cs typeface="Arial"/>
              </a:rPr>
              <a:t> seconds).</a:t>
            </a:r>
            <a:endParaRPr sz="2400">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95400" y="156259"/>
            <a:ext cx="7442199" cy="690574"/>
          </a:xfrm>
          <a:prstGeom prst="rect">
            <a:avLst/>
          </a:prstGeom>
        </p:spPr>
        <p:txBody>
          <a:bodyPr vert="horz" wrap="square" lIns="0" tIns="13335" rIns="0" bIns="0" rtlCol="0">
            <a:spAutoFit/>
          </a:bodyPr>
          <a:lstStyle/>
          <a:p>
            <a:pPr marL="12700">
              <a:lnSpc>
                <a:spcPct val="100000"/>
              </a:lnSpc>
              <a:spcBef>
                <a:spcPts val="105"/>
              </a:spcBef>
            </a:pPr>
            <a:r>
              <a:rPr dirty="0"/>
              <a:t>Developing</a:t>
            </a:r>
            <a:r>
              <a:rPr spc="-70" dirty="0"/>
              <a:t> </a:t>
            </a:r>
            <a:r>
              <a:rPr dirty="0"/>
              <a:t>the</a:t>
            </a:r>
            <a:r>
              <a:rPr spc="-45" dirty="0"/>
              <a:t> </a:t>
            </a:r>
            <a:r>
              <a:rPr dirty="0"/>
              <a:t>Phasor</a:t>
            </a:r>
            <a:r>
              <a:rPr spc="-45" dirty="0"/>
              <a:t> </a:t>
            </a:r>
            <a:r>
              <a:rPr spc="-10" dirty="0"/>
              <a:t>Drawing</a:t>
            </a:r>
          </a:p>
        </p:txBody>
      </p:sp>
      <p:sp>
        <p:nvSpPr>
          <p:cNvPr id="6" name="Footer Placeholder 5">
            <a:extLst>
              <a:ext uri="{FF2B5EF4-FFF2-40B4-BE49-F238E27FC236}">
                <a16:creationId xmlns:a16="http://schemas.microsoft.com/office/drawing/2014/main" id="{66B10014-3BD0-483E-7AF9-480EC2518221}"/>
              </a:ext>
            </a:extLst>
          </p:cNvPr>
          <p:cNvSpPr>
            <a:spLocks noGrp="1"/>
          </p:cNvSpPr>
          <p:nvPr>
            <p:ph type="ftr" sz="quarter" idx="3"/>
          </p:nvPr>
        </p:nvSpPr>
        <p:spPr/>
        <p:txBody>
          <a:bodyPr/>
          <a:lstStyle/>
          <a:p>
            <a:r>
              <a:rPr lang="en-US"/>
              <a:t>tescometering.com</a:t>
            </a:r>
            <a:endParaRPr lang="en-US" dirty="0"/>
          </a:p>
        </p:txBody>
      </p:sp>
      <p:sp>
        <p:nvSpPr>
          <p:cNvPr id="5" name="object 5"/>
          <p:cNvSpPr txBox="1">
            <a:spLocks noGrp="1"/>
          </p:cNvSpPr>
          <p:nvPr>
            <p:ph type="sldNum" sz="quarter" idx="4"/>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14</a:t>
            </a:fld>
            <a:endParaRPr spc="-25" dirty="0"/>
          </a:p>
        </p:txBody>
      </p:sp>
      <p:sp>
        <p:nvSpPr>
          <p:cNvPr id="3" name="object 3"/>
          <p:cNvSpPr/>
          <p:nvPr/>
        </p:nvSpPr>
        <p:spPr>
          <a:xfrm>
            <a:off x="974597" y="1151077"/>
            <a:ext cx="7442200" cy="4939665"/>
          </a:xfrm>
          <a:custGeom>
            <a:avLst/>
            <a:gdLst/>
            <a:ahLst/>
            <a:cxnLst/>
            <a:rect l="l" t="t" r="r" b="b"/>
            <a:pathLst>
              <a:path w="7442200" h="4939665">
                <a:moveTo>
                  <a:pt x="0" y="0"/>
                </a:moveTo>
                <a:lnTo>
                  <a:pt x="7441692" y="0"/>
                </a:lnTo>
                <a:lnTo>
                  <a:pt x="7441692" y="4939284"/>
                </a:lnTo>
                <a:lnTo>
                  <a:pt x="0" y="4939284"/>
                </a:lnTo>
                <a:lnTo>
                  <a:pt x="0" y="0"/>
                </a:lnTo>
                <a:close/>
              </a:path>
            </a:pathLst>
          </a:custGeom>
          <a:ln w="25908">
            <a:solidFill>
              <a:srgbClr val="000000"/>
            </a:solidFill>
          </a:ln>
        </p:spPr>
        <p:txBody>
          <a:bodyPr wrap="square" lIns="0" tIns="0" rIns="0" bIns="0" rtlCol="0"/>
          <a:lstStyle/>
          <a:p>
            <a:endParaRPr/>
          </a:p>
        </p:txBody>
      </p:sp>
      <p:sp>
        <p:nvSpPr>
          <p:cNvPr id="4" name="object 4"/>
          <p:cNvSpPr txBox="1"/>
          <p:nvPr/>
        </p:nvSpPr>
        <p:spPr>
          <a:xfrm>
            <a:off x="1129537" y="1170812"/>
            <a:ext cx="7132320" cy="4861560"/>
          </a:xfrm>
          <a:prstGeom prst="rect">
            <a:avLst/>
          </a:prstGeom>
        </p:spPr>
        <p:txBody>
          <a:bodyPr vert="horz" wrap="square" lIns="0" tIns="12700" rIns="0" bIns="0" rtlCol="0">
            <a:spAutoFit/>
          </a:bodyPr>
          <a:lstStyle/>
          <a:p>
            <a:pPr marL="12700">
              <a:lnSpc>
                <a:spcPct val="100000"/>
              </a:lnSpc>
              <a:spcBef>
                <a:spcPts val="100"/>
              </a:spcBef>
            </a:pPr>
            <a:r>
              <a:rPr sz="2400" b="1" dirty="0">
                <a:latin typeface="Arial"/>
                <a:cs typeface="Arial"/>
              </a:rPr>
              <a:t>General</a:t>
            </a:r>
            <a:r>
              <a:rPr sz="2400" b="1" spc="-20" dirty="0">
                <a:latin typeface="Arial"/>
                <a:cs typeface="Arial"/>
              </a:rPr>
              <a:t> </a:t>
            </a:r>
            <a:r>
              <a:rPr sz="2400" b="1" spc="-10" dirty="0">
                <a:latin typeface="Arial"/>
                <a:cs typeface="Arial"/>
              </a:rPr>
              <a:t>Guidelines</a:t>
            </a:r>
            <a:endParaRPr sz="2400" dirty="0">
              <a:latin typeface="Arial"/>
              <a:cs typeface="Arial"/>
            </a:endParaRPr>
          </a:p>
          <a:p>
            <a:pPr marL="697865" marR="78740" indent="-228600">
              <a:lnSpc>
                <a:spcPct val="100000"/>
              </a:lnSpc>
              <a:spcBef>
                <a:spcPts val="1585"/>
              </a:spcBef>
              <a:buFont typeface="Arial"/>
              <a:buChar char="–"/>
              <a:tabLst>
                <a:tab pos="698500" algn="l"/>
              </a:tabLst>
            </a:pPr>
            <a:r>
              <a:rPr sz="2000" b="1" dirty="0">
                <a:latin typeface="Arial"/>
                <a:cs typeface="Arial"/>
              </a:rPr>
              <a:t>Complete</a:t>
            </a:r>
            <a:r>
              <a:rPr sz="2000" b="1" spc="-55" dirty="0">
                <a:latin typeface="Arial"/>
                <a:cs typeface="Arial"/>
              </a:rPr>
              <a:t> </a:t>
            </a:r>
            <a:r>
              <a:rPr sz="2000" b="1" dirty="0">
                <a:latin typeface="Arial"/>
                <a:cs typeface="Arial"/>
              </a:rPr>
              <a:t>circle</a:t>
            </a:r>
            <a:r>
              <a:rPr sz="2000" b="1" spc="-45" dirty="0">
                <a:latin typeface="Arial"/>
                <a:cs typeface="Arial"/>
              </a:rPr>
              <a:t> </a:t>
            </a:r>
            <a:r>
              <a:rPr sz="2000" b="1" dirty="0">
                <a:latin typeface="Arial"/>
                <a:cs typeface="Arial"/>
              </a:rPr>
              <a:t>(360</a:t>
            </a:r>
            <a:r>
              <a:rPr sz="2000" b="1" spc="-30" dirty="0">
                <a:latin typeface="Arial"/>
                <a:cs typeface="Arial"/>
              </a:rPr>
              <a:t> </a:t>
            </a:r>
            <a:r>
              <a:rPr sz="2000" b="1" dirty="0">
                <a:latin typeface="Arial"/>
                <a:cs typeface="Arial"/>
              </a:rPr>
              <a:t>Degrees)</a:t>
            </a:r>
            <a:r>
              <a:rPr sz="2000" b="1" spc="-55" dirty="0">
                <a:latin typeface="Arial"/>
                <a:cs typeface="Arial"/>
              </a:rPr>
              <a:t> </a:t>
            </a:r>
            <a:r>
              <a:rPr sz="2000" b="1" dirty="0">
                <a:latin typeface="Arial"/>
                <a:cs typeface="Arial"/>
              </a:rPr>
              <a:t>equal</a:t>
            </a:r>
            <a:r>
              <a:rPr sz="2000" b="1" spc="-40" dirty="0">
                <a:latin typeface="Arial"/>
                <a:cs typeface="Arial"/>
              </a:rPr>
              <a:t> </a:t>
            </a:r>
            <a:r>
              <a:rPr sz="2000" b="1" dirty="0">
                <a:latin typeface="Arial"/>
                <a:cs typeface="Arial"/>
              </a:rPr>
              <a:t>one</a:t>
            </a:r>
            <a:r>
              <a:rPr sz="2000" b="1" spc="-20" dirty="0">
                <a:latin typeface="Arial"/>
                <a:cs typeface="Arial"/>
              </a:rPr>
              <a:t> </a:t>
            </a:r>
            <a:r>
              <a:rPr sz="2000" b="1" dirty="0">
                <a:latin typeface="Arial"/>
                <a:cs typeface="Arial"/>
              </a:rPr>
              <a:t>cycle</a:t>
            </a:r>
            <a:r>
              <a:rPr sz="2000" b="1" spc="-10" dirty="0">
                <a:latin typeface="Arial"/>
                <a:cs typeface="Arial"/>
              </a:rPr>
              <a:t> </a:t>
            </a:r>
            <a:r>
              <a:rPr sz="2000" b="1" dirty="0">
                <a:latin typeface="Arial"/>
                <a:cs typeface="Arial"/>
              </a:rPr>
              <a:t>of</a:t>
            </a:r>
            <a:r>
              <a:rPr sz="2000" b="1" spc="-15" dirty="0">
                <a:latin typeface="Arial"/>
                <a:cs typeface="Arial"/>
              </a:rPr>
              <a:t> </a:t>
            </a:r>
            <a:r>
              <a:rPr sz="2000" b="1" spc="-25" dirty="0">
                <a:latin typeface="Arial"/>
                <a:cs typeface="Arial"/>
              </a:rPr>
              <a:t>the </a:t>
            </a:r>
            <a:r>
              <a:rPr sz="2000" b="1" dirty="0">
                <a:latin typeface="Arial"/>
                <a:cs typeface="Arial"/>
              </a:rPr>
              <a:t>frequency</a:t>
            </a:r>
            <a:r>
              <a:rPr sz="2000" b="1" spc="-35" dirty="0">
                <a:latin typeface="Arial"/>
                <a:cs typeface="Arial"/>
              </a:rPr>
              <a:t> </a:t>
            </a:r>
            <a:r>
              <a:rPr sz="2000" b="1" spc="-10" dirty="0">
                <a:latin typeface="Arial"/>
                <a:cs typeface="Arial"/>
              </a:rPr>
              <a:t>displayed.</a:t>
            </a:r>
            <a:endParaRPr sz="2000" dirty="0">
              <a:latin typeface="Arial"/>
              <a:cs typeface="Arial"/>
            </a:endParaRPr>
          </a:p>
          <a:p>
            <a:pPr marL="697865" marR="145415" indent="-228600">
              <a:lnSpc>
                <a:spcPct val="100000"/>
              </a:lnSpc>
              <a:spcBef>
                <a:spcPts val="1925"/>
              </a:spcBef>
              <a:buFont typeface="Arial"/>
              <a:buChar char="–"/>
              <a:tabLst>
                <a:tab pos="698500" algn="l"/>
              </a:tabLst>
            </a:pPr>
            <a:r>
              <a:rPr sz="2000" b="1" dirty="0">
                <a:solidFill>
                  <a:srgbClr val="FF0000"/>
                </a:solidFill>
                <a:latin typeface="Arial"/>
                <a:cs typeface="Arial"/>
              </a:rPr>
              <a:t>One</a:t>
            </a:r>
            <a:r>
              <a:rPr sz="2000" b="1" spc="-45" dirty="0">
                <a:solidFill>
                  <a:srgbClr val="FF0000"/>
                </a:solidFill>
                <a:latin typeface="Arial"/>
                <a:cs typeface="Arial"/>
              </a:rPr>
              <a:t> </a:t>
            </a:r>
            <a:r>
              <a:rPr sz="2000" b="1" dirty="0">
                <a:solidFill>
                  <a:srgbClr val="FF0000"/>
                </a:solidFill>
                <a:latin typeface="Arial"/>
                <a:cs typeface="Arial"/>
              </a:rPr>
              <a:t>component</a:t>
            </a:r>
            <a:r>
              <a:rPr sz="2000" b="1" spc="-35" dirty="0">
                <a:solidFill>
                  <a:srgbClr val="FF0000"/>
                </a:solidFill>
                <a:latin typeface="Arial"/>
                <a:cs typeface="Arial"/>
              </a:rPr>
              <a:t> </a:t>
            </a:r>
            <a:r>
              <a:rPr sz="2000" b="1" dirty="0">
                <a:solidFill>
                  <a:srgbClr val="FF0000"/>
                </a:solidFill>
                <a:latin typeface="Arial"/>
                <a:cs typeface="Arial"/>
              </a:rPr>
              <a:t>(Usually</a:t>
            </a:r>
            <a:r>
              <a:rPr sz="2000" b="1" spc="-55" dirty="0">
                <a:solidFill>
                  <a:srgbClr val="FF0000"/>
                </a:solidFill>
                <a:latin typeface="Arial"/>
                <a:cs typeface="Arial"/>
              </a:rPr>
              <a:t> </a:t>
            </a:r>
            <a:r>
              <a:rPr sz="2000" b="1" dirty="0">
                <a:solidFill>
                  <a:srgbClr val="FF0000"/>
                </a:solidFill>
                <a:latin typeface="Arial"/>
                <a:cs typeface="Arial"/>
              </a:rPr>
              <a:t>Phase</a:t>
            </a:r>
            <a:r>
              <a:rPr sz="2000" b="1" spc="-25" dirty="0">
                <a:solidFill>
                  <a:srgbClr val="FF0000"/>
                </a:solidFill>
                <a:latin typeface="Arial"/>
                <a:cs typeface="Arial"/>
              </a:rPr>
              <a:t> </a:t>
            </a:r>
            <a:r>
              <a:rPr sz="2000" b="1" dirty="0">
                <a:solidFill>
                  <a:srgbClr val="FF0000"/>
                </a:solidFill>
                <a:latin typeface="Arial"/>
                <a:cs typeface="Arial"/>
              </a:rPr>
              <a:t>A</a:t>
            </a:r>
            <a:r>
              <a:rPr sz="2000" b="1" spc="-20" dirty="0">
                <a:solidFill>
                  <a:srgbClr val="FF0000"/>
                </a:solidFill>
                <a:latin typeface="Arial"/>
                <a:cs typeface="Arial"/>
              </a:rPr>
              <a:t> </a:t>
            </a:r>
            <a:r>
              <a:rPr sz="2000" b="1" dirty="0">
                <a:solidFill>
                  <a:srgbClr val="FF0000"/>
                </a:solidFill>
                <a:latin typeface="Arial"/>
                <a:cs typeface="Arial"/>
              </a:rPr>
              <a:t>voltage)</a:t>
            </a:r>
            <a:r>
              <a:rPr sz="2000" b="1" spc="-30" dirty="0">
                <a:solidFill>
                  <a:srgbClr val="FF0000"/>
                </a:solidFill>
                <a:latin typeface="Arial"/>
                <a:cs typeface="Arial"/>
              </a:rPr>
              <a:t> </a:t>
            </a:r>
            <a:r>
              <a:rPr sz="2000" b="1" spc="-10" dirty="0">
                <a:solidFill>
                  <a:srgbClr val="FF0000"/>
                </a:solidFill>
                <a:latin typeface="Arial"/>
                <a:cs typeface="Arial"/>
              </a:rPr>
              <a:t>becomes </a:t>
            </a:r>
            <a:r>
              <a:rPr sz="2000" b="1" dirty="0">
                <a:solidFill>
                  <a:srgbClr val="FF0000"/>
                </a:solidFill>
                <a:latin typeface="Arial"/>
                <a:cs typeface="Arial"/>
              </a:rPr>
              <a:t>the</a:t>
            </a:r>
            <a:r>
              <a:rPr sz="2000" b="1" spc="-20" dirty="0">
                <a:solidFill>
                  <a:srgbClr val="FF0000"/>
                </a:solidFill>
                <a:latin typeface="Arial"/>
                <a:cs typeface="Arial"/>
              </a:rPr>
              <a:t> </a:t>
            </a:r>
            <a:r>
              <a:rPr sz="2000" b="1" dirty="0">
                <a:solidFill>
                  <a:srgbClr val="FF0000"/>
                </a:solidFill>
                <a:latin typeface="Arial"/>
                <a:cs typeface="Arial"/>
              </a:rPr>
              <a:t>reference</a:t>
            </a:r>
            <a:r>
              <a:rPr sz="2000" b="1" spc="-45" dirty="0">
                <a:solidFill>
                  <a:srgbClr val="FF0000"/>
                </a:solidFill>
                <a:latin typeface="Arial"/>
                <a:cs typeface="Arial"/>
              </a:rPr>
              <a:t> </a:t>
            </a:r>
            <a:r>
              <a:rPr sz="2000" b="1" dirty="0">
                <a:solidFill>
                  <a:srgbClr val="FF0000"/>
                </a:solidFill>
                <a:latin typeface="Arial"/>
                <a:cs typeface="Arial"/>
              </a:rPr>
              <a:t>and</a:t>
            </a:r>
            <a:r>
              <a:rPr sz="2000" b="1" spc="-25" dirty="0">
                <a:solidFill>
                  <a:srgbClr val="FF0000"/>
                </a:solidFill>
                <a:latin typeface="Arial"/>
                <a:cs typeface="Arial"/>
              </a:rPr>
              <a:t> </a:t>
            </a:r>
            <a:r>
              <a:rPr sz="2000" b="1" dirty="0">
                <a:solidFill>
                  <a:srgbClr val="FF0000"/>
                </a:solidFill>
                <a:latin typeface="Arial"/>
                <a:cs typeface="Arial"/>
              </a:rPr>
              <a:t>is</a:t>
            </a:r>
            <a:r>
              <a:rPr sz="2000" b="1" spc="-5" dirty="0">
                <a:solidFill>
                  <a:srgbClr val="FF0000"/>
                </a:solidFill>
                <a:latin typeface="Arial"/>
                <a:cs typeface="Arial"/>
              </a:rPr>
              <a:t> </a:t>
            </a:r>
            <a:r>
              <a:rPr sz="2000" b="1" dirty="0">
                <a:solidFill>
                  <a:srgbClr val="FF0000"/>
                </a:solidFill>
                <a:latin typeface="Arial"/>
                <a:cs typeface="Arial"/>
              </a:rPr>
              <a:t>placed</a:t>
            </a:r>
            <a:r>
              <a:rPr sz="2000" b="1" spc="-25" dirty="0">
                <a:solidFill>
                  <a:srgbClr val="FF0000"/>
                </a:solidFill>
                <a:latin typeface="Arial"/>
                <a:cs typeface="Arial"/>
              </a:rPr>
              <a:t> </a:t>
            </a:r>
            <a:r>
              <a:rPr sz="2000" b="1" dirty="0">
                <a:solidFill>
                  <a:srgbClr val="FF0000"/>
                </a:solidFill>
                <a:latin typeface="Arial"/>
                <a:cs typeface="Arial"/>
              </a:rPr>
              <a:t>at</a:t>
            </a:r>
            <a:r>
              <a:rPr sz="2000" b="1" spc="-30" dirty="0">
                <a:solidFill>
                  <a:srgbClr val="FF0000"/>
                </a:solidFill>
                <a:latin typeface="Arial"/>
                <a:cs typeface="Arial"/>
              </a:rPr>
              <a:t> </a:t>
            </a:r>
            <a:r>
              <a:rPr sz="2000" b="1" dirty="0">
                <a:solidFill>
                  <a:srgbClr val="FF0000"/>
                </a:solidFill>
                <a:latin typeface="Arial"/>
                <a:cs typeface="Arial"/>
              </a:rPr>
              <a:t>zero</a:t>
            </a:r>
            <a:r>
              <a:rPr sz="2000" b="1" spc="-20" dirty="0">
                <a:solidFill>
                  <a:srgbClr val="FF0000"/>
                </a:solidFill>
                <a:latin typeface="Arial"/>
                <a:cs typeface="Arial"/>
              </a:rPr>
              <a:t> </a:t>
            </a:r>
            <a:r>
              <a:rPr sz="2000" b="1" spc="-10" dirty="0">
                <a:solidFill>
                  <a:srgbClr val="FF0000"/>
                </a:solidFill>
                <a:latin typeface="Arial"/>
                <a:cs typeface="Arial"/>
              </a:rPr>
              <a:t>degrees.</a:t>
            </a:r>
            <a:endParaRPr sz="2000" dirty="0">
              <a:latin typeface="Arial"/>
              <a:cs typeface="Arial"/>
            </a:endParaRPr>
          </a:p>
          <a:p>
            <a:pPr marL="697865" indent="-228600">
              <a:lnSpc>
                <a:spcPct val="100000"/>
              </a:lnSpc>
              <a:spcBef>
                <a:spcPts val="1920"/>
              </a:spcBef>
              <a:buFont typeface="Arial"/>
              <a:buChar char="–"/>
              <a:tabLst>
                <a:tab pos="698500" algn="l"/>
              </a:tabLst>
            </a:pPr>
            <a:r>
              <a:rPr sz="2000" b="1" dirty="0">
                <a:latin typeface="Arial"/>
                <a:cs typeface="Arial"/>
              </a:rPr>
              <a:t>Use</a:t>
            </a:r>
            <a:r>
              <a:rPr sz="2000" b="1" spc="-35" dirty="0">
                <a:latin typeface="Arial"/>
                <a:cs typeface="Arial"/>
              </a:rPr>
              <a:t> </a:t>
            </a:r>
            <a:r>
              <a:rPr sz="2000" b="1" dirty="0">
                <a:latin typeface="Arial"/>
                <a:cs typeface="Arial"/>
              </a:rPr>
              <a:t>“open”</a:t>
            </a:r>
            <a:r>
              <a:rPr sz="2000" b="1" spc="-15" dirty="0">
                <a:latin typeface="Arial"/>
                <a:cs typeface="Arial"/>
              </a:rPr>
              <a:t> </a:t>
            </a:r>
            <a:r>
              <a:rPr sz="2000" b="1" dirty="0">
                <a:latin typeface="Arial"/>
                <a:cs typeface="Arial"/>
              </a:rPr>
              <a:t>arrowhead</a:t>
            </a:r>
            <a:r>
              <a:rPr sz="2000" b="1" spc="-50" dirty="0">
                <a:latin typeface="Arial"/>
                <a:cs typeface="Arial"/>
              </a:rPr>
              <a:t> </a:t>
            </a:r>
            <a:r>
              <a:rPr sz="2000" b="1" dirty="0">
                <a:latin typeface="Arial"/>
                <a:cs typeface="Arial"/>
              </a:rPr>
              <a:t>on</a:t>
            </a:r>
            <a:r>
              <a:rPr sz="2000" b="1" spc="-10" dirty="0">
                <a:latin typeface="Arial"/>
                <a:cs typeface="Arial"/>
              </a:rPr>
              <a:t> </a:t>
            </a:r>
            <a:r>
              <a:rPr sz="2000" b="1" dirty="0">
                <a:latin typeface="Arial"/>
                <a:cs typeface="Arial"/>
              </a:rPr>
              <a:t>voltage</a:t>
            </a:r>
            <a:r>
              <a:rPr sz="2000" b="1" spc="-10" dirty="0">
                <a:latin typeface="Arial"/>
                <a:cs typeface="Arial"/>
              </a:rPr>
              <a:t> line(s).</a:t>
            </a:r>
            <a:endParaRPr sz="2000" dirty="0">
              <a:latin typeface="Arial"/>
              <a:cs typeface="Arial"/>
            </a:endParaRPr>
          </a:p>
          <a:p>
            <a:pPr marL="697865" marR="699135" indent="-228600">
              <a:lnSpc>
                <a:spcPct val="100000"/>
              </a:lnSpc>
              <a:spcBef>
                <a:spcPts val="1920"/>
              </a:spcBef>
              <a:buFont typeface="Arial"/>
              <a:buChar char="–"/>
              <a:tabLst>
                <a:tab pos="698500" algn="l"/>
              </a:tabLst>
            </a:pPr>
            <a:r>
              <a:rPr sz="2000" b="1" dirty="0">
                <a:latin typeface="Arial"/>
                <a:cs typeface="Arial"/>
              </a:rPr>
              <a:t>Use</a:t>
            </a:r>
            <a:r>
              <a:rPr sz="2000" b="1" spc="-25" dirty="0">
                <a:latin typeface="Arial"/>
                <a:cs typeface="Arial"/>
              </a:rPr>
              <a:t> </a:t>
            </a:r>
            <a:r>
              <a:rPr sz="2000" b="1" dirty="0">
                <a:latin typeface="Arial"/>
                <a:cs typeface="Arial"/>
              </a:rPr>
              <a:t>“closed”</a:t>
            </a:r>
            <a:r>
              <a:rPr sz="2000" b="1" spc="-25" dirty="0">
                <a:latin typeface="Arial"/>
                <a:cs typeface="Arial"/>
              </a:rPr>
              <a:t> </a:t>
            </a:r>
            <a:r>
              <a:rPr sz="2000" b="1" dirty="0">
                <a:latin typeface="Arial"/>
                <a:cs typeface="Arial"/>
              </a:rPr>
              <a:t>(or</a:t>
            </a:r>
            <a:r>
              <a:rPr sz="2000" b="1" spc="-35" dirty="0">
                <a:latin typeface="Arial"/>
                <a:cs typeface="Arial"/>
              </a:rPr>
              <a:t> </a:t>
            </a:r>
            <a:r>
              <a:rPr sz="2000" b="1" dirty="0">
                <a:latin typeface="Arial"/>
                <a:cs typeface="Arial"/>
              </a:rPr>
              <a:t>filled</a:t>
            </a:r>
            <a:r>
              <a:rPr sz="2000" b="1" spc="-25" dirty="0">
                <a:latin typeface="Arial"/>
                <a:cs typeface="Arial"/>
              </a:rPr>
              <a:t> </a:t>
            </a:r>
            <a:r>
              <a:rPr sz="2000" b="1" dirty="0">
                <a:latin typeface="Arial"/>
                <a:cs typeface="Arial"/>
              </a:rPr>
              <a:t>in)</a:t>
            </a:r>
            <a:r>
              <a:rPr sz="2000" b="1" spc="-20" dirty="0">
                <a:latin typeface="Arial"/>
                <a:cs typeface="Arial"/>
              </a:rPr>
              <a:t> </a:t>
            </a:r>
            <a:r>
              <a:rPr sz="2000" b="1" dirty="0">
                <a:latin typeface="Arial"/>
                <a:cs typeface="Arial"/>
              </a:rPr>
              <a:t>arrowhead</a:t>
            </a:r>
            <a:r>
              <a:rPr sz="2000" b="1" spc="-45" dirty="0">
                <a:latin typeface="Arial"/>
                <a:cs typeface="Arial"/>
              </a:rPr>
              <a:t> </a:t>
            </a:r>
            <a:r>
              <a:rPr sz="2000" b="1" dirty="0">
                <a:latin typeface="Arial"/>
                <a:cs typeface="Arial"/>
              </a:rPr>
              <a:t>on</a:t>
            </a:r>
            <a:r>
              <a:rPr sz="2000" b="1" spc="-10" dirty="0">
                <a:latin typeface="Arial"/>
                <a:cs typeface="Arial"/>
              </a:rPr>
              <a:t> current line(s).</a:t>
            </a:r>
            <a:endParaRPr sz="2000" dirty="0">
              <a:latin typeface="Arial"/>
              <a:cs typeface="Arial"/>
            </a:endParaRPr>
          </a:p>
          <a:p>
            <a:pPr marL="697865" indent="-228600">
              <a:lnSpc>
                <a:spcPct val="100000"/>
              </a:lnSpc>
              <a:spcBef>
                <a:spcPts val="1920"/>
              </a:spcBef>
              <a:buFont typeface="Arial"/>
              <a:buChar char="–"/>
              <a:tabLst>
                <a:tab pos="698500" algn="l"/>
              </a:tabLst>
            </a:pPr>
            <a:r>
              <a:rPr sz="2000" b="1" dirty="0">
                <a:latin typeface="Arial"/>
                <a:cs typeface="Arial"/>
              </a:rPr>
              <a:t>Label</a:t>
            </a:r>
            <a:r>
              <a:rPr sz="2000" b="1" spc="-45" dirty="0">
                <a:latin typeface="Arial"/>
                <a:cs typeface="Arial"/>
              </a:rPr>
              <a:t> </a:t>
            </a:r>
            <a:r>
              <a:rPr sz="2000" b="1" dirty="0">
                <a:latin typeface="Arial"/>
                <a:cs typeface="Arial"/>
              </a:rPr>
              <a:t>all</a:t>
            </a:r>
            <a:r>
              <a:rPr sz="2000" b="1" spc="-30" dirty="0">
                <a:latin typeface="Arial"/>
                <a:cs typeface="Arial"/>
              </a:rPr>
              <a:t> </a:t>
            </a:r>
            <a:r>
              <a:rPr sz="2000" b="1" dirty="0">
                <a:latin typeface="Arial"/>
                <a:cs typeface="Arial"/>
              </a:rPr>
              <a:t>voltages</a:t>
            </a:r>
            <a:r>
              <a:rPr sz="2000" b="1" spc="-10" dirty="0">
                <a:latin typeface="Arial"/>
                <a:cs typeface="Arial"/>
              </a:rPr>
              <a:t> </a:t>
            </a:r>
            <a:r>
              <a:rPr sz="2000" b="1" dirty="0">
                <a:latin typeface="Arial"/>
                <a:cs typeface="Arial"/>
              </a:rPr>
              <a:t>and</a:t>
            </a:r>
            <a:r>
              <a:rPr sz="2000" b="1" spc="-10" dirty="0">
                <a:latin typeface="Arial"/>
                <a:cs typeface="Arial"/>
              </a:rPr>
              <a:t> </a:t>
            </a:r>
            <a:r>
              <a:rPr sz="2000" b="1" dirty="0">
                <a:latin typeface="Arial"/>
                <a:cs typeface="Arial"/>
              </a:rPr>
              <a:t>currents</a:t>
            </a:r>
            <a:r>
              <a:rPr sz="2000" b="1" spc="-35" dirty="0">
                <a:latin typeface="Arial"/>
                <a:cs typeface="Arial"/>
              </a:rPr>
              <a:t> </a:t>
            </a:r>
            <a:r>
              <a:rPr sz="2000" b="1" dirty="0">
                <a:latin typeface="Arial"/>
                <a:cs typeface="Arial"/>
              </a:rPr>
              <a:t>by</a:t>
            </a:r>
            <a:r>
              <a:rPr sz="2000" b="1" spc="-20" dirty="0">
                <a:latin typeface="Arial"/>
                <a:cs typeface="Arial"/>
              </a:rPr>
              <a:t> </a:t>
            </a:r>
            <a:r>
              <a:rPr sz="2000" b="1" spc="-10" dirty="0">
                <a:latin typeface="Arial"/>
                <a:cs typeface="Arial"/>
              </a:rPr>
              <a:t>phase.</a:t>
            </a:r>
            <a:endParaRPr sz="2000" dirty="0">
              <a:latin typeface="Arial"/>
              <a:cs typeface="Arial"/>
            </a:endParaRPr>
          </a:p>
          <a:p>
            <a:pPr marL="697865" marR="5080" indent="-228600">
              <a:lnSpc>
                <a:spcPct val="100000"/>
              </a:lnSpc>
              <a:spcBef>
                <a:spcPts val="1920"/>
              </a:spcBef>
              <a:buFont typeface="Arial"/>
              <a:buChar char="–"/>
              <a:tabLst>
                <a:tab pos="698500" algn="l"/>
              </a:tabLst>
            </a:pPr>
            <a:r>
              <a:rPr sz="2000" b="1" dirty="0">
                <a:latin typeface="Arial"/>
                <a:cs typeface="Arial"/>
              </a:rPr>
              <a:t>Indicate</a:t>
            </a:r>
            <a:r>
              <a:rPr sz="2000" b="1" spc="-40" dirty="0">
                <a:latin typeface="Arial"/>
                <a:cs typeface="Arial"/>
              </a:rPr>
              <a:t> </a:t>
            </a:r>
            <a:r>
              <a:rPr sz="2000" b="1" dirty="0">
                <a:latin typeface="Arial"/>
                <a:cs typeface="Arial"/>
              </a:rPr>
              <a:t>Phase Rotation</a:t>
            </a:r>
            <a:r>
              <a:rPr sz="2000" b="1" spc="-35" dirty="0">
                <a:latin typeface="Arial"/>
                <a:cs typeface="Arial"/>
              </a:rPr>
              <a:t> </a:t>
            </a:r>
            <a:r>
              <a:rPr sz="2000" b="1" spc="-10" dirty="0">
                <a:latin typeface="Arial"/>
                <a:cs typeface="Arial"/>
              </a:rPr>
              <a:t>(counter-</a:t>
            </a:r>
            <a:r>
              <a:rPr sz="2000" b="1" dirty="0">
                <a:latin typeface="Arial"/>
                <a:cs typeface="Arial"/>
              </a:rPr>
              <a:t>clockwise</a:t>
            </a:r>
            <a:r>
              <a:rPr sz="2000" b="1" spc="-35" dirty="0">
                <a:latin typeface="Arial"/>
                <a:cs typeface="Arial"/>
              </a:rPr>
              <a:t> </a:t>
            </a:r>
            <a:r>
              <a:rPr sz="2000" b="1" spc="-10" dirty="0">
                <a:latin typeface="Arial"/>
                <a:cs typeface="Arial"/>
              </a:rPr>
              <a:t>assumed </a:t>
            </a:r>
            <a:r>
              <a:rPr sz="2000" b="1" dirty="0">
                <a:latin typeface="Arial"/>
                <a:cs typeface="Arial"/>
              </a:rPr>
              <a:t>if</a:t>
            </a:r>
            <a:r>
              <a:rPr sz="2000" b="1" spc="-20" dirty="0">
                <a:latin typeface="Arial"/>
                <a:cs typeface="Arial"/>
              </a:rPr>
              <a:t> </a:t>
            </a:r>
            <a:r>
              <a:rPr sz="2000" b="1" dirty="0">
                <a:latin typeface="Arial"/>
                <a:cs typeface="Arial"/>
              </a:rPr>
              <a:t>not</a:t>
            </a:r>
            <a:r>
              <a:rPr sz="2000" b="1" spc="-15" dirty="0">
                <a:latin typeface="Arial"/>
                <a:cs typeface="Arial"/>
              </a:rPr>
              <a:t> </a:t>
            </a:r>
            <a:r>
              <a:rPr sz="2000" b="1" spc="-10" dirty="0">
                <a:latin typeface="Arial"/>
                <a:cs typeface="Arial"/>
              </a:rPr>
              <a:t>noted).</a:t>
            </a:r>
            <a:endParaRPr sz="2000" dirty="0">
              <a:latin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68726" y="156259"/>
            <a:ext cx="7402735" cy="690574"/>
          </a:xfrm>
          <a:prstGeom prst="rect">
            <a:avLst/>
          </a:prstGeom>
        </p:spPr>
        <p:txBody>
          <a:bodyPr vert="horz" wrap="square" lIns="0" tIns="13335" rIns="0" bIns="0" rtlCol="0">
            <a:spAutoFit/>
          </a:bodyPr>
          <a:lstStyle/>
          <a:p>
            <a:pPr marL="12700">
              <a:lnSpc>
                <a:spcPct val="100000"/>
              </a:lnSpc>
              <a:spcBef>
                <a:spcPts val="105"/>
              </a:spcBef>
            </a:pPr>
            <a:r>
              <a:rPr dirty="0"/>
              <a:t>Analyzing</a:t>
            </a:r>
            <a:r>
              <a:rPr spc="-65" dirty="0"/>
              <a:t> </a:t>
            </a:r>
            <a:r>
              <a:rPr dirty="0"/>
              <a:t>the</a:t>
            </a:r>
            <a:r>
              <a:rPr spc="-35" dirty="0"/>
              <a:t> </a:t>
            </a:r>
            <a:r>
              <a:rPr dirty="0"/>
              <a:t>Phasor</a:t>
            </a:r>
            <a:r>
              <a:rPr spc="-40" dirty="0"/>
              <a:t> </a:t>
            </a:r>
            <a:r>
              <a:rPr spc="-10" dirty="0"/>
              <a:t>Picture</a:t>
            </a:r>
          </a:p>
        </p:txBody>
      </p:sp>
      <p:sp>
        <p:nvSpPr>
          <p:cNvPr id="14" name="Footer Placeholder 13">
            <a:extLst>
              <a:ext uri="{FF2B5EF4-FFF2-40B4-BE49-F238E27FC236}">
                <a16:creationId xmlns:a16="http://schemas.microsoft.com/office/drawing/2014/main" id="{A4946CAF-A57B-4420-85C9-9394F8A25FED}"/>
              </a:ext>
            </a:extLst>
          </p:cNvPr>
          <p:cNvSpPr>
            <a:spLocks noGrp="1"/>
          </p:cNvSpPr>
          <p:nvPr>
            <p:ph type="ftr" sz="quarter" idx="3"/>
          </p:nvPr>
        </p:nvSpPr>
        <p:spPr/>
        <p:txBody>
          <a:bodyPr/>
          <a:lstStyle/>
          <a:p>
            <a:r>
              <a:rPr lang="en-US"/>
              <a:t>tescometering.com</a:t>
            </a:r>
            <a:endParaRPr lang="en-US" dirty="0"/>
          </a:p>
        </p:txBody>
      </p:sp>
      <p:sp>
        <p:nvSpPr>
          <p:cNvPr id="13" name="object 13"/>
          <p:cNvSpPr txBox="1">
            <a:spLocks noGrp="1"/>
          </p:cNvSpPr>
          <p:nvPr>
            <p:ph type="sldNum" sz="quarter" idx="4"/>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15</a:t>
            </a:fld>
            <a:endParaRPr spc="-25" dirty="0"/>
          </a:p>
        </p:txBody>
      </p:sp>
      <p:sp>
        <p:nvSpPr>
          <p:cNvPr id="3" name="object 3"/>
          <p:cNvSpPr txBox="1"/>
          <p:nvPr/>
        </p:nvSpPr>
        <p:spPr>
          <a:xfrm>
            <a:off x="1035050" y="1463992"/>
            <a:ext cx="6984365" cy="3746500"/>
          </a:xfrm>
          <a:prstGeom prst="rect">
            <a:avLst/>
          </a:prstGeom>
        </p:spPr>
        <p:txBody>
          <a:bodyPr vert="horz" wrap="square" lIns="0" tIns="12065" rIns="0" bIns="0" rtlCol="0">
            <a:spAutoFit/>
          </a:bodyPr>
          <a:lstStyle/>
          <a:p>
            <a:pPr marL="299085" marR="85725" indent="-287020" algn="just">
              <a:lnSpc>
                <a:spcPct val="100000"/>
              </a:lnSpc>
              <a:spcBef>
                <a:spcPts val="95"/>
              </a:spcBef>
              <a:buFont typeface="Arial"/>
              <a:buChar char="•"/>
              <a:tabLst>
                <a:tab pos="299720" algn="l"/>
              </a:tabLst>
            </a:pPr>
            <a:r>
              <a:rPr sz="2200" b="1" dirty="0">
                <a:latin typeface="Arial"/>
                <a:cs typeface="Arial"/>
              </a:rPr>
              <a:t>Both</a:t>
            </a:r>
            <a:r>
              <a:rPr sz="2200" b="1" spc="-35" dirty="0">
                <a:latin typeface="Arial"/>
                <a:cs typeface="Arial"/>
              </a:rPr>
              <a:t> </a:t>
            </a:r>
            <a:r>
              <a:rPr sz="2200" b="1" dirty="0">
                <a:latin typeface="Arial"/>
                <a:cs typeface="Arial"/>
              </a:rPr>
              <a:t>voltage</a:t>
            </a:r>
            <a:r>
              <a:rPr sz="2200" b="1" spc="-30" dirty="0">
                <a:latin typeface="Arial"/>
                <a:cs typeface="Arial"/>
              </a:rPr>
              <a:t> </a:t>
            </a:r>
            <a:r>
              <a:rPr sz="2200" b="1" dirty="0">
                <a:latin typeface="Arial"/>
                <a:cs typeface="Arial"/>
              </a:rPr>
              <a:t>&amp;</a:t>
            </a:r>
            <a:r>
              <a:rPr sz="2200" b="1" spc="-60" dirty="0">
                <a:latin typeface="Arial"/>
                <a:cs typeface="Arial"/>
              </a:rPr>
              <a:t> </a:t>
            </a:r>
            <a:r>
              <a:rPr sz="2200" b="1" dirty="0">
                <a:latin typeface="Arial"/>
                <a:cs typeface="Arial"/>
              </a:rPr>
              <a:t>current</a:t>
            </a:r>
            <a:r>
              <a:rPr sz="2200" b="1" spc="-45" dirty="0">
                <a:latin typeface="Arial"/>
                <a:cs typeface="Arial"/>
              </a:rPr>
              <a:t> </a:t>
            </a:r>
            <a:r>
              <a:rPr sz="2200" b="1" dirty="0">
                <a:latin typeface="Arial"/>
                <a:cs typeface="Arial"/>
              </a:rPr>
              <a:t>are</a:t>
            </a:r>
            <a:r>
              <a:rPr sz="2200" b="1" spc="-50" dirty="0">
                <a:latin typeface="Arial"/>
                <a:cs typeface="Arial"/>
              </a:rPr>
              <a:t> </a:t>
            </a:r>
            <a:r>
              <a:rPr sz="2200" b="1" dirty="0">
                <a:latin typeface="Arial"/>
                <a:cs typeface="Arial"/>
              </a:rPr>
              <a:t>required</a:t>
            </a:r>
            <a:r>
              <a:rPr sz="2200" b="1" spc="-35" dirty="0">
                <a:latin typeface="Arial"/>
                <a:cs typeface="Arial"/>
              </a:rPr>
              <a:t> </a:t>
            </a:r>
            <a:r>
              <a:rPr sz="2200" b="1" dirty="0">
                <a:latin typeface="Arial"/>
                <a:cs typeface="Arial"/>
              </a:rPr>
              <a:t>in</a:t>
            </a:r>
            <a:r>
              <a:rPr sz="2200" b="1" spc="-50" dirty="0">
                <a:latin typeface="Arial"/>
                <a:cs typeface="Arial"/>
              </a:rPr>
              <a:t> </a:t>
            </a:r>
            <a:r>
              <a:rPr sz="2200" b="1" dirty="0">
                <a:latin typeface="Arial"/>
                <a:cs typeface="Arial"/>
              </a:rPr>
              <a:t>each</a:t>
            </a:r>
            <a:r>
              <a:rPr sz="2200" b="1" spc="-45" dirty="0">
                <a:latin typeface="Arial"/>
                <a:cs typeface="Arial"/>
              </a:rPr>
              <a:t> </a:t>
            </a:r>
            <a:r>
              <a:rPr sz="2200" b="1" spc="-10" dirty="0">
                <a:latin typeface="Arial"/>
                <a:cs typeface="Arial"/>
              </a:rPr>
              <a:t>meter </a:t>
            </a:r>
            <a:r>
              <a:rPr sz="2200" b="1" dirty="0">
                <a:latin typeface="Arial"/>
                <a:cs typeface="Arial"/>
              </a:rPr>
              <a:t>element</a:t>
            </a:r>
            <a:r>
              <a:rPr sz="2200" b="1" spc="-45" dirty="0">
                <a:latin typeface="Arial"/>
                <a:cs typeface="Arial"/>
              </a:rPr>
              <a:t> </a:t>
            </a:r>
            <a:r>
              <a:rPr sz="2200" b="1" dirty="0">
                <a:latin typeface="Arial"/>
                <a:cs typeface="Arial"/>
              </a:rPr>
              <a:t>(stator)</a:t>
            </a:r>
            <a:r>
              <a:rPr sz="2200" b="1" spc="-25" dirty="0">
                <a:latin typeface="Arial"/>
                <a:cs typeface="Arial"/>
              </a:rPr>
              <a:t> </a:t>
            </a:r>
            <a:r>
              <a:rPr sz="2200" b="1" dirty="0">
                <a:latin typeface="Arial"/>
                <a:cs typeface="Arial"/>
              </a:rPr>
              <a:t>for</a:t>
            </a:r>
            <a:r>
              <a:rPr sz="2200" b="1" spc="-45" dirty="0">
                <a:latin typeface="Arial"/>
                <a:cs typeface="Arial"/>
              </a:rPr>
              <a:t> </a:t>
            </a:r>
            <a:r>
              <a:rPr sz="2200" b="1" dirty="0">
                <a:latin typeface="Arial"/>
                <a:cs typeface="Arial"/>
              </a:rPr>
              <a:t>that</a:t>
            </a:r>
            <a:r>
              <a:rPr sz="2200" b="1" spc="-25" dirty="0">
                <a:latin typeface="Arial"/>
                <a:cs typeface="Arial"/>
              </a:rPr>
              <a:t> </a:t>
            </a:r>
            <a:r>
              <a:rPr sz="2200" b="1" dirty="0">
                <a:latin typeface="Arial"/>
                <a:cs typeface="Arial"/>
              </a:rPr>
              <a:t>element</a:t>
            </a:r>
            <a:r>
              <a:rPr sz="2200" b="1" spc="-50" dirty="0">
                <a:latin typeface="Arial"/>
                <a:cs typeface="Arial"/>
              </a:rPr>
              <a:t> </a:t>
            </a:r>
            <a:r>
              <a:rPr sz="2200" b="1" dirty="0">
                <a:latin typeface="Arial"/>
                <a:cs typeface="Arial"/>
              </a:rPr>
              <a:t>to</a:t>
            </a:r>
            <a:r>
              <a:rPr sz="2200" b="1" spc="-40" dirty="0">
                <a:latin typeface="Arial"/>
                <a:cs typeface="Arial"/>
              </a:rPr>
              <a:t> </a:t>
            </a:r>
            <a:r>
              <a:rPr sz="2200" b="1" dirty="0">
                <a:latin typeface="Arial"/>
                <a:cs typeface="Arial"/>
              </a:rPr>
              <a:t>have</a:t>
            </a:r>
            <a:r>
              <a:rPr sz="2200" b="1" spc="-35" dirty="0">
                <a:latin typeface="Arial"/>
                <a:cs typeface="Arial"/>
              </a:rPr>
              <a:t> </a:t>
            </a:r>
            <a:r>
              <a:rPr sz="2200" b="1" dirty="0">
                <a:latin typeface="Arial"/>
                <a:cs typeface="Arial"/>
              </a:rPr>
              <a:t>an</a:t>
            </a:r>
            <a:r>
              <a:rPr sz="2200" b="1" spc="-40" dirty="0">
                <a:latin typeface="Arial"/>
                <a:cs typeface="Arial"/>
              </a:rPr>
              <a:t> </a:t>
            </a:r>
            <a:r>
              <a:rPr sz="2200" b="1" spc="-10" dirty="0">
                <a:latin typeface="Arial"/>
                <a:cs typeface="Arial"/>
              </a:rPr>
              <a:t>effect </a:t>
            </a:r>
            <a:r>
              <a:rPr sz="2200" b="1" dirty="0">
                <a:latin typeface="Arial"/>
                <a:cs typeface="Arial"/>
              </a:rPr>
              <a:t>on</a:t>
            </a:r>
            <a:r>
              <a:rPr sz="2200" b="1" spc="-15" dirty="0">
                <a:latin typeface="Arial"/>
                <a:cs typeface="Arial"/>
              </a:rPr>
              <a:t> </a:t>
            </a:r>
            <a:r>
              <a:rPr sz="2200" b="1" spc="-10" dirty="0">
                <a:latin typeface="Arial"/>
                <a:cs typeface="Arial"/>
              </a:rPr>
              <a:t>registration.</a:t>
            </a:r>
            <a:endParaRPr sz="2200">
              <a:latin typeface="Arial"/>
              <a:cs typeface="Arial"/>
            </a:endParaRPr>
          </a:p>
          <a:p>
            <a:pPr>
              <a:lnSpc>
                <a:spcPct val="100000"/>
              </a:lnSpc>
              <a:spcBef>
                <a:spcPts val="10"/>
              </a:spcBef>
              <a:buFont typeface="Arial"/>
              <a:buChar char="•"/>
            </a:pPr>
            <a:endParaRPr sz="2400">
              <a:latin typeface="Arial"/>
              <a:cs typeface="Arial"/>
            </a:endParaRPr>
          </a:p>
          <a:p>
            <a:pPr marL="299085" marR="5080" indent="-287020">
              <a:lnSpc>
                <a:spcPct val="100000"/>
              </a:lnSpc>
              <a:buFont typeface="Arial"/>
              <a:buChar char="•"/>
              <a:tabLst>
                <a:tab pos="299085" algn="l"/>
                <a:tab pos="299720" algn="l"/>
              </a:tabLst>
            </a:pPr>
            <a:r>
              <a:rPr sz="2200" b="1" dirty="0">
                <a:latin typeface="Arial"/>
                <a:cs typeface="Arial"/>
              </a:rPr>
              <a:t>Time</a:t>
            </a:r>
            <a:r>
              <a:rPr sz="2200" b="1" spc="-100" dirty="0">
                <a:latin typeface="Arial"/>
                <a:cs typeface="Arial"/>
              </a:rPr>
              <a:t> </a:t>
            </a:r>
            <a:r>
              <a:rPr sz="2200" b="1" dirty="0">
                <a:latin typeface="Arial"/>
                <a:cs typeface="Arial"/>
              </a:rPr>
              <a:t>relationship</a:t>
            </a:r>
            <a:r>
              <a:rPr sz="2200" b="1" spc="-65" dirty="0">
                <a:latin typeface="Arial"/>
                <a:cs typeface="Arial"/>
              </a:rPr>
              <a:t> </a:t>
            </a:r>
            <a:r>
              <a:rPr sz="2200" b="1" dirty="0">
                <a:latin typeface="Arial"/>
                <a:cs typeface="Arial"/>
              </a:rPr>
              <a:t>(degrees</a:t>
            </a:r>
            <a:r>
              <a:rPr sz="2200" b="1" spc="-80" dirty="0">
                <a:latin typeface="Arial"/>
                <a:cs typeface="Arial"/>
              </a:rPr>
              <a:t> </a:t>
            </a:r>
            <a:r>
              <a:rPr sz="2200" b="1" dirty="0">
                <a:latin typeface="Arial"/>
                <a:cs typeface="Arial"/>
              </a:rPr>
              <a:t>separation)</a:t>
            </a:r>
            <a:r>
              <a:rPr sz="2200" b="1" spc="-75" dirty="0">
                <a:latin typeface="Arial"/>
                <a:cs typeface="Arial"/>
              </a:rPr>
              <a:t> </a:t>
            </a:r>
            <a:r>
              <a:rPr sz="2200" b="1" spc="-10" dirty="0">
                <a:latin typeface="Arial"/>
                <a:cs typeface="Arial"/>
              </a:rPr>
              <a:t>between </a:t>
            </a:r>
            <a:r>
              <a:rPr sz="2200" b="1" dirty="0">
                <a:latin typeface="Arial"/>
                <a:cs typeface="Arial"/>
              </a:rPr>
              <a:t>voltage</a:t>
            </a:r>
            <a:r>
              <a:rPr sz="2200" b="1" spc="-35" dirty="0">
                <a:latin typeface="Arial"/>
                <a:cs typeface="Arial"/>
              </a:rPr>
              <a:t> </a:t>
            </a:r>
            <a:r>
              <a:rPr sz="2200" b="1" dirty="0">
                <a:latin typeface="Arial"/>
                <a:cs typeface="Arial"/>
              </a:rPr>
              <a:t>&amp;</a:t>
            </a:r>
            <a:r>
              <a:rPr sz="2200" b="1" spc="-65" dirty="0">
                <a:latin typeface="Arial"/>
                <a:cs typeface="Arial"/>
              </a:rPr>
              <a:t> </a:t>
            </a:r>
            <a:r>
              <a:rPr sz="2200" b="1" dirty="0">
                <a:latin typeface="Arial"/>
                <a:cs typeface="Arial"/>
              </a:rPr>
              <a:t>current</a:t>
            </a:r>
            <a:r>
              <a:rPr sz="2200" b="1" spc="-45" dirty="0">
                <a:latin typeface="Arial"/>
                <a:cs typeface="Arial"/>
              </a:rPr>
              <a:t> </a:t>
            </a:r>
            <a:r>
              <a:rPr sz="2200" b="1" dirty="0">
                <a:latin typeface="Arial"/>
                <a:cs typeface="Arial"/>
              </a:rPr>
              <a:t>acting</a:t>
            </a:r>
            <a:r>
              <a:rPr sz="2200" b="1" spc="-35" dirty="0">
                <a:latin typeface="Arial"/>
                <a:cs typeface="Arial"/>
              </a:rPr>
              <a:t> </a:t>
            </a:r>
            <a:r>
              <a:rPr sz="2200" b="1" dirty="0">
                <a:latin typeface="Arial"/>
                <a:cs typeface="Arial"/>
              </a:rPr>
              <a:t>together</a:t>
            </a:r>
            <a:r>
              <a:rPr sz="2200" b="1" spc="-30" dirty="0">
                <a:latin typeface="Arial"/>
                <a:cs typeface="Arial"/>
              </a:rPr>
              <a:t> </a:t>
            </a:r>
            <a:r>
              <a:rPr sz="2200" b="1" dirty="0">
                <a:latin typeface="Arial"/>
                <a:cs typeface="Arial"/>
              </a:rPr>
              <a:t>on</a:t>
            </a:r>
            <a:r>
              <a:rPr sz="2200" b="1" spc="-45" dirty="0">
                <a:latin typeface="Arial"/>
                <a:cs typeface="Arial"/>
              </a:rPr>
              <a:t> </a:t>
            </a:r>
            <a:r>
              <a:rPr sz="2200" b="1" dirty="0">
                <a:latin typeface="Arial"/>
                <a:cs typeface="Arial"/>
              </a:rPr>
              <a:t>each</a:t>
            </a:r>
            <a:r>
              <a:rPr sz="2200" b="1" spc="-55" dirty="0">
                <a:latin typeface="Arial"/>
                <a:cs typeface="Arial"/>
              </a:rPr>
              <a:t> </a:t>
            </a:r>
            <a:r>
              <a:rPr sz="2200" b="1" spc="-10" dirty="0">
                <a:latin typeface="Arial"/>
                <a:cs typeface="Arial"/>
              </a:rPr>
              <a:t>element </a:t>
            </a:r>
            <a:r>
              <a:rPr sz="2200" b="1" dirty="0">
                <a:latin typeface="Arial"/>
                <a:cs typeface="Arial"/>
              </a:rPr>
              <a:t>will</a:t>
            </a:r>
            <a:r>
              <a:rPr sz="2200" b="1" spc="-80" dirty="0">
                <a:latin typeface="Arial"/>
                <a:cs typeface="Arial"/>
              </a:rPr>
              <a:t> </a:t>
            </a:r>
            <a:r>
              <a:rPr sz="2200" b="1" dirty="0">
                <a:latin typeface="Arial"/>
                <a:cs typeface="Arial"/>
              </a:rPr>
              <a:t>determine</a:t>
            </a:r>
            <a:r>
              <a:rPr sz="2200" b="1" spc="-55" dirty="0">
                <a:latin typeface="Arial"/>
                <a:cs typeface="Arial"/>
              </a:rPr>
              <a:t> </a:t>
            </a:r>
            <a:r>
              <a:rPr sz="2200" b="1" dirty="0">
                <a:latin typeface="Arial"/>
                <a:cs typeface="Arial"/>
              </a:rPr>
              <a:t>that</a:t>
            </a:r>
            <a:r>
              <a:rPr sz="2200" b="1" spc="-45" dirty="0">
                <a:latin typeface="Arial"/>
                <a:cs typeface="Arial"/>
              </a:rPr>
              <a:t> </a:t>
            </a:r>
            <a:r>
              <a:rPr sz="2200" b="1" dirty="0">
                <a:latin typeface="Arial"/>
                <a:cs typeface="Arial"/>
              </a:rPr>
              <a:t>element’s</a:t>
            </a:r>
            <a:r>
              <a:rPr sz="2200" b="1" spc="-65" dirty="0">
                <a:latin typeface="Arial"/>
                <a:cs typeface="Arial"/>
              </a:rPr>
              <a:t> </a:t>
            </a:r>
            <a:r>
              <a:rPr sz="2200" b="1" spc="-10" dirty="0">
                <a:latin typeface="Arial"/>
                <a:cs typeface="Arial"/>
              </a:rPr>
              <a:t>effect.</a:t>
            </a:r>
            <a:endParaRPr sz="2200">
              <a:latin typeface="Arial"/>
              <a:cs typeface="Arial"/>
            </a:endParaRPr>
          </a:p>
          <a:p>
            <a:pPr>
              <a:lnSpc>
                <a:spcPct val="100000"/>
              </a:lnSpc>
              <a:spcBef>
                <a:spcPts val="15"/>
              </a:spcBef>
              <a:buFont typeface="Arial"/>
              <a:buChar char="•"/>
            </a:pPr>
            <a:endParaRPr sz="2400">
              <a:latin typeface="Arial"/>
              <a:cs typeface="Arial"/>
            </a:endParaRPr>
          </a:p>
          <a:p>
            <a:pPr marL="299085" marR="190500" indent="-287020">
              <a:lnSpc>
                <a:spcPct val="100000"/>
              </a:lnSpc>
              <a:buFont typeface="Arial"/>
              <a:buChar char="•"/>
              <a:tabLst>
                <a:tab pos="299085" algn="l"/>
                <a:tab pos="299720" algn="l"/>
              </a:tabLst>
            </a:pPr>
            <a:r>
              <a:rPr sz="2200" b="1" dirty="0">
                <a:latin typeface="Arial"/>
                <a:cs typeface="Arial"/>
              </a:rPr>
              <a:t>Only</a:t>
            </a:r>
            <a:r>
              <a:rPr sz="2200" b="1" spc="-40" dirty="0">
                <a:latin typeface="Arial"/>
                <a:cs typeface="Arial"/>
              </a:rPr>
              <a:t> </a:t>
            </a:r>
            <a:r>
              <a:rPr sz="2200" b="1" dirty="0">
                <a:latin typeface="Arial"/>
                <a:cs typeface="Arial"/>
              </a:rPr>
              <a:t>angles</a:t>
            </a:r>
            <a:r>
              <a:rPr sz="2200" b="1" spc="-30" dirty="0">
                <a:latin typeface="Arial"/>
                <a:cs typeface="Arial"/>
              </a:rPr>
              <a:t> </a:t>
            </a:r>
            <a:r>
              <a:rPr sz="2200" b="1" dirty="0">
                <a:latin typeface="Arial"/>
                <a:cs typeface="Arial"/>
              </a:rPr>
              <a:t>of</a:t>
            </a:r>
            <a:r>
              <a:rPr sz="2200" b="1" spc="-45" dirty="0">
                <a:latin typeface="Arial"/>
                <a:cs typeface="Arial"/>
              </a:rPr>
              <a:t> </a:t>
            </a:r>
            <a:r>
              <a:rPr sz="2200" b="1" dirty="0">
                <a:latin typeface="Arial"/>
                <a:cs typeface="Arial"/>
              </a:rPr>
              <a:t>less</a:t>
            </a:r>
            <a:r>
              <a:rPr sz="2200" b="1" spc="-50" dirty="0">
                <a:latin typeface="Arial"/>
                <a:cs typeface="Arial"/>
              </a:rPr>
              <a:t> </a:t>
            </a:r>
            <a:r>
              <a:rPr sz="2200" b="1" dirty="0">
                <a:latin typeface="Arial"/>
                <a:cs typeface="Arial"/>
              </a:rPr>
              <a:t>than</a:t>
            </a:r>
            <a:r>
              <a:rPr sz="2200" b="1" spc="-30" dirty="0">
                <a:latin typeface="Arial"/>
                <a:cs typeface="Arial"/>
              </a:rPr>
              <a:t> </a:t>
            </a:r>
            <a:r>
              <a:rPr sz="2200" b="1" dirty="0">
                <a:latin typeface="Arial"/>
                <a:cs typeface="Arial"/>
              </a:rPr>
              <a:t>90</a:t>
            </a:r>
            <a:r>
              <a:rPr sz="2200" b="1" spc="-55" dirty="0">
                <a:latin typeface="Arial"/>
                <a:cs typeface="Arial"/>
              </a:rPr>
              <a:t> </a:t>
            </a:r>
            <a:r>
              <a:rPr sz="2200" b="1" dirty="0">
                <a:latin typeface="Arial"/>
                <a:cs typeface="Arial"/>
              </a:rPr>
              <a:t>Degrees</a:t>
            </a:r>
            <a:r>
              <a:rPr sz="2200" b="1" spc="-45" dirty="0">
                <a:latin typeface="Arial"/>
                <a:cs typeface="Arial"/>
              </a:rPr>
              <a:t> </a:t>
            </a:r>
            <a:r>
              <a:rPr sz="2200" b="1" dirty="0">
                <a:latin typeface="Arial"/>
                <a:cs typeface="Arial"/>
              </a:rPr>
              <a:t>between</a:t>
            </a:r>
            <a:r>
              <a:rPr sz="2200" b="1" spc="-50" dirty="0">
                <a:latin typeface="Arial"/>
                <a:cs typeface="Arial"/>
              </a:rPr>
              <a:t> </a:t>
            </a:r>
            <a:r>
              <a:rPr sz="2200" b="1" spc="-25" dirty="0">
                <a:latin typeface="Arial"/>
                <a:cs typeface="Arial"/>
              </a:rPr>
              <a:t>the </a:t>
            </a:r>
            <a:r>
              <a:rPr sz="2200" b="1" dirty="0">
                <a:latin typeface="Arial"/>
                <a:cs typeface="Arial"/>
              </a:rPr>
              <a:t>current</a:t>
            </a:r>
            <a:r>
              <a:rPr sz="2200" b="1" spc="-50" dirty="0">
                <a:latin typeface="Arial"/>
                <a:cs typeface="Arial"/>
              </a:rPr>
              <a:t> </a:t>
            </a:r>
            <a:r>
              <a:rPr sz="2200" b="1" dirty="0">
                <a:latin typeface="Arial"/>
                <a:cs typeface="Arial"/>
              </a:rPr>
              <a:t>and</a:t>
            </a:r>
            <a:r>
              <a:rPr sz="2200" b="1" spc="-50" dirty="0">
                <a:latin typeface="Arial"/>
                <a:cs typeface="Arial"/>
              </a:rPr>
              <a:t> </a:t>
            </a:r>
            <a:r>
              <a:rPr sz="2200" b="1" dirty="0">
                <a:latin typeface="Arial"/>
                <a:cs typeface="Arial"/>
              </a:rPr>
              <a:t>voltage</a:t>
            </a:r>
            <a:r>
              <a:rPr sz="2200" b="1" spc="-35" dirty="0">
                <a:latin typeface="Arial"/>
                <a:cs typeface="Arial"/>
              </a:rPr>
              <a:t> </a:t>
            </a:r>
            <a:r>
              <a:rPr sz="2200" b="1" dirty="0">
                <a:latin typeface="Arial"/>
                <a:cs typeface="Arial"/>
              </a:rPr>
              <a:t>on</a:t>
            </a:r>
            <a:r>
              <a:rPr sz="2200" b="1" spc="-45" dirty="0">
                <a:latin typeface="Arial"/>
                <a:cs typeface="Arial"/>
              </a:rPr>
              <a:t> </a:t>
            </a:r>
            <a:r>
              <a:rPr sz="2200" b="1" dirty="0">
                <a:latin typeface="Arial"/>
                <a:cs typeface="Arial"/>
              </a:rPr>
              <a:t>any</a:t>
            </a:r>
            <a:r>
              <a:rPr sz="2200" b="1" spc="-40" dirty="0">
                <a:latin typeface="Arial"/>
                <a:cs typeface="Arial"/>
              </a:rPr>
              <a:t> </a:t>
            </a:r>
            <a:r>
              <a:rPr sz="2200" b="1" dirty="0">
                <a:latin typeface="Arial"/>
                <a:cs typeface="Arial"/>
              </a:rPr>
              <a:t>meter</a:t>
            </a:r>
            <a:r>
              <a:rPr sz="2200" b="1" spc="-65" dirty="0">
                <a:latin typeface="Arial"/>
                <a:cs typeface="Arial"/>
              </a:rPr>
              <a:t> </a:t>
            </a:r>
            <a:r>
              <a:rPr sz="2200" b="1" dirty="0">
                <a:latin typeface="Arial"/>
                <a:cs typeface="Arial"/>
              </a:rPr>
              <a:t>element</a:t>
            </a:r>
            <a:r>
              <a:rPr sz="2200" b="1" spc="-45" dirty="0">
                <a:latin typeface="Arial"/>
                <a:cs typeface="Arial"/>
              </a:rPr>
              <a:t> </a:t>
            </a:r>
            <a:r>
              <a:rPr sz="2200" b="1" spc="-20" dirty="0">
                <a:latin typeface="Arial"/>
                <a:cs typeface="Arial"/>
              </a:rPr>
              <a:t>will </a:t>
            </a:r>
            <a:r>
              <a:rPr sz="2200" b="1" dirty="0">
                <a:latin typeface="Arial"/>
                <a:cs typeface="Arial"/>
              </a:rPr>
              <a:t>cause</a:t>
            </a:r>
            <a:r>
              <a:rPr sz="2200" b="1" spc="-65" dirty="0">
                <a:latin typeface="Arial"/>
                <a:cs typeface="Arial"/>
              </a:rPr>
              <a:t> </a:t>
            </a:r>
            <a:r>
              <a:rPr sz="2200" b="1" dirty="0">
                <a:latin typeface="Arial"/>
                <a:cs typeface="Arial"/>
              </a:rPr>
              <a:t>positive</a:t>
            </a:r>
            <a:r>
              <a:rPr sz="2200" b="1" spc="-50" dirty="0">
                <a:latin typeface="Arial"/>
                <a:cs typeface="Arial"/>
              </a:rPr>
              <a:t> </a:t>
            </a:r>
            <a:r>
              <a:rPr sz="2200" b="1" dirty="0">
                <a:latin typeface="Arial"/>
                <a:cs typeface="Arial"/>
              </a:rPr>
              <a:t>watthour</a:t>
            </a:r>
            <a:r>
              <a:rPr sz="2200" b="1" spc="-65" dirty="0">
                <a:latin typeface="Arial"/>
                <a:cs typeface="Arial"/>
              </a:rPr>
              <a:t> </a:t>
            </a:r>
            <a:r>
              <a:rPr sz="2200" b="1" spc="-10" dirty="0">
                <a:latin typeface="Arial"/>
                <a:cs typeface="Arial"/>
              </a:rPr>
              <a:t>registration.</a:t>
            </a:r>
            <a:endParaRPr sz="2200">
              <a:latin typeface="Arial"/>
              <a:cs typeface="Arial"/>
            </a:endParaRPr>
          </a:p>
        </p:txBody>
      </p:sp>
      <p:grpSp>
        <p:nvGrpSpPr>
          <p:cNvPr id="4" name="object 4"/>
          <p:cNvGrpSpPr/>
          <p:nvPr/>
        </p:nvGrpSpPr>
        <p:grpSpPr>
          <a:xfrm>
            <a:off x="3360420" y="5265420"/>
            <a:ext cx="2333625" cy="1346835"/>
            <a:chOff x="3360420" y="5265420"/>
            <a:chExt cx="2333625" cy="1346835"/>
          </a:xfrm>
        </p:grpSpPr>
        <p:sp>
          <p:nvSpPr>
            <p:cNvPr id="5" name="object 5"/>
            <p:cNvSpPr/>
            <p:nvPr/>
          </p:nvSpPr>
          <p:spPr>
            <a:xfrm>
              <a:off x="3379470" y="5471922"/>
              <a:ext cx="2295525" cy="0"/>
            </a:xfrm>
            <a:custGeom>
              <a:avLst/>
              <a:gdLst/>
              <a:ahLst/>
              <a:cxnLst/>
              <a:rect l="l" t="t" r="r" b="b"/>
              <a:pathLst>
                <a:path w="2295525">
                  <a:moveTo>
                    <a:pt x="0" y="0"/>
                  </a:moveTo>
                  <a:lnTo>
                    <a:pt x="2295144" y="0"/>
                  </a:lnTo>
                </a:path>
              </a:pathLst>
            </a:custGeom>
            <a:ln w="25908">
              <a:solidFill>
                <a:srgbClr val="0000C6"/>
              </a:solidFill>
            </a:ln>
          </p:spPr>
          <p:txBody>
            <a:bodyPr wrap="square" lIns="0" tIns="0" rIns="0" bIns="0" rtlCol="0"/>
            <a:lstStyle/>
            <a:p>
              <a:endParaRPr/>
            </a:p>
          </p:txBody>
        </p:sp>
        <p:sp>
          <p:nvSpPr>
            <p:cNvPr id="6" name="object 6"/>
            <p:cNvSpPr/>
            <p:nvPr/>
          </p:nvSpPr>
          <p:spPr>
            <a:xfrm>
              <a:off x="5316474" y="5278374"/>
              <a:ext cx="364490" cy="193675"/>
            </a:xfrm>
            <a:custGeom>
              <a:avLst/>
              <a:gdLst/>
              <a:ahLst/>
              <a:cxnLst/>
              <a:rect l="l" t="t" r="r" b="b"/>
              <a:pathLst>
                <a:path w="364489" h="193675">
                  <a:moveTo>
                    <a:pt x="364236" y="193547"/>
                  </a:moveTo>
                  <a:lnTo>
                    <a:pt x="0" y="0"/>
                  </a:lnTo>
                </a:path>
              </a:pathLst>
            </a:custGeom>
            <a:ln w="25908">
              <a:solidFill>
                <a:srgbClr val="0000C6"/>
              </a:solidFill>
            </a:ln>
          </p:spPr>
          <p:txBody>
            <a:bodyPr wrap="square" lIns="0" tIns="0" rIns="0" bIns="0" rtlCol="0"/>
            <a:lstStyle/>
            <a:p>
              <a:endParaRPr/>
            </a:p>
          </p:txBody>
        </p:sp>
        <p:sp>
          <p:nvSpPr>
            <p:cNvPr id="7" name="object 7"/>
            <p:cNvSpPr/>
            <p:nvPr/>
          </p:nvSpPr>
          <p:spPr>
            <a:xfrm>
              <a:off x="5292090" y="5471922"/>
              <a:ext cx="363220" cy="193675"/>
            </a:xfrm>
            <a:custGeom>
              <a:avLst/>
              <a:gdLst/>
              <a:ahLst/>
              <a:cxnLst/>
              <a:rect l="l" t="t" r="r" b="b"/>
              <a:pathLst>
                <a:path w="363220" h="193675">
                  <a:moveTo>
                    <a:pt x="362712" y="0"/>
                  </a:moveTo>
                  <a:lnTo>
                    <a:pt x="0" y="193547"/>
                  </a:lnTo>
                </a:path>
              </a:pathLst>
            </a:custGeom>
            <a:ln w="25908">
              <a:solidFill>
                <a:srgbClr val="0000C6"/>
              </a:solidFill>
            </a:ln>
          </p:spPr>
          <p:txBody>
            <a:bodyPr wrap="square" lIns="0" tIns="0" rIns="0" bIns="0" rtlCol="0"/>
            <a:lstStyle/>
            <a:p>
              <a:endParaRPr/>
            </a:p>
          </p:txBody>
        </p:sp>
        <p:sp>
          <p:nvSpPr>
            <p:cNvPr id="8" name="object 8"/>
            <p:cNvSpPr/>
            <p:nvPr/>
          </p:nvSpPr>
          <p:spPr>
            <a:xfrm>
              <a:off x="3373374" y="5471922"/>
              <a:ext cx="1696720" cy="1097915"/>
            </a:xfrm>
            <a:custGeom>
              <a:avLst/>
              <a:gdLst/>
              <a:ahLst/>
              <a:cxnLst/>
              <a:rect l="l" t="t" r="r" b="b"/>
              <a:pathLst>
                <a:path w="1696720" h="1097915">
                  <a:moveTo>
                    <a:pt x="0" y="0"/>
                  </a:moveTo>
                  <a:lnTo>
                    <a:pt x="1696491" y="1097724"/>
                  </a:lnTo>
                </a:path>
              </a:pathLst>
            </a:custGeom>
            <a:ln w="25908">
              <a:solidFill>
                <a:srgbClr val="FB0128"/>
              </a:solidFill>
            </a:ln>
          </p:spPr>
          <p:txBody>
            <a:bodyPr wrap="square" lIns="0" tIns="0" rIns="0" bIns="0" rtlCol="0"/>
            <a:lstStyle/>
            <a:p>
              <a:endParaRPr/>
            </a:p>
          </p:txBody>
        </p:sp>
        <p:sp>
          <p:nvSpPr>
            <p:cNvPr id="9" name="object 9"/>
            <p:cNvSpPr/>
            <p:nvPr/>
          </p:nvSpPr>
          <p:spPr>
            <a:xfrm>
              <a:off x="5005247" y="6508865"/>
              <a:ext cx="130175" cy="103505"/>
            </a:xfrm>
            <a:custGeom>
              <a:avLst/>
              <a:gdLst/>
              <a:ahLst/>
              <a:cxnLst/>
              <a:rect l="l" t="t" r="r" b="b"/>
              <a:pathLst>
                <a:path w="130175" h="103504">
                  <a:moveTo>
                    <a:pt x="42227" y="0"/>
                  </a:moveTo>
                  <a:lnTo>
                    <a:pt x="64617" y="60782"/>
                  </a:lnTo>
                  <a:lnTo>
                    <a:pt x="0" y="65252"/>
                  </a:lnTo>
                  <a:lnTo>
                    <a:pt x="129870" y="103009"/>
                  </a:lnTo>
                  <a:lnTo>
                    <a:pt x="42227" y="0"/>
                  </a:lnTo>
                  <a:close/>
                </a:path>
              </a:pathLst>
            </a:custGeom>
            <a:solidFill>
              <a:srgbClr val="FB0128"/>
            </a:solidFill>
          </p:spPr>
          <p:txBody>
            <a:bodyPr wrap="square" lIns="0" tIns="0" rIns="0" bIns="0" rtlCol="0"/>
            <a:lstStyle/>
            <a:p>
              <a:endParaRPr/>
            </a:p>
          </p:txBody>
        </p:sp>
        <p:pic>
          <p:nvPicPr>
            <p:cNvPr id="10" name="object 10"/>
            <p:cNvPicPr/>
            <p:nvPr/>
          </p:nvPicPr>
          <p:blipFill>
            <a:blip r:embed="rId3" cstate="print"/>
            <a:stretch>
              <a:fillRect/>
            </a:stretch>
          </p:blipFill>
          <p:spPr>
            <a:xfrm>
              <a:off x="4322064" y="5417820"/>
              <a:ext cx="120396" cy="121919"/>
            </a:xfrm>
            <a:prstGeom prst="rect">
              <a:avLst/>
            </a:prstGeom>
          </p:spPr>
        </p:pic>
        <p:pic>
          <p:nvPicPr>
            <p:cNvPr id="11" name="object 11"/>
            <p:cNvPicPr/>
            <p:nvPr/>
          </p:nvPicPr>
          <p:blipFill>
            <a:blip r:embed="rId3" cstate="print"/>
            <a:stretch>
              <a:fillRect/>
            </a:stretch>
          </p:blipFill>
          <p:spPr>
            <a:xfrm>
              <a:off x="4131564" y="5932932"/>
              <a:ext cx="120396" cy="121920"/>
            </a:xfrm>
            <a:prstGeom prst="rect">
              <a:avLst/>
            </a:prstGeom>
          </p:spPr>
        </p:pic>
        <p:sp>
          <p:nvSpPr>
            <p:cNvPr id="12" name="object 12"/>
            <p:cNvSpPr/>
            <p:nvPr/>
          </p:nvSpPr>
          <p:spPr>
            <a:xfrm>
              <a:off x="4006397" y="5287878"/>
              <a:ext cx="550545" cy="902335"/>
            </a:xfrm>
            <a:custGeom>
              <a:avLst/>
              <a:gdLst/>
              <a:ahLst/>
              <a:cxnLst/>
              <a:rect l="l" t="t" r="r" b="b"/>
              <a:pathLst>
                <a:path w="550545" h="902335">
                  <a:moveTo>
                    <a:pt x="105296" y="368119"/>
                  </a:moveTo>
                  <a:lnTo>
                    <a:pt x="136214" y="308662"/>
                  </a:lnTo>
                  <a:lnTo>
                    <a:pt x="168897" y="253113"/>
                  </a:lnTo>
                  <a:lnTo>
                    <a:pt x="202883" y="201902"/>
                  </a:lnTo>
                  <a:lnTo>
                    <a:pt x="237713" y="155460"/>
                  </a:lnTo>
                  <a:lnTo>
                    <a:pt x="272927" y="114216"/>
                  </a:lnTo>
                  <a:lnTo>
                    <a:pt x="308064" y="78600"/>
                  </a:lnTo>
                  <a:lnTo>
                    <a:pt x="342665" y="49043"/>
                  </a:lnTo>
                  <a:lnTo>
                    <a:pt x="376269" y="25974"/>
                  </a:lnTo>
                  <a:lnTo>
                    <a:pt x="438646" y="1023"/>
                  </a:lnTo>
                  <a:lnTo>
                    <a:pt x="466500" y="0"/>
                  </a:lnTo>
                  <a:lnTo>
                    <a:pt x="491516" y="7185"/>
                  </a:lnTo>
                  <a:lnTo>
                    <a:pt x="528924" y="45050"/>
                  </a:lnTo>
                  <a:lnTo>
                    <a:pt x="547667" y="109565"/>
                  </a:lnTo>
                  <a:lnTo>
                    <a:pt x="550178" y="150248"/>
                  </a:lnTo>
                  <a:lnTo>
                    <a:pt x="548189" y="195712"/>
                  </a:lnTo>
                  <a:lnTo>
                    <a:pt x="541757" y="245329"/>
                  </a:lnTo>
                  <a:lnTo>
                    <a:pt x="530936" y="298471"/>
                  </a:lnTo>
                  <a:lnTo>
                    <a:pt x="515783" y="354512"/>
                  </a:lnTo>
                  <a:lnTo>
                    <a:pt x="496352" y="412824"/>
                  </a:lnTo>
                  <a:lnTo>
                    <a:pt x="472700" y="472780"/>
                  </a:lnTo>
                  <a:lnTo>
                    <a:pt x="444881" y="533752"/>
                  </a:lnTo>
                  <a:lnTo>
                    <a:pt x="413963" y="593210"/>
                  </a:lnTo>
                  <a:lnTo>
                    <a:pt x="381280" y="648759"/>
                  </a:lnTo>
                  <a:lnTo>
                    <a:pt x="347294" y="699969"/>
                  </a:lnTo>
                  <a:lnTo>
                    <a:pt x="312464" y="746411"/>
                  </a:lnTo>
                  <a:lnTo>
                    <a:pt x="277250" y="787655"/>
                  </a:lnTo>
                  <a:lnTo>
                    <a:pt x="242113" y="823270"/>
                  </a:lnTo>
                  <a:lnTo>
                    <a:pt x="207512" y="852826"/>
                  </a:lnTo>
                  <a:lnTo>
                    <a:pt x="173908" y="875893"/>
                  </a:lnTo>
                  <a:lnTo>
                    <a:pt x="111531" y="900842"/>
                  </a:lnTo>
                  <a:lnTo>
                    <a:pt x="83678" y="901862"/>
                  </a:lnTo>
                  <a:lnTo>
                    <a:pt x="58662" y="894674"/>
                  </a:lnTo>
                  <a:lnTo>
                    <a:pt x="21254" y="856809"/>
                  </a:lnTo>
                  <a:lnTo>
                    <a:pt x="2511" y="792294"/>
                  </a:lnTo>
                  <a:lnTo>
                    <a:pt x="0" y="751612"/>
                  </a:lnTo>
                  <a:lnTo>
                    <a:pt x="1988" y="706149"/>
                  </a:lnTo>
                  <a:lnTo>
                    <a:pt x="8420" y="656533"/>
                  </a:lnTo>
                  <a:lnTo>
                    <a:pt x="19241" y="603391"/>
                  </a:lnTo>
                  <a:lnTo>
                    <a:pt x="34394" y="547352"/>
                  </a:lnTo>
                  <a:lnTo>
                    <a:pt x="53825" y="489042"/>
                  </a:lnTo>
                  <a:lnTo>
                    <a:pt x="77477" y="429088"/>
                  </a:lnTo>
                  <a:lnTo>
                    <a:pt x="105296" y="368119"/>
                  </a:lnTo>
                  <a:close/>
                </a:path>
              </a:pathLst>
            </a:custGeom>
            <a:ln w="12700">
              <a:solidFill>
                <a:srgbClr val="000000"/>
              </a:solidFill>
            </a:ln>
          </p:spPr>
          <p:txBody>
            <a:bodyPr wrap="square" lIns="0" tIns="0" rIns="0" bIns="0" rtlCol="0"/>
            <a:lstStyle/>
            <a:p>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672512" y="6542278"/>
            <a:ext cx="196215" cy="208279"/>
          </a:xfrm>
          <a:prstGeom prst="rect">
            <a:avLst/>
          </a:prstGeom>
        </p:spPr>
        <p:txBody>
          <a:bodyPr vert="horz" wrap="square" lIns="0" tIns="12700" rIns="0" bIns="0" rtlCol="0">
            <a:spAutoFit/>
          </a:bodyPr>
          <a:lstStyle/>
          <a:p>
            <a:pPr marL="12700">
              <a:lnSpc>
                <a:spcPct val="100000"/>
              </a:lnSpc>
              <a:spcBef>
                <a:spcPts val="100"/>
              </a:spcBef>
            </a:pPr>
            <a:r>
              <a:rPr sz="1200" spc="-25" dirty="0">
                <a:latin typeface="Arial"/>
                <a:cs typeface="Arial"/>
              </a:rPr>
              <a:t>16</a:t>
            </a:r>
            <a:endParaRPr sz="1200">
              <a:latin typeface="Arial"/>
              <a:cs typeface="Arial"/>
            </a:endParaRPr>
          </a:p>
        </p:txBody>
      </p:sp>
      <p:grpSp>
        <p:nvGrpSpPr>
          <p:cNvPr id="3" name="object 3"/>
          <p:cNvGrpSpPr/>
          <p:nvPr/>
        </p:nvGrpSpPr>
        <p:grpSpPr>
          <a:xfrm>
            <a:off x="2171700" y="1728216"/>
            <a:ext cx="4800854" cy="4773167"/>
            <a:chOff x="2171700" y="1728216"/>
            <a:chExt cx="4800854" cy="4773167"/>
          </a:xfrm>
        </p:grpSpPr>
        <p:sp>
          <p:nvSpPr>
            <p:cNvPr id="5" name="object 5"/>
            <p:cNvSpPr/>
            <p:nvPr/>
          </p:nvSpPr>
          <p:spPr>
            <a:xfrm>
              <a:off x="2293620" y="1854708"/>
              <a:ext cx="4540250" cy="4540250"/>
            </a:xfrm>
            <a:custGeom>
              <a:avLst/>
              <a:gdLst/>
              <a:ahLst/>
              <a:cxnLst/>
              <a:rect l="l" t="t" r="r" b="b"/>
              <a:pathLst>
                <a:path w="4540250" h="4540250">
                  <a:moveTo>
                    <a:pt x="2269998" y="0"/>
                  </a:moveTo>
                  <a:lnTo>
                    <a:pt x="2221898" y="499"/>
                  </a:lnTo>
                  <a:lnTo>
                    <a:pt x="2174042" y="1991"/>
                  </a:lnTo>
                  <a:lnTo>
                    <a:pt x="2126440" y="4465"/>
                  </a:lnTo>
                  <a:lnTo>
                    <a:pt x="2079101" y="7913"/>
                  </a:lnTo>
                  <a:lnTo>
                    <a:pt x="2032036" y="12323"/>
                  </a:lnTo>
                  <a:lnTo>
                    <a:pt x="1985255" y="17686"/>
                  </a:lnTo>
                  <a:lnTo>
                    <a:pt x="1938766" y="23992"/>
                  </a:lnTo>
                  <a:lnTo>
                    <a:pt x="1892581" y="31232"/>
                  </a:lnTo>
                  <a:lnTo>
                    <a:pt x="1846708" y="39395"/>
                  </a:lnTo>
                  <a:lnTo>
                    <a:pt x="1801158" y="48472"/>
                  </a:lnTo>
                  <a:lnTo>
                    <a:pt x="1755941" y="58453"/>
                  </a:lnTo>
                  <a:lnTo>
                    <a:pt x="1711066" y="69328"/>
                  </a:lnTo>
                  <a:lnTo>
                    <a:pt x="1666544" y="81086"/>
                  </a:lnTo>
                  <a:lnTo>
                    <a:pt x="1622383" y="93719"/>
                  </a:lnTo>
                  <a:lnTo>
                    <a:pt x="1578595" y="107217"/>
                  </a:lnTo>
                  <a:lnTo>
                    <a:pt x="1535188" y="121569"/>
                  </a:lnTo>
                  <a:lnTo>
                    <a:pt x="1492173" y="136765"/>
                  </a:lnTo>
                  <a:lnTo>
                    <a:pt x="1449560" y="152797"/>
                  </a:lnTo>
                  <a:lnTo>
                    <a:pt x="1407358" y="169653"/>
                  </a:lnTo>
                  <a:lnTo>
                    <a:pt x="1365577" y="187325"/>
                  </a:lnTo>
                  <a:lnTo>
                    <a:pt x="1324227" y="205802"/>
                  </a:lnTo>
                  <a:lnTo>
                    <a:pt x="1283318" y="225074"/>
                  </a:lnTo>
                  <a:lnTo>
                    <a:pt x="1242860" y="245132"/>
                  </a:lnTo>
                  <a:lnTo>
                    <a:pt x="1202862" y="265966"/>
                  </a:lnTo>
                  <a:lnTo>
                    <a:pt x="1163335" y="287566"/>
                  </a:lnTo>
                  <a:lnTo>
                    <a:pt x="1124288" y="309922"/>
                  </a:lnTo>
                  <a:lnTo>
                    <a:pt x="1085731" y="333024"/>
                  </a:lnTo>
                  <a:lnTo>
                    <a:pt x="1047675" y="356862"/>
                  </a:lnTo>
                  <a:lnTo>
                    <a:pt x="1010128" y="381427"/>
                  </a:lnTo>
                  <a:lnTo>
                    <a:pt x="973101" y="406709"/>
                  </a:lnTo>
                  <a:lnTo>
                    <a:pt x="936603" y="432697"/>
                  </a:lnTo>
                  <a:lnTo>
                    <a:pt x="900645" y="459383"/>
                  </a:lnTo>
                  <a:lnTo>
                    <a:pt x="865236" y="486755"/>
                  </a:lnTo>
                  <a:lnTo>
                    <a:pt x="830386" y="514805"/>
                  </a:lnTo>
                  <a:lnTo>
                    <a:pt x="796105" y="543522"/>
                  </a:lnTo>
                  <a:lnTo>
                    <a:pt x="762403" y="572897"/>
                  </a:lnTo>
                  <a:lnTo>
                    <a:pt x="729290" y="602919"/>
                  </a:lnTo>
                  <a:lnTo>
                    <a:pt x="696775" y="633580"/>
                  </a:lnTo>
                  <a:lnTo>
                    <a:pt x="664868" y="664868"/>
                  </a:lnTo>
                  <a:lnTo>
                    <a:pt x="633580" y="696775"/>
                  </a:lnTo>
                  <a:lnTo>
                    <a:pt x="602919" y="729290"/>
                  </a:lnTo>
                  <a:lnTo>
                    <a:pt x="572897" y="762403"/>
                  </a:lnTo>
                  <a:lnTo>
                    <a:pt x="543522" y="796105"/>
                  </a:lnTo>
                  <a:lnTo>
                    <a:pt x="514805" y="830386"/>
                  </a:lnTo>
                  <a:lnTo>
                    <a:pt x="486755" y="865236"/>
                  </a:lnTo>
                  <a:lnTo>
                    <a:pt x="459383" y="900645"/>
                  </a:lnTo>
                  <a:lnTo>
                    <a:pt x="432697" y="936603"/>
                  </a:lnTo>
                  <a:lnTo>
                    <a:pt x="406709" y="973101"/>
                  </a:lnTo>
                  <a:lnTo>
                    <a:pt x="381427" y="1010128"/>
                  </a:lnTo>
                  <a:lnTo>
                    <a:pt x="356862" y="1047675"/>
                  </a:lnTo>
                  <a:lnTo>
                    <a:pt x="333024" y="1085731"/>
                  </a:lnTo>
                  <a:lnTo>
                    <a:pt x="309922" y="1124288"/>
                  </a:lnTo>
                  <a:lnTo>
                    <a:pt x="287566" y="1163335"/>
                  </a:lnTo>
                  <a:lnTo>
                    <a:pt x="265966" y="1202862"/>
                  </a:lnTo>
                  <a:lnTo>
                    <a:pt x="245132" y="1242860"/>
                  </a:lnTo>
                  <a:lnTo>
                    <a:pt x="225074" y="1283318"/>
                  </a:lnTo>
                  <a:lnTo>
                    <a:pt x="205802" y="1324227"/>
                  </a:lnTo>
                  <a:lnTo>
                    <a:pt x="187325" y="1365577"/>
                  </a:lnTo>
                  <a:lnTo>
                    <a:pt x="169653" y="1407358"/>
                  </a:lnTo>
                  <a:lnTo>
                    <a:pt x="152797" y="1449560"/>
                  </a:lnTo>
                  <a:lnTo>
                    <a:pt x="136765" y="1492173"/>
                  </a:lnTo>
                  <a:lnTo>
                    <a:pt x="121569" y="1535188"/>
                  </a:lnTo>
                  <a:lnTo>
                    <a:pt x="107217" y="1578595"/>
                  </a:lnTo>
                  <a:lnTo>
                    <a:pt x="93719" y="1622383"/>
                  </a:lnTo>
                  <a:lnTo>
                    <a:pt x="81086" y="1666544"/>
                  </a:lnTo>
                  <a:lnTo>
                    <a:pt x="69328" y="1711066"/>
                  </a:lnTo>
                  <a:lnTo>
                    <a:pt x="58453" y="1755941"/>
                  </a:lnTo>
                  <a:lnTo>
                    <a:pt x="48472" y="1801158"/>
                  </a:lnTo>
                  <a:lnTo>
                    <a:pt x="39395" y="1846708"/>
                  </a:lnTo>
                  <a:lnTo>
                    <a:pt x="31232" y="1892581"/>
                  </a:lnTo>
                  <a:lnTo>
                    <a:pt x="23992" y="1938766"/>
                  </a:lnTo>
                  <a:lnTo>
                    <a:pt x="17686" y="1985255"/>
                  </a:lnTo>
                  <a:lnTo>
                    <a:pt x="12323" y="2032036"/>
                  </a:lnTo>
                  <a:lnTo>
                    <a:pt x="7913" y="2079101"/>
                  </a:lnTo>
                  <a:lnTo>
                    <a:pt x="4465" y="2126440"/>
                  </a:lnTo>
                  <a:lnTo>
                    <a:pt x="1991" y="2174042"/>
                  </a:lnTo>
                  <a:lnTo>
                    <a:pt x="499" y="2221898"/>
                  </a:lnTo>
                  <a:lnTo>
                    <a:pt x="0" y="2269998"/>
                  </a:lnTo>
                  <a:lnTo>
                    <a:pt x="499" y="2318097"/>
                  </a:lnTo>
                  <a:lnTo>
                    <a:pt x="1991" y="2365953"/>
                  </a:lnTo>
                  <a:lnTo>
                    <a:pt x="4465" y="2413555"/>
                  </a:lnTo>
                  <a:lnTo>
                    <a:pt x="7913" y="2460894"/>
                  </a:lnTo>
                  <a:lnTo>
                    <a:pt x="12323" y="2507959"/>
                  </a:lnTo>
                  <a:lnTo>
                    <a:pt x="17686" y="2554740"/>
                  </a:lnTo>
                  <a:lnTo>
                    <a:pt x="23992" y="2601229"/>
                  </a:lnTo>
                  <a:lnTo>
                    <a:pt x="31232" y="2647414"/>
                  </a:lnTo>
                  <a:lnTo>
                    <a:pt x="39395" y="2693287"/>
                  </a:lnTo>
                  <a:lnTo>
                    <a:pt x="48472" y="2738837"/>
                  </a:lnTo>
                  <a:lnTo>
                    <a:pt x="58453" y="2784054"/>
                  </a:lnTo>
                  <a:lnTo>
                    <a:pt x="69328" y="2828929"/>
                  </a:lnTo>
                  <a:lnTo>
                    <a:pt x="81086" y="2873451"/>
                  </a:lnTo>
                  <a:lnTo>
                    <a:pt x="93719" y="2917612"/>
                  </a:lnTo>
                  <a:lnTo>
                    <a:pt x="107217" y="2961400"/>
                  </a:lnTo>
                  <a:lnTo>
                    <a:pt x="121569" y="3004807"/>
                  </a:lnTo>
                  <a:lnTo>
                    <a:pt x="136765" y="3047822"/>
                  </a:lnTo>
                  <a:lnTo>
                    <a:pt x="152797" y="3090435"/>
                  </a:lnTo>
                  <a:lnTo>
                    <a:pt x="169653" y="3132637"/>
                  </a:lnTo>
                  <a:lnTo>
                    <a:pt x="187325" y="3174418"/>
                  </a:lnTo>
                  <a:lnTo>
                    <a:pt x="205802" y="3215768"/>
                  </a:lnTo>
                  <a:lnTo>
                    <a:pt x="225074" y="3256677"/>
                  </a:lnTo>
                  <a:lnTo>
                    <a:pt x="245132" y="3297135"/>
                  </a:lnTo>
                  <a:lnTo>
                    <a:pt x="265966" y="3337133"/>
                  </a:lnTo>
                  <a:lnTo>
                    <a:pt x="287566" y="3376660"/>
                  </a:lnTo>
                  <a:lnTo>
                    <a:pt x="309922" y="3415707"/>
                  </a:lnTo>
                  <a:lnTo>
                    <a:pt x="333024" y="3454264"/>
                  </a:lnTo>
                  <a:lnTo>
                    <a:pt x="356862" y="3492320"/>
                  </a:lnTo>
                  <a:lnTo>
                    <a:pt x="381427" y="3529867"/>
                  </a:lnTo>
                  <a:lnTo>
                    <a:pt x="406709" y="3566894"/>
                  </a:lnTo>
                  <a:lnTo>
                    <a:pt x="432697" y="3603392"/>
                  </a:lnTo>
                  <a:lnTo>
                    <a:pt x="459383" y="3639350"/>
                  </a:lnTo>
                  <a:lnTo>
                    <a:pt x="486755" y="3674759"/>
                  </a:lnTo>
                  <a:lnTo>
                    <a:pt x="514805" y="3709609"/>
                  </a:lnTo>
                  <a:lnTo>
                    <a:pt x="543522" y="3743890"/>
                  </a:lnTo>
                  <a:lnTo>
                    <a:pt x="572897" y="3777592"/>
                  </a:lnTo>
                  <a:lnTo>
                    <a:pt x="602919" y="3810705"/>
                  </a:lnTo>
                  <a:lnTo>
                    <a:pt x="633580" y="3843220"/>
                  </a:lnTo>
                  <a:lnTo>
                    <a:pt x="664868" y="3875127"/>
                  </a:lnTo>
                  <a:lnTo>
                    <a:pt x="696775" y="3906415"/>
                  </a:lnTo>
                  <a:lnTo>
                    <a:pt x="729290" y="3937076"/>
                  </a:lnTo>
                  <a:lnTo>
                    <a:pt x="762403" y="3967098"/>
                  </a:lnTo>
                  <a:lnTo>
                    <a:pt x="796105" y="3996473"/>
                  </a:lnTo>
                  <a:lnTo>
                    <a:pt x="830386" y="4025190"/>
                  </a:lnTo>
                  <a:lnTo>
                    <a:pt x="865236" y="4053240"/>
                  </a:lnTo>
                  <a:lnTo>
                    <a:pt x="900645" y="4080612"/>
                  </a:lnTo>
                  <a:lnTo>
                    <a:pt x="936603" y="4107298"/>
                  </a:lnTo>
                  <a:lnTo>
                    <a:pt x="973101" y="4133286"/>
                  </a:lnTo>
                  <a:lnTo>
                    <a:pt x="1010128" y="4158568"/>
                  </a:lnTo>
                  <a:lnTo>
                    <a:pt x="1047675" y="4183133"/>
                  </a:lnTo>
                  <a:lnTo>
                    <a:pt x="1085731" y="4206971"/>
                  </a:lnTo>
                  <a:lnTo>
                    <a:pt x="1124288" y="4230073"/>
                  </a:lnTo>
                  <a:lnTo>
                    <a:pt x="1163335" y="4252429"/>
                  </a:lnTo>
                  <a:lnTo>
                    <a:pt x="1202862" y="4274029"/>
                  </a:lnTo>
                  <a:lnTo>
                    <a:pt x="1242860" y="4294863"/>
                  </a:lnTo>
                  <a:lnTo>
                    <a:pt x="1283318" y="4314921"/>
                  </a:lnTo>
                  <a:lnTo>
                    <a:pt x="1324227" y="4334193"/>
                  </a:lnTo>
                  <a:lnTo>
                    <a:pt x="1365577" y="4352670"/>
                  </a:lnTo>
                  <a:lnTo>
                    <a:pt x="1407358" y="4370342"/>
                  </a:lnTo>
                  <a:lnTo>
                    <a:pt x="1449560" y="4387198"/>
                  </a:lnTo>
                  <a:lnTo>
                    <a:pt x="1492173" y="4403230"/>
                  </a:lnTo>
                  <a:lnTo>
                    <a:pt x="1535188" y="4418426"/>
                  </a:lnTo>
                  <a:lnTo>
                    <a:pt x="1578595" y="4432778"/>
                  </a:lnTo>
                  <a:lnTo>
                    <a:pt x="1622383" y="4446276"/>
                  </a:lnTo>
                  <a:lnTo>
                    <a:pt x="1666544" y="4458909"/>
                  </a:lnTo>
                  <a:lnTo>
                    <a:pt x="1711066" y="4470667"/>
                  </a:lnTo>
                  <a:lnTo>
                    <a:pt x="1755941" y="4481542"/>
                  </a:lnTo>
                  <a:lnTo>
                    <a:pt x="1801158" y="4491523"/>
                  </a:lnTo>
                  <a:lnTo>
                    <a:pt x="1846708" y="4500600"/>
                  </a:lnTo>
                  <a:lnTo>
                    <a:pt x="1892581" y="4508763"/>
                  </a:lnTo>
                  <a:lnTo>
                    <a:pt x="1938766" y="4516003"/>
                  </a:lnTo>
                  <a:lnTo>
                    <a:pt x="1985255" y="4522309"/>
                  </a:lnTo>
                  <a:lnTo>
                    <a:pt x="2032036" y="4527672"/>
                  </a:lnTo>
                  <a:lnTo>
                    <a:pt x="2079101" y="4532082"/>
                  </a:lnTo>
                  <a:lnTo>
                    <a:pt x="2126440" y="4535530"/>
                  </a:lnTo>
                  <a:lnTo>
                    <a:pt x="2174042" y="4538004"/>
                  </a:lnTo>
                  <a:lnTo>
                    <a:pt x="2221898" y="4539496"/>
                  </a:lnTo>
                  <a:lnTo>
                    <a:pt x="2269998" y="4539996"/>
                  </a:lnTo>
                  <a:lnTo>
                    <a:pt x="2318097" y="4539496"/>
                  </a:lnTo>
                  <a:lnTo>
                    <a:pt x="2365953" y="4538004"/>
                  </a:lnTo>
                  <a:lnTo>
                    <a:pt x="2413555" y="4535530"/>
                  </a:lnTo>
                  <a:lnTo>
                    <a:pt x="2460894" y="4532082"/>
                  </a:lnTo>
                  <a:lnTo>
                    <a:pt x="2507959" y="4527672"/>
                  </a:lnTo>
                  <a:lnTo>
                    <a:pt x="2554740" y="4522309"/>
                  </a:lnTo>
                  <a:lnTo>
                    <a:pt x="2601229" y="4516003"/>
                  </a:lnTo>
                  <a:lnTo>
                    <a:pt x="2647414" y="4508763"/>
                  </a:lnTo>
                  <a:lnTo>
                    <a:pt x="2693287" y="4500600"/>
                  </a:lnTo>
                  <a:lnTo>
                    <a:pt x="2738837" y="4491523"/>
                  </a:lnTo>
                  <a:lnTo>
                    <a:pt x="2784054" y="4481542"/>
                  </a:lnTo>
                  <a:lnTo>
                    <a:pt x="2828929" y="4470667"/>
                  </a:lnTo>
                  <a:lnTo>
                    <a:pt x="2873451" y="4458909"/>
                  </a:lnTo>
                  <a:lnTo>
                    <a:pt x="2917612" y="4446276"/>
                  </a:lnTo>
                  <a:lnTo>
                    <a:pt x="2961400" y="4432778"/>
                  </a:lnTo>
                  <a:lnTo>
                    <a:pt x="3004807" y="4418426"/>
                  </a:lnTo>
                  <a:lnTo>
                    <a:pt x="3047822" y="4403230"/>
                  </a:lnTo>
                  <a:lnTo>
                    <a:pt x="3090435" y="4387198"/>
                  </a:lnTo>
                  <a:lnTo>
                    <a:pt x="3132637" y="4370342"/>
                  </a:lnTo>
                  <a:lnTo>
                    <a:pt x="3174418" y="4352670"/>
                  </a:lnTo>
                  <a:lnTo>
                    <a:pt x="3215768" y="4334193"/>
                  </a:lnTo>
                  <a:lnTo>
                    <a:pt x="3256677" y="4314921"/>
                  </a:lnTo>
                  <a:lnTo>
                    <a:pt x="3297135" y="4294863"/>
                  </a:lnTo>
                  <a:lnTo>
                    <a:pt x="3337133" y="4274029"/>
                  </a:lnTo>
                  <a:lnTo>
                    <a:pt x="3376660" y="4252429"/>
                  </a:lnTo>
                  <a:lnTo>
                    <a:pt x="3415707" y="4230073"/>
                  </a:lnTo>
                  <a:lnTo>
                    <a:pt x="3454264" y="4206971"/>
                  </a:lnTo>
                  <a:lnTo>
                    <a:pt x="3492320" y="4183133"/>
                  </a:lnTo>
                  <a:lnTo>
                    <a:pt x="3529867" y="4158568"/>
                  </a:lnTo>
                  <a:lnTo>
                    <a:pt x="3566894" y="4133286"/>
                  </a:lnTo>
                  <a:lnTo>
                    <a:pt x="3603392" y="4107298"/>
                  </a:lnTo>
                  <a:lnTo>
                    <a:pt x="3639350" y="4080612"/>
                  </a:lnTo>
                  <a:lnTo>
                    <a:pt x="3674759" y="4053240"/>
                  </a:lnTo>
                  <a:lnTo>
                    <a:pt x="3709609" y="4025190"/>
                  </a:lnTo>
                  <a:lnTo>
                    <a:pt x="3743890" y="3996473"/>
                  </a:lnTo>
                  <a:lnTo>
                    <a:pt x="3777592" y="3967098"/>
                  </a:lnTo>
                  <a:lnTo>
                    <a:pt x="3810705" y="3937076"/>
                  </a:lnTo>
                  <a:lnTo>
                    <a:pt x="3843220" y="3906415"/>
                  </a:lnTo>
                  <a:lnTo>
                    <a:pt x="3875127" y="3875127"/>
                  </a:lnTo>
                  <a:lnTo>
                    <a:pt x="3906415" y="3843220"/>
                  </a:lnTo>
                  <a:lnTo>
                    <a:pt x="3937076" y="3810705"/>
                  </a:lnTo>
                  <a:lnTo>
                    <a:pt x="3967098" y="3777592"/>
                  </a:lnTo>
                  <a:lnTo>
                    <a:pt x="3996473" y="3743890"/>
                  </a:lnTo>
                  <a:lnTo>
                    <a:pt x="4025190" y="3709609"/>
                  </a:lnTo>
                  <a:lnTo>
                    <a:pt x="4053240" y="3674759"/>
                  </a:lnTo>
                  <a:lnTo>
                    <a:pt x="4080612" y="3639350"/>
                  </a:lnTo>
                  <a:lnTo>
                    <a:pt x="4107298" y="3603392"/>
                  </a:lnTo>
                  <a:lnTo>
                    <a:pt x="4133286" y="3566894"/>
                  </a:lnTo>
                  <a:lnTo>
                    <a:pt x="4158568" y="3529867"/>
                  </a:lnTo>
                  <a:lnTo>
                    <a:pt x="4183133" y="3492320"/>
                  </a:lnTo>
                  <a:lnTo>
                    <a:pt x="4206971" y="3454264"/>
                  </a:lnTo>
                  <a:lnTo>
                    <a:pt x="4230073" y="3415707"/>
                  </a:lnTo>
                  <a:lnTo>
                    <a:pt x="4252429" y="3376660"/>
                  </a:lnTo>
                  <a:lnTo>
                    <a:pt x="4274029" y="3337133"/>
                  </a:lnTo>
                  <a:lnTo>
                    <a:pt x="4294863" y="3297135"/>
                  </a:lnTo>
                  <a:lnTo>
                    <a:pt x="4314921" y="3256677"/>
                  </a:lnTo>
                  <a:lnTo>
                    <a:pt x="4334193" y="3215768"/>
                  </a:lnTo>
                  <a:lnTo>
                    <a:pt x="4352670" y="3174418"/>
                  </a:lnTo>
                  <a:lnTo>
                    <a:pt x="4370342" y="3132637"/>
                  </a:lnTo>
                  <a:lnTo>
                    <a:pt x="4387198" y="3090435"/>
                  </a:lnTo>
                  <a:lnTo>
                    <a:pt x="4403230" y="3047822"/>
                  </a:lnTo>
                  <a:lnTo>
                    <a:pt x="4418426" y="3004807"/>
                  </a:lnTo>
                  <a:lnTo>
                    <a:pt x="4432778" y="2961400"/>
                  </a:lnTo>
                  <a:lnTo>
                    <a:pt x="4446276" y="2917612"/>
                  </a:lnTo>
                  <a:lnTo>
                    <a:pt x="4458909" y="2873451"/>
                  </a:lnTo>
                  <a:lnTo>
                    <a:pt x="4470667" y="2828929"/>
                  </a:lnTo>
                  <a:lnTo>
                    <a:pt x="4481542" y="2784054"/>
                  </a:lnTo>
                  <a:lnTo>
                    <a:pt x="4491523" y="2738837"/>
                  </a:lnTo>
                  <a:lnTo>
                    <a:pt x="4500600" y="2693287"/>
                  </a:lnTo>
                  <a:lnTo>
                    <a:pt x="4508763" y="2647414"/>
                  </a:lnTo>
                  <a:lnTo>
                    <a:pt x="4516003" y="2601229"/>
                  </a:lnTo>
                  <a:lnTo>
                    <a:pt x="4522309" y="2554740"/>
                  </a:lnTo>
                  <a:lnTo>
                    <a:pt x="4527672" y="2507959"/>
                  </a:lnTo>
                  <a:lnTo>
                    <a:pt x="4532082" y="2460894"/>
                  </a:lnTo>
                  <a:lnTo>
                    <a:pt x="4535530" y="2413555"/>
                  </a:lnTo>
                  <a:lnTo>
                    <a:pt x="4538004" y="2365953"/>
                  </a:lnTo>
                  <a:lnTo>
                    <a:pt x="4539496" y="2318097"/>
                  </a:lnTo>
                  <a:lnTo>
                    <a:pt x="4539996" y="2269998"/>
                  </a:lnTo>
                  <a:lnTo>
                    <a:pt x="4539496" y="2221898"/>
                  </a:lnTo>
                  <a:lnTo>
                    <a:pt x="4538004" y="2174042"/>
                  </a:lnTo>
                  <a:lnTo>
                    <a:pt x="4535530" y="2126440"/>
                  </a:lnTo>
                  <a:lnTo>
                    <a:pt x="4532082" y="2079101"/>
                  </a:lnTo>
                  <a:lnTo>
                    <a:pt x="4527672" y="2032036"/>
                  </a:lnTo>
                  <a:lnTo>
                    <a:pt x="4522309" y="1985255"/>
                  </a:lnTo>
                  <a:lnTo>
                    <a:pt x="4516003" y="1938766"/>
                  </a:lnTo>
                  <a:lnTo>
                    <a:pt x="4508763" y="1892581"/>
                  </a:lnTo>
                  <a:lnTo>
                    <a:pt x="4500600" y="1846708"/>
                  </a:lnTo>
                  <a:lnTo>
                    <a:pt x="4491523" y="1801158"/>
                  </a:lnTo>
                  <a:lnTo>
                    <a:pt x="4481542" y="1755941"/>
                  </a:lnTo>
                  <a:lnTo>
                    <a:pt x="4470667" y="1711066"/>
                  </a:lnTo>
                  <a:lnTo>
                    <a:pt x="4458909" y="1666544"/>
                  </a:lnTo>
                  <a:lnTo>
                    <a:pt x="4446276" y="1622383"/>
                  </a:lnTo>
                  <a:lnTo>
                    <a:pt x="4432778" y="1578595"/>
                  </a:lnTo>
                  <a:lnTo>
                    <a:pt x="4418426" y="1535188"/>
                  </a:lnTo>
                  <a:lnTo>
                    <a:pt x="4403230" y="1492173"/>
                  </a:lnTo>
                  <a:lnTo>
                    <a:pt x="4387198" y="1449560"/>
                  </a:lnTo>
                  <a:lnTo>
                    <a:pt x="4370342" y="1407358"/>
                  </a:lnTo>
                  <a:lnTo>
                    <a:pt x="4352670" y="1365577"/>
                  </a:lnTo>
                  <a:lnTo>
                    <a:pt x="4334193" y="1324227"/>
                  </a:lnTo>
                  <a:lnTo>
                    <a:pt x="4314921" y="1283318"/>
                  </a:lnTo>
                  <a:lnTo>
                    <a:pt x="4294863" y="1242860"/>
                  </a:lnTo>
                  <a:lnTo>
                    <a:pt x="4274029" y="1202862"/>
                  </a:lnTo>
                  <a:lnTo>
                    <a:pt x="4252429" y="1163335"/>
                  </a:lnTo>
                  <a:lnTo>
                    <a:pt x="4230073" y="1124288"/>
                  </a:lnTo>
                  <a:lnTo>
                    <a:pt x="4206971" y="1085731"/>
                  </a:lnTo>
                  <a:lnTo>
                    <a:pt x="4183133" y="1047675"/>
                  </a:lnTo>
                  <a:lnTo>
                    <a:pt x="4158568" y="1010128"/>
                  </a:lnTo>
                  <a:lnTo>
                    <a:pt x="4133286" y="973101"/>
                  </a:lnTo>
                  <a:lnTo>
                    <a:pt x="4107298" y="936603"/>
                  </a:lnTo>
                  <a:lnTo>
                    <a:pt x="4080612" y="900645"/>
                  </a:lnTo>
                  <a:lnTo>
                    <a:pt x="4053240" y="865236"/>
                  </a:lnTo>
                  <a:lnTo>
                    <a:pt x="4025190" y="830386"/>
                  </a:lnTo>
                  <a:lnTo>
                    <a:pt x="3996473" y="796105"/>
                  </a:lnTo>
                  <a:lnTo>
                    <a:pt x="3967098" y="762403"/>
                  </a:lnTo>
                  <a:lnTo>
                    <a:pt x="3937076" y="729290"/>
                  </a:lnTo>
                  <a:lnTo>
                    <a:pt x="3906415" y="696775"/>
                  </a:lnTo>
                  <a:lnTo>
                    <a:pt x="3875127" y="664868"/>
                  </a:lnTo>
                  <a:lnTo>
                    <a:pt x="3843220" y="633580"/>
                  </a:lnTo>
                  <a:lnTo>
                    <a:pt x="3810705" y="602919"/>
                  </a:lnTo>
                  <a:lnTo>
                    <a:pt x="3777592" y="572897"/>
                  </a:lnTo>
                  <a:lnTo>
                    <a:pt x="3743890" y="543522"/>
                  </a:lnTo>
                  <a:lnTo>
                    <a:pt x="3709609" y="514805"/>
                  </a:lnTo>
                  <a:lnTo>
                    <a:pt x="3674759" y="486755"/>
                  </a:lnTo>
                  <a:lnTo>
                    <a:pt x="3639350" y="459383"/>
                  </a:lnTo>
                  <a:lnTo>
                    <a:pt x="3603392" y="432697"/>
                  </a:lnTo>
                  <a:lnTo>
                    <a:pt x="3566894" y="406709"/>
                  </a:lnTo>
                  <a:lnTo>
                    <a:pt x="3529867" y="381427"/>
                  </a:lnTo>
                  <a:lnTo>
                    <a:pt x="3492320" y="356862"/>
                  </a:lnTo>
                  <a:lnTo>
                    <a:pt x="3454264" y="333024"/>
                  </a:lnTo>
                  <a:lnTo>
                    <a:pt x="3415707" y="309922"/>
                  </a:lnTo>
                  <a:lnTo>
                    <a:pt x="3376660" y="287566"/>
                  </a:lnTo>
                  <a:lnTo>
                    <a:pt x="3337133" y="265966"/>
                  </a:lnTo>
                  <a:lnTo>
                    <a:pt x="3297135" y="245132"/>
                  </a:lnTo>
                  <a:lnTo>
                    <a:pt x="3256677" y="225074"/>
                  </a:lnTo>
                  <a:lnTo>
                    <a:pt x="3215768" y="205802"/>
                  </a:lnTo>
                  <a:lnTo>
                    <a:pt x="3174418" y="187325"/>
                  </a:lnTo>
                  <a:lnTo>
                    <a:pt x="3132637" y="169653"/>
                  </a:lnTo>
                  <a:lnTo>
                    <a:pt x="3090435" y="152797"/>
                  </a:lnTo>
                  <a:lnTo>
                    <a:pt x="3047822" y="136765"/>
                  </a:lnTo>
                  <a:lnTo>
                    <a:pt x="3004807" y="121569"/>
                  </a:lnTo>
                  <a:lnTo>
                    <a:pt x="2961400" y="107217"/>
                  </a:lnTo>
                  <a:lnTo>
                    <a:pt x="2917612" y="93719"/>
                  </a:lnTo>
                  <a:lnTo>
                    <a:pt x="2873451" y="81086"/>
                  </a:lnTo>
                  <a:lnTo>
                    <a:pt x="2828929" y="69328"/>
                  </a:lnTo>
                  <a:lnTo>
                    <a:pt x="2784054" y="58453"/>
                  </a:lnTo>
                  <a:lnTo>
                    <a:pt x="2738837" y="48472"/>
                  </a:lnTo>
                  <a:lnTo>
                    <a:pt x="2693287" y="39395"/>
                  </a:lnTo>
                  <a:lnTo>
                    <a:pt x="2647414" y="31232"/>
                  </a:lnTo>
                  <a:lnTo>
                    <a:pt x="2601229" y="23992"/>
                  </a:lnTo>
                  <a:lnTo>
                    <a:pt x="2554740" y="17686"/>
                  </a:lnTo>
                  <a:lnTo>
                    <a:pt x="2507959" y="12323"/>
                  </a:lnTo>
                  <a:lnTo>
                    <a:pt x="2460894" y="7913"/>
                  </a:lnTo>
                  <a:lnTo>
                    <a:pt x="2413555" y="4465"/>
                  </a:lnTo>
                  <a:lnTo>
                    <a:pt x="2365953" y="1991"/>
                  </a:lnTo>
                  <a:lnTo>
                    <a:pt x="2318097" y="499"/>
                  </a:lnTo>
                  <a:lnTo>
                    <a:pt x="2269998" y="0"/>
                  </a:lnTo>
                  <a:close/>
                </a:path>
              </a:pathLst>
            </a:custGeom>
            <a:solidFill>
              <a:srgbClr val="FFFFFF"/>
            </a:solidFill>
          </p:spPr>
          <p:txBody>
            <a:bodyPr wrap="square" lIns="0" tIns="0" rIns="0" bIns="0" rtlCol="0"/>
            <a:lstStyle/>
            <a:p>
              <a:endParaRPr/>
            </a:p>
          </p:txBody>
        </p:sp>
        <p:sp>
          <p:nvSpPr>
            <p:cNvPr id="6" name="object 6"/>
            <p:cNvSpPr/>
            <p:nvPr/>
          </p:nvSpPr>
          <p:spPr>
            <a:xfrm>
              <a:off x="2293620" y="1854708"/>
              <a:ext cx="4540250" cy="4540250"/>
            </a:xfrm>
            <a:custGeom>
              <a:avLst/>
              <a:gdLst/>
              <a:ahLst/>
              <a:cxnLst/>
              <a:rect l="l" t="t" r="r" b="b"/>
              <a:pathLst>
                <a:path w="4540250" h="4540250">
                  <a:moveTo>
                    <a:pt x="0" y="2269998"/>
                  </a:moveTo>
                  <a:lnTo>
                    <a:pt x="499" y="2221898"/>
                  </a:lnTo>
                  <a:lnTo>
                    <a:pt x="1991" y="2174042"/>
                  </a:lnTo>
                  <a:lnTo>
                    <a:pt x="4465" y="2126440"/>
                  </a:lnTo>
                  <a:lnTo>
                    <a:pt x="7913" y="2079101"/>
                  </a:lnTo>
                  <a:lnTo>
                    <a:pt x="12323" y="2032036"/>
                  </a:lnTo>
                  <a:lnTo>
                    <a:pt x="17686" y="1985255"/>
                  </a:lnTo>
                  <a:lnTo>
                    <a:pt x="23992" y="1938766"/>
                  </a:lnTo>
                  <a:lnTo>
                    <a:pt x="31232" y="1892581"/>
                  </a:lnTo>
                  <a:lnTo>
                    <a:pt x="39395" y="1846708"/>
                  </a:lnTo>
                  <a:lnTo>
                    <a:pt x="48472" y="1801158"/>
                  </a:lnTo>
                  <a:lnTo>
                    <a:pt x="58453" y="1755941"/>
                  </a:lnTo>
                  <a:lnTo>
                    <a:pt x="69328" y="1711066"/>
                  </a:lnTo>
                  <a:lnTo>
                    <a:pt x="81086" y="1666544"/>
                  </a:lnTo>
                  <a:lnTo>
                    <a:pt x="93719" y="1622383"/>
                  </a:lnTo>
                  <a:lnTo>
                    <a:pt x="107217" y="1578595"/>
                  </a:lnTo>
                  <a:lnTo>
                    <a:pt x="121569" y="1535188"/>
                  </a:lnTo>
                  <a:lnTo>
                    <a:pt x="136765" y="1492173"/>
                  </a:lnTo>
                  <a:lnTo>
                    <a:pt x="152797" y="1449560"/>
                  </a:lnTo>
                  <a:lnTo>
                    <a:pt x="169653" y="1407358"/>
                  </a:lnTo>
                  <a:lnTo>
                    <a:pt x="187325" y="1365577"/>
                  </a:lnTo>
                  <a:lnTo>
                    <a:pt x="205802" y="1324227"/>
                  </a:lnTo>
                  <a:lnTo>
                    <a:pt x="225074" y="1283318"/>
                  </a:lnTo>
                  <a:lnTo>
                    <a:pt x="245132" y="1242860"/>
                  </a:lnTo>
                  <a:lnTo>
                    <a:pt x="265966" y="1202862"/>
                  </a:lnTo>
                  <a:lnTo>
                    <a:pt x="287566" y="1163335"/>
                  </a:lnTo>
                  <a:lnTo>
                    <a:pt x="309922" y="1124288"/>
                  </a:lnTo>
                  <a:lnTo>
                    <a:pt x="333024" y="1085731"/>
                  </a:lnTo>
                  <a:lnTo>
                    <a:pt x="356862" y="1047675"/>
                  </a:lnTo>
                  <a:lnTo>
                    <a:pt x="381427" y="1010128"/>
                  </a:lnTo>
                  <a:lnTo>
                    <a:pt x="406709" y="973101"/>
                  </a:lnTo>
                  <a:lnTo>
                    <a:pt x="432697" y="936603"/>
                  </a:lnTo>
                  <a:lnTo>
                    <a:pt x="459383" y="900645"/>
                  </a:lnTo>
                  <a:lnTo>
                    <a:pt x="486755" y="865236"/>
                  </a:lnTo>
                  <a:lnTo>
                    <a:pt x="514805" y="830386"/>
                  </a:lnTo>
                  <a:lnTo>
                    <a:pt x="543522" y="796105"/>
                  </a:lnTo>
                  <a:lnTo>
                    <a:pt x="572897" y="762403"/>
                  </a:lnTo>
                  <a:lnTo>
                    <a:pt x="602919" y="729290"/>
                  </a:lnTo>
                  <a:lnTo>
                    <a:pt x="633580" y="696775"/>
                  </a:lnTo>
                  <a:lnTo>
                    <a:pt x="664868" y="664868"/>
                  </a:lnTo>
                  <a:lnTo>
                    <a:pt x="696775" y="633580"/>
                  </a:lnTo>
                  <a:lnTo>
                    <a:pt x="729290" y="602919"/>
                  </a:lnTo>
                  <a:lnTo>
                    <a:pt x="762403" y="572897"/>
                  </a:lnTo>
                  <a:lnTo>
                    <a:pt x="796105" y="543522"/>
                  </a:lnTo>
                  <a:lnTo>
                    <a:pt x="830386" y="514805"/>
                  </a:lnTo>
                  <a:lnTo>
                    <a:pt x="865236" y="486755"/>
                  </a:lnTo>
                  <a:lnTo>
                    <a:pt x="900645" y="459383"/>
                  </a:lnTo>
                  <a:lnTo>
                    <a:pt x="936603" y="432697"/>
                  </a:lnTo>
                  <a:lnTo>
                    <a:pt x="973101" y="406709"/>
                  </a:lnTo>
                  <a:lnTo>
                    <a:pt x="1010128" y="381427"/>
                  </a:lnTo>
                  <a:lnTo>
                    <a:pt x="1047675" y="356862"/>
                  </a:lnTo>
                  <a:lnTo>
                    <a:pt x="1085731" y="333024"/>
                  </a:lnTo>
                  <a:lnTo>
                    <a:pt x="1124288" y="309922"/>
                  </a:lnTo>
                  <a:lnTo>
                    <a:pt x="1163335" y="287566"/>
                  </a:lnTo>
                  <a:lnTo>
                    <a:pt x="1202862" y="265966"/>
                  </a:lnTo>
                  <a:lnTo>
                    <a:pt x="1242860" y="245132"/>
                  </a:lnTo>
                  <a:lnTo>
                    <a:pt x="1283318" y="225074"/>
                  </a:lnTo>
                  <a:lnTo>
                    <a:pt x="1324227" y="205802"/>
                  </a:lnTo>
                  <a:lnTo>
                    <a:pt x="1365577" y="187325"/>
                  </a:lnTo>
                  <a:lnTo>
                    <a:pt x="1407358" y="169653"/>
                  </a:lnTo>
                  <a:lnTo>
                    <a:pt x="1449560" y="152797"/>
                  </a:lnTo>
                  <a:lnTo>
                    <a:pt x="1492173" y="136765"/>
                  </a:lnTo>
                  <a:lnTo>
                    <a:pt x="1535188" y="121569"/>
                  </a:lnTo>
                  <a:lnTo>
                    <a:pt x="1578595" y="107217"/>
                  </a:lnTo>
                  <a:lnTo>
                    <a:pt x="1622383" y="93719"/>
                  </a:lnTo>
                  <a:lnTo>
                    <a:pt x="1666544" y="81086"/>
                  </a:lnTo>
                  <a:lnTo>
                    <a:pt x="1711066" y="69328"/>
                  </a:lnTo>
                  <a:lnTo>
                    <a:pt x="1755941" y="58453"/>
                  </a:lnTo>
                  <a:lnTo>
                    <a:pt x="1801158" y="48472"/>
                  </a:lnTo>
                  <a:lnTo>
                    <a:pt x="1846708" y="39395"/>
                  </a:lnTo>
                  <a:lnTo>
                    <a:pt x="1892581" y="31232"/>
                  </a:lnTo>
                  <a:lnTo>
                    <a:pt x="1938766" y="23992"/>
                  </a:lnTo>
                  <a:lnTo>
                    <a:pt x="1985255" y="17686"/>
                  </a:lnTo>
                  <a:lnTo>
                    <a:pt x="2032036" y="12323"/>
                  </a:lnTo>
                  <a:lnTo>
                    <a:pt x="2079101" y="7913"/>
                  </a:lnTo>
                  <a:lnTo>
                    <a:pt x="2126440" y="4465"/>
                  </a:lnTo>
                  <a:lnTo>
                    <a:pt x="2174042" y="1991"/>
                  </a:lnTo>
                  <a:lnTo>
                    <a:pt x="2221898" y="499"/>
                  </a:lnTo>
                  <a:lnTo>
                    <a:pt x="2269998" y="0"/>
                  </a:lnTo>
                  <a:lnTo>
                    <a:pt x="2318097" y="499"/>
                  </a:lnTo>
                  <a:lnTo>
                    <a:pt x="2365953" y="1991"/>
                  </a:lnTo>
                  <a:lnTo>
                    <a:pt x="2413555" y="4465"/>
                  </a:lnTo>
                  <a:lnTo>
                    <a:pt x="2460894" y="7913"/>
                  </a:lnTo>
                  <a:lnTo>
                    <a:pt x="2507959" y="12323"/>
                  </a:lnTo>
                  <a:lnTo>
                    <a:pt x="2554740" y="17686"/>
                  </a:lnTo>
                  <a:lnTo>
                    <a:pt x="2601229" y="23992"/>
                  </a:lnTo>
                  <a:lnTo>
                    <a:pt x="2647414" y="31232"/>
                  </a:lnTo>
                  <a:lnTo>
                    <a:pt x="2693287" y="39395"/>
                  </a:lnTo>
                  <a:lnTo>
                    <a:pt x="2738837" y="48472"/>
                  </a:lnTo>
                  <a:lnTo>
                    <a:pt x="2784054" y="58453"/>
                  </a:lnTo>
                  <a:lnTo>
                    <a:pt x="2828929" y="69328"/>
                  </a:lnTo>
                  <a:lnTo>
                    <a:pt x="2873451" y="81086"/>
                  </a:lnTo>
                  <a:lnTo>
                    <a:pt x="2917612" y="93719"/>
                  </a:lnTo>
                  <a:lnTo>
                    <a:pt x="2961400" y="107217"/>
                  </a:lnTo>
                  <a:lnTo>
                    <a:pt x="3004807" y="121569"/>
                  </a:lnTo>
                  <a:lnTo>
                    <a:pt x="3047822" y="136765"/>
                  </a:lnTo>
                  <a:lnTo>
                    <a:pt x="3090435" y="152797"/>
                  </a:lnTo>
                  <a:lnTo>
                    <a:pt x="3132637" y="169653"/>
                  </a:lnTo>
                  <a:lnTo>
                    <a:pt x="3174418" y="187325"/>
                  </a:lnTo>
                  <a:lnTo>
                    <a:pt x="3215768" y="205802"/>
                  </a:lnTo>
                  <a:lnTo>
                    <a:pt x="3256677" y="225074"/>
                  </a:lnTo>
                  <a:lnTo>
                    <a:pt x="3297135" y="245132"/>
                  </a:lnTo>
                  <a:lnTo>
                    <a:pt x="3337133" y="265966"/>
                  </a:lnTo>
                  <a:lnTo>
                    <a:pt x="3376660" y="287566"/>
                  </a:lnTo>
                  <a:lnTo>
                    <a:pt x="3415707" y="309922"/>
                  </a:lnTo>
                  <a:lnTo>
                    <a:pt x="3454264" y="333024"/>
                  </a:lnTo>
                  <a:lnTo>
                    <a:pt x="3492320" y="356862"/>
                  </a:lnTo>
                  <a:lnTo>
                    <a:pt x="3529867" y="381427"/>
                  </a:lnTo>
                  <a:lnTo>
                    <a:pt x="3566894" y="406709"/>
                  </a:lnTo>
                  <a:lnTo>
                    <a:pt x="3603392" y="432697"/>
                  </a:lnTo>
                  <a:lnTo>
                    <a:pt x="3639350" y="459383"/>
                  </a:lnTo>
                  <a:lnTo>
                    <a:pt x="3674759" y="486755"/>
                  </a:lnTo>
                  <a:lnTo>
                    <a:pt x="3709609" y="514805"/>
                  </a:lnTo>
                  <a:lnTo>
                    <a:pt x="3743890" y="543522"/>
                  </a:lnTo>
                  <a:lnTo>
                    <a:pt x="3777592" y="572897"/>
                  </a:lnTo>
                  <a:lnTo>
                    <a:pt x="3810705" y="602919"/>
                  </a:lnTo>
                  <a:lnTo>
                    <a:pt x="3843220" y="633580"/>
                  </a:lnTo>
                  <a:lnTo>
                    <a:pt x="3875127" y="664868"/>
                  </a:lnTo>
                  <a:lnTo>
                    <a:pt x="3906415" y="696775"/>
                  </a:lnTo>
                  <a:lnTo>
                    <a:pt x="3937076" y="729290"/>
                  </a:lnTo>
                  <a:lnTo>
                    <a:pt x="3967098" y="762403"/>
                  </a:lnTo>
                  <a:lnTo>
                    <a:pt x="3996473" y="796105"/>
                  </a:lnTo>
                  <a:lnTo>
                    <a:pt x="4025190" y="830386"/>
                  </a:lnTo>
                  <a:lnTo>
                    <a:pt x="4053240" y="865236"/>
                  </a:lnTo>
                  <a:lnTo>
                    <a:pt x="4080612" y="900645"/>
                  </a:lnTo>
                  <a:lnTo>
                    <a:pt x="4107298" y="936603"/>
                  </a:lnTo>
                  <a:lnTo>
                    <a:pt x="4133286" y="973101"/>
                  </a:lnTo>
                  <a:lnTo>
                    <a:pt x="4158568" y="1010128"/>
                  </a:lnTo>
                  <a:lnTo>
                    <a:pt x="4183133" y="1047675"/>
                  </a:lnTo>
                  <a:lnTo>
                    <a:pt x="4206971" y="1085731"/>
                  </a:lnTo>
                  <a:lnTo>
                    <a:pt x="4230073" y="1124288"/>
                  </a:lnTo>
                  <a:lnTo>
                    <a:pt x="4252429" y="1163335"/>
                  </a:lnTo>
                  <a:lnTo>
                    <a:pt x="4274029" y="1202862"/>
                  </a:lnTo>
                  <a:lnTo>
                    <a:pt x="4294863" y="1242860"/>
                  </a:lnTo>
                  <a:lnTo>
                    <a:pt x="4314921" y="1283318"/>
                  </a:lnTo>
                  <a:lnTo>
                    <a:pt x="4334193" y="1324227"/>
                  </a:lnTo>
                  <a:lnTo>
                    <a:pt x="4352670" y="1365577"/>
                  </a:lnTo>
                  <a:lnTo>
                    <a:pt x="4370342" y="1407358"/>
                  </a:lnTo>
                  <a:lnTo>
                    <a:pt x="4387198" y="1449560"/>
                  </a:lnTo>
                  <a:lnTo>
                    <a:pt x="4403230" y="1492173"/>
                  </a:lnTo>
                  <a:lnTo>
                    <a:pt x="4418426" y="1535188"/>
                  </a:lnTo>
                  <a:lnTo>
                    <a:pt x="4432778" y="1578595"/>
                  </a:lnTo>
                  <a:lnTo>
                    <a:pt x="4446276" y="1622383"/>
                  </a:lnTo>
                  <a:lnTo>
                    <a:pt x="4458909" y="1666544"/>
                  </a:lnTo>
                  <a:lnTo>
                    <a:pt x="4470667" y="1711066"/>
                  </a:lnTo>
                  <a:lnTo>
                    <a:pt x="4481542" y="1755941"/>
                  </a:lnTo>
                  <a:lnTo>
                    <a:pt x="4491523" y="1801158"/>
                  </a:lnTo>
                  <a:lnTo>
                    <a:pt x="4500600" y="1846708"/>
                  </a:lnTo>
                  <a:lnTo>
                    <a:pt x="4508763" y="1892581"/>
                  </a:lnTo>
                  <a:lnTo>
                    <a:pt x="4516003" y="1938766"/>
                  </a:lnTo>
                  <a:lnTo>
                    <a:pt x="4522309" y="1985255"/>
                  </a:lnTo>
                  <a:lnTo>
                    <a:pt x="4527672" y="2032036"/>
                  </a:lnTo>
                  <a:lnTo>
                    <a:pt x="4532082" y="2079101"/>
                  </a:lnTo>
                  <a:lnTo>
                    <a:pt x="4535530" y="2126440"/>
                  </a:lnTo>
                  <a:lnTo>
                    <a:pt x="4538004" y="2174042"/>
                  </a:lnTo>
                  <a:lnTo>
                    <a:pt x="4539496" y="2221898"/>
                  </a:lnTo>
                  <a:lnTo>
                    <a:pt x="4539996" y="2269998"/>
                  </a:lnTo>
                  <a:lnTo>
                    <a:pt x="4539496" y="2318097"/>
                  </a:lnTo>
                  <a:lnTo>
                    <a:pt x="4538004" y="2365953"/>
                  </a:lnTo>
                  <a:lnTo>
                    <a:pt x="4535530" y="2413555"/>
                  </a:lnTo>
                  <a:lnTo>
                    <a:pt x="4532082" y="2460894"/>
                  </a:lnTo>
                  <a:lnTo>
                    <a:pt x="4527672" y="2507959"/>
                  </a:lnTo>
                  <a:lnTo>
                    <a:pt x="4522309" y="2554740"/>
                  </a:lnTo>
                  <a:lnTo>
                    <a:pt x="4516003" y="2601229"/>
                  </a:lnTo>
                  <a:lnTo>
                    <a:pt x="4508763" y="2647414"/>
                  </a:lnTo>
                  <a:lnTo>
                    <a:pt x="4500600" y="2693287"/>
                  </a:lnTo>
                  <a:lnTo>
                    <a:pt x="4491523" y="2738837"/>
                  </a:lnTo>
                  <a:lnTo>
                    <a:pt x="4481542" y="2784054"/>
                  </a:lnTo>
                  <a:lnTo>
                    <a:pt x="4470667" y="2828929"/>
                  </a:lnTo>
                  <a:lnTo>
                    <a:pt x="4458909" y="2873451"/>
                  </a:lnTo>
                  <a:lnTo>
                    <a:pt x="4446276" y="2917612"/>
                  </a:lnTo>
                  <a:lnTo>
                    <a:pt x="4432778" y="2961400"/>
                  </a:lnTo>
                  <a:lnTo>
                    <a:pt x="4418426" y="3004807"/>
                  </a:lnTo>
                  <a:lnTo>
                    <a:pt x="4403230" y="3047822"/>
                  </a:lnTo>
                  <a:lnTo>
                    <a:pt x="4387198" y="3090435"/>
                  </a:lnTo>
                  <a:lnTo>
                    <a:pt x="4370342" y="3132637"/>
                  </a:lnTo>
                  <a:lnTo>
                    <a:pt x="4352670" y="3174418"/>
                  </a:lnTo>
                  <a:lnTo>
                    <a:pt x="4334193" y="3215768"/>
                  </a:lnTo>
                  <a:lnTo>
                    <a:pt x="4314921" y="3256677"/>
                  </a:lnTo>
                  <a:lnTo>
                    <a:pt x="4294863" y="3297135"/>
                  </a:lnTo>
                  <a:lnTo>
                    <a:pt x="4274029" y="3337133"/>
                  </a:lnTo>
                  <a:lnTo>
                    <a:pt x="4252429" y="3376660"/>
                  </a:lnTo>
                  <a:lnTo>
                    <a:pt x="4230073" y="3415707"/>
                  </a:lnTo>
                  <a:lnTo>
                    <a:pt x="4206971" y="3454264"/>
                  </a:lnTo>
                  <a:lnTo>
                    <a:pt x="4183133" y="3492320"/>
                  </a:lnTo>
                  <a:lnTo>
                    <a:pt x="4158568" y="3529867"/>
                  </a:lnTo>
                  <a:lnTo>
                    <a:pt x="4133286" y="3566894"/>
                  </a:lnTo>
                  <a:lnTo>
                    <a:pt x="4107298" y="3603392"/>
                  </a:lnTo>
                  <a:lnTo>
                    <a:pt x="4080612" y="3639350"/>
                  </a:lnTo>
                  <a:lnTo>
                    <a:pt x="4053240" y="3674759"/>
                  </a:lnTo>
                  <a:lnTo>
                    <a:pt x="4025190" y="3709609"/>
                  </a:lnTo>
                  <a:lnTo>
                    <a:pt x="3996473" y="3743890"/>
                  </a:lnTo>
                  <a:lnTo>
                    <a:pt x="3967098" y="3777592"/>
                  </a:lnTo>
                  <a:lnTo>
                    <a:pt x="3937076" y="3810705"/>
                  </a:lnTo>
                  <a:lnTo>
                    <a:pt x="3906415" y="3843220"/>
                  </a:lnTo>
                  <a:lnTo>
                    <a:pt x="3875127" y="3875127"/>
                  </a:lnTo>
                  <a:lnTo>
                    <a:pt x="3843220" y="3906415"/>
                  </a:lnTo>
                  <a:lnTo>
                    <a:pt x="3810705" y="3937076"/>
                  </a:lnTo>
                  <a:lnTo>
                    <a:pt x="3777592" y="3967098"/>
                  </a:lnTo>
                  <a:lnTo>
                    <a:pt x="3743890" y="3996473"/>
                  </a:lnTo>
                  <a:lnTo>
                    <a:pt x="3709609" y="4025190"/>
                  </a:lnTo>
                  <a:lnTo>
                    <a:pt x="3674759" y="4053240"/>
                  </a:lnTo>
                  <a:lnTo>
                    <a:pt x="3639350" y="4080612"/>
                  </a:lnTo>
                  <a:lnTo>
                    <a:pt x="3603392" y="4107298"/>
                  </a:lnTo>
                  <a:lnTo>
                    <a:pt x="3566894" y="4133286"/>
                  </a:lnTo>
                  <a:lnTo>
                    <a:pt x="3529867" y="4158568"/>
                  </a:lnTo>
                  <a:lnTo>
                    <a:pt x="3492320" y="4183133"/>
                  </a:lnTo>
                  <a:lnTo>
                    <a:pt x="3454264" y="4206971"/>
                  </a:lnTo>
                  <a:lnTo>
                    <a:pt x="3415707" y="4230073"/>
                  </a:lnTo>
                  <a:lnTo>
                    <a:pt x="3376660" y="4252429"/>
                  </a:lnTo>
                  <a:lnTo>
                    <a:pt x="3337133" y="4274029"/>
                  </a:lnTo>
                  <a:lnTo>
                    <a:pt x="3297135" y="4294863"/>
                  </a:lnTo>
                  <a:lnTo>
                    <a:pt x="3256677" y="4314921"/>
                  </a:lnTo>
                  <a:lnTo>
                    <a:pt x="3215768" y="4334193"/>
                  </a:lnTo>
                  <a:lnTo>
                    <a:pt x="3174418" y="4352670"/>
                  </a:lnTo>
                  <a:lnTo>
                    <a:pt x="3132637" y="4370342"/>
                  </a:lnTo>
                  <a:lnTo>
                    <a:pt x="3090435" y="4387198"/>
                  </a:lnTo>
                  <a:lnTo>
                    <a:pt x="3047822" y="4403230"/>
                  </a:lnTo>
                  <a:lnTo>
                    <a:pt x="3004807" y="4418426"/>
                  </a:lnTo>
                  <a:lnTo>
                    <a:pt x="2961400" y="4432778"/>
                  </a:lnTo>
                  <a:lnTo>
                    <a:pt x="2917612" y="4446276"/>
                  </a:lnTo>
                  <a:lnTo>
                    <a:pt x="2873451" y="4458909"/>
                  </a:lnTo>
                  <a:lnTo>
                    <a:pt x="2828929" y="4470667"/>
                  </a:lnTo>
                  <a:lnTo>
                    <a:pt x="2784054" y="4481542"/>
                  </a:lnTo>
                  <a:lnTo>
                    <a:pt x="2738837" y="4491523"/>
                  </a:lnTo>
                  <a:lnTo>
                    <a:pt x="2693287" y="4500600"/>
                  </a:lnTo>
                  <a:lnTo>
                    <a:pt x="2647414" y="4508763"/>
                  </a:lnTo>
                  <a:lnTo>
                    <a:pt x="2601229" y="4516003"/>
                  </a:lnTo>
                  <a:lnTo>
                    <a:pt x="2554740" y="4522309"/>
                  </a:lnTo>
                  <a:lnTo>
                    <a:pt x="2507959" y="4527672"/>
                  </a:lnTo>
                  <a:lnTo>
                    <a:pt x="2460894" y="4532082"/>
                  </a:lnTo>
                  <a:lnTo>
                    <a:pt x="2413555" y="4535530"/>
                  </a:lnTo>
                  <a:lnTo>
                    <a:pt x="2365953" y="4538004"/>
                  </a:lnTo>
                  <a:lnTo>
                    <a:pt x="2318097" y="4539496"/>
                  </a:lnTo>
                  <a:lnTo>
                    <a:pt x="2269998" y="4539996"/>
                  </a:lnTo>
                  <a:lnTo>
                    <a:pt x="2221898" y="4539496"/>
                  </a:lnTo>
                  <a:lnTo>
                    <a:pt x="2174042" y="4538004"/>
                  </a:lnTo>
                  <a:lnTo>
                    <a:pt x="2126440" y="4535530"/>
                  </a:lnTo>
                  <a:lnTo>
                    <a:pt x="2079101" y="4532082"/>
                  </a:lnTo>
                  <a:lnTo>
                    <a:pt x="2032036" y="4527672"/>
                  </a:lnTo>
                  <a:lnTo>
                    <a:pt x="1985255" y="4522309"/>
                  </a:lnTo>
                  <a:lnTo>
                    <a:pt x="1938766" y="4516003"/>
                  </a:lnTo>
                  <a:lnTo>
                    <a:pt x="1892581" y="4508763"/>
                  </a:lnTo>
                  <a:lnTo>
                    <a:pt x="1846708" y="4500600"/>
                  </a:lnTo>
                  <a:lnTo>
                    <a:pt x="1801158" y="4491523"/>
                  </a:lnTo>
                  <a:lnTo>
                    <a:pt x="1755941" y="4481542"/>
                  </a:lnTo>
                  <a:lnTo>
                    <a:pt x="1711066" y="4470667"/>
                  </a:lnTo>
                  <a:lnTo>
                    <a:pt x="1666544" y="4458909"/>
                  </a:lnTo>
                  <a:lnTo>
                    <a:pt x="1622383" y="4446276"/>
                  </a:lnTo>
                  <a:lnTo>
                    <a:pt x="1578595" y="4432778"/>
                  </a:lnTo>
                  <a:lnTo>
                    <a:pt x="1535188" y="4418426"/>
                  </a:lnTo>
                  <a:lnTo>
                    <a:pt x="1492173" y="4403230"/>
                  </a:lnTo>
                  <a:lnTo>
                    <a:pt x="1449560" y="4387198"/>
                  </a:lnTo>
                  <a:lnTo>
                    <a:pt x="1407358" y="4370342"/>
                  </a:lnTo>
                  <a:lnTo>
                    <a:pt x="1365577" y="4352670"/>
                  </a:lnTo>
                  <a:lnTo>
                    <a:pt x="1324227" y="4334193"/>
                  </a:lnTo>
                  <a:lnTo>
                    <a:pt x="1283318" y="4314921"/>
                  </a:lnTo>
                  <a:lnTo>
                    <a:pt x="1242860" y="4294863"/>
                  </a:lnTo>
                  <a:lnTo>
                    <a:pt x="1202862" y="4274029"/>
                  </a:lnTo>
                  <a:lnTo>
                    <a:pt x="1163335" y="4252429"/>
                  </a:lnTo>
                  <a:lnTo>
                    <a:pt x="1124288" y="4230073"/>
                  </a:lnTo>
                  <a:lnTo>
                    <a:pt x="1085731" y="4206971"/>
                  </a:lnTo>
                  <a:lnTo>
                    <a:pt x="1047675" y="4183133"/>
                  </a:lnTo>
                  <a:lnTo>
                    <a:pt x="1010128" y="4158568"/>
                  </a:lnTo>
                  <a:lnTo>
                    <a:pt x="973101" y="4133286"/>
                  </a:lnTo>
                  <a:lnTo>
                    <a:pt x="936603" y="4107298"/>
                  </a:lnTo>
                  <a:lnTo>
                    <a:pt x="900645" y="4080612"/>
                  </a:lnTo>
                  <a:lnTo>
                    <a:pt x="865236" y="4053240"/>
                  </a:lnTo>
                  <a:lnTo>
                    <a:pt x="830386" y="4025190"/>
                  </a:lnTo>
                  <a:lnTo>
                    <a:pt x="796105" y="3996473"/>
                  </a:lnTo>
                  <a:lnTo>
                    <a:pt x="762403" y="3967098"/>
                  </a:lnTo>
                  <a:lnTo>
                    <a:pt x="729290" y="3937076"/>
                  </a:lnTo>
                  <a:lnTo>
                    <a:pt x="696775" y="3906415"/>
                  </a:lnTo>
                  <a:lnTo>
                    <a:pt x="664868" y="3875127"/>
                  </a:lnTo>
                  <a:lnTo>
                    <a:pt x="633580" y="3843220"/>
                  </a:lnTo>
                  <a:lnTo>
                    <a:pt x="602919" y="3810705"/>
                  </a:lnTo>
                  <a:lnTo>
                    <a:pt x="572897" y="3777592"/>
                  </a:lnTo>
                  <a:lnTo>
                    <a:pt x="543522" y="3743890"/>
                  </a:lnTo>
                  <a:lnTo>
                    <a:pt x="514805" y="3709609"/>
                  </a:lnTo>
                  <a:lnTo>
                    <a:pt x="486755" y="3674759"/>
                  </a:lnTo>
                  <a:lnTo>
                    <a:pt x="459383" y="3639350"/>
                  </a:lnTo>
                  <a:lnTo>
                    <a:pt x="432697" y="3603392"/>
                  </a:lnTo>
                  <a:lnTo>
                    <a:pt x="406709" y="3566894"/>
                  </a:lnTo>
                  <a:lnTo>
                    <a:pt x="381427" y="3529867"/>
                  </a:lnTo>
                  <a:lnTo>
                    <a:pt x="356862" y="3492320"/>
                  </a:lnTo>
                  <a:lnTo>
                    <a:pt x="333024" y="3454264"/>
                  </a:lnTo>
                  <a:lnTo>
                    <a:pt x="309922" y="3415707"/>
                  </a:lnTo>
                  <a:lnTo>
                    <a:pt x="287566" y="3376660"/>
                  </a:lnTo>
                  <a:lnTo>
                    <a:pt x="265966" y="3337133"/>
                  </a:lnTo>
                  <a:lnTo>
                    <a:pt x="245132" y="3297135"/>
                  </a:lnTo>
                  <a:lnTo>
                    <a:pt x="225074" y="3256677"/>
                  </a:lnTo>
                  <a:lnTo>
                    <a:pt x="205802" y="3215768"/>
                  </a:lnTo>
                  <a:lnTo>
                    <a:pt x="187325" y="3174418"/>
                  </a:lnTo>
                  <a:lnTo>
                    <a:pt x="169653" y="3132637"/>
                  </a:lnTo>
                  <a:lnTo>
                    <a:pt x="152797" y="3090435"/>
                  </a:lnTo>
                  <a:lnTo>
                    <a:pt x="136765" y="3047822"/>
                  </a:lnTo>
                  <a:lnTo>
                    <a:pt x="121569" y="3004807"/>
                  </a:lnTo>
                  <a:lnTo>
                    <a:pt x="107217" y="2961400"/>
                  </a:lnTo>
                  <a:lnTo>
                    <a:pt x="93719" y="2917612"/>
                  </a:lnTo>
                  <a:lnTo>
                    <a:pt x="81086" y="2873451"/>
                  </a:lnTo>
                  <a:lnTo>
                    <a:pt x="69328" y="2828929"/>
                  </a:lnTo>
                  <a:lnTo>
                    <a:pt x="58453" y="2784054"/>
                  </a:lnTo>
                  <a:lnTo>
                    <a:pt x="48472" y="2738837"/>
                  </a:lnTo>
                  <a:lnTo>
                    <a:pt x="39395" y="2693287"/>
                  </a:lnTo>
                  <a:lnTo>
                    <a:pt x="31232" y="2647414"/>
                  </a:lnTo>
                  <a:lnTo>
                    <a:pt x="23992" y="2601229"/>
                  </a:lnTo>
                  <a:lnTo>
                    <a:pt x="17686" y="2554740"/>
                  </a:lnTo>
                  <a:lnTo>
                    <a:pt x="12323" y="2507959"/>
                  </a:lnTo>
                  <a:lnTo>
                    <a:pt x="7913" y="2460894"/>
                  </a:lnTo>
                  <a:lnTo>
                    <a:pt x="4465" y="2413555"/>
                  </a:lnTo>
                  <a:lnTo>
                    <a:pt x="1991" y="2365953"/>
                  </a:lnTo>
                  <a:lnTo>
                    <a:pt x="499" y="2318097"/>
                  </a:lnTo>
                  <a:lnTo>
                    <a:pt x="0" y="2269998"/>
                  </a:lnTo>
                  <a:close/>
                </a:path>
              </a:pathLst>
            </a:custGeom>
            <a:ln w="12192">
              <a:solidFill>
                <a:srgbClr val="000000"/>
              </a:solidFill>
            </a:ln>
          </p:spPr>
          <p:txBody>
            <a:bodyPr wrap="square" lIns="0" tIns="0" rIns="0" bIns="0" rtlCol="0"/>
            <a:lstStyle/>
            <a:p>
              <a:endParaRPr/>
            </a:p>
          </p:txBody>
        </p:sp>
        <p:sp>
          <p:nvSpPr>
            <p:cNvPr id="7" name="object 7"/>
            <p:cNvSpPr/>
            <p:nvPr/>
          </p:nvSpPr>
          <p:spPr>
            <a:xfrm>
              <a:off x="6829044" y="4114800"/>
              <a:ext cx="143510" cy="0"/>
            </a:xfrm>
            <a:custGeom>
              <a:avLst/>
              <a:gdLst/>
              <a:ahLst/>
              <a:cxnLst/>
              <a:rect l="l" t="t" r="r" b="b"/>
              <a:pathLst>
                <a:path w="143509">
                  <a:moveTo>
                    <a:pt x="0" y="0"/>
                  </a:moveTo>
                  <a:lnTo>
                    <a:pt x="143256" y="0"/>
                  </a:lnTo>
                </a:path>
              </a:pathLst>
            </a:custGeom>
            <a:ln w="12192">
              <a:solidFill>
                <a:srgbClr val="000000"/>
              </a:solidFill>
            </a:ln>
          </p:spPr>
          <p:txBody>
            <a:bodyPr wrap="square" lIns="0" tIns="0" rIns="0" bIns="0" rtlCol="0"/>
            <a:lstStyle/>
            <a:p>
              <a:endParaRPr/>
            </a:p>
          </p:txBody>
        </p:sp>
        <p:sp>
          <p:nvSpPr>
            <p:cNvPr id="8" name="object 8"/>
            <p:cNvSpPr/>
            <p:nvPr/>
          </p:nvSpPr>
          <p:spPr>
            <a:xfrm>
              <a:off x="4558283" y="1728216"/>
              <a:ext cx="0" cy="114300"/>
            </a:xfrm>
            <a:custGeom>
              <a:avLst/>
              <a:gdLst/>
              <a:ahLst/>
              <a:cxnLst/>
              <a:rect l="l" t="t" r="r" b="b"/>
              <a:pathLst>
                <a:path h="114300">
                  <a:moveTo>
                    <a:pt x="0" y="114300"/>
                  </a:moveTo>
                  <a:lnTo>
                    <a:pt x="0" y="0"/>
                  </a:lnTo>
                </a:path>
              </a:pathLst>
            </a:custGeom>
            <a:ln w="12192">
              <a:solidFill>
                <a:srgbClr val="000000"/>
              </a:solidFill>
            </a:ln>
          </p:spPr>
          <p:txBody>
            <a:bodyPr wrap="square" lIns="0" tIns="0" rIns="0" bIns="0" rtlCol="0"/>
            <a:lstStyle/>
            <a:p>
              <a:endParaRPr/>
            </a:p>
          </p:txBody>
        </p:sp>
        <p:sp>
          <p:nvSpPr>
            <p:cNvPr id="9" name="object 9"/>
            <p:cNvSpPr/>
            <p:nvPr/>
          </p:nvSpPr>
          <p:spPr>
            <a:xfrm>
              <a:off x="4558283" y="6387083"/>
              <a:ext cx="0" cy="114300"/>
            </a:xfrm>
            <a:custGeom>
              <a:avLst/>
              <a:gdLst/>
              <a:ahLst/>
              <a:cxnLst/>
              <a:rect l="l" t="t" r="r" b="b"/>
              <a:pathLst>
                <a:path h="114300">
                  <a:moveTo>
                    <a:pt x="0" y="0"/>
                  </a:moveTo>
                  <a:lnTo>
                    <a:pt x="0" y="114299"/>
                  </a:lnTo>
                </a:path>
              </a:pathLst>
            </a:custGeom>
            <a:ln w="12192">
              <a:solidFill>
                <a:srgbClr val="000000"/>
              </a:solidFill>
            </a:ln>
          </p:spPr>
          <p:txBody>
            <a:bodyPr wrap="square" lIns="0" tIns="0" rIns="0" bIns="0" rtlCol="0"/>
            <a:lstStyle/>
            <a:p>
              <a:endParaRPr/>
            </a:p>
          </p:txBody>
        </p:sp>
        <p:sp>
          <p:nvSpPr>
            <p:cNvPr id="10" name="object 10"/>
            <p:cNvSpPr/>
            <p:nvPr/>
          </p:nvSpPr>
          <p:spPr>
            <a:xfrm>
              <a:off x="2171700" y="4114800"/>
              <a:ext cx="114300" cy="0"/>
            </a:xfrm>
            <a:custGeom>
              <a:avLst/>
              <a:gdLst/>
              <a:ahLst/>
              <a:cxnLst/>
              <a:rect l="l" t="t" r="r" b="b"/>
              <a:pathLst>
                <a:path w="114300">
                  <a:moveTo>
                    <a:pt x="114300" y="0"/>
                  </a:moveTo>
                  <a:lnTo>
                    <a:pt x="0" y="0"/>
                  </a:lnTo>
                </a:path>
              </a:pathLst>
            </a:custGeom>
            <a:ln w="12192">
              <a:solidFill>
                <a:srgbClr val="000000"/>
              </a:solidFill>
            </a:ln>
          </p:spPr>
          <p:txBody>
            <a:bodyPr wrap="square" lIns="0" tIns="0" rIns="0" bIns="0" rtlCol="0"/>
            <a:lstStyle/>
            <a:p>
              <a:endParaRPr/>
            </a:p>
          </p:txBody>
        </p:sp>
      </p:grpSp>
      <p:sp>
        <p:nvSpPr>
          <p:cNvPr id="12" name="object 12"/>
          <p:cNvSpPr txBox="1">
            <a:spLocks noGrp="1"/>
          </p:cNvSpPr>
          <p:nvPr>
            <p:ph type="title"/>
          </p:nvPr>
        </p:nvSpPr>
        <p:spPr>
          <a:prstGeom prst="rect">
            <a:avLst/>
          </a:prstGeom>
        </p:spPr>
        <p:txBody>
          <a:bodyPr vert="horz" wrap="square" lIns="0" tIns="13335" rIns="0" bIns="0" rtlCol="0">
            <a:spAutoFit/>
          </a:bodyPr>
          <a:lstStyle/>
          <a:p>
            <a:pPr marL="688975">
              <a:lnSpc>
                <a:spcPct val="100000"/>
              </a:lnSpc>
              <a:spcBef>
                <a:spcPts val="105"/>
              </a:spcBef>
            </a:pPr>
            <a:r>
              <a:rPr dirty="0"/>
              <a:t>The</a:t>
            </a:r>
            <a:r>
              <a:rPr spc="-50" dirty="0"/>
              <a:t> </a:t>
            </a:r>
            <a:r>
              <a:rPr dirty="0"/>
              <a:t>Phasor</a:t>
            </a:r>
            <a:r>
              <a:rPr spc="-35" dirty="0"/>
              <a:t> </a:t>
            </a:r>
            <a:r>
              <a:rPr spc="-10" dirty="0"/>
              <a:t>Diagram</a:t>
            </a:r>
          </a:p>
        </p:txBody>
      </p:sp>
      <p:sp>
        <p:nvSpPr>
          <p:cNvPr id="42" name="Footer Placeholder 41">
            <a:extLst>
              <a:ext uri="{FF2B5EF4-FFF2-40B4-BE49-F238E27FC236}">
                <a16:creationId xmlns:a16="http://schemas.microsoft.com/office/drawing/2014/main" id="{5E696736-F11F-699D-3742-3267566B0B14}"/>
              </a:ext>
            </a:extLst>
          </p:cNvPr>
          <p:cNvSpPr>
            <a:spLocks noGrp="1"/>
          </p:cNvSpPr>
          <p:nvPr>
            <p:ph type="ftr" sz="quarter" idx="3"/>
          </p:nvPr>
        </p:nvSpPr>
        <p:spPr/>
        <p:txBody>
          <a:bodyPr/>
          <a:lstStyle/>
          <a:p>
            <a:r>
              <a:rPr lang="en-US"/>
              <a:t>tescometering.com</a:t>
            </a:r>
            <a:endParaRPr lang="en-US" dirty="0"/>
          </a:p>
        </p:txBody>
      </p:sp>
      <p:sp>
        <p:nvSpPr>
          <p:cNvPr id="13" name="object 13"/>
          <p:cNvSpPr txBox="1"/>
          <p:nvPr/>
        </p:nvSpPr>
        <p:spPr>
          <a:xfrm>
            <a:off x="7124700" y="3935350"/>
            <a:ext cx="295910" cy="299720"/>
          </a:xfrm>
          <a:prstGeom prst="rect">
            <a:avLst/>
          </a:prstGeom>
        </p:spPr>
        <p:txBody>
          <a:bodyPr vert="horz" wrap="square" lIns="0" tIns="12700" rIns="0" bIns="0" rtlCol="0">
            <a:spAutoFit/>
          </a:bodyPr>
          <a:lstStyle/>
          <a:p>
            <a:pPr marL="38100">
              <a:lnSpc>
                <a:spcPct val="100000"/>
              </a:lnSpc>
              <a:spcBef>
                <a:spcPts val="100"/>
              </a:spcBef>
            </a:pPr>
            <a:r>
              <a:rPr sz="2700" b="1" spc="-37" baseline="-16975" dirty="0">
                <a:latin typeface="Arial"/>
                <a:cs typeface="Arial"/>
              </a:rPr>
              <a:t>0</a:t>
            </a:r>
            <a:r>
              <a:rPr sz="1200" b="1" spc="-25" dirty="0">
                <a:latin typeface="Arial"/>
                <a:cs typeface="Arial"/>
              </a:rPr>
              <a:t>o</a:t>
            </a:r>
            <a:endParaRPr sz="1200">
              <a:latin typeface="Arial"/>
              <a:cs typeface="Arial"/>
            </a:endParaRPr>
          </a:p>
        </p:txBody>
      </p:sp>
      <p:sp>
        <p:nvSpPr>
          <p:cNvPr id="14" name="object 14"/>
          <p:cNvSpPr txBox="1"/>
          <p:nvPr/>
        </p:nvSpPr>
        <p:spPr>
          <a:xfrm>
            <a:off x="4381500" y="1470280"/>
            <a:ext cx="549275" cy="299720"/>
          </a:xfrm>
          <a:prstGeom prst="rect">
            <a:avLst/>
          </a:prstGeom>
        </p:spPr>
        <p:txBody>
          <a:bodyPr vert="horz" wrap="square" lIns="0" tIns="12700" rIns="0" bIns="0" rtlCol="0">
            <a:spAutoFit/>
          </a:bodyPr>
          <a:lstStyle/>
          <a:p>
            <a:pPr marL="38100">
              <a:lnSpc>
                <a:spcPct val="100000"/>
              </a:lnSpc>
              <a:spcBef>
                <a:spcPts val="100"/>
              </a:spcBef>
            </a:pPr>
            <a:r>
              <a:rPr sz="1800" b="1" spc="-20" dirty="0">
                <a:latin typeface="Arial"/>
                <a:cs typeface="Arial"/>
              </a:rPr>
              <a:t>270</a:t>
            </a:r>
            <a:r>
              <a:rPr sz="1800" b="1" spc="-30" baseline="25462" dirty="0">
                <a:latin typeface="Arial"/>
                <a:cs typeface="Arial"/>
              </a:rPr>
              <a:t>o</a:t>
            </a:r>
            <a:endParaRPr sz="1800" baseline="25462">
              <a:latin typeface="Arial"/>
              <a:cs typeface="Arial"/>
            </a:endParaRPr>
          </a:p>
        </p:txBody>
      </p:sp>
      <p:sp>
        <p:nvSpPr>
          <p:cNvPr id="15" name="object 15"/>
          <p:cNvSpPr txBox="1"/>
          <p:nvPr/>
        </p:nvSpPr>
        <p:spPr>
          <a:xfrm>
            <a:off x="4324350" y="6505829"/>
            <a:ext cx="422275" cy="299720"/>
          </a:xfrm>
          <a:prstGeom prst="rect">
            <a:avLst/>
          </a:prstGeom>
        </p:spPr>
        <p:txBody>
          <a:bodyPr vert="horz" wrap="square" lIns="0" tIns="12700" rIns="0" bIns="0" rtlCol="0">
            <a:spAutoFit/>
          </a:bodyPr>
          <a:lstStyle/>
          <a:p>
            <a:pPr marL="38100">
              <a:lnSpc>
                <a:spcPct val="100000"/>
              </a:lnSpc>
              <a:spcBef>
                <a:spcPts val="100"/>
              </a:spcBef>
            </a:pPr>
            <a:r>
              <a:rPr sz="1800" b="1" spc="-25" dirty="0">
                <a:latin typeface="Arial"/>
                <a:cs typeface="Arial"/>
              </a:rPr>
              <a:t>90</a:t>
            </a:r>
            <a:r>
              <a:rPr sz="1800" b="1" spc="-37" baseline="25462" dirty="0">
                <a:latin typeface="Arial"/>
                <a:cs typeface="Arial"/>
              </a:rPr>
              <a:t>o</a:t>
            </a:r>
            <a:endParaRPr sz="1800" baseline="25462">
              <a:latin typeface="Arial"/>
              <a:cs typeface="Arial"/>
            </a:endParaRPr>
          </a:p>
        </p:txBody>
      </p:sp>
      <p:sp>
        <p:nvSpPr>
          <p:cNvPr id="16" name="object 16"/>
          <p:cNvSpPr txBox="1"/>
          <p:nvPr/>
        </p:nvSpPr>
        <p:spPr>
          <a:xfrm>
            <a:off x="1485900" y="4003930"/>
            <a:ext cx="549275" cy="299720"/>
          </a:xfrm>
          <a:prstGeom prst="rect">
            <a:avLst/>
          </a:prstGeom>
        </p:spPr>
        <p:txBody>
          <a:bodyPr vert="horz" wrap="square" lIns="0" tIns="12700" rIns="0" bIns="0" rtlCol="0">
            <a:spAutoFit/>
          </a:bodyPr>
          <a:lstStyle/>
          <a:p>
            <a:pPr marL="38100">
              <a:lnSpc>
                <a:spcPct val="100000"/>
              </a:lnSpc>
              <a:spcBef>
                <a:spcPts val="100"/>
              </a:spcBef>
            </a:pPr>
            <a:r>
              <a:rPr sz="1800" b="1" spc="-20" dirty="0">
                <a:latin typeface="Arial"/>
                <a:cs typeface="Arial"/>
              </a:rPr>
              <a:t>180</a:t>
            </a:r>
            <a:r>
              <a:rPr sz="1800" b="1" spc="-30" baseline="25462" dirty="0">
                <a:latin typeface="Arial"/>
                <a:cs typeface="Arial"/>
              </a:rPr>
              <a:t>o</a:t>
            </a:r>
            <a:endParaRPr sz="1800" baseline="25462">
              <a:latin typeface="Arial"/>
              <a:cs typeface="Arial"/>
            </a:endParaRPr>
          </a:p>
        </p:txBody>
      </p:sp>
      <p:sp>
        <p:nvSpPr>
          <p:cNvPr id="17" name="object 17"/>
          <p:cNvSpPr txBox="1"/>
          <p:nvPr/>
        </p:nvSpPr>
        <p:spPr>
          <a:xfrm>
            <a:off x="6261100" y="3680715"/>
            <a:ext cx="443865" cy="330835"/>
          </a:xfrm>
          <a:prstGeom prst="rect">
            <a:avLst/>
          </a:prstGeom>
        </p:spPr>
        <p:txBody>
          <a:bodyPr vert="horz" wrap="square" lIns="0" tIns="12700" rIns="0" bIns="0" rtlCol="0">
            <a:spAutoFit/>
          </a:bodyPr>
          <a:lstStyle/>
          <a:p>
            <a:pPr marL="38100">
              <a:lnSpc>
                <a:spcPct val="100000"/>
              </a:lnSpc>
              <a:spcBef>
                <a:spcPts val="100"/>
              </a:spcBef>
            </a:pPr>
            <a:r>
              <a:rPr sz="3000" b="1" spc="-37" baseline="13888" dirty="0">
                <a:latin typeface="Arial"/>
                <a:cs typeface="Arial"/>
              </a:rPr>
              <a:t>E</a:t>
            </a:r>
            <a:r>
              <a:rPr sz="1300" b="1" spc="-25" dirty="0">
                <a:latin typeface="Arial"/>
                <a:cs typeface="Arial"/>
              </a:rPr>
              <a:t>na</a:t>
            </a:r>
            <a:endParaRPr sz="1300">
              <a:latin typeface="Arial"/>
              <a:cs typeface="Arial"/>
            </a:endParaRPr>
          </a:p>
        </p:txBody>
      </p:sp>
      <p:sp>
        <p:nvSpPr>
          <p:cNvPr id="18" name="object 18"/>
          <p:cNvSpPr txBox="1"/>
          <p:nvPr/>
        </p:nvSpPr>
        <p:spPr>
          <a:xfrm>
            <a:off x="5638800" y="4208781"/>
            <a:ext cx="240665" cy="330835"/>
          </a:xfrm>
          <a:prstGeom prst="rect">
            <a:avLst/>
          </a:prstGeom>
        </p:spPr>
        <p:txBody>
          <a:bodyPr vert="horz" wrap="square" lIns="0" tIns="12700" rIns="0" bIns="0" rtlCol="0">
            <a:spAutoFit/>
          </a:bodyPr>
          <a:lstStyle/>
          <a:p>
            <a:pPr marL="38100">
              <a:lnSpc>
                <a:spcPct val="100000"/>
              </a:lnSpc>
              <a:spcBef>
                <a:spcPts val="100"/>
              </a:spcBef>
            </a:pPr>
            <a:r>
              <a:rPr sz="2000" b="1" spc="-25" dirty="0">
                <a:latin typeface="Arial"/>
                <a:cs typeface="Arial"/>
              </a:rPr>
              <a:t>I</a:t>
            </a:r>
            <a:r>
              <a:rPr sz="1950" b="1" spc="-37" baseline="-21367" dirty="0">
                <a:latin typeface="Arial"/>
                <a:cs typeface="Arial"/>
              </a:rPr>
              <a:t>a</a:t>
            </a:r>
            <a:endParaRPr sz="1950" baseline="-21367">
              <a:latin typeface="Arial"/>
              <a:cs typeface="Arial"/>
            </a:endParaRPr>
          </a:p>
        </p:txBody>
      </p:sp>
      <p:sp>
        <p:nvSpPr>
          <p:cNvPr id="19" name="object 19"/>
          <p:cNvSpPr txBox="1"/>
          <p:nvPr/>
        </p:nvSpPr>
        <p:spPr>
          <a:xfrm>
            <a:off x="3695700" y="2156713"/>
            <a:ext cx="443865" cy="330835"/>
          </a:xfrm>
          <a:prstGeom prst="rect">
            <a:avLst/>
          </a:prstGeom>
        </p:spPr>
        <p:txBody>
          <a:bodyPr vert="horz" wrap="square" lIns="0" tIns="13335" rIns="0" bIns="0" rtlCol="0">
            <a:spAutoFit/>
          </a:bodyPr>
          <a:lstStyle/>
          <a:p>
            <a:pPr marL="38100">
              <a:lnSpc>
                <a:spcPct val="100000"/>
              </a:lnSpc>
              <a:spcBef>
                <a:spcPts val="105"/>
              </a:spcBef>
            </a:pPr>
            <a:r>
              <a:rPr sz="3000" b="1" spc="-37" baseline="13888" dirty="0">
                <a:latin typeface="Arial"/>
                <a:cs typeface="Arial"/>
              </a:rPr>
              <a:t>E</a:t>
            </a:r>
            <a:r>
              <a:rPr sz="1300" b="1" spc="-25" dirty="0">
                <a:latin typeface="Arial"/>
                <a:cs typeface="Arial"/>
              </a:rPr>
              <a:t>nc</a:t>
            </a:r>
            <a:endParaRPr sz="1300">
              <a:latin typeface="Arial"/>
              <a:cs typeface="Arial"/>
            </a:endParaRPr>
          </a:p>
        </p:txBody>
      </p:sp>
      <p:sp>
        <p:nvSpPr>
          <p:cNvPr id="20" name="object 20"/>
          <p:cNvSpPr txBox="1"/>
          <p:nvPr/>
        </p:nvSpPr>
        <p:spPr>
          <a:xfrm>
            <a:off x="3511550" y="5008881"/>
            <a:ext cx="630555" cy="1174750"/>
          </a:xfrm>
          <a:prstGeom prst="rect">
            <a:avLst/>
          </a:prstGeom>
        </p:spPr>
        <p:txBody>
          <a:bodyPr vert="horz" wrap="square" lIns="0" tIns="12700" rIns="0" bIns="0" rtlCol="0">
            <a:spAutoFit/>
          </a:bodyPr>
          <a:lstStyle/>
          <a:p>
            <a:pPr marL="50800">
              <a:lnSpc>
                <a:spcPct val="100000"/>
              </a:lnSpc>
              <a:spcBef>
                <a:spcPts val="100"/>
              </a:spcBef>
            </a:pPr>
            <a:r>
              <a:rPr sz="2000" b="1" spc="-25" dirty="0">
                <a:latin typeface="Arial"/>
                <a:cs typeface="Arial"/>
              </a:rPr>
              <a:t>I</a:t>
            </a:r>
            <a:r>
              <a:rPr sz="1950" b="1" spc="-37" baseline="-21367" dirty="0">
                <a:latin typeface="Arial"/>
                <a:cs typeface="Arial"/>
              </a:rPr>
              <a:t>b</a:t>
            </a:r>
            <a:endParaRPr sz="1950" baseline="-21367">
              <a:latin typeface="Arial"/>
              <a:cs typeface="Arial"/>
            </a:endParaRPr>
          </a:p>
          <a:p>
            <a:pPr>
              <a:lnSpc>
                <a:spcPct val="100000"/>
              </a:lnSpc>
              <a:spcBef>
                <a:spcPts val="45"/>
              </a:spcBef>
            </a:pPr>
            <a:endParaRPr sz="3650">
              <a:latin typeface="Arial"/>
              <a:cs typeface="Arial"/>
            </a:endParaRPr>
          </a:p>
          <a:p>
            <a:pPr marL="203200">
              <a:lnSpc>
                <a:spcPct val="100000"/>
              </a:lnSpc>
            </a:pPr>
            <a:r>
              <a:rPr sz="3000" b="1" spc="-37" baseline="13888" dirty="0">
                <a:latin typeface="Arial"/>
                <a:cs typeface="Arial"/>
              </a:rPr>
              <a:t>E</a:t>
            </a:r>
            <a:r>
              <a:rPr sz="1300" b="1" spc="-25" dirty="0">
                <a:latin typeface="Arial"/>
                <a:cs typeface="Arial"/>
              </a:rPr>
              <a:t>nb</a:t>
            </a:r>
            <a:endParaRPr sz="1300">
              <a:latin typeface="Arial"/>
              <a:cs typeface="Arial"/>
            </a:endParaRPr>
          </a:p>
        </p:txBody>
      </p:sp>
      <p:grpSp>
        <p:nvGrpSpPr>
          <p:cNvPr id="21" name="object 21"/>
          <p:cNvGrpSpPr/>
          <p:nvPr/>
        </p:nvGrpSpPr>
        <p:grpSpPr>
          <a:xfrm>
            <a:off x="6819866" y="1665798"/>
            <a:ext cx="730885" cy="704850"/>
            <a:chOff x="6819866" y="1665798"/>
            <a:chExt cx="730885" cy="704850"/>
          </a:xfrm>
        </p:grpSpPr>
        <p:sp>
          <p:nvSpPr>
            <p:cNvPr id="22" name="object 22"/>
            <p:cNvSpPr/>
            <p:nvPr/>
          </p:nvSpPr>
          <p:spPr>
            <a:xfrm>
              <a:off x="6896803" y="1701452"/>
              <a:ext cx="647065" cy="662305"/>
            </a:xfrm>
            <a:custGeom>
              <a:avLst/>
              <a:gdLst/>
              <a:ahLst/>
              <a:cxnLst/>
              <a:rect l="l" t="t" r="r" b="b"/>
              <a:pathLst>
                <a:path w="647065" h="662305">
                  <a:moveTo>
                    <a:pt x="0" y="0"/>
                  </a:moveTo>
                  <a:lnTo>
                    <a:pt x="49072" y="6337"/>
                  </a:lnTo>
                  <a:lnTo>
                    <a:pt x="97034" y="15639"/>
                  </a:lnTo>
                  <a:lnTo>
                    <a:pt x="143772" y="27801"/>
                  </a:lnTo>
                  <a:lnTo>
                    <a:pt x="189171" y="42717"/>
                  </a:lnTo>
                  <a:lnTo>
                    <a:pt x="233117" y="60283"/>
                  </a:lnTo>
                  <a:lnTo>
                    <a:pt x="275495" y="80393"/>
                  </a:lnTo>
                  <a:lnTo>
                    <a:pt x="316192" y="102941"/>
                  </a:lnTo>
                  <a:lnTo>
                    <a:pt x="355092" y="127823"/>
                  </a:lnTo>
                  <a:lnTo>
                    <a:pt x="392081" y="154934"/>
                  </a:lnTo>
                  <a:lnTo>
                    <a:pt x="427045" y="184167"/>
                  </a:lnTo>
                  <a:lnTo>
                    <a:pt x="459870" y="215418"/>
                  </a:lnTo>
                  <a:lnTo>
                    <a:pt x="490440" y="248583"/>
                  </a:lnTo>
                  <a:lnTo>
                    <a:pt x="518642" y="283554"/>
                  </a:lnTo>
                  <a:lnTo>
                    <a:pt x="544361" y="320228"/>
                  </a:lnTo>
                  <a:lnTo>
                    <a:pt x="567483" y="358498"/>
                  </a:lnTo>
                  <a:lnTo>
                    <a:pt x="587893" y="398260"/>
                  </a:lnTo>
                  <a:lnTo>
                    <a:pt x="605477" y="439409"/>
                  </a:lnTo>
                  <a:lnTo>
                    <a:pt x="620121" y="481839"/>
                  </a:lnTo>
                  <a:lnTo>
                    <a:pt x="631709" y="525445"/>
                  </a:lnTo>
                  <a:lnTo>
                    <a:pt x="640128" y="570122"/>
                  </a:lnTo>
                  <a:lnTo>
                    <a:pt x="645264" y="615764"/>
                  </a:lnTo>
                  <a:lnTo>
                    <a:pt x="647001" y="662266"/>
                  </a:lnTo>
                </a:path>
              </a:pathLst>
            </a:custGeom>
            <a:ln w="12700">
              <a:solidFill>
                <a:srgbClr val="000000"/>
              </a:solidFill>
            </a:ln>
          </p:spPr>
          <p:txBody>
            <a:bodyPr wrap="square" lIns="0" tIns="0" rIns="0" bIns="0" rtlCol="0"/>
            <a:lstStyle/>
            <a:p>
              <a:endParaRPr/>
            </a:p>
          </p:txBody>
        </p:sp>
        <p:sp>
          <p:nvSpPr>
            <p:cNvPr id="23" name="object 23"/>
            <p:cNvSpPr/>
            <p:nvPr/>
          </p:nvSpPr>
          <p:spPr>
            <a:xfrm>
              <a:off x="6819866" y="1665798"/>
              <a:ext cx="128905" cy="76200"/>
            </a:xfrm>
            <a:custGeom>
              <a:avLst/>
              <a:gdLst/>
              <a:ahLst/>
              <a:cxnLst/>
              <a:rect l="l" t="t" r="r" b="b"/>
              <a:pathLst>
                <a:path w="128904" h="76200">
                  <a:moveTo>
                    <a:pt x="128689" y="0"/>
                  </a:moveTo>
                  <a:lnTo>
                    <a:pt x="0" y="31940"/>
                  </a:lnTo>
                  <a:lnTo>
                    <a:pt x="125018" y="76111"/>
                  </a:lnTo>
                  <a:lnTo>
                    <a:pt x="76111" y="35610"/>
                  </a:lnTo>
                  <a:lnTo>
                    <a:pt x="128689" y="0"/>
                  </a:lnTo>
                  <a:close/>
                </a:path>
              </a:pathLst>
            </a:custGeom>
            <a:solidFill>
              <a:srgbClr val="000000"/>
            </a:solidFill>
          </p:spPr>
          <p:txBody>
            <a:bodyPr wrap="square" lIns="0" tIns="0" rIns="0" bIns="0" rtlCol="0"/>
            <a:lstStyle/>
            <a:p>
              <a:endParaRPr/>
            </a:p>
          </p:txBody>
        </p:sp>
      </p:grpSp>
      <p:sp>
        <p:nvSpPr>
          <p:cNvPr id="24" name="object 24"/>
          <p:cNvSpPr txBox="1"/>
          <p:nvPr/>
        </p:nvSpPr>
        <p:spPr>
          <a:xfrm>
            <a:off x="3524250" y="2837181"/>
            <a:ext cx="240665" cy="330835"/>
          </a:xfrm>
          <a:prstGeom prst="rect">
            <a:avLst/>
          </a:prstGeom>
        </p:spPr>
        <p:txBody>
          <a:bodyPr vert="horz" wrap="square" lIns="0" tIns="13335" rIns="0" bIns="0" rtlCol="0">
            <a:spAutoFit/>
          </a:bodyPr>
          <a:lstStyle/>
          <a:p>
            <a:pPr marL="38100">
              <a:lnSpc>
                <a:spcPct val="100000"/>
              </a:lnSpc>
              <a:spcBef>
                <a:spcPts val="105"/>
              </a:spcBef>
            </a:pPr>
            <a:r>
              <a:rPr sz="2000" b="1" spc="-25" dirty="0">
                <a:latin typeface="Arial"/>
                <a:cs typeface="Arial"/>
              </a:rPr>
              <a:t>I</a:t>
            </a:r>
            <a:r>
              <a:rPr sz="1950" b="1" spc="-37" baseline="-21367" dirty="0">
                <a:latin typeface="Arial"/>
                <a:cs typeface="Arial"/>
              </a:rPr>
              <a:t>c</a:t>
            </a:r>
            <a:endParaRPr sz="1950" baseline="-21367">
              <a:latin typeface="Arial"/>
              <a:cs typeface="Arial"/>
            </a:endParaRPr>
          </a:p>
        </p:txBody>
      </p:sp>
      <p:sp>
        <p:nvSpPr>
          <p:cNvPr id="25" name="object 25"/>
          <p:cNvSpPr txBox="1"/>
          <p:nvPr/>
        </p:nvSpPr>
        <p:spPr>
          <a:xfrm>
            <a:off x="6635750" y="2003680"/>
            <a:ext cx="666115" cy="299720"/>
          </a:xfrm>
          <a:prstGeom prst="rect">
            <a:avLst/>
          </a:prstGeom>
        </p:spPr>
        <p:txBody>
          <a:bodyPr vert="horz" wrap="square" lIns="0" tIns="12700" rIns="0" bIns="0" rtlCol="0">
            <a:spAutoFit/>
          </a:bodyPr>
          <a:lstStyle/>
          <a:p>
            <a:pPr marL="12700">
              <a:lnSpc>
                <a:spcPct val="100000"/>
              </a:lnSpc>
              <a:spcBef>
                <a:spcPts val="100"/>
              </a:spcBef>
            </a:pPr>
            <a:r>
              <a:rPr sz="1800" b="1" spc="-35" dirty="0">
                <a:latin typeface="Arial"/>
                <a:cs typeface="Arial"/>
              </a:rPr>
              <a:t>A-</a:t>
            </a:r>
            <a:r>
              <a:rPr sz="1800" b="1" spc="-10" dirty="0">
                <a:latin typeface="Arial"/>
                <a:cs typeface="Arial"/>
              </a:rPr>
              <a:t>B-</a:t>
            </a:r>
            <a:r>
              <a:rPr sz="1800" b="1" spc="-50" dirty="0">
                <a:latin typeface="Arial"/>
                <a:cs typeface="Arial"/>
              </a:rPr>
              <a:t>C</a:t>
            </a:r>
            <a:endParaRPr sz="1800">
              <a:latin typeface="Arial"/>
              <a:cs typeface="Arial"/>
            </a:endParaRPr>
          </a:p>
        </p:txBody>
      </p:sp>
      <p:grpSp>
        <p:nvGrpSpPr>
          <p:cNvPr id="26" name="object 26"/>
          <p:cNvGrpSpPr/>
          <p:nvPr/>
        </p:nvGrpSpPr>
        <p:grpSpPr>
          <a:xfrm>
            <a:off x="3383279" y="2107692"/>
            <a:ext cx="3487420" cy="4003675"/>
            <a:chOff x="3383279" y="2107692"/>
            <a:chExt cx="3487420" cy="4003675"/>
          </a:xfrm>
        </p:grpSpPr>
        <p:sp>
          <p:nvSpPr>
            <p:cNvPr id="27" name="object 27"/>
            <p:cNvSpPr/>
            <p:nvPr/>
          </p:nvSpPr>
          <p:spPr>
            <a:xfrm>
              <a:off x="3408425" y="2132838"/>
              <a:ext cx="1148080" cy="1981200"/>
            </a:xfrm>
            <a:custGeom>
              <a:avLst/>
              <a:gdLst/>
              <a:ahLst/>
              <a:cxnLst/>
              <a:rect l="l" t="t" r="r" b="b"/>
              <a:pathLst>
                <a:path w="1148079" h="1981200">
                  <a:moveTo>
                    <a:pt x="1147572" y="1981200"/>
                  </a:moveTo>
                  <a:lnTo>
                    <a:pt x="0" y="0"/>
                  </a:lnTo>
                </a:path>
              </a:pathLst>
            </a:custGeom>
            <a:ln w="50292">
              <a:solidFill>
                <a:srgbClr val="0000C6"/>
              </a:solidFill>
            </a:ln>
          </p:spPr>
          <p:txBody>
            <a:bodyPr wrap="square" lIns="0" tIns="0" rIns="0" bIns="0" rtlCol="0"/>
            <a:lstStyle/>
            <a:p>
              <a:endParaRPr/>
            </a:p>
          </p:txBody>
        </p:sp>
        <p:sp>
          <p:nvSpPr>
            <p:cNvPr id="28" name="object 28"/>
            <p:cNvSpPr/>
            <p:nvPr/>
          </p:nvSpPr>
          <p:spPr>
            <a:xfrm>
              <a:off x="3419093" y="2146554"/>
              <a:ext cx="230504" cy="129539"/>
            </a:xfrm>
            <a:custGeom>
              <a:avLst/>
              <a:gdLst/>
              <a:ahLst/>
              <a:cxnLst/>
              <a:rect l="l" t="t" r="r" b="b"/>
              <a:pathLst>
                <a:path w="230504" h="129539">
                  <a:moveTo>
                    <a:pt x="230124" y="129539"/>
                  </a:moveTo>
                  <a:lnTo>
                    <a:pt x="0" y="0"/>
                  </a:lnTo>
                </a:path>
              </a:pathLst>
            </a:custGeom>
            <a:ln w="50292">
              <a:solidFill>
                <a:srgbClr val="0000C6"/>
              </a:solidFill>
            </a:ln>
          </p:spPr>
          <p:txBody>
            <a:bodyPr wrap="square" lIns="0" tIns="0" rIns="0" bIns="0" rtlCol="0"/>
            <a:lstStyle/>
            <a:p>
              <a:endParaRPr/>
            </a:p>
          </p:txBody>
        </p:sp>
        <p:sp>
          <p:nvSpPr>
            <p:cNvPr id="29" name="object 29"/>
            <p:cNvSpPr/>
            <p:nvPr/>
          </p:nvSpPr>
          <p:spPr>
            <a:xfrm>
              <a:off x="3420617" y="2132838"/>
              <a:ext cx="3175" cy="264160"/>
            </a:xfrm>
            <a:custGeom>
              <a:avLst/>
              <a:gdLst/>
              <a:ahLst/>
              <a:cxnLst/>
              <a:rect l="l" t="t" r="r" b="b"/>
              <a:pathLst>
                <a:path w="3175" h="264160">
                  <a:moveTo>
                    <a:pt x="0" y="263651"/>
                  </a:moveTo>
                  <a:lnTo>
                    <a:pt x="3048" y="0"/>
                  </a:lnTo>
                </a:path>
              </a:pathLst>
            </a:custGeom>
            <a:ln w="50292">
              <a:solidFill>
                <a:srgbClr val="0000C6"/>
              </a:solidFill>
            </a:ln>
          </p:spPr>
          <p:txBody>
            <a:bodyPr wrap="square" lIns="0" tIns="0" rIns="0" bIns="0" rtlCol="0"/>
            <a:lstStyle/>
            <a:p>
              <a:endParaRPr/>
            </a:p>
          </p:txBody>
        </p:sp>
        <p:sp>
          <p:nvSpPr>
            <p:cNvPr id="30" name="object 30"/>
            <p:cNvSpPr/>
            <p:nvPr/>
          </p:nvSpPr>
          <p:spPr>
            <a:xfrm>
              <a:off x="4565141" y="4112514"/>
              <a:ext cx="2286000" cy="0"/>
            </a:xfrm>
            <a:custGeom>
              <a:avLst/>
              <a:gdLst/>
              <a:ahLst/>
              <a:cxnLst/>
              <a:rect l="l" t="t" r="r" b="b"/>
              <a:pathLst>
                <a:path w="2286000">
                  <a:moveTo>
                    <a:pt x="0" y="0"/>
                  </a:moveTo>
                  <a:lnTo>
                    <a:pt x="2286000" y="0"/>
                  </a:lnTo>
                </a:path>
              </a:pathLst>
            </a:custGeom>
            <a:ln w="50292">
              <a:solidFill>
                <a:srgbClr val="0000C6"/>
              </a:solidFill>
            </a:ln>
          </p:spPr>
          <p:txBody>
            <a:bodyPr wrap="square" lIns="0" tIns="0" rIns="0" bIns="0" rtlCol="0"/>
            <a:lstStyle/>
            <a:p>
              <a:endParaRPr/>
            </a:p>
          </p:txBody>
        </p:sp>
        <p:sp>
          <p:nvSpPr>
            <p:cNvPr id="31" name="object 31"/>
            <p:cNvSpPr/>
            <p:nvPr/>
          </p:nvSpPr>
          <p:spPr>
            <a:xfrm>
              <a:off x="6607301" y="4112514"/>
              <a:ext cx="227329" cy="132715"/>
            </a:xfrm>
            <a:custGeom>
              <a:avLst/>
              <a:gdLst/>
              <a:ahLst/>
              <a:cxnLst/>
              <a:rect l="l" t="t" r="r" b="b"/>
              <a:pathLst>
                <a:path w="227329" h="132714">
                  <a:moveTo>
                    <a:pt x="0" y="132587"/>
                  </a:moveTo>
                  <a:lnTo>
                    <a:pt x="227076" y="0"/>
                  </a:lnTo>
                </a:path>
              </a:pathLst>
            </a:custGeom>
            <a:ln w="50291">
              <a:solidFill>
                <a:srgbClr val="0000C6"/>
              </a:solidFill>
            </a:ln>
          </p:spPr>
          <p:txBody>
            <a:bodyPr wrap="square" lIns="0" tIns="0" rIns="0" bIns="0" rtlCol="0"/>
            <a:lstStyle/>
            <a:p>
              <a:endParaRPr/>
            </a:p>
          </p:txBody>
        </p:sp>
        <p:sp>
          <p:nvSpPr>
            <p:cNvPr id="32" name="object 32"/>
            <p:cNvSpPr/>
            <p:nvPr/>
          </p:nvSpPr>
          <p:spPr>
            <a:xfrm>
              <a:off x="6617969" y="3989070"/>
              <a:ext cx="227329" cy="132715"/>
            </a:xfrm>
            <a:custGeom>
              <a:avLst/>
              <a:gdLst/>
              <a:ahLst/>
              <a:cxnLst/>
              <a:rect l="l" t="t" r="r" b="b"/>
              <a:pathLst>
                <a:path w="227329" h="132714">
                  <a:moveTo>
                    <a:pt x="0" y="0"/>
                  </a:moveTo>
                  <a:lnTo>
                    <a:pt x="227076" y="132587"/>
                  </a:lnTo>
                </a:path>
              </a:pathLst>
            </a:custGeom>
            <a:ln w="50291">
              <a:solidFill>
                <a:srgbClr val="0000C6"/>
              </a:solidFill>
            </a:ln>
          </p:spPr>
          <p:txBody>
            <a:bodyPr wrap="square" lIns="0" tIns="0" rIns="0" bIns="0" rtlCol="0"/>
            <a:lstStyle/>
            <a:p>
              <a:endParaRPr/>
            </a:p>
          </p:txBody>
        </p:sp>
        <p:sp>
          <p:nvSpPr>
            <p:cNvPr id="33" name="object 33"/>
            <p:cNvSpPr/>
            <p:nvPr/>
          </p:nvSpPr>
          <p:spPr>
            <a:xfrm>
              <a:off x="3419093" y="4104894"/>
              <a:ext cx="1146175" cy="1981200"/>
            </a:xfrm>
            <a:custGeom>
              <a:avLst/>
              <a:gdLst/>
              <a:ahLst/>
              <a:cxnLst/>
              <a:rect l="l" t="t" r="r" b="b"/>
              <a:pathLst>
                <a:path w="1146175" h="1981200">
                  <a:moveTo>
                    <a:pt x="1146048" y="0"/>
                  </a:moveTo>
                  <a:lnTo>
                    <a:pt x="0" y="1981199"/>
                  </a:lnTo>
                </a:path>
              </a:pathLst>
            </a:custGeom>
            <a:ln w="50292">
              <a:solidFill>
                <a:srgbClr val="0000C6"/>
              </a:solidFill>
            </a:ln>
          </p:spPr>
          <p:txBody>
            <a:bodyPr wrap="square" lIns="0" tIns="0" rIns="0" bIns="0" rtlCol="0"/>
            <a:lstStyle/>
            <a:p>
              <a:endParaRPr/>
            </a:p>
          </p:txBody>
        </p:sp>
        <p:sp>
          <p:nvSpPr>
            <p:cNvPr id="34" name="object 34"/>
            <p:cNvSpPr/>
            <p:nvPr/>
          </p:nvSpPr>
          <p:spPr>
            <a:xfrm>
              <a:off x="3428237" y="5942838"/>
              <a:ext cx="230504" cy="128270"/>
            </a:xfrm>
            <a:custGeom>
              <a:avLst/>
              <a:gdLst/>
              <a:ahLst/>
              <a:cxnLst/>
              <a:rect l="l" t="t" r="r" b="b"/>
              <a:pathLst>
                <a:path w="230504" h="128270">
                  <a:moveTo>
                    <a:pt x="230124" y="0"/>
                  </a:moveTo>
                  <a:lnTo>
                    <a:pt x="0" y="128016"/>
                  </a:lnTo>
                </a:path>
              </a:pathLst>
            </a:custGeom>
            <a:ln w="50292">
              <a:solidFill>
                <a:srgbClr val="0000C6"/>
              </a:solidFill>
            </a:ln>
          </p:spPr>
          <p:txBody>
            <a:bodyPr wrap="square" lIns="0" tIns="0" rIns="0" bIns="0" rtlCol="0"/>
            <a:lstStyle/>
            <a:p>
              <a:endParaRPr/>
            </a:p>
          </p:txBody>
        </p:sp>
        <p:sp>
          <p:nvSpPr>
            <p:cNvPr id="35" name="object 35"/>
            <p:cNvSpPr/>
            <p:nvPr/>
          </p:nvSpPr>
          <p:spPr>
            <a:xfrm>
              <a:off x="3429761" y="5822442"/>
              <a:ext cx="3175" cy="264160"/>
            </a:xfrm>
            <a:custGeom>
              <a:avLst/>
              <a:gdLst/>
              <a:ahLst/>
              <a:cxnLst/>
              <a:rect l="l" t="t" r="r" b="b"/>
              <a:pathLst>
                <a:path w="3175" h="264160">
                  <a:moveTo>
                    <a:pt x="0" y="0"/>
                  </a:moveTo>
                  <a:lnTo>
                    <a:pt x="3048" y="263652"/>
                  </a:lnTo>
                </a:path>
              </a:pathLst>
            </a:custGeom>
            <a:ln w="50292">
              <a:solidFill>
                <a:srgbClr val="0000C6"/>
              </a:solidFill>
            </a:ln>
          </p:spPr>
          <p:txBody>
            <a:bodyPr wrap="square" lIns="0" tIns="0" rIns="0" bIns="0" rtlCol="0"/>
            <a:lstStyle/>
            <a:p>
              <a:endParaRPr/>
            </a:p>
          </p:txBody>
        </p:sp>
        <p:sp>
          <p:nvSpPr>
            <p:cNvPr id="36" name="object 36"/>
            <p:cNvSpPr/>
            <p:nvPr/>
          </p:nvSpPr>
          <p:spPr>
            <a:xfrm>
              <a:off x="4559045" y="4115562"/>
              <a:ext cx="1492250" cy="0"/>
            </a:xfrm>
            <a:custGeom>
              <a:avLst/>
              <a:gdLst/>
              <a:ahLst/>
              <a:cxnLst/>
              <a:rect l="l" t="t" r="r" b="b"/>
              <a:pathLst>
                <a:path w="1492250">
                  <a:moveTo>
                    <a:pt x="0" y="0"/>
                  </a:moveTo>
                  <a:lnTo>
                    <a:pt x="1491996" y="0"/>
                  </a:lnTo>
                </a:path>
              </a:pathLst>
            </a:custGeom>
            <a:ln w="50292">
              <a:solidFill>
                <a:srgbClr val="FB0128"/>
              </a:solidFill>
            </a:ln>
          </p:spPr>
          <p:txBody>
            <a:bodyPr wrap="square" lIns="0" tIns="0" rIns="0" bIns="0" rtlCol="0"/>
            <a:lstStyle/>
            <a:p>
              <a:endParaRPr/>
            </a:p>
          </p:txBody>
        </p:sp>
        <p:sp>
          <p:nvSpPr>
            <p:cNvPr id="37" name="object 37"/>
            <p:cNvSpPr/>
            <p:nvPr/>
          </p:nvSpPr>
          <p:spPr>
            <a:xfrm>
              <a:off x="5950457" y="4040117"/>
              <a:ext cx="251460" cy="151130"/>
            </a:xfrm>
            <a:custGeom>
              <a:avLst/>
              <a:gdLst/>
              <a:ahLst/>
              <a:cxnLst/>
              <a:rect l="l" t="t" r="r" b="b"/>
              <a:pathLst>
                <a:path w="251460" h="151129">
                  <a:moveTo>
                    <a:pt x="0" y="0"/>
                  </a:moveTo>
                  <a:lnTo>
                    <a:pt x="100584" y="75437"/>
                  </a:lnTo>
                  <a:lnTo>
                    <a:pt x="0" y="150875"/>
                  </a:lnTo>
                  <a:lnTo>
                    <a:pt x="251460" y="75450"/>
                  </a:lnTo>
                  <a:lnTo>
                    <a:pt x="0" y="0"/>
                  </a:lnTo>
                  <a:close/>
                </a:path>
              </a:pathLst>
            </a:custGeom>
            <a:solidFill>
              <a:srgbClr val="FB0128"/>
            </a:solidFill>
          </p:spPr>
          <p:txBody>
            <a:bodyPr wrap="square" lIns="0" tIns="0" rIns="0" bIns="0" rtlCol="0"/>
            <a:lstStyle/>
            <a:p>
              <a:endParaRPr/>
            </a:p>
          </p:txBody>
        </p:sp>
        <p:sp>
          <p:nvSpPr>
            <p:cNvPr id="38" name="object 38"/>
            <p:cNvSpPr/>
            <p:nvPr/>
          </p:nvSpPr>
          <p:spPr>
            <a:xfrm>
              <a:off x="3811663" y="2824251"/>
              <a:ext cx="747395" cy="1291590"/>
            </a:xfrm>
            <a:custGeom>
              <a:avLst/>
              <a:gdLst/>
              <a:ahLst/>
              <a:cxnLst/>
              <a:rect l="l" t="t" r="r" b="b"/>
              <a:pathLst>
                <a:path w="747395" h="1291589">
                  <a:moveTo>
                    <a:pt x="747382" y="1291310"/>
                  </a:moveTo>
                  <a:lnTo>
                    <a:pt x="0" y="0"/>
                  </a:lnTo>
                </a:path>
              </a:pathLst>
            </a:custGeom>
            <a:ln w="50292">
              <a:solidFill>
                <a:srgbClr val="FB0128"/>
              </a:solidFill>
            </a:ln>
          </p:spPr>
          <p:txBody>
            <a:bodyPr wrap="square" lIns="0" tIns="0" rIns="0" bIns="0" rtlCol="0"/>
            <a:lstStyle/>
            <a:p>
              <a:endParaRPr/>
            </a:p>
          </p:txBody>
        </p:sp>
        <p:sp>
          <p:nvSpPr>
            <p:cNvPr id="39" name="object 39"/>
            <p:cNvSpPr/>
            <p:nvPr/>
          </p:nvSpPr>
          <p:spPr>
            <a:xfrm>
              <a:off x="3736079" y="2693673"/>
              <a:ext cx="191770" cy="255904"/>
            </a:xfrm>
            <a:custGeom>
              <a:avLst/>
              <a:gdLst/>
              <a:ahLst/>
              <a:cxnLst/>
              <a:rect l="l" t="t" r="r" b="b"/>
              <a:pathLst>
                <a:path w="191770" h="255905">
                  <a:moveTo>
                    <a:pt x="0" y="0"/>
                  </a:moveTo>
                  <a:lnTo>
                    <a:pt x="60667" y="255422"/>
                  </a:lnTo>
                  <a:lnTo>
                    <a:pt x="75577" y="130581"/>
                  </a:lnTo>
                  <a:lnTo>
                    <a:pt x="191249" y="179857"/>
                  </a:lnTo>
                  <a:lnTo>
                    <a:pt x="0" y="0"/>
                  </a:lnTo>
                  <a:close/>
                </a:path>
              </a:pathLst>
            </a:custGeom>
            <a:solidFill>
              <a:srgbClr val="FB0128"/>
            </a:solidFill>
          </p:spPr>
          <p:txBody>
            <a:bodyPr wrap="square" lIns="0" tIns="0" rIns="0" bIns="0" rtlCol="0"/>
            <a:lstStyle/>
            <a:p>
              <a:endParaRPr/>
            </a:p>
          </p:txBody>
        </p:sp>
        <p:sp>
          <p:nvSpPr>
            <p:cNvPr id="40" name="object 40"/>
            <p:cNvSpPr/>
            <p:nvPr/>
          </p:nvSpPr>
          <p:spPr>
            <a:xfrm>
              <a:off x="3799306" y="4127754"/>
              <a:ext cx="746125" cy="1292860"/>
            </a:xfrm>
            <a:custGeom>
              <a:avLst/>
              <a:gdLst/>
              <a:ahLst/>
              <a:cxnLst/>
              <a:rect l="l" t="t" r="r" b="b"/>
              <a:pathLst>
                <a:path w="746125" h="1292860">
                  <a:moveTo>
                    <a:pt x="746023" y="0"/>
                  </a:moveTo>
                  <a:lnTo>
                    <a:pt x="0" y="1292733"/>
                  </a:lnTo>
                </a:path>
              </a:pathLst>
            </a:custGeom>
            <a:ln w="50292">
              <a:solidFill>
                <a:srgbClr val="FB0128"/>
              </a:solidFill>
            </a:ln>
          </p:spPr>
          <p:txBody>
            <a:bodyPr wrap="square" lIns="0" tIns="0" rIns="0" bIns="0" rtlCol="0"/>
            <a:lstStyle/>
            <a:p>
              <a:endParaRPr/>
            </a:p>
          </p:txBody>
        </p:sp>
        <p:sp>
          <p:nvSpPr>
            <p:cNvPr id="41" name="object 41"/>
            <p:cNvSpPr/>
            <p:nvPr/>
          </p:nvSpPr>
          <p:spPr>
            <a:xfrm>
              <a:off x="3723900" y="5295661"/>
              <a:ext cx="191135" cy="255904"/>
            </a:xfrm>
            <a:custGeom>
              <a:avLst/>
              <a:gdLst/>
              <a:ahLst/>
              <a:cxnLst/>
              <a:rect l="l" t="t" r="r" b="b"/>
              <a:pathLst>
                <a:path w="191135" h="255904">
                  <a:moveTo>
                    <a:pt x="60325" y="0"/>
                  </a:moveTo>
                  <a:lnTo>
                    <a:pt x="0" y="255511"/>
                  </a:lnTo>
                  <a:lnTo>
                    <a:pt x="191008" y="75412"/>
                  </a:lnTo>
                  <a:lnTo>
                    <a:pt x="75399" y="124828"/>
                  </a:lnTo>
                  <a:lnTo>
                    <a:pt x="60325" y="0"/>
                  </a:lnTo>
                  <a:close/>
                </a:path>
              </a:pathLst>
            </a:custGeom>
            <a:solidFill>
              <a:srgbClr val="FB0128"/>
            </a:solidFill>
          </p:spPr>
          <p:txBody>
            <a:bodyPr wrap="square" lIns="0" tIns="0" rIns="0" bIns="0" rtlCol="0"/>
            <a:lstStyle/>
            <a:p>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313690">
              <a:lnSpc>
                <a:spcPct val="100000"/>
              </a:lnSpc>
              <a:spcBef>
                <a:spcPts val="105"/>
              </a:spcBef>
            </a:pPr>
            <a:r>
              <a:rPr dirty="0"/>
              <a:t>Service</a:t>
            </a:r>
            <a:r>
              <a:rPr spc="-50" dirty="0"/>
              <a:t> </a:t>
            </a:r>
            <a:r>
              <a:rPr dirty="0"/>
              <a:t>&amp;</a:t>
            </a:r>
            <a:r>
              <a:rPr spc="-10" dirty="0"/>
              <a:t> </a:t>
            </a:r>
            <a:r>
              <a:rPr dirty="0"/>
              <a:t>Meter</a:t>
            </a:r>
            <a:r>
              <a:rPr spc="-30" dirty="0"/>
              <a:t> </a:t>
            </a:r>
            <a:r>
              <a:rPr spc="-10" dirty="0"/>
              <a:t>Phasors</a:t>
            </a:r>
          </a:p>
        </p:txBody>
      </p:sp>
      <p:sp>
        <p:nvSpPr>
          <p:cNvPr id="73" name="object 73"/>
          <p:cNvSpPr txBox="1">
            <a:spLocks noGrp="1"/>
          </p:cNvSpPr>
          <p:nvPr>
            <p:ph type="sldNum" sz="quarter" idx="4"/>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17</a:t>
            </a:fld>
            <a:endParaRPr spc="-25" dirty="0"/>
          </a:p>
        </p:txBody>
      </p:sp>
      <p:sp>
        <p:nvSpPr>
          <p:cNvPr id="3" name="object 3"/>
          <p:cNvSpPr txBox="1"/>
          <p:nvPr/>
        </p:nvSpPr>
        <p:spPr>
          <a:xfrm>
            <a:off x="1214437" y="5292980"/>
            <a:ext cx="1802764"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Service</a:t>
            </a:r>
            <a:r>
              <a:rPr sz="1800" b="1" spc="-30" dirty="0">
                <a:latin typeface="Arial"/>
                <a:cs typeface="Arial"/>
              </a:rPr>
              <a:t> </a:t>
            </a:r>
            <a:r>
              <a:rPr sz="1800" b="1" spc="-10" dirty="0">
                <a:latin typeface="Arial"/>
                <a:cs typeface="Arial"/>
              </a:rPr>
              <a:t>Phasors</a:t>
            </a:r>
            <a:endParaRPr sz="1800">
              <a:latin typeface="Arial"/>
              <a:cs typeface="Arial"/>
            </a:endParaRPr>
          </a:p>
        </p:txBody>
      </p:sp>
      <p:sp>
        <p:nvSpPr>
          <p:cNvPr id="4" name="object 4"/>
          <p:cNvSpPr txBox="1"/>
          <p:nvPr/>
        </p:nvSpPr>
        <p:spPr>
          <a:xfrm>
            <a:off x="5995377" y="5035119"/>
            <a:ext cx="1600200" cy="848360"/>
          </a:xfrm>
          <a:prstGeom prst="rect">
            <a:avLst/>
          </a:prstGeom>
        </p:spPr>
        <p:txBody>
          <a:bodyPr vert="horz" wrap="square" lIns="0" tIns="12700" rIns="0" bIns="0" rtlCol="0">
            <a:spAutoFit/>
          </a:bodyPr>
          <a:lstStyle/>
          <a:p>
            <a:pPr marL="132715" marR="5080" indent="-120650">
              <a:lnSpc>
                <a:spcPct val="150000"/>
              </a:lnSpc>
              <a:spcBef>
                <a:spcPts val="100"/>
              </a:spcBef>
            </a:pPr>
            <a:r>
              <a:rPr sz="1800" b="1" dirty="0">
                <a:latin typeface="Arial"/>
                <a:cs typeface="Arial"/>
              </a:rPr>
              <a:t>Meter</a:t>
            </a:r>
            <a:r>
              <a:rPr sz="1800" b="1" spc="-10" dirty="0">
                <a:latin typeface="Arial"/>
                <a:cs typeface="Arial"/>
              </a:rPr>
              <a:t> Phasors </a:t>
            </a:r>
            <a:r>
              <a:rPr sz="1800" b="1" dirty="0">
                <a:latin typeface="Arial"/>
                <a:cs typeface="Arial"/>
              </a:rPr>
              <a:t>2</a:t>
            </a:r>
            <a:r>
              <a:rPr sz="1800" b="1" spc="-5" dirty="0">
                <a:latin typeface="Arial"/>
                <a:cs typeface="Arial"/>
              </a:rPr>
              <a:t> </a:t>
            </a:r>
            <a:r>
              <a:rPr sz="1800" b="1" dirty="0">
                <a:latin typeface="Arial"/>
                <a:cs typeface="Arial"/>
              </a:rPr>
              <a:t>½ </a:t>
            </a:r>
            <a:r>
              <a:rPr sz="1800" b="1" spc="-10" dirty="0">
                <a:latin typeface="Arial"/>
                <a:cs typeface="Arial"/>
              </a:rPr>
              <a:t>Element</a:t>
            </a:r>
            <a:endParaRPr sz="1800">
              <a:latin typeface="Arial"/>
              <a:cs typeface="Arial"/>
            </a:endParaRPr>
          </a:p>
        </p:txBody>
      </p:sp>
      <p:grpSp>
        <p:nvGrpSpPr>
          <p:cNvPr id="5" name="object 5"/>
          <p:cNvGrpSpPr/>
          <p:nvPr/>
        </p:nvGrpSpPr>
        <p:grpSpPr>
          <a:xfrm>
            <a:off x="639826" y="1410969"/>
            <a:ext cx="3245485" cy="3350260"/>
            <a:chOff x="639826" y="1410969"/>
            <a:chExt cx="3245485" cy="3350260"/>
          </a:xfrm>
        </p:grpSpPr>
        <p:sp>
          <p:nvSpPr>
            <p:cNvPr id="6" name="object 6"/>
            <p:cNvSpPr/>
            <p:nvPr/>
          </p:nvSpPr>
          <p:spPr>
            <a:xfrm>
              <a:off x="2253234" y="3085337"/>
              <a:ext cx="1519555" cy="1905"/>
            </a:xfrm>
            <a:custGeom>
              <a:avLst/>
              <a:gdLst/>
              <a:ahLst/>
              <a:cxnLst/>
              <a:rect l="l" t="t" r="r" b="b"/>
              <a:pathLst>
                <a:path w="1519554" h="1905">
                  <a:moveTo>
                    <a:pt x="0" y="1524"/>
                  </a:moveTo>
                  <a:lnTo>
                    <a:pt x="1519428" y="0"/>
                  </a:lnTo>
                </a:path>
              </a:pathLst>
            </a:custGeom>
            <a:ln w="25908">
              <a:solidFill>
                <a:srgbClr val="0000C6"/>
              </a:solidFill>
            </a:ln>
          </p:spPr>
          <p:txBody>
            <a:bodyPr wrap="square" lIns="0" tIns="0" rIns="0" bIns="0" rtlCol="0"/>
            <a:lstStyle/>
            <a:p>
              <a:endParaRPr/>
            </a:p>
          </p:txBody>
        </p:sp>
        <p:sp>
          <p:nvSpPr>
            <p:cNvPr id="7" name="object 7"/>
            <p:cNvSpPr/>
            <p:nvPr/>
          </p:nvSpPr>
          <p:spPr>
            <a:xfrm>
              <a:off x="3583686" y="2993897"/>
              <a:ext cx="193675" cy="93345"/>
            </a:xfrm>
            <a:custGeom>
              <a:avLst/>
              <a:gdLst/>
              <a:ahLst/>
              <a:cxnLst/>
              <a:rect l="l" t="t" r="r" b="b"/>
              <a:pathLst>
                <a:path w="193675" h="93344">
                  <a:moveTo>
                    <a:pt x="193548" y="92963"/>
                  </a:moveTo>
                  <a:lnTo>
                    <a:pt x="0" y="0"/>
                  </a:lnTo>
                </a:path>
              </a:pathLst>
            </a:custGeom>
            <a:ln w="25907">
              <a:solidFill>
                <a:srgbClr val="0000C6"/>
              </a:solidFill>
            </a:ln>
          </p:spPr>
          <p:txBody>
            <a:bodyPr wrap="square" lIns="0" tIns="0" rIns="0" bIns="0" rtlCol="0"/>
            <a:lstStyle/>
            <a:p>
              <a:endParaRPr/>
            </a:p>
          </p:txBody>
        </p:sp>
        <p:sp>
          <p:nvSpPr>
            <p:cNvPr id="8" name="object 8"/>
            <p:cNvSpPr/>
            <p:nvPr/>
          </p:nvSpPr>
          <p:spPr>
            <a:xfrm>
              <a:off x="3574542" y="3086862"/>
              <a:ext cx="193675" cy="93345"/>
            </a:xfrm>
            <a:custGeom>
              <a:avLst/>
              <a:gdLst/>
              <a:ahLst/>
              <a:cxnLst/>
              <a:rect l="l" t="t" r="r" b="b"/>
              <a:pathLst>
                <a:path w="193675" h="93344">
                  <a:moveTo>
                    <a:pt x="0" y="92963"/>
                  </a:moveTo>
                  <a:lnTo>
                    <a:pt x="193548" y="0"/>
                  </a:lnTo>
                </a:path>
              </a:pathLst>
            </a:custGeom>
            <a:ln w="25907">
              <a:solidFill>
                <a:srgbClr val="0000C6"/>
              </a:solidFill>
            </a:ln>
          </p:spPr>
          <p:txBody>
            <a:bodyPr wrap="square" lIns="0" tIns="0" rIns="0" bIns="0" rtlCol="0"/>
            <a:lstStyle/>
            <a:p>
              <a:endParaRPr/>
            </a:p>
          </p:txBody>
        </p:sp>
        <p:sp>
          <p:nvSpPr>
            <p:cNvPr id="9" name="object 9"/>
            <p:cNvSpPr/>
            <p:nvPr/>
          </p:nvSpPr>
          <p:spPr>
            <a:xfrm>
              <a:off x="725424" y="1499615"/>
              <a:ext cx="3053080" cy="3173095"/>
            </a:xfrm>
            <a:custGeom>
              <a:avLst/>
              <a:gdLst/>
              <a:ahLst/>
              <a:cxnLst/>
              <a:rect l="l" t="t" r="r" b="b"/>
              <a:pathLst>
                <a:path w="3053079" h="3173095">
                  <a:moveTo>
                    <a:pt x="0" y="1586484"/>
                  </a:moveTo>
                  <a:lnTo>
                    <a:pt x="726" y="1537069"/>
                  </a:lnTo>
                  <a:lnTo>
                    <a:pt x="2891" y="1488031"/>
                  </a:lnTo>
                  <a:lnTo>
                    <a:pt x="6473" y="1439390"/>
                  </a:lnTo>
                  <a:lnTo>
                    <a:pt x="11451" y="1391171"/>
                  </a:lnTo>
                  <a:lnTo>
                    <a:pt x="17805" y="1343393"/>
                  </a:lnTo>
                  <a:lnTo>
                    <a:pt x="25512" y="1296079"/>
                  </a:lnTo>
                  <a:lnTo>
                    <a:pt x="34553" y="1249251"/>
                  </a:lnTo>
                  <a:lnTo>
                    <a:pt x="44906" y="1202931"/>
                  </a:lnTo>
                  <a:lnTo>
                    <a:pt x="56549" y="1157141"/>
                  </a:lnTo>
                  <a:lnTo>
                    <a:pt x="69462" y="1111903"/>
                  </a:lnTo>
                  <a:lnTo>
                    <a:pt x="83623" y="1067238"/>
                  </a:lnTo>
                  <a:lnTo>
                    <a:pt x="99012" y="1023169"/>
                  </a:lnTo>
                  <a:lnTo>
                    <a:pt x="115607" y="979718"/>
                  </a:lnTo>
                  <a:lnTo>
                    <a:pt x="133387" y="936907"/>
                  </a:lnTo>
                  <a:lnTo>
                    <a:pt x="152332" y="894756"/>
                  </a:lnTo>
                  <a:lnTo>
                    <a:pt x="172419" y="853290"/>
                  </a:lnTo>
                  <a:lnTo>
                    <a:pt x="193629" y="812528"/>
                  </a:lnTo>
                  <a:lnTo>
                    <a:pt x="215939" y="772494"/>
                  </a:lnTo>
                  <a:lnTo>
                    <a:pt x="239329" y="733210"/>
                  </a:lnTo>
                  <a:lnTo>
                    <a:pt x="263777" y="694696"/>
                  </a:lnTo>
                  <a:lnTo>
                    <a:pt x="289263" y="656976"/>
                  </a:lnTo>
                  <a:lnTo>
                    <a:pt x="315765" y="620071"/>
                  </a:lnTo>
                  <a:lnTo>
                    <a:pt x="343262" y="584002"/>
                  </a:lnTo>
                  <a:lnTo>
                    <a:pt x="371734" y="548793"/>
                  </a:lnTo>
                  <a:lnTo>
                    <a:pt x="401159" y="514465"/>
                  </a:lnTo>
                  <a:lnTo>
                    <a:pt x="431515" y="481039"/>
                  </a:lnTo>
                  <a:lnTo>
                    <a:pt x="462783" y="448538"/>
                  </a:lnTo>
                  <a:lnTo>
                    <a:pt x="494940" y="416984"/>
                  </a:lnTo>
                  <a:lnTo>
                    <a:pt x="527965" y="386399"/>
                  </a:lnTo>
                  <a:lnTo>
                    <a:pt x="561838" y="356804"/>
                  </a:lnTo>
                  <a:lnTo>
                    <a:pt x="596538" y="328222"/>
                  </a:lnTo>
                  <a:lnTo>
                    <a:pt x="632043" y="300675"/>
                  </a:lnTo>
                  <a:lnTo>
                    <a:pt x="668332" y="274183"/>
                  </a:lnTo>
                  <a:lnTo>
                    <a:pt x="705384" y="248771"/>
                  </a:lnTo>
                  <a:lnTo>
                    <a:pt x="743178" y="224458"/>
                  </a:lnTo>
                  <a:lnTo>
                    <a:pt x="781693" y="201268"/>
                  </a:lnTo>
                  <a:lnTo>
                    <a:pt x="820908" y="179222"/>
                  </a:lnTo>
                  <a:lnTo>
                    <a:pt x="860801" y="158342"/>
                  </a:lnTo>
                  <a:lnTo>
                    <a:pt x="901352" y="138650"/>
                  </a:lnTo>
                  <a:lnTo>
                    <a:pt x="942539" y="120168"/>
                  </a:lnTo>
                  <a:lnTo>
                    <a:pt x="984342" y="102918"/>
                  </a:lnTo>
                  <a:lnTo>
                    <a:pt x="1026739" y="86922"/>
                  </a:lnTo>
                  <a:lnTo>
                    <a:pt x="1069709" y="72202"/>
                  </a:lnTo>
                  <a:lnTo>
                    <a:pt x="1113231" y="58780"/>
                  </a:lnTo>
                  <a:lnTo>
                    <a:pt x="1157283" y="46677"/>
                  </a:lnTo>
                  <a:lnTo>
                    <a:pt x="1201846" y="35916"/>
                  </a:lnTo>
                  <a:lnTo>
                    <a:pt x="1246897" y="26519"/>
                  </a:lnTo>
                  <a:lnTo>
                    <a:pt x="1292416" y="18507"/>
                  </a:lnTo>
                  <a:lnTo>
                    <a:pt x="1338382" y="11903"/>
                  </a:lnTo>
                  <a:lnTo>
                    <a:pt x="1384772" y="6728"/>
                  </a:lnTo>
                  <a:lnTo>
                    <a:pt x="1431567" y="3005"/>
                  </a:lnTo>
                  <a:lnTo>
                    <a:pt x="1478745" y="754"/>
                  </a:lnTo>
                  <a:lnTo>
                    <a:pt x="1526286" y="0"/>
                  </a:lnTo>
                  <a:lnTo>
                    <a:pt x="1573826" y="754"/>
                  </a:lnTo>
                  <a:lnTo>
                    <a:pt x="1621004" y="3005"/>
                  </a:lnTo>
                  <a:lnTo>
                    <a:pt x="1667799" y="6728"/>
                  </a:lnTo>
                  <a:lnTo>
                    <a:pt x="1714189" y="11903"/>
                  </a:lnTo>
                  <a:lnTo>
                    <a:pt x="1760155" y="18507"/>
                  </a:lnTo>
                  <a:lnTo>
                    <a:pt x="1805674" y="26519"/>
                  </a:lnTo>
                  <a:lnTo>
                    <a:pt x="1850725" y="35916"/>
                  </a:lnTo>
                  <a:lnTo>
                    <a:pt x="1895288" y="46677"/>
                  </a:lnTo>
                  <a:lnTo>
                    <a:pt x="1939340" y="58780"/>
                  </a:lnTo>
                  <a:lnTo>
                    <a:pt x="1982862" y="72202"/>
                  </a:lnTo>
                  <a:lnTo>
                    <a:pt x="2025832" y="86922"/>
                  </a:lnTo>
                  <a:lnTo>
                    <a:pt x="2068229" y="102918"/>
                  </a:lnTo>
                  <a:lnTo>
                    <a:pt x="2110032" y="120168"/>
                  </a:lnTo>
                  <a:lnTo>
                    <a:pt x="2151219" y="138650"/>
                  </a:lnTo>
                  <a:lnTo>
                    <a:pt x="2191770" y="158342"/>
                  </a:lnTo>
                  <a:lnTo>
                    <a:pt x="2231663" y="179222"/>
                  </a:lnTo>
                  <a:lnTo>
                    <a:pt x="2270878" y="201268"/>
                  </a:lnTo>
                  <a:lnTo>
                    <a:pt x="2309393" y="224458"/>
                  </a:lnTo>
                  <a:lnTo>
                    <a:pt x="2347187" y="248771"/>
                  </a:lnTo>
                  <a:lnTo>
                    <a:pt x="2384239" y="274183"/>
                  </a:lnTo>
                  <a:lnTo>
                    <a:pt x="2420528" y="300675"/>
                  </a:lnTo>
                  <a:lnTo>
                    <a:pt x="2456033" y="328222"/>
                  </a:lnTo>
                  <a:lnTo>
                    <a:pt x="2490733" y="356804"/>
                  </a:lnTo>
                  <a:lnTo>
                    <a:pt x="2524606" y="386399"/>
                  </a:lnTo>
                  <a:lnTo>
                    <a:pt x="2557631" y="416984"/>
                  </a:lnTo>
                  <a:lnTo>
                    <a:pt x="2589788" y="448538"/>
                  </a:lnTo>
                  <a:lnTo>
                    <a:pt x="2621056" y="481039"/>
                  </a:lnTo>
                  <a:lnTo>
                    <a:pt x="2651412" y="514465"/>
                  </a:lnTo>
                  <a:lnTo>
                    <a:pt x="2680837" y="548793"/>
                  </a:lnTo>
                  <a:lnTo>
                    <a:pt x="2709309" y="584002"/>
                  </a:lnTo>
                  <a:lnTo>
                    <a:pt x="2736806" y="620071"/>
                  </a:lnTo>
                  <a:lnTo>
                    <a:pt x="2763308" y="656976"/>
                  </a:lnTo>
                  <a:lnTo>
                    <a:pt x="2788794" y="694696"/>
                  </a:lnTo>
                  <a:lnTo>
                    <a:pt x="2813242" y="733210"/>
                  </a:lnTo>
                  <a:lnTo>
                    <a:pt x="2836632" y="772494"/>
                  </a:lnTo>
                  <a:lnTo>
                    <a:pt x="2858942" y="812528"/>
                  </a:lnTo>
                  <a:lnTo>
                    <a:pt x="2880152" y="853290"/>
                  </a:lnTo>
                  <a:lnTo>
                    <a:pt x="2900239" y="894756"/>
                  </a:lnTo>
                  <a:lnTo>
                    <a:pt x="2919184" y="936907"/>
                  </a:lnTo>
                  <a:lnTo>
                    <a:pt x="2936964" y="979718"/>
                  </a:lnTo>
                  <a:lnTo>
                    <a:pt x="2953559" y="1023169"/>
                  </a:lnTo>
                  <a:lnTo>
                    <a:pt x="2968948" y="1067238"/>
                  </a:lnTo>
                  <a:lnTo>
                    <a:pt x="2983109" y="1111903"/>
                  </a:lnTo>
                  <a:lnTo>
                    <a:pt x="2996022" y="1157141"/>
                  </a:lnTo>
                  <a:lnTo>
                    <a:pt x="3007665" y="1202931"/>
                  </a:lnTo>
                  <a:lnTo>
                    <a:pt x="3018018" y="1249251"/>
                  </a:lnTo>
                  <a:lnTo>
                    <a:pt x="3027059" y="1296079"/>
                  </a:lnTo>
                  <a:lnTo>
                    <a:pt x="3034766" y="1343393"/>
                  </a:lnTo>
                  <a:lnTo>
                    <a:pt x="3041120" y="1391171"/>
                  </a:lnTo>
                  <a:lnTo>
                    <a:pt x="3046098" y="1439390"/>
                  </a:lnTo>
                  <a:lnTo>
                    <a:pt x="3049680" y="1488031"/>
                  </a:lnTo>
                  <a:lnTo>
                    <a:pt x="3051845" y="1537069"/>
                  </a:lnTo>
                  <a:lnTo>
                    <a:pt x="3052572" y="1586484"/>
                  </a:lnTo>
                  <a:lnTo>
                    <a:pt x="3051845" y="1635898"/>
                  </a:lnTo>
                  <a:lnTo>
                    <a:pt x="3049680" y="1684936"/>
                  </a:lnTo>
                  <a:lnTo>
                    <a:pt x="3046098" y="1733577"/>
                  </a:lnTo>
                  <a:lnTo>
                    <a:pt x="3041120" y="1781796"/>
                  </a:lnTo>
                  <a:lnTo>
                    <a:pt x="3034766" y="1829574"/>
                  </a:lnTo>
                  <a:lnTo>
                    <a:pt x="3027059" y="1876888"/>
                  </a:lnTo>
                  <a:lnTo>
                    <a:pt x="3018018" y="1923716"/>
                  </a:lnTo>
                  <a:lnTo>
                    <a:pt x="3007665" y="1970036"/>
                  </a:lnTo>
                  <a:lnTo>
                    <a:pt x="2996022" y="2015826"/>
                  </a:lnTo>
                  <a:lnTo>
                    <a:pt x="2983109" y="2061064"/>
                  </a:lnTo>
                  <a:lnTo>
                    <a:pt x="2968948" y="2105729"/>
                  </a:lnTo>
                  <a:lnTo>
                    <a:pt x="2953559" y="2149798"/>
                  </a:lnTo>
                  <a:lnTo>
                    <a:pt x="2936964" y="2193249"/>
                  </a:lnTo>
                  <a:lnTo>
                    <a:pt x="2919184" y="2236060"/>
                  </a:lnTo>
                  <a:lnTo>
                    <a:pt x="2900239" y="2278211"/>
                  </a:lnTo>
                  <a:lnTo>
                    <a:pt x="2880152" y="2319677"/>
                  </a:lnTo>
                  <a:lnTo>
                    <a:pt x="2858942" y="2360439"/>
                  </a:lnTo>
                  <a:lnTo>
                    <a:pt x="2836632" y="2400473"/>
                  </a:lnTo>
                  <a:lnTo>
                    <a:pt x="2813242" y="2439757"/>
                  </a:lnTo>
                  <a:lnTo>
                    <a:pt x="2788794" y="2478271"/>
                  </a:lnTo>
                  <a:lnTo>
                    <a:pt x="2763308" y="2515991"/>
                  </a:lnTo>
                  <a:lnTo>
                    <a:pt x="2736806" y="2552896"/>
                  </a:lnTo>
                  <a:lnTo>
                    <a:pt x="2709309" y="2588965"/>
                  </a:lnTo>
                  <a:lnTo>
                    <a:pt x="2680837" y="2624174"/>
                  </a:lnTo>
                  <a:lnTo>
                    <a:pt x="2651412" y="2658502"/>
                  </a:lnTo>
                  <a:lnTo>
                    <a:pt x="2621056" y="2691928"/>
                  </a:lnTo>
                  <a:lnTo>
                    <a:pt x="2589788" y="2724429"/>
                  </a:lnTo>
                  <a:lnTo>
                    <a:pt x="2557631" y="2755983"/>
                  </a:lnTo>
                  <a:lnTo>
                    <a:pt x="2524606" y="2786568"/>
                  </a:lnTo>
                  <a:lnTo>
                    <a:pt x="2490733" y="2816163"/>
                  </a:lnTo>
                  <a:lnTo>
                    <a:pt x="2456033" y="2844745"/>
                  </a:lnTo>
                  <a:lnTo>
                    <a:pt x="2420528" y="2872292"/>
                  </a:lnTo>
                  <a:lnTo>
                    <a:pt x="2384239" y="2898784"/>
                  </a:lnTo>
                  <a:lnTo>
                    <a:pt x="2347187" y="2924196"/>
                  </a:lnTo>
                  <a:lnTo>
                    <a:pt x="2309393" y="2948509"/>
                  </a:lnTo>
                  <a:lnTo>
                    <a:pt x="2270878" y="2971699"/>
                  </a:lnTo>
                  <a:lnTo>
                    <a:pt x="2231663" y="2993745"/>
                  </a:lnTo>
                  <a:lnTo>
                    <a:pt x="2191770" y="3014625"/>
                  </a:lnTo>
                  <a:lnTo>
                    <a:pt x="2151219" y="3034317"/>
                  </a:lnTo>
                  <a:lnTo>
                    <a:pt x="2110032" y="3052799"/>
                  </a:lnTo>
                  <a:lnTo>
                    <a:pt x="2068229" y="3070049"/>
                  </a:lnTo>
                  <a:lnTo>
                    <a:pt x="2025832" y="3086045"/>
                  </a:lnTo>
                  <a:lnTo>
                    <a:pt x="1982862" y="3100765"/>
                  </a:lnTo>
                  <a:lnTo>
                    <a:pt x="1939340" y="3114187"/>
                  </a:lnTo>
                  <a:lnTo>
                    <a:pt x="1895288" y="3126290"/>
                  </a:lnTo>
                  <a:lnTo>
                    <a:pt x="1850725" y="3137051"/>
                  </a:lnTo>
                  <a:lnTo>
                    <a:pt x="1805674" y="3146448"/>
                  </a:lnTo>
                  <a:lnTo>
                    <a:pt x="1760155" y="3154460"/>
                  </a:lnTo>
                  <a:lnTo>
                    <a:pt x="1714189" y="3161064"/>
                  </a:lnTo>
                  <a:lnTo>
                    <a:pt x="1667799" y="3166239"/>
                  </a:lnTo>
                  <a:lnTo>
                    <a:pt x="1621004" y="3169962"/>
                  </a:lnTo>
                  <a:lnTo>
                    <a:pt x="1573826" y="3172213"/>
                  </a:lnTo>
                  <a:lnTo>
                    <a:pt x="1526286" y="3172968"/>
                  </a:lnTo>
                  <a:lnTo>
                    <a:pt x="1478745" y="3172213"/>
                  </a:lnTo>
                  <a:lnTo>
                    <a:pt x="1431567" y="3169962"/>
                  </a:lnTo>
                  <a:lnTo>
                    <a:pt x="1384772" y="3166239"/>
                  </a:lnTo>
                  <a:lnTo>
                    <a:pt x="1338382" y="3161064"/>
                  </a:lnTo>
                  <a:lnTo>
                    <a:pt x="1292416" y="3154460"/>
                  </a:lnTo>
                  <a:lnTo>
                    <a:pt x="1246897" y="3146448"/>
                  </a:lnTo>
                  <a:lnTo>
                    <a:pt x="1201846" y="3137051"/>
                  </a:lnTo>
                  <a:lnTo>
                    <a:pt x="1157283" y="3126290"/>
                  </a:lnTo>
                  <a:lnTo>
                    <a:pt x="1113231" y="3114187"/>
                  </a:lnTo>
                  <a:lnTo>
                    <a:pt x="1069709" y="3100765"/>
                  </a:lnTo>
                  <a:lnTo>
                    <a:pt x="1026739" y="3086045"/>
                  </a:lnTo>
                  <a:lnTo>
                    <a:pt x="984342" y="3070049"/>
                  </a:lnTo>
                  <a:lnTo>
                    <a:pt x="942539" y="3052799"/>
                  </a:lnTo>
                  <a:lnTo>
                    <a:pt x="901352" y="3034317"/>
                  </a:lnTo>
                  <a:lnTo>
                    <a:pt x="860801" y="3014625"/>
                  </a:lnTo>
                  <a:lnTo>
                    <a:pt x="820908" y="2993745"/>
                  </a:lnTo>
                  <a:lnTo>
                    <a:pt x="781693" y="2971699"/>
                  </a:lnTo>
                  <a:lnTo>
                    <a:pt x="743178" y="2948509"/>
                  </a:lnTo>
                  <a:lnTo>
                    <a:pt x="705384" y="2924196"/>
                  </a:lnTo>
                  <a:lnTo>
                    <a:pt x="668332" y="2898784"/>
                  </a:lnTo>
                  <a:lnTo>
                    <a:pt x="632043" y="2872292"/>
                  </a:lnTo>
                  <a:lnTo>
                    <a:pt x="596538" y="2844745"/>
                  </a:lnTo>
                  <a:lnTo>
                    <a:pt x="561838" y="2816163"/>
                  </a:lnTo>
                  <a:lnTo>
                    <a:pt x="527965" y="2786568"/>
                  </a:lnTo>
                  <a:lnTo>
                    <a:pt x="494940" y="2755983"/>
                  </a:lnTo>
                  <a:lnTo>
                    <a:pt x="462783" y="2724429"/>
                  </a:lnTo>
                  <a:lnTo>
                    <a:pt x="431515" y="2691928"/>
                  </a:lnTo>
                  <a:lnTo>
                    <a:pt x="401159" y="2658502"/>
                  </a:lnTo>
                  <a:lnTo>
                    <a:pt x="371734" y="2624174"/>
                  </a:lnTo>
                  <a:lnTo>
                    <a:pt x="343262" y="2588965"/>
                  </a:lnTo>
                  <a:lnTo>
                    <a:pt x="315765" y="2552896"/>
                  </a:lnTo>
                  <a:lnTo>
                    <a:pt x="289263" y="2515991"/>
                  </a:lnTo>
                  <a:lnTo>
                    <a:pt x="263777" y="2478271"/>
                  </a:lnTo>
                  <a:lnTo>
                    <a:pt x="239329" y="2439757"/>
                  </a:lnTo>
                  <a:lnTo>
                    <a:pt x="215939" y="2400473"/>
                  </a:lnTo>
                  <a:lnTo>
                    <a:pt x="193629" y="2360439"/>
                  </a:lnTo>
                  <a:lnTo>
                    <a:pt x="172419" y="2319677"/>
                  </a:lnTo>
                  <a:lnTo>
                    <a:pt x="152332" y="2278211"/>
                  </a:lnTo>
                  <a:lnTo>
                    <a:pt x="133387" y="2236060"/>
                  </a:lnTo>
                  <a:lnTo>
                    <a:pt x="115607" y="2193249"/>
                  </a:lnTo>
                  <a:lnTo>
                    <a:pt x="99012" y="2149798"/>
                  </a:lnTo>
                  <a:lnTo>
                    <a:pt x="83623" y="2105729"/>
                  </a:lnTo>
                  <a:lnTo>
                    <a:pt x="69462" y="2061064"/>
                  </a:lnTo>
                  <a:lnTo>
                    <a:pt x="56549" y="2015826"/>
                  </a:lnTo>
                  <a:lnTo>
                    <a:pt x="44906" y="1970036"/>
                  </a:lnTo>
                  <a:lnTo>
                    <a:pt x="34553" y="1923716"/>
                  </a:lnTo>
                  <a:lnTo>
                    <a:pt x="25512" y="1876888"/>
                  </a:lnTo>
                  <a:lnTo>
                    <a:pt x="17805" y="1829574"/>
                  </a:lnTo>
                  <a:lnTo>
                    <a:pt x="11451" y="1781796"/>
                  </a:lnTo>
                  <a:lnTo>
                    <a:pt x="6473" y="1733577"/>
                  </a:lnTo>
                  <a:lnTo>
                    <a:pt x="2891" y="1684936"/>
                  </a:lnTo>
                  <a:lnTo>
                    <a:pt x="726" y="1635898"/>
                  </a:lnTo>
                  <a:lnTo>
                    <a:pt x="0" y="1586484"/>
                  </a:lnTo>
                  <a:close/>
                </a:path>
              </a:pathLst>
            </a:custGeom>
            <a:ln w="12192">
              <a:solidFill>
                <a:srgbClr val="000000"/>
              </a:solidFill>
            </a:ln>
          </p:spPr>
          <p:txBody>
            <a:bodyPr wrap="square" lIns="0" tIns="0" rIns="0" bIns="0" rtlCol="0"/>
            <a:lstStyle/>
            <a:p>
              <a:endParaRPr/>
            </a:p>
          </p:txBody>
        </p:sp>
        <p:sp>
          <p:nvSpPr>
            <p:cNvPr id="10" name="object 10"/>
            <p:cNvSpPr/>
            <p:nvPr/>
          </p:nvSpPr>
          <p:spPr>
            <a:xfrm>
              <a:off x="2253234" y="3086862"/>
              <a:ext cx="954405" cy="0"/>
            </a:xfrm>
            <a:custGeom>
              <a:avLst/>
              <a:gdLst/>
              <a:ahLst/>
              <a:cxnLst/>
              <a:rect l="l" t="t" r="r" b="b"/>
              <a:pathLst>
                <a:path w="954405">
                  <a:moveTo>
                    <a:pt x="0" y="0"/>
                  </a:moveTo>
                  <a:lnTo>
                    <a:pt x="954024" y="0"/>
                  </a:lnTo>
                </a:path>
              </a:pathLst>
            </a:custGeom>
            <a:ln w="50292">
              <a:solidFill>
                <a:srgbClr val="FB0128"/>
              </a:solidFill>
            </a:ln>
          </p:spPr>
          <p:txBody>
            <a:bodyPr wrap="square" lIns="0" tIns="0" rIns="0" bIns="0" rtlCol="0"/>
            <a:lstStyle/>
            <a:p>
              <a:endParaRPr/>
            </a:p>
          </p:txBody>
        </p:sp>
        <p:sp>
          <p:nvSpPr>
            <p:cNvPr id="11" name="object 11"/>
            <p:cNvSpPr/>
            <p:nvPr/>
          </p:nvSpPr>
          <p:spPr>
            <a:xfrm>
              <a:off x="3106674" y="3011417"/>
              <a:ext cx="251460" cy="151130"/>
            </a:xfrm>
            <a:custGeom>
              <a:avLst/>
              <a:gdLst/>
              <a:ahLst/>
              <a:cxnLst/>
              <a:rect l="l" t="t" r="r" b="b"/>
              <a:pathLst>
                <a:path w="251460" h="151130">
                  <a:moveTo>
                    <a:pt x="0" y="0"/>
                  </a:moveTo>
                  <a:lnTo>
                    <a:pt x="100583" y="75437"/>
                  </a:lnTo>
                  <a:lnTo>
                    <a:pt x="0" y="150875"/>
                  </a:lnTo>
                  <a:lnTo>
                    <a:pt x="251459" y="75450"/>
                  </a:lnTo>
                  <a:lnTo>
                    <a:pt x="0" y="0"/>
                  </a:lnTo>
                  <a:close/>
                </a:path>
              </a:pathLst>
            </a:custGeom>
            <a:solidFill>
              <a:srgbClr val="FB0128"/>
            </a:solidFill>
          </p:spPr>
          <p:txBody>
            <a:bodyPr wrap="square" lIns="0" tIns="0" rIns="0" bIns="0" rtlCol="0"/>
            <a:lstStyle/>
            <a:p>
              <a:endParaRPr/>
            </a:p>
          </p:txBody>
        </p:sp>
        <p:sp>
          <p:nvSpPr>
            <p:cNvPr id="12" name="object 12"/>
            <p:cNvSpPr/>
            <p:nvPr/>
          </p:nvSpPr>
          <p:spPr>
            <a:xfrm>
              <a:off x="3781043" y="3086099"/>
              <a:ext cx="97790" cy="0"/>
            </a:xfrm>
            <a:custGeom>
              <a:avLst/>
              <a:gdLst/>
              <a:ahLst/>
              <a:cxnLst/>
              <a:rect l="l" t="t" r="r" b="b"/>
              <a:pathLst>
                <a:path w="97789">
                  <a:moveTo>
                    <a:pt x="0" y="0"/>
                  </a:moveTo>
                  <a:lnTo>
                    <a:pt x="97536" y="0"/>
                  </a:lnTo>
                </a:path>
              </a:pathLst>
            </a:custGeom>
            <a:ln w="12192">
              <a:solidFill>
                <a:srgbClr val="000000"/>
              </a:solidFill>
            </a:ln>
          </p:spPr>
          <p:txBody>
            <a:bodyPr wrap="square" lIns="0" tIns="0" rIns="0" bIns="0" rtlCol="0"/>
            <a:lstStyle/>
            <a:p>
              <a:endParaRPr/>
            </a:p>
          </p:txBody>
        </p:sp>
        <p:sp>
          <p:nvSpPr>
            <p:cNvPr id="13" name="object 13"/>
            <p:cNvSpPr/>
            <p:nvPr/>
          </p:nvSpPr>
          <p:spPr>
            <a:xfrm>
              <a:off x="2252472" y="1417319"/>
              <a:ext cx="0" cy="79375"/>
            </a:xfrm>
            <a:custGeom>
              <a:avLst/>
              <a:gdLst/>
              <a:ahLst/>
              <a:cxnLst/>
              <a:rect l="l" t="t" r="r" b="b"/>
              <a:pathLst>
                <a:path h="79375">
                  <a:moveTo>
                    <a:pt x="0" y="79248"/>
                  </a:moveTo>
                  <a:lnTo>
                    <a:pt x="0" y="0"/>
                  </a:lnTo>
                </a:path>
              </a:pathLst>
            </a:custGeom>
            <a:ln w="12192">
              <a:solidFill>
                <a:srgbClr val="000000"/>
              </a:solidFill>
            </a:ln>
          </p:spPr>
          <p:txBody>
            <a:bodyPr wrap="square" lIns="0" tIns="0" rIns="0" bIns="0" rtlCol="0"/>
            <a:lstStyle/>
            <a:p>
              <a:endParaRPr/>
            </a:p>
          </p:txBody>
        </p:sp>
        <p:sp>
          <p:nvSpPr>
            <p:cNvPr id="14" name="object 14"/>
            <p:cNvSpPr/>
            <p:nvPr/>
          </p:nvSpPr>
          <p:spPr>
            <a:xfrm>
              <a:off x="646176" y="3086099"/>
              <a:ext cx="76200" cy="0"/>
            </a:xfrm>
            <a:custGeom>
              <a:avLst/>
              <a:gdLst/>
              <a:ahLst/>
              <a:cxnLst/>
              <a:rect l="l" t="t" r="r" b="b"/>
              <a:pathLst>
                <a:path w="76200">
                  <a:moveTo>
                    <a:pt x="76200" y="0"/>
                  </a:moveTo>
                  <a:lnTo>
                    <a:pt x="0" y="0"/>
                  </a:lnTo>
                </a:path>
              </a:pathLst>
            </a:custGeom>
            <a:ln w="12192">
              <a:solidFill>
                <a:srgbClr val="000000"/>
              </a:solidFill>
            </a:ln>
          </p:spPr>
          <p:txBody>
            <a:bodyPr wrap="square" lIns="0" tIns="0" rIns="0" bIns="0" rtlCol="0"/>
            <a:lstStyle/>
            <a:p>
              <a:endParaRPr/>
            </a:p>
          </p:txBody>
        </p:sp>
        <p:sp>
          <p:nvSpPr>
            <p:cNvPr id="15" name="object 15"/>
            <p:cNvSpPr/>
            <p:nvPr/>
          </p:nvSpPr>
          <p:spPr>
            <a:xfrm>
              <a:off x="2252472" y="4675631"/>
              <a:ext cx="0" cy="79375"/>
            </a:xfrm>
            <a:custGeom>
              <a:avLst/>
              <a:gdLst/>
              <a:ahLst/>
              <a:cxnLst/>
              <a:rect l="l" t="t" r="r" b="b"/>
              <a:pathLst>
                <a:path h="79375">
                  <a:moveTo>
                    <a:pt x="0" y="0"/>
                  </a:moveTo>
                  <a:lnTo>
                    <a:pt x="0" y="79248"/>
                  </a:lnTo>
                </a:path>
              </a:pathLst>
            </a:custGeom>
            <a:ln w="12192">
              <a:solidFill>
                <a:srgbClr val="000000"/>
              </a:solidFill>
            </a:ln>
          </p:spPr>
          <p:txBody>
            <a:bodyPr wrap="square" lIns="0" tIns="0" rIns="0" bIns="0" rtlCol="0"/>
            <a:lstStyle/>
            <a:p>
              <a:endParaRPr/>
            </a:p>
          </p:txBody>
        </p:sp>
      </p:grpSp>
      <p:sp>
        <p:nvSpPr>
          <p:cNvPr id="16" name="object 16"/>
          <p:cNvSpPr txBox="1"/>
          <p:nvPr/>
        </p:nvSpPr>
        <p:spPr>
          <a:xfrm>
            <a:off x="3989387" y="2890394"/>
            <a:ext cx="272415" cy="269240"/>
          </a:xfrm>
          <a:prstGeom prst="rect">
            <a:avLst/>
          </a:prstGeom>
        </p:spPr>
        <p:txBody>
          <a:bodyPr vert="horz" wrap="square" lIns="0" tIns="12065" rIns="0" bIns="0" rtlCol="0">
            <a:spAutoFit/>
          </a:bodyPr>
          <a:lstStyle/>
          <a:p>
            <a:pPr marL="38100">
              <a:lnSpc>
                <a:spcPct val="100000"/>
              </a:lnSpc>
              <a:spcBef>
                <a:spcPts val="95"/>
              </a:spcBef>
            </a:pPr>
            <a:r>
              <a:rPr sz="2400" b="1" spc="-37" baseline="-17361" dirty="0">
                <a:latin typeface="Arial"/>
                <a:cs typeface="Arial"/>
              </a:rPr>
              <a:t>0</a:t>
            </a:r>
            <a:r>
              <a:rPr sz="1050" b="1" spc="-25" dirty="0">
                <a:latin typeface="Arial"/>
                <a:cs typeface="Arial"/>
              </a:rPr>
              <a:t>o</a:t>
            </a:r>
            <a:endParaRPr sz="1050">
              <a:latin typeface="Arial"/>
              <a:cs typeface="Arial"/>
            </a:endParaRPr>
          </a:p>
        </p:txBody>
      </p:sp>
      <p:sp>
        <p:nvSpPr>
          <p:cNvPr id="17" name="object 17"/>
          <p:cNvSpPr txBox="1"/>
          <p:nvPr/>
        </p:nvSpPr>
        <p:spPr>
          <a:xfrm>
            <a:off x="2043112" y="1197165"/>
            <a:ext cx="497840" cy="269240"/>
          </a:xfrm>
          <a:prstGeom prst="rect">
            <a:avLst/>
          </a:prstGeom>
        </p:spPr>
        <p:txBody>
          <a:bodyPr vert="horz" wrap="square" lIns="0" tIns="12065" rIns="0" bIns="0" rtlCol="0">
            <a:spAutoFit/>
          </a:bodyPr>
          <a:lstStyle/>
          <a:p>
            <a:pPr marL="38100">
              <a:lnSpc>
                <a:spcPct val="100000"/>
              </a:lnSpc>
              <a:spcBef>
                <a:spcPts val="95"/>
              </a:spcBef>
            </a:pPr>
            <a:r>
              <a:rPr sz="1600" b="1" spc="-20" dirty="0">
                <a:latin typeface="Arial"/>
                <a:cs typeface="Arial"/>
              </a:rPr>
              <a:t>270</a:t>
            </a:r>
            <a:r>
              <a:rPr sz="1575" b="1" spc="-30" baseline="26455" dirty="0">
                <a:latin typeface="Arial"/>
                <a:cs typeface="Arial"/>
              </a:rPr>
              <a:t>o</a:t>
            </a:r>
            <a:endParaRPr sz="1575" baseline="26455">
              <a:latin typeface="Arial"/>
              <a:cs typeface="Arial"/>
            </a:endParaRPr>
          </a:p>
        </p:txBody>
      </p:sp>
      <p:sp>
        <p:nvSpPr>
          <p:cNvPr id="18" name="object 18"/>
          <p:cNvSpPr txBox="1"/>
          <p:nvPr/>
        </p:nvSpPr>
        <p:spPr>
          <a:xfrm>
            <a:off x="2082800" y="4776979"/>
            <a:ext cx="384810" cy="269240"/>
          </a:xfrm>
          <a:prstGeom prst="rect">
            <a:avLst/>
          </a:prstGeom>
        </p:spPr>
        <p:txBody>
          <a:bodyPr vert="horz" wrap="square" lIns="0" tIns="12065" rIns="0" bIns="0" rtlCol="0">
            <a:spAutoFit/>
          </a:bodyPr>
          <a:lstStyle/>
          <a:p>
            <a:pPr marL="38100">
              <a:lnSpc>
                <a:spcPct val="100000"/>
              </a:lnSpc>
              <a:spcBef>
                <a:spcPts val="95"/>
              </a:spcBef>
            </a:pPr>
            <a:r>
              <a:rPr sz="1600" b="1" spc="-25" dirty="0">
                <a:latin typeface="Arial"/>
                <a:cs typeface="Arial"/>
              </a:rPr>
              <a:t>90</a:t>
            </a:r>
            <a:r>
              <a:rPr sz="1575" b="1" spc="-37" baseline="26455" dirty="0">
                <a:latin typeface="Arial"/>
                <a:cs typeface="Arial"/>
              </a:rPr>
              <a:t>o</a:t>
            </a:r>
            <a:endParaRPr sz="1575" baseline="26455">
              <a:latin typeface="Arial"/>
              <a:cs typeface="Arial"/>
            </a:endParaRPr>
          </a:p>
        </p:txBody>
      </p:sp>
      <p:sp>
        <p:nvSpPr>
          <p:cNvPr id="19" name="object 19"/>
          <p:cNvSpPr txBox="1"/>
          <p:nvPr/>
        </p:nvSpPr>
        <p:spPr>
          <a:xfrm>
            <a:off x="76200" y="2965640"/>
            <a:ext cx="497840" cy="269240"/>
          </a:xfrm>
          <a:prstGeom prst="rect">
            <a:avLst/>
          </a:prstGeom>
        </p:spPr>
        <p:txBody>
          <a:bodyPr vert="horz" wrap="square" lIns="0" tIns="12065" rIns="0" bIns="0" rtlCol="0">
            <a:spAutoFit/>
          </a:bodyPr>
          <a:lstStyle/>
          <a:p>
            <a:pPr marL="38100">
              <a:lnSpc>
                <a:spcPct val="100000"/>
              </a:lnSpc>
              <a:spcBef>
                <a:spcPts val="95"/>
              </a:spcBef>
            </a:pPr>
            <a:r>
              <a:rPr sz="1600" b="1" spc="-20" dirty="0">
                <a:latin typeface="Arial"/>
                <a:cs typeface="Arial"/>
              </a:rPr>
              <a:t>180</a:t>
            </a:r>
            <a:r>
              <a:rPr sz="1575" b="1" spc="-30" baseline="26455" dirty="0">
                <a:latin typeface="Arial"/>
                <a:cs typeface="Arial"/>
              </a:rPr>
              <a:t>o</a:t>
            </a:r>
            <a:endParaRPr sz="1575" baseline="26455">
              <a:latin typeface="Arial"/>
              <a:cs typeface="Arial"/>
            </a:endParaRPr>
          </a:p>
        </p:txBody>
      </p:sp>
      <p:sp>
        <p:nvSpPr>
          <p:cNvPr id="20" name="object 20"/>
          <p:cNvSpPr txBox="1"/>
          <p:nvPr/>
        </p:nvSpPr>
        <p:spPr>
          <a:xfrm>
            <a:off x="3287712" y="2699829"/>
            <a:ext cx="406400" cy="299720"/>
          </a:xfrm>
          <a:prstGeom prst="rect">
            <a:avLst/>
          </a:prstGeom>
        </p:spPr>
        <p:txBody>
          <a:bodyPr vert="horz" wrap="square" lIns="0" tIns="12700" rIns="0" bIns="0" rtlCol="0">
            <a:spAutoFit/>
          </a:bodyPr>
          <a:lstStyle/>
          <a:p>
            <a:pPr marL="38100">
              <a:lnSpc>
                <a:spcPct val="100000"/>
              </a:lnSpc>
              <a:spcBef>
                <a:spcPts val="100"/>
              </a:spcBef>
            </a:pPr>
            <a:r>
              <a:rPr sz="2700" b="1" spc="-37" baseline="13888" dirty="0">
                <a:latin typeface="Arial"/>
                <a:cs typeface="Arial"/>
              </a:rPr>
              <a:t>E</a:t>
            </a:r>
            <a:r>
              <a:rPr sz="1200" b="1" spc="-25" dirty="0">
                <a:latin typeface="Arial"/>
                <a:cs typeface="Arial"/>
              </a:rPr>
              <a:t>na</a:t>
            </a:r>
            <a:endParaRPr sz="1200">
              <a:latin typeface="Arial"/>
              <a:cs typeface="Arial"/>
            </a:endParaRPr>
          </a:p>
        </p:txBody>
      </p:sp>
      <p:sp>
        <p:nvSpPr>
          <p:cNvPr id="21" name="object 21"/>
          <p:cNvSpPr txBox="1"/>
          <p:nvPr/>
        </p:nvSpPr>
        <p:spPr>
          <a:xfrm>
            <a:off x="2967037" y="3162555"/>
            <a:ext cx="225425" cy="299720"/>
          </a:xfrm>
          <a:prstGeom prst="rect">
            <a:avLst/>
          </a:prstGeom>
        </p:spPr>
        <p:txBody>
          <a:bodyPr vert="horz" wrap="square" lIns="0" tIns="12700" rIns="0" bIns="0" rtlCol="0">
            <a:spAutoFit/>
          </a:bodyPr>
          <a:lstStyle/>
          <a:p>
            <a:pPr marL="38100">
              <a:lnSpc>
                <a:spcPct val="100000"/>
              </a:lnSpc>
              <a:spcBef>
                <a:spcPts val="100"/>
              </a:spcBef>
            </a:pPr>
            <a:r>
              <a:rPr sz="1800" b="1" spc="-25" dirty="0">
                <a:latin typeface="Arial"/>
                <a:cs typeface="Arial"/>
              </a:rPr>
              <a:t>I</a:t>
            </a:r>
            <a:r>
              <a:rPr sz="1800" b="1" spc="-37" baseline="-20833" dirty="0">
                <a:latin typeface="Arial"/>
                <a:cs typeface="Arial"/>
              </a:rPr>
              <a:t>a</a:t>
            </a:r>
            <a:endParaRPr sz="1800" baseline="-20833">
              <a:latin typeface="Arial"/>
              <a:cs typeface="Arial"/>
            </a:endParaRPr>
          </a:p>
        </p:txBody>
      </p:sp>
      <p:sp>
        <p:nvSpPr>
          <p:cNvPr id="22" name="object 22"/>
          <p:cNvSpPr txBox="1"/>
          <p:nvPr/>
        </p:nvSpPr>
        <p:spPr>
          <a:xfrm>
            <a:off x="1646237" y="4325429"/>
            <a:ext cx="414655" cy="299720"/>
          </a:xfrm>
          <a:prstGeom prst="rect">
            <a:avLst/>
          </a:prstGeom>
        </p:spPr>
        <p:txBody>
          <a:bodyPr vert="horz" wrap="square" lIns="0" tIns="12700" rIns="0" bIns="0" rtlCol="0">
            <a:spAutoFit/>
          </a:bodyPr>
          <a:lstStyle/>
          <a:p>
            <a:pPr marL="38100">
              <a:lnSpc>
                <a:spcPct val="100000"/>
              </a:lnSpc>
              <a:spcBef>
                <a:spcPts val="100"/>
              </a:spcBef>
            </a:pPr>
            <a:r>
              <a:rPr sz="2700" b="1" spc="-37" baseline="13888" dirty="0">
                <a:latin typeface="Arial"/>
                <a:cs typeface="Arial"/>
              </a:rPr>
              <a:t>E</a:t>
            </a:r>
            <a:r>
              <a:rPr sz="1200" b="1" spc="-25" dirty="0">
                <a:latin typeface="Arial"/>
                <a:cs typeface="Arial"/>
              </a:rPr>
              <a:t>nb</a:t>
            </a:r>
            <a:endParaRPr sz="1200">
              <a:latin typeface="Arial"/>
              <a:cs typeface="Arial"/>
            </a:endParaRPr>
          </a:p>
        </p:txBody>
      </p:sp>
      <p:sp>
        <p:nvSpPr>
          <p:cNvPr id="23" name="object 23"/>
          <p:cNvSpPr txBox="1"/>
          <p:nvPr/>
        </p:nvSpPr>
        <p:spPr>
          <a:xfrm>
            <a:off x="1428750" y="3684842"/>
            <a:ext cx="233679" cy="299720"/>
          </a:xfrm>
          <a:prstGeom prst="rect">
            <a:avLst/>
          </a:prstGeom>
        </p:spPr>
        <p:txBody>
          <a:bodyPr vert="horz" wrap="square" lIns="0" tIns="12700" rIns="0" bIns="0" rtlCol="0">
            <a:spAutoFit/>
          </a:bodyPr>
          <a:lstStyle/>
          <a:p>
            <a:pPr marL="38100">
              <a:lnSpc>
                <a:spcPct val="100000"/>
              </a:lnSpc>
              <a:spcBef>
                <a:spcPts val="100"/>
              </a:spcBef>
            </a:pPr>
            <a:r>
              <a:rPr sz="1800" b="1" spc="-25" dirty="0">
                <a:latin typeface="Arial"/>
                <a:cs typeface="Arial"/>
              </a:rPr>
              <a:t>I</a:t>
            </a:r>
            <a:r>
              <a:rPr sz="1800" b="1" spc="-37" baseline="-20833" dirty="0">
                <a:latin typeface="Arial"/>
                <a:cs typeface="Arial"/>
              </a:rPr>
              <a:t>b</a:t>
            </a:r>
            <a:endParaRPr sz="1800" baseline="-20833">
              <a:latin typeface="Arial"/>
              <a:cs typeface="Arial"/>
            </a:endParaRPr>
          </a:p>
        </p:txBody>
      </p:sp>
      <p:sp>
        <p:nvSpPr>
          <p:cNvPr id="24" name="object 24"/>
          <p:cNvSpPr txBox="1"/>
          <p:nvPr/>
        </p:nvSpPr>
        <p:spPr>
          <a:xfrm>
            <a:off x="1608137" y="1740979"/>
            <a:ext cx="406400" cy="299720"/>
          </a:xfrm>
          <a:prstGeom prst="rect">
            <a:avLst/>
          </a:prstGeom>
        </p:spPr>
        <p:txBody>
          <a:bodyPr vert="horz" wrap="square" lIns="0" tIns="12700" rIns="0" bIns="0" rtlCol="0">
            <a:spAutoFit/>
          </a:bodyPr>
          <a:lstStyle/>
          <a:p>
            <a:pPr marL="38100">
              <a:lnSpc>
                <a:spcPct val="100000"/>
              </a:lnSpc>
              <a:spcBef>
                <a:spcPts val="100"/>
              </a:spcBef>
            </a:pPr>
            <a:r>
              <a:rPr sz="2700" b="1" spc="-37" baseline="13888" dirty="0">
                <a:latin typeface="Arial"/>
                <a:cs typeface="Arial"/>
              </a:rPr>
              <a:t>E</a:t>
            </a:r>
            <a:r>
              <a:rPr sz="1200" b="1" spc="-25" dirty="0">
                <a:latin typeface="Arial"/>
                <a:cs typeface="Arial"/>
              </a:rPr>
              <a:t>nc</a:t>
            </a:r>
            <a:endParaRPr sz="1200">
              <a:latin typeface="Arial"/>
              <a:cs typeface="Arial"/>
            </a:endParaRPr>
          </a:p>
        </p:txBody>
      </p:sp>
      <p:sp>
        <p:nvSpPr>
          <p:cNvPr id="25" name="object 25"/>
          <p:cNvSpPr txBox="1"/>
          <p:nvPr/>
        </p:nvSpPr>
        <p:spPr>
          <a:xfrm>
            <a:off x="1447800" y="2203705"/>
            <a:ext cx="225425" cy="299720"/>
          </a:xfrm>
          <a:prstGeom prst="rect">
            <a:avLst/>
          </a:prstGeom>
        </p:spPr>
        <p:txBody>
          <a:bodyPr vert="horz" wrap="square" lIns="0" tIns="12700" rIns="0" bIns="0" rtlCol="0">
            <a:spAutoFit/>
          </a:bodyPr>
          <a:lstStyle/>
          <a:p>
            <a:pPr marL="38100">
              <a:lnSpc>
                <a:spcPct val="100000"/>
              </a:lnSpc>
              <a:spcBef>
                <a:spcPts val="100"/>
              </a:spcBef>
            </a:pPr>
            <a:r>
              <a:rPr sz="1800" b="1" spc="-25" dirty="0">
                <a:latin typeface="Arial"/>
                <a:cs typeface="Arial"/>
              </a:rPr>
              <a:t>I</a:t>
            </a:r>
            <a:r>
              <a:rPr sz="1800" b="1" spc="-37" baseline="-20833" dirty="0">
                <a:latin typeface="Arial"/>
                <a:cs typeface="Arial"/>
              </a:rPr>
              <a:t>c</a:t>
            </a:r>
            <a:endParaRPr sz="1800" baseline="-20833">
              <a:latin typeface="Arial"/>
              <a:cs typeface="Arial"/>
            </a:endParaRPr>
          </a:p>
        </p:txBody>
      </p:sp>
      <p:grpSp>
        <p:nvGrpSpPr>
          <p:cNvPr id="26" name="object 26"/>
          <p:cNvGrpSpPr/>
          <p:nvPr/>
        </p:nvGrpSpPr>
        <p:grpSpPr>
          <a:xfrm>
            <a:off x="1470596" y="1367356"/>
            <a:ext cx="2798445" cy="3090545"/>
            <a:chOff x="1470596" y="1367356"/>
            <a:chExt cx="2798445" cy="3090545"/>
          </a:xfrm>
        </p:grpSpPr>
        <p:sp>
          <p:nvSpPr>
            <p:cNvPr id="27" name="object 27"/>
            <p:cNvSpPr/>
            <p:nvPr/>
          </p:nvSpPr>
          <p:spPr>
            <a:xfrm>
              <a:off x="3850940" y="1401613"/>
              <a:ext cx="412115" cy="461009"/>
            </a:xfrm>
            <a:custGeom>
              <a:avLst/>
              <a:gdLst/>
              <a:ahLst/>
              <a:cxnLst/>
              <a:rect l="l" t="t" r="r" b="b"/>
              <a:pathLst>
                <a:path w="412114" h="461010">
                  <a:moveTo>
                    <a:pt x="0" y="0"/>
                  </a:moveTo>
                  <a:lnTo>
                    <a:pt x="49097" y="9854"/>
                  </a:lnTo>
                  <a:lnTo>
                    <a:pt x="96247" y="24290"/>
                  </a:lnTo>
                  <a:lnTo>
                    <a:pt x="141178" y="43048"/>
                  </a:lnTo>
                  <a:lnTo>
                    <a:pt x="183620" y="65869"/>
                  </a:lnTo>
                  <a:lnTo>
                    <a:pt x="223302" y="92496"/>
                  </a:lnTo>
                  <a:lnTo>
                    <a:pt x="259956" y="122669"/>
                  </a:lnTo>
                  <a:lnTo>
                    <a:pt x="293309" y="156130"/>
                  </a:lnTo>
                  <a:lnTo>
                    <a:pt x="323093" y="192621"/>
                  </a:lnTo>
                  <a:lnTo>
                    <a:pt x="349035" y="231884"/>
                  </a:lnTo>
                  <a:lnTo>
                    <a:pt x="370868" y="273659"/>
                  </a:lnTo>
                  <a:lnTo>
                    <a:pt x="388319" y="317688"/>
                  </a:lnTo>
                  <a:lnTo>
                    <a:pt x="401119" y="363713"/>
                  </a:lnTo>
                  <a:lnTo>
                    <a:pt x="408997" y="411476"/>
                  </a:lnTo>
                  <a:lnTo>
                    <a:pt x="411683" y="460717"/>
                  </a:lnTo>
                </a:path>
              </a:pathLst>
            </a:custGeom>
            <a:ln w="12699">
              <a:solidFill>
                <a:srgbClr val="000000"/>
              </a:solidFill>
            </a:ln>
          </p:spPr>
          <p:txBody>
            <a:bodyPr wrap="square" lIns="0" tIns="0" rIns="0" bIns="0" rtlCol="0"/>
            <a:lstStyle/>
            <a:p>
              <a:endParaRPr/>
            </a:p>
          </p:txBody>
        </p:sp>
        <p:sp>
          <p:nvSpPr>
            <p:cNvPr id="28" name="object 28"/>
            <p:cNvSpPr/>
            <p:nvPr/>
          </p:nvSpPr>
          <p:spPr>
            <a:xfrm>
              <a:off x="3774919" y="1367356"/>
              <a:ext cx="129539" cy="76200"/>
            </a:xfrm>
            <a:custGeom>
              <a:avLst/>
              <a:gdLst/>
              <a:ahLst/>
              <a:cxnLst/>
              <a:rect l="l" t="t" r="r" b="b"/>
              <a:pathLst>
                <a:path w="129539" h="76200">
                  <a:moveTo>
                    <a:pt x="129476" y="0"/>
                  </a:moveTo>
                  <a:lnTo>
                    <a:pt x="0" y="28625"/>
                  </a:lnTo>
                  <a:lnTo>
                    <a:pt x="123850" y="75996"/>
                  </a:lnTo>
                  <a:lnTo>
                    <a:pt x="75996" y="34251"/>
                  </a:lnTo>
                  <a:lnTo>
                    <a:pt x="129476" y="0"/>
                  </a:lnTo>
                  <a:close/>
                </a:path>
              </a:pathLst>
            </a:custGeom>
            <a:solidFill>
              <a:srgbClr val="000000"/>
            </a:solidFill>
          </p:spPr>
          <p:txBody>
            <a:bodyPr wrap="square" lIns="0" tIns="0" rIns="0" bIns="0" rtlCol="0"/>
            <a:lstStyle/>
            <a:p>
              <a:endParaRPr/>
            </a:p>
          </p:txBody>
        </p:sp>
        <p:sp>
          <p:nvSpPr>
            <p:cNvPr id="29" name="object 29"/>
            <p:cNvSpPr/>
            <p:nvPr/>
          </p:nvSpPr>
          <p:spPr>
            <a:xfrm>
              <a:off x="1483613" y="1762506"/>
              <a:ext cx="739140" cy="1329055"/>
            </a:xfrm>
            <a:custGeom>
              <a:avLst/>
              <a:gdLst/>
              <a:ahLst/>
              <a:cxnLst/>
              <a:rect l="l" t="t" r="r" b="b"/>
              <a:pathLst>
                <a:path w="739139" h="1329055">
                  <a:moveTo>
                    <a:pt x="739140" y="1328927"/>
                  </a:moveTo>
                  <a:lnTo>
                    <a:pt x="0" y="0"/>
                  </a:lnTo>
                </a:path>
              </a:pathLst>
            </a:custGeom>
            <a:ln w="25908">
              <a:solidFill>
                <a:srgbClr val="0000C6"/>
              </a:solidFill>
            </a:ln>
          </p:spPr>
          <p:txBody>
            <a:bodyPr wrap="square" lIns="0" tIns="0" rIns="0" bIns="0" rtlCol="0"/>
            <a:lstStyle/>
            <a:p>
              <a:endParaRPr/>
            </a:p>
          </p:txBody>
        </p:sp>
        <p:sp>
          <p:nvSpPr>
            <p:cNvPr id="30" name="object 30"/>
            <p:cNvSpPr/>
            <p:nvPr/>
          </p:nvSpPr>
          <p:spPr>
            <a:xfrm>
              <a:off x="1483613" y="1757934"/>
              <a:ext cx="12700" cy="215265"/>
            </a:xfrm>
            <a:custGeom>
              <a:avLst/>
              <a:gdLst/>
              <a:ahLst/>
              <a:cxnLst/>
              <a:rect l="l" t="t" r="r" b="b"/>
              <a:pathLst>
                <a:path w="12700" h="215264">
                  <a:moveTo>
                    <a:pt x="0" y="0"/>
                  </a:moveTo>
                  <a:lnTo>
                    <a:pt x="12192" y="214884"/>
                  </a:lnTo>
                </a:path>
              </a:pathLst>
            </a:custGeom>
            <a:ln w="25908">
              <a:solidFill>
                <a:srgbClr val="0000C6"/>
              </a:solidFill>
            </a:ln>
          </p:spPr>
          <p:txBody>
            <a:bodyPr wrap="square" lIns="0" tIns="0" rIns="0" bIns="0" rtlCol="0"/>
            <a:lstStyle/>
            <a:p>
              <a:endParaRPr/>
            </a:p>
          </p:txBody>
        </p:sp>
        <p:sp>
          <p:nvSpPr>
            <p:cNvPr id="31" name="object 31"/>
            <p:cNvSpPr/>
            <p:nvPr/>
          </p:nvSpPr>
          <p:spPr>
            <a:xfrm>
              <a:off x="1488185" y="1765554"/>
              <a:ext cx="178435" cy="125095"/>
            </a:xfrm>
            <a:custGeom>
              <a:avLst/>
              <a:gdLst/>
              <a:ahLst/>
              <a:cxnLst/>
              <a:rect l="l" t="t" r="r" b="b"/>
              <a:pathLst>
                <a:path w="178435" h="125094">
                  <a:moveTo>
                    <a:pt x="178307" y="124967"/>
                  </a:moveTo>
                  <a:lnTo>
                    <a:pt x="0" y="0"/>
                  </a:lnTo>
                </a:path>
              </a:pathLst>
            </a:custGeom>
            <a:ln w="25908">
              <a:solidFill>
                <a:srgbClr val="0000C6"/>
              </a:solidFill>
            </a:ln>
          </p:spPr>
          <p:txBody>
            <a:bodyPr wrap="square" lIns="0" tIns="0" rIns="0" bIns="0" rtlCol="0"/>
            <a:lstStyle/>
            <a:p>
              <a:endParaRPr/>
            </a:p>
          </p:txBody>
        </p:sp>
        <p:sp>
          <p:nvSpPr>
            <p:cNvPr id="32" name="object 32"/>
            <p:cNvSpPr/>
            <p:nvPr/>
          </p:nvSpPr>
          <p:spPr>
            <a:xfrm>
              <a:off x="1507997" y="3111246"/>
              <a:ext cx="739140" cy="1329055"/>
            </a:xfrm>
            <a:custGeom>
              <a:avLst/>
              <a:gdLst/>
              <a:ahLst/>
              <a:cxnLst/>
              <a:rect l="l" t="t" r="r" b="b"/>
              <a:pathLst>
                <a:path w="739139" h="1329054">
                  <a:moveTo>
                    <a:pt x="739140" y="0"/>
                  </a:moveTo>
                  <a:lnTo>
                    <a:pt x="0" y="1328928"/>
                  </a:lnTo>
                </a:path>
              </a:pathLst>
            </a:custGeom>
            <a:ln w="25908">
              <a:solidFill>
                <a:srgbClr val="0000C6"/>
              </a:solidFill>
            </a:ln>
          </p:spPr>
          <p:txBody>
            <a:bodyPr wrap="square" lIns="0" tIns="0" rIns="0" bIns="0" rtlCol="0"/>
            <a:lstStyle/>
            <a:p>
              <a:endParaRPr/>
            </a:p>
          </p:txBody>
        </p:sp>
        <p:sp>
          <p:nvSpPr>
            <p:cNvPr id="33" name="object 33"/>
            <p:cNvSpPr/>
            <p:nvPr/>
          </p:nvSpPr>
          <p:spPr>
            <a:xfrm>
              <a:off x="1507997" y="4229862"/>
              <a:ext cx="12700" cy="215265"/>
            </a:xfrm>
            <a:custGeom>
              <a:avLst/>
              <a:gdLst/>
              <a:ahLst/>
              <a:cxnLst/>
              <a:rect l="l" t="t" r="r" b="b"/>
              <a:pathLst>
                <a:path w="12700" h="215264">
                  <a:moveTo>
                    <a:pt x="0" y="214883"/>
                  </a:moveTo>
                  <a:lnTo>
                    <a:pt x="12192" y="0"/>
                  </a:lnTo>
                </a:path>
              </a:pathLst>
            </a:custGeom>
            <a:ln w="25908">
              <a:solidFill>
                <a:srgbClr val="0000C6"/>
              </a:solidFill>
            </a:ln>
          </p:spPr>
          <p:txBody>
            <a:bodyPr wrap="square" lIns="0" tIns="0" rIns="0" bIns="0" rtlCol="0"/>
            <a:lstStyle/>
            <a:p>
              <a:endParaRPr/>
            </a:p>
          </p:txBody>
        </p:sp>
        <p:sp>
          <p:nvSpPr>
            <p:cNvPr id="34" name="object 34"/>
            <p:cNvSpPr/>
            <p:nvPr/>
          </p:nvSpPr>
          <p:spPr>
            <a:xfrm>
              <a:off x="1512569" y="4312158"/>
              <a:ext cx="177165" cy="123825"/>
            </a:xfrm>
            <a:custGeom>
              <a:avLst/>
              <a:gdLst/>
              <a:ahLst/>
              <a:cxnLst/>
              <a:rect l="l" t="t" r="r" b="b"/>
              <a:pathLst>
                <a:path w="177164" h="123825">
                  <a:moveTo>
                    <a:pt x="176784" y="0"/>
                  </a:moveTo>
                  <a:lnTo>
                    <a:pt x="0" y="123444"/>
                  </a:lnTo>
                </a:path>
              </a:pathLst>
            </a:custGeom>
            <a:ln w="25908">
              <a:solidFill>
                <a:srgbClr val="0000C6"/>
              </a:solidFill>
            </a:ln>
          </p:spPr>
          <p:txBody>
            <a:bodyPr wrap="square" lIns="0" tIns="0" rIns="0" bIns="0" rtlCol="0"/>
            <a:lstStyle/>
            <a:p>
              <a:endParaRPr/>
            </a:p>
          </p:txBody>
        </p:sp>
      </p:grpSp>
      <p:sp>
        <p:nvSpPr>
          <p:cNvPr id="35" name="object 35"/>
          <p:cNvSpPr txBox="1"/>
          <p:nvPr/>
        </p:nvSpPr>
        <p:spPr>
          <a:xfrm>
            <a:off x="3494087" y="1665479"/>
            <a:ext cx="593090" cy="269240"/>
          </a:xfrm>
          <a:prstGeom prst="rect">
            <a:avLst/>
          </a:prstGeom>
        </p:spPr>
        <p:txBody>
          <a:bodyPr vert="horz" wrap="square" lIns="0" tIns="12065" rIns="0" bIns="0" rtlCol="0">
            <a:spAutoFit/>
          </a:bodyPr>
          <a:lstStyle/>
          <a:p>
            <a:pPr marL="12700">
              <a:lnSpc>
                <a:spcPct val="100000"/>
              </a:lnSpc>
              <a:spcBef>
                <a:spcPts val="95"/>
              </a:spcBef>
            </a:pPr>
            <a:r>
              <a:rPr sz="1600" b="1" spc="-45" dirty="0">
                <a:latin typeface="Arial"/>
                <a:cs typeface="Arial"/>
              </a:rPr>
              <a:t>A-</a:t>
            </a:r>
            <a:r>
              <a:rPr sz="1600" b="1" spc="-20" dirty="0">
                <a:latin typeface="Arial"/>
                <a:cs typeface="Arial"/>
              </a:rPr>
              <a:t>B-</a:t>
            </a:r>
            <a:r>
              <a:rPr sz="1600" b="1" spc="-50" dirty="0">
                <a:latin typeface="Arial"/>
                <a:cs typeface="Arial"/>
              </a:rPr>
              <a:t>C</a:t>
            </a:r>
            <a:endParaRPr sz="1600">
              <a:latin typeface="Arial"/>
              <a:cs typeface="Arial"/>
            </a:endParaRPr>
          </a:p>
        </p:txBody>
      </p:sp>
      <p:grpSp>
        <p:nvGrpSpPr>
          <p:cNvPr id="36" name="object 36"/>
          <p:cNvGrpSpPr/>
          <p:nvPr/>
        </p:nvGrpSpPr>
        <p:grpSpPr>
          <a:xfrm>
            <a:off x="1693923" y="2129783"/>
            <a:ext cx="578485" cy="1908175"/>
            <a:chOff x="1693923" y="2129783"/>
            <a:chExt cx="578485" cy="1908175"/>
          </a:xfrm>
        </p:grpSpPr>
        <p:sp>
          <p:nvSpPr>
            <p:cNvPr id="37" name="object 37"/>
            <p:cNvSpPr/>
            <p:nvPr/>
          </p:nvSpPr>
          <p:spPr>
            <a:xfrm>
              <a:off x="1769516" y="2260358"/>
              <a:ext cx="478155" cy="825500"/>
            </a:xfrm>
            <a:custGeom>
              <a:avLst/>
              <a:gdLst/>
              <a:ahLst/>
              <a:cxnLst/>
              <a:rect l="l" t="t" r="r" b="b"/>
              <a:pathLst>
                <a:path w="478155" h="825500">
                  <a:moveTo>
                    <a:pt x="477621" y="824979"/>
                  </a:moveTo>
                  <a:lnTo>
                    <a:pt x="0" y="0"/>
                  </a:lnTo>
                </a:path>
              </a:pathLst>
            </a:custGeom>
            <a:ln w="50292">
              <a:solidFill>
                <a:srgbClr val="FB0128"/>
              </a:solidFill>
            </a:ln>
          </p:spPr>
          <p:txBody>
            <a:bodyPr wrap="square" lIns="0" tIns="0" rIns="0" bIns="0" rtlCol="0"/>
            <a:lstStyle/>
            <a:p>
              <a:endParaRPr/>
            </a:p>
          </p:txBody>
        </p:sp>
        <p:sp>
          <p:nvSpPr>
            <p:cNvPr id="38" name="object 38"/>
            <p:cNvSpPr/>
            <p:nvPr/>
          </p:nvSpPr>
          <p:spPr>
            <a:xfrm>
              <a:off x="1693923" y="2129783"/>
              <a:ext cx="191770" cy="255904"/>
            </a:xfrm>
            <a:custGeom>
              <a:avLst/>
              <a:gdLst/>
              <a:ahLst/>
              <a:cxnLst/>
              <a:rect l="l" t="t" r="r" b="b"/>
              <a:pathLst>
                <a:path w="191769" h="255905">
                  <a:moveTo>
                    <a:pt x="0" y="0"/>
                  </a:moveTo>
                  <a:lnTo>
                    <a:pt x="60693" y="255422"/>
                  </a:lnTo>
                  <a:lnTo>
                    <a:pt x="75590" y="130581"/>
                  </a:lnTo>
                  <a:lnTo>
                    <a:pt x="191274" y="179831"/>
                  </a:lnTo>
                  <a:lnTo>
                    <a:pt x="0" y="0"/>
                  </a:lnTo>
                  <a:close/>
                </a:path>
              </a:pathLst>
            </a:custGeom>
            <a:solidFill>
              <a:srgbClr val="FB0128"/>
            </a:solidFill>
          </p:spPr>
          <p:txBody>
            <a:bodyPr wrap="square" lIns="0" tIns="0" rIns="0" bIns="0" rtlCol="0"/>
            <a:lstStyle/>
            <a:p>
              <a:endParaRPr/>
            </a:p>
          </p:txBody>
        </p:sp>
        <p:sp>
          <p:nvSpPr>
            <p:cNvPr id="39" name="object 39"/>
            <p:cNvSpPr/>
            <p:nvPr/>
          </p:nvSpPr>
          <p:spPr>
            <a:xfrm>
              <a:off x="1769516" y="3082289"/>
              <a:ext cx="478155" cy="825500"/>
            </a:xfrm>
            <a:custGeom>
              <a:avLst/>
              <a:gdLst/>
              <a:ahLst/>
              <a:cxnLst/>
              <a:rect l="l" t="t" r="r" b="b"/>
              <a:pathLst>
                <a:path w="478155" h="825500">
                  <a:moveTo>
                    <a:pt x="477621" y="0"/>
                  </a:moveTo>
                  <a:lnTo>
                    <a:pt x="0" y="824979"/>
                  </a:lnTo>
                </a:path>
              </a:pathLst>
            </a:custGeom>
            <a:ln w="50292">
              <a:solidFill>
                <a:srgbClr val="FB0128"/>
              </a:solidFill>
            </a:ln>
          </p:spPr>
          <p:txBody>
            <a:bodyPr wrap="square" lIns="0" tIns="0" rIns="0" bIns="0" rtlCol="0"/>
            <a:lstStyle/>
            <a:p>
              <a:endParaRPr/>
            </a:p>
          </p:txBody>
        </p:sp>
        <p:sp>
          <p:nvSpPr>
            <p:cNvPr id="40" name="object 40"/>
            <p:cNvSpPr/>
            <p:nvPr/>
          </p:nvSpPr>
          <p:spPr>
            <a:xfrm>
              <a:off x="1693923" y="3782421"/>
              <a:ext cx="191770" cy="255904"/>
            </a:xfrm>
            <a:custGeom>
              <a:avLst/>
              <a:gdLst/>
              <a:ahLst/>
              <a:cxnLst/>
              <a:rect l="l" t="t" r="r" b="b"/>
              <a:pathLst>
                <a:path w="191769" h="255904">
                  <a:moveTo>
                    <a:pt x="60693" y="0"/>
                  </a:moveTo>
                  <a:lnTo>
                    <a:pt x="0" y="255422"/>
                  </a:lnTo>
                  <a:lnTo>
                    <a:pt x="191274" y="75590"/>
                  </a:lnTo>
                  <a:lnTo>
                    <a:pt x="75590" y="124841"/>
                  </a:lnTo>
                  <a:lnTo>
                    <a:pt x="60693" y="0"/>
                  </a:lnTo>
                  <a:close/>
                </a:path>
              </a:pathLst>
            </a:custGeom>
            <a:solidFill>
              <a:srgbClr val="FB0128"/>
            </a:solidFill>
          </p:spPr>
          <p:txBody>
            <a:bodyPr wrap="square" lIns="0" tIns="0" rIns="0" bIns="0" rtlCol="0"/>
            <a:lstStyle/>
            <a:p>
              <a:endParaRPr/>
            </a:p>
          </p:txBody>
        </p:sp>
      </p:grpSp>
      <p:grpSp>
        <p:nvGrpSpPr>
          <p:cNvPr id="41" name="object 41"/>
          <p:cNvGrpSpPr/>
          <p:nvPr/>
        </p:nvGrpSpPr>
        <p:grpSpPr>
          <a:xfrm>
            <a:off x="5141721" y="1324102"/>
            <a:ext cx="3245485" cy="3350260"/>
            <a:chOff x="5141721" y="1324102"/>
            <a:chExt cx="3245485" cy="3350260"/>
          </a:xfrm>
        </p:grpSpPr>
        <p:sp>
          <p:nvSpPr>
            <p:cNvPr id="42" name="object 42"/>
            <p:cNvSpPr/>
            <p:nvPr/>
          </p:nvSpPr>
          <p:spPr>
            <a:xfrm>
              <a:off x="6755129" y="2998469"/>
              <a:ext cx="1519555" cy="1905"/>
            </a:xfrm>
            <a:custGeom>
              <a:avLst/>
              <a:gdLst/>
              <a:ahLst/>
              <a:cxnLst/>
              <a:rect l="l" t="t" r="r" b="b"/>
              <a:pathLst>
                <a:path w="1519554" h="1905">
                  <a:moveTo>
                    <a:pt x="0" y="1524"/>
                  </a:moveTo>
                  <a:lnTo>
                    <a:pt x="1519428" y="0"/>
                  </a:lnTo>
                </a:path>
              </a:pathLst>
            </a:custGeom>
            <a:ln w="25908">
              <a:solidFill>
                <a:srgbClr val="0000C6"/>
              </a:solidFill>
            </a:ln>
          </p:spPr>
          <p:txBody>
            <a:bodyPr wrap="square" lIns="0" tIns="0" rIns="0" bIns="0" rtlCol="0"/>
            <a:lstStyle/>
            <a:p>
              <a:endParaRPr/>
            </a:p>
          </p:txBody>
        </p:sp>
        <p:sp>
          <p:nvSpPr>
            <p:cNvPr id="43" name="object 43"/>
            <p:cNvSpPr/>
            <p:nvPr/>
          </p:nvSpPr>
          <p:spPr>
            <a:xfrm>
              <a:off x="8085581" y="2905505"/>
              <a:ext cx="193675" cy="94615"/>
            </a:xfrm>
            <a:custGeom>
              <a:avLst/>
              <a:gdLst/>
              <a:ahLst/>
              <a:cxnLst/>
              <a:rect l="l" t="t" r="r" b="b"/>
              <a:pathLst>
                <a:path w="193675" h="94614">
                  <a:moveTo>
                    <a:pt x="193548" y="94487"/>
                  </a:moveTo>
                  <a:lnTo>
                    <a:pt x="0" y="0"/>
                  </a:lnTo>
                </a:path>
              </a:pathLst>
            </a:custGeom>
            <a:ln w="25908">
              <a:solidFill>
                <a:srgbClr val="0000C6"/>
              </a:solidFill>
            </a:ln>
          </p:spPr>
          <p:txBody>
            <a:bodyPr wrap="square" lIns="0" tIns="0" rIns="0" bIns="0" rtlCol="0"/>
            <a:lstStyle/>
            <a:p>
              <a:endParaRPr/>
            </a:p>
          </p:txBody>
        </p:sp>
        <p:sp>
          <p:nvSpPr>
            <p:cNvPr id="44" name="object 44"/>
            <p:cNvSpPr/>
            <p:nvPr/>
          </p:nvSpPr>
          <p:spPr>
            <a:xfrm>
              <a:off x="8076437" y="2999994"/>
              <a:ext cx="193675" cy="93345"/>
            </a:xfrm>
            <a:custGeom>
              <a:avLst/>
              <a:gdLst/>
              <a:ahLst/>
              <a:cxnLst/>
              <a:rect l="l" t="t" r="r" b="b"/>
              <a:pathLst>
                <a:path w="193675" h="93344">
                  <a:moveTo>
                    <a:pt x="0" y="92963"/>
                  </a:moveTo>
                  <a:lnTo>
                    <a:pt x="193548" y="0"/>
                  </a:lnTo>
                </a:path>
              </a:pathLst>
            </a:custGeom>
            <a:ln w="25907">
              <a:solidFill>
                <a:srgbClr val="0000C6"/>
              </a:solidFill>
            </a:ln>
          </p:spPr>
          <p:txBody>
            <a:bodyPr wrap="square" lIns="0" tIns="0" rIns="0" bIns="0" rtlCol="0"/>
            <a:lstStyle/>
            <a:p>
              <a:endParaRPr/>
            </a:p>
          </p:txBody>
        </p:sp>
        <p:sp>
          <p:nvSpPr>
            <p:cNvPr id="45" name="object 45"/>
            <p:cNvSpPr/>
            <p:nvPr/>
          </p:nvSpPr>
          <p:spPr>
            <a:xfrm>
              <a:off x="5227319" y="1412748"/>
              <a:ext cx="3053080" cy="3171825"/>
            </a:xfrm>
            <a:custGeom>
              <a:avLst/>
              <a:gdLst/>
              <a:ahLst/>
              <a:cxnLst/>
              <a:rect l="l" t="t" r="r" b="b"/>
              <a:pathLst>
                <a:path w="3053079" h="3171825">
                  <a:moveTo>
                    <a:pt x="0" y="1585722"/>
                  </a:moveTo>
                  <a:lnTo>
                    <a:pt x="726" y="1536331"/>
                  </a:lnTo>
                  <a:lnTo>
                    <a:pt x="2891" y="1487316"/>
                  </a:lnTo>
                  <a:lnTo>
                    <a:pt x="6473" y="1438699"/>
                  </a:lnTo>
                  <a:lnTo>
                    <a:pt x="11451" y="1390502"/>
                  </a:lnTo>
                  <a:lnTo>
                    <a:pt x="17805" y="1342747"/>
                  </a:lnTo>
                  <a:lnTo>
                    <a:pt x="25512" y="1295456"/>
                  </a:lnTo>
                  <a:lnTo>
                    <a:pt x="34553" y="1248650"/>
                  </a:lnTo>
                  <a:lnTo>
                    <a:pt x="44906" y="1202353"/>
                  </a:lnTo>
                  <a:lnTo>
                    <a:pt x="56549" y="1156585"/>
                  </a:lnTo>
                  <a:lnTo>
                    <a:pt x="69462" y="1111368"/>
                  </a:lnTo>
                  <a:lnTo>
                    <a:pt x="83623" y="1066725"/>
                  </a:lnTo>
                  <a:lnTo>
                    <a:pt x="99012" y="1022677"/>
                  </a:lnTo>
                  <a:lnTo>
                    <a:pt x="115607" y="979247"/>
                  </a:lnTo>
                  <a:lnTo>
                    <a:pt x="133387" y="936456"/>
                  </a:lnTo>
                  <a:lnTo>
                    <a:pt x="152332" y="894326"/>
                  </a:lnTo>
                  <a:lnTo>
                    <a:pt x="172419" y="852879"/>
                  </a:lnTo>
                  <a:lnTo>
                    <a:pt x="193629" y="812137"/>
                  </a:lnTo>
                  <a:lnTo>
                    <a:pt x="215939" y="772123"/>
                  </a:lnTo>
                  <a:lnTo>
                    <a:pt x="239329" y="732857"/>
                  </a:lnTo>
                  <a:lnTo>
                    <a:pt x="263777" y="694362"/>
                  </a:lnTo>
                  <a:lnTo>
                    <a:pt x="289263" y="656660"/>
                  </a:lnTo>
                  <a:lnTo>
                    <a:pt x="315765" y="619772"/>
                  </a:lnTo>
                  <a:lnTo>
                    <a:pt x="343262" y="583721"/>
                  </a:lnTo>
                  <a:lnTo>
                    <a:pt x="371734" y="548529"/>
                  </a:lnTo>
                  <a:lnTo>
                    <a:pt x="401159" y="514217"/>
                  </a:lnTo>
                  <a:lnTo>
                    <a:pt x="431515" y="480807"/>
                  </a:lnTo>
                  <a:lnTo>
                    <a:pt x="462783" y="448322"/>
                  </a:lnTo>
                  <a:lnTo>
                    <a:pt x="494940" y="416784"/>
                  </a:lnTo>
                  <a:lnTo>
                    <a:pt x="527965" y="386213"/>
                  </a:lnTo>
                  <a:lnTo>
                    <a:pt x="561838" y="356633"/>
                  </a:lnTo>
                  <a:lnTo>
                    <a:pt x="596538" y="328064"/>
                  </a:lnTo>
                  <a:lnTo>
                    <a:pt x="632043" y="300530"/>
                  </a:lnTo>
                  <a:lnTo>
                    <a:pt x="668332" y="274051"/>
                  </a:lnTo>
                  <a:lnTo>
                    <a:pt x="705384" y="248651"/>
                  </a:lnTo>
                  <a:lnTo>
                    <a:pt x="743178" y="224350"/>
                  </a:lnTo>
                  <a:lnTo>
                    <a:pt x="781693" y="201171"/>
                  </a:lnTo>
                  <a:lnTo>
                    <a:pt x="820908" y="179135"/>
                  </a:lnTo>
                  <a:lnTo>
                    <a:pt x="860801" y="158266"/>
                  </a:lnTo>
                  <a:lnTo>
                    <a:pt x="901352" y="138583"/>
                  </a:lnTo>
                  <a:lnTo>
                    <a:pt x="942539" y="120110"/>
                  </a:lnTo>
                  <a:lnTo>
                    <a:pt x="984342" y="102869"/>
                  </a:lnTo>
                  <a:lnTo>
                    <a:pt x="1026739" y="86880"/>
                  </a:lnTo>
                  <a:lnTo>
                    <a:pt x="1069709" y="72167"/>
                  </a:lnTo>
                  <a:lnTo>
                    <a:pt x="1113231" y="58752"/>
                  </a:lnTo>
                  <a:lnTo>
                    <a:pt x="1157283" y="46655"/>
                  </a:lnTo>
                  <a:lnTo>
                    <a:pt x="1201846" y="35899"/>
                  </a:lnTo>
                  <a:lnTo>
                    <a:pt x="1246897" y="26506"/>
                  </a:lnTo>
                  <a:lnTo>
                    <a:pt x="1292416" y="18498"/>
                  </a:lnTo>
                  <a:lnTo>
                    <a:pt x="1338382" y="11897"/>
                  </a:lnTo>
                  <a:lnTo>
                    <a:pt x="1384772" y="6725"/>
                  </a:lnTo>
                  <a:lnTo>
                    <a:pt x="1431567" y="3003"/>
                  </a:lnTo>
                  <a:lnTo>
                    <a:pt x="1478745" y="754"/>
                  </a:lnTo>
                  <a:lnTo>
                    <a:pt x="1526286" y="0"/>
                  </a:lnTo>
                  <a:lnTo>
                    <a:pt x="1573826" y="754"/>
                  </a:lnTo>
                  <a:lnTo>
                    <a:pt x="1621004" y="3003"/>
                  </a:lnTo>
                  <a:lnTo>
                    <a:pt x="1667799" y="6725"/>
                  </a:lnTo>
                  <a:lnTo>
                    <a:pt x="1714189" y="11897"/>
                  </a:lnTo>
                  <a:lnTo>
                    <a:pt x="1760155" y="18498"/>
                  </a:lnTo>
                  <a:lnTo>
                    <a:pt x="1805674" y="26506"/>
                  </a:lnTo>
                  <a:lnTo>
                    <a:pt x="1850725" y="35899"/>
                  </a:lnTo>
                  <a:lnTo>
                    <a:pt x="1895288" y="46655"/>
                  </a:lnTo>
                  <a:lnTo>
                    <a:pt x="1939340" y="58752"/>
                  </a:lnTo>
                  <a:lnTo>
                    <a:pt x="1982862" y="72167"/>
                  </a:lnTo>
                  <a:lnTo>
                    <a:pt x="2025832" y="86880"/>
                  </a:lnTo>
                  <a:lnTo>
                    <a:pt x="2068229" y="102869"/>
                  </a:lnTo>
                  <a:lnTo>
                    <a:pt x="2110032" y="120110"/>
                  </a:lnTo>
                  <a:lnTo>
                    <a:pt x="2151219" y="138583"/>
                  </a:lnTo>
                  <a:lnTo>
                    <a:pt x="2191770" y="158266"/>
                  </a:lnTo>
                  <a:lnTo>
                    <a:pt x="2231663" y="179135"/>
                  </a:lnTo>
                  <a:lnTo>
                    <a:pt x="2270878" y="201171"/>
                  </a:lnTo>
                  <a:lnTo>
                    <a:pt x="2309393" y="224350"/>
                  </a:lnTo>
                  <a:lnTo>
                    <a:pt x="2347187" y="248651"/>
                  </a:lnTo>
                  <a:lnTo>
                    <a:pt x="2384239" y="274051"/>
                  </a:lnTo>
                  <a:lnTo>
                    <a:pt x="2420528" y="300530"/>
                  </a:lnTo>
                  <a:lnTo>
                    <a:pt x="2456033" y="328064"/>
                  </a:lnTo>
                  <a:lnTo>
                    <a:pt x="2490733" y="356633"/>
                  </a:lnTo>
                  <a:lnTo>
                    <a:pt x="2524606" y="386213"/>
                  </a:lnTo>
                  <a:lnTo>
                    <a:pt x="2557631" y="416784"/>
                  </a:lnTo>
                  <a:lnTo>
                    <a:pt x="2589788" y="448322"/>
                  </a:lnTo>
                  <a:lnTo>
                    <a:pt x="2621056" y="480807"/>
                  </a:lnTo>
                  <a:lnTo>
                    <a:pt x="2651412" y="514217"/>
                  </a:lnTo>
                  <a:lnTo>
                    <a:pt x="2680837" y="548529"/>
                  </a:lnTo>
                  <a:lnTo>
                    <a:pt x="2709309" y="583721"/>
                  </a:lnTo>
                  <a:lnTo>
                    <a:pt x="2736806" y="619772"/>
                  </a:lnTo>
                  <a:lnTo>
                    <a:pt x="2763308" y="656660"/>
                  </a:lnTo>
                  <a:lnTo>
                    <a:pt x="2788794" y="694362"/>
                  </a:lnTo>
                  <a:lnTo>
                    <a:pt x="2813242" y="732857"/>
                  </a:lnTo>
                  <a:lnTo>
                    <a:pt x="2836632" y="772123"/>
                  </a:lnTo>
                  <a:lnTo>
                    <a:pt x="2858942" y="812137"/>
                  </a:lnTo>
                  <a:lnTo>
                    <a:pt x="2880152" y="852879"/>
                  </a:lnTo>
                  <a:lnTo>
                    <a:pt x="2900239" y="894326"/>
                  </a:lnTo>
                  <a:lnTo>
                    <a:pt x="2919184" y="936456"/>
                  </a:lnTo>
                  <a:lnTo>
                    <a:pt x="2936964" y="979247"/>
                  </a:lnTo>
                  <a:lnTo>
                    <a:pt x="2953559" y="1022677"/>
                  </a:lnTo>
                  <a:lnTo>
                    <a:pt x="2968948" y="1066725"/>
                  </a:lnTo>
                  <a:lnTo>
                    <a:pt x="2983109" y="1111368"/>
                  </a:lnTo>
                  <a:lnTo>
                    <a:pt x="2996022" y="1156585"/>
                  </a:lnTo>
                  <a:lnTo>
                    <a:pt x="3007665" y="1202353"/>
                  </a:lnTo>
                  <a:lnTo>
                    <a:pt x="3018018" y="1248650"/>
                  </a:lnTo>
                  <a:lnTo>
                    <a:pt x="3027059" y="1295456"/>
                  </a:lnTo>
                  <a:lnTo>
                    <a:pt x="3034766" y="1342747"/>
                  </a:lnTo>
                  <a:lnTo>
                    <a:pt x="3041120" y="1390502"/>
                  </a:lnTo>
                  <a:lnTo>
                    <a:pt x="3046098" y="1438699"/>
                  </a:lnTo>
                  <a:lnTo>
                    <a:pt x="3049680" y="1487316"/>
                  </a:lnTo>
                  <a:lnTo>
                    <a:pt x="3051845" y="1536331"/>
                  </a:lnTo>
                  <a:lnTo>
                    <a:pt x="3052572" y="1585722"/>
                  </a:lnTo>
                  <a:lnTo>
                    <a:pt x="3051845" y="1635112"/>
                  </a:lnTo>
                  <a:lnTo>
                    <a:pt x="3049680" y="1684127"/>
                  </a:lnTo>
                  <a:lnTo>
                    <a:pt x="3046098" y="1732744"/>
                  </a:lnTo>
                  <a:lnTo>
                    <a:pt x="3041120" y="1780941"/>
                  </a:lnTo>
                  <a:lnTo>
                    <a:pt x="3034766" y="1828696"/>
                  </a:lnTo>
                  <a:lnTo>
                    <a:pt x="3027059" y="1875987"/>
                  </a:lnTo>
                  <a:lnTo>
                    <a:pt x="3018018" y="1922793"/>
                  </a:lnTo>
                  <a:lnTo>
                    <a:pt x="3007665" y="1969090"/>
                  </a:lnTo>
                  <a:lnTo>
                    <a:pt x="2996022" y="2014858"/>
                  </a:lnTo>
                  <a:lnTo>
                    <a:pt x="2983109" y="2060075"/>
                  </a:lnTo>
                  <a:lnTo>
                    <a:pt x="2968948" y="2104718"/>
                  </a:lnTo>
                  <a:lnTo>
                    <a:pt x="2953559" y="2148766"/>
                  </a:lnTo>
                  <a:lnTo>
                    <a:pt x="2936964" y="2192196"/>
                  </a:lnTo>
                  <a:lnTo>
                    <a:pt x="2919184" y="2234987"/>
                  </a:lnTo>
                  <a:lnTo>
                    <a:pt x="2900239" y="2277117"/>
                  </a:lnTo>
                  <a:lnTo>
                    <a:pt x="2880152" y="2318564"/>
                  </a:lnTo>
                  <a:lnTo>
                    <a:pt x="2858942" y="2359306"/>
                  </a:lnTo>
                  <a:lnTo>
                    <a:pt x="2836632" y="2399320"/>
                  </a:lnTo>
                  <a:lnTo>
                    <a:pt x="2813242" y="2438586"/>
                  </a:lnTo>
                  <a:lnTo>
                    <a:pt x="2788794" y="2477081"/>
                  </a:lnTo>
                  <a:lnTo>
                    <a:pt x="2763308" y="2514783"/>
                  </a:lnTo>
                  <a:lnTo>
                    <a:pt x="2736806" y="2551671"/>
                  </a:lnTo>
                  <a:lnTo>
                    <a:pt x="2709309" y="2587722"/>
                  </a:lnTo>
                  <a:lnTo>
                    <a:pt x="2680837" y="2622914"/>
                  </a:lnTo>
                  <a:lnTo>
                    <a:pt x="2651412" y="2657226"/>
                  </a:lnTo>
                  <a:lnTo>
                    <a:pt x="2621056" y="2690636"/>
                  </a:lnTo>
                  <a:lnTo>
                    <a:pt x="2589788" y="2723121"/>
                  </a:lnTo>
                  <a:lnTo>
                    <a:pt x="2557631" y="2754659"/>
                  </a:lnTo>
                  <a:lnTo>
                    <a:pt x="2524606" y="2785230"/>
                  </a:lnTo>
                  <a:lnTo>
                    <a:pt x="2490733" y="2814810"/>
                  </a:lnTo>
                  <a:lnTo>
                    <a:pt x="2456033" y="2843379"/>
                  </a:lnTo>
                  <a:lnTo>
                    <a:pt x="2420528" y="2870913"/>
                  </a:lnTo>
                  <a:lnTo>
                    <a:pt x="2384239" y="2897392"/>
                  </a:lnTo>
                  <a:lnTo>
                    <a:pt x="2347187" y="2922792"/>
                  </a:lnTo>
                  <a:lnTo>
                    <a:pt x="2309393" y="2947093"/>
                  </a:lnTo>
                  <a:lnTo>
                    <a:pt x="2270878" y="2970272"/>
                  </a:lnTo>
                  <a:lnTo>
                    <a:pt x="2231663" y="2992308"/>
                  </a:lnTo>
                  <a:lnTo>
                    <a:pt x="2191770" y="3013177"/>
                  </a:lnTo>
                  <a:lnTo>
                    <a:pt x="2151219" y="3032860"/>
                  </a:lnTo>
                  <a:lnTo>
                    <a:pt x="2110032" y="3051333"/>
                  </a:lnTo>
                  <a:lnTo>
                    <a:pt x="2068229" y="3068574"/>
                  </a:lnTo>
                  <a:lnTo>
                    <a:pt x="2025832" y="3084563"/>
                  </a:lnTo>
                  <a:lnTo>
                    <a:pt x="1982862" y="3099276"/>
                  </a:lnTo>
                  <a:lnTo>
                    <a:pt x="1939340" y="3112691"/>
                  </a:lnTo>
                  <a:lnTo>
                    <a:pt x="1895288" y="3124788"/>
                  </a:lnTo>
                  <a:lnTo>
                    <a:pt x="1850725" y="3135544"/>
                  </a:lnTo>
                  <a:lnTo>
                    <a:pt x="1805674" y="3144937"/>
                  </a:lnTo>
                  <a:lnTo>
                    <a:pt x="1760155" y="3152945"/>
                  </a:lnTo>
                  <a:lnTo>
                    <a:pt x="1714189" y="3159546"/>
                  </a:lnTo>
                  <a:lnTo>
                    <a:pt x="1667799" y="3164718"/>
                  </a:lnTo>
                  <a:lnTo>
                    <a:pt x="1621004" y="3168440"/>
                  </a:lnTo>
                  <a:lnTo>
                    <a:pt x="1573826" y="3170689"/>
                  </a:lnTo>
                  <a:lnTo>
                    <a:pt x="1526286" y="3171444"/>
                  </a:lnTo>
                  <a:lnTo>
                    <a:pt x="1478745" y="3170689"/>
                  </a:lnTo>
                  <a:lnTo>
                    <a:pt x="1431567" y="3168440"/>
                  </a:lnTo>
                  <a:lnTo>
                    <a:pt x="1384772" y="3164718"/>
                  </a:lnTo>
                  <a:lnTo>
                    <a:pt x="1338382" y="3159546"/>
                  </a:lnTo>
                  <a:lnTo>
                    <a:pt x="1292416" y="3152945"/>
                  </a:lnTo>
                  <a:lnTo>
                    <a:pt x="1246897" y="3144937"/>
                  </a:lnTo>
                  <a:lnTo>
                    <a:pt x="1201846" y="3135544"/>
                  </a:lnTo>
                  <a:lnTo>
                    <a:pt x="1157283" y="3124788"/>
                  </a:lnTo>
                  <a:lnTo>
                    <a:pt x="1113231" y="3112691"/>
                  </a:lnTo>
                  <a:lnTo>
                    <a:pt x="1069709" y="3099276"/>
                  </a:lnTo>
                  <a:lnTo>
                    <a:pt x="1026739" y="3084563"/>
                  </a:lnTo>
                  <a:lnTo>
                    <a:pt x="984342" y="3068574"/>
                  </a:lnTo>
                  <a:lnTo>
                    <a:pt x="942539" y="3051333"/>
                  </a:lnTo>
                  <a:lnTo>
                    <a:pt x="901352" y="3032860"/>
                  </a:lnTo>
                  <a:lnTo>
                    <a:pt x="860801" y="3013177"/>
                  </a:lnTo>
                  <a:lnTo>
                    <a:pt x="820908" y="2992308"/>
                  </a:lnTo>
                  <a:lnTo>
                    <a:pt x="781693" y="2970272"/>
                  </a:lnTo>
                  <a:lnTo>
                    <a:pt x="743178" y="2947093"/>
                  </a:lnTo>
                  <a:lnTo>
                    <a:pt x="705384" y="2922792"/>
                  </a:lnTo>
                  <a:lnTo>
                    <a:pt x="668332" y="2897392"/>
                  </a:lnTo>
                  <a:lnTo>
                    <a:pt x="632043" y="2870913"/>
                  </a:lnTo>
                  <a:lnTo>
                    <a:pt x="596538" y="2843379"/>
                  </a:lnTo>
                  <a:lnTo>
                    <a:pt x="561838" y="2814810"/>
                  </a:lnTo>
                  <a:lnTo>
                    <a:pt x="527965" y="2785230"/>
                  </a:lnTo>
                  <a:lnTo>
                    <a:pt x="494940" y="2754659"/>
                  </a:lnTo>
                  <a:lnTo>
                    <a:pt x="462783" y="2723121"/>
                  </a:lnTo>
                  <a:lnTo>
                    <a:pt x="431515" y="2690636"/>
                  </a:lnTo>
                  <a:lnTo>
                    <a:pt x="401159" y="2657226"/>
                  </a:lnTo>
                  <a:lnTo>
                    <a:pt x="371734" y="2622914"/>
                  </a:lnTo>
                  <a:lnTo>
                    <a:pt x="343262" y="2587722"/>
                  </a:lnTo>
                  <a:lnTo>
                    <a:pt x="315765" y="2551671"/>
                  </a:lnTo>
                  <a:lnTo>
                    <a:pt x="289263" y="2514783"/>
                  </a:lnTo>
                  <a:lnTo>
                    <a:pt x="263777" y="2477081"/>
                  </a:lnTo>
                  <a:lnTo>
                    <a:pt x="239329" y="2438586"/>
                  </a:lnTo>
                  <a:lnTo>
                    <a:pt x="215939" y="2399320"/>
                  </a:lnTo>
                  <a:lnTo>
                    <a:pt x="193629" y="2359306"/>
                  </a:lnTo>
                  <a:lnTo>
                    <a:pt x="172419" y="2318564"/>
                  </a:lnTo>
                  <a:lnTo>
                    <a:pt x="152332" y="2277117"/>
                  </a:lnTo>
                  <a:lnTo>
                    <a:pt x="133387" y="2234987"/>
                  </a:lnTo>
                  <a:lnTo>
                    <a:pt x="115607" y="2192196"/>
                  </a:lnTo>
                  <a:lnTo>
                    <a:pt x="99012" y="2148766"/>
                  </a:lnTo>
                  <a:lnTo>
                    <a:pt x="83623" y="2104718"/>
                  </a:lnTo>
                  <a:lnTo>
                    <a:pt x="69462" y="2060075"/>
                  </a:lnTo>
                  <a:lnTo>
                    <a:pt x="56549" y="2014858"/>
                  </a:lnTo>
                  <a:lnTo>
                    <a:pt x="44906" y="1969090"/>
                  </a:lnTo>
                  <a:lnTo>
                    <a:pt x="34553" y="1922793"/>
                  </a:lnTo>
                  <a:lnTo>
                    <a:pt x="25512" y="1875987"/>
                  </a:lnTo>
                  <a:lnTo>
                    <a:pt x="17805" y="1828696"/>
                  </a:lnTo>
                  <a:lnTo>
                    <a:pt x="11451" y="1780941"/>
                  </a:lnTo>
                  <a:lnTo>
                    <a:pt x="6473" y="1732744"/>
                  </a:lnTo>
                  <a:lnTo>
                    <a:pt x="2891" y="1684127"/>
                  </a:lnTo>
                  <a:lnTo>
                    <a:pt x="726" y="1635112"/>
                  </a:lnTo>
                  <a:lnTo>
                    <a:pt x="0" y="1585722"/>
                  </a:lnTo>
                  <a:close/>
                </a:path>
              </a:pathLst>
            </a:custGeom>
            <a:ln w="12192">
              <a:solidFill>
                <a:srgbClr val="000000"/>
              </a:solidFill>
            </a:ln>
          </p:spPr>
          <p:txBody>
            <a:bodyPr wrap="square" lIns="0" tIns="0" rIns="0" bIns="0" rtlCol="0"/>
            <a:lstStyle/>
            <a:p>
              <a:endParaRPr/>
            </a:p>
          </p:txBody>
        </p:sp>
        <p:sp>
          <p:nvSpPr>
            <p:cNvPr id="46" name="object 46"/>
            <p:cNvSpPr/>
            <p:nvPr/>
          </p:nvSpPr>
          <p:spPr>
            <a:xfrm>
              <a:off x="6755129" y="2999994"/>
              <a:ext cx="954405" cy="0"/>
            </a:xfrm>
            <a:custGeom>
              <a:avLst/>
              <a:gdLst/>
              <a:ahLst/>
              <a:cxnLst/>
              <a:rect l="l" t="t" r="r" b="b"/>
              <a:pathLst>
                <a:path w="954404">
                  <a:moveTo>
                    <a:pt x="0" y="0"/>
                  </a:moveTo>
                  <a:lnTo>
                    <a:pt x="954024" y="0"/>
                  </a:lnTo>
                </a:path>
              </a:pathLst>
            </a:custGeom>
            <a:ln w="50292">
              <a:solidFill>
                <a:srgbClr val="FB0128"/>
              </a:solidFill>
            </a:ln>
          </p:spPr>
          <p:txBody>
            <a:bodyPr wrap="square" lIns="0" tIns="0" rIns="0" bIns="0" rtlCol="0"/>
            <a:lstStyle/>
            <a:p>
              <a:endParaRPr/>
            </a:p>
          </p:txBody>
        </p:sp>
        <p:sp>
          <p:nvSpPr>
            <p:cNvPr id="47" name="object 47"/>
            <p:cNvSpPr/>
            <p:nvPr/>
          </p:nvSpPr>
          <p:spPr>
            <a:xfrm>
              <a:off x="7608569" y="2924549"/>
              <a:ext cx="251460" cy="151130"/>
            </a:xfrm>
            <a:custGeom>
              <a:avLst/>
              <a:gdLst/>
              <a:ahLst/>
              <a:cxnLst/>
              <a:rect l="l" t="t" r="r" b="b"/>
              <a:pathLst>
                <a:path w="251459" h="151130">
                  <a:moveTo>
                    <a:pt x="0" y="0"/>
                  </a:moveTo>
                  <a:lnTo>
                    <a:pt x="100583" y="75437"/>
                  </a:lnTo>
                  <a:lnTo>
                    <a:pt x="0" y="150875"/>
                  </a:lnTo>
                  <a:lnTo>
                    <a:pt x="251459" y="75450"/>
                  </a:lnTo>
                  <a:lnTo>
                    <a:pt x="0" y="0"/>
                  </a:lnTo>
                  <a:close/>
                </a:path>
              </a:pathLst>
            </a:custGeom>
            <a:solidFill>
              <a:srgbClr val="FB0128"/>
            </a:solidFill>
          </p:spPr>
          <p:txBody>
            <a:bodyPr wrap="square" lIns="0" tIns="0" rIns="0" bIns="0" rtlCol="0"/>
            <a:lstStyle/>
            <a:p>
              <a:endParaRPr/>
            </a:p>
          </p:txBody>
        </p:sp>
        <p:sp>
          <p:nvSpPr>
            <p:cNvPr id="48" name="object 48"/>
            <p:cNvSpPr/>
            <p:nvPr/>
          </p:nvSpPr>
          <p:spPr>
            <a:xfrm>
              <a:off x="8282939" y="2999231"/>
              <a:ext cx="97790" cy="0"/>
            </a:xfrm>
            <a:custGeom>
              <a:avLst/>
              <a:gdLst/>
              <a:ahLst/>
              <a:cxnLst/>
              <a:rect l="l" t="t" r="r" b="b"/>
              <a:pathLst>
                <a:path w="97790">
                  <a:moveTo>
                    <a:pt x="0" y="0"/>
                  </a:moveTo>
                  <a:lnTo>
                    <a:pt x="97536" y="0"/>
                  </a:lnTo>
                </a:path>
              </a:pathLst>
            </a:custGeom>
            <a:ln w="12192">
              <a:solidFill>
                <a:srgbClr val="000000"/>
              </a:solidFill>
            </a:ln>
          </p:spPr>
          <p:txBody>
            <a:bodyPr wrap="square" lIns="0" tIns="0" rIns="0" bIns="0" rtlCol="0"/>
            <a:lstStyle/>
            <a:p>
              <a:endParaRPr/>
            </a:p>
          </p:txBody>
        </p:sp>
        <p:sp>
          <p:nvSpPr>
            <p:cNvPr id="49" name="object 49"/>
            <p:cNvSpPr/>
            <p:nvPr/>
          </p:nvSpPr>
          <p:spPr>
            <a:xfrm>
              <a:off x="6754367" y="1330452"/>
              <a:ext cx="0" cy="79375"/>
            </a:xfrm>
            <a:custGeom>
              <a:avLst/>
              <a:gdLst/>
              <a:ahLst/>
              <a:cxnLst/>
              <a:rect l="l" t="t" r="r" b="b"/>
              <a:pathLst>
                <a:path h="79375">
                  <a:moveTo>
                    <a:pt x="0" y="79248"/>
                  </a:moveTo>
                  <a:lnTo>
                    <a:pt x="0" y="0"/>
                  </a:lnTo>
                </a:path>
              </a:pathLst>
            </a:custGeom>
            <a:ln w="12192">
              <a:solidFill>
                <a:srgbClr val="000000"/>
              </a:solidFill>
            </a:ln>
          </p:spPr>
          <p:txBody>
            <a:bodyPr wrap="square" lIns="0" tIns="0" rIns="0" bIns="0" rtlCol="0"/>
            <a:lstStyle/>
            <a:p>
              <a:endParaRPr/>
            </a:p>
          </p:txBody>
        </p:sp>
        <p:sp>
          <p:nvSpPr>
            <p:cNvPr id="50" name="object 50"/>
            <p:cNvSpPr/>
            <p:nvPr/>
          </p:nvSpPr>
          <p:spPr>
            <a:xfrm>
              <a:off x="5148071" y="2999231"/>
              <a:ext cx="76200" cy="0"/>
            </a:xfrm>
            <a:custGeom>
              <a:avLst/>
              <a:gdLst/>
              <a:ahLst/>
              <a:cxnLst/>
              <a:rect l="l" t="t" r="r" b="b"/>
              <a:pathLst>
                <a:path w="76200">
                  <a:moveTo>
                    <a:pt x="76200" y="0"/>
                  </a:moveTo>
                  <a:lnTo>
                    <a:pt x="0" y="0"/>
                  </a:lnTo>
                </a:path>
              </a:pathLst>
            </a:custGeom>
            <a:ln w="12192">
              <a:solidFill>
                <a:srgbClr val="000000"/>
              </a:solidFill>
            </a:ln>
          </p:spPr>
          <p:txBody>
            <a:bodyPr wrap="square" lIns="0" tIns="0" rIns="0" bIns="0" rtlCol="0"/>
            <a:lstStyle/>
            <a:p>
              <a:endParaRPr/>
            </a:p>
          </p:txBody>
        </p:sp>
        <p:sp>
          <p:nvSpPr>
            <p:cNvPr id="51" name="object 51"/>
            <p:cNvSpPr/>
            <p:nvPr/>
          </p:nvSpPr>
          <p:spPr>
            <a:xfrm>
              <a:off x="6754367" y="4587240"/>
              <a:ext cx="0" cy="81280"/>
            </a:xfrm>
            <a:custGeom>
              <a:avLst/>
              <a:gdLst/>
              <a:ahLst/>
              <a:cxnLst/>
              <a:rect l="l" t="t" r="r" b="b"/>
              <a:pathLst>
                <a:path h="81279">
                  <a:moveTo>
                    <a:pt x="0" y="0"/>
                  </a:moveTo>
                  <a:lnTo>
                    <a:pt x="0" y="80772"/>
                  </a:lnTo>
                </a:path>
              </a:pathLst>
            </a:custGeom>
            <a:ln w="12192">
              <a:solidFill>
                <a:srgbClr val="000000"/>
              </a:solidFill>
            </a:ln>
          </p:spPr>
          <p:txBody>
            <a:bodyPr wrap="square" lIns="0" tIns="0" rIns="0" bIns="0" rtlCol="0"/>
            <a:lstStyle/>
            <a:p>
              <a:endParaRPr/>
            </a:p>
          </p:txBody>
        </p:sp>
      </p:grpSp>
      <p:sp>
        <p:nvSpPr>
          <p:cNvPr id="52" name="object 52"/>
          <p:cNvSpPr txBox="1"/>
          <p:nvPr/>
        </p:nvSpPr>
        <p:spPr>
          <a:xfrm>
            <a:off x="8491539" y="2803080"/>
            <a:ext cx="272415" cy="269240"/>
          </a:xfrm>
          <a:prstGeom prst="rect">
            <a:avLst/>
          </a:prstGeom>
        </p:spPr>
        <p:txBody>
          <a:bodyPr vert="horz" wrap="square" lIns="0" tIns="12065" rIns="0" bIns="0" rtlCol="0">
            <a:spAutoFit/>
          </a:bodyPr>
          <a:lstStyle/>
          <a:p>
            <a:pPr marL="38100">
              <a:lnSpc>
                <a:spcPct val="100000"/>
              </a:lnSpc>
              <a:spcBef>
                <a:spcPts val="95"/>
              </a:spcBef>
            </a:pPr>
            <a:r>
              <a:rPr sz="2400" b="1" spc="-37" baseline="-17361" dirty="0">
                <a:latin typeface="Arial"/>
                <a:cs typeface="Arial"/>
              </a:rPr>
              <a:t>0</a:t>
            </a:r>
            <a:r>
              <a:rPr sz="1050" b="1" spc="-25" dirty="0">
                <a:latin typeface="Arial"/>
                <a:cs typeface="Arial"/>
              </a:rPr>
              <a:t>o</a:t>
            </a:r>
            <a:endParaRPr sz="1050">
              <a:latin typeface="Arial"/>
              <a:cs typeface="Arial"/>
            </a:endParaRPr>
          </a:p>
        </p:txBody>
      </p:sp>
      <p:sp>
        <p:nvSpPr>
          <p:cNvPr id="53" name="object 53"/>
          <p:cNvSpPr txBox="1"/>
          <p:nvPr/>
        </p:nvSpPr>
        <p:spPr>
          <a:xfrm>
            <a:off x="6545262" y="1109854"/>
            <a:ext cx="497840" cy="269240"/>
          </a:xfrm>
          <a:prstGeom prst="rect">
            <a:avLst/>
          </a:prstGeom>
        </p:spPr>
        <p:txBody>
          <a:bodyPr vert="horz" wrap="square" lIns="0" tIns="12065" rIns="0" bIns="0" rtlCol="0">
            <a:spAutoFit/>
          </a:bodyPr>
          <a:lstStyle/>
          <a:p>
            <a:pPr marL="38100">
              <a:lnSpc>
                <a:spcPct val="100000"/>
              </a:lnSpc>
              <a:spcBef>
                <a:spcPts val="95"/>
              </a:spcBef>
            </a:pPr>
            <a:r>
              <a:rPr sz="1600" b="1" spc="-20" dirty="0">
                <a:latin typeface="Arial"/>
                <a:cs typeface="Arial"/>
              </a:rPr>
              <a:t>270</a:t>
            </a:r>
            <a:r>
              <a:rPr sz="1575" b="1" spc="-30" baseline="26455" dirty="0">
                <a:latin typeface="Arial"/>
                <a:cs typeface="Arial"/>
              </a:rPr>
              <a:t>o</a:t>
            </a:r>
            <a:endParaRPr sz="1575" baseline="26455">
              <a:latin typeface="Arial"/>
              <a:cs typeface="Arial"/>
            </a:endParaRPr>
          </a:p>
        </p:txBody>
      </p:sp>
      <p:sp>
        <p:nvSpPr>
          <p:cNvPr id="54" name="object 54"/>
          <p:cNvSpPr txBox="1"/>
          <p:nvPr/>
        </p:nvSpPr>
        <p:spPr>
          <a:xfrm>
            <a:off x="6584950" y="4689665"/>
            <a:ext cx="384810" cy="269240"/>
          </a:xfrm>
          <a:prstGeom prst="rect">
            <a:avLst/>
          </a:prstGeom>
        </p:spPr>
        <p:txBody>
          <a:bodyPr vert="horz" wrap="square" lIns="0" tIns="12065" rIns="0" bIns="0" rtlCol="0">
            <a:spAutoFit/>
          </a:bodyPr>
          <a:lstStyle/>
          <a:p>
            <a:pPr marL="38100">
              <a:lnSpc>
                <a:spcPct val="100000"/>
              </a:lnSpc>
              <a:spcBef>
                <a:spcPts val="95"/>
              </a:spcBef>
            </a:pPr>
            <a:r>
              <a:rPr sz="1600" b="1" spc="-25" dirty="0">
                <a:latin typeface="Arial"/>
                <a:cs typeface="Arial"/>
              </a:rPr>
              <a:t>90</a:t>
            </a:r>
            <a:r>
              <a:rPr sz="1575" b="1" spc="-37" baseline="26455" dirty="0">
                <a:latin typeface="Arial"/>
                <a:cs typeface="Arial"/>
              </a:rPr>
              <a:t>o</a:t>
            </a:r>
            <a:endParaRPr sz="1575" baseline="26455">
              <a:latin typeface="Arial"/>
              <a:cs typeface="Arial"/>
            </a:endParaRPr>
          </a:p>
        </p:txBody>
      </p:sp>
      <p:sp>
        <p:nvSpPr>
          <p:cNvPr id="55" name="object 55"/>
          <p:cNvSpPr txBox="1"/>
          <p:nvPr/>
        </p:nvSpPr>
        <p:spPr>
          <a:xfrm>
            <a:off x="4578350" y="2878329"/>
            <a:ext cx="497840" cy="269240"/>
          </a:xfrm>
          <a:prstGeom prst="rect">
            <a:avLst/>
          </a:prstGeom>
        </p:spPr>
        <p:txBody>
          <a:bodyPr vert="horz" wrap="square" lIns="0" tIns="12065" rIns="0" bIns="0" rtlCol="0">
            <a:spAutoFit/>
          </a:bodyPr>
          <a:lstStyle/>
          <a:p>
            <a:pPr marL="38100">
              <a:lnSpc>
                <a:spcPct val="100000"/>
              </a:lnSpc>
              <a:spcBef>
                <a:spcPts val="95"/>
              </a:spcBef>
            </a:pPr>
            <a:r>
              <a:rPr sz="1600" b="1" spc="-20" dirty="0">
                <a:latin typeface="Arial"/>
                <a:cs typeface="Arial"/>
              </a:rPr>
              <a:t>180</a:t>
            </a:r>
            <a:r>
              <a:rPr sz="1575" b="1" spc="-30" baseline="26455" dirty="0">
                <a:latin typeface="Arial"/>
                <a:cs typeface="Arial"/>
              </a:rPr>
              <a:t>o</a:t>
            </a:r>
            <a:endParaRPr sz="1575" baseline="26455">
              <a:latin typeface="Arial"/>
              <a:cs typeface="Arial"/>
            </a:endParaRPr>
          </a:p>
        </p:txBody>
      </p:sp>
      <p:sp>
        <p:nvSpPr>
          <p:cNvPr id="56" name="object 56"/>
          <p:cNvSpPr txBox="1"/>
          <p:nvPr/>
        </p:nvSpPr>
        <p:spPr>
          <a:xfrm>
            <a:off x="7789862" y="2556130"/>
            <a:ext cx="321945" cy="299720"/>
          </a:xfrm>
          <a:prstGeom prst="rect">
            <a:avLst/>
          </a:prstGeom>
        </p:spPr>
        <p:txBody>
          <a:bodyPr vert="horz" wrap="square" lIns="0" tIns="12700" rIns="0" bIns="0" rtlCol="0">
            <a:spAutoFit/>
          </a:bodyPr>
          <a:lstStyle/>
          <a:p>
            <a:pPr marL="38100">
              <a:lnSpc>
                <a:spcPct val="100000"/>
              </a:lnSpc>
              <a:spcBef>
                <a:spcPts val="100"/>
              </a:spcBef>
            </a:pPr>
            <a:r>
              <a:rPr sz="1800" b="1" spc="-25" dirty="0">
                <a:latin typeface="Arial"/>
                <a:cs typeface="Arial"/>
              </a:rPr>
              <a:t>V</a:t>
            </a:r>
            <a:r>
              <a:rPr sz="1800" b="1" spc="-37" baseline="-20833" dirty="0">
                <a:latin typeface="Arial"/>
                <a:cs typeface="Arial"/>
              </a:rPr>
              <a:t>A</a:t>
            </a:r>
            <a:endParaRPr sz="1800" baseline="-20833">
              <a:latin typeface="Arial"/>
              <a:cs typeface="Arial"/>
            </a:endParaRPr>
          </a:p>
        </p:txBody>
      </p:sp>
      <p:sp>
        <p:nvSpPr>
          <p:cNvPr id="57" name="object 57"/>
          <p:cNvSpPr txBox="1"/>
          <p:nvPr/>
        </p:nvSpPr>
        <p:spPr>
          <a:xfrm>
            <a:off x="7469187" y="3075242"/>
            <a:ext cx="225425" cy="299720"/>
          </a:xfrm>
          <a:prstGeom prst="rect">
            <a:avLst/>
          </a:prstGeom>
        </p:spPr>
        <p:txBody>
          <a:bodyPr vert="horz" wrap="square" lIns="0" tIns="12700" rIns="0" bIns="0" rtlCol="0">
            <a:spAutoFit/>
          </a:bodyPr>
          <a:lstStyle/>
          <a:p>
            <a:pPr marL="38100">
              <a:lnSpc>
                <a:spcPct val="100000"/>
              </a:lnSpc>
              <a:spcBef>
                <a:spcPts val="100"/>
              </a:spcBef>
            </a:pPr>
            <a:r>
              <a:rPr sz="1800" b="1" spc="-25" dirty="0">
                <a:latin typeface="Arial"/>
                <a:cs typeface="Arial"/>
              </a:rPr>
              <a:t>I</a:t>
            </a:r>
            <a:r>
              <a:rPr sz="1800" b="1" spc="-37" baseline="-20833" dirty="0">
                <a:latin typeface="Arial"/>
                <a:cs typeface="Arial"/>
              </a:rPr>
              <a:t>a</a:t>
            </a:r>
            <a:endParaRPr sz="1800" baseline="-20833">
              <a:latin typeface="Arial"/>
              <a:cs typeface="Arial"/>
            </a:endParaRPr>
          </a:p>
        </p:txBody>
      </p:sp>
      <p:sp>
        <p:nvSpPr>
          <p:cNvPr id="58" name="object 58"/>
          <p:cNvSpPr txBox="1"/>
          <p:nvPr/>
        </p:nvSpPr>
        <p:spPr>
          <a:xfrm>
            <a:off x="5930900" y="3597530"/>
            <a:ext cx="233679" cy="299720"/>
          </a:xfrm>
          <a:prstGeom prst="rect">
            <a:avLst/>
          </a:prstGeom>
        </p:spPr>
        <p:txBody>
          <a:bodyPr vert="horz" wrap="square" lIns="0" tIns="12700" rIns="0" bIns="0" rtlCol="0">
            <a:spAutoFit/>
          </a:bodyPr>
          <a:lstStyle/>
          <a:p>
            <a:pPr marL="38100">
              <a:lnSpc>
                <a:spcPct val="100000"/>
              </a:lnSpc>
              <a:spcBef>
                <a:spcPts val="100"/>
              </a:spcBef>
            </a:pPr>
            <a:r>
              <a:rPr sz="1800" b="1" spc="-25" dirty="0">
                <a:latin typeface="Arial"/>
                <a:cs typeface="Arial"/>
              </a:rPr>
              <a:t>I</a:t>
            </a:r>
            <a:r>
              <a:rPr sz="1800" b="1" spc="-37" baseline="-20833" dirty="0">
                <a:latin typeface="Arial"/>
                <a:cs typeface="Arial"/>
              </a:rPr>
              <a:t>b</a:t>
            </a:r>
            <a:endParaRPr sz="1800" baseline="-20833">
              <a:latin typeface="Arial"/>
              <a:cs typeface="Arial"/>
            </a:endParaRPr>
          </a:p>
        </p:txBody>
      </p:sp>
      <p:sp>
        <p:nvSpPr>
          <p:cNvPr id="59" name="object 59"/>
          <p:cNvSpPr txBox="1"/>
          <p:nvPr/>
        </p:nvSpPr>
        <p:spPr>
          <a:xfrm>
            <a:off x="6110287" y="1597280"/>
            <a:ext cx="339090" cy="299720"/>
          </a:xfrm>
          <a:prstGeom prst="rect">
            <a:avLst/>
          </a:prstGeom>
        </p:spPr>
        <p:txBody>
          <a:bodyPr vert="horz" wrap="square" lIns="0" tIns="12700" rIns="0" bIns="0" rtlCol="0">
            <a:spAutoFit/>
          </a:bodyPr>
          <a:lstStyle/>
          <a:p>
            <a:pPr marL="38100">
              <a:lnSpc>
                <a:spcPct val="100000"/>
              </a:lnSpc>
              <a:spcBef>
                <a:spcPts val="100"/>
              </a:spcBef>
            </a:pPr>
            <a:r>
              <a:rPr sz="1800" b="1" spc="-25" dirty="0">
                <a:latin typeface="Arial"/>
                <a:cs typeface="Arial"/>
              </a:rPr>
              <a:t>V</a:t>
            </a:r>
            <a:r>
              <a:rPr sz="1800" b="1" spc="-37" baseline="-20833" dirty="0">
                <a:latin typeface="Arial"/>
                <a:cs typeface="Arial"/>
              </a:rPr>
              <a:t>C</a:t>
            </a:r>
            <a:endParaRPr sz="1800" baseline="-20833">
              <a:latin typeface="Arial"/>
              <a:cs typeface="Arial"/>
            </a:endParaRPr>
          </a:p>
        </p:txBody>
      </p:sp>
      <p:sp>
        <p:nvSpPr>
          <p:cNvPr id="60" name="object 60"/>
          <p:cNvSpPr txBox="1"/>
          <p:nvPr/>
        </p:nvSpPr>
        <p:spPr>
          <a:xfrm>
            <a:off x="5949950" y="2116391"/>
            <a:ext cx="225425" cy="299720"/>
          </a:xfrm>
          <a:prstGeom prst="rect">
            <a:avLst/>
          </a:prstGeom>
        </p:spPr>
        <p:txBody>
          <a:bodyPr vert="horz" wrap="square" lIns="0" tIns="12700" rIns="0" bIns="0" rtlCol="0">
            <a:spAutoFit/>
          </a:bodyPr>
          <a:lstStyle/>
          <a:p>
            <a:pPr marL="38100">
              <a:lnSpc>
                <a:spcPct val="100000"/>
              </a:lnSpc>
              <a:spcBef>
                <a:spcPts val="100"/>
              </a:spcBef>
            </a:pPr>
            <a:r>
              <a:rPr sz="1800" b="1" spc="-25" dirty="0">
                <a:latin typeface="Arial"/>
                <a:cs typeface="Arial"/>
              </a:rPr>
              <a:t>I</a:t>
            </a:r>
            <a:r>
              <a:rPr sz="1800" b="1" spc="-37" baseline="-20833" dirty="0">
                <a:latin typeface="Arial"/>
                <a:cs typeface="Arial"/>
              </a:rPr>
              <a:t>c</a:t>
            </a:r>
            <a:endParaRPr sz="1800" baseline="-20833">
              <a:latin typeface="Arial"/>
              <a:cs typeface="Arial"/>
            </a:endParaRPr>
          </a:p>
        </p:txBody>
      </p:sp>
      <p:grpSp>
        <p:nvGrpSpPr>
          <p:cNvPr id="61" name="object 61"/>
          <p:cNvGrpSpPr/>
          <p:nvPr/>
        </p:nvGrpSpPr>
        <p:grpSpPr>
          <a:xfrm>
            <a:off x="5972492" y="1278996"/>
            <a:ext cx="2798445" cy="1738630"/>
            <a:chOff x="5972492" y="1278996"/>
            <a:chExt cx="2798445" cy="1738630"/>
          </a:xfrm>
        </p:grpSpPr>
        <p:sp>
          <p:nvSpPr>
            <p:cNvPr id="62" name="object 62"/>
            <p:cNvSpPr/>
            <p:nvPr/>
          </p:nvSpPr>
          <p:spPr>
            <a:xfrm>
              <a:off x="8352836" y="1313240"/>
              <a:ext cx="412115" cy="462280"/>
            </a:xfrm>
            <a:custGeom>
              <a:avLst/>
              <a:gdLst/>
              <a:ahLst/>
              <a:cxnLst/>
              <a:rect l="l" t="t" r="r" b="b"/>
              <a:pathLst>
                <a:path w="412115" h="462280">
                  <a:moveTo>
                    <a:pt x="0" y="0"/>
                  </a:moveTo>
                  <a:lnTo>
                    <a:pt x="49097" y="9887"/>
                  </a:lnTo>
                  <a:lnTo>
                    <a:pt x="96247" y="24369"/>
                  </a:lnTo>
                  <a:lnTo>
                    <a:pt x="141178" y="43188"/>
                  </a:lnTo>
                  <a:lnTo>
                    <a:pt x="183620" y="66083"/>
                  </a:lnTo>
                  <a:lnTo>
                    <a:pt x="223302" y="92796"/>
                  </a:lnTo>
                  <a:lnTo>
                    <a:pt x="259956" y="123067"/>
                  </a:lnTo>
                  <a:lnTo>
                    <a:pt x="293309" y="156637"/>
                  </a:lnTo>
                  <a:lnTo>
                    <a:pt x="323093" y="193246"/>
                  </a:lnTo>
                  <a:lnTo>
                    <a:pt x="349035" y="232636"/>
                  </a:lnTo>
                  <a:lnTo>
                    <a:pt x="370868" y="274547"/>
                  </a:lnTo>
                  <a:lnTo>
                    <a:pt x="388319" y="318720"/>
                  </a:lnTo>
                  <a:lnTo>
                    <a:pt x="401119" y="364895"/>
                  </a:lnTo>
                  <a:lnTo>
                    <a:pt x="408997" y="412814"/>
                  </a:lnTo>
                  <a:lnTo>
                    <a:pt x="411683" y="462216"/>
                  </a:lnTo>
                </a:path>
              </a:pathLst>
            </a:custGeom>
            <a:ln w="12700">
              <a:solidFill>
                <a:srgbClr val="000000"/>
              </a:solidFill>
            </a:ln>
          </p:spPr>
          <p:txBody>
            <a:bodyPr wrap="square" lIns="0" tIns="0" rIns="0" bIns="0" rtlCol="0"/>
            <a:lstStyle/>
            <a:p>
              <a:endParaRPr/>
            </a:p>
          </p:txBody>
        </p:sp>
        <p:sp>
          <p:nvSpPr>
            <p:cNvPr id="63" name="object 63"/>
            <p:cNvSpPr/>
            <p:nvPr/>
          </p:nvSpPr>
          <p:spPr>
            <a:xfrm>
              <a:off x="8276814" y="1278996"/>
              <a:ext cx="129539" cy="76200"/>
            </a:xfrm>
            <a:custGeom>
              <a:avLst/>
              <a:gdLst/>
              <a:ahLst/>
              <a:cxnLst/>
              <a:rect l="l" t="t" r="r" b="b"/>
              <a:pathLst>
                <a:path w="129540" h="76200">
                  <a:moveTo>
                    <a:pt x="129476" y="0"/>
                  </a:moveTo>
                  <a:lnTo>
                    <a:pt x="0" y="28600"/>
                  </a:lnTo>
                  <a:lnTo>
                    <a:pt x="123837" y="75996"/>
                  </a:lnTo>
                  <a:lnTo>
                    <a:pt x="75996" y="34239"/>
                  </a:lnTo>
                  <a:lnTo>
                    <a:pt x="129476" y="0"/>
                  </a:lnTo>
                  <a:close/>
                </a:path>
              </a:pathLst>
            </a:custGeom>
            <a:solidFill>
              <a:srgbClr val="000000"/>
            </a:solidFill>
          </p:spPr>
          <p:txBody>
            <a:bodyPr wrap="square" lIns="0" tIns="0" rIns="0" bIns="0" rtlCol="0"/>
            <a:lstStyle/>
            <a:p>
              <a:endParaRPr/>
            </a:p>
          </p:txBody>
        </p:sp>
        <p:sp>
          <p:nvSpPr>
            <p:cNvPr id="64" name="object 64"/>
            <p:cNvSpPr/>
            <p:nvPr/>
          </p:nvSpPr>
          <p:spPr>
            <a:xfrm>
              <a:off x="5985509" y="1675637"/>
              <a:ext cx="741045" cy="1329055"/>
            </a:xfrm>
            <a:custGeom>
              <a:avLst/>
              <a:gdLst/>
              <a:ahLst/>
              <a:cxnLst/>
              <a:rect l="l" t="t" r="r" b="b"/>
              <a:pathLst>
                <a:path w="741045" h="1329055">
                  <a:moveTo>
                    <a:pt x="740663" y="1328927"/>
                  </a:moveTo>
                  <a:lnTo>
                    <a:pt x="0" y="0"/>
                  </a:lnTo>
                </a:path>
              </a:pathLst>
            </a:custGeom>
            <a:ln w="25908">
              <a:solidFill>
                <a:srgbClr val="0000C6"/>
              </a:solidFill>
            </a:ln>
          </p:spPr>
          <p:txBody>
            <a:bodyPr wrap="square" lIns="0" tIns="0" rIns="0" bIns="0" rtlCol="0"/>
            <a:lstStyle/>
            <a:p>
              <a:endParaRPr/>
            </a:p>
          </p:txBody>
        </p:sp>
        <p:sp>
          <p:nvSpPr>
            <p:cNvPr id="65" name="object 65"/>
            <p:cNvSpPr/>
            <p:nvPr/>
          </p:nvSpPr>
          <p:spPr>
            <a:xfrm>
              <a:off x="5985509" y="1671065"/>
              <a:ext cx="12700" cy="213360"/>
            </a:xfrm>
            <a:custGeom>
              <a:avLst/>
              <a:gdLst/>
              <a:ahLst/>
              <a:cxnLst/>
              <a:rect l="l" t="t" r="r" b="b"/>
              <a:pathLst>
                <a:path w="12700" h="213360">
                  <a:moveTo>
                    <a:pt x="0" y="0"/>
                  </a:moveTo>
                  <a:lnTo>
                    <a:pt x="12192" y="213360"/>
                  </a:lnTo>
                </a:path>
              </a:pathLst>
            </a:custGeom>
            <a:ln w="25908">
              <a:solidFill>
                <a:srgbClr val="0000C6"/>
              </a:solidFill>
            </a:ln>
          </p:spPr>
          <p:txBody>
            <a:bodyPr wrap="square" lIns="0" tIns="0" rIns="0" bIns="0" rtlCol="0"/>
            <a:lstStyle/>
            <a:p>
              <a:endParaRPr/>
            </a:p>
          </p:txBody>
        </p:sp>
        <p:sp>
          <p:nvSpPr>
            <p:cNvPr id="66" name="object 66"/>
            <p:cNvSpPr/>
            <p:nvPr/>
          </p:nvSpPr>
          <p:spPr>
            <a:xfrm>
              <a:off x="5990081" y="1678685"/>
              <a:ext cx="178435" cy="123825"/>
            </a:xfrm>
            <a:custGeom>
              <a:avLst/>
              <a:gdLst/>
              <a:ahLst/>
              <a:cxnLst/>
              <a:rect l="l" t="t" r="r" b="b"/>
              <a:pathLst>
                <a:path w="178435" h="123825">
                  <a:moveTo>
                    <a:pt x="178308" y="123444"/>
                  </a:moveTo>
                  <a:lnTo>
                    <a:pt x="0" y="0"/>
                  </a:lnTo>
                </a:path>
              </a:pathLst>
            </a:custGeom>
            <a:ln w="25908">
              <a:solidFill>
                <a:srgbClr val="0000C6"/>
              </a:solidFill>
            </a:ln>
          </p:spPr>
          <p:txBody>
            <a:bodyPr wrap="square" lIns="0" tIns="0" rIns="0" bIns="0" rtlCol="0"/>
            <a:lstStyle/>
            <a:p>
              <a:endParaRPr/>
            </a:p>
          </p:txBody>
        </p:sp>
      </p:grpSp>
      <p:sp>
        <p:nvSpPr>
          <p:cNvPr id="67" name="object 67"/>
          <p:cNvSpPr txBox="1"/>
          <p:nvPr/>
        </p:nvSpPr>
        <p:spPr>
          <a:xfrm>
            <a:off x="7996237" y="1578165"/>
            <a:ext cx="593090" cy="269240"/>
          </a:xfrm>
          <a:prstGeom prst="rect">
            <a:avLst/>
          </a:prstGeom>
        </p:spPr>
        <p:txBody>
          <a:bodyPr vert="horz" wrap="square" lIns="0" tIns="12065" rIns="0" bIns="0" rtlCol="0">
            <a:spAutoFit/>
          </a:bodyPr>
          <a:lstStyle/>
          <a:p>
            <a:pPr marL="12700">
              <a:lnSpc>
                <a:spcPct val="100000"/>
              </a:lnSpc>
              <a:spcBef>
                <a:spcPts val="95"/>
              </a:spcBef>
            </a:pPr>
            <a:r>
              <a:rPr sz="1600" b="1" spc="-45" dirty="0">
                <a:latin typeface="Arial"/>
                <a:cs typeface="Arial"/>
              </a:rPr>
              <a:t>A-</a:t>
            </a:r>
            <a:r>
              <a:rPr sz="1600" b="1" spc="-20" dirty="0">
                <a:latin typeface="Arial"/>
                <a:cs typeface="Arial"/>
              </a:rPr>
              <a:t>B-</a:t>
            </a:r>
            <a:r>
              <a:rPr sz="1600" b="1" spc="-50" dirty="0">
                <a:latin typeface="Arial"/>
                <a:cs typeface="Arial"/>
              </a:rPr>
              <a:t>C</a:t>
            </a:r>
            <a:endParaRPr sz="1600">
              <a:latin typeface="Arial"/>
              <a:cs typeface="Arial"/>
            </a:endParaRPr>
          </a:p>
        </p:txBody>
      </p:sp>
      <p:grpSp>
        <p:nvGrpSpPr>
          <p:cNvPr id="68" name="object 68"/>
          <p:cNvGrpSpPr/>
          <p:nvPr/>
        </p:nvGrpSpPr>
        <p:grpSpPr>
          <a:xfrm>
            <a:off x="6197339" y="2042916"/>
            <a:ext cx="577215" cy="1908175"/>
            <a:chOff x="6197339" y="2042916"/>
            <a:chExt cx="577215" cy="1908175"/>
          </a:xfrm>
        </p:grpSpPr>
        <p:sp>
          <p:nvSpPr>
            <p:cNvPr id="69" name="object 69"/>
            <p:cNvSpPr/>
            <p:nvPr/>
          </p:nvSpPr>
          <p:spPr>
            <a:xfrm>
              <a:off x="6272783" y="2173579"/>
              <a:ext cx="476250" cy="825500"/>
            </a:xfrm>
            <a:custGeom>
              <a:avLst/>
              <a:gdLst/>
              <a:ahLst/>
              <a:cxnLst/>
              <a:rect l="l" t="t" r="r" b="b"/>
              <a:pathLst>
                <a:path w="476250" h="825500">
                  <a:moveTo>
                    <a:pt x="476250" y="824890"/>
                  </a:moveTo>
                  <a:lnTo>
                    <a:pt x="0" y="0"/>
                  </a:lnTo>
                </a:path>
              </a:pathLst>
            </a:custGeom>
            <a:ln w="50292">
              <a:solidFill>
                <a:srgbClr val="FB0128"/>
              </a:solidFill>
            </a:ln>
          </p:spPr>
          <p:txBody>
            <a:bodyPr wrap="square" lIns="0" tIns="0" rIns="0" bIns="0" rtlCol="0"/>
            <a:lstStyle/>
            <a:p>
              <a:endParaRPr/>
            </a:p>
          </p:txBody>
        </p:sp>
        <p:sp>
          <p:nvSpPr>
            <p:cNvPr id="70" name="object 70"/>
            <p:cNvSpPr/>
            <p:nvPr/>
          </p:nvSpPr>
          <p:spPr>
            <a:xfrm>
              <a:off x="6197339" y="2042916"/>
              <a:ext cx="191135" cy="255904"/>
            </a:xfrm>
            <a:custGeom>
              <a:avLst/>
              <a:gdLst/>
              <a:ahLst/>
              <a:cxnLst/>
              <a:rect l="l" t="t" r="r" b="b"/>
              <a:pathLst>
                <a:path w="191135" h="255905">
                  <a:moveTo>
                    <a:pt x="0" y="0"/>
                  </a:moveTo>
                  <a:lnTo>
                    <a:pt x="60388" y="255498"/>
                  </a:lnTo>
                  <a:lnTo>
                    <a:pt x="75437" y="130670"/>
                  </a:lnTo>
                  <a:lnTo>
                    <a:pt x="191058" y="180060"/>
                  </a:lnTo>
                  <a:lnTo>
                    <a:pt x="0" y="0"/>
                  </a:lnTo>
                  <a:close/>
                </a:path>
              </a:pathLst>
            </a:custGeom>
            <a:solidFill>
              <a:srgbClr val="FB0128"/>
            </a:solidFill>
          </p:spPr>
          <p:txBody>
            <a:bodyPr wrap="square" lIns="0" tIns="0" rIns="0" bIns="0" rtlCol="0"/>
            <a:lstStyle/>
            <a:p>
              <a:endParaRPr/>
            </a:p>
          </p:txBody>
        </p:sp>
        <p:sp>
          <p:nvSpPr>
            <p:cNvPr id="71" name="object 71"/>
            <p:cNvSpPr/>
            <p:nvPr/>
          </p:nvSpPr>
          <p:spPr>
            <a:xfrm>
              <a:off x="6272783" y="2995422"/>
              <a:ext cx="476250" cy="825500"/>
            </a:xfrm>
            <a:custGeom>
              <a:avLst/>
              <a:gdLst/>
              <a:ahLst/>
              <a:cxnLst/>
              <a:rect l="l" t="t" r="r" b="b"/>
              <a:pathLst>
                <a:path w="476250" h="825500">
                  <a:moveTo>
                    <a:pt x="476250" y="0"/>
                  </a:moveTo>
                  <a:lnTo>
                    <a:pt x="0" y="824890"/>
                  </a:lnTo>
                </a:path>
              </a:pathLst>
            </a:custGeom>
            <a:ln w="50292">
              <a:solidFill>
                <a:srgbClr val="FB0128"/>
              </a:solidFill>
            </a:ln>
          </p:spPr>
          <p:txBody>
            <a:bodyPr wrap="square" lIns="0" tIns="0" rIns="0" bIns="0" rtlCol="0"/>
            <a:lstStyle/>
            <a:p>
              <a:endParaRPr/>
            </a:p>
          </p:txBody>
        </p:sp>
        <p:sp>
          <p:nvSpPr>
            <p:cNvPr id="72" name="object 72"/>
            <p:cNvSpPr/>
            <p:nvPr/>
          </p:nvSpPr>
          <p:spPr>
            <a:xfrm>
              <a:off x="6197339" y="3695475"/>
              <a:ext cx="191135" cy="255904"/>
            </a:xfrm>
            <a:custGeom>
              <a:avLst/>
              <a:gdLst/>
              <a:ahLst/>
              <a:cxnLst/>
              <a:rect l="l" t="t" r="r" b="b"/>
              <a:pathLst>
                <a:path w="191135" h="255904">
                  <a:moveTo>
                    <a:pt x="60388" y="0"/>
                  </a:moveTo>
                  <a:lnTo>
                    <a:pt x="0" y="255498"/>
                  </a:lnTo>
                  <a:lnTo>
                    <a:pt x="191058" y="75437"/>
                  </a:lnTo>
                  <a:lnTo>
                    <a:pt x="75437" y="124828"/>
                  </a:lnTo>
                  <a:lnTo>
                    <a:pt x="60388" y="0"/>
                  </a:lnTo>
                  <a:close/>
                </a:path>
              </a:pathLst>
            </a:custGeom>
            <a:solidFill>
              <a:srgbClr val="FB0128"/>
            </a:solidFill>
          </p:spPr>
          <p:txBody>
            <a:bodyPr wrap="square" lIns="0" tIns="0" rIns="0" bIns="0" rtlCol="0"/>
            <a:lstStyle/>
            <a:p>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90161" y="194042"/>
            <a:ext cx="7168039" cy="567463"/>
          </a:xfrm>
          <a:prstGeom prst="rect">
            <a:avLst/>
          </a:prstGeom>
        </p:spPr>
        <p:txBody>
          <a:bodyPr vert="horz" wrap="square" lIns="0" tIns="13335" rIns="0" bIns="0" rtlCol="0">
            <a:spAutoFit/>
          </a:bodyPr>
          <a:lstStyle/>
          <a:p>
            <a:pPr marL="12700">
              <a:lnSpc>
                <a:spcPct val="100000"/>
              </a:lnSpc>
              <a:spcBef>
                <a:spcPts val="105"/>
              </a:spcBef>
            </a:pPr>
            <a:r>
              <a:rPr sz="3600" dirty="0"/>
              <a:t>Phase Rotation &amp; Site Measurements</a:t>
            </a:r>
            <a:endParaRPr sz="3600" spc="-50" dirty="0"/>
          </a:p>
        </p:txBody>
      </p:sp>
      <p:sp>
        <p:nvSpPr>
          <p:cNvPr id="37" name="Footer Placeholder 36">
            <a:extLst>
              <a:ext uri="{FF2B5EF4-FFF2-40B4-BE49-F238E27FC236}">
                <a16:creationId xmlns:a16="http://schemas.microsoft.com/office/drawing/2014/main" id="{7B7DA8BD-0CF4-19B9-2E29-D11FCC810D0A}"/>
              </a:ext>
            </a:extLst>
          </p:cNvPr>
          <p:cNvSpPr>
            <a:spLocks noGrp="1"/>
          </p:cNvSpPr>
          <p:nvPr>
            <p:ph type="ftr" sz="quarter" idx="3"/>
          </p:nvPr>
        </p:nvSpPr>
        <p:spPr/>
        <p:txBody>
          <a:bodyPr/>
          <a:lstStyle/>
          <a:p>
            <a:r>
              <a:rPr lang="en-US"/>
              <a:t>tescometering.com</a:t>
            </a:r>
            <a:endParaRPr lang="en-US" dirty="0"/>
          </a:p>
        </p:txBody>
      </p:sp>
      <p:sp>
        <p:nvSpPr>
          <p:cNvPr id="36" name="object 36"/>
          <p:cNvSpPr txBox="1">
            <a:spLocks noGrp="1"/>
          </p:cNvSpPr>
          <p:nvPr>
            <p:ph type="sldNum" sz="quarter" idx="4"/>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18</a:t>
            </a:fld>
            <a:endParaRPr spc="-25" dirty="0"/>
          </a:p>
        </p:txBody>
      </p:sp>
      <p:pic>
        <p:nvPicPr>
          <p:cNvPr id="39" name="Picture 38">
            <a:extLst>
              <a:ext uri="{FF2B5EF4-FFF2-40B4-BE49-F238E27FC236}">
                <a16:creationId xmlns:a16="http://schemas.microsoft.com/office/drawing/2014/main" id="{3829EB78-199D-CE09-B5A4-7EBAFE403E38}"/>
              </a:ext>
            </a:extLst>
          </p:cNvPr>
          <p:cNvPicPr>
            <a:picLocks noChangeAspect="1"/>
          </p:cNvPicPr>
          <p:nvPr/>
        </p:nvPicPr>
        <p:blipFill>
          <a:blip r:embed="rId3"/>
          <a:stretch>
            <a:fillRect/>
          </a:stretch>
        </p:blipFill>
        <p:spPr>
          <a:xfrm>
            <a:off x="2286000" y="993904"/>
            <a:ext cx="5820968" cy="585716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45720">
              <a:lnSpc>
                <a:spcPct val="100000"/>
              </a:lnSpc>
              <a:spcBef>
                <a:spcPts val="105"/>
              </a:spcBef>
            </a:pPr>
            <a:r>
              <a:rPr dirty="0"/>
              <a:t>Load</a:t>
            </a:r>
            <a:r>
              <a:rPr spc="-40" dirty="0"/>
              <a:t> </a:t>
            </a:r>
            <a:r>
              <a:rPr dirty="0"/>
              <a:t>Caused</a:t>
            </a:r>
            <a:r>
              <a:rPr spc="-55" dirty="0"/>
              <a:t> </a:t>
            </a:r>
            <a:r>
              <a:rPr dirty="0"/>
              <a:t>Phase</a:t>
            </a:r>
            <a:r>
              <a:rPr spc="-50" dirty="0"/>
              <a:t> </a:t>
            </a:r>
            <a:r>
              <a:rPr spc="-10" dirty="0"/>
              <a:t>Angles</a:t>
            </a:r>
          </a:p>
        </p:txBody>
      </p:sp>
      <p:sp>
        <p:nvSpPr>
          <p:cNvPr id="1058" name="Footer Placeholder 1057">
            <a:extLst>
              <a:ext uri="{FF2B5EF4-FFF2-40B4-BE49-F238E27FC236}">
                <a16:creationId xmlns:a16="http://schemas.microsoft.com/office/drawing/2014/main" id="{4CA4C0AC-BCB8-138C-20F5-998A94E29171}"/>
              </a:ext>
            </a:extLst>
          </p:cNvPr>
          <p:cNvSpPr>
            <a:spLocks noGrp="1"/>
          </p:cNvSpPr>
          <p:nvPr>
            <p:ph type="ftr" sz="quarter" idx="3"/>
          </p:nvPr>
        </p:nvSpPr>
        <p:spPr/>
        <p:txBody>
          <a:bodyPr/>
          <a:lstStyle/>
          <a:p>
            <a:r>
              <a:rPr lang="en-US"/>
              <a:t>tescometering.com</a:t>
            </a:r>
            <a:endParaRPr lang="en-US" dirty="0"/>
          </a:p>
        </p:txBody>
      </p:sp>
      <p:sp>
        <p:nvSpPr>
          <p:cNvPr id="1057" name="object 1057"/>
          <p:cNvSpPr txBox="1">
            <a:spLocks noGrp="1"/>
          </p:cNvSpPr>
          <p:nvPr>
            <p:ph type="sldNum" sz="quarter" idx="4"/>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19</a:t>
            </a:fld>
            <a:endParaRPr spc="-25" dirty="0"/>
          </a:p>
        </p:txBody>
      </p:sp>
      <p:grpSp>
        <p:nvGrpSpPr>
          <p:cNvPr id="3" name="object 3"/>
          <p:cNvGrpSpPr/>
          <p:nvPr/>
        </p:nvGrpSpPr>
        <p:grpSpPr>
          <a:xfrm>
            <a:off x="446526" y="1367027"/>
            <a:ext cx="1333500" cy="1016635"/>
            <a:chOff x="446526" y="1367027"/>
            <a:chExt cx="1333500" cy="1016635"/>
          </a:xfrm>
        </p:grpSpPr>
        <p:sp>
          <p:nvSpPr>
            <p:cNvPr id="4" name="object 4"/>
            <p:cNvSpPr/>
            <p:nvPr/>
          </p:nvSpPr>
          <p:spPr>
            <a:xfrm>
              <a:off x="675131" y="1373123"/>
              <a:ext cx="800100" cy="190500"/>
            </a:xfrm>
            <a:custGeom>
              <a:avLst/>
              <a:gdLst/>
              <a:ahLst/>
              <a:cxnLst/>
              <a:rect l="l" t="t" r="r" b="b"/>
              <a:pathLst>
                <a:path w="800100" h="190500">
                  <a:moveTo>
                    <a:pt x="0" y="114261"/>
                  </a:moveTo>
                  <a:lnTo>
                    <a:pt x="69850" y="19037"/>
                  </a:lnTo>
                  <a:lnTo>
                    <a:pt x="196837" y="190436"/>
                  </a:lnTo>
                  <a:lnTo>
                    <a:pt x="322237" y="19037"/>
                  </a:lnTo>
                  <a:lnTo>
                    <a:pt x="449224" y="190436"/>
                  </a:lnTo>
                  <a:lnTo>
                    <a:pt x="588911" y="0"/>
                  </a:lnTo>
                  <a:lnTo>
                    <a:pt x="730186" y="190436"/>
                  </a:lnTo>
                  <a:lnTo>
                    <a:pt x="800036" y="95211"/>
                  </a:lnTo>
                </a:path>
              </a:pathLst>
            </a:custGeom>
            <a:ln w="12192">
              <a:solidFill>
                <a:srgbClr val="000000"/>
              </a:solidFill>
            </a:ln>
          </p:spPr>
          <p:txBody>
            <a:bodyPr wrap="square" lIns="0" tIns="0" rIns="0" bIns="0" rtlCol="0"/>
            <a:lstStyle/>
            <a:p>
              <a:endParaRPr/>
            </a:p>
          </p:txBody>
        </p:sp>
        <p:sp>
          <p:nvSpPr>
            <p:cNvPr id="5" name="object 5"/>
            <p:cNvSpPr/>
            <p:nvPr/>
          </p:nvSpPr>
          <p:spPr>
            <a:xfrm>
              <a:off x="786384" y="1799844"/>
              <a:ext cx="577850" cy="577850"/>
            </a:xfrm>
            <a:custGeom>
              <a:avLst/>
              <a:gdLst/>
              <a:ahLst/>
              <a:cxnLst/>
              <a:rect l="l" t="t" r="r" b="b"/>
              <a:pathLst>
                <a:path w="577850" h="577850">
                  <a:moveTo>
                    <a:pt x="0" y="288798"/>
                  </a:moveTo>
                  <a:lnTo>
                    <a:pt x="3779" y="241953"/>
                  </a:lnTo>
                  <a:lnTo>
                    <a:pt x="14723" y="197515"/>
                  </a:lnTo>
                  <a:lnTo>
                    <a:pt x="32235" y="156078"/>
                  </a:lnTo>
                  <a:lnTo>
                    <a:pt x="55721" y="118237"/>
                  </a:lnTo>
                  <a:lnTo>
                    <a:pt x="84586" y="84586"/>
                  </a:lnTo>
                  <a:lnTo>
                    <a:pt x="118237" y="55721"/>
                  </a:lnTo>
                  <a:lnTo>
                    <a:pt x="156078" y="32235"/>
                  </a:lnTo>
                  <a:lnTo>
                    <a:pt x="197515" y="14723"/>
                  </a:lnTo>
                  <a:lnTo>
                    <a:pt x="241953" y="3779"/>
                  </a:lnTo>
                  <a:lnTo>
                    <a:pt x="288798" y="0"/>
                  </a:lnTo>
                  <a:lnTo>
                    <a:pt x="335642" y="3779"/>
                  </a:lnTo>
                  <a:lnTo>
                    <a:pt x="380080" y="14723"/>
                  </a:lnTo>
                  <a:lnTo>
                    <a:pt x="421517" y="32235"/>
                  </a:lnTo>
                  <a:lnTo>
                    <a:pt x="459358" y="55721"/>
                  </a:lnTo>
                  <a:lnTo>
                    <a:pt x="493009" y="84586"/>
                  </a:lnTo>
                  <a:lnTo>
                    <a:pt x="521874" y="118237"/>
                  </a:lnTo>
                  <a:lnTo>
                    <a:pt x="545360" y="156078"/>
                  </a:lnTo>
                  <a:lnTo>
                    <a:pt x="562872" y="197515"/>
                  </a:lnTo>
                  <a:lnTo>
                    <a:pt x="573816" y="241953"/>
                  </a:lnTo>
                  <a:lnTo>
                    <a:pt x="577596" y="288798"/>
                  </a:lnTo>
                  <a:lnTo>
                    <a:pt x="573816" y="335642"/>
                  </a:lnTo>
                  <a:lnTo>
                    <a:pt x="562872" y="380080"/>
                  </a:lnTo>
                  <a:lnTo>
                    <a:pt x="545360" y="421517"/>
                  </a:lnTo>
                  <a:lnTo>
                    <a:pt x="521874" y="459358"/>
                  </a:lnTo>
                  <a:lnTo>
                    <a:pt x="493009" y="493009"/>
                  </a:lnTo>
                  <a:lnTo>
                    <a:pt x="459358" y="521874"/>
                  </a:lnTo>
                  <a:lnTo>
                    <a:pt x="421517" y="545360"/>
                  </a:lnTo>
                  <a:lnTo>
                    <a:pt x="380080" y="562872"/>
                  </a:lnTo>
                  <a:lnTo>
                    <a:pt x="335642" y="573816"/>
                  </a:lnTo>
                  <a:lnTo>
                    <a:pt x="288798" y="577596"/>
                  </a:lnTo>
                  <a:lnTo>
                    <a:pt x="241953" y="573816"/>
                  </a:lnTo>
                  <a:lnTo>
                    <a:pt x="197515" y="562872"/>
                  </a:lnTo>
                  <a:lnTo>
                    <a:pt x="156078" y="545360"/>
                  </a:lnTo>
                  <a:lnTo>
                    <a:pt x="118237" y="521874"/>
                  </a:lnTo>
                  <a:lnTo>
                    <a:pt x="84586" y="493009"/>
                  </a:lnTo>
                  <a:lnTo>
                    <a:pt x="55721" y="459358"/>
                  </a:lnTo>
                  <a:lnTo>
                    <a:pt x="32235" y="421517"/>
                  </a:lnTo>
                  <a:lnTo>
                    <a:pt x="14723" y="380080"/>
                  </a:lnTo>
                  <a:lnTo>
                    <a:pt x="3779" y="335642"/>
                  </a:lnTo>
                  <a:lnTo>
                    <a:pt x="0" y="288798"/>
                  </a:lnTo>
                  <a:close/>
                </a:path>
              </a:pathLst>
            </a:custGeom>
            <a:ln w="12192">
              <a:solidFill>
                <a:srgbClr val="000000"/>
              </a:solidFill>
            </a:ln>
          </p:spPr>
          <p:txBody>
            <a:bodyPr wrap="square" lIns="0" tIns="0" rIns="0" bIns="0" rtlCol="0"/>
            <a:lstStyle/>
            <a:p>
              <a:endParaRPr/>
            </a:p>
          </p:txBody>
        </p:sp>
        <p:pic>
          <p:nvPicPr>
            <p:cNvPr id="6" name="object 6"/>
            <p:cNvPicPr/>
            <p:nvPr/>
          </p:nvPicPr>
          <p:blipFill>
            <a:blip r:embed="rId3" cstate="print"/>
            <a:stretch>
              <a:fillRect/>
            </a:stretch>
          </p:blipFill>
          <p:spPr>
            <a:xfrm>
              <a:off x="870204" y="1950719"/>
              <a:ext cx="402336" cy="263652"/>
            </a:xfrm>
            <a:prstGeom prst="rect">
              <a:avLst/>
            </a:prstGeom>
          </p:spPr>
        </p:pic>
        <p:sp>
          <p:nvSpPr>
            <p:cNvPr id="7" name="object 7"/>
            <p:cNvSpPr/>
            <p:nvPr/>
          </p:nvSpPr>
          <p:spPr>
            <a:xfrm>
              <a:off x="452622" y="1487423"/>
              <a:ext cx="323215" cy="609600"/>
            </a:xfrm>
            <a:custGeom>
              <a:avLst/>
              <a:gdLst/>
              <a:ahLst/>
              <a:cxnLst/>
              <a:rect l="l" t="t" r="r" b="b"/>
              <a:pathLst>
                <a:path w="323215" h="609600">
                  <a:moveTo>
                    <a:pt x="221691" y="0"/>
                  </a:moveTo>
                  <a:lnTo>
                    <a:pt x="0" y="0"/>
                  </a:lnTo>
                  <a:lnTo>
                    <a:pt x="0" y="609536"/>
                  </a:lnTo>
                  <a:lnTo>
                    <a:pt x="323037" y="609536"/>
                  </a:lnTo>
                </a:path>
              </a:pathLst>
            </a:custGeom>
            <a:ln w="12192">
              <a:solidFill>
                <a:srgbClr val="000000"/>
              </a:solidFill>
            </a:ln>
          </p:spPr>
          <p:txBody>
            <a:bodyPr wrap="square" lIns="0" tIns="0" rIns="0" bIns="0" rtlCol="0"/>
            <a:lstStyle/>
            <a:p>
              <a:endParaRPr/>
            </a:p>
          </p:txBody>
        </p:sp>
        <p:sp>
          <p:nvSpPr>
            <p:cNvPr id="8" name="object 8"/>
            <p:cNvSpPr/>
            <p:nvPr/>
          </p:nvSpPr>
          <p:spPr>
            <a:xfrm>
              <a:off x="1373120" y="1487423"/>
              <a:ext cx="401320" cy="622300"/>
            </a:xfrm>
            <a:custGeom>
              <a:avLst/>
              <a:gdLst/>
              <a:ahLst/>
              <a:cxnLst/>
              <a:rect l="l" t="t" r="r" b="b"/>
              <a:pathLst>
                <a:path w="401319" h="622300">
                  <a:moveTo>
                    <a:pt x="114503" y="0"/>
                  </a:moveTo>
                  <a:lnTo>
                    <a:pt x="400748" y="0"/>
                  </a:lnTo>
                  <a:lnTo>
                    <a:pt x="400748" y="621728"/>
                  </a:lnTo>
                  <a:lnTo>
                    <a:pt x="0" y="621728"/>
                  </a:lnTo>
                </a:path>
              </a:pathLst>
            </a:custGeom>
            <a:ln w="12192">
              <a:solidFill>
                <a:srgbClr val="000000"/>
              </a:solidFill>
            </a:ln>
          </p:spPr>
          <p:txBody>
            <a:bodyPr wrap="square" lIns="0" tIns="0" rIns="0" bIns="0" rtlCol="0"/>
            <a:lstStyle/>
            <a:p>
              <a:endParaRPr/>
            </a:p>
          </p:txBody>
        </p:sp>
      </p:grpSp>
      <p:grpSp>
        <p:nvGrpSpPr>
          <p:cNvPr id="9" name="object 9"/>
          <p:cNvGrpSpPr/>
          <p:nvPr/>
        </p:nvGrpSpPr>
        <p:grpSpPr>
          <a:xfrm>
            <a:off x="553212" y="4706105"/>
            <a:ext cx="1332230" cy="1069975"/>
            <a:chOff x="553212" y="4706105"/>
            <a:chExt cx="1332230" cy="1069975"/>
          </a:xfrm>
        </p:grpSpPr>
        <p:sp>
          <p:nvSpPr>
            <p:cNvPr id="10" name="object 10"/>
            <p:cNvSpPr/>
            <p:nvPr/>
          </p:nvSpPr>
          <p:spPr>
            <a:xfrm>
              <a:off x="1066800" y="4712201"/>
              <a:ext cx="140335" cy="276225"/>
            </a:xfrm>
            <a:custGeom>
              <a:avLst/>
              <a:gdLst/>
              <a:ahLst/>
              <a:cxnLst/>
              <a:rect l="l" t="t" r="r" b="b"/>
              <a:pathLst>
                <a:path w="140334" h="276225">
                  <a:moveTo>
                    <a:pt x="0" y="12"/>
                  </a:moveTo>
                  <a:lnTo>
                    <a:pt x="520" y="0"/>
                  </a:lnTo>
                  <a:lnTo>
                    <a:pt x="1054" y="0"/>
                  </a:lnTo>
                  <a:lnTo>
                    <a:pt x="1587" y="0"/>
                  </a:lnTo>
                  <a:lnTo>
                    <a:pt x="45401" y="7031"/>
                  </a:lnTo>
                  <a:lnTo>
                    <a:pt x="83453" y="26610"/>
                  </a:lnTo>
                  <a:lnTo>
                    <a:pt x="113461" y="56466"/>
                  </a:lnTo>
                  <a:lnTo>
                    <a:pt x="133140" y="94327"/>
                  </a:lnTo>
                  <a:lnTo>
                    <a:pt x="140208" y="137922"/>
                  </a:lnTo>
                  <a:lnTo>
                    <a:pt x="133140" y="181516"/>
                  </a:lnTo>
                  <a:lnTo>
                    <a:pt x="113461" y="219377"/>
                  </a:lnTo>
                  <a:lnTo>
                    <a:pt x="83453" y="249233"/>
                  </a:lnTo>
                  <a:lnTo>
                    <a:pt x="45401" y="268812"/>
                  </a:lnTo>
                  <a:lnTo>
                    <a:pt x="1587" y="275844"/>
                  </a:lnTo>
                </a:path>
              </a:pathLst>
            </a:custGeom>
            <a:ln w="12191">
              <a:solidFill>
                <a:srgbClr val="000000"/>
              </a:solidFill>
            </a:ln>
          </p:spPr>
          <p:txBody>
            <a:bodyPr wrap="square" lIns="0" tIns="0" rIns="0" bIns="0" rtlCol="0"/>
            <a:lstStyle/>
            <a:p>
              <a:endParaRPr/>
            </a:p>
          </p:txBody>
        </p:sp>
        <p:sp>
          <p:nvSpPr>
            <p:cNvPr id="11" name="object 11"/>
            <p:cNvSpPr/>
            <p:nvPr/>
          </p:nvSpPr>
          <p:spPr>
            <a:xfrm>
              <a:off x="891540" y="5192268"/>
              <a:ext cx="579120" cy="577850"/>
            </a:xfrm>
            <a:custGeom>
              <a:avLst/>
              <a:gdLst/>
              <a:ahLst/>
              <a:cxnLst/>
              <a:rect l="l" t="t" r="r" b="b"/>
              <a:pathLst>
                <a:path w="579119" h="577850">
                  <a:moveTo>
                    <a:pt x="0" y="288797"/>
                  </a:moveTo>
                  <a:lnTo>
                    <a:pt x="3789" y="241953"/>
                  </a:lnTo>
                  <a:lnTo>
                    <a:pt x="14762" y="197515"/>
                  </a:lnTo>
                  <a:lnTo>
                    <a:pt x="32320" y="156078"/>
                  </a:lnTo>
                  <a:lnTo>
                    <a:pt x="55868" y="118237"/>
                  </a:lnTo>
                  <a:lnTo>
                    <a:pt x="84810" y="84586"/>
                  </a:lnTo>
                  <a:lnTo>
                    <a:pt x="118550" y="55721"/>
                  </a:lnTo>
                  <a:lnTo>
                    <a:pt x="156491" y="32235"/>
                  </a:lnTo>
                  <a:lnTo>
                    <a:pt x="198037" y="14723"/>
                  </a:lnTo>
                  <a:lnTo>
                    <a:pt x="242592" y="3779"/>
                  </a:lnTo>
                  <a:lnTo>
                    <a:pt x="289560" y="0"/>
                  </a:lnTo>
                  <a:lnTo>
                    <a:pt x="336527" y="3779"/>
                  </a:lnTo>
                  <a:lnTo>
                    <a:pt x="381082" y="14723"/>
                  </a:lnTo>
                  <a:lnTo>
                    <a:pt x="422628" y="32235"/>
                  </a:lnTo>
                  <a:lnTo>
                    <a:pt x="460569" y="55721"/>
                  </a:lnTo>
                  <a:lnTo>
                    <a:pt x="494309" y="84586"/>
                  </a:lnTo>
                  <a:lnTo>
                    <a:pt x="523251" y="118237"/>
                  </a:lnTo>
                  <a:lnTo>
                    <a:pt x="546799" y="156078"/>
                  </a:lnTo>
                  <a:lnTo>
                    <a:pt x="564357" y="197515"/>
                  </a:lnTo>
                  <a:lnTo>
                    <a:pt x="575330" y="241953"/>
                  </a:lnTo>
                  <a:lnTo>
                    <a:pt x="579120" y="288797"/>
                  </a:lnTo>
                  <a:lnTo>
                    <a:pt x="575330" y="335642"/>
                  </a:lnTo>
                  <a:lnTo>
                    <a:pt x="564357" y="380080"/>
                  </a:lnTo>
                  <a:lnTo>
                    <a:pt x="546799" y="421517"/>
                  </a:lnTo>
                  <a:lnTo>
                    <a:pt x="523251" y="459358"/>
                  </a:lnTo>
                  <a:lnTo>
                    <a:pt x="494309" y="493009"/>
                  </a:lnTo>
                  <a:lnTo>
                    <a:pt x="460569" y="521874"/>
                  </a:lnTo>
                  <a:lnTo>
                    <a:pt x="422628" y="545360"/>
                  </a:lnTo>
                  <a:lnTo>
                    <a:pt x="381082" y="562872"/>
                  </a:lnTo>
                  <a:lnTo>
                    <a:pt x="336527" y="573816"/>
                  </a:lnTo>
                  <a:lnTo>
                    <a:pt x="289560" y="577595"/>
                  </a:lnTo>
                  <a:lnTo>
                    <a:pt x="242592" y="573816"/>
                  </a:lnTo>
                  <a:lnTo>
                    <a:pt x="198037" y="562872"/>
                  </a:lnTo>
                  <a:lnTo>
                    <a:pt x="156491" y="545360"/>
                  </a:lnTo>
                  <a:lnTo>
                    <a:pt x="118550" y="521874"/>
                  </a:lnTo>
                  <a:lnTo>
                    <a:pt x="84810" y="493009"/>
                  </a:lnTo>
                  <a:lnTo>
                    <a:pt x="55868" y="459358"/>
                  </a:lnTo>
                  <a:lnTo>
                    <a:pt x="32320" y="421517"/>
                  </a:lnTo>
                  <a:lnTo>
                    <a:pt x="14762" y="380080"/>
                  </a:lnTo>
                  <a:lnTo>
                    <a:pt x="3789" y="335642"/>
                  </a:lnTo>
                  <a:lnTo>
                    <a:pt x="0" y="288797"/>
                  </a:lnTo>
                  <a:close/>
                </a:path>
              </a:pathLst>
            </a:custGeom>
            <a:ln w="12191">
              <a:solidFill>
                <a:srgbClr val="000000"/>
              </a:solidFill>
            </a:ln>
          </p:spPr>
          <p:txBody>
            <a:bodyPr wrap="square" lIns="0" tIns="0" rIns="0" bIns="0" rtlCol="0"/>
            <a:lstStyle/>
            <a:p>
              <a:endParaRPr/>
            </a:p>
          </p:txBody>
        </p:sp>
        <p:pic>
          <p:nvPicPr>
            <p:cNvPr id="12" name="object 12"/>
            <p:cNvPicPr/>
            <p:nvPr/>
          </p:nvPicPr>
          <p:blipFill>
            <a:blip r:embed="rId4" cstate="print"/>
            <a:stretch>
              <a:fillRect/>
            </a:stretch>
          </p:blipFill>
          <p:spPr>
            <a:xfrm>
              <a:off x="976884" y="5343144"/>
              <a:ext cx="402336" cy="263652"/>
            </a:xfrm>
            <a:prstGeom prst="rect">
              <a:avLst/>
            </a:prstGeom>
          </p:spPr>
        </p:pic>
        <p:sp>
          <p:nvSpPr>
            <p:cNvPr id="13" name="object 13"/>
            <p:cNvSpPr/>
            <p:nvPr/>
          </p:nvSpPr>
          <p:spPr>
            <a:xfrm>
              <a:off x="559308" y="4853940"/>
              <a:ext cx="641985" cy="647700"/>
            </a:xfrm>
            <a:custGeom>
              <a:avLst/>
              <a:gdLst/>
              <a:ahLst/>
              <a:cxnLst/>
              <a:rect l="l" t="t" r="r" b="b"/>
              <a:pathLst>
                <a:path w="641985" h="647700">
                  <a:moveTo>
                    <a:pt x="641540" y="0"/>
                  </a:moveTo>
                  <a:lnTo>
                    <a:pt x="0" y="0"/>
                  </a:lnTo>
                  <a:lnTo>
                    <a:pt x="0" y="647636"/>
                  </a:lnTo>
                  <a:lnTo>
                    <a:pt x="311238" y="647636"/>
                  </a:lnTo>
                </a:path>
              </a:pathLst>
            </a:custGeom>
            <a:ln w="12191">
              <a:solidFill>
                <a:srgbClr val="000000"/>
              </a:solidFill>
            </a:ln>
          </p:spPr>
          <p:txBody>
            <a:bodyPr wrap="square" lIns="0" tIns="0" rIns="0" bIns="0" rtlCol="0"/>
            <a:lstStyle/>
            <a:p>
              <a:endParaRPr/>
            </a:p>
          </p:txBody>
        </p:sp>
        <p:sp>
          <p:nvSpPr>
            <p:cNvPr id="14" name="object 14"/>
            <p:cNvSpPr/>
            <p:nvPr/>
          </p:nvSpPr>
          <p:spPr>
            <a:xfrm>
              <a:off x="1295400" y="4706112"/>
              <a:ext cx="0" cy="280670"/>
            </a:xfrm>
            <a:custGeom>
              <a:avLst/>
              <a:gdLst/>
              <a:ahLst/>
              <a:cxnLst/>
              <a:rect l="l" t="t" r="r" b="b"/>
              <a:pathLst>
                <a:path h="280670">
                  <a:moveTo>
                    <a:pt x="0" y="0"/>
                  </a:moveTo>
                  <a:lnTo>
                    <a:pt x="0" y="280416"/>
                  </a:lnTo>
                </a:path>
              </a:pathLst>
            </a:custGeom>
            <a:ln w="12192">
              <a:solidFill>
                <a:srgbClr val="000000"/>
              </a:solidFill>
            </a:ln>
          </p:spPr>
          <p:txBody>
            <a:bodyPr wrap="square" lIns="0" tIns="0" rIns="0" bIns="0" rtlCol="0"/>
            <a:lstStyle/>
            <a:p>
              <a:endParaRPr/>
            </a:p>
          </p:txBody>
        </p:sp>
        <p:sp>
          <p:nvSpPr>
            <p:cNvPr id="15" name="object 15"/>
            <p:cNvSpPr/>
            <p:nvPr/>
          </p:nvSpPr>
          <p:spPr>
            <a:xfrm>
              <a:off x="1295400" y="4858512"/>
              <a:ext cx="584200" cy="647700"/>
            </a:xfrm>
            <a:custGeom>
              <a:avLst/>
              <a:gdLst/>
              <a:ahLst/>
              <a:cxnLst/>
              <a:rect l="l" t="t" r="r" b="b"/>
              <a:pathLst>
                <a:path w="584200" h="647700">
                  <a:moveTo>
                    <a:pt x="0" y="0"/>
                  </a:moveTo>
                  <a:lnTo>
                    <a:pt x="583628" y="0"/>
                  </a:lnTo>
                  <a:lnTo>
                    <a:pt x="583628" y="647636"/>
                  </a:lnTo>
                  <a:lnTo>
                    <a:pt x="180797" y="647636"/>
                  </a:lnTo>
                </a:path>
              </a:pathLst>
            </a:custGeom>
            <a:ln w="12192">
              <a:solidFill>
                <a:srgbClr val="000000"/>
              </a:solidFill>
            </a:ln>
          </p:spPr>
          <p:txBody>
            <a:bodyPr wrap="square" lIns="0" tIns="0" rIns="0" bIns="0" rtlCol="0"/>
            <a:lstStyle/>
            <a:p>
              <a:endParaRPr/>
            </a:p>
          </p:txBody>
        </p:sp>
      </p:grpSp>
      <p:sp>
        <p:nvSpPr>
          <p:cNvPr id="16" name="object 16"/>
          <p:cNvSpPr txBox="1"/>
          <p:nvPr/>
        </p:nvSpPr>
        <p:spPr>
          <a:xfrm>
            <a:off x="8845550" y="5364416"/>
            <a:ext cx="144780" cy="239395"/>
          </a:xfrm>
          <a:prstGeom prst="rect">
            <a:avLst/>
          </a:prstGeom>
        </p:spPr>
        <p:txBody>
          <a:bodyPr vert="horz" wrap="square" lIns="0" tIns="12700" rIns="0" bIns="0" rtlCol="0">
            <a:spAutoFit/>
          </a:bodyPr>
          <a:lstStyle/>
          <a:p>
            <a:pPr marL="12700">
              <a:lnSpc>
                <a:spcPct val="100000"/>
              </a:lnSpc>
              <a:spcBef>
                <a:spcPts val="100"/>
              </a:spcBef>
            </a:pPr>
            <a:r>
              <a:rPr sz="1400" b="1" dirty="0">
                <a:latin typeface="Arial"/>
                <a:cs typeface="Arial"/>
              </a:rPr>
              <a:t>V</a:t>
            </a:r>
            <a:endParaRPr sz="1400">
              <a:latin typeface="Arial"/>
              <a:cs typeface="Arial"/>
            </a:endParaRPr>
          </a:p>
        </p:txBody>
      </p:sp>
      <p:sp>
        <p:nvSpPr>
          <p:cNvPr id="17" name="object 17"/>
          <p:cNvSpPr txBox="1"/>
          <p:nvPr/>
        </p:nvSpPr>
        <p:spPr>
          <a:xfrm>
            <a:off x="8821656" y="3335627"/>
            <a:ext cx="144780" cy="239395"/>
          </a:xfrm>
          <a:prstGeom prst="rect">
            <a:avLst/>
          </a:prstGeom>
        </p:spPr>
        <p:txBody>
          <a:bodyPr vert="horz" wrap="square" lIns="0" tIns="13335" rIns="0" bIns="0" rtlCol="0">
            <a:spAutoFit/>
          </a:bodyPr>
          <a:lstStyle/>
          <a:p>
            <a:pPr marL="12700">
              <a:lnSpc>
                <a:spcPct val="100000"/>
              </a:lnSpc>
              <a:spcBef>
                <a:spcPts val="105"/>
              </a:spcBef>
            </a:pPr>
            <a:r>
              <a:rPr sz="1400" b="1" dirty="0">
                <a:latin typeface="Arial"/>
                <a:cs typeface="Arial"/>
              </a:rPr>
              <a:t>V</a:t>
            </a:r>
            <a:endParaRPr sz="1400">
              <a:latin typeface="Arial"/>
              <a:cs typeface="Arial"/>
            </a:endParaRPr>
          </a:p>
        </p:txBody>
      </p:sp>
      <p:sp>
        <p:nvSpPr>
          <p:cNvPr id="18" name="object 18"/>
          <p:cNvSpPr txBox="1"/>
          <p:nvPr/>
        </p:nvSpPr>
        <p:spPr>
          <a:xfrm>
            <a:off x="8845550" y="2014900"/>
            <a:ext cx="144780" cy="239395"/>
          </a:xfrm>
          <a:prstGeom prst="rect">
            <a:avLst/>
          </a:prstGeom>
        </p:spPr>
        <p:txBody>
          <a:bodyPr vert="horz" wrap="square" lIns="0" tIns="13335" rIns="0" bIns="0" rtlCol="0">
            <a:spAutoFit/>
          </a:bodyPr>
          <a:lstStyle/>
          <a:p>
            <a:pPr marL="12700">
              <a:lnSpc>
                <a:spcPct val="100000"/>
              </a:lnSpc>
              <a:spcBef>
                <a:spcPts val="105"/>
              </a:spcBef>
            </a:pPr>
            <a:r>
              <a:rPr sz="1400" b="1" dirty="0">
                <a:latin typeface="Arial"/>
                <a:cs typeface="Arial"/>
              </a:rPr>
              <a:t>V</a:t>
            </a:r>
            <a:endParaRPr sz="1400">
              <a:latin typeface="Arial"/>
              <a:cs typeface="Arial"/>
            </a:endParaRPr>
          </a:p>
        </p:txBody>
      </p:sp>
      <p:sp>
        <p:nvSpPr>
          <p:cNvPr id="19" name="object 19"/>
          <p:cNvSpPr txBox="1"/>
          <p:nvPr/>
        </p:nvSpPr>
        <p:spPr>
          <a:xfrm>
            <a:off x="7918526" y="3773909"/>
            <a:ext cx="75565" cy="239395"/>
          </a:xfrm>
          <a:prstGeom prst="rect">
            <a:avLst/>
          </a:prstGeom>
        </p:spPr>
        <p:txBody>
          <a:bodyPr vert="horz" wrap="square" lIns="0" tIns="12700" rIns="0" bIns="0" rtlCol="0">
            <a:spAutoFit/>
          </a:bodyPr>
          <a:lstStyle/>
          <a:p>
            <a:pPr marL="12700">
              <a:lnSpc>
                <a:spcPct val="100000"/>
              </a:lnSpc>
              <a:spcBef>
                <a:spcPts val="100"/>
              </a:spcBef>
            </a:pPr>
            <a:r>
              <a:rPr sz="1400" b="1" dirty="0">
                <a:latin typeface="Arial"/>
                <a:cs typeface="Arial"/>
              </a:rPr>
              <a:t>I</a:t>
            </a:r>
            <a:endParaRPr sz="1400">
              <a:latin typeface="Arial"/>
              <a:cs typeface="Arial"/>
            </a:endParaRPr>
          </a:p>
        </p:txBody>
      </p:sp>
      <p:sp>
        <p:nvSpPr>
          <p:cNvPr id="20" name="object 20"/>
          <p:cNvSpPr txBox="1"/>
          <p:nvPr/>
        </p:nvSpPr>
        <p:spPr>
          <a:xfrm>
            <a:off x="8026403" y="5136003"/>
            <a:ext cx="75565" cy="239395"/>
          </a:xfrm>
          <a:prstGeom prst="rect">
            <a:avLst/>
          </a:prstGeom>
        </p:spPr>
        <p:txBody>
          <a:bodyPr vert="horz" wrap="square" lIns="0" tIns="12700" rIns="0" bIns="0" rtlCol="0">
            <a:spAutoFit/>
          </a:bodyPr>
          <a:lstStyle/>
          <a:p>
            <a:pPr marL="12700">
              <a:lnSpc>
                <a:spcPct val="100000"/>
              </a:lnSpc>
              <a:spcBef>
                <a:spcPts val="100"/>
              </a:spcBef>
            </a:pPr>
            <a:r>
              <a:rPr sz="1400" b="1" dirty="0">
                <a:latin typeface="Arial"/>
                <a:cs typeface="Arial"/>
              </a:rPr>
              <a:t>I</a:t>
            </a:r>
            <a:endParaRPr sz="1400">
              <a:latin typeface="Arial"/>
              <a:cs typeface="Arial"/>
            </a:endParaRPr>
          </a:p>
        </p:txBody>
      </p:sp>
      <p:sp>
        <p:nvSpPr>
          <p:cNvPr id="21" name="object 21"/>
          <p:cNvSpPr txBox="1"/>
          <p:nvPr/>
        </p:nvSpPr>
        <p:spPr>
          <a:xfrm>
            <a:off x="8226464" y="2014900"/>
            <a:ext cx="75565" cy="239395"/>
          </a:xfrm>
          <a:prstGeom prst="rect">
            <a:avLst/>
          </a:prstGeom>
        </p:spPr>
        <p:txBody>
          <a:bodyPr vert="horz" wrap="square" lIns="0" tIns="13335" rIns="0" bIns="0" rtlCol="0">
            <a:spAutoFit/>
          </a:bodyPr>
          <a:lstStyle/>
          <a:p>
            <a:pPr marL="12700">
              <a:lnSpc>
                <a:spcPct val="100000"/>
              </a:lnSpc>
              <a:spcBef>
                <a:spcPts val="105"/>
              </a:spcBef>
            </a:pPr>
            <a:r>
              <a:rPr sz="1400" b="1" dirty="0">
                <a:latin typeface="Arial"/>
                <a:cs typeface="Arial"/>
              </a:rPr>
              <a:t>I</a:t>
            </a:r>
            <a:endParaRPr sz="1400">
              <a:latin typeface="Arial"/>
              <a:cs typeface="Arial"/>
            </a:endParaRPr>
          </a:p>
        </p:txBody>
      </p:sp>
      <p:grpSp>
        <p:nvGrpSpPr>
          <p:cNvPr id="22" name="object 22"/>
          <p:cNvGrpSpPr/>
          <p:nvPr/>
        </p:nvGrpSpPr>
        <p:grpSpPr>
          <a:xfrm>
            <a:off x="7760969" y="1851660"/>
            <a:ext cx="1081405" cy="196850"/>
            <a:chOff x="7760969" y="1851660"/>
            <a:chExt cx="1081405" cy="196850"/>
          </a:xfrm>
        </p:grpSpPr>
        <p:sp>
          <p:nvSpPr>
            <p:cNvPr id="23" name="object 23"/>
            <p:cNvSpPr/>
            <p:nvPr/>
          </p:nvSpPr>
          <p:spPr>
            <a:xfrm>
              <a:off x="7760969" y="1951482"/>
              <a:ext cx="1066800" cy="0"/>
            </a:xfrm>
            <a:custGeom>
              <a:avLst/>
              <a:gdLst/>
              <a:ahLst/>
              <a:cxnLst/>
              <a:rect l="l" t="t" r="r" b="b"/>
              <a:pathLst>
                <a:path w="1066800">
                  <a:moveTo>
                    <a:pt x="0" y="0"/>
                  </a:moveTo>
                  <a:lnTo>
                    <a:pt x="1066800" y="0"/>
                  </a:lnTo>
                </a:path>
              </a:pathLst>
            </a:custGeom>
            <a:ln w="25908">
              <a:solidFill>
                <a:srgbClr val="0000C6"/>
              </a:solidFill>
            </a:ln>
          </p:spPr>
          <p:txBody>
            <a:bodyPr wrap="square" lIns="0" tIns="0" rIns="0" bIns="0" rtlCol="0"/>
            <a:lstStyle/>
            <a:p>
              <a:endParaRPr/>
            </a:p>
          </p:txBody>
        </p:sp>
        <p:sp>
          <p:nvSpPr>
            <p:cNvPr id="24" name="object 24"/>
            <p:cNvSpPr/>
            <p:nvPr/>
          </p:nvSpPr>
          <p:spPr>
            <a:xfrm>
              <a:off x="8658605" y="1864614"/>
              <a:ext cx="170815" cy="83820"/>
            </a:xfrm>
            <a:custGeom>
              <a:avLst/>
              <a:gdLst/>
              <a:ahLst/>
              <a:cxnLst/>
              <a:rect l="l" t="t" r="r" b="b"/>
              <a:pathLst>
                <a:path w="170815" h="83819">
                  <a:moveTo>
                    <a:pt x="170688" y="83820"/>
                  </a:moveTo>
                  <a:lnTo>
                    <a:pt x="0" y="0"/>
                  </a:lnTo>
                </a:path>
              </a:pathLst>
            </a:custGeom>
            <a:ln w="25908">
              <a:solidFill>
                <a:srgbClr val="0000C6"/>
              </a:solidFill>
            </a:ln>
          </p:spPr>
          <p:txBody>
            <a:bodyPr wrap="square" lIns="0" tIns="0" rIns="0" bIns="0" rtlCol="0"/>
            <a:lstStyle/>
            <a:p>
              <a:endParaRPr/>
            </a:p>
          </p:txBody>
        </p:sp>
        <p:sp>
          <p:nvSpPr>
            <p:cNvPr id="25" name="object 25"/>
            <p:cNvSpPr/>
            <p:nvPr/>
          </p:nvSpPr>
          <p:spPr>
            <a:xfrm>
              <a:off x="8658605" y="1951482"/>
              <a:ext cx="170815" cy="83820"/>
            </a:xfrm>
            <a:custGeom>
              <a:avLst/>
              <a:gdLst/>
              <a:ahLst/>
              <a:cxnLst/>
              <a:rect l="l" t="t" r="r" b="b"/>
              <a:pathLst>
                <a:path w="170815" h="83819">
                  <a:moveTo>
                    <a:pt x="170688" y="0"/>
                  </a:moveTo>
                  <a:lnTo>
                    <a:pt x="0" y="83820"/>
                  </a:lnTo>
                </a:path>
              </a:pathLst>
            </a:custGeom>
            <a:ln w="25908">
              <a:solidFill>
                <a:srgbClr val="0000C6"/>
              </a:solidFill>
            </a:ln>
          </p:spPr>
          <p:txBody>
            <a:bodyPr wrap="square" lIns="0" tIns="0" rIns="0" bIns="0" rtlCol="0"/>
            <a:lstStyle/>
            <a:p>
              <a:endParaRPr/>
            </a:p>
          </p:txBody>
        </p:sp>
        <p:sp>
          <p:nvSpPr>
            <p:cNvPr id="26" name="object 26"/>
            <p:cNvSpPr/>
            <p:nvPr/>
          </p:nvSpPr>
          <p:spPr>
            <a:xfrm>
              <a:off x="7765541" y="1949958"/>
              <a:ext cx="589915" cy="0"/>
            </a:xfrm>
            <a:custGeom>
              <a:avLst/>
              <a:gdLst/>
              <a:ahLst/>
              <a:cxnLst/>
              <a:rect l="l" t="t" r="r" b="b"/>
              <a:pathLst>
                <a:path w="589915">
                  <a:moveTo>
                    <a:pt x="0" y="0"/>
                  </a:moveTo>
                  <a:lnTo>
                    <a:pt x="589788" y="0"/>
                  </a:lnTo>
                </a:path>
              </a:pathLst>
            </a:custGeom>
            <a:ln w="25908">
              <a:solidFill>
                <a:srgbClr val="FB0128"/>
              </a:solidFill>
            </a:ln>
          </p:spPr>
          <p:txBody>
            <a:bodyPr wrap="square" lIns="0" tIns="0" rIns="0" bIns="0" rtlCol="0"/>
            <a:lstStyle/>
            <a:p>
              <a:endParaRPr/>
            </a:p>
          </p:txBody>
        </p:sp>
        <p:sp>
          <p:nvSpPr>
            <p:cNvPr id="27" name="object 27"/>
            <p:cNvSpPr/>
            <p:nvPr/>
          </p:nvSpPr>
          <p:spPr>
            <a:xfrm>
              <a:off x="8303513" y="1911092"/>
              <a:ext cx="129539" cy="78105"/>
            </a:xfrm>
            <a:custGeom>
              <a:avLst/>
              <a:gdLst/>
              <a:ahLst/>
              <a:cxnLst/>
              <a:rect l="l" t="t" r="r" b="b"/>
              <a:pathLst>
                <a:path w="129540" h="78105">
                  <a:moveTo>
                    <a:pt x="0" y="0"/>
                  </a:moveTo>
                  <a:lnTo>
                    <a:pt x="51816" y="38862"/>
                  </a:lnTo>
                  <a:lnTo>
                    <a:pt x="0" y="77724"/>
                  </a:lnTo>
                  <a:lnTo>
                    <a:pt x="129540" y="38862"/>
                  </a:lnTo>
                  <a:lnTo>
                    <a:pt x="0" y="0"/>
                  </a:lnTo>
                  <a:close/>
                </a:path>
              </a:pathLst>
            </a:custGeom>
            <a:solidFill>
              <a:srgbClr val="FB0128"/>
            </a:solidFill>
          </p:spPr>
          <p:txBody>
            <a:bodyPr wrap="square" lIns="0" tIns="0" rIns="0" bIns="0" rtlCol="0"/>
            <a:lstStyle/>
            <a:p>
              <a:endParaRPr/>
            </a:p>
          </p:txBody>
        </p:sp>
      </p:grpSp>
      <p:grpSp>
        <p:nvGrpSpPr>
          <p:cNvPr id="28" name="object 28"/>
          <p:cNvGrpSpPr/>
          <p:nvPr/>
        </p:nvGrpSpPr>
        <p:grpSpPr>
          <a:xfrm>
            <a:off x="7691632" y="3191255"/>
            <a:ext cx="1096010" cy="791845"/>
            <a:chOff x="7691632" y="3191255"/>
            <a:chExt cx="1096010" cy="791845"/>
          </a:xfrm>
        </p:grpSpPr>
        <p:sp>
          <p:nvSpPr>
            <p:cNvPr id="29" name="object 29"/>
            <p:cNvSpPr/>
            <p:nvPr/>
          </p:nvSpPr>
          <p:spPr>
            <a:xfrm>
              <a:off x="7706105" y="3291077"/>
              <a:ext cx="1066800" cy="0"/>
            </a:xfrm>
            <a:custGeom>
              <a:avLst/>
              <a:gdLst/>
              <a:ahLst/>
              <a:cxnLst/>
              <a:rect l="l" t="t" r="r" b="b"/>
              <a:pathLst>
                <a:path w="1066800">
                  <a:moveTo>
                    <a:pt x="0" y="0"/>
                  </a:moveTo>
                  <a:lnTo>
                    <a:pt x="1066800" y="0"/>
                  </a:lnTo>
                </a:path>
              </a:pathLst>
            </a:custGeom>
            <a:ln w="25908">
              <a:solidFill>
                <a:srgbClr val="0000C6"/>
              </a:solidFill>
            </a:ln>
          </p:spPr>
          <p:txBody>
            <a:bodyPr wrap="square" lIns="0" tIns="0" rIns="0" bIns="0" rtlCol="0"/>
            <a:lstStyle/>
            <a:p>
              <a:endParaRPr/>
            </a:p>
          </p:txBody>
        </p:sp>
        <p:sp>
          <p:nvSpPr>
            <p:cNvPr id="30" name="object 30"/>
            <p:cNvSpPr/>
            <p:nvPr/>
          </p:nvSpPr>
          <p:spPr>
            <a:xfrm>
              <a:off x="8605265" y="3204209"/>
              <a:ext cx="169545" cy="83820"/>
            </a:xfrm>
            <a:custGeom>
              <a:avLst/>
              <a:gdLst/>
              <a:ahLst/>
              <a:cxnLst/>
              <a:rect l="l" t="t" r="r" b="b"/>
              <a:pathLst>
                <a:path w="169545" h="83820">
                  <a:moveTo>
                    <a:pt x="169164" y="83820"/>
                  </a:moveTo>
                  <a:lnTo>
                    <a:pt x="0" y="0"/>
                  </a:lnTo>
                </a:path>
              </a:pathLst>
            </a:custGeom>
            <a:ln w="25908">
              <a:solidFill>
                <a:srgbClr val="0000C6"/>
              </a:solidFill>
            </a:ln>
          </p:spPr>
          <p:txBody>
            <a:bodyPr wrap="square" lIns="0" tIns="0" rIns="0" bIns="0" rtlCol="0"/>
            <a:lstStyle/>
            <a:p>
              <a:endParaRPr/>
            </a:p>
          </p:txBody>
        </p:sp>
        <p:sp>
          <p:nvSpPr>
            <p:cNvPr id="31" name="object 31"/>
            <p:cNvSpPr/>
            <p:nvPr/>
          </p:nvSpPr>
          <p:spPr>
            <a:xfrm>
              <a:off x="8605265" y="3291077"/>
              <a:ext cx="169545" cy="85725"/>
            </a:xfrm>
            <a:custGeom>
              <a:avLst/>
              <a:gdLst/>
              <a:ahLst/>
              <a:cxnLst/>
              <a:rect l="l" t="t" r="r" b="b"/>
              <a:pathLst>
                <a:path w="169545" h="85725">
                  <a:moveTo>
                    <a:pt x="169164" y="0"/>
                  </a:moveTo>
                  <a:lnTo>
                    <a:pt x="0" y="85344"/>
                  </a:lnTo>
                </a:path>
              </a:pathLst>
            </a:custGeom>
            <a:ln w="25908">
              <a:solidFill>
                <a:srgbClr val="0000C6"/>
              </a:solidFill>
            </a:ln>
          </p:spPr>
          <p:txBody>
            <a:bodyPr wrap="square" lIns="0" tIns="0" rIns="0" bIns="0" rtlCol="0"/>
            <a:lstStyle/>
            <a:p>
              <a:endParaRPr/>
            </a:p>
          </p:txBody>
        </p:sp>
        <p:sp>
          <p:nvSpPr>
            <p:cNvPr id="32" name="object 32"/>
            <p:cNvSpPr/>
            <p:nvPr/>
          </p:nvSpPr>
          <p:spPr>
            <a:xfrm>
              <a:off x="7730489" y="3313937"/>
              <a:ext cx="0" cy="591820"/>
            </a:xfrm>
            <a:custGeom>
              <a:avLst/>
              <a:gdLst/>
              <a:ahLst/>
              <a:cxnLst/>
              <a:rect l="l" t="t" r="r" b="b"/>
              <a:pathLst>
                <a:path h="591820">
                  <a:moveTo>
                    <a:pt x="0" y="0"/>
                  </a:moveTo>
                  <a:lnTo>
                    <a:pt x="0" y="591312"/>
                  </a:lnTo>
                </a:path>
              </a:pathLst>
            </a:custGeom>
            <a:ln w="25908">
              <a:solidFill>
                <a:srgbClr val="FB0128"/>
              </a:solidFill>
            </a:ln>
          </p:spPr>
          <p:txBody>
            <a:bodyPr wrap="square" lIns="0" tIns="0" rIns="0" bIns="0" rtlCol="0"/>
            <a:lstStyle/>
            <a:p>
              <a:endParaRPr/>
            </a:p>
          </p:txBody>
        </p:sp>
        <p:sp>
          <p:nvSpPr>
            <p:cNvPr id="33" name="object 33"/>
            <p:cNvSpPr/>
            <p:nvPr/>
          </p:nvSpPr>
          <p:spPr>
            <a:xfrm>
              <a:off x="7691632" y="3853433"/>
              <a:ext cx="78105" cy="129539"/>
            </a:xfrm>
            <a:custGeom>
              <a:avLst/>
              <a:gdLst/>
              <a:ahLst/>
              <a:cxnLst/>
              <a:rect l="l" t="t" r="r" b="b"/>
              <a:pathLst>
                <a:path w="78104" h="129539">
                  <a:moveTo>
                    <a:pt x="77723" y="0"/>
                  </a:moveTo>
                  <a:lnTo>
                    <a:pt x="38861" y="51816"/>
                  </a:lnTo>
                  <a:lnTo>
                    <a:pt x="0" y="0"/>
                  </a:lnTo>
                  <a:lnTo>
                    <a:pt x="38861" y="129540"/>
                  </a:lnTo>
                  <a:lnTo>
                    <a:pt x="77723" y="0"/>
                  </a:lnTo>
                  <a:close/>
                </a:path>
              </a:pathLst>
            </a:custGeom>
            <a:solidFill>
              <a:srgbClr val="FB0128"/>
            </a:solidFill>
          </p:spPr>
          <p:txBody>
            <a:bodyPr wrap="square" lIns="0" tIns="0" rIns="0" bIns="0" rtlCol="0"/>
            <a:lstStyle/>
            <a:p>
              <a:endParaRPr/>
            </a:p>
          </p:txBody>
        </p:sp>
      </p:grpSp>
      <p:grpSp>
        <p:nvGrpSpPr>
          <p:cNvPr id="34" name="object 34"/>
          <p:cNvGrpSpPr/>
          <p:nvPr/>
        </p:nvGrpSpPr>
        <p:grpSpPr>
          <a:xfrm>
            <a:off x="7757165" y="4969002"/>
            <a:ext cx="1096010" cy="791845"/>
            <a:chOff x="7757165" y="4969002"/>
            <a:chExt cx="1096010" cy="791845"/>
          </a:xfrm>
        </p:grpSpPr>
        <p:sp>
          <p:nvSpPr>
            <p:cNvPr id="35" name="object 35"/>
            <p:cNvSpPr/>
            <p:nvPr/>
          </p:nvSpPr>
          <p:spPr>
            <a:xfrm>
              <a:off x="7771638" y="5660898"/>
              <a:ext cx="1066800" cy="0"/>
            </a:xfrm>
            <a:custGeom>
              <a:avLst/>
              <a:gdLst/>
              <a:ahLst/>
              <a:cxnLst/>
              <a:rect l="l" t="t" r="r" b="b"/>
              <a:pathLst>
                <a:path w="1066800">
                  <a:moveTo>
                    <a:pt x="0" y="0"/>
                  </a:moveTo>
                  <a:lnTo>
                    <a:pt x="1066800" y="0"/>
                  </a:lnTo>
                </a:path>
              </a:pathLst>
            </a:custGeom>
            <a:ln w="25908">
              <a:solidFill>
                <a:srgbClr val="0000C6"/>
              </a:solidFill>
            </a:ln>
          </p:spPr>
          <p:txBody>
            <a:bodyPr wrap="square" lIns="0" tIns="0" rIns="0" bIns="0" rtlCol="0"/>
            <a:lstStyle/>
            <a:p>
              <a:endParaRPr/>
            </a:p>
          </p:txBody>
        </p:sp>
        <p:sp>
          <p:nvSpPr>
            <p:cNvPr id="36" name="object 36"/>
            <p:cNvSpPr/>
            <p:nvPr/>
          </p:nvSpPr>
          <p:spPr>
            <a:xfrm>
              <a:off x="8670798" y="5663946"/>
              <a:ext cx="169545" cy="83820"/>
            </a:xfrm>
            <a:custGeom>
              <a:avLst/>
              <a:gdLst/>
              <a:ahLst/>
              <a:cxnLst/>
              <a:rect l="l" t="t" r="r" b="b"/>
              <a:pathLst>
                <a:path w="169545" h="83820">
                  <a:moveTo>
                    <a:pt x="169164" y="0"/>
                  </a:moveTo>
                  <a:lnTo>
                    <a:pt x="0" y="83819"/>
                  </a:lnTo>
                </a:path>
              </a:pathLst>
            </a:custGeom>
            <a:ln w="25908">
              <a:solidFill>
                <a:srgbClr val="0000C6"/>
              </a:solidFill>
            </a:ln>
          </p:spPr>
          <p:txBody>
            <a:bodyPr wrap="square" lIns="0" tIns="0" rIns="0" bIns="0" rtlCol="0"/>
            <a:lstStyle/>
            <a:p>
              <a:endParaRPr/>
            </a:p>
          </p:txBody>
        </p:sp>
        <p:sp>
          <p:nvSpPr>
            <p:cNvPr id="37" name="object 37"/>
            <p:cNvSpPr/>
            <p:nvPr/>
          </p:nvSpPr>
          <p:spPr>
            <a:xfrm>
              <a:off x="8670798" y="5575554"/>
              <a:ext cx="169545" cy="85725"/>
            </a:xfrm>
            <a:custGeom>
              <a:avLst/>
              <a:gdLst/>
              <a:ahLst/>
              <a:cxnLst/>
              <a:rect l="l" t="t" r="r" b="b"/>
              <a:pathLst>
                <a:path w="169545" h="85725">
                  <a:moveTo>
                    <a:pt x="169164" y="85344"/>
                  </a:moveTo>
                  <a:lnTo>
                    <a:pt x="0" y="0"/>
                  </a:lnTo>
                </a:path>
              </a:pathLst>
            </a:custGeom>
            <a:ln w="25908">
              <a:solidFill>
                <a:srgbClr val="0000C6"/>
              </a:solidFill>
            </a:ln>
          </p:spPr>
          <p:txBody>
            <a:bodyPr wrap="square" lIns="0" tIns="0" rIns="0" bIns="0" rtlCol="0"/>
            <a:lstStyle/>
            <a:p>
              <a:endParaRPr/>
            </a:p>
          </p:txBody>
        </p:sp>
        <p:sp>
          <p:nvSpPr>
            <p:cNvPr id="38" name="object 38"/>
            <p:cNvSpPr/>
            <p:nvPr/>
          </p:nvSpPr>
          <p:spPr>
            <a:xfrm>
              <a:off x="7796022" y="5046726"/>
              <a:ext cx="0" cy="591820"/>
            </a:xfrm>
            <a:custGeom>
              <a:avLst/>
              <a:gdLst/>
              <a:ahLst/>
              <a:cxnLst/>
              <a:rect l="l" t="t" r="r" b="b"/>
              <a:pathLst>
                <a:path h="591820">
                  <a:moveTo>
                    <a:pt x="0" y="591312"/>
                  </a:moveTo>
                  <a:lnTo>
                    <a:pt x="0" y="0"/>
                  </a:lnTo>
                </a:path>
              </a:pathLst>
            </a:custGeom>
            <a:ln w="25908">
              <a:solidFill>
                <a:srgbClr val="FB0128"/>
              </a:solidFill>
            </a:ln>
          </p:spPr>
          <p:txBody>
            <a:bodyPr wrap="square" lIns="0" tIns="0" rIns="0" bIns="0" rtlCol="0"/>
            <a:lstStyle/>
            <a:p>
              <a:endParaRPr/>
            </a:p>
          </p:txBody>
        </p:sp>
        <p:sp>
          <p:nvSpPr>
            <p:cNvPr id="39" name="object 39"/>
            <p:cNvSpPr/>
            <p:nvPr/>
          </p:nvSpPr>
          <p:spPr>
            <a:xfrm>
              <a:off x="7757165" y="4969002"/>
              <a:ext cx="78105" cy="129539"/>
            </a:xfrm>
            <a:custGeom>
              <a:avLst/>
              <a:gdLst/>
              <a:ahLst/>
              <a:cxnLst/>
              <a:rect l="l" t="t" r="r" b="b"/>
              <a:pathLst>
                <a:path w="78104" h="129539">
                  <a:moveTo>
                    <a:pt x="38861" y="0"/>
                  </a:moveTo>
                  <a:lnTo>
                    <a:pt x="0" y="129540"/>
                  </a:lnTo>
                  <a:lnTo>
                    <a:pt x="38861" y="77724"/>
                  </a:lnTo>
                  <a:lnTo>
                    <a:pt x="77723" y="129540"/>
                  </a:lnTo>
                  <a:lnTo>
                    <a:pt x="38861" y="0"/>
                  </a:lnTo>
                  <a:close/>
                </a:path>
              </a:pathLst>
            </a:custGeom>
            <a:solidFill>
              <a:srgbClr val="FB0128"/>
            </a:solidFill>
          </p:spPr>
          <p:txBody>
            <a:bodyPr wrap="square" lIns="0" tIns="0" rIns="0" bIns="0" rtlCol="0"/>
            <a:lstStyle/>
            <a:p>
              <a:endParaRPr/>
            </a:p>
          </p:txBody>
        </p:sp>
      </p:grpSp>
      <p:grpSp>
        <p:nvGrpSpPr>
          <p:cNvPr id="40" name="object 40"/>
          <p:cNvGrpSpPr/>
          <p:nvPr/>
        </p:nvGrpSpPr>
        <p:grpSpPr>
          <a:xfrm>
            <a:off x="2219182" y="1203753"/>
            <a:ext cx="4904740" cy="1305560"/>
            <a:chOff x="2219182" y="1203753"/>
            <a:chExt cx="4904740" cy="1305560"/>
          </a:xfrm>
        </p:grpSpPr>
        <p:sp>
          <p:nvSpPr>
            <p:cNvPr id="41" name="object 41"/>
            <p:cNvSpPr/>
            <p:nvPr/>
          </p:nvSpPr>
          <p:spPr>
            <a:xfrm>
              <a:off x="2247700" y="1213211"/>
              <a:ext cx="4866640" cy="1286510"/>
            </a:xfrm>
            <a:custGeom>
              <a:avLst/>
              <a:gdLst/>
              <a:ahLst/>
              <a:cxnLst/>
              <a:rect l="l" t="t" r="r" b="b"/>
              <a:pathLst>
                <a:path w="4866640" h="1286510">
                  <a:moveTo>
                    <a:pt x="4866532" y="1286035"/>
                  </a:moveTo>
                  <a:lnTo>
                    <a:pt x="0" y="1286035"/>
                  </a:lnTo>
                  <a:lnTo>
                    <a:pt x="0" y="0"/>
                  </a:lnTo>
                  <a:lnTo>
                    <a:pt x="4866532" y="0"/>
                  </a:lnTo>
                  <a:lnTo>
                    <a:pt x="4866532" y="1286035"/>
                  </a:lnTo>
                  <a:close/>
                </a:path>
              </a:pathLst>
            </a:custGeom>
            <a:solidFill>
              <a:srgbClr val="FFFFC0"/>
            </a:solidFill>
          </p:spPr>
          <p:txBody>
            <a:bodyPr wrap="square" lIns="0" tIns="0" rIns="0" bIns="0" rtlCol="0"/>
            <a:lstStyle/>
            <a:p>
              <a:endParaRPr/>
            </a:p>
          </p:txBody>
        </p:sp>
        <p:sp>
          <p:nvSpPr>
            <p:cNvPr id="42" name="object 42"/>
            <p:cNvSpPr/>
            <p:nvPr/>
          </p:nvSpPr>
          <p:spPr>
            <a:xfrm>
              <a:off x="2247698" y="1213214"/>
              <a:ext cx="4866640" cy="0"/>
            </a:xfrm>
            <a:custGeom>
              <a:avLst/>
              <a:gdLst/>
              <a:ahLst/>
              <a:cxnLst/>
              <a:rect l="l" t="t" r="r" b="b"/>
              <a:pathLst>
                <a:path w="4866640">
                  <a:moveTo>
                    <a:pt x="0" y="0"/>
                  </a:moveTo>
                  <a:lnTo>
                    <a:pt x="4866532" y="0"/>
                  </a:lnTo>
                </a:path>
              </a:pathLst>
            </a:custGeom>
            <a:ln w="9456">
              <a:solidFill>
                <a:srgbClr val="808080"/>
              </a:solidFill>
            </a:ln>
          </p:spPr>
          <p:txBody>
            <a:bodyPr wrap="square" lIns="0" tIns="0" rIns="0" bIns="0" rtlCol="0"/>
            <a:lstStyle/>
            <a:p>
              <a:endParaRPr/>
            </a:p>
          </p:txBody>
        </p:sp>
        <p:sp>
          <p:nvSpPr>
            <p:cNvPr id="43" name="object 43"/>
            <p:cNvSpPr/>
            <p:nvPr/>
          </p:nvSpPr>
          <p:spPr>
            <a:xfrm>
              <a:off x="7114231" y="1213214"/>
              <a:ext cx="0" cy="1286510"/>
            </a:xfrm>
            <a:custGeom>
              <a:avLst/>
              <a:gdLst/>
              <a:ahLst/>
              <a:cxnLst/>
              <a:rect l="l" t="t" r="r" b="b"/>
              <a:pathLst>
                <a:path h="1286510">
                  <a:moveTo>
                    <a:pt x="0" y="0"/>
                  </a:moveTo>
                  <a:lnTo>
                    <a:pt x="0" y="1286035"/>
                  </a:lnTo>
                </a:path>
              </a:pathLst>
            </a:custGeom>
            <a:ln w="9504">
              <a:solidFill>
                <a:srgbClr val="808080"/>
              </a:solidFill>
            </a:ln>
          </p:spPr>
          <p:txBody>
            <a:bodyPr wrap="square" lIns="0" tIns="0" rIns="0" bIns="0" rtlCol="0"/>
            <a:lstStyle/>
            <a:p>
              <a:endParaRPr/>
            </a:p>
          </p:txBody>
        </p:sp>
        <p:sp>
          <p:nvSpPr>
            <p:cNvPr id="44" name="object 44"/>
            <p:cNvSpPr/>
            <p:nvPr/>
          </p:nvSpPr>
          <p:spPr>
            <a:xfrm>
              <a:off x="2247698" y="2499249"/>
              <a:ext cx="4866640" cy="0"/>
            </a:xfrm>
            <a:custGeom>
              <a:avLst/>
              <a:gdLst/>
              <a:ahLst/>
              <a:cxnLst/>
              <a:rect l="l" t="t" r="r" b="b"/>
              <a:pathLst>
                <a:path w="4866640">
                  <a:moveTo>
                    <a:pt x="4866532" y="0"/>
                  </a:moveTo>
                  <a:lnTo>
                    <a:pt x="0" y="0"/>
                  </a:lnTo>
                </a:path>
              </a:pathLst>
            </a:custGeom>
            <a:ln w="9456">
              <a:solidFill>
                <a:srgbClr val="808080"/>
              </a:solidFill>
            </a:ln>
          </p:spPr>
          <p:txBody>
            <a:bodyPr wrap="square" lIns="0" tIns="0" rIns="0" bIns="0" rtlCol="0"/>
            <a:lstStyle/>
            <a:p>
              <a:endParaRPr/>
            </a:p>
          </p:txBody>
        </p:sp>
        <p:sp>
          <p:nvSpPr>
            <p:cNvPr id="45" name="object 45"/>
            <p:cNvSpPr/>
            <p:nvPr/>
          </p:nvSpPr>
          <p:spPr>
            <a:xfrm>
              <a:off x="2247698" y="1213214"/>
              <a:ext cx="0" cy="1286510"/>
            </a:xfrm>
            <a:custGeom>
              <a:avLst/>
              <a:gdLst/>
              <a:ahLst/>
              <a:cxnLst/>
              <a:rect l="l" t="t" r="r" b="b"/>
              <a:pathLst>
                <a:path h="1286510">
                  <a:moveTo>
                    <a:pt x="0" y="1286035"/>
                  </a:moveTo>
                  <a:lnTo>
                    <a:pt x="0" y="0"/>
                  </a:lnTo>
                </a:path>
              </a:pathLst>
            </a:custGeom>
            <a:ln w="9504">
              <a:solidFill>
                <a:srgbClr val="808080"/>
              </a:solidFill>
            </a:ln>
          </p:spPr>
          <p:txBody>
            <a:bodyPr wrap="square" lIns="0" tIns="0" rIns="0" bIns="0" rtlCol="0"/>
            <a:lstStyle/>
            <a:p>
              <a:endParaRPr/>
            </a:p>
          </p:txBody>
        </p:sp>
        <p:sp>
          <p:nvSpPr>
            <p:cNvPr id="46" name="object 46"/>
            <p:cNvSpPr/>
            <p:nvPr/>
          </p:nvSpPr>
          <p:spPr>
            <a:xfrm>
              <a:off x="2247697" y="1213214"/>
              <a:ext cx="0" cy="1286510"/>
            </a:xfrm>
            <a:custGeom>
              <a:avLst/>
              <a:gdLst/>
              <a:ahLst/>
              <a:cxnLst/>
              <a:rect l="l" t="t" r="r" b="b"/>
              <a:pathLst>
                <a:path h="1286510">
                  <a:moveTo>
                    <a:pt x="0" y="0"/>
                  </a:moveTo>
                  <a:lnTo>
                    <a:pt x="0" y="1286035"/>
                  </a:lnTo>
                </a:path>
              </a:pathLst>
            </a:custGeom>
            <a:ln w="3175">
              <a:solidFill>
                <a:srgbClr val="000000"/>
              </a:solidFill>
            </a:ln>
          </p:spPr>
          <p:txBody>
            <a:bodyPr wrap="square" lIns="0" tIns="0" rIns="0" bIns="0" rtlCol="0"/>
            <a:lstStyle/>
            <a:p>
              <a:endParaRPr/>
            </a:p>
          </p:txBody>
        </p:sp>
        <p:sp>
          <p:nvSpPr>
            <p:cNvPr id="47" name="object 47"/>
            <p:cNvSpPr/>
            <p:nvPr/>
          </p:nvSpPr>
          <p:spPr>
            <a:xfrm>
              <a:off x="2219182" y="2499249"/>
              <a:ext cx="57150" cy="0"/>
            </a:xfrm>
            <a:custGeom>
              <a:avLst/>
              <a:gdLst/>
              <a:ahLst/>
              <a:cxnLst/>
              <a:rect l="l" t="t" r="r" b="b"/>
              <a:pathLst>
                <a:path w="57150">
                  <a:moveTo>
                    <a:pt x="0" y="0"/>
                  </a:moveTo>
                  <a:lnTo>
                    <a:pt x="57029" y="0"/>
                  </a:lnTo>
                </a:path>
              </a:pathLst>
            </a:custGeom>
            <a:ln w="3175">
              <a:solidFill>
                <a:srgbClr val="000000"/>
              </a:solidFill>
            </a:ln>
          </p:spPr>
          <p:txBody>
            <a:bodyPr wrap="square" lIns="0" tIns="0" rIns="0" bIns="0" rtlCol="0"/>
            <a:lstStyle/>
            <a:p>
              <a:endParaRPr/>
            </a:p>
          </p:txBody>
        </p:sp>
        <p:sp>
          <p:nvSpPr>
            <p:cNvPr id="48" name="object 48"/>
            <p:cNvSpPr/>
            <p:nvPr/>
          </p:nvSpPr>
          <p:spPr>
            <a:xfrm>
              <a:off x="2219182" y="2177740"/>
              <a:ext cx="57150" cy="0"/>
            </a:xfrm>
            <a:custGeom>
              <a:avLst/>
              <a:gdLst/>
              <a:ahLst/>
              <a:cxnLst/>
              <a:rect l="l" t="t" r="r" b="b"/>
              <a:pathLst>
                <a:path w="57150">
                  <a:moveTo>
                    <a:pt x="0" y="0"/>
                  </a:moveTo>
                  <a:lnTo>
                    <a:pt x="57029" y="0"/>
                  </a:lnTo>
                </a:path>
              </a:pathLst>
            </a:custGeom>
            <a:ln w="3175">
              <a:solidFill>
                <a:srgbClr val="000000"/>
              </a:solidFill>
            </a:ln>
          </p:spPr>
          <p:txBody>
            <a:bodyPr wrap="square" lIns="0" tIns="0" rIns="0" bIns="0" rtlCol="0"/>
            <a:lstStyle/>
            <a:p>
              <a:endParaRPr/>
            </a:p>
          </p:txBody>
        </p:sp>
        <p:sp>
          <p:nvSpPr>
            <p:cNvPr id="49" name="object 49"/>
            <p:cNvSpPr/>
            <p:nvPr/>
          </p:nvSpPr>
          <p:spPr>
            <a:xfrm>
              <a:off x="2219182" y="1856231"/>
              <a:ext cx="57150" cy="0"/>
            </a:xfrm>
            <a:custGeom>
              <a:avLst/>
              <a:gdLst/>
              <a:ahLst/>
              <a:cxnLst/>
              <a:rect l="l" t="t" r="r" b="b"/>
              <a:pathLst>
                <a:path w="57150">
                  <a:moveTo>
                    <a:pt x="0" y="0"/>
                  </a:moveTo>
                  <a:lnTo>
                    <a:pt x="57029" y="0"/>
                  </a:lnTo>
                </a:path>
              </a:pathLst>
            </a:custGeom>
            <a:ln w="3175">
              <a:solidFill>
                <a:srgbClr val="000000"/>
              </a:solidFill>
            </a:ln>
          </p:spPr>
          <p:txBody>
            <a:bodyPr wrap="square" lIns="0" tIns="0" rIns="0" bIns="0" rtlCol="0"/>
            <a:lstStyle/>
            <a:p>
              <a:endParaRPr/>
            </a:p>
          </p:txBody>
        </p:sp>
        <p:sp>
          <p:nvSpPr>
            <p:cNvPr id="50" name="object 50"/>
            <p:cNvSpPr/>
            <p:nvPr/>
          </p:nvSpPr>
          <p:spPr>
            <a:xfrm>
              <a:off x="2219182" y="1534723"/>
              <a:ext cx="57150" cy="0"/>
            </a:xfrm>
            <a:custGeom>
              <a:avLst/>
              <a:gdLst/>
              <a:ahLst/>
              <a:cxnLst/>
              <a:rect l="l" t="t" r="r" b="b"/>
              <a:pathLst>
                <a:path w="57150">
                  <a:moveTo>
                    <a:pt x="0" y="0"/>
                  </a:moveTo>
                  <a:lnTo>
                    <a:pt x="57029" y="0"/>
                  </a:lnTo>
                </a:path>
              </a:pathLst>
            </a:custGeom>
            <a:ln w="3175">
              <a:solidFill>
                <a:srgbClr val="000000"/>
              </a:solidFill>
            </a:ln>
          </p:spPr>
          <p:txBody>
            <a:bodyPr wrap="square" lIns="0" tIns="0" rIns="0" bIns="0" rtlCol="0"/>
            <a:lstStyle/>
            <a:p>
              <a:endParaRPr/>
            </a:p>
          </p:txBody>
        </p:sp>
        <p:sp>
          <p:nvSpPr>
            <p:cNvPr id="51" name="object 51"/>
            <p:cNvSpPr/>
            <p:nvPr/>
          </p:nvSpPr>
          <p:spPr>
            <a:xfrm>
              <a:off x="2219182" y="1213214"/>
              <a:ext cx="57150" cy="0"/>
            </a:xfrm>
            <a:custGeom>
              <a:avLst/>
              <a:gdLst/>
              <a:ahLst/>
              <a:cxnLst/>
              <a:rect l="l" t="t" r="r" b="b"/>
              <a:pathLst>
                <a:path w="57150">
                  <a:moveTo>
                    <a:pt x="0" y="0"/>
                  </a:moveTo>
                  <a:lnTo>
                    <a:pt x="57029" y="0"/>
                  </a:lnTo>
                </a:path>
              </a:pathLst>
            </a:custGeom>
            <a:ln w="3175">
              <a:solidFill>
                <a:srgbClr val="000000"/>
              </a:solidFill>
            </a:ln>
          </p:spPr>
          <p:txBody>
            <a:bodyPr wrap="square" lIns="0" tIns="0" rIns="0" bIns="0" rtlCol="0"/>
            <a:lstStyle/>
            <a:p>
              <a:endParaRPr/>
            </a:p>
          </p:txBody>
        </p:sp>
        <p:sp>
          <p:nvSpPr>
            <p:cNvPr id="52" name="object 52"/>
            <p:cNvSpPr/>
            <p:nvPr/>
          </p:nvSpPr>
          <p:spPr>
            <a:xfrm>
              <a:off x="2247696" y="1856231"/>
              <a:ext cx="4866640" cy="0"/>
            </a:xfrm>
            <a:custGeom>
              <a:avLst/>
              <a:gdLst/>
              <a:ahLst/>
              <a:cxnLst/>
              <a:rect l="l" t="t" r="r" b="b"/>
              <a:pathLst>
                <a:path w="4866640">
                  <a:moveTo>
                    <a:pt x="0" y="0"/>
                  </a:moveTo>
                  <a:lnTo>
                    <a:pt x="4866532" y="0"/>
                  </a:lnTo>
                </a:path>
              </a:pathLst>
            </a:custGeom>
            <a:ln w="3175">
              <a:solidFill>
                <a:srgbClr val="000000"/>
              </a:solidFill>
            </a:ln>
          </p:spPr>
          <p:txBody>
            <a:bodyPr wrap="square" lIns="0" tIns="0" rIns="0" bIns="0" rtlCol="0"/>
            <a:lstStyle/>
            <a:p>
              <a:endParaRPr/>
            </a:p>
          </p:txBody>
        </p:sp>
        <p:sp>
          <p:nvSpPr>
            <p:cNvPr id="53" name="object 53"/>
            <p:cNvSpPr/>
            <p:nvPr/>
          </p:nvSpPr>
          <p:spPr>
            <a:xfrm>
              <a:off x="2247696" y="1808951"/>
              <a:ext cx="0" cy="94615"/>
            </a:xfrm>
            <a:custGeom>
              <a:avLst/>
              <a:gdLst/>
              <a:ahLst/>
              <a:cxnLst/>
              <a:rect l="l" t="t" r="r" b="b"/>
              <a:pathLst>
                <a:path h="94614">
                  <a:moveTo>
                    <a:pt x="0" y="94561"/>
                  </a:moveTo>
                  <a:lnTo>
                    <a:pt x="0" y="0"/>
                  </a:lnTo>
                </a:path>
              </a:pathLst>
            </a:custGeom>
            <a:ln w="3175">
              <a:solidFill>
                <a:srgbClr val="000000"/>
              </a:solidFill>
            </a:ln>
          </p:spPr>
          <p:txBody>
            <a:bodyPr wrap="square" lIns="0" tIns="0" rIns="0" bIns="0" rtlCol="0"/>
            <a:lstStyle/>
            <a:p>
              <a:endParaRPr/>
            </a:p>
          </p:txBody>
        </p:sp>
        <p:sp>
          <p:nvSpPr>
            <p:cNvPr id="54" name="object 54"/>
            <p:cNvSpPr/>
            <p:nvPr/>
          </p:nvSpPr>
          <p:spPr>
            <a:xfrm>
              <a:off x="2447300" y="1808951"/>
              <a:ext cx="0" cy="94615"/>
            </a:xfrm>
            <a:custGeom>
              <a:avLst/>
              <a:gdLst/>
              <a:ahLst/>
              <a:cxnLst/>
              <a:rect l="l" t="t" r="r" b="b"/>
              <a:pathLst>
                <a:path h="94614">
                  <a:moveTo>
                    <a:pt x="0" y="94561"/>
                  </a:moveTo>
                  <a:lnTo>
                    <a:pt x="0" y="0"/>
                  </a:lnTo>
                </a:path>
              </a:pathLst>
            </a:custGeom>
            <a:ln w="3175">
              <a:solidFill>
                <a:srgbClr val="000000"/>
              </a:solidFill>
            </a:ln>
          </p:spPr>
          <p:txBody>
            <a:bodyPr wrap="square" lIns="0" tIns="0" rIns="0" bIns="0" rtlCol="0"/>
            <a:lstStyle/>
            <a:p>
              <a:endParaRPr/>
            </a:p>
          </p:txBody>
        </p:sp>
        <p:sp>
          <p:nvSpPr>
            <p:cNvPr id="55" name="object 55"/>
            <p:cNvSpPr/>
            <p:nvPr/>
          </p:nvSpPr>
          <p:spPr>
            <a:xfrm>
              <a:off x="2656408" y="1808951"/>
              <a:ext cx="0" cy="94615"/>
            </a:xfrm>
            <a:custGeom>
              <a:avLst/>
              <a:gdLst/>
              <a:ahLst/>
              <a:cxnLst/>
              <a:rect l="l" t="t" r="r" b="b"/>
              <a:pathLst>
                <a:path h="94614">
                  <a:moveTo>
                    <a:pt x="0" y="94561"/>
                  </a:moveTo>
                  <a:lnTo>
                    <a:pt x="0" y="0"/>
                  </a:lnTo>
                </a:path>
              </a:pathLst>
            </a:custGeom>
            <a:ln w="3175">
              <a:solidFill>
                <a:srgbClr val="000000"/>
              </a:solidFill>
            </a:ln>
          </p:spPr>
          <p:txBody>
            <a:bodyPr wrap="square" lIns="0" tIns="0" rIns="0" bIns="0" rtlCol="0"/>
            <a:lstStyle/>
            <a:p>
              <a:endParaRPr/>
            </a:p>
          </p:txBody>
        </p:sp>
        <p:sp>
          <p:nvSpPr>
            <p:cNvPr id="56" name="object 56"/>
            <p:cNvSpPr/>
            <p:nvPr/>
          </p:nvSpPr>
          <p:spPr>
            <a:xfrm>
              <a:off x="2856012" y="1808951"/>
              <a:ext cx="0" cy="94615"/>
            </a:xfrm>
            <a:custGeom>
              <a:avLst/>
              <a:gdLst/>
              <a:ahLst/>
              <a:cxnLst/>
              <a:rect l="l" t="t" r="r" b="b"/>
              <a:pathLst>
                <a:path h="94614">
                  <a:moveTo>
                    <a:pt x="0" y="94561"/>
                  </a:moveTo>
                  <a:lnTo>
                    <a:pt x="0" y="0"/>
                  </a:lnTo>
                </a:path>
              </a:pathLst>
            </a:custGeom>
            <a:ln w="3175">
              <a:solidFill>
                <a:srgbClr val="000000"/>
              </a:solidFill>
            </a:ln>
          </p:spPr>
          <p:txBody>
            <a:bodyPr wrap="square" lIns="0" tIns="0" rIns="0" bIns="0" rtlCol="0"/>
            <a:lstStyle/>
            <a:p>
              <a:endParaRPr/>
            </a:p>
          </p:txBody>
        </p:sp>
        <p:sp>
          <p:nvSpPr>
            <p:cNvPr id="57" name="object 57"/>
            <p:cNvSpPr/>
            <p:nvPr/>
          </p:nvSpPr>
          <p:spPr>
            <a:xfrm>
              <a:off x="3055616" y="1808951"/>
              <a:ext cx="0" cy="94615"/>
            </a:xfrm>
            <a:custGeom>
              <a:avLst/>
              <a:gdLst/>
              <a:ahLst/>
              <a:cxnLst/>
              <a:rect l="l" t="t" r="r" b="b"/>
              <a:pathLst>
                <a:path h="94614">
                  <a:moveTo>
                    <a:pt x="0" y="94561"/>
                  </a:moveTo>
                  <a:lnTo>
                    <a:pt x="0" y="0"/>
                  </a:lnTo>
                </a:path>
              </a:pathLst>
            </a:custGeom>
            <a:ln w="3175">
              <a:solidFill>
                <a:srgbClr val="000000"/>
              </a:solidFill>
            </a:ln>
          </p:spPr>
          <p:txBody>
            <a:bodyPr wrap="square" lIns="0" tIns="0" rIns="0" bIns="0" rtlCol="0"/>
            <a:lstStyle/>
            <a:p>
              <a:endParaRPr/>
            </a:p>
          </p:txBody>
        </p:sp>
        <p:sp>
          <p:nvSpPr>
            <p:cNvPr id="58" name="object 58"/>
            <p:cNvSpPr/>
            <p:nvPr/>
          </p:nvSpPr>
          <p:spPr>
            <a:xfrm>
              <a:off x="3264724" y="1808951"/>
              <a:ext cx="0" cy="94615"/>
            </a:xfrm>
            <a:custGeom>
              <a:avLst/>
              <a:gdLst/>
              <a:ahLst/>
              <a:cxnLst/>
              <a:rect l="l" t="t" r="r" b="b"/>
              <a:pathLst>
                <a:path h="94614">
                  <a:moveTo>
                    <a:pt x="0" y="94561"/>
                  </a:moveTo>
                  <a:lnTo>
                    <a:pt x="0" y="0"/>
                  </a:lnTo>
                </a:path>
              </a:pathLst>
            </a:custGeom>
            <a:ln w="3175">
              <a:solidFill>
                <a:srgbClr val="000000"/>
              </a:solidFill>
            </a:ln>
          </p:spPr>
          <p:txBody>
            <a:bodyPr wrap="square" lIns="0" tIns="0" rIns="0" bIns="0" rtlCol="0"/>
            <a:lstStyle/>
            <a:p>
              <a:endParaRPr/>
            </a:p>
          </p:txBody>
        </p:sp>
        <p:sp>
          <p:nvSpPr>
            <p:cNvPr id="59" name="object 59"/>
            <p:cNvSpPr/>
            <p:nvPr/>
          </p:nvSpPr>
          <p:spPr>
            <a:xfrm>
              <a:off x="3464328" y="1808951"/>
              <a:ext cx="0" cy="94615"/>
            </a:xfrm>
            <a:custGeom>
              <a:avLst/>
              <a:gdLst/>
              <a:ahLst/>
              <a:cxnLst/>
              <a:rect l="l" t="t" r="r" b="b"/>
              <a:pathLst>
                <a:path h="94614">
                  <a:moveTo>
                    <a:pt x="0" y="94561"/>
                  </a:moveTo>
                  <a:lnTo>
                    <a:pt x="0" y="0"/>
                  </a:lnTo>
                </a:path>
              </a:pathLst>
            </a:custGeom>
            <a:ln w="3175">
              <a:solidFill>
                <a:srgbClr val="000000"/>
              </a:solidFill>
            </a:ln>
          </p:spPr>
          <p:txBody>
            <a:bodyPr wrap="square" lIns="0" tIns="0" rIns="0" bIns="0" rtlCol="0"/>
            <a:lstStyle/>
            <a:p>
              <a:endParaRPr/>
            </a:p>
          </p:txBody>
        </p:sp>
        <p:sp>
          <p:nvSpPr>
            <p:cNvPr id="60" name="object 60"/>
            <p:cNvSpPr/>
            <p:nvPr/>
          </p:nvSpPr>
          <p:spPr>
            <a:xfrm>
              <a:off x="3663932" y="1808951"/>
              <a:ext cx="0" cy="94615"/>
            </a:xfrm>
            <a:custGeom>
              <a:avLst/>
              <a:gdLst/>
              <a:ahLst/>
              <a:cxnLst/>
              <a:rect l="l" t="t" r="r" b="b"/>
              <a:pathLst>
                <a:path h="94614">
                  <a:moveTo>
                    <a:pt x="0" y="94561"/>
                  </a:moveTo>
                  <a:lnTo>
                    <a:pt x="0" y="0"/>
                  </a:lnTo>
                </a:path>
              </a:pathLst>
            </a:custGeom>
            <a:ln w="3175">
              <a:solidFill>
                <a:srgbClr val="000000"/>
              </a:solidFill>
            </a:ln>
          </p:spPr>
          <p:txBody>
            <a:bodyPr wrap="square" lIns="0" tIns="0" rIns="0" bIns="0" rtlCol="0"/>
            <a:lstStyle/>
            <a:p>
              <a:endParaRPr/>
            </a:p>
          </p:txBody>
        </p:sp>
        <p:sp>
          <p:nvSpPr>
            <p:cNvPr id="61" name="object 61"/>
            <p:cNvSpPr/>
            <p:nvPr/>
          </p:nvSpPr>
          <p:spPr>
            <a:xfrm>
              <a:off x="3873040" y="1808951"/>
              <a:ext cx="0" cy="94615"/>
            </a:xfrm>
            <a:custGeom>
              <a:avLst/>
              <a:gdLst/>
              <a:ahLst/>
              <a:cxnLst/>
              <a:rect l="l" t="t" r="r" b="b"/>
              <a:pathLst>
                <a:path h="94614">
                  <a:moveTo>
                    <a:pt x="0" y="94561"/>
                  </a:moveTo>
                  <a:lnTo>
                    <a:pt x="0" y="0"/>
                  </a:lnTo>
                </a:path>
              </a:pathLst>
            </a:custGeom>
            <a:ln w="3175">
              <a:solidFill>
                <a:srgbClr val="000000"/>
              </a:solidFill>
            </a:ln>
          </p:spPr>
          <p:txBody>
            <a:bodyPr wrap="square" lIns="0" tIns="0" rIns="0" bIns="0" rtlCol="0"/>
            <a:lstStyle/>
            <a:p>
              <a:endParaRPr/>
            </a:p>
          </p:txBody>
        </p:sp>
        <p:sp>
          <p:nvSpPr>
            <p:cNvPr id="62" name="object 62"/>
            <p:cNvSpPr/>
            <p:nvPr/>
          </p:nvSpPr>
          <p:spPr>
            <a:xfrm>
              <a:off x="4072644" y="1808951"/>
              <a:ext cx="0" cy="94615"/>
            </a:xfrm>
            <a:custGeom>
              <a:avLst/>
              <a:gdLst/>
              <a:ahLst/>
              <a:cxnLst/>
              <a:rect l="l" t="t" r="r" b="b"/>
              <a:pathLst>
                <a:path h="94614">
                  <a:moveTo>
                    <a:pt x="0" y="94561"/>
                  </a:moveTo>
                  <a:lnTo>
                    <a:pt x="0" y="0"/>
                  </a:lnTo>
                </a:path>
              </a:pathLst>
            </a:custGeom>
            <a:ln w="3175">
              <a:solidFill>
                <a:srgbClr val="000000"/>
              </a:solidFill>
            </a:ln>
          </p:spPr>
          <p:txBody>
            <a:bodyPr wrap="square" lIns="0" tIns="0" rIns="0" bIns="0" rtlCol="0"/>
            <a:lstStyle/>
            <a:p>
              <a:endParaRPr/>
            </a:p>
          </p:txBody>
        </p:sp>
        <p:sp>
          <p:nvSpPr>
            <p:cNvPr id="63" name="object 63"/>
            <p:cNvSpPr/>
            <p:nvPr/>
          </p:nvSpPr>
          <p:spPr>
            <a:xfrm>
              <a:off x="4272248" y="1808951"/>
              <a:ext cx="0" cy="94615"/>
            </a:xfrm>
            <a:custGeom>
              <a:avLst/>
              <a:gdLst/>
              <a:ahLst/>
              <a:cxnLst/>
              <a:rect l="l" t="t" r="r" b="b"/>
              <a:pathLst>
                <a:path h="94614">
                  <a:moveTo>
                    <a:pt x="0" y="94561"/>
                  </a:moveTo>
                  <a:lnTo>
                    <a:pt x="0" y="0"/>
                  </a:lnTo>
                </a:path>
              </a:pathLst>
            </a:custGeom>
            <a:ln w="3175">
              <a:solidFill>
                <a:srgbClr val="000000"/>
              </a:solidFill>
            </a:ln>
          </p:spPr>
          <p:txBody>
            <a:bodyPr wrap="square" lIns="0" tIns="0" rIns="0" bIns="0" rtlCol="0"/>
            <a:lstStyle/>
            <a:p>
              <a:endParaRPr/>
            </a:p>
          </p:txBody>
        </p:sp>
        <p:sp>
          <p:nvSpPr>
            <p:cNvPr id="64" name="object 64"/>
            <p:cNvSpPr/>
            <p:nvPr/>
          </p:nvSpPr>
          <p:spPr>
            <a:xfrm>
              <a:off x="4481356" y="1808951"/>
              <a:ext cx="0" cy="94615"/>
            </a:xfrm>
            <a:custGeom>
              <a:avLst/>
              <a:gdLst/>
              <a:ahLst/>
              <a:cxnLst/>
              <a:rect l="l" t="t" r="r" b="b"/>
              <a:pathLst>
                <a:path h="94614">
                  <a:moveTo>
                    <a:pt x="0" y="94561"/>
                  </a:moveTo>
                  <a:lnTo>
                    <a:pt x="0" y="0"/>
                  </a:lnTo>
                </a:path>
              </a:pathLst>
            </a:custGeom>
            <a:ln w="3175">
              <a:solidFill>
                <a:srgbClr val="000000"/>
              </a:solidFill>
            </a:ln>
          </p:spPr>
          <p:txBody>
            <a:bodyPr wrap="square" lIns="0" tIns="0" rIns="0" bIns="0" rtlCol="0"/>
            <a:lstStyle/>
            <a:p>
              <a:endParaRPr/>
            </a:p>
          </p:txBody>
        </p:sp>
        <p:sp>
          <p:nvSpPr>
            <p:cNvPr id="65" name="object 65"/>
            <p:cNvSpPr/>
            <p:nvPr/>
          </p:nvSpPr>
          <p:spPr>
            <a:xfrm>
              <a:off x="4680960" y="1808951"/>
              <a:ext cx="0" cy="94615"/>
            </a:xfrm>
            <a:custGeom>
              <a:avLst/>
              <a:gdLst/>
              <a:ahLst/>
              <a:cxnLst/>
              <a:rect l="l" t="t" r="r" b="b"/>
              <a:pathLst>
                <a:path h="94614">
                  <a:moveTo>
                    <a:pt x="0" y="94561"/>
                  </a:moveTo>
                  <a:lnTo>
                    <a:pt x="0" y="0"/>
                  </a:lnTo>
                </a:path>
              </a:pathLst>
            </a:custGeom>
            <a:ln w="3175">
              <a:solidFill>
                <a:srgbClr val="000000"/>
              </a:solidFill>
            </a:ln>
          </p:spPr>
          <p:txBody>
            <a:bodyPr wrap="square" lIns="0" tIns="0" rIns="0" bIns="0" rtlCol="0"/>
            <a:lstStyle/>
            <a:p>
              <a:endParaRPr/>
            </a:p>
          </p:txBody>
        </p:sp>
        <p:sp>
          <p:nvSpPr>
            <p:cNvPr id="66" name="object 66"/>
            <p:cNvSpPr/>
            <p:nvPr/>
          </p:nvSpPr>
          <p:spPr>
            <a:xfrm>
              <a:off x="4880564" y="1808951"/>
              <a:ext cx="0" cy="94615"/>
            </a:xfrm>
            <a:custGeom>
              <a:avLst/>
              <a:gdLst/>
              <a:ahLst/>
              <a:cxnLst/>
              <a:rect l="l" t="t" r="r" b="b"/>
              <a:pathLst>
                <a:path h="94614">
                  <a:moveTo>
                    <a:pt x="0" y="94561"/>
                  </a:moveTo>
                  <a:lnTo>
                    <a:pt x="0" y="0"/>
                  </a:lnTo>
                </a:path>
              </a:pathLst>
            </a:custGeom>
            <a:ln w="3175">
              <a:solidFill>
                <a:srgbClr val="000000"/>
              </a:solidFill>
            </a:ln>
          </p:spPr>
          <p:txBody>
            <a:bodyPr wrap="square" lIns="0" tIns="0" rIns="0" bIns="0" rtlCol="0"/>
            <a:lstStyle/>
            <a:p>
              <a:endParaRPr/>
            </a:p>
          </p:txBody>
        </p:sp>
        <p:sp>
          <p:nvSpPr>
            <p:cNvPr id="67" name="object 67"/>
            <p:cNvSpPr/>
            <p:nvPr/>
          </p:nvSpPr>
          <p:spPr>
            <a:xfrm>
              <a:off x="5089673" y="1808951"/>
              <a:ext cx="0" cy="94615"/>
            </a:xfrm>
            <a:custGeom>
              <a:avLst/>
              <a:gdLst/>
              <a:ahLst/>
              <a:cxnLst/>
              <a:rect l="l" t="t" r="r" b="b"/>
              <a:pathLst>
                <a:path h="94614">
                  <a:moveTo>
                    <a:pt x="0" y="94561"/>
                  </a:moveTo>
                  <a:lnTo>
                    <a:pt x="0" y="0"/>
                  </a:lnTo>
                </a:path>
              </a:pathLst>
            </a:custGeom>
            <a:ln w="3175">
              <a:solidFill>
                <a:srgbClr val="000000"/>
              </a:solidFill>
            </a:ln>
          </p:spPr>
          <p:txBody>
            <a:bodyPr wrap="square" lIns="0" tIns="0" rIns="0" bIns="0" rtlCol="0"/>
            <a:lstStyle/>
            <a:p>
              <a:endParaRPr/>
            </a:p>
          </p:txBody>
        </p:sp>
        <p:sp>
          <p:nvSpPr>
            <p:cNvPr id="68" name="object 68"/>
            <p:cNvSpPr/>
            <p:nvPr/>
          </p:nvSpPr>
          <p:spPr>
            <a:xfrm>
              <a:off x="5289276" y="1808951"/>
              <a:ext cx="0" cy="94615"/>
            </a:xfrm>
            <a:custGeom>
              <a:avLst/>
              <a:gdLst/>
              <a:ahLst/>
              <a:cxnLst/>
              <a:rect l="l" t="t" r="r" b="b"/>
              <a:pathLst>
                <a:path h="94614">
                  <a:moveTo>
                    <a:pt x="0" y="94561"/>
                  </a:moveTo>
                  <a:lnTo>
                    <a:pt x="0" y="0"/>
                  </a:lnTo>
                </a:path>
              </a:pathLst>
            </a:custGeom>
            <a:ln w="3175">
              <a:solidFill>
                <a:srgbClr val="000000"/>
              </a:solidFill>
            </a:ln>
          </p:spPr>
          <p:txBody>
            <a:bodyPr wrap="square" lIns="0" tIns="0" rIns="0" bIns="0" rtlCol="0"/>
            <a:lstStyle/>
            <a:p>
              <a:endParaRPr/>
            </a:p>
          </p:txBody>
        </p:sp>
        <p:sp>
          <p:nvSpPr>
            <p:cNvPr id="69" name="object 69"/>
            <p:cNvSpPr/>
            <p:nvPr/>
          </p:nvSpPr>
          <p:spPr>
            <a:xfrm>
              <a:off x="5488880" y="1808951"/>
              <a:ext cx="0" cy="94615"/>
            </a:xfrm>
            <a:custGeom>
              <a:avLst/>
              <a:gdLst/>
              <a:ahLst/>
              <a:cxnLst/>
              <a:rect l="l" t="t" r="r" b="b"/>
              <a:pathLst>
                <a:path h="94614">
                  <a:moveTo>
                    <a:pt x="0" y="94561"/>
                  </a:moveTo>
                  <a:lnTo>
                    <a:pt x="0" y="0"/>
                  </a:lnTo>
                </a:path>
              </a:pathLst>
            </a:custGeom>
            <a:ln w="3175">
              <a:solidFill>
                <a:srgbClr val="000000"/>
              </a:solidFill>
            </a:ln>
          </p:spPr>
          <p:txBody>
            <a:bodyPr wrap="square" lIns="0" tIns="0" rIns="0" bIns="0" rtlCol="0"/>
            <a:lstStyle/>
            <a:p>
              <a:endParaRPr/>
            </a:p>
          </p:txBody>
        </p:sp>
        <p:sp>
          <p:nvSpPr>
            <p:cNvPr id="70" name="object 70"/>
            <p:cNvSpPr/>
            <p:nvPr/>
          </p:nvSpPr>
          <p:spPr>
            <a:xfrm>
              <a:off x="5697988" y="1808951"/>
              <a:ext cx="0" cy="94615"/>
            </a:xfrm>
            <a:custGeom>
              <a:avLst/>
              <a:gdLst/>
              <a:ahLst/>
              <a:cxnLst/>
              <a:rect l="l" t="t" r="r" b="b"/>
              <a:pathLst>
                <a:path h="94614">
                  <a:moveTo>
                    <a:pt x="0" y="94561"/>
                  </a:moveTo>
                  <a:lnTo>
                    <a:pt x="0" y="0"/>
                  </a:lnTo>
                </a:path>
              </a:pathLst>
            </a:custGeom>
            <a:ln w="3175">
              <a:solidFill>
                <a:srgbClr val="000000"/>
              </a:solidFill>
            </a:ln>
          </p:spPr>
          <p:txBody>
            <a:bodyPr wrap="square" lIns="0" tIns="0" rIns="0" bIns="0" rtlCol="0"/>
            <a:lstStyle/>
            <a:p>
              <a:endParaRPr/>
            </a:p>
          </p:txBody>
        </p:sp>
        <p:sp>
          <p:nvSpPr>
            <p:cNvPr id="71" name="object 71"/>
            <p:cNvSpPr/>
            <p:nvPr/>
          </p:nvSpPr>
          <p:spPr>
            <a:xfrm>
              <a:off x="5897592" y="1808951"/>
              <a:ext cx="0" cy="94615"/>
            </a:xfrm>
            <a:custGeom>
              <a:avLst/>
              <a:gdLst/>
              <a:ahLst/>
              <a:cxnLst/>
              <a:rect l="l" t="t" r="r" b="b"/>
              <a:pathLst>
                <a:path h="94614">
                  <a:moveTo>
                    <a:pt x="0" y="94561"/>
                  </a:moveTo>
                  <a:lnTo>
                    <a:pt x="0" y="0"/>
                  </a:lnTo>
                </a:path>
              </a:pathLst>
            </a:custGeom>
            <a:ln w="3175">
              <a:solidFill>
                <a:srgbClr val="000000"/>
              </a:solidFill>
            </a:ln>
          </p:spPr>
          <p:txBody>
            <a:bodyPr wrap="square" lIns="0" tIns="0" rIns="0" bIns="0" rtlCol="0"/>
            <a:lstStyle/>
            <a:p>
              <a:endParaRPr/>
            </a:p>
          </p:txBody>
        </p:sp>
        <p:sp>
          <p:nvSpPr>
            <p:cNvPr id="72" name="object 72"/>
            <p:cNvSpPr/>
            <p:nvPr/>
          </p:nvSpPr>
          <p:spPr>
            <a:xfrm>
              <a:off x="6097196" y="1808951"/>
              <a:ext cx="0" cy="94615"/>
            </a:xfrm>
            <a:custGeom>
              <a:avLst/>
              <a:gdLst/>
              <a:ahLst/>
              <a:cxnLst/>
              <a:rect l="l" t="t" r="r" b="b"/>
              <a:pathLst>
                <a:path h="94614">
                  <a:moveTo>
                    <a:pt x="0" y="94561"/>
                  </a:moveTo>
                  <a:lnTo>
                    <a:pt x="0" y="0"/>
                  </a:lnTo>
                </a:path>
              </a:pathLst>
            </a:custGeom>
            <a:ln w="3175">
              <a:solidFill>
                <a:srgbClr val="000000"/>
              </a:solidFill>
            </a:ln>
          </p:spPr>
          <p:txBody>
            <a:bodyPr wrap="square" lIns="0" tIns="0" rIns="0" bIns="0" rtlCol="0"/>
            <a:lstStyle/>
            <a:p>
              <a:endParaRPr/>
            </a:p>
          </p:txBody>
        </p:sp>
        <p:sp>
          <p:nvSpPr>
            <p:cNvPr id="73" name="object 73"/>
            <p:cNvSpPr/>
            <p:nvPr/>
          </p:nvSpPr>
          <p:spPr>
            <a:xfrm>
              <a:off x="6306305" y="1808951"/>
              <a:ext cx="0" cy="94615"/>
            </a:xfrm>
            <a:custGeom>
              <a:avLst/>
              <a:gdLst/>
              <a:ahLst/>
              <a:cxnLst/>
              <a:rect l="l" t="t" r="r" b="b"/>
              <a:pathLst>
                <a:path h="94614">
                  <a:moveTo>
                    <a:pt x="0" y="94561"/>
                  </a:moveTo>
                  <a:lnTo>
                    <a:pt x="0" y="0"/>
                  </a:lnTo>
                </a:path>
              </a:pathLst>
            </a:custGeom>
            <a:ln w="3175">
              <a:solidFill>
                <a:srgbClr val="000000"/>
              </a:solidFill>
            </a:ln>
          </p:spPr>
          <p:txBody>
            <a:bodyPr wrap="square" lIns="0" tIns="0" rIns="0" bIns="0" rtlCol="0"/>
            <a:lstStyle/>
            <a:p>
              <a:endParaRPr/>
            </a:p>
          </p:txBody>
        </p:sp>
        <p:sp>
          <p:nvSpPr>
            <p:cNvPr id="74" name="object 74"/>
            <p:cNvSpPr/>
            <p:nvPr/>
          </p:nvSpPr>
          <p:spPr>
            <a:xfrm>
              <a:off x="6505908" y="1808951"/>
              <a:ext cx="0" cy="94615"/>
            </a:xfrm>
            <a:custGeom>
              <a:avLst/>
              <a:gdLst/>
              <a:ahLst/>
              <a:cxnLst/>
              <a:rect l="l" t="t" r="r" b="b"/>
              <a:pathLst>
                <a:path h="94614">
                  <a:moveTo>
                    <a:pt x="0" y="94561"/>
                  </a:moveTo>
                  <a:lnTo>
                    <a:pt x="0" y="0"/>
                  </a:lnTo>
                </a:path>
              </a:pathLst>
            </a:custGeom>
            <a:ln w="3175">
              <a:solidFill>
                <a:srgbClr val="000000"/>
              </a:solidFill>
            </a:ln>
          </p:spPr>
          <p:txBody>
            <a:bodyPr wrap="square" lIns="0" tIns="0" rIns="0" bIns="0" rtlCol="0"/>
            <a:lstStyle/>
            <a:p>
              <a:endParaRPr/>
            </a:p>
          </p:txBody>
        </p:sp>
        <p:sp>
          <p:nvSpPr>
            <p:cNvPr id="75" name="object 75"/>
            <p:cNvSpPr/>
            <p:nvPr/>
          </p:nvSpPr>
          <p:spPr>
            <a:xfrm>
              <a:off x="6705512" y="1808951"/>
              <a:ext cx="0" cy="94615"/>
            </a:xfrm>
            <a:custGeom>
              <a:avLst/>
              <a:gdLst/>
              <a:ahLst/>
              <a:cxnLst/>
              <a:rect l="l" t="t" r="r" b="b"/>
              <a:pathLst>
                <a:path h="94614">
                  <a:moveTo>
                    <a:pt x="0" y="94561"/>
                  </a:moveTo>
                  <a:lnTo>
                    <a:pt x="0" y="0"/>
                  </a:lnTo>
                </a:path>
              </a:pathLst>
            </a:custGeom>
            <a:ln w="3175">
              <a:solidFill>
                <a:srgbClr val="000000"/>
              </a:solidFill>
            </a:ln>
          </p:spPr>
          <p:txBody>
            <a:bodyPr wrap="square" lIns="0" tIns="0" rIns="0" bIns="0" rtlCol="0"/>
            <a:lstStyle/>
            <a:p>
              <a:endParaRPr/>
            </a:p>
          </p:txBody>
        </p:sp>
        <p:sp>
          <p:nvSpPr>
            <p:cNvPr id="76" name="object 76"/>
            <p:cNvSpPr/>
            <p:nvPr/>
          </p:nvSpPr>
          <p:spPr>
            <a:xfrm>
              <a:off x="6914621" y="1808951"/>
              <a:ext cx="0" cy="94615"/>
            </a:xfrm>
            <a:custGeom>
              <a:avLst/>
              <a:gdLst/>
              <a:ahLst/>
              <a:cxnLst/>
              <a:rect l="l" t="t" r="r" b="b"/>
              <a:pathLst>
                <a:path h="94614">
                  <a:moveTo>
                    <a:pt x="0" y="94561"/>
                  </a:moveTo>
                  <a:lnTo>
                    <a:pt x="0" y="0"/>
                  </a:lnTo>
                </a:path>
              </a:pathLst>
            </a:custGeom>
            <a:ln w="3175">
              <a:solidFill>
                <a:srgbClr val="000000"/>
              </a:solidFill>
            </a:ln>
          </p:spPr>
          <p:txBody>
            <a:bodyPr wrap="square" lIns="0" tIns="0" rIns="0" bIns="0" rtlCol="0"/>
            <a:lstStyle/>
            <a:p>
              <a:endParaRPr/>
            </a:p>
          </p:txBody>
        </p:sp>
        <p:sp>
          <p:nvSpPr>
            <p:cNvPr id="77" name="object 77"/>
            <p:cNvSpPr/>
            <p:nvPr/>
          </p:nvSpPr>
          <p:spPr>
            <a:xfrm>
              <a:off x="7114224" y="1808951"/>
              <a:ext cx="0" cy="94615"/>
            </a:xfrm>
            <a:custGeom>
              <a:avLst/>
              <a:gdLst/>
              <a:ahLst/>
              <a:cxnLst/>
              <a:rect l="l" t="t" r="r" b="b"/>
              <a:pathLst>
                <a:path h="94614">
                  <a:moveTo>
                    <a:pt x="0" y="94561"/>
                  </a:moveTo>
                  <a:lnTo>
                    <a:pt x="0" y="0"/>
                  </a:lnTo>
                </a:path>
              </a:pathLst>
            </a:custGeom>
            <a:ln w="3175">
              <a:solidFill>
                <a:srgbClr val="000000"/>
              </a:solidFill>
            </a:ln>
          </p:spPr>
          <p:txBody>
            <a:bodyPr wrap="square" lIns="0" tIns="0" rIns="0" bIns="0" rtlCol="0"/>
            <a:lstStyle/>
            <a:p>
              <a:endParaRPr/>
            </a:p>
          </p:txBody>
        </p:sp>
        <p:sp>
          <p:nvSpPr>
            <p:cNvPr id="78" name="object 78"/>
            <p:cNvSpPr/>
            <p:nvPr/>
          </p:nvSpPr>
          <p:spPr>
            <a:xfrm>
              <a:off x="2247698" y="1799495"/>
              <a:ext cx="38100" cy="57150"/>
            </a:xfrm>
            <a:custGeom>
              <a:avLst/>
              <a:gdLst/>
              <a:ahLst/>
              <a:cxnLst/>
              <a:rect l="l" t="t" r="r" b="b"/>
              <a:pathLst>
                <a:path w="38100" h="57150">
                  <a:moveTo>
                    <a:pt x="0" y="56736"/>
                  </a:moveTo>
                  <a:lnTo>
                    <a:pt x="38019" y="0"/>
                  </a:lnTo>
                </a:path>
              </a:pathLst>
            </a:custGeom>
            <a:ln w="18979">
              <a:solidFill>
                <a:srgbClr val="0000FF"/>
              </a:solidFill>
            </a:ln>
          </p:spPr>
          <p:txBody>
            <a:bodyPr wrap="square" lIns="0" tIns="0" rIns="0" bIns="0" rtlCol="0"/>
            <a:lstStyle/>
            <a:p>
              <a:endParaRPr/>
            </a:p>
          </p:txBody>
        </p:sp>
        <p:sp>
          <p:nvSpPr>
            <p:cNvPr id="79" name="object 79"/>
            <p:cNvSpPr/>
            <p:nvPr/>
          </p:nvSpPr>
          <p:spPr>
            <a:xfrm>
              <a:off x="2285718" y="1742758"/>
              <a:ext cx="28575" cy="57150"/>
            </a:xfrm>
            <a:custGeom>
              <a:avLst/>
              <a:gdLst/>
              <a:ahLst/>
              <a:cxnLst/>
              <a:rect l="l" t="t" r="r" b="b"/>
              <a:pathLst>
                <a:path w="28575" h="57150">
                  <a:moveTo>
                    <a:pt x="0" y="56736"/>
                  </a:moveTo>
                  <a:lnTo>
                    <a:pt x="28514" y="0"/>
                  </a:lnTo>
                </a:path>
              </a:pathLst>
            </a:custGeom>
            <a:ln w="18990">
              <a:solidFill>
                <a:srgbClr val="0000FF"/>
              </a:solidFill>
            </a:ln>
          </p:spPr>
          <p:txBody>
            <a:bodyPr wrap="square" lIns="0" tIns="0" rIns="0" bIns="0" rtlCol="0"/>
            <a:lstStyle/>
            <a:p>
              <a:endParaRPr/>
            </a:p>
          </p:txBody>
        </p:sp>
        <p:sp>
          <p:nvSpPr>
            <p:cNvPr id="80" name="object 80"/>
            <p:cNvSpPr/>
            <p:nvPr/>
          </p:nvSpPr>
          <p:spPr>
            <a:xfrm>
              <a:off x="2314233" y="1686021"/>
              <a:ext cx="38100" cy="57150"/>
            </a:xfrm>
            <a:custGeom>
              <a:avLst/>
              <a:gdLst/>
              <a:ahLst/>
              <a:cxnLst/>
              <a:rect l="l" t="t" r="r" b="b"/>
              <a:pathLst>
                <a:path w="38100" h="57150">
                  <a:moveTo>
                    <a:pt x="0" y="56736"/>
                  </a:moveTo>
                  <a:lnTo>
                    <a:pt x="19009" y="28368"/>
                  </a:lnTo>
                  <a:lnTo>
                    <a:pt x="38019" y="0"/>
                  </a:lnTo>
                </a:path>
              </a:pathLst>
            </a:custGeom>
            <a:ln w="18979">
              <a:solidFill>
                <a:srgbClr val="0000FF"/>
              </a:solidFill>
            </a:ln>
          </p:spPr>
          <p:txBody>
            <a:bodyPr wrap="square" lIns="0" tIns="0" rIns="0" bIns="0" rtlCol="0"/>
            <a:lstStyle/>
            <a:p>
              <a:endParaRPr/>
            </a:p>
          </p:txBody>
        </p:sp>
        <p:sp>
          <p:nvSpPr>
            <p:cNvPr id="81" name="object 81"/>
            <p:cNvSpPr/>
            <p:nvPr/>
          </p:nvSpPr>
          <p:spPr>
            <a:xfrm>
              <a:off x="2352252" y="1638740"/>
              <a:ext cx="28575" cy="47625"/>
            </a:xfrm>
            <a:custGeom>
              <a:avLst/>
              <a:gdLst/>
              <a:ahLst/>
              <a:cxnLst/>
              <a:rect l="l" t="t" r="r" b="b"/>
              <a:pathLst>
                <a:path w="28575" h="47625">
                  <a:moveTo>
                    <a:pt x="0" y="47280"/>
                  </a:moveTo>
                  <a:lnTo>
                    <a:pt x="28514" y="0"/>
                  </a:lnTo>
                </a:path>
              </a:pathLst>
            </a:custGeom>
            <a:ln w="18983">
              <a:solidFill>
                <a:srgbClr val="0000FF"/>
              </a:solidFill>
            </a:ln>
          </p:spPr>
          <p:txBody>
            <a:bodyPr wrap="square" lIns="0" tIns="0" rIns="0" bIns="0" rtlCol="0"/>
            <a:lstStyle/>
            <a:p>
              <a:endParaRPr/>
            </a:p>
          </p:txBody>
        </p:sp>
        <p:sp>
          <p:nvSpPr>
            <p:cNvPr id="82" name="object 82"/>
            <p:cNvSpPr/>
            <p:nvPr/>
          </p:nvSpPr>
          <p:spPr>
            <a:xfrm>
              <a:off x="2380767" y="1582003"/>
              <a:ext cx="38100" cy="57150"/>
            </a:xfrm>
            <a:custGeom>
              <a:avLst/>
              <a:gdLst/>
              <a:ahLst/>
              <a:cxnLst/>
              <a:rect l="l" t="t" r="r" b="b"/>
              <a:pathLst>
                <a:path w="38100" h="57150">
                  <a:moveTo>
                    <a:pt x="0" y="56736"/>
                  </a:moveTo>
                  <a:lnTo>
                    <a:pt x="19009" y="28368"/>
                  </a:lnTo>
                  <a:lnTo>
                    <a:pt x="38019" y="0"/>
                  </a:lnTo>
                </a:path>
              </a:pathLst>
            </a:custGeom>
            <a:ln w="18979">
              <a:solidFill>
                <a:srgbClr val="0000FF"/>
              </a:solidFill>
            </a:ln>
          </p:spPr>
          <p:txBody>
            <a:bodyPr wrap="square" lIns="0" tIns="0" rIns="0" bIns="0" rtlCol="0"/>
            <a:lstStyle/>
            <a:p>
              <a:endParaRPr/>
            </a:p>
          </p:txBody>
        </p:sp>
        <p:sp>
          <p:nvSpPr>
            <p:cNvPr id="83" name="object 83"/>
            <p:cNvSpPr/>
            <p:nvPr/>
          </p:nvSpPr>
          <p:spPr>
            <a:xfrm>
              <a:off x="2418787" y="1534723"/>
              <a:ext cx="28575" cy="47625"/>
            </a:xfrm>
            <a:custGeom>
              <a:avLst/>
              <a:gdLst/>
              <a:ahLst/>
              <a:cxnLst/>
              <a:rect l="l" t="t" r="r" b="b"/>
              <a:pathLst>
                <a:path w="28575" h="47625">
                  <a:moveTo>
                    <a:pt x="0" y="47280"/>
                  </a:moveTo>
                  <a:lnTo>
                    <a:pt x="28514" y="0"/>
                  </a:lnTo>
                </a:path>
              </a:pathLst>
            </a:custGeom>
            <a:ln w="18983">
              <a:solidFill>
                <a:srgbClr val="0000FF"/>
              </a:solidFill>
            </a:ln>
          </p:spPr>
          <p:txBody>
            <a:bodyPr wrap="square" lIns="0" tIns="0" rIns="0" bIns="0" rtlCol="0"/>
            <a:lstStyle/>
            <a:p>
              <a:endParaRPr/>
            </a:p>
          </p:txBody>
        </p:sp>
        <p:sp>
          <p:nvSpPr>
            <p:cNvPr id="84" name="object 84"/>
            <p:cNvSpPr/>
            <p:nvPr/>
          </p:nvSpPr>
          <p:spPr>
            <a:xfrm>
              <a:off x="2447301" y="1487442"/>
              <a:ext cx="38100" cy="47625"/>
            </a:xfrm>
            <a:custGeom>
              <a:avLst/>
              <a:gdLst/>
              <a:ahLst/>
              <a:cxnLst/>
              <a:rect l="l" t="t" r="r" b="b"/>
              <a:pathLst>
                <a:path w="38100" h="47625">
                  <a:moveTo>
                    <a:pt x="0" y="47280"/>
                  </a:moveTo>
                  <a:lnTo>
                    <a:pt x="19009" y="18912"/>
                  </a:lnTo>
                  <a:lnTo>
                    <a:pt x="38019" y="0"/>
                  </a:lnTo>
                </a:path>
              </a:pathLst>
            </a:custGeom>
            <a:ln w="18971">
              <a:solidFill>
                <a:srgbClr val="0000FF"/>
              </a:solidFill>
            </a:ln>
          </p:spPr>
          <p:txBody>
            <a:bodyPr wrap="square" lIns="0" tIns="0" rIns="0" bIns="0" rtlCol="0"/>
            <a:lstStyle/>
            <a:p>
              <a:endParaRPr/>
            </a:p>
          </p:txBody>
        </p:sp>
        <p:sp>
          <p:nvSpPr>
            <p:cNvPr id="85" name="object 85"/>
            <p:cNvSpPr/>
            <p:nvPr/>
          </p:nvSpPr>
          <p:spPr>
            <a:xfrm>
              <a:off x="2485321" y="1440161"/>
              <a:ext cx="28575" cy="47625"/>
            </a:xfrm>
            <a:custGeom>
              <a:avLst/>
              <a:gdLst/>
              <a:ahLst/>
              <a:cxnLst/>
              <a:rect l="l" t="t" r="r" b="b"/>
              <a:pathLst>
                <a:path w="28575" h="47625">
                  <a:moveTo>
                    <a:pt x="0" y="47280"/>
                  </a:moveTo>
                  <a:lnTo>
                    <a:pt x="28514" y="0"/>
                  </a:lnTo>
                </a:path>
              </a:pathLst>
            </a:custGeom>
            <a:ln w="18983">
              <a:solidFill>
                <a:srgbClr val="0000FF"/>
              </a:solidFill>
            </a:ln>
          </p:spPr>
          <p:txBody>
            <a:bodyPr wrap="square" lIns="0" tIns="0" rIns="0" bIns="0" rtlCol="0"/>
            <a:lstStyle/>
            <a:p>
              <a:endParaRPr/>
            </a:p>
          </p:txBody>
        </p:sp>
        <p:sp>
          <p:nvSpPr>
            <p:cNvPr id="86" name="object 86"/>
            <p:cNvSpPr/>
            <p:nvPr/>
          </p:nvSpPr>
          <p:spPr>
            <a:xfrm>
              <a:off x="2513835" y="1402337"/>
              <a:ext cx="38100" cy="38100"/>
            </a:xfrm>
            <a:custGeom>
              <a:avLst/>
              <a:gdLst/>
              <a:ahLst/>
              <a:cxnLst/>
              <a:rect l="l" t="t" r="r" b="b"/>
              <a:pathLst>
                <a:path w="38100" h="38100">
                  <a:moveTo>
                    <a:pt x="0" y="37824"/>
                  </a:moveTo>
                  <a:lnTo>
                    <a:pt x="38019" y="0"/>
                  </a:lnTo>
                </a:path>
              </a:pathLst>
            </a:custGeom>
            <a:ln w="18960">
              <a:solidFill>
                <a:srgbClr val="0000FF"/>
              </a:solidFill>
            </a:ln>
          </p:spPr>
          <p:txBody>
            <a:bodyPr wrap="square" lIns="0" tIns="0" rIns="0" bIns="0" rtlCol="0"/>
            <a:lstStyle/>
            <a:p>
              <a:endParaRPr/>
            </a:p>
          </p:txBody>
        </p:sp>
        <p:sp>
          <p:nvSpPr>
            <p:cNvPr id="87" name="object 87"/>
            <p:cNvSpPr/>
            <p:nvPr/>
          </p:nvSpPr>
          <p:spPr>
            <a:xfrm>
              <a:off x="2551855" y="1364512"/>
              <a:ext cx="38100" cy="38100"/>
            </a:xfrm>
            <a:custGeom>
              <a:avLst/>
              <a:gdLst/>
              <a:ahLst/>
              <a:cxnLst/>
              <a:rect l="l" t="t" r="r" b="b"/>
              <a:pathLst>
                <a:path w="38100" h="38100">
                  <a:moveTo>
                    <a:pt x="0" y="37824"/>
                  </a:moveTo>
                  <a:lnTo>
                    <a:pt x="38019" y="0"/>
                  </a:lnTo>
                </a:path>
              </a:pathLst>
            </a:custGeom>
            <a:ln w="18960">
              <a:solidFill>
                <a:srgbClr val="0000FF"/>
              </a:solidFill>
            </a:ln>
          </p:spPr>
          <p:txBody>
            <a:bodyPr wrap="square" lIns="0" tIns="0" rIns="0" bIns="0" rtlCol="0"/>
            <a:lstStyle/>
            <a:p>
              <a:endParaRPr/>
            </a:p>
          </p:txBody>
        </p:sp>
        <p:sp>
          <p:nvSpPr>
            <p:cNvPr id="88" name="object 88"/>
            <p:cNvSpPr/>
            <p:nvPr/>
          </p:nvSpPr>
          <p:spPr>
            <a:xfrm>
              <a:off x="2589875" y="1326687"/>
              <a:ext cx="28575" cy="38100"/>
            </a:xfrm>
            <a:custGeom>
              <a:avLst/>
              <a:gdLst/>
              <a:ahLst/>
              <a:cxnLst/>
              <a:rect l="l" t="t" r="r" b="b"/>
              <a:pathLst>
                <a:path w="28575" h="38100">
                  <a:moveTo>
                    <a:pt x="0" y="37824"/>
                  </a:moveTo>
                  <a:lnTo>
                    <a:pt x="28514" y="0"/>
                  </a:lnTo>
                </a:path>
              </a:pathLst>
            </a:custGeom>
            <a:ln w="18974">
              <a:solidFill>
                <a:srgbClr val="0000FF"/>
              </a:solidFill>
            </a:ln>
          </p:spPr>
          <p:txBody>
            <a:bodyPr wrap="square" lIns="0" tIns="0" rIns="0" bIns="0" rtlCol="0"/>
            <a:lstStyle/>
            <a:p>
              <a:endParaRPr/>
            </a:p>
          </p:txBody>
        </p:sp>
        <p:sp>
          <p:nvSpPr>
            <p:cNvPr id="89" name="object 89"/>
            <p:cNvSpPr/>
            <p:nvPr/>
          </p:nvSpPr>
          <p:spPr>
            <a:xfrm>
              <a:off x="2618389" y="1298319"/>
              <a:ext cx="38100" cy="28575"/>
            </a:xfrm>
            <a:custGeom>
              <a:avLst/>
              <a:gdLst/>
              <a:ahLst/>
              <a:cxnLst/>
              <a:rect l="l" t="t" r="r" b="b"/>
              <a:pathLst>
                <a:path w="38100" h="28575">
                  <a:moveTo>
                    <a:pt x="0" y="28368"/>
                  </a:moveTo>
                  <a:lnTo>
                    <a:pt x="19009" y="9456"/>
                  </a:lnTo>
                  <a:lnTo>
                    <a:pt x="38019" y="0"/>
                  </a:lnTo>
                </a:path>
              </a:pathLst>
            </a:custGeom>
            <a:ln w="18947">
              <a:solidFill>
                <a:srgbClr val="0000FF"/>
              </a:solidFill>
            </a:ln>
          </p:spPr>
          <p:txBody>
            <a:bodyPr wrap="square" lIns="0" tIns="0" rIns="0" bIns="0" rtlCol="0"/>
            <a:lstStyle/>
            <a:p>
              <a:endParaRPr/>
            </a:p>
          </p:txBody>
        </p:sp>
        <p:sp>
          <p:nvSpPr>
            <p:cNvPr id="90" name="object 90"/>
            <p:cNvSpPr/>
            <p:nvPr/>
          </p:nvSpPr>
          <p:spPr>
            <a:xfrm>
              <a:off x="2656409" y="1269951"/>
              <a:ext cx="28575" cy="28575"/>
            </a:xfrm>
            <a:custGeom>
              <a:avLst/>
              <a:gdLst/>
              <a:ahLst/>
              <a:cxnLst/>
              <a:rect l="l" t="t" r="r" b="b"/>
              <a:pathLst>
                <a:path w="28575" h="28575">
                  <a:moveTo>
                    <a:pt x="0" y="28368"/>
                  </a:moveTo>
                  <a:lnTo>
                    <a:pt x="28514" y="0"/>
                  </a:lnTo>
                </a:path>
              </a:pathLst>
            </a:custGeom>
            <a:ln w="18960">
              <a:solidFill>
                <a:srgbClr val="0000FF"/>
              </a:solidFill>
            </a:ln>
          </p:spPr>
          <p:txBody>
            <a:bodyPr wrap="square" lIns="0" tIns="0" rIns="0" bIns="0" rtlCol="0"/>
            <a:lstStyle/>
            <a:p>
              <a:endParaRPr/>
            </a:p>
          </p:txBody>
        </p:sp>
        <p:sp>
          <p:nvSpPr>
            <p:cNvPr id="91" name="object 91"/>
            <p:cNvSpPr/>
            <p:nvPr/>
          </p:nvSpPr>
          <p:spPr>
            <a:xfrm>
              <a:off x="2684924" y="1251038"/>
              <a:ext cx="38100" cy="19050"/>
            </a:xfrm>
            <a:custGeom>
              <a:avLst/>
              <a:gdLst/>
              <a:ahLst/>
              <a:cxnLst/>
              <a:rect l="l" t="t" r="r" b="b"/>
              <a:pathLst>
                <a:path w="38100" h="19050">
                  <a:moveTo>
                    <a:pt x="0" y="18912"/>
                  </a:moveTo>
                  <a:lnTo>
                    <a:pt x="19009" y="9456"/>
                  </a:lnTo>
                  <a:lnTo>
                    <a:pt x="38019" y="0"/>
                  </a:lnTo>
                </a:path>
              </a:pathLst>
            </a:custGeom>
            <a:ln w="18931">
              <a:solidFill>
                <a:srgbClr val="0000FF"/>
              </a:solidFill>
            </a:ln>
          </p:spPr>
          <p:txBody>
            <a:bodyPr wrap="square" lIns="0" tIns="0" rIns="0" bIns="0" rtlCol="0"/>
            <a:lstStyle/>
            <a:p>
              <a:endParaRPr/>
            </a:p>
          </p:txBody>
        </p:sp>
        <p:sp>
          <p:nvSpPr>
            <p:cNvPr id="92" name="object 92"/>
            <p:cNvSpPr/>
            <p:nvPr/>
          </p:nvSpPr>
          <p:spPr>
            <a:xfrm>
              <a:off x="2722943" y="1232126"/>
              <a:ext cx="28575" cy="19050"/>
            </a:xfrm>
            <a:custGeom>
              <a:avLst/>
              <a:gdLst/>
              <a:ahLst/>
              <a:cxnLst/>
              <a:rect l="l" t="t" r="r" b="b"/>
              <a:pathLst>
                <a:path w="28575" h="19050">
                  <a:moveTo>
                    <a:pt x="0" y="18912"/>
                  </a:moveTo>
                  <a:lnTo>
                    <a:pt x="28514" y="0"/>
                  </a:lnTo>
                </a:path>
              </a:pathLst>
            </a:custGeom>
            <a:ln w="18942">
              <a:solidFill>
                <a:srgbClr val="0000FF"/>
              </a:solidFill>
            </a:ln>
          </p:spPr>
          <p:txBody>
            <a:bodyPr wrap="square" lIns="0" tIns="0" rIns="0" bIns="0" rtlCol="0"/>
            <a:lstStyle/>
            <a:p>
              <a:endParaRPr/>
            </a:p>
          </p:txBody>
        </p:sp>
        <p:sp>
          <p:nvSpPr>
            <p:cNvPr id="93" name="object 93"/>
            <p:cNvSpPr/>
            <p:nvPr/>
          </p:nvSpPr>
          <p:spPr>
            <a:xfrm>
              <a:off x="2751458" y="1222670"/>
              <a:ext cx="38100" cy="9525"/>
            </a:xfrm>
            <a:custGeom>
              <a:avLst/>
              <a:gdLst/>
              <a:ahLst/>
              <a:cxnLst/>
              <a:rect l="l" t="t" r="r" b="b"/>
              <a:pathLst>
                <a:path w="38100" h="9525">
                  <a:moveTo>
                    <a:pt x="0" y="9456"/>
                  </a:moveTo>
                  <a:lnTo>
                    <a:pt x="19009" y="0"/>
                  </a:lnTo>
                  <a:lnTo>
                    <a:pt x="38019" y="0"/>
                  </a:lnTo>
                </a:path>
              </a:pathLst>
            </a:custGeom>
            <a:ln w="18917">
              <a:solidFill>
                <a:srgbClr val="0000FF"/>
              </a:solidFill>
            </a:ln>
          </p:spPr>
          <p:txBody>
            <a:bodyPr wrap="square" lIns="0" tIns="0" rIns="0" bIns="0" rtlCol="0"/>
            <a:lstStyle/>
            <a:p>
              <a:endParaRPr/>
            </a:p>
          </p:txBody>
        </p:sp>
        <p:sp>
          <p:nvSpPr>
            <p:cNvPr id="94" name="object 94"/>
            <p:cNvSpPr/>
            <p:nvPr/>
          </p:nvSpPr>
          <p:spPr>
            <a:xfrm>
              <a:off x="2789477" y="1213214"/>
              <a:ext cx="28575" cy="9525"/>
            </a:xfrm>
            <a:custGeom>
              <a:avLst/>
              <a:gdLst/>
              <a:ahLst/>
              <a:cxnLst/>
              <a:rect l="l" t="t" r="r" b="b"/>
              <a:pathLst>
                <a:path w="28575" h="9525">
                  <a:moveTo>
                    <a:pt x="0" y="9456"/>
                  </a:moveTo>
                  <a:lnTo>
                    <a:pt x="28514" y="0"/>
                  </a:lnTo>
                </a:path>
              </a:pathLst>
            </a:custGeom>
            <a:ln w="18921">
              <a:solidFill>
                <a:srgbClr val="0000FF"/>
              </a:solidFill>
            </a:ln>
          </p:spPr>
          <p:txBody>
            <a:bodyPr wrap="square" lIns="0" tIns="0" rIns="0" bIns="0" rtlCol="0"/>
            <a:lstStyle/>
            <a:p>
              <a:endParaRPr/>
            </a:p>
          </p:txBody>
        </p:sp>
        <p:sp>
          <p:nvSpPr>
            <p:cNvPr id="95" name="object 95"/>
            <p:cNvSpPr/>
            <p:nvPr/>
          </p:nvSpPr>
          <p:spPr>
            <a:xfrm>
              <a:off x="2817992" y="1213214"/>
              <a:ext cx="38100" cy="0"/>
            </a:xfrm>
            <a:custGeom>
              <a:avLst/>
              <a:gdLst/>
              <a:ahLst/>
              <a:cxnLst/>
              <a:rect l="l" t="t" r="r" b="b"/>
              <a:pathLst>
                <a:path w="38100">
                  <a:moveTo>
                    <a:pt x="0" y="0"/>
                  </a:moveTo>
                  <a:lnTo>
                    <a:pt x="38019" y="0"/>
                  </a:lnTo>
                </a:path>
              </a:pathLst>
            </a:custGeom>
            <a:ln w="18912">
              <a:solidFill>
                <a:srgbClr val="0000FF"/>
              </a:solidFill>
            </a:ln>
          </p:spPr>
          <p:txBody>
            <a:bodyPr wrap="square" lIns="0" tIns="0" rIns="0" bIns="0" rtlCol="0"/>
            <a:lstStyle/>
            <a:p>
              <a:endParaRPr/>
            </a:p>
          </p:txBody>
        </p:sp>
        <p:sp>
          <p:nvSpPr>
            <p:cNvPr id="96" name="object 96"/>
            <p:cNvSpPr/>
            <p:nvPr/>
          </p:nvSpPr>
          <p:spPr>
            <a:xfrm>
              <a:off x="2856012" y="1213214"/>
              <a:ext cx="38100" cy="0"/>
            </a:xfrm>
            <a:custGeom>
              <a:avLst/>
              <a:gdLst/>
              <a:ahLst/>
              <a:cxnLst/>
              <a:rect l="l" t="t" r="r" b="b"/>
              <a:pathLst>
                <a:path w="38100">
                  <a:moveTo>
                    <a:pt x="0" y="0"/>
                  </a:moveTo>
                  <a:lnTo>
                    <a:pt x="38019" y="0"/>
                  </a:lnTo>
                </a:path>
              </a:pathLst>
            </a:custGeom>
            <a:ln w="18912">
              <a:solidFill>
                <a:srgbClr val="0000FF"/>
              </a:solidFill>
            </a:ln>
          </p:spPr>
          <p:txBody>
            <a:bodyPr wrap="square" lIns="0" tIns="0" rIns="0" bIns="0" rtlCol="0"/>
            <a:lstStyle/>
            <a:p>
              <a:endParaRPr/>
            </a:p>
          </p:txBody>
        </p:sp>
        <p:sp>
          <p:nvSpPr>
            <p:cNvPr id="97" name="object 97"/>
            <p:cNvSpPr/>
            <p:nvPr/>
          </p:nvSpPr>
          <p:spPr>
            <a:xfrm>
              <a:off x="2894031" y="1213214"/>
              <a:ext cx="28575" cy="9525"/>
            </a:xfrm>
            <a:custGeom>
              <a:avLst/>
              <a:gdLst/>
              <a:ahLst/>
              <a:cxnLst/>
              <a:rect l="l" t="t" r="r" b="b"/>
              <a:pathLst>
                <a:path w="28575" h="9525">
                  <a:moveTo>
                    <a:pt x="0" y="0"/>
                  </a:moveTo>
                  <a:lnTo>
                    <a:pt x="28514" y="9456"/>
                  </a:lnTo>
                </a:path>
              </a:pathLst>
            </a:custGeom>
            <a:ln w="18921">
              <a:solidFill>
                <a:srgbClr val="0000FF"/>
              </a:solidFill>
            </a:ln>
          </p:spPr>
          <p:txBody>
            <a:bodyPr wrap="square" lIns="0" tIns="0" rIns="0" bIns="0" rtlCol="0"/>
            <a:lstStyle/>
            <a:p>
              <a:endParaRPr/>
            </a:p>
          </p:txBody>
        </p:sp>
        <p:sp>
          <p:nvSpPr>
            <p:cNvPr id="98" name="object 98"/>
            <p:cNvSpPr/>
            <p:nvPr/>
          </p:nvSpPr>
          <p:spPr>
            <a:xfrm>
              <a:off x="2922546" y="1222670"/>
              <a:ext cx="38100" cy="9525"/>
            </a:xfrm>
            <a:custGeom>
              <a:avLst/>
              <a:gdLst/>
              <a:ahLst/>
              <a:cxnLst/>
              <a:rect l="l" t="t" r="r" b="b"/>
              <a:pathLst>
                <a:path w="38100" h="9525">
                  <a:moveTo>
                    <a:pt x="0" y="0"/>
                  </a:moveTo>
                  <a:lnTo>
                    <a:pt x="19009" y="0"/>
                  </a:lnTo>
                  <a:lnTo>
                    <a:pt x="38019" y="9456"/>
                  </a:lnTo>
                </a:path>
              </a:pathLst>
            </a:custGeom>
            <a:ln w="18917">
              <a:solidFill>
                <a:srgbClr val="0000FF"/>
              </a:solidFill>
            </a:ln>
          </p:spPr>
          <p:txBody>
            <a:bodyPr wrap="square" lIns="0" tIns="0" rIns="0" bIns="0" rtlCol="0"/>
            <a:lstStyle/>
            <a:p>
              <a:endParaRPr/>
            </a:p>
          </p:txBody>
        </p:sp>
        <p:sp>
          <p:nvSpPr>
            <p:cNvPr id="99" name="object 99"/>
            <p:cNvSpPr/>
            <p:nvPr/>
          </p:nvSpPr>
          <p:spPr>
            <a:xfrm>
              <a:off x="2960565" y="1232126"/>
              <a:ext cx="28575" cy="19050"/>
            </a:xfrm>
            <a:custGeom>
              <a:avLst/>
              <a:gdLst/>
              <a:ahLst/>
              <a:cxnLst/>
              <a:rect l="l" t="t" r="r" b="b"/>
              <a:pathLst>
                <a:path w="28575" h="19050">
                  <a:moveTo>
                    <a:pt x="0" y="0"/>
                  </a:moveTo>
                  <a:lnTo>
                    <a:pt x="28514" y="18912"/>
                  </a:lnTo>
                </a:path>
              </a:pathLst>
            </a:custGeom>
            <a:ln w="18942">
              <a:solidFill>
                <a:srgbClr val="0000FF"/>
              </a:solidFill>
            </a:ln>
          </p:spPr>
          <p:txBody>
            <a:bodyPr wrap="square" lIns="0" tIns="0" rIns="0" bIns="0" rtlCol="0"/>
            <a:lstStyle/>
            <a:p>
              <a:endParaRPr/>
            </a:p>
          </p:txBody>
        </p:sp>
        <p:sp>
          <p:nvSpPr>
            <p:cNvPr id="100" name="object 100"/>
            <p:cNvSpPr/>
            <p:nvPr/>
          </p:nvSpPr>
          <p:spPr>
            <a:xfrm>
              <a:off x="2989080" y="1251038"/>
              <a:ext cx="38100" cy="19050"/>
            </a:xfrm>
            <a:custGeom>
              <a:avLst/>
              <a:gdLst/>
              <a:ahLst/>
              <a:cxnLst/>
              <a:rect l="l" t="t" r="r" b="b"/>
              <a:pathLst>
                <a:path w="38100" h="19050">
                  <a:moveTo>
                    <a:pt x="0" y="0"/>
                  </a:moveTo>
                  <a:lnTo>
                    <a:pt x="19009" y="9456"/>
                  </a:lnTo>
                  <a:lnTo>
                    <a:pt x="38019" y="18912"/>
                  </a:lnTo>
                </a:path>
              </a:pathLst>
            </a:custGeom>
            <a:ln w="18931">
              <a:solidFill>
                <a:srgbClr val="0000FF"/>
              </a:solidFill>
            </a:ln>
          </p:spPr>
          <p:txBody>
            <a:bodyPr wrap="square" lIns="0" tIns="0" rIns="0" bIns="0" rtlCol="0"/>
            <a:lstStyle/>
            <a:p>
              <a:endParaRPr/>
            </a:p>
          </p:txBody>
        </p:sp>
        <p:sp>
          <p:nvSpPr>
            <p:cNvPr id="101" name="object 101"/>
            <p:cNvSpPr/>
            <p:nvPr/>
          </p:nvSpPr>
          <p:spPr>
            <a:xfrm>
              <a:off x="3027100" y="1269951"/>
              <a:ext cx="28575" cy="28575"/>
            </a:xfrm>
            <a:custGeom>
              <a:avLst/>
              <a:gdLst/>
              <a:ahLst/>
              <a:cxnLst/>
              <a:rect l="l" t="t" r="r" b="b"/>
              <a:pathLst>
                <a:path w="28575" h="28575">
                  <a:moveTo>
                    <a:pt x="0" y="0"/>
                  </a:moveTo>
                  <a:lnTo>
                    <a:pt x="28514" y="28368"/>
                  </a:lnTo>
                </a:path>
              </a:pathLst>
            </a:custGeom>
            <a:ln w="18960">
              <a:solidFill>
                <a:srgbClr val="0000FF"/>
              </a:solidFill>
            </a:ln>
          </p:spPr>
          <p:txBody>
            <a:bodyPr wrap="square" lIns="0" tIns="0" rIns="0" bIns="0" rtlCol="0"/>
            <a:lstStyle/>
            <a:p>
              <a:endParaRPr/>
            </a:p>
          </p:txBody>
        </p:sp>
        <p:sp>
          <p:nvSpPr>
            <p:cNvPr id="102" name="object 102"/>
            <p:cNvSpPr/>
            <p:nvPr/>
          </p:nvSpPr>
          <p:spPr>
            <a:xfrm>
              <a:off x="3055614" y="1298319"/>
              <a:ext cx="38100" cy="28575"/>
            </a:xfrm>
            <a:custGeom>
              <a:avLst/>
              <a:gdLst/>
              <a:ahLst/>
              <a:cxnLst/>
              <a:rect l="l" t="t" r="r" b="b"/>
              <a:pathLst>
                <a:path w="38100" h="28575">
                  <a:moveTo>
                    <a:pt x="0" y="0"/>
                  </a:moveTo>
                  <a:lnTo>
                    <a:pt x="19009" y="9456"/>
                  </a:lnTo>
                  <a:lnTo>
                    <a:pt x="38019" y="28368"/>
                  </a:lnTo>
                </a:path>
              </a:pathLst>
            </a:custGeom>
            <a:ln w="18947">
              <a:solidFill>
                <a:srgbClr val="0000FF"/>
              </a:solidFill>
            </a:ln>
          </p:spPr>
          <p:txBody>
            <a:bodyPr wrap="square" lIns="0" tIns="0" rIns="0" bIns="0" rtlCol="0"/>
            <a:lstStyle/>
            <a:p>
              <a:endParaRPr/>
            </a:p>
          </p:txBody>
        </p:sp>
        <p:sp>
          <p:nvSpPr>
            <p:cNvPr id="103" name="object 103"/>
            <p:cNvSpPr/>
            <p:nvPr/>
          </p:nvSpPr>
          <p:spPr>
            <a:xfrm>
              <a:off x="3093634" y="1326687"/>
              <a:ext cx="28575" cy="38100"/>
            </a:xfrm>
            <a:custGeom>
              <a:avLst/>
              <a:gdLst/>
              <a:ahLst/>
              <a:cxnLst/>
              <a:rect l="l" t="t" r="r" b="b"/>
              <a:pathLst>
                <a:path w="28575" h="38100">
                  <a:moveTo>
                    <a:pt x="0" y="0"/>
                  </a:moveTo>
                  <a:lnTo>
                    <a:pt x="28514" y="37824"/>
                  </a:lnTo>
                </a:path>
              </a:pathLst>
            </a:custGeom>
            <a:ln w="18974">
              <a:solidFill>
                <a:srgbClr val="0000FF"/>
              </a:solidFill>
            </a:ln>
          </p:spPr>
          <p:txBody>
            <a:bodyPr wrap="square" lIns="0" tIns="0" rIns="0" bIns="0" rtlCol="0"/>
            <a:lstStyle/>
            <a:p>
              <a:endParaRPr/>
            </a:p>
          </p:txBody>
        </p:sp>
        <p:sp>
          <p:nvSpPr>
            <p:cNvPr id="104" name="object 104"/>
            <p:cNvSpPr/>
            <p:nvPr/>
          </p:nvSpPr>
          <p:spPr>
            <a:xfrm>
              <a:off x="3122149" y="1364512"/>
              <a:ext cx="38100" cy="38100"/>
            </a:xfrm>
            <a:custGeom>
              <a:avLst/>
              <a:gdLst/>
              <a:ahLst/>
              <a:cxnLst/>
              <a:rect l="l" t="t" r="r" b="b"/>
              <a:pathLst>
                <a:path w="38100" h="38100">
                  <a:moveTo>
                    <a:pt x="0" y="0"/>
                  </a:moveTo>
                  <a:lnTo>
                    <a:pt x="38019" y="37824"/>
                  </a:lnTo>
                </a:path>
              </a:pathLst>
            </a:custGeom>
            <a:ln w="18960">
              <a:solidFill>
                <a:srgbClr val="0000FF"/>
              </a:solidFill>
            </a:ln>
          </p:spPr>
          <p:txBody>
            <a:bodyPr wrap="square" lIns="0" tIns="0" rIns="0" bIns="0" rtlCol="0"/>
            <a:lstStyle/>
            <a:p>
              <a:endParaRPr/>
            </a:p>
          </p:txBody>
        </p:sp>
        <p:sp>
          <p:nvSpPr>
            <p:cNvPr id="105" name="object 105"/>
            <p:cNvSpPr/>
            <p:nvPr/>
          </p:nvSpPr>
          <p:spPr>
            <a:xfrm>
              <a:off x="3160168" y="1402337"/>
              <a:ext cx="38100" cy="38100"/>
            </a:xfrm>
            <a:custGeom>
              <a:avLst/>
              <a:gdLst/>
              <a:ahLst/>
              <a:cxnLst/>
              <a:rect l="l" t="t" r="r" b="b"/>
              <a:pathLst>
                <a:path w="38100" h="38100">
                  <a:moveTo>
                    <a:pt x="0" y="0"/>
                  </a:moveTo>
                  <a:lnTo>
                    <a:pt x="38019" y="37824"/>
                  </a:lnTo>
                </a:path>
              </a:pathLst>
            </a:custGeom>
            <a:ln w="18960">
              <a:solidFill>
                <a:srgbClr val="0000FF"/>
              </a:solidFill>
            </a:ln>
          </p:spPr>
          <p:txBody>
            <a:bodyPr wrap="square" lIns="0" tIns="0" rIns="0" bIns="0" rtlCol="0"/>
            <a:lstStyle/>
            <a:p>
              <a:endParaRPr/>
            </a:p>
          </p:txBody>
        </p:sp>
        <p:sp>
          <p:nvSpPr>
            <p:cNvPr id="106" name="object 106"/>
            <p:cNvSpPr/>
            <p:nvPr/>
          </p:nvSpPr>
          <p:spPr>
            <a:xfrm>
              <a:off x="3198188" y="1440161"/>
              <a:ext cx="28575" cy="47625"/>
            </a:xfrm>
            <a:custGeom>
              <a:avLst/>
              <a:gdLst/>
              <a:ahLst/>
              <a:cxnLst/>
              <a:rect l="l" t="t" r="r" b="b"/>
              <a:pathLst>
                <a:path w="28575" h="47625">
                  <a:moveTo>
                    <a:pt x="0" y="0"/>
                  </a:moveTo>
                  <a:lnTo>
                    <a:pt x="28514" y="47280"/>
                  </a:lnTo>
                </a:path>
              </a:pathLst>
            </a:custGeom>
            <a:ln w="18983">
              <a:solidFill>
                <a:srgbClr val="0000FF"/>
              </a:solidFill>
            </a:ln>
          </p:spPr>
          <p:txBody>
            <a:bodyPr wrap="square" lIns="0" tIns="0" rIns="0" bIns="0" rtlCol="0"/>
            <a:lstStyle/>
            <a:p>
              <a:endParaRPr/>
            </a:p>
          </p:txBody>
        </p:sp>
        <p:sp>
          <p:nvSpPr>
            <p:cNvPr id="107" name="object 107"/>
            <p:cNvSpPr/>
            <p:nvPr/>
          </p:nvSpPr>
          <p:spPr>
            <a:xfrm>
              <a:off x="3226702" y="1487442"/>
              <a:ext cx="38100" cy="47625"/>
            </a:xfrm>
            <a:custGeom>
              <a:avLst/>
              <a:gdLst/>
              <a:ahLst/>
              <a:cxnLst/>
              <a:rect l="l" t="t" r="r" b="b"/>
              <a:pathLst>
                <a:path w="38100" h="47625">
                  <a:moveTo>
                    <a:pt x="0" y="0"/>
                  </a:moveTo>
                  <a:lnTo>
                    <a:pt x="19009" y="18912"/>
                  </a:lnTo>
                  <a:lnTo>
                    <a:pt x="38019" y="47280"/>
                  </a:lnTo>
                </a:path>
              </a:pathLst>
            </a:custGeom>
            <a:ln w="18971">
              <a:solidFill>
                <a:srgbClr val="0000FF"/>
              </a:solidFill>
            </a:ln>
          </p:spPr>
          <p:txBody>
            <a:bodyPr wrap="square" lIns="0" tIns="0" rIns="0" bIns="0" rtlCol="0"/>
            <a:lstStyle/>
            <a:p>
              <a:endParaRPr/>
            </a:p>
          </p:txBody>
        </p:sp>
        <p:sp>
          <p:nvSpPr>
            <p:cNvPr id="108" name="object 108"/>
            <p:cNvSpPr/>
            <p:nvPr/>
          </p:nvSpPr>
          <p:spPr>
            <a:xfrm>
              <a:off x="3264722" y="1534723"/>
              <a:ext cx="28575" cy="47625"/>
            </a:xfrm>
            <a:custGeom>
              <a:avLst/>
              <a:gdLst/>
              <a:ahLst/>
              <a:cxnLst/>
              <a:rect l="l" t="t" r="r" b="b"/>
              <a:pathLst>
                <a:path w="28575" h="47625">
                  <a:moveTo>
                    <a:pt x="0" y="0"/>
                  </a:moveTo>
                  <a:lnTo>
                    <a:pt x="28514" y="47280"/>
                  </a:lnTo>
                </a:path>
              </a:pathLst>
            </a:custGeom>
            <a:ln w="18983">
              <a:solidFill>
                <a:srgbClr val="0000FF"/>
              </a:solidFill>
            </a:ln>
          </p:spPr>
          <p:txBody>
            <a:bodyPr wrap="square" lIns="0" tIns="0" rIns="0" bIns="0" rtlCol="0"/>
            <a:lstStyle/>
            <a:p>
              <a:endParaRPr/>
            </a:p>
          </p:txBody>
        </p:sp>
        <p:sp>
          <p:nvSpPr>
            <p:cNvPr id="109" name="object 109"/>
            <p:cNvSpPr/>
            <p:nvPr/>
          </p:nvSpPr>
          <p:spPr>
            <a:xfrm>
              <a:off x="3293237" y="1582003"/>
              <a:ext cx="38100" cy="57150"/>
            </a:xfrm>
            <a:custGeom>
              <a:avLst/>
              <a:gdLst/>
              <a:ahLst/>
              <a:cxnLst/>
              <a:rect l="l" t="t" r="r" b="b"/>
              <a:pathLst>
                <a:path w="38100" h="57150">
                  <a:moveTo>
                    <a:pt x="0" y="0"/>
                  </a:moveTo>
                  <a:lnTo>
                    <a:pt x="19009" y="28368"/>
                  </a:lnTo>
                  <a:lnTo>
                    <a:pt x="38019" y="56736"/>
                  </a:lnTo>
                </a:path>
              </a:pathLst>
            </a:custGeom>
            <a:ln w="18979">
              <a:solidFill>
                <a:srgbClr val="0000FF"/>
              </a:solidFill>
            </a:ln>
          </p:spPr>
          <p:txBody>
            <a:bodyPr wrap="square" lIns="0" tIns="0" rIns="0" bIns="0" rtlCol="0"/>
            <a:lstStyle/>
            <a:p>
              <a:endParaRPr/>
            </a:p>
          </p:txBody>
        </p:sp>
        <p:sp>
          <p:nvSpPr>
            <p:cNvPr id="110" name="object 110"/>
            <p:cNvSpPr/>
            <p:nvPr/>
          </p:nvSpPr>
          <p:spPr>
            <a:xfrm>
              <a:off x="3331256" y="1638740"/>
              <a:ext cx="28575" cy="47625"/>
            </a:xfrm>
            <a:custGeom>
              <a:avLst/>
              <a:gdLst/>
              <a:ahLst/>
              <a:cxnLst/>
              <a:rect l="l" t="t" r="r" b="b"/>
              <a:pathLst>
                <a:path w="28575" h="47625">
                  <a:moveTo>
                    <a:pt x="0" y="0"/>
                  </a:moveTo>
                  <a:lnTo>
                    <a:pt x="28514" y="47280"/>
                  </a:lnTo>
                </a:path>
              </a:pathLst>
            </a:custGeom>
            <a:ln w="18983">
              <a:solidFill>
                <a:srgbClr val="0000FF"/>
              </a:solidFill>
            </a:ln>
          </p:spPr>
          <p:txBody>
            <a:bodyPr wrap="square" lIns="0" tIns="0" rIns="0" bIns="0" rtlCol="0"/>
            <a:lstStyle/>
            <a:p>
              <a:endParaRPr/>
            </a:p>
          </p:txBody>
        </p:sp>
        <p:sp>
          <p:nvSpPr>
            <p:cNvPr id="111" name="object 111"/>
            <p:cNvSpPr/>
            <p:nvPr/>
          </p:nvSpPr>
          <p:spPr>
            <a:xfrm>
              <a:off x="3359771" y="1686021"/>
              <a:ext cx="38100" cy="57150"/>
            </a:xfrm>
            <a:custGeom>
              <a:avLst/>
              <a:gdLst/>
              <a:ahLst/>
              <a:cxnLst/>
              <a:rect l="l" t="t" r="r" b="b"/>
              <a:pathLst>
                <a:path w="38100" h="57150">
                  <a:moveTo>
                    <a:pt x="0" y="0"/>
                  </a:moveTo>
                  <a:lnTo>
                    <a:pt x="19009" y="28368"/>
                  </a:lnTo>
                  <a:lnTo>
                    <a:pt x="38019" y="56736"/>
                  </a:lnTo>
                </a:path>
              </a:pathLst>
            </a:custGeom>
            <a:ln w="18979">
              <a:solidFill>
                <a:srgbClr val="0000FF"/>
              </a:solidFill>
            </a:ln>
          </p:spPr>
          <p:txBody>
            <a:bodyPr wrap="square" lIns="0" tIns="0" rIns="0" bIns="0" rtlCol="0"/>
            <a:lstStyle/>
            <a:p>
              <a:endParaRPr/>
            </a:p>
          </p:txBody>
        </p:sp>
        <p:sp>
          <p:nvSpPr>
            <p:cNvPr id="112" name="object 112"/>
            <p:cNvSpPr/>
            <p:nvPr/>
          </p:nvSpPr>
          <p:spPr>
            <a:xfrm>
              <a:off x="3397790" y="1742758"/>
              <a:ext cx="28575" cy="57150"/>
            </a:xfrm>
            <a:custGeom>
              <a:avLst/>
              <a:gdLst/>
              <a:ahLst/>
              <a:cxnLst/>
              <a:rect l="l" t="t" r="r" b="b"/>
              <a:pathLst>
                <a:path w="28575" h="57150">
                  <a:moveTo>
                    <a:pt x="0" y="0"/>
                  </a:moveTo>
                  <a:lnTo>
                    <a:pt x="28514" y="56736"/>
                  </a:lnTo>
                </a:path>
              </a:pathLst>
            </a:custGeom>
            <a:ln w="18990">
              <a:solidFill>
                <a:srgbClr val="0000FF"/>
              </a:solidFill>
            </a:ln>
          </p:spPr>
          <p:txBody>
            <a:bodyPr wrap="square" lIns="0" tIns="0" rIns="0" bIns="0" rtlCol="0"/>
            <a:lstStyle/>
            <a:p>
              <a:endParaRPr/>
            </a:p>
          </p:txBody>
        </p:sp>
        <p:sp>
          <p:nvSpPr>
            <p:cNvPr id="113" name="object 113"/>
            <p:cNvSpPr/>
            <p:nvPr/>
          </p:nvSpPr>
          <p:spPr>
            <a:xfrm>
              <a:off x="3426305" y="1799495"/>
              <a:ext cx="38100" cy="57150"/>
            </a:xfrm>
            <a:custGeom>
              <a:avLst/>
              <a:gdLst/>
              <a:ahLst/>
              <a:cxnLst/>
              <a:rect l="l" t="t" r="r" b="b"/>
              <a:pathLst>
                <a:path w="38100" h="57150">
                  <a:moveTo>
                    <a:pt x="0" y="0"/>
                  </a:moveTo>
                  <a:lnTo>
                    <a:pt x="38019" y="56736"/>
                  </a:lnTo>
                </a:path>
              </a:pathLst>
            </a:custGeom>
            <a:ln w="18979">
              <a:solidFill>
                <a:srgbClr val="0000FF"/>
              </a:solidFill>
            </a:ln>
          </p:spPr>
          <p:txBody>
            <a:bodyPr wrap="square" lIns="0" tIns="0" rIns="0" bIns="0" rtlCol="0"/>
            <a:lstStyle/>
            <a:p>
              <a:endParaRPr/>
            </a:p>
          </p:txBody>
        </p:sp>
        <p:sp>
          <p:nvSpPr>
            <p:cNvPr id="114" name="object 114"/>
            <p:cNvSpPr/>
            <p:nvPr/>
          </p:nvSpPr>
          <p:spPr>
            <a:xfrm>
              <a:off x="3464325" y="1856231"/>
              <a:ext cx="38100" cy="57150"/>
            </a:xfrm>
            <a:custGeom>
              <a:avLst/>
              <a:gdLst/>
              <a:ahLst/>
              <a:cxnLst/>
              <a:rect l="l" t="t" r="r" b="b"/>
              <a:pathLst>
                <a:path w="38100" h="57150">
                  <a:moveTo>
                    <a:pt x="0" y="0"/>
                  </a:moveTo>
                  <a:lnTo>
                    <a:pt x="38019" y="56736"/>
                  </a:lnTo>
                </a:path>
              </a:pathLst>
            </a:custGeom>
            <a:ln w="18979">
              <a:solidFill>
                <a:srgbClr val="0000FF"/>
              </a:solidFill>
            </a:ln>
          </p:spPr>
          <p:txBody>
            <a:bodyPr wrap="square" lIns="0" tIns="0" rIns="0" bIns="0" rtlCol="0"/>
            <a:lstStyle/>
            <a:p>
              <a:endParaRPr/>
            </a:p>
          </p:txBody>
        </p:sp>
        <p:sp>
          <p:nvSpPr>
            <p:cNvPr id="115" name="object 115"/>
            <p:cNvSpPr/>
            <p:nvPr/>
          </p:nvSpPr>
          <p:spPr>
            <a:xfrm>
              <a:off x="3502344" y="1912968"/>
              <a:ext cx="28575" cy="57150"/>
            </a:xfrm>
            <a:custGeom>
              <a:avLst/>
              <a:gdLst/>
              <a:ahLst/>
              <a:cxnLst/>
              <a:rect l="l" t="t" r="r" b="b"/>
              <a:pathLst>
                <a:path w="28575" h="57150">
                  <a:moveTo>
                    <a:pt x="0" y="0"/>
                  </a:moveTo>
                  <a:lnTo>
                    <a:pt x="28514" y="56736"/>
                  </a:lnTo>
                </a:path>
              </a:pathLst>
            </a:custGeom>
            <a:ln w="18990">
              <a:solidFill>
                <a:srgbClr val="0000FF"/>
              </a:solidFill>
            </a:ln>
          </p:spPr>
          <p:txBody>
            <a:bodyPr wrap="square" lIns="0" tIns="0" rIns="0" bIns="0" rtlCol="0"/>
            <a:lstStyle/>
            <a:p>
              <a:endParaRPr/>
            </a:p>
          </p:txBody>
        </p:sp>
        <p:sp>
          <p:nvSpPr>
            <p:cNvPr id="116" name="object 116"/>
            <p:cNvSpPr/>
            <p:nvPr/>
          </p:nvSpPr>
          <p:spPr>
            <a:xfrm>
              <a:off x="3530859" y="1969705"/>
              <a:ext cx="38100" cy="57150"/>
            </a:xfrm>
            <a:custGeom>
              <a:avLst/>
              <a:gdLst/>
              <a:ahLst/>
              <a:cxnLst/>
              <a:rect l="l" t="t" r="r" b="b"/>
              <a:pathLst>
                <a:path w="38100" h="57150">
                  <a:moveTo>
                    <a:pt x="0" y="0"/>
                  </a:moveTo>
                  <a:lnTo>
                    <a:pt x="19009" y="28368"/>
                  </a:lnTo>
                  <a:lnTo>
                    <a:pt x="38019" y="56736"/>
                  </a:lnTo>
                </a:path>
              </a:pathLst>
            </a:custGeom>
            <a:ln w="18979">
              <a:solidFill>
                <a:srgbClr val="0000FF"/>
              </a:solidFill>
            </a:ln>
          </p:spPr>
          <p:txBody>
            <a:bodyPr wrap="square" lIns="0" tIns="0" rIns="0" bIns="0" rtlCol="0"/>
            <a:lstStyle/>
            <a:p>
              <a:endParaRPr/>
            </a:p>
          </p:txBody>
        </p:sp>
        <p:sp>
          <p:nvSpPr>
            <p:cNvPr id="117" name="object 117"/>
            <p:cNvSpPr/>
            <p:nvPr/>
          </p:nvSpPr>
          <p:spPr>
            <a:xfrm>
              <a:off x="3568878" y="2026442"/>
              <a:ext cx="28575" cy="47625"/>
            </a:xfrm>
            <a:custGeom>
              <a:avLst/>
              <a:gdLst/>
              <a:ahLst/>
              <a:cxnLst/>
              <a:rect l="l" t="t" r="r" b="b"/>
              <a:pathLst>
                <a:path w="28575" h="47625">
                  <a:moveTo>
                    <a:pt x="0" y="0"/>
                  </a:moveTo>
                  <a:lnTo>
                    <a:pt x="28514" y="47280"/>
                  </a:lnTo>
                </a:path>
              </a:pathLst>
            </a:custGeom>
            <a:ln w="18983">
              <a:solidFill>
                <a:srgbClr val="0000FF"/>
              </a:solidFill>
            </a:ln>
          </p:spPr>
          <p:txBody>
            <a:bodyPr wrap="square" lIns="0" tIns="0" rIns="0" bIns="0" rtlCol="0"/>
            <a:lstStyle/>
            <a:p>
              <a:endParaRPr/>
            </a:p>
          </p:txBody>
        </p:sp>
        <p:sp>
          <p:nvSpPr>
            <p:cNvPr id="118" name="object 118"/>
            <p:cNvSpPr/>
            <p:nvPr/>
          </p:nvSpPr>
          <p:spPr>
            <a:xfrm>
              <a:off x="3597393" y="2073723"/>
              <a:ext cx="38100" cy="57150"/>
            </a:xfrm>
            <a:custGeom>
              <a:avLst/>
              <a:gdLst/>
              <a:ahLst/>
              <a:cxnLst/>
              <a:rect l="l" t="t" r="r" b="b"/>
              <a:pathLst>
                <a:path w="38100" h="57150">
                  <a:moveTo>
                    <a:pt x="0" y="0"/>
                  </a:moveTo>
                  <a:lnTo>
                    <a:pt x="19009" y="28368"/>
                  </a:lnTo>
                  <a:lnTo>
                    <a:pt x="38019" y="56736"/>
                  </a:lnTo>
                </a:path>
              </a:pathLst>
            </a:custGeom>
            <a:ln w="18979">
              <a:solidFill>
                <a:srgbClr val="0000FF"/>
              </a:solidFill>
            </a:ln>
          </p:spPr>
          <p:txBody>
            <a:bodyPr wrap="square" lIns="0" tIns="0" rIns="0" bIns="0" rtlCol="0"/>
            <a:lstStyle/>
            <a:p>
              <a:endParaRPr/>
            </a:p>
          </p:txBody>
        </p:sp>
        <p:sp>
          <p:nvSpPr>
            <p:cNvPr id="119" name="object 119"/>
            <p:cNvSpPr/>
            <p:nvPr/>
          </p:nvSpPr>
          <p:spPr>
            <a:xfrm>
              <a:off x="3635413" y="2130460"/>
              <a:ext cx="28575" cy="47625"/>
            </a:xfrm>
            <a:custGeom>
              <a:avLst/>
              <a:gdLst/>
              <a:ahLst/>
              <a:cxnLst/>
              <a:rect l="l" t="t" r="r" b="b"/>
              <a:pathLst>
                <a:path w="28575" h="47625">
                  <a:moveTo>
                    <a:pt x="0" y="0"/>
                  </a:moveTo>
                  <a:lnTo>
                    <a:pt x="28514" y="47280"/>
                  </a:lnTo>
                </a:path>
              </a:pathLst>
            </a:custGeom>
            <a:ln w="18983">
              <a:solidFill>
                <a:srgbClr val="0000FF"/>
              </a:solidFill>
            </a:ln>
          </p:spPr>
          <p:txBody>
            <a:bodyPr wrap="square" lIns="0" tIns="0" rIns="0" bIns="0" rtlCol="0"/>
            <a:lstStyle/>
            <a:p>
              <a:endParaRPr/>
            </a:p>
          </p:txBody>
        </p:sp>
        <p:sp>
          <p:nvSpPr>
            <p:cNvPr id="120" name="object 120"/>
            <p:cNvSpPr/>
            <p:nvPr/>
          </p:nvSpPr>
          <p:spPr>
            <a:xfrm>
              <a:off x="3663927" y="2177740"/>
              <a:ext cx="38100" cy="47625"/>
            </a:xfrm>
            <a:custGeom>
              <a:avLst/>
              <a:gdLst/>
              <a:ahLst/>
              <a:cxnLst/>
              <a:rect l="l" t="t" r="r" b="b"/>
              <a:pathLst>
                <a:path w="38100" h="47625">
                  <a:moveTo>
                    <a:pt x="0" y="0"/>
                  </a:moveTo>
                  <a:lnTo>
                    <a:pt x="19009" y="18912"/>
                  </a:lnTo>
                  <a:lnTo>
                    <a:pt x="38019" y="47280"/>
                  </a:lnTo>
                </a:path>
              </a:pathLst>
            </a:custGeom>
            <a:ln w="18971">
              <a:solidFill>
                <a:srgbClr val="0000FF"/>
              </a:solidFill>
            </a:ln>
          </p:spPr>
          <p:txBody>
            <a:bodyPr wrap="square" lIns="0" tIns="0" rIns="0" bIns="0" rtlCol="0"/>
            <a:lstStyle/>
            <a:p>
              <a:endParaRPr/>
            </a:p>
          </p:txBody>
        </p:sp>
        <p:sp>
          <p:nvSpPr>
            <p:cNvPr id="121" name="object 121"/>
            <p:cNvSpPr/>
            <p:nvPr/>
          </p:nvSpPr>
          <p:spPr>
            <a:xfrm>
              <a:off x="3701947" y="2225021"/>
              <a:ext cx="28575" cy="47625"/>
            </a:xfrm>
            <a:custGeom>
              <a:avLst/>
              <a:gdLst/>
              <a:ahLst/>
              <a:cxnLst/>
              <a:rect l="l" t="t" r="r" b="b"/>
              <a:pathLst>
                <a:path w="28575" h="47625">
                  <a:moveTo>
                    <a:pt x="0" y="0"/>
                  </a:moveTo>
                  <a:lnTo>
                    <a:pt x="28514" y="47280"/>
                  </a:lnTo>
                </a:path>
              </a:pathLst>
            </a:custGeom>
            <a:ln w="18983">
              <a:solidFill>
                <a:srgbClr val="0000FF"/>
              </a:solidFill>
            </a:ln>
          </p:spPr>
          <p:txBody>
            <a:bodyPr wrap="square" lIns="0" tIns="0" rIns="0" bIns="0" rtlCol="0"/>
            <a:lstStyle/>
            <a:p>
              <a:endParaRPr/>
            </a:p>
          </p:txBody>
        </p:sp>
        <p:sp>
          <p:nvSpPr>
            <p:cNvPr id="122" name="object 122"/>
            <p:cNvSpPr/>
            <p:nvPr/>
          </p:nvSpPr>
          <p:spPr>
            <a:xfrm>
              <a:off x="3730462" y="2272302"/>
              <a:ext cx="38100" cy="38100"/>
            </a:xfrm>
            <a:custGeom>
              <a:avLst/>
              <a:gdLst/>
              <a:ahLst/>
              <a:cxnLst/>
              <a:rect l="l" t="t" r="r" b="b"/>
              <a:pathLst>
                <a:path w="38100" h="38100">
                  <a:moveTo>
                    <a:pt x="0" y="0"/>
                  </a:moveTo>
                  <a:lnTo>
                    <a:pt x="38019" y="37824"/>
                  </a:lnTo>
                </a:path>
              </a:pathLst>
            </a:custGeom>
            <a:ln w="18960">
              <a:solidFill>
                <a:srgbClr val="0000FF"/>
              </a:solidFill>
            </a:ln>
          </p:spPr>
          <p:txBody>
            <a:bodyPr wrap="square" lIns="0" tIns="0" rIns="0" bIns="0" rtlCol="0"/>
            <a:lstStyle/>
            <a:p>
              <a:endParaRPr/>
            </a:p>
          </p:txBody>
        </p:sp>
        <p:sp>
          <p:nvSpPr>
            <p:cNvPr id="123" name="object 123"/>
            <p:cNvSpPr/>
            <p:nvPr/>
          </p:nvSpPr>
          <p:spPr>
            <a:xfrm>
              <a:off x="3768481" y="2310126"/>
              <a:ext cx="38100" cy="38100"/>
            </a:xfrm>
            <a:custGeom>
              <a:avLst/>
              <a:gdLst/>
              <a:ahLst/>
              <a:cxnLst/>
              <a:rect l="l" t="t" r="r" b="b"/>
              <a:pathLst>
                <a:path w="38100" h="38100">
                  <a:moveTo>
                    <a:pt x="0" y="0"/>
                  </a:moveTo>
                  <a:lnTo>
                    <a:pt x="38019" y="37824"/>
                  </a:lnTo>
                </a:path>
              </a:pathLst>
            </a:custGeom>
            <a:ln w="18960">
              <a:solidFill>
                <a:srgbClr val="0000FF"/>
              </a:solidFill>
            </a:ln>
          </p:spPr>
          <p:txBody>
            <a:bodyPr wrap="square" lIns="0" tIns="0" rIns="0" bIns="0" rtlCol="0"/>
            <a:lstStyle/>
            <a:p>
              <a:endParaRPr/>
            </a:p>
          </p:txBody>
        </p:sp>
        <p:sp>
          <p:nvSpPr>
            <p:cNvPr id="124" name="object 124"/>
            <p:cNvSpPr/>
            <p:nvPr/>
          </p:nvSpPr>
          <p:spPr>
            <a:xfrm>
              <a:off x="3806501" y="2347951"/>
              <a:ext cx="28575" cy="38100"/>
            </a:xfrm>
            <a:custGeom>
              <a:avLst/>
              <a:gdLst/>
              <a:ahLst/>
              <a:cxnLst/>
              <a:rect l="l" t="t" r="r" b="b"/>
              <a:pathLst>
                <a:path w="28575" h="38100">
                  <a:moveTo>
                    <a:pt x="0" y="0"/>
                  </a:moveTo>
                  <a:lnTo>
                    <a:pt x="28514" y="37824"/>
                  </a:lnTo>
                </a:path>
              </a:pathLst>
            </a:custGeom>
            <a:ln w="18974">
              <a:solidFill>
                <a:srgbClr val="0000FF"/>
              </a:solidFill>
            </a:ln>
          </p:spPr>
          <p:txBody>
            <a:bodyPr wrap="square" lIns="0" tIns="0" rIns="0" bIns="0" rtlCol="0"/>
            <a:lstStyle/>
            <a:p>
              <a:endParaRPr/>
            </a:p>
          </p:txBody>
        </p:sp>
        <p:sp>
          <p:nvSpPr>
            <p:cNvPr id="125" name="object 125"/>
            <p:cNvSpPr/>
            <p:nvPr/>
          </p:nvSpPr>
          <p:spPr>
            <a:xfrm>
              <a:off x="3835015" y="2385776"/>
              <a:ext cx="38100" cy="28575"/>
            </a:xfrm>
            <a:custGeom>
              <a:avLst/>
              <a:gdLst/>
              <a:ahLst/>
              <a:cxnLst/>
              <a:rect l="l" t="t" r="r" b="b"/>
              <a:pathLst>
                <a:path w="38100" h="28575">
                  <a:moveTo>
                    <a:pt x="0" y="0"/>
                  </a:moveTo>
                  <a:lnTo>
                    <a:pt x="19009" y="18912"/>
                  </a:lnTo>
                  <a:lnTo>
                    <a:pt x="38019" y="28368"/>
                  </a:lnTo>
                </a:path>
              </a:pathLst>
            </a:custGeom>
            <a:ln w="18947">
              <a:solidFill>
                <a:srgbClr val="0000FF"/>
              </a:solidFill>
            </a:ln>
          </p:spPr>
          <p:txBody>
            <a:bodyPr wrap="square" lIns="0" tIns="0" rIns="0" bIns="0" rtlCol="0"/>
            <a:lstStyle/>
            <a:p>
              <a:endParaRPr/>
            </a:p>
          </p:txBody>
        </p:sp>
        <p:sp>
          <p:nvSpPr>
            <p:cNvPr id="126" name="object 126"/>
            <p:cNvSpPr/>
            <p:nvPr/>
          </p:nvSpPr>
          <p:spPr>
            <a:xfrm>
              <a:off x="3873035" y="2414144"/>
              <a:ext cx="28575" cy="28575"/>
            </a:xfrm>
            <a:custGeom>
              <a:avLst/>
              <a:gdLst/>
              <a:ahLst/>
              <a:cxnLst/>
              <a:rect l="l" t="t" r="r" b="b"/>
              <a:pathLst>
                <a:path w="28575" h="28575">
                  <a:moveTo>
                    <a:pt x="0" y="0"/>
                  </a:moveTo>
                  <a:lnTo>
                    <a:pt x="28514" y="28368"/>
                  </a:lnTo>
                </a:path>
              </a:pathLst>
            </a:custGeom>
            <a:ln w="18960">
              <a:solidFill>
                <a:srgbClr val="0000FF"/>
              </a:solidFill>
            </a:ln>
          </p:spPr>
          <p:txBody>
            <a:bodyPr wrap="square" lIns="0" tIns="0" rIns="0" bIns="0" rtlCol="0"/>
            <a:lstStyle/>
            <a:p>
              <a:endParaRPr/>
            </a:p>
          </p:txBody>
        </p:sp>
        <p:sp>
          <p:nvSpPr>
            <p:cNvPr id="127" name="object 127"/>
            <p:cNvSpPr/>
            <p:nvPr/>
          </p:nvSpPr>
          <p:spPr>
            <a:xfrm>
              <a:off x="3901550" y="2442512"/>
              <a:ext cx="38100" cy="19050"/>
            </a:xfrm>
            <a:custGeom>
              <a:avLst/>
              <a:gdLst/>
              <a:ahLst/>
              <a:cxnLst/>
              <a:rect l="l" t="t" r="r" b="b"/>
              <a:pathLst>
                <a:path w="38100" h="19050">
                  <a:moveTo>
                    <a:pt x="0" y="0"/>
                  </a:moveTo>
                  <a:lnTo>
                    <a:pt x="19009" y="9456"/>
                  </a:lnTo>
                  <a:lnTo>
                    <a:pt x="38019" y="18912"/>
                  </a:lnTo>
                </a:path>
              </a:pathLst>
            </a:custGeom>
            <a:ln w="18931">
              <a:solidFill>
                <a:srgbClr val="0000FF"/>
              </a:solidFill>
            </a:ln>
          </p:spPr>
          <p:txBody>
            <a:bodyPr wrap="square" lIns="0" tIns="0" rIns="0" bIns="0" rtlCol="0"/>
            <a:lstStyle/>
            <a:p>
              <a:endParaRPr/>
            </a:p>
          </p:txBody>
        </p:sp>
        <p:sp>
          <p:nvSpPr>
            <p:cNvPr id="128" name="object 128"/>
            <p:cNvSpPr/>
            <p:nvPr/>
          </p:nvSpPr>
          <p:spPr>
            <a:xfrm>
              <a:off x="3939569" y="2461425"/>
              <a:ext cx="28575" cy="19050"/>
            </a:xfrm>
            <a:custGeom>
              <a:avLst/>
              <a:gdLst/>
              <a:ahLst/>
              <a:cxnLst/>
              <a:rect l="l" t="t" r="r" b="b"/>
              <a:pathLst>
                <a:path w="28575" h="19050">
                  <a:moveTo>
                    <a:pt x="0" y="0"/>
                  </a:moveTo>
                  <a:lnTo>
                    <a:pt x="28514" y="18912"/>
                  </a:lnTo>
                </a:path>
              </a:pathLst>
            </a:custGeom>
            <a:ln w="18942">
              <a:solidFill>
                <a:srgbClr val="0000FF"/>
              </a:solidFill>
            </a:ln>
          </p:spPr>
          <p:txBody>
            <a:bodyPr wrap="square" lIns="0" tIns="0" rIns="0" bIns="0" rtlCol="0"/>
            <a:lstStyle/>
            <a:p>
              <a:endParaRPr/>
            </a:p>
          </p:txBody>
        </p:sp>
        <p:sp>
          <p:nvSpPr>
            <p:cNvPr id="129" name="object 129"/>
            <p:cNvSpPr/>
            <p:nvPr/>
          </p:nvSpPr>
          <p:spPr>
            <a:xfrm>
              <a:off x="3968084" y="2480337"/>
              <a:ext cx="38100" cy="9525"/>
            </a:xfrm>
            <a:custGeom>
              <a:avLst/>
              <a:gdLst/>
              <a:ahLst/>
              <a:cxnLst/>
              <a:rect l="l" t="t" r="r" b="b"/>
              <a:pathLst>
                <a:path w="38100" h="9525">
                  <a:moveTo>
                    <a:pt x="0" y="0"/>
                  </a:moveTo>
                  <a:lnTo>
                    <a:pt x="19009" y="9456"/>
                  </a:lnTo>
                  <a:lnTo>
                    <a:pt x="38019" y="9456"/>
                  </a:lnTo>
                </a:path>
              </a:pathLst>
            </a:custGeom>
            <a:ln w="18917">
              <a:solidFill>
                <a:srgbClr val="0000FF"/>
              </a:solidFill>
            </a:ln>
          </p:spPr>
          <p:txBody>
            <a:bodyPr wrap="square" lIns="0" tIns="0" rIns="0" bIns="0" rtlCol="0"/>
            <a:lstStyle/>
            <a:p>
              <a:endParaRPr/>
            </a:p>
          </p:txBody>
        </p:sp>
        <p:sp>
          <p:nvSpPr>
            <p:cNvPr id="130" name="object 130"/>
            <p:cNvSpPr/>
            <p:nvPr/>
          </p:nvSpPr>
          <p:spPr>
            <a:xfrm>
              <a:off x="4006104" y="2489793"/>
              <a:ext cx="28575" cy="9525"/>
            </a:xfrm>
            <a:custGeom>
              <a:avLst/>
              <a:gdLst/>
              <a:ahLst/>
              <a:cxnLst/>
              <a:rect l="l" t="t" r="r" b="b"/>
              <a:pathLst>
                <a:path w="28575" h="9525">
                  <a:moveTo>
                    <a:pt x="0" y="0"/>
                  </a:moveTo>
                  <a:lnTo>
                    <a:pt x="28514" y="9456"/>
                  </a:lnTo>
                </a:path>
              </a:pathLst>
            </a:custGeom>
            <a:ln w="18921">
              <a:solidFill>
                <a:srgbClr val="0000FF"/>
              </a:solidFill>
            </a:ln>
          </p:spPr>
          <p:txBody>
            <a:bodyPr wrap="square" lIns="0" tIns="0" rIns="0" bIns="0" rtlCol="0"/>
            <a:lstStyle/>
            <a:p>
              <a:endParaRPr/>
            </a:p>
          </p:txBody>
        </p:sp>
        <p:sp>
          <p:nvSpPr>
            <p:cNvPr id="131" name="object 131"/>
            <p:cNvSpPr/>
            <p:nvPr/>
          </p:nvSpPr>
          <p:spPr>
            <a:xfrm>
              <a:off x="4034618" y="2499249"/>
              <a:ext cx="38100" cy="0"/>
            </a:xfrm>
            <a:custGeom>
              <a:avLst/>
              <a:gdLst/>
              <a:ahLst/>
              <a:cxnLst/>
              <a:rect l="l" t="t" r="r" b="b"/>
              <a:pathLst>
                <a:path w="38100">
                  <a:moveTo>
                    <a:pt x="0" y="0"/>
                  </a:moveTo>
                  <a:lnTo>
                    <a:pt x="38019" y="0"/>
                  </a:lnTo>
                </a:path>
              </a:pathLst>
            </a:custGeom>
            <a:ln w="18912">
              <a:solidFill>
                <a:srgbClr val="0000FF"/>
              </a:solidFill>
            </a:ln>
          </p:spPr>
          <p:txBody>
            <a:bodyPr wrap="square" lIns="0" tIns="0" rIns="0" bIns="0" rtlCol="0"/>
            <a:lstStyle/>
            <a:p>
              <a:endParaRPr/>
            </a:p>
          </p:txBody>
        </p:sp>
        <p:sp>
          <p:nvSpPr>
            <p:cNvPr id="132" name="object 132"/>
            <p:cNvSpPr/>
            <p:nvPr/>
          </p:nvSpPr>
          <p:spPr>
            <a:xfrm>
              <a:off x="4072638" y="2499249"/>
              <a:ext cx="38100" cy="0"/>
            </a:xfrm>
            <a:custGeom>
              <a:avLst/>
              <a:gdLst/>
              <a:ahLst/>
              <a:cxnLst/>
              <a:rect l="l" t="t" r="r" b="b"/>
              <a:pathLst>
                <a:path w="38100">
                  <a:moveTo>
                    <a:pt x="0" y="0"/>
                  </a:moveTo>
                  <a:lnTo>
                    <a:pt x="38019" y="0"/>
                  </a:lnTo>
                </a:path>
              </a:pathLst>
            </a:custGeom>
            <a:ln w="18912">
              <a:solidFill>
                <a:srgbClr val="0000FF"/>
              </a:solidFill>
            </a:ln>
          </p:spPr>
          <p:txBody>
            <a:bodyPr wrap="square" lIns="0" tIns="0" rIns="0" bIns="0" rtlCol="0"/>
            <a:lstStyle/>
            <a:p>
              <a:endParaRPr/>
            </a:p>
          </p:txBody>
        </p:sp>
        <p:sp>
          <p:nvSpPr>
            <p:cNvPr id="133" name="object 133"/>
            <p:cNvSpPr/>
            <p:nvPr/>
          </p:nvSpPr>
          <p:spPr>
            <a:xfrm>
              <a:off x="4110657" y="2489793"/>
              <a:ext cx="28575" cy="9525"/>
            </a:xfrm>
            <a:custGeom>
              <a:avLst/>
              <a:gdLst/>
              <a:ahLst/>
              <a:cxnLst/>
              <a:rect l="l" t="t" r="r" b="b"/>
              <a:pathLst>
                <a:path w="28575" h="9525">
                  <a:moveTo>
                    <a:pt x="0" y="9456"/>
                  </a:moveTo>
                  <a:lnTo>
                    <a:pt x="28514" y="0"/>
                  </a:lnTo>
                </a:path>
              </a:pathLst>
            </a:custGeom>
            <a:ln w="18921">
              <a:solidFill>
                <a:srgbClr val="0000FF"/>
              </a:solidFill>
            </a:ln>
          </p:spPr>
          <p:txBody>
            <a:bodyPr wrap="square" lIns="0" tIns="0" rIns="0" bIns="0" rtlCol="0"/>
            <a:lstStyle/>
            <a:p>
              <a:endParaRPr/>
            </a:p>
          </p:txBody>
        </p:sp>
        <p:sp>
          <p:nvSpPr>
            <p:cNvPr id="134" name="object 134"/>
            <p:cNvSpPr/>
            <p:nvPr/>
          </p:nvSpPr>
          <p:spPr>
            <a:xfrm>
              <a:off x="4139172" y="2480337"/>
              <a:ext cx="38100" cy="9525"/>
            </a:xfrm>
            <a:custGeom>
              <a:avLst/>
              <a:gdLst/>
              <a:ahLst/>
              <a:cxnLst/>
              <a:rect l="l" t="t" r="r" b="b"/>
              <a:pathLst>
                <a:path w="38100" h="9525">
                  <a:moveTo>
                    <a:pt x="0" y="9456"/>
                  </a:moveTo>
                  <a:lnTo>
                    <a:pt x="19009" y="9456"/>
                  </a:lnTo>
                  <a:lnTo>
                    <a:pt x="38019" y="0"/>
                  </a:lnTo>
                </a:path>
              </a:pathLst>
            </a:custGeom>
            <a:ln w="18917">
              <a:solidFill>
                <a:srgbClr val="0000FF"/>
              </a:solidFill>
            </a:ln>
          </p:spPr>
          <p:txBody>
            <a:bodyPr wrap="square" lIns="0" tIns="0" rIns="0" bIns="0" rtlCol="0"/>
            <a:lstStyle/>
            <a:p>
              <a:endParaRPr/>
            </a:p>
          </p:txBody>
        </p:sp>
        <p:sp>
          <p:nvSpPr>
            <p:cNvPr id="135" name="object 135"/>
            <p:cNvSpPr/>
            <p:nvPr/>
          </p:nvSpPr>
          <p:spPr>
            <a:xfrm>
              <a:off x="4177192" y="2461425"/>
              <a:ext cx="28575" cy="19050"/>
            </a:xfrm>
            <a:custGeom>
              <a:avLst/>
              <a:gdLst/>
              <a:ahLst/>
              <a:cxnLst/>
              <a:rect l="l" t="t" r="r" b="b"/>
              <a:pathLst>
                <a:path w="28575" h="19050">
                  <a:moveTo>
                    <a:pt x="0" y="18912"/>
                  </a:moveTo>
                  <a:lnTo>
                    <a:pt x="28514" y="0"/>
                  </a:lnTo>
                </a:path>
              </a:pathLst>
            </a:custGeom>
            <a:ln w="18942">
              <a:solidFill>
                <a:srgbClr val="0000FF"/>
              </a:solidFill>
            </a:ln>
          </p:spPr>
          <p:txBody>
            <a:bodyPr wrap="square" lIns="0" tIns="0" rIns="0" bIns="0" rtlCol="0"/>
            <a:lstStyle/>
            <a:p>
              <a:endParaRPr/>
            </a:p>
          </p:txBody>
        </p:sp>
        <p:sp>
          <p:nvSpPr>
            <p:cNvPr id="136" name="object 136"/>
            <p:cNvSpPr/>
            <p:nvPr/>
          </p:nvSpPr>
          <p:spPr>
            <a:xfrm>
              <a:off x="4205706" y="2442512"/>
              <a:ext cx="38100" cy="19050"/>
            </a:xfrm>
            <a:custGeom>
              <a:avLst/>
              <a:gdLst/>
              <a:ahLst/>
              <a:cxnLst/>
              <a:rect l="l" t="t" r="r" b="b"/>
              <a:pathLst>
                <a:path w="38100" h="19050">
                  <a:moveTo>
                    <a:pt x="0" y="18912"/>
                  </a:moveTo>
                  <a:lnTo>
                    <a:pt x="19009" y="9456"/>
                  </a:lnTo>
                  <a:lnTo>
                    <a:pt x="38019" y="0"/>
                  </a:lnTo>
                </a:path>
              </a:pathLst>
            </a:custGeom>
            <a:ln w="18931">
              <a:solidFill>
                <a:srgbClr val="0000FF"/>
              </a:solidFill>
            </a:ln>
          </p:spPr>
          <p:txBody>
            <a:bodyPr wrap="square" lIns="0" tIns="0" rIns="0" bIns="0" rtlCol="0"/>
            <a:lstStyle/>
            <a:p>
              <a:endParaRPr/>
            </a:p>
          </p:txBody>
        </p:sp>
        <p:sp>
          <p:nvSpPr>
            <p:cNvPr id="137" name="object 137"/>
            <p:cNvSpPr/>
            <p:nvPr/>
          </p:nvSpPr>
          <p:spPr>
            <a:xfrm>
              <a:off x="4243726" y="2414144"/>
              <a:ext cx="28575" cy="28575"/>
            </a:xfrm>
            <a:custGeom>
              <a:avLst/>
              <a:gdLst/>
              <a:ahLst/>
              <a:cxnLst/>
              <a:rect l="l" t="t" r="r" b="b"/>
              <a:pathLst>
                <a:path w="28575" h="28575">
                  <a:moveTo>
                    <a:pt x="0" y="28368"/>
                  </a:moveTo>
                  <a:lnTo>
                    <a:pt x="28514" y="0"/>
                  </a:lnTo>
                </a:path>
              </a:pathLst>
            </a:custGeom>
            <a:ln w="18960">
              <a:solidFill>
                <a:srgbClr val="0000FF"/>
              </a:solidFill>
            </a:ln>
          </p:spPr>
          <p:txBody>
            <a:bodyPr wrap="square" lIns="0" tIns="0" rIns="0" bIns="0" rtlCol="0"/>
            <a:lstStyle/>
            <a:p>
              <a:endParaRPr/>
            </a:p>
          </p:txBody>
        </p:sp>
        <p:sp>
          <p:nvSpPr>
            <p:cNvPr id="138" name="object 138"/>
            <p:cNvSpPr/>
            <p:nvPr/>
          </p:nvSpPr>
          <p:spPr>
            <a:xfrm>
              <a:off x="4272240" y="2385776"/>
              <a:ext cx="38100" cy="28575"/>
            </a:xfrm>
            <a:custGeom>
              <a:avLst/>
              <a:gdLst/>
              <a:ahLst/>
              <a:cxnLst/>
              <a:rect l="l" t="t" r="r" b="b"/>
              <a:pathLst>
                <a:path w="38100" h="28575">
                  <a:moveTo>
                    <a:pt x="0" y="28368"/>
                  </a:moveTo>
                  <a:lnTo>
                    <a:pt x="19009" y="18912"/>
                  </a:lnTo>
                  <a:lnTo>
                    <a:pt x="38019" y="0"/>
                  </a:lnTo>
                </a:path>
              </a:pathLst>
            </a:custGeom>
            <a:ln w="18947">
              <a:solidFill>
                <a:srgbClr val="0000FF"/>
              </a:solidFill>
            </a:ln>
          </p:spPr>
          <p:txBody>
            <a:bodyPr wrap="square" lIns="0" tIns="0" rIns="0" bIns="0" rtlCol="0"/>
            <a:lstStyle/>
            <a:p>
              <a:endParaRPr/>
            </a:p>
          </p:txBody>
        </p:sp>
        <p:sp>
          <p:nvSpPr>
            <p:cNvPr id="139" name="object 139"/>
            <p:cNvSpPr/>
            <p:nvPr/>
          </p:nvSpPr>
          <p:spPr>
            <a:xfrm>
              <a:off x="4310260" y="2347951"/>
              <a:ext cx="28575" cy="38100"/>
            </a:xfrm>
            <a:custGeom>
              <a:avLst/>
              <a:gdLst/>
              <a:ahLst/>
              <a:cxnLst/>
              <a:rect l="l" t="t" r="r" b="b"/>
              <a:pathLst>
                <a:path w="28575" h="38100">
                  <a:moveTo>
                    <a:pt x="0" y="37824"/>
                  </a:moveTo>
                  <a:lnTo>
                    <a:pt x="28514" y="0"/>
                  </a:lnTo>
                </a:path>
              </a:pathLst>
            </a:custGeom>
            <a:ln w="18974">
              <a:solidFill>
                <a:srgbClr val="0000FF"/>
              </a:solidFill>
            </a:ln>
          </p:spPr>
          <p:txBody>
            <a:bodyPr wrap="square" lIns="0" tIns="0" rIns="0" bIns="0" rtlCol="0"/>
            <a:lstStyle/>
            <a:p>
              <a:endParaRPr/>
            </a:p>
          </p:txBody>
        </p:sp>
        <p:sp>
          <p:nvSpPr>
            <p:cNvPr id="140" name="object 140"/>
            <p:cNvSpPr/>
            <p:nvPr/>
          </p:nvSpPr>
          <p:spPr>
            <a:xfrm>
              <a:off x="4338775" y="2310126"/>
              <a:ext cx="38100" cy="38100"/>
            </a:xfrm>
            <a:custGeom>
              <a:avLst/>
              <a:gdLst/>
              <a:ahLst/>
              <a:cxnLst/>
              <a:rect l="l" t="t" r="r" b="b"/>
              <a:pathLst>
                <a:path w="38100" h="38100">
                  <a:moveTo>
                    <a:pt x="0" y="37824"/>
                  </a:moveTo>
                  <a:lnTo>
                    <a:pt x="38019" y="0"/>
                  </a:lnTo>
                </a:path>
              </a:pathLst>
            </a:custGeom>
            <a:ln w="18960">
              <a:solidFill>
                <a:srgbClr val="0000FF"/>
              </a:solidFill>
            </a:ln>
          </p:spPr>
          <p:txBody>
            <a:bodyPr wrap="square" lIns="0" tIns="0" rIns="0" bIns="0" rtlCol="0"/>
            <a:lstStyle/>
            <a:p>
              <a:endParaRPr/>
            </a:p>
          </p:txBody>
        </p:sp>
        <p:sp>
          <p:nvSpPr>
            <p:cNvPr id="141" name="object 141"/>
            <p:cNvSpPr/>
            <p:nvPr/>
          </p:nvSpPr>
          <p:spPr>
            <a:xfrm>
              <a:off x="4376794" y="2272302"/>
              <a:ext cx="38100" cy="38100"/>
            </a:xfrm>
            <a:custGeom>
              <a:avLst/>
              <a:gdLst/>
              <a:ahLst/>
              <a:cxnLst/>
              <a:rect l="l" t="t" r="r" b="b"/>
              <a:pathLst>
                <a:path w="38100" h="38100">
                  <a:moveTo>
                    <a:pt x="0" y="37824"/>
                  </a:moveTo>
                  <a:lnTo>
                    <a:pt x="38019" y="0"/>
                  </a:lnTo>
                </a:path>
              </a:pathLst>
            </a:custGeom>
            <a:ln w="18960">
              <a:solidFill>
                <a:srgbClr val="0000FF"/>
              </a:solidFill>
            </a:ln>
          </p:spPr>
          <p:txBody>
            <a:bodyPr wrap="square" lIns="0" tIns="0" rIns="0" bIns="0" rtlCol="0"/>
            <a:lstStyle/>
            <a:p>
              <a:endParaRPr/>
            </a:p>
          </p:txBody>
        </p:sp>
        <p:sp>
          <p:nvSpPr>
            <p:cNvPr id="142" name="object 142"/>
            <p:cNvSpPr/>
            <p:nvPr/>
          </p:nvSpPr>
          <p:spPr>
            <a:xfrm>
              <a:off x="4414814" y="2225021"/>
              <a:ext cx="28575" cy="47625"/>
            </a:xfrm>
            <a:custGeom>
              <a:avLst/>
              <a:gdLst/>
              <a:ahLst/>
              <a:cxnLst/>
              <a:rect l="l" t="t" r="r" b="b"/>
              <a:pathLst>
                <a:path w="28575" h="47625">
                  <a:moveTo>
                    <a:pt x="0" y="47280"/>
                  </a:moveTo>
                  <a:lnTo>
                    <a:pt x="28514" y="0"/>
                  </a:lnTo>
                </a:path>
              </a:pathLst>
            </a:custGeom>
            <a:ln w="18983">
              <a:solidFill>
                <a:srgbClr val="0000FF"/>
              </a:solidFill>
            </a:ln>
          </p:spPr>
          <p:txBody>
            <a:bodyPr wrap="square" lIns="0" tIns="0" rIns="0" bIns="0" rtlCol="0"/>
            <a:lstStyle/>
            <a:p>
              <a:endParaRPr/>
            </a:p>
          </p:txBody>
        </p:sp>
        <p:sp>
          <p:nvSpPr>
            <p:cNvPr id="143" name="object 143"/>
            <p:cNvSpPr/>
            <p:nvPr/>
          </p:nvSpPr>
          <p:spPr>
            <a:xfrm>
              <a:off x="4443328" y="2177740"/>
              <a:ext cx="38100" cy="47625"/>
            </a:xfrm>
            <a:custGeom>
              <a:avLst/>
              <a:gdLst/>
              <a:ahLst/>
              <a:cxnLst/>
              <a:rect l="l" t="t" r="r" b="b"/>
              <a:pathLst>
                <a:path w="38100" h="47625">
                  <a:moveTo>
                    <a:pt x="0" y="47280"/>
                  </a:moveTo>
                  <a:lnTo>
                    <a:pt x="19009" y="18912"/>
                  </a:lnTo>
                  <a:lnTo>
                    <a:pt x="38019" y="0"/>
                  </a:lnTo>
                </a:path>
              </a:pathLst>
            </a:custGeom>
            <a:ln w="18971">
              <a:solidFill>
                <a:srgbClr val="0000FF"/>
              </a:solidFill>
            </a:ln>
          </p:spPr>
          <p:txBody>
            <a:bodyPr wrap="square" lIns="0" tIns="0" rIns="0" bIns="0" rtlCol="0"/>
            <a:lstStyle/>
            <a:p>
              <a:endParaRPr/>
            </a:p>
          </p:txBody>
        </p:sp>
        <p:sp>
          <p:nvSpPr>
            <p:cNvPr id="144" name="object 144"/>
            <p:cNvSpPr/>
            <p:nvPr/>
          </p:nvSpPr>
          <p:spPr>
            <a:xfrm>
              <a:off x="4481348" y="2130460"/>
              <a:ext cx="28575" cy="47625"/>
            </a:xfrm>
            <a:custGeom>
              <a:avLst/>
              <a:gdLst/>
              <a:ahLst/>
              <a:cxnLst/>
              <a:rect l="l" t="t" r="r" b="b"/>
              <a:pathLst>
                <a:path w="28575" h="47625">
                  <a:moveTo>
                    <a:pt x="0" y="47280"/>
                  </a:moveTo>
                  <a:lnTo>
                    <a:pt x="28514" y="0"/>
                  </a:lnTo>
                </a:path>
              </a:pathLst>
            </a:custGeom>
            <a:ln w="18983">
              <a:solidFill>
                <a:srgbClr val="0000FF"/>
              </a:solidFill>
            </a:ln>
          </p:spPr>
          <p:txBody>
            <a:bodyPr wrap="square" lIns="0" tIns="0" rIns="0" bIns="0" rtlCol="0"/>
            <a:lstStyle/>
            <a:p>
              <a:endParaRPr/>
            </a:p>
          </p:txBody>
        </p:sp>
        <p:sp>
          <p:nvSpPr>
            <p:cNvPr id="145" name="object 145"/>
            <p:cNvSpPr/>
            <p:nvPr/>
          </p:nvSpPr>
          <p:spPr>
            <a:xfrm>
              <a:off x="4509863" y="2073723"/>
              <a:ext cx="38100" cy="57150"/>
            </a:xfrm>
            <a:custGeom>
              <a:avLst/>
              <a:gdLst/>
              <a:ahLst/>
              <a:cxnLst/>
              <a:rect l="l" t="t" r="r" b="b"/>
              <a:pathLst>
                <a:path w="38100" h="57150">
                  <a:moveTo>
                    <a:pt x="0" y="56736"/>
                  </a:moveTo>
                  <a:lnTo>
                    <a:pt x="19009" y="28368"/>
                  </a:lnTo>
                  <a:lnTo>
                    <a:pt x="38019" y="0"/>
                  </a:lnTo>
                </a:path>
              </a:pathLst>
            </a:custGeom>
            <a:ln w="18979">
              <a:solidFill>
                <a:srgbClr val="0000FF"/>
              </a:solidFill>
            </a:ln>
          </p:spPr>
          <p:txBody>
            <a:bodyPr wrap="square" lIns="0" tIns="0" rIns="0" bIns="0" rtlCol="0"/>
            <a:lstStyle/>
            <a:p>
              <a:endParaRPr/>
            </a:p>
          </p:txBody>
        </p:sp>
        <p:sp>
          <p:nvSpPr>
            <p:cNvPr id="146" name="object 146"/>
            <p:cNvSpPr/>
            <p:nvPr/>
          </p:nvSpPr>
          <p:spPr>
            <a:xfrm>
              <a:off x="4547882" y="2026442"/>
              <a:ext cx="28575" cy="47625"/>
            </a:xfrm>
            <a:custGeom>
              <a:avLst/>
              <a:gdLst/>
              <a:ahLst/>
              <a:cxnLst/>
              <a:rect l="l" t="t" r="r" b="b"/>
              <a:pathLst>
                <a:path w="28575" h="47625">
                  <a:moveTo>
                    <a:pt x="0" y="47280"/>
                  </a:moveTo>
                  <a:lnTo>
                    <a:pt x="28514" y="0"/>
                  </a:lnTo>
                </a:path>
              </a:pathLst>
            </a:custGeom>
            <a:ln w="18983">
              <a:solidFill>
                <a:srgbClr val="0000FF"/>
              </a:solidFill>
            </a:ln>
          </p:spPr>
          <p:txBody>
            <a:bodyPr wrap="square" lIns="0" tIns="0" rIns="0" bIns="0" rtlCol="0"/>
            <a:lstStyle/>
            <a:p>
              <a:endParaRPr/>
            </a:p>
          </p:txBody>
        </p:sp>
        <p:sp>
          <p:nvSpPr>
            <p:cNvPr id="147" name="object 147"/>
            <p:cNvSpPr/>
            <p:nvPr/>
          </p:nvSpPr>
          <p:spPr>
            <a:xfrm>
              <a:off x="4576397" y="1969705"/>
              <a:ext cx="38100" cy="57150"/>
            </a:xfrm>
            <a:custGeom>
              <a:avLst/>
              <a:gdLst/>
              <a:ahLst/>
              <a:cxnLst/>
              <a:rect l="l" t="t" r="r" b="b"/>
              <a:pathLst>
                <a:path w="38100" h="57150">
                  <a:moveTo>
                    <a:pt x="0" y="56736"/>
                  </a:moveTo>
                  <a:lnTo>
                    <a:pt x="19009" y="28368"/>
                  </a:lnTo>
                  <a:lnTo>
                    <a:pt x="38019" y="0"/>
                  </a:lnTo>
                </a:path>
              </a:pathLst>
            </a:custGeom>
            <a:ln w="18979">
              <a:solidFill>
                <a:srgbClr val="0000FF"/>
              </a:solidFill>
            </a:ln>
          </p:spPr>
          <p:txBody>
            <a:bodyPr wrap="square" lIns="0" tIns="0" rIns="0" bIns="0" rtlCol="0"/>
            <a:lstStyle/>
            <a:p>
              <a:endParaRPr/>
            </a:p>
          </p:txBody>
        </p:sp>
        <p:sp>
          <p:nvSpPr>
            <p:cNvPr id="148" name="object 148"/>
            <p:cNvSpPr/>
            <p:nvPr/>
          </p:nvSpPr>
          <p:spPr>
            <a:xfrm>
              <a:off x="4614417" y="1912968"/>
              <a:ext cx="28575" cy="57150"/>
            </a:xfrm>
            <a:custGeom>
              <a:avLst/>
              <a:gdLst/>
              <a:ahLst/>
              <a:cxnLst/>
              <a:rect l="l" t="t" r="r" b="b"/>
              <a:pathLst>
                <a:path w="28575" h="57150">
                  <a:moveTo>
                    <a:pt x="0" y="56736"/>
                  </a:moveTo>
                  <a:lnTo>
                    <a:pt x="28514" y="0"/>
                  </a:lnTo>
                </a:path>
              </a:pathLst>
            </a:custGeom>
            <a:ln w="18990">
              <a:solidFill>
                <a:srgbClr val="0000FF"/>
              </a:solidFill>
            </a:ln>
          </p:spPr>
          <p:txBody>
            <a:bodyPr wrap="square" lIns="0" tIns="0" rIns="0" bIns="0" rtlCol="0"/>
            <a:lstStyle/>
            <a:p>
              <a:endParaRPr/>
            </a:p>
          </p:txBody>
        </p:sp>
        <p:sp>
          <p:nvSpPr>
            <p:cNvPr id="149" name="object 149"/>
            <p:cNvSpPr/>
            <p:nvPr/>
          </p:nvSpPr>
          <p:spPr>
            <a:xfrm>
              <a:off x="4642931" y="1856231"/>
              <a:ext cx="38100" cy="57150"/>
            </a:xfrm>
            <a:custGeom>
              <a:avLst/>
              <a:gdLst/>
              <a:ahLst/>
              <a:cxnLst/>
              <a:rect l="l" t="t" r="r" b="b"/>
              <a:pathLst>
                <a:path w="38100" h="57150">
                  <a:moveTo>
                    <a:pt x="0" y="56736"/>
                  </a:moveTo>
                  <a:lnTo>
                    <a:pt x="38019" y="0"/>
                  </a:lnTo>
                </a:path>
              </a:pathLst>
            </a:custGeom>
            <a:ln w="18979">
              <a:solidFill>
                <a:srgbClr val="0000FF"/>
              </a:solidFill>
            </a:ln>
          </p:spPr>
          <p:txBody>
            <a:bodyPr wrap="square" lIns="0" tIns="0" rIns="0" bIns="0" rtlCol="0"/>
            <a:lstStyle/>
            <a:p>
              <a:endParaRPr/>
            </a:p>
          </p:txBody>
        </p:sp>
        <p:sp>
          <p:nvSpPr>
            <p:cNvPr id="150" name="object 150"/>
            <p:cNvSpPr/>
            <p:nvPr/>
          </p:nvSpPr>
          <p:spPr>
            <a:xfrm>
              <a:off x="4680951" y="1799495"/>
              <a:ext cx="38100" cy="57150"/>
            </a:xfrm>
            <a:custGeom>
              <a:avLst/>
              <a:gdLst/>
              <a:ahLst/>
              <a:cxnLst/>
              <a:rect l="l" t="t" r="r" b="b"/>
              <a:pathLst>
                <a:path w="38100" h="57150">
                  <a:moveTo>
                    <a:pt x="0" y="56736"/>
                  </a:moveTo>
                  <a:lnTo>
                    <a:pt x="38019" y="0"/>
                  </a:lnTo>
                </a:path>
              </a:pathLst>
            </a:custGeom>
            <a:ln w="18979">
              <a:solidFill>
                <a:srgbClr val="0000FF"/>
              </a:solidFill>
            </a:ln>
          </p:spPr>
          <p:txBody>
            <a:bodyPr wrap="square" lIns="0" tIns="0" rIns="0" bIns="0" rtlCol="0"/>
            <a:lstStyle/>
            <a:p>
              <a:endParaRPr/>
            </a:p>
          </p:txBody>
        </p:sp>
        <p:sp>
          <p:nvSpPr>
            <p:cNvPr id="151" name="object 151"/>
            <p:cNvSpPr/>
            <p:nvPr/>
          </p:nvSpPr>
          <p:spPr>
            <a:xfrm>
              <a:off x="4718970" y="1742758"/>
              <a:ext cx="28575" cy="57150"/>
            </a:xfrm>
            <a:custGeom>
              <a:avLst/>
              <a:gdLst/>
              <a:ahLst/>
              <a:cxnLst/>
              <a:rect l="l" t="t" r="r" b="b"/>
              <a:pathLst>
                <a:path w="28575" h="57150">
                  <a:moveTo>
                    <a:pt x="0" y="56736"/>
                  </a:moveTo>
                  <a:lnTo>
                    <a:pt x="28514" y="0"/>
                  </a:lnTo>
                </a:path>
              </a:pathLst>
            </a:custGeom>
            <a:ln w="18990">
              <a:solidFill>
                <a:srgbClr val="0000FF"/>
              </a:solidFill>
            </a:ln>
          </p:spPr>
          <p:txBody>
            <a:bodyPr wrap="square" lIns="0" tIns="0" rIns="0" bIns="0" rtlCol="0"/>
            <a:lstStyle/>
            <a:p>
              <a:endParaRPr/>
            </a:p>
          </p:txBody>
        </p:sp>
        <p:sp>
          <p:nvSpPr>
            <p:cNvPr id="152" name="object 152"/>
            <p:cNvSpPr/>
            <p:nvPr/>
          </p:nvSpPr>
          <p:spPr>
            <a:xfrm>
              <a:off x="4747485" y="1686021"/>
              <a:ext cx="38100" cy="57150"/>
            </a:xfrm>
            <a:custGeom>
              <a:avLst/>
              <a:gdLst/>
              <a:ahLst/>
              <a:cxnLst/>
              <a:rect l="l" t="t" r="r" b="b"/>
              <a:pathLst>
                <a:path w="38100" h="57150">
                  <a:moveTo>
                    <a:pt x="0" y="56736"/>
                  </a:moveTo>
                  <a:lnTo>
                    <a:pt x="19009" y="28368"/>
                  </a:lnTo>
                  <a:lnTo>
                    <a:pt x="38019" y="0"/>
                  </a:lnTo>
                </a:path>
              </a:pathLst>
            </a:custGeom>
            <a:ln w="18979">
              <a:solidFill>
                <a:srgbClr val="0000FF"/>
              </a:solidFill>
            </a:ln>
          </p:spPr>
          <p:txBody>
            <a:bodyPr wrap="square" lIns="0" tIns="0" rIns="0" bIns="0" rtlCol="0"/>
            <a:lstStyle/>
            <a:p>
              <a:endParaRPr/>
            </a:p>
          </p:txBody>
        </p:sp>
        <p:sp>
          <p:nvSpPr>
            <p:cNvPr id="153" name="object 153"/>
            <p:cNvSpPr/>
            <p:nvPr/>
          </p:nvSpPr>
          <p:spPr>
            <a:xfrm>
              <a:off x="4785505" y="1638740"/>
              <a:ext cx="28575" cy="47625"/>
            </a:xfrm>
            <a:custGeom>
              <a:avLst/>
              <a:gdLst/>
              <a:ahLst/>
              <a:cxnLst/>
              <a:rect l="l" t="t" r="r" b="b"/>
              <a:pathLst>
                <a:path w="28575" h="47625">
                  <a:moveTo>
                    <a:pt x="0" y="47280"/>
                  </a:moveTo>
                  <a:lnTo>
                    <a:pt x="28514" y="0"/>
                  </a:lnTo>
                </a:path>
              </a:pathLst>
            </a:custGeom>
            <a:ln w="18983">
              <a:solidFill>
                <a:srgbClr val="0000FF"/>
              </a:solidFill>
            </a:ln>
          </p:spPr>
          <p:txBody>
            <a:bodyPr wrap="square" lIns="0" tIns="0" rIns="0" bIns="0" rtlCol="0"/>
            <a:lstStyle/>
            <a:p>
              <a:endParaRPr/>
            </a:p>
          </p:txBody>
        </p:sp>
        <p:sp>
          <p:nvSpPr>
            <p:cNvPr id="154" name="object 154"/>
            <p:cNvSpPr/>
            <p:nvPr/>
          </p:nvSpPr>
          <p:spPr>
            <a:xfrm>
              <a:off x="4814019" y="1582003"/>
              <a:ext cx="38100" cy="57150"/>
            </a:xfrm>
            <a:custGeom>
              <a:avLst/>
              <a:gdLst/>
              <a:ahLst/>
              <a:cxnLst/>
              <a:rect l="l" t="t" r="r" b="b"/>
              <a:pathLst>
                <a:path w="38100" h="57150">
                  <a:moveTo>
                    <a:pt x="0" y="56736"/>
                  </a:moveTo>
                  <a:lnTo>
                    <a:pt x="19009" y="28368"/>
                  </a:lnTo>
                  <a:lnTo>
                    <a:pt x="38019" y="0"/>
                  </a:lnTo>
                </a:path>
              </a:pathLst>
            </a:custGeom>
            <a:ln w="18979">
              <a:solidFill>
                <a:srgbClr val="0000FF"/>
              </a:solidFill>
            </a:ln>
          </p:spPr>
          <p:txBody>
            <a:bodyPr wrap="square" lIns="0" tIns="0" rIns="0" bIns="0" rtlCol="0"/>
            <a:lstStyle/>
            <a:p>
              <a:endParaRPr/>
            </a:p>
          </p:txBody>
        </p:sp>
        <p:sp>
          <p:nvSpPr>
            <p:cNvPr id="155" name="object 155"/>
            <p:cNvSpPr/>
            <p:nvPr/>
          </p:nvSpPr>
          <p:spPr>
            <a:xfrm>
              <a:off x="4852039" y="1534723"/>
              <a:ext cx="28575" cy="47625"/>
            </a:xfrm>
            <a:custGeom>
              <a:avLst/>
              <a:gdLst/>
              <a:ahLst/>
              <a:cxnLst/>
              <a:rect l="l" t="t" r="r" b="b"/>
              <a:pathLst>
                <a:path w="28575" h="47625">
                  <a:moveTo>
                    <a:pt x="0" y="47280"/>
                  </a:moveTo>
                  <a:lnTo>
                    <a:pt x="28514" y="0"/>
                  </a:lnTo>
                </a:path>
              </a:pathLst>
            </a:custGeom>
            <a:ln w="18983">
              <a:solidFill>
                <a:srgbClr val="0000FF"/>
              </a:solidFill>
            </a:ln>
          </p:spPr>
          <p:txBody>
            <a:bodyPr wrap="square" lIns="0" tIns="0" rIns="0" bIns="0" rtlCol="0"/>
            <a:lstStyle/>
            <a:p>
              <a:endParaRPr/>
            </a:p>
          </p:txBody>
        </p:sp>
        <p:sp>
          <p:nvSpPr>
            <p:cNvPr id="156" name="object 156"/>
            <p:cNvSpPr/>
            <p:nvPr/>
          </p:nvSpPr>
          <p:spPr>
            <a:xfrm>
              <a:off x="4880554" y="1487442"/>
              <a:ext cx="38100" cy="47625"/>
            </a:xfrm>
            <a:custGeom>
              <a:avLst/>
              <a:gdLst/>
              <a:ahLst/>
              <a:cxnLst/>
              <a:rect l="l" t="t" r="r" b="b"/>
              <a:pathLst>
                <a:path w="38100" h="47625">
                  <a:moveTo>
                    <a:pt x="0" y="47280"/>
                  </a:moveTo>
                  <a:lnTo>
                    <a:pt x="19009" y="18912"/>
                  </a:lnTo>
                  <a:lnTo>
                    <a:pt x="38019" y="0"/>
                  </a:lnTo>
                </a:path>
              </a:pathLst>
            </a:custGeom>
            <a:ln w="18971">
              <a:solidFill>
                <a:srgbClr val="0000FF"/>
              </a:solidFill>
            </a:ln>
          </p:spPr>
          <p:txBody>
            <a:bodyPr wrap="square" lIns="0" tIns="0" rIns="0" bIns="0" rtlCol="0"/>
            <a:lstStyle/>
            <a:p>
              <a:endParaRPr/>
            </a:p>
          </p:txBody>
        </p:sp>
        <p:sp>
          <p:nvSpPr>
            <p:cNvPr id="157" name="object 157"/>
            <p:cNvSpPr/>
            <p:nvPr/>
          </p:nvSpPr>
          <p:spPr>
            <a:xfrm>
              <a:off x="4918573" y="1440161"/>
              <a:ext cx="28575" cy="47625"/>
            </a:xfrm>
            <a:custGeom>
              <a:avLst/>
              <a:gdLst/>
              <a:ahLst/>
              <a:cxnLst/>
              <a:rect l="l" t="t" r="r" b="b"/>
              <a:pathLst>
                <a:path w="28575" h="47625">
                  <a:moveTo>
                    <a:pt x="0" y="47280"/>
                  </a:moveTo>
                  <a:lnTo>
                    <a:pt x="28514" y="0"/>
                  </a:lnTo>
                </a:path>
              </a:pathLst>
            </a:custGeom>
            <a:ln w="18983">
              <a:solidFill>
                <a:srgbClr val="0000FF"/>
              </a:solidFill>
            </a:ln>
          </p:spPr>
          <p:txBody>
            <a:bodyPr wrap="square" lIns="0" tIns="0" rIns="0" bIns="0" rtlCol="0"/>
            <a:lstStyle/>
            <a:p>
              <a:endParaRPr/>
            </a:p>
          </p:txBody>
        </p:sp>
        <p:sp>
          <p:nvSpPr>
            <p:cNvPr id="158" name="object 158"/>
            <p:cNvSpPr/>
            <p:nvPr/>
          </p:nvSpPr>
          <p:spPr>
            <a:xfrm>
              <a:off x="4947088" y="1402337"/>
              <a:ext cx="38100" cy="38100"/>
            </a:xfrm>
            <a:custGeom>
              <a:avLst/>
              <a:gdLst/>
              <a:ahLst/>
              <a:cxnLst/>
              <a:rect l="l" t="t" r="r" b="b"/>
              <a:pathLst>
                <a:path w="38100" h="38100">
                  <a:moveTo>
                    <a:pt x="0" y="37824"/>
                  </a:moveTo>
                  <a:lnTo>
                    <a:pt x="38019" y="0"/>
                  </a:lnTo>
                </a:path>
              </a:pathLst>
            </a:custGeom>
            <a:ln w="18960">
              <a:solidFill>
                <a:srgbClr val="0000FF"/>
              </a:solidFill>
            </a:ln>
          </p:spPr>
          <p:txBody>
            <a:bodyPr wrap="square" lIns="0" tIns="0" rIns="0" bIns="0" rtlCol="0"/>
            <a:lstStyle/>
            <a:p>
              <a:endParaRPr/>
            </a:p>
          </p:txBody>
        </p:sp>
        <p:sp>
          <p:nvSpPr>
            <p:cNvPr id="159" name="object 159"/>
            <p:cNvSpPr/>
            <p:nvPr/>
          </p:nvSpPr>
          <p:spPr>
            <a:xfrm>
              <a:off x="4985107" y="1364512"/>
              <a:ext cx="38100" cy="38100"/>
            </a:xfrm>
            <a:custGeom>
              <a:avLst/>
              <a:gdLst/>
              <a:ahLst/>
              <a:cxnLst/>
              <a:rect l="l" t="t" r="r" b="b"/>
              <a:pathLst>
                <a:path w="38100" h="38100">
                  <a:moveTo>
                    <a:pt x="0" y="37824"/>
                  </a:moveTo>
                  <a:lnTo>
                    <a:pt x="38019" y="0"/>
                  </a:lnTo>
                </a:path>
              </a:pathLst>
            </a:custGeom>
            <a:ln w="18960">
              <a:solidFill>
                <a:srgbClr val="0000FF"/>
              </a:solidFill>
            </a:ln>
          </p:spPr>
          <p:txBody>
            <a:bodyPr wrap="square" lIns="0" tIns="0" rIns="0" bIns="0" rtlCol="0"/>
            <a:lstStyle/>
            <a:p>
              <a:endParaRPr/>
            </a:p>
          </p:txBody>
        </p:sp>
        <p:sp>
          <p:nvSpPr>
            <p:cNvPr id="160" name="object 160"/>
            <p:cNvSpPr/>
            <p:nvPr/>
          </p:nvSpPr>
          <p:spPr>
            <a:xfrm>
              <a:off x="5023127" y="1326687"/>
              <a:ext cx="28575" cy="38100"/>
            </a:xfrm>
            <a:custGeom>
              <a:avLst/>
              <a:gdLst/>
              <a:ahLst/>
              <a:cxnLst/>
              <a:rect l="l" t="t" r="r" b="b"/>
              <a:pathLst>
                <a:path w="28575" h="38100">
                  <a:moveTo>
                    <a:pt x="0" y="37824"/>
                  </a:moveTo>
                  <a:lnTo>
                    <a:pt x="28514" y="0"/>
                  </a:lnTo>
                </a:path>
              </a:pathLst>
            </a:custGeom>
            <a:ln w="18974">
              <a:solidFill>
                <a:srgbClr val="0000FF"/>
              </a:solidFill>
            </a:ln>
          </p:spPr>
          <p:txBody>
            <a:bodyPr wrap="square" lIns="0" tIns="0" rIns="0" bIns="0" rtlCol="0"/>
            <a:lstStyle/>
            <a:p>
              <a:endParaRPr/>
            </a:p>
          </p:txBody>
        </p:sp>
        <p:sp>
          <p:nvSpPr>
            <p:cNvPr id="161" name="object 161"/>
            <p:cNvSpPr/>
            <p:nvPr/>
          </p:nvSpPr>
          <p:spPr>
            <a:xfrm>
              <a:off x="5051642" y="1298319"/>
              <a:ext cx="38100" cy="28575"/>
            </a:xfrm>
            <a:custGeom>
              <a:avLst/>
              <a:gdLst/>
              <a:ahLst/>
              <a:cxnLst/>
              <a:rect l="l" t="t" r="r" b="b"/>
              <a:pathLst>
                <a:path w="38100" h="28575">
                  <a:moveTo>
                    <a:pt x="0" y="28368"/>
                  </a:moveTo>
                  <a:lnTo>
                    <a:pt x="19009" y="9456"/>
                  </a:lnTo>
                  <a:lnTo>
                    <a:pt x="38019" y="0"/>
                  </a:lnTo>
                </a:path>
              </a:pathLst>
            </a:custGeom>
            <a:ln w="18947">
              <a:solidFill>
                <a:srgbClr val="0000FF"/>
              </a:solidFill>
            </a:ln>
          </p:spPr>
          <p:txBody>
            <a:bodyPr wrap="square" lIns="0" tIns="0" rIns="0" bIns="0" rtlCol="0"/>
            <a:lstStyle/>
            <a:p>
              <a:endParaRPr/>
            </a:p>
          </p:txBody>
        </p:sp>
        <p:sp>
          <p:nvSpPr>
            <p:cNvPr id="162" name="object 162"/>
            <p:cNvSpPr/>
            <p:nvPr/>
          </p:nvSpPr>
          <p:spPr>
            <a:xfrm>
              <a:off x="5089661" y="1269951"/>
              <a:ext cx="28575" cy="28575"/>
            </a:xfrm>
            <a:custGeom>
              <a:avLst/>
              <a:gdLst/>
              <a:ahLst/>
              <a:cxnLst/>
              <a:rect l="l" t="t" r="r" b="b"/>
              <a:pathLst>
                <a:path w="28575" h="28575">
                  <a:moveTo>
                    <a:pt x="0" y="28368"/>
                  </a:moveTo>
                  <a:lnTo>
                    <a:pt x="28514" y="0"/>
                  </a:lnTo>
                </a:path>
              </a:pathLst>
            </a:custGeom>
            <a:ln w="18960">
              <a:solidFill>
                <a:srgbClr val="0000FF"/>
              </a:solidFill>
            </a:ln>
          </p:spPr>
          <p:txBody>
            <a:bodyPr wrap="square" lIns="0" tIns="0" rIns="0" bIns="0" rtlCol="0"/>
            <a:lstStyle/>
            <a:p>
              <a:endParaRPr/>
            </a:p>
          </p:txBody>
        </p:sp>
        <p:sp>
          <p:nvSpPr>
            <p:cNvPr id="163" name="object 163"/>
            <p:cNvSpPr/>
            <p:nvPr/>
          </p:nvSpPr>
          <p:spPr>
            <a:xfrm>
              <a:off x="5118176" y="1251038"/>
              <a:ext cx="38100" cy="19050"/>
            </a:xfrm>
            <a:custGeom>
              <a:avLst/>
              <a:gdLst/>
              <a:ahLst/>
              <a:cxnLst/>
              <a:rect l="l" t="t" r="r" b="b"/>
              <a:pathLst>
                <a:path w="38100" h="19050">
                  <a:moveTo>
                    <a:pt x="0" y="18912"/>
                  </a:moveTo>
                  <a:lnTo>
                    <a:pt x="19009" y="9456"/>
                  </a:lnTo>
                  <a:lnTo>
                    <a:pt x="38019" y="0"/>
                  </a:lnTo>
                </a:path>
              </a:pathLst>
            </a:custGeom>
            <a:ln w="18931">
              <a:solidFill>
                <a:srgbClr val="0000FF"/>
              </a:solidFill>
            </a:ln>
          </p:spPr>
          <p:txBody>
            <a:bodyPr wrap="square" lIns="0" tIns="0" rIns="0" bIns="0" rtlCol="0"/>
            <a:lstStyle/>
            <a:p>
              <a:endParaRPr/>
            </a:p>
          </p:txBody>
        </p:sp>
        <p:sp>
          <p:nvSpPr>
            <p:cNvPr id="164" name="object 164"/>
            <p:cNvSpPr/>
            <p:nvPr/>
          </p:nvSpPr>
          <p:spPr>
            <a:xfrm>
              <a:off x="5156195" y="1232126"/>
              <a:ext cx="28575" cy="19050"/>
            </a:xfrm>
            <a:custGeom>
              <a:avLst/>
              <a:gdLst/>
              <a:ahLst/>
              <a:cxnLst/>
              <a:rect l="l" t="t" r="r" b="b"/>
              <a:pathLst>
                <a:path w="28575" h="19050">
                  <a:moveTo>
                    <a:pt x="0" y="18912"/>
                  </a:moveTo>
                  <a:lnTo>
                    <a:pt x="28514" y="0"/>
                  </a:lnTo>
                </a:path>
              </a:pathLst>
            </a:custGeom>
            <a:ln w="18942">
              <a:solidFill>
                <a:srgbClr val="0000FF"/>
              </a:solidFill>
            </a:ln>
          </p:spPr>
          <p:txBody>
            <a:bodyPr wrap="square" lIns="0" tIns="0" rIns="0" bIns="0" rtlCol="0"/>
            <a:lstStyle/>
            <a:p>
              <a:endParaRPr/>
            </a:p>
          </p:txBody>
        </p:sp>
        <p:sp>
          <p:nvSpPr>
            <p:cNvPr id="165" name="object 165"/>
            <p:cNvSpPr/>
            <p:nvPr/>
          </p:nvSpPr>
          <p:spPr>
            <a:xfrm>
              <a:off x="5184710" y="1222670"/>
              <a:ext cx="38100" cy="9525"/>
            </a:xfrm>
            <a:custGeom>
              <a:avLst/>
              <a:gdLst/>
              <a:ahLst/>
              <a:cxnLst/>
              <a:rect l="l" t="t" r="r" b="b"/>
              <a:pathLst>
                <a:path w="38100" h="9525">
                  <a:moveTo>
                    <a:pt x="0" y="9456"/>
                  </a:moveTo>
                  <a:lnTo>
                    <a:pt x="19009" y="0"/>
                  </a:lnTo>
                  <a:lnTo>
                    <a:pt x="38019" y="0"/>
                  </a:lnTo>
                </a:path>
              </a:pathLst>
            </a:custGeom>
            <a:ln w="18917">
              <a:solidFill>
                <a:srgbClr val="0000FF"/>
              </a:solidFill>
            </a:ln>
          </p:spPr>
          <p:txBody>
            <a:bodyPr wrap="square" lIns="0" tIns="0" rIns="0" bIns="0" rtlCol="0"/>
            <a:lstStyle/>
            <a:p>
              <a:endParaRPr/>
            </a:p>
          </p:txBody>
        </p:sp>
        <p:sp>
          <p:nvSpPr>
            <p:cNvPr id="166" name="object 166"/>
            <p:cNvSpPr/>
            <p:nvPr/>
          </p:nvSpPr>
          <p:spPr>
            <a:xfrm>
              <a:off x="5222730" y="1213214"/>
              <a:ext cx="28575" cy="9525"/>
            </a:xfrm>
            <a:custGeom>
              <a:avLst/>
              <a:gdLst/>
              <a:ahLst/>
              <a:cxnLst/>
              <a:rect l="l" t="t" r="r" b="b"/>
              <a:pathLst>
                <a:path w="28575" h="9525">
                  <a:moveTo>
                    <a:pt x="0" y="9456"/>
                  </a:moveTo>
                  <a:lnTo>
                    <a:pt x="28514" y="0"/>
                  </a:lnTo>
                </a:path>
              </a:pathLst>
            </a:custGeom>
            <a:ln w="18921">
              <a:solidFill>
                <a:srgbClr val="0000FF"/>
              </a:solidFill>
            </a:ln>
          </p:spPr>
          <p:txBody>
            <a:bodyPr wrap="square" lIns="0" tIns="0" rIns="0" bIns="0" rtlCol="0"/>
            <a:lstStyle/>
            <a:p>
              <a:endParaRPr/>
            </a:p>
          </p:txBody>
        </p:sp>
        <p:sp>
          <p:nvSpPr>
            <p:cNvPr id="167" name="object 167"/>
            <p:cNvSpPr/>
            <p:nvPr/>
          </p:nvSpPr>
          <p:spPr>
            <a:xfrm>
              <a:off x="5251244" y="1213214"/>
              <a:ext cx="38100" cy="0"/>
            </a:xfrm>
            <a:custGeom>
              <a:avLst/>
              <a:gdLst/>
              <a:ahLst/>
              <a:cxnLst/>
              <a:rect l="l" t="t" r="r" b="b"/>
              <a:pathLst>
                <a:path w="38100">
                  <a:moveTo>
                    <a:pt x="0" y="0"/>
                  </a:moveTo>
                  <a:lnTo>
                    <a:pt x="38019" y="0"/>
                  </a:lnTo>
                </a:path>
              </a:pathLst>
            </a:custGeom>
            <a:ln w="18912">
              <a:solidFill>
                <a:srgbClr val="0000FF"/>
              </a:solidFill>
            </a:ln>
          </p:spPr>
          <p:txBody>
            <a:bodyPr wrap="square" lIns="0" tIns="0" rIns="0" bIns="0" rtlCol="0"/>
            <a:lstStyle/>
            <a:p>
              <a:endParaRPr/>
            </a:p>
          </p:txBody>
        </p:sp>
        <p:sp>
          <p:nvSpPr>
            <p:cNvPr id="168" name="object 168"/>
            <p:cNvSpPr/>
            <p:nvPr/>
          </p:nvSpPr>
          <p:spPr>
            <a:xfrm>
              <a:off x="5289264" y="1213214"/>
              <a:ext cx="38100" cy="0"/>
            </a:xfrm>
            <a:custGeom>
              <a:avLst/>
              <a:gdLst/>
              <a:ahLst/>
              <a:cxnLst/>
              <a:rect l="l" t="t" r="r" b="b"/>
              <a:pathLst>
                <a:path w="38100">
                  <a:moveTo>
                    <a:pt x="0" y="0"/>
                  </a:moveTo>
                  <a:lnTo>
                    <a:pt x="38019" y="0"/>
                  </a:lnTo>
                </a:path>
              </a:pathLst>
            </a:custGeom>
            <a:ln w="18912">
              <a:solidFill>
                <a:srgbClr val="0000FF"/>
              </a:solidFill>
            </a:ln>
          </p:spPr>
          <p:txBody>
            <a:bodyPr wrap="square" lIns="0" tIns="0" rIns="0" bIns="0" rtlCol="0"/>
            <a:lstStyle/>
            <a:p>
              <a:endParaRPr/>
            </a:p>
          </p:txBody>
        </p:sp>
        <p:sp>
          <p:nvSpPr>
            <p:cNvPr id="169" name="object 169"/>
            <p:cNvSpPr/>
            <p:nvPr/>
          </p:nvSpPr>
          <p:spPr>
            <a:xfrm>
              <a:off x="5327284" y="1213214"/>
              <a:ext cx="28575" cy="9525"/>
            </a:xfrm>
            <a:custGeom>
              <a:avLst/>
              <a:gdLst/>
              <a:ahLst/>
              <a:cxnLst/>
              <a:rect l="l" t="t" r="r" b="b"/>
              <a:pathLst>
                <a:path w="28575" h="9525">
                  <a:moveTo>
                    <a:pt x="0" y="0"/>
                  </a:moveTo>
                  <a:lnTo>
                    <a:pt x="28514" y="9456"/>
                  </a:lnTo>
                </a:path>
              </a:pathLst>
            </a:custGeom>
            <a:ln w="18921">
              <a:solidFill>
                <a:srgbClr val="0000FF"/>
              </a:solidFill>
            </a:ln>
          </p:spPr>
          <p:txBody>
            <a:bodyPr wrap="square" lIns="0" tIns="0" rIns="0" bIns="0" rtlCol="0"/>
            <a:lstStyle/>
            <a:p>
              <a:endParaRPr/>
            </a:p>
          </p:txBody>
        </p:sp>
        <p:sp>
          <p:nvSpPr>
            <p:cNvPr id="170" name="object 170"/>
            <p:cNvSpPr/>
            <p:nvPr/>
          </p:nvSpPr>
          <p:spPr>
            <a:xfrm>
              <a:off x="5355798" y="1222670"/>
              <a:ext cx="38100" cy="9525"/>
            </a:xfrm>
            <a:custGeom>
              <a:avLst/>
              <a:gdLst/>
              <a:ahLst/>
              <a:cxnLst/>
              <a:rect l="l" t="t" r="r" b="b"/>
              <a:pathLst>
                <a:path w="38100" h="9525">
                  <a:moveTo>
                    <a:pt x="0" y="0"/>
                  </a:moveTo>
                  <a:lnTo>
                    <a:pt x="19009" y="0"/>
                  </a:lnTo>
                  <a:lnTo>
                    <a:pt x="38019" y="9456"/>
                  </a:lnTo>
                </a:path>
              </a:pathLst>
            </a:custGeom>
            <a:ln w="18917">
              <a:solidFill>
                <a:srgbClr val="0000FF"/>
              </a:solidFill>
            </a:ln>
          </p:spPr>
          <p:txBody>
            <a:bodyPr wrap="square" lIns="0" tIns="0" rIns="0" bIns="0" rtlCol="0"/>
            <a:lstStyle/>
            <a:p>
              <a:endParaRPr/>
            </a:p>
          </p:txBody>
        </p:sp>
        <p:sp>
          <p:nvSpPr>
            <p:cNvPr id="171" name="object 171"/>
            <p:cNvSpPr/>
            <p:nvPr/>
          </p:nvSpPr>
          <p:spPr>
            <a:xfrm>
              <a:off x="5393818" y="1232126"/>
              <a:ext cx="28575" cy="19050"/>
            </a:xfrm>
            <a:custGeom>
              <a:avLst/>
              <a:gdLst/>
              <a:ahLst/>
              <a:cxnLst/>
              <a:rect l="l" t="t" r="r" b="b"/>
              <a:pathLst>
                <a:path w="28575" h="19050">
                  <a:moveTo>
                    <a:pt x="0" y="0"/>
                  </a:moveTo>
                  <a:lnTo>
                    <a:pt x="28514" y="18912"/>
                  </a:lnTo>
                </a:path>
              </a:pathLst>
            </a:custGeom>
            <a:ln w="18942">
              <a:solidFill>
                <a:srgbClr val="0000FF"/>
              </a:solidFill>
            </a:ln>
          </p:spPr>
          <p:txBody>
            <a:bodyPr wrap="square" lIns="0" tIns="0" rIns="0" bIns="0" rtlCol="0"/>
            <a:lstStyle/>
            <a:p>
              <a:endParaRPr/>
            </a:p>
          </p:txBody>
        </p:sp>
        <p:sp>
          <p:nvSpPr>
            <p:cNvPr id="172" name="object 172"/>
            <p:cNvSpPr/>
            <p:nvPr/>
          </p:nvSpPr>
          <p:spPr>
            <a:xfrm>
              <a:off x="5422332" y="1251038"/>
              <a:ext cx="38100" cy="19050"/>
            </a:xfrm>
            <a:custGeom>
              <a:avLst/>
              <a:gdLst/>
              <a:ahLst/>
              <a:cxnLst/>
              <a:rect l="l" t="t" r="r" b="b"/>
              <a:pathLst>
                <a:path w="38100" h="19050">
                  <a:moveTo>
                    <a:pt x="0" y="0"/>
                  </a:moveTo>
                  <a:lnTo>
                    <a:pt x="19009" y="9456"/>
                  </a:lnTo>
                  <a:lnTo>
                    <a:pt x="38019" y="18912"/>
                  </a:lnTo>
                </a:path>
              </a:pathLst>
            </a:custGeom>
            <a:ln w="18931">
              <a:solidFill>
                <a:srgbClr val="0000FF"/>
              </a:solidFill>
            </a:ln>
          </p:spPr>
          <p:txBody>
            <a:bodyPr wrap="square" lIns="0" tIns="0" rIns="0" bIns="0" rtlCol="0"/>
            <a:lstStyle/>
            <a:p>
              <a:endParaRPr/>
            </a:p>
          </p:txBody>
        </p:sp>
        <p:sp>
          <p:nvSpPr>
            <p:cNvPr id="173" name="object 173"/>
            <p:cNvSpPr/>
            <p:nvPr/>
          </p:nvSpPr>
          <p:spPr>
            <a:xfrm>
              <a:off x="5460352" y="1269951"/>
              <a:ext cx="28575" cy="28575"/>
            </a:xfrm>
            <a:custGeom>
              <a:avLst/>
              <a:gdLst/>
              <a:ahLst/>
              <a:cxnLst/>
              <a:rect l="l" t="t" r="r" b="b"/>
              <a:pathLst>
                <a:path w="28575" h="28575">
                  <a:moveTo>
                    <a:pt x="0" y="0"/>
                  </a:moveTo>
                  <a:lnTo>
                    <a:pt x="28514" y="28368"/>
                  </a:lnTo>
                </a:path>
              </a:pathLst>
            </a:custGeom>
            <a:ln w="18960">
              <a:solidFill>
                <a:srgbClr val="0000FF"/>
              </a:solidFill>
            </a:ln>
          </p:spPr>
          <p:txBody>
            <a:bodyPr wrap="square" lIns="0" tIns="0" rIns="0" bIns="0" rtlCol="0"/>
            <a:lstStyle/>
            <a:p>
              <a:endParaRPr/>
            </a:p>
          </p:txBody>
        </p:sp>
        <p:sp>
          <p:nvSpPr>
            <p:cNvPr id="174" name="object 174"/>
            <p:cNvSpPr/>
            <p:nvPr/>
          </p:nvSpPr>
          <p:spPr>
            <a:xfrm>
              <a:off x="5488867" y="1298319"/>
              <a:ext cx="38100" cy="28575"/>
            </a:xfrm>
            <a:custGeom>
              <a:avLst/>
              <a:gdLst/>
              <a:ahLst/>
              <a:cxnLst/>
              <a:rect l="l" t="t" r="r" b="b"/>
              <a:pathLst>
                <a:path w="38100" h="28575">
                  <a:moveTo>
                    <a:pt x="0" y="0"/>
                  </a:moveTo>
                  <a:lnTo>
                    <a:pt x="19009" y="9456"/>
                  </a:lnTo>
                  <a:lnTo>
                    <a:pt x="38019" y="28368"/>
                  </a:lnTo>
                </a:path>
              </a:pathLst>
            </a:custGeom>
            <a:ln w="18947">
              <a:solidFill>
                <a:srgbClr val="0000FF"/>
              </a:solidFill>
            </a:ln>
          </p:spPr>
          <p:txBody>
            <a:bodyPr wrap="square" lIns="0" tIns="0" rIns="0" bIns="0" rtlCol="0"/>
            <a:lstStyle/>
            <a:p>
              <a:endParaRPr/>
            </a:p>
          </p:txBody>
        </p:sp>
        <p:sp>
          <p:nvSpPr>
            <p:cNvPr id="175" name="object 175"/>
            <p:cNvSpPr/>
            <p:nvPr/>
          </p:nvSpPr>
          <p:spPr>
            <a:xfrm>
              <a:off x="5526886" y="1326687"/>
              <a:ext cx="28575" cy="38100"/>
            </a:xfrm>
            <a:custGeom>
              <a:avLst/>
              <a:gdLst/>
              <a:ahLst/>
              <a:cxnLst/>
              <a:rect l="l" t="t" r="r" b="b"/>
              <a:pathLst>
                <a:path w="28575" h="38100">
                  <a:moveTo>
                    <a:pt x="0" y="0"/>
                  </a:moveTo>
                  <a:lnTo>
                    <a:pt x="28514" y="37824"/>
                  </a:lnTo>
                </a:path>
              </a:pathLst>
            </a:custGeom>
            <a:ln w="18974">
              <a:solidFill>
                <a:srgbClr val="0000FF"/>
              </a:solidFill>
            </a:ln>
          </p:spPr>
          <p:txBody>
            <a:bodyPr wrap="square" lIns="0" tIns="0" rIns="0" bIns="0" rtlCol="0"/>
            <a:lstStyle/>
            <a:p>
              <a:endParaRPr/>
            </a:p>
          </p:txBody>
        </p:sp>
        <p:sp>
          <p:nvSpPr>
            <p:cNvPr id="176" name="object 176"/>
            <p:cNvSpPr/>
            <p:nvPr/>
          </p:nvSpPr>
          <p:spPr>
            <a:xfrm>
              <a:off x="5555401" y="1364512"/>
              <a:ext cx="38100" cy="38100"/>
            </a:xfrm>
            <a:custGeom>
              <a:avLst/>
              <a:gdLst/>
              <a:ahLst/>
              <a:cxnLst/>
              <a:rect l="l" t="t" r="r" b="b"/>
              <a:pathLst>
                <a:path w="38100" h="38100">
                  <a:moveTo>
                    <a:pt x="0" y="0"/>
                  </a:moveTo>
                  <a:lnTo>
                    <a:pt x="38019" y="37824"/>
                  </a:lnTo>
                </a:path>
              </a:pathLst>
            </a:custGeom>
            <a:ln w="18960">
              <a:solidFill>
                <a:srgbClr val="0000FF"/>
              </a:solidFill>
            </a:ln>
          </p:spPr>
          <p:txBody>
            <a:bodyPr wrap="square" lIns="0" tIns="0" rIns="0" bIns="0" rtlCol="0"/>
            <a:lstStyle/>
            <a:p>
              <a:endParaRPr/>
            </a:p>
          </p:txBody>
        </p:sp>
        <p:sp>
          <p:nvSpPr>
            <p:cNvPr id="177" name="object 177"/>
            <p:cNvSpPr/>
            <p:nvPr/>
          </p:nvSpPr>
          <p:spPr>
            <a:xfrm>
              <a:off x="5593421" y="1402337"/>
              <a:ext cx="38100" cy="38100"/>
            </a:xfrm>
            <a:custGeom>
              <a:avLst/>
              <a:gdLst/>
              <a:ahLst/>
              <a:cxnLst/>
              <a:rect l="l" t="t" r="r" b="b"/>
              <a:pathLst>
                <a:path w="38100" h="38100">
                  <a:moveTo>
                    <a:pt x="0" y="0"/>
                  </a:moveTo>
                  <a:lnTo>
                    <a:pt x="38019" y="37824"/>
                  </a:lnTo>
                </a:path>
              </a:pathLst>
            </a:custGeom>
            <a:ln w="18960">
              <a:solidFill>
                <a:srgbClr val="0000FF"/>
              </a:solidFill>
            </a:ln>
          </p:spPr>
          <p:txBody>
            <a:bodyPr wrap="square" lIns="0" tIns="0" rIns="0" bIns="0" rtlCol="0"/>
            <a:lstStyle/>
            <a:p>
              <a:endParaRPr/>
            </a:p>
          </p:txBody>
        </p:sp>
        <p:sp>
          <p:nvSpPr>
            <p:cNvPr id="178" name="object 178"/>
            <p:cNvSpPr/>
            <p:nvPr/>
          </p:nvSpPr>
          <p:spPr>
            <a:xfrm>
              <a:off x="5631440" y="1440161"/>
              <a:ext cx="28575" cy="47625"/>
            </a:xfrm>
            <a:custGeom>
              <a:avLst/>
              <a:gdLst/>
              <a:ahLst/>
              <a:cxnLst/>
              <a:rect l="l" t="t" r="r" b="b"/>
              <a:pathLst>
                <a:path w="28575" h="47625">
                  <a:moveTo>
                    <a:pt x="0" y="0"/>
                  </a:moveTo>
                  <a:lnTo>
                    <a:pt x="28514" y="47280"/>
                  </a:lnTo>
                </a:path>
              </a:pathLst>
            </a:custGeom>
            <a:ln w="18983">
              <a:solidFill>
                <a:srgbClr val="0000FF"/>
              </a:solidFill>
            </a:ln>
          </p:spPr>
          <p:txBody>
            <a:bodyPr wrap="square" lIns="0" tIns="0" rIns="0" bIns="0" rtlCol="0"/>
            <a:lstStyle/>
            <a:p>
              <a:endParaRPr/>
            </a:p>
          </p:txBody>
        </p:sp>
        <p:sp>
          <p:nvSpPr>
            <p:cNvPr id="179" name="object 179"/>
            <p:cNvSpPr/>
            <p:nvPr/>
          </p:nvSpPr>
          <p:spPr>
            <a:xfrm>
              <a:off x="5659955" y="1487442"/>
              <a:ext cx="38100" cy="47625"/>
            </a:xfrm>
            <a:custGeom>
              <a:avLst/>
              <a:gdLst/>
              <a:ahLst/>
              <a:cxnLst/>
              <a:rect l="l" t="t" r="r" b="b"/>
              <a:pathLst>
                <a:path w="38100" h="47625">
                  <a:moveTo>
                    <a:pt x="0" y="0"/>
                  </a:moveTo>
                  <a:lnTo>
                    <a:pt x="19009" y="18912"/>
                  </a:lnTo>
                  <a:lnTo>
                    <a:pt x="38019" y="47280"/>
                  </a:lnTo>
                </a:path>
              </a:pathLst>
            </a:custGeom>
            <a:ln w="18971">
              <a:solidFill>
                <a:srgbClr val="0000FF"/>
              </a:solidFill>
            </a:ln>
          </p:spPr>
          <p:txBody>
            <a:bodyPr wrap="square" lIns="0" tIns="0" rIns="0" bIns="0" rtlCol="0"/>
            <a:lstStyle/>
            <a:p>
              <a:endParaRPr/>
            </a:p>
          </p:txBody>
        </p:sp>
        <p:sp>
          <p:nvSpPr>
            <p:cNvPr id="180" name="object 180"/>
            <p:cNvSpPr/>
            <p:nvPr/>
          </p:nvSpPr>
          <p:spPr>
            <a:xfrm>
              <a:off x="5697974" y="1534723"/>
              <a:ext cx="28575" cy="47625"/>
            </a:xfrm>
            <a:custGeom>
              <a:avLst/>
              <a:gdLst/>
              <a:ahLst/>
              <a:cxnLst/>
              <a:rect l="l" t="t" r="r" b="b"/>
              <a:pathLst>
                <a:path w="28575" h="47625">
                  <a:moveTo>
                    <a:pt x="0" y="0"/>
                  </a:moveTo>
                  <a:lnTo>
                    <a:pt x="28514" y="47280"/>
                  </a:lnTo>
                </a:path>
              </a:pathLst>
            </a:custGeom>
            <a:ln w="18983">
              <a:solidFill>
                <a:srgbClr val="0000FF"/>
              </a:solidFill>
            </a:ln>
          </p:spPr>
          <p:txBody>
            <a:bodyPr wrap="square" lIns="0" tIns="0" rIns="0" bIns="0" rtlCol="0"/>
            <a:lstStyle/>
            <a:p>
              <a:endParaRPr/>
            </a:p>
          </p:txBody>
        </p:sp>
        <p:sp>
          <p:nvSpPr>
            <p:cNvPr id="181" name="object 181"/>
            <p:cNvSpPr/>
            <p:nvPr/>
          </p:nvSpPr>
          <p:spPr>
            <a:xfrm>
              <a:off x="5726489" y="1582003"/>
              <a:ext cx="38100" cy="57150"/>
            </a:xfrm>
            <a:custGeom>
              <a:avLst/>
              <a:gdLst/>
              <a:ahLst/>
              <a:cxnLst/>
              <a:rect l="l" t="t" r="r" b="b"/>
              <a:pathLst>
                <a:path w="38100" h="57150">
                  <a:moveTo>
                    <a:pt x="0" y="0"/>
                  </a:moveTo>
                  <a:lnTo>
                    <a:pt x="19009" y="28368"/>
                  </a:lnTo>
                  <a:lnTo>
                    <a:pt x="38019" y="56736"/>
                  </a:lnTo>
                </a:path>
              </a:pathLst>
            </a:custGeom>
            <a:ln w="18979">
              <a:solidFill>
                <a:srgbClr val="0000FF"/>
              </a:solidFill>
            </a:ln>
          </p:spPr>
          <p:txBody>
            <a:bodyPr wrap="square" lIns="0" tIns="0" rIns="0" bIns="0" rtlCol="0"/>
            <a:lstStyle/>
            <a:p>
              <a:endParaRPr/>
            </a:p>
          </p:txBody>
        </p:sp>
        <p:sp>
          <p:nvSpPr>
            <p:cNvPr id="182" name="object 182"/>
            <p:cNvSpPr/>
            <p:nvPr/>
          </p:nvSpPr>
          <p:spPr>
            <a:xfrm>
              <a:off x="5764509" y="1638740"/>
              <a:ext cx="28575" cy="47625"/>
            </a:xfrm>
            <a:custGeom>
              <a:avLst/>
              <a:gdLst/>
              <a:ahLst/>
              <a:cxnLst/>
              <a:rect l="l" t="t" r="r" b="b"/>
              <a:pathLst>
                <a:path w="28575" h="47625">
                  <a:moveTo>
                    <a:pt x="0" y="0"/>
                  </a:moveTo>
                  <a:lnTo>
                    <a:pt x="28514" y="47280"/>
                  </a:lnTo>
                </a:path>
              </a:pathLst>
            </a:custGeom>
            <a:ln w="18983">
              <a:solidFill>
                <a:srgbClr val="0000FF"/>
              </a:solidFill>
            </a:ln>
          </p:spPr>
          <p:txBody>
            <a:bodyPr wrap="square" lIns="0" tIns="0" rIns="0" bIns="0" rtlCol="0"/>
            <a:lstStyle/>
            <a:p>
              <a:endParaRPr/>
            </a:p>
          </p:txBody>
        </p:sp>
        <p:sp>
          <p:nvSpPr>
            <p:cNvPr id="183" name="object 183"/>
            <p:cNvSpPr/>
            <p:nvPr/>
          </p:nvSpPr>
          <p:spPr>
            <a:xfrm>
              <a:off x="5793023" y="1686021"/>
              <a:ext cx="38100" cy="57150"/>
            </a:xfrm>
            <a:custGeom>
              <a:avLst/>
              <a:gdLst/>
              <a:ahLst/>
              <a:cxnLst/>
              <a:rect l="l" t="t" r="r" b="b"/>
              <a:pathLst>
                <a:path w="38100" h="57150">
                  <a:moveTo>
                    <a:pt x="0" y="0"/>
                  </a:moveTo>
                  <a:lnTo>
                    <a:pt x="19009" y="28368"/>
                  </a:lnTo>
                  <a:lnTo>
                    <a:pt x="38019" y="56736"/>
                  </a:lnTo>
                </a:path>
              </a:pathLst>
            </a:custGeom>
            <a:ln w="18979">
              <a:solidFill>
                <a:srgbClr val="0000FF"/>
              </a:solidFill>
            </a:ln>
          </p:spPr>
          <p:txBody>
            <a:bodyPr wrap="square" lIns="0" tIns="0" rIns="0" bIns="0" rtlCol="0"/>
            <a:lstStyle/>
            <a:p>
              <a:endParaRPr/>
            </a:p>
          </p:txBody>
        </p:sp>
        <p:sp>
          <p:nvSpPr>
            <p:cNvPr id="184" name="object 184"/>
            <p:cNvSpPr/>
            <p:nvPr/>
          </p:nvSpPr>
          <p:spPr>
            <a:xfrm>
              <a:off x="5831043" y="1742758"/>
              <a:ext cx="28575" cy="57150"/>
            </a:xfrm>
            <a:custGeom>
              <a:avLst/>
              <a:gdLst/>
              <a:ahLst/>
              <a:cxnLst/>
              <a:rect l="l" t="t" r="r" b="b"/>
              <a:pathLst>
                <a:path w="28575" h="57150">
                  <a:moveTo>
                    <a:pt x="0" y="0"/>
                  </a:moveTo>
                  <a:lnTo>
                    <a:pt x="28514" y="56736"/>
                  </a:lnTo>
                </a:path>
              </a:pathLst>
            </a:custGeom>
            <a:ln w="18990">
              <a:solidFill>
                <a:srgbClr val="0000FF"/>
              </a:solidFill>
            </a:ln>
          </p:spPr>
          <p:txBody>
            <a:bodyPr wrap="square" lIns="0" tIns="0" rIns="0" bIns="0" rtlCol="0"/>
            <a:lstStyle/>
            <a:p>
              <a:endParaRPr/>
            </a:p>
          </p:txBody>
        </p:sp>
        <p:sp>
          <p:nvSpPr>
            <p:cNvPr id="185" name="object 185"/>
            <p:cNvSpPr/>
            <p:nvPr/>
          </p:nvSpPr>
          <p:spPr>
            <a:xfrm>
              <a:off x="5859558" y="1799495"/>
              <a:ext cx="38100" cy="57150"/>
            </a:xfrm>
            <a:custGeom>
              <a:avLst/>
              <a:gdLst/>
              <a:ahLst/>
              <a:cxnLst/>
              <a:rect l="l" t="t" r="r" b="b"/>
              <a:pathLst>
                <a:path w="38100" h="57150">
                  <a:moveTo>
                    <a:pt x="0" y="0"/>
                  </a:moveTo>
                  <a:lnTo>
                    <a:pt x="38019" y="56736"/>
                  </a:lnTo>
                </a:path>
              </a:pathLst>
            </a:custGeom>
            <a:ln w="18979">
              <a:solidFill>
                <a:srgbClr val="0000FF"/>
              </a:solidFill>
            </a:ln>
          </p:spPr>
          <p:txBody>
            <a:bodyPr wrap="square" lIns="0" tIns="0" rIns="0" bIns="0" rtlCol="0"/>
            <a:lstStyle/>
            <a:p>
              <a:endParaRPr/>
            </a:p>
          </p:txBody>
        </p:sp>
        <p:sp>
          <p:nvSpPr>
            <p:cNvPr id="186" name="object 186"/>
            <p:cNvSpPr/>
            <p:nvPr/>
          </p:nvSpPr>
          <p:spPr>
            <a:xfrm>
              <a:off x="5897577" y="1856231"/>
              <a:ext cx="38100" cy="57150"/>
            </a:xfrm>
            <a:custGeom>
              <a:avLst/>
              <a:gdLst/>
              <a:ahLst/>
              <a:cxnLst/>
              <a:rect l="l" t="t" r="r" b="b"/>
              <a:pathLst>
                <a:path w="38100" h="57150">
                  <a:moveTo>
                    <a:pt x="0" y="0"/>
                  </a:moveTo>
                  <a:lnTo>
                    <a:pt x="38019" y="56736"/>
                  </a:lnTo>
                </a:path>
              </a:pathLst>
            </a:custGeom>
            <a:ln w="18979">
              <a:solidFill>
                <a:srgbClr val="0000FF"/>
              </a:solidFill>
            </a:ln>
          </p:spPr>
          <p:txBody>
            <a:bodyPr wrap="square" lIns="0" tIns="0" rIns="0" bIns="0" rtlCol="0"/>
            <a:lstStyle/>
            <a:p>
              <a:endParaRPr/>
            </a:p>
          </p:txBody>
        </p:sp>
        <p:sp>
          <p:nvSpPr>
            <p:cNvPr id="187" name="object 187"/>
            <p:cNvSpPr/>
            <p:nvPr/>
          </p:nvSpPr>
          <p:spPr>
            <a:xfrm>
              <a:off x="5935597" y="1912968"/>
              <a:ext cx="28575" cy="57150"/>
            </a:xfrm>
            <a:custGeom>
              <a:avLst/>
              <a:gdLst/>
              <a:ahLst/>
              <a:cxnLst/>
              <a:rect l="l" t="t" r="r" b="b"/>
              <a:pathLst>
                <a:path w="28575" h="57150">
                  <a:moveTo>
                    <a:pt x="0" y="0"/>
                  </a:moveTo>
                  <a:lnTo>
                    <a:pt x="28514" y="56736"/>
                  </a:lnTo>
                </a:path>
              </a:pathLst>
            </a:custGeom>
            <a:ln w="18990">
              <a:solidFill>
                <a:srgbClr val="0000FF"/>
              </a:solidFill>
            </a:ln>
          </p:spPr>
          <p:txBody>
            <a:bodyPr wrap="square" lIns="0" tIns="0" rIns="0" bIns="0" rtlCol="0"/>
            <a:lstStyle/>
            <a:p>
              <a:endParaRPr/>
            </a:p>
          </p:txBody>
        </p:sp>
        <p:sp>
          <p:nvSpPr>
            <p:cNvPr id="188" name="object 188"/>
            <p:cNvSpPr/>
            <p:nvPr/>
          </p:nvSpPr>
          <p:spPr>
            <a:xfrm>
              <a:off x="5964111" y="1969705"/>
              <a:ext cx="38100" cy="57150"/>
            </a:xfrm>
            <a:custGeom>
              <a:avLst/>
              <a:gdLst/>
              <a:ahLst/>
              <a:cxnLst/>
              <a:rect l="l" t="t" r="r" b="b"/>
              <a:pathLst>
                <a:path w="38100" h="57150">
                  <a:moveTo>
                    <a:pt x="0" y="0"/>
                  </a:moveTo>
                  <a:lnTo>
                    <a:pt x="19009" y="28368"/>
                  </a:lnTo>
                  <a:lnTo>
                    <a:pt x="38019" y="56736"/>
                  </a:lnTo>
                </a:path>
              </a:pathLst>
            </a:custGeom>
            <a:ln w="18979">
              <a:solidFill>
                <a:srgbClr val="0000FF"/>
              </a:solidFill>
            </a:ln>
          </p:spPr>
          <p:txBody>
            <a:bodyPr wrap="square" lIns="0" tIns="0" rIns="0" bIns="0" rtlCol="0"/>
            <a:lstStyle/>
            <a:p>
              <a:endParaRPr/>
            </a:p>
          </p:txBody>
        </p:sp>
        <p:sp>
          <p:nvSpPr>
            <p:cNvPr id="189" name="object 189"/>
            <p:cNvSpPr/>
            <p:nvPr/>
          </p:nvSpPr>
          <p:spPr>
            <a:xfrm>
              <a:off x="6002131" y="2026442"/>
              <a:ext cx="28575" cy="47625"/>
            </a:xfrm>
            <a:custGeom>
              <a:avLst/>
              <a:gdLst/>
              <a:ahLst/>
              <a:cxnLst/>
              <a:rect l="l" t="t" r="r" b="b"/>
              <a:pathLst>
                <a:path w="28575" h="47625">
                  <a:moveTo>
                    <a:pt x="0" y="0"/>
                  </a:moveTo>
                  <a:lnTo>
                    <a:pt x="28514" y="47280"/>
                  </a:lnTo>
                </a:path>
              </a:pathLst>
            </a:custGeom>
            <a:ln w="18983">
              <a:solidFill>
                <a:srgbClr val="0000FF"/>
              </a:solidFill>
            </a:ln>
          </p:spPr>
          <p:txBody>
            <a:bodyPr wrap="square" lIns="0" tIns="0" rIns="0" bIns="0" rtlCol="0"/>
            <a:lstStyle/>
            <a:p>
              <a:endParaRPr/>
            </a:p>
          </p:txBody>
        </p:sp>
        <p:sp>
          <p:nvSpPr>
            <p:cNvPr id="190" name="object 190"/>
            <p:cNvSpPr/>
            <p:nvPr/>
          </p:nvSpPr>
          <p:spPr>
            <a:xfrm>
              <a:off x="6030646" y="2073723"/>
              <a:ext cx="38100" cy="57150"/>
            </a:xfrm>
            <a:custGeom>
              <a:avLst/>
              <a:gdLst/>
              <a:ahLst/>
              <a:cxnLst/>
              <a:rect l="l" t="t" r="r" b="b"/>
              <a:pathLst>
                <a:path w="38100" h="57150">
                  <a:moveTo>
                    <a:pt x="0" y="0"/>
                  </a:moveTo>
                  <a:lnTo>
                    <a:pt x="19009" y="28368"/>
                  </a:lnTo>
                  <a:lnTo>
                    <a:pt x="38019" y="56736"/>
                  </a:lnTo>
                </a:path>
              </a:pathLst>
            </a:custGeom>
            <a:ln w="18979">
              <a:solidFill>
                <a:srgbClr val="0000FF"/>
              </a:solidFill>
            </a:ln>
          </p:spPr>
          <p:txBody>
            <a:bodyPr wrap="square" lIns="0" tIns="0" rIns="0" bIns="0" rtlCol="0"/>
            <a:lstStyle/>
            <a:p>
              <a:endParaRPr/>
            </a:p>
          </p:txBody>
        </p:sp>
        <p:sp>
          <p:nvSpPr>
            <p:cNvPr id="191" name="object 191"/>
            <p:cNvSpPr/>
            <p:nvPr/>
          </p:nvSpPr>
          <p:spPr>
            <a:xfrm>
              <a:off x="6068665" y="2130460"/>
              <a:ext cx="28575" cy="47625"/>
            </a:xfrm>
            <a:custGeom>
              <a:avLst/>
              <a:gdLst/>
              <a:ahLst/>
              <a:cxnLst/>
              <a:rect l="l" t="t" r="r" b="b"/>
              <a:pathLst>
                <a:path w="28575" h="47625">
                  <a:moveTo>
                    <a:pt x="0" y="0"/>
                  </a:moveTo>
                  <a:lnTo>
                    <a:pt x="28514" y="47280"/>
                  </a:lnTo>
                </a:path>
              </a:pathLst>
            </a:custGeom>
            <a:ln w="18983">
              <a:solidFill>
                <a:srgbClr val="0000FF"/>
              </a:solidFill>
            </a:ln>
          </p:spPr>
          <p:txBody>
            <a:bodyPr wrap="square" lIns="0" tIns="0" rIns="0" bIns="0" rtlCol="0"/>
            <a:lstStyle/>
            <a:p>
              <a:endParaRPr/>
            </a:p>
          </p:txBody>
        </p:sp>
        <p:sp>
          <p:nvSpPr>
            <p:cNvPr id="192" name="object 192"/>
            <p:cNvSpPr/>
            <p:nvPr/>
          </p:nvSpPr>
          <p:spPr>
            <a:xfrm>
              <a:off x="6097180" y="2177740"/>
              <a:ext cx="38100" cy="47625"/>
            </a:xfrm>
            <a:custGeom>
              <a:avLst/>
              <a:gdLst/>
              <a:ahLst/>
              <a:cxnLst/>
              <a:rect l="l" t="t" r="r" b="b"/>
              <a:pathLst>
                <a:path w="38100" h="47625">
                  <a:moveTo>
                    <a:pt x="0" y="0"/>
                  </a:moveTo>
                  <a:lnTo>
                    <a:pt x="19009" y="18912"/>
                  </a:lnTo>
                  <a:lnTo>
                    <a:pt x="38019" y="47280"/>
                  </a:lnTo>
                </a:path>
              </a:pathLst>
            </a:custGeom>
            <a:ln w="18971">
              <a:solidFill>
                <a:srgbClr val="0000FF"/>
              </a:solidFill>
            </a:ln>
          </p:spPr>
          <p:txBody>
            <a:bodyPr wrap="square" lIns="0" tIns="0" rIns="0" bIns="0" rtlCol="0"/>
            <a:lstStyle/>
            <a:p>
              <a:endParaRPr/>
            </a:p>
          </p:txBody>
        </p:sp>
        <p:sp>
          <p:nvSpPr>
            <p:cNvPr id="193" name="object 193"/>
            <p:cNvSpPr/>
            <p:nvPr/>
          </p:nvSpPr>
          <p:spPr>
            <a:xfrm>
              <a:off x="6135199" y="2225021"/>
              <a:ext cx="28575" cy="47625"/>
            </a:xfrm>
            <a:custGeom>
              <a:avLst/>
              <a:gdLst/>
              <a:ahLst/>
              <a:cxnLst/>
              <a:rect l="l" t="t" r="r" b="b"/>
              <a:pathLst>
                <a:path w="28575" h="47625">
                  <a:moveTo>
                    <a:pt x="0" y="0"/>
                  </a:moveTo>
                  <a:lnTo>
                    <a:pt x="28514" y="47280"/>
                  </a:lnTo>
                </a:path>
              </a:pathLst>
            </a:custGeom>
            <a:ln w="18983">
              <a:solidFill>
                <a:srgbClr val="0000FF"/>
              </a:solidFill>
            </a:ln>
          </p:spPr>
          <p:txBody>
            <a:bodyPr wrap="square" lIns="0" tIns="0" rIns="0" bIns="0" rtlCol="0"/>
            <a:lstStyle/>
            <a:p>
              <a:endParaRPr/>
            </a:p>
          </p:txBody>
        </p:sp>
        <p:sp>
          <p:nvSpPr>
            <p:cNvPr id="194" name="object 194"/>
            <p:cNvSpPr/>
            <p:nvPr/>
          </p:nvSpPr>
          <p:spPr>
            <a:xfrm>
              <a:off x="6163714" y="2272302"/>
              <a:ext cx="38100" cy="38100"/>
            </a:xfrm>
            <a:custGeom>
              <a:avLst/>
              <a:gdLst/>
              <a:ahLst/>
              <a:cxnLst/>
              <a:rect l="l" t="t" r="r" b="b"/>
              <a:pathLst>
                <a:path w="38100" h="38100">
                  <a:moveTo>
                    <a:pt x="0" y="0"/>
                  </a:moveTo>
                  <a:lnTo>
                    <a:pt x="38019" y="37824"/>
                  </a:lnTo>
                </a:path>
              </a:pathLst>
            </a:custGeom>
            <a:ln w="18960">
              <a:solidFill>
                <a:srgbClr val="0000FF"/>
              </a:solidFill>
            </a:ln>
          </p:spPr>
          <p:txBody>
            <a:bodyPr wrap="square" lIns="0" tIns="0" rIns="0" bIns="0" rtlCol="0"/>
            <a:lstStyle/>
            <a:p>
              <a:endParaRPr/>
            </a:p>
          </p:txBody>
        </p:sp>
        <p:sp>
          <p:nvSpPr>
            <p:cNvPr id="195" name="object 195"/>
            <p:cNvSpPr/>
            <p:nvPr/>
          </p:nvSpPr>
          <p:spPr>
            <a:xfrm>
              <a:off x="6201734" y="2310126"/>
              <a:ext cx="38100" cy="38100"/>
            </a:xfrm>
            <a:custGeom>
              <a:avLst/>
              <a:gdLst/>
              <a:ahLst/>
              <a:cxnLst/>
              <a:rect l="l" t="t" r="r" b="b"/>
              <a:pathLst>
                <a:path w="38100" h="38100">
                  <a:moveTo>
                    <a:pt x="0" y="0"/>
                  </a:moveTo>
                  <a:lnTo>
                    <a:pt x="38019" y="37824"/>
                  </a:lnTo>
                </a:path>
              </a:pathLst>
            </a:custGeom>
            <a:ln w="18960">
              <a:solidFill>
                <a:srgbClr val="0000FF"/>
              </a:solidFill>
            </a:ln>
          </p:spPr>
          <p:txBody>
            <a:bodyPr wrap="square" lIns="0" tIns="0" rIns="0" bIns="0" rtlCol="0"/>
            <a:lstStyle/>
            <a:p>
              <a:endParaRPr/>
            </a:p>
          </p:txBody>
        </p:sp>
        <p:sp>
          <p:nvSpPr>
            <p:cNvPr id="196" name="object 196"/>
            <p:cNvSpPr/>
            <p:nvPr/>
          </p:nvSpPr>
          <p:spPr>
            <a:xfrm>
              <a:off x="6239753" y="2347951"/>
              <a:ext cx="28575" cy="38100"/>
            </a:xfrm>
            <a:custGeom>
              <a:avLst/>
              <a:gdLst/>
              <a:ahLst/>
              <a:cxnLst/>
              <a:rect l="l" t="t" r="r" b="b"/>
              <a:pathLst>
                <a:path w="28575" h="38100">
                  <a:moveTo>
                    <a:pt x="0" y="0"/>
                  </a:moveTo>
                  <a:lnTo>
                    <a:pt x="28514" y="37824"/>
                  </a:lnTo>
                </a:path>
              </a:pathLst>
            </a:custGeom>
            <a:ln w="18974">
              <a:solidFill>
                <a:srgbClr val="0000FF"/>
              </a:solidFill>
            </a:ln>
          </p:spPr>
          <p:txBody>
            <a:bodyPr wrap="square" lIns="0" tIns="0" rIns="0" bIns="0" rtlCol="0"/>
            <a:lstStyle/>
            <a:p>
              <a:endParaRPr/>
            </a:p>
          </p:txBody>
        </p:sp>
        <p:sp>
          <p:nvSpPr>
            <p:cNvPr id="197" name="object 197"/>
            <p:cNvSpPr/>
            <p:nvPr/>
          </p:nvSpPr>
          <p:spPr>
            <a:xfrm>
              <a:off x="6268268" y="2385776"/>
              <a:ext cx="38100" cy="28575"/>
            </a:xfrm>
            <a:custGeom>
              <a:avLst/>
              <a:gdLst/>
              <a:ahLst/>
              <a:cxnLst/>
              <a:rect l="l" t="t" r="r" b="b"/>
              <a:pathLst>
                <a:path w="38100" h="28575">
                  <a:moveTo>
                    <a:pt x="0" y="0"/>
                  </a:moveTo>
                  <a:lnTo>
                    <a:pt x="19009" y="18912"/>
                  </a:lnTo>
                  <a:lnTo>
                    <a:pt x="38019" y="28368"/>
                  </a:lnTo>
                </a:path>
              </a:pathLst>
            </a:custGeom>
            <a:ln w="18947">
              <a:solidFill>
                <a:srgbClr val="0000FF"/>
              </a:solidFill>
            </a:ln>
          </p:spPr>
          <p:txBody>
            <a:bodyPr wrap="square" lIns="0" tIns="0" rIns="0" bIns="0" rtlCol="0"/>
            <a:lstStyle/>
            <a:p>
              <a:endParaRPr/>
            </a:p>
          </p:txBody>
        </p:sp>
        <p:sp>
          <p:nvSpPr>
            <p:cNvPr id="198" name="object 198"/>
            <p:cNvSpPr/>
            <p:nvPr/>
          </p:nvSpPr>
          <p:spPr>
            <a:xfrm>
              <a:off x="6306288" y="2414144"/>
              <a:ext cx="28575" cy="28575"/>
            </a:xfrm>
            <a:custGeom>
              <a:avLst/>
              <a:gdLst/>
              <a:ahLst/>
              <a:cxnLst/>
              <a:rect l="l" t="t" r="r" b="b"/>
              <a:pathLst>
                <a:path w="28575" h="28575">
                  <a:moveTo>
                    <a:pt x="0" y="0"/>
                  </a:moveTo>
                  <a:lnTo>
                    <a:pt x="28514" y="28368"/>
                  </a:lnTo>
                </a:path>
              </a:pathLst>
            </a:custGeom>
            <a:ln w="18960">
              <a:solidFill>
                <a:srgbClr val="0000FF"/>
              </a:solidFill>
            </a:ln>
          </p:spPr>
          <p:txBody>
            <a:bodyPr wrap="square" lIns="0" tIns="0" rIns="0" bIns="0" rtlCol="0"/>
            <a:lstStyle/>
            <a:p>
              <a:endParaRPr/>
            </a:p>
          </p:txBody>
        </p:sp>
        <p:sp>
          <p:nvSpPr>
            <p:cNvPr id="199" name="object 199"/>
            <p:cNvSpPr/>
            <p:nvPr/>
          </p:nvSpPr>
          <p:spPr>
            <a:xfrm>
              <a:off x="6334802" y="2442512"/>
              <a:ext cx="38100" cy="19050"/>
            </a:xfrm>
            <a:custGeom>
              <a:avLst/>
              <a:gdLst/>
              <a:ahLst/>
              <a:cxnLst/>
              <a:rect l="l" t="t" r="r" b="b"/>
              <a:pathLst>
                <a:path w="38100" h="19050">
                  <a:moveTo>
                    <a:pt x="0" y="0"/>
                  </a:moveTo>
                  <a:lnTo>
                    <a:pt x="19009" y="9456"/>
                  </a:lnTo>
                  <a:lnTo>
                    <a:pt x="38019" y="18912"/>
                  </a:lnTo>
                </a:path>
              </a:pathLst>
            </a:custGeom>
            <a:ln w="18931">
              <a:solidFill>
                <a:srgbClr val="0000FF"/>
              </a:solidFill>
            </a:ln>
          </p:spPr>
          <p:txBody>
            <a:bodyPr wrap="square" lIns="0" tIns="0" rIns="0" bIns="0" rtlCol="0"/>
            <a:lstStyle/>
            <a:p>
              <a:endParaRPr/>
            </a:p>
          </p:txBody>
        </p:sp>
        <p:sp>
          <p:nvSpPr>
            <p:cNvPr id="200" name="object 200"/>
            <p:cNvSpPr/>
            <p:nvPr/>
          </p:nvSpPr>
          <p:spPr>
            <a:xfrm>
              <a:off x="6372822" y="2461425"/>
              <a:ext cx="28575" cy="19050"/>
            </a:xfrm>
            <a:custGeom>
              <a:avLst/>
              <a:gdLst/>
              <a:ahLst/>
              <a:cxnLst/>
              <a:rect l="l" t="t" r="r" b="b"/>
              <a:pathLst>
                <a:path w="28575" h="19050">
                  <a:moveTo>
                    <a:pt x="0" y="0"/>
                  </a:moveTo>
                  <a:lnTo>
                    <a:pt x="28514" y="18912"/>
                  </a:lnTo>
                </a:path>
              </a:pathLst>
            </a:custGeom>
            <a:ln w="18942">
              <a:solidFill>
                <a:srgbClr val="0000FF"/>
              </a:solidFill>
            </a:ln>
          </p:spPr>
          <p:txBody>
            <a:bodyPr wrap="square" lIns="0" tIns="0" rIns="0" bIns="0" rtlCol="0"/>
            <a:lstStyle/>
            <a:p>
              <a:endParaRPr/>
            </a:p>
          </p:txBody>
        </p:sp>
        <p:sp>
          <p:nvSpPr>
            <p:cNvPr id="201" name="object 201"/>
            <p:cNvSpPr/>
            <p:nvPr/>
          </p:nvSpPr>
          <p:spPr>
            <a:xfrm>
              <a:off x="6401336" y="2480337"/>
              <a:ext cx="38100" cy="9525"/>
            </a:xfrm>
            <a:custGeom>
              <a:avLst/>
              <a:gdLst/>
              <a:ahLst/>
              <a:cxnLst/>
              <a:rect l="l" t="t" r="r" b="b"/>
              <a:pathLst>
                <a:path w="38100" h="9525">
                  <a:moveTo>
                    <a:pt x="0" y="0"/>
                  </a:moveTo>
                  <a:lnTo>
                    <a:pt x="19009" y="9456"/>
                  </a:lnTo>
                  <a:lnTo>
                    <a:pt x="38019" y="9456"/>
                  </a:lnTo>
                </a:path>
              </a:pathLst>
            </a:custGeom>
            <a:ln w="18917">
              <a:solidFill>
                <a:srgbClr val="0000FF"/>
              </a:solidFill>
            </a:ln>
          </p:spPr>
          <p:txBody>
            <a:bodyPr wrap="square" lIns="0" tIns="0" rIns="0" bIns="0" rtlCol="0"/>
            <a:lstStyle/>
            <a:p>
              <a:endParaRPr/>
            </a:p>
          </p:txBody>
        </p:sp>
        <p:sp>
          <p:nvSpPr>
            <p:cNvPr id="202" name="object 202"/>
            <p:cNvSpPr/>
            <p:nvPr/>
          </p:nvSpPr>
          <p:spPr>
            <a:xfrm>
              <a:off x="6439356" y="2489793"/>
              <a:ext cx="28575" cy="9525"/>
            </a:xfrm>
            <a:custGeom>
              <a:avLst/>
              <a:gdLst/>
              <a:ahLst/>
              <a:cxnLst/>
              <a:rect l="l" t="t" r="r" b="b"/>
              <a:pathLst>
                <a:path w="28575" h="9525">
                  <a:moveTo>
                    <a:pt x="0" y="0"/>
                  </a:moveTo>
                  <a:lnTo>
                    <a:pt x="28514" y="9456"/>
                  </a:lnTo>
                </a:path>
              </a:pathLst>
            </a:custGeom>
            <a:ln w="18921">
              <a:solidFill>
                <a:srgbClr val="0000FF"/>
              </a:solidFill>
            </a:ln>
          </p:spPr>
          <p:txBody>
            <a:bodyPr wrap="square" lIns="0" tIns="0" rIns="0" bIns="0" rtlCol="0"/>
            <a:lstStyle/>
            <a:p>
              <a:endParaRPr/>
            </a:p>
          </p:txBody>
        </p:sp>
        <p:sp>
          <p:nvSpPr>
            <p:cNvPr id="203" name="object 203"/>
            <p:cNvSpPr/>
            <p:nvPr/>
          </p:nvSpPr>
          <p:spPr>
            <a:xfrm>
              <a:off x="6467870" y="2499249"/>
              <a:ext cx="38100" cy="0"/>
            </a:xfrm>
            <a:custGeom>
              <a:avLst/>
              <a:gdLst/>
              <a:ahLst/>
              <a:cxnLst/>
              <a:rect l="l" t="t" r="r" b="b"/>
              <a:pathLst>
                <a:path w="38100">
                  <a:moveTo>
                    <a:pt x="0" y="0"/>
                  </a:moveTo>
                  <a:lnTo>
                    <a:pt x="38019" y="0"/>
                  </a:lnTo>
                </a:path>
              </a:pathLst>
            </a:custGeom>
            <a:ln w="18912">
              <a:solidFill>
                <a:srgbClr val="0000FF"/>
              </a:solidFill>
            </a:ln>
          </p:spPr>
          <p:txBody>
            <a:bodyPr wrap="square" lIns="0" tIns="0" rIns="0" bIns="0" rtlCol="0"/>
            <a:lstStyle/>
            <a:p>
              <a:endParaRPr/>
            </a:p>
          </p:txBody>
        </p:sp>
        <p:sp>
          <p:nvSpPr>
            <p:cNvPr id="204" name="object 204"/>
            <p:cNvSpPr/>
            <p:nvPr/>
          </p:nvSpPr>
          <p:spPr>
            <a:xfrm>
              <a:off x="6505890" y="2499249"/>
              <a:ext cx="38100" cy="0"/>
            </a:xfrm>
            <a:custGeom>
              <a:avLst/>
              <a:gdLst/>
              <a:ahLst/>
              <a:cxnLst/>
              <a:rect l="l" t="t" r="r" b="b"/>
              <a:pathLst>
                <a:path w="38100">
                  <a:moveTo>
                    <a:pt x="0" y="0"/>
                  </a:moveTo>
                  <a:lnTo>
                    <a:pt x="38019" y="0"/>
                  </a:lnTo>
                </a:path>
              </a:pathLst>
            </a:custGeom>
            <a:ln w="18912">
              <a:solidFill>
                <a:srgbClr val="0000FF"/>
              </a:solidFill>
            </a:ln>
          </p:spPr>
          <p:txBody>
            <a:bodyPr wrap="square" lIns="0" tIns="0" rIns="0" bIns="0" rtlCol="0"/>
            <a:lstStyle/>
            <a:p>
              <a:endParaRPr/>
            </a:p>
          </p:txBody>
        </p:sp>
        <p:sp>
          <p:nvSpPr>
            <p:cNvPr id="205" name="object 205"/>
            <p:cNvSpPr/>
            <p:nvPr/>
          </p:nvSpPr>
          <p:spPr>
            <a:xfrm>
              <a:off x="6543910" y="2489793"/>
              <a:ext cx="28575" cy="9525"/>
            </a:xfrm>
            <a:custGeom>
              <a:avLst/>
              <a:gdLst/>
              <a:ahLst/>
              <a:cxnLst/>
              <a:rect l="l" t="t" r="r" b="b"/>
              <a:pathLst>
                <a:path w="28575" h="9525">
                  <a:moveTo>
                    <a:pt x="0" y="9456"/>
                  </a:moveTo>
                  <a:lnTo>
                    <a:pt x="28514" y="0"/>
                  </a:lnTo>
                </a:path>
              </a:pathLst>
            </a:custGeom>
            <a:ln w="18921">
              <a:solidFill>
                <a:srgbClr val="0000FF"/>
              </a:solidFill>
            </a:ln>
          </p:spPr>
          <p:txBody>
            <a:bodyPr wrap="square" lIns="0" tIns="0" rIns="0" bIns="0" rtlCol="0"/>
            <a:lstStyle/>
            <a:p>
              <a:endParaRPr/>
            </a:p>
          </p:txBody>
        </p:sp>
        <p:sp>
          <p:nvSpPr>
            <p:cNvPr id="206" name="object 206"/>
            <p:cNvSpPr/>
            <p:nvPr/>
          </p:nvSpPr>
          <p:spPr>
            <a:xfrm>
              <a:off x="6572424" y="2480337"/>
              <a:ext cx="38100" cy="9525"/>
            </a:xfrm>
            <a:custGeom>
              <a:avLst/>
              <a:gdLst/>
              <a:ahLst/>
              <a:cxnLst/>
              <a:rect l="l" t="t" r="r" b="b"/>
              <a:pathLst>
                <a:path w="38100" h="9525">
                  <a:moveTo>
                    <a:pt x="0" y="9456"/>
                  </a:moveTo>
                  <a:lnTo>
                    <a:pt x="19009" y="9456"/>
                  </a:lnTo>
                  <a:lnTo>
                    <a:pt x="38019" y="0"/>
                  </a:lnTo>
                </a:path>
              </a:pathLst>
            </a:custGeom>
            <a:ln w="18917">
              <a:solidFill>
                <a:srgbClr val="0000FF"/>
              </a:solidFill>
            </a:ln>
          </p:spPr>
          <p:txBody>
            <a:bodyPr wrap="square" lIns="0" tIns="0" rIns="0" bIns="0" rtlCol="0"/>
            <a:lstStyle/>
            <a:p>
              <a:endParaRPr/>
            </a:p>
          </p:txBody>
        </p:sp>
        <p:sp>
          <p:nvSpPr>
            <p:cNvPr id="207" name="object 207"/>
            <p:cNvSpPr/>
            <p:nvPr/>
          </p:nvSpPr>
          <p:spPr>
            <a:xfrm>
              <a:off x="6610444" y="2461425"/>
              <a:ext cx="28575" cy="19050"/>
            </a:xfrm>
            <a:custGeom>
              <a:avLst/>
              <a:gdLst/>
              <a:ahLst/>
              <a:cxnLst/>
              <a:rect l="l" t="t" r="r" b="b"/>
              <a:pathLst>
                <a:path w="28575" h="19050">
                  <a:moveTo>
                    <a:pt x="0" y="18912"/>
                  </a:moveTo>
                  <a:lnTo>
                    <a:pt x="28514" y="0"/>
                  </a:lnTo>
                </a:path>
              </a:pathLst>
            </a:custGeom>
            <a:ln w="18942">
              <a:solidFill>
                <a:srgbClr val="0000FF"/>
              </a:solidFill>
            </a:ln>
          </p:spPr>
          <p:txBody>
            <a:bodyPr wrap="square" lIns="0" tIns="0" rIns="0" bIns="0" rtlCol="0"/>
            <a:lstStyle/>
            <a:p>
              <a:endParaRPr/>
            </a:p>
          </p:txBody>
        </p:sp>
        <p:sp>
          <p:nvSpPr>
            <p:cNvPr id="208" name="object 208"/>
            <p:cNvSpPr/>
            <p:nvPr/>
          </p:nvSpPr>
          <p:spPr>
            <a:xfrm>
              <a:off x="6638959" y="2442512"/>
              <a:ext cx="38100" cy="19050"/>
            </a:xfrm>
            <a:custGeom>
              <a:avLst/>
              <a:gdLst/>
              <a:ahLst/>
              <a:cxnLst/>
              <a:rect l="l" t="t" r="r" b="b"/>
              <a:pathLst>
                <a:path w="38100" h="19050">
                  <a:moveTo>
                    <a:pt x="0" y="18912"/>
                  </a:moveTo>
                  <a:lnTo>
                    <a:pt x="19009" y="9456"/>
                  </a:lnTo>
                  <a:lnTo>
                    <a:pt x="38019" y="0"/>
                  </a:lnTo>
                </a:path>
              </a:pathLst>
            </a:custGeom>
            <a:ln w="18931">
              <a:solidFill>
                <a:srgbClr val="0000FF"/>
              </a:solidFill>
            </a:ln>
          </p:spPr>
          <p:txBody>
            <a:bodyPr wrap="square" lIns="0" tIns="0" rIns="0" bIns="0" rtlCol="0"/>
            <a:lstStyle/>
            <a:p>
              <a:endParaRPr/>
            </a:p>
          </p:txBody>
        </p:sp>
        <p:sp>
          <p:nvSpPr>
            <p:cNvPr id="209" name="object 209"/>
            <p:cNvSpPr/>
            <p:nvPr/>
          </p:nvSpPr>
          <p:spPr>
            <a:xfrm>
              <a:off x="6676978" y="2414144"/>
              <a:ext cx="28575" cy="28575"/>
            </a:xfrm>
            <a:custGeom>
              <a:avLst/>
              <a:gdLst/>
              <a:ahLst/>
              <a:cxnLst/>
              <a:rect l="l" t="t" r="r" b="b"/>
              <a:pathLst>
                <a:path w="28575" h="28575">
                  <a:moveTo>
                    <a:pt x="0" y="28368"/>
                  </a:moveTo>
                  <a:lnTo>
                    <a:pt x="28514" y="0"/>
                  </a:lnTo>
                </a:path>
              </a:pathLst>
            </a:custGeom>
            <a:ln w="18960">
              <a:solidFill>
                <a:srgbClr val="0000FF"/>
              </a:solidFill>
            </a:ln>
          </p:spPr>
          <p:txBody>
            <a:bodyPr wrap="square" lIns="0" tIns="0" rIns="0" bIns="0" rtlCol="0"/>
            <a:lstStyle/>
            <a:p>
              <a:endParaRPr/>
            </a:p>
          </p:txBody>
        </p:sp>
        <p:sp>
          <p:nvSpPr>
            <p:cNvPr id="210" name="object 210"/>
            <p:cNvSpPr/>
            <p:nvPr/>
          </p:nvSpPr>
          <p:spPr>
            <a:xfrm>
              <a:off x="6705493" y="2385776"/>
              <a:ext cx="38100" cy="28575"/>
            </a:xfrm>
            <a:custGeom>
              <a:avLst/>
              <a:gdLst/>
              <a:ahLst/>
              <a:cxnLst/>
              <a:rect l="l" t="t" r="r" b="b"/>
              <a:pathLst>
                <a:path w="38100" h="28575">
                  <a:moveTo>
                    <a:pt x="0" y="28368"/>
                  </a:moveTo>
                  <a:lnTo>
                    <a:pt x="19009" y="18912"/>
                  </a:lnTo>
                  <a:lnTo>
                    <a:pt x="38019" y="0"/>
                  </a:lnTo>
                </a:path>
              </a:pathLst>
            </a:custGeom>
            <a:ln w="18947">
              <a:solidFill>
                <a:srgbClr val="0000FF"/>
              </a:solidFill>
            </a:ln>
          </p:spPr>
          <p:txBody>
            <a:bodyPr wrap="square" lIns="0" tIns="0" rIns="0" bIns="0" rtlCol="0"/>
            <a:lstStyle/>
            <a:p>
              <a:endParaRPr/>
            </a:p>
          </p:txBody>
        </p:sp>
        <p:sp>
          <p:nvSpPr>
            <p:cNvPr id="211" name="object 211"/>
            <p:cNvSpPr/>
            <p:nvPr/>
          </p:nvSpPr>
          <p:spPr>
            <a:xfrm>
              <a:off x="6743512" y="2347951"/>
              <a:ext cx="28575" cy="38100"/>
            </a:xfrm>
            <a:custGeom>
              <a:avLst/>
              <a:gdLst/>
              <a:ahLst/>
              <a:cxnLst/>
              <a:rect l="l" t="t" r="r" b="b"/>
              <a:pathLst>
                <a:path w="28575" h="38100">
                  <a:moveTo>
                    <a:pt x="0" y="37824"/>
                  </a:moveTo>
                  <a:lnTo>
                    <a:pt x="28514" y="0"/>
                  </a:lnTo>
                </a:path>
              </a:pathLst>
            </a:custGeom>
            <a:ln w="18974">
              <a:solidFill>
                <a:srgbClr val="0000FF"/>
              </a:solidFill>
            </a:ln>
          </p:spPr>
          <p:txBody>
            <a:bodyPr wrap="square" lIns="0" tIns="0" rIns="0" bIns="0" rtlCol="0"/>
            <a:lstStyle/>
            <a:p>
              <a:endParaRPr/>
            </a:p>
          </p:txBody>
        </p:sp>
        <p:sp>
          <p:nvSpPr>
            <p:cNvPr id="212" name="object 212"/>
            <p:cNvSpPr/>
            <p:nvPr/>
          </p:nvSpPr>
          <p:spPr>
            <a:xfrm>
              <a:off x="6772027" y="2310126"/>
              <a:ext cx="38100" cy="38100"/>
            </a:xfrm>
            <a:custGeom>
              <a:avLst/>
              <a:gdLst/>
              <a:ahLst/>
              <a:cxnLst/>
              <a:rect l="l" t="t" r="r" b="b"/>
              <a:pathLst>
                <a:path w="38100" h="38100">
                  <a:moveTo>
                    <a:pt x="0" y="37824"/>
                  </a:moveTo>
                  <a:lnTo>
                    <a:pt x="38019" y="0"/>
                  </a:lnTo>
                </a:path>
              </a:pathLst>
            </a:custGeom>
            <a:ln w="18960">
              <a:solidFill>
                <a:srgbClr val="0000FF"/>
              </a:solidFill>
            </a:ln>
          </p:spPr>
          <p:txBody>
            <a:bodyPr wrap="square" lIns="0" tIns="0" rIns="0" bIns="0" rtlCol="0"/>
            <a:lstStyle/>
            <a:p>
              <a:endParaRPr/>
            </a:p>
          </p:txBody>
        </p:sp>
        <p:sp>
          <p:nvSpPr>
            <p:cNvPr id="213" name="object 213"/>
            <p:cNvSpPr/>
            <p:nvPr/>
          </p:nvSpPr>
          <p:spPr>
            <a:xfrm>
              <a:off x="6810047" y="2272302"/>
              <a:ext cx="38100" cy="38100"/>
            </a:xfrm>
            <a:custGeom>
              <a:avLst/>
              <a:gdLst/>
              <a:ahLst/>
              <a:cxnLst/>
              <a:rect l="l" t="t" r="r" b="b"/>
              <a:pathLst>
                <a:path w="38100" h="38100">
                  <a:moveTo>
                    <a:pt x="0" y="37824"/>
                  </a:moveTo>
                  <a:lnTo>
                    <a:pt x="38019" y="0"/>
                  </a:lnTo>
                </a:path>
              </a:pathLst>
            </a:custGeom>
            <a:ln w="18960">
              <a:solidFill>
                <a:srgbClr val="0000FF"/>
              </a:solidFill>
            </a:ln>
          </p:spPr>
          <p:txBody>
            <a:bodyPr wrap="square" lIns="0" tIns="0" rIns="0" bIns="0" rtlCol="0"/>
            <a:lstStyle/>
            <a:p>
              <a:endParaRPr/>
            </a:p>
          </p:txBody>
        </p:sp>
        <p:sp>
          <p:nvSpPr>
            <p:cNvPr id="214" name="object 214"/>
            <p:cNvSpPr/>
            <p:nvPr/>
          </p:nvSpPr>
          <p:spPr>
            <a:xfrm>
              <a:off x="6848066" y="2225021"/>
              <a:ext cx="28575" cy="47625"/>
            </a:xfrm>
            <a:custGeom>
              <a:avLst/>
              <a:gdLst/>
              <a:ahLst/>
              <a:cxnLst/>
              <a:rect l="l" t="t" r="r" b="b"/>
              <a:pathLst>
                <a:path w="28575" h="47625">
                  <a:moveTo>
                    <a:pt x="0" y="47280"/>
                  </a:moveTo>
                  <a:lnTo>
                    <a:pt x="28514" y="0"/>
                  </a:lnTo>
                </a:path>
              </a:pathLst>
            </a:custGeom>
            <a:ln w="18983">
              <a:solidFill>
                <a:srgbClr val="0000FF"/>
              </a:solidFill>
            </a:ln>
          </p:spPr>
          <p:txBody>
            <a:bodyPr wrap="square" lIns="0" tIns="0" rIns="0" bIns="0" rtlCol="0"/>
            <a:lstStyle/>
            <a:p>
              <a:endParaRPr/>
            </a:p>
          </p:txBody>
        </p:sp>
        <p:sp>
          <p:nvSpPr>
            <p:cNvPr id="215" name="object 215"/>
            <p:cNvSpPr/>
            <p:nvPr/>
          </p:nvSpPr>
          <p:spPr>
            <a:xfrm>
              <a:off x="6876581" y="2177740"/>
              <a:ext cx="38100" cy="47625"/>
            </a:xfrm>
            <a:custGeom>
              <a:avLst/>
              <a:gdLst/>
              <a:ahLst/>
              <a:cxnLst/>
              <a:rect l="l" t="t" r="r" b="b"/>
              <a:pathLst>
                <a:path w="38100" h="47625">
                  <a:moveTo>
                    <a:pt x="0" y="47280"/>
                  </a:moveTo>
                  <a:lnTo>
                    <a:pt x="19009" y="18912"/>
                  </a:lnTo>
                  <a:lnTo>
                    <a:pt x="38019" y="0"/>
                  </a:lnTo>
                </a:path>
              </a:pathLst>
            </a:custGeom>
            <a:ln w="18971">
              <a:solidFill>
                <a:srgbClr val="0000FF"/>
              </a:solidFill>
            </a:ln>
          </p:spPr>
          <p:txBody>
            <a:bodyPr wrap="square" lIns="0" tIns="0" rIns="0" bIns="0" rtlCol="0"/>
            <a:lstStyle/>
            <a:p>
              <a:endParaRPr/>
            </a:p>
          </p:txBody>
        </p:sp>
        <p:sp>
          <p:nvSpPr>
            <p:cNvPr id="216" name="object 216"/>
            <p:cNvSpPr/>
            <p:nvPr/>
          </p:nvSpPr>
          <p:spPr>
            <a:xfrm>
              <a:off x="6914601" y="2130460"/>
              <a:ext cx="28575" cy="47625"/>
            </a:xfrm>
            <a:custGeom>
              <a:avLst/>
              <a:gdLst/>
              <a:ahLst/>
              <a:cxnLst/>
              <a:rect l="l" t="t" r="r" b="b"/>
              <a:pathLst>
                <a:path w="28575" h="47625">
                  <a:moveTo>
                    <a:pt x="0" y="47280"/>
                  </a:moveTo>
                  <a:lnTo>
                    <a:pt x="28514" y="0"/>
                  </a:lnTo>
                </a:path>
              </a:pathLst>
            </a:custGeom>
            <a:ln w="18983">
              <a:solidFill>
                <a:srgbClr val="0000FF"/>
              </a:solidFill>
            </a:ln>
          </p:spPr>
          <p:txBody>
            <a:bodyPr wrap="square" lIns="0" tIns="0" rIns="0" bIns="0" rtlCol="0"/>
            <a:lstStyle/>
            <a:p>
              <a:endParaRPr/>
            </a:p>
          </p:txBody>
        </p:sp>
        <p:sp>
          <p:nvSpPr>
            <p:cNvPr id="217" name="object 217"/>
            <p:cNvSpPr/>
            <p:nvPr/>
          </p:nvSpPr>
          <p:spPr>
            <a:xfrm>
              <a:off x="6943115" y="2073723"/>
              <a:ext cx="38100" cy="57150"/>
            </a:xfrm>
            <a:custGeom>
              <a:avLst/>
              <a:gdLst/>
              <a:ahLst/>
              <a:cxnLst/>
              <a:rect l="l" t="t" r="r" b="b"/>
              <a:pathLst>
                <a:path w="38100" h="57150">
                  <a:moveTo>
                    <a:pt x="0" y="56736"/>
                  </a:moveTo>
                  <a:lnTo>
                    <a:pt x="19009" y="28368"/>
                  </a:lnTo>
                  <a:lnTo>
                    <a:pt x="38019" y="0"/>
                  </a:lnTo>
                </a:path>
              </a:pathLst>
            </a:custGeom>
            <a:ln w="18979">
              <a:solidFill>
                <a:srgbClr val="0000FF"/>
              </a:solidFill>
            </a:ln>
          </p:spPr>
          <p:txBody>
            <a:bodyPr wrap="square" lIns="0" tIns="0" rIns="0" bIns="0" rtlCol="0"/>
            <a:lstStyle/>
            <a:p>
              <a:endParaRPr/>
            </a:p>
          </p:txBody>
        </p:sp>
        <p:sp>
          <p:nvSpPr>
            <p:cNvPr id="218" name="object 218"/>
            <p:cNvSpPr/>
            <p:nvPr/>
          </p:nvSpPr>
          <p:spPr>
            <a:xfrm>
              <a:off x="6981135" y="2026442"/>
              <a:ext cx="28575" cy="47625"/>
            </a:xfrm>
            <a:custGeom>
              <a:avLst/>
              <a:gdLst/>
              <a:ahLst/>
              <a:cxnLst/>
              <a:rect l="l" t="t" r="r" b="b"/>
              <a:pathLst>
                <a:path w="28575" h="47625">
                  <a:moveTo>
                    <a:pt x="0" y="47280"/>
                  </a:moveTo>
                  <a:lnTo>
                    <a:pt x="28514" y="0"/>
                  </a:lnTo>
                </a:path>
              </a:pathLst>
            </a:custGeom>
            <a:ln w="18983">
              <a:solidFill>
                <a:srgbClr val="0000FF"/>
              </a:solidFill>
            </a:ln>
          </p:spPr>
          <p:txBody>
            <a:bodyPr wrap="square" lIns="0" tIns="0" rIns="0" bIns="0" rtlCol="0"/>
            <a:lstStyle/>
            <a:p>
              <a:endParaRPr/>
            </a:p>
          </p:txBody>
        </p:sp>
        <p:sp>
          <p:nvSpPr>
            <p:cNvPr id="219" name="object 219"/>
            <p:cNvSpPr/>
            <p:nvPr/>
          </p:nvSpPr>
          <p:spPr>
            <a:xfrm>
              <a:off x="7009649" y="1969705"/>
              <a:ext cx="38100" cy="57150"/>
            </a:xfrm>
            <a:custGeom>
              <a:avLst/>
              <a:gdLst/>
              <a:ahLst/>
              <a:cxnLst/>
              <a:rect l="l" t="t" r="r" b="b"/>
              <a:pathLst>
                <a:path w="38100" h="57150">
                  <a:moveTo>
                    <a:pt x="0" y="56736"/>
                  </a:moveTo>
                  <a:lnTo>
                    <a:pt x="19009" y="28368"/>
                  </a:lnTo>
                  <a:lnTo>
                    <a:pt x="38019" y="0"/>
                  </a:lnTo>
                </a:path>
              </a:pathLst>
            </a:custGeom>
            <a:ln w="18979">
              <a:solidFill>
                <a:srgbClr val="0000FF"/>
              </a:solidFill>
            </a:ln>
          </p:spPr>
          <p:txBody>
            <a:bodyPr wrap="square" lIns="0" tIns="0" rIns="0" bIns="0" rtlCol="0"/>
            <a:lstStyle/>
            <a:p>
              <a:endParaRPr/>
            </a:p>
          </p:txBody>
        </p:sp>
        <p:sp>
          <p:nvSpPr>
            <p:cNvPr id="220" name="object 220"/>
            <p:cNvSpPr/>
            <p:nvPr/>
          </p:nvSpPr>
          <p:spPr>
            <a:xfrm>
              <a:off x="7047669" y="1912968"/>
              <a:ext cx="28575" cy="57150"/>
            </a:xfrm>
            <a:custGeom>
              <a:avLst/>
              <a:gdLst/>
              <a:ahLst/>
              <a:cxnLst/>
              <a:rect l="l" t="t" r="r" b="b"/>
              <a:pathLst>
                <a:path w="28575" h="57150">
                  <a:moveTo>
                    <a:pt x="0" y="56736"/>
                  </a:moveTo>
                  <a:lnTo>
                    <a:pt x="28514" y="0"/>
                  </a:lnTo>
                </a:path>
              </a:pathLst>
            </a:custGeom>
            <a:ln w="18990">
              <a:solidFill>
                <a:srgbClr val="0000FF"/>
              </a:solidFill>
            </a:ln>
          </p:spPr>
          <p:txBody>
            <a:bodyPr wrap="square" lIns="0" tIns="0" rIns="0" bIns="0" rtlCol="0"/>
            <a:lstStyle/>
            <a:p>
              <a:endParaRPr/>
            </a:p>
          </p:txBody>
        </p:sp>
        <p:sp>
          <p:nvSpPr>
            <p:cNvPr id="221" name="object 221"/>
            <p:cNvSpPr/>
            <p:nvPr/>
          </p:nvSpPr>
          <p:spPr>
            <a:xfrm>
              <a:off x="7076184" y="1856231"/>
              <a:ext cx="38100" cy="57150"/>
            </a:xfrm>
            <a:custGeom>
              <a:avLst/>
              <a:gdLst/>
              <a:ahLst/>
              <a:cxnLst/>
              <a:rect l="l" t="t" r="r" b="b"/>
              <a:pathLst>
                <a:path w="38100" h="57150">
                  <a:moveTo>
                    <a:pt x="0" y="56736"/>
                  </a:moveTo>
                  <a:lnTo>
                    <a:pt x="38019" y="0"/>
                  </a:lnTo>
                </a:path>
              </a:pathLst>
            </a:custGeom>
            <a:ln w="18979">
              <a:solidFill>
                <a:srgbClr val="0000FF"/>
              </a:solidFill>
            </a:ln>
          </p:spPr>
          <p:txBody>
            <a:bodyPr wrap="square" lIns="0" tIns="0" rIns="0" bIns="0" rtlCol="0"/>
            <a:lstStyle/>
            <a:p>
              <a:endParaRPr/>
            </a:p>
          </p:txBody>
        </p:sp>
        <p:sp>
          <p:nvSpPr>
            <p:cNvPr id="222" name="object 222"/>
            <p:cNvSpPr/>
            <p:nvPr/>
          </p:nvSpPr>
          <p:spPr>
            <a:xfrm>
              <a:off x="2247671" y="1808951"/>
              <a:ext cx="38100" cy="47625"/>
            </a:xfrm>
            <a:custGeom>
              <a:avLst/>
              <a:gdLst/>
              <a:ahLst/>
              <a:cxnLst/>
              <a:rect l="l" t="t" r="r" b="b"/>
              <a:pathLst>
                <a:path w="38100" h="47625">
                  <a:moveTo>
                    <a:pt x="0" y="47280"/>
                  </a:moveTo>
                  <a:lnTo>
                    <a:pt x="38019" y="0"/>
                  </a:lnTo>
                </a:path>
              </a:pathLst>
            </a:custGeom>
            <a:ln w="18971">
              <a:solidFill>
                <a:srgbClr val="FF0000"/>
              </a:solidFill>
            </a:ln>
          </p:spPr>
          <p:txBody>
            <a:bodyPr wrap="square" lIns="0" tIns="0" rIns="0" bIns="0" rtlCol="0"/>
            <a:lstStyle/>
            <a:p>
              <a:endParaRPr/>
            </a:p>
          </p:txBody>
        </p:sp>
        <p:sp>
          <p:nvSpPr>
            <p:cNvPr id="223" name="object 223"/>
            <p:cNvSpPr/>
            <p:nvPr/>
          </p:nvSpPr>
          <p:spPr>
            <a:xfrm>
              <a:off x="2285690" y="1771126"/>
              <a:ext cx="28575" cy="38100"/>
            </a:xfrm>
            <a:custGeom>
              <a:avLst/>
              <a:gdLst/>
              <a:ahLst/>
              <a:cxnLst/>
              <a:rect l="l" t="t" r="r" b="b"/>
              <a:pathLst>
                <a:path w="28575" h="38100">
                  <a:moveTo>
                    <a:pt x="0" y="37824"/>
                  </a:moveTo>
                  <a:lnTo>
                    <a:pt x="28514" y="0"/>
                  </a:lnTo>
                </a:path>
              </a:pathLst>
            </a:custGeom>
            <a:ln w="18974">
              <a:solidFill>
                <a:srgbClr val="FF0000"/>
              </a:solidFill>
            </a:ln>
          </p:spPr>
          <p:txBody>
            <a:bodyPr wrap="square" lIns="0" tIns="0" rIns="0" bIns="0" rtlCol="0"/>
            <a:lstStyle/>
            <a:p>
              <a:endParaRPr/>
            </a:p>
          </p:txBody>
        </p:sp>
        <p:sp>
          <p:nvSpPr>
            <p:cNvPr id="224" name="object 224"/>
            <p:cNvSpPr/>
            <p:nvPr/>
          </p:nvSpPr>
          <p:spPr>
            <a:xfrm>
              <a:off x="2314205" y="1723845"/>
              <a:ext cx="38100" cy="47625"/>
            </a:xfrm>
            <a:custGeom>
              <a:avLst/>
              <a:gdLst/>
              <a:ahLst/>
              <a:cxnLst/>
              <a:rect l="l" t="t" r="r" b="b"/>
              <a:pathLst>
                <a:path w="38100" h="47625">
                  <a:moveTo>
                    <a:pt x="0" y="47280"/>
                  </a:moveTo>
                  <a:lnTo>
                    <a:pt x="19009" y="28368"/>
                  </a:lnTo>
                  <a:lnTo>
                    <a:pt x="38019" y="0"/>
                  </a:lnTo>
                </a:path>
              </a:pathLst>
            </a:custGeom>
            <a:ln w="18971">
              <a:solidFill>
                <a:srgbClr val="FF0000"/>
              </a:solidFill>
            </a:ln>
          </p:spPr>
          <p:txBody>
            <a:bodyPr wrap="square" lIns="0" tIns="0" rIns="0" bIns="0" rtlCol="0"/>
            <a:lstStyle/>
            <a:p>
              <a:endParaRPr/>
            </a:p>
          </p:txBody>
        </p:sp>
        <p:sp>
          <p:nvSpPr>
            <p:cNvPr id="225" name="object 225"/>
            <p:cNvSpPr/>
            <p:nvPr/>
          </p:nvSpPr>
          <p:spPr>
            <a:xfrm>
              <a:off x="2352224" y="1676565"/>
              <a:ext cx="28575" cy="47625"/>
            </a:xfrm>
            <a:custGeom>
              <a:avLst/>
              <a:gdLst/>
              <a:ahLst/>
              <a:cxnLst/>
              <a:rect l="l" t="t" r="r" b="b"/>
              <a:pathLst>
                <a:path w="28575" h="47625">
                  <a:moveTo>
                    <a:pt x="0" y="47280"/>
                  </a:moveTo>
                  <a:lnTo>
                    <a:pt x="28514" y="0"/>
                  </a:lnTo>
                </a:path>
              </a:pathLst>
            </a:custGeom>
            <a:ln w="18983">
              <a:solidFill>
                <a:srgbClr val="FF0000"/>
              </a:solidFill>
            </a:ln>
          </p:spPr>
          <p:txBody>
            <a:bodyPr wrap="square" lIns="0" tIns="0" rIns="0" bIns="0" rtlCol="0"/>
            <a:lstStyle/>
            <a:p>
              <a:endParaRPr/>
            </a:p>
          </p:txBody>
        </p:sp>
        <p:sp>
          <p:nvSpPr>
            <p:cNvPr id="226" name="object 226"/>
            <p:cNvSpPr/>
            <p:nvPr/>
          </p:nvSpPr>
          <p:spPr>
            <a:xfrm>
              <a:off x="2380739" y="1638740"/>
              <a:ext cx="38100" cy="38100"/>
            </a:xfrm>
            <a:custGeom>
              <a:avLst/>
              <a:gdLst/>
              <a:ahLst/>
              <a:cxnLst/>
              <a:rect l="l" t="t" r="r" b="b"/>
              <a:pathLst>
                <a:path w="38100" h="38100">
                  <a:moveTo>
                    <a:pt x="0" y="37824"/>
                  </a:moveTo>
                  <a:lnTo>
                    <a:pt x="19009" y="18912"/>
                  </a:lnTo>
                  <a:lnTo>
                    <a:pt x="38019" y="0"/>
                  </a:lnTo>
                </a:path>
              </a:pathLst>
            </a:custGeom>
            <a:ln w="18960">
              <a:solidFill>
                <a:srgbClr val="FF0000"/>
              </a:solidFill>
            </a:ln>
          </p:spPr>
          <p:txBody>
            <a:bodyPr wrap="square" lIns="0" tIns="0" rIns="0" bIns="0" rtlCol="0"/>
            <a:lstStyle/>
            <a:p>
              <a:endParaRPr/>
            </a:p>
          </p:txBody>
        </p:sp>
        <p:sp>
          <p:nvSpPr>
            <p:cNvPr id="227" name="object 227"/>
            <p:cNvSpPr/>
            <p:nvPr/>
          </p:nvSpPr>
          <p:spPr>
            <a:xfrm>
              <a:off x="2418759" y="1600916"/>
              <a:ext cx="28575" cy="38100"/>
            </a:xfrm>
            <a:custGeom>
              <a:avLst/>
              <a:gdLst/>
              <a:ahLst/>
              <a:cxnLst/>
              <a:rect l="l" t="t" r="r" b="b"/>
              <a:pathLst>
                <a:path w="28575" h="38100">
                  <a:moveTo>
                    <a:pt x="0" y="37824"/>
                  </a:moveTo>
                  <a:lnTo>
                    <a:pt x="28514" y="0"/>
                  </a:lnTo>
                </a:path>
              </a:pathLst>
            </a:custGeom>
            <a:ln w="18974">
              <a:solidFill>
                <a:srgbClr val="FF0000"/>
              </a:solidFill>
            </a:ln>
          </p:spPr>
          <p:txBody>
            <a:bodyPr wrap="square" lIns="0" tIns="0" rIns="0" bIns="0" rtlCol="0"/>
            <a:lstStyle/>
            <a:p>
              <a:endParaRPr/>
            </a:p>
          </p:txBody>
        </p:sp>
        <p:sp>
          <p:nvSpPr>
            <p:cNvPr id="228" name="object 228"/>
            <p:cNvSpPr/>
            <p:nvPr/>
          </p:nvSpPr>
          <p:spPr>
            <a:xfrm>
              <a:off x="2447273" y="1563091"/>
              <a:ext cx="38100" cy="38100"/>
            </a:xfrm>
            <a:custGeom>
              <a:avLst/>
              <a:gdLst/>
              <a:ahLst/>
              <a:cxnLst/>
              <a:rect l="l" t="t" r="r" b="b"/>
              <a:pathLst>
                <a:path w="38100" h="38100">
                  <a:moveTo>
                    <a:pt x="0" y="37824"/>
                  </a:moveTo>
                  <a:lnTo>
                    <a:pt x="19009" y="18912"/>
                  </a:lnTo>
                  <a:lnTo>
                    <a:pt x="38019" y="0"/>
                  </a:lnTo>
                </a:path>
              </a:pathLst>
            </a:custGeom>
            <a:ln w="18960">
              <a:solidFill>
                <a:srgbClr val="FF0000"/>
              </a:solidFill>
            </a:ln>
          </p:spPr>
          <p:txBody>
            <a:bodyPr wrap="square" lIns="0" tIns="0" rIns="0" bIns="0" rtlCol="0"/>
            <a:lstStyle/>
            <a:p>
              <a:endParaRPr/>
            </a:p>
          </p:txBody>
        </p:sp>
        <p:sp>
          <p:nvSpPr>
            <p:cNvPr id="229" name="object 229"/>
            <p:cNvSpPr/>
            <p:nvPr/>
          </p:nvSpPr>
          <p:spPr>
            <a:xfrm>
              <a:off x="2485293" y="1525266"/>
              <a:ext cx="28575" cy="38100"/>
            </a:xfrm>
            <a:custGeom>
              <a:avLst/>
              <a:gdLst/>
              <a:ahLst/>
              <a:cxnLst/>
              <a:rect l="l" t="t" r="r" b="b"/>
              <a:pathLst>
                <a:path w="28575" h="38100">
                  <a:moveTo>
                    <a:pt x="0" y="37824"/>
                  </a:moveTo>
                  <a:lnTo>
                    <a:pt x="28514" y="0"/>
                  </a:lnTo>
                </a:path>
              </a:pathLst>
            </a:custGeom>
            <a:ln w="18974">
              <a:solidFill>
                <a:srgbClr val="FF0000"/>
              </a:solidFill>
            </a:ln>
          </p:spPr>
          <p:txBody>
            <a:bodyPr wrap="square" lIns="0" tIns="0" rIns="0" bIns="0" rtlCol="0"/>
            <a:lstStyle/>
            <a:p>
              <a:endParaRPr/>
            </a:p>
          </p:txBody>
        </p:sp>
        <p:sp>
          <p:nvSpPr>
            <p:cNvPr id="230" name="object 230"/>
            <p:cNvSpPr/>
            <p:nvPr/>
          </p:nvSpPr>
          <p:spPr>
            <a:xfrm>
              <a:off x="2513808" y="1496898"/>
              <a:ext cx="38100" cy="28575"/>
            </a:xfrm>
            <a:custGeom>
              <a:avLst/>
              <a:gdLst/>
              <a:ahLst/>
              <a:cxnLst/>
              <a:rect l="l" t="t" r="r" b="b"/>
              <a:pathLst>
                <a:path w="38100" h="28575">
                  <a:moveTo>
                    <a:pt x="0" y="28368"/>
                  </a:moveTo>
                  <a:lnTo>
                    <a:pt x="38019" y="0"/>
                  </a:lnTo>
                </a:path>
              </a:pathLst>
            </a:custGeom>
            <a:ln w="18947">
              <a:solidFill>
                <a:srgbClr val="FF0000"/>
              </a:solidFill>
            </a:ln>
          </p:spPr>
          <p:txBody>
            <a:bodyPr wrap="square" lIns="0" tIns="0" rIns="0" bIns="0" rtlCol="0"/>
            <a:lstStyle/>
            <a:p>
              <a:endParaRPr/>
            </a:p>
          </p:txBody>
        </p:sp>
        <p:sp>
          <p:nvSpPr>
            <p:cNvPr id="231" name="object 231"/>
            <p:cNvSpPr/>
            <p:nvPr/>
          </p:nvSpPr>
          <p:spPr>
            <a:xfrm>
              <a:off x="2551827" y="1459073"/>
              <a:ext cx="38100" cy="38100"/>
            </a:xfrm>
            <a:custGeom>
              <a:avLst/>
              <a:gdLst/>
              <a:ahLst/>
              <a:cxnLst/>
              <a:rect l="l" t="t" r="r" b="b"/>
              <a:pathLst>
                <a:path w="38100" h="38100">
                  <a:moveTo>
                    <a:pt x="0" y="37824"/>
                  </a:moveTo>
                  <a:lnTo>
                    <a:pt x="19009" y="18912"/>
                  </a:lnTo>
                  <a:lnTo>
                    <a:pt x="38019" y="0"/>
                  </a:lnTo>
                </a:path>
              </a:pathLst>
            </a:custGeom>
            <a:ln w="18960">
              <a:solidFill>
                <a:srgbClr val="FF0000"/>
              </a:solidFill>
            </a:ln>
          </p:spPr>
          <p:txBody>
            <a:bodyPr wrap="square" lIns="0" tIns="0" rIns="0" bIns="0" rtlCol="0"/>
            <a:lstStyle/>
            <a:p>
              <a:endParaRPr/>
            </a:p>
          </p:txBody>
        </p:sp>
        <p:sp>
          <p:nvSpPr>
            <p:cNvPr id="232" name="object 232"/>
            <p:cNvSpPr/>
            <p:nvPr/>
          </p:nvSpPr>
          <p:spPr>
            <a:xfrm>
              <a:off x="2589847" y="1430705"/>
              <a:ext cx="28575" cy="28575"/>
            </a:xfrm>
            <a:custGeom>
              <a:avLst/>
              <a:gdLst/>
              <a:ahLst/>
              <a:cxnLst/>
              <a:rect l="l" t="t" r="r" b="b"/>
              <a:pathLst>
                <a:path w="28575" h="28575">
                  <a:moveTo>
                    <a:pt x="0" y="28368"/>
                  </a:moveTo>
                  <a:lnTo>
                    <a:pt x="28514" y="0"/>
                  </a:lnTo>
                </a:path>
              </a:pathLst>
            </a:custGeom>
            <a:ln w="18960">
              <a:solidFill>
                <a:srgbClr val="FF0000"/>
              </a:solidFill>
            </a:ln>
          </p:spPr>
          <p:txBody>
            <a:bodyPr wrap="square" lIns="0" tIns="0" rIns="0" bIns="0" rtlCol="0"/>
            <a:lstStyle/>
            <a:p>
              <a:endParaRPr/>
            </a:p>
          </p:txBody>
        </p:sp>
        <p:sp>
          <p:nvSpPr>
            <p:cNvPr id="233" name="object 233"/>
            <p:cNvSpPr/>
            <p:nvPr/>
          </p:nvSpPr>
          <p:spPr>
            <a:xfrm>
              <a:off x="2618361" y="1411793"/>
              <a:ext cx="38100" cy="19050"/>
            </a:xfrm>
            <a:custGeom>
              <a:avLst/>
              <a:gdLst/>
              <a:ahLst/>
              <a:cxnLst/>
              <a:rect l="l" t="t" r="r" b="b"/>
              <a:pathLst>
                <a:path w="38100" h="19050">
                  <a:moveTo>
                    <a:pt x="0" y="18912"/>
                  </a:moveTo>
                  <a:lnTo>
                    <a:pt x="19009" y="9456"/>
                  </a:lnTo>
                  <a:lnTo>
                    <a:pt x="38019" y="0"/>
                  </a:lnTo>
                </a:path>
              </a:pathLst>
            </a:custGeom>
            <a:ln w="18931">
              <a:solidFill>
                <a:srgbClr val="FF0000"/>
              </a:solidFill>
            </a:ln>
          </p:spPr>
          <p:txBody>
            <a:bodyPr wrap="square" lIns="0" tIns="0" rIns="0" bIns="0" rtlCol="0"/>
            <a:lstStyle/>
            <a:p>
              <a:endParaRPr/>
            </a:p>
          </p:txBody>
        </p:sp>
        <p:sp>
          <p:nvSpPr>
            <p:cNvPr id="234" name="object 234"/>
            <p:cNvSpPr/>
            <p:nvPr/>
          </p:nvSpPr>
          <p:spPr>
            <a:xfrm>
              <a:off x="2656381" y="1392880"/>
              <a:ext cx="28575" cy="19050"/>
            </a:xfrm>
            <a:custGeom>
              <a:avLst/>
              <a:gdLst/>
              <a:ahLst/>
              <a:cxnLst/>
              <a:rect l="l" t="t" r="r" b="b"/>
              <a:pathLst>
                <a:path w="28575" h="19050">
                  <a:moveTo>
                    <a:pt x="0" y="18912"/>
                  </a:moveTo>
                  <a:lnTo>
                    <a:pt x="28514" y="0"/>
                  </a:lnTo>
                </a:path>
              </a:pathLst>
            </a:custGeom>
            <a:ln w="18942">
              <a:solidFill>
                <a:srgbClr val="FF0000"/>
              </a:solidFill>
            </a:ln>
          </p:spPr>
          <p:txBody>
            <a:bodyPr wrap="square" lIns="0" tIns="0" rIns="0" bIns="0" rtlCol="0"/>
            <a:lstStyle/>
            <a:p>
              <a:endParaRPr/>
            </a:p>
          </p:txBody>
        </p:sp>
        <p:sp>
          <p:nvSpPr>
            <p:cNvPr id="235" name="object 235"/>
            <p:cNvSpPr/>
            <p:nvPr/>
          </p:nvSpPr>
          <p:spPr>
            <a:xfrm>
              <a:off x="2684896" y="1373968"/>
              <a:ext cx="38100" cy="19050"/>
            </a:xfrm>
            <a:custGeom>
              <a:avLst/>
              <a:gdLst/>
              <a:ahLst/>
              <a:cxnLst/>
              <a:rect l="l" t="t" r="r" b="b"/>
              <a:pathLst>
                <a:path w="38100" h="19050">
                  <a:moveTo>
                    <a:pt x="0" y="18912"/>
                  </a:moveTo>
                  <a:lnTo>
                    <a:pt x="19009" y="9456"/>
                  </a:lnTo>
                  <a:lnTo>
                    <a:pt x="38019" y="0"/>
                  </a:lnTo>
                </a:path>
              </a:pathLst>
            </a:custGeom>
            <a:ln w="18931">
              <a:solidFill>
                <a:srgbClr val="FF0000"/>
              </a:solidFill>
            </a:ln>
          </p:spPr>
          <p:txBody>
            <a:bodyPr wrap="square" lIns="0" tIns="0" rIns="0" bIns="0" rtlCol="0"/>
            <a:lstStyle/>
            <a:p>
              <a:endParaRPr/>
            </a:p>
          </p:txBody>
        </p:sp>
        <p:sp>
          <p:nvSpPr>
            <p:cNvPr id="236" name="object 236"/>
            <p:cNvSpPr/>
            <p:nvPr/>
          </p:nvSpPr>
          <p:spPr>
            <a:xfrm>
              <a:off x="2722915" y="1355056"/>
              <a:ext cx="28575" cy="19050"/>
            </a:xfrm>
            <a:custGeom>
              <a:avLst/>
              <a:gdLst/>
              <a:ahLst/>
              <a:cxnLst/>
              <a:rect l="l" t="t" r="r" b="b"/>
              <a:pathLst>
                <a:path w="28575" h="19050">
                  <a:moveTo>
                    <a:pt x="0" y="18912"/>
                  </a:moveTo>
                  <a:lnTo>
                    <a:pt x="28514" y="0"/>
                  </a:lnTo>
                </a:path>
              </a:pathLst>
            </a:custGeom>
            <a:ln w="18942">
              <a:solidFill>
                <a:srgbClr val="FF0000"/>
              </a:solidFill>
            </a:ln>
          </p:spPr>
          <p:txBody>
            <a:bodyPr wrap="square" lIns="0" tIns="0" rIns="0" bIns="0" rtlCol="0"/>
            <a:lstStyle/>
            <a:p>
              <a:endParaRPr/>
            </a:p>
          </p:txBody>
        </p:sp>
        <p:sp>
          <p:nvSpPr>
            <p:cNvPr id="237" name="object 237"/>
            <p:cNvSpPr/>
            <p:nvPr/>
          </p:nvSpPr>
          <p:spPr>
            <a:xfrm>
              <a:off x="2751430" y="1345600"/>
              <a:ext cx="38100" cy="9525"/>
            </a:xfrm>
            <a:custGeom>
              <a:avLst/>
              <a:gdLst/>
              <a:ahLst/>
              <a:cxnLst/>
              <a:rect l="l" t="t" r="r" b="b"/>
              <a:pathLst>
                <a:path w="38100" h="9525">
                  <a:moveTo>
                    <a:pt x="0" y="9456"/>
                  </a:moveTo>
                  <a:lnTo>
                    <a:pt x="19009" y="0"/>
                  </a:lnTo>
                  <a:lnTo>
                    <a:pt x="38019" y="0"/>
                  </a:lnTo>
                </a:path>
              </a:pathLst>
            </a:custGeom>
            <a:ln w="18917">
              <a:solidFill>
                <a:srgbClr val="FF0000"/>
              </a:solidFill>
            </a:ln>
          </p:spPr>
          <p:txBody>
            <a:bodyPr wrap="square" lIns="0" tIns="0" rIns="0" bIns="0" rtlCol="0"/>
            <a:lstStyle/>
            <a:p>
              <a:endParaRPr/>
            </a:p>
          </p:txBody>
        </p:sp>
        <p:sp>
          <p:nvSpPr>
            <p:cNvPr id="238" name="object 238"/>
            <p:cNvSpPr/>
            <p:nvPr/>
          </p:nvSpPr>
          <p:spPr>
            <a:xfrm>
              <a:off x="2789449" y="1345600"/>
              <a:ext cx="28575" cy="0"/>
            </a:xfrm>
            <a:custGeom>
              <a:avLst/>
              <a:gdLst/>
              <a:ahLst/>
              <a:cxnLst/>
              <a:rect l="l" t="t" r="r" b="b"/>
              <a:pathLst>
                <a:path w="28575">
                  <a:moveTo>
                    <a:pt x="0" y="0"/>
                  </a:moveTo>
                  <a:lnTo>
                    <a:pt x="28514" y="0"/>
                  </a:lnTo>
                </a:path>
              </a:pathLst>
            </a:custGeom>
            <a:ln w="18912">
              <a:solidFill>
                <a:srgbClr val="FF0000"/>
              </a:solidFill>
            </a:ln>
          </p:spPr>
          <p:txBody>
            <a:bodyPr wrap="square" lIns="0" tIns="0" rIns="0" bIns="0" rtlCol="0"/>
            <a:lstStyle/>
            <a:p>
              <a:endParaRPr/>
            </a:p>
          </p:txBody>
        </p:sp>
        <p:sp>
          <p:nvSpPr>
            <p:cNvPr id="239" name="object 239"/>
            <p:cNvSpPr/>
            <p:nvPr/>
          </p:nvSpPr>
          <p:spPr>
            <a:xfrm>
              <a:off x="2817964" y="1345600"/>
              <a:ext cx="38100" cy="0"/>
            </a:xfrm>
            <a:custGeom>
              <a:avLst/>
              <a:gdLst/>
              <a:ahLst/>
              <a:cxnLst/>
              <a:rect l="l" t="t" r="r" b="b"/>
              <a:pathLst>
                <a:path w="38100">
                  <a:moveTo>
                    <a:pt x="0" y="0"/>
                  </a:moveTo>
                  <a:lnTo>
                    <a:pt x="38019" y="0"/>
                  </a:lnTo>
                </a:path>
              </a:pathLst>
            </a:custGeom>
            <a:ln w="18912">
              <a:solidFill>
                <a:srgbClr val="FF0000"/>
              </a:solidFill>
            </a:ln>
          </p:spPr>
          <p:txBody>
            <a:bodyPr wrap="square" lIns="0" tIns="0" rIns="0" bIns="0" rtlCol="0"/>
            <a:lstStyle/>
            <a:p>
              <a:endParaRPr/>
            </a:p>
          </p:txBody>
        </p:sp>
        <p:sp>
          <p:nvSpPr>
            <p:cNvPr id="240" name="object 240"/>
            <p:cNvSpPr/>
            <p:nvPr/>
          </p:nvSpPr>
          <p:spPr>
            <a:xfrm>
              <a:off x="2855984" y="1345600"/>
              <a:ext cx="38100" cy="0"/>
            </a:xfrm>
            <a:custGeom>
              <a:avLst/>
              <a:gdLst/>
              <a:ahLst/>
              <a:cxnLst/>
              <a:rect l="l" t="t" r="r" b="b"/>
              <a:pathLst>
                <a:path w="38100">
                  <a:moveTo>
                    <a:pt x="0" y="0"/>
                  </a:moveTo>
                  <a:lnTo>
                    <a:pt x="38019" y="0"/>
                  </a:lnTo>
                </a:path>
              </a:pathLst>
            </a:custGeom>
            <a:ln w="18912">
              <a:solidFill>
                <a:srgbClr val="FF0000"/>
              </a:solidFill>
            </a:ln>
          </p:spPr>
          <p:txBody>
            <a:bodyPr wrap="square" lIns="0" tIns="0" rIns="0" bIns="0" rtlCol="0"/>
            <a:lstStyle/>
            <a:p>
              <a:endParaRPr/>
            </a:p>
          </p:txBody>
        </p:sp>
        <p:sp>
          <p:nvSpPr>
            <p:cNvPr id="241" name="object 241"/>
            <p:cNvSpPr/>
            <p:nvPr/>
          </p:nvSpPr>
          <p:spPr>
            <a:xfrm>
              <a:off x="2894003" y="1345600"/>
              <a:ext cx="28575" cy="0"/>
            </a:xfrm>
            <a:custGeom>
              <a:avLst/>
              <a:gdLst/>
              <a:ahLst/>
              <a:cxnLst/>
              <a:rect l="l" t="t" r="r" b="b"/>
              <a:pathLst>
                <a:path w="28575">
                  <a:moveTo>
                    <a:pt x="0" y="0"/>
                  </a:moveTo>
                  <a:lnTo>
                    <a:pt x="28514" y="0"/>
                  </a:lnTo>
                </a:path>
              </a:pathLst>
            </a:custGeom>
            <a:ln w="18912">
              <a:solidFill>
                <a:srgbClr val="FF0000"/>
              </a:solidFill>
            </a:ln>
          </p:spPr>
          <p:txBody>
            <a:bodyPr wrap="square" lIns="0" tIns="0" rIns="0" bIns="0" rtlCol="0"/>
            <a:lstStyle/>
            <a:p>
              <a:endParaRPr/>
            </a:p>
          </p:txBody>
        </p:sp>
        <p:sp>
          <p:nvSpPr>
            <p:cNvPr id="242" name="object 242"/>
            <p:cNvSpPr/>
            <p:nvPr/>
          </p:nvSpPr>
          <p:spPr>
            <a:xfrm>
              <a:off x="2922518" y="1345600"/>
              <a:ext cx="38100" cy="9525"/>
            </a:xfrm>
            <a:custGeom>
              <a:avLst/>
              <a:gdLst/>
              <a:ahLst/>
              <a:cxnLst/>
              <a:rect l="l" t="t" r="r" b="b"/>
              <a:pathLst>
                <a:path w="38100" h="9525">
                  <a:moveTo>
                    <a:pt x="0" y="0"/>
                  </a:moveTo>
                  <a:lnTo>
                    <a:pt x="19009" y="0"/>
                  </a:lnTo>
                  <a:lnTo>
                    <a:pt x="38019" y="9456"/>
                  </a:lnTo>
                </a:path>
              </a:pathLst>
            </a:custGeom>
            <a:ln w="18917">
              <a:solidFill>
                <a:srgbClr val="FF0000"/>
              </a:solidFill>
            </a:ln>
          </p:spPr>
          <p:txBody>
            <a:bodyPr wrap="square" lIns="0" tIns="0" rIns="0" bIns="0" rtlCol="0"/>
            <a:lstStyle/>
            <a:p>
              <a:endParaRPr/>
            </a:p>
          </p:txBody>
        </p:sp>
        <p:sp>
          <p:nvSpPr>
            <p:cNvPr id="243" name="object 243"/>
            <p:cNvSpPr/>
            <p:nvPr/>
          </p:nvSpPr>
          <p:spPr>
            <a:xfrm>
              <a:off x="2960537" y="1355056"/>
              <a:ext cx="28575" cy="19050"/>
            </a:xfrm>
            <a:custGeom>
              <a:avLst/>
              <a:gdLst/>
              <a:ahLst/>
              <a:cxnLst/>
              <a:rect l="l" t="t" r="r" b="b"/>
              <a:pathLst>
                <a:path w="28575" h="19050">
                  <a:moveTo>
                    <a:pt x="0" y="0"/>
                  </a:moveTo>
                  <a:lnTo>
                    <a:pt x="28514" y="18912"/>
                  </a:lnTo>
                </a:path>
              </a:pathLst>
            </a:custGeom>
            <a:ln w="18942">
              <a:solidFill>
                <a:srgbClr val="FF0000"/>
              </a:solidFill>
            </a:ln>
          </p:spPr>
          <p:txBody>
            <a:bodyPr wrap="square" lIns="0" tIns="0" rIns="0" bIns="0" rtlCol="0"/>
            <a:lstStyle/>
            <a:p>
              <a:endParaRPr/>
            </a:p>
          </p:txBody>
        </p:sp>
        <p:sp>
          <p:nvSpPr>
            <p:cNvPr id="244" name="object 244"/>
            <p:cNvSpPr/>
            <p:nvPr/>
          </p:nvSpPr>
          <p:spPr>
            <a:xfrm>
              <a:off x="2989052" y="1373968"/>
              <a:ext cx="38100" cy="19050"/>
            </a:xfrm>
            <a:custGeom>
              <a:avLst/>
              <a:gdLst/>
              <a:ahLst/>
              <a:cxnLst/>
              <a:rect l="l" t="t" r="r" b="b"/>
              <a:pathLst>
                <a:path w="38100" h="19050">
                  <a:moveTo>
                    <a:pt x="0" y="0"/>
                  </a:moveTo>
                  <a:lnTo>
                    <a:pt x="19009" y="9456"/>
                  </a:lnTo>
                  <a:lnTo>
                    <a:pt x="38019" y="18912"/>
                  </a:lnTo>
                </a:path>
              </a:pathLst>
            </a:custGeom>
            <a:ln w="18931">
              <a:solidFill>
                <a:srgbClr val="FF0000"/>
              </a:solidFill>
            </a:ln>
          </p:spPr>
          <p:txBody>
            <a:bodyPr wrap="square" lIns="0" tIns="0" rIns="0" bIns="0" rtlCol="0"/>
            <a:lstStyle/>
            <a:p>
              <a:endParaRPr/>
            </a:p>
          </p:txBody>
        </p:sp>
        <p:sp>
          <p:nvSpPr>
            <p:cNvPr id="245" name="object 245"/>
            <p:cNvSpPr/>
            <p:nvPr/>
          </p:nvSpPr>
          <p:spPr>
            <a:xfrm>
              <a:off x="3027072" y="1392880"/>
              <a:ext cx="28575" cy="19050"/>
            </a:xfrm>
            <a:custGeom>
              <a:avLst/>
              <a:gdLst/>
              <a:ahLst/>
              <a:cxnLst/>
              <a:rect l="l" t="t" r="r" b="b"/>
              <a:pathLst>
                <a:path w="28575" h="19050">
                  <a:moveTo>
                    <a:pt x="0" y="0"/>
                  </a:moveTo>
                  <a:lnTo>
                    <a:pt x="28514" y="18912"/>
                  </a:lnTo>
                </a:path>
              </a:pathLst>
            </a:custGeom>
            <a:ln w="18942">
              <a:solidFill>
                <a:srgbClr val="FF0000"/>
              </a:solidFill>
            </a:ln>
          </p:spPr>
          <p:txBody>
            <a:bodyPr wrap="square" lIns="0" tIns="0" rIns="0" bIns="0" rtlCol="0"/>
            <a:lstStyle/>
            <a:p>
              <a:endParaRPr/>
            </a:p>
          </p:txBody>
        </p:sp>
        <p:sp>
          <p:nvSpPr>
            <p:cNvPr id="246" name="object 246"/>
            <p:cNvSpPr/>
            <p:nvPr/>
          </p:nvSpPr>
          <p:spPr>
            <a:xfrm>
              <a:off x="3055586" y="1411793"/>
              <a:ext cx="38100" cy="19050"/>
            </a:xfrm>
            <a:custGeom>
              <a:avLst/>
              <a:gdLst/>
              <a:ahLst/>
              <a:cxnLst/>
              <a:rect l="l" t="t" r="r" b="b"/>
              <a:pathLst>
                <a:path w="38100" h="19050">
                  <a:moveTo>
                    <a:pt x="0" y="0"/>
                  </a:moveTo>
                  <a:lnTo>
                    <a:pt x="19009" y="9456"/>
                  </a:lnTo>
                  <a:lnTo>
                    <a:pt x="38019" y="18912"/>
                  </a:lnTo>
                </a:path>
              </a:pathLst>
            </a:custGeom>
            <a:ln w="18931">
              <a:solidFill>
                <a:srgbClr val="FF0000"/>
              </a:solidFill>
            </a:ln>
          </p:spPr>
          <p:txBody>
            <a:bodyPr wrap="square" lIns="0" tIns="0" rIns="0" bIns="0" rtlCol="0"/>
            <a:lstStyle/>
            <a:p>
              <a:endParaRPr/>
            </a:p>
          </p:txBody>
        </p:sp>
        <p:sp>
          <p:nvSpPr>
            <p:cNvPr id="247" name="object 247"/>
            <p:cNvSpPr/>
            <p:nvPr/>
          </p:nvSpPr>
          <p:spPr>
            <a:xfrm>
              <a:off x="3093606" y="1430705"/>
              <a:ext cx="28575" cy="28575"/>
            </a:xfrm>
            <a:custGeom>
              <a:avLst/>
              <a:gdLst/>
              <a:ahLst/>
              <a:cxnLst/>
              <a:rect l="l" t="t" r="r" b="b"/>
              <a:pathLst>
                <a:path w="28575" h="28575">
                  <a:moveTo>
                    <a:pt x="0" y="0"/>
                  </a:moveTo>
                  <a:lnTo>
                    <a:pt x="28514" y="28368"/>
                  </a:lnTo>
                </a:path>
              </a:pathLst>
            </a:custGeom>
            <a:ln w="18960">
              <a:solidFill>
                <a:srgbClr val="FF0000"/>
              </a:solidFill>
            </a:ln>
          </p:spPr>
          <p:txBody>
            <a:bodyPr wrap="square" lIns="0" tIns="0" rIns="0" bIns="0" rtlCol="0"/>
            <a:lstStyle/>
            <a:p>
              <a:endParaRPr/>
            </a:p>
          </p:txBody>
        </p:sp>
        <p:sp>
          <p:nvSpPr>
            <p:cNvPr id="248" name="object 248"/>
            <p:cNvSpPr/>
            <p:nvPr/>
          </p:nvSpPr>
          <p:spPr>
            <a:xfrm>
              <a:off x="3122121" y="1459073"/>
              <a:ext cx="38100" cy="38100"/>
            </a:xfrm>
            <a:custGeom>
              <a:avLst/>
              <a:gdLst/>
              <a:ahLst/>
              <a:cxnLst/>
              <a:rect l="l" t="t" r="r" b="b"/>
              <a:pathLst>
                <a:path w="38100" h="38100">
                  <a:moveTo>
                    <a:pt x="0" y="0"/>
                  </a:moveTo>
                  <a:lnTo>
                    <a:pt x="19009" y="18912"/>
                  </a:lnTo>
                  <a:lnTo>
                    <a:pt x="38019" y="37824"/>
                  </a:lnTo>
                </a:path>
              </a:pathLst>
            </a:custGeom>
            <a:ln w="18960">
              <a:solidFill>
                <a:srgbClr val="FF0000"/>
              </a:solidFill>
            </a:ln>
          </p:spPr>
          <p:txBody>
            <a:bodyPr wrap="square" lIns="0" tIns="0" rIns="0" bIns="0" rtlCol="0"/>
            <a:lstStyle/>
            <a:p>
              <a:endParaRPr/>
            </a:p>
          </p:txBody>
        </p:sp>
        <p:sp>
          <p:nvSpPr>
            <p:cNvPr id="249" name="object 249"/>
            <p:cNvSpPr/>
            <p:nvPr/>
          </p:nvSpPr>
          <p:spPr>
            <a:xfrm>
              <a:off x="3160140" y="1496898"/>
              <a:ext cx="38100" cy="28575"/>
            </a:xfrm>
            <a:custGeom>
              <a:avLst/>
              <a:gdLst/>
              <a:ahLst/>
              <a:cxnLst/>
              <a:rect l="l" t="t" r="r" b="b"/>
              <a:pathLst>
                <a:path w="38100" h="28575">
                  <a:moveTo>
                    <a:pt x="0" y="0"/>
                  </a:moveTo>
                  <a:lnTo>
                    <a:pt x="38019" y="28368"/>
                  </a:lnTo>
                </a:path>
              </a:pathLst>
            </a:custGeom>
            <a:ln w="18947">
              <a:solidFill>
                <a:srgbClr val="FF0000"/>
              </a:solidFill>
            </a:ln>
          </p:spPr>
          <p:txBody>
            <a:bodyPr wrap="square" lIns="0" tIns="0" rIns="0" bIns="0" rtlCol="0"/>
            <a:lstStyle/>
            <a:p>
              <a:endParaRPr/>
            </a:p>
          </p:txBody>
        </p:sp>
        <p:sp>
          <p:nvSpPr>
            <p:cNvPr id="250" name="object 250"/>
            <p:cNvSpPr/>
            <p:nvPr/>
          </p:nvSpPr>
          <p:spPr>
            <a:xfrm>
              <a:off x="3198160" y="1525266"/>
              <a:ext cx="28575" cy="38100"/>
            </a:xfrm>
            <a:custGeom>
              <a:avLst/>
              <a:gdLst/>
              <a:ahLst/>
              <a:cxnLst/>
              <a:rect l="l" t="t" r="r" b="b"/>
              <a:pathLst>
                <a:path w="28575" h="38100">
                  <a:moveTo>
                    <a:pt x="0" y="0"/>
                  </a:moveTo>
                  <a:lnTo>
                    <a:pt x="28514" y="37824"/>
                  </a:lnTo>
                </a:path>
              </a:pathLst>
            </a:custGeom>
            <a:ln w="18974">
              <a:solidFill>
                <a:srgbClr val="FF0000"/>
              </a:solidFill>
            </a:ln>
          </p:spPr>
          <p:txBody>
            <a:bodyPr wrap="square" lIns="0" tIns="0" rIns="0" bIns="0" rtlCol="0"/>
            <a:lstStyle/>
            <a:p>
              <a:endParaRPr/>
            </a:p>
          </p:txBody>
        </p:sp>
        <p:sp>
          <p:nvSpPr>
            <p:cNvPr id="251" name="object 251"/>
            <p:cNvSpPr/>
            <p:nvPr/>
          </p:nvSpPr>
          <p:spPr>
            <a:xfrm>
              <a:off x="3226674" y="1563091"/>
              <a:ext cx="38100" cy="38100"/>
            </a:xfrm>
            <a:custGeom>
              <a:avLst/>
              <a:gdLst/>
              <a:ahLst/>
              <a:cxnLst/>
              <a:rect l="l" t="t" r="r" b="b"/>
              <a:pathLst>
                <a:path w="38100" h="38100">
                  <a:moveTo>
                    <a:pt x="0" y="0"/>
                  </a:moveTo>
                  <a:lnTo>
                    <a:pt x="19009" y="18912"/>
                  </a:lnTo>
                  <a:lnTo>
                    <a:pt x="38019" y="37824"/>
                  </a:lnTo>
                </a:path>
              </a:pathLst>
            </a:custGeom>
            <a:ln w="18960">
              <a:solidFill>
                <a:srgbClr val="FF0000"/>
              </a:solidFill>
            </a:ln>
          </p:spPr>
          <p:txBody>
            <a:bodyPr wrap="square" lIns="0" tIns="0" rIns="0" bIns="0" rtlCol="0"/>
            <a:lstStyle/>
            <a:p>
              <a:endParaRPr/>
            </a:p>
          </p:txBody>
        </p:sp>
        <p:sp>
          <p:nvSpPr>
            <p:cNvPr id="252" name="object 252"/>
            <p:cNvSpPr/>
            <p:nvPr/>
          </p:nvSpPr>
          <p:spPr>
            <a:xfrm>
              <a:off x="3264694" y="1600916"/>
              <a:ext cx="28575" cy="38100"/>
            </a:xfrm>
            <a:custGeom>
              <a:avLst/>
              <a:gdLst/>
              <a:ahLst/>
              <a:cxnLst/>
              <a:rect l="l" t="t" r="r" b="b"/>
              <a:pathLst>
                <a:path w="28575" h="38100">
                  <a:moveTo>
                    <a:pt x="0" y="0"/>
                  </a:moveTo>
                  <a:lnTo>
                    <a:pt x="28514" y="37824"/>
                  </a:lnTo>
                </a:path>
              </a:pathLst>
            </a:custGeom>
            <a:ln w="18974">
              <a:solidFill>
                <a:srgbClr val="FF0000"/>
              </a:solidFill>
            </a:ln>
          </p:spPr>
          <p:txBody>
            <a:bodyPr wrap="square" lIns="0" tIns="0" rIns="0" bIns="0" rtlCol="0"/>
            <a:lstStyle/>
            <a:p>
              <a:endParaRPr/>
            </a:p>
          </p:txBody>
        </p:sp>
        <p:sp>
          <p:nvSpPr>
            <p:cNvPr id="253" name="object 253"/>
            <p:cNvSpPr/>
            <p:nvPr/>
          </p:nvSpPr>
          <p:spPr>
            <a:xfrm>
              <a:off x="3293209" y="1638740"/>
              <a:ext cx="38100" cy="38100"/>
            </a:xfrm>
            <a:custGeom>
              <a:avLst/>
              <a:gdLst/>
              <a:ahLst/>
              <a:cxnLst/>
              <a:rect l="l" t="t" r="r" b="b"/>
              <a:pathLst>
                <a:path w="38100" h="38100">
                  <a:moveTo>
                    <a:pt x="0" y="0"/>
                  </a:moveTo>
                  <a:lnTo>
                    <a:pt x="19009" y="18912"/>
                  </a:lnTo>
                  <a:lnTo>
                    <a:pt x="38019" y="37824"/>
                  </a:lnTo>
                </a:path>
              </a:pathLst>
            </a:custGeom>
            <a:ln w="18960">
              <a:solidFill>
                <a:srgbClr val="FF0000"/>
              </a:solidFill>
            </a:ln>
          </p:spPr>
          <p:txBody>
            <a:bodyPr wrap="square" lIns="0" tIns="0" rIns="0" bIns="0" rtlCol="0"/>
            <a:lstStyle/>
            <a:p>
              <a:endParaRPr/>
            </a:p>
          </p:txBody>
        </p:sp>
        <p:sp>
          <p:nvSpPr>
            <p:cNvPr id="254" name="object 254"/>
            <p:cNvSpPr/>
            <p:nvPr/>
          </p:nvSpPr>
          <p:spPr>
            <a:xfrm>
              <a:off x="3331228" y="1676565"/>
              <a:ext cx="28575" cy="47625"/>
            </a:xfrm>
            <a:custGeom>
              <a:avLst/>
              <a:gdLst/>
              <a:ahLst/>
              <a:cxnLst/>
              <a:rect l="l" t="t" r="r" b="b"/>
              <a:pathLst>
                <a:path w="28575" h="47625">
                  <a:moveTo>
                    <a:pt x="0" y="0"/>
                  </a:moveTo>
                  <a:lnTo>
                    <a:pt x="28514" y="47280"/>
                  </a:lnTo>
                </a:path>
              </a:pathLst>
            </a:custGeom>
            <a:ln w="18983">
              <a:solidFill>
                <a:srgbClr val="FF0000"/>
              </a:solidFill>
            </a:ln>
          </p:spPr>
          <p:txBody>
            <a:bodyPr wrap="square" lIns="0" tIns="0" rIns="0" bIns="0" rtlCol="0"/>
            <a:lstStyle/>
            <a:p>
              <a:endParaRPr/>
            </a:p>
          </p:txBody>
        </p:sp>
        <p:sp>
          <p:nvSpPr>
            <p:cNvPr id="255" name="object 255"/>
            <p:cNvSpPr/>
            <p:nvPr/>
          </p:nvSpPr>
          <p:spPr>
            <a:xfrm>
              <a:off x="3359743" y="1723845"/>
              <a:ext cx="38100" cy="47625"/>
            </a:xfrm>
            <a:custGeom>
              <a:avLst/>
              <a:gdLst/>
              <a:ahLst/>
              <a:cxnLst/>
              <a:rect l="l" t="t" r="r" b="b"/>
              <a:pathLst>
                <a:path w="38100" h="47625">
                  <a:moveTo>
                    <a:pt x="0" y="0"/>
                  </a:moveTo>
                  <a:lnTo>
                    <a:pt x="19009" y="28368"/>
                  </a:lnTo>
                  <a:lnTo>
                    <a:pt x="38019" y="47280"/>
                  </a:lnTo>
                </a:path>
              </a:pathLst>
            </a:custGeom>
            <a:ln w="18971">
              <a:solidFill>
                <a:srgbClr val="FF0000"/>
              </a:solidFill>
            </a:ln>
          </p:spPr>
          <p:txBody>
            <a:bodyPr wrap="square" lIns="0" tIns="0" rIns="0" bIns="0" rtlCol="0"/>
            <a:lstStyle/>
            <a:p>
              <a:endParaRPr/>
            </a:p>
          </p:txBody>
        </p:sp>
        <p:sp>
          <p:nvSpPr>
            <p:cNvPr id="256" name="object 256"/>
            <p:cNvSpPr/>
            <p:nvPr/>
          </p:nvSpPr>
          <p:spPr>
            <a:xfrm>
              <a:off x="3397763" y="1771126"/>
              <a:ext cx="28575" cy="38100"/>
            </a:xfrm>
            <a:custGeom>
              <a:avLst/>
              <a:gdLst/>
              <a:ahLst/>
              <a:cxnLst/>
              <a:rect l="l" t="t" r="r" b="b"/>
              <a:pathLst>
                <a:path w="28575" h="38100">
                  <a:moveTo>
                    <a:pt x="0" y="0"/>
                  </a:moveTo>
                  <a:lnTo>
                    <a:pt x="28514" y="37824"/>
                  </a:lnTo>
                </a:path>
              </a:pathLst>
            </a:custGeom>
            <a:ln w="18974">
              <a:solidFill>
                <a:srgbClr val="FF0000"/>
              </a:solidFill>
            </a:ln>
          </p:spPr>
          <p:txBody>
            <a:bodyPr wrap="square" lIns="0" tIns="0" rIns="0" bIns="0" rtlCol="0"/>
            <a:lstStyle/>
            <a:p>
              <a:endParaRPr/>
            </a:p>
          </p:txBody>
        </p:sp>
        <p:sp>
          <p:nvSpPr>
            <p:cNvPr id="257" name="object 257"/>
            <p:cNvSpPr/>
            <p:nvPr/>
          </p:nvSpPr>
          <p:spPr>
            <a:xfrm>
              <a:off x="3426277" y="1808951"/>
              <a:ext cx="38100" cy="47625"/>
            </a:xfrm>
            <a:custGeom>
              <a:avLst/>
              <a:gdLst/>
              <a:ahLst/>
              <a:cxnLst/>
              <a:rect l="l" t="t" r="r" b="b"/>
              <a:pathLst>
                <a:path w="38100" h="47625">
                  <a:moveTo>
                    <a:pt x="0" y="0"/>
                  </a:moveTo>
                  <a:lnTo>
                    <a:pt x="38019" y="47280"/>
                  </a:lnTo>
                </a:path>
              </a:pathLst>
            </a:custGeom>
            <a:ln w="18971">
              <a:solidFill>
                <a:srgbClr val="FF0000"/>
              </a:solidFill>
            </a:ln>
          </p:spPr>
          <p:txBody>
            <a:bodyPr wrap="square" lIns="0" tIns="0" rIns="0" bIns="0" rtlCol="0"/>
            <a:lstStyle/>
            <a:p>
              <a:endParaRPr/>
            </a:p>
          </p:txBody>
        </p:sp>
        <p:sp>
          <p:nvSpPr>
            <p:cNvPr id="258" name="object 258"/>
            <p:cNvSpPr/>
            <p:nvPr/>
          </p:nvSpPr>
          <p:spPr>
            <a:xfrm>
              <a:off x="3464297" y="1856231"/>
              <a:ext cx="38100" cy="47625"/>
            </a:xfrm>
            <a:custGeom>
              <a:avLst/>
              <a:gdLst/>
              <a:ahLst/>
              <a:cxnLst/>
              <a:rect l="l" t="t" r="r" b="b"/>
              <a:pathLst>
                <a:path w="38100" h="47625">
                  <a:moveTo>
                    <a:pt x="0" y="0"/>
                  </a:moveTo>
                  <a:lnTo>
                    <a:pt x="38019" y="47280"/>
                  </a:lnTo>
                </a:path>
              </a:pathLst>
            </a:custGeom>
            <a:ln w="18971">
              <a:solidFill>
                <a:srgbClr val="FF0000"/>
              </a:solidFill>
            </a:ln>
          </p:spPr>
          <p:txBody>
            <a:bodyPr wrap="square" lIns="0" tIns="0" rIns="0" bIns="0" rtlCol="0"/>
            <a:lstStyle/>
            <a:p>
              <a:endParaRPr/>
            </a:p>
          </p:txBody>
        </p:sp>
        <p:sp>
          <p:nvSpPr>
            <p:cNvPr id="259" name="object 259"/>
            <p:cNvSpPr/>
            <p:nvPr/>
          </p:nvSpPr>
          <p:spPr>
            <a:xfrm>
              <a:off x="3502316" y="1903512"/>
              <a:ext cx="28575" cy="38100"/>
            </a:xfrm>
            <a:custGeom>
              <a:avLst/>
              <a:gdLst/>
              <a:ahLst/>
              <a:cxnLst/>
              <a:rect l="l" t="t" r="r" b="b"/>
              <a:pathLst>
                <a:path w="28575" h="38100">
                  <a:moveTo>
                    <a:pt x="0" y="0"/>
                  </a:moveTo>
                  <a:lnTo>
                    <a:pt x="28514" y="37824"/>
                  </a:lnTo>
                </a:path>
              </a:pathLst>
            </a:custGeom>
            <a:ln w="18974">
              <a:solidFill>
                <a:srgbClr val="FF0000"/>
              </a:solidFill>
            </a:ln>
          </p:spPr>
          <p:txBody>
            <a:bodyPr wrap="square" lIns="0" tIns="0" rIns="0" bIns="0" rtlCol="0"/>
            <a:lstStyle/>
            <a:p>
              <a:endParaRPr/>
            </a:p>
          </p:txBody>
        </p:sp>
        <p:sp>
          <p:nvSpPr>
            <p:cNvPr id="260" name="object 260"/>
            <p:cNvSpPr/>
            <p:nvPr/>
          </p:nvSpPr>
          <p:spPr>
            <a:xfrm>
              <a:off x="3530831" y="1941337"/>
              <a:ext cx="38100" cy="47625"/>
            </a:xfrm>
            <a:custGeom>
              <a:avLst/>
              <a:gdLst/>
              <a:ahLst/>
              <a:cxnLst/>
              <a:rect l="l" t="t" r="r" b="b"/>
              <a:pathLst>
                <a:path w="38100" h="47625">
                  <a:moveTo>
                    <a:pt x="0" y="0"/>
                  </a:moveTo>
                  <a:lnTo>
                    <a:pt x="19009" y="18912"/>
                  </a:lnTo>
                  <a:lnTo>
                    <a:pt x="38019" y="47280"/>
                  </a:lnTo>
                </a:path>
              </a:pathLst>
            </a:custGeom>
            <a:ln w="18971">
              <a:solidFill>
                <a:srgbClr val="FF0000"/>
              </a:solidFill>
            </a:ln>
          </p:spPr>
          <p:txBody>
            <a:bodyPr wrap="square" lIns="0" tIns="0" rIns="0" bIns="0" rtlCol="0"/>
            <a:lstStyle/>
            <a:p>
              <a:endParaRPr/>
            </a:p>
          </p:txBody>
        </p:sp>
        <p:sp>
          <p:nvSpPr>
            <p:cNvPr id="261" name="object 261"/>
            <p:cNvSpPr/>
            <p:nvPr/>
          </p:nvSpPr>
          <p:spPr>
            <a:xfrm>
              <a:off x="3568851" y="1988618"/>
              <a:ext cx="28575" cy="47625"/>
            </a:xfrm>
            <a:custGeom>
              <a:avLst/>
              <a:gdLst/>
              <a:ahLst/>
              <a:cxnLst/>
              <a:rect l="l" t="t" r="r" b="b"/>
              <a:pathLst>
                <a:path w="28575" h="47625">
                  <a:moveTo>
                    <a:pt x="0" y="0"/>
                  </a:moveTo>
                  <a:lnTo>
                    <a:pt x="28514" y="47280"/>
                  </a:lnTo>
                </a:path>
              </a:pathLst>
            </a:custGeom>
            <a:ln w="18983">
              <a:solidFill>
                <a:srgbClr val="FF0000"/>
              </a:solidFill>
            </a:ln>
          </p:spPr>
          <p:txBody>
            <a:bodyPr wrap="square" lIns="0" tIns="0" rIns="0" bIns="0" rtlCol="0"/>
            <a:lstStyle/>
            <a:p>
              <a:endParaRPr/>
            </a:p>
          </p:txBody>
        </p:sp>
        <p:sp>
          <p:nvSpPr>
            <p:cNvPr id="262" name="object 262"/>
            <p:cNvSpPr/>
            <p:nvPr/>
          </p:nvSpPr>
          <p:spPr>
            <a:xfrm>
              <a:off x="3597365" y="2035898"/>
              <a:ext cx="38100" cy="38100"/>
            </a:xfrm>
            <a:custGeom>
              <a:avLst/>
              <a:gdLst/>
              <a:ahLst/>
              <a:cxnLst/>
              <a:rect l="l" t="t" r="r" b="b"/>
              <a:pathLst>
                <a:path w="38100" h="38100">
                  <a:moveTo>
                    <a:pt x="0" y="0"/>
                  </a:moveTo>
                  <a:lnTo>
                    <a:pt x="19009" y="18912"/>
                  </a:lnTo>
                  <a:lnTo>
                    <a:pt x="38019" y="37824"/>
                  </a:lnTo>
                </a:path>
              </a:pathLst>
            </a:custGeom>
            <a:ln w="18960">
              <a:solidFill>
                <a:srgbClr val="FF0000"/>
              </a:solidFill>
            </a:ln>
          </p:spPr>
          <p:txBody>
            <a:bodyPr wrap="square" lIns="0" tIns="0" rIns="0" bIns="0" rtlCol="0"/>
            <a:lstStyle/>
            <a:p>
              <a:endParaRPr/>
            </a:p>
          </p:txBody>
        </p:sp>
        <p:sp>
          <p:nvSpPr>
            <p:cNvPr id="263" name="object 263"/>
            <p:cNvSpPr/>
            <p:nvPr/>
          </p:nvSpPr>
          <p:spPr>
            <a:xfrm>
              <a:off x="3635385" y="2073723"/>
              <a:ext cx="28575" cy="38100"/>
            </a:xfrm>
            <a:custGeom>
              <a:avLst/>
              <a:gdLst/>
              <a:ahLst/>
              <a:cxnLst/>
              <a:rect l="l" t="t" r="r" b="b"/>
              <a:pathLst>
                <a:path w="28575" h="38100">
                  <a:moveTo>
                    <a:pt x="0" y="0"/>
                  </a:moveTo>
                  <a:lnTo>
                    <a:pt x="28514" y="37824"/>
                  </a:lnTo>
                </a:path>
              </a:pathLst>
            </a:custGeom>
            <a:ln w="18974">
              <a:solidFill>
                <a:srgbClr val="FF0000"/>
              </a:solidFill>
            </a:ln>
          </p:spPr>
          <p:txBody>
            <a:bodyPr wrap="square" lIns="0" tIns="0" rIns="0" bIns="0" rtlCol="0"/>
            <a:lstStyle/>
            <a:p>
              <a:endParaRPr/>
            </a:p>
          </p:txBody>
        </p:sp>
        <p:sp>
          <p:nvSpPr>
            <p:cNvPr id="264" name="object 264"/>
            <p:cNvSpPr/>
            <p:nvPr/>
          </p:nvSpPr>
          <p:spPr>
            <a:xfrm>
              <a:off x="3663900" y="2111547"/>
              <a:ext cx="38100" cy="38100"/>
            </a:xfrm>
            <a:custGeom>
              <a:avLst/>
              <a:gdLst/>
              <a:ahLst/>
              <a:cxnLst/>
              <a:rect l="l" t="t" r="r" b="b"/>
              <a:pathLst>
                <a:path w="38100" h="38100">
                  <a:moveTo>
                    <a:pt x="0" y="0"/>
                  </a:moveTo>
                  <a:lnTo>
                    <a:pt x="19009" y="18912"/>
                  </a:lnTo>
                  <a:lnTo>
                    <a:pt x="38019" y="37824"/>
                  </a:lnTo>
                </a:path>
              </a:pathLst>
            </a:custGeom>
            <a:ln w="18960">
              <a:solidFill>
                <a:srgbClr val="FF0000"/>
              </a:solidFill>
            </a:ln>
          </p:spPr>
          <p:txBody>
            <a:bodyPr wrap="square" lIns="0" tIns="0" rIns="0" bIns="0" rtlCol="0"/>
            <a:lstStyle/>
            <a:p>
              <a:endParaRPr/>
            </a:p>
          </p:txBody>
        </p:sp>
        <p:sp>
          <p:nvSpPr>
            <p:cNvPr id="265" name="object 265"/>
            <p:cNvSpPr/>
            <p:nvPr/>
          </p:nvSpPr>
          <p:spPr>
            <a:xfrm>
              <a:off x="3701919" y="2149372"/>
              <a:ext cx="28575" cy="38100"/>
            </a:xfrm>
            <a:custGeom>
              <a:avLst/>
              <a:gdLst/>
              <a:ahLst/>
              <a:cxnLst/>
              <a:rect l="l" t="t" r="r" b="b"/>
              <a:pathLst>
                <a:path w="28575" h="38100">
                  <a:moveTo>
                    <a:pt x="0" y="0"/>
                  </a:moveTo>
                  <a:lnTo>
                    <a:pt x="28514" y="37824"/>
                  </a:lnTo>
                </a:path>
              </a:pathLst>
            </a:custGeom>
            <a:ln w="18974">
              <a:solidFill>
                <a:srgbClr val="FF0000"/>
              </a:solidFill>
            </a:ln>
          </p:spPr>
          <p:txBody>
            <a:bodyPr wrap="square" lIns="0" tIns="0" rIns="0" bIns="0" rtlCol="0"/>
            <a:lstStyle/>
            <a:p>
              <a:endParaRPr/>
            </a:p>
          </p:txBody>
        </p:sp>
        <p:sp>
          <p:nvSpPr>
            <p:cNvPr id="266" name="object 266"/>
            <p:cNvSpPr/>
            <p:nvPr/>
          </p:nvSpPr>
          <p:spPr>
            <a:xfrm>
              <a:off x="3730434" y="2187197"/>
              <a:ext cx="38100" cy="28575"/>
            </a:xfrm>
            <a:custGeom>
              <a:avLst/>
              <a:gdLst/>
              <a:ahLst/>
              <a:cxnLst/>
              <a:rect l="l" t="t" r="r" b="b"/>
              <a:pathLst>
                <a:path w="38100" h="28575">
                  <a:moveTo>
                    <a:pt x="0" y="0"/>
                  </a:moveTo>
                  <a:lnTo>
                    <a:pt x="38019" y="28368"/>
                  </a:lnTo>
                </a:path>
              </a:pathLst>
            </a:custGeom>
            <a:ln w="18947">
              <a:solidFill>
                <a:srgbClr val="FF0000"/>
              </a:solidFill>
            </a:ln>
          </p:spPr>
          <p:txBody>
            <a:bodyPr wrap="square" lIns="0" tIns="0" rIns="0" bIns="0" rtlCol="0"/>
            <a:lstStyle/>
            <a:p>
              <a:endParaRPr/>
            </a:p>
          </p:txBody>
        </p:sp>
        <p:sp>
          <p:nvSpPr>
            <p:cNvPr id="267" name="object 267"/>
            <p:cNvSpPr/>
            <p:nvPr/>
          </p:nvSpPr>
          <p:spPr>
            <a:xfrm>
              <a:off x="3768453" y="2215565"/>
              <a:ext cx="38100" cy="38100"/>
            </a:xfrm>
            <a:custGeom>
              <a:avLst/>
              <a:gdLst/>
              <a:ahLst/>
              <a:cxnLst/>
              <a:rect l="l" t="t" r="r" b="b"/>
              <a:pathLst>
                <a:path w="38100" h="38100">
                  <a:moveTo>
                    <a:pt x="0" y="0"/>
                  </a:moveTo>
                  <a:lnTo>
                    <a:pt x="19009" y="18912"/>
                  </a:lnTo>
                  <a:lnTo>
                    <a:pt x="38019" y="37824"/>
                  </a:lnTo>
                </a:path>
              </a:pathLst>
            </a:custGeom>
            <a:ln w="18960">
              <a:solidFill>
                <a:srgbClr val="FF0000"/>
              </a:solidFill>
            </a:ln>
          </p:spPr>
          <p:txBody>
            <a:bodyPr wrap="square" lIns="0" tIns="0" rIns="0" bIns="0" rtlCol="0"/>
            <a:lstStyle/>
            <a:p>
              <a:endParaRPr/>
            </a:p>
          </p:txBody>
        </p:sp>
        <p:sp>
          <p:nvSpPr>
            <p:cNvPr id="268" name="object 268"/>
            <p:cNvSpPr/>
            <p:nvPr/>
          </p:nvSpPr>
          <p:spPr>
            <a:xfrm>
              <a:off x="3806473" y="2253390"/>
              <a:ext cx="28575" cy="28575"/>
            </a:xfrm>
            <a:custGeom>
              <a:avLst/>
              <a:gdLst/>
              <a:ahLst/>
              <a:cxnLst/>
              <a:rect l="l" t="t" r="r" b="b"/>
              <a:pathLst>
                <a:path w="28575" h="28575">
                  <a:moveTo>
                    <a:pt x="0" y="0"/>
                  </a:moveTo>
                  <a:lnTo>
                    <a:pt x="28514" y="28368"/>
                  </a:lnTo>
                </a:path>
              </a:pathLst>
            </a:custGeom>
            <a:ln w="18960">
              <a:solidFill>
                <a:srgbClr val="FF0000"/>
              </a:solidFill>
            </a:ln>
          </p:spPr>
          <p:txBody>
            <a:bodyPr wrap="square" lIns="0" tIns="0" rIns="0" bIns="0" rtlCol="0"/>
            <a:lstStyle/>
            <a:p>
              <a:endParaRPr/>
            </a:p>
          </p:txBody>
        </p:sp>
        <p:sp>
          <p:nvSpPr>
            <p:cNvPr id="269" name="object 269"/>
            <p:cNvSpPr/>
            <p:nvPr/>
          </p:nvSpPr>
          <p:spPr>
            <a:xfrm>
              <a:off x="3834988" y="2281758"/>
              <a:ext cx="38100" cy="19050"/>
            </a:xfrm>
            <a:custGeom>
              <a:avLst/>
              <a:gdLst/>
              <a:ahLst/>
              <a:cxnLst/>
              <a:rect l="l" t="t" r="r" b="b"/>
              <a:pathLst>
                <a:path w="38100" h="19050">
                  <a:moveTo>
                    <a:pt x="0" y="0"/>
                  </a:moveTo>
                  <a:lnTo>
                    <a:pt x="19009" y="9456"/>
                  </a:lnTo>
                  <a:lnTo>
                    <a:pt x="38019" y="18912"/>
                  </a:lnTo>
                </a:path>
              </a:pathLst>
            </a:custGeom>
            <a:ln w="18931">
              <a:solidFill>
                <a:srgbClr val="FF0000"/>
              </a:solidFill>
            </a:ln>
          </p:spPr>
          <p:txBody>
            <a:bodyPr wrap="square" lIns="0" tIns="0" rIns="0" bIns="0" rtlCol="0"/>
            <a:lstStyle/>
            <a:p>
              <a:endParaRPr/>
            </a:p>
          </p:txBody>
        </p:sp>
        <p:sp>
          <p:nvSpPr>
            <p:cNvPr id="270" name="object 270"/>
            <p:cNvSpPr/>
            <p:nvPr/>
          </p:nvSpPr>
          <p:spPr>
            <a:xfrm>
              <a:off x="3873007" y="2300670"/>
              <a:ext cx="28575" cy="19050"/>
            </a:xfrm>
            <a:custGeom>
              <a:avLst/>
              <a:gdLst/>
              <a:ahLst/>
              <a:cxnLst/>
              <a:rect l="l" t="t" r="r" b="b"/>
              <a:pathLst>
                <a:path w="28575" h="19050">
                  <a:moveTo>
                    <a:pt x="0" y="0"/>
                  </a:moveTo>
                  <a:lnTo>
                    <a:pt x="28514" y="18912"/>
                  </a:lnTo>
                </a:path>
              </a:pathLst>
            </a:custGeom>
            <a:ln w="18942">
              <a:solidFill>
                <a:srgbClr val="FF0000"/>
              </a:solidFill>
            </a:ln>
          </p:spPr>
          <p:txBody>
            <a:bodyPr wrap="square" lIns="0" tIns="0" rIns="0" bIns="0" rtlCol="0"/>
            <a:lstStyle/>
            <a:p>
              <a:endParaRPr/>
            </a:p>
          </p:txBody>
        </p:sp>
        <p:sp>
          <p:nvSpPr>
            <p:cNvPr id="271" name="object 271"/>
            <p:cNvSpPr/>
            <p:nvPr/>
          </p:nvSpPr>
          <p:spPr>
            <a:xfrm>
              <a:off x="3901522" y="2319583"/>
              <a:ext cx="38100" cy="19050"/>
            </a:xfrm>
            <a:custGeom>
              <a:avLst/>
              <a:gdLst/>
              <a:ahLst/>
              <a:cxnLst/>
              <a:rect l="l" t="t" r="r" b="b"/>
              <a:pathLst>
                <a:path w="38100" h="19050">
                  <a:moveTo>
                    <a:pt x="0" y="0"/>
                  </a:moveTo>
                  <a:lnTo>
                    <a:pt x="19009" y="9456"/>
                  </a:lnTo>
                  <a:lnTo>
                    <a:pt x="38019" y="18912"/>
                  </a:lnTo>
                </a:path>
              </a:pathLst>
            </a:custGeom>
            <a:ln w="18931">
              <a:solidFill>
                <a:srgbClr val="FF0000"/>
              </a:solidFill>
            </a:ln>
          </p:spPr>
          <p:txBody>
            <a:bodyPr wrap="square" lIns="0" tIns="0" rIns="0" bIns="0" rtlCol="0"/>
            <a:lstStyle/>
            <a:p>
              <a:endParaRPr/>
            </a:p>
          </p:txBody>
        </p:sp>
        <p:sp>
          <p:nvSpPr>
            <p:cNvPr id="272" name="object 272"/>
            <p:cNvSpPr/>
            <p:nvPr/>
          </p:nvSpPr>
          <p:spPr>
            <a:xfrm>
              <a:off x="3939541" y="2338495"/>
              <a:ext cx="28575" cy="19050"/>
            </a:xfrm>
            <a:custGeom>
              <a:avLst/>
              <a:gdLst/>
              <a:ahLst/>
              <a:cxnLst/>
              <a:rect l="l" t="t" r="r" b="b"/>
              <a:pathLst>
                <a:path w="28575" h="19050">
                  <a:moveTo>
                    <a:pt x="0" y="0"/>
                  </a:moveTo>
                  <a:lnTo>
                    <a:pt x="28514" y="18912"/>
                  </a:lnTo>
                </a:path>
              </a:pathLst>
            </a:custGeom>
            <a:ln w="18942">
              <a:solidFill>
                <a:srgbClr val="FF0000"/>
              </a:solidFill>
            </a:ln>
          </p:spPr>
          <p:txBody>
            <a:bodyPr wrap="square" lIns="0" tIns="0" rIns="0" bIns="0" rtlCol="0"/>
            <a:lstStyle/>
            <a:p>
              <a:endParaRPr/>
            </a:p>
          </p:txBody>
        </p:sp>
        <p:sp>
          <p:nvSpPr>
            <p:cNvPr id="273" name="object 273"/>
            <p:cNvSpPr/>
            <p:nvPr/>
          </p:nvSpPr>
          <p:spPr>
            <a:xfrm>
              <a:off x="3968056" y="2357407"/>
              <a:ext cx="38100" cy="9525"/>
            </a:xfrm>
            <a:custGeom>
              <a:avLst/>
              <a:gdLst/>
              <a:ahLst/>
              <a:cxnLst/>
              <a:rect l="l" t="t" r="r" b="b"/>
              <a:pathLst>
                <a:path w="38100" h="9525">
                  <a:moveTo>
                    <a:pt x="0" y="0"/>
                  </a:moveTo>
                  <a:lnTo>
                    <a:pt x="19009" y="9456"/>
                  </a:lnTo>
                  <a:lnTo>
                    <a:pt x="38019" y="9456"/>
                  </a:lnTo>
                </a:path>
              </a:pathLst>
            </a:custGeom>
            <a:ln w="18917">
              <a:solidFill>
                <a:srgbClr val="FF0000"/>
              </a:solidFill>
            </a:ln>
          </p:spPr>
          <p:txBody>
            <a:bodyPr wrap="square" lIns="0" tIns="0" rIns="0" bIns="0" rtlCol="0"/>
            <a:lstStyle/>
            <a:p>
              <a:endParaRPr/>
            </a:p>
          </p:txBody>
        </p:sp>
        <p:sp>
          <p:nvSpPr>
            <p:cNvPr id="274" name="object 274"/>
            <p:cNvSpPr/>
            <p:nvPr/>
          </p:nvSpPr>
          <p:spPr>
            <a:xfrm>
              <a:off x="4006076" y="2366863"/>
              <a:ext cx="28575" cy="0"/>
            </a:xfrm>
            <a:custGeom>
              <a:avLst/>
              <a:gdLst/>
              <a:ahLst/>
              <a:cxnLst/>
              <a:rect l="l" t="t" r="r" b="b"/>
              <a:pathLst>
                <a:path w="28575">
                  <a:moveTo>
                    <a:pt x="0" y="0"/>
                  </a:moveTo>
                  <a:lnTo>
                    <a:pt x="28514" y="0"/>
                  </a:lnTo>
                </a:path>
              </a:pathLst>
            </a:custGeom>
            <a:ln w="18912">
              <a:solidFill>
                <a:srgbClr val="FF0000"/>
              </a:solidFill>
            </a:ln>
          </p:spPr>
          <p:txBody>
            <a:bodyPr wrap="square" lIns="0" tIns="0" rIns="0" bIns="0" rtlCol="0"/>
            <a:lstStyle/>
            <a:p>
              <a:endParaRPr/>
            </a:p>
          </p:txBody>
        </p:sp>
        <p:sp>
          <p:nvSpPr>
            <p:cNvPr id="275" name="object 275"/>
            <p:cNvSpPr/>
            <p:nvPr/>
          </p:nvSpPr>
          <p:spPr>
            <a:xfrm>
              <a:off x="4034590" y="2366863"/>
              <a:ext cx="38100" cy="0"/>
            </a:xfrm>
            <a:custGeom>
              <a:avLst/>
              <a:gdLst/>
              <a:ahLst/>
              <a:cxnLst/>
              <a:rect l="l" t="t" r="r" b="b"/>
              <a:pathLst>
                <a:path w="38100">
                  <a:moveTo>
                    <a:pt x="0" y="0"/>
                  </a:moveTo>
                  <a:lnTo>
                    <a:pt x="38019" y="0"/>
                  </a:lnTo>
                </a:path>
              </a:pathLst>
            </a:custGeom>
            <a:ln w="18912">
              <a:solidFill>
                <a:srgbClr val="FF0000"/>
              </a:solidFill>
            </a:ln>
          </p:spPr>
          <p:txBody>
            <a:bodyPr wrap="square" lIns="0" tIns="0" rIns="0" bIns="0" rtlCol="0"/>
            <a:lstStyle/>
            <a:p>
              <a:endParaRPr/>
            </a:p>
          </p:txBody>
        </p:sp>
        <p:sp>
          <p:nvSpPr>
            <p:cNvPr id="276" name="object 276"/>
            <p:cNvSpPr/>
            <p:nvPr/>
          </p:nvSpPr>
          <p:spPr>
            <a:xfrm>
              <a:off x="4072610" y="2366863"/>
              <a:ext cx="38100" cy="0"/>
            </a:xfrm>
            <a:custGeom>
              <a:avLst/>
              <a:gdLst/>
              <a:ahLst/>
              <a:cxnLst/>
              <a:rect l="l" t="t" r="r" b="b"/>
              <a:pathLst>
                <a:path w="38100">
                  <a:moveTo>
                    <a:pt x="0" y="0"/>
                  </a:moveTo>
                  <a:lnTo>
                    <a:pt x="38019" y="0"/>
                  </a:lnTo>
                </a:path>
              </a:pathLst>
            </a:custGeom>
            <a:ln w="18912">
              <a:solidFill>
                <a:srgbClr val="FF0000"/>
              </a:solidFill>
            </a:ln>
          </p:spPr>
          <p:txBody>
            <a:bodyPr wrap="square" lIns="0" tIns="0" rIns="0" bIns="0" rtlCol="0"/>
            <a:lstStyle/>
            <a:p>
              <a:endParaRPr/>
            </a:p>
          </p:txBody>
        </p:sp>
        <p:sp>
          <p:nvSpPr>
            <p:cNvPr id="277" name="object 277"/>
            <p:cNvSpPr/>
            <p:nvPr/>
          </p:nvSpPr>
          <p:spPr>
            <a:xfrm>
              <a:off x="4110629" y="2366863"/>
              <a:ext cx="28575" cy="0"/>
            </a:xfrm>
            <a:custGeom>
              <a:avLst/>
              <a:gdLst/>
              <a:ahLst/>
              <a:cxnLst/>
              <a:rect l="l" t="t" r="r" b="b"/>
              <a:pathLst>
                <a:path w="28575">
                  <a:moveTo>
                    <a:pt x="0" y="0"/>
                  </a:moveTo>
                  <a:lnTo>
                    <a:pt x="28514" y="0"/>
                  </a:lnTo>
                </a:path>
              </a:pathLst>
            </a:custGeom>
            <a:ln w="18912">
              <a:solidFill>
                <a:srgbClr val="FF0000"/>
              </a:solidFill>
            </a:ln>
          </p:spPr>
          <p:txBody>
            <a:bodyPr wrap="square" lIns="0" tIns="0" rIns="0" bIns="0" rtlCol="0"/>
            <a:lstStyle/>
            <a:p>
              <a:endParaRPr/>
            </a:p>
          </p:txBody>
        </p:sp>
        <p:sp>
          <p:nvSpPr>
            <p:cNvPr id="278" name="object 278"/>
            <p:cNvSpPr/>
            <p:nvPr/>
          </p:nvSpPr>
          <p:spPr>
            <a:xfrm>
              <a:off x="4139144" y="2357407"/>
              <a:ext cx="38100" cy="9525"/>
            </a:xfrm>
            <a:custGeom>
              <a:avLst/>
              <a:gdLst/>
              <a:ahLst/>
              <a:cxnLst/>
              <a:rect l="l" t="t" r="r" b="b"/>
              <a:pathLst>
                <a:path w="38100" h="9525">
                  <a:moveTo>
                    <a:pt x="0" y="9456"/>
                  </a:moveTo>
                  <a:lnTo>
                    <a:pt x="19009" y="9456"/>
                  </a:lnTo>
                  <a:lnTo>
                    <a:pt x="38019" y="0"/>
                  </a:lnTo>
                </a:path>
              </a:pathLst>
            </a:custGeom>
            <a:ln w="18917">
              <a:solidFill>
                <a:srgbClr val="FF0000"/>
              </a:solidFill>
            </a:ln>
          </p:spPr>
          <p:txBody>
            <a:bodyPr wrap="square" lIns="0" tIns="0" rIns="0" bIns="0" rtlCol="0"/>
            <a:lstStyle/>
            <a:p>
              <a:endParaRPr/>
            </a:p>
          </p:txBody>
        </p:sp>
        <p:sp>
          <p:nvSpPr>
            <p:cNvPr id="279" name="object 279"/>
            <p:cNvSpPr/>
            <p:nvPr/>
          </p:nvSpPr>
          <p:spPr>
            <a:xfrm>
              <a:off x="4177164" y="2338495"/>
              <a:ext cx="28575" cy="19050"/>
            </a:xfrm>
            <a:custGeom>
              <a:avLst/>
              <a:gdLst/>
              <a:ahLst/>
              <a:cxnLst/>
              <a:rect l="l" t="t" r="r" b="b"/>
              <a:pathLst>
                <a:path w="28575" h="19050">
                  <a:moveTo>
                    <a:pt x="0" y="18912"/>
                  </a:moveTo>
                  <a:lnTo>
                    <a:pt x="28514" y="0"/>
                  </a:lnTo>
                </a:path>
              </a:pathLst>
            </a:custGeom>
            <a:ln w="18942">
              <a:solidFill>
                <a:srgbClr val="FF0000"/>
              </a:solidFill>
            </a:ln>
          </p:spPr>
          <p:txBody>
            <a:bodyPr wrap="square" lIns="0" tIns="0" rIns="0" bIns="0" rtlCol="0"/>
            <a:lstStyle/>
            <a:p>
              <a:endParaRPr/>
            </a:p>
          </p:txBody>
        </p:sp>
        <p:sp>
          <p:nvSpPr>
            <p:cNvPr id="280" name="object 280"/>
            <p:cNvSpPr/>
            <p:nvPr/>
          </p:nvSpPr>
          <p:spPr>
            <a:xfrm>
              <a:off x="4205678" y="2319583"/>
              <a:ext cx="38100" cy="19050"/>
            </a:xfrm>
            <a:custGeom>
              <a:avLst/>
              <a:gdLst/>
              <a:ahLst/>
              <a:cxnLst/>
              <a:rect l="l" t="t" r="r" b="b"/>
              <a:pathLst>
                <a:path w="38100" h="19050">
                  <a:moveTo>
                    <a:pt x="0" y="18912"/>
                  </a:moveTo>
                  <a:lnTo>
                    <a:pt x="19009" y="9456"/>
                  </a:lnTo>
                  <a:lnTo>
                    <a:pt x="38019" y="0"/>
                  </a:lnTo>
                </a:path>
              </a:pathLst>
            </a:custGeom>
            <a:ln w="18931">
              <a:solidFill>
                <a:srgbClr val="FF0000"/>
              </a:solidFill>
            </a:ln>
          </p:spPr>
          <p:txBody>
            <a:bodyPr wrap="square" lIns="0" tIns="0" rIns="0" bIns="0" rtlCol="0"/>
            <a:lstStyle/>
            <a:p>
              <a:endParaRPr/>
            </a:p>
          </p:txBody>
        </p:sp>
        <p:sp>
          <p:nvSpPr>
            <p:cNvPr id="281" name="object 281"/>
            <p:cNvSpPr/>
            <p:nvPr/>
          </p:nvSpPr>
          <p:spPr>
            <a:xfrm>
              <a:off x="4243698" y="2300670"/>
              <a:ext cx="28575" cy="19050"/>
            </a:xfrm>
            <a:custGeom>
              <a:avLst/>
              <a:gdLst/>
              <a:ahLst/>
              <a:cxnLst/>
              <a:rect l="l" t="t" r="r" b="b"/>
              <a:pathLst>
                <a:path w="28575" h="19050">
                  <a:moveTo>
                    <a:pt x="0" y="18912"/>
                  </a:moveTo>
                  <a:lnTo>
                    <a:pt x="28514" y="0"/>
                  </a:lnTo>
                </a:path>
              </a:pathLst>
            </a:custGeom>
            <a:ln w="18942">
              <a:solidFill>
                <a:srgbClr val="FF0000"/>
              </a:solidFill>
            </a:ln>
          </p:spPr>
          <p:txBody>
            <a:bodyPr wrap="square" lIns="0" tIns="0" rIns="0" bIns="0" rtlCol="0"/>
            <a:lstStyle/>
            <a:p>
              <a:endParaRPr/>
            </a:p>
          </p:txBody>
        </p:sp>
        <p:sp>
          <p:nvSpPr>
            <p:cNvPr id="282" name="object 282"/>
            <p:cNvSpPr/>
            <p:nvPr/>
          </p:nvSpPr>
          <p:spPr>
            <a:xfrm>
              <a:off x="4272213" y="2281758"/>
              <a:ext cx="38100" cy="19050"/>
            </a:xfrm>
            <a:custGeom>
              <a:avLst/>
              <a:gdLst/>
              <a:ahLst/>
              <a:cxnLst/>
              <a:rect l="l" t="t" r="r" b="b"/>
              <a:pathLst>
                <a:path w="38100" h="19050">
                  <a:moveTo>
                    <a:pt x="0" y="18912"/>
                  </a:moveTo>
                  <a:lnTo>
                    <a:pt x="19009" y="9456"/>
                  </a:lnTo>
                  <a:lnTo>
                    <a:pt x="38019" y="0"/>
                  </a:lnTo>
                </a:path>
              </a:pathLst>
            </a:custGeom>
            <a:ln w="18931">
              <a:solidFill>
                <a:srgbClr val="FF0000"/>
              </a:solidFill>
            </a:ln>
          </p:spPr>
          <p:txBody>
            <a:bodyPr wrap="square" lIns="0" tIns="0" rIns="0" bIns="0" rtlCol="0"/>
            <a:lstStyle/>
            <a:p>
              <a:endParaRPr/>
            </a:p>
          </p:txBody>
        </p:sp>
        <p:sp>
          <p:nvSpPr>
            <p:cNvPr id="283" name="object 283"/>
            <p:cNvSpPr/>
            <p:nvPr/>
          </p:nvSpPr>
          <p:spPr>
            <a:xfrm>
              <a:off x="4310232" y="2253390"/>
              <a:ext cx="28575" cy="28575"/>
            </a:xfrm>
            <a:custGeom>
              <a:avLst/>
              <a:gdLst/>
              <a:ahLst/>
              <a:cxnLst/>
              <a:rect l="l" t="t" r="r" b="b"/>
              <a:pathLst>
                <a:path w="28575" h="28575">
                  <a:moveTo>
                    <a:pt x="0" y="28368"/>
                  </a:moveTo>
                  <a:lnTo>
                    <a:pt x="28514" y="0"/>
                  </a:lnTo>
                </a:path>
              </a:pathLst>
            </a:custGeom>
            <a:ln w="18960">
              <a:solidFill>
                <a:srgbClr val="FF0000"/>
              </a:solidFill>
            </a:ln>
          </p:spPr>
          <p:txBody>
            <a:bodyPr wrap="square" lIns="0" tIns="0" rIns="0" bIns="0" rtlCol="0"/>
            <a:lstStyle/>
            <a:p>
              <a:endParaRPr/>
            </a:p>
          </p:txBody>
        </p:sp>
        <p:sp>
          <p:nvSpPr>
            <p:cNvPr id="284" name="object 284"/>
            <p:cNvSpPr/>
            <p:nvPr/>
          </p:nvSpPr>
          <p:spPr>
            <a:xfrm>
              <a:off x="4338747" y="2215565"/>
              <a:ext cx="38100" cy="38100"/>
            </a:xfrm>
            <a:custGeom>
              <a:avLst/>
              <a:gdLst/>
              <a:ahLst/>
              <a:cxnLst/>
              <a:rect l="l" t="t" r="r" b="b"/>
              <a:pathLst>
                <a:path w="38100" h="38100">
                  <a:moveTo>
                    <a:pt x="0" y="37824"/>
                  </a:moveTo>
                  <a:lnTo>
                    <a:pt x="19009" y="18912"/>
                  </a:lnTo>
                  <a:lnTo>
                    <a:pt x="38019" y="0"/>
                  </a:lnTo>
                </a:path>
              </a:pathLst>
            </a:custGeom>
            <a:ln w="18960">
              <a:solidFill>
                <a:srgbClr val="FF0000"/>
              </a:solidFill>
            </a:ln>
          </p:spPr>
          <p:txBody>
            <a:bodyPr wrap="square" lIns="0" tIns="0" rIns="0" bIns="0" rtlCol="0"/>
            <a:lstStyle/>
            <a:p>
              <a:endParaRPr/>
            </a:p>
          </p:txBody>
        </p:sp>
        <p:sp>
          <p:nvSpPr>
            <p:cNvPr id="285" name="object 285"/>
            <p:cNvSpPr/>
            <p:nvPr/>
          </p:nvSpPr>
          <p:spPr>
            <a:xfrm>
              <a:off x="4376766" y="2187197"/>
              <a:ext cx="38100" cy="28575"/>
            </a:xfrm>
            <a:custGeom>
              <a:avLst/>
              <a:gdLst/>
              <a:ahLst/>
              <a:cxnLst/>
              <a:rect l="l" t="t" r="r" b="b"/>
              <a:pathLst>
                <a:path w="38100" h="28575">
                  <a:moveTo>
                    <a:pt x="0" y="28368"/>
                  </a:moveTo>
                  <a:lnTo>
                    <a:pt x="38019" y="0"/>
                  </a:lnTo>
                </a:path>
              </a:pathLst>
            </a:custGeom>
            <a:ln w="18947">
              <a:solidFill>
                <a:srgbClr val="FF0000"/>
              </a:solidFill>
            </a:ln>
          </p:spPr>
          <p:txBody>
            <a:bodyPr wrap="square" lIns="0" tIns="0" rIns="0" bIns="0" rtlCol="0"/>
            <a:lstStyle/>
            <a:p>
              <a:endParaRPr/>
            </a:p>
          </p:txBody>
        </p:sp>
        <p:sp>
          <p:nvSpPr>
            <p:cNvPr id="286" name="object 286"/>
            <p:cNvSpPr/>
            <p:nvPr/>
          </p:nvSpPr>
          <p:spPr>
            <a:xfrm>
              <a:off x="4414786" y="2149372"/>
              <a:ext cx="28575" cy="38100"/>
            </a:xfrm>
            <a:custGeom>
              <a:avLst/>
              <a:gdLst/>
              <a:ahLst/>
              <a:cxnLst/>
              <a:rect l="l" t="t" r="r" b="b"/>
              <a:pathLst>
                <a:path w="28575" h="38100">
                  <a:moveTo>
                    <a:pt x="0" y="37824"/>
                  </a:moveTo>
                  <a:lnTo>
                    <a:pt x="28514" y="0"/>
                  </a:lnTo>
                </a:path>
              </a:pathLst>
            </a:custGeom>
            <a:ln w="18974">
              <a:solidFill>
                <a:srgbClr val="FF0000"/>
              </a:solidFill>
            </a:ln>
          </p:spPr>
          <p:txBody>
            <a:bodyPr wrap="square" lIns="0" tIns="0" rIns="0" bIns="0" rtlCol="0"/>
            <a:lstStyle/>
            <a:p>
              <a:endParaRPr/>
            </a:p>
          </p:txBody>
        </p:sp>
        <p:sp>
          <p:nvSpPr>
            <p:cNvPr id="287" name="object 287"/>
            <p:cNvSpPr/>
            <p:nvPr/>
          </p:nvSpPr>
          <p:spPr>
            <a:xfrm>
              <a:off x="4443301" y="2111547"/>
              <a:ext cx="38100" cy="38100"/>
            </a:xfrm>
            <a:custGeom>
              <a:avLst/>
              <a:gdLst/>
              <a:ahLst/>
              <a:cxnLst/>
              <a:rect l="l" t="t" r="r" b="b"/>
              <a:pathLst>
                <a:path w="38100" h="38100">
                  <a:moveTo>
                    <a:pt x="0" y="37824"/>
                  </a:moveTo>
                  <a:lnTo>
                    <a:pt x="19009" y="18912"/>
                  </a:lnTo>
                  <a:lnTo>
                    <a:pt x="38019" y="0"/>
                  </a:lnTo>
                </a:path>
              </a:pathLst>
            </a:custGeom>
            <a:ln w="18960">
              <a:solidFill>
                <a:srgbClr val="FF0000"/>
              </a:solidFill>
            </a:ln>
          </p:spPr>
          <p:txBody>
            <a:bodyPr wrap="square" lIns="0" tIns="0" rIns="0" bIns="0" rtlCol="0"/>
            <a:lstStyle/>
            <a:p>
              <a:endParaRPr/>
            </a:p>
          </p:txBody>
        </p:sp>
        <p:sp>
          <p:nvSpPr>
            <p:cNvPr id="288" name="object 288"/>
            <p:cNvSpPr/>
            <p:nvPr/>
          </p:nvSpPr>
          <p:spPr>
            <a:xfrm>
              <a:off x="4481320" y="2073723"/>
              <a:ext cx="28575" cy="38100"/>
            </a:xfrm>
            <a:custGeom>
              <a:avLst/>
              <a:gdLst/>
              <a:ahLst/>
              <a:cxnLst/>
              <a:rect l="l" t="t" r="r" b="b"/>
              <a:pathLst>
                <a:path w="28575" h="38100">
                  <a:moveTo>
                    <a:pt x="0" y="37824"/>
                  </a:moveTo>
                  <a:lnTo>
                    <a:pt x="28514" y="0"/>
                  </a:lnTo>
                </a:path>
              </a:pathLst>
            </a:custGeom>
            <a:ln w="18974">
              <a:solidFill>
                <a:srgbClr val="FF0000"/>
              </a:solidFill>
            </a:ln>
          </p:spPr>
          <p:txBody>
            <a:bodyPr wrap="square" lIns="0" tIns="0" rIns="0" bIns="0" rtlCol="0"/>
            <a:lstStyle/>
            <a:p>
              <a:endParaRPr/>
            </a:p>
          </p:txBody>
        </p:sp>
        <p:sp>
          <p:nvSpPr>
            <p:cNvPr id="289" name="object 289"/>
            <p:cNvSpPr/>
            <p:nvPr/>
          </p:nvSpPr>
          <p:spPr>
            <a:xfrm>
              <a:off x="4509835" y="2035898"/>
              <a:ext cx="38100" cy="38100"/>
            </a:xfrm>
            <a:custGeom>
              <a:avLst/>
              <a:gdLst/>
              <a:ahLst/>
              <a:cxnLst/>
              <a:rect l="l" t="t" r="r" b="b"/>
              <a:pathLst>
                <a:path w="38100" h="38100">
                  <a:moveTo>
                    <a:pt x="0" y="37824"/>
                  </a:moveTo>
                  <a:lnTo>
                    <a:pt x="19009" y="18912"/>
                  </a:lnTo>
                  <a:lnTo>
                    <a:pt x="38019" y="0"/>
                  </a:lnTo>
                </a:path>
              </a:pathLst>
            </a:custGeom>
            <a:ln w="18960">
              <a:solidFill>
                <a:srgbClr val="FF0000"/>
              </a:solidFill>
            </a:ln>
          </p:spPr>
          <p:txBody>
            <a:bodyPr wrap="square" lIns="0" tIns="0" rIns="0" bIns="0" rtlCol="0"/>
            <a:lstStyle/>
            <a:p>
              <a:endParaRPr/>
            </a:p>
          </p:txBody>
        </p:sp>
        <p:sp>
          <p:nvSpPr>
            <p:cNvPr id="290" name="object 290"/>
            <p:cNvSpPr/>
            <p:nvPr/>
          </p:nvSpPr>
          <p:spPr>
            <a:xfrm>
              <a:off x="4547854" y="1988618"/>
              <a:ext cx="28575" cy="47625"/>
            </a:xfrm>
            <a:custGeom>
              <a:avLst/>
              <a:gdLst/>
              <a:ahLst/>
              <a:cxnLst/>
              <a:rect l="l" t="t" r="r" b="b"/>
              <a:pathLst>
                <a:path w="28575" h="47625">
                  <a:moveTo>
                    <a:pt x="0" y="47280"/>
                  </a:moveTo>
                  <a:lnTo>
                    <a:pt x="28514" y="0"/>
                  </a:lnTo>
                </a:path>
              </a:pathLst>
            </a:custGeom>
            <a:ln w="18983">
              <a:solidFill>
                <a:srgbClr val="FF0000"/>
              </a:solidFill>
            </a:ln>
          </p:spPr>
          <p:txBody>
            <a:bodyPr wrap="square" lIns="0" tIns="0" rIns="0" bIns="0" rtlCol="0"/>
            <a:lstStyle/>
            <a:p>
              <a:endParaRPr/>
            </a:p>
          </p:txBody>
        </p:sp>
        <p:sp>
          <p:nvSpPr>
            <p:cNvPr id="291" name="object 291"/>
            <p:cNvSpPr/>
            <p:nvPr/>
          </p:nvSpPr>
          <p:spPr>
            <a:xfrm>
              <a:off x="4576369" y="1941337"/>
              <a:ext cx="38100" cy="47625"/>
            </a:xfrm>
            <a:custGeom>
              <a:avLst/>
              <a:gdLst/>
              <a:ahLst/>
              <a:cxnLst/>
              <a:rect l="l" t="t" r="r" b="b"/>
              <a:pathLst>
                <a:path w="38100" h="47625">
                  <a:moveTo>
                    <a:pt x="0" y="47280"/>
                  </a:moveTo>
                  <a:lnTo>
                    <a:pt x="19009" y="18912"/>
                  </a:lnTo>
                  <a:lnTo>
                    <a:pt x="38019" y="0"/>
                  </a:lnTo>
                </a:path>
              </a:pathLst>
            </a:custGeom>
            <a:ln w="18971">
              <a:solidFill>
                <a:srgbClr val="FF0000"/>
              </a:solidFill>
            </a:ln>
          </p:spPr>
          <p:txBody>
            <a:bodyPr wrap="square" lIns="0" tIns="0" rIns="0" bIns="0" rtlCol="0"/>
            <a:lstStyle/>
            <a:p>
              <a:endParaRPr/>
            </a:p>
          </p:txBody>
        </p:sp>
        <p:sp>
          <p:nvSpPr>
            <p:cNvPr id="292" name="object 292"/>
            <p:cNvSpPr/>
            <p:nvPr/>
          </p:nvSpPr>
          <p:spPr>
            <a:xfrm>
              <a:off x="4614389" y="1903512"/>
              <a:ext cx="28575" cy="38100"/>
            </a:xfrm>
            <a:custGeom>
              <a:avLst/>
              <a:gdLst/>
              <a:ahLst/>
              <a:cxnLst/>
              <a:rect l="l" t="t" r="r" b="b"/>
              <a:pathLst>
                <a:path w="28575" h="38100">
                  <a:moveTo>
                    <a:pt x="0" y="37824"/>
                  </a:moveTo>
                  <a:lnTo>
                    <a:pt x="28514" y="0"/>
                  </a:lnTo>
                </a:path>
              </a:pathLst>
            </a:custGeom>
            <a:ln w="18974">
              <a:solidFill>
                <a:srgbClr val="FF0000"/>
              </a:solidFill>
            </a:ln>
          </p:spPr>
          <p:txBody>
            <a:bodyPr wrap="square" lIns="0" tIns="0" rIns="0" bIns="0" rtlCol="0"/>
            <a:lstStyle/>
            <a:p>
              <a:endParaRPr/>
            </a:p>
          </p:txBody>
        </p:sp>
        <p:sp>
          <p:nvSpPr>
            <p:cNvPr id="293" name="object 293"/>
            <p:cNvSpPr/>
            <p:nvPr/>
          </p:nvSpPr>
          <p:spPr>
            <a:xfrm>
              <a:off x="4642903" y="1856231"/>
              <a:ext cx="38100" cy="47625"/>
            </a:xfrm>
            <a:custGeom>
              <a:avLst/>
              <a:gdLst/>
              <a:ahLst/>
              <a:cxnLst/>
              <a:rect l="l" t="t" r="r" b="b"/>
              <a:pathLst>
                <a:path w="38100" h="47625">
                  <a:moveTo>
                    <a:pt x="0" y="47280"/>
                  </a:moveTo>
                  <a:lnTo>
                    <a:pt x="38019" y="0"/>
                  </a:lnTo>
                </a:path>
              </a:pathLst>
            </a:custGeom>
            <a:ln w="18971">
              <a:solidFill>
                <a:srgbClr val="FF0000"/>
              </a:solidFill>
            </a:ln>
          </p:spPr>
          <p:txBody>
            <a:bodyPr wrap="square" lIns="0" tIns="0" rIns="0" bIns="0" rtlCol="0"/>
            <a:lstStyle/>
            <a:p>
              <a:endParaRPr/>
            </a:p>
          </p:txBody>
        </p:sp>
        <p:sp>
          <p:nvSpPr>
            <p:cNvPr id="294" name="object 294"/>
            <p:cNvSpPr/>
            <p:nvPr/>
          </p:nvSpPr>
          <p:spPr>
            <a:xfrm>
              <a:off x="4680923" y="1808951"/>
              <a:ext cx="38100" cy="47625"/>
            </a:xfrm>
            <a:custGeom>
              <a:avLst/>
              <a:gdLst/>
              <a:ahLst/>
              <a:cxnLst/>
              <a:rect l="l" t="t" r="r" b="b"/>
              <a:pathLst>
                <a:path w="38100" h="47625">
                  <a:moveTo>
                    <a:pt x="0" y="47280"/>
                  </a:moveTo>
                  <a:lnTo>
                    <a:pt x="38019" y="0"/>
                  </a:lnTo>
                </a:path>
              </a:pathLst>
            </a:custGeom>
            <a:ln w="18971">
              <a:solidFill>
                <a:srgbClr val="FF0000"/>
              </a:solidFill>
            </a:ln>
          </p:spPr>
          <p:txBody>
            <a:bodyPr wrap="square" lIns="0" tIns="0" rIns="0" bIns="0" rtlCol="0"/>
            <a:lstStyle/>
            <a:p>
              <a:endParaRPr/>
            </a:p>
          </p:txBody>
        </p:sp>
        <p:sp>
          <p:nvSpPr>
            <p:cNvPr id="295" name="object 295"/>
            <p:cNvSpPr/>
            <p:nvPr/>
          </p:nvSpPr>
          <p:spPr>
            <a:xfrm>
              <a:off x="4718942" y="1771126"/>
              <a:ext cx="28575" cy="38100"/>
            </a:xfrm>
            <a:custGeom>
              <a:avLst/>
              <a:gdLst/>
              <a:ahLst/>
              <a:cxnLst/>
              <a:rect l="l" t="t" r="r" b="b"/>
              <a:pathLst>
                <a:path w="28575" h="38100">
                  <a:moveTo>
                    <a:pt x="0" y="37824"/>
                  </a:moveTo>
                  <a:lnTo>
                    <a:pt x="28514" y="0"/>
                  </a:lnTo>
                </a:path>
              </a:pathLst>
            </a:custGeom>
            <a:ln w="18974">
              <a:solidFill>
                <a:srgbClr val="FF0000"/>
              </a:solidFill>
            </a:ln>
          </p:spPr>
          <p:txBody>
            <a:bodyPr wrap="square" lIns="0" tIns="0" rIns="0" bIns="0" rtlCol="0"/>
            <a:lstStyle/>
            <a:p>
              <a:endParaRPr/>
            </a:p>
          </p:txBody>
        </p:sp>
        <p:sp>
          <p:nvSpPr>
            <p:cNvPr id="296" name="object 296"/>
            <p:cNvSpPr/>
            <p:nvPr/>
          </p:nvSpPr>
          <p:spPr>
            <a:xfrm>
              <a:off x="4747457" y="1723845"/>
              <a:ext cx="38100" cy="47625"/>
            </a:xfrm>
            <a:custGeom>
              <a:avLst/>
              <a:gdLst/>
              <a:ahLst/>
              <a:cxnLst/>
              <a:rect l="l" t="t" r="r" b="b"/>
              <a:pathLst>
                <a:path w="38100" h="47625">
                  <a:moveTo>
                    <a:pt x="0" y="47280"/>
                  </a:moveTo>
                  <a:lnTo>
                    <a:pt x="19009" y="28368"/>
                  </a:lnTo>
                  <a:lnTo>
                    <a:pt x="38019" y="0"/>
                  </a:lnTo>
                </a:path>
              </a:pathLst>
            </a:custGeom>
            <a:ln w="18971">
              <a:solidFill>
                <a:srgbClr val="FF0000"/>
              </a:solidFill>
            </a:ln>
          </p:spPr>
          <p:txBody>
            <a:bodyPr wrap="square" lIns="0" tIns="0" rIns="0" bIns="0" rtlCol="0"/>
            <a:lstStyle/>
            <a:p>
              <a:endParaRPr/>
            </a:p>
          </p:txBody>
        </p:sp>
        <p:sp>
          <p:nvSpPr>
            <p:cNvPr id="297" name="object 297"/>
            <p:cNvSpPr/>
            <p:nvPr/>
          </p:nvSpPr>
          <p:spPr>
            <a:xfrm>
              <a:off x="4785477" y="1676565"/>
              <a:ext cx="28575" cy="47625"/>
            </a:xfrm>
            <a:custGeom>
              <a:avLst/>
              <a:gdLst/>
              <a:ahLst/>
              <a:cxnLst/>
              <a:rect l="l" t="t" r="r" b="b"/>
              <a:pathLst>
                <a:path w="28575" h="47625">
                  <a:moveTo>
                    <a:pt x="0" y="47280"/>
                  </a:moveTo>
                  <a:lnTo>
                    <a:pt x="28514" y="0"/>
                  </a:lnTo>
                </a:path>
              </a:pathLst>
            </a:custGeom>
            <a:ln w="18983">
              <a:solidFill>
                <a:srgbClr val="FF0000"/>
              </a:solidFill>
            </a:ln>
          </p:spPr>
          <p:txBody>
            <a:bodyPr wrap="square" lIns="0" tIns="0" rIns="0" bIns="0" rtlCol="0"/>
            <a:lstStyle/>
            <a:p>
              <a:endParaRPr/>
            </a:p>
          </p:txBody>
        </p:sp>
        <p:sp>
          <p:nvSpPr>
            <p:cNvPr id="298" name="object 298"/>
            <p:cNvSpPr/>
            <p:nvPr/>
          </p:nvSpPr>
          <p:spPr>
            <a:xfrm>
              <a:off x="4813992" y="1638740"/>
              <a:ext cx="38100" cy="38100"/>
            </a:xfrm>
            <a:custGeom>
              <a:avLst/>
              <a:gdLst/>
              <a:ahLst/>
              <a:cxnLst/>
              <a:rect l="l" t="t" r="r" b="b"/>
              <a:pathLst>
                <a:path w="38100" h="38100">
                  <a:moveTo>
                    <a:pt x="0" y="37824"/>
                  </a:moveTo>
                  <a:lnTo>
                    <a:pt x="19009" y="18912"/>
                  </a:lnTo>
                  <a:lnTo>
                    <a:pt x="38019" y="0"/>
                  </a:lnTo>
                </a:path>
              </a:pathLst>
            </a:custGeom>
            <a:ln w="18960">
              <a:solidFill>
                <a:srgbClr val="FF0000"/>
              </a:solidFill>
            </a:ln>
          </p:spPr>
          <p:txBody>
            <a:bodyPr wrap="square" lIns="0" tIns="0" rIns="0" bIns="0" rtlCol="0"/>
            <a:lstStyle/>
            <a:p>
              <a:endParaRPr/>
            </a:p>
          </p:txBody>
        </p:sp>
        <p:sp>
          <p:nvSpPr>
            <p:cNvPr id="299" name="object 299"/>
            <p:cNvSpPr/>
            <p:nvPr/>
          </p:nvSpPr>
          <p:spPr>
            <a:xfrm>
              <a:off x="4852011" y="1600916"/>
              <a:ext cx="28575" cy="38100"/>
            </a:xfrm>
            <a:custGeom>
              <a:avLst/>
              <a:gdLst/>
              <a:ahLst/>
              <a:cxnLst/>
              <a:rect l="l" t="t" r="r" b="b"/>
              <a:pathLst>
                <a:path w="28575" h="38100">
                  <a:moveTo>
                    <a:pt x="0" y="37824"/>
                  </a:moveTo>
                  <a:lnTo>
                    <a:pt x="28514" y="0"/>
                  </a:lnTo>
                </a:path>
              </a:pathLst>
            </a:custGeom>
            <a:ln w="18974">
              <a:solidFill>
                <a:srgbClr val="FF0000"/>
              </a:solidFill>
            </a:ln>
          </p:spPr>
          <p:txBody>
            <a:bodyPr wrap="square" lIns="0" tIns="0" rIns="0" bIns="0" rtlCol="0"/>
            <a:lstStyle/>
            <a:p>
              <a:endParaRPr/>
            </a:p>
          </p:txBody>
        </p:sp>
        <p:sp>
          <p:nvSpPr>
            <p:cNvPr id="300" name="object 300"/>
            <p:cNvSpPr/>
            <p:nvPr/>
          </p:nvSpPr>
          <p:spPr>
            <a:xfrm>
              <a:off x="4880526" y="1563091"/>
              <a:ext cx="38100" cy="38100"/>
            </a:xfrm>
            <a:custGeom>
              <a:avLst/>
              <a:gdLst/>
              <a:ahLst/>
              <a:cxnLst/>
              <a:rect l="l" t="t" r="r" b="b"/>
              <a:pathLst>
                <a:path w="38100" h="38100">
                  <a:moveTo>
                    <a:pt x="0" y="37824"/>
                  </a:moveTo>
                  <a:lnTo>
                    <a:pt x="19009" y="18912"/>
                  </a:lnTo>
                  <a:lnTo>
                    <a:pt x="38019" y="0"/>
                  </a:lnTo>
                </a:path>
              </a:pathLst>
            </a:custGeom>
            <a:ln w="18960">
              <a:solidFill>
                <a:srgbClr val="FF0000"/>
              </a:solidFill>
            </a:ln>
          </p:spPr>
          <p:txBody>
            <a:bodyPr wrap="square" lIns="0" tIns="0" rIns="0" bIns="0" rtlCol="0"/>
            <a:lstStyle/>
            <a:p>
              <a:endParaRPr/>
            </a:p>
          </p:txBody>
        </p:sp>
        <p:sp>
          <p:nvSpPr>
            <p:cNvPr id="301" name="object 301"/>
            <p:cNvSpPr/>
            <p:nvPr/>
          </p:nvSpPr>
          <p:spPr>
            <a:xfrm>
              <a:off x="4918545" y="1525266"/>
              <a:ext cx="28575" cy="38100"/>
            </a:xfrm>
            <a:custGeom>
              <a:avLst/>
              <a:gdLst/>
              <a:ahLst/>
              <a:cxnLst/>
              <a:rect l="l" t="t" r="r" b="b"/>
              <a:pathLst>
                <a:path w="28575" h="38100">
                  <a:moveTo>
                    <a:pt x="0" y="37824"/>
                  </a:moveTo>
                  <a:lnTo>
                    <a:pt x="28514" y="0"/>
                  </a:lnTo>
                </a:path>
              </a:pathLst>
            </a:custGeom>
            <a:ln w="18974">
              <a:solidFill>
                <a:srgbClr val="FF0000"/>
              </a:solidFill>
            </a:ln>
          </p:spPr>
          <p:txBody>
            <a:bodyPr wrap="square" lIns="0" tIns="0" rIns="0" bIns="0" rtlCol="0"/>
            <a:lstStyle/>
            <a:p>
              <a:endParaRPr/>
            </a:p>
          </p:txBody>
        </p:sp>
        <p:sp>
          <p:nvSpPr>
            <p:cNvPr id="302" name="object 302"/>
            <p:cNvSpPr/>
            <p:nvPr/>
          </p:nvSpPr>
          <p:spPr>
            <a:xfrm>
              <a:off x="4947060" y="1496898"/>
              <a:ext cx="38100" cy="28575"/>
            </a:xfrm>
            <a:custGeom>
              <a:avLst/>
              <a:gdLst/>
              <a:ahLst/>
              <a:cxnLst/>
              <a:rect l="l" t="t" r="r" b="b"/>
              <a:pathLst>
                <a:path w="38100" h="28575">
                  <a:moveTo>
                    <a:pt x="0" y="28368"/>
                  </a:moveTo>
                  <a:lnTo>
                    <a:pt x="38019" y="0"/>
                  </a:lnTo>
                </a:path>
              </a:pathLst>
            </a:custGeom>
            <a:ln w="18947">
              <a:solidFill>
                <a:srgbClr val="FF0000"/>
              </a:solidFill>
            </a:ln>
          </p:spPr>
          <p:txBody>
            <a:bodyPr wrap="square" lIns="0" tIns="0" rIns="0" bIns="0" rtlCol="0"/>
            <a:lstStyle/>
            <a:p>
              <a:endParaRPr/>
            </a:p>
          </p:txBody>
        </p:sp>
        <p:sp>
          <p:nvSpPr>
            <p:cNvPr id="303" name="object 303"/>
            <p:cNvSpPr/>
            <p:nvPr/>
          </p:nvSpPr>
          <p:spPr>
            <a:xfrm>
              <a:off x="4985080" y="1459073"/>
              <a:ext cx="38100" cy="38100"/>
            </a:xfrm>
            <a:custGeom>
              <a:avLst/>
              <a:gdLst/>
              <a:ahLst/>
              <a:cxnLst/>
              <a:rect l="l" t="t" r="r" b="b"/>
              <a:pathLst>
                <a:path w="38100" h="38100">
                  <a:moveTo>
                    <a:pt x="0" y="37824"/>
                  </a:moveTo>
                  <a:lnTo>
                    <a:pt x="19009" y="18912"/>
                  </a:lnTo>
                  <a:lnTo>
                    <a:pt x="38019" y="0"/>
                  </a:lnTo>
                </a:path>
              </a:pathLst>
            </a:custGeom>
            <a:ln w="18960">
              <a:solidFill>
                <a:srgbClr val="FF0000"/>
              </a:solidFill>
            </a:ln>
          </p:spPr>
          <p:txBody>
            <a:bodyPr wrap="square" lIns="0" tIns="0" rIns="0" bIns="0" rtlCol="0"/>
            <a:lstStyle/>
            <a:p>
              <a:endParaRPr/>
            </a:p>
          </p:txBody>
        </p:sp>
        <p:sp>
          <p:nvSpPr>
            <p:cNvPr id="304" name="object 304"/>
            <p:cNvSpPr/>
            <p:nvPr/>
          </p:nvSpPr>
          <p:spPr>
            <a:xfrm>
              <a:off x="5023099" y="1430705"/>
              <a:ext cx="28575" cy="28575"/>
            </a:xfrm>
            <a:custGeom>
              <a:avLst/>
              <a:gdLst/>
              <a:ahLst/>
              <a:cxnLst/>
              <a:rect l="l" t="t" r="r" b="b"/>
              <a:pathLst>
                <a:path w="28575" h="28575">
                  <a:moveTo>
                    <a:pt x="0" y="28368"/>
                  </a:moveTo>
                  <a:lnTo>
                    <a:pt x="28514" y="0"/>
                  </a:lnTo>
                </a:path>
              </a:pathLst>
            </a:custGeom>
            <a:ln w="18960">
              <a:solidFill>
                <a:srgbClr val="FF0000"/>
              </a:solidFill>
            </a:ln>
          </p:spPr>
          <p:txBody>
            <a:bodyPr wrap="square" lIns="0" tIns="0" rIns="0" bIns="0" rtlCol="0"/>
            <a:lstStyle/>
            <a:p>
              <a:endParaRPr/>
            </a:p>
          </p:txBody>
        </p:sp>
        <p:sp>
          <p:nvSpPr>
            <p:cNvPr id="305" name="object 305"/>
            <p:cNvSpPr/>
            <p:nvPr/>
          </p:nvSpPr>
          <p:spPr>
            <a:xfrm>
              <a:off x="5051614" y="1411793"/>
              <a:ext cx="38100" cy="19050"/>
            </a:xfrm>
            <a:custGeom>
              <a:avLst/>
              <a:gdLst/>
              <a:ahLst/>
              <a:cxnLst/>
              <a:rect l="l" t="t" r="r" b="b"/>
              <a:pathLst>
                <a:path w="38100" h="19050">
                  <a:moveTo>
                    <a:pt x="0" y="18912"/>
                  </a:moveTo>
                  <a:lnTo>
                    <a:pt x="19009" y="9456"/>
                  </a:lnTo>
                  <a:lnTo>
                    <a:pt x="38019" y="0"/>
                  </a:lnTo>
                </a:path>
              </a:pathLst>
            </a:custGeom>
            <a:ln w="18931">
              <a:solidFill>
                <a:srgbClr val="FF0000"/>
              </a:solidFill>
            </a:ln>
          </p:spPr>
          <p:txBody>
            <a:bodyPr wrap="square" lIns="0" tIns="0" rIns="0" bIns="0" rtlCol="0"/>
            <a:lstStyle/>
            <a:p>
              <a:endParaRPr/>
            </a:p>
          </p:txBody>
        </p:sp>
        <p:sp>
          <p:nvSpPr>
            <p:cNvPr id="306" name="object 306"/>
            <p:cNvSpPr/>
            <p:nvPr/>
          </p:nvSpPr>
          <p:spPr>
            <a:xfrm>
              <a:off x="5089633" y="1392880"/>
              <a:ext cx="28575" cy="19050"/>
            </a:xfrm>
            <a:custGeom>
              <a:avLst/>
              <a:gdLst/>
              <a:ahLst/>
              <a:cxnLst/>
              <a:rect l="l" t="t" r="r" b="b"/>
              <a:pathLst>
                <a:path w="28575" h="19050">
                  <a:moveTo>
                    <a:pt x="0" y="18912"/>
                  </a:moveTo>
                  <a:lnTo>
                    <a:pt x="28514" y="0"/>
                  </a:lnTo>
                </a:path>
              </a:pathLst>
            </a:custGeom>
            <a:ln w="18942">
              <a:solidFill>
                <a:srgbClr val="FF0000"/>
              </a:solidFill>
            </a:ln>
          </p:spPr>
          <p:txBody>
            <a:bodyPr wrap="square" lIns="0" tIns="0" rIns="0" bIns="0" rtlCol="0"/>
            <a:lstStyle/>
            <a:p>
              <a:endParaRPr/>
            </a:p>
          </p:txBody>
        </p:sp>
        <p:sp>
          <p:nvSpPr>
            <p:cNvPr id="307" name="object 307"/>
            <p:cNvSpPr/>
            <p:nvPr/>
          </p:nvSpPr>
          <p:spPr>
            <a:xfrm>
              <a:off x="5118148" y="1373968"/>
              <a:ext cx="38100" cy="19050"/>
            </a:xfrm>
            <a:custGeom>
              <a:avLst/>
              <a:gdLst/>
              <a:ahLst/>
              <a:cxnLst/>
              <a:rect l="l" t="t" r="r" b="b"/>
              <a:pathLst>
                <a:path w="38100" h="19050">
                  <a:moveTo>
                    <a:pt x="0" y="18912"/>
                  </a:moveTo>
                  <a:lnTo>
                    <a:pt x="19009" y="9456"/>
                  </a:lnTo>
                  <a:lnTo>
                    <a:pt x="38019" y="0"/>
                  </a:lnTo>
                </a:path>
              </a:pathLst>
            </a:custGeom>
            <a:ln w="18931">
              <a:solidFill>
                <a:srgbClr val="FF0000"/>
              </a:solidFill>
            </a:ln>
          </p:spPr>
          <p:txBody>
            <a:bodyPr wrap="square" lIns="0" tIns="0" rIns="0" bIns="0" rtlCol="0"/>
            <a:lstStyle/>
            <a:p>
              <a:endParaRPr/>
            </a:p>
          </p:txBody>
        </p:sp>
        <p:sp>
          <p:nvSpPr>
            <p:cNvPr id="308" name="object 308"/>
            <p:cNvSpPr/>
            <p:nvPr/>
          </p:nvSpPr>
          <p:spPr>
            <a:xfrm>
              <a:off x="5156168" y="1355056"/>
              <a:ext cx="28575" cy="19050"/>
            </a:xfrm>
            <a:custGeom>
              <a:avLst/>
              <a:gdLst/>
              <a:ahLst/>
              <a:cxnLst/>
              <a:rect l="l" t="t" r="r" b="b"/>
              <a:pathLst>
                <a:path w="28575" h="19050">
                  <a:moveTo>
                    <a:pt x="0" y="18912"/>
                  </a:moveTo>
                  <a:lnTo>
                    <a:pt x="28514" y="0"/>
                  </a:lnTo>
                </a:path>
              </a:pathLst>
            </a:custGeom>
            <a:ln w="18942">
              <a:solidFill>
                <a:srgbClr val="FF0000"/>
              </a:solidFill>
            </a:ln>
          </p:spPr>
          <p:txBody>
            <a:bodyPr wrap="square" lIns="0" tIns="0" rIns="0" bIns="0" rtlCol="0"/>
            <a:lstStyle/>
            <a:p>
              <a:endParaRPr/>
            </a:p>
          </p:txBody>
        </p:sp>
        <p:sp>
          <p:nvSpPr>
            <p:cNvPr id="309" name="object 309"/>
            <p:cNvSpPr/>
            <p:nvPr/>
          </p:nvSpPr>
          <p:spPr>
            <a:xfrm>
              <a:off x="5184682" y="1345600"/>
              <a:ext cx="38100" cy="9525"/>
            </a:xfrm>
            <a:custGeom>
              <a:avLst/>
              <a:gdLst/>
              <a:ahLst/>
              <a:cxnLst/>
              <a:rect l="l" t="t" r="r" b="b"/>
              <a:pathLst>
                <a:path w="38100" h="9525">
                  <a:moveTo>
                    <a:pt x="0" y="9456"/>
                  </a:moveTo>
                  <a:lnTo>
                    <a:pt x="19009" y="0"/>
                  </a:lnTo>
                  <a:lnTo>
                    <a:pt x="38019" y="0"/>
                  </a:lnTo>
                </a:path>
              </a:pathLst>
            </a:custGeom>
            <a:ln w="18917">
              <a:solidFill>
                <a:srgbClr val="FF0000"/>
              </a:solidFill>
            </a:ln>
          </p:spPr>
          <p:txBody>
            <a:bodyPr wrap="square" lIns="0" tIns="0" rIns="0" bIns="0" rtlCol="0"/>
            <a:lstStyle/>
            <a:p>
              <a:endParaRPr/>
            </a:p>
          </p:txBody>
        </p:sp>
        <p:sp>
          <p:nvSpPr>
            <p:cNvPr id="310" name="object 310"/>
            <p:cNvSpPr/>
            <p:nvPr/>
          </p:nvSpPr>
          <p:spPr>
            <a:xfrm>
              <a:off x="5222702" y="1345600"/>
              <a:ext cx="28575" cy="0"/>
            </a:xfrm>
            <a:custGeom>
              <a:avLst/>
              <a:gdLst/>
              <a:ahLst/>
              <a:cxnLst/>
              <a:rect l="l" t="t" r="r" b="b"/>
              <a:pathLst>
                <a:path w="28575">
                  <a:moveTo>
                    <a:pt x="0" y="0"/>
                  </a:moveTo>
                  <a:lnTo>
                    <a:pt x="28514" y="0"/>
                  </a:lnTo>
                </a:path>
              </a:pathLst>
            </a:custGeom>
            <a:ln w="18912">
              <a:solidFill>
                <a:srgbClr val="FF0000"/>
              </a:solidFill>
            </a:ln>
          </p:spPr>
          <p:txBody>
            <a:bodyPr wrap="square" lIns="0" tIns="0" rIns="0" bIns="0" rtlCol="0"/>
            <a:lstStyle/>
            <a:p>
              <a:endParaRPr/>
            </a:p>
          </p:txBody>
        </p:sp>
        <p:sp>
          <p:nvSpPr>
            <p:cNvPr id="311" name="object 311"/>
            <p:cNvSpPr/>
            <p:nvPr/>
          </p:nvSpPr>
          <p:spPr>
            <a:xfrm>
              <a:off x="5251216" y="1345600"/>
              <a:ext cx="38100" cy="0"/>
            </a:xfrm>
            <a:custGeom>
              <a:avLst/>
              <a:gdLst/>
              <a:ahLst/>
              <a:cxnLst/>
              <a:rect l="l" t="t" r="r" b="b"/>
              <a:pathLst>
                <a:path w="38100">
                  <a:moveTo>
                    <a:pt x="0" y="0"/>
                  </a:moveTo>
                  <a:lnTo>
                    <a:pt x="38019" y="0"/>
                  </a:lnTo>
                </a:path>
              </a:pathLst>
            </a:custGeom>
            <a:ln w="18912">
              <a:solidFill>
                <a:srgbClr val="FF0000"/>
              </a:solidFill>
            </a:ln>
          </p:spPr>
          <p:txBody>
            <a:bodyPr wrap="square" lIns="0" tIns="0" rIns="0" bIns="0" rtlCol="0"/>
            <a:lstStyle/>
            <a:p>
              <a:endParaRPr/>
            </a:p>
          </p:txBody>
        </p:sp>
        <p:sp>
          <p:nvSpPr>
            <p:cNvPr id="312" name="object 312"/>
            <p:cNvSpPr/>
            <p:nvPr/>
          </p:nvSpPr>
          <p:spPr>
            <a:xfrm>
              <a:off x="5289236" y="1345600"/>
              <a:ext cx="38100" cy="0"/>
            </a:xfrm>
            <a:custGeom>
              <a:avLst/>
              <a:gdLst/>
              <a:ahLst/>
              <a:cxnLst/>
              <a:rect l="l" t="t" r="r" b="b"/>
              <a:pathLst>
                <a:path w="38100">
                  <a:moveTo>
                    <a:pt x="0" y="0"/>
                  </a:moveTo>
                  <a:lnTo>
                    <a:pt x="38019" y="0"/>
                  </a:lnTo>
                </a:path>
              </a:pathLst>
            </a:custGeom>
            <a:ln w="18912">
              <a:solidFill>
                <a:srgbClr val="FF0000"/>
              </a:solidFill>
            </a:ln>
          </p:spPr>
          <p:txBody>
            <a:bodyPr wrap="square" lIns="0" tIns="0" rIns="0" bIns="0" rtlCol="0"/>
            <a:lstStyle/>
            <a:p>
              <a:endParaRPr/>
            </a:p>
          </p:txBody>
        </p:sp>
        <p:sp>
          <p:nvSpPr>
            <p:cNvPr id="313" name="object 313"/>
            <p:cNvSpPr/>
            <p:nvPr/>
          </p:nvSpPr>
          <p:spPr>
            <a:xfrm>
              <a:off x="5327256" y="1345600"/>
              <a:ext cx="28575" cy="0"/>
            </a:xfrm>
            <a:custGeom>
              <a:avLst/>
              <a:gdLst/>
              <a:ahLst/>
              <a:cxnLst/>
              <a:rect l="l" t="t" r="r" b="b"/>
              <a:pathLst>
                <a:path w="28575">
                  <a:moveTo>
                    <a:pt x="0" y="0"/>
                  </a:moveTo>
                  <a:lnTo>
                    <a:pt x="28514" y="0"/>
                  </a:lnTo>
                </a:path>
              </a:pathLst>
            </a:custGeom>
            <a:ln w="18912">
              <a:solidFill>
                <a:srgbClr val="FF0000"/>
              </a:solidFill>
            </a:ln>
          </p:spPr>
          <p:txBody>
            <a:bodyPr wrap="square" lIns="0" tIns="0" rIns="0" bIns="0" rtlCol="0"/>
            <a:lstStyle/>
            <a:p>
              <a:endParaRPr/>
            </a:p>
          </p:txBody>
        </p:sp>
        <p:sp>
          <p:nvSpPr>
            <p:cNvPr id="314" name="object 314"/>
            <p:cNvSpPr/>
            <p:nvPr/>
          </p:nvSpPr>
          <p:spPr>
            <a:xfrm>
              <a:off x="5355770" y="1345600"/>
              <a:ext cx="38100" cy="9525"/>
            </a:xfrm>
            <a:custGeom>
              <a:avLst/>
              <a:gdLst/>
              <a:ahLst/>
              <a:cxnLst/>
              <a:rect l="l" t="t" r="r" b="b"/>
              <a:pathLst>
                <a:path w="38100" h="9525">
                  <a:moveTo>
                    <a:pt x="0" y="0"/>
                  </a:moveTo>
                  <a:lnTo>
                    <a:pt x="19009" y="0"/>
                  </a:lnTo>
                  <a:lnTo>
                    <a:pt x="38019" y="9456"/>
                  </a:lnTo>
                </a:path>
              </a:pathLst>
            </a:custGeom>
            <a:ln w="18917">
              <a:solidFill>
                <a:srgbClr val="FF0000"/>
              </a:solidFill>
            </a:ln>
          </p:spPr>
          <p:txBody>
            <a:bodyPr wrap="square" lIns="0" tIns="0" rIns="0" bIns="0" rtlCol="0"/>
            <a:lstStyle/>
            <a:p>
              <a:endParaRPr/>
            </a:p>
          </p:txBody>
        </p:sp>
        <p:sp>
          <p:nvSpPr>
            <p:cNvPr id="315" name="object 315"/>
            <p:cNvSpPr/>
            <p:nvPr/>
          </p:nvSpPr>
          <p:spPr>
            <a:xfrm>
              <a:off x="5393790" y="1355056"/>
              <a:ext cx="28575" cy="19050"/>
            </a:xfrm>
            <a:custGeom>
              <a:avLst/>
              <a:gdLst/>
              <a:ahLst/>
              <a:cxnLst/>
              <a:rect l="l" t="t" r="r" b="b"/>
              <a:pathLst>
                <a:path w="28575" h="19050">
                  <a:moveTo>
                    <a:pt x="0" y="0"/>
                  </a:moveTo>
                  <a:lnTo>
                    <a:pt x="28514" y="18912"/>
                  </a:lnTo>
                </a:path>
              </a:pathLst>
            </a:custGeom>
            <a:ln w="18942">
              <a:solidFill>
                <a:srgbClr val="FF0000"/>
              </a:solidFill>
            </a:ln>
          </p:spPr>
          <p:txBody>
            <a:bodyPr wrap="square" lIns="0" tIns="0" rIns="0" bIns="0" rtlCol="0"/>
            <a:lstStyle/>
            <a:p>
              <a:endParaRPr/>
            </a:p>
          </p:txBody>
        </p:sp>
        <p:sp>
          <p:nvSpPr>
            <p:cNvPr id="316" name="object 316"/>
            <p:cNvSpPr/>
            <p:nvPr/>
          </p:nvSpPr>
          <p:spPr>
            <a:xfrm>
              <a:off x="5422305" y="1373968"/>
              <a:ext cx="38100" cy="19050"/>
            </a:xfrm>
            <a:custGeom>
              <a:avLst/>
              <a:gdLst/>
              <a:ahLst/>
              <a:cxnLst/>
              <a:rect l="l" t="t" r="r" b="b"/>
              <a:pathLst>
                <a:path w="38100" h="19050">
                  <a:moveTo>
                    <a:pt x="0" y="0"/>
                  </a:moveTo>
                  <a:lnTo>
                    <a:pt x="19009" y="9456"/>
                  </a:lnTo>
                  <a:lnTo>
                    <a:pt x="38019" y="18912"/>
                  </a:lnTo>
                </a:path>
              </a:pathLst>
            </a:custGeom>
            <a:ln w="18931">
              <a:solidFill>
                <a:srgbClr val="FF0000"/>
              </a:solidFill>
            </a:ln>
          </p:spPr>
          <p:txBody>
            <a:bodyPr wrap="square" lIns="0" tIns="0" rIns="0" bIns="0" rtlCol="0"/>
            <a:lstStyle/>
            <a:p>
              <a:endParaRPr/>
            </a:p>
          </p:txBody>
        </p:sp>
        <p:sp>
          <p:nvSpPr>
            <p:cNvPr id="317" name="object 317"/>
            <p:cNvSpPr/>
            <p:nvPr/>
          </p:nvSpPr>
          <p:spPr>
            <a:xfrm>
              <a:off x="5460324" y="1392880"/>
              <a:ext cx="28575" cy="19050"/>
            </a:xfrm>
            <a:custGeom>
              <a:avLst/>
              <a:gdLst/>
              <a:ahLst/>
              <a:cxnLst/>
              <a:rect l="l" t="t" r="r" b="b"/>
              <a:pathLst>
                <a:path w="28575" h="19050">
                  <a:moveTo>
                    <a:pt x="0" y="0"/>
                  </a:moveTo>
                  <a:lnTo>
                    <a:pt x="28514" y="18912"/>
                  </a:lnTo>
                </a:path>
              </a:pathLst>
            </a:custGeom>
            <a:ln w="18942">
              <a:solidFill>
                <a:srgbClr val="FF0000"/>
              </a:solidFill>
            </a:ln>
          </p:spPr>
          <p:txBody>
            <a:bodyPr wrap="square" lIns="0" tIns="0" rIns="0" bIns="0" rtlCol="0"/>
            <a:lstStyle/>
            <a:p>
              <a:endParaRPr/>
            </a:p>
          </p:txBody>
        </p:sp>
        <p:sp>
          <p:nvSpPr>
            <p:cNvPr id="318" name="object 318"/>
            <p:cNvSpPr/>
            <p:nvPr/>
          </p:nvSpPr>
          <p:spPr>
            <a:xfrm>
              <a:off x="5488839" y="1411793"/>
              <a:ext cx="38100" cy="19050"/>
            </a:xfrm>
            <a:custGeom>
              <a:avLst/>
              <a:gdLst/>
              <a:ahLst/>
              <a:cxnLst/>
              <a:rect l="l" t="t" r="r" b="b"/>
              <a:pathLst>
                <a:path w="38100" h="19050">
                  <a:moveTo>
                    <a:pt x="0" y="0"/>
                  </a:moveTo>
                  <a:lnTo>
                    <a:pt x="19009" y="9456"/>
                  </a:lnTo>
                  <a:lnTo>
                    <a:pt x="38019" y="18912"/>
                  </a:lnTo>
                </a:path>
              </a:pathLst>
            </a:custGeom>
            <a:ln w="18931">
              <a:solidFill>
                <a:srgbClr val="FF0000"/>
              </a:solidFill>
            </a:ln>
          </p:spPr>
          <p:txBody>
            <a:bodyPr wrap="square" lIns="0" tIns="0" rIns="0" bIns="0" rtlCol="0"/>
            <a:lstStyle/>
            <a:p>
              <a:endParaRPr/>
            </a:p>
          </p:txBody>
        </p:sp>
        <p:sp>
          <p:nvSpPr>
            <p:cNvPr id="319" name="object 319"/>
            <p:cNvSpPr/>
            <p:nvPr/>
          </p:nvSpPr>
          <p:spPr>
            <a:xfrm>
              <a:off x="5526858" y="1430705"/>
              <a:ext cx="28575" cy="28575"/>
            </a:xfrm>
            <a:custGeom>
              <a:avLst/>
              <a:gdLst/>
              <a:ahLst/>
              <a:cxnLst/>
              <a:rect l="l" t="t" r="r" b="b"/>
              <a:pathLst>
                <a:path w="28575" h="28575">
                  <a:moveTo>
                    <a:pt x="0" y="0"/>
                  </a:moveTo>
                  <a:lnTo>
                    <a:pt x="28514" y="28368"/>
                  </a:lnTo>
                </a:path>
              </a:pathLst>
            </a:custGeom>
            <a:ln w="18960">
              <a:solidFill>
                <a:srgbClr val="FF0000"/>
              </a:solidFill>
            </a:ln>
          </p:spPr>
          <p:txBody>
            <a:bodyPr wrap="square" lIns="0" tIns="0" rIns="0" bIns="0" rtlCol="0"/>
            <a:lstStyle/>
            <a:p>
              <a:endParaRPr/>
            </a:p>
          </p:txBody>
        </p:sp>
        <p:sp>
          <p:nvSpPr>
            <p:cNvPr id="320" name="object 320"/>
            <p:cNvSpPr/>
            <p:nvPr/>
          </p:nvSpPr>
          <p:spPr>
            <a:xfrm>
              <a:off x="5555373" y="1459073"/>
              <a:ext cx="38100" cy="38100"/>
            </a:xfrm>
            <a:custGeom>
              <a:avLst/>
              <a:gdLst/>
              <a:ahLst/>
              <a:cxnLst/>
              <a:rect l="l" t="t" r="r" b="b"/>
              <a:pathLst>
                <a:path w="38100" h="38100">
                  <a:moveTo>
                    <a:pt x="0" y="0"/>
                  </a:moveTo>
                  <a:lnTo>
                    <a:pt x="19009" y="18912"/>
                  </a:lnTo>
                  <a:lnTo>
                    <a:pt x="38019" y="37824"/>
                  </a:lnTo>
                </a:path>
              </a:pathLst>
            </a:custGeom>
            <a:ln w="18960">
              <a:solidFill>
                <a:srgbClr val="FF0000"/>
              </a:solidFill>
            </a:ln>
          </p:spPr>
          <p:txBody>
            <a:bodyPr wrap="square" lIns="0" tIns="0" rIns="0" bIns="0" rtlCol="0"/>
            <a:lstStyle/>
            <a:p>
              <a:endParaRPr/>
            </a:p>
          </p:txBody>
        </p:sp>
        <p:sp>
          <p:nvSpPr>
            <p:cNvPr id="321" name="object 321"/>
            <p:cNvSpPr/>
            <p:nvPr/>
          </p:nvSpPr>
          <p:spPr>
            <a:xfrm>
              <a:off x="5593393" y="1496898"/>
              <a:ext cx="38100" cy="28575"/>
            </a:xfrm>
            <a:custGeom>
              <a:avLst/>
              <a:gdLst/>
              <a:ahLst/>
              <a:cxnLst/>
              <a:rect l="l" t="t" r="r" b="b"/>
              <a:pathLst>
                <a:path w="38100" h="28575">
                  <a:moveTo>
                    <a:pt x="0" y="0"/>
                  </a:moveTo>
                  <a:lnTo>
                    <a:pt x="38019" y="28368"/>
                  </a:lnTo>
                </a:path>
              </a:pathLst>
            </a:custGeom>
            <a:ln w="18947">
              <a:solidFill>
                <a:srgbClr val="FF0000"/>
              </a:solidFill>
            </a:ln>
          </p:spPr>
          <p:txBody>
            <a:bodyPr wrap="square" lIns="0" tIns="0" rIns="0" bIns="0" rtlCol="0"/>
            <a:lstStyle/>
            <a:p>
              <a:endParaRPr/>
            </a:p>
          </p:txBody>
        </p:sp>
        <p:sp>
          <p:nvSpPr>
            <p:cNvPr id="322" name="object 322"/>
            <p:cNvSpPr/>
            <p:nvPr/>
          </p:nvSpPr>
          <p:spPr>
            <a:xfrm>
              <a:off x="5631412" y="1525266"/>
              <a:ext cx="28575" cy="38100"/>
            </a:xfrm>
            <a:custGeom>
              <a:avLst/>
              <a:gdLst/>
              <a:ahLst/>
              <a:cxnLst/>
              <a:rect l="l" t="t" r="r" b="b"/>
              <a:pathLst>
                <a:path w="28575" h="38100">
                  <a:moveTo>
                    <a:pt x="0" y="0"/>
                  </a:moveTo>
                  <a:lnTo>
                    <a:pt x="28514" y="37824"/>
                  </a:lnTo>
                </a:path>
              </a:pathLst>
            </a:custGeom>
            <a:ln w="18974">
              <a:solidFill>
                <a:srgbClr val="FF0000"/>
              </a:solidFill>
            </a:ln>
          </p:spPr>
          <p:txBody>
            <a:bodyPr wrap="square" lIns="0" tIns="0" rIns="0" bIns="0" rtlCol="0"/>
            <a:lstStyle/>
            <a:p>
              <a:endParaRPr/>
            </a:p>
          </p:txBody>
        </p:sp>
        <p:sp>
          <p:nvSpPr>
            <p:cNvPr id="323" name="object 323"/>
            <p:cNvSpPr/>
            <p:nvPr/>
          </p:nvSpPr>
          <p:spPr>
            <a:xfrm>
              <a:off x="5659927" y="1563091"/>
              <a:ext cx="38100" cy="38100"/>
            </a:xfrm>
            <a:custGeom>
              <a:avLst/>
              <a:gdLst/>
              <a:ahLst/>
              <a:cxnLst/>
              <a:rect l="l" t="t" r="r" b="b"/>
              <a:pathLst>
                <a:path w="38100" h="38100">
                  <a:moveTo>
                    <a:pt x="0" y="0"/>
                  </a:moveTo>
                  <a:lnTo>
                    <a:pt x="19009" y="18912"/>
                  </a:lnTo>
                  <a:lnTo>
                    <a:pt x="38019" y="37824"/>
                  </a:lnTo>
                </a:path>
              </a:pathLst>
            </a:custGeom>
            <a:ln w="18960">
              <a:solidFill>
                <a:srgbClr val="FF0000"/>
              </a:solidFill>
            </a:ln>
          </p:spPr>
          <p:txBody>
            <a:bodyPr wrap="square" lIns="0" tIns="0" rIns="0" bIns="0" rtlCol="0"/>
            <a:lstStyle/>
            <a:p>
              <a:endParaRPr/>
            </a:p>
          </p:txBody>
        </p:sp>
        <p:sp>
          <p:nvSpPr>
            <p:cNvPr id="324" name="object 324"/>
            <p:cNvSpPr/>
            <p:nvPr/>
          </p:nvSpPr>
          <p:spPr>
            <a:xfrm>
              <a:off x="5697946" y="1600916"/>
              <a:ext cx="28575" cy="38100"/>
            </a:xfrm>
            <a:custGeom>
              <a:avLst/>
              <a:gdLst/>
              <a:ahLst/>
              <a:cxnLst/>
              <a:rect l="l" t="t" r="r" b="b"/>
              <a:pathLst>
                <a:path w="28575" h="38100">
                  <a:moveTo>
                    <a:pt x="0" y="0"/>
                  </a:moveTo>
                  <a:lnTo>
                    <a:pt x="28514" y="37824"/>
                  </a:lnTo>
                </a:path>
              </a:pathLst>
            </a:custGeom>
            <a:ln w="18974">
              <a:solidFill>
                <a:srgbClr val="FF0000"/>
              </a:solidFill>
            </a:ln>
          </p:spPr>
          <p:txBody>
            <a:bodyPr wrap="square" lIns="0" tIns="0" rIns="0" bIns="0" rtlCol="0"/>
            <a:lstStyle/>
            <a:p>
              <a:endParaRPr/>
            </a:p>
          </p:txBody>
        </p:sp>
        <p:sp>
          <p:nvSpPr>
            <p:cNvPr id="325" name="object 325"/>
            <p:cNvSpPr/>
            <p:nvPr/>
          </p:nvSpPr>
          <p:spPr>
            <a:xfrm>
              <a:off x="5726461" y="1638740"/>
              <a:ext cx="38100" cy="38100"/>
            </a:xfrm>
            <a:custGeom>
              <a:avLst/>
              <a:gdLst/>
              <a:ahLst/>
              <a:cxnLst/>
              <a:rect l="l" t="t" r="r" b="b"/>
              <a:pathLst>
                <a:path w="38100" h="38100">
                  <a:moveTo>
                    <a:pt x="0" y="0"/>
                  </a:moveTo>
                  <a:lnTo>
                    <a:pt x="19009" y="18912"/>
                  </a:lnTo>
                  <a:lnTo>
                    <a:pt x="38019" y="37824"/>
                  </a:lnTo>
                </a:path>
              </a:pathLst>
            </a:custGeom>
            <a:ln w="18960">
              <a:solidFill>
                <a:srgbClr val="FF0000"/>
              </a:solidFill>
            </a:ln>
          </p:spPr>
          <p:txBody>
            <a:bodyPr wrap="square" lIns="0" tIns="0" rIns="0" bIns="0" rtlCol="0"/>
            <a:lstStyle/>
            <a:p>
              <a:endParaRPr/>
            </a:p>
          </p:txBody>
        </p:sp>
        <p:sp>
          <p:nvSpPr>
            <p:cNvPr id="326" name="object 326"/>
            <p:cNvSpPr/>
            <p:nvPr/>
          </p:nvSpPr>
          <p:spPr>
            <a:xfrm>
              <a:off x="5764481" y="1676565"/>
              <a:ext cx="28575" cy="47625"/>
            </a:xfrm>
            <a:custGeom>
              <a:avLst/>
              <a:gdLst/>
              <a:ahLst/>
              <a:cxnLst/>
              <a:rect l="l" t="t" r="r" b="b"/>
              <a:pathLst>
                <a:path w="28575" h="47625">
                  <a:moveTo>
                    <a:pt x="0" y="0"/>
                  </a:moveTo>
                  <a:lnTo>
                    <a:pt x="28514" y="47280"/>
                  </a:lnTo>
                </a:path>
              </a:pathLst>
            </a:custGeom>
            <a:ln w="18983">
              <a:solidFill>
                <a:srgbClr val="FF0000"/>
              </a:solidFill>
            </a:ln>
          </p:spPr>
          <p:txBody>
            <a:bodyPr wrap="square" lIns="0" tIns="0" rIns="0" bIns="0" rtlCol="0"/>
            <a:lstStyle/>
            <a:p>
              <a:endParaRPr/>
            </a:p>
          </p:txBody>
        </p:sp>
        <p:sp>
          <p:nvSpPr>
            <p:cNvPr id="327" name="object 327"/>
            <p:cNvSpPr/>
            <p:nvPr/>
          </p:nvSpPr>
          <p:spPr>
            <a:xfrm>
              <a:off x="5792995" y="1723845"/>
              <a:ext cx="38100" cy="47625"/>
            </a:xfrm>
            <a:custGeom>
              <a:avLst/>
              <a:gdLst/>
              <a:ahLst/>
              <a:cxnLst/>
              <a:rect l="l" t="t" r="r" b="b"/>
              <a:pathLst>
                <a:path w="38100" h="47625">
                  <a:moveTo>
                    <a:pt x="0" y="0"/>
                  </a:moveTo>
                  <a:lnTo>
                    <a:pt x="19009" y="28368"/>
                  </a:lnTo>
                  <a:lnTo>
                    <a:pt x="38019" y="47280"/>
                  </a:lnTo>
                </a:path>
              </a:pathLst>
            </a:custGeom>
            <a:ln w="18971">
              <a:solidFill>
                <a:srgbClr val="FF0000"/>
              </a:solidFill>
            </a:ln>
          </p:spPr>
          <p:txBody>
            <a:bodyPr wrap="square" lIns="0" tIns="0" rIns="0" bIns="0" rtlCol="0"/>
            <a:lstStyle/>
            <a:p>
              <a:endParaRPr/>
            </a:p>
          </p:txBody>
        </p:sp>
        <p:sp>
          <p:nvSpPr>
            <p:cNvPr id="328" name="object 328"/>
            <p:cNvSpPr/>
            <p:nvPr/>
          </p:nvSpPr>
          <p:spPr>
            <a:xfrm>
              <a:off x="5831015" y="1771126"/>
              <a:ext cx="28575" cy="38100"/>
            </a:xfrm>
            <a:custGeom>
              <a:avLst/>
              <a:gdLst/>
              <a:ahLst/>
              <a:cxnLst/>
              <a:rect l="l" t="t" r="r" b="b"/>
              <a:pathLst>
                <a:path w="28575" h="38100">
                  <a:moveTo>
                    <a:pt x="0" y="0"/>
                  </a:moveTo>
                  <a:lnTo>
                    <a:pt x="28514" y="37824"/>
                  </a:lnTo>
                </a:path>
              </a:pathLst>
            </a:custGeom>
            <a:ln w="18974">
              <a:solidFill>
                <a:srgbClr val="FF0000"/>
              </a:solidFill>
            </a:ln>
          </p:spPr>
          <p:txBody>
            <a:bodyPr wrap="square" lIns="0" tIns="0" rIns="0" bIns="0" rtlCol="0"/>
            <a:lstStyle/>
            <a:p>
              <a:endParaRPr/>
            </a:p>
          </p:txBody>
        </p:sp>
        <p:sp>
          <p:nvSpPr>
            <p:cNvPr id="329" name="object 329"/>
            <p:cNvSpPr/>
            <p:nvPr/>
          </p:nvSpPr>
          <p:spPr>
            <a:xfrm>
              <a:off x="5859530" y="1808951"/>
              <a:ext cx="38100" cy="47625"/>
            </a:xfrm>
            <a:custGeom>
              <a:avLst/>
              <a:gdLst/>
              <a:ahLst/>
              <a:cxnLst/>
              <a:rect l="l" t="t" r="r" b="b"/>
              <a:pathLst>
                <a:path w="38100" h="47625">
                  <a:moveTo>
                    <a:pt x="0" y="0"/>
                  </a:moveTo>
                  <a:lnTo>
                    <a:pt x="38019" y="47280"/>
                  </a:lnTo>
                </a:path>
              </a:pathLst>
            </a:custGeom>
            <a:ln w="18971">
              <a:solidFill>
                <a:srgbClr val="FF0000"/>
              </a:solidFill>
            </a:ln>
          </p:spPr>
          <p:txBody>
            <a:bodyPr wrap="square" lIns="0" tIns="0" rIns="0" bIns="0" rtlCol="0"/>
            <a:lstStyle/>
            <a:p>
              <a:endParaRPr/>
            </a:p>
          </p:txBody>
        </p:sp>
        <p:sp>
          <p:nvSpPr>
            <p:cNvPr id="330" name="object 330"/>
            <p:cNvSpPr/>
            <p:nvPr/>
          </p:nvSpPr>
          <p:spPr>
            <a:xfrm>
              <a:off x="5897549" y="1856231"/>
              <a:ext cx="38100" cy="47625"/>
            </a:xfrm>
            <a:custGeom>
              <a:avLst/>
              <a:gdLst/>
              <a:ahLst/>
              <a:cxnLst/>
              <a:rect l="l" t="t" r="r" b="b"/>
              <a:pathLst>
                <a:path w="38100" h="47625">
                  <a:moveTo>
                    <a:pt x="0" y="0"/>
                  </a:moveTo>
                  <a:lnTo>
                    <a:pt x="38019" y="47280"/>
                  </a:lnTo>
                </a:path>
              </a:pathLst>
            </a:custGeom>
            <a:ln w="18971">
              <a:solidFill>
                <a:srgbClr val="FF0000"/>
              </a:solidFill>
            </a:ln>
          </p:spPr>
          <p:txBody>
            <a:bodyPr wrap="square" lIns="0" tIns="0" rIns="0" bIns="0" rtlCol="0"/>
            <a:lstStyle/>
            <a:p>
              <a:endParaRPr/>
            </a:p>
          </p:txBody>
        </p:sp>
        <p:sp>
          <p:nvSpPr>
            <p:cNvPr id="331" name="object 331"/>
            <p:cNvSpPr/>
            <p:nvPr/>
          </p:nvSpPr>
          <p:spPr>
            <a:xfrm>
              <a:off x="5935569" y="1903512"/>
              <a:ext cx="28575" cy="38100"/>
            </a:xfrm>
            <a:custGeom>
              <a:avLst/>
              <a:gdLst/>
              <a:ahLst/>
              <a:cxnLst/>
              <a:rect l="l" t="t" r="r" b="b"/>
              <a:pathLst>
                <a:path w="28575" h="38100">
                  <a:moveTo>
                    <a:pt x="0" y="0"/>
                  </a:moveTo>
                  <a:lnTo>
                    <a:pt x="28514" y="37824"/>
                  </a:lnTo>
                </a:path>
              </a:pathLst>
            </a:custGeom>
            <a:ln w="18974">
              <a:solidFill>
                <a:srgbClr val="FF0000"/>
              </a:solidFill>
            </a:ln>
          </p:spPr>
          <p:txBody>
            <a:bodyPr wrap="square" lIns="0" tIns="0" rIns="0" bIns="0" rtlCol="0"/>
            <a:lstStyle/>
            <a:p>
              <a:endParaRPr/>
            </a:p>
          </p:txBody>
        </p:sp>
        <p:sp>
          <p:nvSpPr>
            <p:cNvPr id="332" name="object 332"/>
            <p:cNvSpPr/>
            <p:nvPr/>
          </p:nvSpPr>
          <p:spPr>
            <a:xfrm>
              <a:off x="5964083" y="1941337"/>
              <a:ext cx="38100" cy="47625"/>
            </a:xfrm>
            <a:custGeom>
              <a:avLst/>
              <a:gdLst/>
              <a:ahLst/>
              <a:cxnLst/>
              <a:rect l="l" t="t" r="r" b="b"/>
              <a:pathLst>
                <a:path w="38100" h="47625">
                  <a:moveTo>
                    <a:pt x="0" y="0"/>
                  </a:moveTo>
                  <a:lnTo>
                    <a:pt x="19009" y="18912"/>
                  </a:lnTo>
                  <a:lnTo>
                    <a:pt x="38019" y="47280"/>
                  </a:lnTo>
                </a:path>
              </a:pathLst>
            </a:custGeom>
            <a:ln w="18971">
              <a:solidFill>
                <a:srgbClr val="FF0000"/>
              </a:solidFill>
            </a:ln>
          </p:spPr>
          <p:txBody>
            <a:bodyPr wrap="square" lIns="0" tIns="0" rIns="0" bIns="0" rtlCol="0"/>
            <a:lstStyle/>
            <a:p>
              <a:endParaRPr/>
            </a:p>
          </p:txBody>
        </p:sp>
        <p:sp>
          <p:nvSpPr>
            <p:cNvPr id="333" name="object 333"/>
            <p:cNvSpPr/>
            <p:nvPr/>
          </p:nvSpPr>
          <p:spPr>
            <a:xfrm>
              <a:off x="6002103" y="1988618"/>
              <a:ext cx="28575" cy="47625"/>
            </a:xfrm>
            <a:custGeom>
              <a:avLst/>
              <a:gdLst/>
              <a:ahLst/>
              <a:cxnLst/>
              <a:rect l="l" t="t" r="r" b="b"/>
              <a:pathLst>
                <a:path w="28575" h="47625">
                  <a:moveTo>
                    <a:pt x="0" y="0"/>
                  </a:moveTo>
                  <a:lnTo>
                    <a:pt x="28514" y="47280"/>
                  </a:lnTo>
                </a:path>
              </a:pathLst>
            </a:custGeom>
            <a:ln w="18983">
              <a:solidFill>
                <a:srgbClr val="FF0000"/>
              </a:solidFill>
            </a:ln>
          </p:spPr>
          <p:txBody>
            <a:bodyPr wrap="square" lIns="0" tIns="0" rIns="0" bIns="0" rtlCol="0"/>
            <a:lstStyle/>
            <a:p>
              <a:endParaRPr/>
            </a:p>
          </p:txBody>
        </p:sp>
        <p:sp>
          <p:nvSpPr>
            <p:cNvPr id="334" name="object 334"/>
            <p:cNvSpPr/>
            <p:nvPr/>
          </p:nvSpPr>
          <p:spPr>
            <a:xfrm>
              <a:off x="6030618" y="2035898"/>
              <a:ext cx="38100" cy="38100"/>
            </a:xfrm>
            <a:custGeom>
              <a:avLst/>
              <a:gdLst/>
              <a:ahLst/>
              <a:cxnLst/>
              <a:rect l="l" t="t" r="r" b="b"/>
              <a:pathLst>
                <a:path w="38100" h="38100">
                  <a:moveTo>
                    <a:pt x="0" y="0"/>
                  </a:moveTo>
                  <a:lnTo>
                    <a:pt x="19009" y="18912"/>
                  </a:lnTo>
                  <a:lnTo>
                    <a:pt x="38019" y="37824"/>
                  </a:lnTo>
                </a:path>
              </a:pathLst>
            </a:custGeom>
            <a:ln w="18960">
              <a:solidFill>
                <a:srgbClr val="FF0000"/>
              </a:solidFill>
            </a:ln>
          </p:spPr>
          <p:txBody>
            <a:bodyPr wrap="square" lIns="0" tIns="0" rIns="0" bIns="0" rtlCol="0"/>
            <a:lstStyle/>
            <a:p>
              <a:endParaRPr/>
            </a:p>
          </p:txBody>
        </p:sp>
        <p:sp>
          <p:nvSpPr>
            <p:cNvPr id="335" name="object 335"/>
            <p:cNvSpPr/>
            <p:nvPr/>
          </p:nvSpPr>
          <p:spPr>
            <a:xfrm>
              <a:off x="6068637" y="2073723"/>
              <a:ext cx="28575" cy="38100"/>
            </a:xfrm>
            <a:custGeom>
              <a:avLst/>
              <a:gdLst/>
              <a:ahLst/>
              <a:cxnLst/>
              <a:rect l="l" t="t" r="r" b="b"/>
              <a:pathLst>
                <a:path w="28575" h="38100">
                  <a:moveTo>
                    <a:pt x="0" y="0"/>
                  </a:moveTo>
                  <a:lnTo>
                    <a:pt x="28514" y="37824"/>
                  </a:lnTo>
                </a:path>
              </a:pathLst>
            </a:custGeom>
            <a:ln w="18974">
              <a:solidFill>
                <a:srgbClr val="FF0000"/>
              </a:solidFill>
            </a:ln>
          </p:spPr>
          <p:txBody>
            <a:bodyPr wrap="square" lIns="0" tIns="0" rIns="0" bIns="0" rtlCol="0"/>
            <a:lstStyle/>
            <a:p>
              <a:endParaRPr/>
            </a:p>
          </p:txBody>
        </p:sp>
        <p:sp>
          <p:nvSpPr>
            <p:cNvPr id="336" name="object 336"/>
            <p:cNvSpPr/>
            <p:nvPr/>
          </p:nvSpPr>
          <p:spPr>
            <a:xfrm>
              <a:off x="6097152" y="2111547"/>
              <a:ext cx="38100" cy="38100"/>
            </a:xfrm>
            <a:custGeom>
              <a:avLst/>
              <a:gdLst/>
              <a:ahLst/>
              <a:cxnLst/>
              <a:rect l="l" t="t" r="r" b="b"/>
              <a:pathLst>
                <a:path w="38100" h="38100">
                  <a:moveTo>
                    <a:pt x="0" y="0"/>
                  </a:moveTo>
                  <a:lnTo>
                    <a:pt x="19009" y="18912"/>
                  </a:lnTo>
                  <a:lnTo>
                    <a:pt x="38019" y="37824"/>
                  </a:lnTo>
                </a:path>
              </a:pathLst>
            </a:custGeom>
            <a:ln w="18960">
              <a:solidFill>
                <a:srgbClr val="FF0000"/>
              </a:solidFill>
            </a:ln>
          </p:spPr>
          <p:txBody>
            <a:bodyPr wrap="square" lIns="0" tIns="0" rIns="0" bIns="0" rtlCol="0"/>
            <a:lstStyle/>
            <a:p>
              <a:endParaRPr/>
            </a:p>
          </p:txBody>
        </p:sp>
        <p:sp>
          <p:nvSpPr>
            <p:cNvPr id="337" name="object 337"/>
            <p:cNvSpPr/>
            <p:nvPr/>
          </p:nvSpPr>
          <p:spPr>
            <a:xfrm>
              <a:off x="6135171" y="2149372"/>
              <a:ext cx="28575" cy="38100"/>
            </a:xfrm>
            <a:custGeom>
              <a:avLst/>
              <a:gdLst/>
              <a:ahLst/>
              <a:cxnLst/>
              <a:rect l="l" t="t" r="r" b="b"/>
              <a:pathLst>
                <a:path w="28575" h="38100">
                  <a:moveTo>
                    <a:pt x="0" y="0"/>
                  </a:moveTo>
                  <a:lnTo>
                    <a:pt x="28514" y="37824"/>
                  </a:lnTo>
                </a:path>
              </a:pathLst>
            </a:custGeom>
            <a:ln w="18974">
              <a:solidFill>
                <a:srgbClr val="FF0000"/>
              </a:solidFill>
            </a:ln>
          </p:spPr>
          <p:txBody>
            <a:bodyPr wrap="square" lIns="0" tIns="0" rIns="0" bIns="0" rtlCol="0"/>
            <a:lstStyle/>
            <a:p>
              <a:endParaRPr/>
            </a:p>
          </p:txBody>
        </p:sp>
        <p:sp>
          <p:nvSpPr>
            <p:cNvPr id="338" name="object 338"/>
            <p:cNvSpPr/>
            <p:nvPr/>
          </p:nvSpPr>
          <p:spPr>
            <a:xfrm>
              <a:off x="6163686" y="2187197"/>
              <a:ext cx="38100" cy="28575"/>
            </a:xfrm>
            <a:custGeom>
              <a:avLst/>
              <a:gdLst/>
              <a:ahLst/>
              <a:cxnLst/>
              <a:rect l="l" t="t" r="r" b="b"/>
              <a:pathLst>
                <a:path w="38100" h="28575">
                  <a:moveTo>
                    <a:pt x="0" y="0"/>
                  </a:moveTo>
                  <a:lnTo>
                    <a:pt x="38019" y="28368"/>
                  </a:lnTo>
                </a:path>
              </a:pathLst>
            </a:custGeom>
            <a:ln w="18947">
              <a:solidFill>
                <a:srgbClr val="FF0000"/>
              </a:solidFill>
            </a:ln>
          </p:spPr>
          <p:txBody>
            <a:bodyPr wrap="square" lIns="0" tIns="0" rIns="0" bIns="0" rtlCol="0"/>
            <a:lstStyle/>
            <a:p>
              <a:endParaRPr/>
            </a:p>
          </p:txBody>
        </p:sp>
        <p:sp>
          <p:nvSpPr>
            <p:cNvPr id="339" name="object 339"/>
            <p:cNvSpPr/>
            <p:nvPr/>
          </p:nvSpPr>
          <p:spPr>
            <a:xfrm>
              <a:off x="6201706" y="2215565"/>
              <a:ext cx="38100" cy="38100"/>
            </a:xfrm>
            <a:custGeom>
              <a:avLst/>
              <a:gdLst/>
              <a:ahLst/>
              <a:cxnLst/>
              <a:rect l="l" t="t" r="r" b="b"/>
              <a:pathLst>
                <a:path w="38100" h="38100">
                  <a:moveTo>
                    <a:pt x="0" y="0"/>
                  </a:moveTo>
                  <a:lnTo>
                    <a:pt x="19009" y="18912"/>
                  </a:lnTo>
                  <a:lnTo>
                    <a:pt x="38019" y="37824"/>
                  </a:lnTo>
                </a:path>
              </a:pathLst>
            </a:custGeom>
            <a:ln w="18960">
              <a:solidFill>
                <a:srgbClr val="FF0000"/>
              </a:solidFill>
            </a:ln>
          </p:spPr>
          <p:txBody>
            <a:bodyPr wrap="square" lIns="0" tIns="0" rIns="0" bIns="0" rtlCol="0"/>
            <a:lstStyle/>
            <a:p>
              <a:endParaRPr/>
            </a:p>
          </p:txBody>
        </p:sp>
        <p:sp>
          <p:nvSpPr>
            <p:cNvPr id="340" name="object 340"/>
            <p:cNvSpPr/>
            <p:nvPr/>
          </p:nvSpPr>
          <p:spPr>
            <a:xfrm>
              <a:off x="6239725" y="2253390"/>
              <a:ext cx="28575" cy="28575"/>
            </a:xfrm>
            <a:custGeom>
              <a:avLst/>
              <a:gdLst/>
              <a:ahLst/>
              <a:cxnLst/>
              <a:rect l="l" t="t" r="r" b="b"/>
              <a:pathLst>
                <a:path w="28575" h="28575">
                  <a:moveTo>
                    <a:pt x="0" y="0"/>
                  </a:moveTo>
                  <a:lnTo>
                    <a:pt x="28514" y="28368"/>
                  </a:lnTo>
                </a:path>
              </a:pathLst>
            </a:custGeom>
            <a:ln w="18960">
              <a:solidFill>
                <a:srgbClr val="FF0000"/>
              </a:solidFill>
            </a:ln>
          </p:spPr>
          <p:txBody>
            <a:bodyPr wrap="square" lIns="0" tIns="0" rIns="0" bIns="0" rtlCol="0"/>
            <a:lstStyle/>
            <a:p>
              <a:endParaRPr/>
            </a:p>
          </p:txBody>
        </p:sp>
        <p:sp>
          <p:nvSpPr>
            <p:cNvPr id="341" name="object 341"/>
            <p:cNvSpPr/>
            <p:nvPr/>
          </p:nvSpPr>
          <p:spPr>
            <a:xfrm>
              <a:off x="6268240" y="2281758"/>
              <a:ext cx="38100" cy="19050"/>
            </a:xfrm>
            <a:custGeom>
              <a:avLst/>
              <a:gdLst/>
              <a:ahLst/>
              <a:cxnLst/>
              <a:rect l="l" t="t" r="r" b="b"/>
              <a:pathLst>
                <a:path w="38100" h="19050">
                  <a:moveTo>
                    <a:pt x="0" y="0"/>
                  </a:moveTo>
                  <a:lnTo>
                    <a:pt x="19009" y="9456"/>
                  </a:lnTo>
                  <a:lnTo>
                    <a:pt x="38019" y="18912"/>
                  </a:lnTo>
                </a:path>
              </a:pathLst>
            </a:custGeom>
            <a:ln w="18931">
              <a:solidFill>
                <a:srgbClr val="FF0000"/>
              </a:solidFill>
            </a:ln>
          </p:spPr>
          <p:txBody>
            <a:bodyPr wrap="square" lIns="0" tIns="0" rIns="0" bIns="0" rtlCol="0"/>
            <a:lstStyle/>
            <a:p>
              <a:endParaRPr/>
            </a:p>
          </p:txBody>
        </p:sp>
        <p:sp>
          <p:nvSpPr>
            <p:cNvPr id="342" name="object 342"/>
            <p:cNvSpPr/>
            <p:nvPr/>
          </p:nvSpPr>
          <p:spPr>
            <a:xfrm>
              <a:off x="6306260" y="2300670"/>
              <a:ext cx="28575" cy="19050"/>
            </a:xfrm>
            <a:custGeom>
              <a:avLst/>
              <a:gdLst/>
              <a:ahLst/>
              <a:cxnLst/>
              <a:rect l="l" t="t" r="r" b="b"/>
              <a:pathLst>
                <a:path w="28575" h="19050">
                  <a:moveTo>
                    <a:pt x="0" y="0"/>
                  </a:moveTo>
                  <a:lnTo>
                    <a:pt x="28514" y="18912"/>
                  </a:lnTo>
                </a:path>
              </a:pathLst>
            </a:custGeom>
            <a:ln w="18942">
              <a:solidFill>
                <a:srgbClr val="FF0000"/>
              </a:solidFill>
            </a:ln>
          </p:spPr>
          <p:txBody>
            <a:bodyPr wrap="square" lIns="0" tIns="0" rIns="0" bIns="0" rtlCol="0"/>
            <a:lstStyle/>
            <a:p>
              <a:endParaRPr/>
            </a:p>
          </p:txBody>
        </p:sp>
        <p:sp>
          <p:nvSpPr>
            <p:cNvPr id="343" name="object 343"/>
            <p:cNvSpPr/>
            <p:nvPr/>
          </p:nvSpPr>
          <p:spPr>
            <a:xfrm>
              <a:off x="6334774" y="2319583"/>
              <a:ext cx="38100" cy="19050"/>
            </a:xfrm>
            <a:custGeom>
              <a:avLst/>
              <a:gdLst/>
              <a:ahLst/>
              <a:cxnLst/>
              <a:rect l="l" t="t" r="r" b="b"/>
              <a:pathLst>
                <a:path w="38100" h="19050">
                  <a:moveTo>
                    <a:pt x="0" y="0"/>
                  </a:moveTo>
                  <a:lnTo>
                    <a:pt x="19009" y="9456"/>
                  </a:lnTo>
                  <a:lnTo>
                    <a:pt x="38019" y="18912"/>
                  </a:lnTo>
                </a:path>
              </a:pathLst>
            </a:custGeom>
            <a:ln w="18931">
              <a:solidFill>
                <a:srgbClr val="FF0000"/>
              </a:solidFill>
            </a:ln>
          </p:spPr>
          <p:txBody>
            <a:bodyPr wrap="square" lIns="0" tIns="0" rIns="0" bIns="0" rtlCol="0"/>
            <a:lstStyle/>
            <a:p>
              <a:endParaRPr/>
            </a:p>
          </p:txBody>
        </p:sp>
        <p:sp>
          <p:nvSpPr>
            <p:cNvPr id="344" name="object 344"/>
            <p:cNvSpPr/>
            <p:nvPr/>
          </p:nvSpPr>
          <p:spPr>
            <a:xfrm>
              <a:off x="6372794" y="2338495"/>
              <a:ext cx="28575" cy="19050"/>
            </a:xfrm>
            <a:custGeom>
              <a:avLst/>
              <a:gdLst/>
              <a:ahLst/>
              <a:cxnLst/>
              <a:rect l="l" t="t" r="r" b="b"/>
              <a:pathLst>
                <a:path w="28575" h="19050">
                  <a:moveTo>
                    <a:pt x="0" y="0"/>
                  </a:moveTo>
                  <a:lnTo>
                    <a:pt x="28514" y="18912"/>
                  </a:lnTo>
                </a:path>
              </a:pathLst>
            </a:custGeom>
            <a:ln w="18942">
              <a:solidFill>
                <a:srgbClr val="FF0000"/>
              </a:solidFill>
            </a:ln>
          </p:spPr>
          <p:txBody>
            <a:bodyPr wrap="square" lIns="0" tIns="0" rIns="0" bIns="0" rtlCol="0"/>
            <a:lstStyle/>
            <a:p>
              <a:endParaRPr/>
            </a:p>
          </p:txBody>
        </p:sp>
        <p:sp>
          <p:nvSpPr>
            <p:cNvPr id="345" name="object 345"/>
            <p:cNvSpPr/>
            <p:nvPr/>
          </p:nvSpPr>
          <p:spPr>
            <a:xfrm>
              <a:off x="6401309" y="2357407"/>
              <a:ext cx="38100" cy="9525"/>
            </a:xfrm>
            <a:custGeom>
              <a:avLst/>
              <a:gdLst/>
              <a:ahLst/>
              <a:cxnLst/>
              <a:rect l="l" t="t" r="r" b="b"/>
              <a:pathLst>
                <a:path w="38100" h="9525">
                  <a:moveTo>
                    <a:pt x="0" y="0"/>
                  </a:moveTo>
                  <a:lnTo>
                    <a:pt x="19009" y="9456"/>
                  </a:lnTo>
                  <a:lnTo>
                    <a:pt x="38019" y="9456"/>
                  </a:lnTo>
                </a:path>
              </a:pathLst>
            </a:custGeom>
            <a:ln w="18917">
              <a:solidFill>
                <a:srgbClr val="FF0000"/>
              </a:solidFill>
            </a:ln>
          </p:spPr>
          <p:txBody>
            <a:bodyPr wrap="square" lIns="0" tIns="0" rIns="0" bIns="0" rtlCol="0"/>
            <a:lstStyle/>
            <a:p>
              <a:endParaRPr/>
            </a:p>
          </p:txBody>
        </p:sp>
        <p:sp>
          <p:nvSpPr>
            <p:cNvPr id="346" name="object 346"/>
            <p:cNvSpPr/>
            <p:nvPr/>
          </p:nvSpPr>
          <p:spPr>
            <a:xfrm>
              <a:off x="6439328" y="2366863"/>
              <a:ext cx="28575" cy="0"/>
            </a:xfrm>
            <a:custGeom>
              <a:avLst/>
              <a:gdLst/>
              <a:ahLst/>
              <a:cxnLst/>
              <a:rect l="l" t="t" r="r" b="b"/>
              <a:pathLst>
                <a:path w="28575">
                  <a:moveTo>
                    <a:pt x="0" y="0"/>
                  </a:moveTo>
                  <a:lnTo>
                    <a:pt x="28514" y="0"/>
                  </a:lnTo>
                </a:path>
              </a:pathLst>
            </a:custGeom>
            <a:ln w="18912">
              <a:solidFill>
                <a:srgbClr val="FF0000"/>
              </a:solidFill>
            </a:ln>
          </p:spPr>
          <p:txBody>
            <a:bodyPr wrap="square" lIns="0" tIns="0" rIns="0" bIns="0" rtlCol="0"/>
            <a:lstStyle/>
            <a:p>
              <a:endParaRPr/>
            </a:p>
          </p:txBody>
        </p:sp>
        <p:sp>
          <p:nvSpPr>
            <p:cNvPr id="347" name="object 347"/>
            <p:cNvSpPr/>
            <p:nvPr/>
          </p:nvSpPr>
          <p:spPr>
            <a:xfrm>
              <a:off x="6467843" y="2366863"/>
              <a:ext cx="38100" cy="0"/>
            </a:xfrm>
            <a:custGeom>
              <a:avLst/>
              <a:gdLst/>
              <a:ahLst/>
              <a:cxnLst/>
              <a:rect l="l" t="t" r="r" b="b"/>
              <a:pathLst>
                <a:path w="38100">
                  <a:moveTo>
                    <a:pt x="0" y="0"/>
                  </a:moveTo>
                  <a:lnTo>
                    <a:pt x="38019" y="0"/>
                  </a:lnTo>
                </a:path>
              </a:pathLst>
            </a:custGeom>
            <a:ln w="18912">
              <a:solidFill>
                <a:srgbClr val="FF0000"/>
              </a:solidFill>
            </a:ln>
          </p:spPr>
          <p:txBody>
            <a:bodyPr wrap="square" lIns="0" tIns="0" rIns="0" bIns="0" rtlCol="0"/>
            <a:lstStyle/>
            <a:p>
              <a:endParaRPr/>
            </a:p>
          </p:txBody>
        </p:sp>
        <p:sp>
          <p:nvSpPr>
            <p:cNvPr id="348" name="object 348"/>
            <p:cNvSpPr/>
            <p:nvPr/>
          </p:nvSpPr>
          <p:spPr>
            <a:xfrm>
              <a:off x="6505862" y="2366863"/>
              <a:ext cx="38100" cy="0"/>
            </a:xfrm>
            <a:custGeom>
              <a:avLst/>
              <a:gdLst/>
              <a:ahLst/>
              <a:cxnLst/>
              <a:rect l="l" t="t" r="r" b="b"/>
              <a:pathLst>
                <a:path w="38100">
                  <a:moveTo>
                    <a:pt x="0" y="0"/>
                  </a:moveTo>
                  <a:lnTo>
                    <a:pt x="38019" y="0"/>
                  </a:lnTo>
                </a:path>
              </a:pathLst>
            </a:custGeom>
            <a:ln w="18912">
              <a:solidFill>
                <a:srgbClr val="FF0000"/>
              </a:solidFill>
            </a:ln>
          </p:spPr>
          <p:txBody>
            <a:bodyPr wrap="square" lIns="0" tIns="0" rIns="0" bIns="0" rtlCol="0"/>
            <a:lstStyle/>
            <a:p>
              <a:endParaRPr/>
            </a:p>
          </p:txBody>
        </p:sp>
        <p:sp>
          <p:nvSpPr>
            <p:cNvPr id="349" name="object 349"/>
            <p:cNvSpPr/>
            <p:nvPr/>
          </p:nvSpPr>
          <p:spPr>
            <a:xfrm>
              <a:off x="6543882" y="2366863"/>
              <a:ext cx="28575" cy="0"/>
            </a:xfrm>
            <a:custGeom>
              <a:avLst/>
              <a:gdLst/>
              <a:ahLst/>
              <a:cxnLst/>
              <a:rect l="l" t="t" r="r" b="b"/>
              <a:pathLst>
                <a:path w="28575">
                  <a:moveTo>
                    <a:pt x="0" y="0"/>
                  </a:moveTo>
                  <a:lnTo>
                    <a:pt x="28514" y="0"/>
                  </a:lnTo>
                </a:path>
              </a:pathLst>
            </a:custGeom>
            <a:ln w="18912">
              <a:solidFill>
                <a:srgbClr val="FF0000"/>
              </a:solidFill>
            </a:ln>
          </p:spPr>
          <p:txBody>
            <a:bodyPr wrap="square" lIns="0" tIns="0" rIns="0" bIns="0" rtlCol="0"/>
            <a:lstStyle/>
            <a:p>
              <a:endParaRPr/>
            </a:p>
          </p:txBody>
        </p:sp>
        <p:sp>
          <p:nvSpPr>
            <p:cNvPr id="350" name="object 350"/>
            <p:cNvSpPr/>
            <p:nvPr/>
          </p:nvSpPr>
          <p:spPr>
            <a:xfrm>
              <a:off x="6572397" y="2357407"/>
              <a:ext cx="38100" cy="9525"/>
            </a:xfrm>
            <a:custGeom>
              <a:avLst/>
              <a:gdLst/>
              <a:ahLst/>
              <a:cxnLst/>
              <a:rect l="l" t="t" r="r" b="b"/>
              <a:pathLst>
                <a:path w="38100" h="9525">
                  <a:moveTo>
                    <a:pt x="0" y="9456"/>
                  </a:moveTo>
                  <a:lnTo>
                    <a:pt x="19009" y="9456"/>
                  </a:lnTo>
                  <a:lnTo>
                    <a:pt x="38019" y="0"/>
                  </a:lnTo>
                </a:path>
              </a:pathLst>
            </a:custGeom>
            <a:ln w="18917">
              <a:solidFill>
                <a:srgbClr val="FF0000"/>
              </a:solidFill>
            </a:ln>
          </p:spPr>
          <p:txBody>
            <a:bodyPr wrap="square" lIns="0" tIns="0" rIns="0" bIns="0" rtlCol="0"/>
            <a:lstStyle/>
            <a:p>
              <a:endParaRPr/>
            </a:p>
          </p:txBody>
        </p:sp>
        <p:sp>
          <p:nvSpPr>
            <p:cNvPr id="351" name="object 351"/>
            <p:cNvSpPr/>
            <p:nvPr/>
          </p:nvSpPr>
          <p:spPr>
            <a:xfrm>
              <a:off x="6610416" y="2338495"/>
              <a:ext cx="28575" cy="19050"/>
            </a:xfrm>
            <a:custGeom>
              <a:avLst/>
              <a:gdLst/>
              <a:ahLst/>
              <a:cxnLst/>
              <a:rect l="l" t="t" r="r" b="b"/>
              <a:pathLst>
                <a:path w="28575" h="19050">
                  <a:moveTo>
                    <a:pt x="0" y="18912"/>
                  </a:moveTo>
                  <a:lnTo>
                    <a:pt x="28514" y="0"/>
                  </a:lnTo>
                </a:path>
              </a:pathLst>
            </a:custGeom>
            <a:ln w="18942">
              <a:solidFill>
                <a:srgbClr val="FF0000"/>
              </a:solidFill>
            </a:ln>
          </p:spPr>
          <p:txBody>
            <a:bodyPr wrap="square" lIns="0" tIns="0" rIns="0" bIns="0" rtlCol="0"/>
            <a:lstStyle/>
            <a:p>
              <a:endParaRPr/>
            </a:p>
          </p:txBody>
        </p:sp>
        <p:sp>
          <p:nvSpPr>
            <p:cNvPr id="352" name="object 352"/>
            <p:cNvSpPr/>
            <p:nvPr/>
          </p:nvSpPr>
          <p:spPr>
            <a:xfrm>
              <a:off x="6638931" y="2319583"/>
              <a:ext cx="38100" cy="19050"/>
            </a:xfrm>
            <a:custGeom>
              <a:avLst/>
              <a:gdLst/>
              <a:ahLst/>
              <a:cxnLst/>
              <a:rect l="l" t="t" r="r" b="b"/>
              <a:pathLst>
                <a:path w="38100" h="19050">
                  <a:moveTo>
                    <a:pt x="0" y="18912"/>
                  </a:moveTo>
                  <a:lnTo>
                    <a:pt x="19009" y="9456"/>
                  </a:lnTo>
                  <a:lnTo>
                    <a:pt x="38019" y="0"/>
                  </a:lnTo>
                </a:path>
              </a:pathLst>
            </a:custGeom>
            <a:ln w="18931">
              <a:solidFill>
                <a:srgbClr val="FF0000"/>
              </a:solidFill>
            </a:ln>
          </p:spPr>
          <p:txBody>
            <a:bodyPr wrap="square" lIns="0" tIns="0" rIns="0" bIns="0" rtlCol="0"/>
            <a:lstStyle/>
            <a:p>
              <a:endParaRPr/>
            </a:p>
          </p:txBody>
        </p:sp>
        <p:sp>
          <p:nvSpPr>
            <p:cNvPr id="353" name="object 353"/>
            <p:cNvSpPr/>
            <p:nvPr/>
          </p:nvSpPr>
          <p:spPr>
            <a:xfrm>
              <a:off x="6676950" y="2300670"/>
              <a:ext cx="28575" cy="19050"/>
            </a:xfrm>
            <a:custGeom>
              <a:avLst/>
              <a:gdLst/>
              <a:ahLst/>
              <a:cxnLst/>
              <a:rect l="l" t="t" r="r" b="b"/>
              <a:pathLst>
                <a:path w="28575" h="19050">
                  <a:moveTo>
                    <a:pt x="0" y="18912"/>
                  </a:moveTo>
                  <a:lnTo>
                    <a:pt x="28514" y="0"/>
                  </a:lnTo>
                </a:path>
              </a:pathLst>
            </a:custGeom>
            <a:ln w="18942">
              <a:solidFill>
                <a:srgbClr val="FF0000"/>
              </a:solidFill>
            </a:ln>
          </p:spPr>
          <p:txBody>
            <a:bodyPr wrap="square" lIns="0" tIns="0" rIns="0" bIns="0" rtlCol="0"/>
            <a:lstStyle/>
            <a:p>
              <a:endParaRPr/>
            </a:p>
          </p:txBody>
        </p:sp>
        <p:sp>
          <p:nvSpPr>
            <p:cNvPr id="354" name="object 354"/>
            <p:cNvSpPr/>
            <p:nvPr/>
          </p:nvSpPr>
          <p:spPr>
            <a:xfrm>
              <a:off x="6705465" y="2281758"/>
              <a:ext cx="38100" cy="19050"/>
            </a:xfrm>
            <a:custGeom>
              <a:avLst/>
              <a:gdLst/>
              <a:ahLst/>
              <a:cxnLst/>
              <a:rect l="l" t="t" r="r" b="b"/>
              <a:pathLst>
                <a:path w="38100" h="19050">
                  <a:moveTo>
                    <a:pt x="0" y="18912"/>
                  </a:moveTo>
                  <a:lnTo>
                    <a:pt x="19009" y="9456"/>
                  </a:lnTo>
                  <a:lnTo>
                    <a:pt x="38019" y="0"/>
                  </a:lnTo>
                </a:path>
              </a:pathLst>
            </a:custGeom>
            <a:ln w="18931">
              <a:solidFill>
                <a:srgbClr val="FF0000"/>
              </a:solidFill>
            </a:ln>
          </p:spPr>
          <p:txBody>
            <a:bodyPr wrap="square" lIns="0" tIns="0" rIns="0" bIns="0" rtlCol="0"/>
            <a:lstStyle/>
            <a:p>
              <a:endParaRPr/>
            </a:p>
          </p:txBody>
        </p:sp>
        <p:sp>
          <p:nvSpPr>
            <p:cNvPr id="355" name="object 355"/>
            <p:cNvSpPr/>
            <p:nvPr/>
          </p:nvSpPr>
          <p:spPr>
            <a:xfrm>
              <a:off x="6743485" y="2253390"/>
              <a:ext cx="28575" cy="28575"/>
            </a:xfrm>
            <a:custGeom>
              <a:avLst/>
              <a:gdLst/>
              <a:ahLst/>
              <a:cxnLst/>
              <a:rect l="l" t="t" r="r" b="b"/>
              <a:pathLst>
                <a:path w="28575" h="28575">
                  <a:moveTo>
                    <a:pt x="0" y="28368"/>
                  </a:moveTo>
                  <a:lnTo>
                    <a:pt x="28514" y="0"/>
                  </a:lnTo>
                </a:path>
              </a:pathLst>
            </a:custGeom>
            <a:ln w="18960">
              <a:solidFill>
                <a:srgbClr val="FF0000"/>
              </a:solidFill>
            </a:ln>
          </p:spPr>
          <p:txBody>
            <a:bodyPr wrap="square" lIns="0" tIns="0" rIns="0" bIns="0" rtlCol="0"/>
            <a:lstStyle/>
            <a:p>
              <a:endParaRPr/>
            </a:p>
          </p:txBody>
        </p:sp>
        <p:sp>
          <p:nvSpPr>
            <p:cNvPr id="356" name="object 356"/>
            <p:cNvSpPr/>
            <p:nvPr/>
          </p:nvSpPr>
          <p:spPr>
            <a:xfrm>
              <a:off x="6771999" y="2215565"/>
              <a:ext cx="38100" cy="38100"/>
            </a:xfrm>
            <a:custGeom>
              <a:avLst/>
              <a:gdLst/>
              <a:ahLst/>
              <a:cxnLst/>
              <a:rect l="l" t="t" r="r" b="b"/>
              <a:pathLst>
                <a:path w="38100" h="38100">
                  <a:moveTo>
                    <a:pt x="0" y="37824"/>
                  </a:moveTo>
                  <a:lnTo>
                    <a:pt x="19009" y="18912"/>
                  </a:lnTo>
                  <a:lnTo>
                    <a:pt x="38019" y="0"/>
                  </a:lnTo>
                </a:path>
              </a:pathLst>
            </a:custGeom>
            <a:ln w="18960">
              <a:solidFill>
                <a:srgbClr val="FF0000"/>
              </a:solidFill>
            </a:ln>
          </p:spPr>
          <p:txBody>
            <a:bodyPr wrap="square" lIns="0" tIns="0" rIns="0" bIns="0" rtlCol="0"/>
            <a:lstStyle/>
            <a:p>
              <a:endParaRPr/>
            </a:p>
          </p:txBody>
        </p:sp>
        <p:sp>
          <p:nvSpPr>
            <p:cNvPr id="357" name="object 357"/>
            <p:cNvSpPr/>
            <p:nvPr/>
          </p:nvSpPr>
          <p:spPr>
            <a:xfrm>
              <a:off x="6810019" y="2187197"/>
              <a:ext cx="38100" cy="28575"/>
            </a:xfrm>
            <a:custGeom>
              <a:avLst/>
              <a:gdLst/>
              <a:ahLst/>
              <a:cxnLst/>
              <a:rect l="l" t="t" r="r" b="b"/>
              <a:pathLst>
                <a:path w="38100" h="28575">
                  <a:moveTo>
                    <a:pt x="0" y="28368"/>
                  </a:moveTo>
                  <a:lnTo>
                    <a:pt x="38019" y="0"/>
                  </a:lnTo>
                </a:path>
              </a:pathLst>
            </a:custGeom>
            <a:ln w="18947">
              <a:solidFill>
                <a:srgbClr val="FF0000"/>
              </a:solidFill>
            </a:ln>
          </p:spPr>
          <p:txBody>
            <a:bodyPr wrap="square" lIns="0" tIns="0" rIns="0" bIns="0" rtlCol="0"/>
            <a:lstStyle/>
            <a:p>
              <a:endParaRPr/>
            </a:p>
          </p:txBody>
        </p:sp>
        <p:sp>
          <p:nvSpPr>
            <p:cNvPr id="358" name="object 358"/>
            <p:cNvSpPr/>
            <p:nvPr/>
          </p:nvSpPr>
          <p:spPr>
            <a:xfrm>
              <a:off x="6848038" y="2149372"/>
              <a:ext cx="28575" cy="38100"/>
            </a:xfrm>
            <a:custGeom>
              <a:avLst/>
              <a:gdLst/>
              <a:ahLst/>
              <a:cxnLst/>
              <a:rect l="l" t="t" r="r" b="b"/>
              <a:pathLst>
                <a:path w="28575" h="38100">
                  <a:moveTo>
                    <a:pt x="0" y="37824"/>
                  </a:moveTo>
                  <a:lnTo>
                    <a:pt x="28514" y="0"/>
                  </a:lnTo>
                </a:path>
              </a:pathLst>
            </a:custGeom>
            <a:ln w="18974">
              <a:solidFill>
                <a:srgbClr val="FF0000"/>
              </a:solidFill>
            </a:ln>
          </p:spPr>
          <p:txBody>
            <a:bodyPr wrap="square" lIns="0" tIns="0" rIns="0" bIns="0" rtlCol="0"/>
            <a:lstStyle/>
            <a:p>
              <a:endParaRPr/>
            </a:p>
          </p:txBody>
        </p:sp>
        <p:sp>
          <p:nvSpPr>
            <p:cNvPr id="359" name="object 359"/>
            <p:cNvSpPr/>
            <p:nvPr/>
          </p:nvSpPr>
          <p:spPr>
            <a:xfrm>
              <a:off x="6876553" y="2111547"/>
              <a:ext cx="38100" cy="38100"/>
            </a:xfrm>
            <a:custGeom>
              <a:avLst/>
              <a:gdLst/>
              <a:ahLst/>
              <a:cxnLst/>
              <a:rect l="l" t="t" r="r" b="b"/>
              <a:pathLst>
                <a:path w="38100" h="38100">
                  <a:moveTo>
                    <a:pt x="0" y="37824"/>
                  </a:moveTo>
                  <a:lnTo>
                    <a:pt x="19009" y="18912"/>
                  </a:lnTo>
                  <a:lnTo>
                    <a:pt x="38019" y="0"/>
                  </a:lnTo>
                </a:path>
              </a:pathLst>
            </a:custGeom>
            <a:ln w="18960">
              <a:solidFill>
                <a:srgbClr val="FF0000"/>
              </a:solidFill>
            </a:ln>
          </p:spPr>
          <p:txBody>
            <a:bodyPr wrap="square" lIns="0" tIns="0" rIns="0" bIns="0" rtlCol="0"/>
            <a:lstStyle/>
            <a:p>
              <a:endParaRPr/>
            </a:p>
          </p:txBody>
        </p:sp>
        <p:sp>
          <p:nvSpPr>
            <p:cNvPr id="360" name="object 360"/>
            <p:cNvSpPr/>
            <p:nvPr/>
          </p:nvSpPr>
          <p:spPr>
            <a:xfrm>
              <a:off x="6914573" y="2073723"/>
              <a:ext cx="28575" cy="38100"/>
            </a:xfrm>
            <a:custGeom>
              <a:avLst/>
              <a:gdLst/>
              <a:ahLst/>
              <a:cxnLst/>
              <a:rect l="l" t="t" r="r" b="b"/>
              <a:pathLst>
                <a:path w="28575" h="38100">
                  <a:moveTo>
                    <a:pt x="0" y="37824"/>
                  </a:moveTo>
                  <a:lnTo>
                    <a:pt x="28514" y="0"/>
                  </a:lnTo>
                </a:path>
              </a:pathLst>
            </a:custGeom>
            <a:ln w="18974">
              <a:solidFill>
                <a:srgbClr val="FF0000"/>
              </a:solidFill>
            </a:ln>
          </p:spPr>
          <p:txBody>
            <a:bodyPr wrap="square" lIns="0" tIns="0" rIns="0" bIns="0" rtlCol="0"/>
            <a:lstStyle/>
            <a:p>
              <a:endParaRPr/>
            </a:p>
          </p:txBody>
        </p:sp>
        <p:sp>
          <p:nvSpPr>
            <p:cNvPr id="361" name="object 361"/>
            <p:cNvSpPr/>
            <p:nvPr/>
          </p:nvSpPr>
          <p:spPr>
            <a:xfrm>
              <a:off x="6943087" y="2035898"/>
              <a:ext cx="38100" cy="38100"/>
            </a:xfrm>
            <a:custGeom>
              <a:avLst/>
              <a:gdLst/>
              <a:ahLst/>
              <a:cxnLst/>
              <a:rect l="l" t="t" r="r" b="b"/>
              <a:pathLst>
                <a:path w="38100" h="38100">
                  <a:moveTo>
                    <a:pt x="0" y="37824"/>
                  </a:moveTo>
                  <a:lnTo>
                    <a:pt x="19009" y="18912"/>
                  </a:lnTo>
                  <a:lnTo>
                    <a:pt x="38019" y="0"/>
                  </a:lnTo>
                </a:path>
              </a:pathLst>
            </a:custGeom>
            <a:ln w="18960">
              <a:solidFill>
                <a:srgbClr val="FF0000"/>
              </a:solidFill>
            </a:ln>
          </p:spPr>
          <p:txBody>
            <a:bodyPr wrap="square" lIns="0" tIns="0" rIns="0" bIns="0" rtlCol="0"/>
            <a:lstStyle/>
            <a:p>
              <a:endParaRPr/>
            </a:p>
          </p:txBody>
        </p:sp>
        <p:sp>
          <p:nvSpPr>
            <p:cNvPr id="362" name="object 362"/>
            <p:cNvSpPr/>
            <p:nvPr/>
          </p:nvSpPr>
          <p:spPr>
            <a:xfrm>
              <a:off x="6981107" y="1988618"/>
              <a:ext cx="28575" cy="47625"/>
            </a:xfrm>
            <a:custGeom>
              <a:avLst/>
              <a:gdLst/>
              <a:ahLst/>
              <a:cxnLst/>
              <a:rect l="l" t="t" r="r" b="b"/>
              <a:pathLst>
                <a:path w="28575" h="47625">
                  <a:moveTo>
                    <a:pt x="0" y="47280"/>
                  </a:moveTo>
                  <a:lnTo>
                    <a:pt x="28514" y="0"/>
                  </a:lnTo>
                </a:path>
              </a:pathLst>
            </a:custGeom>
            <a:ln w="18983">
              <a:solidFill>
                <a:srgbClr val="FF0000"/>
              </a:solidFill>
            </a:ln>
          </p:spPr>
          <p:txBody>
            <a:bodyPr wrap="square" lIns="0" tIns="0" rIns="0" bIns="0" rtlCol="0"/>
            <a:lstStyle/>
            <a:p>
              <a:endParaRPr/>
            </a:p>
          </p:txBody>
        </p:sp>
        <p:sp>
          <p:nvSpPr>
            <p:cNvPr id="363" name="object 363"/>
            <p:cNvSpPr/>
            <p:nvPr/>
          </p:nvSpPr>
          <p:spPr>
            <a:xfrm>
              <a:off x="7009621" y="1941337"/>
              <a:ext cx="38100" cy="47625"/>
            </a:xfrm>
            <a:custGeom>
              <a:avLst/>
              <a:gdLst/>
              <a:ahLst/>
              <a:cxnLst/>
              <a:rect l="l" t="t" r="r" b="b"/>
              <a:pathLst>
                <a:path w="38100" h="47625">
                  <a:moveTo>
                    <a:pt x="0" y="47280"/>
                  </a:moveTo>
                  <a:lnTo>
                    <a:pt x="19009" y="18912"/>
                  </a:lnTo>
                  <a:lnTo>
                    <a:pt x="38019" y="0"/>
                  </a:lnTo>
                </a:path>
              </a:pathLst>
            </a:custGeom>
            <a:ln w="18971">
              <a:solidFill>
                <a:srgbClr val="FF0000"/>
              </a:solidFill>
            </a:ln>
          </p:spPr>
          <p:txBody>
            <a:bodyPr wrap="square" lIns="0" tIns="0" rIns="0" bIns="0" rtlCol="0"/>
            <a:lstStyle/>
            <a:p>
              <a:endParaRPr/>
            </a:p>
          </p:txBody>
        </p:sp>
        <p:sp>
          <p:nvSpPr>
            <p:cNvPr id="364" name="object 364"/>
            <p:cNvSpPr/>
            <p:nvPr/>
          </p:nvSpPr>
          <p:spPr>
            <a:xfrm>
              <a:off x="7047641" y="1903512"/>
              <a:ext cx="28575" cy="38100"/>
            </a:xfrm>
            <a:custGeom>
              <a:avLst/>
              <a:gdLst/>
              <a:ahLst/>
              <a:cxnLst/>
              <a:rect l="l" t="t" r="r" b="b"/>
              <a:pathLst>
                <a:path w="28575" h="38100">
                  <a:moveTo>
                    <a:pt x="0" y="37824"/>
                  </a:moveTo>
                  <a:lnTo>
                    <a:pt x="28514" y="0"/>
                  </a:lnTo>
                </a:path>
              </a:pathLst>
            </a:custGeom>
            <a:ln w="18974">
              <a:solidFill>
                <a:srgbClr val="FF0000"/>
              </a:solidFill>
            </a:ln>
          </p:spPr>
          <p:txBody>
            <a:bodyPr wrap="square" lIns="0" tIns="0" rIns="0" bIns="0" rtlCol="0"/>
            <a:lstStyle/>
            <a:p>
              <a:endParaRPr/>
            </a:p>
          </p:txBody>
        </p:sp>
        <p:sp>
          <p:nvSpPr>
            <p:cNvPr id="365" name="object 365"/>
            <p:cNvSpPr/>
            <p:nvPr/>
          </p:nvSpPr>
          <p:spPr>
            <a:xfrm>
              <a:off x="7076156" y="1856231"/>
              <a:ext cx="38100" cy="47625"/>
            </a:xfrm>
            <a:custGeom>
              <a:avLst/>
              <a:gdLst/>
              <a:ahLst/>
              <a:cxnLst/>
              <a:rect l="l" t="t" r="r" b="b"/>
              <a:pathLst>
                <a:path w="38100" h="47625">
                  <a:moveTo>
                    <a:pt x="0" y="47280"/>
                  </a:moveTo>
                  <a:lnTo>
                    <a:pt x="38019" y="0"/>
                  </a:lnTo>
                </a:path>
              </a:pathLst>
            </a:custGeom>
            <a:ln w="18971">
              <a:solidFill>
                <a:srgbClr val="FF0000"/>
              </a:solidFill>
            </a:ln>
          </p:spPr>
          <p:txBody>
            <a:bodyPr wrap="square" lIns="0" tIns="0" rIns="0" bIns="0" rtlCol="0"/>
            <a:lstStyle/>
            <a:p>
              <a:endParaRPr/>
            </a:p>
          </p:txBody>
        </p:sp>
      </p:grpSp>
      <p:sp>
        <p:nvSpPr>
          <p:cNvPr id="366" name="object 366"/>
          <p:cNvSpPr txBox="1"/>
          <p:nvPr/>
        </p:nvSpPr>
        <p:spPr>
          <a:xfrm>
            <a:off x="2196979" y="1966461"/>
            <a:ext cx="104775" cy="196215"/>
          </a:xfrm>
          <a:prstGeom prst="rect">
            <a:avLst/>
          </a:prstGeom>
        </p:spPr>
        <p:txBody>
          <a:bodyPr vert="horz" wrap="square" lIns="0" tIns="14604" rIns="0" bIns="0" rtlCol="0">
            <a:spAutoFit/>
          </a:bodyPr>
          <a:lstStyle/>
          <a:p>
            <a:pPr marL="12700">
              <a:lnSpc>
                <a:spcPct val="100000"/>
              </a:lnSpc>
              <a:spcBef>
                <a:spcPts val="114"/>
              </a:spcBef>
            </a:pPr>
            <a:r>
              <a:rPr sz="1100" spc="10" dirty="0">
                <a:latin typeface="Arial"/>
                <a:cs typeface="Arial"/>
              </a:rPr>
              <a:t>0</a:t>
            </a:r>
            <a:endParaRPr sz="1100">
              <a:latin typeface="Arial"/>
              <a:cs typeface="Arial"/>
            </a:endParaRPr>
          </a:p>
        </p:txBody>
      </p:sp>
      <p:sp>
        <p:nvSpPr>
          <p:cNvPr id="367" name="object 367"/>
          <p:cNvSpPr txBox="1"/>
          <p:nvPr/>
        </p:nvSpPr>
        <p:spPr>
          <a:xfrm>
            <a:off x="3337571" y="1966461"/>
            <a:ext cx="254000" cy="196215"/>
          </a:xfrm>
          <a:prstGeom prst="rect">
            <a:avLst/>
          </a:prstGeom>
        </p:spPr>
        <p:txBody>
          <a:bodyPr vert="horz" wrap="square" lIns="0" tIns="14604" rIns="0" bIns="0" rtlCol="0">
            <a:spAutoFit/>
          </a:bodyPr>
          <a:lstStyle/>
          <a:p>
            <a:pPr marL="12700">
              <a:lnSpc>
                <a:spcPct val="100000"/>
              </a:lnSpc>
              <a:spcBef>
                <a:spcPts val="114"/>
              </a:spcBef>
            </a:pPr>
            <a:r>
              <a:rPr sz="1100" spc="-25" dirty="0">
                <a:latin typeface="Arial"/>
                <a:cs typeface="Arial"/>
              </a:rPr>
              <a:t>180</a:t>
            </a:r>
            <a:endParaRPr sz="1100">
              <a:latin typeface="Arial"/>
              <a:cs typeface="Arial"/>
            </a:endParaRPr>
          </a:p>
        </p:txBody>
      </p:sp>
      <p:sp>
        <p:nvSpPr>
          <p:cNvPr id="368" name="object 368"/>
          <p:cNvSpPr txBox="1"/>
          <p:nvPr/>
        </p:nvSpPr>
        <p:spPr>
          <a:xfrm>
            <a:off x="3945934" y="1966461"/>
            <a:ext cx="254000" cy="196215"/>
          </a:xfrm>
          <a:prstGeom prst="rect">
            <a:avLst/>
          </a:prstGeom>
        </p:spPr>
        <p:txBody>
          <a:bodyPr vert="horz" wrap="square" lIns="0" tIns="14604" rIns="0" bIns="0" rtlCol="0">
            <a:spAutoFit/>
          </a:bodyPr>
          <a:lstStyle/>
          <a:p>
            <a:pPr marL="12700">
              <a:lnSpc>
                <a:spcPct val="100000"/>
              </a:lnSpc>
              <a:spcBef>
                <a:spcPts val="114"/>
              </a:spcBef>
            </a:pPr>
            <a:r>
              <a:rPr sz="1100" spc="-25" dirty="0">
                <a:latin typeface="Arial"/>
                <a:cs typeface="Arial"/>
              </a:rPr>
              <a:t>270</a:t>
            </a:r>
            <a:endParaRPr sz="1100">
              <a:latin typeface="Arial"/>
              <a:cs typeface="Arial"/>
            </a:endParaRPr>
          </a:p>
        </p:txBody>
      </p:sp>
      <p:sp>
        <p:nvSpPr>
          <p:cNvPr id="369" name="object 369"/>
          <p:cNvSpPr txBox="1"/>
          <p:nvPr/>
        </p:nvSpPr>
        <p:spPr>
          <a:xfrm>
            <a:off x="4554297" y="1966461"/>
            <a:ext cx="254000" cy="196215"/>
          </a:xfrm>
          <a:prstGeom prst="rect">
            <a:avLst/>
          </a:prstGeom>
        </p:spPr>
        <p:txBody>
          <a:bodyPr vert="horz" wrap="square" lIns="0" tIns="14604" rIns="0" bIns="0" rtlCol="0">
            <a:spAutoFit/>
          </a:bodyPr>
          <a:lstStyle/>
          <a:p>
            <a:pPr marL="12700">
              <a:lnSpc>
                <a:spcPct val="100000"/>
              </a:lnSpc>
              <a:spcBef>
                <a:spcPts val="114"/>
              </a:spcBef>
            </a:pPr>
            <a:r>
              <a:rPr sz="1100" spc="-25" dirty="0">
                <a:latin typeface="Arial"/>
                <a:cs typeface="Arial"/>
              </a:rPr>
              <a:t>360</a:t>
            </a:r>
            <a:endParaRPr sz="1100">
              <a:latin typeface="Arial"/>
              <a:cs typeface="Arial"/>
            </a:endParaRPr>
          </a:p>
        </p:txBody>
      </p:sp>
      <p:sp>
        <p:nvSpPr>
          <p:cNvPr id="370" name="object 370"/>
          <p:cNvSpPr txBox="1"/>
          <p:nvPr/>
        </p:nvSpPr>
        <p:spPr>
          <a:xfrm>
            <a:off x="5162661" y="1966461"/>
            <a:ext cx="254000" cy="196215"/>
          </a:xfrm>
          <a:prstGeom prst="rect">
            <a:avLst/>
          </a:prstGeom>
        </p:spPr>
        <p:txBody>
          <a:bodyPr vert="horz" wrap="square" lIns="0" tIns="14604" rIns="0" bIns="0" rtlCol="0">
            <a:spAutoFit/>
          </a:bodyPr>
          <a:lstStyle/>
          <a:p>
            <a:pPr marL="12700">
              <a:lnSpc>
                <a:spcPct val="100000"/>
              </a:lnSpc>
              <a:spcBef>
                <a:spcPts val="114"/>
              </a:spcBef>
            </a:pPr>
            <a:r>
              <a:rPr sz="1100" spc="-25" dirty="0">
                <a:latin typeface="Arial"/>
                <a:cs typeface="Arial"/>
              </a:rPr>
              <a:t>450</a:t>
            </a:r>
            <a:endParaRPr sz="1100">
              <a:latin typeface="Arial"/>
              <a:cs typeface="Arial"/>
            </a:endParaRPr>
          </a:p>
        </p:txBody>
      </p:sp>
      <p:sp>
        <p:nvSpPr>
          <p:cNvPr id="371" name="object 371"/>
          <p:cNvSpPr txBox="1"/>
          <p:nvPr/>
        </p:nvSpPr>
        <p:spPr>
          <a:xfrm>
            <a:off x="5771024" y="1966461"/>
            <a:ext cx="254000" cy="196215"/>
          </a:xfrm>
          <a:prstGeom prst="rect">
            <a:avLst/>
          </a:prstGeom>
        </p:spPr>
        <p:txBody>
          <a:bodyPr vert="horz" wrap="square" lIns="0" tIns="14604" rIns="0" bIns="0" rtlCol="0">
            <a:spAutoFit/>
          </a:bodyPr>
          <a:lstStyle/>
          <a:p>
            <a:pPr marL="12700">
              <a:lnSpc>
                <a:spcPct val="100000"/>
              </a:lnSpc>
              <a:spcBef>
                <a:spcPts val="114"/>
              </a:spcBef>
            </a:pPr>
            <a:r>
              <a:rPr sz="1100" spc="-25" dirty="0">
                <a:latin typeface="Arial"/>
                <a:cs typeface="Arial"/>
              </a:rPr>
              <a:t>540</a:t>
            </a:r>
            <a:endParaRPr sz="1100">
              <a:latin typeface="Arial"/>
              <a:cs typeface="Arial"/>
            </a:endParaRPr>
          </a:p>
        </p:txBody>
      </p:sp>
      <p:sp>
        <p:nvSpPr>
          <p:cNvPr id="372" name="object 372"/>
          <p:cNvSpPr txBox="1"/>
          <p:nvPr/>
        </p:nvSpPr>
        <p:spPr>
          <a:xfrm>
            <a:off x="6379387" y="1966461"/>
            <a:ext cx="254000" cy="196215"/>
          </a:xfrm>
          <a:prstGeom prst="rect">
            <a:avLst/>
          </a:prstGeom>
        </p:spPr>
        <p:txBody>
          <a:bodyPr vert="horz" wrap="square" lIns="0" tIns="14604" rIns="0" bIns="0" rtlCol="0">
            <a:spAutoFit/>
          </a:bodyPr>
          <a:lstStyle/>
          <a:p>
            <a:pPr marL="12700">
              <a:lnSpc>
                <a:spcPct val="100000"/>
              </a:lnSpc>
              <a:spcBef>
                <a:spcPts val="114"/>
              </a:spcBef>
            </a:pPr>
            <a:r>
              <a:rPr sz="1100" spc="-25" dirty="0">
                <a:latin typeface="Arial"/>
                <a:cs typeface="Arial"/>
              </a:rPr>
              <a:t>630</a:t>
            </a:r>
            <a:endParaRPr sz="1100">
              <a:latin typeface="Arial"/>
              <a:cs typeface="Arial"/>
            </a:endParaRPr>
          </a:p>
        </p:txBody>
      </p:sp>
      <p:sp>
        <p:nvSpPr>
          <p:cNvPr id="373" name="object 373"/>
          <p:cNvSpPr txBox="1"/>
          <p:nvPr/>
        </p:nvSpPr>
        <p:spPr>
          <a:xfrm>
            <a:off x="6987750" y="1966461"/>
            <a:ext cx="254000" cy="196215"/>
          </a:xfrm>
          <a:prstGeom prst="rect">
            <a:avLst/>
          </a:prstGeom>
        </p:spPr>
        <p:txBody>
          <a:bodyPr vert="horz" wrap="square" lIns="0" tIns="14604" rIns="0" bIns="0" rtlCol="0">
            <a:spAutoFit/>
          </a:bodyPr>
          <a:lstStyle/>
          <a:p>
            <a:pPr marL="12700">
              <a:lnSpc>
                <a:spcPct val="100000"/>
              </a:lnSpc>
              <a:spcBef>
                <a:spcPts val="114"/>
              </a:spcBef>
            </a:pPr>
            <a:r>
              <a:rPr sz="1100" spc="-25" dirty="0">
                <a:latin typeface="Arial"/>
                <a:cs typeface="Arial"/>
              </a:rPr>
              <a:t>720</a:t>
            </a:r>
            <a:endParaRPr sz="1100">
              <a:latin typeface="Arial"/>
              <a:cs typeface="Arial"/>
            </a:endParaRPr>
          </a:p>
        </p:txBody>
      </p:sp>
      <p:grpSp>
        <p:nvGrpSpPr>
          <p:cNvPr id="374" name="object 374"/>
          <p:cNvGrpSpPr/>
          <p:nvPr/>
        </p:nvGrpSpPr>
        <p:grpSpPr>
          <a:xfrm>
            <a:off x="2257338" y="2915327"/>
            <a:ext cx="4915535" cy="1297305"/>
            <a:chOff x="2257338" y="2915327"/>
            <a:chExt cx="4915535" cy="1297305"/>
          </a:xfrm>
        </p:grpSpPr>
        <p:sp>
          <p:nvSpPr>
            <p:cNvPr id="375" name="object 375"/>
            <p:cNvSpPr/>
            <p:nvPr/>
          </p:nvSpPr>
          <p:spPr>
            <a:xfrm>
              <a:off x="2285850" y="2924830"/>
              <a:ext cx="4877435" cy="1278255"/>
            </a:xfrm>
            <a:custGeom>
              <a:avLst/>
              <a:gdLst/>
              <a:ahLst/>
              <a:cxnLst/>
              <a:rect l="l" t="t" r="r" b="b"/>
              <a:pathLst>
                <a:path w="4877434" h="1278254">
                  <a:moveTo>
                    <a:pt x="4877082" y="1278081"/>
                  </a:moveTo>
                  <a:lnTo>
                    <a:pt x="0" y="1278081"/>
                  </a:lnTo>
                  <a:lnTo>
                    <a:pt x="0" y="0"/>
                  </a:lnTo>
                  <a:lnTo>
                    <a:pt x="4877082" y="0"/>
                  </a:lnTo>
                  <a:lnTo>
                    <a:pt x="4877082" y="1278081"/>
                  </a:lnTo>
                  <a:close/>
                </a:path>
              </a:pathLst>
            </a:custGeom>
            <a:solidFill>
              <a:srgbClr val="FFFFC0"/>
            </a:solidFill>
          </p:spPr>
          <p:txBody>
            <a:bodyPr wrap="square" lIns="0" tIns="0" rIns="0" bIns="0" rtlCol="0"/>
            <a:lstStyle/>
            <a:p>
              <a:endParaRPr/>
            </a:p>
          </p:txBody>
        </p:sp>
        <p:sp>
          <p:nvSpPr>
            <p:cNvPr id="376" name="object 376"/>
            <p:cNvSpPr/>
            <p:nvPr/>
          </p:nvSpPr>
          <p:spPr>
            <a:xfrm>
              <a:off x="2285858" y="2924832"/>
              <a:ext cx="4877435" cy="0"/>
            </a:xfrm>
            <a:custGeom>
              <a:avLst/>
              <a:gdLst/>
              <a:ahLst/>
              <a:cxnLst/>
              <a:rect l="l" t="t" r="r" b="b"/>
              <a:pathLst>
                <a:path w="4877434">
                  <a:moveTo>
                    <a:pt x="0" y="0"/>
                  </a:moveTo>
                  <a:lnTo>
                    <a:pt x="4877082" y="0"/>
                  </a:lnTo>
                </a:path>
              </a:pathLst>
            </a:custGeom>
            <a:ln w="9467">
              <a:solidFill>
                <a:srgbClr val="808080"/>
              </a:solidFill>
            </a:ln>
          </p:spPr>
          <p:txBody>
            <a:bodyPr wrap="square" lIns="0" tIns="0" rIns="0" bIns="0" rtlCol="0"/>
            <a:lstStyle/>
            <a:p>
              <a:endParaRPr/>
            </a:p>
          </p:txBody>
        </p:sp>
        <p:sp>
          <p:nvSpPr>
            <p:cNvPr id="377" name="object 377"/>
            <p:cNvSpPr/>
            <p:nvPr/>
          </p:nvSpPr>
          <p:spPr>
            <a:xfrm>
              <a:off x="7162941" y="2924831"/>
              <a:ext cx="0" cy="1278255"/>
            </a:xfrm>
            <a:custGeom>
              <a:avLst/>
              <a:gdLst/>
              <a:ahLst/>
              <a:cxnLst/>
              <a:rect l="l" t="t" r="r" b="b"/>
              <a:pathLst>
                <a:path h="1278254">
                  <a:moveTo>
                    <a:pt x="0" y="0"/>
                  </a:moveTo>
                  <a:lnTo>
                    <a:pt x="0" y="1278081"/>
                  </a:lnTo>
                </a:path>
              </a:pathLst>
            </a:custGeom>
            <a:ln w="9506">
              <a:solidFill>
                <a:srgbClr val="808080"/>
              </a:solidFill>
            </a:ln>
          </p:spPr>
          <p:txBody>
            <a:bodyPr wrap="square" lIns="0" tIns="0" rIns="0" bIns="0" rtlCol="0"/>
            <a:lstStyle/>
            <a:p>
              <a:endParaRPr/>
            </a:p>
          </p:txBody>
        </p:sp>
        <p:sp>
          <p:nvSpPr>
            <p:cNvPr id="378" name="object 378"/>
            <p:cNvSpPr/>
            <p:nvPr/>
          </p:nvSpPr>
          <p:spPr>
            <a:xfrm>
              <a:off x="2285859" y="4202913"/>
              <a:ext cx="4877435" cy="0"/>
            </a:xfrm>
            <a:custGeom>
              <a:avLst/>
              <a:gdLst/>
              <a:ahLst/>
              <a:cxnLst/>
              <a:rect l="l" t="t" r="r" b="b"/>
              <a:pathLst>
                <a:path w="4877434">
                  <a:moveTo>
                    <a:pt x="4877082" y="0"/>
                  </a:moveTo>
                  <a:lnTo>
                    <a:pt x="0" y="0"/>
                  </a:lnTo>
                </a:path>
              </a:pathLst>
            </a:custGeom>
            <a:ln w="9467">
              <a:solidFill>
                <a:srgbClr val="808080"/>
              </a:solidFill>
            </a:ln>
          </p:spPr>
          <p:txBody>
            <a:bodyPr wrap="square" lIns="0" tIns="0" rIns="0" bIns="0" rtlCol="0"/>
            <a:lstStyle/>
            <a:p>
              <a:endParaRPr/>
            </a:p>
          </p:txBody>
        </p:sp>
        <p:sp>
          <p:nvSpPr>
            <p:cNvPr id="379" name="object 379"/>
            <p:cNvSpPr/>
            <p:nvPr/>
          </p:nvSpPr>
          <p:spPr>
            <a:xfrm>
              <a:off x="2285859" y="2924830"/>
              <a:ext cx="0" cy="1278255"/>
            </a:xfrm>
            <a:custGeom>
              <a:avLst/>
              <a:gdLst/>
              <a:ahLst/>
              <a:cxnLst/>
              <a:rect l="l" t="t" r="r" b="b"/>
              <a:pathLst>
                <a:path h="1278254">
                  <a:moveTo>
                    <a:pt x="0" y="1278081"/>
                  </a:moveTo>
                  <a:lnTo>
                    <a:pt x="0" y="0"/>
                  </a:lnTo>
                </a:path>
              </a:pathLst>
            </a:custGeom>
            <a:ln w="9506">
              <a:solidFill>
                <a:srgbClr val="808080"/>
              </a:solidFill>
            </a:ln>
          </p:spPr>
          <p:txBody>
            <a:bodyPr wrap="square" lIns="0" tIns="0" rIns="0" bIns="0" rtlCol="0"/>
            <a:lstStyle/>
            <a:p>
              <a:endParaRPr/>
            </a:p>
          </p:txBody>
        </p:sp>
        <p:sp>
          <p:nvSpPr>
            <p:cNvPr id="380" name="object 380"/>
            <p:cNvSpPr/>
            <p:nvPr/>
          </p:nvSpPr>
          <p:spPr>
            <a:xfrm>
              <a:off x="2285859" y="2924830"/>
              <a:ext cx="0" cy="1278255"/>
            </a:xfrm>
            <a:custGeom>
              <a:avLst/>
              <a:gdLst/>
              <a:ahLst/>
              <a:cxnLst/>
              <a:rect l="l" t="t" r="r" b="b"/>
              <a:pathLst>
                <a:path h="1278254">
                  <a:moveTo>
                    <a:pt x="0" y="0"/>
                  </a:moveTo>
                  <a:lnTo>
                    <a:pt x="0" y="1278081"/>
                  </a:lnTo>
                </a:path>
              </a:pathLst>
            </a:custGeom>
            <a:ln w="3175">
              <a:solidFill>
                <a:srgbClr val="000000"/>
              </a:solidFill>
            </a:ln>
          </p:spPr>
          <p:txBody>
            <a:bodyPr wrap="square" lIns="0" tIns="0" rIns="0" bIns="0" rtlCol="0"/>
            <a:lstStyle/>
            <a:p>
              <a:endParaRPr/>
            </a:p>
          </p:txBody>
        </p:sp>
        <p:sp>
          <p:nvSpPr>
            <p:cNvPr id="381" name="object 381"/>
            <p:cNvSpPr/>
            <p:nvPr/>
          </p:nvSpPr>
          <p:spPr>
            <a:xfrm>
              <a:off x="2257338" y="4202911"/>
              <a:ext cx="57150" cy="0"/>
            </a:xfrm>
            <a:custGeom>
              <a:avLst/>
              <a:gdLst/>
              <a:ahLst/>
              <a:cxnLst/>
              <a:rect l="l" t="t" r="r" b="b"/>
              <a:pathLst>
                <a:path w="57150">
                  <a:moveTo>
                    <a:pt x="0" y="0"/>
                  </a:moveTo>
                  <a:lnTo>
                    <a:pt x="57041" y="0"/>
                  </a:lnTo>
                </a:path>
              </a:pathLst>
            </a:custGeom>
            <a:ln w="3175">
              <a:solidFill>
                <a:srgbClr val="000000"/>
              </a:solidFill>
            </a:ln>
          </p:spPr>
          <p:txBody>
            <a:bodyPr wrap="square" lIns="0" tIns="0" rIns="0" bIns="0" rtlCol="0"/>
            <a:lstStyle/>
            <a:p>
              <a:endParaRPr/>
            </a:p>
          </p:txBody>
        </p:sp>
        <p:sp>
          <p:nvSpPr>
            <p:cNvPr id="382" name="object 382"/>
            <p:cNvSpPr/>
            <p:nvPr/>
          </p:nvSpPr>
          <p:spPr>
            <a:xfrm>
              <a:off x="2257338" y="3881024"/>
              <a:ext cx="57150" cy="0"/>
            </a:xfrm>
            <a:custGeom>
              <a:avLst/>
              <a:gdLst/>
              <a:ahLst/>
              <a:cxnLst/>
              <a:rect l="l" t="t" r="r" b="b"/>
              <a:pathLst>
                <a:path w="57150">
                  <a:moveTo>
                    <a:pt x="0" y="0"/>
                  </a:moveTo>
                  <a:lnTo>
                    <a:pt x="57041" y="0"/>
                  </a:lnTo>
                </a:path>
              </a:pathLst>
            </a:custGeom>
            <a:ln w="3175">
              <a:solidFill>
                <a:srgbClr val="000000"/>
              </a:solidFill>
            </a:ln>
          </p:spPr>
          <p:txBody>
            <a:bodyPr wrap="square" lIns="0" tIns="0" rIns="0" bIns="0" rtlCol="0"/>
            <a:lstStyle/>
            <a:p>
              <a:endParaRPr/>
            </a:p>
          </p:txBody>
        </p:sp>
        <p:sp>
          <p:nvSpPr>
            <p:cNvPr id="383" name="object 383"/>
            <p:cNvSpPr/>
            <p:nvPr/>
          </p:nvSpPr>
          <p:spPr>
            <a:xfrm>
              <a:off x="2257339" y="3568603"/>
              <a:ext cx="57150" cy="0"/>
            </a:xfrm>
            <a:custGeom>
              <a:avLst/>
              <a:gdLst/>
              <a:ahLst/>
              <a:cxnLst/>
              <a:rect l="l" t="t" r="r" b="b"/>
              <a:pathLst>
                <a:path w="57150">
                  <a:moveTo>
                    <a:pt x="0" y="0"/>
                  </a:moveTo>
                  <a:lnTo>
                    <a:pt x="57041" y="0"/>
                  </a:lnTo>
                </a:path>
              </a:pathLst>
            </a:custGeom>
            <a:ln w="3175">
              <a:solidFill>
                <a:srgbClr val="000000"/>
              </a:solidFill>
            </a:ln>
          </p:spPr>
          <p:txBody>
            <a:bodyPr wrap="square" lIns="0" tIns="0" rIns="0" bIns="0" rtlCol="0"/>
            <a:lstStyle/>
            <a:p>
              <a:endParaRPr/>
            </a:p>
          </p:txBody>
        </p:sp>
        <p:sp>
          <p:nvSpPr>
            <p:cNvPr id="384" name="object 384"/>
            <p:cNvSpPr/>
            <p:nvPr/>
          </p:nvSpPr>
          <p:spPr>
            <a:xfrm>
              <a:off x="2257339" y="3246716"/>
              <a:ext cx="57150" cy="0"/>
            </a:xfrm>
            <a:custGeom>
              <a:avLst/>
              <a:gdLst/>
              <a:ahLst/>
              <a:cxnLst/>
              <a:rect l="l" t="t" r="r" b="b"/>
              <a:pathLst>
                <a:path w="57150">
                  <a:moveTo>
                    <a:pt x="0" y="0"/>
                  </a:moveTo>
                  <a:lnTo>
                    <a:pt x="57041" y="0"/>
                  </a:lnTo>
                </a:path>
              </a:pathLst>
            </a:custGeom>
            <a:ln w="3175">
              <a:solidFill>
                <a:srgbClr val="000000"/>
              </a:solidFill>
            </a:ln>
          </p:spPr>
          <p:txBody>
            <a:bodyPr wrap="square" lIns="0" tIns="0" rIns="0" bIns="0" rtlCol="0"/>
            <a:lstStyle/>
            <a:p>
              <a:endParaRPr/>
            </a:p>
          </p:txBody>
        </p:sp>
        <p:sp>
          <p:nvSpPr>
            <p:cNvPr id="385" name="object 385"/>
            <p:cNvSpPr/>
            <p:nvPr/>
          </p:nvSpPr>
          <p:spPr>
            <a:xfrm>
              <a:off x="2257339" y="2924828"/>
              <a:ext cx="57150" cy="0"/>
            </a:xfrm>
            <a:custGeom>
              <a:avLst/>
              <a:gdLst/>
              <a:ahLst/>
              <a:cxnLst/>
              <a:rect l="l" t="t" r="r" b="b"/>
              <a:pathLst>
                <a:path w="57150">
                  <a:moveTo>
                    <a:pt x="0" y="0"/>
                  </a:moveTo>
                  <a:lnTo>
                    <a:pt x="57041" y="0"/>
                  </a:lnTo>
                </a:path>
              </a:pathLst>
            </a:custGeom>
            <a:ln w="3175">
              <a:solidFill>
                <a:srgbClr val="000000"/>
              </a:solidFill>
            </a:ln>
          </p:spPr>
          <p:txBody>
            <a:bodyPr wrap="square" lIns="0" tIns="0" rIns="0" bIns="0" rtlCol="0"/>
            <a:lstStyle/>
            <a:p>
              <a:endParaRPr/>
            </a:p>
          </p:txBody>
        </p:sp>
        <p:sp>
          <p:nvSpPr>
            <p:cNvPr id="386" name="object 386"/>
            <p:cNvSpPr/>
            <p:nvPr/>
          </p:nvSpPr>
          <p:spPr>
            <a:xfrm>
              <a:off x="2285860" y="3568602"/>
              <a:ext cx="4877435" cy="0"/>
            </a:xfrm>
            <a:custGeom>
              <a:avLst/>
              <a:gdLst/>
              <a:ahLst/>
              <a:cxnLst/>
              <a:rect l="l" t="t" r="r" b="b"/>
              <a:pathLst>
                <a:path w="4877434">
                  <a:moveTo>
                    <a:pt x="0" y="0"/>
                  </a:moveTo>
                  <a:lnTo>
                    <a:pt x="4877082" y="0"/>
                  </a:lnTo>
                </a:path>
              </a:pathLst>
            </a:custGeom>
            <a:ln w="3175">
              <a:solidFill>
                <a:srgbClr val="000000"/>
              </a:solidFill>
            </a:ln>
          </p:spPr>
          <p:txBody>
            <a:bodyPr wrap="square" lIns="0" tIns="0" rIns="0" bIns="0" rtlCol="0"/>
            <a:lstStyle/>
            <a:p>
              <a:endParaRPr/>
            </a:p>
          </p:txBody>
        </p:sp>
        <p:sp>
          <p:nvSpPr>
            <p:cNvPr id="387" name="object 387"/>
            <p:cNvSpPr/>
            <p:nvPr/>
          </p:nvSpPr>
          <p:spPr>
            <a:xfrm>
              <a:off x="2285860" y="3521265"/>
              <a:ext cx="0" cy="95250"/>
            </a:xfrm>
            <a:custGeom>
              <a:avLst/>
              <a:gdLst/>
              <a:ahLst/>
              <a:cxnLst/>
              <a:rect l="l" t="t" r="r" b="b"/>
              <a:pathLst>
                <a:path h="95250">
                  <a:moveTo>
                    <a:pt x="0" y="94672"/>
                  </a:moveTo>
                  <a:lnTo>
                    <a:pt x="0" y="0"/>
                  </a:lnTo>
                </a:path>
              </a:pathLst>
            </a:custGeom>
            <a:ln w="3175">
              <a:solidFill>
                <a:srgbClr val="000000"/>
              </a:solidFill>
            </a:ln>
          </p:spPr>
          <p:txBody>
            <a:bodyPr wrap="square" lIns="0" tIns="0" rIns="0" bIns="0" rtlCol="0"/>
            <a:lstStyle/>
            <a:p>
              <a:endParaRPr/>
            </a:p>
          </p:txBody>
        </p:sp>
        <p:sp>
          <p:nvSpPr>
            <p:cNvPr id="388" name="object 388"/>
            <p:cNvSpPr/>
            <p:nvPr/>
          </p:nvSpPr>
          <p:spPr>
            <a:xfrm>
              <a:off x="2485507" y="3521265"/>
              <a:ext cx="0" cy="95250"/>
            </a:xfrm>
            <a:custGeom>
              <a:avLst/>
              <a:gdLst/>
              <a:ahLst/>
              <a:cxnLst/>
              <a:rect l="l" t="t" r="r" b="b"/>
              <a:pathLst>
                <a:path h="95250">
                  <a:moveTo>
                    <a:pt x="0" y="94672"/>
                  </a:moveTo>
                  <a:lnTo>
                    <a:pt x="0" y="0"/>
                  </a:lnTo>
                </a:path>
              </a:pathLst>
            </a:custGeom>
            <a:ln w="3175">
              <a:solidFill>
                <a:srgbClr val="000000"/>
              </a:solidFill>
            </a:ln>
          </p:spPr>
          <p:txBody>
            <a:bodyPr wrap="square" lIns="0" tIns="0" rIns="0" bIns="0" rtlCol="0"/>
            <a:lstStyle/>
            <a:p>
              <a:endParaRPr/>
            </a:p>
          </p:txBody>
        </p:sp>
        <p:sp>
          <p:nvSpPr>
            <p:cNvPr id="389" name="object 389"/>
            <p:cNvSpPr/>
            <p:nvPr/>
          </p:nvSpPr>
          <p:spPr>
            <a:xfrm>
              <a:off x="2694661" y="3521265"/>
              <a:ext cx="0" cy="95250"/>
            </a:xfrm>
            <a:custGeom>
              <a:avLst/>
              <a:gdLst/>
              <a:ahLst/>
              <a:cxnLst/>
              <a:rect l="l" t="t" r="r" b="b"/>
              <a:pathLst>
                <a:path h="95250">
                  <a:moveTo>
                    <a:pt x="0" y="94672"/>
                  </a:moveTo>
                  <a:lnTo>
                    <a:pt x="0" y="0"/>
                  </a:lnTo>
                </a:path>
              </a:pathLst>
            </a:custGeom>
            <a:ln w="3175">
              <a:solidFill>
                <a:srgbClr val="000000"/>
              </a:solidFill>
            </a:ln>
          </p:spPr>
          <p:txBody>
            <a:bodyPr wrap="square" lIns="0" tIns="0" rIns="0" bIns="0" rtlCol="0"/>
            <a:lstStyle/>
            <a:p>
              <a:endParaRPr/>
            </a:p>
          </p:txBody>
        </p:sp>
        <p:sp>
          <p:nvSpPr>
            <p:cNvPr id="390" name="object 390"/>
            <p:cNvSpPr/>
            <p:nvPr/>
          </p:nvSpPr>
          <p:spPr>
            <a:xfrm>
              <a:off x="2894308" y="3521264"/>
              <a:ext cx="0" cy="95250"/>
            </a:xfrm>
            <a:custGeom>
              <a:avLst/>
              <a:gdLst/>
              <a:ahLst/>
              <a:cxnLst/>
              <a:rect l="l" t="t" r="r" b="b"/>
              <a:pathLst>
                <a:path h="95250">
                  <a:moveTo>
                    <a:pt x="0" y="94672"/>
                  </a:moveTo>
                  <a:lnTo>
                    <a:pt x="0" y="0"/>
                  </a:lnTo>
                </a:path>
              </a:pathLst>
            </a:custGeom>
            <a:ln w="3175">
              <a:solidFill>
                <a:srgbClr val="000000"/>
              </a:solidFill>
            </a:ln>
          </p:spPr>
          <p:txBody>
            <a:bodyPr wrap="square" lIns="0" tIns="0" rIns="0" bIns="0" rtlCol="0"/>
            <a:lstStyle/>
            <a:p>
              <a:endParaRPr/>
            </a:p>
          </p:txBody>
        </p:sp>
        <p:sp>
          <p:nvSpPr>
            <p:cNvPr id="391" name="object 391"/>
            <p:cNvSpPr/>
            <p:nvPr/>
          </p:nvSpPr>
          <p:spPr>
            <a:xfrm>
              <a:off x="3103462" y="3521264"/>
              <a:ext cx="0" cy="95250"/>
            </a:xfrm>
            <a:custGeom>
              <a:avLst/>
              <a:gdLst/>
              <a:ahLst/>
              <a:cxnLst/>
              <a:rect l="l" t="t" r="r" b="b"/>
              <a:pathLst>
                <a:path h="95250">
                  <a:moveTo>
                    <a:pt x="0" y="94672"/>
                  </a:moveTo>
                  <a:lnTo>
                    <a:pt x="0" y="0"/>
                  </a:lnTo>
                </a:path>
              </a:pathLst>
            </a:custGeom>
            <a:ln w="3175">
              <a:solidFill>
                <a:srgbClr val="000000"/>
              </a:solidFill>
            </a:ln>
          </p:spPr>
          <p:txBody>
            <a:bodyPr wrap="square" lIns="0" tIns="0" rIns="0" bIns="0" rtlCol="0"/>
            <a:lstStyle/>
            <a:p>
              <a:endParaRPr/>
            </a:p>
          </p:txBody>
        </p:sp>
        <p:sp>
          <p:nvSpPr>
            <p:cNvPr id="392" name="object 392"/>
            <p:cNvSpPr/>
            <p:nvPr/>
          </p:nvSpPr>
          <p:spPr>
            <a:xfrm>
              <a:off x="3303109" y="3521263"/>
              <a:ext cx="0" cy="95250"/>
            </a:xfrm>
            <a:custGeom>
              <a:avLst/>
              <a:gdLst/>
              <a:ahLst/>
              <a:cxnLst/>
              <a:rect l="l" t="t" r="r" b="b"/>
              <a:pathLst>
                <a:path h="95250">
                  <a:moveTo>
                    <a:pt x="0" y="94672"/>
                  </a:moveTo>
                  <a:lnTo>
                    <a:pt x="0" y="0"/>
                  </a:lnTo>
                </a:path>
              </a:pathLst>
            </a:custGeom>
            <a:ln w="3175">
              <a:solidFill>
                <a:srgbClr val="000000"/>
              </a:solidFill>
            </a:ln>
          </p:spPr>
          <p:txBody>
            <a:bodyPr wrap="square" lIns="0" tIns="0" rIns="0" bIns="0" rtlCol="0"/>
            <a:lstStyle/>
            <a:p>
              <a:endParaRPr/>
            </a:p>
          </p:txBody>
        </p:sp>
        <p:sp>
          <p:nvSpPr>
            <p:cNvPr id="393" name="object 393"/>
            <p:cNvSpPr/>
            <p:nvPr/>
          </p:nvSpPr>
          <p:spPr>
            <a:xfrm>
              <a:off x="3502755" y="3521263"/>
              <a:ext cx="0" cy="95250"/>
            </a:xfrm>
            <a:custGeom>
              <a:avLst/>
              <a:gdLst/>
              <a:ahLst/>
              <a:cxnLst/>
              <a:rect l="l" t="t" r="r" b="b"/>
              <a:pathLst>
                <a:path h="95250">
                  <a:moveTo>
                    <a:pt x="0" y="94672"/>
                  </a:moveTo>
                  <a:lnTo>
                    <a:pt x="0" y="0"/>
                  </a:lnTo>
                </a:path>
              </a:pathLst>
            </a:custGeom>
            <a:ln w="3175">
              <a:solidFill>
                <a:srgbClr val="000000"/>
              </a:solidFill>
            </a:ln>
          </p:spPr>
          <p:txBody>
            <a:bodyPr wrap="square" lIns="0" tIns="0" rIns="0" bIns="0" rtlCol="0"/>
            <a:lstStyle/>
            <a:p>
              <a:endParaRPr/>
            </a:p>
          </p:txBody>
        </p:sp>
        <p:sp>
          <p:nvSpPr>
            <p:cNvPr id="394" name="object 394"/>
            <p:cNvSpPr/>
            <p:nvPr/>
          </p:nvSpPr>
          <p:spPr>
            <a:xfrm>
              <a:off x="3711909" y="3521263"/>
              <a:ext cx="0" cy="95250"/>
            </a:xfrm>
            <a:custGeom>
              <a:avLst/>
              <a:gdLst/>
              <a:ahLst/>
              <a:cxnLst/>
              <a:rect l="l" t="t" r="r" b="b"/>
              <a:pathLst>
                <a:path h="95250">
                  <a:moveTo>
                    <a:pt x="0" y="94672"/>
                  </a:moveTo>
                  <a:lnTo>
                    <a:pt x="0" y="0"/>
                  </a:lnTo>
                </a:path>
              </a:pathLst>
            </a:custGeom>
            <a:ln w="3175">
              <a:solidFill>
                <a:srgbClr val="000000"/>
              </a:solidFill>
            </a:ln>
          </p:spPr>
          <p:txBody>
            <a:bodyPr wrap="square" lIns="0" tIns="0" rIns="0" bIns="0" rtlCol="0"/>
            <a:lstStyle/>
            <a:p>
              <a:endParaRPr/>
            </a:p>
          </p:txBody>
        </p:sp>
        <p:sp>
          <p:nvSpPr>
            <p:cNvPr id="395" name="object 395"/>
            <p:cNvSpPr/>
            <p:nvPr/>
          </p:nvSpPr>
          <p:spPr>
            <a:xfrm>
              <a:off x="3911556" y="3521262"/>
              <a:ext cx="0" cy="95250"/>
            </a:xfrm>
            <a:custGeom>
              <a:avLst/>
              <a:gdLst/>
              <a:ahLst/>
              <a:cxnLst/>
              <a:rect l="l" t="t" r="r" b="b"/>
              <a:pathLst>
                <a:path h="95250">
                  <a:moveTo>
                    <a:pt x="0" y="94672"/>
                  </a:moveTo>
                  <a:lnTo>
                    <a:pt x="0" y="0"/>
                  </a:lnTo>
                </a:path>
              </a:pathLst>
            </a:custGeom>
            <a:ln w="3175">
              <a:solidFill>
                <a:srgbClr val="000000"/>
              </a:solidFill>
            </a:ln>
          </p:spPr>
          <p:txBody>
            <a:bodyPr wrap="square" lIns="0" tIns="0" rIns="0" bIns="0" rtlCol="0"/>
            <a:lstStyle/>
            <a:p>
              <a:endParaRPr/>
            </a:p>
          </p:txBody>
        </p:sp>
        <p:sp>
          <p:nvSpPr>
            <p:cNvPr id="396" name="object 396"/>
            <p:cNvSpPr/>
            <p:nvPr/>
          </p:nvSpPr>
          <p:spPr>
            <a:xfrm>
              <a:off x="4111203" y="3521262"/>
              <a:ext cx="0" cy="95250"/>
            </a:xfrm>
            <a:custGeom>
              <a:avLst/>
              <a:gdLst/>
              <a:ahLst/>
              <a:cxnLst/>
              <a:rect l="l" t="t" r="r" b="b"/>
              <a:pathLst>
                <a:path h="95250">
                  <a:moveTo>
                    <a:pt x="0" y="94672"/>
                  </a:moveTo>
                  <a:lnTo>
                    <a:pt x="0" y="0"/>
                  </a:lnTo>
                </a:path>
              </a:pathLst>
            </a:custGeom>
            <a:ln w="3175">
              <a:solidFill>
                <a:srgbClr val="000000"/>
              </a:solidFill>
            </a:ln>
          </p:spPr>
          <p:txBody>
            <a:bodyPr wrap="square" lIns="0" tIns="0" rIns="0" bIns="0" rtlCol="0"/>
            <a:lstStyle/>
            <a:p>
              <a:endParaRPr/>
            </a:p>
          </p:txBody>
        </p:sp>
        <p:sp>
          <p:nvSpPr>
            <p:cNvPr id="397" name="object 397"/>
            <p:cNvSpPr/>
            <p:nvPr/>
          </p:nvSpPr>
          <p:spPr>
            <a:xfrm>
              <a:off x="4320357" y="3521262"/>
              <a:ext cx="0" cy="95250"/>
            </a:xfrm>
            <a:custGeom>
              <a:avLst/>
              <a:gdLst/>
              <a:ahLst/>
              <a:cxnLst/>
              <a:rect l="l" t="t" r="r" b="b"/>
              <a:pathLst>
                <a:path h="95250">
                  <a:moveTo>
                    <a:pt x="0" y="94672"/>
                  </a:moveTo>
                  <a:lnTo>
                    <a:pt x="0" y="0"/>
                  </a:lnTo>
                </a:path>
              </a:pathLst>
            </a:custGeom>
            <a:ln w="3175">
              <a:solidFill>
                <a:srgbClr val="000000"/>
              </a:solidFill>
            </a:ln>
          </p:spPr>
          <p:txBody>
            <a:bodyPr wrap="square" lIns="0" tIns="0" rIns="0" bIns="0" rtlCol="0"/>
            <a:lstStyle/>
            <a:p>
              <a:endParaRPr/>
            </a:p>
          </p:txBody>
        </p:sp>
        <p:sp>
          <p:nvSpPr>
            <p:cNvPr id="398" name="object 398"/>
            <p:cNvSpPr/>
            <p:nvPr/>
          </p:nvSpPr>
          <p:spPr>
            <a:xfrm>
              <a:off x="4520004" y="3521261"/>
              <a:ext cx="0" cy="95250"/>
            </a:xfrm>
            <a:custGeom>
              <a:avLst/>
              <a:gdLst/>
              <a:ahLst/>
              <a:cxnLst/>
              <a:rect l="l" t="t" r="r" b="b"/>
              <a:pathLst>
                <a:path h="95250">
                  <a:moveTo>
                    <a:pt x="0" y="94672"/>
                  </a:moveTo>
                  <a:lnTo>
                    <a:pt x="0" y="0"/>
                  </a:lnTo>
                </a:path>
              </a:pathLst>
            </a:custGeom>
            <a:ln w="3175">
              <a:solidFill>
                <a:srgbClr val="000000"/>
              </a:solidFill>
            </a:ln>
          </p:spPr>
          <p:txBody>
            <a:bodyPr wrap="square" lIns="0" tIns="0" rIns="0" bIns="0" rtlCol="0"/>
            <a:lstStyle/>
            <a:p>
              <a:endParaRPr/>
            </a:p>
          </p:txBody>
        </p:sp>
        <p:sp>
          <p:nvSpPr>
            <p:cNvPr id="399" name="object 399"/>
            <p:cNvSpPr/>
            <p:nvPr/>
          </p:nvSpPr>
          <p:spPr>
            <a:xfrm>
              <a:off x="4729158" y="3521261"/>
              <a:ext cx="0" cy="95250"/>
            </a:xfrm>
            <a:custGeom>
              <a:avLst/>
              <a:gdLst/>
              <a:ahLst/>
              <a:cxnLst/>
              <a:rect l="l" t="t" r="r" b="b"/>
              <a:pathLst>
                <a:path h="95250">
                  <a:moveTo>
                    <a:pt x="0" y="94672"/>
                  </a:moveTo>
                  <a:lnTo>
                    <a:pt x="0" y="0"/>
                  </a:lnTo>
                </a:path>
              </a:pathLst>
            </a:custGeom>
            <a:ln w="3175">
              <a:solidFill>
                <a:srgbClr val="000000"/>
              </a:solidFill>
            </a:ln>
          </p:spPr>
          <p:txBody>
            <a:bodyPr wrap="square" lIns="0" tIns="0" rIns="0" bIns="0" rtlCol="0"/>
            <a:lstStyle/>
            <a:p>
              <a:endParaRPr/>
            </a:p>
          </p:txBody>
        </p:sp>
        <p:sp>
          <p:nvSpPr>
            <p:cNvPr id="400" name="object 400"/>
            <p:cNvSpPr/>
            <p:nvPr/>
          </p:nvSpPr>
          <p:spPr>
            <a:xfrm>
              <a:off x="4928804" y="3521260"/>
              <a:ext cx="0" cy="95250"/>
            </a:xfrm>
            <a:custGeom>
              <a:avLst/>
              <a:gdLst/>
              <a:ahLst/>
              <a:cxnLst/>
              <a:rect l="l" t="t" r="r" b="b"/>
              <a:pathLst>
                <a:path h="95250">
                  <a:moveTo>
                    <a:pt x="0" y="94672"/>
                  </a:moveTo>
                  <a:lnTo>
                    <a:pt x="0" y="0"/>
                  </a:lnTo>
                </a:path>
              </a:pathLst>
            </a:custGeom>
            <a:ln w="3175">
              <a:solidFill>
                <a:srgbClr val="000000"/>
              </a:solidFill>
            </a:ln>
          </p:spPr>
          <p:txBody>
            <a:bodyPr wrap="square" lIns="0" tIns="0" rIns="0" bIns="0" rtlCol="0"/>
            <a:lstStyle/>
            <a:p>
              <a:endParaRPr/>
            </a:p>
          </p:txBody>
        </p:sp>
        <p:sp>
          <p:nvSpPr>
            <p:cNvPr id="401" name="object 401"/>
            <p:cNvSpPr/>
            <p:nvPr/>
          </p:nvSpPr>
          <p:spPr>
            <a:xfrm>
              <a:off x="5128451" y="3521260"/>
              <a:ext cx="0" cy="95250"/>
            </a:xfrm>
            <a:custGeom>
              <a:avLst/>
              <a:gdLst/>
              <a:ahLst/>
              <a:cxnLst/>
              <a:rect l="l" t="t" r="r" b="b"/>
              <a:pathLst>
                <a:path h="95250">
                  <a:moveTo>
                    <a:pt x="0" y="94672"/>
                  </a:moveTo>
                  <a:lnTo>
                    <a:pt x="0" y="0"/>
                  </a:lnTo>
                </a:path>
              </a:pathLst>
            </a:custGeom>
            <a:ln w="3175">
              <a:solidFill>
                <a:srgbClr val="000000"/>
              </a:solidFill>
            </a:ln>
          </p:spPr>
          <p:txBody>
            <a:bodyPr wrap="square" lIns="0" tIns="0" rIns="0" bIns="0" rtlCol="0"/>
            <a:lstStyle/>
            <a:p>
              <a:endParaRPr/>
            </a:p>
          </p:txBody>
        </p:sp>
        <p:sp>
          <p:nvSpPr>
            <p:cNvPr id="402" name="object 402"/>
            <p:cNvSpPr/>
            <p:nvPr/>
          </p:nvSpPr>
          <p:spPr>
            <a:xfrm>
              <a:off x="5337605" y="3521260"/>
              <a:ext cx="0" cy="95250"/>
            </a:xfrm>
            <a:custGeom>
              <a:avLst/>
              <a:gdLst/>
              <a:ahLst/>
              <a:cxnLst/>
              <a:rect l="l" t="t" r="r" b="b"/>
              <a:pathLst>
                <a:path h="95250">
                  <a:moveTo>
                    <a:pt x="0" y="94672"/>
                  </a:moveTo>
                  <a:lnTo>
                    <a:pt x="0" y="0"/>
                  </a:lnTo>
                </a:path>
              </a:pathLst>
            </a:custGeom>
            <a:ln w="3175">
              <a:solidFill>
                <a:srgbClr val="000000"/>
              </a:solidFill>
            </a:ln>
          </p:spPr>
          <p:txBody>
            <a:bodyPr wrap="square" lIns="0" tIns="0" rIns="0" bIns="0" rtlCol="0"/>
            <a:lstStyle/>
            <a:p>
              <a:endParaRPr/>
            </a:p>
          </p:txBody>
        </p:sp>
        <p:sp>
          <p:nvSpPr>
            <p:cNvPr id="403" name="object 403"/>
            <p:cNvSpPr/>
            <p:nvPr/>
          </p:nvSpPr>
          <p:spPr>
            <a:xfrm>
              <a:off x="5537252" y="3521259"/>
              <a:ext cx="0" cy="95250"/>
            </a:xfrm>
            <a:custGeom>
              <a:avLst/>
              <a:gdLst/>
              <a:ahLst/>
              <a:cxnLst/>
              <a:rect l="l" t="t" r="r" b="b"/>
              <a:pathLst>
                <a:path h="95250">
                  <a:moveTo>
                    <a:pt x="0" y="94672"/>
                  </a:moveTo>
                  <a:lnTo>
                    <a:pt x="0" y="0"/>
                  </a:lnTo>
                </a:path>
              </a:pathLst>
            </a:custGeom>
            <a:ln w="3175">
              <a:solidFill>
                <a:srgbClr val="000000"/>
              </a:solidFill>
            </a:ln>
          </p:spPr>
          <p:txBody>
            <a:bodyPr wrap="square" lIns="0" tIns="0" rIns="0" bIns="0" rtlCol="0"/>
            <a:lstStyle/>
            <a:p>
              <a:endParaRPr/>
            </a:p>
          </p:txBody>
        </p:sp>
        <p:sp>
          <p:nvSpPr>
            <p:cNvPr id="404" name="object 404"/>
            <p:cNvSpPr/>
            <p:nvPr/>
          </p:nvSpPr>
          <p:spPr>
            <a:xfrm>
              <a:off x="5736899" y="3521259"/>
              <a:ext cx="0" cy="95250"/>
            </a:xfrm>
            <a:custGeom>
              <a:avLst/>
              <a:gdLst/>
              <a:ahLst/>
              <a:cxnLst/>
              <a:rect l="l" t="t" r="r" b="b"/>
              <a:pathLst>
                <a:path h="95250">
                  <a:moveTo>
                    <a:pt x="0" y="94672"/>
                  </a:moveTo>
                  <a:lnTo>
                    <a:pt x="0" y="0"/>
                  </a:lnTo>
                </a:path>
              </a:pathLst>
            </a:custGeom>
            <a:ln w="3175">
              <a:solidFill>
                <a:srgbClr val="000000"/>
              </a:solidFill>
            </a:ln>
          </p:spPr>
          <p:txBody>
            <a:bodyPr wrap="square" lIns="0" tIns="0" rIns="0" bIns="0" rtlCol="0"/>
            <a:lstStyle/>
            <a:p>
              <a:endParaRPr/>
            </a:p>
          </p:txBody>
        </p:sp>
        <p:sp>
          <p:nvSpPr>
            <p:cNvPr id="405" name="object 405"/>
            <p:cNvSpPr/>
            <p:nvPr/>
          </p:nvSpPr>
          <p:spPr>
            <a:xfrm>
              <a:off x="5946053" y="3521258"/>
              <a:ext cx="0" cy="95250"/>
            </a:xfrm>
            <a:custGeom>
              <a:avLst/>
              <a:gdLst/>
              <a:ahLst/>
              <a:cxnLst/>
              <a:rect l="l" t="t" r="r" b="b"/>
              <a:pathLst>
                <a:path h="95250">
                  <a:moveTo>
                    <a:pt x="0" y="94672"/>
                  </a:moveTo>
                  <a:lnTo>
                    <a:pt x="0" y="0"/>
                  </a:lnTo>
                </a:path>
              </a:pathLst>
            </a:custGeom>
            <a:ln w="3175">
              <a:solidFill>
                <a:srgbClr val="000000"/>
              </a:solidFill>
            </a:ln>
          </p:spPr>
          <p:txBody>
            <a:bodyPr wrap="square" lIns="0" tIns="0" rIns="0" bIns="0" rtlCol="0"/>
            <a:lstStyle/>
            <a:p>
              <a:endParaRPr/>
            </a:p>
          </p:txBody>
        </p:sp>
        <p:sp>
          <p:nvSpPr>
            <p:cNvPr id="406" name="object 406"/>
            <p:cNvSpPr/>
            <p:nvPr/>
          </p:nvSpPr>
          <p:spPr>
            <a:xfrm>
              <a:off x="6145699" y="3521258"/>
              <a:ext cx="0" cy="95250"/>
            </a:xfrm>
            <a:custGeom>
              <a:avLst/>
              <a:gdLst/>
              <a:ahLst/>
              <a:cxnLst/>
              <a:rect l="l" t="t" r="r" b="b"/>
              <a:pathLst>
                <a:path h="95250">
                  <a:moveTo>
                    <a:pt x="0" y="94672"/>
                  </a:moveTo>
                  <a:lnTo>
                    <a:pt x="0" y="0"/>
                  </a:lnTo>
                </a:path>
              </a:pathLst>
            </a:custGeom>
            <a:ln w="3175">
              <a:solidFill>
                <a:srgbClr val="000000"/>
              </a:solidFill>
            </a:ln>
          </p:spPr>
          <p:txBody>
            <a:bodyPr wrap="square" lIns="0" tIns="0" rIns="0" bIns="0" rtlCol="0"/>
            <a:lstStyle/>
            <a:p>
              <a:endParaRPr/>
            </a:p>
          </p:txBody>
        </p:sp>
        <p:sp>
          <p:nvSpPr>
            <p:cNvPr id="407" name="object 407"/>
            <p:cNvSpPr/>
            <p:nvPr/>
          </p:nvSpPr>
          <p:spPr>
            <a:xfrm>
              <a:off x="6354853" y="3521258"/>
              <a:ext cx="0" cy="95250"/>
            </a:xfrm>
            <a:custGeom>
              <a:avLst/>
              <a:gdLst/>
              <a:ahLst/>
              <a:cxnLst/>
              <a:rect l="l" t="t" r="r" b="b"/>
              <a:pathLst>
                <a:path h="95250">
                  <a:moveTo>
                    <a:pt x="0" y="94672"/>
                  </a:moveTo>
                  <a:lnTo>
                    <a:pt x="0" y="0"/>
                  </a:lnTo>
                </a:path>
              </a:pathLst>
            </a:custGeom>
            <a:ln w="3175">
              <a:solidFill>
                <a:srgbClr val="000000"/>
              </a:solidFill>
            </a:ln>
          </p:spPr>
          <p:txBody>
            <a:bodyPr wrap="square" lIns="0" tIns="0" rIns="0" bIns="0" rtlCol="0"/>
            <a:lstStyle/>
            <a:p>
              <a:endParaRPr/>
            </a:p>
          </p:txBody>
        </p:sp>
        <p:sp>
          <p:nvSpPr>
            <p:cNvPr id="408" name="object 408"/>
            <p:cNvSpPr/>
            <p:nvPr/>
          </p:nvSpPr>
          <p:spPr>
            <a:xfrm>
              <a:off x="6554500" y="3521257"/>
              <a:ext cx="0" cy="95250"/>
            </a:xfrm>
            <a:custGeom>
              <a:avLst/>
              <a:gdLst/>
              <a:ahLst/>
              <a:cxnLst/>
              <a:rect l="l" t="t" r="r" b="b"/>
              <a:pathLst>
                <a:path h="95250">
                  <a:moveTo>
                    <a:pt x="0" y="94672"/>
                  </a:moveTo>
                  <a:lnTo>
                    <a:pt x="0" y="0"/>
                  </a:lnTo>
                </a:path>
              </a:pathLst>
            </a:custGeom>
            <a:ln w="3175">
              <a:solidFill>
                <a:srgbClr val="000000"/>
              </a:solidFill>
            </a:ln>
          </p:spPr>
          <p:txBody>
            <a:bodyPr wrap="square" lIns="0" tIns="0" rIns="0" bIns="0" rtlCol="0"/>
            <a:lstStyle/>
            <a:p>
              <a:endParaRPr/>
            </a:p>
          </p:txBody>
        </p:sp>
        <p:sp>
          <p:nvSpPr>
            <p:cNvPr id="409" name="object 409"/>
            <p:cNvSpPr/>
            <p:nvPr/>
          </p:nvSpPr>
          <p:spPr>
            <a:xfrm>
              <a:off x="6754147" y="3521257"/>
              <a:ext cx="0" cy="95250"/>
            </a:xfrm>
            <a:custGeom>
              <a:avLst/>
              <a:gdLst/>
              <a:ahLst/>
              <a:cxnLst/>
              <a:rect l="l" t="t" r="r" b="b"/>
              <a:pathLst>
                <a:path h="95250">
                  <a:moveTo>
                    <a:pt x="0" y="94672"/>
                  </a:moveTo>
                  <a:lnTo>
                    <a:pt x="0" y="0"/>
                  </a:lnTo>
                </a:path>
              </a:pathLst>
            </a:custGeom>
            <a:ln w="3175">
              <a:solidFill>
                <a:srgbClr val="000000"/>
              </a:solidFill>
            </a:ln>
          </p:spPr>
          <p:txBody>
            <a:bodyPr wrap="square" lIns="0" tIns="0" rIns="0" bIns="0" rtlCol="0"/>
            <a:lstStyle/>
            <a:p>
              <a:endParaRPr/>
            </a:p>
          </p:txBody>
        </p:sp>
        <p:sp>
          <p:nvSpPr>
            <p:cNvPr id="410" name="object 410"/>
            <p:cNvSpPr/>
            <p:nvPr/>
          </p:nvSpPr>
          <p:spPr>
            <a:xfrm>
              <a:off x="6963301" y="3521257"/>
              <a:ext cx="0" cy="95250"/>
            </a:xfrm>
            <a:custGeom>
              <a:avLst/>
              <a:gdLst/>
              <a:ahLst/>
              <a:cxnLst/>
              <a:rect l="l" t="t" r="r" b="b"/>
              <a:pathLst>
                <a:path h="95250">
                  <a:moveTo>
                    <a:pt x="0" y="94672"/>
                  </a:moveTo>
                  <a:lnTo>
                    <a:pt x="0" y="0"/>
                  </a:lnTo>
                </a:path>
              </a:pathLst>
            </a:custGeom>
            <a:ln w="3175">
              <a:solidFill>
                <a:srgbClr val="000000"/>
              </a:solidFill>
            </a:ln>
          </p:spPr>
          <p:txBody>
            <a:bodyPr wrap="square" lIns="0" tIns="0" rIns="0" bIns="0" rtlCol="0"/>
            <a:lstStyle/>
            <a:p>
              <a:endParaRPr/>
            </a:p>
          </p:txBody>
        </p:sp>
        <p:sp>
          <p:nvSpPr>
            <p:cNvPr id="411" name="object 411"/>
            <p:cNvSpPr/>
            <p:nvPr/>
          </p:nvSpPr>
          <p:spPr>
            <a:xfrm>
              <a:off x="7162948" y="3521256"/>
              <a:ext cx="0" cy="95250"/>
            </a:xfrm>
            <a:custGeom>
              <a:avLst/>
              <a:gdLst/>
              <a:ahLst/>
              <a:cxnLst/>
              <a:rect l="l" t="t" r="r" b="b"/>
              <a:pathLst>
                <a:path h="95250">
                  <a:moveTo>
                    <a:pt x="0" y="94672"/>
                  </a:moveTo>
                  <a:lnTo>
                    <a:pt x="0" y="0"/>
                  </a:lnTo>
                </a:path>
              </a:pathLst>
            </a:custGeom>
            <a:ln w="3175">
              <a:solidFill>
                <a:srgbClr val="000000"/>
              </a:solidFill>
            </a:ln>
          </p:spPr>
          <p:txBody>
            <a:bodyPr wrap="square" lIns="0" tIns="0" rIns="0" bIns="0" rtlCol="0"/>
            <a:lstStyle/>
            <a:p>
              <a:endParaRPr/>
            </a:p>
          </p:txBody>
        </p:sp>
        <p:sp>
          <p:nvSpPr>
            <p:cNvPr id="412" name="object 412"/>
            <p:cNvSpPr/>
            <p:nvPr/>
          </p:nvSpPr>
          <p:spPr>
            <a:xfrm>
              <a:off x="2285858" y="3511803"/>
              <a:ext cx="38100" cy="57150"/>
            </a:xfrm>
            <a:custGeom>
              <a:avLst/>
              <a:gdLst/>
              <a:ahLst/>
              <a:cxnLst/>
              <a:rect l="l" t="t" r="r" b="b"/>
              <a:pathLst>
                <a:path w="38100" h="57150">
                  <a:moveTo>
                    <a:pt x="0" y="56803"/>
                  </a:moveTo>
                  <a:lnTo>
                    <a:pt x="38027" y="0"/>
                  </a:lnTo>
                </a:path>
              </a:pathLst>
            </a:custGeom>
            <a:ln w="18989">
              <a:solidFill>
                <a:srgbClr val="0000FF"/>
              </a:solidFill>
            </a:ln>
          </p:spPr>
          <p:txBody>
            <a:bodyPr wrap="square" lIns="0" tIns="0" rIns="0" bIns="0" rtlCol="0"/>
            <a:lstStyle/>
            <a:p>
              <a:endParaRPr/>
            </a:p>
          </p:txBody>
        </p:sp>
        <p:sp>
          <p:nvSpPr>
            <p:cNvPr id="413" name="object 413"/>
            <p:cNvSpPr/>
            <p:nvPr/>
          </p:nvSpPr>
          <p:spPr>
            <a:xfrm>
              <a:off x="2323886" y="3454999"/>
              <a:ext cx="28575" cy="57150"/>
            </a:xfrm>
            <a:custGeom>
              <a:avLst/>
              <a:gdLst/>
              <a:ahLst/>
              <a:cxnLst/>
              <a:rect l="l" t="t" r="r" b="b"/>
              <a:pathLst>
                <a:path w="28575" h="57150">
                  <a:moveTo>
                    <a:pt x="0" y="56803"/>
                  </a:moveTo>
                  <a:lnTo>
                    <a:pt x="28520" y="0"/>
                  </a:lnTo>
                </a:path>
              </a:pathLst>
            </a:custGeom>
            <a:ln w="18997">
              <a:solidFill>
                <a:srgbClr val="0000FF"/>
              </a:solidFill>
            </a:ln>
          </p:spPr>
          <p:txBody>
            <a:bodyPr wrap="square" lIns="0" tIns="0" rIns="0" bIns="0" rtlCol="0"/>
            <a:lstStyle/>
            <a:p>
              <a:endParaRPr/>
            </a:p>
          </p:txBody>
        </p:sp>
        <p:sp>
          <p:nvSpPr>
            <p:cNvPr id="414" name="object 414"/>
            <p:cNvSpPr/>
            <p:nvPr/>
          </p:nvSpPr>
          <p:spPr>
            <a:xfrm>
              <a:off x="2352407" y="3398195"/>
              <a:ext cx="38100" cy="57150"/>
            </a:xfrm>
            <a:custGeom>
              <a:avLst/>
              <a:gdLst/>
              <a:ahLst/>
              <a:cxnLst/>
              <a:rect l="l" t="t" r="r" b="b"/>
              <a:pathLst>
                <a:path w="38100" h="57150">
                  <a:moveTo>
                    <a:pt x="0" y="56803"/>
                  </a:moveTo>
                  <a:lnTo>
                    <a:pt x="19013" y="28401"/>
                  </a:lnTo>
                  <a:lnTo>
                    <a:pt x="38027" y="0"/>
                  </a:lnTo>
                </a:path>
              </a:pathLst>
            </a:custGeom>
            <a:ln w="18989">
              <a:solidFill>
                <a:srgbClr val="0000FF"/>
              </a:solidFill>
            </a:ln>
          </p:spPr>
          <p:txBody>
            <a:bodyPr wrap="square" lIns="0" tIns="0" rIns="0" bIns="0" rtlCol="0"/>
            <a:lstStyle/>
            <a:p>
              <a:endParaRPr/>
            </a:p>
          </p:txBody>
        </p:sp>
        <p:sp>
          <p:nvSpPr>
            <p:cNvPr id="415" name="object 415"/>
            <p:cNvSpPr/>
            <p:nvPr/>
          </p:nvSpPr>
          <p:spPr>
            <a:xfrm>
              <a:off x="2390435" y="3341391"/>
              <a:ext cx="28575" cy="57150"/>
            </a:xfrm>
            <a:custGeom>
              <a:avLst/>
              <a:gdLst/>
              <a:ahLst/>
              <a:cxnLst/>
              <a:rect l="l" t="t" r="r" b="b"/>
              <a:pathLst>
                <a:path w="28575" h="57150">
                  <a:moveTo>
                    <a:pt x="0" y="56803"/>
                  </a:moveTo>
                  <a:lnTo>
                    <a:pt x="28520" y="0"/>
                  </a:lnTo>
                </a:path>
              </a:pathLst>
            </a:custGeom>
            <a:ln w="18997">
              <a:solidFill>
                <a:srgbClr val="0000FF"/>
              </a:solidFill>
            </a:ln>
          </p:spPr>
          <p:txBody>
            <a:bodyPr wrap="square" lIns="0" tIns="0" rIns="0" bIns="0" rtlCol="0"/>
            <a:lstStyle/>
            <a:p>
              <a:endParaRPr/>
            </a:p>
          </p:txBody>
        </p:sp>
        <p:sp>
          <p:nvSpPr>
            <p:cNvPr id="416" name="object 416"/>
            <p:cNvSpPr/>
            <p:nvPr/>
          </p:nvSpPr>
          <p:spPr>
            <a:xfrm>
              <a:off x="2418957" y="3294054"/>
              <a:ext cx="38100" cy="47625"/>
            </a:xfrm>
            <a:custGeom>
              <a:avLst/>
              <a:gdLst/>
              <a:ahLst/>
              <a:cxnLst/>
              <a:rect l="l" t="t" r="r" b="b"/>
              <a:pathLst>
                <a:path w="38100" h="47625">
                  <a:moveTo>
                    <a:pt x="0" y="47336"/>
                  </a:moveTo>
                  <a:lnTo>
                    <a:pt x="19013" y="18934"/>
                  </a:lnTo>
                  <a:lnTo>
                    <a:pt x="38027" y="0"/>
                  </a:lnTo>
                </a:path>
              </a:pathLst>
            </a:custGeom>
            <a:ln w="18982">
              <a:solidFill>
                <a:srgbClr val="0000FF"/>
              </a:solidFill>
            </a:ln>
          </p:spPr>
          <p:txBody>
            <a:bodyPr wrap="square" lIns="0" tIns="0" rIns="0" bIns="0" rtlCol="0"/>
            <a:lstStyle/>
            <a:p>
              <a:endParaRPr/>
            </a:p>
          </p:txBody>
        </p:sp>
        <p:sp>
          <p:nvSpPr>
            <p:cNvPr id="417" name="object 417"/>
            <p:cNvSpPr/>
            <p:nvPr/>
          </p:nvSpPr>
          <p:spPr>
            <a:xfrm>
              <a:off x="2456985" y="3246717"/>
              <a:ext cx="28575" cy="47625"/>
            </a:xfrm>
            <a:custGeom>
              <a:avLst/>
              <a:gdLst/>
              <a:ahLst/>
              <a:cxnLst/>
              <a:rect l="l" t="t" r="r" b="b"/>
              <a:pathLst>
                <a:path w="28575" h="47625">
                  <a:moveTo>
                    <a:pt x="0" y="47336"/>
                  </a:moveTo>
                  <a:lnTo>
                    <a:pt x="28520" y="0"/>
                  </a:lnTo>
                </a:path>
              </a:pathLst>
            </a:custGeom>
            <a:ln w="18992">
              <a:solidFill>
                <a:srgbClr val="0000FF"/>
              </a:solidFill>
            </a:ln>
          </p:spPr>
          <p:txBody>
            <a:bodyPr wrap="square" lIns="0" tIns="0" rIns="0" bIns="0" rtlCol="0"/>
            <a:lstStyle/>
            <a:p>
              <a:endParaRPr/>
            </a:p>
          </p:txBody>
        </p:sp>
        <p:sp>
          <p:nvSpPr>
            <p:cNvPr id="418" name="object 418"/>
            <p:cNvSpPr/>
            <p:nvPr/>
          </p:nvSpPr>
          <p:spPr>
            <a:xfrm>
              <a:off x="2485506" y="3199380"/>
              <a:ext cx="38100" cy="47625"/>
            </a:xfrm>
            <a:custGeom>
              <a:avLst/>
              <a:gdLst/>
              <a:ahLst/>
              <a:cxnLst/>
              <a:rect l="l" t="t" r="r" b="b"/>
              <a:pathLst>
                <a:path w="38100" h="47625">
                  <a:moveTo>
                    <a:pt x="0" y="47336"/>
                  </a:moveTo>
                  <a:lnTo>
                    <a:pt x="38027" y="0"/>
                  </a:lnTo>
                </a:path>
              </a:pathLst>
            </a:custGeom>
            <a:ln w="18982">
              <a:solidFill>
                <a:srgbClr val="0000FF"/>
              </a:solidFill>
            </a:ln>
          </p:spPr>
          <p:txBody>
            <a:bodyPr wrap="square" lIns="0" tIns="0" rIns="0" bIns="0" rtlCol="0"/>
            <a:lstStyle/>
            <a:p>
              <a:endParaRPr/>
            </a:p>
          </p:txBody>
        </p:sp>
        <p:sp>
          <p:nvSpPr>
            <p:cNvPr id="419" name="object 419"/>
            <p:cNvSpPr/>
            <p:nvPr/>
          </p:nvSpPr>
          <p:spPr>
            <a:xfrm>
              <a:off x="2523534" y="3152044"/>
              <a:ext cx="38100" cy="47625"/>
            </a:xfrm>
            <a:custGeom>
              <a:avLst/>
              <a:gdLst/>
              <a:ahLst/>
              <a:cxnLst/>
              <a:rect l="l" t="t" r="r" b="b"/>
              <a:pathLst>
                <a:path w="38100" h="47625">
                  <a:moveTo>
                    <a:pt x="0" y="47336"/>
                  </a:moveTo>
                  <a:lnTo>
                    <a:pt x="38027" y="0"/>
                  </a:lnTo>
                </a:path>
              </a:pathLst>
            </a:custGeom>
            <a:ln w="18982">
              <a:solidFill>
                <a:srgbClr val="0000FF"/>
              </a:solidFill>
            </a:ln>
          </p:spPr>
          <p:txBody>
            <a:bodyPr wrap="square" lIns="0" tIns="0" rIns="0" bIns="0" rtlCol="0"/>
            <a:lstStyle/>
            <a:p>
              <a:endParaRPr/>
            </a:p>
          </p:txBody>
        </p:sp>
        <p:sp>
          <p:nvSpPr>
            <p:cNvPr id="420" name="object 420"/>
            <p:cNvSpPr/>
            <p:nvPr/>
          </p:nvSpPr>
          <p:spPr>
            <a:xfrm>
              <a:off x="2561562" y="3114174"/>
              <a:ext cx="28575" cy="38100"/>
            </a:xfrm>
            <a:custGeom>
              <a:avLst/>
              <a:gdLst/>
              <a:ahLst/>
              <a:cxnLst/>
              <a:rect l="l" t="t" r="r" b="b"/>
              <a:pathLst>
                <a:path w="28575" h="38100">
                  <a:moveTo>
                    <a:pt x="0" y="37869"/>
                  </a:moveTo>
                  <a:lnTo>
                    <a:pt x="28520" y="0"/>
                  </a:lnTo>
                </a:path>
              </a:pathLst>
            </a:custGeom>
            <a:ln w="18985">
              <a:solidFill>
                <a:srgbClr val="0000FF"/>
              </a:solidFill>
            </a:ln>
          </p:spPr>
          <p:txBody>
            <a:bodyPr wrap="square" lIns="0" tIns="0" rIns="0" bIns="0" rtlCol="0"/>
            <a:lstStyle/>
            <a:p>
              <a:endParaRPr/>
            </a:p>
          </p:txBody>
        </p:sp>
        <p:sp>
          <p:nvSpPr>
            <p:cNvPr id="421" name="object 421"/>
            <p:cNvSpPr/>
            <p:nvPr/>
          </p:nvSpPr>
          <p:spPr>
            <a:xfrm>
              <a:off x="2590083" y="3076305"/>
              <a:ext cx="38100" cy="38100"/>
            </a:xfrm>
            <a:custGeom>
              <a:avLst/>
              <a:gdLst/>
              <a:ahLst/>
              <a:cxnLst/>
              <a:rect l="l" t="t" r="r" b="b"/>
              <a:pathLst>
                <a:path w="38100" h="38100">
                  <a:moveTo>
                    <a:pt x="0" y="37869"/>
                  </a:moveTo>
                  <a:lnTo>
                    <a:pt x="19013" y="18934"/>
                  </a:lnTo>
                  <a:lnTo>
                    <a:pt x="38027" y="0"/>
                  </a:lnTo>
                </a:path>
              </a:pathLst>
            </a:custGeom>
            <a:ln w="18974">
              <a:solidFill>
                <a:srgbClr val="0000FF"/>
              </a:solidFill>
            </a:ln>
          </p:spPr>
          <p:txBody>
            <a:bodyPr wrap="square" lIns="0" tIns="0" rIns="0" bIns="0" rtlCol="0"/>
            <a:lstStyle/>
            <a:p>
              <a:endParaRPr/>
            </a:p>
          </p:txBody>
        </p:sp>
        <p:sp>
          <p:nvSpPr>
            <p:cNvPr id="422" name="object 422"/>
            <p:cNvSpPr/>
            <p:nvPr/>
          </p:nvSpPr>
          <p:spPr>
            <a:xfrm>
              <a:off x="2628111" y="3038435"/>
              <a:ext cx="28575" cy="38100"/>
            </a:xfrm>
            <a:custGeom>
              <a:avLst/>
              <a:gdLst/>
              <a:ahLst/>
              <a:cxnLst/>
              <a:rect l="l" t="t" r="r" b="b"/>
              <a:pathLst>
                <a:path w="28575" h="38100">
                  <a:moveTo>
                    <a:pt x="0" y="37869"/>
                  </a:moveTo>
                  <a:lnTo>
                    <a:pt x="28520" y="0"/>
                  </a:lnTo>
                </a:path>
              </a:pathLst>
            </a:custGeom>
            <a:ln w="18985">
              <a:solidFill>
                <a:srgbClr val="0000FF"/>
              </a:solidFill>
            </a:ln>
          </p:spPr>
          <p:txBody>
            <a:bodyPr wrap="square" lIns="0" tIns="0" rIns="0" bIns="0" rtlCol="0"/>
            <a:lstStyle/>
            <a:p>
              <a:endParaRPr/>
            </a:p>
          </p:txBody>
        </p:sp>
        <p:sp>
          <p:nvSpPr>
            <p:cNvPr id="423" name="object 423"/>
            <p:cNvSpPr/>
            <p:nvPr/>
          </p:nvSpPr>
          <p:spPr>
            <a:xfrm>
              <a:off x="2656633" y="3010033"/>
              <a:ext cx="38100" cy="28575"/>
            </a:xfrm>
            <a:custGeom>
              <a:avLst/>
              <a:gdLst/>
              <a:ahLst/>
              <a:cxnLst/>
              <a:rect l="l" t="t" r="r" b="b"/>
              <a:pathLst>
                <a:path w="38100" h="28575">
                  <a:moveTo>
                    <a:pt x="0" y="28401"/>
                  </a:moveTo>
                  <a:lnTo>
                    <a:pt x="19013" y="9467"/>
                  </a:lnTo>
                  <a:lnTo>
                    <a:pt x="38027" y="0"/>
                  </a:lnTo>
                </a:path>
              </a:pathLst>
            </a:custGeom>
            <a:ln w="18962">
              <a:solidFill>
                <a:srgbClr val="0000FF"/>
              </a:solidFill>
            </a:ln>
          </p:spPr>
          <p:txBody>
            <a:bodyPr wrap="square" lIns="0" tIns="0" rIns="0" bIns="0" rtlCol="0"/>
            <a:lstStyle/>
            <a:p>
              <a:endParaRPr/>
            </a:p>
          </p:txBody>
        </p:sp>
        <p:sp>
          <p:nvSpPr>
            <p:cNvPr id="424" name="object 424"/>
            <p:cNvSpPr/>
            <p:nvPr/>
          </p:nvSpPr>
          <p:spPr>
            <a:xfrm>
              <a:off x="2694661" y="2981631"/>
              <a:ext cx="28575" cy="28575"/>
            </a:xfrm>
            <a:custGeom>
              <a:avLst/>
              <a:gdLst/>
              <a:ahLst/>
              <a:cxnLst/>
              <a:rect l="l" t="t" r="r" b="b"/>
              <a:pathLst>
                <a:path w="28575" h="28575">
                  <a:moveTo>
                    <a:pt x="0" y="28401"/>
                  </a:moveTo>
                  <a:lnTo>
                    <a:pt x="28520" y="0"/>
                  </a:lnTo>
                </a:path>
              </a:pathLst>
            </a:custGeom>
            <a:ln w="18974">
              <a:solidFill>
                <a:srgbClr val="0000FF"/>
              </a:solidFill>
            </a:ln>
          </p:spPr>
          <p:txBody>
            <a:bodyPr wrap="square" lIns="0" tIns="0" rIns="0" bIns="0" rtlCol="0"/>
            <a:lstStyle/>
            <a:p>
              <a:endParaRPr/>
            </a:p>
          </p:txBody>
        </p:sp>
        <p:sp>
          <p:nvSpPr>
            <p:cNvPr id="425" name="object 425"/>
            <p:cNvSpPr/>
            <p:nvPr/>
          </p:nvSpPr>
          <p:spPr>
            <a:xfrm>
              <a:off x="2723182" y="2962696"/>
              <a:ext cx="38100" cy="19050"/>
            </a:xfrm>
            <a:custGeom>
              <a:avLst/>
              <a:gdLst/>
              <a:ahLst/>
              <a:cxnLst/>
              <a:rect l="l" t="t" r="r" b="b"/>
              <a:pathLst>
                <a:path w="38100" h="19050">
                  <a:moveTo>
                    <a:pt x="0" y="18934"/>
                  </a:moveTo>
                  <a:lnTo>
                    <a:pt x="19013" y="9467"/>
                  </a:lnTo>
                  <a:lnTo>
                    <a:pt x="38027" y="0"/>
                  </a:lnTo>
                </a:path>
              </a:pathLst>
            </a:custGeom>
            <a:ln w="18950">
              <a:solidFill>
                <a:srgbClr val="0000FF"/>
              </a:solidFill>
            </a:ln>
          </p:spPr>
          <p:txBody>
            <a:bodyPr wrap="square" lIns="0" tIns="0" rIns="0" bIns="0" rtlCol="0"/>
            <a:lstStyle/>
            <a:p>
              <a:endParaRPr/>
            </a:p>
          </p:txBody>
        </p:sp>
        <p:sp>
          <p:nvSpPr>
            <p:cNvPr id="426" name="object 426"/>
            <p:cNvSpPr/>
            <p:nvPr/>
          </p:nvSpPr>
          <p:spPr>
            <a:xfrm>
              <a:off x="2761210" y="2943761"/>
              <a:ext cx="28575" cy="19050"/>
            </a:xfrm>
            <a:custGeom>
              <a:avLst/>
              <a:gdLst/>
              <a:ahLst/>
              <a:cxnLst/>
              <a:rect l="l" t="t" r="r" b="b"/>
              <a:pathLst>
                <a:path w="28575" h="19050">
                  <a:moveTo>
                    <a:pt x="0" y="18934"/>
                  </a:moveTo>
                  <a:lnTo>
                    <a:pt x="28520" y="0"/>
                  </a:lnTo>
                </a:path>
              </a:pathLst>
            </a:custGeom>
            <a:ln w="18958">
              <a:solidFill>
                <a:srgbClr val="0000FF"/>
              </a:solidFill>
            </a:ln>
          </p:spPr>
          <p:txBody>
            <a:bodyPr wrap="square" lIns="0" tIns="0" rIns="0" bIns="0" rtlCol="0"/>
            <a:lstStyle/>
            <a:p>
              <a:endParaRPr/>
            </a:p>
          </p:txBody>
        </p:sp>
        <p:sp>
          <p:nvSpPr>
            <p:cNvPr id="427" name="object 427"/>
            <p:cNvSpPr/>
            <p:nvPr/>
          </p:nvSpPr>
          <p:spPr>
            <a:xfrm>
              <a:off x="2789731" y="2934293"/>
              <a:ext cx="38100" cy="9525"/>
            </a:xfrm>
            <a:custGeom>
              <a:avLst/>
              <a:gdLst/>
              <a:ahLst/>
              <a:cxnLst/>
              <a:rect l="l" t="t" r="r" b="b"/>
              <a:pathLst>
                <a:path w="38100" h="9525">
                  <a:moveTo>
                    <a:pt x="0" y="9467"/>
                  </a:moveTo>
                  <a:lnTo>
                    <a:pt x="38027" y="0"/>
                  </a:lnTo>
                </a:path>
              </a:pathLst>
            </a:custGeom>
            <a:ln w="18939">
              <a:solidFill>
                <a:srgbClr val="0000FF"/>
              </a:solidFill>
            </a:ln>
          </p:spPr>
          <p:txBody>
            <a:bodyPr wrap="square" lIns="0" tIns="0" rIns="0" bIns="0" rtlCol="0"/>
            <a:lstStyle/>
            <a:p>
              <a:endParaRPr/>
            </a:p>
          </p:txBody>
        </p:sp>
        <p:sp>
          <p:nvSpPr>
            <p:cNvPr id="428" name="object 428"/>
            <p:cNvSpPr/>
            <p:nvPr/>
          </p:nvSpPr>
          <p:spPr>
            <a:xfrm>
              <a:off x="2827759" y="2924826"/>
              <a:ext cx="38100" cy="9525"/>
            </a:xfrm>
            <a:custGeom>
              <a:avLst/>
              <a:gdLst/>
              <a:ahLst/>
              <a:cxnLst/>
              <a:rect l="l" t="t" r="r" b="b"/>
              <a:pathLst>
                <a:path w="38100" h="9525">
                  <a:moveTo>
                    <a:pt x="0" y="9467"/>
                  </a:moveTo>
                  <a:lnTo>
                    <a:pt x="38027" y="0"/>
                  </a:lnTo>
                </a:path>
              </a:pathLst>
            </a:custGeom>
            <a:ln w="18939">
              <a:solidFill>
                <a:srgbClr val="0000FF"/>
              </a:solidFill>
            </a:ln>
          </p:spPr>
          <p:txBody>
            <a:bodyPr wrap="square" lIns="0" tIns="0" rIns="0" bIns="0" rtlCol="0"/>
            <a:lstStyle/>
            <a:p>
              <a:endParaRPr/>
            </a:p>
          </p:txBody>
        </p:sp>
        <p:sp>
          <p:nvSpPr>
            <p:cNvPr id="429" name="object 429"/>
            <p:cNvSpPr/>
            <p:nvPr/>
          </p:nvSpPr>
          <p:spPr>
            <a:xfrm>
              <a:off x="2865787" y="2924825"/>
              <a:ext cx="28575" cy="0"/>
            </a:xfrm>
            <a:custGeom>
              <a:avLst/>
              <a:gdLst/>
              <a:ahLst/>
              <a:cxnLst/>
              <a:rect l="l" t="t" r="r" b="b"/>
              <a:pathLst>
                <a:path w="28575">
                  <a:moveTo>
                    <a:pt x="0" y="0"/>
                  </a:moveTo>
                  <a:lnTo>
                    <a:pt x="28520" y="0"/>
                  </a:lnTo>
                </a:path>
              </a:pathLst>
            </a:custGeom>
            <a:ln w="18934">
              <a:solidFill>
                <a:srgbClr val="0000FF"/>
              </a:solidFill>
            </a:ln>
          </p:spPr>
          <p:txBody>
            <a:bodyPr wrap="square" lIns="0" tIns="0" rIns="0" bIns="0" rtlCol="0"/>
            <a:lstStyle/>
            <a:p>
              <a:endParaRPr/>
            </a:p>
          </p:txBody>
        </p:sp>
        <p:sp>
          <p:nvSpPr>
            <p:cNvPr id="430" name="object 430"/>
            <p:cNvSpPr/>
            <p:nvPr/>
          </p:nvSpPr>
          <p:spPr>
            <a:xfrm>
              <a:off x="2894308" y="2924825"/>
              <a:ext cx="38100" cy="0"/>
            </a:xfrm>
            <a:custGeom>
              <a:avLst/>
              <a:gdLst/>
              <a:ahLst/>
              <a:cxnLst/>
              <a:rect l="l" t="t" r="r" b="b"/>
              <a:pathLst>
                <a:path w="38100">
                  <a:moveTo>
                    <a:pt x="0" y="0"/>
                  </a:moveTo>
                  <a:lnTo>
                    <a:pt x="19013" y="0"/>
                  </a:lnTo>
                  <a:lnTo>
                    <a:pt x="38027" y="0"/>
                  </a:lnTo>
                </a:path>
              </a:pathLst>
            </a:custGeom>
            <a:ln w="18934">
              <a:solidFill>
                <a:srgbClr val="0000FF"/>
              </a:solidFill>
            </a:ln>
          </p:spPr>
          <p:txBody>
            <a:bodyPr wrap="square" lIns="0" tIns="0" rIns="0" bIns="0" rtlCol="0"/>
            <a:lstStyle/>
            <a:p>
              <a:endParaRPr/>
            </a:p>
          </p:txBody>
        </p:sp>
        <p:sp>
          <p:nvSpPr>
            <p:cNvPr id="431" name="object 431"/>
            <p:cNvSpPr/>
            <p:nvPr/>
          </p:nvSpPr>
          <p:spPr>
            <a:xfrm>
              <a:off x="2932337" y="2924825"/>
              <a:ext cx="28575" cy="9525"/>
            </a:xfrm>
            <a:custGeom>
              <a:avLst/>
              <a:gdLst/>
              <a:ahLst/>
              <a:cxnLst/>
              <a:rect l="l" t="t" r="r" b="b"/>
              <a:pathLst>
                <a:path w="28575" h="9525">
                  <a:moveTo>
                    <a:pt x="0" y="0"/>
                  </a:moveTo>
                  <a:lnTo>
                    <a:pt x="28520" y="9467"/>
                  </a:lnTo>
                </a:path>
              </a:pathLst>
            </a:custGeom>
            <a:ln w="18942">
              <a:solidFill>
                <a:srgbClr val="0000FF"/>
              </a:solidFill>
            </a:ln>
          </p:spPr>
          <p:txBody>
            <a:bodyPr wrap="square" lIns="0" tIns="0" rIns="0" bIns="0" rtlCol="0"/>
            <a:lstStyle/>
            <a:p>
              <a:endParaRPr/>
            </a:p>
          </p:txBody>
        </p:sp>
        <p:sp>
          <p:nvSpPr>
            <p:cNvPr id="432" name="object 432"/>
            <p:cNvSpPr/>
            <p:nvPr/>
          </p:nvSpPr>
          <p:spPr>
            <a:xfrm>
              <a:off x="2960858" y="2934291"/>
              <a:ext cx="38100" cy="9525"/>
            </a:xfrm>
            <a:custGeom>
              <a:avLst/>
              <a:gdLst/>
              <a:ahLst/>
              <a:cxnLst/>
              <a:rect l="l" t="t" r="r" b="b"/>
              <a:pathLst>
                <a:path w="38100" h="9525">
                  <a:moveTo>
                    <a:pt x="0" y="0"/>
                  </a:moveTo>
                  <a:lnTo>
                    <a:pt x="19013" y="0"/>
                  </a:lnTo>
                  <a:lnTo>
                    <a:pt x="38027" y="9467"/>
                  </a:lnTo>
                </a:path>
              </a:pathLst>
            </a:custGeom>
            <a:ln w="18939">
              <a:solidFill>
                <a:srgbClr val="0000FF"/>
              </a:solidFill>
            </a:ln>
          </p:spPr>
          <p:txBody>
            <a:bodyPr wrap="square" lIns="0" tIns="0" rIns="0" bIns="0" rtlCol="0"/>
            <a:lstStyle/>
            <a:p>
              <a:endParaRPr/>
            </a:p>
          </p:txBody>
        </p:sp>
        <p:sp>
          <p:nvSpPr>
            <p:cNvPr id="433" name="object 433"/>
            <p:cNvSpPr/>
            <p:nvPr/>
          </p:nvSpPr>
          <p:spPr>
            <a:xfrm>
              <a:off x="2998886" y="2943758"/>
              <a:ext cx="28575" cy="19050"/>
            </a:xfrm>
            <a:custGeom>
              <a:avLst/>
              <a:gdLst/>
              <a:ahLst/>
              <a:cxnLst/>
              <a:rect l="l" t="t" r="r" b="b"/>
              <a:pathLst>
                <a:path w="28575" h="19050">
                  <a:moveTo>
                    <a:pt x="0" y="0"/>
                  </a:moveTo>
                  <a:lnTo>
                    <a:pt x="28520" y="18934"/>
                  </a:lnTo>
                </a:path>
              </a:pathLst>
            </a:custGeom>
            <a:ln w="18958">
              <a:solidFill>
                <a:srgbClr val="0000FF"/>
              </a:solidFill>
            </a:ln>
          </p:spPr>
          <p:txBody>
            <a:bodyPr wrap="square" lIns="0" tIns="0" rIns="0" bIns="0" rtlCol="0"/>
            <a:lstStyle/>
            <a:p>
              <a:endParaRPr/>
            </a:p>
          </p:txBody>
        </p:sp>
        <p:sp>
          <p:nvSpPr>
            <p:cNvPr id="434" name="object 434"/>
            <p:cNvSpPr/>
            <p:nvPr/>
          </p:nvSpPr>
          <p:spPr>
            <a:xfrm>
              <a:off x="3027407" y="2962693"/>
              <a:ext cx="38100" cy="19050"/>
            </a:xfrm>
            <a:custGeom>
              <a:avLst/>
              <a:gdLst/>
              <a:ahLst/>
              <a:cxnLst/>
              <a:rect l="l" t="t" r="r" b="b"/>
              <a:pathLst>
                <a:path w="38100" h="19050">
                  <a:moveTo>
                    <a:pt x="0" y="0"/>
                  </a:moveTo>
                  <a:lnTo>
                    <a:pt x="38027" y="18934"/>
                  </a:lnTo>
                </a:path>
              </a:pathLst>
            </a:custGeom>
            <a:ln w="18950">
              <a:solidFill>
                <a:srgbClr val="0000FF"/>
              </a:solidFill>
            </a:ln>
          </p:spPr>
          <p:txBody>
            <a:bodyPr wrap="square" lIns="0" tIns="0" rIns="0" bIns="0" rtlCol="0"/>
            <a:lstStyle/>
            <a:p>
              <a:endParaRPr/>
            </a:p>
          </p:txBody>
        </p:sp>
        <p:sp>
          <p:nvSpPr>
            <p:cNvPr id="435" name="object 435"/>
            <p:cNvSpPr/>
            <p:nvPr/>
          </p:nvSpPr>
          <p:spPr>
            <a:xfrm>
              <a:off x="3065435" y="2981627"/>
              <a:ext cx="38100" cy="28575"/>
            </a:xfrm>
            <a:custGeom>
              <a:avLst/>
              <a:gdLst/>
              <a:ahLst/>
              <a:cxnLst/>
              <a:rect l="l" t="t" r="r" b="b"/>
              <a:pathLst>
                <a:path w="38100" h="28575">
                  <a:moveTo>
                    <a:pt x="0" y="0"/>
                  </a:moveTo>
                  <a:lnTo>
                    <a:pt x="38027" y="28401"/>
                  </a:lnTo>
                </a:path>
              </a:pathLst>
            </a:custGeom>
            <a:ln w="18962">
              <a:solidFill>
                <a:srgbClr val="0000FF"/>
              </a:solidFill>
            </a:ln>
          </p:spPr>
          <p:txBody>
            <a:bodyPr wrap="square" lIns="0" tIns="0" rIns="0" bIns="0" rtlCol="0"/>
            <a:lstStyle/>
            <a:p>
              <a:endParaRPr/>
            </a:p>
          </p:txBody>
        </p:sp>
        <p:sp>
          <p:nvSpPr>
            <p:cNvPr id="436" name="object 436"/>
            <p:cNvSpPr/>
            <p:nvPr/>
          </p:nvSpPr>
          <p:spPr>
            <a:xfrm>
              <a:off x="3103463" y="3010028"/>
              <a:ext cx="28575" cy="28575"/>
            </a:xfrm>
            <a:custGeom>
              <a:avLst/>
              <a:gdLst/>
              <a:ahLst/>
              <a:cxnLst/>
              <a:rect l="l" t="t" r="r" b="b"/>
              <a:pathLst>
                <a:path w="28575" h="28575">
                  <a:moveTo>
                    <a:pt x="0" y="0"/>
                  </a:moveTo>
                  <a:lnTo>
                    <a:pt x="28520" y="28401"/>
                  </a:lnTo>
                </a:path>
              </a:pathLst>
            </a:custGeom>
            <a:ln w="18974">
              <a:solidFill>
                <a:srgbClr val="0000FF"/>
              </a:solidFill>
            </a:ln>
          </p:spPr>
          <p:txBody>
            <a:bodyPr wrap="square" lIns="0" tIns="0" rIns="0" bIns="0" rtlCol="0"/>
            <a:lstStyle/>
            <a:p>
              <a:endParaRPr/>
            </a:p>
          </p:txBody>
        </p:sp>
        <p:sp>
          <p:nvSpPr>
            <p:cNvPr id="437" name="object 437"/>
            <p:cNvSpPr/>
            <p:nvPr/>
          </p:nvSpPr>
          <p:spPr>
            <a:xfrm>
              <a:off x="3131984" y="3038430"/>
              <a:ext cx="38100" cy="38100"/>
            </a:xfrm>
            <a:custGeom>
              <a:avLst/>
              <a:gdLst/>
              <a:ahLst/>
              <a:cxnLst/>
              <a:rect l="l" t="t" r="r" b="b"/>
              <a:pathLst>
                <a:path w="38100" h="38100">
                  <a:moveTo>
                    <a:pt x="0" y="0"/>
                  </a:moveTo>
                  <a:lnTo>
                    <a:pt x="19013" y="18934"/>
                  </a:lnTo>
                  <a:lnTo>
                    <a:pt x="38027" y="37869"/>
                  </a:lnTo>
                </a:path>
              </a:pathLst>
            </a:custGeom>
            <a:ln w="18974">
              <a:solidFill>
                <a:srgbClr val="0000FF"/>
              </a:solidFill>
            </a:ln>
          </p:spPr>
          <p:txBody>
            <a:bodyPr wrap="square" lIns="0" tIns="0" rIns="0" bIns="0" rtlCol="0"/>
            <a:lstStyle/>
            <a:p>
              <a:endParaRPr/>
            </a:p>
          </p:txBody>
        </p:sp>
        <p:sp>
          <p:nvSpPr>
            <p:cNvPr id="438" name="object 438"/>
            <p:cNvSpPr/>
            <p:nvPr/>
          </p:nvSpPr>
          <p:spPr>
            <a:xfrm>
              <a:off x="3170013" y="3076298"/>
              <a:ext cx="28575" cy="38100"/>
            </a:xfrm>
            <a:custGeom>
              <a:avLst/>
              <a:gdLst/>
              <a:ahLst/>
              <a:cxnLst/>
              <a:rect l="l" t="t" r="r" b="b"/>
              <a:pathLst>
                <a:path w="28575" h="38100">
                  <a:moveTo>
                    <a:pt x="0" y="0"/>
                  </a:moveTo>
                  <a:lnTo>
                    <a:pt x="28520" y="37869"/>
                  </a:lnTo>
                </a:path>
              </a:pathLst>
            </a:custGeom>
            <a:ln w="18985">
              <a:solidFill>
                <a:srgbClr val="0000FF"/>
              </a:solidFill>
            </a:ln>
          </p:spPr>
          <p:txBody>
            <a:bodyPr wrap="square" lIns="0" tIns="0" rIns="0" bIns="0" rtlCol="0"/>
            <a:lstStyle/>
            <a:p>
              <a:endParaRPr/>
            </a:p>
          </p:txBody>
        </p:sp>
        <p:sp>
          <p:nvSpPr>
            <p:cNvPr id="439" name="object 439"/>
            <p:cNvSpPr/>
            <p:nvPr/>
          </p:nvSpPr>
          <p:spPr>
            <a:xfrm>
              <a:off x="3198534" y="3114167"/>
              <a:ext cx="38100" cy="38100"/>
            </a:xfrm>
            <a:custGeom>
              <a:avLst/>
              <a:gdLst/>
              <a:ahLst/>
              <a:cxnLst/>
              <a:rect l="l" t="t" r="r" b="b"/>
              <a:pathLst>
                <a:path w="38100" h="38100">
                  <a:moveTo>
                    <a:pt x="0" y="0"/>
                  </a:moveTo>
                  <a:lnTo>
                    <a:pt x="19013" y="18934"/>
                  </a:lnTo>
                  <a:lnTo>
                    <a:pt x="38027" y="37869"/>
                  </a:lnTo>
                </a:path>
              </a:pathLst>
            </a:custGeom>
            <a:ln w="18974">
              <a:solidFill>
                <a:srgbClr val="0000FF"/>
              </a:solidFill>
            </a:ln>
          </p:spPr>
          <p:txBody>
            <a:bodyPr wrap="square" lIns="0" tIns="0" rIns="0" bIns="0" rtlCol="0"/>
            <a:lstStyle/>
            <a:p>
              <a:endParaRPr/>
            </a:p>
          </p:txBody>
        </p:sp>
        <p:sp>
          <p:nvSpPr>
            <p:cNvPr id="440" name="object 440"/>
            <p:cNvSpPr/>
            <p:nvPr/>
          </p:nvSpPr>
          <p:spPr>
            <a:xfrm>
              <a:off x="3236562" y="3152036"/>
              <a:ext cx="28575" cy="47625"/>
            </a:xfrm>
            <a:custGeom>
              <a:avLst/>
              <a:gdLst/>
              <a:ahLst/>
              <a:cxnLst/>
              <a:rect l="l" t="t" r="r" b="b"/>
              <a:pathLst>
                <a:path w="28575" h="47625">
                  <a:moveTo>
                    <a:pt x="0" y="0"/>
                  </a:moveTo>
                  <a:lnTo>
                    <a:pt x="28520" y="47336"/>
                  </a:lnTo>
                </a:path>
              </a:pathLst>
            </a:custGeom>
            <a:ln w="18992">
              <a:solidFill>
                <a:srgbClr val="0000FF"/>
              </a:solidFill>
            </a:ln>
          </p:spPr>
          <p:txBody>
            <a:bodyPr wrap="square" lIns="0" tIns="0" rIns="0" bIns="0" rtlCol="0"/>
            <a:lstStyle/>
            <a:p>
              <a:endParaRPr/>
            </a:p>
          </p:txBody>
        </p:sp>
        <p:sp>
          <p:nvSpPr>
            <p:cNvPr id="441" name="object 441"/>
            <p:cNvSpPr/>
            <p:nvPr/>
          </p:nvSpPr>
          <p:spPr>
            <a:xfrm>
              <a:off x="3265083" y="3199372"/>
              <a:ext cx="38100" cy="47625"/>
            </a:xfrm>
            <a:custGeom>
              <a:avLst/>
              <a:gdLst/>
              <a:ahLst/>
              <a:cxnLst/>
              <a:rect l="l" t="t" r="r" b="b"/>
              <a:pathLst>
                <a:path w="38100" h="47625">
                  <a:moveTo>
                    <a:pt x="0" y="0"/>
                  </a:moveTo>
                  <a:lnTo>
                    <a:pt x="19013" y="18934"/>
                  </a:lnTo>
                  <a:lnTo>
                    <a:pt x="38027" y="47336"/>
                  </a:lnTo>
                </a:path>
              </a:pathLst>
            </a:custGeom>
            <a:ln w="18982">
              <a:solidFill>
                <a:srgbClr val="0000FF"/>
              </a:solidFill>
            </a:ln>
          </p:spPr>
          <p:txBody>
            <a:bodyPr wrap="square" lIns="0" tIns="0" rIns="0" bIns="0" rtlCol="0"/>
            <a:lstStyle/>
            <a:p>
              <a:endParaRPr/>
            </a:p>
          </p:txBody>
        </p:sp>
        <p:sp>
          <p:nvSpPr>
            <p:cNvPr id="442" name="object 442"/>
            <p:cNvSpPr/>
            <p:nvPr/>
          </p:nvSpPr>
          <p:spPr>
            <a:xfrm>
              <a:off x="3303111" y="3246708"/>
              <a:ext cx="28575" cy="47625"/>
            </a:xfrm>
            <a:custGeom>
              <a:avLst/>
              <a:gdLst/>
              <a:ahLst/>
              <a:cxnLst/>
              <a:rect l="l" t="t" r="r" b="b"/>
              <a:pathLst>
                <a:path w="28575" h="47625">
                  <a:moveTo>
                    <a:pt x="0" y="0"/>
                  </a:moveTo>
                  <a:lnTo>
                    <a:pt x="28520" y="47336"/>
                  </a:lnTo>
                </a:path>
              </a:pathLst>
            </a:custGeom>
            <a:ln w="18992">
              <a:solidFill>
                <a:srgbClr val="0000FF"/>
              </a:solidFill>
            </a:ln>
          </p:spPr>
          <p:txBody>
            <a:bodyPr wrap="square" lIns="0" tIns="0" rIns="0" bIns="0" rtlCol="0"/>
            <a:lstStyle/>
            <a:p>
              <a:endParaRPr/>
            </a:p>
          </p:txBody>
        </p:sp>
        <p:sp>
          <p:nvSpPr>
            <p:cNvPr id="443" name="object 443"/>
            <p:cNvSpPr/>
            <p:nvPr/>
          </p:nvSpPr>
          <p:spPr>
            <a:xfrm>
              <a:off x="3331632" y="3294044"/>
              <a:ext cx="38100" cy="47625"/>
            </a:xfrm>
            <a:custGeom>
              <a:avLst/>
              <a:gdLst/>
              <a:ahLst/>
              <a:cxnLst/>
              <a:rect l="l" t="t" r="r" b="b"/>
              <a:pathLst>
                <a:path w="38100" h="47625">
                  <a:moveTo>
                    <a:pt x="0" y="0"/>
                  </a:moveTo>
                  <a:lnTo>
                    <a:pt x="38027" y="47336"/>
                  </a:lnTo>
                </a:path>
              </a:pathLst>
            </a:custGeom>
            <a:ln w="18982">
              <a:solidFill>
                <a:srgbClr val="0000FF"/>
              </a:solidFill>
            </a:ln>
          </p:spPr>
          <p:txBody>
            <a:bodyPr wrap="square" lIns="0" tIns="0" rIns="0" bIns="0" rtlCol="0"/>
            <a:lstStyle/>
            <a:p>
              <a:endParaRPr/>
            </a:p>
          </p:txBody>
        </p:sp>
        <p:sp>
          <p:nvSpPr>
            <p:cNvPr id="444" name="object 444"/>
            <p:cNvSpPr/>
            <p:nvPr/>
          </p:nvSpPr>
          <p:spPr>
            <a:xfrm>
              <a:off x="3369660" y="3341380"/>
              <a:ext cx="38100" cy="57150"/>
            </a:xfrm>
            <a:custGeom>
              <a:avLst/>
              <a:gdLst/>
              <a:ahLst/>
              <a:cxnLst/>
              <a:rect l="l" t="t" r="r" b="b"/>
              <a:pathLst>
                <a:path w="38100" h="57150">
                  <a:moveTo>
                    <a:pt x="0" y="0"/>
                  </a:moveTo>
                  <a:lnTo>
                    <a:pt x="38027" y="56803"/>
                  </a:lnTo>
                </a:path>
              </a:pathLst>
            </a:custGeom>
            <a:ln w="18989">
              <a:solidFill>
                <a:srgbClr val="0000FF"/>
              </a:solidFill>
            </a:ln>
          </p:spPr>
          <p:txBody>
            <a:bodyPr wrap="square" lIns="0" tIns="0" rIns="0" bIns="0" rtlCol="0"/>
            <a:lstStyle/>
            <a:p>
              <a:endParaRPr/>
            </a:p>
          </p:txBody>
        </p:sp>
        <p:sp>
          <p:nvSpPr>
            <p:cNvPr id="445" name="object 445"/>
            <p:cNvSpPr/>
            <p:nvPr/>
          </p:nvSpPr>
          <p:spPr>
            <a:xfrm>
              <a:off x="3407688" y="3398183"/>
              <a:ext cx="28575" cy="57150"/>
            </a:xfrm>
            <a:custGeom>
              <a:avLst/>
              <a:gdLst/>
              <a:ahLst/>
              <a:cxnLst/>
              <a:rect l="l" t="t" r="r" b="b"/>
              <a:pathLst>
                <a:path w="28575" h="57150">
                  <a:moveTo>
                    <a:pt x="0" y="0"/>
                  </a:moveTo>
                  <a:lnTo>
                    <a:pt x="28520" y="56803"/>
                  </a:lnTo>
                </a:path>
              </a:pathLst>
            </a:custGeom>
            <a:ln w="18997">
              <a:solidFill>
                <a:srgbClr val="0000FF"/>
              </a:solidFill>
            </a:ln>
          </p:spPr>
          <p:txBody>
            <a:bodyPr wrap="square" lIns="0" tIns="0" rIns="0" bIns="0" rtlCol="0"/>
            <a:lstStyle/>
            <a:p>
              <a:endParaRPr/>
            </a:p>
          </p:txBody>
        </p:sp>
        <p:sp>
          <p:nvSpPr>
            <p:cNvPr id="446" name="object 446"/>
            <p:cNvSpPr/>
            <p:nvPr/>
          </p:nvSpPr>
          <p:spPr>
            <a:xfrm>
              <a:off x="3436210" y="3454986"/>
              <a:ext cx="38100" cy="57150"/>
            </a:xfrm>
            <a:custGeom>
              <a:avLst/>
              <a:gdLst/>
              <a:ahLst/>
              <a:cxnLst/>
              <a:rect l="l" t="t" r="r" b="b"/>
              <a:pathLst>
                <a:path w="38100" h="57150">
                  <a:moveTo>
                    <a:pt x="0" y="0"/>
                  </a:moveTo>
                  <a:lnTo>
                    <a:pt x="19013" y="28401"/>
                  </a:lnTo>
                  <a:lnTo>
                    <a:pt x="38027" y="56803"/>
                  </a:lnTo>
                </a:path>
              </a:pathLst>
            </a:custGeom>
            <a:ln w="18989">
              <a:solidFill>
                <a:srgbClr val="0000FF"/>
              </a:solidFill>
            </a:ln>
          </p:spPr>
          <p:txBody>
            <a:bodyPr wrap="square" lIns="0" tIns="0" rIns="0" bIns="0" rtlCol="0"/>
            <a:lstStyle/>
            <a:p>
              <a:endParaRPr/>
            </a:p>
          </p:txBody>
        </p:sp>
        <p:sp>
          <p:nvSpPr>
            <p:cNvPr id="447" name="object 447"/>
            <p:cNvSpPr/>
            <p:nvPr/>
          </p:nvSpPr>
          <p:spPr>
            <a:xfrm>
              <a:off x="3474238" y="3511789"/>
              <a:ext cx="28575" cy="47625"/>
            </a:xfrm>
            <a:custGeom>
              <a:avLst/>
              <a:gdLst/>
              <a:ahLst/>
              <a:cxnLst/>
              <a:rect l="l" t="t" r="r" b="b"/>
              <a:pathLst>
                <a:path w="28575" h="47625">
                  <a:moveTo>
                    <a:pt x="0" y="0"/>
                  </a:moveTo>
                  <a:lnTo>
                    <a:pt x="28520" y="47336"/>
                  </a:lnTo>
                </a:path>
              </a:pathLst>
            </a:custGeom>
            <a:ln w="18992">
              <a:solidFill>
                <a:srgbClr val="0000FF"/>
              </a:solidFill>
            </a:ln>
          </p:spPr>
          <p:txBody>
            <a:bodyPr wrap="square" lIns="0" tIns="0" rIns="0" bIns="0" rtlCol="0"/>
            <a:lstStyle/>
            <a:p>
              <a:endParaRPr/>
            </a:p>
          </p:txBody>
        </p:sp>
        <p:sp>
          <p:nvSpPr>
            <p:cNvPr id="448" name="object 448"/>
            <p:cNvSpPr/>
            <p:nvPr/>
          </p:nvSpPr>
          <p:spPr>
            <a:xfrm>
              <a:off x="3502759" y="3559125"/>
              <a:ext cx="38100" cy="57150"/>
            </a:xfrm>
            <a:custGeom>
              <a:avLst/>
              <a:gdLst/>
              <a:ahLst/>
              <a:cxnLst/>
              <a:rect l="l" t="t" r="r" b="b"/>
              <a:pathLst>
                <a:path w="38100" h="57150">
                  <a:moveTo>
                    <a:pt x="0" y="0"/>
                  </a:moveTo>
                  <a:lnTo>
                    <a:pt x="19013" y="28401"/>
                  </a:lnTo>
                  <a:lnTo>
                    <a:pt x="38027" y="56803"/>
                  </a:lnTo>
                </a:path>
              </a:pathLst>
            </a:custGeom>
            <a:ln w="18989">
              <a:solidFill>
                <a:srgbClr val="0000FF"/>
              </a:solidFill>
            </a:ln>
          </p:spPr>
          <p:txBody>
            <a:bodyPr wrap="square" lIns="0" tIns="0" rIns="0" bIns="0" rtlCol="0"/>
            <a:lstStyle/>
            <a:p>
              <a:endParaRPr/>
            </a:p>
          </p:txBody>
        </p:sp>
        <p:sp>
          <p:nvSpPr>
            <p:cNvPr id="449" name="object 449"/>
            <p:cNvSpPr/>
            <p:nvPr/>
          </p:nvSpPr>
          <p:spPr>
            <a:xfrm>
              <a:off x="3540787" y="3615928"/>
              <a:ext cx="28575" cy="57150"/>
            </a:xfrm>
            <a:custGeom>
              <a:avLst/>
              <a:gdLst/>
              <a:ahLst/>
              <a:cxnLst/>
              <a:rect l="l" t="t" r="r" b="b"/>
              <a:pathLst>
                <a:path w="28575" h="57150">
                  <a:moveTo>
                    <a:pt x="0" y="0"/>
                  </a:moveTo>
                  <a:lnTo>
                    <a:pt x="28520" y="56803"/>
                  </a:lnTo>
                </a:path>
              </a:pathLst>
            </a:custGeom>
            <a:ln w="18997">
              <a:solidFill>
                <a:srgbClr val="0000FF"/>
              </a:solidFill>
            </a:ln>
          </p:spPr>
          <p:txBody>
            <a:bodyPr wrap="square" lIns="0" tIns="0" rIns="0" bIns="0" rtlCol="0"/>
            <a:lstStyle/>
            <a:p>
              <a:endParaRPr/>
            </a:p>
          </p:txBody>
        </p:sp>
        <p:sp>
          <p:nvSpPr>
            <p:cNvPr id="450" name="object 450"/>
            <p:cNvSpPr/>
            <p:nvPr/>
          </p:nvSpPr>
          <p:spPr>
            <a:xfrm>
              <a:off x="3569308" y="3672732"/>
              <a:ext cx="38100" cy="57150"/>
            </a:xfrm>
            <a:custGeom>
              <a:avLst/>
              <a:gdLst/>
              <a:ahLst/>
              <a:cxnLst/>
              <a:rect l="l" t="t" r="r" b="b"/>
              <a:pathLst>
                <a:path w="38100" h="57150">
                  <a:moveTo>
                    <a:pt x="0" y="0"/>
                  </a:moveTo>
                  <a:lnTo>
                    <a:pt x="38027" y="56803"/>
                  </a:lnTo>
                </a:path>
              </a:pathLst>
            </a:custGeom>
            <a:ln w="18989">
              <a:solidFill>
                <a:srgbClr val="0000FF"/>
              </a:solidFill>
            </a:ln>
          </p:spPr>
          <p:txBody>
            <a:bodyPr wrap="square" lIns="0" tIns="0" rIns="0" bIns="0" rtlCol="0"/>
            <a:lstStyle/>
            <a:p>
              <a:endParaRPr/>
            </a:p>
          </p:txBody>
        </p:sp>
        <p:sp>
          <p:nvSpPr>
            <p:cNvPr id="451" name="object 451"/>
            <p:cNvSpPr/>
            <p:nvPr/>
          </p:nvSpPr>
          <p:spPr>
            <a:xfrm>
              <a:off x="3607336" y="3729535"/>
              <a:ext cx="38100" cy="57150"/>
            </a:xfrm>
            <a:custGeom>
              <a:avLst/>
              <a:gdLst/>
              <a:ahLst/>
              <a:cxnLst/>
              <a:rect l="l" t="t" r="r" b="b"/>
              <a:pathLst>
                <a:path w="38100" h="57150">
                  <a:moveTo>
                    <a:pt x="0" y="0"/>
                  </a:moveTo>
                  <a:lnTo>
                    <a:pt x="38027" y="56803"/>
                  </a:lnTo>
                </a:path>
              </a:pathLst>
            </a:custGeom>
            <a:ln w="18989">
              <a:solidFill>
                <a:srgbClr val="0000FF"/>
              </a:solidFill>
            </a:ln>
          </p:spPr>
          <p:txBody>
            <a:bodyPr wrap="square" lIns="0" tIns="0" rIns="0" bIns="0" rtlCol="0"/>
            <a:lstStyle/>
            <a:p>
              <a:endParaRPr/>
            </a:p>
          </p:txBody>
        </p:sp>
        <p:sp>
          <p:nvSpPr>
            <p:cNvPr id="452" name="object 452"/>
            <p:cNvSpPr/>
            <p:nvPr/>
          </p:nvSpPr>
          <p:spPr>
            <a:xfrm>
              <a:off x="3645364" y="3786338"/>
              <a:ext cx="28575" cy="47625"/>
            </a:xfrm>
            <a:custGeom>
              <a:avLst/>
              <a:gdLst/>
              <a:ahLst/>
              <a:cxnLst/>
              <a:rect l="l" t="t" r="r" b="b"/>
              <a:pathLst>
                <a:path w="28575" h="47625">
                  <a:moveTo>
                    <a:pt x="0" y="0"/>
                  </a:moveTo>
                  <a:lnTo>
                    <a:pt x="28520" y="47336"/>
                  </a:lnTo>
                </a:path>
              </a:pathLst>
            </a:custGeom>
            <a:ln w="18992">
              <a:solidFill>
                <a:srgbClr val="0000FF"/>
              </a:solidFill>
            </a:ln>
          </p:spPr>
          <p:txBody>
            <a:bodyPr wrap="square" lIns="0" tIns="0" rIns="0" bIns="0" rtlCol="0"/>
            <a:lstStyle/>
            <a:p>
              <a:endParaRPr/>
            </a:p>
          </p:txBody>
        </p:sp>
        <p:sp>
          <p:nvSpPr>
            <p:cNvPr id="453" name="object 453"/>
            <p:cNvSpPr/>
            <p:nvPr/>
          </p:nvSpPr>
          <p:spPr>
            <a:xfrm>
              <a:off x="3673886" y="3833674"/>
              <a:ext cx="38100" cy="47625"/>
            </a:xfrm>
            <a:custGeom>
              <a:avLst/>
              <a:gdLst/>
              <a:ahLst/>
              <a:cxnLst/>
              <a:rect l="l" t="t" r="r" b="b"/>
              <a:pathLst>
                <a:path w="38100" h="47625">
                  <a:moveTo>
                    <a:pt x="0" y="0"/>
                  </a:moveTo>
                  <a:lnTo>
                    <a:pt x="19013" y="18934"/>
                  </a:lnTo>
                  <a:lnTo>
                    <a:pt x="38027" y="47336"/>
                  </a:lnTo>
                </a:path>
              </a:pathLst>
            </a:custGeom>
            <a:ln w="18982">
              <a:solidFill>
                <a:srgbClr val="0000FF"/>
              </a:solidFill>
            </a:ln>
          </p:spPr>
          <p:txBody>
            <a:bodyPr wrap="square" lIns="0" tIns="0" rIns="0" bIns="0" rtlCol="0"/>
            <a:lstStyle/>
            <a:p>
              <a:endParaRPr/>
            </a:p>
          </p:txBody>
        </p:sp>
        <p:sp>
          <p:nvSpPr>
            <p:cNvPr id="454" name="object 454"/>
            <p:cNvSpPr/>
            <p:nvPr/>
          </p:nvSpPr>
          <p:spPr>
            <a:xfrm>
              <a:off x="3711914" y="3881010"/>
              <a:ext cx="28575" cy="47625"/>
            </a:xfrm>
            <a:custGeom>
              <a:avLst/>
              <a:gdLst/>
              <a:ahLst/>
              <a:cxnLst/>
              <a:rect l="l" t="t" r="r" b="b"/>
              <a:pathLst>
                <a:path w="28575" h="47625">
                  <a:moveTo>
                    <a:pt x="0" y="0"/>
                  </a:moveTo>
                  <a:lnTo>
                    <a:pt x="28520" y="47336"/>
                  </a:lnTo>
                </a:path>
              </a:pathLst>
            </a:custGeom>
            <a:ln w="18992">
              <a:solidFill>
                <a:srgbClr val="0000FF"/>
              </a:solidFill>
            </a:ln>
          </p:spPr>
          <p:txBody>
            <a:bodyPr wrap="square" lIns="0" tIns="0" rIns="0" bIns="0" rtlCol="0"/>
            <a:lstStyle/>
            <a:p>
              <a:endParaRPr/>
            </a:p>
          </p:txBody>
        </p:sp>
        <p:sp>
          <p:nvSpPr>
            <p:cNvPr id="455" name="object 455"/>
            <p:cNvSpPr/>
            <p:nvPr/>
          </p:nvSpPr>
          <p:spPr>
            <a:xfrm>
              <a:off x="3740435" y="3928346"/>
              <a:ext cx="38100" cy="47625"/>
            </a:xfrm>
            <a:custGeom>
              <a:avLst/>
              <a:gdLst/>
              <a:ahLst/>
              <a:cxnLst/>
              <a:rect l="l" t="t" r="r" b="b"/>
              <a:pathLst>
                <a:path w="38100" h="47625">
                  <a:moveTo>
                    <a:pt x="0" y="0"/>
                  </a:moveTo>
                  <a:lnTo>
                    <a:pt x="19013" y="28401"/>
                  </a:lnTo>
                  <a:lnTo>
                    <a:pt x="38027" y="47336"/>
                  </a:lnTo>
                </a:path>
              </a:pathLst>
            </a:custGeom>
            <a:ln w="18982">
              <a:solidFill>
                <a:srgbClr val="0000FF"/>
              </a:solidFill>
            </a:ln>
          </p:spPr>
          <p:txBody>
            <a:bodyPr wrap="square" lIns="0" tIns="0" rIns="0" bIns="0" rtlCol="0"/>
            <a:lstStyle/>
            <a:p>
              <a:endParaRPr/>
            </a:p>
          </p:txBody>
        </p:sp>
        <p:sp>
          <p:nvSpPr>
            <p:cNvPr id="456" name="object 456"/>
            <p:cNvSpPr/>
            <p:nvPr/>
          </p:nvSpPr>
          <p:spPr>
            <a:xfrm>
              <a:off x="3778463" y="3975682"/>
              <a:ext cx="28575" cy="38100"/>
            </a:xfrm>
            <a:custGeom>
              <a:avLst/>
              <a:gdLst/>
              <a:ahLst/>
              <a:cxnLst/>
              <a:rect l="l" t="t" r="r" b="b"/>
              <a:pathLst>
                <a:path w="28575" h="38100">
                  <a:moveTo>
                    <a:pt x="0" y="0"/>
                  </a:moveTo>
                  <a:lnTo>
                    <a:pt x="28520" y="37869"/>
                  </a:lnTo>
                </a:path>
              </a:pathLst>
            </a:custGeom>
            <a:ln w="18985">
              <a:solidFill>
                <a:srgbClr val="0000FF"/>
              </a:solidFill>
            </a:ln>
          </p:spPr>
          <p:txBody>
            <a:bodyPr wrap="square" lIns="0" tIns="0" rIns="0" bIns="0" rtlCol="0"/>
            <a:lstStyle/>
            <a:p>
              <a:endParaRPr/>
            </a:p>
          </p:txBody>
        </p:sp>
        <p:sp>
          <p:nvSpPr>
            <p:cNvPr id="457" name="object 457"/>
            <p:cNvSpPr/>
            <p:nvPr/>
          </p:nvSpPr>
          <p:spPr>
            <a:xfrm>
              <a:off x="3806984" y="4013551"/>
              <a:ext cx="38100" cy="38100"/>
            </a:xfrm>
            <a:custGeom>
              <a:avLst/>
              <a:gdLst/>
              <a:ahLst/>
              <a:cxnLst/>
              <a:rect l="l" t="t" r="r" b="b"/>
              <a:pathLst>
                <a:path w="38100" h="38100">
                  <a:moveTo>
                    <a:pt x="0" y="0"/>
                  </a:moveTo>
                  <a:lnTo>
                    <a:pt x="19013" y="18934"/>
                  </a:lnTo>
                  <a:lnTo>
                    <a:pt x="38027" y="37869"/>
                  </a:lnTo>
                </a:path>
              </a:pathLst>
            </a:custGeom>
            <a:ln w="18974">
              <a:solidFill>
                <a:srgbClr val="0000FF"/>
              </a:solidFill>
            </a:ln>
          </p:spPr>
          <p:txBody>
            <a:bodyPr wrap="square" lIns="0" tIns="0" rIns="0" bIns="0" rtlCol="0"/>
            <a:lstStyle/>
            <a:p>
              <a:endParaRPr/>
            </a:p>
          </p:txBody>
        </p:sp>
        <p:sp>
          <p:nvSpPr>
            <p:cNvPr id="458" name="object 458"/>
            <p:cNvSpPr/>
            <p:nvPr/>
          </p:nvSpPr>
          <p:spPr>
            <a:xfrm>
              <a:off x="3845012" y="4051419"/>
              <a:ext cx="28575" cy="38100"/>
            </a:xfrm>
            <a:custGeom>
              <a:avLst/>
              <a:gdLst/>
              <a:ahLst/>
              <a:cxnLst/>
              <a:rect l="l" t="t" r="r" b="b"/>
              <a:pathLst>
                <a:path w="28575" h="38100">
                  <a:moveTo>
                    <a:pt x="0" y="0"/>
                  </a:moveTo>
                  <a:lnTo>
                    <a:pt x="28520" y="37869"/>
                  </a:lnTo>
                </a:path>
              </a:pathLst>
            </a:custGeom>
            <a:ln w="18985">
              <a:solidFill>
                <a:srgbClr val="0000FF"/>
              </a:solidFill>
            </a:ln>
          </p:spPr>
          <p:txBody>
            <a:bodyPr wrap="square" lIns="0" tIns="0" rIns="0" bIns="0" rtlCol="0"/>
            <a:lstStyle/>
            <a:p>
              <a:endParaRPr/>
            </a:p>
          </p:txBody>
        </p:sp>
        <p:sp>
          <p:nvSpPr>
            <p:cNvPr id="459" name="object 459"/>
            <p:cNvSpPr/>
            <p:nvPr/>
          </p:nvSpPr>
          <p:spPr>
            <a:xfrm>
              <a:off x="3873533" y="4089288"/>
              <a:ext cx="38100" cy="28575"/>
            </a:xfrm>
            <a:custGeom>
              <a:avLst/>
              <a:gdLst/>
              <a:ahLst/>
              <a:cxnLst/>
              <a:rect l="l" t="t" r="r" b="b"/>
              <a:pathLst>
                <a:path w="38100" h="28575">
                  <a:moveTo>
                    <a:pt x="0" y="0"/>
                  </a:moveTo>
                  <a:lnTo>
                    <a:pt x="38027" y="28401"/>
                  </a:lnTo>
                </a:path>
              </a:pathLst>
            </a:custGeom>
            <a:ln w="18962">
              <a:solidFill>
                <a:srgbClr val="0000FF"/>
              </a:solidFill>
            </a:ln>
          </p:spPr>
          <p:txBody>
            <a:bodyPr wrap="square" lIns="0" tIns="0" rIns="0" bIns="0" rtlCol="0"/>
            <a:lstStyle/>
            <a:p>
              <a:endParaRPr/>
            </a:p>
          </p:txBody>
        </p:sp>
        <p:sp>
          <p:nvSpPr>
            <p:cNvPr id="460" name="object 460"/>
            <p:cNvSpPr/>
            <p:nvPr/>
          </p:nvSpPr>
          <p:spPr>
            <a:xfrm>
              <a:off x="3911562" y="4117690"/>
              <a:ext cx="38100" cy="28575"/>
            </a:xfrm>
            <a:custGeom>
              <a:avLst/>
              <a:gdLst/>
              <a:ahLst/>
              <a:cxnLst/>
              <a:rect l="l" t="t" r="r" b="b"/>
              <a:pathLst>
                <a:path w="38100" h="28575">
                  <a:moveTo>
                    <a:pt x="0" y="0"/>
                  </a:moveTo>
                  <a:lnTo>
                    <a:pt x="38027" y="28401"/>
                  </a:lnTo>
                </a:path>
              </a:pathLst>
            </a:custGeom>
            <a:ln w="18962">
              <a:solidFill>
                <a:srgbClr val="0000FF"/>
              </a:solidFill>
            </a:ln>
          </p:spPr>
          <p:txBody>
            <a:bodyPr wrap="square" lIns="0" tIns="0" rIns="0" bIns="0" rtlCol="0"/>
            <a:lstStyle/>
            <a:p>
              <a:endParaRPr/>
            </a:p>
          </p:txBody>
        </p:sp>
        <p:sp>
          <p:nvSpPr>
            <p:cNvPr id="461" name="object 461"/>
            <p:cNvSpPr/>
            <p:nvPr/>
          </p:nvSpPr>
          <p:spPr>
            <a:xfrm>
              <a:off x="3949590" y="4146091"/>
              <a:ext cx="28575" cy="19050"/>
            </a:xfrm>
            <a:custGeom>
              <a:avLst/>
              <a:gdLst/>
              <a:ahLst/>
              <a:cxnLst/>
              <a:rect l="l" t="t" r="r" b="b"/>
              <a:pathLst>
                <a:path w="28575" h="19050">
                  <a:moveTo>
                    <a:pt x="0" y="0"/>
                  </a:moveTo>
                  <a:lnTo>
                    <a:pt x="28520" y="18934"/>
                  </a:lnTo>
                </a:path>
              </a:pathLst>
            </a:custGeom>
            <a:ln w="18958">
              <a:solidFill>
                <a:srgbClr val="0000FF"/>
              </a:solidFill>
            </a:ln>
          </p:spPr>
          <p:txBody>
            <a:bodyPr wrap="square" lIns="0" tIns="0" rIns="0" bIns="0" rtlCol="0"/>
            <a:lstStyle/>
            <a:p>
              <a:endParaRPr/>
            </a:p>
          </p:txBody>
        </p:sp>
        <p:sp>
          <p:nvSpPr>
            <p:cNvPr id="462" name="object 462"/>
            <p:cNvSpPr/>
            <p:nvPr/>
          </p:nvSpPr>
          <p:spPr>
            <a:xfrm>
              <a:off x="3978111" y="4165025"/>
              <a:ext cx="38100" cy="19050"/>
            </a:xfrm>
            <a:custGeom>
              <a:avLst/>
              <a:gdLst/>
              <a:ahLst/>
              <a:cxnLst/>
              <a:rect l="l" t="t" r="r" b="b"/>
              <a:pathLst>
                <a:path w="38100" h="19050">
                  <a:moveTo>
                    <a:pt x="0" y="0"/>
                  </a:moveTo>
                  <a:lnTo>
                    <a:pt x="19013" y="9467"/>
                  </a:lnTo>
                  <a:lnTo>
                    <a:pt x="38027" y="18934"/>
                  </a:lnTo>
                </a:path>
              </a:pathLst>
            </a:custGeom>
            <a:ln w="18950">
              <a:solidFill>
                <a:srgbClr val="0000FF"/>
              </a:solidFill>
            </a:ln>
          </p:spPr>
          <p:txBody>
            <a:bodyPr wrap="square" lIns="0" tIns="0" rIns="0" bIns="0" rtlCol="0"/>
            <a:lstStyle/>
            <a:p>
              <a:endParaRPr/>
            </a:p>
          </p:txBody>
        </p:sp>
        <p:sp>
          <p:nvSpPr>
            <p:cNvPr id="463" name="object 463"/>
            <p:cNvSpPr/>
            <p:nvPr/>
          </p:nvSpPr>
          <p:spPr>
            <a:xfrm>
              <a:off x="4016139" y="4183959"/>
              <a:ext cx="28575" cy="9525"/>
            </a:xfrm>
            <a:custGeom>
              <a:avLst/>
              <a:gdLst/>
              <a:ahLst/>
              <a:cxnLst/>
              <a:rect l="l" t="t" r="r" b="b"/>
              <a:pathLst>
                <a:path w="28575" h="9525">
                  <a:moveTo>
                    <a:pt x="0" y="0"/>
                  </a:moveTo>
                  <a:lnTo>
                    <a:pt x="28520" y="9467"/>
                  </a:lnTo>
                </a:path>
              </a:pathLst>
            </a:custGeom>
            <a:ln w="18942">
              <a:solidFill>
                <a:srgbClr val="0000FF"/>
              </a:solidFill>
            </a:ln>
          </p:spPr>
          <p:txBody>
            <a:bodyPr wrap="square" lIns="0" tIns="0" rIns="0" bIns="0" rtlCol="0"/>
            <a:lstStyle/>
            <a:p>
              <a:endParaRPr/>
            </a:p>
          </p:txBody>
        </p:sp>
        <p:sp>
          <p:nvSpPr>
            <p:cNvPr id="464" name="object 464"/>
            <p:cNvSpPr/>
            <p:nvPr/>
          </p:nvSpPr>
          <p:spPr>
            <a:xfrm>
              <a:off x="4044660" y="4193426"/>
              <a:ext cx="38100" cy="9525"/>
            </a:xfrm>
            <a:custGeom>
              <a:avLst/>
              <a:gdLst/>
              <a:ahLst/>
              <a:cxnLst/>
              <a:rect l="l" t="t" r="r" b="b"/>
              <a:pathLst>
                <a:path w="38100" h="9525">
                  <a:moveTo>
                    <a:pt x="0" y="0"/>
                  </a:moveTo>
                  <a:lnTo>
                    <a:pt x="19013" y="9467"/>
                  </a:lnTo>
                  <a:lnTo>
                    <a:pt x="38027" y="9467"/>
                  </a:lnTo>
                </a:path>
              </a:pathLst>
            </a:custGeom>
            <a:ln w="18939">
              <a:solidFill>
                <a:srgbClr val="0000FF"/>
              </a:solidFill>
            </a:ln>
          </p:spPr>
          <p:txBody>
            <a:bodyPr wrap="square" lIns="0" tIns="0" rIns="0" bIns="0" rtlCol="0"/>
            <a:lstStyle/>
            <a:p>
              <a:endParaRPr/>
            </a:p>
          </p:txBody>
        </p:sp>
        <p:sp>
          <p:nvSpPr>
            <p:cNvPr id="465" name="object 465"/>
            <p:cNvSpPr/>
            <p:nvPr/>
          </p:nvSpPr>
          <p:spPr>
            <a:xfrm>
              <a:off x="4082688" y="4202893"/>
              <a:ext cx="28575" cy="0"/>
            </a:xfrm>
            <a:custGeom>
              <a:avLst/>
              <a:gdLst/>
              <a:ahLst/>
              <a:cxnLst/>
              <a:rect l="l" t="t" r="r" b="b"/>
              <a:pathLst>
                <a:path w="28575">
                  <a:moveTo>
                    <a:pt x="0" y="0"/>
                  </a:moveTo>
                  <a:lnTo>
                    <a:pt x="28520" y="0"/>
                  </a:lnTo>
                </a:path>
              </a:pathLst>
            </a:custGeom>
            <a:ln w="18934">
              <a:solidFill>
                <a:srgbClr val="0000FF"/>
              </a:solidFill>
            </a:ln>
          </p:spPr>
          <p:txBody>
            <a:bodyPr wrap="square" lIns="0" tIns="0" rIns="0" bIns="0" rtlCol="0"/>
            <a:lstStyle/>
            <a:p>
              <a:endParaRPr/>
            </a:p>
          </p:txBody>
        </p:sp>
        <p:sp>
          <p:nvSpPr>
            <p:cNvPr id="466" name="object 466"/>
            <p:cNvSpPr/>
            <p:nvPr/>
          </p:nvSpPr>
          <p:spPr>
            <a:xfrm>
              <a:off x="4111209" y="4202893"/>
              <a:ext cx="38100" cy="0"/>
            </a:xfrm>
            <a:custGeom>
              <a:avLst/>
              <a:gdLst/>
              <a:ahLst/>
              <a:cxnLst/>
              <a:rect l="l" t="t" r="r" b="b"/>
              <a:pathLst>
                <a:path w="38100">
                  <a:moveTo>
                    <a:pt x="0" y="0"/>
                  </a:moveTo>
                  <a:lnTo>
                    <a:pt x="38027" y="0"/>
                  </a:lnTo>
                </a:path>
              </a:pathLst>
            </a:custGeom>
            <a:ln w="18934">
              <a:solidFill>
                <a:srgbClr val="0000FF"/>
              </a:solidFill>
            </a:ln>
          </p:spPr>
          <p:txBody>
            <a:bodyPr wrap="square" lIns="0" tIns="0" rIns="0" bIns="0" rtlCol="0"/>
            <a:lstStyle/>
            <a:p>
              <a:endParaRPr/>
            </a:p>
          </p:txBody>
        </p:sp>
        <p:sp>
          <p:nvSpPr>
            <p:cNvPr id="467" name="object 467"/>
            <p:cNvSpPr/>
            <p:nvPr/>
          </p:nvSpPr>
          <p:spPr>
            <a:xfrm>
              <a:off x="4149238" y="4193425"/>
              <a:ext cx="38100" cy="9525"/>
            </a:xfrm>
            <a:custGeom>
              <a:avLst/>
              <a:gdLst/>
              <a:ahLst/>
              <a:cxnLst/>
              <a:rect l="l" t="t" r="r" b="b"/>
              <a:pathLst>
                <a:path w="38100" h="9525">
                  <a:moveTo>
                    <a:pt x="0" y="9467"/>
                  </a:moveTo>
                  <a:lnTo>
                    <a:pt x="38027" y="0"/>
                  </a:lnTo>
                </a:path>
              </a:pathLst>
            </a:custGeom>
            <a:ln w="18939">
              <a:solidFill>
                <a:srgbClr val="0000FF"/>
              </a:solidFill>
            </a:ln>
          </p:spPr>
          <p:txBody>
            <a:bodyPr wrap="square" lIns="0" tIns="0" rIns="0" bIns="0" rtlCol="0"/>
            <a:lstStyle/>
            <a:p>
              <a:endParaRPr/>
            </a:p>
          </p:txBody>
        </p:sp>
        <p:sp>
          <p:nvSpPr>
            <p:cNvPr id="468" name="object 468"/>
            <p:cNvSpPr/>
            <p:nvPr/>
          </p:nvSpPr>
          <p:spPr>
            <a:xfrm>
              <a:off x="4187266" y="4183957"/>
              <a:ext cx="28575" cy="9525"/>
            </a:xfrm>
            <a:custGeom>
              <a:avLst/>
              <a:gdLst/>
              <a:ahLst/>
              <a:cxnLst/>
              <a:rect l="l" t="t" r="r" b="b"/>
              <a:pathLst>
                <a:path w="28575" h="9525">
                  <a:moveTo>
                    <a:pt x="0" y="9467"/>
                  </a:moveTo>
                  <a:lnTo>
                    <a:pt x="28520" y="0"/>
                  </a:lnTo>
                </a:path>
              </a:pathLst>
            </a:custGeom>
            <a:ln w="18942">
              <a:solidFill>
                <a:srgbClr val="0000FF"/>
              </a:solidFill>
            </a:ln>
          </p:spPr>
          <p:txBody>
            <a:bodyPr wrap="square" lIns="0" tIns="0" rIns="0" bIns="0" rtlCol="0"/>
            <a:lstStyle/>
            <a:p>
              <a:endParaRPr/>
            </a:p>
          </p:txBody>
        </p:sp>
        <p:sp>
          <p:nvSpPr>
            <p:cNvPr id="469" name="object 469"/>
            <p:cNvSpPr/>
            <p:nvPr/>
          </p:nvSpPr>
          <p:spPr>
            <a:xfrm>
              <a:off x="4215787" y="4165023"/>
              <a:ext cx="38100" cy="19050"/>
            </a:xfrm>
            <a:custGeom>
              <a:avLst/>
              <a:gdLst/>
              <a:ahLst/>
              <a:cxnLst/>
              <a:rect l="l" t="t" r="r" b="b"/>
              <a:pathLst>
                <a:path w="38100" h="19050">
                  <a:moveTo>
                    <a:pt x="0" y="18934"/>
                  </a:moveTo>
                  <a:lnTo>
                    <a:pt x="19013" y="9467"/>
                  </a:lnTo>
                  <a:lnTo>
                    <a:pt x="38027" y="0"/>
                  </a:lnTo>
                </a:path>
              </a:pathLst>
            </a:custGeom>
            <a:ln w="18950">
              <a:solidFill>
                <a:srgbClr val="0000FF"/>
              </a:solidFill>
            </a:ln>
          </p:spPr>
          <p:txBody>
            <a:bodyPr wrap="square" lIns="0" tIns="0" rIns="0" bIns="0" rtlCol="0"/>
            <a:lstStyle/>
            <a:p>
              <a:endParaRPr/>
            </a:p>
          </p:txBody>
        </p:sp>
        <p:sp>
          <p:nvSpPr>
            <p:cNvPr id="470" name="object 470"/>
            <p:cNvSpPr/>
            <p:nvPr/>
          </p:nvSpPr>
          <p:spPr>
            <a:xfrm>
              <a:off x="4253815" y="4146088"/>
              <a:ext cx="28575" cy="19050"/>
            </a:xfrm>
            <a:custGeom>
              <a:avLst/>
              <a:gdLst/>
              <a:ahLst/>
              <a:cxnLst/>
              <a:rect l="l" t="t" r="r" b="b"/>
              <a:pathLst>
                <a:path w="28575" h="19050">
                  <a:moveTo>
                    <a:pt x="0" y="18934"/>
                  </a:moveTo>
                  <a:lnTo>
                    <a:pt x="28520" y="0"/>
                  </a:lnTo>
                </a:path>
              </a:pathLst>
            </a:custGeom>
            <a:ln w="18958">
              <a:solidFill>
                <a:srgbClr val="0000FF"/>
              </a:solidFill>
            </a:ln>
          </p:spPr>
          <p:txBody>
            <a:bodyPr wrap="square" lIns="0" tIns="0" rIns="0" bIns="0" rtlCol="0"/>
            <a:lstStyle/>
            <a:p>
              <a:endParaRPr/>
            </a:p>
          </p:txBody>
        </p:sp>
        <p:sp>
          <p:nvSpPr>
            <p:cNvPr id="471" name="object 471"/>
            <p:cNvSpPr/>
            <p:nvPr/>
          </p:nvSpPr>
          <p:spPr>
            <a:xfrm>
              <a:off x="4282336" y="4117685"/>
              <a:ext cx="38100" cy="28575"/>
            </a:xfrm>
            <a:custGeom>
              <a:avLst/>
              <a:gdLst/>
              <a:ahLst/>
              <a:cxnLst/>
              <a:rect l="l" t="t" r="r" b="b"/>
              <a:pathLst>
                <a:path w="38100" h="28575">
                  <a:moveTo>
                    <a:pt x="0" y="28401"/>
                  </a:moveTo>
                  <a:lnTo>
                    <a:pt x="19013" y="18934"/>
                  </a:lnTo>
                  <a:lnTo>
                    <a:pt x="38027" y="0"/>
                  </a:lnTo>
                </a:path>
              </a:pathLst>
            </a:custGeom>
            <a:ln w="18962">
              <a:solidFill>
                <a:srgbClr val="0000FF"/>
              </a:solidFill>
            </a:ln>
          </p:spPr>
          <p:txBody>
            <a:bodyPr wrap="square" lIns="0" tIns="0" rIns="0" bIns="0" rtlCol="0"/>
            <a:lstStyle/>
            <a:p>
              <a:endParaRPr/>
            </a:p>
          </p:txBody>
        </p:sp>
        <p:sp>
          <p:nvSpPr>
            <p:cNvPr id="472" name="object 472"/>
            <p:cNvSpPr/>
            <p:nvPr/>
          </p:nvSpPr>
          <p:spPr>
            <a:xfrm>
              <a:off x="4320364" y="4089283"/>
              <a:ext cx="28575" cy="28575"/>
            </a:xfrm>
            <a:custGeom>
              <a:avLst/>
              <a:gdLst/>
              <a:ahLst/>
              <a:cxnLst/>
              <a:rect l="l" t="t" r="r" b="b"/>
              <a:pathLst>
                <a:path w="28575" h="28575">
                  <a:moveTo>
                    <a:pt x="0" y="28401"/>
                  </a:moveTo>
                  <a:lnTo>
                    <a:pt x="28520" y="0"/>
                  </a:lnTo>
                </a:path>
              </a:pathLst>
            </a:custGeom>
            <a:ln w="18974">
              <a:solidFill>
                <a:srgbClr val="0000FF"/>
              </a:solidFill>
            </a:ln>
          </p:spPr>
          <p:txBody>
            <a:bodyPr wrap="square" lIns="0" tIns="0" rIns="0" bIns="0" rtlCol="0"/>
            <a:lstStyle/>
            <a:p>
              <a:endParaRPr/>
            </a:p>
          </p:txBody>
        </p:sp>
        <p:sp>
          <p:nvSpPr>
            <p:cNvPr id="473" name="object 473"/>
            <p:cNvSpPr/>
            <p:nvPr/>
          </p:nvSpPr>
          <p:spPr>
            <a:xfrm>
              <a:off x="4348885" y="4051414"/>
              <a:ext cx="38100" cy="38100"/>
            </a:xfrm>
            <a:custGeom>
              <a:avLst/>
              <a:gdLst/>
              <a:ahLst/>
              <a:cxnLst/>
              <a:rect l="l" t="t" r="r" b="b"/>
              <a:pathLst>
                <a:path w="38100" h="38100">
                  <a:moveTo>
                    <a:pt x="0" y="37869"/>
                  </a:moveTo>
                  <a:lnTo>
                    <a:pt x="19013" y="18934"/>
                  </a:lnTo>
                  <a:lnTo>
                    <a:pt x="38027" y="0"/>
                  </a:lnTo>
                </a:path>
              </a:pathLst>
            </a:custGeom>
            <a:ln w="18974">
              <a:solidFill>
                <a:srgbClr val="0000FF"/>
              </a:solidFill>
            </a:ln>
          </p:spPr>
          <p:txBody>
            <a:bodyPr wrap="square" lIns="0" tIns="0" rIns="0" bIns="0" rtlCol="0"/>
            <a:lstStyle/>
            <a:p>
              <a:endParaRPr/>
            </a:p>
          </p:txBody>
        </p:sp>
        <p:sp>
          <p:nvSpPr>
            <p:cNvPr id="474" name="object 474"/>
            <p:cNvSpPr/>
            <p:nvPr/>
          </p:nvSpPr>
          <p:spPr>
            <a:xfrm>
              <a:off x="4386914" y="4013544"/>
              <a:ext cx="28575" cy="38100"/>
            </a:xfrm>
            <a:custGeom>
              <a:avLst/>
              <a:gdLst/>
              <a:ahLst/>
              <a:cxnLst/>
              <a:rect l="l" t="t" r="r" b="b"/>
              <a:pathLst>
                <a:path w="28575" h="38100">
                  <a:moveTo>
                    <a:pt x="0" y="37869"/>
                  </a:moveTo>
                  <a:lnTo>
                    <a:pt x="28520" y="0"/>
                  </a:lnTo>
                </a:path>
              </a:pathLst>
            </a:custGeom>
            <a:ln w="18985">
              <a:solidFill>
                <a:srgbClr val="0000FF"/>
              </a:solidFill>
            </a:ln>
          </p:spPr>
          <p:txBody>
            <a:bodyPr wrap="square" lIns="0" tIns="0" rIns="0" bIns="0" rtlCol="0"/>
            <a:lstStyle/>
            <a:p>
              <a:endParaRPr/>
            </a:p>
          </p:txBody>
        </p:sp>
        <p:sp>
          <p:nvSpPr>
            <p:cNvPr id="475" name="object 475"/>
            <p:cNvSpPr/>
            <p:nvPr/>
          </p:nvSpPr>
          <p:spPr>
            <a:xfrm>
              <a:off x="4415435" y="3975675"/>
              <a:ext cx="38100" cy="38100"/>
            </a:xfrm>
            <a:custGeom>
              <a:avLst/>
              <a:gdLst/>
              <a:ahLst/>
              <a:cxnLst/>
              <a:rect l="l" t="t" r="r" b="b"/>
              <a:pathLst>
                <a:path w="38100" h="38100">
                  <a:moveTo>
                    <a:pt x="0" y="37869"/>
                  </a:moveTo>
                  <a:lnTo>
                    <a:pt x="38027" y="0"/>
                  </a:lnTo>
                </a:path>
              </a:pathLst>
            </a:custGeom>
            <a:ln w="18974">
              <a:solidFill>
                <a:srgbClr val="0000FF"/>
              </a:solidFill>
            </a:ln>
          </p:spPr>
          <p:txBody>
            <a:bodyPr wrap="square" lIns="0" tIns="0" rIns="0" bIns="0" rtlCol="0"/>
            <a:lstStyle/>
            <a:p>
              <a:endParaRPr/>
            </a:p>
          </p:txBody>
        </p:sp>
        <p:sp>
          <p:nvSpPr>
            <p:cNvPr id="476" name="object 476"/>
            <p:cNvSpPr/>
            <p:nvPr/>
          </p:nvSpPr>
          <p:spPr>
            <a:xfrm>
              <a:off x="4453463" y="3928338"/>
              <a:ext cx="38100" cy="47625"/>
            </a:xfrm>
            <a:custGeom>
              <a:avLst/>
              <a:gdLst/>
              <a:ahLst/>
              <a:cxnLst/>
              <a:rect l="l" t="t" r="r" b="b"/>
              <a:pathLst>
                <a:path w="38100" h="47625">
                  <a:moveTo>
                    <a:pt x="0" y="47336"/>
                  </a:moveTo>
                  <a:lnTo>
                    <a:pt x="38027" y="0"/>
                  </a:lnTo>
                </a:path>
              </a:pathLst>
            </a:custGeom>
            <a:ln w="18982">
              <a:solidFill>
                <a:srgbClr val="0000FF"/>
              </a:solidFill>
            </a:ln>
          </p:spPr>
          <p:txBody>
            <a:bodyPr wrap="square" lIns="0" tIns="0" rIns="0" bIns="0" rtlCol="0"/>
            <a:lstStyle/>
            <a:p>
              <a:endParaRPr/>
            </a:p>
          </p:txBody>
        </p:sp>
        <p:sp>
          <p:nvSpPr>
            <p:cNvPr id="477" name="object 477"/>
            <p:cNvSpPr/>
            <p:nvPr/>
          </p:nvSpPr>
          <p:spPr>
            <a:xfrm>
              <a:off x="4491491" y="3881001"/>
              <a:ext cx="28575" cy="47625"/>
            </a:xfrm>
            <a:custGeom>
              <a:avLst/>
              <a:gdLst/>
              <a:ahLst/>
              <a:cxnLst/>
              <a:rect l="l" t="t" r="r" b="b"/>
              <a:pathLst>
                <a:path w="28575" h="47625">
                  <a:moveTo>
                    <a:pt x="0" y="47336"/>
                  </a:moveTo>
                  <a:lnTo>
                    <a:pt x="28520" y="0"/>
                  </a:lnTo>
                </a:path>
              </a:pathLst>
            </a:custGeom>
            <a:ln w="18992">
              <a:solidFill>
                <a:srgbClr val="0000FF"/>
              </a:solidFill>
            </a:ln>
          </p:spPr>
          <p:txBody>
            <a:bodyPr wrap="square" lIns="0" tIns="0" rIns="0" bIns="0" rtlCol="0"/>
            <a:lstStyle/>
            <a:p>
              <a:endParaRPr/>
            </a:p>
          </p:txBody>
        </p:sp>
        <p:sp>
          <p:nvSpPr>
            <p:cNvPr id="478" name="object 478"/>
            <p:cNvSpPr/>
            <p:nvPr/>
          </p:nvSpPr>
          <p:spPr>
            <a:xfrm>
              <a:off x="4520012" y="3833665"/>
              <a:ext cx="38100" cy="47625"/>
            </a:xfrm>
            <a:custGeom>
              <a:avLst/>
              <a:gdLst/>
              <a:ahLst/>
              <a:cxnLst/>
              <a:rect l="l" t="t" r="r" b="b"/>
              <a:pathLst>
                <a:path w="38100" h="47625">
                  <a:moveTo>
                    <a:pt x="0" y="47336"/>
                  </a:moveTo>
                  <a:lnTo>
                    <a:pt x="19013" y="18934"/>
                  </a:lnTo>
                  <a:lnTo>
                    <a:pt x="38027" y="0"/>
                  </a:lnTo>
                </a:path>
              </a:pathLst>
            </a:custGeom>
            <a:ln w="18982">
              <a:solidFill>
                <a:srgbClr val="0000FF"/>
              </a:solidFill>
            </a:ln>
          </p:spPr>
          <p:txBody>
            <a:bodyPr wrap="square" lIns="0" tIns="0" rIns="0" bIns="0" rtlCol="0"/>
            <a:lstStyle/>
            <a:p>
              <a:endParaRPr/>
            </a:p>
          </p:txBody>
        </p:sp>
        <p:sp>
          <p:nvSpPr>
            <p:cNvPr id="479" name="object 479"/>
            <p:cNvSpPr/>
            <p:nvPr/>
          </p:nvSpPr>
          <p:spPr>
            <a:xfrm>
              <a:off x="4558040" y="3786328"/>
              <a:ext cx="28575" cy="47625"/>
            </a:xfrm>
            <a:custGeom>
              <a:avLst/>
              <a:gdLst/>
              <a:ahLst/>
              <a:cxnLst/>
              <a:rect l="l" t="t" r="r" b="b"/>
              <a:pathLst>
                <a:path w="28575" h="47625">
                  <a:moveTo>
                    <a:pt x="0" y="47336"/>
                  </a:moveTo>
                  <a:lnTo>
                    <a:pt x="28520" y="0"/>
                  </a:lnTo>
                </a:path>
              </a:pathLst>
            </a:custGeom>
            <a:ln w="18992">
              <a:solidFill>
                <a:srgbClr val="0000FF"/>
              </a:solidFill>
            </a:ln>
          </p:spPr>
          <p:txBody>
            <a:bodyPr wrap="square" lIns="0" tIns="0" rIns="0" bIns="0" rtlCol="0"/>
            <a:lstStyle/>
            <a:p>
              <a:endParaRPr/>
            </a:p>
          </p:txBody>
        </p:sp>
        <p:sp>
          <p:nvSpPr>
            <p:cNvPr id="480" name="object 480"/>
            <p:cNvSpPr/>
            <p:nvPr/>
          </p:nvSpPr>
          <p:spPr>
            <a:xfrm>
              <a:off x="4586561" y="3729524"/>
              <a:ext cx="38100" cy="57150"/>
            </a:xfrm>
            <a:custGeom>
              <a:avLst/>
              <a:gdLst/>
              <a:ahLst/>
              <a:cxnLst/>
              <a:rect l="l" t="t" r="r" b="b"/>
              <a:pathLst>
                <a:path w="38100" h="57150">
                  <a:moveTo>
                    <a:pt x="0" y="56803"/>
                  </a:moveTo>
                  <a:lnTo>
                    <a:pt x="19013" y="28401"/>
                  </a:lnTo>
                  <a:lnTo>
                    <a:pt x="38027" y="0"/>
                  </a:lnTo>
                </a:path>
              </a:pathLst>
            </a:custGeom>
            <a:ln w="18989">
              <a:solidFill>
                <a:srgbClr val="0000FF"/>
              </a:solidFill>
            </a:ln>
          </p:spPr>
          <p:txBody>
            <a:bodyPr wrap="square" lIns="0" tIns="0" rIns="0" bIns="0" rtlCol="0"/>
            <a:lstStyle/>
            <a:p>
              <a:endParaRPr/>
            </a:p>
          </p:txBody>
        </p:sp>
        <p:sp>
          <p:nvSpPr>
            <p:cNvPr id="481" name="object 481"/>
            <p:cNvSpPr/>
            <p:nvPr/>
          </p:nvSpPr>
          <p:spPr>
            <a:xfrm>
              <a:off x="4624590" y="3672720"/>
              <a:ext cx="28575" cy="57150"/>
            </a:xfrm>
            <a:custGeom>
              <a:avLst/>
              <a:gdLst/>
              <a:ahLst/>
              <a:cxnLst/>
              <a:rect l="l" t="t" r="r" b="b"/>
              <a:pathLst>
                <a:path w="28575" h="57150">
                  <a:moveTo>
                    <a:pt x="0" y="56803"/>
                  </a:moveTo>
                  <a:lnTo>
                    <a:pt x="28520" y="0"/>
                  </a:lnTo>
                </a:path>
              </a:pathLst>
            </a:custGeom>
            <a:ln w="18997">
              <a:solidFill>
                <a:srgbClr val="0000FF"/>
              </a:solidFill>
            </a:ln>
          </p:spPr>
          <p:txBody>
            <a:bodyPr wrap="square" lIns="0" tIns="0" rIns="0" bIns="0" rtlCol="0"/>
            <a:lstStyle/>
            <a:p>
              <a:endParaRPr/>
            </a:p>
          </p:txBody>
        </p:sp>
        <p:sp>
          <p:nvSpPr>
            <p:cNvPr id="482" name="object 482"/>
            <p:cNvSpPr/>
            <p:nvPr/>
          </p:nvSpPr>
          <p:spPr>
            <a:xfrm>
              <a:off x="4653111" y="3615916"/>
              <a:ext cx="38100" cy="57150"/>
            </a:xfrm>
            <a:custGeom>
              <a:avLst/>
              <a:gdLst/>
              <a:ahLst/>
              <a:cxnLst/>
              <a:rect l="l" t="t" r="r" b="b"/>
              <a:pathLst>
                <a:path w="38100" h="57150">
                  <a:moveTo>
                    <a:pt x="0" y="56803"/>
                  </a:moveTo>
                  <a:lnTo>
                    <a:pt x="38027" y="0"/>
                  </a:lnTo>
                </a:path>
              </a:pathLst>
            </a:custGeom>
            <a:ln w="18989">
              <a:solidFill>
                <a:srgbClr val="0000FF"/>
              </a:solidFill>
            </a:ln>
          </p:spPr>
          <p:txBody>
            <a:bodyPr wrap="square" lIns="0" tIns="0" rIns="0" bIns="0" rtlCol="0"/>
            <a:lstStyle/>
            <a:p>
              <a:endParaRPr/>
            </a:p>
          </p:txBody>
        </p:sp>
        <p:sp>
          <p:nvSpPr>
            <p:cNvPr id="483" name="object 483"/>
            <p:cNvSpPr/>
            <p:nvPr/>
          </p:nvSpPr>
          <p:spPr>
            <a:xfrm>
              <a:off x="4691139" y="3568579"/>
              <a:ext cx="38100" cy="47625"/>
            </a:xfrm>
            <a:custGeom>
              <a:avLst/>
              <a:gdLst/>
              <a:ahLst/>
              <a:cxnLst/>
              <a:rect l="l" t="t" r="r" b="b"/>
              <a:pathLst>
                <a:path w="38100" h="47625">
                  <a:moveTo>
                    <a:pt x="0" y="47336"/>
                  </a:moveTo>
                  <a:lnTo>
                    <a:pt x="38027" y="0"/>
                  </a:lnTo>
                </a:path>
              </a:pathLst>
            </a:custGeom>
            <a:ln w="18982">
              <a:solidFill>
                <a:srgbClr val="0000FF"/>
              </a:solidFill>
            </a:ln>
          </p:spPr>
          <p:txBody>
            <a:bodyPr wrap="square" lIns="0" tIns="0" rIns="0" bIns="0" rtlCol="0"/>
            <a:lstStyle/>
            <a:p>
              <a:endParaRPr/>
            </a:p>
          </p:txBody>
        </p:sp>
        <p:sp>
          <p:nvSpPr>
            <p:cNvPr id="484" name="object 484"/>
            <p:cNvSpPr/>
            <p:nvPr/>
          </p:nvSpPr>
          <p:spPr>
            <a:xfrm>
              <a:off x="4729167" y="3511775"/>
              <a:ext cx="28575" cy="57150"/>
            </a:xfrm>
            <a:custGeom>
              <a:avLst/>
              <a:gdLst/>
              <a:ahLst/>
              <a:cxnLst/>
              <a:rect l="l" t="t" r="r" b="b"/>
              <a:pathLst>
                <a:path w="28575" h="57150">
                  <a:moveTo>
                    <a:pt x="0" y="56803"/>
                  </a:moveTo>
                  <a:lnTo>
                    <a:pt x="28520" y="0"/>
                  </a:lnTo>
                </a:path>
              </a:pathLst>
            </a:custGeom>
            <a:ln w="18997">
              <a:solidFill>
                <a:srgbClr val="0000FF"/>
              </a:solidFill>
            </a:ln>
          </p:spPr>
          <p:txBody>
            <a:bodyPr wrap="square" lIns="0" tIns="0" rIns="0" bIns="0" rtlCol="0"/>
            <a:lstStyle/>
            <a:p>
              <a:endParaRPr/>
            </a:p>
          </p:txBody>
        </p:sp>
        <p:sp>
          <p:nvSpPr>
            <p:cNvPr id="485" name="object 485"/>
            <p:cNvSpPr/>
            <p:nvPr/>
          </p:nvSpPr>
          <p:spPr>
            <a:xfrm>
              <a:off x="4757688" y="3454971"/>
              <a:ext cx="38100" cy="57150"/>
            </a:xfrm>
            <a:custGeom>
              <a:avLst/>
              <a:gdLst/>
              <a:ahLst/>
              <a:cxnLst/>
              <a:rect l="l" t="t" r="r" b="b"/>
              <a:pathLst>
                <a:path w="38100" h="57150">
                  <a:moveTo>
                    <a:pt x="0" y="56803"/>
                  </a:moveTo>
                  <a:lnTo>
                    <a:pt x="19013" y="28401"/>
                  </a:lnTo>
                  <a:lnTo>
                    <a:pt x="38027" y="0"/>
                  </a:lnTo>
                </a:path>
              </a:pathLst>
            </a:custGeom>
            <a:ln w="18989">
              <a:solidFill>
                <a:srgbClr val="0000FF"/>
              </a:solidFill>
            </a:ln>
          </p:spPr>
          <p:txBody>
            <a:bodyPr wrap="square" lIns="0" tIns="0" rIns="0" bIns="0" rtlCol="0"/>
            <a:lstStyle/>
            <a:p>
              <a:endParaRPr/>
            </a:p>
          </p:txBody>
        </p:sp>
        <p:sp>
          <p:nvSpPr>
            <p:cNvPr id="486" name="object 486"/>
            <p:cNvSpPr/>
            <p:nvPr/>
          </p:nvSpPr>
          <p:spPr>
            <a:xfrm>
              <a:off x="4795716" y="3398167"/>
              <a:ext cx="28575" cy="57150"/>
            </a:xfrm>
            <a:custGeom>
              <a:avLst/>
              <a:gdLst/>
              <a:ahLst/>
              <a:cxnLst/>
              <a:rect l="l" t="t" r="r" b="b"/>
              <a:pathLst>
                <a:path w="28575" h="57150">
                  <a:moveTo>
                    <a:pt x="0" y="56803"/>
                  </a:moveTo>
                  <a:lnTo>
                    <a:pt x="28520" y="0"/>
                  </a:lnTo>
                </a:path>
              </a:pathLst>
            </a:custGeom>
            <a:ln w="18997">
              <a:solidFill>
                <a:srgbClr val="0000FF"/>
              </a:solidFill>
            </a:ln>
          </p:spPr>
          <p:txBody>
            <a:bodyPr wrap="square" lIns="0" tIns="0" rIns="0" bIns="0" rtlCol="0"/>
            <a:lstStyle/>
            <a:p>
              <a:endParaRPr/>
            </a:p>
          </p:txBody>
        </p:sp>
        <p:sp>
          <p:nvSpPr>
            <p:cNvPr id="487" name="object 487"/>
            <p:cNvSpPr/>
            <p:nvPr/>
          </p:nvSpPr>
          <p:spPr>
            <a:xfrm>
              <a:off x="4824237" y="3341363"/>
              <a:ext cx="38100" cy="57150"/>
            </a:xfrm>
            <a:custGeom>
              <a:avLst/>
              <a:gdLst/>
              <a:ahLst/>
              <a:cxnLst/>
              <a:rect l="l" t="t" r="r" b="b"/>
              <a:pathLst>
                <a:path w="38100" h="57150">
                  <a:moveTo>
                    <a:pt x="0" y="56803"/>
                  </a:moveTo>
                  <a:lnTo>
                    <a:pt x="19013" y="28401"/>
                  </a:lnTo>
                  <a:lnTo>
                    <a:pt x="38027" y="0"/>
                  </a:lnTo>
                </a:path>
              </a:pathLst>
            </a:custGeom>
            <a:ln w="18989">
              <a:solidFill>
                <a:srgbClr val="0000FF"/>
              </a:solidFill>
            </a:ln>
          </p:spPr>
          <p:txBody>
            <a:bodyPr wrap="square" lIns="0" tIns="0" rIns="0" bIns="0" rtlCol="0"/>
            <a:lstStyle/>
            <a:p>
              <a:endParaRPr/>
            </a:p>
          </p:txBody>
        </p:sp>
        <p:sp>
          <p:nvSpPr>
            <p:cNvPr id="488" name="object 488"/>
            <p:cNvSpPr/>
            <p:nvPr/>
          </p:nvSpPr>
          <p:spPr>
            <a:xfrm>
              <a:off x="4862265" y="3294026"/>
              <a:ext cx="28575" cy="47625"/>
            </a:xfrm>
            <a:custGeom>
              <a:avLst/>
              <a:gdLst/>
              <a:ahLst/>
              <a:cxnLst/>
              <a:rect l="l" t="t" r="r" b="b"/>
              <a:pathLst>
                <a:path w="28575" h="47625">
                  <a:moveTo>
                    <a:pt x="0" y="47336"/>
                  </a:moveTo>
                  <a:lnTo>
                    <a:pt x="28520" y="0"/>
                  </a:lnTo>
                </a:path>
              </a:pathLst>
            </a:custGeom>
            <a:ln w="18992">
              <a:solidFill>
                <a:srgbClr val="0000FF"/>
              </a:solidFill>
            </a:ln>
          </p:spPr>
          <p:txBody>
            <a:bodyPr wrap="square" lIns="0" tIns="0" rIns="0" bIns="0" rtlCol="0"/>
            <a:lstStyle/>
            <a:p>
              <a:endParaRPr/>
            </a:p>
          </p:txBody>
        </p:sp>
        <p:sp>
          <p:nvSpPr>
            <p:cNvPr id="489" name="object 489"/>
            <p:cNvSpPr/>
            <p:nvPr/>
          </p:nvSpPr>
          <p:spPr>
            <a:xfrm>
              <a:off x="4890786" y="3246689"/>
              <a:ext cx="38100" cy="47625"/>
            </a:xfrm>
            <a:custGeom>
              <a:avLst/>
              <a:gdLst/>
              <a:ahLst/>
              <a:cxnLst/>
              <a:rect l="l" t="t" r="r" b="b"/>
              <a:pathLst>
                <a:path w="38100" h="47625">
                  <a:moveTo>
                    <a:pt x="0" y="47336"/>
                  </a:moveTo>
                  <a:lnTo>
                    <a:pt x="19013" y="18934"/>
                  </a:lnTo>
                  <a:lnTo>
                    <a:pt x="38027" y="0"/>
                  </a:lnTo>
                </a:path>
              </a:pathLst>
            </a:custGeom>
            <a:ln w="18982">
              <a:solidFill>
                <a:srgbClr val="0000FF"/>
              </a:solidFill>
            </a:ln>
          </p:spPr>
          <p:txBody>
            <a:bodyPr wrap="square" lIns="0" tIns="0" rIns="0" bIns="0" rtlCol="0"/>
            <a:lstStyle/>
            <a:p>
              <a:endParaRPr/>
            </a:p>
          </p:txBody>
        </p:sp>
        <p:sp>
          <p:nvSpPr>
            <p:cNvPr id="490" name="object 490"/>
            <p:cNvSpPr/>
            <p:nvPr/>
          </p:nvSpPr>
          <p:spPr>
            <a:xfrm>
              <a:off x="4928815" y="3199353"/>
              <a:ext cx="28575" cy="47625"/>
            </a:xfrm>
            <a:custGeom>
              <a:avLst/>
              <a:gdLst/>
              <a:ahLst/>
              <a:cxnLst/>
              <a:rect l="l" t="t" r="r" b="b"/>
              <a:pathLst>
                <a:path w="28575" h="47625">
                  <a:moveTo>
                    <a:pt x="0" y="47336"/>
                  </a:moveTo>
                  <a:lnTo>
                    <a:pt x="28520" y="0"/>
                  </a:lnTo>
                </a:path>
              </a:pathLst>
            </a:custGeom>
            <a:ln w="18992">
              <a:solidFill>
                <a:srgbClr val="0000FF"/>
              </a:solidFill>
            </a:ln>
          </p:spPr>
          <p:txBody>
            <a:bodyPr wrap="square" lIns="0" tIns="0" rIns="0" bIns="0" rtlCol="0"/>
            <a:lstStyle/>
            <a:p>
              <a:endParaRPr/>
            </a:p>
          </p:txBody>
        </p:sp>
        <p:sp>
          <p:nvSpPr>
            <p:cNvPr id="491" name="object 491"/>
            <p:cNvSpPr/>
            <p:nvPr/>
          </p:nvSpPr>
          <p:spPr>
            <a:xfrm>
              <a:off x="4957336" y="3152016"/>
              <a:ext cx="38100" cy="47625"/>
            </a:xfrm>
            <a:custGeom>
              <a:avLst/>
              <a:gdLst/>
              <a:ahLst/>
              <a:cxnLst/>
              <a:rect l="l" t="t" r="r" b="b"/>
              <a:pathLst>
                <a:path w="38100" h="47625">
                  <a:moveTo>
                    <a:pt x="0" y="47336"/>
                  </a:moveTo>
                  <a:lnTo>
                    <a:pt x="38027" y="0"/>
                  </a:lnTo>
                </a:path>
              </a:pathLst>
            </a:custGeom>
            <a:ln w="18982">
              <a:solidFill>
                <a:srgbClr val="0000FF"/>
              </a:solidFill>
            </a:ln>
          </p:spPr>
          <p:txBody>
            <a:bodyPr wrap="square" lIns="0" tIns="0" rIns="0" bIns="0" rtlCol="0"/>
            <a:lstStyle/>
            <a:p>
              <a:endParaRPr/>
            </a:p>
          </p:txBody>
        </p:sp>
        <p:sp>
          <p:nvSpPr>
            <p:cNvPr id="492" name="object 492"/>
            <p:cNvSpPr/>
            <p:nvPr/>
          </p:nvSpPr>
          <p:spPr>
            <a:xfrm>
              <a:off x="4995364" y="3114146"/>
              <a:ext cx="38100" cy="38100"/>
            </a:xfrm>
            <a:custGeom>
              <a:avLst/>
              <a:gdLst/>
              <a:ahLst/>
              <a:cxnLst/>
              <a:rect l="l" t="t" r="r" b="b"/>
              <a:pathLst>
                <a:path w="38100" h="38100">
                  <a:moveTo>
                    <a:pt x="0" y="37869"/>
                  </a:moveTo>
                  <a:lnTo>
                    <a:pt x="38027" y="0"/>
                  </a:lnTo>
                </a:path>
              </a:pathLst>
            </a:custGeom>
            <a:ln w="18974">
              <a:solidFill>
                <a:srgbClr val="0000FF"/>
              </a:solidFill>
            </a:ln>
          </p:spPr>
          <p:txBody>
            <a:bodyPr wrap="square" lIns="0" tIns="0" rIns="0" bIns="0" rtlCol="0"/>
            <a:lstStyle/>
            <a:p>
              <a:endParaRPr/>
            </a:p>
          </p:txBody>
        </p:sp>
        <p:sp>
          <p:nvSpPr>
            <p:cNvPr id="493" name="object 493"/>
            <p:cNvSpPr/>
            <p:nvPr/>
          </p:nvSpPr>
          <p:spPr>
            <a:xfrm>
              <a:off x="5033392" y="3076277"/>
              <a:ext cx="28575" cy="38100"/>
            </a:xfrm>
            <a:custGeom>
              <a:avLst/>
              <a:gdLst/>
              <a:ahLst/>
              <a:cxnLst/>
              <a:rect l="l" t="t" r="r" b="b"/>
              <a:pathLst>
                <a:path w="28575" h="38100">
                  <a:moveTo>
                    <a:pt x="0" y="37869"/>
                  </a:moveTo>
                  <a:lnTo>
                    <a:pt x="28520" y="0"/>
                  </a:lnTo>
                </a:path>
              </a:pathLst>
            </a:custGeom>
            <a:ln w="18985">
              <a:solidFill>
                <a:srgbClr val="0000FF"/>
              </a:solidFill>
            </a:ln>
          </p:spPr>
          <p:txBody>
            <a:bodyPr wrap="square" lIns="0" tIns="0" rIns="0" bIns="0" rtlCol="0"/>
            <a:lstStyle/>
            <a:p>
              <a:endParaRPr/>
            </a:p>
          </p:txBody>
        </p:sp>
        <p:sp>
          <p:nvSpPr>
            <p:cNvPr id="494" name="object 494"/>
            <p:cNvSpPr/>
            <p:nvPr/>
          </p:nvSpPr>
          <p:spPr>
            <a:xfrm>
              <a:off x="5061913" y="3038407"/>
              <a:ext cx="38100" cy="38100"/>
            </a:xfrm>
            <a:custGeom>
              <a:avLst/>
              <a:gdLst/>
              <a:ahLst/>
              <a:cxnLst/>
              <a:rect l="l" t="t" r="r" b="b"/>
              <a:pathLst>
                <a:path w="38100" h="38100">
                  <a:moveTo>
                    <a:pt x="0" y="37869"/>
                  </a:moveTo>
                  <a:lnTo>
                    <a:pt x="19013" y="18934"/>
                  </a:lnTo>
                  <a:lnTo>
                    <a:pt x="38027" y="0"/>
                  </a:lnTo>
                </a:path>
              </a:pathLst>
            </a:custGeom>
            <a:ln w="18974">
              <a:solidFill>
                <a:srgbClr val="0000FF"/>
              </a:solidFill>
            </a:ln>
          </p:spPr>
          <p:txBody>
            <a:bodyPr wrap="square" lIns="0" tIns="0" rIns="0" bIns="0" rtlCol="0"/>
            <a:lstStyle/>
            <a:p>
              <a:endParaRPr/>
            </a:p>
          </p:txBody>
        </p:sp>
        <p:sp>
          <p:nvSpPr>
            <p:cNvPr id="495" name="object 495"/>
            <p:cNvSpPr/>
            <p:nvPr/>
          </p:nvSpPr>
          <p:spPr>
            <a:xfrm>
              <a:off x="5099941" y="3010005"/>
              <a:ext cx="28575" cy="28575"/>
            </a:xfrm>
            <a:custGeom>
              <a:avLst/>
              <a:gdLst/>
              <a:ahLst/>
              <a:cxnLst/>
              <a:rect l="l" t="t" r="r" b="b"/>
              <a:pathLst>
                <a:path w="28575" h="28575">
                  <a:moveTo>
                    <a:pt x="0" y="28401"/>
                  </a:moveTo>
                  <a:lnTo>
                    <a:pt x="28520" y="0"/>
                  </a:lnTo>
                </a:path>
              </a:pathLst>
            </a:custGeom>
            <a:ln w="18974">
              <a:solidFill>
                <a:srgbClr val="0000FF"/>
              </a:solidFill>
            </a:ln>
          </p:spPr>
          <p:txBody>
            <a:bodyPr wrap="square" lIns="0" tIns="0" rIns="0" bIns="0" rtlCol="0"/>
            <a:lstStyle/>
            <a:p>
              <a:endParaRPr/>
            </a:p>
          </p:txBody>
        </p:sp>
        <p:sp>
          <p:nvSpPr>
            <p:cNvPr id="496" name="object 496"/>
            <p:cNvSpPr/>
            <p:nvPr/>
          </p:nvSpPr>
          <p:spPr>
            <a:xfrm>
              <a:off x="5128462" y="2981603"/>
              <a:ext cx="38100" cy="28575"/>
            </a:xfrm>
            <a:custGeom>
              <a:avLst/>
              <a:gdLst/>
              <a:ahLst/>
              <a:cxnLst/>
              <a:rect l="l" t="t" r="r" b="b"/>
              <a:pathLst>
                <a:path w="38100" h="28575">
                  <a:moveTo>
                    <a:pt x="0" y="28401"/>
                  </a:moveTo>
                  <a:lnTo>
                    <a:pt x="19013" y="9467"/>
                  </a:lnTo>
                  <a:lnTo>
                    <a:pt x="38027" y="0"/>
                  </a:lnTo>
                </a:path>
              </a:pathLst>
            </a:custGeom>
            <a:ln w="18962">
              <a:solidFill>
                <a:srgbClr val="0000FF"/>
              </a:solidFill>
            </a:ln>
          </p:spPr>
          <p:txBody>
            <a:bodyPr wrap="square" lIns="0" tIns="0" rIns="0" bIns="0" rtlCol="0"/>
            <a:lstStyle/>
            <a:p>
              <a:endParaRPr/>
            </a:p>
          </p:txBody>
        </p:sp>
        <p:sp>
          <p:nvSpPr>
            <p:cNvPr id="497" name="object 497"/>
            <p:cNvSpPr/>
            <p:nvPr/>
          </p:nvSpPr>
          <p:spPr>
            <a:xfrm>
              <a:off x="5166491" y="2962668"/>
              <a:ext cx="28575" cy="19050"/>
            </a:xfrm>
            <a:custGeom>
              <a:avLst/>
              <a:gdLst/>
              <a:ahLst/>
              <a:cxnLst/>
              <a:rect l="l" t="t" r="r" b="b"/>
              <a:pathLst>
                <a:path w="28575" h="19050">
                  <a:moveTo>
                    <a:pt x="0" y="18934"/>
                  </a:moveTo>
                  <a:lnTo>
                    <a:pt x="28520" y="0"/>
                  </a:lnTo>
                </a:path>
              </a:pathLst>
            </a:custGeom>
            <a:ln w="18958">
              <a:solidFill>
                <a:srgbClr val="0000FF"/>
              </a:solidFill>
            </a:ln>
          </p:spPr>
          <p:txBody>
            <a:bodyPr wrap="square" lIns="0" tIns="0" rIns="0" bIns="0" rtlCol="0"/>
            <a:lstStyle/>
            <a:p>
              <a:endParaRPr/>
            </a:p>
          </p:txBody>
        </p:sp>
        <p:sp>
          <p:nvSpPr>
            <p:cNvPr id="498" name="object 498"/>
            <p:cNvSpPr/>
            <p:nvPr/>
          </p:nvSpPr>
          <p:spPr>
            <a:xfrm>
              <a:off x="5195012" y="2943733"/>
              <a:ext cx="38100" cy="19050"/>
            </a:xfrm>
            <a:custGeom>
              <a:avLst/>
              <a:gdLst/>
              <a:ahLst/>
              <a:cxnLst/>
              <a:rect l="l" t="t" r="r" b="b"/>
              <a:pathLst>
                <a:path w="38100" h="19050">
                  <a:moveTo>
                    <a:pt x="0" y="18934"/>
                  </a:moveTo>
                  <a:lnTo>
                    <a:pt x="38027" y="0"/>
                  </a:lnTo>
                </a:path>
              </a:pathLst>
            </a:custGeom>
            <a:ln w="18950">
              <a:solidFill>
                <a:srgbClr val="0000FF"/>
              </a:solidFill>
            </a:ln>
          </p:spPr>
          <p:txBody>
            <a:bodyPr wrap="square" lIns="0" tIns="0" rIns="0" bIns="0" rtlCol="0"/>
            <a:lstStyle/>
            <a:p>
              <a:endParaRPr/>
            </a:p>
          </p:txBody>
        </p:sp>
        <p:sp>
          <p:nvSpPr>
            <p:cNvPr id="499" name="object 499"/>
            <p:cNvSpPr/>
            <p:nvPr/>
          </p:nvSpPr>
          <p:spPr>
            <a:xfrm>
              <a:off x="5233040" y="2934265"/>
              <a:ext cx="38100" cy="9525"/>
            </a:xfrm>
            <a:custGeom>
              <a:avLst/>
              <a:gdLst/>
              <a:ahLst/>
              <a:cxnLst/>
              <a:rect l="l" t="t" r="r" b="b"/>
              <a:pathLst>
                <a:path w="38100" h="9525">
                  <a:moveTo>
                    <a:pt x="0" y="9467"/>
                  </a:moveTo>
                  <a:lnTo>
                    <a:pt x="38027" y="0"/>
                  </a:lnTo>
                </a:path>
              </a:pathLst>
            </a:custGeom>
            <a:ln w="18939">
              <a:solidFill>
                <a:srgbClr val="0000FF"/>
              </a:solidFill>
            </a:ln>
          </p:spPr>
          <p:txBody>
            <a:bodyPr wrap="square" lIns="0" tIns="0" rIns="0" bIns="0" rtlCol="0"/>
            <a:lstStyle/>
            <a:p>
              <a:endParaRPr/>
            </a:p>
          </p:txBody>
        </p:sp>
        <p:sp>
          <p:nvSpPr>
            <p:cNvPr id="500" name="object 500"/>
            <p:cNvSpPr/>
            <p:nvPr/>
          </p:nvSpPr>
          <p:spPr>
            <a:xfrm>
              <a:off x="5271068" y="2924798"/>
              <a:ext cx="28575" cy="9525"/>
            </a:xfrm>
            <a:custGeom>
              <a:avLst/>
              <a:gdLst/>
              <a:ahLst/>
              <a:cxnLst/>
              <a:rect l="l" t="t" r="r" b="b"/>
              <a:pathLst>
                <a:path w="28575" h="9525">
                  <a:moveTo>
                    <a:pt x="0" y="9467"/>
                  </a:moveTo>
                  <a:lnTo>
                    <a:pt x="28520" y="0"/>
                  </a:lnTo>
                </a:path>
              </a:pathLst>
            </a:custGeom>
            <a:ln w="18942">
              <a:solidFill>
                <a:srgbClr val="0000FF"/>
              </a:solidFill>
            </a:ln>
          </p:spPr>
          <p:txBody>
            <a:bodyPr wrap="square" lIns="0" tIns="0" rIns="0" bIns="0" rtlCol="0"/>
            <a:lstStyle/>
            <a:p>
              <a:endParaRPr/>
            </a:p>
          </p:txBody>
        </p:sp>
        <p:sp>
          <p:nvSpPr>
            <p:cNvPr id="501" name="object 501"/>
            <p:cNvSpPr/>
            <p:nvPr/>
          </p:nvSpPr>
          <p:spPr>
            <a:xfrm>
              <a:off x="5299589" y="2924797"/>
              <a:ext cx="38100" cy="0"/>
            </a:xfrm>
            <a:custGeom>
              <a:avLst/>
              <a:gdLst/>
              <a:ahLst/>
              <a:cxnLst/>
              <a:rect l="l" t="t" r="r" b="b"/>
              <a:pathLst>
                <a:path w="38100">
                  <a:moveTo>
                    <a:pt x="0" y="0"/>
                  </a:moveTo>
                  <a:lnTo>
                    <a:pt x="19013" y="0"/>
                  </a:lnTo>
                  <a:lnTo>
                    <a:pt x="38027" y="0"/>
                  </a:lnTo>
                </a:path>
              </a:pathLst>
            </a:custGeom>
            <a:ln w="18934">
              <a:solidFill>
                <a:srgbClr val="0000FF"/>
              </a:solidFill>
            </a:ln>
          </p:spPr>
          <p:txBody>
            <a:bodyPr wrap="square" lIns="0" tIns="0" rIns="0" bIns="0" rtlCol="0"/>
            <a:lstStyle/>
            <a:p>
              <a:endParaRPr/>
            </a:p>
          </p:txBody>
        </p:sp>
        <p:sp>
          <p:nvSpPr>
            <p:cNvPr id="502" name="object 502"/>
            <p:cNvSpPr/>
            <p:nvPr/>
          </p:nvSpPr>
          <p:spPr>
            <a:xfrm>
              <a:off x="5337617" y="2924797"/>
              <a:ext cx="28575" cy="0"/>
            </a:xfrm>
            <a:custGeom>
              <a:avLst/>
              <a:gdLst/>
              <a:ahLst/>
              <a:cxnLst/>
              <a:rect l="l" t="t" r="r" b="b"/>
              <a:pathLst>
                <a:path w="28575">
                  <a:moveTo>
                    <a:pt x="0" y="0"/>
                  </a:moveTo>
                  <a:lnTo>
                    <a:pt x="28520" y="0"/>
                  </a:lnTo>
                </a:path>
              </a:pathLst>
            </a:custGeom>
            <a:ln w="18934">
              <a:solidFill>
                <a:srgbClr val="0000FF"/>
              </a:solidFill>
            </a:ln>
          </p:spPr>
          <p:txBody>
            <a:bodyPr wrap="square" lIns="0" tIns="0" rIns="0" bIns="0" rtlCol="0"/>
            <a:lstStyle/>
            <a:p>
              <a:endParaRPr/>
            </a:p>
          </p:txBody>
        </p:sp>
        <p:sp>
          <p:nvSpPr>
            <p:cNvPr id="503" name="object 503"/>
            <p:cNvSpPr/>
            <p:nvPr/>
          </p:nvSpPr>
          <p:spPr>
            <a:xfrm>
              <a:off x="5366138" y="2924797"/>
              <a:ext cx="38100" cy="9525"/>
            </a:xfrm>
            <a:custGeom>
              <a:avLst/>
              <a:gdLst/>
              <a:ahLst/>
              <a:cxnLst/>
              <a:rect l="l" t="t" r="r" b="b"/>
              <a:pathLst>
                <a:path w="38100" h="9525">
                  <a:moveTo>
                    <a:pt x="0" y="0"/>
                  </a:moveTo>
                  <a:lnTo>
                    <a:pt x="19013" y="0"/>
                  </a:lnTo>
                  <a:lnTo>
                    <a:pt x="38027" y="9467"/>
                  </a:lnTo>
                </a:path>
              </a:pathLst>
            </a:custGeom>
            <a:ln w="18939">
              <a:solidFill>
                <a:srgbClr val="0000FF"/>
              </a:solidFill>
            </a:ln>
          </p:spPr>
          <p:txBody>
            <a:bodyPr wrap="square" lIns="0" tIns="0" rIns="0" bIns="0" rtlCol="0"/>
            <a:lstStyle/>
            <a:p>
              <a:endParaRPr/>
            </a:p>
          </p:txBody>
        </p:sp>
        <p:sp>
          <p:nvSpPr>
            <p:cNvPr id="504" name="object 504"/>
            <p:cNvSpPr/>
            <p:nvPr/>
          </p:nvSpPr>
          <p:spPr>
            <a:xfrm>
              <a:off x="5404167" y="2934264"/>
              <a:ext cx="28575" cy="9525"/>
            </a:xfrm>
            <a:custGeom>
              <a:avLst/>
              <a:gdLst/>
              <a:ahLst/>
              <a:cxnLst/>
              <a:rect l="l" t="t" r="r" b="b"/>
              <a:pathLst>
                <a:path w="28575" h="9525">
                  <a:moveTo>
                    <a:pt x="0" y="0"/>
                  </a:moveTo>
                  <a:lnTo>
                    <a:pt x="28520" y="9467"/>
                  </a:lnTo>
                </a:path>
              </a:pathLst>
            </a:custGeom>
            <a:ln w="18942">
              <a:solidFill>
                <a:srgbClr val="0000FF"/>
              </a:solidFill>
            </a:ln>
          </p:spPr>
          <p:txBody>
            <a:bodyPr wrap="square" lIns="0" tIns="0" rIns="0" bIns="0" rtlCol="0"/>
            <a:lstStyle/>
            <a:p>
              <a:endParaRPr/>
            </a:p>
          </p:txBody>
        </p:sp>
        <p:sp>
          <p:nvSpPr>
            <p:cNvPr id="505" name="object 505"/>
            <p:cNvSpPr/>
            <p:nvPr/>
          </p:nvSpPr>
          <p:spPr>
            <a:xfrm>
              <a:off x="5432688" y="2943730"/>
              <a:ext cx="38100" cy="19050"/>
            </a:xfrm>
            <a:custGeom>
              <a:avLst/>
              <a:gdLst/>
              <a:ahLst/>
              <a:cxnLst/>
              <a:rect l="l" t="t" r="r" b="b"/>
              <a:pathLst>
                <a:path w="38100" h="19050">
                  <a:moveTo>
                    <a:pt x="0" y="0"/>
                  </a:moveTo>
                  <a:lnTo>
                    <a:pt x="19013" y="9467"/>
                  </a:lnTo>
                  <a:lnTo>
                    <a:pt x="38027" y="18934"/>
                  </a:lnTo>
                </a:path>
              </a:pathLst>
            </a:custGeom>
            <a:ln w="18950">
              <a:solidFill>
                <a:srgbClr val="0000FF"/>
              </a:solidFill>
            </a:ln>
          </p:spPr>
          <p:txBody>
            <a:bodyPr wrap="square" lIns="0" tIns="0" rIns="0" bIns="0" rtlCol="0"/>
            <a:lstStyle/>
            <a:p>
              <a:endParaRPr/>
            </a:p>
          </p:txBody>
        </p:sp>
        <p:sp>
          <p:nvSpPr>
            <p:cNvPr id="506" name="object 506"/>
            <p:cNvSpPr/>
            <p:nvPr/>
          </p:nvSpPr>
          <p:spPr>
            <a:xfrm>
              <a:off x="5470716" y="2962665"/>
              <a:ext cx="28575" cy="19050"/>
            </a:xfrm>
            <a:custGeom>
              <a:avLst/>
              <a:gdLst/>
              <a:ahLst/>
              <a:cxnLst/>
              <a:rect l="l" t="t" r="r" b="b"/>
              <a:pathLst>
                <a:path w="28575" h="19050">
                  <a:moveTo>
                    <a:pt x="0" y="0"/>
                  </a:moveTo>
                  <a:lnTo>
                    <a:pt x="28520" y="18934"/>
                  </a:lnTo>
                </a:path>
              </a:pathLst>
            </a:custGeom>
            <a:ln w="18958">
              <a:solidFill>
                <a:srgbClr val="0000FF"/>
              </a:solidFill>
            </a:ln>
          </p:spPr>
          <p:txBody>
            <a:bodyPr wrap="square" lIns="0" tIns="0" rIns="0" bIns="0" rtlCol="0"/>
            <a:lstStyle/>
            <a:p>
              <a:endParaRPr/>
            </a:p>
          </p:txBody>
        </p:sp>
        <p:sp>
          <p:nvSpPr>
            <p:cNvPr id="507" name="object 507"/>
            <p:cNvSpPr/>
            <p:nvPr/>
          </p:nvSpPr>
          <p:spPr>
            <a:xfrm>
              <a:off x="5499237" y="2981599"/>
              <a:ext cx="38100" cy="28575"/>
            </a:xfrm>
            <a:custGeom>
              <a:avLst/>
              <a:gdLst/>
              <a:ahLst/>
              <a:cxnLst/>
              <a:rect l="l" t="t" r="r" b="b"/>
              <a:pathLst>
                <a:path w="38100" h="28575">
                  <a:moveTo>
                    <a:pt x="0" y="0"/>
                  </a:moveTo>
                  <a:lnTo>
                    <a:pt x="38027" y="28401"/>
                  </a:lnTo>
                </a:path>
              </a:pathLst>
            </a:custGeom>
            <a:ln w="18962">
              <a:solidFill>
                <a:srgbClr val="0000FF"/>
              </a:solidFill>
            </a:ln>
          </p:spPr>
          <p:txBody>
            <a:bodyPr wrap="square" lIns="0" tIns="0" rIns="0" bIns="0" rtlCol="0"/>
            <a:lstStyle/>
            <a:p>
              <a:endParaRPr/>
            </a:p>
          </p:txBody>
        </p:sp>
        <p:sp>
          <p:nvSpPr>
            <p:cNvPr id="508" name="object 508"/>
            <p:cNvSpPr/>
            <p:nvPr/>
          </p:nvSpPr>
          <p:spPr>
            <a:xfrm>
              <a:off x="5537265" y="3010000"/>
              <a:ext cx="38100" cy="28575"/>
            </a:xfrm>
            <a:custGeom>
              <a:avLst/>
              <a:gdLst/>
              <a:ahLst/>
              <a:cxnLst/>
              <a:rect l="l" t="t" r="r" b="b"/>
              <a:pathLst>
                <a:path w="38100" h="28575">
                  <a:moveTo>
                    <a:pt x="0" y="0"/>
                  </a:moveTo>
                  <a:lnTo>
                    <a:pt x="38027" y="28401"/>
                  </a:lnTo>
                </a:path>
              </a:pathLst>
            </a:custGeom>
            <a:ln w="18962">
              <a:solidFill>
                <a:srgbClr val="0000FF"/>
              </a:solidFill>
            </a:ln>
          </p:spPr>
          <p:txBody>
            <a:bodyPr wrap="square" lIns="0" tIns="0" rIns="0" bIns="0" rtlCol="0"/>
            <a:lstStyle/>
            <a:p>
              <a:endParaRPr/>
            </a:p>
          </p:txBody>
        </p:sp>
        <p:sp>
          <p:nvSpPr>
            <p:cNvPr id="509" name="object 509"/>
            <p:cNvSpPr/>
            <p:nvPr/>
          </p:nvSpPr>
          <p:spPr>
            <a:xfrm>
              <a:off x="5575293" y="3038402"/>
              <a:ext cx="28575" cy="38100"/>
            </a:xfrm>
            <a:custGeom>
              <a:avLst/>
              <a:gdLst/>
              <a:ahLst/>
              <a:cxnLst/>
              <a:rect l="l" t="t" r="r" b="b"/>
              <a:pathLst>
                <a:path w="28575" h="38100">
                  <a:moveTo>
                    <a:pt x="0" y="0"/>
                  </a:moveTo>
                  <a:lnTo>
                    <a:pt x="28520" y="37869"/>
                  </a:lnTo>
                </a:path>
              </a:pathLst>
            </a:custGeom>
            <a:ln w="18985">
              <a:solidFill>
                <a:srgbClr val="0000FF"/>
              </a:solidFill>
            </a:ln>
          </p:spPr>
          <p:txBody>
            <a:bodyPr wrap="square" lIns="0" tIns="0" rIns="0" bIns="0" rtlCol="0"/>
            <a:lstStyle/>
            <a:p>
              <a:endParaRPr/>
            </a:p>
          </p:txBody>
        </p:sp>
        <p:sp>
          <p:nvSpPr>
            <p:cNvPr id="510" name="object 510"/>
            <p:cNvSpPr/>
            <p:nvPr/>
          </p:nvSpPr>
          <p:spPr>
            <a:xfrm>
              <a:off x="5603814" y="3076270"/>
              <a:ext cx="38100" cy="38100"/>
            </a:xfrm>
            <a:custGeom>
              <a:avLst/>
              <a:gdLst/>
              <a:ahLst/>
              <a:cxnLst/>
              <a:rect l="l" t="t" r="r" b="b"/>
              <a:pathLst>
                <a:path w="38100" h="38100">
                  <a:moveTo>
                    <a:pt x="0" y="0"/>
                  </a:moveTo>
                  <a:lnTo>
                    <a:pt x="19013" y="18934"/>
                  </a:lnTo>
                  <a:lnTo>
                    <a:pt x="38027" y="37869"/>
                  </a:lnTo>
                </a:path>
              </a:pathLst>
            </a:custGeom>
            <a:ln w="18974">
              <a:solidFill>
                <a:srgbClr val="0000FF"/>
              </a:solidFill>
            </a:ln>
          </p:spPr>
          <p:txBody>
            <a:bodyPr wrap="square" lIns="0" tIns="0" rIns="0" bIns="0" rtlCol="0"/>
            <a:lstStyle/>
            <a:p>
              <a:endParaRPr/>
            </a:p>
          </p:txBody>
        </p:sp>
        <p:sp>
          <p:nvSpPr>
            <p:cNvPr id="511" name="object 511"/>
            <p:cNvSpPr/>
            <p:nvPr/>
          </p:nvSpPr>
          <p:spPr>
            <a:xfrm>
              <a:off x="5641843" y="3114139"/>
              <a:ext cx="28575" cy="38100"/>
            </a:xfrm>
            <a:custGeom>
              <a:avLst/>
              <a:gdLst/>
              <a:ahLst/>
              <a:cxnLst/>
              <a:rect l="l" t="t" r="r" b="b"/>
              <a:pathLst>
                <a:path w="28575" h="38100">
                  <a:moveTo>
                    <a:pt x="0" y="0"/>
                  </a:moveTo>
                  <a:lnTo>
                    <a:pt x="28520" y="37869"/>
                  </a:lnTo>
                </a:path>
              </a:pathLst>
            </a:custGeom>
            <a:ln w="18985">
              <a:solidFill>
                <a:srgbClr val="0000FF"/>
              </a:solidFill>
            </a:ln>
          </p:spPr>
          <p:txBody>
            <a:bodyPr wrap="square" lIns="0" tIns="0" rIns="0" bIns="0" rtlCol="0"/>
            <a:lstStyle/>
            <a:p>
              <a:endParaRPr/>
            </a:p>
          </p:txBody>
        </p:sp>
        <p:sp>
          <p:nvSpPr>
            <p:cNvPr id="512" name="object 512"/>
            <p:cNvSpPr/>
            <p:nvPr/>
          </p:nvSpPr>
          <p:spPr>
            <a:xfrm>
              <a:off x="5670364" y="3152008"/>
              <a:ext cx="38100" cy="47625"/>
            </a:xfrm>
            <a:custGeom>
              <a:avLst/>
              <a:gdLst/>
              <a:ahLst/>
              <a:cxnLst/>
              <a:rect l="l" t="t" r="r" b="b"/>
              <a:pathLst>
                <a:path w="38100" h="47625">
                  <a:moveTo>
                    <a:pt x="0" y="0"/>
                  </a:moveTo>
                  <a:lnTo>
                    <a:pt x="19013" y="18934"/>
                  </a:lnTo>
                  <a:lnTo>
                    <a:pt x="38027" y="47336"/>
                  </a:lnTo>
                </a:path>
              </a:pathLst>
            </a:custGeom>
            <a:ln w="18982">
              <a:solidFill>
                <a:srgbClr val="0000FF"/>
              </a:solidFill>
            </a:ln>
          </p:spPr>
          <p:txBody>
            <a:bodyPr wrap="square" lIns="0" tIns="0" rIns="0" bIns="0" rtlCol="0"/>
            <a:lstStyle/>
            <a:p>
              <a:endParaRPr/>
            </a:p>
          </p:txBody>
        </p:sp>
        <p:sp>
          <p:nvSpPr>
            <p:cNvPr id="513" name="object 513"/>
            <p:cNvSpPr/>
            <p:nvPr/>
          </p:nvSpPr>
          <p:spPr>
            <a:xfrm>
              <a:off x="5708392" y="3199344"/>
              <a:ext cx="28575" cy="47625"/>
            </a:xfrm>
            <a:custGeom>
              <a:avLst/>
              <a:gdLst/>
              <a:ahLst/>
              <a:cxnLst/>
              <a:rect l="l" t="t" r="r" b="b"/>
              <a:pathLst>
                <a:path w="28575" h="47625">
                  <a:moveTo>
                    <a:pt x="0" y="0"/>
                  </a:moveTo>
                  <a:lnTo>
                    <a:pt x="28520" y="47336"/>
                  </a:lnTo>
                </a:path>
              </a:pathLst>
            </a:custGeom>
            <a:ln w="18992">
              <a:solidFill>
                <a:srgbClr val="0000FF"/>
              </a:solidFill>
            </a:ln>
          </p:spPr>
          <p:txBody>
            <a:bodyPr wrap="square" lIns="0" tIns="0" rIns="0" bIns="0" rtlCol="0"/>
            <a:lstStyle/>
            <a:p>
              <a:endParaRPr/>
            </a:p>
          </p:txBody>
        </p:sp>
        <p:sp>
          <p:nvSpPr>
            <p:cNvPr id="514" name="object 514"/>
            <p:cNvSpPr/>
            <p:nvPr/>
          </p:nvSpPr>
          <p:spPr>
            <a:xfrm>
              <a:off x="5736913" y="3246680"/>
              <a:ext cx="38100" cy="47625"/>
            </a:xfrm>
            <a:custGeom>
              <a:avLst/>
              <a:gdLst/>
              <a:ahLst/>
              <a:cxnLst/>
              <a:rect l="l" t="t" r="r" b="b"/>
              <a:pathLst>
                <a:path w="38100" h="47625">
                  <a:moveTo>
                    <a:pt x="0" y="0"/>
                  </a:moveTo>
                  <a:lnTo>
                    <a:pt x="38027" y="47336"/>
                  </a:lnTo>
                </a:path>
              </a:pathLst>
            </a:custGeom>
            <a:ln w="18982">
              <a:solidFill>
                <a:srgbClr val="0000FF"/>
              </a:solidFill>
            </a:ln>
          </p:spPr>
          <p:txBody>
            <a:bodyPr wrap="square" lIns="0" tIns="0" rIns="0" bIns="0" rtlCol="0"/>
            <a:lstStyle/>
            <a:p>
              <a:endParaRPr/>
            </a:p>
          </p:txBody>
        </p:sp>
        <p:sp>
          <p:nvSpPr>
            <p:cNvPr id="515" name="object 515"/>
            <p:cNvSpPr/>
            <p:nvPr/>
          </p:nvSpPr>
          <p:spPr>
            <a:xfrm>
              <a:off x="5774941" y="3294016"/>
              <a:ext cx="38100" cy="47625"/>
            </a:xfrm>
            <a:custGeom>
              <a:avLst/>
              <a:gdLst/>
              <a:ahLst/>
              <a:cxnLst/>
              <a:rect l="l" t="t" r="r" b="b"/>
              <a:pathLst>
                <a:path w="38100" h="47625">
                  <a:moveTo>
                    <a:pt x="0" y="0"/>
                  </a:moveTo>
                  <a:lnTo>
                    <a:pt x="38027" y="47336"/>
                  </a:lnTo>
                </a:path>
              </a:pathLst>
            </a:custGeom>
            <a:ln w="18982">
              <a:solidFill>
                <a:srgbClr val="0000FF"/>
              </a:solidFill>
            </a:ln>
          </p:spPr>
          <p:txBody>
            <a:bodyPr wrap="square" lIns="0" tIns="0" rIns="0" bIns="0" rtlCol="0"/>
            <a:lstStyle/>
            <a:p>
              <a:endParaRPr/>
            </a:p>
          </p:txBody>
        </p:sp>
        <p:sp>
          <p:nvSpPr>
            <p:cNvPr id="516" name="object 516"/>
            <p:cNvSpPr/>
            <p:nvPr/>
          </p:nvSpPr>
          <p:spPr>
            <a:xfrm>
              <a:off x="5812969" y="3341352"/>
              <a:ext cx="28575" cy="57150"/>
            </a:xfrm>
            <a:custGeom>
              <a:avLst/>
              <a:gdLst/>
              <a:ahLst/>
              <a:cxnLst/>
              <a:rect l="l" t="t" r="r" b="b"/>
              <a:pathLst>
                <a:path w="28575" h="57150">
                  <a:moveTo>
                    <a:pt x="0" y="0"/>
                  </a:moveTo>
                  <a:lnTo>
                    <a:pt x="28520" y="56803"/>
                  </a:lnTo>
                </a:path>
              </a:pathLst>
            </a:custGeom>
            <a:ln w="18997">
              <a:solidFill>
                <a:srgbClr val="0000FF"/>
              </a:solidFill>
            </a:ln>
          </p:spPr>
          <p:txBody>
            <a:bodyPr wrap="square" lIns="0" tIns="0" rIns="0" bIns="0" rtlCol="0"/>
            <a:lstStyle/>
            <a:p>
              <a:endParaRPr/>
            </a:p>
          </p:txBody>
        </p:sp>
        <p:sp>
          <p:nvSpPr>
            <p:cNvPr id="517" name="object 517"/>
            <p:cNvSpPr/>
            <p:nvPr/>
          </p:nvSpPr>
          <p:spPr>
            <a:xfrm>
              <a:off x="5841490" y="3398155"/>
              <a:ext cx="38100" cy="57150"/>
            </a:xfrm>
            <a:custGeom>
              <a:avLst/>
              <a:gdLst/>
              <a:ahLst/>
              <a:cxnLst/>
              <a:rect l="l" t="t" r="r" b="b"/>
              <a:pathLst>
                <a:path w="38100" h="57150">
                  <a:moveTo>
                    <a:pt x="0" y="0"/>
                  </a:moveTo>
                  <a:lnTo>
                    <a:pt x="19013" y="28401"/>
                  </a:lnTo>
                  <a:lnTo>
                    <a:pt x="38027" y="56803"/>
                  </a:lnTo>
                </a:path>
              </a:pathLst>
            </a:custGeom>
            <a:ln w="18989">
              <a:solidFill>
                <a:srgbClr val="0000FF"/>
              </a:solidFill>
            </a:ln>
          </p:spPr>
          <p:txBody>
            <a:bodyPr wrap="square" lIns="0" tIns="0" rIns="0" bIns="0" rtlCol="0"/>
            <a:lstStyle/>
            <a:p>
              <a:endParaRPr/>
            </a:p>
          </p:txBody>
        </p:sp>
        <p:sp>
          <p:nvSpPr>
            <p:cNvPr id="518" name="object 518"/>
            <p:cNvSpPr/>
            <p:nvPr/>
          </p:nvSpPr>
          <p:spPr>
            <a:xfrm>
              <a:off x="5879518" y="3454958"/>
              <a:ext cx="28575" cy="57150"/>
            </a:xfrm>
            <a:custGeom>
              <a:avLst/>
              <a:gdLst/>
              <a:ahLst/>
              <a:cxnLst/>
              <a:rect l="l" t="t" r="r" b="b"/>
              <a:pathLst>
                <a:path w="28575" h="57150">
                  <a:moveTo>
                    <a:pt x="0" y="0"/>
                  </a:moveTo>
                  <a:lnTo>
                    <a:pt x="28520" y="56803"/>
                  </a:lnTo>
                </a:path>
              </a:pathLst>
            </a:custGeom>
            <a:ln w="18997">
              <a:solidFill>
                <a:srgbClr val="0000FF"/>
              </a:solidFill>
            </a:ln>
          </p:spPr>
          <p:txBody>
            <a:bodyPr wrap="square" lIns="0" tIns="0" rIns="0" bIns="0" rtlCol="0"/>
            <a:lstStyle/>
            <a:p>
              <a:endParaRPr/>
            </a:p>
          </p:txBody>
        </p:sp>
        <p:sp>
          <p:nvSpPr>
            <p:cNvPr id="519" name="object 519"/>
            <p:cNvSpPr/>
            <p:nvPr/>
          </p:nvSpPr>
          <p:spPr>
            <a:xfrm>
              <a:off x="5908039" y="3511761"/>
              <a:ext cx="38100" cy="47625"/>
            </a:xfrm>
            <a:custGeom>
              <a:avLst/>
              <a:gdLst/>
              <a:ahLst/>
              <a:cxnLst/>
              <a:rect l="l" t="t" r="r" b="b"/>
              <a:pathLst>
                <a:path w="38100" h="47625">
                  <a:moveTo>
                    <a:pt x="0" y="0"/>
                  </a:moveTo>
                  <a:lnTo>
                    <a:pt x="19013" y="18934"/>
                  </a:lnTo>
                  <a:lnTo>
                    <a:pt x="38027" y="47336"/>
                  </a:lnTo>
                </a:path>
              </a:pathLst>
            </a:custGeom>
            <a:ln w="18982">
              <a:solidFill>
                <a:srgbClr val="0000FF"/>
              </a:solidFill>
            </a:ln>
          </p:spPr>
          <p:txBody>
            <a:bodyPr wrap="square" lIns="0" tIns="0" rIns="0" bIns="0" rtlCol="0"/>
            <a:lstStyle/>
            <a:p>
              <a:endParaRPr/>
            </a:p>
          </p:txBody>
        </p:sp>
        <p:sp>
          <p:nvSpPr>
            <p:cNvPr id="520" name="object 520"/>
            <p:cNvSpPr/>
            <p:nvPr/>
          </p:nvSpPr>
          <p:spPr>
            <a:xfrm>
              <a:off x="5946068" y="3559097"/>
              <a:ext cx="28575" cy="57150"/>
            </a:xfrm>
            <a:custGeom>
              <a:avLst/>
              <a:gdLst/>
              <a:ahLst/>
              <a:cxnLst/>
              <a:rect l="l" t="t" r="r" b="b"/>
              <a:pathLst>
                <a:path w="28575" h="57150">
                  <a:moveTo>
                    <a:pt x="0" y="0"/>
                  </a:moveTo>
                  <a:lnTo>
                    <a:pt x="28520" y="56803"/>
                  </a:lnTo>
                </a:path>
              </a:pathLst>
            </a:custGeom>
            <a:ln w="18997">
              <a:solidFill>
                <a:srgbClr val="0000FF"/>
              </a:solidFill>
            </a:ln>
          </p:spPr>
          <p:txBody>
            <a:bodyPr wrap="square" lIns="0" tIns="0" rIns="0" bIns="0" rtlCol="0"/>
            <a:lstStyle/>
            <a:p>
              <a:endParaRPr/>
            </a:p>
          </p:txBody>
        </p:sp>
        <p:sp>
          <p:nvSpPr>
            <p:cNvPr id="521" name="object 521"/>
            <p:cNvSpPr/>
            <p:nvPr/>
          </p:nvSpPr>
          <p:spPr>
            <a:xfrm>
              <a:off x="5974589" y="3615901"/>
              <a:ext cx="38100" cy="57150"/>
            </a:xfrm>
            <a:custGeom>
              <a:avLst/>
              <a:gdLst/>
              <a:ahLst/>
              <a:cxnLst/>
              <a:rect l="l" t="t" r="r" b="b"/>
              <a:pathLst>
                <a:path w="38100" h="57150">
                  <a:moveTo>
                    <a:pt x="0" y="0"/>
                  </a:moveTo>
                  <a:lnTo>
                    <a:pt x="19013" y="28401"/>
                  </a:lnTo>
                  <a:lnTo>
                    <a:pt x="38027" y="56803"/>
                  </a:lnTo>
                </a:path>
              </a:pathLst>
            </a:custGeom>
            <a:ln w="18989">
              <a:solidFill>
                <a:srgbClr val="0000FF"/>
              </a:solidFill>
            </a:ln>
          </p:spPr>
          <p:txBody>
            <a:bodyPr wrap="square" lIns="0" tIns="0" rIns="0" bIns="0" rtlCol="0"/>
            <a:lstStyle/>
            <a:p>
              <a:endParaRPr/>
            </a:p>
          </p:txBody>
        </p:sp>
        <p:sp>
          <p:nvSpPr>
            <p:cNvPr id="522" name="object 522"/>
            <p:cNvSpPr/>
            <p:nvPr/>
          </p:nvSpPr>
          <p:spPr>
            <a:xfrm>
              <a:off x="6012617" y="3672704"/>
              <a:ext cx="28575" cy="57150"/>
            </a:xfrm>
            <a:custGeom>
              <a:avLst/>
              <a:gdLst/>
              <a:ahLst/>
              <a:cxnLst/>
              <a:rect l="l" t="t" r="r" b="b"/>
              <a:pathLst>
                <a:path w="28575" h="57150">
                  <a:moveTo>
                    <a:pt x="0" y="0"/>
                  </a:moveTo>
                  <a:lnTo>
                    <a:pt x="28520" y="56803"/>
                  </a:lnTo>
                </a:path>
              </a:pathLst>
            </a:custGeom>
            <a:ln w="18997">
              <a:solidFill>
                <a:srgbClr val="0000FF"/>
              </a:solidFill>
            </a:ln>
          </p:spPr>
          <p:txBody>
            <a:bodyPr wrap="square" lIns="0" tIns="0" rIns="0" bIns="0" rtlCol="0"/>
            <a:lstStyle/>
            <a:p>
              <a:endParaRPr/>
            </a:p>
          </p:txBody>
        </p:sp>
        <p:sp>
          <p:nvSpPr>
            <p:cNvPr id="523" name="object 523"/>
            <p:cNvSpPr/>
            <p:nvPr/>
          </p:nvSpPr>
          <p:spPr>
            <a:xfrm>
              <a:off x="6041138" y="3729507"/>
              <a:ext cx="38100" cy="57150"/>
            </a:xfrm>
            <a:custGeom>
              <a:avLst/>
              <a:gdLst/>
              <a:ahLst/>
              <a:cxnLst/>
              <a:rect l="l" t="t" r="r" b="b"/>
              <a:pathLst>
                <a:path w="38100" h="57150">
                  <a:moveTo>
                    <a:pt x="0" y="0"/>
                  </a:moveTo>
                  <a:lnTo>
                    <a:pt x="38027" y="56803"/>
                  </a:lnTo>
                </a:path>
              </a:pathLst>
            </a:custGeom>
            <a:ln w="18989">
              <a:solidFill>
                <a:srgbClr val="0000FF"/>
              </a:solidFill>
            </a:ln>
          </p:spPr>
          <p:txBody>
            <a:bodyPr wrap="square" lIns="0" tIns="0" rIns="0" bIns="0" rtlCol="0"/>
            <a:lstStyle/>
            <a:p>
              <a:endParaRPr/>
            </a:p>
          </p:txBody>
        </p:sp>
        <p:sp>
          <p:nvSpPr>
            <p:cNvPr id="524" name="object 524"/>
            <p:cNvSpPr/>
            <p:nvPr/>
          </p:nvSpPr>
          <p:spPr>
            <a:xfrm>
              <a:off x="6079166" y="3786310"/>
              <a:ext cx="38100" cy="47625"/>
            </a:xfrm>
            <a:custGeom>
              <a:avLst/>
              <a:gdLst/>
              <a:ahLst/>
              <a:cxnLst/>
              <a:rect l="l" t="t" r="r" b="b"/>
              <a:pathLst>
                <a:path w="38100" h="47625">
                  <a:moveTo>
                    <a:pt x="0" y="0"/>
                  </a:moveTo>
                  <a:lnTo>
                    <a:pt x="38027" y="47336"/>
                  </a:lnTo>
                </a:path>
              </a:pathLst>
            </a:custGeom>
            <a:ln w="18982">
              <a:solidFill>
                <a:srgbClr val="0000FF"/>
              </a:solidFill>
            </a:ln>
          </p:spPr>
          <p:txBody>
            <a:bodyPr wrap="square" lIns="0" tIns="0" rIns="0" bIns="0" rtlCol="0"/>
            <a:lstStyle/>
            <a:p>
              <a:endParaRPr/>
            </a:p>
          </p:txBody>
        </p:sp>
        <p:sp>
          <p:nvSpPr>
            <p:cNvPr id="525" name="object 525"/>
            <p:cNvSpPr/>
            <p:nvPr/>
          </p:nvSpPr>
          <p:spPr>
            <a:xfrm>
              <a:off x="6117195" y="3833646"/>
              <a:ext cx="28575" cy="47625"/>
            </a:xfrm>
            <a:custGeom>
              <a:avLst/>
              <a:gdLst/>
              <a:ahLst/>
              <a:cxnLst/>
              <a:rect l="l" t="t" r="r" b="b"/>
              <a:pathLst>
                <a:path w="28575" h="47625">
                  <a:moveTo>
                    <a:pt x="0" y="0"/>
                  </a:moveTo>
                  <a:lnTo>
                    <a:pt x="28520" y="47336"/>
                  </a:lnTo>
                </a:path>
              </a:pathLst>
            </a:custGeom>
            <a:ln w="18992">
              <a:solidFill>
                <a:srgbClr val="0000FF"/>
              </a:solidFill>
            </a:ln>
          </p:spPr>
          <p:txBody>
            <a:bodyPr wrap="square" lIns="0" tIns="0" rIns="0" bIns="0" rtlCol="0"/>
            <a:lstStyle/>
            <a:p>
              <a:endParaRPr/>
            </a:p>
          </p:txBody>
        </p:sp>
        <p:sp>
          <p:nvSpPr>
            <p:cNvPr id="526" name="object 526"/>
            <p:cNvSpPr/>
            <p:nvPr/>
          </p:nvSpPr>
          <p:spPr>
            <a:xfrm>
              <a:off x="6145716" y="3880982"/>
              <a:ext cx="38100" cy="47625"/>
            </a:xfrm>
            <a:custGeom>
              <a:avLst/>
              <a:gdLst/>
              <a:ahLst/>
              <a:cxnLst/>
              <a:rect l="l" t="t" r="r" b="b"/>
              <a:pathLst>
                <a:path w="38100" h="47625">
                  <a:moveTo>
                    <a:pt x="0" y="0"/>
                  </a:moveTo>
                  <a:lnTo>
                    <a:pt x="19013" y="18934"/>
                  </a:lnTo>
                  <a:lnTo>
                    <a:pt x="38027" y="47336"/>
                  </a:lnTo>
                </a:path>
              </a:pathLst>
            </a:custGeom>
            <a:ln w="18982">
              <a:solidFill>
                <a:srgbClr val="0000FF"/>
              </a:solidFill>
            </a:ln>
          </p:spPr>
          <p:txBody>
            <a:bodyPr wrap="square" lIns="0" tIns="0" rIns="0" bIns="0" rtlCol="0"/>
            <a:lstStyle/>
            <a:p>
              <a:endParaRPr/>
            </a:p>
          </p:txBody>
        </p:sp>
        <p:sp>
          <p:nvSpPr>
            <p:cNvPr id="527" name="object 527"/>
            <p:cNvSpPr/>
            <p:nvPr/>
          </p:nvSpPr>
          <p:spPr>
            <a:xfrm>
              <a:off x="6183744" y="3928318"/>
              <a:ext cx="28575" cy="47625"/>
            </a:xfrm>
            <a:custGeom>
              <a:avLst/>
              <a:gdLst/>
              <a:ahLst/>
              <a:cxnLst/>
              <a:rect l="l" t="t" r="r" b="b"/>
              <a:pathLst>
                <a:path w="28575" h="47625">
                  <a:moveTo>
                    <a:pt x="0" y="0"/>
                  </a:moveTo>
                  <a:lnTo>
                    <a:pt x="28520" y="47336"/>
                  </a:lnTo>
                </a:path>
              </a:pathLst>
            </a:custGeom>
            <a:ln w="18992">
              <a:solidFill>
                <a:srgbClr val="0000FF"/>
              </a:solidFill>
            </a:ln>
          </p:spPr>
          <p:txBody>
            <a:bodyPr wrap="square" lIns="0" tIns="0" rIns="0" bIns="0" rtlCol="0"/>
            <a:lstStyle/>
            <a:p>
              <a:endParaRPr/>
            </a:p>
          </p:txBody>
        </p:sp>
        <p:sp>
          <p:nvSpPr>
            <p:cNvPr id="528" name="object 528"/>
            <p:cNvSpPr/>
            <p:nvPr/>
          </p:nvSpPr>
          <p:spPr>
            <a:xfrm>
              <a:off x="6212265" y="3975654"/>
              <a:ext cx="38100" cy="38100"/>
            </a:xfrm>
            <a:custGeom>
              <a:avLst/>
              <a:gdLst/>
              <a:ahLst/>
              <a:cxnLst/>
              <a:rect l="l" t="t" r="r" b="b"/>
              <a:pathLst>
                <a:path w="38100" h="38100">
                  <a:moveTo>
                    <a:pt x="0" y="0"/>
                  </a:moveTo>
                  <a:lnTo>
                    <a:pt x="19013" y="18934"/>
                  </a:lnTo>
                  <a:lnTo>
                    <a:pt x="38027" y="37869"/>
                  </a:lnTo>
                </a:path>
              </a:pathLst>
            </a:custGeom>
            <a:ln w="18974">
              <a:solidFill>
                <a:srgbClr val="0000FF"/>
              </a:solidFill>
            </a:ln>
          </p:spPr>
          <p:txBody>
            <a:bodyPr wrap="square" lIns="0" tIns="0" rIns="0" bIns="0" rtlCol="0"/>
            <a:lstStyle/>
            <a:p>
              <a:endParaRPr/>
            </a:p>
          </p:txBody>
        </p:sp>
        <p:sp>
          <p:nvSpPr>
            <p:cNvPr id="529" name="object 529"/>
            <p:cNvSpPr/>
            <p:nvPr/>
          </p:nvSpPr>
          <p:spPr>
            <a:xfrm>
              <a:off x="6250293" y="4013523"/>
              <a:ext cx="28575" cy="38100"/>
            </a:xfrm>
            <a:custGeom>
              <a:avLst/>
              <a:gdLst/>
              <a:ahLst/>
              <a:cxnLst/>
              <a:rect l="l" t="t" r="r" b="b"/>
              <a:pathLst>
                <a:path w="28575" h="38100">
                  <a:moveTo>
                    <a:pt x="0" y="0"/>
                  </a:moveTo>
                  <a:lnTo>
                    <a:pt x="28520" y="37869"/>
                  </a:lnTo>
                </a:path>
              </a:pathLst>
            </a:custGeom>
            <a:ln w="18985">
              <a:solidFill>
                <a:srgbClr val="0000FF"/>
              </a:solidFill>
            </a:ln>
          </p:spPr>
          <p:txBody>
            <a:bodyPr wrap="square" lIns="0" tIns="0" rIns="0" bIns="0" rtlCol="0"/>
            <a:lstStyle/>
            <a:p>
              <a:endParaRPr/>
            </a:p>
          </p:txBody>
        </p:sp>
        <p:sp>
          <p:nvSpPr>
            <p:cNvPr id="530" name="object 530"/>
            <p:cNvSpPr/>
            <p:nvPr/>
          </p:nvSpPr>
          <p:spPr>
            <a:xfrm>
              <a:off x="6278814" y="4051392"/>
              <a:ext cx="38100" cy="38100"/>
            </a:xfrm>
            <a:custGeom>
              <a:avLst/>
              <a:gdLst/>
              <a:ahLst/>
              <a:cxnLst/>
              <a:rect l="l" t="t" r="r" b="b"/>
              <a:pathLst>
                <a:path w="38100" h="38100">
                  <a:moveTo>
                    <a:pt x="0" y="0"/>
                  </a:moveTo>
                  <a:lnTo>
                    <a:pt x="38027" y="37869"/>
                  </a:lnTo>
                </a:path>
              </a:pathLst>
            </a:custGeom>
            <a:ln w="18974">
              <a:solidFill>
                <a:srgbClr val="0000FF"/>
              </a:solidFill>
            </a:ln>
          </p:spPr>
          <p:txBody>
            <a:bodyPr wrap="square" lIns="0" tIns="0" rIns="0" bIns="0" rtlCol="0"/>
            <a:lstStyle/>
            <a:p>
              <a:endParaRPr/>
            </a:p>
          </p:txBody>
        </p:sp>
        <p:sp>
          <p:nvSpPr>
            <p:cNvPr id="531" name="object 531"/>
            <p:cNvSpPr/>
            <p:nvPr/>
          </p:nvSpPr>
          <p:spPr>
            <a:xfrm>
              <a:off x="6316842" y="4089260"/>
              <a:ext cx="38100" cy="28575"/>
            </a:xfrm>
            <a:custGeom>
              <a:avLst/>
              <a:gdLst/>
              <a:ahLst/>
              <a:cxnLst/>
              <a:rect l="l" t="t" r="r" b="b"/>
              <a:pathLst>
                <a:path w="38100" h="28575">
                  <a:moveTo>
                    <a:pt x="0" y="0"/>
                  </a:moveTo>
                  <a:lnTo>
                    <a:pt x="38027" y="28401"/>
                  </a:lnTo>
                </a:path>
              </a:pathLst>
            </a:custGeom>
            <a:ln w="18962">
              <a:solidFill>
                <a:srgbClr val="0000FF"/>
              </a:solidFill>
            </a:ln>
          </p:spPr>
          <p:txBody>
            <a:bodyPr wrap="square" lIns="0" tIns="0" rIns="0" bIns="0" rtlCol="0"/>
            <a:lstStyle/>
            <a:p>
              <a:endParaRPr/>
            </a:p>
          </p:txBody>
        </p:sp>
        <p:sp>
          <p:nvSpPr>
            <p:cNvPr id="532" name="object 532"/>
            <p:cNvSpPr/>
            <p:nvPr/>
          </p:nvSpPr>
          <p:spPr>
            <a:xfrm>
              <a:off x="6354870" y="4117662"/>
              <a:ext cx="28575" cy="28575"/>
            </a:xfrm>
            <a:custGeom>
              <a:avLst/>
              <a:gdLst/>
              <a:ahLst/>
              <a:cxnLst/>
              <a:rect l="l" t="t" r="r" b="b"/>
              <a:pathLst>
                <a:path w="28575" h="28575">
                  <a:moveTo>
                    <a:pt x="0" y="0"/>
                  </a:moveTo>
                  <a:lnTo>
                    <a:pt x="28520" y="28401"/>
                  </a:lnTo>
                </a:path>
              </a:pathLst>
            </a:custGeom>
            <a:ln w="18974">
              <a:solidFill>
                <a:srgbClr val="0000FF"/>
              </a:solidFill>
            </a:ln>
          </p:spPr>
          <p:txBody>
            <a:bodyPr wrap="square" lIns="0" tIns="0" rIns="0" bIns="0" rtlCol="0"/>
            <a:lstStyle/>
            <a:p>
              <a:endParaRPr/>
            </a:p>
          </p:txBody>
        </p:sp>
        <p:sp>
          <p:nvSpPr>
            <p:cNvPr id="533" name="object 533"/>
            <p:cNvSpPr/>
            <p:nvPr/>
          </p:nvSpPr>
          <p:spPr>
            <a:xfrm>
              <a:off x="6383391" y="4146063"/>
              <a:ext cx="38100" cy="19050"/>
            </a:xfrm>
            <a:custGeom>
              <a:avLst/>
              <a:gdLst/>
              <a:ahLst/>
              <a:cxnLst/>
              <a:rect l="l" t="t" r="r" b="b"/>
              <a:pathLst>
                <a:path w="38100" h="19050">
                  <a:moveTo>
                    <a:pt x="0" y="0"/>
                  </a:moveTo>
                  <a:lnTo>
                    <a:pt x="19013" y="9467"/>
                  </a:lnTo>
                  <a:lnTo>
                    <a:pt x="38027" y="18934"/>
                  </a:lnTo>
                </a:path>
              </a:pathLst>
            </a:custGeom>
            <a:ln w="18950">
              <a:solidFill>
                <a:srgbClr val="0000FF"/>
              </a:solidFill>
            </a:ln>
          </p:spPr>
          <p:txBody>
            <a:bodyPr wrap="square" lIns="0" tIns="0" rIns="0" bIns="0" rtlCol="0"/>
            <a:lstStyle/>
            <a:p>
              <a:endParaRPr/>
            </a:p>
          </p:txBody>
        </p:sp>
        <p:sp>
          <p:nvSpPr>
            <p:cNvPr id="534" name="object 534"/>
            <p:cNvSpPr/>
            <p:nvPr/>
          </p:nvSpPr>
          <p:spPr>
            <a:xfrm>
              <a:off x="6421420" y="4164997"/>
              <a:ext cx="28575" cy="19050"/>
            </a:xfrm>
            <a:custGeom>
              <a:avLst/>
              <a:gdLst/>
              <a:ahLst/>
              <a:cxnLst/>
              <a:rect l="l" t="t" r="r" b="b"/>
              <a:pathLst>
                <a:path w="28575" h="19050">
                  <a:moveTo>
                    <a:pt x="0" y="0"/>
                  </a:moveTo>
                  <a:lnTo>
                    <a:pt x="28520" y="18934"/>
                  </a:lnTo>
                </a:path>
              </a:pathLst>
            </a:custGeom>
            <a:ln w="18958">
              <a:solidFill>
                <a:srgbClr val="0000FF"/>
              </a:solidFill>
            </a:ln>
          </p:spPr>
          <p:txBody>
            <a:bodyPr wrap="square" lIns="0" tIns="0" rIns="0" bIns="0" rtlCol="0"/>
            <a:lstStyle/>
            <a:p>
              <a:endParaRPr/>
            </a:p>
          </p:txBody>
        </p:sp>
        <p:sp>
          <p:nvSpPr>
            <p:cNvPr id="535" name="object 535"/>
            <p:cNvSpPr/>
            <p:nvPr/>
          </p:nvSpPr>
          <p:spPr>
            <a:xfrm>
              <a:off x="6449941" y="4183931"/>
              <a:ext cx="38100" cy="9525"/>
            </a:xfrm>
            <a:custGeom>
              <a:avLst/>
              <a:gdLst/>
              <a:ahLst/>
              <a:cxnLst/>
              <a:rect l="l" t="t" r="r" b="b"/>
              <a:pathLst>
                <a:path w="38100" h="9525">
                  <a:moveTo>
                    <a:pt x="0" y="0"/>
                  </a:moveTo>
                  <a:lnTo>
                    <a:pt x="19013" y="9467"/>
                  </a:lnTo>
                  <a:lnTo>
                    <a:pt x="38027" y="9467"/>
                  </a:lnTo>
                </a:path>
              </a:pathLst>
            </a:custGeom>
            <a:ln w="18939">
              <a:solidFill>
                <a:srgbClr val="0000FF"/>
              </a:solidFill>
            </a:ln>
          </p:spPr>
          <p:txBody>
            <a:bodyPr wrap="square" lIns="0" tIns="0" rIns="0" bIns="0" rtlCol="0"/>
            <a:lstStyle/>
            <a:p>
              <a:endParaRPr/>
            </a:p>
          </p:txBody>
        </p:sp>
        <p:sp>
          <p:nvSpPr>
            <p:cNvPr id="536" name="object 536"/>
            <p:cNvSpPr/>
            <p:nvPr/>
          </p:nvSpPr>
          <p:spPr>
            <a:xfrm>
              <a:off x="6487969" y="4193398"/>
              <a:ext cx="28575" cy="9525"/>
            </a:xfrm>
            <a:custGeom>
              <a:avLst/>
              <a:gdLst/>
              <a:ahLst/>
              <a:cxnLst/>
              <a:rect l="l" t="t" r="r" b="b"/>
              <a:pathLst>
                <a:path w="28575" h="9525">
                  <a:moveTo>
                    <a:pt x="0" y="0"/>
                  </a:moveTo>
                  <a:lnTo>
                    <a:pt x="28520" y="9467"/>
                  </a:lnTo>
                </a:path>
              </a:pathLst>
            </a:custGeom>
            <a:ln w="18942">
              <a:solidFill>
                <a:srgbClr val="0000FF"/>
              </a:solidFill>
            </a:ln>
          </p:spPr>
          <p:txBody>
            <a:bodyPr wrap="square" lIns="0" tIns="0" rIns="0" bIns="0" rtlCol="0"/>
            <a:lstStyle/>
            <a:p>
              <a:endParaRPr/>
            </a:p>
          </p:txBody>
        </p:sp>
        <p:sp>
          <p:nvSpPr>
            <p:cNvPr id="537" name="object 537"/>
            <p:cNvSpPr/>
            <p:nvPr/>
          </p:nvSpPr>
          <p:spPr>
            <a:xfrm>
              <a:off x="6516490" y="4202865"/>
              <a:ext cx="38100" cy="0"/>
            </a:xfrm>
            <a:custGeom>
              <a:avLst/>
              <a:gdLst/>
              <a:ahLst/>
              <a:cxnLst/>
              <a:rect l="l" t="t" r="r" b="b"/>
              <a:pathLst>
                <a:path w="38100">
                  <a:moveTo>
                    <a:pt x="0" y="0"/>
                  </a:moveTo>
                  <a:lnTo>
                    <a:pt x="19013" y="0"/>
                  </a:lnTo>
                  <a:lnTo>
                    <a:pt x="38027" y="0"/>
                  </a:lnTo>
                </a:path>
              </a:pathLst>
            </a:custGeom>
            <a:ln w="18934">
              <a:solidFill>
                <a:srgbClr val="0000FF"/>
              </a:solidFill>
            </a:ln>
          </p:spPr>
          <p:txBody>
            <a:bodyPr wrap="square" lIns="0" tIns="0" rIns="0" bIns="0" rtlCol="0"/>
            <a:lstStyle/>
            <a:p>
              <a:endParaRPr/>
            </a:p>
          </p:txBody>
        </p:sp>
        <p:sp>
          <p:nvSpPr>
            <p:cNvPr id="538" name="object 538"/>
            <p:cNvSpPr/>
            <p:nvPr/>
          </p:nvSpPr>
          <p:spPr>
            <a:xfrm>
              <a:off x="6554518" y="4202865"/>
              <a:ext cx="28575" cy="0"/>
            </a:xfrm>
            <a:custGeom>
              <a:avLst/>
              <a:gdLst/>
              <a:ahLst/>
              <a:cxnLst/>
              <a:rect l="l" t="t" r="r" b="b"/>
              <a:pathLst>
                <a:path w="28575">
                  <a:moveTo>
                    <a:pt x="0" y="0"/>
                  </a:moveTo>
                  <a:lnTo>
                    <a:pt x="28520" y="0"/>
                  </a:lnTo>
                </a:path>
              </a:pathLst>
            </a:custGeom>
            <a:ln w="18934">
              <a:solidFill>
                <a:srgbClr val="0000FF"/>
              </a:solidFill>
            </a:ln>
          </p:spPr>
          <p:txBody>
            <a:bodyPr wrap="square" lIns="0" tIns="0" rIns="0" bIns="0" rtlCol="0"/>
            <a:lstStyle/>
            <a:p>
              <a:endParaRPr/>
            </a:p>
          </p:txBody>
        </p:sp>
        <p:sp>
          <p:nvSpPr>
            <p:cNvPr id="539" name="object 539"/>
            <p:cNvSpPr/>
            <p:nvPr/>
          </p:nvSpPr>
          <p:spPr>
            <a:xfrm>
              <a:off x="6583039" y="4193397"/>
              <a:ext cx="38100" cy="9525"/>
            </a:xfrm>
            <a:custGeom>
              <a:avLst/>
              <a:gdLst/>
              <a:ahLst/>
              <a:cxnLst/>
              <a:rect l="l" t="t" r="r" b="b"/>
              <a:pathLst>
                <a:path w="38100" h="9525">
                  <a:moveTo>
                    <a:pt x="0" y="9467"/>
                  </a:moveTo>
                  <a:lnTo>
                    <a:pt x="38027" y="0"/>
                  </a:lnTo>
                </a:path>
              </a:pathLst>
            </a:custGeom>
            <a:ln w="18939">
              <a:solidFill>
                <a:srgbClr val="0000FF"/>
              </a:solidFill>
            </a:ln>
          </p:spPr>
          <p:txBody>
            <a:bodyPr wrap="square" lIns="0" tIns="0" rIns="0" bIns="0" rtlCol="0"/>
            <a:lstStyle/>
            <a:p>
              <a:endParaRPr/>
            </a:p>
          </p:txBody>
        </p:sp>
        <p:sp>
          <p:nvSpPr>
            <p:cNvPr id="540" name="object 540"/>
            <p:cNvSpPr/>
            <p:nvPr/>
          </p:nvSpPr>
          <p:spPr>
            <a:xfrm>
              <a:off x="6621068" y="4183929"/>
              <a:ext cx="38100" cy="9525"/>
            </a:xfrm>
            <a:custGeom>
              <a:avLst/>
              <a:gdLst/>
              <a:ahLst/>
              <a:cxnLst/>
              <a:rect l="l" t="t" r="r" b="b"/>
              <a:pathLst>
                <a:path w="38100" h="9525">
                  <a:moveTo>
                    <a:pt x="0" y="9467"/>
                  </a:moveTo>
                  <a:lnTo>
                    <a:pt x="38027" y="0"/>
                  </a:lnTo>
                </a:path>
              </a:pathLst>
            </a:custGeom>
            <a:ln w="18939">
              <a:solidFill>
                <a:srgbClr val="0000FF"/>
              </a:solidFill>
            </a:ln>
          </p:spPr>
          <p:txBody>
            <a:bodyPr wrap="square" lIns="0" tIns="0" rIns="0" bIns="0" rtlCol="0"/>
            <a:lstStyle/>
            <a:p>
              <a:endParaRPr/>
            </a:p>
          </p:txBody>
        </p:sp>
        <p:sp>
          <p:nvSpPr>
            <p:cNvPr id="541" name="object 541"/>
            <p:cNvSpPr/>
            <p:nvPr/>
          </p:nvSpPr>
          <p:spPr>
            <a:xfrm>
              <a:off x="6659096" y="4164995"/>
              <a:ext cx="28575" cy="19050"/>
            </a:xfrm>
            <a:custGeom>
              <a:avLst/>
              <a:gdLst/>
              <a:ahLst/>
              <a:cxnLst/>
              <a:rect l="l" t="t" r="r" b="b"/>
              <a:pathLst>
                <a:path w="28575" h="19050">
                  <a:moveTo>
                    <a:pt x="0" y="18934"/>
                  </a:moveTo>
                  <a:lnTo>
                    <a:pt x="28520" y="0"/>
                  </a:lnTo>
                </a:path>
              </a:pathLst>
            </a:custGeom>
            <a:ln w="18958">
              <a:solidFill>
                <a:srgbClr val="0000FF"/>
              </a:solidFill>
            </a:ln>
          </p:spPr>
          <p:txBody>
            <a:bodyPr wrap="square" lIns="0" tIns="0" rIns="0" bIns="0" rtlCol="0"/>
            <a:lstStyle/>
            <a:p>
              <a:endParaRPr/>
            </a:p>
          </p:txBody>
        </p:sp>
        <p:sp>
          <p:nvSpPr>
            <p:cNvPr id="542" name="object 542"/>
            <p:cNvSpPr/>
            <p:nvPr/>
          </p:nvSpPr>
          <p:spPr>
            <a:xfrm>
              <a:off x="6687617" y="4146060"/>
              <a:ext cx="38100" cy="19050"/>
            </a:xfrm>
            <a:custGeom>
              <a:avLst/>
              <a:gdLst/>
              <a:ahLst/>
              <a:cxnLst/>
              <a:rect l="l" t="t" r="r" b="b"/>
              <a:pathLst>
                <a:path w="38100" h="19050">
                  <a:moveTo>
                    <a:pt x="0" y="18934"/>
                  </a:moveTo>
                  <a:lnTo>
                    <a:pt x="19013" y="9467"/>
                  </a:lnTo>
                  <a:lnTo>
                    <a:pt x="38027" y="0"/>
                  </a:lnTo>
                </a:path>
              </a:pathLst>
            </a:custGeom>
            <a:ln w="18950">
              <a:solidFill>
                <a:srgbClr val="0000FF"/>
              </a:solidFill>
            </a:ln>
          </p:spPr>
          <p:txBody>
            <a:bodyPr wrap="square" lIns="0" tIns="0" rIns="0" bIns="0" rtlCol="0"/>
            <a:lstStyle/>
            <a:p>
              <a:endParaRPr/>
            </a:p>
          </p:txBody>
        </p:sp>
        <p:sp>
          <p:nvSpPr>
            <p:cNvPr id="543" name="object 543"/>
            <p:cNvSpPr/>
            <p:nvPr/>
          </p:nvSpPr>
          <p:spPr>
            <a:xfrm>
              <a:off x="6725645" y="4117657"/>
              <a:ext cx="28575" cy="28575"/>
            </a:xfrm>
            <a:custGeom>
              <a:avLst/>
              <a:gdLst/>
              <a:ahLst/>
              <a:cxnLst/>
              <a:rect l="l" t="t" r="r" b="b"/>
              <a:pathLst>
                <a:path w="28575" h="28575">
                  <a:moveTo>
                    <a:pt x="0" y="28401"/>
                  </a:moveTo>
                  <a:lnTo>
                    <a:pt x="28520" y="0"/>
                  </a:lnTo>
                </a:path>
              </a:pathLst>
            </a:custGeom>
            <a:ln w="18974">
              <a:solidFill>
                <a:srgbClr val="0000FF"/>
              </a:solidFill>
            </a:ln>
          </p:spPr>
          <p:txBody>
            <a:bodyPr wrap="square" lIns="0" tIns="0" rIns="0" bIns="0" rtlCol="0"/>
            <a:lstStyle/>
            <a:p>
              <a:endParaRPr/>
            </a:p>
          </p:txBody>
        </p:sp>
        <p:sp>
          <p:nvSpPr>
            <p:cNvPr id="544" name="object 544"/>
            <p:cNvSpPr/>
            <p:nvPr/>
          </p:nvSpPr>
          <p:spPr>
            <a:xfrm>
              <a:off x="6754166" y="4089255"/>
              <a:ext cx="38100" cy="28575"/>
            </a:xfrm>
            <a:custGeom>
              <a:avLst/>
              <a:gdLst/>
              <a:ahLst/>
              <a:cxnLst/>
              <a:rect l="l" t="t" r="r" b="b"/>
              <a:pathLst>
                <a:path w="38100" h="28575">
                  <a:moveTo>
                    <a:pt x="0" y="28401"/>
                  </a:moveTo>
                  <a:lnTo>
                    <a:pt x="19013" y="18934"/>
                  </a:lnTo>
                  <a:lnTo>
                    <a:pt x="38027" y="0"/>
                  </a:lnTo>
                </a:path>
              </a:pathLst>
            </a:custGeom>
            <a:ln w="18962">
              <a:solidFill>
                <a:srgbClr val="0000FF"/>
              </a:solidFill>
            </a:ln>
          </p:spPr>
          <p:txBody>
            <a:bodyPr wrap="square" lIns="0" tIns="0" rIns="0" bIns="0" rtlCol="0"/>
            <a:lstStyle/>
            <a:p>
              <a:endParaRPr/>
            </a:p>
          </p:txBody>
        </p:sp>
        <p:sp>
          <p:nvSpPr>
            <p:cNvPr id="545" name="object 545"/>
            <p:cNvSpPr/>
            <p:nvPr/>
          </p:nvSpPr>
          <p:spPr>
            <a:xfrm>
              <a:off x="6792194" y="4051386"/>
              <a:ext cx="28575" cy="38100"/>
            </a:xfrm>
            <a:custGeom>
              <a:avLst/>
              <a:gdLst/>
              <a:ahLst/>
              <a:cxnLst/>
              <a:rect l="l" t="t" r="r" b="b"/>
              <a:pathLst>
                <a:path w="28575" h="38100">
                  <a:moveTo>
                    <a:pt x="0" y="37869"/>
                  </a:moveTo>
                  <a:lnTo>
                    <a:pt x="28520" y="0"/>
                  </a:lnTo>
                </a:path>
              </a:pathLst>
            </a:custGeom>
            <a:ln w="18985">
              <a:solidFill>
                <a:srgbClr val="0000FF"/>
              </a:solidFill>
            </a:ln>
          </p:spPr>
          <p:txBody>
            <a:bodyPr wrap="square" lIns="0" tIns="0" rIns="0" bIns="0" rtlCol="0"/>
            <a:lstStyle/>
            <a:p>
              <a:endParaRPr/>
            </a:p>
          </p:txBody>
        </p:sp>
        <p:sp>
          <p:nvSpPr>
            <p:cNvPr id="546" name="object 546"/>
            <p:cNvSpPr/>
            <p:nvPr/>
          </p:nvSpPr>
          <p:spPr>
            <a:xfrm>
              <a:off x="6820715" y="4013516"/>
              <a:ext cx="38100" cy="38100"/>
            </a:xfrm>
            <a:custGeom>
              <a:avLst/>
              <a:gdLst/>
              <a:ahLst/>
              <a:cxnLst/>
              <a:rect l="l" t="t" r="r" b="b"/>
              <a:pathLst>
                <a:path w="38100" h="38100">
                  <a:moveTo>
                    <a:pt x="0" y="37869"/>
                  </a:moveTo>
                  <a:lnTo>
                    <a:pt x="38027" y="0"/>
                  </a:lnTo>
                </a:path>
              </a:pathLst>
            </a:custGeom>
            <a:ln w="18974">
              <a:solidFill>
                <a:srgbClr val="0000FF"/>
              </a:solidFill>
            </a:ln>
          </p:spPr>
          <p:txBody>
            <a:bodyPr wrap="square" lIns="0" tIns="0" rIns="0" bIns="0" rtlCol="0"/>
            <a:lstStyle/>
            <a:p>
              <a:endParaRPr/>
            </a:p>
          </p:txBody>
        </p:sp>
        <p:sp>
          <p:nvSpPr>
            <p:cNvPr id="547" name="object 547"/>
            <p:cNvSpPr/>
            <p:nvPr/>
          </p:nvSpPr>
          <p:spPr>
            <a:xfrm>
              <a:off x="6858743" y="3975647"/>
              <a:ext cx="38100" cy="38100"/>
            </a:xfrm>
            <a:custGeom>
              <a:avLst/>
              <a:gdLst/>
              <a:ahLst/>
              <a:cxnLst/>
              <a:rect l="l" t="t" r="r" b="b"/>
              <a:pathLst>
                <a:path w="38100" h="38100">
                  <a:moveTo>
                    <a:pt x="0" y="37869"/>
                  </a:moveTo>
                  <a:lnTo>
                    <a:pt x="38027" y="0"/>
                  </a:lnTo>
                </a:path>
              </a:pathLst>
            </a:custGeom>
            <a:ln w="18974">
              <a:solidFill>
                <a:srgbClr val="0000FF"/>
              </a:solidFill>
            </a:ln>
          </p:spPr>
          <p:txBody>
            <a:bodyPr wrap="square" lIns="0" tIns="0" rIns="0" bIns="0" rtlCol="0"/>
            <a:lstStyle/>
            <a:p>
              <a:endParaRPr/>
            </a:p>
          </p:txBody>
        </p:sp>
        <p:sp>
          <p:nvSpPr>
            <p:cNvPr id="548" name="object 548"/>
            <p:cNvSpPr/>
            <p:nvPr/>
          </p:nvSpPr>
          <p:spPr>
            <a:xfrm>
              <a:off x="6896771" y="3928310"/>
              <a:ext cx="28575" cy="47625"/>
            </a:xfrm>
            <a:custGeom>
              <a:avLst/>
              <a:gdLst/>
              <a:ahLst/>
              <a:cxnLst/>
              <a:rect l="l" t="t" r="r" b="b"/>
              <a:pathLst>
                <a:path w="28575" h="47625">
                  <a:moveTo>
                    <a:pt x="0" y="47336"/>
                  </a:moveTo>
                  <a:lnTo>
                    <a:pt x="28520" y="0"/>
                  </a:lnTo>
                </a:path>
              </a:pathLst>
            </a:custGeom>
            <a:ln w="18992">
              <a:solidFill>
                <a:srgbClr val="0000FF"/>
              </a:solidFill>
            </a:ln>
          </p:spPr>
          <p:txBody>
            <a:bodyPr wrap="square" lIns="0" tIns="0" rIns="0" bIns="0" rtlCol="0"/>
            <a:lstStyle/>
            <a:p>
              <a:endParaRPr/>
            </a:p>
          </p:txBody>
        </p:sp>
        <p:sp>
          <p:nvSpPr>
            <p:cNvPr id="549" name="object 549"/>
            <p:cNvSpPr/>
            <p:nvPr/>
          </p:nvSpPr>
          <p:spPr>
            <a:xfrm>
              <a:off x="6925293" y="3880973"/>
              <a:ext cx="38100" cy="47625"/>
            </a:xfrm>
            <a:custGeom>
              <a:avLst/>
              <a:gdLst/>
              <a:ahLst/>
              <a:cxnLst/>
              <a:rect l="l" t="t" r="r" b="b"/>
              <a:pathLst>
                <a:path w="38100" h="47625">
                  <a:moveTo>
                    <a:pt x="0" y="47336"/>
                  </a:moveTo>
                  <a:lnTo>
                    <a:pt x="19013" y="18934"/>
                  </a:lnTo>
                  <a:lnTo>
                    <a:pt x="38027" y="0"/>
                  </a:lnTo>
                </a:path>
              </a:pathLst>
            </a:custGeom>
            <a:ln w="18982">
              <a:solidFill>
                <a:srgbClr val="0000FF"/>
              </a:solidFill>
            </a:ln>
          </p:spPr>
          <p:txBody>
            <a:bodyPr wrap="square" lIns="0" tIns="0" rIns="0" bIns="0" rtlCol="0"/>
            <a:lstStyle/>
            <a:p>
              <a:endParaRPr/>
            </a:p>
          </p:txBody>
        </p:sp>
        <p:sp>
          <p:nvSpPr>
            <p:cNvPr id="550" name="object 550"/>
            <p:cNvSpPr/>
            <p:nvPr/>
          </p:nvSpPr>
          <p:spPr>
            <a:xfrm>
              <a:off x="6963321" y="3833637"/>
              <a:ext cx="28575" cy="47625"/>
            </a:xfrm>
            <a:custGeom>
              <a:avLst/>
              <a:gdLst/>
              <a:ahLst/>
              <a:cxnLst/>
              <a:rect l="l" t="t" r="r" b="b"/>
              <a:pathLst>
                <a:path w="28575" h="47625">
                  <a:moveTo>
                    <a:pt x="0" y="47336"/>
                  </a:moveTo>
                  <a:lnTo>
                    <a:pt x="28520" y="0"/>
                  </a:lnTo>
                </a:path>
              </a:pathLst>
            </a:custGeom>
            <a:ln w="18992">
              <a:solidFill>
                <a:srgbClr val="0000FF"/>
              </a:solidFill>
            </a:ln>
          </p:spPr>
          <p:txBody>
            <a:bodyPr wrap="square" lIns="0" tIns="0" rIns="0" bIns="0" rtlCol="0"/>
            <a:lstStyle/>
            <a:p>
              <a:endParaRPr/>
            </a:p>
          </p:txBody>
        </p:sp>
        <p:sp>
          <p:nvSpPr>
            <p:cNvPr id="551" name="object 551"/>
            <p:cNvSpPr/>
            <p:nvPr/>
          </p:nvSpPr>
          <p:spPr>
            <a:xfrm>
              <a:off x="6991842" y="3786300"/>
              <a:ext cx="38100" cy="47625"/>
            </a:xfrm>
            <a:custGeom>
              <a:avLst/>
              <a:gdLst/>
              <a:ahLst/>
              <a:cxnLst/>
              <a:rect l="l" t="t" r="r" b="b"/>
              <a:pathLst>
                <a:path w="38100" h="47625">
                  <a:moveTo>
                    <a:pt x="0" y="47336"/>
                  </a:moveTo>
                  <a:lnTo>
                    <a:pt x="19013" y="28401"/>
                  </a:lnTo>
                  <a:lnTo>
                    <a:pt x="38027" y="0"/>
                  </a:lnTo>
                </a:path>
              </a:pathLst>
            </a:custGeom>
            <a:ln w="18982">
              <a:solidFill>
                <a:srgbClr val="0000FF"/>
              </a:solidFill>
            </a:ln>
          </p:spPr>
          <p:txBody>
            <a:bodyPr wrap="square" lIns="0" tIns="0" rIns="0" bIns="0" rtlCol="0"/>
            <a:lstStyle/>
            <a:p>
              <a:endParaRPr/>
            </a:p>
          </p:txBody>
        </p:sp>
        <p:sp>
          <p:nvSpPr>
            <p:cNvPr id="552" name="object 552"/>
            <p:cNvSpPr/>
            <p:nvPr/>
          </p:nvSpPr>
          <p:spPr>
            <a:xfrm>
              <a:off x="7029870" y="3729496"/>
              <a:ext cx="28575" cy="57150"/>
            </a:xfrm>
            <a:custGeom>
              <a:avLst/>
              <a:gdLst/>
              <a:ahLst/>
              <a:cxnLst/>
              <a:rect l="l" t="t" r="r" b="b"/>
              <a:pathLst>
                <a:path w="28575" h="57150">
                  <a:moveTo>
                    <a:pt x="0" y="56803"/>
                  </a:moveTo>
                  <a:lnTo>
                    <a:pt x="28520" y="0"/>
                  </a:lnTo>
                </a:path>
              </a:pathLst>
            </a:custGeom>
            <a:ln w="18997">
              <a:solidFill>
                <a:srgbClr val="0000FF"/>
              </a:solidFill>
            </a:ln>
          </p:spPr>
          <p:txBody>
            <a:bodyPr wrap="square" lIns="0" tIns="0" rIns="0" bIns="0" rtlCol="0"/>
            <a:lstStyle/>
            <a:p>
              <a:endParaRPr/>
            </a:p>
          </p:txBody>
        </p:sp>
        <p:sp>
          <p:nvSpPr>
            <p:cNvPr id="553" name="object 553"/>
            <p:cNvSpPr/>
            <p:nvPr/>
          </p:nvSpPr>
          <p:spPr>
            <a:xfrm>
              <a:off x="7058391" y="3672692"/>
              <a:ext cx="38100" cy="57150"/>
            </a:xfrm>
            <a:custGeom>
              <a:avLst/>
              <a:gdLst/>
              <a:ahLst/>
              <a:cxnLst/>
              <a:rect l="l" t="t" r="r" b="b"/>
              <a:pathLst>
                <a:path w="38100" h="57150">
                  <a:moveTo>
                    <a:pt x="0" y="56803"/>
                  </a:moveTo>
                  <a:lnTo>
                    <a:pt x="19013" y="28401"/>
                  </a:lnTo>
                  <a:lnTo>
                    <a:pt x="38027" y="0"/>
                  </a:lnTo>
                </a:path>
              </a:pathLst>
            </a:custGeom>
            <a:ln w="18989">
              <a:solidFill>
                <a:srgbClr val="0000FF"/>
              </a:solidFill>
            </a:ln>
          </p:spPr>
          <p:txBody>
            <a:bodyPr wrap="square" lIns="0" tIns="0" rIns="0" bIns="0" rtlCol="0"/>
            <a:lstStyle/>
            <a:p>
              <a:endParaRPr/>
            </a:p>
          </p:txBody>
        </p:sp>
        <p:sp>
          <p:nvSpPr>
            <p:cNvPr id="554" name="object 554"/>
            <p:cNvSpPr/>
            <p:nvPr/>
          </p:nvSpPr>
          <p:spPr>
            <a:xfrm>
              <a:off x="7096419" y="3615888"/>
              <a:ext cx="28575" cy="57150"/>
            </a:xfrm>
            <a:custGeom>
              <a:avLst/>
              <a:gdLst/>
              <a:ahLst/>
              <a:cxnLst/>
              <a:rect l="l" t="t" r="r" b="b"/>
              <a:pathLst>
                <a:path w="28575" h="57150">
                  <a:moveTo>
                    <a:pt x="0" y="56803"/>
                  </a:moveTo>
                  <a:lnTo>
                    <a:pt x="28520" y="0"/>
                  </a:lnTo>
                </a:path>
              </a:pathLst>
            </a:custGeom>
            <a:ln w="18997">
              <a:solidFill>
                <a:srgbClr val="0000FF"/>
              </a:solidFill>
            </a:ln>
          </p:spPr>
          <p:txBody>
            <a:bodyPr wrap="square" lIns="0" tIns="0" rIns="0" bIns="0" rtlCol="0"/>
            <a:lstStyle/>
            <a:p>
              <a:endParaRPr/>
            </a:p>
          </p:txBody>
        </p:sp>
        <p:sp>
          <p:nvSpPr>
            <p:cNvPr id="555" name="object 555"/>
            <p:cNvSpPr/>
            <p:nvPr/>
          </p:nvSpPr>
          <p:spPr>
            <a:xfrm>
              <a:off x="7124940" y="3568551"/>
              <a:ext cx="38100" cy="47625"/>
            </a:xfrm>
            <a:custGeom>
              <a:avLst/>
              <a:gdLst/>
              <a:ahLst/>
              <a:cxnLst/>
              <a:rect l="l" t="t" r="r" b="b"/>
              <a:pathLst>
                <a:path w="38100" h="47625">
                  <a:moveTo>
                    <a:pt x="0" y="47336"/>
                  </a:moveTo>
                  <a:lnTo>
                    <a:pt x="38027" y="0"/>
                  </a:lnTo>
                </a:path>
              </a:pathLst>
            </a:custGeom>
            <a:ln w="18982">
              <a:solidFill>
                <a:srgbClr val="0000FF"/>
              </a:solidFill>
            </a:ln>
          </p:spPr>
          <p:txBody>
            <a:bodyPr wrap="square" lIns="0" tIns="0" rIns="0" bIns="0" rtlCol="0"/>
            <a:lstStyle/>
            <a:p>
              <a:endParaRPr/>
            </a:p>
          </p:txBody>
        </p:sp>
        <p:sp>
          <p:nvSpPr>
            <p:cNvPr id="556" name="object 556"/>
            <p:cNvSpPr/>
            <p:nvPr/>
          </p:nvSpPr>
          <p:spPr>
            <a:xfrm>
              <a:off x="2285886" y="4070316"/>
              <a:ext cx="38100" cy="9525"/>
            </a:xfrm>
            <a:custGeom>
              <a:avLst/>
              <a:gdLst/>
              <a:ahLst/>
              <a:cxnLst/>
              <a:rect l="l" t="t" r="r" b="b"/>
              <a:pathLst>
                <a:path w="38100" h="9525">
                  <a:moveTo>
                    <a:pt x="0" y="9467"/>
                  </a:moveTo>
                  <a:lnTo>
                    <a:pt x="38027" y="0"/>
                  </a:lnTo>
                </a:path>
              </a:pathLst>
            </a:custGeom>
            <a:ln w="18939">
              <a:solidFill>
                <a:srgbClr val="FF0000"/>
              </a:solidFill>
            </a:ln>
          </p:spPr>
          <p:txBody>
            <a:bodyPr wrap="square" lIns="0" tIns="0" rIns="0" bIns="0" rtlCol="0"/>
            <a:lstStyle/>
            <a:p>
              <a:endParaRPr/>
            </a:p>
          </p:txBody>
        </p:sp>
        <p:sp>
          <p:nvSpPr>
            <p:cNvPr id="557" name="object 557"/>
            <p:cNvSpPr/>
            <p:nvPr/>
          </p:nvSpPr>
          <p:spPr>
            <a:xfrm>
              <a:off x="2323914" y="4070316"/>
              <a:ext cx="28575" cy="0"/>
            </a:xfrm>
            <a:custGeom>
              <a:avLst/>
              <a:gdLst/>
              <a:ahLst/>
              <a:cxnLst/>
              <a:rect l="l" t="t" r="r" b="b"/>
              <a:pathLst>
                <a:path w="28575">
                  <a:moveTo>
                    <a:pt x="0" y="0"/>
                  </a:moveTo>
                  <a:lnTo>
                    <a:pt x="28520" y="0"/>
                  </a:lnTo>
                </a:path>
              </a:pathLst>
            </a:custGeom>
            <a:ln w="18934">
              <a:solidFill>
                <a:srgbClr val="FF0000"/>
              </a:solidFill>
            </a:ln>
          </p:spPr>
          <p:txBody>
            <a:bodyPr wrap="square" lIns="0" tIns="0" rIns="0" bIns="0" rtlCol="0"/>
            <a:lstStyle/>
            <a:p>
              <a:endParaRPr/>
            </a:p>
          </p:txBody>
        </p:sp>
        <p:sp>
          <p:nvSpPr>
            <p:cNvPr id="558" name="object 558"/>
            <p:cNvSpPr/>
            <p:nvPr/>
          </p:nvSpPr>
          <p:spPr>
            <a:xfrm>
              <a:off x="2352435" y="4060848"/>
              <a:ext cx="38100" cy="9525"/>
            </a:xfrm>
            <a:custGeom>
              <a:avLst/>
              <a:gdLst/>
              <a:ahLst/>
              <a:cxnLst/>
              <a:rect l="l" t="t" r="r" b="b"/>
              <a:pathLst>
                <a:path w="38100" h="9525">
                  <a:moveTo>
                    <a:pt x="0" y="9467"/>
                  </a:moveTo>
                  <a:lnTo>
                    <a:pt x="19013" y="9467"/>
                  </a:lnTo>
                  <a:lnTo>
                    <a:pt x="38027" y="0"/>
                  </a:lnTo>
                </a:path>
              </a:pathLst>
            </a:custGeom>
            <a:ln w="18939">
              <a:solidFill>
                <a:srgbClr val="FF0000"/>
              </a:solidFill>
            </a:ln>
          </p:spPr>
          <p:txBody>
            <a:bodyPr wrap="square" lIns="0" tIns="0" rIns="0" bIns="0" rtlCol="0"/>
            <a:lstStyle/>
            <a:p>
              <a:endParaRPr/>
            </a:p>
          </p:txBody>
        </p:sp>
        <p:sp>
          <p:nvSpPr>
            <p:cNvPr id="559" name="object 559"/>
            <p:cNvSpPr/>
            <p:nvPr/>
          </p:nvSpPr>
          <p:spPr>
            <a:xfrm>
              <a:off x="2390463" y="4041913"/>
              <a:ext cx="28575" cy="19050"/>
            </a:xfrm>
            <a:custGeom>
              <a:avLst/>
              <a:gdLst/>
              <a:ahLst/>
              <a:cxnLst/>
              <a:rect l="l" t="t" r="r" b="b"/>
              <a:pathLst>
                <a:path w="28575" h="19050">
                  <a:moveTo>
                    <a:pt x="0" y="18934"/>
                  </a:moveTo>
                  <a:lnTo>
                    <a:pt x="28520" y="0"/>
                  </a:lnTo>
                </a:path>
              </a:pathLst>
            </a:custGeom>
            <a:ln w="18958">
              <a:solidFill>
                <a:srgbClr val="FF0000"/>
              </a:solidFill>
            </a:ln>
          </p:spPr>
          <p:txBody>
            <a:bodyPr wrap="square" lIns="0" tIns="0" rIns="0" bIns="0" rtlCol="0"/>
            <a:lstStyle/>
            <a:p>
              <a:endParaRPr/>
            </a:p>
          </p:txBody>
        </p:sp>
        <p:sp>
          <p:nvSpPr>
            <p:cNvPr id="560" name="object 560"/>
            <p:cNvSpPr/>
            <p:nvPr/>
          </p:nvSpPr>
          <p:spPr>
            <a:xfrm>
              <a:off x="2418985" y="4022978"/>
              <a:ext cx="38100" cy="19050"/>
            </a:xfrm>
            <a:custGeom>
              <a:avLst/>
              <a:gdLst/>
              <a:ahLst/>
              <a:cxnLst/>
              <a:rect l="l" t="t" r="r" b="b"/>
              <a:pathLst>
                <a:path w="38100" h="19050">
                  <a:moveTo>
                    <a:pt x="0" y="18934"/>
                  </a:moveTo>
                  <a:lnTo>
                    <a:pt x="19013" y="9467"/>
                  </a:lnTo>
                  <a:lnTo>
                    <a:pt x="38027" y="0"/>
                  </a:lnTo>
                </a:path>
              </a:pathLst>
            </a:custGeom>
            <a:ln w="18950">
              <a:solidFill>
                <a:srgbClr val="FF0000"/>
              </a:solidFill>
            </a:ln>
          </p:spPr>
          <p:txBody>
            <a:bodyPr wrap="square" lIns="0" tIns="0" rIns="0" bIns="0" rtlCol="0"/>
            <a:lstStyle/>
            <a:p>
              <a:endParaRPr/>
            </a:p>
          </p:txBody>
        </p:sp>
        <p:sp>
          <p:nvSpPr>
            <p:cNvPr id="561" name="object 561"/>
            <p:cNvSpPr/>
            <p:nvPr/>
          </p:nvSpPr>
          <p:spPr>
            <a:xfrm>
              <a:off x="2457013" y="4004043"/>
              <a:ext cx="28575" cy="19050"/>
            </a:xfrm>
            <a:custGeom>
              <a:avLst/>
              <a:gdLst/>
              <a:ahLst/>
              <a:cxnLst/>
              <a:rect l="l" t="t" r="r" b="b"/>
              <a:pathLst>
                <a:path w="28575" h="19050">
                  <a:moveTo>
                    <a:pt x="0" y="18934"/>
                  </a:moveTo>
                  <a:lnTo>
                    <a:pt x="28520" y="0"/>
                  </a:lnTo>
                </a:path>
              </a:pathLst>
            </a:custGeom>
            <a:ln w="18958">
              <a:solidFill>
                <a:srgbClr val="FF0000"/>
              </a:solidFill>
            </a:ln>
          </p:spPr>
          <p:txBody>
            <a:bodyPr wrap="square" lIns="0" tIns="0" rIns="0" bIns="0" rtlCol="0"/>
            <a:lstStyle/>
            <a:p>
              <a:endParaRPr/>
            </a:p>
          </p:txBody>
        </p:sp>
        <p:sp>
          <p:nvSpPr>
            <p:cNvPr id="562" name="object 562"/>
            <p:cNvSpPr/>
            <p:nvPr/>
          </p:nvSpPr>
          <p:spPr>
            <a:xfrm>
              <a:off x="2485534" y="3985108"/>
              <a:ext cx="38100" cy="19050"/>
            </a:xfrm>
            <a:custGeom>
              <a:avLst/>
              <a:gdLst/>
              <a:ahLst/>
              <a:cxnLst/>
              <a:rect l="l" t="t" r="r" b="b"/>
              <a:pathLst>
                <a:path w="38100" h="19050">
                  <a:moveTo>
                    <a:pt x="0" y="18934"/>
                  </a:moveTo>
                  <a:lnTo>
                    <a:pt x="38027" y="0"/>
                  </a:lnTo>
                </a:path>
              </a:pathLst>
            </a:custGeom>
            <a:ln w="18950">
              <a:solidFill>
                <a:srgbClr val="FF0000"/>
              </a:solidFill>
            </a:ln>
          </p:spPr>
          <p:txBody>
            <a:bodyPr wrap="square" lIns="0" tIns="0" rIns="0" bIns="0" rtlCol="0"/>
            <a:lstStyle/>
            <a:p>
              <a:endParaRPr/>
            </a:p>
          </p:txBody>
        </p:sp>
        <p:sp>
          <p:nvSpPr>
            <p:cNvPr id="563" name="object 563"/>
            <p:cNvSpPr/>
            <p:nvPr/>
          </p:nvSpPr>
          <p:spPr>
            <a:xfrm>
              <a:off x="2523562" y="3956706"/>
              <a:ext cx="38100" cy="28575"/>
            </a:xfrm>
            <a:custGeom>
              <a:avLst/>
              <a:gdLst/>
              <a:ahLst/>
              <a:cxnLst/>
              <a:rect l="l" t="t" r="r" b="b"/>
              <a:pathLst>
                <a:path w="38100" h="28575">
                  <a:moveTo>
                    <a:pt x="0" y="28401"/>
                  </a:moveTo>
                  <a:lnTo>
                    <a:pt x="38027" y="0"/>
                  </a:lnTo>
                </a:path>
              </a:pathLst>
            </a:custGeom>
            <a:ln w="18962">
              <a:solidFill>
                <a:srgbClr val="FF0000"/>
              </a:solidFill>
            </a:ln>
          </p:spPr>
          <p:txBody>
            <a:bodyPr wrap="square" lIns="0" tIns="0" rIns="0" bIns="0" rtlCol="0"/>
            <a:lstStyle/>
            <a:p>
              <a:endParaRPr/>
            </a:p>
          </p:txBody>
        </p:sp>
        <p:sp>
          <p:nvSpPr>
            <p:cNvPr id="564" name="object 564"/>
            <p:cNvSpPr/>
            <p:nvPr/>
          </p:nvSpPr>
          <p:spPr>
            <a:xfrm>
              <a:off x="2561590" y="3928304"/>
              <a:ext cx="28575" cy="28575"/>
            </a:xfrm>
            <a:custGeom>
              <a:avLst/>
              <a:gdLst/>
              <a:ahLst/>
              <a:cxnLst/>
              <a:rect l="l" t="t" r="r" b="b"/>
              <a:pathLst>
                <a:path w="28575" h="28575">
                  <a:moveTo>
                    <a:pt x="0" y="28401"/>
                  </a:moveTo>
                  <a:lnTo>
                    <a:pt x="28520" y="0"/>
                  </a:lnTo>
                </a:path>
              </a:pathLst>
            </a:custGeom>
            <a:ln w="18974">
              <a:solidFill>
                <a:srgbClr val="FF0000"/>
              </a:solidFill>
            </a:ln>
          </p:spPr>
          <p:txBody>
            <a:bodyPr wrap="square" lIns="0" tIns="0" rIns="0" bIns="0" rtlCol="0"/>
            <a:lstStyle/>
            <a:p>
              <a:endParaRPr/>
            </a:p>
          </p:txBody>
        </p:sp>
        <p:sp>
          <p:nvSpPr>
            <p:cNvPr id="565" name="object 565"/>
            <p:cNvSpPr/>
            <p:nvPr/>
          </p:nvSpPr>
          <p:spPr>
            <a:xfrm>
              <a:off x="2590111" y="3890434"/>
              <a:ext cx="38100" cy="38100"/>
            </a:xfrm>
            <a:custGeom>
              <a:avLst/>
              <a:gdLst/>
              <a:ahLst/>
              <a:cxnLst/>
              <a:rect l="l" t="t" r="r" b="b"/>
              <a:pathLst>
                <a:path w="38100" h="38100">
                  <a:moveTo>
                    <a:pt x="0" y="37869"/>
                  </a:moveTo>
                  <a:lnTo>
                    <a:pt x="19013" y="18934"/>
                  </a:lnTo>
                  <a:lnTo>
                    <a:pt x="38027" y="0"/>
                  </a:lnTo>
                </a:path>
              </a:pathLst>
            </a:custGeom>
            <a:ln w="18974">
              <a:solidFill>
                <a:srgbClr val="FF0000"/>
              </a:solidFill>
            </a:ln>
          </p:spPr>
          <p:txBody>
            <a:bodyPr wrap="square" lIns="0" tIns="0" rIns="0" bIns="0" rtlCol="0"/>
            <a:lstStyle/>
            <a:p>
              <a:endParaRPr/>
            </a:p>
          </p:txBody>
        </p:sp>
        <p:sp>
          <p:nvSpPr>
            <p:cNvPr id="566" name="object 566"/>
            <p:cNvSpPr/>
            <p:nvPr/>
          </p:nvSpPr>
          <p:spPr>
            <a:xfrm>
              <a:off x="2628139" y="3852565"/>
              <a:ext cx="28575" cy="38100"/>
            </a:xfrm>
            <a:custGeom>
              <a:avLst/>
              <a:gdLst/>
              <a:ahLst/>
              <a:cxnLst/>
              <a:rect l="l" t="t" r="r" b="b"/>
              <a:pathLst>
                <a:path w="28575" h="38100">
                  <a:moveTo>
                    <a:pt x="0" y="37869"/>
                  </a:moveTo>
                  <a:lnTo>
                    <a:pt x="28520" y="0"/>
                  </a:lnTo>
                </a:path>
              </a:pathLst>
            </a:custGeom>
            <a:ln w="18985">
              <a:solidFill>
                <a:srgbClr val="FF0000"/>
              </a:solidFill>
            </a:ln>
          </p:spPr>
          <p:txBody>
            <a:bodyPr wrap="square" lIns="0" tIns="0" rIns="0" bIns="0" rtlCol="0"/>
            <a:lstStyle/>
            <a:p>
              <a:endParaRPr/>
            </a:p>
          </p:txBody>
        </p:sp>
        <p:sp>
          <p:nvSpPr>
            <p:cNvPr id="567" name="object 567"/>
            <p:cNvSpPr/>
            <p:nvPr/>
          </p:nvSpPr>
          <p:spPr>
            <a:xfrm>
              <a:off x="2656660" y="3814695"/>
              <a:ext cx="38100" cy="38100"/>
            </a:xfrm>
            <a:custGeom>
              <a:avLst/>
              <a:gdLst/>
              <a:ahLst/>
              <a:cxnLst/>
              <a:rect l="l" t="t" r="r" b="b"/>
              <a:pathLst>
                <a:path w="38100" h="38100">
                  <a:moveTo>
                    <a:pt x="0" y="37869"/>
                  </a:moveTo>
                  <a:lnTo>
                    <a:pt x="19013" y="18934"/>
                  </a:lnTo>
                  <a:lnTo>
                    <a:pt x="38027" y="0"/>
                  </a:lnTo>
                </a:path>
              </a:pathLst>
            </a:custGeom>
            <a:ln w="18974">
              <a:solidFill>
                <a:srgbClr val="FF0000"/>
              </a:solidFill>
            </a:ln>
          </p:spPr>
          <p:txBody>
            <a:bodyPr wrap="square" lIns="0" tIns="0" rIns="0" bIns="0" rtlCol="0"/>
            <a:lstStyle/>
            <a:p>
              <a:endParaRPr/>
            </a:p>
          </p:txBody>
        </p:sp>
        <p:sp>
          <p:nvSpPr>
            <p:cNvPr id="568" name="object 568"/>
            <p:cNvSpPr/>
            <p:nvPr/>
          </p:nvSpPr>
          <p:spPr>
            <a:xfrm>
              <a:off x="2694689" y="3776826"/>
              <a:ext cx="28575" cy="38100"/>
            </a:xfrm>
            <a:custGeom>
              <a:avLst/>
              <a:gdLst/>
              <a:ahLst/>
              <a:cxnLst/>
              <a:rect l="l" t="t" r="r" b="b"/>
              <a:pathLst>
                <a:path w="28575" h="38100">
                  <a:moveTo>
                    <a:pt x="0" y="37869"/>
                  </a:moveTo>
                  <a:lnTo>
                    <a:pt x="28520" y="0"/>
                  </a:lnTo>
                </a:path>
              </a:pathLst>
            </a:custGeom>
            <a:ln w="18985">
              <a:solidFill>
                <a:srgbClr val="FF0000"/>
              </a:solidFill>
            </a:ln>
          </p:spPr>
          <p:txBody>
            <a:bodyPr wrap="square" lIns="0" tIns="0" rIns="0" bIns="0" rtlCol="0"/>
            <a:lstStyle/>
            <a:p>
              <a:endParaRPr/>
            </a:p>
          </p:txBody>
        </p:sp>
        <p:sp>
          <p:nvSpPr>
            <p:cNvPr id="569" name="object 569"/>
            <p:cNvSpPr/>
            <p:nvPr/>
          </p:nvSpPr>
          <p:spPr>
            <a:xfrm>
              <a:off x="2723210" y="3738956"/>
              <a:ext cx="38100" cy="38100"/>
            </a:xfrm>
            <a:custGeom>
              <a:avLst/>
              <a:gdLst/>
              <a:ahLst/>
              <a:cxnLst/>
              <a:rect l="l" t="t" r="r" b="b"/>
              <a:pathLst>
                <a:path w="38100" h="38100">
                  <a:moveTo>
                    <a:pt x="0" y="37869"/>
                  </a:moveTo>
                  <a:lnTo>
                    <a:pt x="19013" y="18934"/>
                  </a:lnTo>
                  <a:lnTo>
                    <a:pt x="38027" y="0"/>
                  </a:lnTo>
                </a:path>
              </a:pathLst>
            </a:custGeom>
            <a:ln w="18974">
              <a:solidFill>
                <a:srgbClr val="FF0000"/>
              </a:solidFill>
            </a:ln>
          </p:spPr>
          <p:txBody>
            <a:bodyPr wrap="square" lIns="0" tIns="0" rIns="0" bIns="0" rtlCol="0"/>
            <a:lstStyle/>
            <a:p>
              <a:endParaRPr/>
            </a:p>
          </p:txBody>
        </p:sp>
        <p:sp>
          <p:nvSpPr>
            <p:cNvPr id="570" name="object 570"/>
            <p:cNvSpPr/>
            <p:nvPr/>
          </p:nvSpPr>
          <p:spPr>
            <a:xfrm>
              <a:off x="2761238" y="3691620"/>
              <a:ext cx="28575" cy="47625"/>
            </a:xfrm>
            <a:custGeom>
              <a:avLst/>
              <a:gdLst/>
              <a:ahLst/>
              <a:cxnLst/>
              <a:rect l="l" t="t" r="r" b="b"/>
              <a:pathLst>
                <a:path w="28575" h="47625">
                  <a:moveTo>
                    <a:pt x="0" y="47336"/>
                  </a:moveTo>
                  <a:lnTo>
                    <a:pt x="28520" y="0"/>
                  </a:lnTo>
                </a:path>
              </a:pathLst>
            </a:custGeom>
            <a:ln w="18992">
              <a:solidFill>
                <a:srgbClr val="FF0000"/>
              </a:solidFill>
            </a:ln>
          </p:spPr>
          <p:txBody>
            <a:bodyPr wrap="square" lIns="0" tIns="0" rIns="0" bIns="0" rtlCol="0"/>
            <a:lstStyle/>
            <a:p>
              <a:endParaRPr/>
            </a:p>
          </p:txBody>
        </p:sp>
        <p:sp>
          <p:nvSpPr>
            <p:cNvPr id="571" name="object 571"/>
            <p:cNvSpPr/>
            <p:nvPr/>
          </p:nvSpPr>
          <p:spPr>
            <a:xfrm>
              <a:off x="2789759" y="3653750"/>
              <a:ext cx="38100" cy="38100"/>
            </a:xfrm>
            <a:custGeom>
              <a:avLst/>
              <a:gdLst/>
              <a:ahLst/>
              <a:cxnLst/>
              <a:rect l="l" t="t" r="r" b="b"/>
              <a:pathLst>
                <a:path w="38100" h="38100">
                  <a:moveTo>
                    <a:pt x="0" y="37869"/>
                  </a:moveTo>
                  <a:lnTo>
                    <a:pt x="38027" y="0"/>
                  </a:lnTo>
                </a:path>
              </a:pathLst>
            </a:custGeom>
            <a:ln w="18974">
              <a:solidFill>
                <a:srgbClr val="FF0000"/>
              </a:solidFill>
            </a:ln>
          </p:spPr>
          <p:txBody>
            <a:bodyPr wrap="square" lIns="0" tIns="0" rIns="0" bIns="0" rtlCol="0"/>
            <a:lstStyle/>
            <a:p>
              <a:endParaRPr/>
            </a:p>
          </p:txBody>
        </p:sp>
        <p:sp>
          <p:nvSpPr>
            <p:cNvPr id="572" name="object 572"/>
            <p:cNvSpPr/>
            <p:nvPr/>
          </p:nvSpPr>
          <p:spPr>
            <a:xfrm>
              <a:off x="2827787" y="3606414"/>
              <a:ext cx="38100" cy="47625"/>
            </a:xfrm>
            <a:custGeom>
              <a:avLst/>
              <a:gdLst/>
              <a:ahLst/>
              <a:cxnLst/>
              <a:rect l="l" t="t" r="r" b="b"/>
              <a:pathLst>
                <a:path w="38100" h="47625">
                  <a:moveTo>
                    <a:pt x="0" y="47336"/>
                  </a:moveTo>
                  <a:lnTo>
                    <a:pt x="38027" y="0"/>
                  </a:lnTo>
                </a:path>
              </a:pathLst>
            </a:custGeom>
            <a:ln w="18982">
              <a:solidFill>
                <a:srgbClr val="FF0000"/>
              </a:solidFill>
            </a:ln>
          </p:spPr>
          <p:txBody>
            <a:bodyPr wrap="square" lIns="0" tIns="0" rIns="0" bIns="0" rtlCol="0"/>
            <a:lstStyle/>
            <a:p>
              <a:endParaRPr/>
            </a:p>
          </p:txBody>
        </p:sp>
        <p:sp>
          <p:nvSpPr>
            <p:cNvPr id="573" name="object 573"/>
            <p:cNvSpPr/>
            <p:nvPr/>
          </p:nvSpPr>
          <p:spPr>
            <a:xfrm>
              <a:off x="2865815" y="3568544"/>
              <a:ext cx="28575" cy="38100"/>
            </a:xfrm>
            <a:custGeom>
              <a:avLst/>
              <a:gdLst/>
              <a:ahLst/>
              <a:cxnLst/>
              <a:rect l="l" t="t" r="r" b="b"/>
              <a:pathLst>
                <a:path w="28575" h="38100">
                  <a:moveTo>
                    <a:pt x="0" y="37869"/>
                  </a:moveTo>
                  <a:lnTo>
                    <a:pt x="28520" y="0"/>
                  </a:lnTo>
                </a:path>
              </a:pathLst>
            </a:custGeom>
            <a:ln w="18985">
              <a:solidFill>
                <a:srgbClr val="FF0000"/>
              </a:solidFill>
            </a:ln>
          </p:spPr>
          <p:txBody>
            <a:bodyPr wrap="square" lIns="0" tIns="0" rIns="0" bIns="0" rtlCol="0"/>
            <a:lstStyle/>
            <a:p>
              <a:endParaRPr/>
            </a:p>
          </p:txBody>
        </p:sp>
        <p:sp>
          <p:nvSpPr>
            <p:cNvPr id="574" name="object 574"/>
            <p:cNvSpPr/>
            <p:nvPr/>
          </p:nvSpPr>
          <p:spPr>
            <a:xfrm>
              <a:off x="2894336" y="3521207"/>
              <a:ext cx="38100" cy="47625"/>
            </a:xfrm>
            <a:custGeom>
              <a:avLst/>
              <a:gdLst/>
              <a:ahLst/>
              <a:cxnLst/>
              <a:rect l="l" t="t" r="r" b="b"/>
              <a:pathLst>
                <a:path w="38100" h="47625">
                  <a:moveTo>
                    <a:pt x="0" y="47336"/>
                  </a:moveTo>
                  <a:lnTo>
                    <a:pt x="19013" y="28401"/>
                  </a:lnTo>
                  <a:lnTo>
                    <a:pt x="38027" y="0"/>
                  </a:lnTo>
                </a:path>
              </a:pathLst>
            </a:custGeom>
            <a:ln w="18982">
              <a:solidFill>
                <a:srgbClr val="FF0000"/>
              </a:solidFill>
            </a:ln>
          </p:spPr>
          <p:txBody>
            <a:bodyPr wrap="square" lIns="0" tIns="0" rIns="0" bIns="0" rtlCol="0"/>
            <a:lstStyle/>
            <a:p>
              <a:endParaRPr/>
            </a:p>
          </p:txBody>
        </p:sp>
        <p:sp>
          <p:nvSpPr>
            <p:cNvPr id="575" name="object 575"/>
            <p:cNvSpPr/>
            <p:nvPr/>
          </p:nvSpPr>
          <p:spPr>
            <a:xfrm>
              <a:off x="2932365" y="3473871"/>
              <a:ext cx="28575" cy="47625"/>
            </a:xfrm>
            <a:custGeom>
              <a:avLst/>
              <a:gdLst/>
              <a:ahLst/>
              <a:cxnLst/>
              <a:rect l="l" t="t" r="r" b="b"/>
              <a:pathLst>
                <a:path w="28575" h="47625">
                  <a:moveTo>
                    <a:pt x="0" y="47336"/>
                  </a:moveTo>
                  <a:lnTo>
                    <a:pt x="28520" y="0"/>
                  </a:lnTo>
                </a:path>
              </a:pathLst>
            </a:custGeom>
            <a:ln w="18992">
              <a:solidFill>
                <a:srgbClr val="FF0000"/>
              </a:solidFill>
            </a:ln>
          </p:spPr>
          <p:txBody>
            <a:bodyPr wrap="square" lIns="0" tIns="0" rIns="0" bIns="0" rtlCol="0"/>
            <a:lstStyle/>
            <a:p>
              <a:endParaRPr/>
            </a:p>
          </p:txBody>
        </p:sp>
        <p:sp>
          <p:nvSpPr>
            <p:cNvPr id="576" name="object 576"/>
            <p:cNvSpPr/>
            <p:nvPr/>
          </p:nvSpPr>
          <p:spPr>
            <a:xfrm>
              <a:off x="2960886" y="3436001"/>
              <a:ext cx="38100" cy="38100"/>
            </a:xfrm>
            <a:custGeom>
              <a:avLst/>
              <a:gdLst/>
              <a:ahLst/>
              <a:cxnLst/>
              <a:rect l="l" t="t" r="r" b="b"/>
              <a:pathLst>
                <a:path w="38100" h="38100">
                  <a:moveTo>
                    <a:pt x="0" y="37869"/>
                  </a:moveTo>
                  <a:lnTo>
                    <a:pt x="19013" y="18934"/>
                  </a:lnTo>
                  <a:lnTo>
                    <a:pt x="38027" y="0"/>
                  </a:lnTo>
                </a:path>
              </a:pathLst>
            </a:custGeom>
            <a:ln w="18974">
              <a:solidFill>
                <a:srgbClr val="FF0000"/>
              </a:solidFill>
            </a:ln>
          </p:spPr>
          <p:txBody>
            <a:bodyPr wrap="square" lIns="0" tIns="0" rIns="0" bIns="0" rtlCol="0"/>
            <a:lstStyle/>
            <a:p>
              <a:endParaRPr/>
            </a:p>
          </p:txBody>
        </p:sp>
        <p:sp>
          <p:nvSpPr>
            <p:cNvPr id="577" name="object 577"/>
            <p:cNvSpPr/>
            <p:nvPr/>
          </p:nvSpPr>
          <p:spPr>
            <a:xfrm>
              <a:off x="2998914" y="3388664"/>
              <a:ext cx="28575" cy="47625"/>
            </a:xfrm>
            <a:custGeom>
              <a:avLst/>
              <a:gdLst/>
              <a:ahLst/>
              <a:cxnLst/>
              <a:rect l="l" t="t" r="r" b="b"/>
              <a:pathLst>
                <a:path w="28575" h="47625">
                  <a:moveTo>
                    <a:pt x="0" y="47336"/>
                  </a:moveTo>
                  <a:lnTo>
                    <a:pt x="28520" y="0"/>
                  </a:lnTo>
                </a:path>
              </a:pathLst>
            </a:custGeom>
            <a:ln w="18992">
              <a:solidFill>
                <a:srgbClr val="FF0000"/>
              </a:solidFill>
            </a:ln>
          </p:spPr>
          <p:txBody>
            <a:bodyPr wrap="square" lIns="0" tIns="0" rIns="0" bIns="0" rtlCol="0"/>
            <a:lstStyle/>
            <a:p>
              <a:endParaRPr/>
            </a:p>
          </p:txBody>
        </p:sp>
        <p:sp>
          <p:nvSpPr>
            <p:cNvPr id="578" name="object 578"/>
            <p:cNvSpPr/>
            <p:nvPr/>
          </p:nvSpPr>
          <p:spPr>
            <a:xfrm>
              <a:off x="3027435" y="3350795"/>
              <a:ext cx="38100" cy="38100"/>
            </a:xfrm>
            <a:custGeom>
              <a:avLst/>
              <a:gdLst/>
              <a:ahLst/>
              <a:cxnLst/>
              <a:rect l="l" t="t" r="r" b="b"/>
              <a:pathLst>
                <a:path w="38100" h="38100">
                  <a:moveTo>
                    <a:pt x="0" y="37869"/>
                  </a:moveTo>
                  <a:lnTo>
                    <a:pt x="38027" y="0"/>
                  </a:lnTo>
                </a:path>
              </a:pathLst>
            </a:custGeom>
            <a:ln w="18974">
              <a:solidFill>
                <a:srgbClr val="FF0000"/>
              </a:solidFill>
            </a:ln>
          </p:spPr>
          <p:txBody>
            <a:bodyPr wrap="square" lIns="0" tIns="0" rIns="0" bIns="0" rtlCol="0"/>
            <a:lstStyle/>
            <a:p>
              <a:endParaRPr/>
            </a:p>
          </p:txBody>
        </p:sp>
        <p:sp>
          <p:nvSpPr>
            <p:cNvPr id="579" name="object 579"/>
            <p:cNvSpPr/>
            <p:nvPr/>
          </p:nvSpPr>
          <p:spPr>
            <a:xfrm>
              <a:off x="3065463" y="3312925"/>
              <a:ext cx="38100" cy="38100"/>
            </a:xfrm>
            <a:custGeom>
              <a:avLst/>
              <a:gdLst/>
              <a:ahLst/>
              <a:cxnLst/>
              <a:rect l="l" t="t" r="r" b="b"/>
              <a:pathLst>
                <a:path w="38100" h="38100">
                  <a:moveTo>
                    <a:pt x="0" y="37869"/>
                  </a:moveTo>
                  <a:lnTo>
                    <a:pt x="38027" y="0"/>
                  </a:lnTo>
                </a:path>
              </a:pathLst>
            </a:custGeom>
            <a:ln w="18974">
              <a:solidFill>
                <a:srgbClr val="FF0000"/>
              </a:solidFill>
            </a:ln>
          </p:spPr>
          <p:txBody>
            <a:bodyPr wrap="square" lIns="0" tIns="0" rIns="0" bIns="0" rtlCol="0"/>
            <a:lstStyle/>
            <a:p>
              <a:endParaRPr/>
            </a:p>
          </p:txBody>
        </p:sp>
        <p:sp>
          <p:nvSpPr>
            <p:cNvPr id="580" name="object 580"/>
            <p:cNvSpPr/>
            <p:nvPr/>
          </p:nvSpPr>
          <p:spPr>
            <a:xfrm>
              <a:off x="3103491" y="3275056"/>
              <a:ext cx="28575" cy="38100"/>
            </a:xfrm>
            <a:custGeom>
              <a:avLst/>
              <a:gdLst/>
              <a:ahLst/>
              <a:cxnLst/>
              <a:rect l="l" t="t" r="r" b="b"/>
              <a:pathLst>
                <a:path w="28575" h="38100">
                  <a:moveTo>
                    <a:pt x="0" y="37869"/>
                  </a:moveTo>
                  <a:lnTo>
                    <a:pt x="28520" y="0"/>
                  </a:lnTo>
                </a:path>
              </a:pathLst>
            </a:custGeom>
            <a:ln w="18985">
              <a:solidFill>
                <a:srgbClr val="FF0000"/>
              </a:solidFill>
            </a:ln>
          </p:spPr>
          <p:txBody>
            <a:bodyPr wrap="square" lIns="0" tIns="0" rIns="0" bIns="0" rtlCol="0"/>
            <a:lstStyle/>
            <a:p>
              <a:endParaRPr/>
            </a:p>
          </p:txBody>
        </p:sp>
        <p:sp>
          <p:nvSpPr>
            <p:cNvPr id="581" name="object 581"/>
            <p:cNvSpPr/>
            <p:nvPr/>
          </p:nvSpPr>
          <p:spPr>
            <a:xfrm>
              <a:off x="3132012" y="3237186"/>
              <a:ext cx="38100" cy="38100"/>
            </a:xfrm>
            <a:custGeom>
              <a:avLst/>
              <a:gdLst/>
              <a:ahLst/>
              <a:cxnLst/>
              <a:rect l="l" t="t" r="r" b="b"/>
              <a:pathLst>
                <a:path w="38100" h="38100">
                  <a:moveTo>
                    <a:pt x="0" y="37869"/>
                  </a:moveTo>
                  <a:lnTo>
                    <a:pt x="19013" y="18934"/>
                  </a:lnTo>
                  <a:lnTo>
                    <a:pt x="38027" y="0"/>
                  </a:lnTo>
                </a:path>
              </a:pathLst>
            </a:custGeom>
            <a:ln w="18974">
              <a:solidFill>
                <a:srgbClr val="FF0000"/>
              </a:solidFill>
            </a:ln>
          </p:spPr>
          <p:txBody>
            <a:bodyPr wrap="square" lIns="0" tIns="0" rIns="0" bIns="0" rtlCol="0"/>
            <a:lstStyle/>
            <a:p>
              <a:endParaRPr/>
            </a:p>
          </p:txBody>
        </p:sp>
        <p:sp>
          <p:nvSpPr>
            <p:cNvPr id="582" name="object 582"/>
            <p:cNvSpPr/>
            <p:nvPr/>
          </p:nvSpPr>
          <p:spPr>
            <a:xfrm>
              <a:off x="3170041" y="3199317"/>
              <a:ext cx="28575" cy="38100"/>
            </a:xfrm>
            <a:custGeom>
              <a:avLst/>
              <a:gdLst/>
              <a:ahLst/>
              <a:cxnLst/>
              <a:rect l="l" t="t" r="r" b="b"/>
              <a:pathLst>
                <a:path w="28575" h="38100">
                  <a:moveTo>
                    <a:pt x="0" y="37869"/>
                  </a:moveTo>
                  <a:lnTo>
                    <a:pt x="28520" y="0"/>
                  </a:lnTo>
                </a:path>
              </a:pathLst>
            </a:custGeom>
            <a:ln w="18985">
              <a:solidFill>
                <a:srgbClr val="FF0000"/>
              </a:solidFill>
            </a:ln>
          </p:spPr>
          <p:txBody>
            <a:bodyPr wrap="square" lIns="0" tIns="0" rIns="0" bIns="0" rtlCol="0"/>
            <a:lstStyle/>
            <a:p>
              <a:endParaRPr/>
            </a:p>
          </p:txBody>
        </p:sp>
        <p:sp>
          <p:nvSpPr>
            <p:cNvPr id="583" name="object 583"/>
            <p:cNvSpPr/>
            <p:nvPr/>
          </p:nvSpPr>
          <p:spPr>
            <a:xfrm>
              <a:off x="3198562" y="3170915"/>
              <a:ext cx="38100" cy="28575"/>
            </a:xfrm>
            <a:custGeom>
              <a:avLst/>
              <a:gdLst/>
              <a:ahLst/>
              <a:cxnLst/>
              <a:rect l="l" t="t" r="r" b="b"/>
              <a:pathLst>
                <a:path w="38100" h="28575">
                  <a:moveTo>
                    <a:pt x="0" y="28401"/>
                  </a:moveTo>
                  <a:lnTo>
                    <a:pt x="19013" y="9467"/>
                  </a:lnTo>
                  <a:lnTo>
                    <a:pt x="38027" y="0"/>
                  </a:lnTo>
                </a:path>
              </a:pathLst>
            </a:custGeom>
            <a:ln w="18962">
              <a:solidFill>
                <a:srgbClr val="FF0000"/>
              </a:solidFill>
            </a:ln>
          </p:spPr>
          <p:txBody>
            <a:bodyPr wrap="square" lIns="0" tIns="0" rIns="0" bIns="0" rtlCol="0"/>
            <a:lstStyle/>
            <a:p>
              <a:endParaRPr/>
            </a:p>
          </p:txBody>
        </p:sp>
        <p:sp>
          <p:nvSpPr>
            <p:cNvPr id="584" name="object 584"/>
            <p:cNvSpPr/>
            <p:nvPr/>
          </p:nvSpPr>
          <p:spPr>
            <a:xfrm>
              <a:off x="3236590" y="3142513"/>
              <a:ext cx="28575" cy="28575"/>
            </a:xfrm>
            <a:custGeom>
              <a:avLst/>
              <a:gdLst/>
              <a:ahLst/>
              <a:cxnLst/>
              <a:rect l="l" t="t" r="r" b="b"/>
              <a:pathLst>
                <a:path w="28575" h="28575">
                  <a:moveTo>
                    <a:pt x="0" y="28401"/>
                  </a:moveTo>
                  <a:lnTo>
                    <a:pt x="28520" y="0"/>
                  </a:lnTo>
                </a:path>
              </a:pathLst>
            </a:custGeom>
            <a:ln w="18974">
              <a:solidFill>
                <a:srgbClr val="FF0000"/>
              </a:solidFill>
            </a:ln>
          </p:spPr>
          <p:txBody>
            <a:bodyPr wrap="square" lIns="0" tIns="0" rIns="0" bIns="0" rtlCol="0"/>
            <a:lstStyle/>
            <a:p>
              <a:endParaRPr/>
            </a:p>
          </p:txBody>
        </p:sp>
        <p:sp>
          <p:nvSpPr>
            <p:cNvPr id="585" name="object 585"/>
            <p:cNvSpPr/>
            <p:nvPr/>
          </p:nvSpPr>
          <p:spPr>
            <a:xfrm>
              <a:off x="3265111" y="3123578"/>
              <a:ext cx="38100" cy="19050"/>
            </a:xfrm>
            <a:custGeom>
              <a:avLst/>
              <a:gdLst/>
              <a:ahLst/>
              <a:cxnLst/>
              <a:rect l="l" t="t" r="r" b="b"/>
              <a:pathLst>
                <a:path w="38100" h="19050">
                  <a:moveTo>
                    <a:pt x="0" y="18934"/>
                  </a:moveTo>
                  <a:lnTo>
                    <a:pt x="19013" y="9467"/>
                  </a:lnTo>
                  <a:lnTo>
                    <a:pt x="38027" y="0"/>
                  </a:lnTo>
                </a:path>
              </a:pathLst>
            </a:custGeom>
            <a:ln w="18950">
              <a:solidFill>
                <a:srgbClr val="FF0000"/>
              </a:solidFill>
            </a:ln>
          </p:spPr>
          <p:txBody>
            <a:bodyPr wrap="square" lIns="0" tIns="0" rIns="0" bIns="0" rtlCol="0"/>
            <a:lstStyle/>
            <a:p>
              <a:endParaRPr/>
            </a:p>
          </p:txBody>
        </p:sp>
        <p:sp>
          <p:nvSpPr>
            <p:cNvPr id="586" name="object 586"/>
            <p:cNvSpPr/>
            <p:nvPr/>
          </p:nvSpPr>
          <p:spPr>
            <a:xfrm>
              <a:off x="3303139" y="3104643"/>
              <a:ext cx="28575" cy="19050"/>
            </a:xfrm>
            <a:custGeom>
              <a:avLst/>
              <a:gdLst/>
              <a:ahLst/>
              <a:cxnLst/>
              <a:rect l="l" t="t" r="r" b="b"/>
              <a:pathLst>
                <a:path w="28575" h="19050">
                  <a:moveTo>
                    <a:pt x="0" y="18934"/>
                  </a:moveTo>
                  <a:lnTo>
                    <a:pt x="28520" y="0"/>
                  </a:lnTo>
                </a:path>
              </a:pathLst>
            </a:custGeom>
            <a:ln w="18958">
              <a:solidFill>
                <a:srgbClr val="FF0000"/>
              </a:solidFill>
            </a:ln>
          </p:spPr>
          <p:txBody>
            <a:bodyPr wrap="square" lIns="0" tIns="0" rIns="0" bIns="0" rtlCol="0"/>
            <a:lstStyle/>
            <a:p>
              <a:endParaRPr/>
            </a:p>
          </p:txBody>
        </p:sp>
        <p:sp>
          <p:nvSpPr>
            <p:cNvPr id="587" name="object 587"/>
            <p:cNvSpPr/>
            <p:nvPr/>
          </p:nvSpPr>
          <p:spPr>
            <a:xfrm>
              <a:off x="3331660" y="3085708"/>
              <a:ext cx="38100" cy="19050"/>
            </a:xfrm>
            <a:custGeom>
              <a:avLst/>
              <a:gdLst/>
              <a:ahLst/>
              <a:cxnLst/>
              <a:rect l="l" t="t" r="r" b="b"/>
              <a:pathLst>
                <a:path w="38100" h="19050">
                  <a:moveTo>
                    <a:pt x="0" y="18934"/>
                  </a:moveTo>
                  <a:lnTo>
                    <a:pt x="38027" y="0"/>
                  </a:lnTo>
                </a:path>
              </a:pathLst>
            </a:custGeom>
            <a:ln w="18950">
              <a:solidFill>
                <a:srgbClr val="FF0000"/>
              </a:solidFill>
            </a:ln>
          </p:spPr>
          <p:txBody>
            <a:bodyPr wrap="square" lIns="0" tIns="0" rIns="0" bIns="0" rtlCol="0"/>
            <a:lstStyle/>
            <a:p>
              <a:endParaRPr/>
            </a:p>
          </p:txBody>
        </p:sp>
        <p:sp>
          <p:nvSpPr>
            <p:cNvPr id="588" name="object 588"/>
            <p:cNvSpPr/>
            <p:nvPr/>
          </p:nvSpPr>
          <p:spPr>
            <a:xfrm>
              <a:off x="3369688" y="3066773"/>
              <a:ext cx="38100" cy="19050"/>
            </a:xfrm>
            <a:custGeom>
              <a:avLst/>
              <a:gdLst/>
              <a:ahLst/>
              <a:cxnLst/>
              <a:rect l="l" t="t" r="r" b="b"/>
              <a:pathLst>
                <a:path w="38100" h="19050">
                  <a:moveTo>
                    <a:pt x="0" y="18934"/>
                  </a:moveTo>
                  <a:lnTo>
                    <a:pt x="38027" y="0"/>
                  </a:lnTo>
                </a:path>
              </a:pathLst>
            </a:custGeom>
            <a:ln w="18950">
              <a:solidFill>
                <a:srgbClr val="FF0000"/>
              </a:solidFill>
            </a:ln>
          </p:spPr>
          <p:txBody>
            <a:bodyPr wrap="square" lIns="0" tIns="0" rIns="0" bIns="0" rtlCol="0"/>
            <a:lstStyle/>
            <a:p>
              <a:endParaRPr/>
            </a:p>
          </p:txBody>
        </p:sp>
        <p:sp>
          <p:nvSpPr>
            <p:cNvPr id="589" name="object 589"/>
            <p:cNvSpPr/>
            <p:nvPr/>
          </p:nvSpPr>
          <p:spPr>
            <a:xfrm>
              <a:off x="3407716" y="3057305"/>
              <a:ext cx="28575" cy="9525"/>
            </a:xfrm>
            <a:custGeom>
              <a:avLst/>
              <a:gdLst/>
              <a:ahLst/>
              <a:cxnLst/>
              <a:rect l="l" t="t" r="r" b="b"/>
              <a:pathLst>
                <a:path w="28575" h="9525">
                  <a:moveTo>
                    <a:pt x="0" y="9467"/>
                  </a:moveTo>
                  <a:lnTo>
                    <a:pt x="28520" y="0"/>
                  </a:lnTo>
                </a:path>
              </a:pathLst>
            </a:custGeom>
            <a:ln w="18942">
              <a:solidFill>
                <a:srgbClr val="FF0000"/>
              </a:solidFill>
            </a:ln>
          </p:spPr>
          <p:txBody>
            <a:bodyPr wrap="square" lIns="0" tIns="0" rIns="0" bIns="0" rtlCol="0"/>
            <a:lstStyle/>
            <a:p>
              <a:endParaRPr/>
            </a:p>
          </p:txBody>
        </p:sp>
        <p:sp>
          <p:nvSpPr>
            <p:cNvPr id="590" name="object 590"/>
            <p:cNvSpPr/>
            <p:nvPr/>
          </p:nvSpPr>
          <p:spPr>
            <a:xfrm>
              <a:off x="3436238" y="3057305"/>
              <a:ext cx="38100" cy="0"/>
            </a:xfrm>
            <a:custGeom>
              <a:avLst/>
              <a:gdLst/>
              <a:ahLst/>
              <a:cxnLst/>
              <a:rect l="l" t="t" r="r" b="b"/>
              <a:pathLst>
                <a:path w="38100">
                  <a:moveTo>
                    <a:pt x="0" y="0"/>
                  </a:moveTo>
                  <a:lnTo>
                    <a:pt x="19013" y="0"/>
                  </a:lnTo>
                  <a:lnTo>
                    <a:pt x="38027" y="0"/>
                  </a:lnTo>
                </a:path>
              </a:pathLst>
            </a:custGeom>
            <a:ln w="18934">
              <a:solidFill>
                <a:srgbClr val="FF0000"/>
              </a:solidFill>
            </a:ln>
          </p:spPr>
          <p:txBody>
            <a:bodyPr wrap="square" lIns="0" tIns="0" rIns="0" bIns="0" rtlCol="0"/>
            <a:lstStyle/>
            <a:p>
              <a:endParaRPr/>
            </a:p>
          </p:txBody>
        </p:sp>
        <p:sp>
          <p:nvSpPr>
            <p:cNvPr id="591" name="object 591"/>
            <p:cNvSpPr/>
            <p:nvPr/>
          </p:nvSpPr>
          <p:spPr>
            <a:xfrm>
              <a:off x="3474266" y="3057304"/>
              <a:ext cx="28575" cy="0"/>
            </a:xfrm>
            <a:custGeom>
              <a:avLst/>
              <a:gdLst/>
              <a:ahLst/>
              <a:cxnLst/>
              <a:rect l="l" t="t" r="r" b="b"/>
              <a:pathLst>
                <a:path w="28575">
                  <a:moveTo>
                    <a:pt x="0" y="0"/>
                  </a:moveTo>
                  <a:lnTo>
                    <a:pt x="28520" y="0"/>
                  </a:lnTo>
                </a:path>
              </a:pathLst>
            </a:custGeom>
            <a:ln w="18934">
              <a:solidFill>
                <a:srgbClr val="FF0000"/>
              </a:solidFill>
            </a:ln>
          </p:spPr>
          <p:txBody>
            <a:bodyPr wrap="square" lIns="0" tIns="0" rIns="0" bIns="0" rtlCol="0"/>
            <a:lstStyle/>
            <a:p>
              <a:endParaRPr/>
            </a:p>
          </p:txBody>
        </p:sp>
        <p:sp>
          <p:nvSpPr>
            <p:cNvPr id="592" name="object 592"/>
            <p:cNvSpPr/>
            <p:nvPr/>
          </p:nvSpPr>
          <p:spPr>
            <a:xfrm>
              <a:off x="3502787" y="3057304"/>
              <a:ext cx="38100" cy="0"/>
            </a:xfrm>
            <a:custGeom>
              <a:avLst/>
              <a:gdLst/>
              <a:ahLst/>
              <a:cxnLst/>
              <a:rect l="l" t="t" r="r" b="b"/>
              <a:pathLst>
                <a:path w="38100">
                  <a:moveTo>
                    <a:pt x="0" y="0"/>
                  </a:moveTo>
                  <a:lnTo>
                    <a:pt x="19013" y="0"/>
                  </a:lnTo>
                  <a:lnTo>
                    <a:pt x="38027" y="0"/>
                  </a:lnTo>
                </a:path>
              </a:pathLst>
            </a:custGeom>
            <a:ln w="18934">
              <a:solidFill>
                <a:srgbClr val="FF0000"/>
              </a:solidFill>
            </a:ln>
          </p:spPr>
          <p:txBody>
            <a:bodyPr wrap="square" lIns="0" tIns="0" rIns="0" bIns="0" rtlCol="0"/>
            <a:lstStyle/>
            <a:p>
              <a:endParaRPr/>
            </a:p>
          </p:txBody>
        </p:sp>
        <p:sp>
          <p:nvSpPr>
            <p:cNvPr id="593" name="object 593"/>
            <p:cNvSpPr/>
            <p:nvPr/>
          </p:nvSpPr>
          <p:spPr>
            <a:xfrm>
              <a:off x="3540815" y="3057304"/>
              <a:ext cx="28575" cy="0"/>
            </a:xfrm>
            <a:custGeom>
              <a:avLst/>
              <a:gdLst/>
              <a:ahLst/>
              <a:cxnLst/>
              <a:rect l="l" t="t" r="r" b="b"/>
              <a:pathLst>
                <a:path w="28575">
                  <a:moveTo>
                    <a:pt x="0" y="0"/>
                  </a:moveTo>
                  <a:lnTo>
                    <a:pt x="28520" y="0"/>
                  </a:lnTo>
                </a:path>
              </a:pathLst>
            </a:custGeom>
            <a:ln w="18934">
              <a:solidFill>
                <a:srgbClr val="FF0000"/>
              </a:solidFill>
            </a:ln>
          </p:spPr>
          <p:txBody>
            <a:bodyPr wrap="square" lIns="0" tIns="0" rIns="0" bIns="0" rtlCol="0"/>
            <a:lstStyle/>
            <a:p>
              <a:endParaRPr/>
            </a:p>
          </p:txBody>
        </p:sp>
        <p:sp>
          <p:nvSpPr>
            <p:cNvPr id="594" name="object 594"/>
            <p:cNvSpPr/>
            <p:nvPr/>
          </p:nvSpPr>
          <p:spPr>
            <a:xfrm>
              <a:off x="3569336" y="3057303"/>
              <a:ext cx="38100" cy="9525"/>
            </a:xfrm>
            <a:custGeom>
              <a:avLst/>
              <a:gdLst/>
              <a:ahLst/>
              <a:cxnLst/>
              <a:rect l="l" t="t" r="r" b="b"/>
              <a:pathLst>
                <a:path w="38100" h="9525">
                  <a:moveTo>
                    <a:pt x="0" y="0"/>
                  </a:moveTo>
                  <a:lnTo>
                    <a:pt x="38027" y="9467"/>
                  </a:lnTo>
                </a:path>
              </a:pathLst>
            </a:custGeom>
            <a:ln w="18939">
              <a:solidFill>
                <a:srgbClr val="FF0000"/>
              </a:solidFill>
            </a:ln>
          </p:spPr>
          <p:txBody>
            <a:bodyPr wrap="square" lIns="0" tIns="0" rIns="0" bIns="0" rtlCol="0"/>
            <a:lstStyle/>
            <a:p>
              <a:endParaRPr/>
            </a:p>
          </p:txBody>
        </p:sp>
        <p:sp>
          <p:nvSpPr>
            <p:cNvPr id="595" name="object 595"/>
            <p:cNvSpPr/>
            <p:nvPr/>
          </p:nvSpPr>
          <p:spPr>
            <a:xfrm>
              <a:off x="3607364" y="3066770"/>
              <a:ext cx="38100" cy="19050"/>
            </a:xfrm>
            <a:custGeom>
              <a:avLst/>
              <a:gdLst/>
              <a:ahLst/>
              <a:cxnLst/>
              <a:rect l="l" t="t" r="r" b="b"/>
              <a:pathLst>
                <a:path w="38100" h="19050">
                  <a:moveTo>
                    <a:pt x="0" y="0"/>
                  </a:moveTo>
                  <a:lnTo>
                    <a:pt x="38027" y="18934"/>
                  </a:lnTo>
                </a:path>
              </a:pathLst>
            </a:custGeom>
            <a:ln w="18950">
              <a:solidFill>
                <a:srgbClr val="FF0000"/>
              </a:solidFill>
            </a:ln>
          </p:spPr>
          <p:txBody>
            <a:bodyPr wrap="square" lIns="0" tIns="0" rIns="0" bIns="0" rtlCol="0"/>
            <a:lstStyle/>
            <a:p>
              <a:endParaRPr/>
            </a:p>
          </p:txBody>
        </p:sp>
        <p:sp>
          <p:nvSpPr>
            <p:cNvPr id="596" name="object 596"/>
            <p:cNvSpPr/>
            <p:nvPr/>
          </p:nvSpPr>
          <p:spPr>
            <a:xfrm>
              <a:off x="3645392" y="3085704"/>
              <a:ext cx="28575" cy="19050"/>
            </a:xfrm>
            <a:custGeom>
              <a:avLst/>
              <a:gdLst/>
              <a:ahLst/>
              <a:cxnLst/>
              <a:rect l="l" t="t" r="r" b="b"/>
              <a:pathLst>
                <a:path w="28575" h="19050">
                  <a:moveTo>
                    <a:pt x="0" y="0"/>
                  </a:moveTo>
                  <a:lnTo>
                    <a:pt x="28520" y="18934"/>
                  </a:lnTo>
                </a:path>
              </a:pathLst>
            </a:custGeom>
            <a:ln w="18958">
              <a:solidFill>
                <a:srgbClr val="FF0000"/>
              </a:solidFill>
            </a:ln>
          </p:spPr>
          <p:txBody>
            <a:bodyPr wrap="square" lIns="0" tIns="0" rIns="0" bIns="0" rtlCol="0"/>
            <a:lstStyle/>
            <a:p>
              <a:endParaRPr/>
            </a:p>
          </p:txBody>
        </p:sp>
        <p:sp>
          <p:nvSpPr>
            <p:cNvPr id="597" name="object 597"/>
            <p:cNvSpPr/>
            <p:nvPr/>
          </p:nvSpPr>
          <p:spPr>
            <a:xfrm>
              <a:off x="3673914" y="3104638"/>
              <a:ext cx="38100" cy="19050"/>
            </a:xfrm>
            <a:custGeom>
              <a:avLst/>
              <a:gdLst/>
              <a:ahLst/>
              <a:cxnLst/>
              <a:rect l="l" t="t" r="r" b="b"/>
              <a:pathLst>
                <a:path w="38100" h="19050">
                  <a:moveTo>
                    <a:pt x="0" y="0"/>
                  </a:moveTo>
                  <a:lnTo>
                    <a:pt x="19013" y="9467"/>
                  </a:lnTo>
                  <a:lnTo>
                    <a:pt x="38027" y="18934"/>
                  </a:lnTo>
                </a:path>
              </a:pathLst>
            </a:custGeom>
            <a:ln w="18950">
              <a:solidFill>
                <a:srgbClr val="FF0000"/>
              </a:solidFill>
            </a:ln>
          </p:spPr>
          <p:txBody>
            <a:bodyPr wrap="square" lIns="0" tIns="0" rIns="0" bIns="0" rtlCol="0"/>
            <a:lstStyle/>
            <a:p>
              <a:endParaRPr/>
            </a:p>
          </p:txBody>
        </p:sp>
        <p:sp>
          <p:nvSpPr>
            <p:cNvPr id="598" name="object 598"/>
            <p:cNvSpPr/>
            <p:nvPr/>
          </p:nvSpPr>
          <p:spPr>
            <a:xfrm>
              <a:off x="3711942" y="3123573"/>
              <a:ext cx="28575" cy="19050"/>
            </a:xfrm>
            <a:custGeom>
              <a:avLst/>
              <a:gdLst/>
              <a:ahLst/>
              <a:cxnLst/>
              <a:rect l="l" t="t" r="r" b="b"/>
              <a:pathLst>
                <a:path w="28575" h="19050">
                  <a:moveTo>
                    <a:pt x="0" y="0"/>
                  </a:moveTo>
                  <a:lnTo>
                    <a:pt x="28520" y="18934"/>
                  </a:lnTo>
                </a:path>
              </a:pathLst>
            </a:custGeom>
            <a:ln w="18958">
              <a:solidFill>
                <a:srgbClr val="FF0000"/>
              </a:solidFill>
            </a:ln>
          </p:spPr>
          <p:txBody>
            <a:bodyPr wrap="square" lIns="0" tIns="0" rIns="0" bIns="0" rtlCol="0"/>
            <a:lstStyle/>
            <a:p>
              <a:endParaRPr/>
            </a:p>
          </p:txBody>
        </p:sp>
        <p:sp>
          <p:nvSpPr>
            <p:cNvPr id="599" name="object 599"/>
            <p:cNvSpPr/>
            <p:nvPr/>
          </p:nvSpPr>
          <p:spPr>
            <a:xfrm>
              <a:off x="3740463" y="3142507"/>
              <a:ext cx="38100" cy="28575"/>
            </a:xfrm>
            <a:custGeom>
              <a:avLst/>
              <a:gdLst/>
              <a:ahLst/>
              <a:cxnLst/>
              <a:rect l="l" t="t" r="r" b="b"/>
              <a:pathLst>
                <a:path w="38100" h="28575">
                  <a:moveTo>
                    <a:pt x="0" y="0"/>
                  </a:moveTo>
                  <a:lnTo>
                    <a:pt x="19013" y="9467"/>
                  </a:lnTo>
                  <a:lnTo>
                    <a:pt x="38027" y="28401"/>
                  </a:lnTo>
                </a:path>
              </a:pathLst>
            </a:custGeom>
            <a:ln w="18962">
              <a:solidFill>
                <a:srgbClr val="FF0000"/>
              </a:solidFill>
            </a:ln>
          </p:spPr>
          <p:txBody>
            <a:bodyPr wrap="square" lIns="0" tIns="0" rIns="0" bIns="0" rtlCol="0"/>
            <a:lstStyle/>
            <a:p>
              <a:endParaRPr/>
            </a:p>
          </p:txBody>
        </p:sp>
        <p:sp>
          <p:nvSpPr>
            <p:cNvPr id="600" name="object 600"/>
            <p:cNvSpPr/>
            <p:nvPr/>
          </p:nvSpPr>
          <p:spPr>
            <a:xfrm>
              <a:off x="3778491" y="3170908"/>
              <a:ext cx="28575" cy="28575"/>
            </a:xfrm>
            <a:custGeom>
              <a:avLst/>
              <a:gdLst/>
              <a:ahLst/>
              <a:cxnLst/>
              <a:rect l="l" t="t" r="r" b="b"/>
              <a:pathLst>
                <a:path w="28575" h="28575">
                  <a:moveTo>
                    <a:pt x="0" y="0"/>
                  </a:moveTo>
                  <a:lnTo>
                    <a:pt x="28520" y="28401"/>
                  </a:lnTo>
                </a:path>
              </a:pathLst>
            </a:custGeom>
            <a:ln w="18974">
              <a:solidFill>
                <a:srgbClr val="FF0000"/>
              </a:solidFill>
            </a:ln>
          </p:spPr>
          <p:txBody>
            <a:bodyPr wrap="square" lIns="0" tIns="0" rIns="0" bIns="0" rtlCol="0"/>
            <a:lstStyle/>
            <a:p>
              <a:endParaRPr/>
            </a:p>
          </p:txBody>
        </p:sp>
        <p:sp>
          <p:nvSpPr>
            <p:cNvPr id="601" name="object 601"/>
            <p:cNvSpPr/>
            <p:nvPr/>
          </p:nvSpPr>
          <p:spPr>
            <a:xfrm>
              <a:off x="3807012" y="3199310"/>
              <a:ext cx="38100" cy="38100"/>
            </a:xfrm>
            <a:custGeom>
              <a:avLst/>
              <a:gdLst/>
              <a:ahLst/>
              <a:cxnLst/>
              <a:rect l="l" t="t" r="r" b="b"/>
              <a:pathLst>
                <a:path w="38100" h="38100">
                  <a:moveTo>
                    <a:pt x="0" y="0"/>
                  </a:moveTo>
                  <a:lnTo>
                    <a:pt x="19013" y="18934"/>
                  </a:lnTo>
                  <a:lnTo>
                    <a:pt x="38027" y="37869"/>
                  </a:lnTo>
                </a:path>
              </a:pathLst>
            </a:custGeom>
            <a:ln w="18974">
              <a:solidFill>
                <a:srgbClr val="FF0000"/>
              </a:solidFill>
            </a:ln>
          </p:spPr>
          <p:txBody>
            <a:bodyPr wrap="square" lIns="0" tIns="0" rIns="0" bIns="0" rtlCol="0"/>
            <a:lstStyle/>
            <a:p>
              <a:endParaRPr/>
            </a:p>
          </p:txBody>
        </p:sp>
        <p:sp>
          <p:nvSpPr>
            <p:cNvPr id="602" name="object 602"/>
            <p:cNvSpPr/>
            <p:nvPr/>
          </p:nvSpPr>
          <p:spPr>
            <a:xfrm>
              <a:off x="3845040" y="3237178"/>
              <a:ext cx="28575" cy="38100"/>
            </a:xfrm>
            <a:custGeom>
              <a:avLst/>
              <a:gdLst/>
              <a:ahLst/>
              <a:cxnLst/>
              <a:rect l="l" t="t" r="r" b="b"/>
              <a:pathLst>
                <a:path w="28575" h="38100">
                  <a:moveTo>
                    <a:pt x="0" y="0"/>
                  </a:moveTo>
                  <a:lnTo>
                    <a:pt x="28520" y="37869"/>
                  </a:lnTo>
                </a:path>
              </a:pathLst>
            </a:custGeom>
            <a:ln w="18985">
              <a:solidFill>
                <a:srgbClr val="FF0000"/>
              </a:solidFill>
            </a:ln>
          </p:spPr>
          <p:txBody>
            <a:bodyPr wrap="square" lIns="0" tIns="0" rIns="0" bIns="0" rtlCol="0"/>
            <a:lstStyle/>
            <a:p>
              <a:endParaRPr/>
            </a:p>
          </p:txBody>
        </p:sp>
        <p:sp>
          <p:nvSpPr>
            <p:cNvPr id="603" name="object 603"/>
            <p:cNvSpPr/>
            <p:nvPr/>
          </p:nvSpPr>
          <p:spPr>
            <a:xfrm>
              <a:off x="3873561" y="3275047"/>
              <a:ext cx="38100" cy="38100"/>
            </a:xfrm>
            <a:custGeom>
              <a:avLst/>
              <a:gdLst/>
              <a:ahLst/>
              <a:cxnLst/>
              <a:rect l="l" t="t" r="r" b="b"/>
              <a:pathLst>
                <a:path w="38100" h="38100">
                  <a:moveTo>
                    <a:pt x="0" y="0"/>
                  </a:moveTo>
                  <a:lnTo>
                    <a:pt x="38027" y="37869"/>
                  </a:lnTo>
                </a:path>
              </a:pathLst>
            </a:custGeom>
            <a:ln w="18974">
              <a:solidFill>
                <a:srgbClr val="FF0000"/>
              </a:solidFill>
            </a:ln>
          </p:spPr>
          <p:txBody>
            <a:bodyPr wrap="square" lIns="0" tIns="0" rIns="0" bIns="0" rtlCol="0"/>
            <a:lstStyle/>
            <a:p>
              <a:endParaRPr/>
            </a:p>
          </p:txBody>
        </p:sp>
        <p:sp>
          <p:nvSpPr>
            <p:cNvPr id="604" name="object 604"/>
            <p:cNvSpPr/>
            <p:nvPr/>
          </p:nvSpPr>
          <p:spPr>
            <a:xfrm>
              <a:off x="3911589" y="3312916"/>
              <a:ext cx="38100" cy="38100"/>
            </a:xfrm>
            <a:custGeom>
              <a:avLst/>
              <a:gdLst/>
              <a:ahLst/>
              <a:cxnLst/>
              <a:rect l="l" t="t" r="r" b="b"/>
              <a:pathLst>
                <a:path w="38100" h="38100">
                  <a:moveTo>
                    <a:pt x="0" y="0"/>
                  </a:moveTo>
                  <a:lnTo>
                    <a:pt x="38027" y="37869"/>
                  </a:lnTo>
                </a:path>
              </a:pathLst>
            </a:custGeom>
            <a:ln w="18974">
              <a:solidFill>
                <a:srgbClr val="FF0000"/>
              </a:solidFill>
            </a:ln>
          </p:spPr>
          <p:txBody>
            <a:bodyPr wrap="square" lIns="0" tIns="0" rIns="0" bIns="0" rtlCol="0"/>
            <a:lstStyle/>
            <a:p>
              <a:endParaRPr/>
            </a:p>
          </p:txBody>
        </p:sp>
        <p:sp>
          <p:nvSpPr>
            <p:cNvPr id="605" name="object 605"/>
            <p:cNvSpPr/>
            <p:nvPr/>
          </p:nvSpPr>
          <p:spPr>
            <a:xfrm>
              <a:off x="3949618" y="3350784"/>
              <a:ext cx="28575" cy="38100"/>
            </a:xfrm>
            <a:custGeom>
              <a:avLst/>
              <a:gdLst/>
              <a:ahLst/>
              <a:cxnLst/>
              <a:rect l="l" t="t" r="r" b="b"/>
              <a:pathLst>
                <a:path w="28575" h="38100">
                  <a:moveTo>
                    <a:pt x="0" y="0"/>
                  </a:moveTo>
                  <a:lnTo>
                    <a:pt x="28520" y="37869"/>
                  </a:lnTo>
                </a:path>
              </a:pathLst>
            </a:custGeom>
            <a:ln w="18985">
              <a:solidFill>
                <a:srgbClr val="FF0000"/>
              </a:solidFill>
            </a:ln>
          </p:spPr>
          <p:txBody>
            <a:bodyPr wrap="square" lIns="0" tIns="0" rIns="0" bIns="0" rtlCol="0"/>
            <a:lstStyle/>
            <a:p>
              <a:endParaRPr/>
            </a:p>
          </p:txBody>
        </p:sp>
        <p:sp>
          <p:nvSpPr>
            <p:cNvPr id="606" name="object 606"/>
            <p:cNvSpPr/>
            <p:nvPr/>
          </p:nvSpPr>
          <p:spPr>
            <a:xfrm>
              <a:off x="3978139" y="3388653"/>
              <a:ext cx="38100" cy="47625"/>
            </a:xfrm>
            <a:custGeom>
              <a:avLst/>
              <a:gdLst/>
              <a:ahLst/>
              <a:cxnLst/>
              <a:rect l="l" t="t" r="r" b="b"/>
              <a:pathLst>
                <a:path w="38100" h="47625">
                  <a:moveTo>
                    <a:pt x="0" y="0"/>
                  </a:moveTo>
                  <a:lnTo>
                    <a:pt x="19013" y="18934"/>
                  </a:lnTo>
                  <a:lnTo>
                    <a:pt x="38027" y="47336"/>
                  </a:lnTo>
                </a:path>
              </a:pathLst>
            </a:custGeom>
            <a:ln w="18982">
              <a:solidFill>
                <a:srgbClr val="FF0000"/>
              </a:solidFill>
            </a:ln>
          </p:spPr>
          <p:txBody>
            <a:bodyPr wrap="square" lIns="0" tIns="0" rIns="0" bIns="0" rtlCol="0"/>
            <a:lstStyle/>
            <a:p>
              <a:endParaRPr/>
            </a:p>
          </p:txBody>
        </p:sp>
        <p:sp>
          <p:nvSpPr>
            <p:cNvPr id="607" name="object 607"/>
            <p:cNvSpPr/>
            <p:nvPr/>
          </p:nvSpPr>
          <p:spPr>
            <a:xfrm>
              <a:off x="4016167" y="3435989"/>
              <a:ext cx="28575" cy="38100"/>
            </a:xfrm>
            <a:custGeom>
              <a:avLst/>
              <a:gdLst/>
              <a:ahLst/>
              <a:cxnLst/>
              <a:rect l="l" t="t" r="r" b="b"/>
              <a:pathLst>
                <a:path w="28575" h="38100">
                  <a:moveTo>
                    <a:pt x="0" y="0"/>
                  </a:moveTo>
                  <a:lnTo>
                    <a:pt x="28520" y="37869"/>
                  </a:lnTo>
                </a:path>
              </a:pathLst>
            </a:custGeom>
            <a:ln w="18985">
              <a:solidFill>
                <a:srgbClr val="FF0000"/>
              </a:solidFill>
            </a:ln>
          </p:spPr>
          <p:txBody>
            <a:bodyPr wrap="square" lIns="0" tIns="0" rIns="0" bIns="0" rtlCol="0"/>
            <a:lstStyle/>
            <a:p>
              <a:endParaRPr/>
            </a:p>
          </p:txBody>
        </p:sp>
        <p:sp>
          <p:nvSpPr>
            <p:cNvPr id="608" name="object 608"/>
            <p:cNvSpPr/>
            <p:nvPr/>
          </p:nvSpPr>
          <p:spPr>
            <a:xfrm>
              <a:off x="4044688" y="3473858"/>
              <a:ext cx="38100" cy="47625"/>
            </a:xfrm>
            <a:custGeom>
              <a:avLst/>
              <a:gdLst/>
              <a:ahLst/>
              <a:cxnLst/>
              <a:rect l="l" t="t" r="r" b="b"/>
              <a:pathLst>
                <a:path w="38100" h="47625">
                  <a:moveTo>
                    <a:pt x="0" y="0"/>
                  </a:moveTo>
                  <a:lnTo>
                    <a:pt x="19013" y="18934"/>
                  </a:lnTo>
                  <a:lnTo>
                    <a:pt x="38027" y="47336"/>
                  </a:lnTo>
                </a:path>
              </a:pathLst>
            </a:custGeom>
            <a:ln w="18982">
              <a:solidFill>
                <a:srgbClr val="FF0000"/>
              </a:solidFill>
            </a:ln>
          </p:spPr>
          <p:txBody>
            <a:bodyPr wrap="square" lIns="0" tIns="0" rIns="0" bIns="0" rtlCol="0"/>
            <a:lstStyle/>
            <a:p>
              <a:endParaRPr/>
            </a:p>
          </p:txBody>
        </p:sp>
        <p:sp>
          <p:nvSpPr>
            <p:cNvPr id="609" name="object 609"/>
            <p:cNvSpPr/>
            <p:nvPr/>
          </p:nvSpPr>
          <p:spPr>
            <a:xfrm>
              <a:off x="4082716" y="3521194"/>
              <a:ext cx="28575" cy="47625"/>
            </a:xfrm>
            <a:custGeom>
              <a:avLst/>
              <a:gdLst/>
              <a:ahLst/>
              <a:cxnLst/>
              <a:rect l="l" t="t" r="r" b="b"/>
              <a:pathLst>
                <a:path w="28575" h="47625">
                  <a:moveTo>
                    <a:pt x="0" y="0"/>
                  </a:moveTo>
                  <a:lnTo>
                    <a:pt x="28520" y="47336"/>
                  </a:lnTo>
                </a:path>
              </a:pathLst>
            </a:custGeom>
            <a:ln w="18992">
              <a:solidFill>
                <a:srgbClr val="FF0000"/>
              </a:solidFill>
            </a:ln>
          </p:spPr>
          <p:txBody>
            <a:bodyPr wrap="square" lIns="0" tIns="0" rIns="0" bIns="0" rtlCol="0"/>
            <a:lstStyle/>
            <a:p>
              <a:endParaRPr/>
            </a:p>
          </p:txBody>
        </p:sp>
        <p:sp>
          <p:nvSpPr>
            <p:cNvPr id="610" name="object 610"/>
            <p:cNvSpPr/>
            <p:nvPr/>
          </p:nvSpPr>
          <p:spPr>
            <a:xfrm>
              <a:off x="4111237" y="3568530"/>
              <a:ext cx="38100" cy="38100"/>
            </a:xfrm>
            <a:custGeom>
              <a:avLst/>
              <a:gdLst/>
              <a:ahLst/>
              <a:cxnLst/>
              <a:rect l="l" t="t" r="r" b="b"/>
              <a:pathLst>
                <a:path w="38100" h="38100">
                  <a:moveTo>
                    <a:pt x="0" y="0"/>
                  </a:moveTo>
                  <a:lnTo>
                    <a:pt x="38027" y="37869"/>
                  </a:lnTo>
                </a:path>
              </a:pathLst>
            </a:custGeom>
            <a:ln w="18974">
              <a:solidFill>
                <a:srgbClr val="FF0000"/>
              </a:solidFill>
            </a:ln>
          </p:spPr>
          <p:txBody>
            <a:bodyPr wrap="square" lIns="0" tIns="0" rIns="0" bIns="0" rtlCol="0"/>
            <a:lstStyle/>
            <a:p>
              <a:endParaRPr/>
            </a:p>
          </p:txBody>
        </p:sp>
        <p:sp>
          <p:nvSpPr>
            <p:cNvPr id="611" name="object 611"/>
            <p:cNvSpPr/>
            <p:nvPr/>
          </p:nvSpPr>
          <p:spPr>
            <a:xfrm>
              <a:off x="4149265" y="3606398"/>
              <a:ext cx="38100" cy="47625"/>
            </a:xfrm>
            <a:custGeom>
              <a:avLst/>
              <a:gdLst/>
              <a:ahLst/>
              <a:cxnLst/>
              <a:rect l="l" t="t" r="r" b="b"/>
              <a:pathLst>
                <a:path w="38100" h="47625">
                  <a:moveTo>
                    <a:pt x="0" y="0"/>
                  </a:moveTo>
                  <a:lnTo>
                    <a:pt x="38027" y="47336"/>
                  </a:lnTo>
                </a:path>
              </a:pathLst>
            </a:custGeom>
            <a:ln w="18982">
              <a:solidFill>
                <a:srgbClr val="FF0000"/>
              </a:solidFill>
            </a:ln>
          </p:spPr>
          <p:txBody>
            <a:bodyPr wrap="square" lIns="0" tIns="0" rIns="0" bIns="0" rtlCol="0"/>
            <a:lstStyle/>
            <a:p>
              <a:endParaRPr/>
            </a:p>
          </p:txBody>
        </p:sp>
        <p:sp>
          <p:nvSpPr>
            <p:cNvPr id="612" name="object 612"/>
            <p:cNvSpPr/>
            <p:nvPr/>
          </p:nvSpPr>
          <p:spPr>
            <a:xfrm>
              <a:off x="4187294" y="3653734"/>
              <a:ext cx="28575" cy="38100"/>
            </a:xfrm>
            <a:custGeom>
              <a:avLst/>
              <a:gdLst/>
              <a:ahLst/>
              <a:cxnLst/>
              <a:rect l="l" t="t" r="r" b="b"/>
              <a:pathLst>
                <a:path w="28575" h="38100">
                  <a:moveTo>
                    <a:pt x="0" y="0"/>
                  </a:moveTo>
                  <a:lnTo>
                    <a:pt x="28520" y="37869"/>
                  </a:lnTo>
                </a:path>
              </a:pathLst>
            </a:custGeom>
            <a:ln w="18985">
              <a:solidFill>
                <a:srgbClr val="FF0000"/>
              </a:solidFill>
            </a:ln>
          </p:spPr>
          <p:txBody>
            <a:bodyPr wrap="square" lIns="0" tIns="0" rIns="0" bIns="0" rtlCol="0"/>
            <a:lstStyle/>
            <a:p>
              <a:endParaRPr/>
            </a:p>
          </p:txBody>
        </p:sp>
        <p:sp>
          <p:nvSpPr>
            <p:cNvPr id="613" name="object 613"/>
            <p:cNvSpPr/>
            <p:nvPr/>
          </p:nvSpPr>
          <p:spPr>
            <a:xfrm>
              <a:off x="4215815" y="3691603"/>
              <a:ext cx="38100" cy="47625"/>
            </a:xfrm>
            <a:custGeom>
              <a:avLst/>
              <a:gdLst/>
              <a:ahLst/>
              <a:cxnLst/>
              <a:rect l="l" t="t" r="r" b="b"/>
              <a:pathLst>
                <a:path w="38100" h="47625">
                  <a:moveTo>
                    <a:pt x="0" y="0"/>
                  </a:moveTo>
                  <a:lnTo>
                    <a:pt x="19013" y="18934"/>
                  </a:lnTo>
                  <a:lnTo>
                    <a:pt x="38027" y="47336"/>
                  </a:lnTo>
                </a:path>
              </a:pathLst>
            </a:custGeom>
            <a:ln w="18982">
              <a:solidFill>
                <a:srgbClr val="FF0000"/>
              </a:solidFill>
            </a:ln>
          </p:spPr>
          <p:txBody>
            <a:bodyPr wrap="square" lIns="0" tIns="0" rIns="0" bIns="0" rtlCol="0"/>
            <a:lstStyle/>
            <a:p>
              <a:endParaRPr/>
            </a:p>
          </p:txBody>
        </p:sp>
        <p:sp>
          <p:nvSpPr>
            <p:cNvPr id="614" name="object 614"/>
            <p:cNvSpPr/>
            <p:nvPr/>
          </p:nvSpPr>
          <p:spPr>
            <a:xfrm>
              <a:off x="4253843" y="3738939"/>
              <a:ext cx="28575" cy="38100"/>
            </a:xfrm>
            <a:custGeom>
              <a:avLst/>
              <a:gdLst/>
              <a:ahLst/>
              <a:cxnLst/>
              <a:rect l="l" t="t" r="r" b="b"/>
              <a:pathLst>
                <a:path w="28575" h="38100">
                  <a:moveTo>
                    <a:pt x="0" y="0"/>
                  </a:moveTo>
                  <a:lnTo>
                    <a:pt x="28520" y="37869"/>
                  </a:lnTo>
                </a:path>
              </a:pathLst>
            </a:custGeom>
            <a:ln w="18985">
              <a:solidFill>
                <a:srgbClr val="FF0000"/>
              </a:solidFill>
            </a:ln>
          </p:spPr>
          <p:txBody>
            <a:bodyPr wrap="square" lIns="0" tIns="0" rIns="0" bIns="0" rtlCol="0"/>
            <a:lstStyle/>
            <a:p>
              <a:endParaRPr/>
            </a:p>
          </p:txBody>
        </p:sp>
        <p:sp>
          <p:nvSpPr>
            <p:cNvPr id="615" name="object 615"/>
            <p:cNvSpPr/>
            <p:nvPr/>
          </p:nvSpPr>
          <p:spPr>
            <a:xfrm>
              <a:off x="4282364" y="3776808"/>
              <a:ext cx="38100" cy="47625"/>
            </a:xfrm>
            <a:custGeom>
              <a:avLst/>
              <a:gdLst/>
              <a:ahLst/>
              <a:cxnLst/>
              <a:rect l="l" t="t" r="r" b="b"/>
              <a:pathLst>
                <a:path w="38100" h="47625">
                  <a:moveTo>
                    <a:pt x="0" y="0"/>
                  </a:moveTo>
                  <a:lnTo>
                    <a:pt x="19013" y="28401"/>
                  </a:lnTo>
                  <a:lnTo>
                    <a:pt x="38027" y="47336"/>
                  </a:lnTo>
                </a:path>
              </a:pathLst>
            </a:custGeom>
            <a:ln w="18982">
              <a:solidFill>
                <a:srgbClr val="FF0000"/>
              </a:solidFill>
            </a:ln>
          </p:spPr>
          <p:txBody>
            <a:bodyPr wrap="square" lIns="0" tIns="0" rIns="0" bIns="0" rtlCol="0"/>
            <a:lstStyle/>
            <a:p>
              <a:endParaRPr/>
            </a:p>
          </p:txBody>
        </p:sp>
        <p:sp>
          <p:nvSpPr>
            <p:cNvPr id="616" name="object 616"/>
            <p:cNvSpPr/>
            <p:nvPr/>
          </p:nvSpPr>
          <p:spPr>
            <a:xfrm>
              <a:off x="4320392" y="3824144"/>
              <a:ext cx="28575" cy="28575"/>
            </a:xfrm>
            <a:custGeom>
              <a:avLst/>
              <a:gdLst/>
              <a:ahLst/>
              <a:cxnLst/>
              <a:rect l="l" t="t" r="r" b="b"/>
              <a:pathLst>
                <a:path w="28575" h="28575">
                  <a:moveTo>
                    <a:pt x="0" y="0"/>
                  </a:moveTo>
                  <a:lnTo>
                    <a:pt x="9506" y="18934"/>
                  </a:lnTo>
                  <a:lnTo>
                    <a:pt x="28520" y="28401"/>
                  </a:lnTo>
                </a:path>
              </a:pathLst>
            </a:custGeom>
            <a:ln w="18974">
              <a:solidFill>
                <a:srgbClr val="FF0000"/>
              </a:solidFill>
            </a:ln>
          </p:spPr>
          <p:txBody>
            <a:bodyPr wrap="square" lIns="0" tIns="0" rIns="0" bIns="0" rtlCol="0"/>
            <a:lstStyle/>
            <a:p>
              <a:endParaRPr/>
            </a:p>
          </p:txBody>
        </p:sp>
        <p:sp>
          <p:nvSpPr>
            <p:cNvPr id="617" name="object 617"/>
            <p:cNvSpPr/>
            <p:nvPr/>
          </p:nvSpPr>
          <p:spPr>
            <a:xfrm>
              <a:off x="4348913" y="3852545"/>
              <a:ext cx="38100" cy="38100"/>
            </a:xfrm>
            <a:custGeom>
              <a:avLst/>
              <a:gdLst/>
              <a:ahLst/>
              <a:cxnLst/>
              <a:rect l="l" t="t" r="r" b="b"/>
              <a:pathLst>
                <a:path w="38100" h="38100">
                  <a:moveTo>
                    <a:pt x="0" y="0"/>
                  </a:moveTo>
                  <a:lnTo>
                    <a:pt x="19013" y="18934"/>
                  </a:lnTo>
                  <a:lnTo>
                    <a:pt x="38027" y="37869"/>
                  </a:lnTo>
                </a:path>
              </a:pathLst>
            </a:custGeom>
            <a:ln w="18974">
              <a:solidFill>
                <a:srgbClr val="FF0000"/>
              </a:solidFill>
            </a:ln>
          </p:spPr>
          <p:txBody>
            <a:bodyPr wrap="square" lIns="0" tIns="0" rIns="0" bIns="0" rtlCol="0"/>
            <a:lstStyle/>
            <a:p>
              <a:endParaRPr/>
            </a:p>
          </p:txBody>
        </p:sp>
        <p:sp>
          <p:nvSpPr>
            <p:cNvPr id="618" name="object 618"/>
            <p:cNvSpPr/>
            <p:nvPr/>
          </p:nvSpPr>
          <p:spPr>
            <a:xfrm>
              <a:off x="4386941" y="3890414"/>
              <a:ext cx="28575" cy="38100"/>
            </a:xfrm>
            <a:custGeom>
              <a:avLst/>
              <a:gdLst/>
              <a:ahLst/>
              <a:cxnLst/>
              <a:rect l="l" t="t" r="r" b="b"/>
              <a:pathLst>
                <a:path w="28575" h="38100">
                  <a:moveTo>
                    <a:pt x="0" y="0"/>
                  </a:moveTo>
                  <a:lnTo>
                    <a:pt x="28520" y="37869"/>
                  </a:lnTo>
                </a:path>
              </a:pathLst>
            </a:custGeom>
            <a:ln w="18985">
              <a:solidFill>
                <a:srgbClr val="FF0000"/>
              </a:solidFill>
            </a:ln>
          </p:spPr>
          <p:txBody>
            <a:bodyPr wrap="square" lIns="0" tIns="0" rIns="0" bIns="0" rtlCol="0"/>
            <a:lstStyle/>
            <a:p>
              <a:endParaRPr/>
            </a:p>
          </p:txBody>
        </p:sp>
        <p:sp>
          <p:nvSpPr>
            <p:cNvPr id="619" name="object 619"/>
            <p:cNvSpPr/>
            <p:nvPr/>
          </p:nvSpPr>
          <p:spPr>
            <a:xfrm>
              <a:off x="4415463" y="3928283"/>
              <a:ext cx="38100" cy="28575"/>
            </a:xfrm>
            <a:custGeom>
              <a:avLst/>
              <a:gdLst/>
              <a:ahLst/>
              <a:cxnLst/>
              <a:rect l="l" t="t" r="r" b="b"/>
              <a:pathLst>
                <a:path w="38100" h="28575">
                  <a:moveTo>
                    <a:pt x="0" y="0"/>
                  </a:moveTo>
                  <a:lnTo>
                    <a:pt x="38027" y="28401"/>
                  </a:lnTo>
                </a:path>
              </a:pathLst>
            </a:custGeom>
            <a:ln w="18962">
              <a:solidFill>
                <a:srgbClr val="FF0000"/>
              </a:solidFill>
            </a:ln>
          </p:spPr>
          <p:txBody>
            <a:bodyPr wrap="square" lIns="0" tIns="0" rIns="0" bIns="0" rtlCol="0"/>
            <a:lstStyle/>
            <a:p>
              <a:endParaRPr/>
            </a:p>
          </p:txBody>
        </p:sp>
        <p:sp>
          <p:nvSpPr>
            <p:cNvPr id="620" name="object 620"/>
            <p:cNvSpPr/>
            <p:nvPr/>
          </p:nvSpPr>
          <p:spPr>
            <a:xfrm>
              <a:off x="4453491" y="3956684"/>
              <a:ext cx="38100" cy="28575"/>
            </a:xfrm>
            <a:custGeom>
              <a:avLst/>
              <a:gdLst/>
              <a:ahLst/>
              <a:cxnLst/>
              <a:rect l="l" t="t" r="r" b="b"/>
              <a:pathLst>
                <a:path w="38100" h="28575">
                  <a:moveTo>
                    <a:pt x="0" y="0"/>
                  </a:moveTo>
                  <a:lnTo>
                    <a:pt x="38027" y="28401"/>
                  </a:lnTo>
                </a:path>
              </a:pathLst>
            </a:custGeom>
            <a:ln w="18962">
              <a:solidFill>
                <a:srgbClr val="FF0000"/>
              </a:solidFill>
            </a:ln>
          </p:spPr>
          <p:txBody>
            <a:bodyPr wrap="square" lIns="0" tIns="0" rIns="0" bIns="0" rtlCol="0"/>
            <a:lstStyle/>
            <a:p>
              <a:endParaRPr/>
            </a:p>
          </p:txBody>
        </p:sp>
        <p:sp>
          <p:nvSpPr>
            <p:cNvPr id="621" name="object 621"/>
            <p:cNvSpPr/>
            <p:nvPr/>
          </p:nvSpPr>
          <p:spPr>
            <a:xfrm>
              <a:off x="4491519" y="3985085"/>
              <a:ext cx="28575" cy="19050"/>
            </a:xfrm>
            <a:custGeom>
              <a:avLst/>
              <a:gdLst/>
              <a:ahLst/>
              <a:cxnLst/>
              <a:rect l="l" t="t" r="r" b="b"/>
              <a:pathLst>
                <a:path w="28575" h="19050">
                  <a:moveTo>
                    <a:pt x="0" y="0"/>
                  </a:moveTo>
                  <a:lnTo>
                    <a:pt x="28520" y="18934"/>
                  </a:lnTo>
                </a:path>
              </a:pathLst>
            </a:custGeom>
            <a:ln w="18958">
              <a:solidFill>
                <a:srgbClr val="FF0000"/>
              </a:solidFill>
            </a:ln>
          </p:spPr>
          <p:txBody>
            <a:bodyPr wrap="square" lIns="0" tIns="0" rIns="0" bIns="0" rtlCol="0"/>
            <a:lstStyle/>
            <a:p>
              <a:endParaRPr/>
            </a:p>
          </p:txBody>
        </p:sp>
        <p:sp>
          <p:nvSpPr>
            <p:cNvPr id="622" name="object 622"/>
            <p:cNvSpPr/>
            <p:nvPr/>
          </p:nvSpPr>
          <p:spPr>
            <a:xfrm>
              <a:off x="4520040" y="4004020"/>
              <a:ext cx="38100" cy="19050"/>
            </a:xfrm>
            <a:custGeom>
              <a:avLst/>
              <a:gdLst/>
              <a:ahLst/>
              <a:cxnLst/>
              <a:rect l="l" t="t" r="r" b="b"/>
              <a:pathLst>
                <a:path w="38100" h="19050">
                  <a:moveTo>
                    <a:pt x="0" y="0"/>
                  </a:moveTo>
                  <a:lnTo>
                    <a:pt x="19013" y="9467"/>
                  </a:lnTo>
                  <a:lnTo>
                    <a:pt x="38027" y="18934"/>
                  </a:lnTo>
                </a:path>
              </a:pathLst>
            </a:custGeom>
            <a:ln w="18950">
              <a:solidFill>
                <a:srgbClr val="FF0000"/>
              </a:solidFill>
            </a:ln>
          </p:spPr>
          <p:txBody>
            <a:bodyPr wrap="square" lIns="0" tIns="0" rIns="0" bIns="0" rtlCol="0"/>
            <a:lstStyle/>
            <a:p>
              <a:endParaRPr/>
            </a:p>
          </p:txBody>
        </p:sp>
        <p:sp>
          <p:nvSpPr>
            <p:cNvPr id="623" name="object 623"/>
            <p:cNvSpPr/>
            <p:nvPr/>
          </p:nvSpPr>
          <p:spPr>
            <a:xfrm>
              <a:off x="4558068" y="4022954"/>
              <a:ext cx="28575" cy="19050"/>
            </a:xfrm>
            <a:custGeom>
              <a:avLst/>
              <a:gdLst/>
              <a:ahLst/>
              <a:cxnLst/>
              <a:rect l="l" t="t" r="r" b="b"/>
              <a:pathLst>
                <a:path w="28575" h="19050">
                  <a:moveTo>
                    <a:pt x="0" y="0"/>
                  </a:moveTo>
                  <a:lnTo>
                    <a:pt x="28520" y="18934"/>
                  </a:lnTo>
                </a:path>
              </a:pathLst>
            </a:custGeom>
            <a:ln w="18958">
              <a:solidFill>
                <a:srgbClr val="FF0000"/>
              </a:solidFill>
            </a:ln>
          </p:spPr>
          <p:txBody>
            <a:bodyPr wrap="square" lIns="0" tIns="0" rIns="0" bIns="0" rtlCol="0"/>
            <a:lstStyle/>
            <a:p>
              <a:endParaRPr/>
            </a:p>
          </p:txBody>
        </p:sp>
        <p:sp>
          <p:nvSpPr>
            <p:cNvPr id="624" name="object 624"/>
            <p:cNvSpPr/>
            <p:nvPr/>
          </p:nvSpPr>
          <p:spPr>
            <a:xfrm>
              <a:off x="4586589" y="4041888"/>
              <a:ext cx="38100" cy="19050"/>
            </a:xfrm>
            <a:custGeom>
              <a:avLst/>
              <a:gdLst/>
              <a:ahLst/>
              <a:cxnLst/>
              <a:rect l="l" t="t" r="r" b="b"/>
              <a:pathLst>
                <a:path w="38100" h="19050">
                  <a:moveTo>
                    <a:pt x="0" y="0"/>
                  </a:moveTo>
                  <a:lnTo>
                    <a:pt x="19013" y="9467"/>
                  </a:lnTo>
                  <a:lnTo>
                    <a:pt x="38027" y="18934"/>
                  </a:lnTo>
                </a:path>
              </a:pathLst>
            </a:custGeom>
            <a:ln w="18950">
              <a:solidFill>
                <a:srgbClr val="FF0000"/>
              </a:solidFill>
            </a:ln>
          </p:spPr>
          <p:txBody>
            <a:bodyPr wrap="square" lIns="0" tIns="0" rIns="0" bIns="0" rtlCol="0"/>
            <a:lstStyle/>
            <a:p>
              <a:endParaRPr/>
            </a:p>
          </p:txBody>
        </p:sp>
        <p:sp>
          <p:nvSpPr>
            <p:cNvPr id="625" name="object 625"/>
            <p:cNvSpPr/>
            <p:nvPr/>
          </p:nvSpPr>
          <p:spPr>
            <a:xfrm>
              <a:off x="4624617" y="4060822"/>
              <a:ext cx="28575" cy="9525"/>
            </a:xfrm>
            <a:custGeom>
              <a:avLst/>
              <a:gdLst/>
              <a:ahLst/>
              <a:cxnLst/>
              <a:rect l="l" t="t" r="r" b="b"/>
              <a:pathLst>
                <a:path w="28575" h="9525">
                  <a:moveTo>
                    <a:pt x="0" y="0"/>
                  </a:moveTo>
                  <a:lnTo>
                    <a:pt x="28520" y="9467"/>
                  </a:lnTo>
                </a:path>
              </a:pathLst>
            </a:custGeom>
            <a:ln w="18942">
              <a:solidFill>
                <a:srgbClr val="FF0000"/>
              </a:solidFill>
            </a:ln>
          </p:spPr>
          <p:txBody>
            <a:bodyPr wrap="square" lIns="0" tIns="0" rIns="0" bIns="0" rtlCol="0"/>
            <a:lstStyle/>
            <a:p>
              <a:endParaRPr/>
            </a:p>
          </p:txBody>
        </p:sp>
        <p:sp>
          <p:nvSpPr>
            <p:cNvPr id="626" name="object 626"/>
            <p:cNvSpPr/>
            <p:nvPr/>
          </p:nvSpPr>
          <p:spPr>
            <a:xfrm>
              <a:off x="4653139" y="4070289"/>
              <a:ext cx="38100" cy="0"/>
            </a:xfrm>
            <a:custGeom>
              <a:avLst/>
              <a:gdLst/>
              <a:ahLst/>
              <a:cxnLst/>
              <a:rect l="l" t="t" r="r" b="b"/>
              <a:pathLst>
                <a:path w="38100">
                  <a:moveTo>
                    <a:pt x="0" y="0"/>
                  </a:moveTo>
                  <a:lnTo>
                    <a:pt x="38027" y="0"/>
                  </a:lnTo>
                </a:path>
              </a:pathLst>
            </a:custGeom>
            <a:ln w="18934">
              <a:solidFill>
                <a:srgbClr val="FF0000"/>
              </a:solidFill>
            </a:ln>
          </p:spPr>
          <p:txBody>
            <a:bodyPr wrap="square" lIns="0" tIns="0" rIns="0" bIns="0" rtlCol="0"/>
            <a:lstStyle/>
            <a:p>
              <a:endParaRPr/>
            </a:p>
          </p:txBody>
        </p:sp>
        <p:sp>
          <p:nvSpPr>
            <p:cNvPr id="627" name="object 627"/>
            <p:cNvSpPr/>
            <p:nvPr/>
          </p:nvSpPr>
          <p:spPr>
            <a:xfrm>
              <a:off x="4691167" y="4070289"/>
              <a:ext cx="38100" cy="9525"/>
            </a:xfrm>
            <a:custGeom>
              <a:avLst/>
              <a:gdLst/>
              <a:ahLst/>
              <a:cxnLst/>
              <a:rect l="l" t="t" r="r" b="b"/>
              <a:pathLst>
                <a:path w="38100" h="9525">
                  <a:moveTo>
                    <a:pt x="0" y="0"/>
                  </a:moveTo>
                  <a:lnTo>
                    <a:pt x="19013" y="9467"/>
                  </a:lnTo>
                  <a:lnTo>
                    <a:pt x="38027" y="9467"/>
                  </a:lnTo>
                </a:path>
              </a:pathLst>
            </a:custGeom>
            <a:ln w="18939">
              <a:solidFill>
                <a:srgbClr val="FF0000"/>
              </a:solidFill>
            </a:ln>
          </p:spPr>
          <p:txBody>
            <a:bodyPr wrap="square" lIns="0" tIns="0" rIns="0" bIns="0" rtlCol="0"/>
            <a:lstStyle/>
            <a:p>
              <a:endParaRPr/>
            </a:p>
          </p:txBody>
        </p:sp>
        <p:sp>
          <p:nvSpPr>
            <p:cNvPr id="628" name="object 628"/>
            <p:cNvSpPr/>
            <p:nvPr/>
          </p:nvSpPr>
          <p:spPr>
            <a:xfrm>
              <a:off x="4729195" y="4070288"/>
              <a:ext cx="28575" cy="9525"/>
            </a:xfrm>
            <a:custGeom>
              <a:avLst/>
              <a:gdLst/>
              <a:ahLst/>
              <a:cxnLst/>
              <a:rect l="l" t="t" r="r" b="b"/>
              <a:pathLst>
                <a:path w="28575" h="9525">
                  <a:moveTo>
                    <a:pt x="0" y="9467"/>
                  </a:moveTo>
                  <a:lnTo>
                    <a:pt x="9506" y="9467"/>
                  </a:lnTo>
                  <a:lnTo>
                    <a:pt x="28520" y="0"/>
                  </a:lnTo>
                </a:path>
              </a:pathLst>
            </a:custGeom>
            <a:ln w="18942">
              <a:solidFill>
                <a:srgbClr val="FF0000"/>
              </a:solidFill>
            </a:ln>
          </p:spPr>
          <p:txBody>
            <a:bodyPr wrap="square" lIns="0" tIns="0" rIns="0" bIns="0" rtlCol="0"/>
            <a:lstStyle/>
            <a:p>
              <a:endParaRPr/>
            </a:p>
          </p:txBody>
        </p:sp>
        <p:sp>
          <p:nvSpPr>
            <p:cNvPr id="629" name="object 629"/>
            <p:cNvSpPr/>
            <p:nvPr/>
          </p:nvSpPr>
          <p:spPr>
            <a:xfrm>
              <a:off x="4757716" y="4070288"/>
              <a:ext cx="38100" cy="0"/>
            </a:xfrm>
            <a:custGeom>
              <a:avLst/>
              <a:gdLst/>
              <a:ahLst/>
              <a:cxnLst/>
              <a:rect l="l" t="t" r="r" b="b"/>
              <a:pathLst>
                <a:path w="38100">
                  <a:moveTo>
                    <a:pt x="0" y="0"/>
                  </a:moveTo>
                  <a:lnTo>
                    <a:pt x="19013" y="0"/>
                  </a:lnTo>
                  <a:lnTo>
                    <a:pt x="38027" y="0"/>
                  </a:lnTo>
                </a:path>
              </a:pathLst>
            </a:custGeom>
            <a:ln w="18934">
              <a:solidFill>
                <a:srgbClr val="FF0000"/>
              </a:solidFill>
            </a:ln>
          </p:spPr>
          <p:txBody>
            <a:bodyPr wrap="square" lIns="0" tIns="0" rIns="0" bIns="0" rtlCol="0"/>
            <a:lstStyle/>
            <a:p>
              <a:endParaRPr/>
            </a:p>
          </p:txBody>
        </p:sp>
        <p:sp>
          <p:nvSpPr>
            <p:cNvPr id="630" name="object 630"/>
            <p:cNvSpPr/>
            <p:nvPr/>
          </p:nvSpPr>
          <p:spPr>
            <a:xfrm>
              <a:off x="4795744" y="4060820"/>
              <a:ext cx="28575" cy="9525"/>
            </a:xfrm>
            <a:custGeom>
              <a:avLst/>
              <a:gdLst/>
              <a:ahLst/>
              <a:cxnLst/>
              <a:rect l="l" t="t" r="r" b="b"/>
              <a:pathLst>
                <a:path w="28575" h="9525">
                  <a:moveTo>
                    <a:pt x="0" y="9467"/>
                  </a:moveTo>
                  <a:lnTo>
                    <a:pt x="28520" y="0"/>
                  </a:lnTo>
                </a:path>
              </a:pathLst>
            </a:custGeom>
            <a:ln w="18942">
              <a:solidFill>
                <a:srgbClr val="FF0000"/>
              </a:solidFill>
            </a:ln>
          </p:spPr>
          <p:txBody>
            <a:bodyPr wrap="square" lIns="0" tIns="0" rIns="0" bIns="0" rtlCol="0"/>
            <a:lstStyle/>
            <a:p>
              <a:endParaRPr/>
            </a:p>
          </p:txBody>
        </p:sp>
        <p:sp>
          <p:nvSpPr>
            <p:cNvPr id="631" name="object 631"/>
            <p:cNvSpPr/>
            <p:nvPr/>
          </p:nvSpPr>
          <p:spPr>
            <a:xfrm>
              <a:off x="4824265" y="4041885"/>
              <a:ext cx="38100" cy="19050"/>
            </a:xfrm>
            <a:custGeom>
              <a:avLst/>
              <a:gdLst/>
              <a:ahLst/>
              <a:cxnLst/>
              <a:rect l="l" t="t" r="r" b="b"/>
              <a:pathLst>
                <a:path w="38100" h="19050">
                  <a:moveTo>
                    <a:pt x="0" y="18934"/>
                  </a:moveTo>
                  <a:lnTo>
                    <a:pt x="19013" y="9467"/>
                  </a:lnTo>
                  <a:lnTo>
                    <a:pt x="38027" y="0"/>
                  </a:lnTo>
                </a:path>
              </a:pathLst>
            </a:custGeom>
            <a:ln w="18950">
              <a:solidFill>
                <a:srgbClr val="FF0000"/>
              </a:solidFill>
            </a:ln>
          </p:spPr>
          <p:txBody>
            <a:bodyPr wrap="square" lIns="0" tIns="0" rIns="0" bIns="0" rtlCol="0"/>
            <a:lstStyle/>
            <a:p>
              <a:endParaRPr/>
            </a:p>
          </p:txBody>
        </p:sp>
        <p:sp>
          <p:nvSpPr>
            <p:cNvPr id="632" name="object 632"/>
            <p:cNvSpPr/>
            <p:nvPr/>
          </p:nvSpPr>
          <p:spPr>
            <a:xfrm>
              <a:off x="4862293" y="4022950"/>
              <a:ext cx="28575" cy="19050"/>
            </a:xfrm>
            <a:custGeom>
              <a:avLst/>
              <a:gdLst/>
              <a:ahLst/>
              <a:cxnLst/>
              <a:rect l="l" t="t" r="r" b="b"/>
              <a:pathLst>
                <a:path w="28575" h="19050">
                  <a:moveTo>
                    <a:pt x="0" y="18934"/>
                  </a:moveTo>
                  <a:lnTo>
                    <a:pt x="28520" y="0"/>
                  </a:lnTo>
                </a:path>
              </a:pathLst>
            </a:custGeom>
            <a:ln w="18958">
              <a:solidFill>
                <a:srgbClr val="FF0000"/>
              </a:solidFill>
            </a:ln>
          </p:spPr>
          <p:txBody>
            <a:bodyPr wrap="square" lIns="0" tIns="0" rIns="0" bIns="0" rtlCol="0"/>
            <a:lstStyle/>
            <a:p>
              <a:endParaRPr/>
            </a:p>
          </p:txBody>
        </p:sp>
        <p:sp>
          <p:nvSpPr>
            <p:cNvPr id="633" name="object 633"/>
            <p:cNvSpPr/>
            <p:nvPr/>
          </p:nvSpPr>
          <p:spPr>
            <a:xfrm>
              <a:off x="4890814" y="4004015"/>
              <a:ext cx="38100" cy="19050"/>
            </a:xfrm>
            <a:custGeom>
              <a:avLst/>
              <a:gdLst/>
              <a:ahLst/>
              <a:cxnLst/>
              <a:rect l="l" t="t" r="r" b="b"/>
              <a:pathLst>
                <a:path w="38100" h="19050">
                  <a:moveTo>
                    <a:pt x="0" y="18934"/>
                  </a:moveTo>
                  <a:lnTo>
                    <a:pt x="19013" y="9467"/>
                  </a:lnTo>
                  <a:lnTo>
                    <a:pt x="38027" y="0"/>
                  </a:lnTo>
                </a:path>
              </a:pathLst>
            </a:custGeom>
            <a:ln w="18950">
              <a:solidFill>
                <a:srgbClr val="FF0000"/>
              </a:solidFill>
            </a:ln>
          </p:spPr>
          <p:txBody>
            <a:bodyPr wrap="square" lIns="0" tIns="0" rIns="0" bIns="0" rtlCol="0"/>
            <a:lstStyle/>
            <a:p>
              <a:endParaRPr/>
            </a:p>
          </p:txBody>
        </p:sp>
        <p:sp>
          <p:nvSpPr>
            <p:cNvPr id="634" name="object 634"/>
            <p:cNvSpPr/>
            <p:nvPr/>
          </p:nvSpPr>
          <p:spPr>
            <a:xfrm>
              <a:off x="4928843" y="3985080"/>
              <a:ext cx="28575" cy="19050"/>
            </a:xfrm>
            <a:custGeom>
              <a:avLst/>
              <a:gdLst/>
              <a:ahLst/>
              <a:cxnLst/>
              <a:rect l="l" t="t" r="r" b="b"/>
              <a:pathLst>
                <a:path w="28575" h="19050">
                  <a:moveTo>
                    <a:pt x="0" y="18934"/>
                  </a:moveTo>
                  <a:lnTo>
                    <a:pt x="28520" y="0"/>
                  </a:lnTo>
                </a:path>
              </a:pathLst>
            </a:custGeom>
            <a:ln w="18958">
              <a:solidFill>
                <a:srgbClr val="FF0000"/>
              </a:solidFill>
            </a:ln>
          </p:spPr>
          <p:txBody>
            <a:bodyPr wrap="square" lIns="0" tIns="0" rIns="0" bIns="0" rtlCol="0"/>
            <a:lstStyle/>
            <a:p>
              <a:endParaRPr/>
            </a:p>
          </p:txBody>
        </p:sp>
        <p:sp>
          <p:nvSpPr>
            <p:cNvPr id="635" name="object 635"/>
            <p:cNvSpPr/>
            <p:nvPr/>
          </p:nvSpPr>
          <p:spPr>
            <a:xfrm>
              <a:off x="4957364" y="3956678"/>
              <a:ext cx="38100" cy="28575"/>
            </a:xfrm>
            <a:custGeom>
              <a:avLst/>
              <a:gdLst/>
              <a:ahLst/>
              <a:cxnLst/>
              <a:rect l="l" t="t" r="r" b="b"/>
              <a:pathLst>
                <a:path w="38100" h="28575">
                  <a:moveTo>
                    <a:pt x="0" y="28401"/>
                  </a:moveTo>
                  <a:lnTo>
                    <a:pt x="38027" y="0"/>
                  </a:lnTo>
                </a:path>
              </a:pathLst>
            </a:custGeom>
            <a:ln w="18962">
              <a:solidFill>
                <a:srgbClr val="FF0000"/>
              </a:solidFill>
            </a:ln>
          </p:spPr>
          <p:txBody>
            <a:bodyPr wrap="square" lIns="0" tIns="0" rIns="0" bIns="0" rtlCol="0"/>
            <a:lstStyle/>
            <a:p>
              <a:endParaRPr/>
            </a:p>
          </p:txBody>
        </p:sp>
        <p:sp>
          <p:nvSpPr>
            <p:cNvPr id="636" name="object 636"/>
            <p:cNvSpPr/>
            <p:nvPr/>
          </p:nvSpPr>
          <p:spPr>
            <a:xfrm>
              <a:off x="4995392" y="3928276"/>
              <a:ext cx="38100" cy="28575"/>
            </a:xfrm>
            <a:custGeom>
              <a:avLst/>
              <a:gdLst/>
              <a:ahLst/>
              <a:cxnLst/>
              <a:rect l="l" t="t" r="r" b="b"/>
              <a:pathLst>
                <a:path w="38100" h="28575">
                  <a:moveTo>
                    <a:pt x="0" y="28401"/>
                  </a:moveTo>
                  <a:lnTo>
                    <a:pt x="38027" y="0"/>
                  </a:lnTo>
                </a:path>
              </a:pathLst>
            </a:custGeom>
            <a:ln w="18962">
              <a:solidFill>
                <a:srgbClr val="FF0000"/>
              </a:solidFill>
            </a:ln>
          </p:spPr>
          <p:txBody>
            <a:bodyPr wrap="square" lIns="0" tIns="0" rIns="0" bIns="0" rtlCol="0"/>
            <a:lstStyle/>
            <a:p>
              <a:endParaRPr/>
            </a:p>
          </p:txBody>
        </p:sp>
        <p:sp>
          <p:nvSpPr>
            <p:cNvPr id="637" name="object 637"/>
            <p:cNvSpPr/>
            <p:nvPr/>
          </p:nvSpPr>
          <p:spPr>
            <a:xfrm>
              <a:off x="5033420" y="3890407"/>
              <a:ext cx="28575" cy="38100"/>
            </a:xfrm>
            <a:custGeom>
              <a:avLst/>
              <a:gdLst/>
              <a:ahLst/>
              <a:cxnLst/>
              <a:rect l="l" t="t" r="r" b="b"/>
              <a:pathLst>
                <a:path w="28575" h="38100">
                  <a:moveTo>
                    <a:pt x="0" y="37869"/>
                  </a:moveTo>
                  <a:lnTo>
                    <a:pt x="28520" y="0"/>
                  </a:lnTo>
                </a:path>
              </a:pathLst>
            </a:custGeom>
            <a:ln w="18985">
              <a:solidFill>
                <a:srgbClr val="FF0000"/>
              </a:solidFill>
            </a:ln>
          </p:spPr>
          <p:txBody>
            <a:bodyPr wrap="square" lIns="0" tIns="0" rIns="0" bIns="0" rtlCol="0"/>
            <a:lstStyle/>
            <a:p>
              <a:endParaRPr/>
            </a:p>
          </p:txBody>
        </p:sp>
        <p:sp>
          <p:nvSpPr>
            <p:cNvPr id="638" name="object 638"/>
            <p:cNvSpPr/>
            <p:nvPr/>
          </p:nvSpPr>
          <p:spPr>
            <a:xfrm>
              <a:off x="5061941" y="3852537"/>
              <a:ext cx="38100" cy="38100"/>
            </a:xfrm>
            <a:custGeom>
              <a:avLst/>
              <a:gdLst/>
              <a:ahLst/>
              <a:cxnLst/>
              <a:rect l="l" t="t" r="r" b="b"/>
              <a:pathLst>
                <a:path w="38100" h="38100">
                  <a:moveTo>
                    <a:pt x="0" y="37869"/>
                  </a:moveTo>
                  <a:lnTo>
                    <a:pt x="19013" y="18934"/>
                  </a:lnTo>
                  <a:lnTo>
                    <a:pt x="38027" y="0"/>
                  </a:lnTo>
                </a:path>
              </a:pathLst>
            </a:custGeom>
            <a:ln w="18974">
              <a:solidFill>
                <a:srgbClr val="FF0000"/>
              </a:solidFill>
            </a:ln>
          </p:spPr>
          <p:txBody>
            <a:bodyPr wrap="square" lIns="0" tIns="0" rIns="0" bIns="0" rtlCol="0"/>
            <a:lstStyle/>
            <a:p>
              <a:endParaRPr/>
            </a:p>
          </p:txBody>
        </p:sp>
        <p:sp>
          <p:nvSpPr>
            <p:cNvPr id="639" name="object 639"/>
            <p:cNvSpPr/>
            <p:nvPr/>
          </p:nvSpPr>
          <p:spPr>
            <a:xfrm>
              <a:off x="5099969" y="3824135"/>
              <a:ext cx="28575" cy="28575"/>
            </a:xfrm>
            <a:custGeom>
              <a:avLst/>
              <a:gdLst/>
              <a:ahLst/>
              <a:cxnLst/>
              <a:rect l="l" t="t" r="r" b="b"/>
              <a:pathLst>
                <a:path w="28575" h="28575">
                  <a:moveTo>
                    <a:pt x="0" y="28401"/>
                  </a:moveTo>
                  <a:lnTo>
                    <a:pt x="9506" y="18934"/>
                  </a:lnTo>
                  <a:lnTo>
                    <a:pt x="28520" y="0"/>
                  </a:lnTo>
                </a:path>
              </a:pathLst>
            </a:custGeom>
            <a:ln w="18974">
              <a:solidFill>
                <a:srgbClr val="FF0000"/>
              </a:solidFill>
            </a:ln>
          </p:spPr>
          <p:txBody>
            <a:bodyPr wrap="square" lIns="0" tIns="0" rIns="0" bIns="0" rtlCol="0"/>
            <a:lstStyle/>
            <a:p>
              <a:endParaRPr/>
            </a:p>
          </p:txBody>
        </p:sp>
        <p:sp>
          <p:nvSpPr>
            <p:cNvPr id="640" name="object 640"/>
            <p:cNvSpPr/>
            <p:nvPr/>
          </p:nvSpPr>
          <p:spPr>
            <a:xfrm>
              <a:off x="5128490" y="3776798"/>
              <a:ext cx="38100" cy="47625"/>
            </a:xfrm>
            <a:custGeom>
              <a:avLst/>
              <a:gdLst/>
              <a:ahLst/>
              <a:cxnLst/>
              <a:rect l="l" t="t" r="r" b="b"/>
              <a:pathLst>
                <a:path w="38100" h="47625">
                  <a:moveTo>
                    <a:pt x="0" y="47336"/>
                  </a:moveTo>
                  <a:lnTo>
                    <a:pt x="19013" y="28401"/>
                  </a:lnTo>
                  <a:lnTo>
                    <a:pt x="38027" y="0"/>
                  </a:lnTo>
                </a:path>
              </a:pathLst>
            </a:custGeom>
            <a:ln w="18982">
              <a:solidFill>
                <a:srgbClr val="FF0000"/>
              </a:solidFill>
            </a:ln>
          </p:spPr>
          <p:txBody>
            <a:bodyPr wrap="square" lIns="0" tIns="0" rIns="0" bIns="0" rtlCol="0"/>
            <a:lstStyle/>
            <a:p>
              <a:endParaRPr/>
            </a:p>
          </p:txBody>
        </p:sp>
        <p:sp>
          <p:nvSpPr>
            <p:cNvPr id="641" name="object 641"/>
            <p:cNvSpPr/>
            <p:nvPr/>
          </p:nvSpPr>
          <p:spPr>
            <a:xfrm>
              <a:off x="5166518" y="3738929"/>
              <a:ext cx="28575" cy="38100"/>
            </a:xfrm>
            <a:custGeom>
              <a:avLst/>
              <a:gdLst/>
              <a:ahLst/>
              <a:cxnLst/>
              <a:rect l="l" t="t" r="r" b="b"/>
              <a:pathLst>
                <a:path w="28575" h="38100">
                  <a:moveTo>
                    <a:pt x="0" y="37869"/>
                  </a:moveTo>
                  <a:lnTo>
                    <a:pt x="28520" y="0"/>
                  </a:lnTo>
                </a:path>
              </a:pathLst>
            </a:custGeom>
            <a:ln w="18985">
              <a:solidFill>
                <a:srgbClr val="FF0000"/>
              </a:solidFill>
            </a:ln>
          </p:spPr>
          <p:txBody>
            <a:bodyPr wrap="square" lIns="0" tIns="0" rIns="0" bIns="0" rtlCol="0"/>
            <a:lstStyle/>
            <a:p>
              <a:endParaRPr/>
            </a:p>
          </p:txBody>
        </p:sp>
        <p:sp>
          <p:nvSpPr>
            <p:cNvPr id="642" name="object 642"/>
            <p:cNvSpPr/>
            <p:nvPr/>
          </p:nvSpPr>
          <p:spPr>
            <a:xfrm>
              <a:off x="5195040" y="3691592"/>
              <a:ext cx="38100" cy="47625"/>
            </a:xfrm>
            <a:custGeom>
              <a:avLst/>
              <a:gdLst/>
              <a:ahLst/>
              <a:cxnLst/>
              <a:rect l="l" t="t" r="r" b="b"/>
              <a:pathLst>
                <a:path w="38100" h="47625">
                  <a:moveTo>
                    <a:pt x="0" y="47336"/>
                  </a:moveTo>
                  <a:lnTo>
                    <a:pt x="38027" y="0"/>
                  </a:lnTo>
                </a:path>
              </a:pathLst>
            </a:custGeom>
            <a:ln w="18982">
              <a:solidFill>
                <a:srgbClr val="FF0000"/>
              </a:solidFill>
            </a:ln>
          </p:spPr>
          <p:txBody>
            <a:bodyPr wrap="square" lIns="0" tIns="0" rIns="0" bIns="0" rtlCol="0"/>
            <a:lstStyle/>
            <a:p>
              <a:endParaRPr/>
            </a:p>
          </p:txBody>
        </p:sp>
        <p:sp>
          <p:nvSpPr>
            <p:cNvPr id="643" name="object 643"/>
            <p:cNvSpPr/>
            <p:nvPr/>
          </p:nvSpPr>
          <p:spPr>
            <a:xfrm>
              <a:off x="5233068" y="3653722"/>
              <a:ext cx="38100" cy="38100"/>
            </a:xfrm>
            <a:custGeom>
              <a:avLst/>
              <a:gdLst/>
              <a:ahLst/>
              <a:cxnLst/>
              <a:rect l="l" t="t" r="r" b="b"/>
              <a:pathLst>
                <a:path w="38100" h="38100">
                  <a:moveTo>
                    <a:pt x="0" y="37869"/>
                  </a:moveTo>
                  <a:lnTo>
                    <a:pt x="38027" y="0"/>
                  </a:lnTo>
                </a:path>
              </a:pathLst>
            </a:custGeom>
            <a:ln w="18974">
              <a:solidFill>
                <a:srgbClr val="FF0000"/>
              </a:solidFill>
            </a:ln>
          </p:spPr>
          <p:txBody>
            <a:bodyPr wrap="square" lIns="0" tIns="0" rIns="0" bIns="0" rtlCol="0"/>
            <a:lstStyle/>
            <a:p>
              <a:endParaRPr/>
            </a:p>
          </p:txBody>
        </p:sp>
        <p:sp>
          <p:nvSpPr>
            <p:cNvPr id="644" name="object 644"/>
            <p:cNvSpPr/>
            <p:nvPr/>
          </p:nvSpPr>
          <p:spPr>
            <a:xfrm>
              <a:off x="5271096" y="3606386"/>
              <a:ext cx="28575" cy="47625"/>
            </a:xfrm>
            <a:custGeom>
              <a:avLst/>
              <a:gdLst/>
              <a:ahLst/>
              <a:cxnLst/>
              <a:rect l="l" t="t" r="r" b="b"/>
              <a:pathLst>
                <a:path w="28575" h="47625">
                  <a:moveTo>
                    <a:pt x="0" y="47336"/>
                  </a:moveTo>
                  <a:lnTo>
                    <a:pt x="28520" y="0"/>
                  </a:lnTo>
                </a:path>
              </a:pathLst>
            </a:custGeom>
            <a:ln w="18992">
              <a:solidFill>
                <a:srgbClr val="FF0000"/>
              </a:solidFill>
            </a:ln>
          </p:spPr>
          <p:txBody>
            <a:bodyPr wrap="square" lIns="0" tIns="0" rIns="0" bIns="0" rtlCol="0"/>
            <a:lstStyle/>
            <a:p>
              <a:endParaRPr/>
            </a:p>
          </p:txBody>
        </p:sp>
        <p:sp>
          <p:nvSpPr>
            <p:cNvPr id="645" name="object 645"/>
            <p:cNvSpPr/>
            <p:nvPr/>
          </p:nvSpPr>
          <p:spPr>
            <a:xfrm>
              <a:off x="5299617" y="3568516"/>
              <a:ext cx="38100" cy="38100"/>
            </a:xfrm>
            <a:custGeom>
              <a:avLst/>
              <a:gdLst/>
              <a:ahLst/>
              <a:cxnLst/>
              <a:rect l="l" t="t" r="r" b="b"/>
              <a:pathLst>
                <a:path w="38100" h="38100">
                  <a:moveTo>
                    <a:pt x="0" y="37869"/>
                  </a:moveTo>
                  <a:lnTo>
                    <a:pt x="19013" y="18934"/>
                  </a:lnTo>
                  <a:lnTo>
                    <a:pt x="38027" y="0"/>
                  </a:lnTo>
                </a:path>
              </a:pathLst>
            </a:custGeom>
            <a:ln w="18974">
              <a:solidFill>
                <a:srgbClr val="FF0000"/>
              </a:solidFill>
            </a:ln>
          </p:spPr>
          <p:txBody>
            <a:bodyPr wrap="square" lIns="0" tIns="0" rIns="0" bIns="0" rtlCol="0"/>
            <a:lstStyle/>
            <a:p>
              <a:endParaRPr/>
            </a:p>
          </p:txBody>
        </p:sp>
        <p:sp>
          <p:nvSpPr>
            <p:cNvPr id="646" name="object 646"/>
            <p:cNvSpPr/>
            <p:nvPr/>
          </p:nvSpPr>
          <p:spPr>
            <a:xfrm>
              <a:off x="5337645" y="3521179"/>
              <a:ext cx="28575" cy="47625"/>
            </a:xfrm>
            <a:custGeom>
              <a:avLst/>
              <a:gdLst/>
              <a:ahLst/>
              <a:cxnLst/>
              <a:rect l="l" t="t" r="r" b="b"/>
              <a:pathLst>
                <a:path w="28575" h="47625">
                  <a:moveTo>
                    <a:pt x="0" y="47336"/>
                  </a:moveTo>
                  <a:lnTo>
                    <a:pt x="28520" y="0"/>
                  </a:lnTo>
                </a:path>
              </a:pathLst>
            </a:custGeom>
            <a:ln w="18992">
              <a:solidFill>
                <a:srgbClr val="FF0000"/>
              </a:solidFill>
            </a:ln>
          </p:spPr>
          <p:txBody>
            <a:bodyPr wrap="square" lIns="0" tIns="0" rIns="0" bIns="0" rtlCol="0"/>
            <a:lstStyle/>
            <a:p>
              <a:endParaRPr/>
            </a:p>
          </p:txBody>
        </p:sp>
        <p:sp>
          <p:nvSpPr>
            <p:cNvPr id="647" name="object 647"/>
            <p:cNvSpPr/>
            <p:nvPr/>
          </p:nvSpPr>
          <p:spPr>
            <a:xfrm>
              <a:off x="5366166" y="3473843"/>
              <a:ext cx="38100" cy="47625"/>
            </a:xfrm>
            <a:custGeom>
              <a:avLst/>
              <a:gdLst/>
              <a:ahLst/>
              <a:cxnLst/>
              <a:rect l="l" t="t" r="r" b="b"/>
              <a:pathLst>
                <a:path w="38100" h="47625">
                  <a:moveTo>
                    <a:pt x="0" y="47336"/>
                  </a:moveTo>
                  <a:lnTo>
                    <a:pt x="19013" y="18934"/>
                  </a:lnTo>
                  <a:lnTo>
                    <a:pt x="38027" y="0"/>
                  </a:lnTo>
                </a:path>
              </a:pathLst>
            </a:custGeom>
            <a:ln w="18982">
              <a:solidFill>
                <a:srgbClr val="FF0000"/>
              </a:solidFill>
            </a:ln>
          </p:spPr>
          <p:txBody>
            <a:bodyPr wrap="square" lIns="0" tIns="0" rIns="0" bIns="0" rtlCol="0"/>
            <a:lstStyle/>
            <a:p>
              <a:endParaRPr/>
            </a:p>
          </p:txBody>
        </p:sp>
        <p:sp>
          <p:nvSpPr>
            <p:cNvPr id="648" name="object 648"/>
            <p:cNvSpPr/>
            <p:nvPr/>
          </p:nvSpPr>
          <p:spPr>
            <a:xfrm>
              <a:off x="5404194" y="3435973"/>
              <a:ext cx="28575" cy="38100"/>
            </a:xfrm>
            <a:custGeom>
              <a:avLst/>
              <a:gdLst/>
              <a:ahLst/>
              <a:cxnLst/>
              <a:rect l="l" t="t" r="r" b="b"/>
              <a:pathLst>
                <a:path w="28575" h="38100">
                  <a:moveTo>
                    <a:pt x="0" y="37869"/>
                  </a:moveTo>
                  <a:lnTo>
                    <a:pt x="28520" y="0"/>
                  </a:lnTo>
                </a:path>
              </a:pathLst>
            </a:custGeom>
            <a:ln w="18985">
              <a:solidFill>
                <a:srgbClr val="FF0000"/>
              </a:solidFill>
            </a:ln>
          </p:spPr>
          <p:txBody>
            <a:bodyPr wrap="square" lIns="0" tIns="0" rIns="0" bIns="0" rtlCol="0"/>
            <a:lstStyle/>
            <a:p>
              <a:endParaRPr/>
            </a:p>
          </p:txBody>
        </p:sp>
        <p:sp>
          <p:nvSpPr>
            <p:cNvPr id="649" name="object 649"/>
            <p:cNvSpPr/>
            <p:nvPr/>
          </p:nvSpPr>
          <p:spPr>
            <a:xfrm>
              <a:off x="5432716" y="3388636"/>
              <a:ext cx="38100" cy="47625"/>
            </a:xfrm>
            <a:custGeom>
              <a:avLst/>
              <a:gdLst/>
              <a:ahLst/>
              <a:cxnLst/>
              <a:rect l="l" t="t" r="r" b="b"/>
              <a:pathLst>
                <a:path w="38100" h="47625">
                  <a:moveTo>
                    <a:pt x="0" y="47336"/>
                  </a:moveTo>
                  <a:lnTo>
                    <a:pt x="19013" y="18934"/>
                  </a:lnTo>
                  <a:lnTo>
                    <a:pt x="38027" y="0"/>
                  </a:lnTo>
                </a:path>
              </a:pathLst>
            </a:custGeom>
            <a:ln w="18982">
              <a:solidFill>
                <a:srgbClr val="FF0000"/>
              </a:solidFill>
            </a:ln>
          </p:spPr>
          <p:txBody>
            <a:bodyPr wrap="square" lIns="0" tIns="0" rIns="0" bIns="0" rtlCol="0"/>
            <a:lstStyle/>
            <a:p>
              <a:endParaRPr/>
            </a:p>
          </p:txBody>
        </p:sp>
        <p:sp>
          <p:nvSpPr>
            <p:cNvPr id="650" name="object 650"/>
            <p:cNvSpPr/>
            <p:nvPr/>
          </p:nvSpPr>
          <p:spPr>
            <a:xfrm>
              <a:off x="5470744" y="3350767"/>
              <a:ext cx="28575" cy="38100"/>
            </a:xfrm>
            <a:custGeom>
              <a:avLst/>
              <a:gdLst/>
              <a:ahLst/>
              <a:cxnLst/>
              <a:rect l="l" t="t" r="r" b="b"/>
              <a:pathLst>
                <a:path w="28575" h="38100">
                  <a:moveTo>
                    <a:pt x="0" y="37869"/>
                  </a:moveTo>
                  <a:lnTo>
                    <a:pt x="28520" y="0"/>
                  </a:lnTo>
                </a:path>
              </a:pathLst>
            </a:custGeom>
            <a:ln w="18985">
              <a:solidFill>
                <a:srgbClr val="FF0000"/>
              </a:solidFill>
            </a:ln>
          </p:spPr>
          <p:txBody>
            <a:bodyPr wrap="square" lIns="0" tIns="0" rIns="0" bIns="0" rtlCol="0"/>
            <a:lstStyle/>
            <a:p>
              <a:endParaRPr/>
            </a:p>
          </p:txBody>
        </p:sp>
        <p:sp>
          <p:nvSpPr>
            <p:cNvPr id="651" name="object 651"/>
            <p:cNvSpPr/>
            <p:nvPr/>
          </p:nvSpPr>
          <p:spPr>
            <a:xfrm>
              <a:off x="5499265" y="3312897"/>
              <a:ext cx="38100" cy="38100"/>
            </a:xfrm>
            <a:custGeom>
              <a:avLst/>
              <a:gdLst/>
              <a:ahLst/>
              <a:cxnLst/>
              <a:rect l="l" t="t" r="r" b="b"/>
              <a:pathLst>
                <a:path w="38100" h="38100">
                  <a:moveTo>
                    <a:pt x="0" y="37869"/>
                  </a:moveTo>
                  <a:lnTo>
                    <a:pt x="38027" y="0"/>
                  </a:lnTo>
                </a:path>
              </a:pathLst>
            </a:custGeom>
            <a:ln w="18974">
              <a:solidFill>
                <a:srgbClr val="FF0000"/>
              </a:solidFill>
            </a:ln>
          </p:spPr>
          <p:txBody>
            <a:bodyPr wrap="square" lIns="0" tIns="0" rIns="0" bIns="0" rtlCol="0"/>
            <a:lstStyle/>
            <a:p>
              <a:endParaRPr/>
            </a:p>
          </p:txBody>
        </p:sp>
        <p:sp>
          <p:nvSpPr>
            <p:cNvPr id="652" name="object 652"/>
            <p:cNvSpPr/>
            <p:nvPr/>
          </p:nvSpPr>
          <p:spPr>
            <a:xfrm>
              <a:off x="5537293" y="3275028"/>
              <a:ext cx="38100" cy="38100"/>
            </a:xfrm>
            <a:custGeom>
              <a:avLst/>
              <a:gdLst/>
              <a:ahLst/>
              <a:cxnLst/>
              <a:rect l="l" t="t" r="r" b="b"/>
              <a:pathLst>
                <a:path w="38100" h="38100">
                  <a:moveTo>
                    <a:pt x="0" y="37869"/>
                  </a:moveTo>
                  <a:lnTo>
                    <a:pt x="38027" y="0"/>
                  </a:lnTo>
                </a:path>
              </a:pathLst>
            </a:custGeom>
            <a:ln w="18974">
              <a:solidFill>
                <a:srgbClr val="FF0000"/>
              </a:solidFill>
            </a:ln>
          </p:spPr>
          <p:txBody>
            <a:bodyPr wrap="square" lIns="0" tIns="0" rIns="0" bIns="0" rtlCol="0"/>
            <a:lstStyle/>
            <a:p>
              <a:endParaRPr/>
            </a:p>
          </p:txBody>
        </p:sp>
        <p:sp>
          <p:nvSpPr>
            <p:cNvPr id="653" name="object 653"/>
            <p:cNvSpPr/>
            <p:nvPr/>
          </p:nvSpPr>
          <p:spPr>
            <a:xfrm>
              <a:off x="5575321" y="3237159"/>
              <a:ext cx="28575" cy="38100"/>
            </a:xfrm>
            <a:custGeom>
              <a:avLst/>
              <a:gdLst/>
              <a:ahLst/>
              <a:cxnLst/>
              <a:rect l="l" t="t" r="r" b="b"/>
              <a:pathLst>
                <a:path w="28575" h="38100">
                  <a:moveTo>
                    <a:pt x="0" y="37869"/>
                  </a:moveTo>
                  <a:lnTo>
                    <a:pt x="28520" y="0"/>
                  </a:lnTo>
                </a:path>
              </a:pathLst>
            </a:custGeom>
            <a:ln w="18985">
              <a:solidFill>
                <a:srgbClr val="FF0000"/>
              </a:solidFill>
            </a:ln>
          </p:spPr>
          <p:txBody>
            <a:bodyPr wrap="square" lIns="0" tIns="0" rIns="0" bIns="0" rtlCol="0"/>
            <a:lstStyle/>
            <a:p>
              <a:endParaRPr/>
            </a:p>
          </p:txBody>
        </p:sp>
        <p:sp>
          <p:nvSpPr>
            <p:cNvPr id="654" name="object 654"/>
            <p:cNvSpPr/>
            <p:nvPr/>
          </p:nvSpPr>
          <p:spPr>
            <a:xfrm>
              <a:off x="5603842" y="3199289"/>
              <a:ext cx="38100" cy="38100"/>
            </a:xfrm>
            <a:custGeom>
              <a:avLst/>
              <a:gdLst/>
              <a:ahLst/>
              <a:cxnLst/>
              <a:rect l="l" t="t" r="r" b="b"/>
              <a:pathLst>
                <a:path w="38100" h="38100">
                  <a:moveTo>
                    <a:pt x="0" y="37869"/>
                  </a:moveTo>
                  <a:lnTo>
                    <a:pt x="19013" y="18934"/>
                  </a:lnTo>
                  <a:lnTo>
                    <a:pt x="38027" y="0"/>
                  </a:lnTo>
                </a:path>
              </a:pathLst>
            </a:custGeom>
            <a:ln w="18974">
              <a:solidFill>
                <a:srgbClr val="FF0000"/>
              </a:solidFill>
            </a:ln>
          </p:spPr>
          <p:txBody>
            <a:bodyPr wrap="square" lIns="0" tIns="0" rIns="0" bIns="0" rtlCol="0"/>
            <a:lstStyle/>
            <a:p>
              <a:endParaRPr/>
            </a:p>
          </p:txBody>
        </p:sp>
        <p:sp>
          <p:nvSpPr>
            <p:cNvPr id="655" name="object 655"/>
            <p:cNvSpPr/>
            <p:nvPr/>
          </p:nvSpPr>
          <p:spPr>
            <a:xfrm>
              <a:off x="5641870" y="3170887"/>
              <a:ext cx="28575" cy="28575"/>
            </a:xfrm>
            <a:custGeom>
              <a:avLst/>
              <a:gdLst/>
              <a:ahLst/>
              <a:cxnLst/>
              <a:rect l="l" t="t" r="r" b="b"/>
              <a:pathLst>
                <a:path w="28575" h="28575">
                  <a:moveTo>
                    <a:pt x="0" y="28401"/>
                  </a:moveTo>
                  <a:lnTo>
                    <a:pt x="28520" y="0"/>
                  </a:lnTo>
                </a:path>
              </a:pathLst>
            </a:custGeom>
            <a:ln w="18974">
              <a:solidFill>
                <a:srgbClr val="FF0000"/>
              </a:solidFill>
            </a:ln>
          </p:spPr>
          <p:txBody>
            <a:bodyPr wrap="square" lIns="0" tIns="0" rIns="0" bIns="0" rtlCol="0"/>
            <a:lstStyle/>
            <a:p>
              <a:endParaRPr/>
            </a:p>
          </p:txBody>
        </p:sp>
        <p:sp>
          <p:nvSpPr>
            <p:cNvPr id="656" name="object 656"/>
            <p:cNvSpPr/>
            <p:nvPr/>
          </p:nvSpPr>
          <p:spPr>
            <a:xfrm>
              <a:off x="5670392" y="3142485"/>
              <a:ext cx="38100" cy="28575"/>
            </a:xfrm>
            <a:custGeom>
              <a:avLst/>
              <a:gdLst/>
              <a:ahLst/>
              <a:cxnLst/>
              <a:rect l="l" t="t" r="r" b="b"/>
              <a:pathLst>
                <a:path w="38100" h="28575">
                  <a:moveTo>
                    <a:pt x="0" y="28401"/>
                  </a:moveTo>
                  <a:lnTo>
                    <a:pt x="19013" y="9467"/>
                  </a:lnTo>
                  <a:lnTo>
                    <a:pt x="38027" y="0"/>
                  </a:lnTo>
                </a:path>
              </a:pathLst>
            </a:custGeom>
            <a:ln w="18962">
              <a:solidFill>
                <a:srgbClr val="FF0000"/>
              </a:solidFill>
            </a:ln>
          </p:spPr>
          <p:txBody>
            <a:bodyPr wrap="square" lIns="0" tIns="0" rIns="0" bIns="0" rtlCol="0"/>
            <a:lstStyle/>
            <a:p>
              <a:endParaRPr/>
            </a:p>
          </p:txBody>
        </p:sp>
        <p:sp>
          <p:nvSpPr>
            <p:cNvPr id="657" name="object 657"/>
            <p:cNvSpPr/>
            <p:nvPr/>
          </p:nvSpPr>
          <p:spPr>
            <a:xfrm>
              <a:off x="5708420" y="3123550"/>
              <a:ext cx="28575" cy="19050"/>
            </a:xfrm>
            <a:custGeom>
              <a:avLst/>
              <a:gdLst/>
              <a:ahLst/>
              <a:cxnLst/>
              <a:rect l="l" t="t" r="r" b="b"/>
              <a:pathLst>
                <a:path w="28575" h="19050">
                  <a:moveTo>
                    <a:pt x="0" y="18934"/>
                  </a:moveTo>
                  <a:lnTo>
                    <a:pt x="28520" y="0"/>
                  </a:lnTo>
                </a:path>
              </a:pathLst>
            </a:custGeom>
            <a:ln w="18958">
              <a:solidFill>
                <a:srgbClr val="FF0000"/>
              </a:solidFill>
            </a:ln>
          </p:spPr>
          <p:txBody>
            <a:bodyPr wrap="square" lIns="0" tIns="0" rIns="0" bIns="0" rtlCol="0"/>
            <a:lstStyle/>
            <a:p>
              <a:endParaRPr/>
            </a:p>
          </p:txBody>
        </p:sp>
        <p:sp>
          <p:nvSpPr>
            <p:cNvPr id="658" name="object 658"/>
            <p:cNvSpPr/>
            <p:nvPr/>
          </p:nvSpPr>
          <p:spPr>
            <a:xfrm>
              <a:off x="5736941" y="3104615"/>
              <a:ext cx="38100" cy="19050"/>
            </a:xfrm>
            <a:custGeom>
              <a:avLst/>
              <a:gdLst/>
              <a:ahLst/>
              <a:cxnLst/>
              <a:rect l="l" t="t" r="r" b="b"/>
              <a:pathLst>
                <a:path w="38100" h="19050">
                  <a:moveTo>
                    <a:pt x="0" y="18934"/>
                  </a:moveTo>
                  <a:lnTo>
                    <a:pt x="38027" y="0"/>
                  </a:lnTo>
                </a:path>
              </a:pathLst>
            </a:custGeom>
            <a:ln w="18950">
              <a:solidFill>
                <a:srgbClr val="FF0000"/>
              </a:solidFill>
            </a:ln>
          </p:spPr>
          <p:txBody>
            <a:bodyPr wrap="square" lIns="0" tIns="0" rIns="0" bIns="0" rtlCol="0"/>
            <a:lstStyle/>
            <a:p>
              <a:endParaRPr/>
            </a:p>
          </p:txBody>
        </p:sp>
        <p:sp>
          <p:nvSpPr>
            <p:cNvPr id="659" name="object 659"/>
            <p:cNvSpPr/>
            <p:nvPr/>
          </p:nvSpPr>
          <p:spPr>
            <a:xfrm>
              <a:off x="5774969" y="3085680"/>
              <a:ext cx="38100" cy="19050"/>
            </a:xfrm>
            <a:custGeom>
              <a:avLst/>
              <a:gdLst/>
              <a:ahLst/>
              <a:cxnLst/>
              <a:rect l="l" t="t" r="r" b="b"/>
              <a:pathLst>
                <a:path w="38100" h="19050">
                  <a:moveTo>
                    <a:pt x="0" y="18934"/>
                  </a:moveTo>
                  <a:lnTo>
                    <a:pt x="38027" y="0"/>
                  </a:lnTo>
                </a:path>
              </a:pathLst>
            </a:custGeom>
            <a:ln w="18950">
              <a:solidFill>
                <a:srgbClr val="FF0000"/>
              </a:solidFill>
            </a:ln>
          </p:spPr>
          <p:txBody>
            <a:bodyPr wrap="square" lIns="0" tIns="0" rIns="0" bIns="0" rtlCol="0"/>
            <a:lstStyle/>
            <a:p>
              <a:endParaRPr/>
            </a:p>
          </p:txBody>
        </p:sp>
        <p:sp>
          <p:nvSpPr>
            <p:cNvPr id="660" name="object 660"/>
            <p:cNvSpPr/>
            <p:nvPr/>
          </p:nvSpPr>
          <p:spPr>
            <a:xfrm>
              <a:off x="5812997" y="3066745"/>
              <a:ext cx="28575" cy="19050"/>
            </a:xfrm>
            <a:custGeom>
              <a:avLst/>
              <a:gdLst/>
              <a:ahLst/>
              <a:cxnLst/>
              <a:rect l="l" t="t" r="r" b="b"/>
              <a:pathLst>
                <a:path w="28575" h="19050">
                  <a:moveTo>
                    <a:pt x="0" y="18934"/>
                  </a:moveTo>
                  <a:lnTo>
                    <a:pt x="28520" y="0"/>
                  </a:lnTo>
                </a:path>
              </a:pathLst>
            </a:custGeom>
            <a:ln w="18958">
              <a:solidFill>
                <a:srgbClr val="FF0000"/>
              </a:solidFill>
            </a:ln>
          </p:spPr>
          <p:txBody>
            <a:bodyPr wrap="square" lIns="0" tIns="0" rIns="0" bIns="0" rtlCol="0"/>
            <a:lstStyle/>
            <a:p>
              <a:endParaRPr/>
            </a:p>
          </p:txBody>
        </p:sp>
        <p:sp>
          <p:nvSpPr>
            <p:cNvPr id="661" name="object 661"/>
            <p:cNvSpPr/>
            <p:nvPr/>
          </p:nvSpPr>
          <p:spPr>
            <a:xfrm>
              <a:off x="5841518" y="3057277"/>
              <a:ext cx="38100" cy="9525"/>
            </a:xfrm>
            <a:custGeom>
              <a:avLst/>
              <a:gdLst/>
              <a:ahLst/>
              <a:cxnLst/>
              <a:rect l="l" t="t" r="r" b="b"/>
              <a:pathLst>
                <a:path w="38100" h="9525">
                  <a:moveTo>
                    <a:pt x="0" y="9467"/>
                  </a:moveTo>
                  <a:lnTo>
                    <a:pt x="19013" y="0"/>
                  </a:lnTo>
                  <a:lnTo>
                    <a:pt x="38027" y="0"/>
                  </a:lnTo>
                </a:path>
              </a:pathLst>
            </a:custGeom>
            <a:ln w="18939">
              <a:solidFill>
                <a:srgbClr val="FF0000"/>
              </a:solidFill>
            </a:ln>
          </p:spPr>
          <p:txBody>
            <a:bodyPr wrap="square" lIns="0" tIns="0" rIns="0" bIns="0" rtlCol="0"/>
            <a:lstStyle/>
            <a:p>
              <a:endParaRPr/>
            </a:p>
          </p:txBody>
        </p:sp>
        <p:sp>
          <p:nvSpPr>
            <p:cNvPr id="662" name="object 662"/>
            <p:cNvSpPr/>
            <p:nvPr/>
          </p:nvSpPr>
          <p:spPr>
            <a:xfrm>
              <a:off x="5879546" y="3057277"/>
              <a:ext cx="28575" cy="0"/>
            </a:xfrm>
            <a:custGeom>
              <a:avLst/>
              <a:gdLst/>
              <a:ahLst/>
              <a:cxnLst/>
              <a:rect l="l" t="t" r="r" b="b"/>
              <a:pathLst>
                <a:path w="28575">
                  <a:moveTo>
                    <a:pt x="0" y="0"/>
                  </a:moveTo>
                  <a:lnTo>
                    <a:pt x="28520" y="0"/>
                  </a:lnTo>
                </a:path>
              </a:pathLst>
            </a:custGeom>
            <a:ln w="18934">
              <a:solidFill>
                <a:srgbClr val="FF0000"/>
              </a:solidFill>
            </a:ln>
          </p:spPr>
          <p:txBody>
            <a:bodyPr wrap="square" lIns="0" tIns="0" rIns="0" bIns="0" rtlCol="0"/>
            <a:lstStyle/>
            <a:p>
              <a:endParaRPr/>
            </a:p>
          </p:txBody>
        </p:sp>
        <p:sp>
          <p:nvSpPr>
            <p:cNvPr id="663" name="object 663"/>
            <p:cNvSpPr/>
            <p:nvPr/>
          </p:nvSpPr>
          <p:spPr>
            <a:xfrm>
              <a:off x="5908067" y="3057276"/>
              <a:ext cx="38100" cy="0"/>
            </a:xfrm>
            <a:custGeom>
              <a:avLst/>
              <a:gdLst/>
              <a:ahLst/>
              <a:cxnLst/>
              <a:rect l="l" t="t" r="r" b="b"/>
              <a:pathLst>
                <a:path w="38100">
                  <a:moveTo>
                    <a:pt x="0" y="0"/>
                  </a:moveTo>
                  <a:lnTo>
                    <a:pt x="19013" y="0"/>
                  </a:lnTo>
                  <a:lnTo>
                    <a:pt x="38027" y="0"/>
                  </a:lnTo>
                </a:path>
              </a:pathLst>
            </a:custGeom>
            <a:ln w="18934">
              <a:solidFill>
                <a:srgbClr val="FF0000"/>
              </a:solidFill>
            </a:ln>
          </p:spPr>
          <p:txBody>
            <a:bodyPr wrap="square" lIns="0" tIns="0" rIns="0" bIns="0" rtlCol="0"/>
            <a:lstStyle/>
            <a:p>
              <a:endParaRPr/>
            </a:p>
          </p:txBody>
        </p:sp>
        <p:sp>
          <p:nvSpPr>
            <p:cNvPr id="664" name="object 664"/>
            <p:cNvSpPr/>
            <p:nvPr/>
          </p:nvSpPr>
          <p:spPr>
            <a:xfrm>
              <a:off x="5946096" y="3057276"/>
              <a:ext cx="28575" cy="0"/>
            </a:xfrm>
            <a:custGeom>
              <a:avLst/>
              <a:gdLst/>
              <a:ahLst/>
              <a:cxnLst/>
              <a:rect l="l" t="t" r="r" b="b"/>
              <a:pathLst>
                <a:path w="28575">
                  <a:moveTo>
                    <a:pt x="0" y="0"/>
                  </a:moveTo>
                  <a:lnTo>
                    <a:pt x="28520" y="0"/>
                  </a:lnTo>
                </a:path>
              </a:pathLst>
            </a:custGeom>
            <a:ln w="18934">
              <a:solidFill>
                <a:srgbClr val="FF0000"/>
              </a:solidFill>
            </a:ln>
          </p:spPr>
          <p:txBody>
            <a:bodyPr wrap="square" lIns="0" tIns="0" rIns="0" bIns="0" rtlCol="0"/>
            <a:lstStyle/>
            <a:p>
              <a:endParaRPr/>
            </a:p>
          </p:txBody>
        </p:sp>
        <p:sp>
          <p:nvSpPr>
            <p:cNvPr id="665" name="object 665"/>
            <p:cNvSpPr/>
            <p:nvPr/>
          </p:nvSpPr>
          <p:spPr>
            <a:xfrm>
              <a:off x="5974617" y="3057276"/>
              <a:ext cx="38100" cy="0"/>
            </a:xfrm>
            <a:custGeom>
              <a:avLst/>
              <a:gdLst/>
              <a:ahLst/>
              <a:cxnLst/>
              <a:rect l="l" t="t" r="r" b="b"/>
              <a:pathLst>
                <a:path w="38100">
                  <a:moveTo>
                    <a:pt x="0" y="0"/>
                  </a:moveTo>
                  <a:lnTo>
                    <a:pt x="19013" y="0"/>
                  </a:lnTo>
                  <a:lnTo>
                    <a:pt x="38027" y="0"/>
                  </a:lnTo>
                </a:path>
              </a:pathLst>
            </a:custGeom>
            <a:ln w="18934">
              <a:solidFill>
                <a:srgbClr val="FF0000"/>
              </a:solidFill>
            </a:ln>
          </p:spPr>
          <p:txBody>
            <a:bodyPr wrap="square" lIns="0" tIns="0" rIns="0" bIns="0" rtlCol="0"/>
            <a:lstStyle/>
            <a:p>
              <a:endParaRPr/>
            </a:p>
          </p:txBody>
        </p:sp>
        <p:sp>
          <p:nvSpPr>
            <p:cNvPr id="666" name="object 666"/>
            <p:cNvSpPr/>
            <p:nvPr/>
          </p:nvSpPr>
          <p:spPr>
            <a:xfrm>
              <a:off x="6012645" y="3057275"/>
              <a:ext cx="28575" cy="9525"/>
            </a:xfrm>
            <a:custGeom>
              <a:avLst/>
              <a:gdLst/>
              <a:ahLst/>
              <a:cxnLst/>
              <a:rect l="l" t="t" r="r" b="b"/>
              <a:pathLst>
                <a:path w="28575" h="9525">
                  <a:moveTo>
                    <a:pt x="0" y="0"/>
                  </a:moveTo>
                  <a:lnTo>
                    <a:pt x="28520" y="9467"/>
                  </a:lnTo>
                </a:path>
              </a:pathLst>
            </a:custGeom>
            <a:ln w="18942">
              <a:solidFill>
                <a:srgbClr val="FF0000"/>
              </a:solidFill>
            </a:ln>
          </p:spPr>
          <p:txBody>
            <a:bodyPr wrap="square" lIns="0" tIns="0" rIns="0" bIns="0" rtlCol="0"/>
            <a:lstStyle/>
            <a:p>
              <a:endParaRPr/>
            </a:p>
          </p:txBody>
        </p:sp>
        <p:sp>
          <p:nvSpPr>
            <p:cNvPr id="667" name="object 667"/>
            <p:cNvSpPr/>
            <p:nvPr/>
          </p:nvSpPr>
          <p:spPr>
            <a:xfrm>
              <a:off x="6041166" y="3066742"/>
              <a:ext cx="38100" cy="19050"/>
            </a:xfrm>
            <a:custGeom>
              <a:avLst/>
              <a:gdLst/>
              <a:ahLst/>
              <a:cxnLst/>
              <a:rect l="l" t="t" r="r" b="b"/>
              <a:pathLst>
                <a:path w="38100" h="19050">
                  <a:moveTo>
                    <a:pt x="0" y="0"/>
                  </a:moveTo>
                  <a:lnTo>
                    <a:pt x="38027" y="18934"/>
                  </a:lnTo>
                </a:path>
              </a:pathLst>
            </a:custGeom>
            <a:ln w="18950">
              <a:solidFill>
                <a:srgbClr val="FF0000"/>
              </a:solidFill>
            </a:ln>
          </p:spPr>
          <p:txBody>
            <a:bodyPr wrap="square" lIns="0" tIns="0" rIns="0" bIns="0" rtlCol="0"/>
            <a:lstStyle/>
            <a:p>
              <a:endParaRPr/>
            </a:p>
          </p:txBody>
        </p:sp>
        <p:sp>
          <p:nvSpPr>
            <p:cNvPr id="668" name="object 668"/>
            <p:cNvSpPr/>
            <p:nvPr/>
          </p:nvSpPr>
          <p:spPr>
            <a:xfrm>
              <a:off x="6079194" y="3085676"/>
              <a:ext cx="38100" cy="19050"/>
            </a:xfrm>
            <a:custGeom>
              <a:avLst/>
              <a:gdLst/>
              <a:ahLst/>
              <a:cxnLst/>
              <a:rect l="l" t="t" r="r" b="b"/>
              <a:pathLst>
                <a:path w="38100" h="19050">
                  <a:moveTo>
                    <a:pt x="0" y="0"/>
                  </a:moveTo>
                  <a:lnTo>
                    <a:pt x="38027" y="18934"/>
                  </a:lnTo>
                </a:path>
              </a:pathLst>
            </a:custGeom>
            <a:ln w="18950">
              <a:solidFill>
                <a:srgbClr val="FF0000"/>
              </a:solidFill>
            </a:ln>
          </p:spPr>
          <p:txBody>
            <a:bodyPr wrap="square" lIns="0" tIns="0" rIns="0" bIns="0" rtlCol="0"/>
            <a:lstStyle/>
            <a:p>
              <a:endParaRPr/>
            </a:p>
          </p:txBody>
        </p:sp>
        <p:sp>
          <p:nvSpPr>
            <p:cNvPr id="669" name="object 669"/>
            <p:cNvSpPr/>
            <p:nvPr/>
          </p:nvSpPr>
          <p:spPr>
            <a:xfrm>
              <a:off x="6117222" y="3104611"/>
              <a:ext cx="28575" cy="19050"/>
            </a:xfrm>
            <a:custGeom>
              <a:avLst/>
              <a:gdLst/>
              <a:ahLst/>
              <a:cxnLst/>
              <a:rect l="l" t="t" r="r" b="b"/>
              <a:pathLst>
                <a:path w="28575" h="19050">
                  <a:moveTo>
                    <a:pt x="0" y="0"/>
                  </a:moveTo>
                  <a:lnTo>
                    <a:pt x="28520" y="18934"/>
                  </a:lnTo>
                </a:path>
              </a:pathLst>
            </a:custGeom>
            <a:ln w="18958">
              <a:solidFill>
                <a:srgbClr val="FF0000"/>
              </a:solidFill>
            </a:ln>
          </p:spPr>
          <p:txBody>
            <a:bodyPr wrap="square" lIns="0" tIns="0" rIns="0" bIns="0" rtlCol="0"/>
            <a:lstStyle/>
            <a:p>
              <a:endParaRPr/>
            </a:p>
          </p:txBody>
        </p:sp>
        <p:sp>
          <p:nvSpPr>
            <p:cNvPr id="670" name="object 670"/>
            <p:cNvSpPr/>
            <p:nvPr/>
          </p:nvSpPr>
          <p:spPr>
            <a:xfrm>
              <a:off x="6145744" y="3123545"/>
              <a:ext cx="38100" cy="19050"/>
            </a:xfrm>
            <a:custGeom>
              <a:avLst/>
              <a:gdLst/>
              <a:ahLst/>
              <a:cxnLst/>
              <a:rect l="l" t="t" r="r" b="b"/>
              <a:pathLst>
                <a:path w="38100" h="19050">
                  <a:moveTo>
                    <a:pt x="0" y="0"/>
                  </a:moveTo>
                  <a:lnTo>
                    <a:pt x="19013" y="9467"/>
                  </a:lnTo>
                  <a:lnTo>
                    <a:pt x="38027" y="18934"/>
                  </a:lnTo>
                </a:path>
              </a:pathLst>
            </a:custGeom>
            <a:ln w="18950">
              <a:solidFill>
                <a:srgbClr val="FF0000"/>
              </a:solidFill>
            </a:ln>
          </p:spPr>
          <p:txBody>
            <a:bodyPr wrap="square" lIns="0" tIns="0" rIns="0" bIns="0" rtlCol="0"/>
            <a:lstStyle/>
            <a:p>
              <a:endParaRPr/>
            </a:p>
          </p:txBody>
        </p:sp>
        <p:sp>
          <p:nvSpPr>
            <p:cNvPr id="671" name="object 671"/>
            <p:cNvSpPr/>
            <p:nvPr/>
          </p:nvSpPr>
          <p:spPr>
            <a:xfrm>
              <a:off x="6183771" y="3142479"/>
              <a:ext cx="28575" cy="28575"/>
            </a:xfrm>
            <a:custGeom>
              <a:avLst/>
              <a:gdLst/>
              <a:ahLst/>
              <a:cxnLst/>
              <a:rect l="l" t="t" r="r" b="b"/>
              <a:pathLst>
                <a:path w="28575" h="28575">
                  <a:moveTo>
                    <a:pt x="0" y="0"/>
                  </a:moveTo>
                  <a:lnTo>
                    <a:pt x="28520" y="28401"/>
                  </a:lnTo>
                </a:path>
              </a:pathLst>
            </a:custGeom>
            <a:ln w="18974">
              <a:solidFill>
                <a:srgbClr val="FF0000"/>
              </a:solidFill>
            </a:ln>
          </p:spPr>
          <p:txBody>
            <a:bodyPr wrap="square" lIns="0" tIns="0" rIns="0" bIns="0" rtlCol="0"/>
            <a:lstStyle/>
            <a:p>
              <a:endParaRPr/>
            </a:p>
          </p:txBody>
        </p:sp>
        <p:sp>
          <p:nvSpPr>
            <p:cNvPr id="672" name="object 672"/>
            <p:cNvSpPr/>
            <p:nvPr/>
          </p:nvSpPr>
          <p:spPr>
            <a:xfrm>
              <a:off x="6212293" y="3170880"/>
              <a:ext cx="38100" cy="28575"/>
            </a:xfrm>
            <a:custGeom>
              <a:avLst/>
              <a:gdLst/>
              <a:ahLst/>
              <a:cxnLst/>
              <a:rect l="l" t="t" r="r" b="b"/>
              <a:pathLst>
                <a:path w="38100" h="28575">
                  <a:moveTo>
                    <a:pt x="0" y="0"/>
                  </a:moveTo>
                  <a:lnTo>
                    <a:pt x="19013" y="9467"/>
                  </a:lnTo>
                  <a:lnTo>
                    <a:pt x="38027" y="28401"/>
                  </a:lnTo>
                </a:path>
              </a:pathLst>
            </a:custGeom>
            <a:ln w="18962">
              <a:solidFill>
                <a:srgbClr val="FF0000"/>
              </a:solidFill>
            </a:ln>
          </p:spPr>
          <p:txBody>
            <a:bodyPr wrap="square" lIns="0" tIns="0" rIns="0" bIns="0" rtlCol="0"/>
            <a:lstStyle/>
            <a:p>
              <a:endParaRPr/>
            </a:p>
          </p:txBody>
        </p:sp>
        <p:sp>
          <p:nvSpPr>
            <p:cNvPr id="673" name="object 673"/>
            <p:cNvSpPr/>
            <p:nvPr/>
          </p:nvSpPr>
          <p:spPr>
            <a:xfrm>
              <a:off x="6250321" y="3199282"/>
              <a:ext cx="28575" cy="38100"/>
            </a:xfrm>
            <a:custGeom>
              <a:avLst/>
              <a:gdLst/>
              <a:ahLst/>
              <a:cxnLst/>
              <a:rect l="l" t="t" r="r" b="b"/>
              <a:pathLst>
                <a:path w="28575" h="38100">
                  <a:moveTo>
                    <a:pt x="0" y="0"/>
                  </a:moveTo>
                  <a:lnTo>
                    <a:pt x="28520" y="37869"/>
                  </a:lnTo>
                </a:path>
              </a:pathLst>
            </a:custGeom>
            <a:ln w="18985">
              <a:solidFill>
                <a:srgbClr val="FF0000"/>
              </a:solidFill>
            </a:ln>
          </p:spPr>
          <p:txBody>
            <a:bodyPr wrap="square" lIns="0" tIns="0" rIns="0" bIns="0" rtlCol="0"/>
            <a:lstStyle/>
            <a:p>
              <a:endParaRPr/>
            </a:p>
          </p:txBody>
        </p:sp>
        <p:sp>
          <p:nvSpPr>
            <p:cNvPr id="674" name="object 674"/>
            <p:cNvSpPr/>
            <p:nvPr/>
          </p:nvSpPr>
          <p:spPr>
            <a:xfrm>
              <a:off x="6278842" y="3237150"/>
              <a:ext cx="38100" cy="38100"/>
            </a:xfrm>
            <a:custGeom>
              <a:avLst/>
              <a:gdLst/>
              <a:ahLst/>
              <a:cxnLst/>
              <a:rect l="l" t="t" r="r" b="b"/>
              <a:pathLst>
                <a:path w="38100" h="38100">
                  <a:moveTo>
                    <a:pt x="0" y="0"/>
                  </a:moveTo>
                  <a:lnTo>
                    <a:pt x="38027" y="37869"/>
                  </a:lnTo>
                </a:path>
              </a:pathLst>
            </a:custGeom>
            <a:ln w="18974">
              <a:solidFill>
                <a:srgbClr val="FF0000"/>
              </a:solidFill>
            </a:ln>
          </p:spPr>
          <p:txBody>
            <a:bodyPr wrap="square" lIns="0" tIns="0" rIns="0" bIns="0" rtlCol="0"/>
            <a:lstStyle/>
            <a:p>
              <a:endParaRPr/>
            </a:p>
          </p:txBody>
        </p:sp>
        <p:sp>
          <p:nvSpPr>
            <p:cNvPr id="675" name="object 675"/>
            <p:cNvSpPr/>
            <p:nvPr/>
          </p:nvSpPr>
          <p:spPr>
            <a:xfrm>
              <a:off x="6316870" y="3275019"/>
              <a:ext cx="38100" cy="38100"/>
            </a:xfrm>
            <a:custGeom>
              <a:avLst/>
              <a:gdLst/>
              <a:ahLst/>
              <a:cxnLst/>
              <a:rect l="l" t="t" r="r" b="b"/>
              <a:pathLst>
                <a:path w="38100" h="38100">
                  <a:moveTo>
                    <a:pt x="0" y="0"/>
                  </a:moveTo>
                  <a:lnTo>
                    <a:pt x="38027" y="37869"/>
                  </a:lnTo>
                </a:path>
              </a:pathLst>
            </a:custGeom>
            <a:ln w="18974">
              <a:solidFill>
                <a:srgbClr val="FF0000"/>
              </a:solidFill>
            </a:ln>
          </p:spPr>
          <p:txBody>
            <a:bodyPr wrap="square" lIns="0" tIns="0" rIns="0" bIns="0" rtlCol="0"/>
            <a:lstStyle/>
            <a:p>
              <a:endParaRPr/>
            </a:p>
          </p:txBody>
        </p:sp>
        <p:sp>
          <p:nvSpPr>
            <p:cNvPr id="676" name="object 676"/>
            <p:cNvSpPr/>
            <p:nvPr/>
          </p:nvSpPr>
          <p:spPr>
            <a:xfrm>
              <a:off x="6354898" y="3312888"/>
              <a:ext cx="28575" cy="38100"/>
            </a:xfrm>
            <a:custGeom>
              <a:avLst/>
              <a:gdLst/>
              <a:ahLst/>
              <a:cxnLst/>
              <a:rect l="l" t="t" r="r" b="b"/>
              <a:pathLst>
                <a:path w="28575" h="38100">
                  <a:moveTo>
                    <a:pt x="0" y="0"/>
                  </a:moveTo>
                  <a:lnTo>
                    <a:pt x="28520" y="37869"/>
                  </a:lnTo>
                </a:path>
              </a:pathLst>
            </a:custGeom>
            <a:ln w="18985">
              <a:solidFill>
                <a:srgbClr val="FF0000"/>
              </a:solidFill>
            </a:ln>
          </p:spPr>
          <p:txBody>
            <a:bodyPr wrap="square" lIns="0" tIns="0" rIns="0" bIns="0" rtlCol="0"/>
            <a:lstStyle/>
            <a:p>
              <a:endParaRPr/>
            </a:p>
          </p:txBody>
        </p:sp>
        <p:sp>
          <p:nvSpPr>
            <p:cNvPr id="677" name="object 677"/>
            <p:cNvSpPr/>
            <p:nvPr/>
          </p:nvSpPr>
          <p:spPr>
            <a:xfrm>
              <a:off x="6383419" y="3350756"/>
              <a:ext cx="38100" cy="38100"/>
            </a:xfrm>
            <a:custGeom>
              <a:avLst/>
              <a:gdLst/>
              <a:ahLst/>
              <a:cxnLst/>
              <a:rect l="l" t="t" r="r" b="b"/>
              <a:pathLst>
                <a:path w="38100" h="38100">
                  <a:moveTo>
                    <a:pt x="0" y="0"/>
                  </a:moveTo>
                  <a:lnTo>
                    <a:pt x="19013" y="18934"/>
                  </a:lnTo>
                  <a:lnTo>
                    <a:pt x="38027" y="37869"/>
                  </a:lnTo>
                </a:path>
              </a:pathLst>
            </a:custGeom>
            <a:ln w="18974">
              <a:solidFill>
                <a:srgbClr val="FF0000"/>
              </a:solidFill>
            </a:ln>
          </p:spPr>
          <p:txBody>
            <a:bodyPr wrap="square" lIns="0" tIns="0" rIns="0" bIns="0" rtlCol="0"/>
            <a:lstStyle/>
            <a:p>
              <a:endParaRPr/>
            </a:p>
          </p:txBody>
        </p:sp>
        <p:sp>
          <p:nvSpPr>
            <p:cNvPr id="678" name="object 678"/>
            <p:cNvSpPr/>
            <p:nvPr/>
          </p:nvSpPr>
          <p:spPr>
            <a:xfrm>
              <a:off x="6421448" y="3388625"/>
              <a:ext cx="28575" cy="47625"/>
            </a:xfrm>
            <a:custGeom>
              <a:avLst/>
              <a:gdLst/>
              <a:ahLst/>
              <a:cxnLst/>
              <a:rect l="l" t="t" r="r" b="b"/>
              <a:pathLst>
                <a:path w="28575" h="47625">
                  <a:moveTo>
                    <a:pt x="0" y="0"/>
                  </a:moveTo>
                  <a:lnTo>
                    <a:pt x="28520" y="47336"/>
                  </a:lnTo>
                </a:path>
              </a:pathLst>
            </a:custGeom>
            <a:ln w="18992">
              <a:solidFill>
                <a:srgbClr val="FF0000"/>
              </a:solidFill>
            </a:ln>
          </p:spPr>
          <p:txBody>
            <a:bodyPr wrap="square" lIns="0" tIns="0" rIns="0" bIns="0" rtlCol="0"/>
            <a:lstStyle/>
            <a:p>
              <a:endParaRPr/>
            </a:p>
          </p:txBody>
        </p:sp>
        <p:sp>
          <p:nvSpPr>
            <p:cNvPr id="679" name="object 679"/>
            <p:cNvSpPr/>
            <p:nvPr/>
          </p:nvSpPr>
          <p:spPr>
            <a:xfrm>
              <a:off x="6449969" y="3435961"/>
              <a:ext cx="38100" cy="38100"/>
            </a:xfrm>
            <a:custGeom>
              <a:avLst/>
              <a:gdLst/>
              <a:ahLst/>
              <a:cxnLst/>
              <a:rect l="l" t="t" r="r" b="b"/>
              <a:pathLst>
                <a:path w="38100" h="38100">
                  <a:moveTo>
                    <a:pt x="0" y="0"/>
                  </a:moveTo>
                  <a:lnTo>
                    <a:pt x="19013" y="18934"/>
                  </a:lnTo>
                  <a:lnTo>
                    <a:pt x="38027" y="37869"/>
                  </a:lnTo>
                </a:path>
              </a:pathLst>
            </a:custGeom>
            <a:ln w="18974">
              <a:solidFill>
                <a:srgbClr val="FF0000"/>
              </a:solidFill>
            </a:ln>
          </p:spPr>
          <p:txBody>
            <a:bodyPr wrap="square" lIns="0" tIns="0" rIns="0" bIns="0" rtlCol="0"/>
            <a:lstStyle/>
            <a:p>
              <a:endParaRPr/>
            </a:p>
          </p:txBody>
        </p:sp>
        <p:sp>
          <p:nvSpPr>
            <p:cNvPr id="680" name="object 680"/>
            <p:cNvSpPr/>
            <p:nvPr/>
          </p:nvSpPr>
          <p:spPr>
            <a:xfrm>
              <a:off x="6487997" y="3473830"/>
              <a:ext cx="28575" cy="47625"/>
            </a:xfrm>
            <a:custGeom>
              <a:avLst/>
              <a:gdLst/>
              <a:ahLst/>
              <a:cxnLst/>
              <a:rect l="l" t="t" r="r" b="b"/>
              <a:pathLst>
                <a:path w="28575" h="47625">
                  <a:moveTo>
                    <a:pt x="0" y="0"/>
                  </a:moveTo>
                  <a:lnTo>
                    <a:pt x="28520" y="47336"/>
                  </a:lnTo>
                </a:path>
              </a:pathLst>
            </a:custGeom>
            <a:ln w="18992">
              <a:solidFill>
                <a:srgbClr val="FF0000"/>
              </a:solidFill>
            </a:ln>
          </p:spPr>
          <p:txBody>
            <a:bodyPr wrap="square" lIns="0" tIns="0" rIns="0" bIns="0" rtlCol="0"/>
            <a:lstStyle/>
            <a:p>
              <a:endParaRPr/>
            </a:p>
          </p:txBody>
        </p:sp>
        <p:sp>
          <p:nvSpPr>
            <p:cNvPr id="681" name="object 681"/>
            <p:cNvSpPr/>
            <p:nvPr/>
          </p:nvSpPr>
          <p:spPr>
            <a:xfrm>
              <a:off x="6516518" y="3521166"/>
              <a:ext cx="38100" cy="38100"/>
            </a:xfrm>
            <a:custGeom>
              <a:avLst/>
              <a:gdLst/>
              <a:ahLst/>
              <a:cxnLst/>
              <a:rect l="l" t="t" r="r" b="b"/>
              <a:pathLst>
                <a:path w="38100" h="38100">
                  <a:moveTo>
                    <a:pt x="0" y="0"/>
                  </a:moveTo>
                  <a:lnTo>
                    <a:pt x="19013" y="18934"/>
                  </a:lnTo>
                  <a:lnTo>
                    <a:pt x="38027" y="37869"/>
                  </a:lnTo>
                </a:path>
              </a:pathLst>
            </a:custGeom>
            <a:ln w="18974">
              <a:solidFill>
                <a:srgbClr val="FF0000"/>
              </a:solidFill>
            </a:ln>
          </p:spPr>
          <p:txBody>
            <a:bodyPr wrap="square" lIns="0" tIns="0" rIns="0" bIns="0" rtlCol="0"/>
            <a:lstStyle/>
            <a:p>
              <a:endParaRPr/>
            </a:p>
          </p:txBody>
        </p:sp>
        <p:sp>
          <p:nvSpPr>
            <p:cNvPr id="682" name="object 682"/>
            <p:cNvSpPr/>
            <p:nvPr/>
          </p:nvSpPr>
          <p:spPr>
            <a:xfrm>
              <a:off x="6554546" y="3559035"/>
              <a:ext cx="28575" cy="47625"/>
            </a:xfrm>
            <a:custGeom>
              <a:avLst/>
              <a:gdLst/>
              <a:ahLst/>
              <a:cxnLst/>
              <a:rect l="l" t="t" r="r" b="b"/>
              <a:pathLst>
                <a:path w="28575" h="47625">
                  <a:moveTo>
                    <a:pt x="0" y="0"/>
                  </a:moveTo>
                  <a:lnTo>
                    <a:pt x="28520" y="47336"/>
                  </a:lnTo>
                </a:path>
              </a:pathLst>
            </a:custGeom>
            <a:ln w="18992">
              <a:solidFill>
                <a:srgbClr val="FF0000"/>
              </a:solidFill>
            </a:ln>
          </p:spPr>
          <p:txBody>
            <a:bodyPr wrap="square" lIns="0" tIns="0" rIns="0" bIns="0" rtlCol="0"/>
            <a:lstStyle/>
            <a:p>
              <a:endParaRPr/>
            </a:p>
          </p:txBody>
        </p:sp>
        <p:sp>
          <p:nvSpPr>
            <p:cNvPr id="683" name="object 683"/>
            <p:cNvSpPr/>
            <p:nvPr/>
          </p:nvSpPr>
          <p:spPr>
            <a:xfrm>
              <a:off x="6583067" y="3606371"/>
              <a:ext cx="38100" cy="47625"/>
            </a:xfrm>
            <a:custGeom>
              <a:avLst/>
              <a:gdLst/>
              <a:ahLst/>
              <a:cxnLst/>
              <a:rect l="l" t="t" r="r" b="b"/>
              <a:pathLst>
                <a:path w="38100" h="47625">
                  <a:moveTo>
                    <a:pt x="0" y="0"/>
                  </a:moveTo>
                  <a:lnTo>
                    <a:pt x="38027" y="47336"/>
                  </a:lnTo>
                </a:path>
              </a:pathLst>
            </a:custGeom>
            <a:ln w="18982">
              <a:solidFill>
                <a:srgbClr val="FF0000"/>
              </a:solidFill>
            </a:ln>
          </p:spPr>
          <p:txBody>
            <a:bodyPr wrap="square" lIns="0" tIns="0" rIns="0" bIns="0" rtlCol="0"/>
            <a:lstStyle/>
            <a:p>
              <a:endParaRPr/>
            </a:p>
          </p:txBody>
        </p:sp>
        <p:sp>
          <p:nvSpPr>
            <p:cNvPr id="684" name="object 684"/>
            <p:cNvSpPr/>
            <p:nvPr/>
          </p:nvSpPr>
          <p:spPr>
            <a:xfrm>
              <a:off x="6621096" y="3653706"/>
              <a:ext cx="38100" cy="38100"/>
            </a:xfrm>
            <a:custGeom>
              <a:avLst/>
              <a:gdLst/>
              <a:ahLst/>
              <a:cxnLst/>
              <a:rect l="l" t="t" r="r" b="b"/>
              <a:pathLst>
                <a:path w="38100" h="38100">
                  <a:moveTo>
                    <a:pt x="0" y="0"/>
                  </a:moveTo>
                  <a:lnTo>
                    <a:pt x="38027" y="37869"/>
                  </a:lnTo>
                </a:path>
              </a:pathLst>
            </a:custGeom>
            <a:ln w="18974">
              <a:solidFill>
                <a:srgbClr val="FF0000"/>
              </a:solidFill>
            </a:ln>
          </p:spPr>
          <p:txBody>
            <a:bodyPr wrap="square" lIns="0" tIns="0" rIns="0" bIns="0" rtlCol="0"/>
            <a:lstStyle/>
            <a:p>
              <a:endParaRPr/>
            </a:p>
          </p:txBody>
        </p:sp>
        <p:sp>
          <p:nvSpPr>
            <p:cNvPr id="685" name="object 685"/>
            <p:cNvSpPr/>
            <p:nvPr/>
          </p:nvSpPr>
          <p:spPr>
            <a:xfrm>
              <a:off x="6659123" y="3691575"/>
              <a:ext cx="28575" cy="47625"/>
            </a:xfrm>
            <a:custGeom>
              <a:avLst/>
              <a:gdLst/>
              <a:ahLst/>
              <a:cxnLst/>
              <a:rect l="l" t="t" r="r" b="b"/>
              <a:pathLst>
                <a:path w="28575" h="47625">
                  <a:moveTo>
                    <a:pt x="0" y="0"/>
                  </a:moveTo>
                  <a:lnTo>
                    <a:pt x="28520" y="47336"/>
                  </a:lnTo>
                </a:path>
              </a:pathLst>
            </a:custGeom>
            <a:ln w="18992">
              <a:solidFill>
                <a:srgbClr val="FF0000"/>
              </a:solidFill>
            </a:ln>
          </p:spPr>
          <p:txBody>
            <a:bodyPr wrap="square" lIns="0" tIns="0" rIns="0" bIns="0" rtlCol="0"/>
            <a:lstStyle/>
            <a:p>
              <a:endParaRPr/>
            </a:p>
          </p:txBody>
        </p:sp>
        <p:sp>
          <p:nvSpPr>
            <p:cNvPr id="686" name="object 686"/>
            <p:cNvSpPr/>
            <p:nvPr/>
          </p:nvSpPr>
          <p:spPr>
            <a:xfrm>
              <a:off x="6687645" y="3738911"/>
              <a:ext cx="38100" cy="38100"/>
            </a:xfrm>
            <a:custGeom>
              <a:avLst/>
              <a:gdLst/>
              <a:ahLst/>
              <a:cxnLst/>
              <a:rect l="l" t="t" r="r" b="b"/>
              <a:pathLst>
                <a:path w="38100" h="38100">
                  <a:moveTo>
                    <a:pt x="0" y="0"/>
                  </a:moveTo>
                  <a:lnTo>
                    <a:pt x="19013" y="18934"/>
                  </a:lnTo>
                  <a:lnTo>
                    <a:pt x="38027" y="37869"/>
                  </a:lnTo>
                </a:path>
              </a:pathLst>
            </a:custGeom>
            <a:ln w="18974">
              <a:solidFill>
                <a:srgbClr val="FF0000"/>
              </a:solidFill>
            </a:ln>
          </p:spPr>
          <p:txBody>
            <a:bodyPr wrap="square" lIns="0" tIns="0" rIns="0" bIns="0" rtlCol="0"/>
            <a:lstStyle/>
            <a:p>
              <a:endParaRPr/>
            </a:p>
          </p:txBody>
        </p:sp>
        <p:sp>
          <p:nvSpPr>
            <p:cNvPr id="687" name="object 687"/>
            <p:cNvSpPr/>
            <p:nvPr/>
          </p:nvSpPr>
          <p:spPr>
            <a:xfrm>
              <a:off x="6725673" y="3776780"/>
              <a:ext cx="28575" cy="38100"/>
            </a:xfrm>
            <a:custGeom>
              <a:avLst/>
              <a:gdLst/>
              <a:ahLst/>
              <a:cxnLst/>
              <a:rect l="l" t="t" r="r" b="b"/>
              <a:pathLst>
                <a:path w="28575" h="38100">
                  <a:moveTo>
                    <a:pt x="0" y="0"/>
                  </a:moveTo>
                  <a:lnTo>
                    <a:pt x="28520" y="37869"/>
                  </a:lnTo>
                </a:path>
              </a:pathLst>
            </a:custGeom>
            <a:ln w="18985">
              <a:solidFill>
                <a:srgbClr val="FF0000"/>
              </a:solidFill>
            </a:ln>
          </p:spPr>
          <p:txBody>
            <a:bodyPr wrap="square" lIns="0" tIns="0" rIns="0" bIns="0" rtlCol="0"/>
            <a:lstStyle/>
            <a:p>
              <a:endParaRPr/>
            </a:p>
          </p:txBody>
        </p:sp>
        <p:sp>
          <p:nvSpPr>
            <p:cNvPr id="688" name="object 688"/>
            <p:cNvSpPr/>
            <p:nvPr/>
          </p:nvSpPr>
          <p:spPr>
            <a:xfrm>
              <a:off x="6754194" y="3814649"/>
              <a:ext cx="38100" cy="38100"/>
            </a:xfrm>
            <a:custGeom>
              <a:avLst/>
              <a:gdLst/>
              <a:ahLst/>
              <a:cxnLst/>
              <a:rect l="l" t="t" r="r" b="b"/>
              <a:pathLst>
                <a:path w="38100" h="38100">
                  <a:moveTo>
                    <a:pt x="0" y="0"/>
                  </a:moveTo>
                  <a:lnTo>
                    <a:pt x="19013" y="18934"/>
                  </a:lnTo>
                  <a:lnTo>
                    <a:pt x="38027" y="37869"/>
                  </a:lnTo>
                </a:path>
              </a:pathLst>
            </a:custGeom>
            <a:ln w="18974">
              <a:solidFill>
                <a:srgbClr val="FF0000"/>
              </a:solidFill>
            </a:ln>
          </p:spPr>
          <p:txBody>
            <a:bodyPr wrap="square" lIns="0" tIns="0" rIns="0" bIns="0" rtlCol="0"/>
            <a:lstStyle/>
            <a:p>
              <a:endParaRPr/>
            </a:p>
          </p:txBody>
        </p:sp>
        <p:sp>
          <p:nvSpPr>
            <p:cNvPr id="689" name="object 689"/>
            <p:cNvSpPr/>
            <p:nvPr/>
          </p:nvSpPr>
          <p:spPr>
            <a:xfrm>
              <a:off x="6792222" y="3852517"/>
              <a:ext cx="28575" cy="38100"/>
            </a:xfrm>
            <a:custGeom>
              <a:avLst/>
              <a:gdLst/>
              <a:ahLst/>
              <a:cxnLst/>
              <a:rect l="l" t="t" r="r" b="b"/>
              <a:pathLst>
                <a:path w="28575" h="38100">
                  <a:moveTo>
                    <a:pt x="0" y="0"/>
                  </a:moveTo>
                  <a:lnTo>
                    <a:pt x="28520" y="37869"/>
                  </a:lnTo>
                </a:path>
              </a:pathLst>
            </a:custGeom>
            <a:ln w="18985">
              <a:solidFill>
                <a:srgbClr val="FF0000"/>
              </a:solidFill>
            </a:ln>
          </p:spPr>
          <p:txBody>
            <a:bodyPr wrap="square" lIns="0" tIns="0" rIns="0" bIns="0" rtlCol="0"/>
            <a:lstStyle/>
            <a:p>
              <a:endParaRPr/>
            </a:p>
          </p:txBody>
        </p:sp>
        <p:sp>
          <p:nvSpPr>
            <p:cNvPr id="690" name="object 690"/>
            <p:cNvSpPr/>
            <p:nvPr/>
          </p:nvSpPr>
          <p:spPr>
            <a:xfrm>
              <a:off x="6820743" y="3890386"/>
              <a:ext cx="38100" cy="38100"/>
            </a:xfrm>
            <a:custGeom>
              <a:avLst/>
              <a:gdLst/>
              <a:ahLst/>
              <a:cxnLst/>
              <a:rect l="l" t="t" r="r" b="b"/>
              <a:pathLst>
                <a:path w="38100" h="38100">
                  <a:moveTo>
                    <a:pt x="0" y="0"/>
                  </a:moveTo>
                  <a:lnTo>
                    <a:pt x="38027" y="37869"/>
                  </a:lnTo>
                </a:path>
              </a:pathLst>
            </a:custGeom>
            <a:ln w="18974">
              <a:solidFill>
                <a:srgbClr val="FF0000"/>
              </a:solidFill>
            </a:ln>
          </p:spPr>
          <p:txBody>
            <a:bodyPr wrap="square" lIns="0" tIns="0" rIns="0" bIns="0" rtlCol="0"/>
            <a:lstStyle/>
            <a:p>
              <a:endParaRPr/>
            </a:p>
          </p:txBody>
        </p:sp>
        <p:sp>
          <p:nvSpPr>
            <p:cNvPr id="691" name="object 691"/>
            <p:cNvSpPr/>
            <p:nvPr/>
          </p:nvSpPr>
          <p:spPr>
            <a:xfrm>
              <a:off x="6858771" y="3928255"/>
              <a:ext cx="38100" cy="28575"/>
            </a:xfrm>
            <a:custGeom>
              <a:avLst/>
              <a:gdLst/>
              <a:ahLst/>
              <a:cxnLst/>
              <a:rect l="l" t="t" r="r" b="b"/>
              <a:pathLst>
                <a:path w="38100" h="28575">
                  <a:moveTo>
                    <a:pt x="0" y="0"/>
                  </a:moveTo>
                  <a:lnTo>
                    <a:pt x="38027" y="28401"/>
                  </a:lnTo>
                </a:path>
              </a:pathLst>
            </a:custGeom>
            <a:ln w="18962">
              <a:solidFill>
                <a:srgbClr val="FF0000"/>
              </a:solidFill>
            </a:ln>
          </p:spPr>
          <p:txBody>
            <a:bodyPr wrap="square" lIns="0" tIns="0" rIns="0" bIns="0" rtlCol="0"/>
            <a:lstStyle/>
            <a:p>
              <a:endParaRPr/>
            </a:p>
          </p:txBody>
        </p:sp>
        <p:sp>
          <p:nvSpPr>
            <p:cNvPr id="692" name="object 692"/>
            <p:cNvSpPr/>
            <p:nvPr/>
          </p:nvSpPr>
          <p:spPr>
            <a:xfrm>
              <a:off x="6896799" y="3956656"/>
              <a:ext cx="28575" cy="28575"/>
            </a:xfrm>
            <a:custGeom>
              <a:avLst/>
              <a:gdLst/>
              <a:ahLst/>
              <a:cxnLst/>
              <a:rect l="l" t="t" r="r" b="b"/>
              <a:pathLst>
                <a:path w="28575" h="28575">
                  <a:moveTo>
                    <a:pt x="0" y="0"/>
                  </a:moveTo>
                  <a:lnTo>
                    <a:pt x="28520" y="28401"/>
                  </a:lnTo>
                </a:path>
              </a:pathLst>
            </a:custGeom>
            <a:ln w="18974">
              <a:solidFill>
                <a:srgbClr val="FF0000"/>
              </a:solidFill>
            </a:ln>
          </p:spPr>
          <p:txBody>
            <a:bodyPr wrap="square" lIns="0" tIns="0" rIns="0" bIns="0" rtlCol="0"/>
            <a:lstStyle/>
            <a:p>
              <a:endParaRPr/>
            </a:p>
          </p:txBody>
        </p:sp>
        <p:sp>
          <p:nvSpPr>
            <p:cNvPr id="693" name="object 693"/>
            <p:cNvSpPr/>
            <p:nvPr/>
          </p:nvSpPr>
          <p:spPr>
            <a:xfrm>
              <a:off x="6925321" y="3985058"/>
              <a:ext cx="38100" cy="19050"/>
            </a:xfrm>
            <a:custGeom>
              <a:avLst/>
              <a:gdLst/>
              <a:ahLst/>
              <a:cxnLst/>
              <a:rect l="l" t="t" r="r" b="b"/>
              <a:pathLst>
                <a:path w="38100" h="19050">
                  <a:moveTo>
                    <a:pt x="0" y="0"/>
                  </a:moveTo>
                  <a:lnTo>
                    <a:pt x="19013" y="9467"/>
                  </a:lnTo>
                  <a:lnTo>
                    <a:pt x="38027" y="18934"/>
                  </a:lnTo>
                </a:path>
              </a:pathLst>
            </a:custGeom>
            <a:ln w="18950">
              <a:solidFill>
                <a:srgbClr val="FF0000"/>
              </a:solidFill>
            </a:ln>
          </p:spPr>
          <p:txBody>
            <a:bodyPr wrap="square" lIns="0" tIns="0" rIns="0" bIns="0" rtlCol="0"/>
            <a:lstStyle/>
            <a:p>
              <a:endParaRPr/>
            </a:p>
          </p:txBody>
        </p:sp>
        <p:sp>
          <p:nvSpPr>
            <p:cNvPr id="694" name="object 694"/>
            <p:cNvSpPr/>
            <p:nvPr/>
          </p:nvSpPr>
          <p:spPr>
            <a:xfrm>
              <a:off x="6963349" y="4003992"/>
              <a:ext cx="28575" cy="19050"/>
            </a:xfrm>
            <a:custGeom>
              <a:avLst/>
              <a:gdLst/>
              <a:ahLst/>
              <a:cxnLst/>
              <a:rect l="l" t="t" r="r" b="b"/>
              <a:pathLst>
                <a:path w="28575" h="19050">
                  <a:moveTo>
                    <a:pt x="0" y="0"/>
                  </a:moveTo>
                  <a:lnTo>
                    <a:pt x="28520" y="18934"/>
                  </a:lnTo>
                </a:path>
              </a:pathLst>
            </a:custGeom>
            <a:ln w="18958">
              <a:solidFill>
                <a:srgbClr val="FF0000"/>
              </a:solidFill>
            </a:ln>
          </p:spPr>
          <p:txBody>
            <a:bodyPr wrap="square" lIns="0" tIns="0" rIns="0" bIns="0" rtlCol="0"/>
            <a:lstStyle/>
            <a:p>
              <a:endParaRPr/>
            </a:p>
          </p:txBody>
        </p:sp>
        <p:sp>
          <p:nvSpPr>
            <p:cNvPr id="695" name="object 695"/>
            <p:cNvSpPr/>
            <p:nvPr/>
          </p:nvSpPr>
          <p:spPr>
            <a:xfrm>
              <a:off x="6991870" y="4022926"/>
              <a:ext cx="38100" cy="19050"/>
            </a:xfrm>
            <a:custGeom>
              <a:avLst/>
              <a:gdLst/>
              <a:ahLst/>
              <a:cxnLst/>
              <a:rect l="l" t="t" r="r" b="b"/>
              <a:pathLst>
                <a:path w="38100" h="19050">
                  <a:moveTo>
                    <a:pt x="0" y="0"/>
                  </a:moveTo>
                  <a:lnTo>
                    <a:pt x="19013" y="9467"/>
                  </a:lnTo>
                  <a:lnTo>
                    <a:pt x="38027" y="18934"/>
                  </a:lnTo>
                </a:path>
              </a:pathLst>
            </a:custGeom>
            <a:ln w="18950">
              <a:solidFill>
                <a:srgbClr val="FF0000"/>
              </a:solidFill>
            </a:ln>
          </p:spPr>
          <p:txBody>
            <a:bodyPr wrap="square" lIns="0" tIns="0" rIns="0" bIns="0" rtlCol="0"/>
            <a:lstStyle/>
            <a:p>
              <a:endParaRPr/>
            </a:p>
          </p:txBody>
        </p:sp>
        <p:sp>
          <p:nvSpPr>
            <p:cNvPr id="696" name="object 696"/>
            <p:cNvSpPr/>
            <p:nvPr/>
          </p:nvSpPr>
          <p:spPr>
            <a:xfrm>
              <a:off x="7029898" y="4041860"/>
              <a:ext cx="28575" cy="19050"/>
            </a:xfrm>
            <a:custGeom>
              <a:avLst/>
              <a:gdLst/>
              <a:ahLst/>
              <a:cxnLst/>
              <a:rect l="l" t="t" r="r" b="b"/>
              <a:pathLst>
                <a:path w="28575" h="19050">
                  <a:moveTo>
                    <a:pt x="0" y="0"/>
                  </a:moveTo>
                  <a:lnTo>
                    <a:pt x="28520" y="18934"/>
                  </a:lnTo>
                </a:path>
              </a:pathLst>
            </a:custGeom>
            <a:ln w="18958">
              <a:solidFill>
                <a:srgbClr val="FF0000"/>
              </a:solidFill>
            </a:ln>
          </p:spPr>
          <p:txBody>
            <a:bodyPr wrap="square" lIns="0" tIns="0" rIns="0" bIns="0" rtlCol="0"/>
            <a:lstStyle/>
            <a:p>
              <a:endParaRPr/>
            </a:p>
          </p:txBody>
        </p:sp>
        <p:sp>
          <p:nvSpPr>
            <p:cNvPr id="697" name="object 697"/>
            <p:cNvSpPr/>
            <p:nvPr/>
          </p:nvSpPr>
          <p:spPr>
            <a:xfrm>
              <a:off x="7058419" y="4060794"/>
              <a:ext cx="38100" cy="9525"/>
            </a:xfrm>
            <a:custGeom>
              <a:avLst/>
              <a:gdLst/>
              <a:ahLst/>
              <a:cxnLst/>
              <a:rect l="l" t="t" r="r" b="b"/>
              <a:pathLst>
                <a:path w="38100" h="9525">
                  <a:moveTo>
                    <a:pt x="0" y="0"/>
                  </a:moveTo>
                  <a:lnTo>
                    <a:pt x="19013" y="9467"/>
                  </a:lnTo>
                  <a:lnTo>
                    <a:pt x="38027" y="9467"/>
                  </a:lnTo>
                </a:path>
              </a:pathLst>
            </a:custGeom>
            <a:ln w="18939">
              <a:solidFill>
                <a:srgbClr val="FF0000"/>
              </a:solidFill>
            </a:ln>
          </p:spPr>
          <p:txBody>
            <a:bodyPr wrap="square" lIns="0" tIns="0" rIns="0" bIns="0" rtlCol="0"/>
            <a:lstStyle/>
            <a:p>
              <a:endParaRPr/>
            </a:p>
          </p:txBody>
        </p:sp>
        <p:sp>
          <p:nvSpPr>
            <p:cNvPr id="698" name="object 698"/>
            <p:cNvSpPr/>
            <p:nvPr/>
          </p:nvSpPr>
          <p:spPr>
            <a:xfrm>
              <a:off x="7096447" y="4070261"/>
              <a:ext cx="28575" cy="0"/>
            </a:xfrm>
            <a:custGeom>
              <a:avLst/>
              <a:gdLst/>
              <a:ahLst/>
              <a:cxnLst/>
              <a:rect l="l" t="t" r="r" b="b"/>
              <a:pathLst>
                <a:path w="28575">
                  <a:moveTo>
                    <a:pt x="0" y="0"/>
                  </a:moveTo>
                  <a:lnTo>
                    <a:pt x="28520" y="0"/>
                  </a:lnTo>
                </a:path>
              </a:pathLst>
            </a:custGeom>
            <a:ln w="18934">
              <a:solidFill>
                <a:srgbClr val="FF0000"/>
              </a:solidFill>
            </a:ln>
          </p:spPr>
          <p:txBody>
            <a:bodyPr wrap="square" lIns="0" tIns="0" rIns="0" bIns="0" rtlCol="0"/>
            <a:lstStyle/>
            <a:p>
              <a:endParaRPr/>
            </a:p>
          </p:txBody>
        </p:sp>
        <p:sp>
          <p:nvSpPr>
            <p:cNvPr id="699" name="object 699"/>
            <p:cNvSpPr/>
            <p:nvPr/>
          </p:nvSpPr>
          <p:spPr>
            <a:xfrm>
              <a:off x="7124968" y="4070261"/>
              <a:ext cx="38100" cy="9525"/>
            </a:xfrm>
            <a:custGeom>
              <a:avLst/>
              <a:gdLst/>
              <a:ahLst/>
              <a:cxnLst/>
              <a:rect l="l" t="t" r="r" b="b"/>
              <a:pathLst>
                <a:path w="38100" h="9525">
                  <a:moveTo>
                    <a:pt x="0" y="0"/>
                  </a:moveTo>
                  <a:lnTo>
                    <a:pt x="38027" y="9467"/>
                  </a:lnTo>
                </a:path>
              </a:pathLst>
            </a:custGeom>
            <a:ln w="18939">
              <a:solidFill>
                <a:srgbClr val="FF0000"/>
              </a:solidFill>
            </a:ln>
          </p:spPr>
          <p:txBody>
            <a:bodyPr wrap="square" lIns="0" tIns="0" rIns="0" bIns="0" rtlCol="0"/>
            <a:lstStyle/>
            <a:p>
              <a:endParaRPr/>
            </a:p>
          </p:txBody>
        </p:sp>
      </p:grpSp>
      <p:sp>
        <p:nvSpPr>
          <p:cNvPr id="700" name="object 700"/>
          <p:cNvSpPr txBox="1"/>
          <p:nvPr/>
        </p:nvSpPr>
        <p:spPr>
          <a:xfrm>
            <a:off x="2235131" y="3678981"/>
            <a:ext cx="104775" cy="196215"/>
          </a:xfrm>
          <a:prstGeom prst="rect">
            <a:avLst/>
          </a:prstGeom>
        </p:spPr>
        <p:txBody>
          <a:bodyPr vert="horz" wrap="square" lIns="0" tIns="14604" rIns="0" bIns="0" rtlCol="0">
            <a:spAutoFit/>
          </a:bodyPr>
          <a:lstStyle/>
          <a:p>
            <a:pPr marL="12700">
              <a:lnSpc>
                <a:spcPct val="100000"/>
              </a:lnSpc>
              <a:spcBef>
                <a:spcPts val="114"/>
              </a:spcBef>
            </a:pPr>
            <a:r>
              <a:rPr sz="1100" spc="10" dirty="0">
                <a:latin typeface="Arial"/>
                <a:cs typeface="Arial"/>
              </a:rPr>
              <a:t>0</a:t>
            </a:r>
            <a:endParaRPr sz="1100">
              <a:latin typeface="Arial"/>
              <a:cs typeface="Arial"/>
            </a:endParaRPr>
          </a:p>
        </p:txBody>
      </p:sp>
      <p:sp>
        <p:nvSpPr>
          <p:cNvPr id="701" name="object 701"/>
          <p:cNvSpPr txBox="1"/>
          <p:nvPr/>
        </p:nvSpPr>
        <p:spPr>
          <a:xfrm>
            <a:off x="2805549" y="3678981"/>
            <a:ext cx="177800" cy="196215"/>
          </a:xfrm>
          <a:prstGeom prst="rect">
            <a:avLst/>
          </a:prstGeom>
        </p:spPr>
        <p:txBody>
          <a:bodyPr vert="horz" wrap="square" lIns="0" tIns="14604" rIns="0" bIns="0" rtlCol="0">
            <a:spAutoFit/>
          </a:bodyPr>
          <a:lstStyle/>
          <a:p>
            <a:pPr marL="12700">
              <a:lnSpc>
                <a:spcPct val="100000"/>
              </a:lnSpc>
              <a:spcBef>
                <a:spcPts val="114"/>
              </a:spcBef>
            </a:pPr>
            <a:r>
              <a:rPr sz="1100" spc="-25" dirty="0">
                <a:latin typeface="Arial"/>
                <a:cs typeface="Arial"/>
              </a:rPr>
              <a:t>90</a:t>
            </a:r>
            <a:endParaRPr sz="1100">
              <a:latin typeface="Arial"/>
              <a:cs typeface="Arial"/>
            </a:endParaRPr>
          </a:p>
        </p:txBody>
      </p:sp>
      <p:sp>
        <p:nvSpPr>
          <p:cNvPr id="702" name="object 702"/>
          <p:cNvSpPr txBox="1"/>
          <p:nvPr/>
        </p:nvSpPr>
        <p:spPr>
          <a:xfrm>
            <a:off x="3375967" y="3678981"/>
            <a:ext cx="254000" cy="196215"/>
          </a:xfrm>
          <a:prstGeom prst="rect">
            <a:avLst/>
          </a:prstGeom>
        </p:spPr>
        <p:txBody>
          <a:bodyPr vert="horz" wrap="square" lIns="0" tIns="14604" rIns="0" bIns="0" rtlCol="0">
            <a:spAutoFit/>
          </a:bodyPr>
          <a:lstStyle/>
          <a:p>
            <a:pPr marL="12700">
              <a:lnSpc>
                <a:spcPct val="100000"/>
              </a:lnSpc>
              <a:spcBef>
                <a:spcPts val="114"/>
              </a:spcBef>
            </a:pPr>
            <a:r>
              <a:rPr sz="1100" spc="-25" dirty="0">
                <a:latin typeface="Arial"/>
                <a:cs typeface="Arial"/>
              </a:rPr>
              <a:t>180</a:t>
            </a:r>
            <a:endParaRPr sz="1100">
              <a:latin typeface="Arial"/>
              <a:cs typeface="Arial"/>
            </a:endParaRPr>
          </a:p>
        </p:txBody>
      </p:sp>
      <p:sp>
        <p:nvSpPr>
          <p:cNvPr id="703" name="object 703"/>
          <p:cNvSpPr txBox="1"/>
          <p:nvPr/>
        </p:nvSpPr>
        <p:spPr>
          <a:xfrm>
            <a:off x="3984460" y="3678981"/>
            <a:ext cx="254000" cy="196215"/>
          </a:xfrm>
          <a:prstGeom prst="rect">
            <a:avLst/>
          </a:prstGeom>
        </p:spPr>
        <p:txBody>
          <a:bodyPr vert="horz" wrap="square" lIns="0" tIns="14604" rIns="0" bIns="0" rtlCol="0">
            <a:spAutoFit/>
          </a:bodyPr>
          <a:lstStyle/>
          <a:p>
            <a:pPr marL="12700">
              <a:lnSpc>
                <a:spcPct val="100000"/>
              </a:lnSpc>
              <a:spcBef>
                <a:spcPts val="114"/>
              </a:spcBef>
            </a:pPr>
            <a:r>
              <a:rPr sz="1100" spc="-25" dirty="0">
                <a:latin typeface="Arial"/>
                <a:cs typeface="Arial"/>
              </a:rPr>
              <a:t>270</a:t>
            </a:r>
            <a:endParaRPr sz="1100">
              <a:latin typeface="Arial"/>
              <a:cs typeface="Arial"/>
            </a:endParaRPr>
          </a:p>
        </p:txBody>
      </p:sp>
      <p:sp>
        <p:nvSpPr>
          <p:cNvPr id="704" name="object 704"/>
          <p:cNvSpPr txBox="1"/>
          <p:nvPr/>
        </p:nvSpPr>
        <p:spPr>
          <a:xfrm>
            <a:off x="4602365" y="3678981"/>
            <a:ext cx="254000" cy="196215"/>
          </a:xfrm>
          <a:prstGeom prst="rect">
            <a:avLst/>
          </a:prstGeom>
        </p:spPr>
        <p:txBody>
          <a:bodyPr vert="horz" wrap="square" lIns="0" tIns="14604" rIns="0" bIns="0" rtlCol="0">
            <a:spAutoFit/>
          </a:bodyPr>
          <a:lstStyle/>
          <a:p>
            <a:pPr marL="12700">
              <a:lnSpc>
                <a:spcPct val="100000"/>
              </a:lnSpc>
              <a:spcBef>
                <a:spcPts val="114"/>
              </a:spcBef>
            </a:pPr>
            <a:r>
              <a:rPr sz="1100" spc="-25" dirty="0">
                <a:latin typeface="Arial"/>
                <a:cs typeface="Arial"/>
              </a:rPr>
              <a:t>360</a:t>
            </a:r>
            <a:endParaRPr sz="1100">
              <a:latin typeface="Arial"/>
              <a:cs typeface="Arial"/>
            </a:endParaRPr>
          </a:p>
        </p:txBody>
      </p:sp>
      <p:sp>
        <p:nvSpPr>
          <p:cNvPr id="705" name="object 705"/>
          <p:cNvSpPr txBox="1"/>
          <p:nvPr/>
        </p:nvSpPr>
        <p:spPr>
          <a:xfrm>
            <a:off x="5210859" y="3678981"/>
            <a:ext cx="254000" cy="196215"/>
          </a:xfrm>
          <a:prstGeom prst="rect">
            <a:avLst/>
          </a:prstGeom>
        </p:spPr>
        <p:txBody>
          <a:bodyPr vert="horz" wrap="square" lIns="0" tIns="14604" rIns="0" bIns="0" rtlCol="0">
            <a:spAutoFit/>
          </a:bodyPr>
          <a:lstStyle/>
          <a:p>
            <a:pPr marL="12700">
              <a:lnSpc>
                <a:spcPct val="100000"/>
              </a:lnSpc>
              <a:spcBef>
                <a:spcPts val="114"/>
              </a:spcBef>
            </a:pPr>
            <a:r>
              <a:rPr sz="1100" spc="-25" dirty="0">
                <a:latin typeface="Arial"/>
                <a:cs typeface="Arial"/>
              </a:rPr>
              <a:t>450</a:t>
            </a:r>
            <a:endParaRPr sz="1100">
              <a:latin typeface="Arial"/>
              <a:cs typeface="Arial"/>
            </a:endParaRPr>
          </a:p>
        </p:txBody>
      </p:sp>
      <p:sp>
        <p:nvSpPr>
          <p:cNvPr id="706" name="object 706"/>
          <p:cNvSpPr txBox="1"/>
          <p:nvPr/>
        </p:nvSpPr>
        <p:spPr>
          <a:xfrm>
            <a:off x="5819352" y="3678981"/>
            <a:ext cx="254000" cy="196215"/>
          </a:xfrm>
          <a:prstGeom prst="rect">
            <a:avLst/>
          </a:prstGeom>
        </p:spPr>
        <p:txBody>
          <a:bodyPr vert="horz" wrap="square" lIns="0" tIns="14604" rIns="0" bIns="0" rtlCol="0">
            <a:spAutoFit/>
          </a:bodyPr>
          <a:lstStyle/>
          <a:p>
            <a:pPr marL="12700">
              <a:lnSpc>
                <a:spcPct val="100000"/>
              </a:lnSpc>
              <a:spcBef>
                <a:spcPts val="114"/>
              </a:spcBef>
            </a:pPr>
            <a:r>
              <a:rPr sz="1100" spc="-25" dirty="0">
                <a:latin typeface="Arial"/>
                <a:cs typeface="Arial"/>
              </a:rPr>
              <a:t>540</a:t>
            </a:r>
            <a:endParaRPr sz="1100">
              <a:latin typeface="Arial"/>
              <a:cs typeface="Arial"/>
            </a:endParaRPr>
          </a:p>
        </p:txBody>
      </p:sp>
      <p:sp>
        <p:nvSpPr>
          <p:cNvPr id="707" name="object 707"/>
          <p:cNvSpPr txBox="1"/>
          <p:nvPr/>
        </p:nvSpPr>
        <p:spPr>
          <a:xfrm>
            <a:off x="6427846" y="3678981"/>
            <a:ext cx="254000" cy="196215"/>
          </a:xfrm>
          <a:prstGeom prst="rect">
            <a:avLst/>
          </a:prstGeom>
        </p:spPr>
        <p:txBody>
          <a:bodyPr vert="horz" wrap="square" lIns="0" tIns="14604" rIns="0" bIns="0" rtlCol="0">
            <a:spAutoFit/>
          </a:bodyPr>
          <a:lstStyle/>
          <a:p>
            <a:pPr marL="12700">
              <a:lnSpc>
                <a:spcPct val="100000"/>
              </a:lnSpc>
              <a:spcBef>
                <a:spcPts val="114"/>
              </a:spcBef>
            </a:pPr>
            <a:r>
              <a:rPr sz="1100" spc="-25" dirty="0">
                <a:latin typeface="Arial"/>
                <a:cs typeface="Arial"/>
              </a:rPr>
              <a:t>630</a:t>
            </a:r>
            <a:endParaRPr sz="1100">
              <a:latin typeface="Arial"/>
              <a:cs typeface="Arial"/>
            </a:endParaRPr>
          </a:p>
        </p:txBody>
      </p:sp>
      <p:sp>
        <p:nvSpPr>
          <p:cNvPr id="708" name="object 708"/>
          <p:cNvSpPr txBox="1"/>
          <p:nvPr/>
        </p:nvSpPr>
        <p:spPr>
          <a:xfrm>
            <a:off x="7036339" y="3678981"/>
            <a:ext cx="254000" cy="196215"/>
          </a:xfrm>
          <a:prstGeom prst="rect">
            <a:avLst/>
          </a:prstGeom>
        </p:spPr>
        <p:txBody>
          <a:bodyPr vert="horz" wrap="square" lIns="0" tIns="14604" rIns="0" bIns="0" rtlCol="0">
            <a:spAutoFit/>
          </a:bodyPr>
          <a:lstStyle/>
          <a:p>
            <a:pPr marL="12700">
              <a:lnSpc>
                <a:spcPct val="100000"/>
              </a:lnSpc>
              <a:spcBef>
                <a:spcPts val="114"/>
              </a:spcBef>
            </a:pPr>
            <a:r>
              <a:rPr sz="1100" spc="-25" dirty="0">
                <a:latin typeface="Arial"/>
                <a:cs typeface="Arial"/>
              </a:rPr>
              <a:t>720</a:t>
            </a:r>
            <a:endParaRPr sz="1100">
              <a:latin typeface="Arial"/>
              <a:cs typeface="Arial"/>
            </a:endParaRPr>
          </a:p>
        </p:txBody>
      </p:sp>
      <p:grpSp>
        <p:nvGrpSpPr>
          <p:cNvPr id="709" name="object 709"/>
          <p:cNvGrpSpPr/>
          <p:nvPr/>
        </p:nvGrpSpPr>
        <p:grpSpPr>
          <a:xfrm>
            <a:off x="2299956" y="4491141"/>
            <a:ext cx="4904740" cy="1297305"/>
            <a:chOff x="2299956" y="4491141"/>
            <a:chExt cx="4904740" cy="1297305"/>
          </a:xfrm>
        </p:grpSpPr>
        <p:sp>
          <p:nvSpPr>
            <p:cNvPr id="710" name="object 710"/>
            <p:cNvSpPr/>
            <p:nvPr/>
          </p:nvSpPr>
          <p:spPr>
            <a:xfrm>
              <a:off x="2328474" y="4500648"/>
              <a:ext cx="4866640" cy="1278255"/>
            </a:xfrm>
            <a:custGeom>
              <a:avLst/>
              <a:gdLst/>
              <a:ahLst/>
              <a:cxnLst/>
              <a:rect l="l" t="t" r="r" b="b"/>
              <a:pathLst>
                <a:path w="4866640" h="1278254">
                  <a:moveTo>
                    <a:pt x="4866532" y="1278081"/>
                  </a:moveTo>
                  <a:lnTo>
                    <a:pt x="0" y="1278081"/>
                  </a:lnTo>
                  <a:lnTo>
                    <a:pt x="0" y="0"/>
                  </a:lnTo>
                  <a:lnTo>
                    <a:pt x="4866532" y="0"/>
                  </a:lnTo>
                  <a:lnTo>
                    <a:pt x="4866532" y="1278081"/>
                  </a:lnTo>
                  <a:close/>
                </a:path>
              </a:pathLst>
            </a:custGeom>
            <a:solidFill>
              <a:srgbClr val="FFFFC0"/>
            </a:solidFill>
          </p:spPr>
          <p:txBody>
            <a:bodyPr wrap="square" lIns="0" tIns="0" rIns="0" bIns="0" rtlCol="0"/>
            <a:lstStyle/>
            <a:p>
              <a:endParaRPr/>
            </a:p>
          </p:txBody>
        </p:sp>
        <p:sp>
          <p:nvSpPr>
            <p:cNvPr id="711" name="object 711"/>
            <p:cNvSpPr/>
            <p:nvPr/>
          </p:nvSpPr>
          <p:spPr>
            <a:xfrm>
              <a:off x="2328471" y="4500647"/>
              <a:ext cx="4866640" cy="0"/>
            </a:xfrm>
            <a:custGeom>
              <a:avLst/>
              <a:gdLst/>
              <a:ahLst/>
              <a:cxnLst/>
              <a:rect l="l" t="t" r="r" b="b"/>
              <a:pathLst>
                <a:path w="4866640">
                  <a:moveTo>
                    <a:pt x="0" y="0"/>
                  </a:moveTo>
                  <a:lnTo>
                    <a:pt x="4866532" y="0"/>
                  </a:lnTo>
                </a:path>
              </a:pathLst>
            </a:custGeom>
            <a:ln w="9467">
              <a:solidFill>
                <a:srgbClr val="808080"/>
              </a:solidFill>
            </a:ln>
          </p:spPr>
          <p:txBody>
            <a:bodyPr wrap="square" lIns="0" tIns="0" rIns="0" bIns="0" rtlCol="0"/>
            <a:lstStyle/>
            <a:p>
              <a:endParaRPr/>
            </a:p>
          </p:txBody>
        </p:sp>
        <p:sp>
          <p:nvSpPr>
            <p:cNvPr id="712" name="object 712"/>
            <p:cNvSpPr/>
            <p:nvPr/>
          </p:nvSpPr>
          <p:spPr>
            <a:xfrm>
              <a:off x="7195004" y="4500646"/>
              <a:ext cx="0" cy="1278255"/>
            </a:xfrm>
            <a:custGeom>
              <a:avLst/>
              <a:gdLst/>
              <a:ahLst/>
              <a:cxnLst/>
              <a:rect l="l" t="t" r="r" b="b"/>
              <a:pathLst>
                <a:path h="1278254">
                  <a:moveTo>
                    <a:pt x="0" y="0"/>
                  </a:moveTo>
                  <a:lnTo>
                    <a:pt x="0" y="1278081"/>
                  </a:lnTo>
                </a:path>
              </a:pathLst>
            </a:custGeom>
            <a:ln w="9504">
              <a:solidFill>
                <a:srgbClr val="808080"/>
              </a:solidFill>
            </a:ln>
          </p:spPr>
          <p:txBody>
            <a:bodyPr wrap="square" lIns="0" tIns="0" rIns="0" bIns="0" rtlCol="0"/>
            <a:lstStyle/>
            <a:p>
              <a:endParaRPr/>
            </a:p>
          </p:txBody>
        </p:sp>
        <p:sp>
          <p:nvSpPr>
            <p:cNvPr id="713" name="object 713"/>
            <p:cNvSpPr/>
            <p:nvPr/>
          </p:nvSpPr>
          <p:spPr>
            <a:xfrm>
              <a:off x="2328471" y="5778728"/>
              <a:ext cx="4866640" cy="0"/>
            </a:xfrm>
            <a:custGeom>
              <a:avLst/>
              <a:gdLst/>
              <a:ahLst/>
              <a:cxnLst/>
              <a:rect l="l" t="t" r="r" b="b"/>
              <a:pathLst>
                <a:path w="4866640">
                  <a:moveTo>
                    <a:pt x="4866532" y="0"/>
                  </a:moveTo>
                  <a:lnTo>
                    <a:pt x="0" y="0"/>
                  </a:lnTo>
                </a:path>
              </a:pathLst>
            </a:custGeom>
            <a:ln w="9467">
              <a:solidFill>
                <a:srgbClr val="808080"/>
              </a:solidFill>
            </a:ln>
          </p:spPr>
          <p:txBody>
            <a:bodyPr wrap="square" lIns="0" tIns="0" rIns="0" bIns="0" rtlCol="0"/>
            <a:lstStyle/>
            <a:p>
              <a:endParaRPr/>
            </a:p>
          </p:txBody>
        </p:sp>
        <p:sp>
          <p:nvSpPr>
            <p:cNvPr id="714" name="object 714"/>
            <p:cNvSpPr/>
            <p:nvPr/>
          </p:nvSpPr>
          <p:spPr>
            <a:xfrm>
              <a:off x="2328471" y="4500646"/>
              <a:ext cx="0" cy="1278255"/>
            </a:xfrm>
            <a:custGeom>
              <a:avLst/>
              <a:gdLst/>
              <a:ahLst/>
              <a:cxnLst/>
              <a:rect l="l" t="t" r="r" b="b"/>
              <a:pathLst>
                <a:path h="1278254">
                  <a:moveTo>
                    <a:pt x="0" y="1278081"/>
                  </a:moveTo>
                  <a:lnTo>
                    <a:pt x="0" y="0"/>
                  </a:lnTo>
                </a:path>
              </a:pathLst>
            </a:custGeom>
            <a:ln w="9504">
              <a:solidFill>
                <a:srgbClr val="808080"/>
              </a:solidFill>
            </a:ln>
          </p:spPr>
          <p:txBody>
            <a:bodyPr wrap="square" lIns="0" tIns="0" rIns="0" bIns="0" rtlCol="0"/>
            <a:lstStyle/>
            <a:p>
              <a:endParaRPr/>
            </a:p>
          </p:txBody>
        </p:sp>
        <p:sp>
          <p:nvSpPr>
            <p:cNvPr id="715" name="object 715"/>
            <p:cNvSpPr/>
            <p:nvPr/>
          </p:nvSpPr>
          <p:spPr>
            <a:xfrm>
              <a:off x="2328471" y="4500645"/>
              <a:ext cx="0" cy="1278255"/>
            </a:xfrm>
            <a:custGeom>
              <a:avLst/>
              <a:gdLst/>
              <a:ahLst/>
              <a:cxnLst/>
              <a:rect l="l" t="t" r="r" b="b"/>
              <a:pathLst>
                <a:path h="1278254">
                  <a:moveTo>
                    <a:pt x="0" y="0"/>
                  </a:moveTo>
                  <a:lnTo>
                    <a:pt x="0" y="1278081"/>
                  </a:lnTo>
                </a:path>
              </a:pathLst>
            </a:custGeom>
            <a:ln w="3175">
              <a:solidFill>
                <a:srgbClr val="000000"/>
              </a:solidFill>
            </a:ln>
          </p:spPr>
          <p:txBody>
            <a:bodyPr wrap="square" lIns="0" tIns="0" rIns="0" bIns="0" rtlCol="0"/>
            <a:lstStyle/>
            <a:p>
              <a:endParaRPr/>
            </a:p>
          </p:txBody>
        </p:sp>
        <p:sp>
          <p:nvSpPr>
            <p:cNvPr id="716" name="object 716"/>
            <p:cNvSpPr/>
            <p:nvPr/>
          </p:nvSpPr>
          <p:spPr>
            <a:xfrm>
              <a:off x="2299956" y="5778727"/>
              <a:ext cx="57150" cy="0"/>
            </a:xfrm>
            <a:custGeom>
              <a:avLst/>
              <a:gdLst/>
              <a:ahLst/>
              <a:cxnLst/>
              <a:rect l="l" t="t" r="r" b="b"/>
              <a:pathLst>
                <a:path w="57150">
                  <a:moveTo>
                    <a:pt x="0" y="0"/>
                  </a:moveTo>
                  <a:lnTo>
                    <a:pt x="57029" y="0"/>
                  </a:lnTo>
                </a:path>
              </a:pathLst>
            </a:custGeom>
            <a:ln w="3175">
              <a:solidFill>
                <a:srgbClr val="000000"/>
              </a:solidFill>
            </a:ln>
          </p:spPr>
          <p:txBody>
            <a:bodyPr wrap="square" lIns="0" tIns="0" rIns="0" bIns="0" rtlCol="0"/>
            <a:lstStyle/>
            <a:p>
              <a:endParaRPr/>
            </a:p>
          </p:txBody>
        </p:sp>
        <p:sp>
          <p:nvSpPr>
            <p:cNvPr id="717" name="object 717"/>
            <p:cNvSpPr/>
            <p:nvPr/>
          </p:nvSpPr>
          <p:spPr>
            <a:xfrm>
              <a:off x="2299956" y="5456839"/>
              <a:ext cx="57150" cy="0"/>
            </a:xfrm>
            <a:custGeom>
              <a:avLst/>
              <a:gdLst/>
              <a:ahLst/>
              <a:cxnLst/>
              <a:rect l="l" t="t" r="r" b="b"/>
              <a:pathLst>
                <a:path w="57150">
                  <a:moveTo>
                    <a:pt x="0" y="0"/>
                  </a:moveTo>
                  <a:lnTo>
                    <a:pt x="57029" y="0"/>
                  </a:lnTo>
                </a:path>
              </a:pathLst>
            </a:custGeom>
            <a:ln w="3175">
              <a:solidFill>
                <a:srgbClr val="000000"/>
              </a:solidFill>
            </a:ln>
          </p:spPr>
          <p:txBody>
            <a:bodyPr wrap="square" lIns="0" tIns="0" rIns="0" bIns="0" rtlCol="0"/>
            <a:lstStyle/>
            <a:p>
              <a:endParaRPr/>
            </a:p>
          </p:txBody>
        </p:sp>
        <p:sp>
          <p:nvSpPr>
            <p:cNvPr id="718" name="object 718"/>
            <p:cNvSpPr/>
            <p:nvPr/>
          </p:nvSpPr>
          <p:spPr>
            <a:xfrm>
              <a:off x="2299956" y="5144419"/>
              <a:ext cx="57150" cy="0"/>
            </a:xfrm>
            <a:custGeom>
              <a:avLst/>
              <a:gdLst/>
              <a:ahLst/>
              <a:cxnLst/>
              <a:rect l="l" t="t" r="r" b="b"/>
              <a:pathLst>
                <a:path w="57150">
                  <a:moveTo>
                    <a:pt x="0" y="0"/>
                  </a:moveTo>
                  <a:lnTo>
                    <a:pt x="57029" y="0"/>
                  </a:lnTo>
                </a:path>
              </a:pathLst>
            </a:custGeom>
            <a:ln w="3175">
              <a:solidFill>
                <a:srgbClr val="000000"/>
              </a:solidFill>
            </a:ln>
          </p:spPr>
          <p:txBody>
            <a:bodyPr wrap="square" lIns="0" tIns="0" rIns="0" bIns="0" rtlCol="0"/>
            <a:lstStyle/>
            <a:p>
              <a:endParaRPr/>
            </a:p>
          </p:txBody>
        </p:sp>
        <p:sp>
          <p:nvSpPr>
            <p:cNvPr id="719" name="object 719"/>
            <p:cNvSpPr/>
            <p:nvPr/>
          </p:nvSpPr>
          <p:spPr>
            <a:xfrm>
              <a:off x="2299956" y="4822531"/>
              <a:ext cx="57150" cy="0"/>
            </a:xfrm>
            <a:custGeom>
              <a:avLst/>
              <a:gdLst/>
              <a:ahLst/>
              <a:cxnLst/>
              <a:rect l="l" t="t" r="r" b="b"/>
              <a:pathLst>
                <a:path w="57150">
                  <a:moveTo>
                    <a:pt x="0" y="0"/>
                  </a:moveTo>
                  <a:lnTo>
                    <a:pt x="57029" y="0"/>
                  </a:lnTo>
                </a:path>
              </a:pathLst>
            </a:custGeom>
            <a:ln w="3175">
              <a:solidFill>
                <a:srgbClr val="000000"/>
              </a:solidFill>
            </a:ln>
          </p:spPr>
          <p:txBody>
            <a:bodyPr wrap="square" lIns="0" tIns="0" rIns="0" bIns="0" rtlCol="0"/>
            <a:lstStyle/>
            <a:p>
              <a:endParaRPr/>
            </a:p>
          </p:txBody>
        </p:sp>
        <p:sp>
          <p:nvSpPr>
            <p:cNvPr id="720" name="object 720"/>
            <p:cNvSpPr/>
            <p:nvPr/>
          </p:nvSpPr>
          <p:spPr>
            <a:xfrm>
              <a:off x="2299956" y="4500643"/>
              <a:ext cx="57150" cy="0"/>
            </a:xfrm>
            <a:custGeom>
              <a:avLst/>
              <a:gdLst/>
              <a:ahLst/>
              <a:cxnLst/>
              <a:rect l="l" t="t" r="r" b="b"/>
              <a:pathLst>
                <a:path w="57150">
                  <a:moveTo>
                    <a:pt x="0" y="0"/>
                  </a:moveTo>
                  <a:lnTo>
                    <a:pt x="57029" y="0"/>
                  </a:lnTo>
                </a:path>
              </a:pathLst>
            </a:custGeom>
            <a:ln w="3175">
              <a:solidFill>
                <a:srgbClr val="000000"/>
              </a:solidFill>
            </a:ln>
          </p:spPr>
          <p:txBody>
            <a:bodyPr wrap="square" lIns="0" tIns="0" rIns="0" bIns="0" rtlCol="0"/>
            <a:lstStyle/>
            <a:p>
              <a:endParaRPr/>
            </a:p>
          </p:txBody>
        </p:sp>
        <p:sp>
          <p:nvSpPr>
            <p:cNvPr id="721" name="object 721"/>
            <p:cNvSpPr/>
            <p:nvPr/>
          </p:nvSpPr>
          <p:spPr>
            <a:xfrm>
              <a:off x="2328471" y="5144417"/>
              <a:ext cx="4866640" cy="0"/>
            </a:xfrm>
            <a:custGeom>
              <a:avLst/>
              <a:gdLst/>
              <a:ahLst/>
              <a:cxnLst/>
              <a:rect l="l" t="t" r="r" b="b"/>
              <a:pathLst>
                <a:path w="4866640">
                  <a:moveTo>
                    <a:pt x="0" y="0"/>
                  </a:moveTo>
                  <a:lnTo>
                    <a:pt x="4866532" y="0"/>
                  </a:lnTo>
                </a:path>
              </a:pathLst>
            </a:custGeom>
            <a:ln w="3175">
              <a:solidFill>
                <a:srgbClr val="000000"/>
              </a:solidFill>
            </a:ln>
          </p:spPr>
          <p:txBody>
            <a:bodyPr wrap="square" lIns="0" tIns="0" rIns="0" bIns="0" rtlCol="0"/>
            <a:lstStyle/>
            <a:p>
              <a:endParaRPr/>
            </a:p>
          </p:txBody>
        </p:sp>
        <p:sp>
          <p:nvSpPr>
            <p:cNvPr id="722" name="object 722"/>
            <p:cNvSpPr/>
            <p:nvPr/>
          </p:nvSpPr>
          <p:spPr>
            <a:xfrm>
              <a:off x="2328471" y="5097081"/>
              <a:ext cx="0" cy="95250"/>
            </a:xfrm>
            <a:custGeom>
              <a:avLst/>
              <a:gdLst/>
              <a:ahLst/>
              <a:cxnLst/>
              <a:rect l="l" t="t" r="r" b="b"/>
              <a:pathLst>
                <a:path h="95250">
                  <a:moveTo>
                    <a:pt x="0" y="94672"/>
                  </a:moveTo>
                  <a:lnTo>
                    <a:pt x="0" y="0"/>
                  </a:lnTo>
                </a:path>
              </a:pathLst>
            </a:custGeom>
            <a:ln w="3175">
              <a:solidFill>
                <a:srgbClr val="000000"/>
              </a:solidFill>
            </a:ln>
          </p:spPr>
          <p:txBody>
            <a:bodyPr wrap="square" lIns="0" tIns="0" rIns="0" bIns="0" rtlCol="0"/>
            <a:lstStyle/>
            <a:p>
              <a:endParaRPr/>
            </a:p>
          </p:txBody>
        </p:sp>
        <p:sp>
          <p:nvSpPr>
            <p:cNvPr id="723" name="object 723"/>
            <p:cNvSpPr/>
            <p:nvPr/>
          </p:nvSpPr>
          <p:spPr>
            <a:xfrm>
              <a:off x="2528075" y="5097080"/>
              <a:ext cx="0" cy="95250"/>
            </a:xfrm>
            <a:custGeom>
              <a:avLst/>
              <a:gdLst/>
              <a:ahLst/>
              <a:cxnLst/>
              <a:rect l="l" t="t" r="r" b="b"/>
              <a:pathLst>
                <a:path h="95250">
                  <a:moveTo>
                    <a:pt x="0" y="94672"/>
                  </a:moveTo>
                  <a:lnTo>
                    <a:pt x="0" y="0"/>
                  </a:lnTo>
                </a:path>
              </a:pathLst>
            </a:custGeom>
            <a:ln w="3175">
              <a:solidFill>
                <a:srgbClr val="000000"/>
              </a:solidFill>
            </a:ln>
          </p:spPr>
          <p:txBody>
            <a:bodyPr wrap="square" lIns="0" tIns="0" rIns="0" bIns="0" rtlCol="0"/>
            <a:lstStyle/>
            <a:p>
              <a:endParaRPr/>
            </a:p>
          </p:txBody>
        </p:sp>
        <p:sp>
          <p:nvSpPr>
            <p:cNvPr id="724" name="object 724"/>
            <p:cNvSpPr/>
            <p:nvPr/>
          </p:nvSpPr>
          <p:spPr>
            <a:xfrm>
              <a:off x="2737184" y="5097080"/>
              <a:ext cx="0" cy="95250"/>
            </a:xfrm>
            <a:custGeom>
              <a:avLst/>
              <a:gdLst/>
              <a:ahLst/>
              <a:cxnLst/>
              <a:rect l="l" t="t" r="r" b="b"/>
              <a:pathLst>
                <a:path h="95250">
                  <a:moveTo>
                    <a:pt x="0" y="94672"/>
                  </a:moveTo>
                  <a:lnTo>
                    <a:pt x="0" y="0"/>
                  </a:lnTo>
                </a:path>
              </a:pathLst>
            </a:custGeom>
            <a:ln w="3175">
              <a:solidFill>
                <a:srgbClr val="000000"/>
              </a:solidFill>
            </a:ln>
          </p:spPr>
          <p:txBody>
            <a:bodyPr wrap="square" lIns="0" tIns="0" rIns="0" bIns="0" rtlCol="0"/>
            <a:lstStyle/>
            <a:p>
              <a:endParaRPr/>
            </a:p>
          </p:txBody>
        </p:sp>
        <p:sp>
          <p:nvSpPr>
            <p:cNvPr id="725" name="object 725"/>
            <p:cNvSpPr/>
            <p:nvPr/>
          </p:nvSpPr>
          <p:spPr>
            <a:xfrm>
              <a:off x="2936788" y="5097080"/>
              <a:ext cx="0" cy="95250"/>
            </a:xfrm>
            <a:custGeom>
              <a:avLst/>
              <a:gdLst/>
              <a:ahLst/>
              <a:cxnLst/>
              <a:rect l="l" t="t" r="r" b="b"/>
              <a:pathLst>
                <a:path h="95250">
                  <a:moveTo>
                    <a:pt x="0" y="94672"/>
                  </a:moveTo>
                  <a:lnTo>
                    <a:pt x="0" y="0"/>
                  </a:lnTo>
                </a:path>
              </a:pathLst>
            </a:custGeom>
            <a:ln w="3175">
              <a:solidFill>
                <a:srgbClr val="000000"/>
              </a:solidFill>
            </a:ln>
          </p:spPr>
          <p:txBody>
            <a:bodyPr wrap="square" lIns="0" tIns="0" rIns="0" bIns="0" rtlCol="0"/>
            <a:lstStyle/>
            <a:p>
              <a:endParaRPr/>
            </a:p>
          </p:txBody>
        </p:sp>
        <p:sp>
          <p:nvSpPr>
            <p:cNvPr id="726" name="object 726"/>
            <p:cNvSpPr/>
            <p:nvPr/>
          </p:nvSpPr>
          <p:spPr>
            <a:xfrm>
              <a:off x="3136391" y="5097079"/>
              <a:ext cx="0" cy="95250"/>
            </a:xfrm>
            <a:custGeom>
              <a:avLst/>
              <a:gdLst/>
              <a:ahLst/>
              <a:cxnLst/>
              <a:rect l="l" t="t" r="r" b="b"/>
              <a:pathLst>
                <a:path h="95250">
                  <a:moveTo>
                    <a:pt x="0" y="94672"/>
                  </a:moveTo>
                  <a:lnTo>
                    <a:pt x="0" y="0"/>
                  </a:lnTo>
                </a:path>
              </a:pathLst>
            </a:custGeom>
            <a:ln w="3175">
              <a:solidFill>
                <a:srgbClr val="000000"/>
              </a:solidFill>
            </a:ln>
          </p:spPr>
          <p:txBody>
            <a:bodyPr wrap="square" lIns="0" tIns="0" rIns="0" bIns="0" rtlCol="0"/>
            <a:lstStyle/>
            <a:p>
              <a:endParaRPr/>
            </a:p>
          </p:txBody>
        </p:sp>
        <p:sp>
          <p:nvSpPr>
            <p:cNvPr id="727" name="object 727"/>
            <p:cNvSpPr/>
            <p:nvPr/>
          </p:nvSpPr>
          <p:spPr>
            <a:xfrm>
              <a:off x="3345500" y="5097079"/>
              <a:ext cx="0" cy="95250"/>
            </a:xfrm>
            <a:custGeom>
              <a:avLst/>
              <a:gdLst/>
              <a:ahLst/>
              <a:cxnLst/>
              <a:rect l="l" t="t" r="r" b="b"/>
              <a:pathLst>
                <a:path h="95250">
                  <a:moveTo>
                    <a:pt x="0" y="94672"/>
                  </a:moveTo>
                  <a:lnTo>
                    <a:pt x="0" y="0"/>
                  </a:lnTo>
                </a:path>
              </a:pathLst>
            </a:custGeom>
            <a:ln w="3175">
              <a:solidFill>
                <a:srgbClr val="000000"/>
              </a:solidFill>
            </a:ln>
          </p:spPr>
          <p:txBody>
            <a:bodyPr wrap="square" lIns="0" tIns="0" rIns="0" bIns="0" rtlCol="0"/>
            <a:lstStyle/>
            <a:p>
              <a:endParaRPr/>
            </a:p>
          </p:txBody>
        </p:sp>
        <p:sp>
          <p:nvSpPr>
            <p:cNvPr id="728" name="object 728"/>
            <p:cNvSpPr/>
            <p:nvPr/>
          </p:nvSpPr>
          <p:spPr>
            <a:xfrm>
              <a:off x="3545104" y="5097078"/>
              <a:ext cx="0" cy="95250"/>
            </a:xfrm>
            <a:custGeom>
              <a:avLst/>
              <a:gdLst/>
              <a:ahLst/>
              <a:cxnLst/>
              <a:rect l="l" t="t" r="r" b="b"/>
              <a:pathLst>
                <a:path h="95250">
                  <a:moveTo>
                    <a:pt x="0" y="94672"/>
                  </a:moveTo>
                  <a:lnTo>
                    <a:pt x="0" y="0"/>
                  </a:lnTo>
                </a:path>
              </a:pathLst>
            </a:custGeom>
            <a:ln w="3175">
              <a:solidFill>
                <a:srgbClr val="000000"/>
              </a:solidFill>
            </a:ln>
          </p:spPr>
          <p:txBody>
            <a:bodyPr wrap="square" lIns="0" tIns="0" rIns="0" bIns="0" rtlCol="0"/>
            <a:lstStyle/>
            <a:p>
              <a:endParaRPr/>
            </a:p>
          </p:txBody>
        </p:sp>
        <p:sp>
          <p:nvSpPr>
            <p:cNvPr id="729" name="object 729"/>
            <p:cNvSpPr/>
            <p:nvPr/>
          </p:nvSpPr>
          <p:spPr>
            <a:xfrm>
              <a:off x="3744708" y="5097078"/>
              <a:ext cx="0" cy="95250"/>
            </a:xfrm>
            <a:custGeom>
              <a:avLst/>
              <a:gdLst/>
              <a:ahLst/>
              <a:cxnLst/>
              <a:rect l="l" t="t" r="r" b="b"/>
              <a:pathLst>
                <a:path h="95250">
                  <a:moveTo>
                    <a:pt x="0" y="94672"/>
                  </a:moveTo>
                  <a:lnTo>
                    <a:pt x="0" y="0"/>
                  </a:lnTo>
                </a:path>
              </a:pathLst>
            </a:custGeom>
            <a:ln w="3175">
              <a:solidFill>
                <a:srgbClr val="000000"/>
              </a:solidFill>
            </a:ln>
          </p:spPr>
          <p:txBody>
            <a:bodyPr wrap="square" lIns="0" tIns="0" rIns="0" bIns="0" rtlCol="0"/>
            <a:lstStyle/>
            <a:p>
              <a:endParaRPr/>
            </a:p>
          </p:txBody>
        </p:sp>
        <p:sp>
          <p:nvSpPr>
            <p:cNvPr id="730" name="object 730"/>
            <p:cNvSpPr/>
            <p:nvPr/>
          </p:nvSpPr>
          <p:spPr>
            <a:xfrm>
              <a:off x="3953817" y="5097078"/>
              <a:ext cx="0" cy="95250"/>
            </a:xfrm>
            <a:custGeom>
              <a:avLst/>
              <a:gdLst/>
              <a:ahLst/>
              <a:cxnLst/>
              <a:rect l="l" t="t" r="r" b="b"/>
              <a:pathLst>
                <a:path h="95250">
                  <a:moveTo>
                    <a:pt x="0" y="94672"/>
                  </a:moveTo>
                  <a:lnTo>
                    <a:pt x="0" y="0"/>
                  </a:lnTo>
                </a:path>
              </a:pathLst>
            </a:custGeom>
            <a:ln w="3175">
              <a:solidFill>
                <a:srgbClr val="000000"/>
              </a:solidFill>
            </a:ln>
          </p:spPr>
          <p:txBody>
            <a:bodyPr wrap="square" lIns="0" tIns="0" rIns="0" bIns="0" rtlCol="0"/>
            <a:lstStyle/>
            <a:p>
              <a:endParaRPr/>
            </a:p>
          </p:txBody>
        </p:sp>
        <p:sp>
          <p:nvSpPr>
            <p:cNvPr id="731" name="object 731"/>
            <p:cNvSpPr/>
            <p:nvPr/>
          </p:nvSpPr>
          <p:spPr>
            <a:xfrm>
              <a:off x="4153421" y="5097077"/>
              <a:ext cx="0" cy="95250"/>
            </a:xfrm>
            <a:custGeom>
              <a:avLst/>
              <a:gdLst/>
              <a:ahLst/>
              <a:cxnLst/>
              <a:rect l="l" t="t" r="r" b="b"/>
              <a:pathLst>
                <a:path h="95250">
                  <a:moveTo>
                    <a:pt x="0" y="94672"/>
                  </a:moveTo>
                  <a:lnTo>
                    <a:pt x="0" y="0"/>
                  </a:lnTo>
                </a:path>
              </a:pathLst>
            </a:custGeom>
            <a:ln w="3175">
              <a:solidFill>
                <a:srgbClr val="000000"/>
              </a:solidFill>
            </a:ln>
          </p:spPr>
          <p:txBody>
            <a:bodyPr wrap="square" lIns="0" tIns="0" rIns="0" bIns="0" rtlCol="0"/>
            <a:lstStyle/>
            <a:p>
              <a:endParaRPr/>
            </a:p>
          </p:txBody>
        </p:sp>
        <p:sp>
          <p:nvSpPr>
            <p:cNvPr id="732" name="object 732"/>
            <p:cNvSpPr/>
            <p:nvPr/>
          </p:nvSpPr>
          <p:spPr>
            <a:xfrm>
              <a:off x="4353025" y="5097077"/>
              <a:ext cx="0" cy="95250"/>
            </a:xfrm>
            <a:custGeom>
              <a:avLst/>
              <a:gdLst/>
              <a:ahLst/>
              <a:cxnLst/>
              <a:rect l="l" t="t" r="r" b="b"/>
              <a:pathLst>
                <a:path h="95250">
                  <a:moveTo>
                    <a:pt x="0" y="94672"/>
                  </a:moveTo>
                  <a:lnTo>
                    <a:pt x="0" y="0"/>
                  </a:lnTo>
                </a:path>
              </a:pathLst>
            </a:custGeom>
            <a:ln w="3175">
              <a:solidFill>
                <a:srgbClr val="000000"/>
              </a:solidFill>
            </a:ln>
          </p:spPr>
          <p:txBody>
            <a:bodyPr wrap="square" lIns="0" tIns="0" rIns="0" bIns="0" rtlCol="0"/>
            <a:lstStyle/>
            <a:p>
              <a:endParaRPr/>
            </a:p>
          </p:txBody>
        </p:sp>
        <p:sp>
          <p:nvSpPr>
            <p:cNvPr id="733" name="object 733"/>
            <p:cNvSpPr/>
            <p:nvPr/>
          </p:nvSpPr>
          <p:spPr>
            <a:xfrm>
              <a:off x="4562133" y="5097076"/>
              <a:ext cx="0" cy="95250"/>
            </a:xfrm>
            <a:custGeom>
              <a:avLst/>
              <a:gdLst/>
              <a:ahLst/>
              <a:cxnLst/>
              <a:rect l="l" t="t" r="r" b="b"/>
              <a:pathLst>
                <a:path h="95250">
                  <a:moveTo>
                    <a:pt x="0" y="94672"/>
                  </a:moveTo>
                  <a:lnTo>
                    <a:pt x="0" y="0"/>
                  </a:lnTo>
                </a:path>
              </a:pathLst>
            </a:custGeom>
            <a:ln w="3175">
              <a:solidFill>
                <a:srgbClr val="000000"/>
              </a:solidFill>
            </a:ln>
          </p:spPr>
          <p:txBody>
            <a:bodyPr wrap="square" lIns="0" tIns="0" rIns="0" bIns="0" rtlCol="0"/>
            <a:lstStyle/>
            <a:p>
              <a:endParaRPr/>
            </a:p>
          </p:txBody>
        </p:sp>
        <p:sp>
          <p:nvSpPr>
            <p:cNvPr id="734" name="object 734"/>
            <p:cNvSpPr/>
            <p:nvPr/>
          </p:nvSpPr>
          <p:spPr>
            <a:xfrm>
              <a:off x="4761737" y="5097076"/>
              <a:ext cx="0" cy="95250"/>
            </a:xfrm>
            <a:custGeom>
              <a:avLst/>
              <a:gdLst/>
              <a:ahLst/>
              <a:cxnLst/>
              <a:rect l="l" t="t" r="r" b="b"/>
              <a:pathLst>
                <a:path h="95250">
                  <a:moveTo>
                    <a:pt x="0" y="94672"/>
                  </a:moveTo>
                  <a:lnTo>
                    <a:pt x="0" y="0"/>
                  </a:lnTo>
                </a:path>
              </a:pathLst>
            </a:custGeom>
            <a:ln w="3175">
              <a:solidFill>
                <a:srgbClr val="000000"/>
              </a:solidFill>
            </a:ln>
          </p:spPr>
          <p:txBody>
            <a:bodyPr wrap="square" lIns="0" tIns="0" rIns="0" bIns="0" rtlCol="0"/>
            <a:lstStyle/>
            <a:p>
              <a:endParaRPr/>
            </a:p>
          </p:txBody>
        </p:sp>
        <p:sp>
          <p:nvSpPr>
            <p:cNvPr id="735" name="object 735"/>
            <p:cNvSpPr/>
            <p:nvPr/>
          </p:nvSpPr>
          <p:spPr>
            <a:xfrm>
              <a:off x="4961341" y="5097076"/>
              <a:ext cx="0" cy="95250"/>
            </a:xfrm>
            <a:custGeom>
              <a:avLst/>
              <a:gdLst/>
              <a:ahLst/>
              <a:cxnLst/>
              <a:rect l="l" t="t" r="r" b="b"/>
              <a:pathLst>
                <a:path h="95250">
                  <a:moveTo>
                    <a:pt x="0" y="94672"/>
                  </a:moveTo>
                  <a:lnTo>
                    <a:pt x="0" y="0"/>
                  </a:lnTo>
                </a:path>
              </a:pathLst>
            </a:custGeom>
            <a:ln w="3175">
              <a:solidFill>
                <a:srgbClr val="000000"/>
              </a:solidFill>
            </a:ln>
          </p:spPr>
          <p:txBody>
            <a:bodyPr wrap="square" lIns="0" tIns="0" rIns="0" bIns="0" rtlCol="0"/>
            <a:lstStyle/>
            <a:p>
              <a:endParaRPr/>
            </a:p>
          </p:txBody>
        </p:sp>
        <p:sp>
          <p:nvSpPr>
            <p:cNvPr id="736" name="object 736"/>
            <p:cNvSpPr/>
            <p:nvPr/>
          </p:nvSpPr>
          <p:spPr>
            <a:xfrm>
              <a:off x="5170450" y="5097075"/>
              <a:ext cx="0" cy="95250"/>
            </a:xfrm>
            <a:custGeom>
              <a:avLst/>
              <a:gdLst/>
              <a:ahLst/>
              <a:cxnLst/>
              <a:rect l="l" t="t" r="r" b="b"/>
              <a:pathLst>
                <a:path h="95250">
                  <a:moveTo>
                    <a:pt x="0" y="94672"/>
                  </a:moveTo>
                  <a:lnTo>
                    <a:pt x="0" y="0"/>
                  </a:lnTo>
                </a:path>
              </a:pathLst>
            </a:custGeom>
            <a:ln w="3175">
              <a:solidFill>
                <a:srgbClr val="000000"/>
              </a:solidFill>
            </a:ln>
          </p:spPr>
          <p:txBody>
            <a:bodyPr wrap="square" lIns="0" tIns="0" rIns="0" bIns="0" rtlCol="0"/>
            <a:lstStyle/>
            <a:p>
              <a:endParaRPr/>
            </a:p>
          </p:txBody>
        </p:sp>
        <p:sp>
          <p:nvSpPr>
            <p:cNvPr id="737" name="object 737"/>
            <p:cNvSpPr/>
            <p:nvPr/>
          </p:nvSpPr>
          <p:spPr>
            <a:xfrm>
              <a:off x="5370054" y="5097075"/>
              <a:ext cx="0" cy="95250"/>
            </a:xfrm>
            <a:custGeom>
              <a:avLst/>
              <a:gdLst/>
              <a:ahLst/>
              <a:cxnLst/>
              <a:rect l="l" t="t" r="r" b="b"/>
              <a:pathLst>
                <a:path h="95250">
                  <a:moveTo>
                    <a:pt x="0" y="94672"/>
                  </a:moveTo>
                  <a:lnTo>
                    <a:pt x="0" y="0"/>
                  </a:lnTo>
                </a:path>
              </a:pathLst>
            </a:custGeom>
            <a:ln w="3175">
              <a:solidFill>
                <a:srgbClr val="000000"/>
              </a:solidFill>
            </a:ln>
          </p:spPr>
          <p:txBody>
            <a:bodyPr wrap="square" lIns="0" tIns="0" rIns="0" bIns="0" rtlCol="0"/>
            <a:lstStyle/>
            <a:p>
              <a:endParaRPr/>
            </a:p>
          </p:txBody>
        </p:sp>
        <p:sp>
          <p:nvSpPr>
            <p:cNvPr id="738" name="object 738"/>
            <p:cNvSpPr/>
            <p:nvPr/>
          </p:nvSpPr>
          <p:spPr>
            <a:xfrm>
              <a:off x="5569658" y="5097074"/>
              <a:ext cx="0" cy="95250"/>
            </a:xfrm>
            <a:custGeom>
              <a:avLst/>
              <a:gdLst/>
              <a:ahLst/>
              <a:cxnLst/>
              <a:rect l="l" t="t" r="r" b="b"/>
              <a:pathLst>
                <a:path h="95250">
                  <a:moveTo>
                    <a:pt x="0" y="94672"/>
                  </a:moveTo>
                  <a:lnTo>
                    <a:pt x="0" y="0"/>
                  </a:lnTo>
                </a:path>
              </a:pathLst>
            </a:custGeom>
            <a:ln w="3175">
              <a:solidFill>
                <a:srgbClr val="000000"/>
              </a:solidFill>
            </a:ln>
          </p:spPr>
          <p:txBody>
            <a:bodyPr wrap="square" lIns="0" tIns="0" rIns="0" bIns="0" rtlCol="0"/>
            <a:lstStyle/>
            <a:p>
              <a:endParaRPr/>
            </a:p>
          </p:txBody>
        </p:sp>
        <p:sp>
          <p:nvSpPr>
            <p:cNvPr id="739" name="object 739"/>
            <p:cNvSpPr/>
            <p:nvPr/>
          </p:nvSpPr>
          <p:spPr>
            <a:xfrm>
              <a:off x="5778767" y="5097074"/>
              <a:ext cx="0" cy="95250"/>
            </a:xfrm>
            <a:custGeom>
              <a:avLst/>
              <a:gdLst/>
              <a:ahLst/>
              <a:cxnLst/>
              <a:rect l="l" t="t" r="r" b="b"/>
              <a:pathLst>
                <a:path h="95250">
                  <a:moveTo>
                    <a:pt x="0" y="94672"/>
                  </a:moveTo>
                  <a:lnTo>
                    <a:pt x="0" y="0"/>
                  </a:lnTo>
                </a:path>
              </a:pathLst>
            </a:custGeom>
            <a:ln w="3175">
              <a:solidFill>
                <a:srgbClr val="000000"/>
              </a:solidFill>
            </a:ln>
          </p:spPr>
          <p:txBody>
            <a:bodyPr wrap="square" lIns="0" tIns="0" rIns="0" bIns="0" rtlCol="0"/>
            <a:lstStyle/>
            <a:p>
              <a:endParaRPr/>
            </a:p>
          </p:txBody>
        </p:sp>
        <p:sp>
          <p:nvSpPr>
            <p:cNvPr id="740" name="object 740"/>
            <p:cNvSpPr/>
            <p:nvPr/>
          </p:nvSpPr>
          <p:spPr>
            <a:xfrm>
              <a:off x="5978370" y="5097074"/>
              <a:ext cx="0" cy="95250"/>
            </a:xfrm>
            <a:custGeom>
              <a:avLst/>
              <a:gdLst/>
              <a:ahLst/>
              <a:cxnLst/>
              <a:rect l="l" t="t" r="r" b="b"/>
              <a:pathLst>
                <a:path h="95250">
                  <a:moveTo>
                    <a:pt x="0" y="94672"/>
                  </a:moveTo>
                  <a:lnTo>
                    <a:pt x="0" y="0"/>
                  </a:lnTo>
                </a:path>
              </a:pathLst>
            </a:custGeom>
            <a:ln w="3175">
              <a:solidFill>
                <a:srgbClr val="000000"/>
              </a:solidFill>
            </a:ln>
          </p:spPr>
          <p:txBody>
            <a:bodyPr wrap="square" lIns="0" tIns="0" rIns="0" bIns="0" rtlCol="0"/>
            <a:lstStyle/>
            <a:p>
              <a:endParaRPr/>
            </a:p>
          </p:txBody>
        </p:sp>
        <p:sp>
          <p:nvSpPr>
            <p:cNvPr id="741" name="object 741"/>
            <p:cNvSpPr/>
            <p:nvPr/>
          </p:nvSpPr>
          <p:spPr>
            <a:xfrm>
              <a:off x="6177975" y="5097073"/>
              <a:ext cx="0" cy="95250"/>
            </a:xfrm>
            <a:custGeom>
              <a:avLst/>
              <a:gdLst/>
              <a:ahLst/>
              <a:cxnLst/>
              <a:rect l="l" t="t" r="r" b="b"/>
              <a:pathLst>
                <a:path h="95250">
                  <a:moveTo>
                    <a:pt x="0" y="94672"/>
                  </a:moveTo>
                  <a:lnTo>
                    <a:pt x="0" y="0"/>
                  </a:lnTo>
                </a:path>
              </a:pathLst>
            </a:custGeom>
            <a:ln w="3175">
              <a:solidFill>
                <a:srgbClr val="000000"/>
              </a:solidFill>
            </a:ln>
          </p:spPr>
          <p:txBody>
            <a:bodyPr wrap="square" lIns="0" tIns="0" rIns="0" bIns="0" rtlCol="0"/>
            <a:lstStyle/>
            <a:p>
              <a:endParaRPr/>
            </a:p>
          </p:txBody>
        </p:sp>
        <p:sp>
          <p:nvSpPr>
            <p:cNvPr id="742" name="object 742"/>
            <p:cNvSpPr/>
            <p:nvPr/>
          </p:nvSpPr>
          <p:spPr>
            <a:xfrm>
              <a:off x="6387083" y="5097073"/>
              <a:ext cx="0" cy="95250"/>
            </a:xfrm>
            <a:custGeom>
              <a:avLst/>
              <a:gdLst/>
              <a:ahLst/>
              <a:cxnLst/>
              <a:rect l="l" t="t" r="r" b="b"/>
              <a:pathLst>
                <a:path h="95250">
                  <a:moveTo>
                    <a:pt x="0" y="94672"/>
                  </a:moveTo>
                  <a:lnTo>
                    <a:pt x="0" y="0"/>
                  </a:lnTo>
                </a:path>
              </a:pathLst>
            </a:custGeom>
            <a:ln w="3175">
              <a:solidFill>
                <a:srgbClr val="000000"/>
              </a:solidFill>
            </a:ln>
          </p:spPr>
          <p:txBody>
            <a:bodyPr wrap="square" lIns="0" tIns="0" rIns="0" bIns="0" rtlCol="0"/>
            <a:lstStyle/>
            <a:p>
              <a:endParaRPr/>
            </a:p>
          </p:txBody>
        </p:sp>
        <p:sp>
          <p:nvSpPr>
            <p:cNvPr id="743" name="object 743"/>
            <p:cNvSpPr/>
            <p:nvPr/>
          </p:nvSpPr>
          <p:spPr>
            <a:xfrm>
              <a:off x="6586687" y="5097073"/>
              <a:ext cx="0" cy="95250"/>
            </a:xfrm>
            <a:custGeom>
              <a:avLst/>
              <a:gdLst/>
              <a:ahLst/>
              <a:cxnLst/>
              <a:rect l="l" t="t" r="r" b="b"/>
              <a:pathLst>
                <a:path h="95250">
                  <a:moveTo>
                    <a:pt x="0" y="94672"/>
                  </a:moveTo>
                  <a:lnTo>
                    <a:pt x="0" y="0"/>
                  </a:lnTo>
                </a:path>
              </a:pathLst>
            </a:custGeom>
            <a:ln w="3175">
              <a:solidFill>
                <a:srgbClr val="000000"/>
              </a:solidFill>
            </a:ln>
          </p:spPr>
          <p:txBody>
            <a:bodyPr wrap="square" lIns="0" tIns="0" rIns="0" bIns="0" rtlCol="0"/>
            <a:lstStyle/>
            <a:p>
              <a:endParaRPr/>
            </a:p>
          </p:txBody>
        </p:sp>
        <p:sp>
          <p:nvSpPr>
            <p:cNvPr id="744" name="object 744"/>
            <p:cNvSpPr/>
            <p:nvPr/>
          </p:nvSpPr>
          <p:spPr>
            <a:xfrm>
              <a:off x="6786291" y="5097072"/>
              <a:ext cx="0" cy="95250"/>
            </a:xfrm>
            <a:custGeom>
              <a:avLst/>
              <a:gdLst/>
              <a:ahLst/>
              <a:cxnLst/>
              <a:rect l="l" t="t" r="r" b="b"/>
              <a:pathLst>
                <a:path h="95250">
                  <a:moveTo>
                    <a:pt x="0" y="94672"/>
                  </a:moveTo>
                  <a:lnTo>
                    <a:pt x="0" y="0"/>
                  </a:lnTo>
                </a:path>
              </a:pathLst>
            </a:custGeom>
            <a:ln w="3175">
              <a:solidFill>
                <a:srgbClr val="000000"/>
              </a:solidFill>
            </a:ln>
          </p:spPr>
          <p:txBody>
            <a:bodyPr wrap="square" lIns="0" tIns="0" rIns="0" bIns="0" rtlCol="0"/>
            <a:lstStyle/>
            <a:p>
              <a:endParaRPr/>
            </a:p>
          </p:txBody>
        </p:sp>
        <p:sp>
          <p:nvSpPr>
            <p:cNvPr id="745" name="object 745"/>
            <p:cNvSpPr/>
            <p:nvPr/>
          </p:nvSpPr>
          <p:spPr>
            <a:xfrm>
              <a:off x="6995400" y="5097072"/>
              <a:ext cx="0" cy="95250"/>
            </a:xfrm>
            <a:custGeom>
              <a:avLst/>
              <a:gdLst/>
              <a:ahLst/>
              <a:cxnLst/>
              <a:rect l="l" t="t" r="r" b="b"/>
              <a:pathLst>
                <a:path h="95250">
                  <a:moveTo>
                    <a:pt x="0" y="94672"/>
                  </a:moveTo>
                  <a:lnTo>
                    <a:pt x="0" y="0"/>
                  </a:lnTo>
                </a:path>
              </a:pathLst>
            </a:custGeom>
            <a:ln w="3175">
              <a:solidFill>
                <a:srgbClr val="000000"/>
              </a:solidFill>
            </a:ln>
          </p:spPr>
          <p:txBody>
            <a:bodyPr wrap="square" lIns="0" tIns="0" rIns="0" bIns="0" rtlCol="0"/>
            <a:lstStyle/>
            <a:p>
              <a:endParaRPr/>
            </a:p>
          </p:txBody>
        </p:sp>
        <p:sp>
          <p:nvSpPr>
            <p:cNvPr id="746" name="object 746"/>
            <p:cNvSpPr/>
            <p:nvPr/>
          </p:nvSpPr>
          <p:spPr>
            <a:xfrm>
              <a:off x="7195004" y="5097071"/>
              <a:ext cx="0" cy="95250"/>
            </a:xfrm>
            <a:custGeom>
              <a:avLst/>
              <a:gdLst/>
              <a:ahLst/>
              <a:cxnLst/>
              <a:rect l="l" t="t" r="r" b="b"/>
              <a:pathLst>
                <a:path h="95250">
                  <a:moveTo>
                    <a:pt x="0" y="94672"/>
                  </a:moveTo>
                  <a:lnTo>
                    <a:pt x="0" y="0"/>
                  </a:lnTo>
                </a:path>
              </a:pathLst>
            </a:custGeom>
            <a:ln w="3175">
              <a:solidFill>
                <a:srgbClr val="000000"/>
              </a:solidFill>
            </a:ln>
          </p:spPr>
          <p:txBody>
            <a:bodyPr wrap="square" lIns="0" tIns="0" rIns="0" bIns="0" rtlCol="0"/>
            <a:lstStyle/>
            <a:p>
              <a:endParaRPr/>
            </a:p>
          </p:txBody>
        </p:sp>
        <p:sp>
          <p:nvSpPr>
            <p:cNvPr id="747" name="object 747"/>
            <p:cNvSpPr/>
            <p:nvPr/>
          </p:nvSpPr>
          <p:spPr>
            <a:xfrm>
              <a:off x="2328471" y="5087618"/>
              <a:ext cx="38100" cy="57150"/>
            </a:xfrm>
            <a:custGeom>
              <a:avLst/>
              <a:gdLst/>
              <a:ahLst/>
              <a:cxnLst/>
              <a:rect l="l" t="t" r="r" b="b"/>
              <a:pathLst>
                <a:path w="38100" h="57150">
                  <a:moveTo>
                    <a:pt x="0" y="56803"/>
                  </a:moveTo>
                  <a:lnTo>
                    <a:pt x="38019" y="0"/>
                  </a:lnTo>
                </a:path>
              </a:pathLst>
            </a:custGeom>
            <a:ln w="18986">
              <a:solidFill>
                <a:srgbClr val="0000FF"/>
              </a:solidFill>
            </a:ln>
          </p:spPr>
          <p:txBody>
            <a:bodyPr wrap="square" lIns="0" tIns="0" rIns="0" bIns="0" rtlCol="0"/>
            <a:lstStyle/>
            <a:p>
              <a:endParaRPr/>
            </a:p>
          </p:txBody>
        </p:sp>
        <p:sp>
          <p:nvSpPr>
            <p:cNvPr id="748" name="object 748"/>
            <p:cNvSpPr/>
            <p:nvPr/>
          </p:nvSpPr>
          <p:spPr>
            <a:xfrm>
              <a:off x="2366491" y="5030814"/>
              <a:ext cx="28575" cy="57150"/>
            </a:xfrm>
            <a:custGeom>
              <a:avLst/>
              <a:gdLst/>
              <a:ahLst/>
              <a:cxnLst/>
              <a:rect l="l" t="t" r="r" b="b"/>
              <a:pathLst>
                <a:path w="28575" h="57150">
                  <a:moveTo>
                    <a:pt x="0" y="56803"/>
                  </a:moveTo>
                  <a:lnTo>
                    <a:pt x="28514" y="0"/>
                  </a:lnTo>
                </a:path>
              </a:pathLst>
            </a:custGeom>
            <a:ln w="18994">
              <a:solidFill>
                <a:srgbClr val="0000FF"/>
              </a:solidFill>
            </a:ln>
          </p:spPr>
          <p:txBody>
            <a:bodyPr wrap="square" lIns="0" tIns="0" rIns="0" bIns="0" rtlCol="0"/>
            <a:lstStyle/>
            <a:p>
              <a:endParaRPr/>
            </a:p>
          </p:txBody>
        </p:sp>
        <p:sp>
          <p:nvSpPr>
            <p:cNvPr id="749" name="object 749"/>
            <p:cNvSpPr/>
            <p:nvPr/>
          </p:nvSpPr>
          <p:spPr>
            <a:xfrm>
              <a:off x="2395006" y="4974010"/>
              <a:ext cx="38100" cy="57150"/>
            </a:xfrm>
            <a:custGeom>
              <a:avLst/>
              <a:gdLst/>
              <a:ahLst/>
              <a:cxnLst/>
              <a:rect l="l" t="t" r="r" b="b"/>
              <a:pathLst>
                <a:path w="38100" h="57150">
                  <a:moveTo>
                    <a:pt x="0" y="56803"/>
                  </a:moveTo>
                  <a:lnTo>
                    <a:pt x="19009" y="28401"/>
                  </a:lnTo>
                  <a:lnTo>
                    <a:pt x="38019" y="0"/>
                  </a:lnTo>
                </a:path>
              </a:pathLst>
            </a:custGeom>
            <a:ln w="18986">
              <a:solidFill>
                <a:srgbClr val="0000FF"/>
              </a:solidFill>
            </a:ln>
          </p:spPr>
          <p:txBody>
            <a:bodyPr wrap="square" lIns="0" tIns="0" rIns="0" bIns="0" rtlCol="0"/>
            <a:lstStyle/>
            <a:p>
              <a:endParaRPr/>
            </a:p>
          </p:txBody>
        </p:sp>
        <p:sp>
          <p:nvSpPr>
            <p:cNvPr id="750" name="object 750"/>
            <p:cNvSpPr/>
            <p:nvPr/>
          </p:nvSpPr>
          <p:spPr>
            <a:xfrm>
              <a:off x="2433025" y="4917206"/>
              <a:ext cx="28575" cy="57150"/>
            </a:xfrm>
            <a:custGeom>
              <a:avLst/>
              <a:gdLst/>
              <a:ahLst/>
              <a:cxnLst/>
              <a:rect l="l" t="t" r="r" b="b"/>
              <a:pathLst>
                <a:path w="28575" h="57150">
                  <a:moveTo>
                    <a:pt x="0" y="56803"/>
                  </a:moveTo>
                  <a:lnTo>
                    <a:pt x="28514" y="0"/>
                  </a:lnTo>
                </a:path>
              </a:pathLst>
            </a:custGeom>
            <a:ln w="18994">
              <a:solidFill>
                <a:srgbClr val="0000FF"/>
              </a:solidFill>
            </a:ln>
          </p:spPr>
          <p:txBody>
            <a:bodyPr wrap="square" lIns="0" tIns="0" rIns="0" bIns="0" rtlCol="0"/>
            <a:lstStyle/>
            <a:p>
              <a:endParaRPr/>
            </a:p>
          </p:txBody>
        </p:sp>
        <p:sp>
          <p:nvSpPr>
            <p:cNvPr id="751" name="object 751"/>
            <p:cNvSpPr/>
            <p:nvPr/>
          </p:nvSpPr>
          <p:spPr>
            <a:xfrm>
              <a:off x="2461540" y="4869869"/>
              <a:ext cx="38100" cy="47625"/>
            </a:xfrm>
            <a:custGeom>
              <a:avLst/>
              <a:gdLst/>
              <a:ahLst/>
              <a:cxnLst/>
              <a:rect l="l" t="t" r="r" b="b"/>
              <a:pathLst>
                <a:path w="38100" h="47625">
                  <a:moveTo>
                    <a:pt x="0" y="47336"/>
                  </a:moveTo>
                  <a:lnTo>
                    <a:pt x="19009" y="18934"/>
                  </a:lnTo>
                  <a:lnTo>
                    <a:pt x="38019" y="0"/>
                  </a:lnTo>
                </a:path>
              </a:pathLst>
            </a:custGeom>
            <a:ln w="18980">
              <a:solidFill>
                <a:srgbClr val="0000FF"/>
              </a:solidFill>
            </a:ln>
          </p:spPr>
          <p:txBody>
            <a:bodyPr wrap="square" lIns="0" tIns="0" rIns="0" bIns="0" rtlCol="0"/>
            <a:lstStyle/>
            <a:p>
              <a:endParaRPr/>
            </a:p>
          </p:txBody>
        </p:sp>
        <p:sp>
          <p:nvSpPr>
            <p:cNvPr id="752" name="object 752"/>
            <p:cNvSpPr/>
            <p:nvPr/>
          </p:nvSpPr>
          <p:spPr>
            <a:xfrm>
              <a:off x="2499560" y="4822532"/>
              <a:ext cx="28575" cy="47625"/>
            </a:xfrm>
            <a:custGeom>
              <a:avLst/>
              <a:gdLst/>
              <a:ahLst/>
              <a:cxnLst/>
              <a:rect l="l" t="t" r="r" b="b"/>
              <a:pathLst>
                <a:path w="28575" h="47625">
                  <a:moveTo>
                    <a:pt x="0" y="47336"/>
                  </a:moveTo>
                  <a:lnTo>
                    <a:pt x="28514" y="0"/>
                  </a:lnTo>
                </a:path>
              </a:pathLst>
            </a:custGeom>
            <a:ln w="18989">
              <a:solidFill>
                <a:srgbClr val="0000FF"/>
              </a:solidFill>
            </a:ln>
          </p:spPr>
          <p:txBody>
            <a:bodyPr wrap="square" lIns="0" tIns="0" rIns="0" bIns="0" rtlCol="0"/>
            <a:lstStyle/>
            <a:p>
              <a:endParaRPr/>
            </a:p>
          </p:txBody>
        </p:sp>
        <p:sp>
          <p:nvSpPr>
            <p:cNvPr id="753" name="object 753"/>
            <p:cNvSpPr/>
            <p:nvPr/>
          </p:nvSpPr>
          <p:spPr>
            <a:xfrm>
              <a:off x="2528075" y="4775196"/>
              <a:ext cx="38100" cy="47625"/>
            </a:xfrm>
            <a:custGeom>
              <a:avLst/>
              <a:gdLst/>
              <a:ahLst/>
              <a:cxnLst/>
              <a:rect l="l" t="t" r="r" b="b"/>
              <a:pathLst>
                <a:path w="38100" h="47625">
                  <a:moveTo>
                    <a:pt x="0" y="47336"/>
                  </a:moveTo>
                  <a:lnTo>
                    <a:pt x="19009" y="18934"/>
                  </a:lnTo>
                  <a:lnTo>
                    <a:pt x="38019" y="0"/>
                  </a:lnTo>
                </a:path>
              </a:pathLst>
            </a:custGeom>
            <a:ln w="18980">
              <a:solidFill>
                <a:srgbClr val="0000FF"/>
              </a:solidFill>
            </a:ln>
          </p:spPr>
          <p:txBody>
            <a:bodyPr wrap="square" lIns="0" tIns="0" rIns="0" bIns="0" rtlCol="0"/>
            <a:lstStyle/>
            <a:p>
              <a:endParaRPr/>
            </a:p>
          </p:txBody>
        </p:sp>
        <p:sp>
          <p:nvSpPr>
            <p:cNvPr id="754" name="object 754"/>
            <p:cNvSpPr/>
            <p:nvPr/>
          </p:nvSpPr>
          <p:spPr>
            <a:xfrm>
              <a:off x="2566095" y="4727859"/>
              <a:ext cx="28575" cy="47625"/>
            </a:xfrm>
            <a:custGeom>
              <a:avLst/>
              <a:gdLst/>
              <a:ahLst/>
              <a:cxnLst/>
              <a:rect l="l" t="t" r="r" b="b"/>
              <a:pathLst>
                <a:path w="28575" h="47625">
                  <a:moveTo>
                    <a:pt x="0" y="47336"/>
                  </a:moveTo>
                  <a:lnTo>
                    <a:pt x="28514" y="0"/>
                  </a:lnTo>
                </a:path>
              </a:pathLst>
            </a:custGeom>
            <a:ln w="18989">
              <a:solidFill>
                <a:srgbClr val="0000FF"/>
              </a:solidFill>
            </a:ln>
          </p:spPr>
          <p:txBody>
            <a:bodyPr wrap="square" lIns="0" tIns="0" rIns="0" bIns="0" rtlCol="0"/>
            <a:lstStyle/>
            <a:p>
              <a:endParaRPr/>
            </a:p>
          </p:txBody>
        </p:sp>
        <p:sp>
          <p:nvSpPr>
            <p:cNvPr id="755" name="object 755"/>
            <p:cNvSpPr/>
            <p:nvPr/>
          </p:nvSpPr>
          <p:spPr>
            <a:xfrm>
              <a:off x="2594610" y="4689990"/>
              <a:ext cx="38100" cy="38100"/>
            </a:xfrm>
            <a:custGeom>
              <a:avLst/>
              <a:gdLst/>
              <a:ahLst/>
              <a:cxnLst/>
              <a:rect l="l" t="t" r="r" b="b"/>
              <a:pathLst>
                <a:path w="38100" h="38100">
                  <a:moveTo>
                    <a:pt x="0" y="37869"/>
                  </a:moveTo>
                  <a:lnTo>
                    <a:pt x="38019" y="0"/>
                  </a:lnTo>
                </a:path>
              </a:pathLst>
            </a:custGeom>
            <a:ln w="18972">
              <a:solidFill>
                <a:srgbClr val="0000FF"/>
              </a:solidFill>
            </a:ln>
          </p:spPr>
          <p:txBody>
            <a:bodyPr wrap="square" lIns="0" tIns="0" rIns="0" bIns="0" rtlCol="0"/>
            <a:lstStyle/>
            <a:p>
              <a:endParaRPr/>
            </a:p>
          </p:txBody>
        </p:sp>
        <p:sp>
          <p:nvSpPr>
            <p:cNvPr id="756" name="object 756"/>
            <p:cNvSpPr/>
            <p:nvPr/>
          </p:nvSpPr>
          <p:spPr>
            <a:xfrm>
              <a:off x="2632629" y="4652120"/>
              <a:ext cx="38100" cy="38100"/>
            </a:xfrm>
            <a:custGeom>
              <a:avLst/>
              <a:gdLst/>
              <a:ahLst/>
              <a:cxnLst/>
              <a:rect l="l" t="t" r="r" b="b"/>
              <a:pathLst>
                <a:path w="38100" h="38100">
                  <a:moveTo>
                    <a:pt x="0" y="37869"/>
                  </a:moveTo>
                  <a:lnTo>
                    <a:pt x="38019" y="0"/>
                  </a:lnTo>
                </a:path>
              </a:pathLst>
            </a:custGeom>
            <a:ln w="18972">
              <a:solidFill>
                <a:srgbClr val="0000FF"/>
              </a:solidFill>
            </a:ln>
          </p:spPr>
          <p:txBody>
            <a:bodyPr wrap="square" lIns="0" tIns="0" rIns="0" bIns="0" rtlCol="0"/>
            <a:lstStyle/>
            <a:p>
              <a:endParaRPr/>
            </a:p>
          </p:txBody>
        </p:sp>
        <p:sp>
          <p:nvSpPr>
            <p:cNvPr id="757" name="object 757"/>
            <p:cNvSpPr/>
            <p:nvPr/>
          </p:nvSpPr>
          <p:spPr>
            <a:xfrm>
              <a:off x="2670649" y="4614251"/>
              <a:ext cx="28575" cy="38100"/>
            </a:xfrm>
            <a:custGeom>
              <a:avLst/>
              <a:gdLst/>
              <a:ahLst/>
              <a:cxnLst/>
              <a:rect l="l" t="t" r="r" b="b"/>
              <a:pathLst>
                <a:path w="28575" h="38100">
                  <a:moveTo>
                    <a:pt x="0" y="37869"/>
                  </a:moveTo>
                  <a:lnTo>
                    <a:pt x="28514" y="0"/>
                  </a:lnTo>
                </a:path>
              </a:pathLst>
            </a:custGeom>
            <a:ln w="18982">
              <a:solidFill>
                <a:srgbClr val="0000FF"/>
              </a:solidFill>
            </a:ln>
          </p:spPr>
          <p:txBody>
            <a:bodyPr wrap="square" lIns="0" tIns="0" rIns="0" bIns="0" rtlCol="0"/>
            <a:lstStyle/>
            <a:p>
              <a:endParaRPr/>
            </a:p>
          </p:txBody>
        </p:sp>
        <p:sp>
          <p:nvSpPr>
            <p:cNvPr id="758" name="object 758"/>
            <p:cNvSpPr/>
            <p:nvPr/>
          </p:nvSpPr>
          <p:spPr>
            <a:xfrm>
              <a:off x="2699164" y="4585848"/>
              <a:ext cx="38100" cy="28575"/>
            </a:xfrm>
            <a:custGeom>
              <a:avLst/>
              <a:gdLst/>
              <a:ahLst/>
              <a:cxnLst/>
              <a:rect l="l" t="t" r="r" b="b"/>
              <a:pathLst>
                <a:path w="38100" h="28575">
                  <a:moveTo>
                    <a:pt x="0" y="28401"/>
                  </a:moveTo>
                  <a:lnTo>
                    <a:pt x="19009" y="9467"/>
                  </a:lnTo>
                  <a:lnTo>
                    <a:pt x="38019" y="0"/>
                  </a:lnTo>
                </a:path>
              </a:pathLst>
            </a:custGeom>
            <a:ln w="18961">
              <a:solidFill>
                <a:srgbClr val="0000FF"/>
              </a:solidFill>
            </a:ln>
          </p:spPr>
          <p:txBody>
            <a:bodyPr wrap="square" lIns="0" tIns="0" rIns="0" bIns="0" rtlCol="0"/>
            <a:lstStyle/>
            <a:p>
              <a:endParaRPr/>
            </a:p>
          </p:txBody>
        </p:sp>
        <p:sp>
          <p:nvSpPr>
            <p:cNvPr id="759" name="object 759"/>
            <p:cNvSpPr/>
            <p:nvPr/>
          </p:nvSpPr>
          <p:spPr>
            <a:xfrm>
              <a:off x="2737184" y="4557446"/>
              <a:ext cx="28575" cy="28575"/>
            </a:xfrm>
            <a:custGeom>
              <a:avLst/>
              <a:gdLst/>
              <a:ahLst/>
              <a:cxnLst/>
              <a:rect l="l" t="t" r="r" b="b"/>
              <a:pathLst>
                <a:path w="28575" h="28575">
                  <a:moveTo>
                    <a:pt x="0" y="28401"/>
                  </a:moveTo>
                  <a:lnTo>
                    <a:pt x="28514" y="0"/>
                  </a:lnTo>
                </a:path>
              </a:pathLst>
            </a:custGeom>
            <a:ln w="18972">
              <a:solidFill>
                <a:srgbClr val="0000FF"/>
              </a:solidFill>
            </a:ln>
          </p:spPr>
          <p:txBody>
            <a:bodyPr wrap="square" lIns="0" tIns="0" rIns="0" bIns="0" rtlCol="0"/>
            <a:lstStyle/>
            <a:p>
              <a:endParaRPr/>
            </a:p>
          </p:txBody>
        </p:sp>
        <p:sp>
          <p:nvSpPr>
            <p:cNvPr id="760" name="object 760"/>
            <p:cNvSpPr/>
            <p:nvPr/>
          </p:nvSpPr>
          <p:spPr>
            <a:xfrm>
              <a:off x="2765699" y="4538511"/>
              <a:ext cx="38100" cy="19050"/>
            </a:xfrm>
            <a:custGeom>
              <a:avLst/>
              <a:gdLst/>
              <a:ahLst/>
              <a:cxnLst/>
              <a:rect l="l" t="t" r="r" b="b"/>
              <a:pathLst>
                <a:path w="38100" h="19050">
                  <a:moveTo>
                    <a:pt x="0" y="18934"/>
                  </a:moveTo>
                  <a:lnTo>
                    <a:pt x="19009" y="9467"/>
                  </a:lnTo>
                  <a:lnTo>
                    <a:pt x="38019" y="0"/>
                  </a:lnTo>
                </a:path>
              </a:pathLst>
            </a:custGeom>
            <a:ln w="18949">
              <a:solidFill>
                <a:srgbClr val="0000FF"/>
              </a:solidFill>
            </a:ln>
          </p:spPr>
          <p:txBody>
            <a:bodyPr wrap="square" lIns="0" tIns="0" rIns="0" bIns="0" rtlCol="0"/>
            <a:lstStyle/>
            <a:p>
              <a:endParaRPr/>
            </a:p>
          </p:txBody>
        </p:sp>
        <p:sp>
          <p:nvSpPr>
            <p:cNvPr id="761" name="object 761"/>
            <p:cNvSpPr/>
            <p:nvPr/>
          </p:nvSpPr>
          <p:spPr>
            <a:xfrm>
              <a:off x="2803718" y="4519576"/>
              <a:ext cx="28575" cy="19050"/>
            </a:xfrm>
            <a:custGeom>
              <a:avLst/>
              <a:gdLst/>
              <a:ahLst/>
              <a:cxnLst/>
              <a:rect l="l" t="t" r="r" b="b"/>
              <a:pathLst>
                <a:path w="28575" h="19050">
                  <a:moveTo>
                    <a:pt x="0" y="18934"/>
                  </a:moveTo>
                  <a:lnTo>
                    <a:pt x="28514" y="0"/>
                  </a:lnTo>
                </a:path>
              </a:pathLst>
            </a:custGeom>
            <a:ln w="18957">
              <a:solidFill>
                <a:srgbClr val="0000FF"/>
              </a:solidFill>
            </a:ln>
          </p:spPr>
          <p:txBody>
            <a:bodyPr wrap="square" lIns="0" tIns="0" rIns="0" bIns="0" rtlCol="0"/>
            <a:lstStyle/>
            <a:p>
              <a:endParaRPr/>
            </a:p>
          </p:txBody>
        </p:sp>
        <p:sp>
          <p:nvSpPr>
            <p:cNvPr id="762" name="object 762"/>
            <p:cNvSpPr/>
            <p:nvPr/>
          </p:nvSpPr>
          <p:spPr>
            <a:xfrm>
              <a:off x="2832233" y="4510109"/>
              <a:ext cx="38100" cy="9525"/>
            </a:xfrm>
            <a:custGeom>
              <a:avLst/>
              <a:gdLst/>
              <a:ahLst/>
              <a:cxnLst/>
              <a:rect l="l" t="t" r="r" b="b"/>
              <a:pathLst>
                <a:path w="38100" h="9525">
                  <a:moveTo>
                    <a:pt x="0" y="9467"/>
                  </a:moveTo>
                  <a:lnTo>
                    <a:pt x="19009" y="0"/>
                  </a:lnTo>
                  <a:lnTo>
                    <a:pt x="38019" y="0"/>
                  </a:lnTo>
                </a:path>
              </a:pathLst>
            </a:custGeom>
            <a:ln w="18938">
              <a:solidFill>
                <a:srgbClr val="0000FF"/>
              </a:solidFill>
            </a:ln>
          </p:spPr>
          <p:txBody>
            <a:bodyPr wrap="square" lIns="0" tIns="0" rIns="0" bIns="0" rtlCol="0"/>
            <a:lstStyle/>
            <a:p>
              <a:endParaRPr/>
            </a:p>
          </p:txBody>
        </p:sp>
        <p:sp>
          <p:nvSpPr>
            <p:cNvPr id="763" name="object 763"/>
            <p:cNvSpPr/>
            <p:nvPr/>
          </p:nvSpPr>
          <p:spPr>
            <a:xfrm>
              <a:off x="2870253" y="4500641"/>
              <a:ext cx="28575" cy="9525"/>
            </a:xfrm>
            <a:custGeom>
              <a:avLst/>
              <a:gdLst/>
              <a:ahLst/>
              <a:cxnLst/>
              <a:rect l="l" t="t" r="r" b="b"/>
              <a:pathLst>
                <a:path w="28575" h="9525">
                  <a:moveTo>
                    <a:pt x="0" y="9467"/>
                  </a:moveTo>
                  <a:lnTo>
                    <a:pt x="28514" y="0"/>
                  </a:lnTo>
                </a:path>
              </a:pathLst>
            </a:custGeom>
            <a:ln w="18942">
              <a:solidFill>
                <a:srgbClr val="0000FF"/>
              </a:solidFill>
            </a:ln>
          </p:spPr>
          <p:txBody>
            <a:bodyPr wrap="square" lIns="0" tIns="0" rIns="0" bIns="0" rtlCol="0"/>
            <a:lstStyle/>
            <a:p>
              <a:endParaRPr/>
            </a:p>
          </p:txBody>
        </p:sp>
        <p:sp>
          <p:nvSpPr>
            <p:cNvPr id="764" name="object 764"/>
            <p:cNvSpPr/>
            <p:nvPr/>
          </p:nvSpPr>
          <p:spPr>
            <a:xfrm>
              <a:off x="2898768" y="4500641"/>
              <a:ext cx="38100" cy="0"/>
            </a:xfrm>
            <a:custGeom>
              <a:avLst/>
              <a:gdLst/>
              <a:ahLst/>
              <a:cxnLst/>
              <a:rect l="l" t="t" r="r" b="b"/>
              <a:pathLst>
                <a:path w="38100">
                  <a:moveTo>
                    <a:pt x="0" y="0"/>
                  </a:moveTo>
                  <a:lnTo>
                    <a:pt x="38019" y="0"/>
                  </a:lnTo>
                </a:path>
              </a:pathLst>
            </a:custGeom>
            <a:ln w="18934">
              <a:solidFill>
                <a:srgbClr val="0000FF"/>
              </a:solidFill>
            </a:ln>
          </p:spPr>
          <p:txBody>
            <a:bodyPr wrap="square" lIns="0" tIns="0" rIns="0" bIns="0" rtlCol="0"/>
            <a:lstStyle/>
            <a:p>
              <a:endParaRPr/>
            </a:p>
          </p:txBody>
        </p:sp>
        <p:sp>
          <p:nvSpPr>
            <p:cNvPr id="765" name="object 765"/>
            <p:cNvSpPr/>
            <p:nvPr/>
          </p:nvSpPr>
          <p:spPr>
            <a:xfrm>
              <a:off x="2936788" y="4500640"/>
              <a:ext cx="38100" cy="0"/>
            </a:xfrm>
            <a:custGeom>
              <a:avLst/>
              <a:gdLst/>
              <a:ahLst/>
              <a:cxnLst/>
              <a:rect l="l" t="t" r="r" b="b"/>
              <a:pathLst>
                <a:path w="38100">
                  <a:moveTo>
                    <a:pt x="0" y="0"/>
                  </a:moveTo>
                  <a:lnTo>
                    <a:pt x="38019" y="0"/>
                  </a:lnTo>
                </a:path>
              </a:pathLst>
            </a:custGeom>
            <a:ln w="18934">
              <a:solidFill>
                <a:srgbClr val="0000FF"/>
              </a:solidFill>
            </a:ln>
          </p:spPr>
          <p:txBody>
            <a:bodyPr wrap="square" lIns="0" tIns="0" rIns="0" bIns="0" rtlCol="0"/>
            <a:lstStyle/>
            <a:p>
              <a:endParaRPr/>
            </a:p>
          </p:txBody>
        </p:sp>
        <p:sp>
          <p:nvSpPr>
            <p:cNvPr id="766" name="object 766"/>
            <p:cNvSpPr/>
            <p:nvPr/>
          </p:nvSpPr>
          <p:spPr>
            <a:xfrm>
              <a:off x="2974807" y="4500640"/>
              <a:ext cx="28575" cy="9525"/>
            </a:xfrm>
            <a:custGeom>
              <a:avLst/>
              <a:gdLst/>
              <a:ahLst/>
              <a:cxnLst/>
              <a:rect l="l" t="t" r="r" b="b"/>
              <a:pathLst>
                <a:path w="28575" h="9525">
                  <a:moveTo>
                    <a:pt x="0" y="0"/>
                  </a:moveTo>
                  <a:lnTo>
                    <a:pt x="28514" y="9467"/>
                  </a:lnTo>
                </a:path>
              </a:pathLst>
            </a:custGeom>
            <a:ln w="18942">
              <a:solidFill>
                <a:srgbClr val="0000FF"/>
              </a:solidFill>
            </a:ln>
          </p:spPr>
          <p:txBody>
            <a:bodyPr wrap="square" lIns="0" tIns="0" rIns="0" bIns="0" rtlCol="0"/>
            <a:lstStyle/>
            <a:p>
              <a:endParaRPr/>
            </a:p>
          </p:txBody>
        </p:sp>
        <p:sp>
          <p:nvSpPr>
            <p:cNvPr id="767" name="object 767"/>
            <p:cNvSpPr/>
            <p:nvPr/>
          </p:nvSpPr>
          <p:spPr>
            <a:xfrm>
              <a:off x="3003322" y="4510107"/>
              <a:ext cx="38100" cy="9525"/>
            </a:xfrm>
            <a:custGeom>
              <a:avLst/>
              <a:gdLst/>
              <a:ahLst/>
              <a:cxnLst/>
              <a:rect l="l" t="t" r="r" b="b"/>
              <a:pathLst>
                <a:path w="38100" h="9525">
                  <a:moveTo>
                    <a:pt x="0" y="0"/>
                  </a:moveTo>
                  <a:lnTo>
                    <a:pt x="19009" y="0"/>
                  </a:lnTo>
                  <a:lnTo>
                    <a:pt x="38019" y="9467"/>
                  </a:lnTo>
                </a:path>
              </a:pathLst>
            </a:custGeom>
            <a:ln w="18938">
              <a:solidFill>
                <a:srgbClr val="0000FF"/>
              </a:solidFill>
            </a:ln>
          </p:spPr>
          <p:txBody>
            <a:bodyPr wrap="square" lIns="0" tIns="0" rIns="0" bIns="0" rtlCol="0"/>
            <a:lstStyle/>
            <a:p>
              <a:endParaRPr/>
            </a:p>
          </p:txBody>
        </p:sp>
        <p:sp>
          <p:nvSpPr>
            <p:cNvPr id="768" name="object 768"/>
            <p:cNvSpPr/>
            <p:nvPr/>
          </p:nvSpPr>
          <p:spPr>
            <a:xfrm>
              <a:off x="3041342" y="4519574"/>
              <a:ext cx="28575" cy="19050"/>
            </a:xfrm>
            <a:custGeom>
              <a:avLst/>
              <a:gdLst/>
              <a:ahLst/>
              <a:cxnLst/>
              <a:rect l="l" t="t" r="r" b="b"/>
              <a:pathLst>
                <a:path w="28575" h="19050">
                  <a:moveTo>
                    <a:pt x="0" y="0"/>
                  </a:moveTo>
                  <a:lnTo>
                    <a:pt x="28514" y="18934"/>
                  </a:lnTo>
                </a:path>
              </a:pathLst>
            </a:custGeom>
            <a:ln w="18957">
              <a:solidFill>
                <a:srgbClr val="0000FF"/>
              </a:solidFill>
            </a:ln>
          </p:spPr>
          <p:txBody>
            <a:bodyPr wrap="square" lIns="0" tIns="0" rIns="0" bIns="0" rtlCol="0"/>
            <a:lstStyle/>
            <a:p>
              <a:endParaRPr/>
            </a:p>
          </p:txBody>
        </p:sp>
        <p:sp>
          <p:nvSpPr>
            <p:cNvPr id="769" name="object 769"/>
            <p:cNvSpPr/>
            <p:nvPr/>
          </p:nvSpPr>
          <p:spPr>
            <a:xfrm>
              <a:off x="3069857" y="4538508"/>
              <a:ext cx="38100" cy="19050"/>
            </a:xfrm>
            <a:custGeom>
              <a:avLst/>
              <a:gdLst/>
              <a:ahLst/>
              <a:cxnLst/>
              <a:rect l="l" t="t" r="r" b="b"/>
              <a:pathLst>
                <a:path w="38100" h="19050">
                  <a:moveTo>
                    <a:pt x="0" y="0"/>
                  </a:moveTo>
                  <a:lnTo>
                    <a:pt x="19009" y="9467"/>
                  </a:lnTo>
                  <a:lnTo>
                    <a:pt x="38019" y="18934"/>
                  </a:lnTo>
                </a:path>
              </a:pathLst>
            </a:custGeom>
            <a:ln w="18949">
              <a:solidFill>
                <a:srgbClr val="0000FF"/>
              </a:solidFill>
            </a:ln>
          </p:spPr>
          <p:txBody>
            <a:bodyPr wrap="square" lIns="0" tIns="0" rIns="0" bIns="0" rtlCol="0"/>
            <a:lstStyle/>
            <a:p>
              <a:endParaRPr/>
            </a:p>
          </p:txBody>
        </p:sp>
        <p:sp>
          <p:nvSpPr>
            <p:cNvPr id="770" name="object 770"/>
            <p:cNvSpPr/>
            <p:nvPr/>
          </p:nvSpPr>
          <p:spPr>
            <a:xfrm>
              <a:off x="3107877" y="4557442"/>
              <a:ext cx="28575" cy="28575"/>
            </a:xfrm>
            <a:custGeom>
              <a:avLst/>
              <a:gdLst/>
              <a:ahLst/>
              <a:cxnLst/>
              <a:rect l="l" t="t" r="r" b="b"/>
              <a:pathLst>
                <a:path w="28575" h="28575">
                  <a:moveTo>
                    <a:pt x="0" y="0"/>
                  </a:moveTo>
                  <a:lnTo>
                    <a:pt x="28514" y="28401"/>
                  </a:lnTo>
                </a:path>
              </a:pathLst>
            </a:custGeom>
            <a:ln w="18972">
              <a:solidFill>
                <a:srgbClr val="0000FF"/>
              </a:solidFill>
            </a:ln>
          </p:spPr>
          <p:txBody>
            <a:bodyPr wrap="square" lIns="0" tIns="0" rIns="0" bIns="0" rtlCol="0"/>
            <a:lstStyle/>
            <a:p>
              <a:endParaRPr/>
            </a:p>
          </p:txBody>
        </p:sp>
        <p:sp>
          <p:nvSpPr>
            <p:cNvPr id="771" name="object 771"/>
            <p:cNvSpPr/>
            <p:nvPr/>
          </p:nvSpPr>
          <p:spPr>
            <a:xfrm>
              <a:off x="3136391" y="4585843"/>
              <a:ext cx="38100" cy="28575"/>
            </a:xfrm>
            <a:custGeom>
              <a:avLst/>
              <a:gdLst/>
              <a:ahLst/>
              <a:cxnLst/>
              <a:rect l="l" t="t" r="r" b="b"/>
              <a:pathLst>
                <a:path w="38100" h="28575">
                  <a:moveTo>
                    <a:pt x="0" y="0"/>
                  </a:moveTo>
                  <a:lnTo>
                    <a:pt x="19009" y="9467"/>
                  </a:lnTo>
                  <a:lnTo>
                    <a:pt x="38019" y="28401"/>
                  </a:lnTo>
                </a:path>
              </a:pathLst>
            </a:custGeom>
            <a:ln w="18961">
              <a:solidFill>
                <a:srgbClr val="0000FF"/>
              </a:solidFill>
            </a:ln>
          </p:spPr>
          <p:txBody>
            <a:bodyPr wrap="square" lIns="0" tIns="0" rIns="0" bIns="0" rtlCol="0"/>
            <a:lstStyle/>
            <a:p>
              <a:endParaRPr/>
            </a:p>
          </p:txBody>
        </p:sp>
        <p:sp>
          <p:nvSpPr>
            <p:cNvPr id="772" name="object 772"/>
            <p:cNvSpPr/>
            <p:nvPr/>
          </p:nvSpPr>
          <p:spPr>
            <a:xfrm>
              <a:off x="3174411" y="4614245"/>
              <a:ext cx="28575" cy="38100"/>
            </a:xfrm>
            <a:custGeom>
              <a:avLst/>
              <a:gdLst/>
              <a:ahLst/>
              <a:cxnLst/>
              <a:rect l="l" t="t" r="r" b="b"/>
              <a:pathLst>
                <a:path w="28575" h="38100">
                  <a:moveTo>
                    <a:pt x="0" y="0"/>
                  </a:moveTo>
                  <a:lnTo>
                    <a:pt x="28514" y="37869"/>
                  </a:lnTo>
                </a:path>
              </a:pathLst>
            </a:custGeom>
            <a:ln w="18982">
              <a:solidFill>
                <a:srgbClr val="0000FF"/>
              </a:solidFill>
            </a:ln>
          </p:spPr>
          <p:txBody>
            <a:bodyPr wrap="square" lIns="0" tIns="0" rIns="0" bIns="0" rtlCol="0"/>
            <a:lstStyle/>
            <a:p>
              <a:endParaRPr/>
            </a:p>
          </p:txBody>
        </p:sp>
        <p:sp>
          <p:nvSpPr>
            <p:cNvPr id="773" name="object 773"/>
            <p:cNvSpPr/>
            <p:nvPr/>
          </p:nvSpPr>
          <p:spPr>
            <a:xfrm>
              <a:off x="3202926" y="4652113"/>
              <a:ext cx="38100" cy="38100"/>
            </a:xfrm>
            <a:custGeom>
              <a:avLst/>
              <a:gdLst/>
              <a:ahLst/>
              <a:cxnLst/>
              <a:rect l="l" t="t" r="r" b="b"/>
              <a:pathLst>
                <a:path w="38100" h="38100">
                  <a:moveTo>
                    <a:pt x="0" y="0"/>
                  </a:moveTo>
                  <a:lnTo>
                    <a:pt x="38019" y="37869"/>
                  </a:lnTo>
                </a:path>
              </a:pathLst>
            </a:custGeom>
            <a:ln w="18972">
              <a:solidFill>
                <a:srgbClr val="0000FF"/>
              </a:solidFill>
            </a:ln>
          </p:spPr>
          <p:txBody>
            <a:bodyPr wrap="square" lIns="0" tIns="0" rIns="0" bIns="0" rtlCol="0"/>
            <a:lstStyle/>
            <a:p>
              <a:endParaRPr/>
            </a:p>
          </p:txBody>
        </p:sp>
        <p:sp>
          <p:nvSpPr>
            <p:cNvPr id="774" name="object 774"/>
            <p:cNvSpPr/>
            <p:nvPr/>
          </p:nvSpPr>
          <p:spPr>
            <a:xfrm>
              <a:off x="3240946" y="4689982"/>
              <a:ext cx="38100" cy="38100"/>
            </a:xfrm>
            <a:custGeom>
              <a:avLst/>
              <a:gdLst/>
              <a:ahLst/>
              <a:cxnLst/>
              <a:rect l="l" t="t" r="r" b="b"/>
              <a:pathLst>
                <a:path w="38100" h="38100">
                  <a:moveTo>
                    <a:pt x="0" y="0"/>
                  </a:moveTo>
                  <a:lnTo>
                    <a:pt x="38019" y="37869"/>
                  </a:lnTo>
                </a:path>
              </a:pathLst>
            </a:custGeom>
            <a:ln w="18972">
              <a:solidFill>
                <a:srgbClr val="0000FF"/>
              </a:solidFill>
            </a:ln>
          </p:spPr>
          <p:txBody>
            <a:bodyPr wrap="square" lIns="0" tIns="0" rIns="0" bIns="0" rtlCol="0"/>
            <a:lstStyle/>
            <a:p>
              <a:endParaRPr/>
            </a:p>
          </p:txBody>
        </p:sp>
        <p:sp>
          <p:nvSpPr>
            <p:cNvPr id="775" name="object 775"/>
            <p:cNvSpPr/>
            <p:nvPr/>
          </p:nvSpPr>
          <p:spPr>
            <a:xfrm>
              <a:off x="3278966" y="4727851"/>
              <a:ext cx="28575" cy="47625"/>
            </a:xfrm>
            <a:custGeom>
              <a:avLst/>
              <a:gdLst/>
              <a:ahLst/>
              <a:cxnLst/>
              <a:rect l="l" t="t" r="r" b="b"/>
              <a:pathLst>
                <a:path w="28575" h="47625">
                  <a:moveTo>
                    <a:pt x="0" y="0"/>
                  </a:moveTo>
                  <a:lnTo>
                    <a:pt x="28514" y="47336"/>
                  </a:lnTo>
                </a:path>
              </a:pathLst>
            </a:custGeom>
            <a:ln w="18989">
              <a:solidFill>
                <a:srgbClr val="0000FF"/>
              </a:solidFill>
            </a:ln>
          </p:spPr>
          <p:txBody>
            <a:bodyPr wrap="square" lIns="0" tIns="0" rIns="0" bIns="0" rtlCol="0"/>
            <a:lstStyle/>
            <a:p>
              <a:endParaRPr/>
            </a:p>
          </p:txBody>
        </p:sp>
        <p:sp>
          <p:nvSpPr>
            <p:cNvPr id="776" name="object 776"/>
            <p:cNvSpPr/>
            <p:nvPr/>
          </p:nvSpPr>
          <p:spPr>
            <a:xfrm>
              <a:off x="3307481" y="4775187"/>
              <a:ext cx="38100" cy="47625"/>
            </a:xfrm>
            <a:custGeom>
              <a:avLst/>
              <a:gdLst/>
              <a:ahLst/>
              <a:cxnLst/>
              <a:rect l="l" t="t" r="r" b="b"/>
              <a:pathLst>
                <a:path w="38100" h="47625">
                  <a:moveTo>
                    <a:pt x="0" y="0"/>
                  </a:moveTo>
                  <a:lnTo>
                    <a:pt x="19009" y="18934"/>
                  </a:lnTo>
                  <a:lnTo>
                    <a:pt x="38019" y="47336"/>
                  </a:lnTo>
                </a:path>
              </a:pathLst>
            </a:custGeom>
            <a:ln w="18980">
              <a:solidFill>
                <a:srgbClr val="0000FF"/>
              </a:solidFill>
            </a:ln>
          </p:spPr>
          <p:txBody>
            <a:bodyPr wrap="square" lIns="0" tIns="0" rIns="0" bIns="0" rtlCol="0"/>
            <a:lstStyle/>
            <a:p>
              <a:endParaRPr/>
            </a:p>
          </p:txBody>
        </p:sp>
        <p:sp>
          <p:nvSpPr>
            <p:cNvPr id="777" name="object 777"/>
            <p:cNvSpPr/>
            <p:nvPr/>
          </p:nvSpPr>
          <p:spPr>
            <a:xfrm>
              <a:off x="3345500" y="4822523"/>
              <a:ext cx="28575" cy="47625"/>
            </a:xfrm>
            <a:custGeom>
              <a:avLst/>
              <a:gdLst/>
              <a:ahLst/>
              <a:cxnLst/>
              <a:rect l="l" t="t" r="r" b="b"/>
              <a:pathLst>
                <a:path w="28575" h="47625">
                  <a:moveTo>
                    <a:pt x="0" y="0"/>
                  </a:moveTo>
                  <a:lnTo>
                    <a:pt x="28514" y="47336"/>
                  </a:lnTo>
                </a:path>
              </a:pathLst>
            </a:custGeom>
            <a:ln w="18989">
              <a:solidFill>
                <a:srgbClr val="0000FF"/>
              </a:solidFill>
            </a:ln>
          </p:spPr>
          <p:txBody>
            <a:bodyPr wrap="square" lIns="0" tIns="0" rIns="0" bIns="0" rtlCol="0"/>
            <a:lstStyle/>
            <a:p>
              <a:endParaRPr/>
            </a:p>
          </p:txBody>
        </p:sp>
        <p:sp>
          <p:nvSpPr>
            <p:cNvPr id="778" name="object 778"/>
            <p:cNvSpPr/>
            <p:nvPr/>
          </p:nvSpPr>
          <p:spPr>
            <a:xfrm>
              <a:off x="3374015" y="4869859"/>
              <a:ext cx="38100" cy="47625"/>
            </a:xfrm>
            <a:custGeom>
              <a:avLst/>
              <a:gdLst/>
              <a:ahLst/>
              <a:cxnLst/>
              <a:rect l="l" t="t" r="r" b="b"/>
              <a:pathLst>
                <a:path w="38100" h="47625">
                  <a:moveTo>
                    <a:pt x="0" y="0"/>
                  </a:moveTo>
                  <a:lnTo>
                    <a:pt x="19009" y="18934"/>
                  </a:lnTo>
                  <a:lnTo>
                    <a:pt x="38019" y="47336"/>
                  </a:lnTo>
                </a:path>
              </a:pathLst>
            </a:custGeom>
            <a:ln w="18980">
              <a:solidFill>
                <a:srgbClr val="0000FF"/>
              </a:solidFill>
            </a:ln>
          </p:spPr>
          <p:txBody>
            <a:bodyPr wrap="square" lIns="0" tIns="0" rIns="0" bIns="0" rtlCol="0"/>
            <a:lstStyle/>
            <a:p>
              <a:endParaRPr/>
            </a:p>
          </p:txBody>
        </p:sp>
        <p:sp>
          <p:nvSpPr>
            <p:cNvPr id="779" name="object 779"/>
            <p:cNvSpPr/>
            <p:nvPr/>
          </p:nvSpPr>
          <p:spPr>
            <a:xfrm>
              <a:off x="3412035" y="4917195"/>
              <a:ext cx="28575" cy="57150"/>
            </a:xfrm>
            <a:custGeom>
              <a:avLst/>
              <a:gdLst/>
              <a:ahLst/>
              <a:cxnLst/>
              <a:rect l="l" t="t" r="r" b="b"/>
              <a:pathLst>
                <a:path w="28575" h="57150">
                  <a:moveTo>
                    <a:pt x="0" y="0"/>
                  </a:moveTo>
                  <a:lnTo>
                    <a:pt x="28514" y="56803"/>
                  </a:lnTo>
                </a:path>
              </a:pathLst>
            </a:custGeom>
            <a:ln w="18994">
              <a:solidFill>
                <a:srgbClr val="0000FF"/>
              </a:solidFill>
            </a:ln>
          </p:spPr>
          <p:txBody>
            <a:bodyPr wrap="square" lIns="0" tIns="0" rIns="0" bIns="0" rtlCol="0"/>
            <a:lstStyle/>
            <a:p>
              <a:endParaRPr/>
            </a:p>
          </p:txBody>
        </p:sp>
        <p:sp>
          <p:nvSpPr>
            <p:cNvPr id="780" name="object 780"/>
            <p:cNvSpPr/>
            <p:nvPr/>
          </p:nvSpPr>
          <p:spPr>
            <a:xfrm>
              <a:off x="3440550" y="4973998"/>
              <a:ext cx="38100" cy="57150"/>
            </a:xfrm>
            <a:custGeom>
              <a:avLst/>
              <a:gdLst/>
              <a:ahLst/>
              <a:cxnLst/>
              <a:rect l="l" t="t" r="r" b="b"/>
              <a:pathLst>
                <a:path w="38100" h="57150">
                  <a:moveTo>
                    <a:pt x="0" y="0"/>
                  </a:moveTo>
                  <a:lnTo>
                    <a:pt x="19009" y="28401"/>
                  </a:lnTo>
                  <a:lnTo>
                    <a:pt x="38019" y="56803"/>
                  </a:lnTo>
                </a:path>
              </a:pathLst>
            </a:custGeom>
            <a:ln w="18986">
              <a:solidFill>
                <a:srgbClr val="0000FF"/>
              </a:solidFill>
            </a:ln>
          </p:spPr>
          <p:txBody>
            <a:bodyPr wrap="square" lIns="0" tIns="0" rIns="0" bIns="0" rtlCol="0"/>
            <a:lstStyle/>
            <a:p>
              <a:endParaRPr/>
            </a:p>
          </p:txBody>
        </p:sp>
        <p:sp>
          <p:nvSpPr>
            <p:cNvPr id="781" name="object 781"/>
            <p:cNvSpPr/>
            <p:nvPr/>
          </p:nvSpPr>
          <p:spPr>
            <a:xfrm>
              <a:off x="3478570" y="5030801"/>
              <a:ext cx="28575" cy="57150"/>
            </a:xfrm>
            <a:custGeom>
              <a:avLst/>
              <a:gdLst/>
              <a:ahLst/>
              <a:cxnLst/>
              <a:rect l="l" t="t" r="r" b="b"/>
              <a:pathLst>
                <a:path w="28575" h="57150">
                  <a:moveTo>
                    <a:pt x="0" y="0"/>
                  </a:moveTo>
                  <a:lnTo>
                    <a:pt x="28514" y="56803"/>
                  </a:lnTo>
                </a:path>
              </a:pathLst>
            </a:custGeom>
            <a:ln w="18994">
              <a:solidFill>
                <a:srgbClr val="0000FF"/>
              </a:solidFill>
            </a:ln>
          </p:spPr>
          <p:txBody>
            <a:bodyPr wrap="square" lIns="0" tIns="0" rIns="0" bIns="0" rtlCol="0"/>
            <a:lstStyle/>
            <a:p>
              <a:endParaRPr/>
            </a:p>
          </p:txBody>
        </p:sp>
        <p:sp>
          <p:nvSpPr>
            <p:cNvPr id="782" name="object 782"/>
            <p:cNvSpPr/>
            <p:nvPr/>
          </p:nvSpPr>
          <p:spPr>
            <a:xfrm>
              <a:off x="3507084" y="5087604"/>
              <a:ext cx="38100" cy="47625"/>
            </a:xfrm>
            <a:custGeom>
              <a:avLst/>
              <a:gdLst/>
              <a:ahLst/>
              <a:cxnLst/>
              <a:rect l="l" t="t" r="r" b="b"/>
              <a:pathLst>
                <a:path w="38100" h="47625">
                  <a:moveTo>
                    <a:pt x="0" y="0"/>
                  </a:moveTo>
                  <a:lnTo>
                    <a:pt x="38019" y="47336"/>
                  </a:lnTo>
                </a:path>
              </a:pathLst>
            </a:custGeom>
            <a:ln w="18980">
              <a:solidFill>
                <a:srgbClr val="0000FF"/>
              </a:solidFill>
            </a:ln>
          </p:spPr>
          <p:txBody>
            <a:bodyPr wrap="square" lIns="0" tIns="0" rIns="0" bIns="0" rtlCol="0"/>
            <a:lstStyle/>
            <a:p>
              <a:endParaRPr/>
            </a:p>
          </p:txBody>
        </p:sp>
        <p:sp>
          <p:nvSpPr>
            <p:cNvPr id="783" name="object 783"/>
            <p:cNvSpPr/>
            <p:nvPr/>
          </p:nvSpPr>
          <p:spPr>
            <a:xfrm>
              <a:off x="3545104" y="5134940"/>
              <a:ext cx="38100" cy="57150"/>
            </a:xfrm>
            <a:custGeom>
              <a:avLst/>
              <a:gdLst/>
              <a:ahLst/>
              <a:cxnLst/>
              <a:rect l="l" t="t" r="r" b="b"/>
              <a:pathLst>
                <a:path w="38100" h="57150">
                  <a:moveTo>
                    <a:pt x="0" y="0"/>
                  </a:moveTo>
                  <a:lnTo>
                    <a:pt x="38019" y="56803"/>
                  </a:lnTo>
                </a:path>
              </a:pathLst>
            </a:custGeom>
            <a:ln w="18986">
              <a:solidFill>
                <a:srgbClr val="0000FF"/>
              </a:solidFill>
            </a:ln>
          </p:spPr>
          <p:txBody>
            <a:bodyPr wrap="square" lIns="0" tIns="0" rIns="0" bIns="0" rtlCol="0"/>
            <a:lstStyle/>
            <a:p>
              <a:endParaRPr/>
            </a:p>
          </p:txBody>
        </p:sp>
        <p:sp>
          <p:nvSpPr>
            <p:cNvPr id="784" name="object 784"/>
            <p:cNvSpPr/>
            <p:nvPr/>
          </p:nvSpPr>
          <p:spPr>
            <a:xfrm>
              <a:off x="3583124" y="5191744"/>
              <a:ext cx="28575" cy="57150"/>
            </a:xfrm>
            <a:custGeom>
              <a:avLst/>
              <a:gdLst/>
              <a:ahLst/>
              <a:cxnLst/>
              <a:rect l="l" t="t" r="r" b="b"/>
              <a:pathLst>
                <a:path w="28575" h="57150">
                  <a:moveTo>
                    <a:pt x="0" y="0"/>
                  </a:moveTo>
                  <a:lnTo>
                    <a:pt x="28514" y="56803"/>
                  </a:lnTo>
                </a:path>
              </a:pathLst>
            </a:custGeom>
            <a:ln w="18994">
              <a:solidFill>
                <a:srgbClr val="0000FF"/>
              </a:solidFill>
            </a:ln>
          </p:spPr>
          <p:txBody>
            <a:bodyPr wrap="square" lIns="0" tIns="0" rIns="0" bIns="0" rtlCol="0"/>
            <a:lstStyle/>
            <a:p>
              <a:endParaRPr/>
            </a:p>
          </p:txBody>
        </p:sp>
        <p:sp>
          <p:nvSpPr>
            <p:cNvPr id="785" name="object 785"/>
            <p:cNvSpPr/>
            <p:nvPr/>
          </p:nvSpPr>
          <p:spPr>
            <a:xfrm>
              <a:off x="3611639" y="5248547"/>
              <a:ext cx="38100" cy="57150"/>
            </a:xfrm>
            <a:custGeom>
              <a:avLst/>
              <a:gdLst/>
              <a:ahLst/>
              <a:cxnLst/>
              <a:rect l="l" t="t" r="r" b="b"/>
              <a:pathLst>
                <a:path w="38100" h="57150">
                  <a:moveTo>
                    <a:pt x="0" y="0"/>
                  </a:moveTo>
                  <a:lnTo>
                    <a:pt x="19009" y="28401"/>
                  </a:lnTo>
                  <a:lnTo>
                    <a:pt x="38019" y="56803"/>
                  </a:lnTo>
                </a:path>
              </a:pathLst>
            </a:custGeom>
            <a:ln w="18986">
              <a:solidFill>
                <a:srgbClr val="0000FF"/>
              </a:solidFill>
            </a:ln>
          </p:spPr>
          <p:txBody>
            <a:bodyPr wrap="square" lIns="0" tIns="0" rIns="0" bIns="0" rtlCol="0"/>
            <a:lstStyle/>
            <a:p>
              <a:endParaRPr/>
            </a:p>
          </p:txBody>
        </p:sp>
        <p:sp>
          <p:nvSpPr>
            <p:cNvPr id="786" name="object 786"/>
            <p:cNvSpPr/>
            <p:nvPr/>
          </p:nvSpPr>
          <p:spPr>
            <a:xfrm>
              <a:off x="3649659" y="5305350"/>
              <a:ext cx="28575" cy="57150"/>
            </a:xfrm>
            <a:custGeom>
              <a:avLst/>
              <a:gdLst/>
              <a:ahLst/>
              <a:cxnLst/>
              <a:rect l="l" t="t" r="r" b="b"/>
              <a:pathLst>
                <a:path w="28575" h="57150">
                  <a:moveTo>
                    <a:pt x="0" y="0"/>
                  </a:moveTo>
                  <a:lnTo>
                    <a:pt x="28514" y="56803"/>
                  </a:lnTo>
                </a:path>
              </a:pathLst>
            </a:custGeom>
            <a:ln w="18994">
              <a:solidFill>
                <a:srgbClr val="0000FF"/>
              </a:solidFill>
            </a:ln>
          </p:spPr>
          <p:txBody>
            <a:bodyPr wrap="square" lIns="0" tIns="0" rIns="0" bIns="0" rtlCol="0"/>
            <a:lstStyle/>
            <a:p>
              <a:endParaRPr/>
            </a:p>
          </p:txBody>
        </p:sp>
        <p:sp>
          <p:nvSpPr>
            <p:cNvPr id="787" name="object 787"/>
            <p:cNvSpPr/>
            <p:nvPr/>
          </p:nvSpPr>
          <p:spPr>
            <a:xfrm>
              <a:off x="3678173" y="5362153"/>
              <a:ext cx="38100" cy="47625"/>
            </a:xfrm>
            <a:custGeom>
              <a:avLst/>
              <a:gdLst/>
              <a:ahLst/>
              <a:cxnLst/>
              <a:rect l="l" t="t" r="r" b="b"/>
              <a:pathLst>
                <a:path w="38100" h="47625">
                  <a:moveTo>
                    <a:pt x="0" y="0"/>
                  </a:moveTo>
                  <a:lnTo>
                    <a:pt x="19009" y="28401"/>
                  </a:lnTo>
                  <a:lnTo>
                    <a:pt x="38019" y="47336"/>
                  </a:lnTo>
                </a:path>
              </a:pathLst>
            </a:custGeom>
            <a:ln w="18980">
              <a:solidFill>
                <a:srgbClr val="0000FF"/>
              </a:solidFill>
            </a:ln>
          </p:spPr>
          <p:txBody>
            <a:bodyPr wrap="square" lIns="0" tIns="0" rIns="0" bIns="0" rtlCol="0"/>
            <a:lstStyle/>
            <a:p>
              <a:endParaRPr/>
            </a:p>
          </p:txBody>
        </p:sp>
        <p:sp>
          <p:nvSpPr>
            <p:cNvPr id="788" name="object 788"/>
            <p:cNvSpPr/>
            <p:nvPr/>
          </p:nvSpPr>
          <p:spPr>
            <a:xfrm>
              <a:off x="3716193" y="5409489"/>
              <a:ext cx="28575" cy="47625"/>
            </a:xfrm>
            <a:custGeom>
              <a:avLst/>
              <a:gdLst/>
              <a:ahLst/>
              <a:cxnLst/>
              <a:rect l="l" t="t" r="r" b="b"/>
              <a:pathLst>
                <a:path w="28575" h="47625">
                  <a:moveTo>
                    <a:pt x="0" y="0"/>
                  </a:moveTo>
                  <a:lnTo>
                    <a:pt x="28514" y="47336"/>
                  </a:lnTo>
                </a:path>
              </a:pathLst>
            </a:custGeom>
            <a:ln w="18989">
              <a:solidFill>
                <a:srgbClr val="0000FF"/>
              </a:solidFill>
            </a:ln>
          </p:spPr>
          <p:txBody>
            <a:bodyPr wrap="square" lIns="0" tIns="0" rIns="0" bIns="0" rtlCol="0"/>
            <a:lstStyle/>
            <a:p>
              <a:endParaRPr/>
            </a:p>
          </p:txBody>
        </p:sp>
        <p:sp>
          <p:nvSpPr>
            <p:cNvPr id="789" name="object 789"/>
            <p:cNvSpPr/>
            <p:nvPr/>
          </p:nvSpPr>
          <p:spPr>
            <a:xfrm>
              <a:off x="3744708" y="5456825"/>
              <a:ext cx="38100" cy="47625"/>
            </a:xfrm>
            <a:custGeom>
              <a:avLst/>
              <a:gdLst/>
              <a:ahLst/>
              <a:cxnLst/>
              <a:rect l="l" t="t" r="r" b="b"/>
              <a:pathLst>
                <a:path w="38100" h="47625">
                  <a:moveTo>
                    <a:pt x="0" y="0"/>
                  </a:moveTo>
                  <a:lnTo>
                    <a:pt x="19009" y="18934"/>
                  </a:lnTo>
                  <a:lnTo>
                    <a:pt x="38019" y="47336"/>
                  </a:lnTo>
                </a:path>
              </a:pathLst>
            </a:custGeom>
            <a:ln w="18980">
              <a:solidFill>
                <a:srgbClr val="0000FF"/>
              </a:solidFill>
            </a:ln>
          </p:spPr>
          <p:txBody>
            <a:bodyPr wrap="square" lIns="0" tIns="0" rIns="0" bIns="0" rtlCol="0"/>
            <a:lstStyle/>
            <a:p>
              <a:endParaRPr/>
            </a:p>
          </p:txBody>
        </p:sp>
        <p:sp>
          <p:nvSpPr>
            <p:cNvPr id="790" name="object 790"/>
            <p:cNvSpPr/>
            <p:nvPr/>
          </p:nvSpPr>
          <p:spPr>
            <a:xfrm>
              <a:off x="3782728" y="5504161"/>
              <a:ext cx="28575" cy="47625"/>
            </a:xfrm>
            <a:custGeom>
              <a:avLst/>
              <a:gdLst/>
              <a:ahLst/>
              <a:cxnLst/>
              <a:rect l="l" t="t" r="r" b="b"/>
              <a:pathLst>
                <a:path w="28575" h="47625">
                  <a:moveTo>
                    <a:pt x="0" y="0"/>
                  </a:moveTo>
                  <a:lnTo>
                    <a:pt x="28514" y="47336"/>
                  </a:lnTo>
                </a:path>
              </a:pathLst>
            </a:custGeom>
            <a:ln w="18989">
              <a:solidFill>
                <a:srgbClr val="0000FF"/>
              </a:solidFill>
            </a:ln>
          </p:spPr>
          <p:txBody>
            <a:bodyPr wrap="square" lIns="0" tIns="0" rIns="0" bIns="0" rtlCol="0"/>
            <a:lstStyle/>
            <a:p>
              <a:endParaRPr/>
            </a:p>
          </p:txBody>
        </p:sp>
        <p:sp>
          <p:nvSpPr>
            <p:cNvPr id="791" name="object 791"/>
            <p:cNvSpPr/>
            <p:nvPr/>
          </p:nvSpPr>
          <p:spPr>
            <a:xfrm>
              <a:off x="3811243" y="5551497"/>
              <a:ext cx="38100" cy="38100"/>
            </a:xfrm>
            <a:custGeom>
              <a:avLst/>
              <a:gdLst/>
              <a:ahLst/>
              <a:cxnLst/>
              <a:rect l="l" t="t" r="r" b="b"/>
              <a:pathLst>
                <a:path w="38100" h="38100">
                  <a:moveTo>
                    <a:pt x="0" y="0"/>
                  </a:moveTo>
                  <a:lnTo>
                    <a:pt x="38019" y="37869"/>
                  </a:lnTo>
                </a:path>
              </a:pathLst>
            </a:custGeom>
            <a:ln w="18972">
              <a:solidFill>
                <a:srgbClr val="0000FF"/>
              </a:solidFill>
            </a:ln>
          </p:spPr>
          <p:txBody>
            <a:bodyPr wrap="square" lIns="0" tIns="0" rIns="0" bIns="0" rtlCol="0"/>
            <a:lstStyle/>
            <a:p>
              <a:endParaRPr/>
            </a:p>
          </p:txBody>
        </p:sp>
        <p:sp>
          <p:nvSpPr>
            <p:cNvPr id="792" name="object 792"/>
            <p:cNvSpPr/>
            <p:nvPr/>
          </p:nvSpPr>
          <p:spPr>
            <a:xfrm>
              <a:off x="3849263" y="5589366"/>
              <a:ext cx="38100" cy="38100"/>
            </a:xfrm>
            <a:custGeom>
              <a:avLst/>
              <a:gdLst/>
              <a:ahLst/>
              <a:cxnLst/>
              <a:rect l="l" t="t" r="r" b="b"/>
              <a:pathLst>
                <a:path w="38100" h="38100">
                  <a:moveTo>
                    <a:pt x="0" y="0"/>
                  </a:moveTo>
                  <a:lnTo>
                    <a:pt x="38019" y="37869"/>
                  </a:lnTo>
                </a:path>
              </a:pathLst>
            </a:custGeom>
            <a:ln w="18972">
              <a:solidFill>
                <a:srgbClr val="0000FF"/>
              </a:solidFill>
            </a:ln>
          </p:spPr>
          <p:txBody>
            <a:bodyPr wrap="square" lIns="0" tIns="0" rIns="0" bIns="0" rtlCol="0"/>
            <a:lstStyle/>
            <a:p>
              <a:endParaRPr/>
            </a:p>
          </p:txBody>
        </p:sp>
        <p:sp>
          <p:nvSpPr>
            <p:cNvPr id="793" name="object 793"/>
            <p:cNvSpPr/>
            <p:nvPr/>
          </p:nvSpPr>
          <p:spPr>
            <a:xfrm>
              <a:off x="3887282" y="5627235"/>
              <a:ext cx="28575" cy="38100"/>
            </a:xfrm>
            <a:custGeom>
              <a:avLst/>
              <a:gdLst/>
              <a:ahLst/>
              <a:cxnLst/>
              <a:rect l="l" t="t" r="r" b="b"/>
              <a:pathLst>
                <a:path w="28575" h="38100">
                  <a:moveTo>
                    <a:pt x="0" y="0"/>
                  </a:moveTo>
                  <a:lnTo>
                    <a:pt x="28514" y="37869"/>
                  </a:lnTo>
                </a:path>
              </a:pathLst>
            </a:custGeom>
            <a:ln w="18982">
              <a:solidFill>
                <a:srgbClr val="0000FF"/>
              </a:solidFill>
            </a:ln>
          </p:spPr>
          <p:txBody>
            <a:bodyPr wrap="square" lIns="0" tIns="0" rIns="0" bIns="0" rtlCol="0"/>
            <a:lstStyle/>
            <a:p>
              <a:endParaRPr/>
            </a:p>
          </p:txBody>
        </p:sp>
        <p:sp>
          <p:nvSpPr>
            <p:cNvPr id="794" name="object 794"/>
            <p:cNvSpPr/>
            <p:nvPr/>
          </p:nvSpPr>
          <p:spPr>
            <a:xfrm>
              <a:off x="3915797" y="5665103"/>
              <a:ext cx="38100" cy="28575"/>
            </a:xfrm>
            <a:custGeom>
              <a:avLst/>
              <a:gdLst/>
              <a:ahLst/>
              <a:cxnLst/>
              <a:rect l="l" t="t" r="r" b="b"/>
              <a:pathLst>
                <a:path w="38100" h="28575">
                  <a:moveTo>
                    <a:pt x="0" y="0"/>
                  </a:moveTo>
                  <a:lnTo>
                    <a:pt x="19009" y="18934"/>
                  </a:lnTo>
                  <a:lnTo>
                    <a:pt x="38019" y="28401"/>
                  </a:lnTo>
                </a:path>
              </a:pathLst>
            </a:custGeom>
            <a:ln w="18961">
              <a:solidFill>
                <a:srgbClr val="0000FF"/>
              </a:solidFill>
            </a:ln>
          </p:spPr>
          <p:txBody>
            <a:bodyPr wrap="square" lIns="0" tIns="0" rIns="0" bIns="0" rtlCol="0"/>
            <a:lstStyle/>
            <a:p>
              <a:endParaRPr/>
            </a:p>
          </p:txBody>
        </p:sp>
        <p:sp>
          <p:nvSpPr>
            <p:cNvPr id="795" name="object 795"/>
            <p:cNvSpPr/>
            <p:nvPr/>
          </p:nvSpPr>
          <p:spPr>
            <a:xfrm>
              <a:off x="3953817" y="5693505"/>
              <a:ext cx="28575" cy="28575"/>
            </a:xfrm>
            <a:custGeom>
              <a:avLst/>
              <a:gdLst/>
              <a:ahLst/>
              <a:cxnLst/>
              <a:rect l="l" t="t" r="r" b="b"/>
              <a:pathLst>
                <a:path w="28575" h="28575">
                  <a:moveTo>
                    <a:pt x="0" y="0"/>
                  </a:moveTo>
                  <a:lnTo>
                    <a:pt x="28514" y="28401"/>
                  </a:lnTo>
                </a:path>
              </a:pathLst>
            </a:custGeom>
            <a:ln w="18972">
              <a:solidFill>
                <a:srgbClr val="0000FF"/>
              </a:solidFill>
            </a:ln>
          </p:spPr>
          <p:txBody>
            <a:bodyPr wrap="square" lIns="0" tIns="0" rIns="0" bIns="0" rtlCol="0"/>
            <a:lstStyle/>
            <a:p>
              <a:endParaRPr/>
            </a:p>
          </p:txBody>
        </p:sp>
        <p:sp>
          <p:nvSpPr>
            <p:cNvPr id="796" name="object 796"/>
            <p:cNvSpPr/>
            <p:nvPr/>
          </p:nvSpPr>
          <p:spPr>
            <a:xfrm>
              <a:off x="3982332" y="5721906"/>
              <a:ext cx="38100" cy="19050"/>
            </a:xfrm>
            <a:custGeom>
              <a:avLst/>
              <a:gdLst/>
              <a:ahLst/>
              <a:cxnLst/>
              <a:rect l="l" t="t" r="r" b="b"/>
              <a:pathLst>
                <a:path w="38100" h="19050">
                  <a:moveTo>
                    <a:pt x="0" y="0"/>
                  </a:moveTo>
                  <a:lnTo>
                    <a:pt x="19009" y="9467"/>
                  </a:lnTo>
                  <a:lnTo>
                    <a:pt x="38019" y="18934"/>
                  </a:lnTo>
                </a:path>
              </a:pathLst>
            </a:custGeom>
            <a:ln w="18949">
              <a:solidFill>
                <a:srgbClr val="0000FF"/>
              </a:solidFill>
            </a:ln>
          </p:spPr>
          <p:txBody>
            <a:bodyPr wrap="square" lIns="0" tIns="0" rIns="0" bIns="0" rtlCol="0"/>
            <a:lstStyle/>
            <a:p>
              <a:endParaRPr/>
            </a:p>
          </p:txBody>
        </p:sp>
        <p:sp>
          <p:nvSpPr>
            <p:cNvPr id="797" name="object 797"/>
            <p:cNvSpPr/>
            <p:nvPr/>
          </p:nvSpPr>
          <p:spPr>
            <a:xfrm>
              <a:off x="4020352" y="5740840"/>
              <a:ext cx="28575" cy="19050"/>
            </a:xfrm>
            <a:custGeom>
              <a:avLst/>
              <a:gdLst/>
              <a:ahLst/>
              <a:cxnLst/>
              <a:rect l="l" t="t" r="r" b="b"/>
              <a:pathLst>
                <a:path w="28575" h="19050">
                  <a:moveTo>
                    <a:pt x="0" y="0"/>
                  </a:moveTo>
                  <a:lnTo>
                    <a:pt x="28514" y="18934"/>
                  </a:lnTo>
                </a:path>
              </a:pathLst>
            </a:custGeom>
            <a:ln w="18957">
              <a:solidFill>
                <a:srgbClr val="0000FF"/>
              </a:solidFill>
            </a:ln>
          </p:spPr>
          <p:txBody>
            <a:bodyPr wrap="square" lIns="0" tIns="0" rIns="0" bIns="0" rtlCol="0"/>
            <a:lstStyle/>
            <a:p>
              <a:endParaRPr/>
            </a:p>
          </p:txBody>
        </p:sp>
        <p:sp>
          <p:nvSpPr>
            <p:cNvPr id="798" name="object 798"/>
            <p:cNvSpPr/>
            <p:nvPr/>
          </p:nvSpPr>
          <p:spPr>
            <a:xfrm>
              <a:off x="4048866" y="5759775"/>
              <a:ext cx="38100" cy="9525"/>
            </a:xfrm>
            <a:custGeom>
              <a:avLst/>
              <a:gdLst/>
              <a:ahLst/>
              <a:cxnLst/>
              <a:rect l="l" t="t" r="r" b="b"/>
              <a:pathLst>
                <a:path w="38100" h="9525">
                  <a:moveTo>
                    <a:pt x="0" y="0"/>
                  </a:moveTo>
                  <a:lnTo>
                    <a:pt x="19009" y="9467"/>
                  </a:lnTo>
                  <a:lnTo>
                    <a:pt x="38019" y="9467"/>
                  </a:lnTo>
                </a:path>
              </a:pathLst>
            </a:custGeom>
            <a:ln w="18938">
              <a:solidFill>
                <a:srgbClr val="0000FF"/>
              </a:solidFill>
            </a:ln>
          </p:spPr>
          <p:txBody>
            <a:bodyPr wrap="square" lIns="0" tIns="0" rIns="0" bIns="0" rtlCol="0"/>
            <a:lstStyle/>
            <a:p>
              <a:endParaRPr/>
            </a:p>
          </p:txBody>
        </p:sp>
        <p:sp>
          <p:nvSpPr>
            <p:cNvPr id="799" name="object 799"/>
            <p:cNvSpPr/>
            <p:nvPr/>
          </p:nvSpPr>
          <p:spPr>
            <a:xfrm>
              <a:off x="4086886" y="5769242"/>
              <a:ext cx="28575" cy="9525"/>
            </a:xfrm>
            <a:custGeom>
              <a:avLst/>
              <a:gdLst/>
              <a:ahLst/>
              <a:cxnLst/>
              <a:rect l="l" t="t" r="r" b="b"/>
              <a:pathLst>
                <a:path w="28575" h="9525">
                  <a:moveTo>
                    <a:pt x="0" y="0"/>
                  </a:moveTo>
                  <a:lnTo>
                    <a:pt x="28514" y="9467"/>
                  </a:lnTo>
                </a:path>
              </a:pathLst>
            </a:custGeom>
            <a:ln w="18942">
              <a:solidFill>
                <a:srgbClr val="0000FF"/>
              </a:solidFill>
            </a:ln>
          </p:spPr>
          <p:txBody>
            <a:bodyPr wrap="square" lIns="0" tIns="0" rIns="0" bIns="0" rtlCol="0"/>
            <a:lstStyle/>
            <a:p>
              <a:endParaRPr/>
            </a:p>
          </p:txBody>
        </p:sp>
        <p:sp>
          <p:nvSpPr>
            <p:cNvPr id="800" name="object 800"/>
            <p:cNvSpPr/>
            <p:nvPr/>
          </p:nvSpPr>
          <p:spPr>
            <a:xfrm>
              <a:off x="4115401" y="5778708"/>
              <a:ext cx="38100" cy="0"/>
            </a:xfrm>
            <a:custGeom>
              <a:avLst/>
              <a:gdLst/>
              <a:ahLst/>
              <a:cxnLst/>
              <a:rect l="l" t="t" r="r" b="b"/>
              <a:pathLst>
                <a:path w="38100">
                  <a:moveTo>
                    <a:pt x="0" y="0"/>
                  </a:moveTo>
                  <a:lnTo>
                    <a:pt x="38019" y="0"/>
                  </a:lnTo>
                </a:path>
              </a:pathLst>
            </a:custGeom>
            <a:ln w="18934">
              <a:solidFill>
                <a:srgbClr val="0000FF"/>
              </a:solidFill>
            </a:ln>
          </p:spPr>
          <p:txBody>
            <a:bodyPr wrap="square" lIns="0" tIns="0" rIns="0" bIns="0" rtlCol="0"/>
            <a:lstStyle/>
            <a:p>
              <a:endParaRPr/>
            </a:p>
          </p:txBody>
        </p:sp>
        <p:sp>
          <p:nvSpPr>
            <p:cNvPr id="801" name="object 801"/>
            <p:cNvSpPr/>
            <p:nvPr/>
          </p:nvSpPr>
          <p:spPr>
            <a:xfrm>
              <a:off x="4153421" y="5778708"/>
              <a:ext cx="38100" cy="0"/>
            </a:xfrm>
            <a:custGeom>
              <a:avLst/>
              <a:gdLst/>
              <a:ahLst/>
              <a:cxnLst/>
              <a:rect l="l" t="t" r="r" b="b"/>
              <a:pathLst>
                <a:path w="38100">
                  <a:moveTo>
                    <a:pt x="0" y="0"/>
                  </a:moveTo>
                  <a:lnTo>
                    <a:pt x="38019" y="0"/>
                  </a:lnTo>
                </a:path>
              </a:pathLst>
            </a:custGeom>
            <a:ln w="18934">
              <a:solidFill>
                <a:srgbClr val="0000FF"/>
              </a:solidFill>
            </a:ln>
          </p:spPr>
          <p:txBody>
            <a:bodyPr wrap="square" lIns="0" tIns="0" rIns="0" bIns="0" rtlCol="0"/>
            <a:lstStyle/>
            <a:p>
              <a:endParaRPr/>
            </a:p>
          </p:txBody>
        </p:sp>
        <p:sp>
          <p:nvSpPr>
            <p:cNvPr id="802" name="object 802"/>
            <p:cNvSpPr/>
            <p:nvPr/>
          </p:nvSpPr>
          <p:spPr>
            <a:xfrm>
              <a:off x="4191441" y="5769240"/>
              <a:ext cx="28575" cy="9525"/>
            </a:xfrm>
            <a:custGeom>
              <a:avLst/>
              <a:gdLst/>
              <a:ahLst/>
              <a:cxnLst/>
              <a:rect l="l" t="t" r="r" b="b"/>
              <a:pathLst>
                <a:path w="28575" h="9525">
                  <a:moveTo>
                    <a:pt x="0" y="9467"/>
                  </a:moveTo>
                  <a:lnTo>
                    <a:pt x="28514" y="0"/>
                  </a:lnTo>
                </a:path>
              </a:pathLst>
            </a:custGeom>
            <a:ln w="18942">
              <a:solidFill>
                <a:srgbClr val="0000FF"/>
              </a:solidFill>
            </a:ln>
          </p:spPr>
          <p:txBody>
            <a:bodyPr wrap="square" lIns="0" tIns="0" rIns="0" bIns="0" rtlCol="0"/>
            <a:lstStyle/>
            <a:p>
              <a:endParaRPr/>
            </a:p>
          </p:txBody>
        </p:sp>
        <p:sp>
          <p:nvSpPr>
            <p:cNvPr id="803" name="object 803"/>
            <p:cNvSpPr/>
            <p:nvPr/>
          </p:nvSpPr>
          <p:spPr>
            <a:xfrm>
              <a:off x="4219955" y="5759773"/>
              <a:ext cx="38100" cy="9525"/>
            </a:xfrm>
            <a:custGeom>
              <a:avLst/>
              <a:gdLst/>
              <a:ahLst/>
              <a:cxnLst/>
              <a:rect l="l" t="t" r="r" b="b"/>
              <a:pathLst>
                <a:path w="38100" h="9525">
                  <a:moveTo>
                    <a:pt x="0" y="9467"/>
                  </a:moveTo>
                  <a:lnTo>
                    <a:pt x="19009" y="9467"/>
                  </a:lnTo>
                  <a:lnTo>
                    <a:pt x="38019" y="0"/>
                  </a:lnTo>
                </a:path>
              </a:pathLst>
            </a:custGeom>
            <a:ln w="18938">
              <a:solidFill>
                <a:srgbClr val="0000FF"/>
              </a:solidFill>
            </a:ln>
          </p:spPr>
          <p:txBody>
            <a:bodyPr wrap="square" lIns="0" tIns="0" rIns="0" bIns="0" rtlCol="0"/>
            <a:lstStyle/>
            <a:p>
              <a:endParaRPr/>
            </a:p>
          </p:txBody>
        </p:sp>
        <p:sp>
          <p:nvSpPr>
            <p:cNvPr id="804" name="object 804"/>
            <p:cNvSpPr/>
            <p:nvPr/>
          </p:nvSpPr>
          <p:spPr>
            <a:xfrm>
              <a:off x="4257975" y="5740838"/>
              <a:ext cx="28575" cy="19050"/>
            </a:xfrm>
            <a:custGeom>
              <a:avLst/>
              <a:gdLst/>
              <a:ahLst/>
              <a:cxnLst/>
              <a:rect l="l" t="t" r="r" b="b"/>
              <a:pathLst>
                <a:path w="28575" h="19050">
                  <a:moveTo>
                    <a:pt x="0" y="18934"/>
                  </a:moveTo>
                  <a:lnTo>
                    <a:pt x="28514" y="0"/>
                  </a:lnTo>
                </a:path>
              </a:pathLst>
            </a:custGeom>
            <a:ln w="18957">
              <a:solidFill>
                <a:srgbClr val="0000FF"/>
              </a:solidFill>
            </a:ln>
          </p:spPr>
          <p:txBody>
            <a:bodyPr wrap="square" lIns="0" tIns="0" rIns="0" bIns="0" rtlCol="0"/>
            <a:lstStyle/>
            <a:p>
              <a:endParaRPr/>
            </a:p>
          </p:txBody>
        </p:sp>
        <p:sp>
          <p:nvSpPr>
            <p:cNvPr id="805" name="object 805"/>
            <p:cNvSpPr/>
            <p:nvPr/>
          </p:nvSpPr>
          <p:spPr>
            <a:xfrm>
              <a:off x="4286490" y="5721903"/>
              <a:ext cx="38100" cy="19050"/>
            </a:xfrm>
            <a:custGeom>
              <a:avLst/>
              <a:gdLst/>
              <a:ahLst/>
              <a:cxnLst/>
              <a:rect l="l" t="t" r="r" b="b"/>
              <a:pathLst>
                <a:path w="38100" h="19050">
                  <a:moveTo>
                    <a:pt x="0" y="18934"/>
                  </a:moveTo>
                  <a:lnTo>
                    <a:pt x="19009" y="9467"/>
                  </a:lnTo>
                  <a:lnTo>
                    <a:pt x="38019" y="0"/>
                  </a:lnTo>
                </a:path>
              </a:pathLst>
            </a:custGeom>
            <a:ln w="18949">
              <a:solidFill>
                <a:srgbClr val="0000FF"/>
              </a:solidFill>
            </a:ln>
          </p:spPr>
          <p:txBody>
            <a:bodyPr wrap="square" lIns="0" tIns="0" rIns="0" bIns="0" rtlCol="0"/>
            <a:lstStyle/>
            <a:p>
              <a:endParaRPr/>
            </a:p>
          </p:txBody>
        </p:sp>
        <p:sp>
          <p:nvSpPr>
            <p:cNvPr id="806" name="object 806"/>
            <p:cNvSpPr/>
            <p:nvPr/>
          </p:nvSpPr>
          <p:spPr>
            <a:xfrm>
              <a:off x="4324510" y="5693501"/>
              <a:ext cx="28575" cy="28575"/>
            </a:xfrm>
            <a:custGeom>
              <a:avLst/>
              <a:gdLst/>
              <a:ahLst/>
              <a:cxnLst/>
              <a:rect l="l" t="t" r="r" b="b"/>
              <a:pathLst>
                <a:path w="28575" h="28575">
                  <a:moveTo>
                    <a:pt x="0" y="28401"/>
                  </a:moveTo>
                  <a:lnTo>
                    <a:pt x="28514" y="0"/>
                  </a:lnTo>
                </a:path>
              </a:pathLst>
            </a:custGeom>
            <a:ln w="18972">
              <a:solidFill>
                <a:srgbClr val="0000FF"/>
              </a:solidFill>
            </a:ln>
          </p:spPr>
          <p:txBody>
            <a:bodyPr wrap="square" lIns="0" tIns="0" rIns="0" bIns="0" rtlCol="0"/>
            <a:lstStyle/>
            <a:p>
              <a:endParaRPr/>
            </a:p>
          </p:txBody>
        </p:sp>
        <p:sp>
          <p:nvSpPr>
            <p:cNvPr id="807" name="object 807"/>
            <p:cNvSpPr/>
            <p:nvPr/>
          </p:nvSpPr>
          <p:spPr>
            <a:xfrm>
              <a:off x="4353025" y="5665098"/>
              <a:ext cx="38100" cy="28575"/>
            </a:xfrm>
            <a:custGeom>
              <a:avLst/>
              <a:gdLst/>
              <a:ahLst/>
              <a:cxnLst/>
              <a:rect l="l" t="t" r="r" b="b"/>
              <a:pathLst>
                <a:path w="38100" h="28575">
                  <a:moveTo>
                    <a:pt x="0" y="28401"/>
                  </a:moveTo>
                  <a:lnTo>
                    <a:pt x="19009" y="18934"/>
                  </a:lnTo>
                  <a:lnTo>
                    <a:pt x="38019" y="0"/>
                  </a:lnTo>
                </a:path>
              </a:pathLst>
            </a:custGeom>
            <a:ln w="18961">
              <a:solidFill>
                <a:srgbClr val="0000FF"/>
              </a:solidFill>
            </a:ln>
          </p:spPr>
          <p:txBody>
            <a:bodyPr wrap="square" lIns="0" tIns="0" rIns="0" bIns="0" rtlCol="0"/>
            <a:lstStyle/>
            <a:p>
              <a:endParaRPr/>
            </a:p>
          </p:txBody>
        </p:sp>
        <p:sp>
          <p:nvSpPr>
            <p:cNvPr id="808" name="object 808"/>
            <p:cNvSpPr/>
            <p:nvPr/>
          </p:nvSpPr>
          <p:spPr>
            <a:xfrm>
              <a:off x="4391044" y="5627229"/>
              <a:ext cx="28575" cy="38100"/>
            </a:xfrm>
            <a:custGeom>
              <a:avLst/>
              <a:gdLst/>
              <a:ahLst/>
              <a:cxnLst/>
              <a:rect l="l" t="t" r="r" b="b"/>
              <a:pathLst>
                <a:path w="28575" h="38100">
                  <a:moveTo>
                    <a:pt x="0" y="37869"/>
                  </a:moveTo>
                  <a:lnTo>
                    <a:pt x="28514" y="0"/>
                  </a:lnTo>
                </a:path>
              </a:pathLst>
            </a:custGeom>
            <a:ln w="18982">
              <a:solidFill>
                <a:srgbClr val="0000FF"/>
              </a:solidFill>
            </a:ln>
          </p:spPr>
          <p:txBody>
            <a:bodyPr wrap="square" lIns="0" tIns="0" rIns="0" bIns="0" rtlCol="0"/>
            <a:lstStyle/>
            <a:p>
              <a:endParaRPr/>
            </a:p>
          </p:txBody>
        </p:sp>
        <p:sp>
          <p:nvSpPr>
            <p:cNvPr id="809" name="object 809"/>
            <p:cNvSpPr/>
            <p:nvPr/>
          </p:nvSpPr>
          <p:spPr>
            <a:xfrm>
              <a:off x="4419559" y="5589359"/>
              <a:ext cx="38100" cy="38100"/>
            </a:xfrm>
            <a:custGeom>
              <a:avLst/>
              <a:gdLst/>
              <a:ahLst/>
              <a:cxnLst/>
              <a:rect l="l" t="t" r="r" b="b"/>
              <a:pathLst>
                <a:path w="38100" h="38100">
                  <a:moveTo>
                    <a:pt x="0" y="37869"/>
                  </a:moveTo>
                  <a:lnTo>
                    <a:pt x="38019" y="0"/>
                  </a:lnTo>
                </a:path>
              </a:pathLst>
            </a:custGeom>
            <a:ln w="18972">
              <a:solidFill>
                <a:srgbClr val="0000FF"/>
              </a:solidFill>
            </a:ln>
          </p:spPr>
          <p:txBody>
            <a:bodyPr wrap="square" lIns="0" tIns="0" rIns="0" bIns="0" rtlCol="0"/>
            <a:lstStyle/>
            <a:p>
              <a:endParaRPr/>
            </a:p>
          </p:txBody>
        </p:sp>
        <p:sp>
          <p:nvSpPr>
            <p:cNvPr id="810" name="object 810"/>
            <p:cNvSpPr/>
            <p:nvPr/>
          </p:nvSpPr>
          <p:spPr>
            <a:xfrm>
              <a:off x="4457579" y="5551490"/>
              <a:ext cx="38100" cy="38100"/>
            </a:xfrm>
            <a:custGeom>
              <a:avLst/>
              <a:gdLst/>
              <a:ahLst/>
              <a:cxnLst/>
              <a:rect l="l" t="t" r="r" b="b"/>
              <a:pathLst>
                <a:path w="38100" h="38100">
                  <a:moveTo>
                    <a:pt x="0" y="37869"/>
                  </a:moveTo>
                  <a:lnTo>
                    <a:pt x="38019" y="0"/>
                  </a:lnTo>
                </a:path>
              </a:pathLst>
            </a:custGeom>
            <a:ln w="18972">
              <a:solidFill>
                <a:srgbClr val="0000FF"/>
              </a:solidFill>
            </a:ln>
          </p:spPr>
          <p:txBody>
            <a:bodyPr wrap="square" lIns="0" tIns="0" rIns="0" bIns="0" rtlCol="0"/>
            <a:lstStyle/>
            <a:p>
              <a:endParaRPr/>
            </a:p>
          </p:txBody>
        </p:sp>
        <p:sp>
          <p:nvSpPr>
            <p:cNvPr id="811" name="object 811"/>
            <p:cNvSpPr/>
            <p:nvPr/>
          </p:nvSpPr>
          <p:spPr>
            <a:xfrm>
              <a:off x="4495599" y="5504153"/>
              <a:ext cx="28575" cy="47625"/>
            </a:xfrm>
            <a:custGeom>
              <a:avLst/>
              <a:gdLst/>
              <a:ahLst/>
              <a:cxnLst/>
              <a:rect l="l" t="t" r="r" b="b"/>
              <a:pathLst>
                <a:path w="28575" h="47625">
                  <a:moveTo>
                    <a:pt x="0" y="47336"/>
                  </a:moveTo>
                  <a:lnTo>
                    <a:pt x="28514" y="0"/>
                  </a:lnTo>
                </a:path>
              </a:pathLst>
            </a:custGeom>
            <a:ln w="18989">
              <a:solidFill>
                <a:srgbClr val="0000FF"/>
              </a:solidFill>
            </a:ln>
          </p:spPr>
          <p:txBody>
            <a:bodyPr wrap="square" lIns="0" tIns="0" rIns="0" bIns="0" rtlCol="0"/>
            <a:lstStyle/>
            <a:p>
              <a:endParaRPr/>
            </a:p>
          </p:txBody>
        </p:sp>
        <p:sp>
          <p:nvSpPr>
            <p:cNvPr id="812" name="object 812"/>
            <p:cNvSpPr/>
            <p:nvPr/>
          </p:nvSpPr>
          <p:spPr>
            <a:xfrm>
              <a:off x="4524114" y="5456817"/>
              <a:ext cx="38100" cy="47625"/>
            </a:xfrm>
            <a:custGeom>
              <a:avLst/>
              <a:gdLst/>
              <a:ahLst/>
              <a:cxnLst/>
              <a:rect l="l" t="t" r="r" b="b"/>
              <a:pathLst>
                <a:path w="38100" h="47625">
                  <a:moveTo>
                    <a:pt x="0" y="47336"/>
                  </a:moveTo>
                  <a:lnTo>
                    <a:pt x="19009" y="18934"/>
                  </a:lnTo>
                  <a:lnTo>
                    <a:pt x="38019" y="0"/>
                  </a:lnTo>
                </a:path>
              </a:pathLst>
            </a:custGeom>
            <a:ln w="18980">
              <a:solidFill>
                <a:srgbClr val="0000FF"/>
              </a:solidFill>
            </a:ln>
          </p:spPr>
          <p:txBody>
            <a:bodyPr wrap="square" lIns="0" tIns="0" rIns="0" bIns="0" rtlCol="0"/>
            <a:lstStyle/>
            <a:p>
              <a:endParaRPr/>
            </a:p>
          </p:txBody>
        </p:sp>
        <p:sp>
          <p:nvSpPr>
            <p:cNvPr id="813" name="object 813"/>
            <p:cNvSpPr/>
            <p:nvPr/>
          </p:nvSpPr>
          <p:spPr>
            <a:xfrm>
              <a:off x="4562133" y="5409480"/>
              <a:ext cx="28575" cy="47625"/>
            </a:xfrm>
            <a:custGeom>
              <a:avLst/>
              <a:gdLst/>
              <a:ahLst/>
              <a:cxnLst/>
              <a:rect l="l" t="t" r="r" b="b"/>
              <a:pathLst>
                <a:path w="28575" h="47625">
                  <a:moveTo>
                    <a:pt x="0" y="47336"/>
                  </a:moveTo>
                  <a:lnTo>
                    <a:pt x="28514" y="0"/>
                  </a:lnTo>
                </a:path>
              </a:pathLst>
            </a:custGeom>
            <a:ln w="18989">
              <a:solidFill>
                <a:srgbClr val="0000FF"/>
              </a:solidFill>
            </a:ln>
          </p:spPr>
          <p:txBody>
            <a:bodyPr wrap="square" lIns="0" tIns="0" rIns="0" bIns="0" rtlCol="0"/>
            <a:lstStyle/>
            <a:p>
              <a:endParaRPr/>
            </a:p>
          </p:txBody>
        </p:sp>
        <p:sp>
          <p:nvSpPr>
            <p:cNvPr id="814" name="object 814"/>
            <p:cNvSpPr/>
            <p:nvPr/>
          </p:nvSpPr>
          <p:spPr>
            <a:xfrm>
              <a:off x="4590648" y="5362143"/>
              <a:ext cx="38100" cy="47625"/>
            </a:xfrm>
            <a:custGeom>
              <a:avLst/>
              <a:gdLst/>
              <a:ahLst/>
              <a:cxnLst/>
              <a:rect l="l" t="t" r="r" b="b"/>
              <a:pathLst>
                <a:path w="38100" h="47625">
                  <a:moveTo>
                    <a:pt x="0" y="47336"/>
                  </a:moveTo>
                  <a:lnTo>
                    <a:pt x="19009" y="28401"/>
                  </a:lnTo>
                  <a:lnTo>
                    <a:pt x="38019" y="0"/>
                  </a:lnTo>
                </a:path>
              </a:pathLst>
            </a:custGeom>
            <a:ln w="18980">
              <a:solidFill>
                <a:srgbClr val="0000FF"/>
              </a:solidFill>
            </a:ln>
          </p:spPr>
          <p:txBody>
            <a:bodyPr wrap="square" lIns="0" tIns="0" rIns="0" bIns="0" rtlCol="0"/>
            <a:lstStyle/>
            <a:p>
              <a:endParaRPr/>
            </a:p>
          </p:txBody>
        </p:sp>
        <p:sp>
          <p:nvSpPr>
            <p:cNvPr id="815" name="object 815"/>
            <p:cNvSpPr/>
            <p:nvPr/>
          </p:nvSpPr>
          <p:spPr>
            <a:xfrm>
              <a:off x="4628668" y="5305339"/>
              <a:ext cx="28575" cy="57150"/>
            </a:xfrm>
            <a:custGeom>
              <a:avLst/>
              <a:gdLst/>
              <a:ahLst/>
              <a:cxnLst/>
              <a:rect l="l" t="t" r="r" b="b"/>
              <a:pathLst>
                <a:path w="28575" h="57150">
                  <a:moveTo>
                    <a:pt x="0" y="56803"/>
                  </a:moveTo>
                  <a:lnTo>
                    <a:pt x="28514" y="0"/>
                  </a:lnTo>
                </a:path>
              </a:pathLst>
            </a:custGeom>
            <a:ln w="18994">
              <a:solidFill>
                <a:srgbClr val="0000FF"/>
              </a:solidFill>
            </a:ln>
          </p:spPr>
          <p:txBody>
            <a:bodyPr wrap="square" lIns="0" tIns="0" rIns="0" bIns="0" rtlCol="0"/>
            <a:lstStyle/>
            <a:p>
              <a:endParaRPr/>
            </a:p>
          </p:txBody>
        </p:sp>
        <p:sp>
          <p:nvSpPr>
            <p:cNvPr id="816" name="object 816"/>
            <p:cNvSpPr/>
            <p:nvPr/>
          </p:nvSpPr>
          <p:spPr>
            <a:xfrm>
              <a:off x="4657183" y="5248535"/>
              <a:ext cx="38100" cy="57150"/>
            </a:xfrm>
            <a:custGeom>
              <a:avLst/>
              <a:gdLst/>
              <a:ahLst/>
              <a:cxnLst/>
              <a:rect l="l" t="t" r="r" b="b"/>
              <a:pathLst>
                <a:path w="38100" h="57150">
                  <a:moveTo>
                    <a:pt x="0" y="56803"/>
                  </a:moveTo>
                  <a:lnTo>
                    <a:pt x="19009" y="28401"/>
                  </a:lnTo>
                  <a:lnTo>
                    <a:pt x="38019" y="0"/>
                  </a:lnTo>
                </a:path>
              </a:pathLst>
            </a:custGeom>
            <a:ln w="18986">
              <a:solidFill>
                <a:srgbClr val="0000FF"/>
              </a:solidFill>
            </a:ln>
          </p:spPr>
          <p:txBody>
            <a:bodyPr wrap="square" lIns="0" tIns="0" rIns="0" bIns="0" rtlCol="0"/>
            <a:lstStyle/>
            <a:p>
              <a:endParaRPr/>
            </a:p>
          </p:txBody>
        </p:sp>
        <p:sp>
          <p:nvSpPr>
            <p:cNvPr id="817" name="object 817"/>
            <p:cNvSpPr/>
            <p:nvPr/>
          </p:nvSpPr>
          <p:spPr>
            <a:xfrm>
              <a:off x="4695203" y="5191731"/>
              <a:ext cx="28575" cy="57150"/>
            </a:xfrm>
            <a:custGeom>
              <a:avLst/>
              <a:gdLst/>
              <a:ahLst/>
              <a:cxnLst/>
              <a:rect l="l" t="t" r="r" b="b"/>
              <a:pathLst>
                <a:path w="28575" h="57150">
                  <a:moveTo>
                    <a:pt x="0" y="56803"/>
                  </a:moveTo>
                  <a:lnTo>
                    <a:pt x="28514" y="0"/>
                  </a:lnTo>
                </a:path>
              </a:pathLst>
            </a:custGeom>
            <a:ln w="18994">
              <a:solidFill>
                <a:srgbClr val="0000FF"/>
              </a:solidFill>
            </a:ln>
          </p:spPr>
          <p:txBody>
            <a:bodyPr wrap="square" lIns="0" tIns="0" rIns="0" bIns="0" rtlCol="0"/>
            <a:lstStyle/>
            <a:p>
              <a:endParaRPr/>
            </a:p>
          </p:txBody>
        </p:sp>
        <p:sp>
          <p:nvSpPr>
            <p:cNvPr id="818" name="object 818"/>
            <p:cNvSpPr/>
            <p:nvPr/>
          </p:nvSpPr>
          <p:spPr>
            <a:xfrm>
              <a:off x="4723718" y="5144394"/>
              <a:ext cx="38100" cy="47625"/>
            </a:xfrm>
            <a:custGeom>
              <a:avLst/>
              <a:gdLst/>
              <a:ahLst/>
              <a:cxnLst/>
              <a:rect l="l" t="t" r="r" b="b"/>
              <a:pathLst>
                <a:path w="38100" h="47625">
                  <a:moveTo>
                    <a:pt x="0" y="47336"/>
                  </a:moveTo>
                  <a:lnTo>
                    <a:pt x="38019" y="0"/>
                  </a:lnTo>
                </a:path>
              </a:pathLst>
            </a:custGeom>
            <a:ln w="18980">
              <a:solidFill>
                <a:srgbClr val="0000FF"/>
              </a:solidFill>
            </a:ln>
          </p:spPr>
          <p:txBody>
            <a:bodyPr wrap="square" lIns="0" tIns="0" rIns="0" bIns="0" rtlCol="0"/>
            <a:lstStyle/>
            <a:p>
              <a:endParaRPr/>
            </a:p>
          </p:txBody>
        </p:sp>
        <p:sp>
          <p:nvSpPr>
            <p:cNvPr id="819" name="object 819"/>
            <p:cNvSpPr/>
            <p:nvPr/>
          </p:nvSpPr>
          <p:spPr>
            <a:xfrm>
              <a:off x="4761737" y="5087590"/>
              <a:ext cx="38100" cy="57150"/>
            </a:xfrm>
            <a:custGeom>
              <a:avLst/>
              <a:gdLst/>
              <a:ahLst/>
              <a:cxnLst/>
              <a:rect l="l" t="t" r="r" b="b"/>
              <a:pathLst>
                <a:path w="38100" h="57150">
                  <a:moveTo>
                    <a:pt x="0" y="56803"/>
                  </a:moveTo>
                  <a:lnTo>
                    <a:pt x="38019" y="0"/>
                  </a:lnTo>
                </a:path>
              </a:pathLst>
            </a:custGeom>
            <a:ln w="18986">
              <a:solidFill>
                <a:srgbClr val="0000FF"/>
              </a:solidFill>
            </a:ln>
          </p:spPr>
          <p:txBody>
            <a:bodyPr wrap="square" lIns="0" tIns="0" rIns="0" bIns="0" rtlCol="0"/>
            <a:lstStyle/>
            <a:p>
              <a:endParaRPr/>
            </a:p>
          </p:txBody>
        </p:sp>
        <p:sp>
          <p:nvSpPr>
            <p:cNvPr id="820" name="object 820"/>
            <p:cNvSpPr/>
            <p:nvPr/>
          </p:nvSpPr>
          <p:spPr>
            <a:xfrm>
              <a:off x="4799757" y="5030786"/>
              <a:ext cx="28575" cy="57150"/>
            </a:xfrm>
            <a:custGeom>
              <a:avLst/>
              <a:gdLst/>
              <a:ahLst/>
              <a:cxnLst/>
              <a:rect l="l" t="t" r="r" b="b"/>
              <a:pathLst>
                <a:path w="28575" h="57150">
                  <a:moveTo>
                    <a:pt x="0" y="56803"/>
                  </a:moveTo>
                  <a:lnTo>
                    <a:pt x="28514" y="0"/>
                  </a:lnTo>
                </a:path>
              </a:pathLst>
            </a:custGeom>
            <a:ln w="18994">
              <a:solidFill>
                <a:srgbClr val="0000FF"/>
              </a:solidFill>
            </a:ln>
          </p:spPr>
          <p:txBody>
            <a:bodyPr wrap="square" lIns="0" tIns="0" rIns="0" bIns="0" rtlCol="0"/>
            <a:lstStyle/>
            <a:p>
              <a:endParaRPr/>
            </a:p>
          </p:txBody>
        </p:sp>
        <p:sp>
          <p:nvSpPr>
            <p:cNvPr id="821" name="object 821"/>
            <p:cNvSpPr/>
            <p:nvPr/>
          </p:nvSpPr>
          <p:spPr>
            <a:xfrm>
              <a:off x="4828272" y="4973982"/>
              <a:ext cx="38100" cy="57150"/>
            </a:xfrm>
            <a:custGeom>
              <a:avLst/>
              <a:gdLst/>
              <a:ahLst/>
              <a:cxnLst/>
              <a:rect l="l" t="t" r="r" b="b"/>
              <a:pathLst>
                <a:path w="38100" h="57150">
                  <a:moveTo>
                    <a:pt x="0" y="56803"/>
                  </a:moveTo>
                  <a:lnTo>
                    <a:pt x="19009" y="28401"/>
                  </a:lnTo>
                  <a:lnTo>
                    <a:pt x="38019" y="0"/>
                  </a:lnTo>
                </a:path>
              </a:pathLst>
            </a:custGeom>
            <a:ln w="18986">
              <a:solidFill>
                <a:srgbClr val="0000FF"/>
              </a:solidFill>
            </a:ln>
          </p:spPr>
          <p:txBody>
            <a:bodyPr wrap="square" lIns="0" tIns="0" rIns="0" bIns="0" rtlCol="0"/>
            <a:lstStyle/>
            <a:p>
              <a:endParaRPr/>
            </a:p>
          </p:txBody>
        </p:sp>
        <p:sp>
          <p:nvSpPr>
            <p:cNvPr id="822" name="object 822"/>
            <p:cNvSpPr/>
            <p:nvPr/>
          </p:nvSpPr>
          <p:spPr>
            <a:xfrm>
              <a:off x="4866292" y="4917178"/>
              <a:ext cx="28575" cy="57150"/>
            </a:xfrm>
            <a:custGeom>
              <a:avLst/>
              <a:gdLst/>
              <a:ahLst/>
              <a:cxnLst/>
              <a:rect l="l" t="t" r="r" b="b"/>
              <a:pathLst>
                <a:path w="28575" h="57150">
                  <a:moveTo>
                    <a:pt x="0" y="56803"/>
                  </a:moveTo>
                  <a:lnTo>
                    <a:pt x="28514" y="0"/>
                  </a:lnTo>
                </a:path>
              </a:pathLst>
            </a:custGeom>
            <a:ln w="18994">
              <a:solidFill>
                <a:srgbClr val="0000FF"/>
              </a:solidFill>
            </a:ln>
          </p:spPr>
          <p:txBody>
            <a:bodyPr wrap="square" lIns="0" tIns="0" rIns="0" bIns="0" rtlCol="0"/>
            <a:lstStyle/>
            <a:p>
              <a:endParaRPr/>
            </a:p>
          </p:txBody>
        </p:sp>
        <p:sp>
          <p:nvSpPr>
            <p:cNvPr id="823" name="object 823"/>
            <p:cNvSpPr/>
            <p:nvPr/>
          </p:nvSpPr>
          <p:spPr>
            <a:xfrm>
              <a:off x="4894807" y="4869841"/>
              <a:ext cx="38100" cy="47625"/>
            </a:xfrm>
            <a:custGeom>
              <a:avLst/>
              <a:gdLst/>
              <a:ahLst/>
              <a:cxnLst/>
              <a:rect l="l" t="t" r="r" b="b"/>
              <a:pathLst>
                <a:path w="38100" h="47625">
                  <a:moveTo>
                    <a:pt x="0" y="47336"/>
                  </a:moveTo>
                  <a:lnTo>
                    <a:pt x="19009" y="18934"/>
                  </a:lnTo>
                  <a:lnTo>
                    <a:pt x="38019" y="0"/>
                  </a:lnTo>
                </a:path>
              </a:pathLst>
            </a:custGeom>
            <a:ln w="18980">
              <a:solidFill>
                <a:srgbClr val="0000FF"/>
              </a:solidFill>
            </a:ln>
          </p:spPr>
          <p:txBody>
            <a:bodyPr wrap="square" lIns="0" tIns="0" rIns="0" bIns="0" rtlCol="0"/>
            <a:lstStyle/>
            <a:p>
              <a:endParaRPr/>
            </a:p>
          </p:txBody>
        </p:sp>
        <p:sp>
          <p:nvSpPr>
            <p:cNvPr id="824" name="object 824"/>
            <p:cNvSpPr/>
            <p:nvPr/>
          </p:nvSpPr>
          <p:spPr>
            <a:xfrm>
              <a:off x="4932827" y="4822505"/>
              <a:ext cx="28575" cy="47625"/>
            </a:xfrm>
            <a:custGeom>
              <a:avLst/>
              <a:gdLst/>
              <a:ahLst/>
              <a:cxnLst/>
              <a:rect l="l" t="t" r="r" b="b"/>
              <a:pathLst>
                <a:path w="28575" h="47625">
                  <a:moveTo>
                    <a:pt x="0" y="47336"/>
                  </a:moveTo>
                  <a:lnTo>
                    <a:pt x="28514" y="0"/>
                  </a:lnTo>
                </a:path>
              </a:pathLst>
            </a:custGeom>
            <a:ln w="18989">
              <a:solidFill>
                <a:srgbClr val="0000FF"/>
              </a:solidFill>
            </a:ln>
          </p:spPr>
          <p:txBody>
            <a:bodyPr wrap="square" lIns="0" tIns="0" rIns="0" bIns="0" rtlCol="0"/>
            <a:lstStyle/>
            <a:p>
              <a:endParaRPr/>
            </a:p>
          </p:txBody>
        </p:sp>
        <p:sp>
          <p:nvSpPr>
            <p:cNvPr id="825" name="object 825"/>
            <p:cNvSpPr/>
            <p:nvPr/>
          </p:nvSpPr>
          <p:spPr>
            <a:xfrm>
              <a:off x="4961341" y="4775168"/>
              <a:ext cx="38100" cy="47625"/>
            </a:xfrm>
            <a:custGeom>
              <a:avLst/>
              <a:gdLst/>
              <a:ahLst/>
              <a:cxnLst/>
              <a:rect l="l" t="t" r="r" b="b"/>
              <a:pathLst>
                <a:path w="38100" h="47625">
                  <a:moveTo>
                    <a:pt x="0" y="47336"/>
                  </a:moveTo>
                  <a:lnTo>
                    <a:pt x="19009" y="18934"/>
                  </a:lnTo>
                  <a:lnTo>
                    <a:pt x="38019" y="0"/>
                  </a:lnTo>
                </a:path>
              </a:pathLst>
            </a:custGeom>
            <a:ln w="18980">
              <a:solidFill>
                <a:srgbClr val="0000FF"/>
              </a:solidFill>
            </a:ln>
          </p:spPr>
          <p:txBody>
            <a:bodyPr wrap="square" lIns="0" tIns="0" rIns="0" bIns="0" rtlCol="0"/>
            <a:lstStyle/>
            <a:p>
              <a:endParaRPr/>
            </a:p>
          </p:txBody>
        </p:sp>
        <p:sp>
          <p:nvSpPr>
            <p:cNvPr id="826" name="object 826"/>
            <p:cNvSpPr/>
            <p:nvPr/>
          </p:nvSpPr>
          <p:spPr>
            <a:xfrm>
              <a:off x="4999361" y="4727831"/>
              <a:ext cx="28575" cy="47625"/>
            </a:xfrm>
            <a:custGeom>
              <a:avLst/>
              <a:gdLst/>
              <a:ahLst/>
              <a:cxnLst/>
              <a:rect l="l" t="t" r="r" b="b"/>
              <a:pathLst>
                <a:path w="28575" h="47625">
                  <a:moveTo>
                    <a:pt x="0" y="47336"/>
                  </a:moveTo>
                  <a:lnTo>
                    <a:pt x="28514" y="0"/>
                  </a:lnTo>
                </a:path>
              </a:pathLst>
            </a:custGeom>
            <a:ln w="18989">
              <a:solidFill>
                <a:srgbClr val="0000FF"/>
              </a:solidFill>
            </a:ln>
          </p:spPr>
          <p:txBody>
            <a:bodyPr wrap="square" lIns="0" tIns="0" rIns="0" bIns="0" rtlCol="0"/>
            <a:lstStyle/>
            <a:p>
              <a:endParaRPr/>
            </a:p>
          </p:txBody>
        </p:sp>
        <p:sp>
          <p:nvSpPr>
            <p:cNvPr id="827" name="object 827"/>
            <p:cNvSpPr/>
            <p:nvPr/>
          </p:nvSpPr>
          <p:spPr>
            <a:xfrm>
              <a:off x="5027876" y="4689962"/>
              <a:ext cx="38100" cy="38100"/>
            </a:xfrm>
            <a:custGeom>
              <a:avLst/>
              <a:gdLst/>
              <a:ahLst/>
              <a:cxnLst/>
              <a:rect l="l" t="t" r="r" b="b"/>
              <a:pathLst>
                <a:path w="38100" h="38100">
                  <a:moveTo>
                    <a:pt x="0" y="37869"/>
                  </a:moveTo>
                  <a:lnTo>
                    <a:pt x="38019" y="0"/>
                  </a:lnTo>
                </a:path>
              </a:pathLst>
            </a:custGeom>
            <a:ln w="18972">
              <a:solidFill>
                <a:srgbClr val="0000FF"/>
              </a:solidFill>
            </a:ln>
          </p:spPr>
          <p:txBody>
            <a:bodyPr wrap="square" lIns="0" tIns="0" rIns="0" bIns="0" rtlCol="0"/>
            <a:lstStyle/>
            <a:p>
              <a:endParaRPr/>
            </a:p>
          </p:txBody>
        </p:sp>
        <p:sp>
          <p:nvSpPr>
            <p:cNvPr id="828" name="object 828"/>
            <p:cNvSpPr/>
            <p:nvPr/>
          </p:nvSpPr>
          <p:spPr>
            <a:xfrm>
              <a:off x="5065896" y="4652092"/>
              <a:ext cx="38100" cy="38100"/>
            </a:xfrm>
            <a:custGeom>
              <a:avLst/>
              <a:gdLst/>
              <a:ahLst/>
              <a:cxnLst/>
              <a:rect l="l" t="t" r="r" b="b"/>
              <a:pathLst>
                <a:path w="38100" h="38100">
                  <a:moveTo>
                    <a:pt x="0" y="37869"/>
                  </a:moveTo>
                  <a:lnTo>
                    <a:pt x="38019" y="0"/>
                  </a:lnTo>
                </a:path>
              </a:pathLst>
            </a:custGeom>
            <a:ln w="18972">
              <a:solidFill>
                <a:srgbClr val="0000FF"/>
              </a:solidFill>
            </a:ln>
          </p:spPr>
          <p:txBody>
            <a:bodyPr wrap="square" lIns="0" tIns="0" rIns="0" bIns="0" rtlCol="0"/>
            <a:lstStyle/>
            <a:p>
              <a:endParaRPr/>
            </a:p>
          </p:txBody>
        </p:sp>
        <p:sp>
          <p:nvSpPr>
            <p:cNvPr id="829" name="object 829"/>
            <p:cNvSpPr/>
            <p:nvPr/>
          </p:nvSpPr>
          <p:spPr>
            <a:xfrm>
              <a:off x="5103915" y="4614223"/>
              <a:ext cx="28575" cy="38100"/>
            </a:xfrm>
            <a:custGeom>
              <a:avLst/>
              <a:gdLst/>
              <a:ahLst/>
              <a:cxnLst/>
              <a:rect l="l" t="t" r="r" b="b"/>
              <a:pathLst>
                <a:path w="28575" h="38100">
                  <a:moveTo>
                    <a:pt x="0" y="37869"/>
                  </a:moveTo>
                  <a:lnTo>
                    <a:pt x="28514" y="0"/>
                  </a:lnTo>
                </a:path>
              </a:pathLst>
            </a:custGeom>
            <a:ln w="18982">
              <a:solidFill>
                <a:srgbClr val="0000FF"/>
              </a:solidFill>
            </a:ln>
          </p:spPr>
          <p:txBody>
            <a:bodyPr wrap="square" lIns="0" tIns="0" rIns="0" bIns="0" rtlCol="0"/>
            <a:lstStyle/>
            <a:p>
              <a:endParaRPr/>
            </a:p>
          </p:txBody>
        </p:sp>
        <p:sp>
          <p:nvSpPr>
            <p:cNvPr id="830" name="object 830"/>
            <p:cNvSpPr/>
            <p:nvPr/>
          </p:nvSpPr>
          <p:spPr>
            <a:xfrm>
              <a:off x="5132430" y="4585820"/>
              <a:ext cx="38100" cy="28575"/>
            </a:xfrm>
            <a:custGeom>
              <a:avLst/>
              <a:gdLst/>
              <a:ahLst/>
              <a:cxnLst/>
              <a:rect l="l" t="t" r="r" b="b"/>
              <a:pathLst>
                <a:path w="38100" h="28575">
                  <a:moveTo>
                    <a:pt x="0" y="28401"/>
                  </a:moveTo>
                  <a:lnTo>
                    <a:pt x="19009" y="9467"/>
                  </a:lnTo>
                  <a:lnTo>
                    <a:pt x="38019" y="0"/>
                  </a:lnTo>
                </a:path>
              </a:pathLst>
            </a:custGeom>
            <a:ln w="18961">
              <a:solidFill>
                <a:srgbClr val="0000FF"/>
              </a:solidFill>
            </a:ln>
          </p:spPr>
          <p:txBody>
            <a:bodyPr wrap="square" lIns="0" tIns="0" rIns="0" bIns="0" rtlCol="0"/>
            <a:lstStyle/>
            <a:p>
              <a:endParaRPr/>
            </a:p>
          </p:txBody>
        </p:sp>
        <p:sp>
          <p:nvSpPr>
            <p:cNvPr id="831" name="object 831"/>
            <p:cNvSpPr/>
            <p:nvPr/>
          </p:nvSpPr>
          <p:spPr>
            <a:xfrm>
              <a:off x="5170450" y="4557418"/>
              <a:ext cx="28575" cy="28575"/>
            </a:xfrm>
            <a:custGeom>
              <a:avLst/>
              <a:gdLst/>
              <a:ahLst/>
              <a:cxnLst/>
              <a:rect l="l" t="t" r="r" b="b"/>
              <a:pathLst>
                <a:path w="28575" h="28575">
                  <a:moveTo>
                    <a:pt x="0" y="28401"/>
                  </a:moveTo>
                  <a:lnTo>
                    <a:pt x="28514" y="0"/>
                  </a:lnTo>
                </a:path>
              </a:pathLst>
            </a:custGeom>
            <a:ln w="18972">
              <a:solidFill>
                <a:srgbClr val="0000FF"/>
              </a:solidFill>
            </a:ln>
          </p:spPr>
          <p:txBody>
            <a:bodyPr wrap="square" lIns="0" tIns="0" rIns="0" bIns="0" rtlCol="0"/>
            <a:lstStyle/>
            <a:p>
              <a:endParaRPr/>
            </a:p>
          </p:txBody>
        </p:sp>
        <p:sp>
          <p:nvSpPr>
            <p:cNvPr id="832" name="object 832"/>
            <p:cNvSpPr/>
            <p:nvPr/>
          </p:nvSpPr>
          <p:spPr>
            <a:xfrm>
              <a:off x="5198965" y="4538483"/>
              <a:ext cx="38100" cy="19050"/>
            </a:xfrm>
            <a:custGeom>
              <a:avLst/>
              <a:gdLst/>
              <a:ahLst/>
              <a:cxnLst/>
              <a:rect l="l" t="t" r="r" b="b"/>
              <a:pathLst>
                <a:path w="38100" h="19050">
                  <a:moveTo>
                    <a:pt x="0" y="18934"/>
                  </a:moveTo>
                  <a:lnTo>
                    <a:pt x="19009" y="9467"/>
                  </a:lnTo>
                  <a:lnTo>
                    <a:pt x="38019" y="0"/>
                  </a:lnTo>
                </a:path>
              </a:pathLst>
            </a:custGeom>
            <a:ln w="18949">
              <a:solidFill>
                <a:srgbClr val="0000FF"/>
              </a:solidFill>
            </a:ln>
          </p:spPr>
          <p:txBody>
            <a:bodyPr wrap="square" lIns="0" tIns="0" rIns="0" bIns="0" rtlCol="0"/>
            <a:lstStyle/>
            <a:p>
              <a:endParaRPr/>
            </a:p>
          </p:txBody>
        </p:sp>
        <p:sp>
          <p:nvSpPr>
            <p:cNvPr id="833" name="object 833"/>
            <p:cNvSpPr/>
            <p:nvPr/>
          </p:nvSpPr>
          <p:spPr>
            <a:xfrm>
              <a:off x="5236985" y="4519548"/>
              <a:ext cx="28575" cy="19050"/>
            </a:xfrm>
            <a:custGeom>
              <a:avLst/>
              <a:gdLst/>
              <a:ahLst/>
              <a:cxnLst/>
              <a:rect l="l" t="t" r="r" b="b"/>
              <a:pathLst>
                <a:path w="28575" h="19050">
                  <a:moveTo>
                    <a:pt x="0" y="18934"/>
                  </a:moveTo>
                  <a:lnTo>
                    <a:pt x="28514" y="0"/>
                  </a:lnTo>
                </a:path>
              </a:pathLst>
            </a:custGeom>
            <a:ln w="18957">
              <a:solidFill>
                <a:srgbClr val="0000FF"/>
              </a:solidFill>
            </a:ln>
          </p:spPr>
          <p:txBody>
            <a:bodyPr wrap="square" lIns="0" tIns="0" rIns="0" bIns="0" rtlCol="0"/>
            <a:lstStyle/>
            <a:p>
              <a:endParaRPr/>
            </a:p>
          </p:txBody>
        </p:sp>
        <p:sp>
          <p:nvSpPr>
            <p:cNvPr id="834" name="object 834"/>
            <p:cNvSpPr/>
            <p:nvPr/>
          </p:nvSpPr>
          <p:spPr>
            <a:xfrm>
              <a:off x="5265500" y="4510081"/>
              <a:ext cx="38100" cy="9525"/>
            </a:xfrm>
            <a:custGeom>
              <a:avLst/>
              <a:gdLst/>
              <a:ahLst/>
              <a:cxnLst/>
              <a:rect l="l" t="t" r="r" b="b"/>
              <a:pathLst>
                <a:path w="38100" h="9525">
                  <a:moveTo>
                    <a:pt x="0" y="9467"/>
                  </a:moveTo>
                  <a:lnTo>
                    <a:pt x="19009" y="0"/>
                  </a:lnTo>
                  <a:lnTo>
                    <a:pt x="38019" y="0"/>
                  </a:lnTo>
                </a:path>
              </a:pathLst>
            </a:custGeom>
            <a:ln w="18938">
              <a:solidFill>
                <a:srgbClr val="0000FF"/>
              </a:solidFill>
            </a:ln>
          </p:spPr>
          <p:txBody>
            <a:bodyPr wrap="square" lIns="0" tIns="0" rIns="0" bIns="0" rtlCol="0"/>
            <a:lstStyle/>
            <a:p>
              <a:endParaRPr/>
            </a:p>
          </p:txBody>
        </p:sp>
        <p:sp>
          <p:nvSpPr>
            <p:cNvPr id="835" name="object 835"/>
            <p:cNvSpPr/>
            <p:nvPr/>
          </p:nvSpPr>
          <p:spPr>
            <a:xfrm>
              <a:off x="5303519" y="4500613"/>
              <a:ext cx="28575" cy="9525"/>
            </a:xfrm>
            <a:custGeom>
              <a:avLst/>
              <a:gdLst/>
              <a:ahLst/>
              <a:cxnLst/>
              <a:rect l="l" t="t" r="r" b="b"/>
              <a:pathLst>
                <a:path w="28575" h="9525">
                  <a:moveTo>
                    <a:pt x="0" y="9467"/>
                  </a:moveTo>
                  <a:lnTo>
                    <a:pt x="28514" y="0"/>
                  </a:lnTo>
                </a:path>
              </a:pathLst>
            </a:custGeom>
            <a:ln w="18942">
              <a:solidFill>
                <a:srgbClr val="0000FF"/>
              </a:solidFill>
            </a:ln>
          </p:spPr>
          <p:txBody>
            <a:bodyPr wrap="square" lIns="0" tIns="0" rIns="0" bIns="0" rtlCol="0"/>
            <a:lstStyle/>
            <a:p>
              <a:endParaRPr/>
            </a:p>
          </p:txBody>
        </p:sp>
        <p:sp>
          <p:nvSpPr>
            <p:cNvPr id="836" name="object 836"/>
            <p:cNvSpPr/>
            <p:nvPr/>
          </p:nvSpPr>
          <p:spPr>
            <a:xfrm>
              <a:off x="5332034" y="4500613"/>
              <a:ext cx="38100" cy="0"/>
            </a:xfrm>
            <a:custGeom>
              <a:avLst/>
              <a:gdLst/>
              <a:ahLst/>
              <a:cxnLst/>
              <a:rect l="l" t="t" r="r" b="b"/>
              <a:pathLst>
                <a:path w="38100">
                  <a:moveTo>
                    <a:pt x="0" y="0"/>
                  </a:moveTo>
                  <a:lnTo>
                    <a:pt x="38019" y="0"/>
                  </a:lnTo>
                </a:path>
              </a:pathLst>
            </a:custGeom>
            <a:ln w="18934">
              <a:solidFill>
                <a:srgbClr val="0000FF"/>
              </a:solidFill>
            </a:ln>
          </p:spPr>
          <p:txBody>
            <a:bodyPr wrap="square" lIns="0" tIns="0" rIns="0" bIns="0" rtlCol="0"/>
            <a:lstStyle/>
            <a:p>
              <a:endParaRPr/>
            </a:p>
          </p:txBody>
        </p:sp>
        <p:sp>
          <p:nvSpPr>
            <p:cNvPr id="837" name="object 837"/>
            <p:cNvSpPr/>
            <p:nvPr/>
          </p:nvSpPr>
          <p:spPr>
            <a:xfrm>
              <a:off x="5370054" y="4500612"/>
              <a:ext cx="38100" cy="0"/>
            </a:xfrm>
            <a:custGeom>
              <a:avLst/>
              <a:gdLst/>
              <a:ahLst/>
              <a:cxnLst/>
              <a:rect l="l" t="t" r="r" b="b"/>
              <a:pathLst>
                <a:path w="38100">
                  <a:moveTo>
                    <a:pt x="0" y="0"/>
                  </a:moveTo>
                  <a:lnTo>
                    <a:pt x="38019" y="0"/>
                  </a:lnTo>
                </a:path>
              </a:pathLst>
            </a:custGeom>
            <a:ln w="18934">
              <a:solidFill>
                <a:srgbClr val="0000FF"/>
              </a:solidFill>
            </a:ln>
          </p:spPr>
          <p:txBody>
            <a:bodyPr wrap="square" lIns="0" tIns="0" rIns="0" bIns="0" rtlCol="0"/>
            <a:lstStyle/>
            <a:p>
              <a:endParaRPr/>
            </a:p>
          </p:txBody>
        </p:sp>
        <p:sp>
          <p:nvSpPr>
            <p:cNvPr id="838" name="object 838"/>
            <p:cNvSpPr/>
            <p:nvPr/>
          </p:nvSpPr>
          <p:spPr>
            <a:xfrm>
              <a:off x="5408074" y="4500612"/>
              <a:ext cx="28575" cy="9525"/>
            </a:xfrm>
            <a:custGeom>
              <a:avLst/>
              <a:gdLst/>
              <a:ahLst/>
              <a:cxnLst/>
              <a:rect l="l" t="t" r="r" b="b"/>
              <a:pathLst>
                <a:path w="28575" h="9525">
                  <a:moveTo>
                    <a:pt x="0" y="0"/>
                  </a:moveTo>
                  <a:lnTo>
                    <a:pt x="28514" y="9467"/>
                  </a:lnTo>
                </a:path>
              </a:pathLst>
            </a:custGeom>
            <a:ln w="18942">
              <a:solidFill>
                <a:srgbClr val="0000FF"/>
              </a:solidFill>
            </a:ln>
          </p:spPr>
          <p:txBody>
            <a:bodyPr wrap="square" lIns="0" tIns="0" rIns="0" bIns="0" rtlCol="0"/>
            <a:lstStyle/>
            <a:p>
              <a:endParaRPr/>
            </a:p>
          </p:txBody>
        </p:sp>
        <p:sp>
          <p:nvSpPr>
            <p:cNvPr id="839" name="object 839"/>
            <p:cNvSpPr/>
            <p:nvPr/>
          </p:nvSpPr>
          <p:spPr>
            <a:xfrm>
              <a:off x="5436589" y="4510079"/>
              <a:ext cx="38100" cy="9525"/>
            </a:xfrm>
            <a:custGeom>
              <a:avLst/>
              <a:gdLst/>
              <a:ahLst/>
              <a:cxnLst/>
              <a:rect l="l" t="t" r="r" b="b"/>
              <a:pathLst>
                <a:path w="38100" h="9525">
                  <a:moveTo>
                    <a:pt x="0" y="0"/>
                  </a:moveTo>
                  <a:lnTo>
                    <a:pt x="19009" y="0"/>
                  </a:lnTo>
                  <a:lnTo>
                    <a:pt x="38019" y="9467"/>
                  </a:lnTo>
                </a:path>
              </a:pathLst>
            </a:custGeom>
            <a:ln w="18938">
              <a:solidFill>
                <a:srgbClr val="0000FF"/>
              </a:solidFill>
            </a:ln>
          </p:spPr>
          <p:txBody>
            <a:bodyPr wrap="square" lIns="0" tIns="0" rIns="0" bIns="0" rtlCol="0"/>
            <a:lstStyle/>
            <a:p>
              <a:endParaRPr/>
            </a:p>
          </p:txBody>
        </p:sp>
        <p:sp>
          <p:nvSpPr>
            <p:cNvPr id="840" name="object 840"/>
            <p:cNvSpPr/>
            <p:nvPr/>
          </p:nvSpPr>
          <p:spPr>
            <a:xfrm>
              <a:off x="5474608" y="4519546"/>
              <a:ext cx="28575" cy="19050"/>
            </a:xfrm>
            <a:custGeom>
              <a:avLst/>
              <a:gdLst/>
              <a:ahLst/>
              <a:cxnLst/>
              <a:rect l="l" t="t" r="r" b="b"/>
              <a:pathLst>
                <a:path w="28575" h="19050">
                  <a:moveTo>
                    <a:pt x="0" y="0"/>
                  </a:moveTo>
                  <a:lnTo>
                    <a:pt x="28514" y="18934"/>
                  </a:lnTo>
                </a:path>
              </a:pathLst>
            </a:custGeom>
            <a:ln w="18957">
              <a:solidFill>
                <a:srgbClr val="0000FF"/>
              </a:solidFill>
            </a:ln>
          </p:spPr>
          <p:txBody>
            <a:bodyPr wrap="square" lIns="0" tIns="0" rIns="0" bIns="0" rtlCol="0"/>
            <a:lstStyle/>
            <a:p>
              <a:endParaRPr/>
            </a:p>
          </p:txBody>
        </p:sp>
        <p:sp>
          <p:nvSpPr>
            <p:cNvPr id="841" name="object 841"/>
            <p:cNvSpPr/>
            <p:nvPr/>
          </p:nvSpPr>
          <p:spPr>
            <a:xfrm>
              <a:off x="5503123" y="4538480"/>
              <a:ext cx="38100" cy="19050"/>
            </a:xfrm>
            <a:custGeom>
              <a:avLst/>
              <a:gdLst/>
              <a:ahLst/>
              <a:cxnLst/>
              <a:rect l="l" t="t" r="r" b="b"/>
              <a:pathLst>
                <a:path w="38100" h="19050">
                  <a:moveTo>
                    <a:pt x="0" y="0"/>
                  </a:moveTo>
                  <a:lnTo>
                    <a:pt x="19009" y="9467"/>
                  </a:lnTo>
                  <a:lnTo>
                    <a:pt x="38019" y="18934"/>
                  </a:lnTo>
                </a:path>
              </a:pathLst>
            </a:custGeom>
            <a:ln w="18949">
              <a:solidFill>
                <a:srgbClr val="0000FF"/>
              </a:solidFill>
            </a:ln>
          </p:spPr>
          <p:txBody>
            <a:bodyPr wrap="square" lIns="0" tIns="0" rIns="0" bIns="0" rtlCol="0"/>
            <a:lstStyle/>
            <a:p>
              <a:endParaRPr/>
            </a:p>
          </p:txBody>
        </p:sp>
        <p:sp>
          <p:nvSpPr>
            <p:cNvPr id="842" name="object 842"/>
            <p:cNvSpPr/>
            <p:nvPr/>
          </p:nvSpPr>
          <p:spPr>
            <a:xfrm>
              <a:off x="5541143" y="4557414"/>
              <a:ext cx="28575" cy="28575"/>
            </a:xfrm>
            <a:custGeom>
              <a:avLst/>
              <a:gdLst/>
              <a:ahLst/>
              <a:cxnLst/>
              <a:rect l="l" t="t" r="r" b="b"/>
              <a:pathLst>
                <a:path w="28575" h="28575">
                  <a:moveTo>
                    <a:pt x="0" y="0"/>
                  </a:moveTo>
                  <a:lnTo>
                    <a:pt x="28514" y="28401"/>
                  </a:lnTo>
                </a:path>
              </a:pathLst>
            </a:custGeom>
            <a:ln w="18972">
              <a:solidFill>
                <a:srgbClr val="0000FF"/>
              </a:solidFill>
            </a:ln>
          </p:spPr>
          <p:txBody>
            <a:bodyPr wrap="square" lIns="0" tIns="0" rIns="0" bIns="0" rtlCol="0"/>
            <a:lstStyle/>
            <a:p>
              <a:endParaRPr/>
            </a:p>
          </p:txBody>
        </p:sp>
        <p:sp>
          <p:nvSpPr>
            <p:cNvPr id="843" name="object 843"/>
            <p:cNvSpPr/>
            <p:nvPr/>
          </p:nvSpPr>
          <p:spPr>
            <a:xfrm>
              <a:off x="5569658" y="4585815"/>
              <a:ext cx="38100" cy="28575"/>
            </a:xfrm>
            <a:custGeom>
              <a:avLst/>
              <a:gdLst/>
              <a:ahLst/>
              <a:cxnLst/>
              <a:rect l="l" t="t" r="r" b="b"/>
              <a:pathLst>
                <a:path w="38100" h="28575">
                  <a:moveTo>
                    <a:pt x="0" y="0"/>
                  </a:moveTo>
                  <a:lnTo>
                    <a:pt x="19009" y="9467"/>
                  </a:lnTo>
                  <a:lnTo>
                    <a:pt x="38019" y="28401"/>
                  </a:lnTo>
                </a:path>
              </a:pathLst>
            </a:custGeom>
            <a:ln w="18961">
              <a:solidFill>
                <a:srgbClr val="0000FF"/>
              </a:solidFill>
            </a:ln>
          </p:spPr>
          <p:txBody>
            <a:bodyPr wrap="square" lIns="0" tIns="0" rIns="0" bIns="0" rtlCol="0"/>
            <a:lstStyle/>
            <a:p>
              <a:endParaRPr/>
            </a:p>
          </p:txBody>
        </p:sp>
        <p:sp>
          <p:nvSpPr>
            <p:cNvPr id="844" name="object 844"/>
            <p:cNvSpPr/>
            <p:nvPr/>
          </p:nvSpPr>
          <p:spPr>
            <a:xfrm>
              <a:off x="5607678" y="4614217"/>
              <a:ext cx="28575" cy="38100"/>
            </a:xfrm>
            <a:custGeom>
              <a:avLst/>
              <a:gdLst/>
              <a:ahLst/>
              <a:cxnLst/>
              <a:rect l="l" t="t" r="r" b="b"/>
              <a:pathLst>
                <a:path w="28575" h="38100">
                  <a:moveTo>
                    <a:pt x="0" y="0"/>
                  </a:moveTo>
                  <a:lnTo>
                    <a:pt x="28514" y="37869"/>
                  </a:lnTo>
                </a:path>
              </a:pathLst>
            </a:custGeom>
            <a:ln w="18982">
              <a:solidFill>
                <a:srgbClr val="0000FF"/>
              </a:solidFill>
            </a:ln>
          </p:spPr>
          <p:txBody>
            <a:bodyPr wrap="square" lIns="0" tIns="0" rIns="0" bIns="0" rtlCol="0"/>
            <a:lstStyle/>
            <a:p>
              <a:endParaRPr/>
            </a:p>
          </p:txBody>
        </p:sp>
        <p:sp>
          <p:nvSpPr>
            <p:cNvPr id="845" name="object 845"/>
            <p:cNvSpPr/>
            <p:nvPr/>
          </p:nvSpPr>
          <p:spPr>
            <a:xfrm>
              <a:off x="5636192" y="4652086"/>
              <a:ext cx="38100" cy="38100"/>
            </a:xfrm>
            <a:custGeom>
              <a:avLst/>
              <a:gdLst/>
              <a:ahLst/>
              <a:cxnLst/>
              <a:rect l="l" t="t" r="r" b="b"/>
              <a:pathLst>
                <a:path w="38100" h="38100">
                  <a:moveTo>
                    <a:pt x="0" y="0"/>
                  </a:moveTo>
                  <a:lnTo>
                    <a:pt x="38019" y="37869"/>
                  </a:lnTo>
                </a:path>
              </a:pathLst>
            </a:custGeom>
            <a:ln w="18972">
              <a:solidFill>
                <a:srgbClr val="0000FF"/>
              </a:solidFill>
            </a:ln>
          </p:spPr>
          <p:txBody>
            <a:bodyPr wrap="square" lIns="0" tIns="0" rIns="0" bIns="0" rtlCol="0"/>
            <a:lstStyle/>
            <a:p>
              <a:endParaRPr/>
            </a:p>
          </p:txBody>
        </p:sp>
        <p:sp>
          <p:nvSpPr>
            <p:cNvPr id="846" name="object 846"/>
            <p:cNvSpPr/>
            <p:nvPr/>
          </p:nvSpPr>
          <p:spPr>
            <a:xfrm>
              <a:off x="5674212" y="4689954"/>
              <a:ext cx="38100" cy="38100"/>
            </a:xfrm>
            <a:custGeom>
              <a:avLst/>
              <a:gdLst/>
              <a:ahLst/>
              <a:cxnLst/>
              <a:rect l="l" t="t" r="r" b="b"/>
              <a:pathLst>
                <a:path w="38100" h="38100">
                  <a:moveTo>
                    <a:pt x="0" y="0"/>
                  </a:moveTo>
                  <a:lnTo>
                    <a:pt x="38019" y="37869"/>
                  </a:lnTo>
                </a:path>
              </a:pathLst>
            </a:custGeom>
            <a:ln w="18972">
              <a:solidFill>
                <a:srgbClr val="0000FF"/>
              </a:solidFill>
            </a:ln>
          </p:spPr>
          <p:txBody>
            <a:bodyPr wrap="square" lIns="0" tIns="0" rIns="0" bIns="0" rtlCol="0"/>
            <a:lstStyle/>
            <a:p>
              <a:endParaRPr/>
            </a:p>
          </p:txBody>
        </p:sp>
        <p:sp>
          <p:nvSpPr>
            <p:cNvPr id="847" name="object 847"/>
            <p:cNvSpPr/>
            <p:nvPr/>
          </p:nvSpPr>
          <p:spPr>
            <a:xfrm>
              <a:off x="5712232" y="4727823"/>
              <a:ext cx="28575" cy="47625"/>
            </a:xfrm>
            <a:custGeom>
              <a:avLst/>
              <a:gdLst/>
              <a:ahLst/>
              <a:cxnLst/>
              <a:rect l="l" t="t" r="r" b="b"/>
              <a:pathLst>
                <a:path w="28575" h="47625">
                  <a:moveTo>
                    <a:pt x="0" y="0"/>
                  </a:moveTo>
                  <a:lnTo>
                    <a:pt x="28514" y="47336"/>
                  </a:lnTo>
                </a:path>
              </a:pathLst>
            </a:custGeom>
            <a:ln w="18989">
              <a:solidFill>
                <a:srgbClr val="0000FF"/>
              </a:solidFill>
            </a:ln>
          </p:spPr>
          <p:txBody>
            <a:bodyPr wrap="square" lIns="0" tIns="0" rIns="0" bIns="0" rtlCol="0"/>
            <a:lstStyle/>
            <a:p>
              <a:endParaRPr/>
            </a:p>
          </p:txBody>
        </p:sp>
        <p:sp>
          <p:nvSpPr>
            <p:cNvPr id="848" name="object 848"/>
            <p:cNvSpPr/>
            <p:nvPr/>
          </p:nvSpPr>
          <p:spPr>
            <a:xfrm>
              <a:off x="5740747" y="4775159"/>
              <a:ext cx="38100" cy="47625"/>
            </a:xfrm>
            <a:custGeom>
              <a:avLst/>
              <a:gdLst/>
              <a:ahLst/>
              <a:cxnLst/>
              <a:rect l="l" t="t" r="r" b="b"/>
              <a:pathLst>
                <a:path w="38100" h="47625">
                  <a:moveTo>
                    <a:pt x="0" y="0"/>
                  </a:moveTo>
                  <a:lnTo>
                    <a:pt x="19009" y="18934"/>
                  </a:lnTo>
                  <a:lnTo>
                    <a:pt x="38019" y="47336"/>
                  </a:lnTo>
                </a:path>
              </a:pathLst>
            </a:custGeom>
            <a:ln w="18980">
              <a:solidFill>
                <a:srgbClr val="0000FF"/>
              </a:solidFill>
            </a:ln>
          </p:spPr>
          <p:txBody>
            <a:bodyPr wrap="square" lIns="0" tIns="0" rIns="0" bIns="0" rtlCol="0"/>
            <a:lstStyle/>
            <a:p>
              <a:endParaRPr/>
            </a:p>
          </p:txBody>
        </p:sp>
        <p:sp>
          <p:nvSpPr>
            <p:cNvPr id="849" name="object 849"/>
            <p:cNvSpPr/>
            <p:nvPr/>
          </p:nvSpPr>
          <p:spPr>
            <a:xfrm>
              <a:off x="5778767" y="4822495"/>
              <a:ext cx="28575" cy="47625"/>
            </a:xfrm>
            <a:custGeom>
              <a:avLst/>
              <a:gdLst/>
              <a:ahLst/>
              <a:cxnLst/>
              <a:rect l="l" t="t" r="r" b="b"/>
              <a:pathLst>
                <a:path w="28575" h="47625">
                  <a:moveTo>
                    <a:pt x="0" y="0"/>
                  </a:moveTo>
                  <a:lnTo>
                    <a:pt x="28514" y="47336"/>
                  </a:lnTo>
                </a:path>
              </a:pathLst>
            </a:custGeom>
            <a:ln w="18989">
              <a:solidFill>
                <a:srgbClr val="0000FF"/>
              </a:solidFill>
            </a:ln>
          </p:spPr>
          <p:txBody>
            <a:bodyPr wrap="square" lIns="0" tIns="0" rIns="0" bIns="0" rtlCol="0"/>
            <a:lstStyle/>
            <a:p>
              <a:endParaRPr/>
            </a:p>
          </p:txBody>
        </p:sp>
        <p:sp>
          <p:nvSpPr>
            <p:cNvPr id="850" name="object 850"/>
            <p:cNvSpPr/>
            <p:nvPr/>
          </p:nvSpPr>
          <p:spPr>
            <a:xfrm>
              <a:off x="5807282" y="4869831"/>
              <a:ext cx="38100" cy="47625"/>
            </a:xfrm>
            <a:custGeom>
              <a:avLst/>
              <a:gdLst/>
              <a:ahLst/>
              <a:cxnLst/>
              <a:rect l="l" t="t" r="r" b="b"/>
              <a:pathLst>
                <a:path w="38100" h="47625">
                  <a:moveTo>
                    <a:pt x="0" y="0"/>
                  </a:moveTo>
                  <a:lnTo>
                    <a:pt x="19009" y="18934"/>
                  </a:lnTo>
                  <a:lnTo>
                    <a:pt x="38019" y="47336"/>
                  </a:lnTo>
                </a:path>
              </a:pathLst>
            </a:custGeom>
            <a:ln w="18980">
              <a:solidFill>
                <a:srgbClr val="0000FF"/>
              </a:solidFill>
            </a:ln>
          </p:spPr>
          <p:txBody>
            <a:bodyPr wrap="square" lIns="0" tIns="0" rIns="0" bIns="0" rtlCol="0"/>
            <a:lstStyle/>
            <a:p>
              <a:endParaRPr/>
            </a:p>
          </p:txBody>
        </p:sp>
        <p:sp>
          <p:nvSpPr>
            <p:cNvPr id="851" name="object 851"/>
            <p:cNvSpPr/>
            <p:nvPr/>
          </p:nvSpPr>
          <p:spPr>
            <a:xfrm>
              <a:off x="5845301" y="4917167"/>
              <a:ext cx="28575" cy="57150"/>
            </a:xfrm>
            <a:custGeom>
              <a:avLst/>
              <a:gdLst/>
              <a:ahLst/>
              <a:cxnLst/>
              <a:rect l="l" t="t" r="r" b="b"/>
              <a:pathLst>
                <a:path w="28575" h="57150">
                  <a:moveTo>
                    <a:pt x="0" y="0"/>
                  </a:moveTo>
                  <a:lnTo>
                    <a:pt x="28514" y="56803"/>
                  </a:lnTo>
                </a:path>
              </a:pathLst>
            </a:custGeom>
            <a:ln w="18994">
              <a:solidFill>
                <a:srgbClr val="0000FF"/>
              </a:solidFill>
            </a:ln>
          </p:spPr>
          <p:txBody>
            <a:bodyPr wrap="square" lIns="0" tIns="0" rIns="0" bIns="0" rtlCol="0"/>
            <a:lstStyle/>
            <a:p>
              <a:endParaRPr/>
            </a:p>
          </p:txBody>
        </p:sp>
        <p:sp>
          <p:nvSpPr>
            <p:cNvPr id="852" name="object 852"/>
            <p:cNvSpPr/>
            <p:nvPr/>
          </p:nvSpPr>
          <p:spPr>
            <a:xfrm>
              <a:off x="5873816" y="4973970"/>
              <a:ext cx="38100" cy="57150"/>
            </a:xfrm>
            <a:custGeom>
              <a:avLst/>
              <a:gdLst/>
              <a:ahLst/>
              <a:cxnLst/>
              <a:rect l="l" t="t" r="r" b="b"/>
              <a:pathLst>
                <a:path w="38100" h="57150">
                  <a:moveTo>
                    <a:pt x="0" y="0"/>
                  </a:moveTo>
                  <a:lnTo>
                    <a:pt x="19009" y="28401"/>
                  </a:lnTo>
                  <a:lnTo>
                    <a:pt x="38019" y="56803"/>
                  </a:lnTo>
                </a:path>
              </a:pathLst>
            </a:custGeom>
            <a:ln w="18986">
              <a:solidFill>
                <a:srgbClr val="0000FF"/>
              </a:solidFill>
            </a:ln>
          </p:spPr>
          <p:txBody>
            <a:bodyPr wrap="square" lIns="0" tIns="0" rIns="0" bIns="0" rtlCol="0"/>
            <a:lstStyle/>
            <a:p>
              <a:endParaRPr/>
            </a:p>
          </p:txBody>
        </p:sp>
        <p:sp>
          <p:nvSpPr>
            <p:cNvPr id="853" name="object 853"/>
            <p:cNvSpPr/>
            <p:nvPr/>
          </p:nvSpPr>
          <p:spPr>
            <a:xfrm>
              <a:off x="5911836" y="5030773"/>
              <a:ext cx="28575" cy="57150"/>
            </a:xfrm>
            <a:custGeom>
              <a:avLst/>
              <a:gdLst/>
              <a:ahLst/>
              <a:cxnLst/>
              <a:rect l="l" t="t" r="r" b="b"/>
              <a:pathLst>
                <a:path w="28575" h="57150">
                  <a:moveTo>
                    <a:pt x="0" y="0"/>
                  </a:moveTo>
                  <a:lnTo>
                    <a:pt x="28514" y="56803"/>
                  </a:lnTo>
                </a:path>
              </a:pathLst>
            </a:custGeom>
            <a:ln w="18994">
              <a:solidFill>
                <a:srgbClr val="0000FF"/>
              </a:solidFill>
            </a:ln>
          </p:spPr>
          <p:txBody>
            <a:bodyPr wrap="square" lIns="0" tIns="0" rIns="0" bIns="0" rtlCol="0"/>
            <a:lstStyle/>
            <a:p>
              <a:endParaRPr/>
            </a:p>
          </p:txBody>
        </p:sp>
        <p:sp>
          <p:nvSpPr>
            <p:cNvPr id="854" name="object 854"/>
            <p:cNvSpPr/>
            <p:nvPr/>
          </p:nvSpPr>
          <p:spPr>
            <a:xfrm>
              <a:off x="5940351" y="5087577"/>
              <a:ext cx="38100" cy="47625"/>
            </a:xfrm>
            <a:custGeom>
              <a:avLst/>
              <a:gdLst/>
              <a:ahLst/>
              <a:cxnLst/>
              <a:rect l="l" t="t" r="r" b="b"/>
              <a:pathLst>
                <a:path w="38100" h="47625">
                  <a:moveTo>
                    <a:pt x="0" y="0"/>
                  </a:moveTo>
                  <a:lnTo>
                    <a:pt x="38019" y="47336"/>
                  </a:lnTo>
                </a:path>
              </a:pathLst>
            </a:custGeom>
            <a:ln w="18980">
              <a:solidFill>
                <a:srgbClr val="0000FF"/>
              </a:solidFill>
            </a:ln>
          </p:spPr>
          <p:txBody>
            <a:bodyPr wrap="square" lIns="0" tIns="0" rIns="0" bIns="0" rtlCol="0"/>
            <a:lstStyle/>
            <a:p>
              <a:endParaRPr/>
            </a:p>
          </p:txBody>
        </p:sp>
        <p:sp>
          <p:nvSpPr>
            <p:cNvPr id="855" name="object 855"/>
            <p:cNvSpPr/>
            <p:nvPr/>
          </p:nvSpPr>
          <p:spPr>
            <a:xfrm>
              <a:off x="5978370" y="5134913"/>
              <a:ext cx="38100" cy="57150"/>
            </a:xfrm>
            <a:custGeom>
              <a:avLst/>
              <a:gdLst/>
              <a:ahLst/>
              <a:cxnLst/>
              <a:rect l="l" t="t" r="r" b="b"/>
              <a:pathLst>
                <a:path w="38100" h="57150">
                  <a:moveTo>
                    <a:pt x="0" y="0"/>
                  </a:moveTo>
                  <a:lnTo>
                    <a:pt x="38019" y="56803"/>
                  </a:lnTo>
                </a:path>
              </a:pathLst>
            </a:custGeom>
            <a:ln w="18986">
              <a:solidFill>
                <a:srgbClr val="0000FF"/>
              </a:solidFill>
            </a:ln>
          </p:spPr>
          <p:txBody>
            <a:bodyPr wrap="square" lIns="0" tIns="0" rIns="0" bIns="0" rtlCol="0"/>
            <a:lstStyle/>
            <a:p>
              <a:endParaRPr/>
            </a:p>
          </p:txBody>
        </p:sp>
        <p:sp>
          <p:nvSpPr>
            <p:cNvPr id="856" name="object 856"/>
            <p:cNvSpPr/>
            <p:nvPr/>
          </p:nvSpPr>
          <p:spPr>
            <a:xfrm>
              <a:off x="6016390" y="5191716"/>
              <a:ext cx="28575" cy="57150"/>
            </a:xfrm>
            <a:custGeom>
              <a:avLst/>
              <a:gdLst/>
              <a:ahLst/>
              <a:cxnLst/>
              <a:rect l="l" t="t" r="r" b="b"/>
              <a:pathLst>
                <a:path w="28575" h="57150">
                  <a:moveTo>
                    <a:pt x="0" y="0"/>
                  </a:moveTo>
                  <a:lnTo>
                    <a:pt x="28514" y="56803"/>
                  </a:lnTo>
                </a:path>
              </a:pathLst>
            </a:custGeom>
            <a:ln w="18994">
              <a:solidFill>
                <a:srgbClr val="0000FF"/>
              </a:solidFill>
            </a:ln>
          </p:spPr>
          <p:txBody>
            <a:bodyPr wrap="square" lIns="0" tIns="0" rIns="0" bIns="0" rtlCol="0"/>
            <a:lstStyle/>
            <a:p>
              <a:endParaRPr/>
            </a:p>
          </p:txBody>
        </p:sp>
        <p:sp>
          <p:nvSpPr>
            <p:cNvPr id="857" name="object 857"/>
            <p:cNvSpPr/>
            <p:nvPr/>
          </p:nvSpPr>
          <p:spPr>
            <a:xfrm>
              <a:off x="6044905" y="5248519"/>
              <a:ext cx="38100" cy="57150"/>
            </a:xfrm>
            <a:custGeom>
              <a:avLst/>
              <a:gdLst/>
              <a:ahLst/>
              <a:cxnLst/>
              <a:rect l="l" t="t" r="r" b="b"/>
              <a:pathLst>
                <a:path w="38100" h="57150">
                  <a:moveTo>
                    <a:pt x="0" y="0"/>
                  </a:moveTo>
                  <a:lnTo>
                    <a:pt x="19009" y="28401"/>
                  </a:lnTo>
                  <a:lnTo>
                    <a:pt x="38019" y="56803"/>
                  </a:lnTo>
                </a:path>
              </a:pathLst>
            </a:custGeom>
            <a:ln w="18986">
              <a:solidFill>
                <a:srgbClr val="0000FF"/>
              </a:solidFill>
            </a:ln>
          </p:spPr>
          <p:txBody>
            <a:bodyPr wrap="square" lIns="0" tIns="0" rIns="0" bIns="0" rtlCol="0"/>
            <a:lstStyle/>
            <a:p>
              <a:endParaRPr/>
            </a:p>
          </p:txBody>
        </p:sp>
        <p:sp>
          <p:nvSpPr>
            <p:cNvPr id="858" name="object 858"/>
            <p:cNvSpPr/>
            <p:nvPr/>
          </p:nvSpPr>
          <p:spPr>
            <a:xfrm>
              <a:off x="6082925" y="5305322"/>
              <a:ext cx="28575" cy="57150"/>
            </a:xfrm>
            <a:custGeom>
              <a:avLst/>
              <a:gdLst/>
              <a:ahLst/>
              <a:cxnLst/>
              <a:rect l="l" t="t" r="r" b="b"/>
              <a:pathLst>
                <a:path w="28575" h="57150">
                  <a:moveTo>
                    <a:pt x="0" y="0"/>
                  </a:moveTo>
                  <a:lnTo>
                    <a:pt x="28514" y="56803"/>
                  </a:lnTo>
                </a:path>
              </a:pathLst>
            </a:custGeom>
            <a:ln w="18994">
              <a:solidFill>
                <a:srgbClr val="0000FF"/>
              </a:solidFill>
            </a:ln>
          </p:spPr>
          <p:txBody>
            <a:bodyPr wrap="square" lIns="0" tIns="0" rIns="0" bIns="0" rtlCol="0"/>
            <a:lstStyle/>
            <a:p>
              <a:endParaRPr/>
            </a:p>
          </p:txBody>
        </p:sp>
        <p:sp>
          <p:nvSpPr>
            <p:cNvPr id="859" name="object 859"/>
            <p:cNvSpPr/>
            <p:nvPr/>
          </p:nvSpPr>
          <p:spPr>
            <a:xfrm>
              <a:off x="6111440" y="5362125"/>
              <a:ext cx="38100" cy="47625"/>
            </a:xfrm>
            <a:custGeom>
              <a:avLst/>
              <a:gdLst/>
              <a:ahLst/>
              <a:cxnLst/>
              <a:rect l="l" t="t" r="r" b="b"/>
              <a:pathLst>
                <a:path w="38100" h="47625">
                  <a:moveTo>
                    <a:pt x="0" y="0"/>
                  </a:moveTo>
                  <a:lnTo>
                    <a:pt x="19009" y="28401"/>
                  </a:lnTo>
                  <a:lnTo>
                    <a:pt x="38019" y="47336"/>
                  </a:lnTo>
                </a:path>
              </a:pathLst>
            </a:custGeom>
            <a:ln w="18980">
              <a:solidFill>
                <a:srgbClr val="0000FF"/>
              </a:solidFill>
            </a:ln>
          </p:spPr>
          <p:txBody>
            <a:bodyPr wrap="square" lIns="0" tIns="0" rIns="0" bIns="0" rtlCol="0"/>
            <a:lstStyle/>
            <a:p>
              <a:endParaRPr/>
            </a:p>
          </p:txBody>
        </p:sp>
        <p:sp>
          <p:nvSpPr>
            <p:cNvPr id="860" name="object 860"/>
            <p:cNvSpPr/>
            <p:nvPr/>
          </p:nvSpPr>
          <p:spPr>
            <a:xfrm>
              <a:off x="6149460" y="5409461"/>
              <a:ext cx="28575" cy="47625"/>
            </a:xfrm>
            <a:custGeom>
              <a:avLst/>
              <a:gdLst/>
              <a:ahLst/>
              <a:cxnLst/>
              <a:rect l="l" t="t" r="r" b="b"/>
              <a:pathLst>
                <a:path w="28575" h="47625">
                  <a:moveTo>
                    <a:pt x="0" y="0"/>
                  </a:moveTo>
                  <a:lnTo>
                    <a:pt x="28514" y="47336"/>
                  </a:lnTo>
                </a:path>
              </a:pathLst>
            </a:custGeom>
            <a:ln w="18989">
              <a:solidFill>
                <a:srgbClr val="0000FF"/>
              </a:solidFill>
            </a:ln>
          </p:spPr>
          <p:txBody>
            <a:bodyPr wrap="square" lIns="0" tIns="0" rIns="0" bIns="0" rtlCol="0"/>
            <a:lstStyle/>
            <a:p>
              <a:endParaRPr/>
            </a:p>
          </p:txBody>
        </p:sp>
        <p:sp>
          <p:nvSpPr>
            <p:cNvPr id="861" name="object 861"/>
            <p:cNvSpPr/>
            <p:nvPr/>
          </p:nvSpPr>
          <p:spPr>
            <a:xfrm>
              <a:off x="6177975" y="5456798"/>
              <a:ext cx="38100" cy="47625"/>
            </a:xfrm>
            <a:custGeom>
              <a:avLst/>
              <a:gdLst/>
              <a:ahLst/>
              <a:cxnLst/>
              <a:rect l="l" t="t" r="r" b="b"/>
              <a:pathLst>
                <a:path w="38100" h="47625">
                  <a:moveTo>
                    <a:pt x="0" y="0"/>
                  </a:moveTo>
                  <a:lnTo>
                    <a:pt x="19009" y="18934"/>
                  </a:lnTo>
                  <a:lnTo>
                    <a:pt x="38019" y="47336"/>
                  </a:lnTo>
                </a:path>
              </a:pathLst>
            </a:custGeom>
            <a:ln w="18980">
              <a:solidFill>
                <a:srgbClr val="0000FF"/>
              </a:solidFill>
            </a:ln>
          </p:spPr>
          <p:txBody>
            <a:bodyPr wrap="square" lIns="0" tIns="0" rIns="0" bIns="0" rtlCol="0"/>
            <a:lstStyle/>
            <a:p>
              <a:endParaRPr/>
            </a:p>
          </p:txBody>
        </p:sp>
        <p:sp>
          <p:nvSpPr>
            <p:cNvPr id="862" name="object 862"/>
            <p:cNvSpPr/>
            <p:nvPr/>
          </p:nvSpPr>
          <p:spPr>
            <a:xfrm>
              <a:off x="6215994" y="5504133"/>
              <a:ext cx="28575" cy="47625"/>
            </a:xfrm>
            <a:custGeom>
              <a:avLst/>
              <a:gdLst/>
              <a:ahLst/>
              <a:cxnLst/>
              <a:rect l="l" t="t" r="r" b="b"/>
              <a:pathLst>
                <a:path w="28575" h="47625">
                  <a:moveTo>
                    <a:pt x="0" y="0"/>
                  </a:moveTo>
                  <a:lnTo>
                    <a:pt x="28514" y="47336"/>
                  </a:lnTo>
                </a:path>
              </a:pathLst>
            </a:custGeom>
            <a:ln w="18989">
              <a:solidFill>
                <a:srgbClr val="0000FF"/>
              </a:solidFill>
            </a:ln>
          </p:spPr>
          <p:txBody>
            <a:bodyPr wrap="square" lIns="0" tIns="0" rIns="0" bIns="0" rtlCol="0"/>
            <a:lstStyle/>
            <a:p>
              <a:endParaRPr/>
            </a:p>
          </p:txBody>
        </p:sp>
        <p:sp>
          <p:nvSpPr>
            <p:cNvPr id="863" name="object 863"/>
            <p:cNvSpPr/>
            <p:nvPr/>
          </p:nvSpPr>
          <p:spPr>
            <a:xfrm>
              <a:off x="6244509" y="5551469"/>
              <a:ext cx="38100" cy="38100"/>
            </a:xfrm>
            <a:custGeom>
              <a:avLst/>
              <a:gdLst/>
              <a:ahLst/>
              <a:cxnLst/>
              <a:rect l="l" t="t" r="r" b="b"/>
              <a:pathLst>
                <a:path w="38100" h="38100">
                  <a:moveTo>
                    <a:pt x="0" y="0"/>
                  </a:moveTo>
                  <a:lnTo>
                    <a:pt x="38019" y="37869"/>
                  </a:lnTo>
                </a:path>
              </a:pathLst>
            </a:custGeom>
            <a:ln w="18972">
              <a:solidFill>
                <a:srgbClr val="0000FF"/>
              </a:solidFill>
            </a:ln>
          </p:spPr>
          <p:txBody>
            <a:bodyPr wrap="square" lIns="0" tIns="0" rIns="0" bIns="0" rtlCol="0"/>
            <a:lstStyle/>
            <a:p>
              <a:endParaRPr/>
            </a:p>
          </p:txBody>
        </p:sp>
        <p:sp>
          <p:nvSpPr>
            <p:cNvPr id="864" name="object 864"/>
            <p:cNvSpPr/>
            <p:nvPr/>
          </p:nvSpPr>
          <p:spPr>
            <a:xfrm>
              <a:off x="6282529" y="5589338"/>
              <a:ext cx="38100" cy="38100"/>
            </a:xfrm>
            <a:custGeom>
              <a:avLst/>
              <a:gdLst/>
              <a:ahLst/>
              <a:cxnLst/>
              <a:rect l="l" t="t" r="r" b="b"/>
              <a:pathLst>
                <a:path w="38100" h="38100">
                  <a:moveTo>
                    <a:pt x="0" y="0"/>
                  </a:moveTo>
                  <a:lnTo>
                    <a:pt x="38019" y="37869"/>
                  </a:lnTo>
                </a:path>
              </a:pathLst>
            </a:custGeom>
            <a:ln w="18972">
              <a:solidFill>
                <a:srgbClr val="0000FF"/>
              </a:solidFill>
            </a:ln>
          </p:spPr>
          <p:txBody>
            <a:bodyPr wrap="square" lIns="0" tIns="0" rIns="0" bIns="0" rtlCol="0"/>
            <a:lstStyle/>
            <a:p>
              <a:endParaRPr/>
            </a:p>
          </p:txBody>
        </p:sp>
        <p:sp>
          <p:nvSpPr>
            <p:cNvPr id="865" name="object 865"/>
            <p:cNvSpPr/>
            <p:nvPr/>
          </p:nvSpPr>
          <p:spPr>
            <a:xfrm>
              <a:off x="6320549" y="5627207"/>
              <a:ext cx="28575" cy="38100"/>
            </a:xfrm>
            <a:custGeom>
              <a:avLst/>
              <a:gdLst/>
              <a:ahLst/>
              <a:cxnLst/>
              <a:rect l="l" t="t" r="r" b="b"/>
              <a:pathLst>
                <a:path w="28575" h="38100">
                  <a:moveTo>
                    <a:pt x="0" y="0"/>
                  </a:moveTo>
                  <a:lnTo>
                    <a:pt x="28514" y="37869"/>
                  </a:lnTo>
                </a:path>
              </a:pathLst>
            </a:custGeom>
            <a:ln w="18982">
              <a:solidFill>
                <a:srgbClr val="0000FF"/>
              </a:solidFill>
            </a:ln>
          </p:spPr>
          <p:txBody>
            <a:bodyPr wrap="square" lIns="0" tIns="0" rIns="0" bIns="0" rtlCol="0"/>
            <a:lstStyle/>
            <a:p>
              <a:endParaRPr/>
            </a:p>
          </p:txBody>
        </p:sp>
        <p:sp>
          <p:nvSpPr>
            <p:cNvPr id="866" name="object 866"/>
            <p:cNvSpPr/>
            <p:nvPr/>
          </p:nvSpPr>
          <p:spPr>
            <a:xfrm>
              <a:off x="6349063" y="5665076"/>
              <a:ext cx="38100" cy="28575"/>
            </a:xfrm>
            <a:custGeom>
              <a:avLst/>
              <a:gdLst/>
              <a:ahLst/>
              <a:cxnLst/>
              <a:rect l="l" t="t" r="r" b="b"/>
              <a:pathLst>
                <a:path w="38100" h="28575">
                  <a:moveTo>
                    <a:pt x="0" y="0"/>
                  </a:moveTo>
                  <a:lnTo>
                    <a:pt x="19009" y="18934"/>
                  </a:lnTo>
                  <a:lnTo>
                    <a:pt x="38019" y="28401"/>
                  </a:lnTo>
                </a:path>
              </a:pathLst>
            </a:custGeom>
            <a:ln w="18961">
              <a:solidFill>
                <a:srgbClr val="0000FF"/>
              </a:solidFill>
            </a:ln>
          </p:spPr>
          <p:txBody>
            <a:bodyPr wrap="square" lIns="0" tIns="0" rIns="0" bIns="0" rtlCol="0"/>
            <a:lstStyle/>
            <a:p>
              <a:endParaRPr/>
            </a:p>
          </p:txBody>
        </p:sp>
        <p:sp>
          <p:nvSpPr>
            <p:cNvPr id="867" name="object 867"/>
            <p:cNvSpPr/>
            <p:nvPr/>
          </p:nvSpPr>
          <p:spPr>
            <a:xfrm>
              <a:off x="6387083" y="5693477"/>
              <a:ext cx="28575" cy="28575"/>
            </a:xfrm>
            <a:custGeom>
              <a:avLst/>
              <a:gdLst/>
              <a:ahLst/>
              <a:cxnLst/>
              <a:rect l="l" t="t" r="r" b="b"/>
              <a:pathLst>
                <a:path w="28575" h="28575">
                  <a:moveTo>
                    <a:pt x="0" y="0"/>
                  </a:moveTo>
                  <a:lnTo>
                    <a:pt x="28514" y="28401"/>
                  </a:lnTo>
                </a:path>
              </a:pathLst>
            </a:custGeom>
            <a:ln w="18972">
              <a:solidFill>
                <a:srgbClr val="0000FF"/>
              </a:solidFill>
            </a:ln>
          </p:spPr>
          <p:txBody>
            <a:bodyPr wrap="square" lIns="0" tIns="0" rIns="0" bIns="0" rtlCol="0"/>
            <a:lstStyle/>
            <a:p>
              <a:endParaRPr/>
            </a:p>
          </p:txBody>
        </p:sp>
        <p:sp>
          <p:nvSpPr>
            <p:cNvPr id="868" name="object 868"/>
            <p:cNvSpPr/>
            <p:nvPr/>
          </p:nvSpPr>
          <p:spPr>
            <a:xfrm>
              <a:off x="6415598" y="5721878"/>
              <a:ext cx="38100" cy="19050"/>
            </a:xfrm>
            <a:custGeom>
              <a:avLst/>
              <a:gdLst/>
              <a:ahLst/>
              <a:cxnLst/>
              <a:rect l="l" t="t" r="r" b="b"/>
              <a:pathLst>
                <a:path w="38100" h="19050">
                  <a:moveTo>
                    <a:pt x="0" y="0"/>
                  </a:moveTo>
                  <a:lnTo>
                    <a:pt x="19009" y="9467"/>
                  </a:lnTo>
                  <a:lnTo>
                    <a:pt x="38019" y="18934"/>
                  </a:lnTo>
                </a:path>
              </a:pathLst>
            </a:custGeom>
            <a:ln w="18949">
              <a:solidFill>
                <a:srgbClr val="0000FF"/>
              </a:solidFill>
            </a:ln>
          </p:spPr>
          <p:txBody>
            <a:bodyPr wrap="square" lIns="0" tIns="0" rIns="0" bIns="0" rtlCol="0"/>
            <a:lstStyle/>
            <a:p>
              <a:endParaRPr/>
            </a:p>
          </p:txBody>
        </p:sp>
        <p:sp>
          <p:nvSpPr>
            <p:cNvPr id="869" name="object 869"/>
            <p:cNvSpPr/>
            <p:nvPr/>
          </p:nvSpPr>
          <p:spPr>
            <a:xfrm>
              <a:off x="6453618" y="5740813"/>
              <a:ext cx="28575" cy="19050"/>
            </a:xfrm>
            <a:custGeom>
              <a:avLst/>
              <a:gdLst/>
              <a:ahLst/>
              <a:cxnLst/>
              <a:rect l="l" t="t" r="r" b="b"/>
              <a:pathLst>
                <a:path w="28575" h="19050">
                  <a:moveTo>
                    <a:pt x="0" y="0"/>
                  </a:moveTo>
                  <a:lnTo>
                    <a:pt x="28514" y="18934"/>
                  </a:lnTo>
                </a:path>
              </a:pathLst>
            </a:custGeom>
            <a:ln w="18957">
              <a:solidFill>
                <a:srgbClr val="0000FF"/>
              </a:solidFill>
            </a:ln>
          </p:spPr>
          <p:txBody>
            <a:bodyPr wrap="square" lIns="0" tIns="0" rIns="0" bIns="0" rtlCol="0"/>
            <a:lstStyle/>
            <a:p>
              <a:endParaRPr/>
            </a:p>
          </p:txBody>
        </p:sp>
        <p:sp>
          <p:nvSpPr>
            <p:cNvPr id="870" name="object 870"/>
            <p:cNvSpPr/>
            <p:nvPr/>
          </p:nvSpPr>
          <p:spPr>
            <a:xfrm>
              <a:off x="6482133" y="5759747"/>
              <a:ext cx="38100" cy="9525"/>
            </a:xfrm>
            <a:custGeom>
              <a:avLst/>
              <a:gdLst/>
              <a:ahLst/>
              <a:cxnLst/>
              <a:rect l="l" t="t" r="r" b="b"/>
              <a:pathLst>
                <a:path w="38100" h="9525">
                  <a:moveTo>
                    <a:pt x="0" y="0"/>
                  </a:moveTo>
                  <a:lnTo>
                    <a:pt x="19009" y="9467"/>
                  </a:lnTo>
                  <a:lnTo>
                    <a:pt x="38019" y="9467"/>
                  </a:lnTo>
                </a:path>
              </a:pathLst>
            </a:custGeom>
            <a:ln w="18938">
              <a:solidFill>
                <a:srgbClr val="0000FF"/>
              </a:solidFill>
            </a:ln>
          </p:spPr>
          <p:txBody>
            <a:bodyPr wrap="square" lIns="0" tIns="0" rIns="0" bIns="0" rtlCol="0"/>
            <a:lstStyle/>
            <a:p>
              <a:endParaRPr/>
            </a:p>
          </p:txBody>
        </p:sp>
        <p:sp>
          <p:nvSpPr>
            <p:cNvPr id="871" name="object 871"/>
            <p:cNvSpPr/>
            <p:nvPr/>
          </p:nvSpPr>
          <p:spPr>
            <a:xfrm>
              <a:off x="6520152" y="5769214"/>
              <a:ext cx="28575" cy="9525"/>
            </a:xfrm>
            <a:custGeom>
              <a:avLst/>
              <a:gdLst/>
              <a:ahLst/>
              <a:cxnLst/>
              <a:rect l="l" t="t" r="r" b="b"/>
              <a:pathLst>
                <a:path w="28575" h="9525">
                  <a:moveTo>
                    <a:pt x="0" y="0"/>
                  </a:moveTo>
                  <a:lnTo>
                    <a:pt x="28514" y="9467"/>
                  </a:lnTo>
                </a:path>
              </a:pathLst>
            </a:custGeom>
            <a:ln w="18942">
              <a:solidFill>
                <a:srgbClr val="0000FF"/>
              </a:solidFill>
            </a:ln>
          </p:spPr>
          <p:txBody>
            <a:bodyPr wrap="square" lIns="0" tIns="0" rIns="0" bIns="0" rtlCol="0"/>
            <a:lstStyle/>
            <a:p>
              <a:endParaRPr/>
            </a:p>
          </p:txBody>
        </p:sp>
        <p:sp>
          <p:nvSpPr>
            <p:cNvPr id="872" name="object 872"/>
            <p:cNvSpPr/>
            <p:nvPr/>
          </p:nvSpPr>
          <p:spPr>
            <a:xfrm>
              <a:off x="6548667" y="5778680"/>
              <a:ext cx="38100" cy="0"/>
            </a:xfrm>
            <a:custGeom>
              <a:avLst/>
              <a:gdLst/>
              <a:ahLst/>
              <a:cxnLst/>
              <a:rect l="l" t="t" r="r" b="b"/>
              <a:pathLst>
                <a:path w="38100">
                  <a:moveTo>
                    <a:pt x="0" y="0"/>
                  </a:moveTo>
                  <a:lnTo>
                    <a:pt x="38019" y="0"/>
                  </a:lnTo>
                </a:path>
              </a:pathLst>
            </a:custGeom>
            <a:ln w="18934">
              <a:solidFill>
                <a:srgbClr val="0000FF"/>
              </a:solidFill>
            </a:ln>
          </p:spPr>
          <p:txBody>
            <a:bodyPr wrap="square" lIns="0" tIns="0" rIns="0" bIns="0" rtlCol="0"/>
            <a:lstStyle/>
            <a:p>
              <a:endParaRPr/>
            </a:p>
          </p:txBody>
        </p:sp>
        <p:sp>
          <p:nvSpPr>
            <p:cNvPr id="873" name="object 873"/>
            <p:cNvSpPr/>
            <p:nvPr/>
          </p:nvSpPr>
          <p:spPr>
            <a:xfrm>
              <a:off x="6586687" y="5778680"/>
              <a:ext cx="38100" cy="0"/>
            </a:xfrm>
            <a:custGeom>
              <a:avLst/>
              <a:gdLst/>
              <a:ahLst/>
              <a:cxnLst/>
              <a:rect l="l" t="t" r="r" b="b"/>
              <a:pathLst>
                <a:path w="38100">
                  <a:moveTo>
                    <a:pt x="0" y="0"/>
                  </a:moveTo>
                  <a:lnTo>
                    <a:pt x="38019" y="0"/>
                  </a:lnTo>
                </a:path>
              </a:pathLst>
            </a:custGeom>
            <a:ln w="18934">
              <a:solidFill>
                <a:srgbClr val="0000FF"/>
              </a:solidFill>
            </a:ln>
          </p:spPr>
          <p:txBody>
            <a:bodyPr wrap="square" lIns="0" tIns="0" rIns="0" bIns="0" rtlCol="0"/>
            <a:lstStyle/>
            <a:p>
              <a:endParaRPr/>
            </a:p>
          </p:txBody>
        </p:sp>
        <p:sp>
          <p:nvSpPr>
            <p:cNvPr id="874" name="object 874"/>
            <p:cNvSpPr/>
            <p:nvPr/>
          </p:nvSpPr>
          <p:spPr>
            <a:xfrm>
              <a:off x="6624707" y="5769212"/>
              <a:ext cx="28575" cy="9525"/>
            </a:xfrm>
            <a:custGeom>
              <a:avLst/>
              <a:gdLst/>
              <a:ahLst/>
              <a:cxnLst/>
              <a:rect l="l" t="t" r="r" b="b"/>
              <a:pathLst>
                <a:path w="28575" h="9525">
                  <a:moveTo>
                    <a:pt x="0" y="9467"/>
                  </a:moveTo>
                  <a:lnTo>
                    <a:pt x="28514" y="0"/>
                  </a:lnTo>
                </a:path>
              </a:pathLst>
            </a:custGeom>
            <a:ln w="18942">
              <a:solidFill>
                <a:srgbClr val="0000FF"/>
              </a:solidFill>
            </a:ln>
          </p:spPr>
          <p:txBody>
            <a:bodyPr wrap="square" lIns="0" tIns="0" rIns="0" bIns="0" rtlCol="0"/>
            <a:lstStyle/>
            <a:p>
              <a:endParaRPr/>
            </a:p>
          </p:txBody>
        </p:sp>
        <p:sp>
          <p:nvSpPr>
            <p:cNvPr id="875" name="object 875"/>
            <p:cNvSpPr/>
            <p:nvPr/>
          </p:nvSpPr>
          <p:spPr>
            <a:xfrm>
              <a:off x="6653222" y="5759745"/>
              <a:ext cx="38100" cy="9525"/>
            </a:xfrm>
            <a:custGeom>
              <a:avLst/>
              <a:gdLst/>
              <a:ahLst/>
              <a:cxnLst/>
              <a:rect l="l" t="t" r="r" b="b"/>
              <a:pathLst>
                <a:path w="38100" h="9525">
                  <a:moveTo>
                    <a:pt x="0" y="9467"/>
                  </a:moveTo>
                  <a:lnTo>
                    <a:pt x="19009" y="9467"/>
                  </a:lnTo>
                  <a:lnTo>
                    <a:pt x="38019" y="0"/>
                  </a:lnTo>
                </a:path>
              </a:pathLst>
            </a:custGeom>
            <a:ln w="18938">
              <a:solidFill>
                <a:srgbClr val="0000FF"/>
              </a:solidFill>
            </a:ln>
          </p:spPr>
          <p:txBody>
            <a:bodyPr wrap="square" lIns="0" tIns="0" rIns="0" bIns="0" rtlCol="0"/>
            <a:lstStyle/>
            <a:p>
              <a:endParaRPr/>
            </a:p>
          </p:txBody>
        </p:sp>
        <p:sp>
          <p:nvSpPr>
            <p:cNvPr id="876" name="object 876"/>
            <p:cNvSpPr/>
            <p:nvPr/>
          </p:nvSpPr>
          <p:spPr>
            <a:xfrm>
              <a:off x="6691242" y="5740810"/>
              <a:ext cx="28575" cy="19050"/>
            </a:xfrm>
            <a:custGeom>
              <a:avLst/>
              <a:gdLst/>
              <a:ahLst/>
              <a:cxnLst/>
              <a:rect l="l" t="t" r="r" b="b"/>
              <a:pathLst>
                <a:path w="28575" h="19050">
                  <a:moveTo>
                    <a:pt x="0" y="18934"/>
                  </a:moveTo>
                  <a:lnTo>
                    <a:pt x="28514" y="0"/>
                  </a:lnTo>
                </a:path>
              </a:pathLst>
            </a:custGeom>
            <a:ln w="18957">
              <a:solidFill>
                <a:srgbClr val="0000FF"/>
              </a:solidFill>
            </a:ln>
          </p:spPr>
          <p:txBody>
            <a:bodyPr wrap="square" lIns="0" tIns="0" rIns="0" bIns="0" rtlCol="0"/>
            <a:lstStyle/>
            <a:p>
              <a:endParaRPr/>
            </a:p>
          </p:txBody>
        </p:sp>
        <p:sp>
          <p:nvSpPr>
            <p:cNvPr id="877" name="object 877"/>
            <p:cNvSpPr/>
            <p:nvPr/>
          </p:nvSpPr>
          <p:spPr>
            <a:xfrm>
              <a:off x="6719757" y="5721875"/>
              <a:ext cx="38100" cy="19050"/>
            </a:xfrm>
            <a:custGeom>
              <a:avLst/>
              <a:gdLst/>
              <a:ahLst/>
              <a:cxnLst/>
              <a:rect l="l" t="t" r="r" b="b"/>
              <a:pathLst>
                <a:path w="38100" h="19050">
                  <a:moveTo>
                    <a:pt x="0" y="18934"/>
                  </a:moveTo>
                  <a:lnTo>
                    <a:pt x="19009" y="9467"/>
                  </a:lnTo>
                  <a:lnTo>
                    <a:pt x="38019" y="0"/>
                  </a:lnTo>
                </a:path>
              </a:pathLst>
            </a:custGeom>
            <a:ln w="18949">
              <a:solidFill>
                <a:srgbClr val="0000FF"/>
              </a:solidFill>
            </a:ln>
          </p:spPr>
          <p:txBody>
            <a:bodyPr wrap="square" lIns="0" tIns="0" rIns="0" bIns="0" rtlCol="0"/>
            <a:lstStyle/>
            <a:p>
              <a:endParaRPr/>
            </a:p>
          </p:txBody>
        </p:sp>
        <p:sp>
          <p:nvSpPr>
            <p:cNvPr id="878" name="object 878"/>
            <p:cNvSpPr/>
            <p:nvPr/>
          </p:nvSpPr>
          <p:spPr>
            <a:xfrm>
              <a:off x="6757776" y="5693473"/>
              <a:ext cx="28575" cy="28575"/>
            </a:xfrm>
            <a:custGeom>
              <a:avLst/>
              <a:gdLst/>
              <a:ahLst/>
              <a:cxnLst/>
              <a:rect l="l" t="t" r="r" b="b"/>
              <a:pathLst>
                <a:path w="28575" h="28575">
                  <a:moveTo>
                    <a:pt x="0" y="28401"/>
                  </a:moveTo>
                  <a:lnTo>
                    <a:pt x="28514" y="0"/>
                  </a:lnTo>
                </a:path>
              </a:pathLst>
            </a:custGeom>
            <a:ln w="18972">
              <a:solidFill>
                <a:srgbClr val="0000FF"/>
              </a:solidFill>
            </a:ln>
          </p:spPr>
          <p:txBody>
            <a:bodyPr wrap="square" lIns="0" tIns="0" rIns="0" bIns="0" rtlCol="0"/>
            <a:lstStyle/>
            <a:p>
              <a:endParaRPr/>
            </a:p>
          </p:txBody>
        </p:sp>
        <p:sp>
          <p:nvSpPr>
            <p:cNvPr id="879" name="object 879"/>
            <p:cNvSpPr/>
            <p:nvPr/>
          </p:nvSpPr>
          <p:spPr>
            <a:xfrm>
              <a:off x="6786291" y="5665070"/>
              <a:ext cx="38100" cy="28575"/>
            </a:xfrm>
            <a:custGeom>
              <a:avLst/>
              <a:gdLst/>
              <a:ahLst/>
              <a:cxnLst/>
              <a:rect l="l" t="t" r="r" b="b"/>
              <a:pathLst>
                <a:path w="38100" h="28575">
                  <a:moveTo>
                    <a:pt x="0" y="28401"/>
                  </a:moveTo>
                  <a:lnTo>
                    <a:pt x="19009" y="18934"/>
                  </a:lnTo>
                  <a:lnTo>
                    <a:pt x="38019" y="0"/>
                  </a:lnTo>
                </a:path>
              </a:pathLst>
            </a:custGeom>
            <a:ln w="18961">
              <a:solidFill>
                <a:srgbClr val="0000FF"/>
              </a:solidFill>
            </a:ln>
          </p:spPr>
          <p:txBody>
            <a:bodyPr wrap="square" lIns="0" tIns="0" rIns="0" bIns="0" rtlCol="0"/>
            <a:lstStyle/>
            <a:p>
              <a:endParaRPr/>
            </a:p>
          </p:txBody>
        </p:sp>
        <p:sp>
          <p:nvSpPr>
            <p:cNvPr id="880" name="object 880"/>
            <p:cNvSpPr/>
            <p:nvPr/>
          </p:nvSpPr>
          <p:spPr>
            <a:xfrm>
              <a:off x="6824311" y="5627201"/>
              <a:ext cx="28575" cy="38100"/>
            </a:xfrm>
            <a:custGeom>
              <a:avLst/>
              <a:gdLst/>
              <a:ahLst/>
              <a:cxnLst/>
              <a:rect l="l" t="t" r="r" b="b"/>
              <a:pathLst>
                <a:path w="28575" h="38100">
                  <a:moveTo>
                    <a:pt x="0" y="37869"/>
                  </a:moveTo>
                  <a:lnTo>
                    <a:pt x="28514" y="0"/>
                  </a:lnTo>
                </a:path>
              </a:pathLst>
            </a:custGeom>
            <a:ln w="18982">
              <a:solidFill>
                <a:srgbClr val="0000FF"/>
              </a:solidFill>
            </a:ln>
          </p:spPr>
          <p:txBody>
            <a:bodyPr wrap="square" lIns="0" tIns="0" rIns="0" bIns="0" rtlCol="0"/>
            <a:lstStyle/>
            <a:p>
              <a:endParaRPr/>
            </a:p>
          </p:txBody>
        </p:sp>
        <p:sp>
          <p:nvSpPr>
            <p:cNvPr id="881" name="object 881"/>
            <p:cNvSpPr/>
            <p:nvPr/>
          </p:nvSpPr>
          <p:spPr>
            <a:xfrm>
              <a:off x="6852826" y="5589331"/>
              <a:ext cx="38100" cy="38100"/>
            </a:xfrm>
            <a:custGeom>
              <a:avLst/>
              <a:gdLst/>
              <a:ahLst/>
              <a:cxnLst/>
              <a:rect l="l" t="t" r="r" b="b"/>
              <a:pathLst>
                <a:path w="38100" h="38100">
                  <a:moveTo>
                    <a:pt x="0" y="37869"/>
                  </a:moveTo>
                  <a:lnTo>
                    <a:pt x="38019" y="0"/>
                  </a:lnTo>
                </a:path>
              </a:pathLst>
            </a:custGeom>
            <a:ln w="18972">
              <a:solidFill>
                <a:srgbClr val="0000FF"/>
              </a:solidFill>
            </a:ln>
          </p:spPr>
          <p:txBody>
            <a:bodyPr wrap="square" lIns="0" tIns="0" rIns="0" bIns="0" rtlCol="0"/>
            <a:lstStyle/>
            <a:p>
              <a:endParaRPr/>
            </a:p>
          </p:txBody>
        </p:sp>
        <p:sp>
          <p:nvSpPr>
            <p:cNvPr id="882" name="object 882"/>
            <p:cNvSpPr/>
            <p:nvPr/>
          </p:nvSpPr>
          <p:spPr>
            <a:xfrm>
              <a:off x="6890845" y="5551462"/>
              <a:ext cx="38100" cy="38100"/>
            </a:xfrm>
            <a:custGeom>
              <a:avLst/>
              <a:gdLst/>
              <a:ahLst/>
              <a:cxnLst/>
              <a:rect l="l" t="t" r="r" b="b"/>
              <a:pathLst>
                <a:path w="38100" h="38100">
                  <a:moveTo>
                    <a:pt x="0" y="37869"/>
                  </a:moveTo>
                  <a:lnTo>
                    <a:pt x="38019" y="0"/>
                  </a:lnTo>
                </a:path>
              </a:pathLst>
            </a:custGeom>
            <a:ln w="18972">
              <a:solidFill>
                <a:srgbClr val="0000FF"/>
              </a:solidFill>
            </a:ln>
          </p:spPr>
          <p:txBody>
            <a:bodyPr wrap="square" lIns="0" tIns="0" rIns="0" bIns="0" rtlCol="0"/>
            <a:lstStyle/>
            <a:p>
              <a:endParaRPr/>
            </a:p>
          </p:txBody>
        </p:sp>
        <p:sp>
          <p:nvSpPr>
            <p:cNvPr id="883" name="object 883"/>
            <p:cNvSpPr/>
            <p:nvPr/>
          </p:nvSpPr>
          <p:spPr>
            <a:xfrm>
              <a:off x="6928865" y="5504125"/>
              <a:ext cx="28575" cy="47625"/>
            </a:xfrm>
            <a:custGeom>
              <a:avLst/>
              <a:gdLst/>
              <a:ahLst/>
              <a:cxnLst/>
              <a:rect l="l" t="t" r="r" b="b"/>
              <a:pathLst>
                <a:path w="28575" h="47625">
                  <a:moveTo>
                    <a:pt x="0" y="47336"/>
                  </a:moveTo>
                  <a:lnTo>
                    <a:pt x="28514" y="0"/>
                  </a:lnTo>
                </a:path>
              </a:pathLst>
            </a:custGeom>
            <a:ln w="18989">
              <a:solidFill>
                <a:srgbClr val="0000FF"/>
              </a:solidFill>
            </a:ln>
          </p:spPr>
          <p:txBody>
            <a:bodyPr wrap="square" lIns="0" tIns="0" rIns="0" bIns="0" rtlCol="0"/>
            <a:lstStyle/>
            <a:p>
              <a:endParaRPr/>
            </a:p>
          </p:txBody>
        </p:sp>
        <p:sp>
          <p:nvSpPr>
            <p:cNvPr id="884" name="object 884"/>
            <p:cNvSpPr/>
            <p:nvPr/>
          </p:nvSpPr>
          <p:spPr>
            <a:xfrm>
              <a:off x="6957380" y="5456789"/>
              <a:ext cx="38100" cy="47625"/>
            </a:xfrm>
            <a:custGeom>
              <a:avLst/>
              <a:gdLst/>
              <a:ahLst/>
              <a:cxnLst/>
              <a:rect l="l" t="t" r="r" b="b"/>
              <a:pathLst>
                <a:path w="38100" h="47625">
                  <a:moveTo>
                    <a:pt x="0" y="47336"/>
                  </a:moveTo>
                  <a:lnTo>
                    <a:pt x="19009" y="18934"/>
                  </a:lnTo>
                  <a:lnTo>
                    <a:pt x="38019" y="0"/>
                  </a:lnTo>
                </a:path>
              </a:pathLst>
            </a:custGeom>
            <a:ln w="18980">
              <a:solidFill>
                <a:srgbClr val="0000FF"/>
              </a:solidFill>
            </a:ln>
          </p:spPr>
          <p:txBody>
            <a:bodyPr wrap="square" lIns="0" tIns="0" rIns="0" bIns="0" rtlCol="0"/>
            <a:lstStyle/>
            <a:p>
              <a:endParaRPr/>
            </a:p>
          </p:txBody>
        </p:sp>
        <p:sp>
          <p:nvSpPr>
            <p:cNvPr id="885" name="object 885"/>
            <p:cNvSpPr/>
            <p:nvPr/>
          </p:nvSpPr>
          <p:spPr>
            <a:xfrm>
              <a:off x="6995400" y="5409452"/>
              <a:ext cx="28575" cy="47625"/>
            </a:xfrm>
            <a:custGeom>
              <a:avLst/>
              <a:gdLst/>
              <a:ahLst/>
              <a:cxnLst/>
              <a:rect l="l" t="t" r="r" b="b"/>
              <a:pathLst>
                <a:path w="28575" h="47625">
                  <a:moveTo>
                    <a:pt x="0" y="47336"/>
                  </a:moveTo>
                  <a:lnTo>
                    <a:pt x="28514" y="0"/>
                  </a:lnTo>
                </a:path>
              </a:pathLst>
            </a:custGeom>
            <a:ln w="18989">
              <a:solidFill>
                <a:srgbClr val="0000FF"/>
              </a:solidFill>
            </a:ln>
          </p:spPr>
          <p:txBody>
            <a:bodyPr wrap="square" lIns="0" tIns="0" rIns="0" bIns="0" rtlCol="0"/>
            <a:lstStyle/>
            <a:p>
              <a:endParaRPr/>
            </a:p>
          </p:txBody>
        </p:sp>
        <p:sp>
          <p:nvSpPr>
            <p:cNvPr id="886" name="object 886"/>
            <p:cNvSpPr/>
            <p:nvPr/>
          </p:nvSpPr>
          <p:spPr>
            <a:xfrm>
              <a:off x="7023915" y="5362115"/>
              <a:ext cx="38100" cy="47625"/>
            </a:xfrm>
            <a:custGeom>
              <a:avLst/>
              <a:gdLst/>
              <a:ahLst/>
              <a:cxnLst/>
              <a:rect l="l" t="t" r="r" b="b"/>
              <a:pathLst>
                <a:path w="38100" h="47625">
                  <a:moveTo>
                    <a:pt x="0" y="47336"/>
                  </a:moveTo>
                  <a:lnTo>
                    <a:pt x="19009" y="28401"/>
                  </a:lnTo>
                  <a:lnTo>
                    <a:pt x="38019" y="0"/>
                  </a:lnTo>
                </a:path>
              </a:pathLst>
            </a:custGeom>
            <a:ln w="18980">
              <a:solidFill>
                <a:srgbClr val="0000FF"/>
              </a:solidFill>
            </a:ln>
          </p:spPr>
          <p:txBody>
            <a:bodyPr wrap="square" lIns="0" tIns="0" rIns="0" bIns="0" rtlCol="0"/>
            <a:lstStyle/>
            <a:p>
              <a:endParaRPr/>
            </a:p>
          </p:txBody>
        </p:sp>
        <p:sp>
          <p:nvSpPr>
            <p:cNvPr id="887" name="object 887"/>
            <p:cNvSpPr/>
            <p:nvPr/>
          </p:nvSpPr>
          <p:spPr>
            <a:xfrm>
              <a:off x="7061935" y="5305311"/>
              <a:ext cx="28575" cy="57150"/>
            </a:xfrm>
            <a:custGeom>
              <a:avLst/>
              <a:gdLst/>
              <a:ahLst/>
              <a:cxnLst/>
              <a:rect l="l" t="t" r="r" b="b"/>
              <a:pathLst>
                <a:path w="28575" h="57150">
                  <a:moveTo>
                    <a:pt x="0" y="56803"/>
                  </a:moveTo>
                  <a:lnTo>
                    <a:pt x="28514" y="0"/>
                  </a:lnTo>
                </a:path>
              </a:pathLst>
            </a:custGeom>
            <a:ln w="18994">
              <a:solidFill>
                <a:srgbClr val="0000FF"/>
              </a:solidFill>
            </a:ln>
          </p:spPr>
          <p:txBody>
            <a:bodyPr wrap="square" lIns="0" tIns="0" rIns="0" bIns="0" rtlCol="0"/>
            <a:lstStyle/>
            <a:p>
              <a:endParaRPr/>
            </a:p>
          </p:txBody>
        </p:sp>
        <p:sp>
          <p:nvSpPr>
            <p:cNvPr id="888" name="object 888"/>
            <p:cNvSpPr/>
            <p:nvPr/>
          </p:nvSpPr>
          <p:spPr>
            <a:xfrm>
              <a:off x="7090449" y="5248507"/>
              <a:ext cx="38100" cy="57150"/>
            </a:xfrm>
            <a:custGeom>
              <a:avLst/>
              <a:gdLst/>
              <a:ahLst/>
              <a:cxnLst/>
              <a:rect l="l" t="t" r="r" b="b"/>
              <a:pathLst>
                <a:path w="38100" h="57150">
                  <a:moveTo>
                    <a:pt x="0" y="56803"/>
                  </a:moveTo>
                  <a:lnTo>
                    <a:pt x="19009" y="28401"/>
                  </a:lnTo>
                  <a:lnTo>
                    <a:pt x="38019" y="0"/>
                  </a:lnTo>
                </a:path>
              </a:pathLst>
            </a:custGeom>
            <a:ln w="18986">
              <a:solidFill>
                <a:srgbClr val="0000FF"/>
              </a:solidFill>
            </a:ln>
          </p:spPr>
          <p:txBody>
            <a:bodyPr wrap="square" lIns="0" tIns="0" rIns="0" bIns="0" rtlCol="0"/>
            <a:lstStyle/>
            <a:p>
              <a:endParaRPr/>
            </a:p>
          </p:txBody>
        </p:sp>
        <p:sp>
          <p:nvSpPr>
            <p:cNvPr id="889" name="object 889"/>
            <p:cNvSpPr/>
            <p:nvPr/>
          </p:nvSpPr>
          <p:spPr>
            <a:xfrm>
              <a:off x="7128469" y="5191703"/>
              <a:ext cx="28575" cy="57150"/>
            </a:xfrm>
            <a:custGeom>
              <a:avLst/>
              <a:gdLst/>
              <a:ahLst/>
              <a:cxnLst/>
              <a:rect l="l" t="t" r="r" b="b"/>
              <a:pathLst>
                <a:path w="28575" h="57150">
                  <a:moveTo>
                    <a:pt x="0" y="56803"/>
                  </a:moveTo>
                  <a:lnTo>
                    <a:pt x="28514" y="0"/>
                  </a:lnTo>
                </a:path>
              </a:pathLst>
            </a:custGeom>
            <a:ln w="18994">
              <a:solidFill>
                <a:srgbClr val="0000FF"/>
              </a:solidFill>
            </a:ln>
          </p:spPr>
          <p:txBody>
            <a:bodyPr wrap="square" lIns="0" tIns="0" rIns="0" bIns="0" rtlCol="0"/>
            <a:lstStyle/>
            <a:p>
              <a:endParaRPr/>
            </a:p>
          </p:txBody>
        </p:sp>
        <p:sp>
          <p:nvSpPr>
            <p:cNvPr id="890" name="object 890"/>
            <p:cNvSpPr/>
            <p:nvPr/>
          </p:nvSpPr>
          <p:spPr>
            <a:xfrm>
              <a:off x="7156984" y="5144366"/>
              <a:ext cx="38100" cy="47625"/>
            </a:xfrm>
            <a:custGeom>
              <a:avLst/>
              <a:gdLst/>
              <a:ahLst/>
              <a:cxnLst/>
              <a:rect l="l" t="t" r="r" b="b"/>
              <a:pathLst>
                <a:path w="38100" h="47625">
                  <a:moveTo>
                    <a:pt x="0" y="47336"/>
                  </a:moveTo>
                  <a:lnTo>
                    <a:pt x="38019" y="0"/>
                  </a:lnTo>
                </a:path>
              </a:pathLst>
            </a:custGeom>
            <a:ln w="18980">
              <a:solidFill>
                <a:srgbClr val="0000FF"/>
              </a:solidFill>
            </a:ln>
          </p:spPr>
          <p:txBody>
            <a:bodyPr wrap="square" lIns="0" tIns="0" rIns="0" bIns="0" rtlCol="0"/>
            <a:lstStyle/>
            <a:p>
              <a:endParaRPr/>
            </a:p>
          </p:txBody>
        </p:sp>
        <p:sp>
          <p:nvSpPr>
            <p:cNvPr id="891" name="object 891"/>
            <p:cNvSpPr/>
            <p:nvPr/>
          </p:nvSpPr>
          <p:spPr>
            <a:xfrm>
              <a:off x="2328471" y="4633133"/>
              <a:ext cx="38100" cy="0"/>
            </a:xfrm>
            <a:custGeom>
              <a:avLst/>
              <a:gdLst/>
              <a:ahLst/>
              <a:cxnLst/>
              <a:rect l="l" t="t" r="r" b="b"/>
              <a:pathLst>
                <a:path w="38100">
                  <a:moveTo>
                    <a:pt x="0" y="0"/>
                  </a:moveTo>
                  <a:lnTo>
                    <a:pt x="38019" y="0"/>
                  </a:lnTo>
                </a:path>
              </a:pathLst>
            </a:custGeom>
            <a:ln w="18934">
              <a:solidFill>
                <a:srgbClr val="FF0000"/>
              </a:solidFill>
            </a:ln>
          </p:spPr>
          <p:txBody>
            <a:bodyPr wrap="square" lIns="0" tIns="0" rIns="0" bIns="0" rtlCol="0"/>
            <a:lstStyle/>
            <a:p>
              <a:endParaRPr/>
            </a:p>
          </p:txBody>
        </p:sp>
        <p:sp>
          <p:nvSpPr>
            <p:cNvPr id="892" name="object 892"/>
            <p:cNvSpPr/>
            <p:nvPr/>
          </p:nvSpPr>
          <p:spPr>
            <a:xfrm>
              <a:off x="2366491" y="4633133"/>
              <a:ext cx="28575" cy="0"/>
            </a:xfrm>
            <a:custGeom>
              <a:avLst/>
              <a:gdLst/>
              <a:ahLst/>
              <a:cxnLst/>
              <a:rect l="l" t="t" r="r" b="b"/>
              <a:pathLst>
                <a:path w="28575">
                  <a:moveTo>
                    <a:pt x="0" y="0"/>
                  </a:moveTo>
                  <a:lnTo>
                    <a:pt x="28514" y="0"/>
                  </a:lnTo>
                </a:path>
              </a:pathLst>
            </a:custGeom>
            <a:ln w="18934">
              <a:solidFill>
                <a:srgbClr val="FF0000"/>
              </a:solidFill>
            </a:ln>
          </p:spPr>
          <p:txBody>
            <a:bodyPr wrap="square" lIns="0" tIns="0" rIns="0" bIns="0" rtlCol="0"/>
            <a:lstStyle/>
            <a:p>
              <a:endParaRPr/>
            </a:p>
          </p:txBody>
        </p:sp>
        <p:sp>
          <p:nvSpPr>
            <p:cNvPr id="893" name="object 893"/>
            <p:cNvSpPr/>
            <p:nvPr/>
          </p:nvSpPr>
          <p:spPr>
            <a:xfrm>
              <a:off x="2395006" y="4633132"/>
              <a:ext cx="38100" cy="9525"/>
            </a:xfrm>
            <a:custGeom>
              <a:avLst/>
              <a:gdLst/>
              <a:ahLst/>
              <a:cxnLst/>
              <a:rect l="l" t="t" r="r" b="b"/>
              <a:pathLst>
                <a:path w="38100" h="9525">
                  <a:moveTo>
                    <a:pt x="0" y="0"/>
                  </a:moveTo>
                  <a:lnTo>
                    <a:pt x="19009" y="0"/>
                  </a:lnTo>
                  <a:lnTo>
                    <a:pt x="38019" y="9467"/>
                  </a:lnTo>
                </a:path>
              </a:pathLst>
            </a:custGeom>
            <a:ln w="18938">
              <a:solidFill>
                <a:srgbClr val="FF0000"/>
              </a:solidFill>
            </a:ln>
          </p:spPr>
          <p:txBody>
            <a:bodyPr wrap="square" lIns="0" tIns="0" rIns="0" bIns="0" rtlCol="0"/>
            <a:lstStyle/>
            <a:p>
              <a:endParaRPr/>
            </a:p>
          </p:txBody>
        </p:sp>
        <p:sp>
          <p:nvSpPr>
            <p:cNvPr id="894" name="object 894"/>
            <p:cNvSpPr/>
            <p:nvPr/>
          </p:nvSpPr>
          <p:spPr>
            <a:xfrm>
              <a:off x="2433025" y="4642599"/>
              <a:ext cx="28575" cy="19050"/>
            </a:xfrm>
            <a:custGeom>
              <a:avLst/>
              <a:gdLst/>
              <a:ahLst/>
              <a:cxnLst/>
              <a:rect l="l" t="t" r="r" b="b"/>
              <a:pathLst>
                <a:path w="28575" h="19050">
                  <a:moveTo>
                    <a:pt x="0" y="0"/>
                  </a:moveTo>
                  <a:lnTo>
                    <a:pt x="28514" y="18934"/>
                  </a:lnTo>
                </a:path>
              </a:pathLst>
            </a:custGeom>
            <a:ln w="18957">
              <a:solidFill>
                <a:srgbClr val="FF0000"/>
              </a:solidFill>
            </a:ln>
          </p:spPr>
          <p:txBody>
            <a:bodyPr wrap="square" lIns="0" tIns="0" rIns="0" bIns="0" rtlCol="0"/>
            <a:lstStyle/>
            <a:p>
              <a:endParaRPr/>
            </a:p>
          </p:txBody>
        </p:sp>
        <p:sp>
          <p:nvSpPr>
            <p:cNvPr id="895" name="object 895"/>
            <p:cNvSpPr/>
            <p:nvPr/>
          </p:nvSpPr>
          <p:spPr>
            <a:xfrm>
              <a:off x="2461540" y="4661533"/>
              <a:ext cx="38100" cy="19050"/>
            </a:xfrm>
            <a:custGeom>
              <a:avLst/>
              <a:gdLst/>
              <a:ahLst/>
              <a:cxnLst/>
              <a:rect l="l" t="t" r="r" b="b"/>
              <a:pathLst>
                <a:path w="38100" h="19050">
                  <a:moveTo>
                    <a:pt x="0" y="0"/>
                  </a:moveTo>
                  <a:lnTo>
                    <a:pt x="19009" y="9467"/>
                  </a:lnTo>
                  <a:lnTo>
                    <a:pt x="38019" y="18934"/>
                  </a:lnTo>
                </a:path>
              </a:pathLst>
            </a:custGeom>
            <a:ln w="18949">
              <a:solidFill>
                <a:srgbClr val="FF0000"/>
              </a:solidFill>
            </a:ln>
          </p:spPr>
          <p:txBody>
            <a:bodyPr wrap="square" lIns="0" tIns="0" rIns="0" bIns="0" rtlCol="0"/>
            <a:lstStyle/>
            <a:p>
              <a:endParaRPr/>
            </a:p>
          </p:txBody>
        </p:sp>
        <p:sp>
          <p:nvSpPr>
            <p:cNvPr id="896" name="object 896"/>
            <p:cNvSpPr/>
            <p:nvPr/>
          </p:nvSpPr>
          <p:spPr>
            <a:xfrm>
              <a:off x="2499560" y="4680468"/>
              <a:ext cx="28575" cy="19050"/>
            </a:xfrm>
            <a:custGeom>
              <a:avLst/>
              <a:gdLst/>
              <a:ahLst/>
              <a:cxnLst/>
              <a:rect l="l" t="t" r="r" b="b"/>
              <a:pathLst>
                <a:path w="28575" h="19050">
                  <a:moveTo>
                    <a:pt x="0" y="0"/>
                  </a:moveTo>
                  <a:lnTo>
                    <a:pt x="28514" y="18934"/>
                  </a:lnTo>
                </a:path>
              </a:pathLst>
            </a:custGeom>
            <a:ln w="18957">
              <a:solidFill>
                <a:srgbClr val="FF0000"/>
              </a:solidFill>
            </a:ln>
          </p:spPr>
          <p:txBody>
            <a:bodyPr wrap="square" lIns="0" tIns="0" rIns="0" bIns="0" rtlCol="0"/>
            <a:lstStyle/>
            <a:p>
              <a:endParaRPr/>
            </a:p>
          </p:txBody>
        </p:sp>
        <p:sp>
          <p:nvSpPr>
            <p:cNvPr id="897" name="object 897"/>
            <p:cNvSpPr/>
            <p:nvPr/>
          </p:nvSpPr>
          <p:spPr>
            <a:xfrm>
              <a:off x="2528075" y="4699402"/>
              <a:ext cx="38100" cy="19050"/>
            </a:xfrm>
            <a:custGeom>
              <a:avLst/>
              <a:gdLst/>
              <a:ahLst/>
              <a:cxnLst/>
              <a:rect l="l" t="t" r="r" b="b"/>
              <a:pathLst>
                <a:path w="38100" h="19050">
                  <a:moveTo>
                    <a:pt x="0" y="0"/>
                  </a:moveTo>
                  <a:lnTo>
                    <a:pt x="19009" y="9467"/>
                  </a:lnTo>
                  <a:lnTo>
                    <a:pt x="38019" y="18934"/>
                  </a:lnTo>
                </a:path>
              </a:pathLst>
            </a:custGeom>
            <a:ln w="18949">
              <a:solidFill>
                <a:srgbClr val="FF0000"/>
              </a:solidFill>
            </a:ln>
          </p:spPr>
          <p:txBody>
            <a:bodyPr wrap="square" lIns="0" tIns="0" rIns="0" bIns="0" rtlCol="0"/>
            <a:lstStyle/>
            <a:p>
              <a:endParaRPr/>
            </a:p>
          </p:txBody>
        </p:sp>
        <p:sp>
          <p:nvSpPr>
            <p:cNvPr id="898" name="object 898"/>
            <p:cNvSpPr/>
            <p:nvPr/>
          </p:nvSpPr>
          <p:spPr>
            <a:xfrm>
              <a:off x="2566095" y="4718336"/>
              <a:ext cx="28575" cy="28575"/>
            </a:xfrm>
            <a:custGeom>
              <a:avLst/>
              <a:gdLst/>
              <a:ahLst/>
              <a:cxnLst/>
              <a:rect l="l" t="t" r="r" b="b"/>
              <a:pathLst>
                <a:path w="28575" h="28575">
                  <a:moveTo>
                    <a:pt x="0" y="0"/>
                  </a:moveTo>
                  <a:lnTo>
                    <a:pt x="28514" y="28401"/>
                  </a:lnTo>
                </a:path>
              </a:pathLst>
            </a:custGeom>
            <a:ln w="18972">
              <a:solidFill>
                <a:srgbClr val="FF0000"/>
              </a:solidFill>
            </a:ln>
          </p:spPr>
          <p:txBody>
            <a:bodyPr wrap="square" lIns="0" tIns="0" rIns="0" bIns="0" rtlCol="0"/>
            <a:lstStyle/>
            <a:p>
              <a:endParaRPr/>
            </a:p>
          </p:txBody>
        </p:sp>
        <p:sp>
          <p:nvSpPr>
            <p:cNvPr id="899" name="object 899"/>
            <p:cNvSpPr/>
            <p:nvPr/>
          </p:nvSpPr>
          <p:spPr>
            <a:xfrm>
              <a:off x="2594610" y="4746737"/>
              <a:ext cx="38100" cy="28575"/>
            </a:xfrm>
            <a:custGeom>
              <a:avLst/>
              <a:gdLst/>
              <a:ahLst/>
              <a:cxnLst/>
              <a:rect l="l" t="t" r="r" b="b"/>
              <a:pathLst>
                <a:path w="38100" h="28575">
                  <a:moveTo>
                    <a:pt x="0" y="0"/>
                  </a:moveTo>
                  <a:lnTo>
                    <a:pt x="38019" y="28401"/>
                  </a:lnTo>
                </a:path>
              </a:pathLst>
            </a:custGeom>
            <a:ln w="18961">
              <a:solidFill>
                <a:srgbClr val="FF0000"/>
              </a:solidFill>
            </a:ln>
          </p:spPr>
          <p:txBody>
            <a:bodyPr wrap="square" lIns="0" tIns="0" rIns="0" bIns="0" rtlCol="0"/>
            <a:lstStyle/>
            <a:p>
              <a:endParaRPr/>
            </a:p>
          </p:txBody>
        </p:sp>
        <p:sp>
          <p:nvSpPr>
            <p:cNvPr id="900" name="object 900"/>
            <p:cNvSpPr/>
            <p:nvPr/>
          </p:nvSpPr>
          <p:spPr>
            <a:xfrm>
              <a:off x="2632629" y="4775139"/>
              <a:ext cx="38100" cy="38100"/>
            </a:xfrm>
            <a:custGeom>
              <a:avLst/>
              <a:gdLst/>
              <a:ahLst/>
              <a:cxnLst/>
              <a:rect l="l" t="t" r="r" b="b"/>
              <a:pathLst>
                <a:path w="38100" h="38100">
                  <a:moveTo>
                    <a:pt x="0" y="0"/>
                  </a:moveTo>
                  <a:lnTo>
                    <a:pt x="38019" y="37869"/>
                  </a:lnTo>
                </a:path>
              </a:pathLst>
            </a:custGeom>
            <a:ln w="18972">
              <a:solidFill>
                <a:srgbClr val="FF0000"/>
              </a:solidFill>
            </a:ln>
          </p:spPr>
          <p:txBody>
            <a:bodyPr wrap="square" lIns="0" tIns="0" rIns="0" bIns="0" rtlCol="0"/>
            <a:lstStyle/>
            <a:p>
              <a:endParaRPr/>
            </a:p>
          </p:txBody>
        </p:sp>
        <p:sp>
          <p:nvSpPr>
            <p:cNvPr id="901" name="object 901"/>
            <p:cNvSpPr/>
            <p:nvPr/>
          </p:nvSpPr>
          <p:spPr>
            <a:xfrm>
              <a:off x="2670649" y="4813007"/>
              <a:ext cx="28575" cy="38100"/>
            </a:xfrm>
            <a:custGeom>
              <a:avLst/>
              <a:gdLst/>
              <a:ahLst/>
              <a:cxnLst/>
              <a:rect l="l" t="t" r="r" b="b"/>
              <a:pathLst>
                <a:path w="28575" h="38100">
                  <a:moveTo>
                    <a:pt x="0" y="0"/>
                  </a:moveTo>
                  <a:lnTo>
                    <a:pt x="28514" y="37869"/>
                  </a:lnTo>
                </a:path>
              </a:pathLst>
            </a:custGeom>
            <a:ln w="18982">
              <a:solidFill>
                <a:srgbClr val="FF0000"/>
              </a:solidFill>
            </a:ln>
          </p:spPr>
          <p:txBody>
            <a:bodyPr wrap="square" lIns="0" tIns="0" rIns="0" bIns="0" rtlCol="0"/>
            <a:lstStyle/>
            <a:p>
              <a:endParaRPr/>
            </a:p>
          </p:txBody>
        </p:sp>
        <p:sp>
          <p:nvSpPr>
            <p:cNvPr id="902" name="object 902"/>
            <p:cNvSpPr/>
            <p:nvPr/>
          </p:nvSpPr>
          <p:spPr>
            <a:xfrm>
              <a:off x="2699164" y="4850876"/>
              <a:ext cx="38100" cy="38100"/>
            </a:xfrm>
            <a:custGeom>
              <a:avLst/>
              <a:gdLst/>
              <a:ahLst/>
              <a:cxnLst/>
              <a:rect l="l" t="t" r="r" b="b"/>
              <a:pathLst>
                <a:path w="38100" h="38100">
                  <a:moveTo>
                    <a:pt x="0" y="0"/>
                  </a:moveTo>
                  <a:lnTo>
                    <a:pt x="19009" y="18934"/>
                  </a:lnTo>
                  <a:lnTo>
                    <a:pt x="38019" y="37869"/>
                  </a:lnTo>
                </a:path>
              </a:pathLst>
            </a:custGeom>
            <a:ln w="18972">
              <a:solidFill>
                <a:srgbClr val="FF0000"/>
              </a:solidFill>
            </a:ln>
          </p:spPr>
          <p:txBody>
            <a:bodyPr wrap="square" lIns="0" tIns="0" rIns="0" bIns="0" rtlCol="0"/>
            <a:lstStyle/>
            <a:p>
              <a:endParaRPr/>
            </a:p>
          </p:txBody>
        </p:sp>
        <p:sp>
          <p:nvSpPr>
            <p:cNvPr id="903" name="object 903"/>
            <p:cNvSpPr/>
            <p:nvPr/>
          </p:nvSpPr>
          <p:spPr>
            <a:xfrm>
              <a:off x="2737184" y="4888745"/>
              <a:ext cx="28575" cy="38100"/>
            </a:xfrm>
            <a:custGeom>
              <a:avLst/>
              <a:gdLst/>
              <a:ahLst/>
              <a:cxnLst/>
              <a:rect l="l" t="t" r="r" b="b"/>
              <a:pathLst>
                <a:path w="28575" h="38100">
                  <a:moveTo>
                    <a:pt x="0" y="0"/>
                  </a:moveTo>
                  <a:lnTo>
                    <a:pt x="28514" y="37869"/>
                  </a:lnTo>
                </a:path>
              </a:pathLst>
            </a:custGeom>
            <a:ln w="18982">
              <a:solidFill>
                <a:srgbClr val="FF0000"/>
              </a:solidFill>
            </a:ln>
          </p:spPr>
          <p:txBody>
            <a:bodyPr wrap="square" lIns="0" tIns="0" rIns="0" bIns="0" rtlCol="0"/>
            <a:lstStyle/>
            <a:p>
              <a:endParaRPr/>
            </a:p>
          </p:txBody>
        </p:sp>
        <p:sp>
          <p:nvSpPr>
            <p:cNvPr id="904" name="object 904"/>
            <p:cNvSpPr/>
            <p:nvPr/>
          </p:nvSpPr>
          <p:spPr>
            <a:xfrm>
              <a:off x="2765699" y="4926614"/>
              <a:ext cx="38100" cy="38100"/>
            </a:xfrm>
            <a:custGeom>
              <a:avLst/>
              <a:gdLst/>
              <a:ahLst/>
              <a:cxnLst/>
              <a:rect l="l" t="t" r="r" b="b"/>
              <a:pathLst>
                <a:path w="38100" h="38100">
                  <a:moveTo>
                    <a:pt x="0" y="0"/>
                  </a:moveTo>
                  <a:lnTo>
                    <a:pt x="19009" y="18934"/>
                  </a:lnTo>
                  <a:lnTo>
                    <a:pt x="38019" y="37869"/>
                  </a:lnTo>
                </a:path>
              </a:pathLst>
            </a:custGeom>
            <a:ln w="18972">
              <a:solidFill>
                <a:srgbClr val="FF0000"/>
              </a:solidFill>
            </a:ln>
          </p:spPr>
          <p:txBody>
            <a:bodyPr wrap="square" lIns="0" tIns="0" rIns="0" bIns="0" rtlCol="0"/>
            <a:lstStyle/>
            <a:p>
              <a:endParaRPr/>
            </a:p>
          </p:txBody>
        </p:sp>
        <p:sp>
          <p:nvSpPr>
            <p:cNvPr id="905" name="object 905"/>
            <p:cNvSpPr/>
            <p:nvPr/>
          </p:nvSpPr>
          <p:spPr>
            <a:xfrm>
              <a:off x="2803718" y="4964482"/>
              <a:ext cx="28575" cy="47625"/>
            </a:xfrm>
            <a:custGeom>
              <a:avLst/>
              <a:gdLst/>
              <a:ahLst/>
              <a:cxnLst/>
              <a:rect l="l" t="t" r="r" b="b"/>
              <a:pathLst>
                <a:path w="28575" h="47625">
                  <a:moveTo>
                    <a:pt x="0" y="0"/>
                  </a:moveTo>
                  <a:lnTo>
                    <a:pt x="28514" y="47336"/>
                  </a:lnTo>
                </a:path>
              </a:pathLst>
            </a:custGeom>
            <a:ln w="18989">
              <a:solidFill>
                <a:srgbClr val="FF0000"/>
              </a:solidFill>
            </a:ln>
          </p:spPr>
          <p:txBody>
            <a:bodyPr wrap="square" lIns="0" tIns="0" rIns="0" bIns="0" rtlCol="0"/>
            <a:lstStyle/>
            <a:p>
              <a:endParaRPr/>
            </a:p>
          </p:txBody>
        </p:sp>
        <p:sp>
          <p:nvSpPr>
            <p:cNvPr id="906" name="object 906"/>
            <p:cNvSpPr/>
            <p:nvPr/>
          </p:nvSpPr>
          <p:spPr>
            <a:xfrm>
              <a:off x="2832233" y="5011818"/>
              <a:ext cx="38100" cy="38100"/>
            </a:xfrm>
            <a:custGeom>
              <a:avLst/>
              <a:gdLst/>
              <a:ahLst/>
              <a:cxnLst/>
              <a:rect l="l" t="t" r="r" b="b"/>
              <a:pathLst>
                <a:path w="38100" h="38100">
                  <a:moveTo>
                    <a:pt x="0" y="0"/>
                  </a:moveTo>
                  <a:lnTo>
                    <a:pt x="19009" y="18934"/>
                  </a:lnTo>
                  <a:lnTo>
                    <a:pt x="38019" y="37869"/>
                  </a:lnTo>
                </a:path>
              </a:pathLst>
            </a:custGeom>
            <a:ln w="18972">
              <a:solidFill>
                <a:srgbClr val="FF0000"/>
              </a:solidFill>
            </a:ln>
          </p:spPr>
          <p:txBody>
            <a:bodyPr wrap="square" lIns="0" tIns="0" rIns="0" bIns="0" rtlCol="0"/>
            <a:lstStyle/>
            <a:p>
              <a:endParaRPr/>
            </a:p>
          </p:txBody>
        </p:sp>
        <p:sp>
          <p:nvSpPr>
            <p:cNvPr id="907" name="object 907"/>
            <p:cNvSpPr/>
            <p:nvPr/>
          </p:nvSpPr>
          <p:spPr>
            <a:xfrm>
              <a:off x="2870253" y="5049687"/>
              <a:ext cx="28575" cy="47625"/>
            </a:xfrm>
            <a:custGeom>
              <a:avLst/>
              <a:gdLst/>
              <a:ahLst/>
              <a:cxnLst/>
              <a:rect l="l" t="t" r="r" b="b"/>
              <a:pathLst>
                <a:path w="28575" h="47625">
                  <a:moveTo>
                    <a:pt x="0" y="0"/>
                  </a:moveTo>
                  <a:lnTo>
                    <a:pt x="28514" y="47336"/>
                  </a:lnTo>
                </a:path>
              </a:pathLst>
            </a:custGeom>
            <a:ln w="18989">
              <a:solidFill>
                <a:srgbClr val="FF0000"/>
              </a:solidFill>
            </a:ln>
          </p:spPr>
          <p:txBody>
            <a:bodyPr wrap="square" lIns="0" tIns="0" rIns="0" bIns="0" rtlCol="0"/>
            <a:lstStyle/>
            <a:p>
              <a:endParaRPr/>
            </a:p>
          </p:txBody>
        </p:sp>
        <p:sp>
          <p:nvSpPr>
            <p:cNvPr id="908" name="object 908"/>
            <p:cNvSpPr/>
            <p:nvPr/>
          </p:nvSpPr>
          <p:spPr>
            <a:xfrm>
              <a:off x="2898768" y="5097023"/>
              <a:ext cx="38100" cy="47625"/>
            </a:xfrm>
            <a:custGeom>
              <a:avLst/>
              <a:gdLst/>
              <a:ahLst/>
              <a:cxnLst/>
              <a:rect l="l" t="t" r="r" b="b"/>
              <a:pathLst>
                <a:path w="38100" h="47625">
                  <a:moveTo>
                    <a:pt x="0" y="0"/>
                  </a:moveTo>
                  <a:lnTo>
                    <a:pt x="38019" y="47336"/>
                  </a:lnTo>
                </a:path>
              </a:pathLst>
            </a:custGeom>
            <a:ln w="18980">
              <a:solidFill>
                <a:srgbClr val="FF0000"/>
              </a:solidFill>
            </a:ln>
          </p:spPr>
          <p:txBody>
            <a:bodyPr wrap="square" lIns="0" tIns="0" rIns="0" bIns="0" rtlCol="0"/>
            <a:lstStyle/>
            <a:p>
              <a:endParaRPr/>
            </a:p>
          </p:txBody>
        </p:sp>
        <p:sp>
          <p:nvSpPr>
            <p:cNvPr id="909" name="object 909"/>
            <p:cNvSpPr/>
            <p:nvPr/>
          </p:nvSpPr>
          <p:spPr>
            <a:xfrm>
              <a:off x="2936788" y="5144359"/>
              <a:ext cx="38100" cy="38100"/>
            </a:xfrm>
            <a:custGeom>
              <a:avLst/>
              <a:gdLst/>
              <a:ahLst/>
              <a:cxnLst/>
              <a:rect l="l" t="t" r="r" b="b"/>
              <a:pathLst>
                <a:path w="38100" h="38100">
                  <a:moveTo>
                    <a:pt x="0" y="0"/>
                  </a:moveTo>
                  <a:lnTo>
                    <a:pt x="38019" y="37869"/>
                  </a:lnTo>
                </a:path>
              </a:pathLst>
            </a:custGeom>
            <a:ln w="18972">
              <a:solidFill>
                <a:srgbClr val="FF0000"/>
              </a:solidFill>
            </a:ln>
          </p:spPr>
          <p:txBody>
            <a:bodyPr wrap="square" lIns="0" tIns="0" rIns="0" bIns="0" rtlCol="0"/>
            <a:lstStyle/>
            <a:p>
              <a:endParaRPr/>
            </a:p>
          </p:txBody>
        </p:sp>
        <p:sp>
          <p:nvSpPr>
            <p:cNvPr id="910" name="object 910"/>
            <p:cNvSpPr/>
            <p:nvPr/>
          </p:nvSpPr>
          <p:spPr>
            <a:xfrm>
              <a:off x="2974807" y="5182228"/>
              <a:ext cx="28575" cy="47625"/>
            </a:xfrm>
            <a:custGeom>
              <a:avLst/>
              <a:gdLst/>
              <a:ahLst/>
              <a:cxnLst/>
              <a:rect l="l" t="t" r="r" b="b"/>
              <a:pathLst>
                <a:path w="28575" h="47625">
                  <a:moveTo>
                    <a:pt x="0" y="0"/>
                  </a:moveTo>
                  <a:lnTo>
                    <a:pt x="28514" y="47336"/>
                  </a:lnTo>
                </a:path>
              </a:pathLst>
            </a:custGeom>
            <a:ln w="18989">
              <a:solidFill>
                <a:srgbClr val="FF0000"/>
              </a:solidFill>
            </a:ln>
          </p:spPr>
          <p:txBody>
            <a:bodyPr wrap="square" lIns="0" tIns="0" rIns="0" bIns="0" rtlCol="0"/>
            <a:lstStyle/>
            <a:p>
              <a:endParaRPr/>
            </a:p>
          </p:txBody>
        </p:sp>
        <p:sp>
          <p:nvSpPr>
            <p:cNvPr id="911" name="object 911"/>
            <p:cNvSpPr/>
            <p:nvPr/>
          </p:nvSpPr>
          <p:spPr>
            <a:xfrm>
              <a:off x="3003322" y="5229564"/>
              <a:ext cx="38100" cy="38100"/>
            </a:xfrm>
            <a:custGeom>
              <a:avLst/>
              <a:gdLst/>
              <a:ahLst/>
              <a:cxnLst/>
              <a:rect l="l" t="t" r="r" b="b"/>
              <a:pathLst>
                <a:path w="38100" h="38100">
                  <a:moveTo>
                    <a:pt x="0" y="0"/>
                  </a:moveTo>
                  <a:lnTo>
                    <a:pt x="19009" y="18934"/>
                  </a:lnTo>
                  <a:lnTo>
                    <a:pt x="38019" y="37869"/>
                  </a:lnTo>
                </a:path>
              </a:pathLst>
            </a:custGeom>
            <a:ln w="18972">
              <a:solidFill>
                <a:srgbClr val="FF0000"/>
              </a:solidFill>
            </a:ln>
          </p:spPr>
          <p:txBody>
            <a:bodyPr wrap="square" lIns="0" tIns="0" rIns="0" bIns="0" rtlCol="0"/>
            <a:lstStyle/>
            <a:p>
              <a:endParaRPr/>
            </a:p>
          </p:txBody>
        </p:sp>
        <p:sp>
          <p:nvSpPr>
            <p:cNvPr id="912" name="object 912"/>
            <p:cNvSpPr/>
            <p:nvPr/>
          </p:nvSpPr>
          <p:spPr>
            <a:xfrm>
              <a:off x="3041342" y="5267432"/>
              <a:ext cx="28575" cy="47625"/>
            </a:xfrm>
            <a:custGeom>
              <a:avLst/>
              <a:gdLst/>
              <a:ahLst/>
              <a:cxnLst/>
              <a:rect l="l" t="t" r="r" b="b"/>
              <a:pathLst>
                <a:path w="28575" h="47625">
                  <a:moveTo>
                    <a:pt x="0" y="0"/>
                  </a:moveTo>
                  <a:lnTo>
                    <a:pt x="28514" y="47336"/>
                  </a:lnTo>
                </a:path>
              </a:pathLst>
            </a:custGeom>
            <a:ln w="18989">
              <a:solidFill>
                <a:srgbClr val="FF0000"/>
              </a:solidFill>
            </a:ln>
          </p:spPr>
          <p:txBody>
            <a:bodyPr wrap="square" lIns="0" tIns="0" rIns="0" bIns="0" rtlCol="0"/>
            <a:lstStyle/>
            <a:p>
              <a:endParaRPr/>
            </a:p>
          </p:txBody>
        </p:sp>
        <p:sp>
          <p:nvSpPr>
            <p:cNvPr id="913" name="object 913"/>
            <p:cNvSpPr/>
            <p:nvPr/>
          </p:nvSpPr>
          <p:spPr>
            <a:xfrm>
              <a:off x="3069857" y="5314768"/>
              <a:ext cx="38100" cy="38100"/>
            </a:xfrm>
            <a:custGeom>
              <a:avLst/>
              <a:gdLst/>
              <a:ahLst/>
              <a:cxnLst/>
              <a:rect l="l" t="t" r="r" b="b"/>
              <a:pathLst>
                <a:path w="38100" h="38100">
                  <a:moveTo>
                    <a:pt x="0" y="0"/>
                  </a:moveTo>
                  <a:lnTo>
                    <a:pt x="19009" y="18934"/>
                  </a:lnTo>
                  <a:lnTo>
                    <a:pt x="38019" y="37869"/>
                  </a:lnTo>
                </a:path>
              </a:pathLst>
            </a:custGeom>
            <a:ln w="18972">
              <a:solidFill>
                <a:srgbClr val="FF0000"/>
              </a:solidFill>
            </a:ln>
          </p:spPr>
          <p:txBody>
            <a:bodyPr wrap="square" lIns="0" tIns="0" rIns="0" bIns="0" rtlCol="0"/>
            <a:lstStyle/>
            <a:p>
              <a:endParaRPr/>
            </a:p>
          </p:txBody>
        </p:sp>
        <p:sp>
          <p:nvSpPr>
            <p:cNvPr id="914" name="object 914"/>
            <p:cNvSpPr/>
            <p:nvPr/>
          </p:nvSpPr>
          <p:spPr>
            <a:xfrm>
              <a:off x="3107877" y="5352637"/>
              <a:ext cx="28575" cy="47625"/>
            </a:xfrm>
            <a:custGeom>
              <a:avLst/>
              <a:gdLst/>
              <a:ahLst/>
              <a:cxnLst/>
              <a:rect l="l" t="t" r="r" b="b"/>
              <a:pathLst>
                <a:path w="28575" h="47625">
                  <a:moveTo>
                    <a:pt x="0" y="0"/>
                  </a:moveTo>
                  <a:lnTo>
                    <a:pt x="9504" y="28401"/>
                  </a:lnTo>
                  <a:lnTo>
                    <a:pt x="28514" y="47336"/>
                  </a:lnTo>
                </a:path>
              </a:pathLst>
            </a:custGeom>
            <a:ln w="18989">
              <a:solidFill>
                <a:srgbClr val="FF0000"/>
              </a:solidFill>
            </a:ln>
          </p:spPr>
          <p:txBody>
            <a:bodyPr wrap="square" lIns="0" tIns="0" rIns="0" bIns="0" rtlCol="0"/>
            <a:lstStyle/>
            <a:p>
              <a:endParaRPr/>
            </a:p>
          </p:txBody>
        </p:sp>
        <p:sp>
          <p:nvSpPr>
            <p:cNvPr id="915" name="object 915"/>
            <p:cNvSpPr/>
            <p:nvPr/>
          </p:nvSpPr>
          <p:spPr>
            <a:xfrm>
              <a:off x="3136391" y="5399973"/>
              <a:ext cx="38100" cy="28575"/>
            </a:xfrm>
            <a:custGeom>
              <a:avLst/>
              <a:gdLst/>
              <a:ahLst/>
              <a:cxnLst/>
              <a:rect l="l" t="t" r="r" b="b"/>
              <a:pathLst>
                <a:path w="38100" h="28575">
                  <a:moveTo>
                    <a:pt x="0" y="0"/>
                  </a:moveTo>
                  <a:lnTo>
                    <a:pt x="19009" y="18934"/>
                  </a:lnTo>
                  <a:lnTo>
                    <a:pt x="38019" y="28401"/>
                  </a:lnTo>
                </a:path>
              </a:pathLst>
            </a:custGeom>
            <a:ln w="18961">
              <a:solidFill>
                <a:srgbClr val="FF0000"/>
              </a:solidFill>
            </a:ln>
          </p:spPr>
          <p:txBody>
            <a:bodyPr wrap="square" lIns="0" tIns="0" rIns="0" bIns="0" rtlCol="0"/>
            <a:lstStyle/>
            <a:p>
              <a:endParaRPr/>
            </a:p>
          </p:txBody>
        </p:sp>
        <p:sp>
          <p:nvSpPr>
            <p:cNvPr id="916" name="object 916"/>
            <p:cNvSpPr/>
            <p:nvPr/>
          </p:nvSpPr>
          <p:spPr>
            <a:xfrm>
              <a:off x="3174411" y="5428374"/>
              <a:ext cx="28575" cy="38100"/>
            </a:xfrm>
            <a:custGeom>
              <a:avLst/>
              <a:gdLst/>
              <a:ahLst/>
              <a:cxnLst/>
              <a:rect l="l" t="t" r="r" b="b"/>
              <a:pathLst>
                <a:path w="28575" h="38100">
                  <a:moveTo>
                    <a:pt x="0" y="0"/>
                  </a:moveTo>
                  <a:lnTo>
                    <a:pt x="28514" y="37869"/>
                  </a:lnTo>
                </a:path>
              </a:pathLst>
            </a:custGeom>
            <a:ln w="18982">
              <a:solidFill>
                <a:srgbClr val="FF0000"/>
              </a:solidFill>
            </a:ln>
          </p:spPr>
          <p:txBody>
            <a:bodyPr wrap="square" lIns="0" tIns="0" rIns="0" bIns="0" rtlCol="0"/>
            <a:lstStyle/>
            <a:p>
              <a:endParaRPr/>
            </a:p>
          </p:txBody>
        </p:sp>
        <p:sp>
          <p:nvSpPr>
            <p:cNvPr id="917" name="object 917"/>
            <p:cNvSpPr/>
            <p:nvPr/>
          </p:nvSpPr>
          <p:spPr>
            <a:xfrm>
              <a:off x="3202926" y="5466243"/>
              <a:ext cx="38100" cy="38100"/>
            </a:xfrm>
            <a:custGeom>
              <a:avLst/>
              <a:gdLst/>
              <a:ahLst/>
              <a:cxnLst/>
              <a:rect l="l" t="t" r="r" b="b"/>
              <a:pathLst>
                <a:path w="38100" h="38100">
                  <a:moveTo>
                    <a:pt x="0" y="0"/>
                  </a:moveTo>
                  <a:lnTo>
                    <a:pt x="38019" y="37869"/>
                  </a:lnTo>
                </a:path>
              </a:pathLst>
            </a:custGeom>
            <a:ln w="18972">
              <a:solidFill>
                <a:srgbClr val="FF0000"/>
              </a:solidFill>
            </a:ln>
          </p:spPr>
          <p:txBody>
            <a:bodyPr wrap="square" lIns="0" tIns="0" rIns="0" bIns="0" rtlCol="0"/>
            <a:lstStyle/>
            <a:p>
              <a:endParaRPr/>
            </a:p>
          </p:txBody>
        </p:sp>
        <p:sp>
          <p:nvSpPr>
            <p:cNvPr id="918" name="object 918"/>
            <p:cNvSpPr/>
            <p:nvPr/>
          </p:nvSpPr>
          <p:spPr>
            <a:xfrm>
              <a:off x="3240946" y="5504112"/>
              <a:ext cx="38100" cy="28575"/>
            </a:xfrm>
            <a:custGeom>
              <a:avLst/>
              <a:gdLst/>
              <a:ahLst/>
              <a:cxnLst/>
              <a:rect l="l" t="t" r="r" b="b"/>
              <a:pathLst>
                <a:path w="38100" h="28575">
                  <a:moveTo>
                    <a:pt x="0" y="0"/>
                  </a:moveTo>
                  <a:lnTo>
                    <a:pt x="38019" y="28401"/>
                  </a:lnTo>
                </a:path>
              </a:pathLst>
            </a:custGeom>
            <a:ln w="18961">
              <a:solidFill>
                <a:srgbClr val="FF0000"/>
              </a:solidFill>
            </a:ln>
          </p:spPr>
          <p:txBody>
            <a:bodyPr wrap="square" lIns="0" tIns="0" rIns="0" bIns="0" rtlCol="0"/>
            <a:lstStyle/>
            <a:p>
              <a:endParaRPr/>
            </a:p>
          </p:txBody>
        </p:sp>
        <p:sp>
          <p:nvSpPr>
            <p:cNvPr id="919" name="object 919"/>
            <p:cNvSpPr/>
            <p:nvPr/>
          </p:nvSpPr>
          <p:spPr>
            <a:xfrm>
              <a:off x="3278966" y="5532513"/>
              <a:ext cx="28575" cy="28575"/>
            </a:xfrm>
            <a:custGeom>
              <a:avLst/>
              <a:gdLst/>
              <a:ahLst/>
              <a:cxnLst/>
              <a:rect l="l" t="t" r="r" b="b"/>
              <a:pathLst>
                <a:path w="28575" h="28575">
                  <a:moveTo>
                    <a:pt x="0" y="0"/>
                  </a:moveTo>
                  <a:lnTo>
                    <a:pt x="28514" y="28401"/>
                  </a:lnTo>
                </a:path>
              </a:pathLst>
            </a:custGeom>
            <a:ln w="18972">
              <a:solidFill>
                <a:srgbClr val="FF0000"/>
              </a:solidFill>
            </a:ln>
          </p:spPr>
          <p:txBody>
            <a:bodyPr wrap="square" lIns="0" tIns="0" rIns="0" bIns="0" rtlCol="0"/>
            <a:lstStyle/>
            <a:p>
              <a:endParaRPr/>
            </a:p>
          </p:txBody>
        </p:sp>
        <p:sp>
          <p:nvSpPr>
            <p:cNvPr id="920" name="object 920"/>
            <p:cNvSpPr/>
            <p:nvPr/>
          </p:nvSpPr>
          <p:spPr>
            <a:xfrm>
              <a:off x="3307481" y="5560915"/>
              <a:ext cx="38100" cy="19050"/>
            </a:xfrm>
            <a:custGeom>
              <a:avLst/>
              <a:gdLst/>
              <a:ahLst/>
              <a:cxnLst/>
              <a:rect l="l" t="t" r="r" b="b"/>
              <a:pathLst>
                <a:path w="38100" h="19050">
                  <a:moveTo>
                    <a:pt x="0" y="0"/>
                  </a:moveTo>
                  <a:lnTo>
                    <a:pt x="19009" y="9467"/>
                  </a:lnTo>
                  <a:lnTo>
                    <a:pt x="38019" y="18934"/>
                  </a:lnTo>
                </a:path>
              </a:pathLst>
            </a:custGeom>
            <a:ln w="18949">
              <a:solidFill>
                <a:srgbClr val="FF0000"/>
              </a:solidFill>
            </a:ln>
          </p:spPr>
          <p:txBody>
            <a:bodyPr wrap="square" lIns="0" tIns="0" rIns="0" bIns="0" rtlCol="0"/>
            <a:lstStyle/>
            <a:p>
              <a:endParaRPr/>
            </a:p>
          </p:txBody>
        </p:sp>
        <p:sp>
          <p:nvSpPr>
            <p:cNvPr id="921" name="object 921"/>
            <p:cNvSpPr/>
            <p:nvPr/>
          </p:nvSpPr>
          <p:spPr>
            <a:xfrm>
              <a:off x="3345500" y="5579849"/>
              <a:ext cx="28575" cy="19050"/>
            </a:xfrm>
            <a:custGeom>
              <a:avLst/>
              <a:gdLst/>
              <a:ahLst/>
              <a:cxnLst/>
              <a:rect l="l" t="t" r="r" b="b"/>
              <a:pathLst>
                <a:path w="28575" h="19050">
                  <a:moveTo>
                    <a:pt x="0" y="0"/>
                  </a:moveTo>
                  <a:lnTo>
                    <a:pt x="28514" y="18934"/>
                  </a:lnTo>
                </a:path>
              </a:pathLst>
            </a:custGeom>
            <a:ln w="18957">
              <a:solidFill>
                <a:srgbClr val="FF0000"/>
              </a:solidFill>
            </a:ln>
          </p:spPr>
          <p:txBody>
            <a:bodyPr wrap="square" lIns="0" tIns="0" rIns="0" bIns="0" rtlCol="0"/>
            <a:lstStyle/>
            <a:p>
              <a:endParaRPr/>
            </a:p>
          </p:txBody>
        </p:sp>
        <p:sp>
          <p:nvSpPr>
            <p:cNvPr id="922" name="object 922"/>
            <p:cNvSpPr/>
            <p:nvPr/>
          </p:nvSpPr>
          <p:spPr>
            <a:xfrm>
              <a:off x="3374015" y="5598783"/>
              <a:ext cx="38100" cy="19050"/>
            </a:xfrm>
            <a:custGeom>
              <a:avLst/>
              <a:gdLst/>
              <a:ahLst/>
              <a:cxnLst/>
              <a:rect l="l" t="t" r="r" b="b"/>
              <a:pathLst>
                <a:path w="38100" h="19050">
                  <a:moveTo>
                    <a:pt x="0" y="0"/>
                  </a:moveTo>
                  <a:lnTo>
                    <a:pt x="19009" y="9467"/>
                  </a:lnTo>
                  <a:lnTo>
                    <a:pt x="38019" y="18934"/>
                  </a:lnTo>
                </a:path>
              </a:pathLst>
            </a:custGeom>
            <a:ln w="18949">
              <a:solidFill>
                <a:srgbClr val="FF0000"/>
              </a:solidFill>
            </a:ln>
          </p:spPr>
          <p:txBody>
            <a:bodyPr wrap="square" lIns="0" tIns="0" rIns="0" bIns="0" rtlCol="0"/>
            <a:lstStyle/>
            <a:p>
              <a:endParaRPr/>
            </a:p>
          </p:txBody>
        </p:sp>
        <p:sp>
          <p:nvSpPr>
            <p:cNvPr id="923" name="object 923"/>
            <p:cNvSpPr/>
            <p:nvPr/>
          </p:nvSpPr>
          <p:spPr>
            <a:xfrm>
              <a:off x="3412035" y="5617717"/>
              <a:ext cx="28575" cy="19050"/>
            </a:xfrm>
            <a:custGeom>
              <a:avLst/>
              <a:gdLst/>
              <a:ahLst/>
              <a:cxnLst/>
              <a:rect l="l" t="t" r="r" b="b"/>
              <a:pathLst>
                <a:path w="28575" h="19050">
                  <a:moveTo>
                    <a:pt x="0" y="0"/>
                  </a:moveTo>
                  <a:lnTo>
                    <a:pt x="28514" y="18934"/>
                  </a:lnTo>
                </a:path>
              </a:pathLst>
            </a:custGeom>
            <a:ln w="18957">
              <a:solidFill>
                <a:srgbClr val="FF0000"/>
              </a:solidFill>
            </a:ln>
          </p:spPr>
          <p:txBody>
            <a:bodyPr wrap="square" lIns="0" tIns="0" rIns="0" bIns="0" rtlCol="0"/>
            <a:lstStyle/>
            <a:p>
              <a:endParaRPr/>
            </a:p>
          </p:txBody>
        </p:sp>
        <p:sp>
          <p:nvSpPr>
            <p:cNvPr id="924" name="object 924"/>
            <p:cNvSpPr/>
            <p:nvPr/>
          </p:nvSpPr>
          <p:spPr>
            <a:xfrm>
              <a:off x="3440550" y="5636651"/>
              <a:ext cx="38100" cy="9525"/>
            </a:xfrm>
            <a:custGeom>
              <a:avLst/>
              <a:gdLst/>
              <a:ahLst/>
              <a:cxnLst/>
              <a:rect l="l" t="t" r="r" b="b"/>
              <a:pathLst>
                <a:path w="38100" h="9525">
                  <a:moveTo>
                    <a:pt x="0" y="0"/>
                  </a:moveTo>
                  <a:lnTo>
                    <a:pt x="19009" y="9467"/>
                  </a:lnTo>
                  <a:lnTo>
                    <a:pt x="38019" y="9467"/>
                  </a:lnTo>
                </a:path>
              </a:pathLst>
            </a:custGeom>
            <a:ln w="18938">
              <a:solidFill>
                <a:srgbClr val="FF0000"/>
              </a:solidFill>
            </a:ln>
          </p:spPr>
          <p:txBody>
            <a:bodyPr wrap="square" lIns="0" tIns="0" rIns="0" bIns="0" rtlCol="0"/>
            <a:lstStyle/>
            <a:p>
              <a:endParaRPr/>
            </a:p>
          </p:txBody>
        </p:sp>
        <p:sp>
          <p:nvSpPr>
            <p:cNvPr id="925" name="object 925"/>
            <p:cNvSpPr/>
            <p:nvPr/>
          </p:nvSpPr>
          <p:spPr>
            <a:xfrm>
              <a:off x="3478570" y="5646118"/>
              <a:ext cx="28575" cy="0"/>
            </a:xfrm>
            <a:custGeom>
              <a:avLst/>
              <a:gdLst/>
              <a:ahLst/>
              <a:cxnLst/>
              <a:rect l="l" t="t" r="r" b="b"/>
              <a:pathLst>
                <a:path w="28575">
                  <a:moveTo>
                    <a:pt x="0" y="0"/>
                  </a:moveTo>
                  <a:lnTo>
                    <a:pt x="28514" y="0"/>
                  </a:lnTo>
                </a:path>
              </a:pathLst>
            </a:custGeom>
            <a:ln w="18934">
              <a:solidFill>
                <a:srgbClr val="FF0000"/>
              </a:solidFill>
            </a:ln>
          </p:spPr>
          <p:txBody>
            <a:bodyPr wrap="square" lIns="0" tIns="0" rIns="0" bIns="0" rtlCol="0"/>
            <a:lstStyle/>
            <a:p>
              <a:endParaRPr/>
            </a:p>
          </p:txBody>
        </p:sp>
        <p:sp>
          <p:nvSpPr>
            <p:cNvPr id="926" name="object 926"/>
            <p:cNvSpPr/>
            <p:nvPr/>
          </p:nvSpPr>
          <p:spPr>
            <a:xfrm>
              <a:off x="3507084" y="5646118"/>
              <a:ext cx="38100" cy="9525"/>
            </a:xfrm>
            <a:custGeom>
              <a:avLst/>
              <a:gdLst/>
              <a:ahLst/>
              <a:cxnLst/>
              <a:rect l="l" t="t" r="r" b="b"/>
              <a:pathLst>
                <a:path w="38100" h="9525">
                  <a:moveTo>
                    <a:pt x="0" y="0"/>
                  </a:moveTo>
                  <a:lnTo>
                    <a:pt x="19009" y="9467"/>
                  </a:lnTo>
                  <a:lnTo>
                    <a:pt x="38019" y="9467"/>
                  </a:lnTo>
                </a:path>
              </a:pathLst>
            </a:custGeom>
            <a:ln w="18938">
              <a:solidFill>
                <a:srgbClr val="FF0000"/>
              </a:solidFill>
            </a:ln>
          </p:spPr>
          <p:txBody>
            <a:bodyPr wrap="square" lIns="0" tIns="0" rIns="0" bIns="0" rtlCol="0"/>
            <a:lstStyle/>
            <a:p>
              <a:endParaRPr/>
            </a:p>
          </p:txBody>
        </p:sp>
        <p:sp>
          <p:nvSpPr>
            <p:cNvPr id="927" name="object 927"/>
            <p:cNvSpPr/>
            <p:nvPr/>
          </p:nvSpPr>
          <p:spPr>
            <a:xfrm>
              <a:off x="3545104" y="5646117"/>
              <a:ext cx="38100" cy="9525"/>
            </a:xfrm>
            <a:custGeom>
              <a:avLst/>
              <a:gdLst/>
              <a:ahLst/>
              <a:cxnLst/>
              <a:rect l="l" t="t" r="r" b="b"/>
              <a:pathLst>
                <a:path w="38100" h="9525">
                  <a:moveTo>
                    <a:pt x="0" y="9467"/>
                  </a:moveTo>
                  <a:lnTo>
                    <a:pt x="19009" y="9467"/>
                  </a:lnTo>
                  <a:lnTo>
                    <a:pt x="38019" y="0"/>
                  </a:lnTo>
                </a:path>
              </a:pathLst>
            </a:custGeom>
            <a:ln w="18938">
              <a:solidFill>
                <a:srgbClr val="FF0000"/>
              </a:solidFill>
            </a:ln>
          </p:spPr>
          <p:txBody>
            <a:bodyPr wrap="square" lIns="0" tIns="0" rIns="0" bIns="0" rtlCol="0"/>
            <a:lstStyle/>
            <a:p>
              <a:endParaRPr/>
            </a:p>
          </p:txBody>
        </p:sp>
        <p:sp>
          <p:nvSpPr>
            <p:cNvPr id="928" name="object 928"/>
            <p:cNvSpPr/>
            <p:nvPr/>
          </p:nvSpPr>
          <p:spPr>
            <a:xfrm>
              <a:off x="3583124" y="5646117"/>
              <a:ext cx="28575" cy="0"/>
            </a:xfrm>
            <a:custGeom>
              <a:avLst/>
              <a:gdLst/>
              <a:ahLst/>
              <a:cxnLst/>
              <a:rect l="l" t="t" r="r" b="b"/>
              <a:pathLst>
                <a:path w="28575">
                  <a:moveTo>
                    <a:pt x="0" y="0"/>
                  </a:moveTo>
                  <a:lnTo>
                    <a:pt x="28514" y="0"/>
                  </a:lnTo>
                </a:path>
              </a:pathLst>
            </a:custGeom>
            <a:ln w="18934">
              <a:solidFill>
                <a:srgbClr val="FF0000"/>
              </a:solidFill>
            </a:ln>
          </p:spPr>
          <p:txBody>
            <a:bodyPr wrap="square" lIns="0" tIns="0" rIns="0" bIns="0" rtlCol="0"/>
            <a:lstStyle/>
            <a:p>
              <a:endParaRPr/>
            </a:p>
          </p:txBody>
        </p:sp>
        <p:sp>
          <p:nvSpPr>
            <p:cNvPr id="929" name="object 929"/>
            <p:cNvSpPr/>
            <p:nvPr/>
          </p:nvSpPr>
          <p:spPr>
            <a:xfrm>
              <a:off x="3611639" y="5636649"/>
              <a:ext cx="38100" cy="9525"/>
            </a:xfrm>
            <a:custGeom>
              <a:avLst/>
              <a:gdLst/>
              <a:ahLst/>
              <a:cxnLst/>
              <a:rect l="l" t="t" r="r" b="b"/>
              <a:pathLst>
                <a:path w="38100" h="9525">
                  <a:moveTo>
                    <a:pt x="0" y="9467"/>
                  </a:moveTo>
                  <a:lnTo>
                    <a:pt x="19009" y="9467"/>
                  </a:lnTo>
                  <a:lnTo>
                    <a:pt x="38019" y="0"/>
                  </a:lnTo>
                </a:path>
              </a:pathLst>
            </a:custGeom>
            <a:ln w="18938">
              <a:solidFill>
                <a:srgbClr val="FF0000"/>
              </a:solidFill>
            </a:ln>
          </p:spPr>
          <p:txBody>
            <a:bodyPr wrap="square" lIns="0" tIns="0" rIns="0" bIns="0" rtlCol="0"/>
            <a:lstStyle/>
            <a:p>
              <a:endParaRPr/>
            </a:p>
          </p:txBody>
        </p:sp>
        <p:sp>
          <p:nvSpPr>
            <p:cNvPr id="930" name="object 930"/>
            <p:cNvSpPr/>
            <p:nvPr/>
          </p:nvSpPr>
          <p:spPr>
            <a:xfrm>
              <a:off x="3649659" y="5617714"/>
              <a:ext cx="28575" cy="19050"/>
            </a:xfrm>
            <a:custGeom>
              <a:avLst/>
              <a:gdLst/>
              <a:ahLst/>
              <a:cxnLst/>
              <a:rect l="l" t="t" r="r" b="b"/>
              <a:pathLst>
                <a:path w="28575" h="19050">
                  <a:moveTo>
                    <a:pt x="0" y="18934"/>
                  </a:moveTo>
                  <a:lnTo>
                    <a:pt x="28514" y="0"/>
                  </a:lnTo>
                </a:path>
              </a:pathLst>
            </a:custGeom>
            <a:ln w="18957">
              <a:solidFill>
                <a:srgbClr val="FF0000"/>
              </a:solidFill>
            </a:ln>
          </p:spPr>
          <p:txBody>
            <a:bodyPr wrap="square" lIns="0" tIns="0" rIns="0" bIns="0" rtlCol="0"/>
            <a:lstStyle/>
            <a:p>
              <a:endParaRPr/>
            </a:p>
          </p:txBody>
        </p:sp>
        <p:sp>
          <p:nvSpPr>
            <p:cNvPr id="931" name="object 931"/>
            <p:cNvSpPr/>
            <p:nvPr/>
          </p:nvSpPr>
          <p:spPr>
            <a:xfrm>
              <a:off x="3678173" y="5598779"/>
              <a:ext cx="38100" cy="19050"/>
            </a:xfrm>
            <a:custGeom>
              <a:avLst/>
              <a:gdLst/>
              <a:ahLst/>
              <a:cxnLst/>
              <a:rect l="l" t="t" r="r" b="b"/>
              <a:pathLst>
                <a:path w="38100" h="19050">
                  <a:moveTo>
                    <a:pt x="0" y="18934"/>
                  </a:moveTo>
                  <a:lnTo>
                    <a:pt x="19009" y="9467"/>
                  </a:lnTo>
                  <a:lnTo>
                    <a:pt x="38019" y="0"/>
                  </a:lnTo>
                </a:path>
              </a:pathLst>
            </a:custGeom>
            <a:ln w="18949">
              <a:solidFill>
                <a:srgbClr val="FF0000"/>
              </a:solidFill>
            </a:ln>
          </p:spPr>
          <p:txBody>
            <a:bodyPr wrap="square" lIns="0" tIns="0" rIns="0" bIns="0" rtlCol="0"/>
            <a:lstStyle/>
            <a:p>
              <a:endParaRPr/>
            </a:p>
          </p:txBody>
        </p:sp>
        <p:sp>
          <p:nvSpPr>
            <p:cNvPr id="932" name="object 932"/>
            <p:cNvSpPr/>
            <p:nvPr/>
          </p:nvSpPr>
          <p:spPr>
            <a:xfrm>
              <a:off x="3716193" y="5579844"/>
              <a:ext cx="28575" cy="19050"/>
            </a:xfrm>
            <a:custGeom>
              <a:avLst/>
              <a:gdLst/>
              <a:ahLst/>
              <a:cxnLst/>
              <a:rect l="l" t="t" r="r" b="b"/>
              <a:pathLst>
                <a:path w="28575" h="19050">
                  <a:moveTo>
                    <a:pt x="0" y="18934"/>
                  </a:moveTo>
                  <a:lnTo>
                    <a:pt x="28514" y="0"/>
                  </a:lnTo>
                </a:path>
              </a:pathLst>
            </a:custGeom>
            <a:ln w="18957">
              <a:solidFill>
                <a:srgbClr val="FF0000"/>
              </a:solidFill>
            </a:ln>
          </p:spPr>
          <p:txBody>
            <a:bodyPr wrap="square" lIns="0" tIns="0" rIns="0" bIns="0" rtlCol="0"/>
            <a:lstStyle/>
            <a:p>
              <a:endParaRPr/>
            </a:p>
          </p:txBody>
        </p:sp>
        <p:sp>
          <p:nvSpPr>
            <p:cNvPr id="933" name="object 933"/>
            <p:cNvSpPr/>
            <p:nvPr/>
          </p:nvSpPr>
          <p:spPr>
            <a:xfrm>
              <a:off x="3744708" y="5560910"/>
              <a:ext cx="38100" cy="19050"/>
            </a:xfrm>
            <a:custGeom>
              <a:avLst/>
              <a:gdLst/>
              <a:ahLst/>
              <a:cxnLst/>
              <a:rect l="l" t="t" r="r" b="b"/>
              <a:pathLst>
                <a:path w="38100" h="19050">
                  <a:moveTo>
                    <a:pt x="0" y="18934"/>
                  </a:moveTo>
                  <a:lnTo>
                    <a:pt x="19009" y="9467"/>
                  </a:lnTo>
                  <a:lnTo>
                    <a:pt x="38019" y="0"/>
                  </a:lnTo>
                </a:path>
              </a:pathLst>
            </a:custGeom>
            <a:ln w="18949">
              <a:solidFill>
                <a:srgbClr val="FF0000"/>
              </a:solidFill>
            </a:ln>
          </p:spPr>
          <p:txBody>
            <a:bodyPr wrap="square" lIns="0" tIns="0" rIns="0" bIns="0" rtlCol="0"/>
            <a:lstStyle/>
            <a:p>
              <a:endParaRPr/>
            </a:p>
          </p:txBody>
        </p:sp>
        <p:sp>
          <p:nvSpPr>
            <p:cNvPr id="934" name="object 934"/>
            <p:cNvSpPr/>
            <p:nvPr/>
          </p:nvSpPr>
          <p:spPr>
            <a:xfrm>
              <a:off x="3782728" y="5532507"/>
              <a:ext cx="28575" cy="28575"/>
            </a:xfrm>
            <a:custGeom>
              <a:avLst/>
              <a:gdLst/>
              <a:ahLst/>
              <a:cxnLst/>
              <a:rect l="l" t="t" r="r" b="b"/>
              <a:pathLst>
                <a:path w="28575" h="28575">
                  <a:moveTo>
                    <a:pt x="0" y="28401"/>
                  </a:moveTo>
                  <a:lnTo>
                    <a:pt x="28514" y="0"/>
                  </a:lnTo>
                </a:path>
              </a:pathLst>
            </a:custGeom>
            <a:ln w="18972">
              <a:solidFill>
                <a:srgbClr val="FF0000"/>
              </a:solidFill>
            </a:ln>
          </p:spPr>
          <p:txBody>
            <a:bodyPr wrap="square" lIns="0" tIns="0" rIns="0" bIns="0" rtlCol="0"/>
            <a:lstStyle/>
            <a:p>
              <a:endParaRPr/>
            </a:p>
          </p:txBody>
        </p:sp>
        <p:sp>
          <p:nvSpPr>
            <p:cNvPr id="935" name="object 935"/>
            <p:cNvSpPr/>
            <p:nvPr/>
          </p:nvSpPr>
          <p:spPr>
            <a:xfrm>
              <a:off x="3811243" y="5504105"/>
              <a:ext cx="38100" cy="28575"/>
            </a:xfrm>
            <a:custGeom>
              <a:avLst/>
              <a:gdLst/>
              <a:ahLst/>
              <a:cxnLst/>
              <a:rect l="l" t="t" r="r" b="b"/>
              <a:pathLst>
                <a:path w="38100" h="28575">
                  <a:moveTo>
                    <a:pt x="0" y="28401"/>
                  </a:moveTo>
                  <a:lnTo>
                    <a:pt x="38019" y="0"/>
                  </a:lnTo>
                </a:path>
              </a:pathLst>
            </a:custGeom>
            <a:ln w="18961">
              <a:solidFill>
                <a:srgbClr val="FF0000"/>
              </a:solidFill>
            </a:ln>
          </p:spPr>
          <p:txBody>
            <a:bodyPr wrap="square" lIns="0" tIns="0" rIns="0" bIns="0" rtlCol="0"/>
            <a:lstStyle/>
            <a:p>
              <a:endParaRPr/>
            </a:p>
          </p:txBody>
        </p:sp>
        <p:sp>
          <p:nvSpPr>
            <p:cNvPr id="936" name="object 936"/>
            <p:cNvSpPr/>
            <p:nvPr/>
          </p:nvSpPr>
          <p:spPr>
            <a:xfrm>
              <a:off x="3849263" y="5466236"/>
              <a:ext cx="38100" cy="38100"/>
            </a:xfrm>
            <a:custGeom>
              <a:avLst/>
              <a:gdLst/>
              <a:ahLst/>
              <a:cxnLst/>
              <a:rect l="l" t="t" r="r" b="b"/>
              <a:pathLst>
                <a:path w="38100" h="38100">
                  <a:moveTo>
                    <a:pt x="0" y="37869"/>
                  </a:moveTo>
                  <a:lnTo>
                    <a:pt x="38019" y="0"/>
                  </a:lnTo>
                </a:path>
              </a:pathLst>
            </a:custGeom>
            <a:ln w="18972">
              <a:solidFill>
                <a:srgbClr val="FF0000"/>
              </a:solidFill>
            </a:ln>
          </p:spPr>
          <p:txBody>
            <a:bodyPr wrap="square" lIns="0" tIns="0" rIns="0" bIns="0" rtlCol="0"/>
            <a:lstStyle/>
            <a:p>
              <a:endParaRPr/>
            </a:p>
          </p:txBody>
        </p:sp>
        <p:sp>
          <p:nvSpPr>
            <p:cNvPr id="937" name="object 937"/>
            <p:cNvSpPr/>
            <p:nvPr/>
          </p:nvSpPr>
          <p:spPr>
            <a:xfrm>
              <a:off x="3887282" y="5428366"/>
              <a:ext cx="28575" cy="38100"/>
            </a:xfrm>
            <a:custGeom>
              <a:avLst/>
              <a:gdLst/>
              <a:ahLst/>
              <a:cxnLst/>
              <a:rect l="l" t="t" r="r" b="b"/>
              <a:pathLst>
                <a:path w="28575" h="38100">
                  <a:moveTo>
                    <a:pt x="0" y="37869"/>
                  </a:moveTo>
                  <a:lnTo>
                    <a:pt x="28514" y="0"/>
                  </a:lnTo>
                </a:path>
              </a:pathLst>
            </a:custGeom>
            <a:ln w="18982">
              <a:solidFill>
                <a:srgbClr val="FF0000"/>
              </a:solidFill>
            </a:ln>
          </p:spPr>
          <p:txBody>
            <a:bodyPr wrap="square" lIns="0" tIns="0" rIns="0" bIns="0" rtlCol="0"/>
            <a:lstStyle/>
            <a:p>
              <a:endParaRPr/>
            </a:p>
          </p:txBody>
        </p:sp>
        <p:sp>
          <p:nvSpPr>
            <p:cNvPr id="938" name="object 938"/>
            <p:cNvSpPr/>
            <p:nvPr/>
          </p:nvSpPr>
          <p:spPr>
            <a:xfrm>
              <a:off x="3915797" y="5399964"/>
              <a:ext cx="38100" cy="28575"/>
            </a:xfrm>
            <a:custGeom>
              <a:avLst/>
              <a:gdLst/>
              <a:ahLst/>
              <a:cxnLst/>
              <a:rect l="l" t="t" r="r" b="b"/>
              <a:pathLst>
                <a:path w="38100" h="28575">
                  <a:moveTo>
                    <a:pt x="0" y="28401"/>
                  </a:moveTo>
                  <a:lnTo>
                    <a:pt x="19009" y="18934"/>
                  </a:lnTo>
                  <a:lnTo>
                    <a:pt x="38019" y="0"/>
                  </a:lnTo>
                </a:path>
              </a:pathLst>
            </a:custGeom>
            <a:ln w="18961">
              <a:solidFill>
                <a:srgbClr val="FF0000"/>
              </a:solidFill>
            </a:ln>
          </p:spPr>
          <p:txBody>
            <a:bodyPr wrap="square" lIns="0" tIns="0" rIns="0" bIns="0" rtlCol="0"/>
            <a:lstStyle/>
            <a:p>
              <a:endParaRPr/>
            </a:p>
          </p:txBody>
        </p:sp>
        <p:sp>
          <p:nvSpPr>
            <p:cNvPr id="939" name="object 939"/>
            <p:cNvSpPr/>
            <p:nvPr/>
          </p:nvSpPr>
          <p:spPr>
            <a:xfrm>
              <a:off x="3953817" y="5352627"/>
              <a:ext cx="28575" cy="47625"/>
            </a:xfrm>
            <a:custGeom>
              <a:avLst/>
              <a:gdLst/>
              <a:ahLst/>
              <a:cxnLst/>
              <a:rect l="l" t="t" r="r" b="b"/>
              <a:pathLst>
                <a:path w="28575" h="47625">
                  <a:moveTo>
                    <a:pt x="0" y="47336"/>
                  </a:moveTo>
                  <a:lnTo>
                    <a:pt x="9504" y="28401"/>
                  </a:lnTo>
                  <a:lnTo>
                    <a:pt x="28514" y="0"/>
                  </a:lnTo>
                </a:path>
              </a:pathLst>
            </a:custGeom>
            <a:ln w="18989">
              <a:solidFill>
                <a:srgbClr val="FF0000"/>
              </a:solidFill>
            </a:ln>
          </p:spPr>
          <p:txBody>
            <a:bodyPr wrap="square" lIns="0" tIns="0" rIns="0" bIns="0" rtlCol="0"/>
            <a:lstStyle/>
            <a:p>
              <a:endParaRPr/>
            </a:p>
          </p:txBody>
        </p:sp>
        <p:sp>
          <p:nvSpPr>
            <p:cNvPr id="940" name="object 940"/>
            <p:cNvSpPr/>
            <p:nvPr/>
          </p:nvSpPr>
          <p:spPr>
            <a:xfrm>
              <a:off x="3982332" y="5314758"/>
              <a:ext cx="38100" cy="38100"/>
            </a:xfrm>
            <a:custGeom>
              <a:avLst/>
              <a:gdLst/>
              <a:ahLst/>
              <a:cxnLst/>
              <a:rect l="l" t="t" r="r" b="b"/>
              <a:pathLst>
                <a:path w="38100" h="38100">
                  <a:moveTo>
                    <a:pt x="0" y="37869"/>
                  </a:moveTo>
                  <a:lnTo>
                    <a:pt x="19009" y="18934"/>
                  </a:lnTo>
                  <a:lnTo>
                    <a:pt x="38019" y="0"/>
                  </a:lnTo>
                </a:path>
              </a:pathLst>
            </a:custGeom>
            <a:ln w="18972">
              <a:solidFill>
                <a:srgbClr val="FF0000"/>
              </a:solidFill>
            </a:ln>
          </p:spPr>
          <p:txBody>
            <a:bodyPr wrap="square" lIns="0" tIns="0" rIns="0" bIns="0" rtlCol="0"/>
            <a:lstStyle/>
            <a:p>
              <a:endParaRPr/>
            </a:p>
          </p:txBody>
        </p:sp>
        <p:sp>
          <p:nvSpPr>
            <p:cNvPr id="941" name="object 941"/>
            <p:cNvSpPr/>
            <p:nvPr/>
          </p:nvSpPr>
          <p:spPr>
            <a:xfrm>
              <a:off x="4020352" y="5267421"/>
              <a:ext cx="28575" cy="47625"/>
            </a:xfrm>
            <a:custGeom>
              <a:avLst/>
              <a:gdLst/>
              <a:ahLst/>
              <a:cxnLst/>
              <a:rect l="l" t="t" r="r" b="b"/>
              <a:pathLst>
                <a:path w="28575" h="47625">
                  <a:moveTo>
                    <a:pt x="0" y="47336"/>
                  </a:moveTo>
                  <a:lnTo>
                    <a:pt x="28514" y="0"/>
                  </a:lnTo>
                </a:path>
              </a:pathLst>
            </a:custGeom>
            <a:ln w="18989">
              <a:solidFill>
                <a:srgbClr val="FF0000"/>
              </a:solidFill>
            </a:ln>
          </p:spPr>
          <p:txBody>
            <a:bodyPr wrap="square" lIns="0" tIns="0" rIns="0" bIns="0" rtlCol="0"/>
            <a:lstStyle/>
            <a:p>
              <a:endParaRPr/>
            </a:p>
          </p:txBody>
        </p:sp>
        <p:sp>
          <p:nvSpPr>
            <p:cNvPr id="942" name="object 942"/>
            <p:cNvSpPr/>
            <p:nvPr/>
          </p:nvSpPr>
          <p:spPr>
            <a:xfrm>
              <a:off x="4048866" y="5229552"/>
              <a:ext cx="38100" cy="38100"/>
            </a:xfrm>
            <a:custGeom>
              <a:avLst/>
              <a:gdLst/>
              <a:ahLst/>
              <a:cxnLst/>
              <a:rect l="l" t="t" r="r" b="b"/>
              <a:pathLst>
                <a:path w="38100" h="38100">
                  <a:moveTo>
                    <a:pt x="0" y="37869"/>
                  </a:moveTo>
                  <a:lnTo>
                    <a:pt x="19009" y="18934"/>
                  </a:lnTo>
                  <a:lnTo>
                    <a:pt x="38019" y="0"/>
                  </a:lnTo>
                </a:path>
              </a:pathLst>
            </a:custGeom>
            <a:ln w="18972">
              <a:solidFill>
                <a:srgbClr val="FF0000"/>
              </a:solidFill>
            </a:ln>
          </p:spPr>
          <p:txBody>
            <a:bodyPr wrap="square" lIns="0" tIns="0" rIns="0" bIns="0" rtlCol="0"/>
            <a:lstStyle/>
            <a:p>
              <a:endParaRPr/>
            </a:p>
          </p:txBody>
        </p:sp>
        <p:sp>
          <p:nvSpPr>
            <p:cNvPr id="943" name="object 943"/>
            <p:cNvSpPr/>
            <p:nvPr/>
          </p:nvSpPr>
          <p:spPr>
            <a:xfrm>
              <a:off x="4086886" y="5182215"/>
              <a:ext cx="28575" cy="47625"/>
            </a:xfrm>
            <a:custGeom>
              <a:avLst/>
              <a:gdLst/>
              <a:ahLst/>
              <a:cxnLst/>
              <a:rect l="l" t="t" r="r" b="b"/>
              <a:pathLst>
                <a:path w="28575" h="47625">
                  <a:moveTo>
                    <a:pt x="0" y="47336"/>
                  </a:moveTo>
                  <a:lnTo>
                    <a:pt x="28514" y="0"/>
                  </a:lnTo>
                </a:path>
              </a:pathLst>
            </a:custGeom>
            <a:ln w="18989">
              <a:solidFill>
                <a:srgbClr val="FF0000"/>
              </a:solidFill>
            </a:ln>
          </p:spPr>
          <p:txBody>
            <a:bodyPr wrap="square" lIns="0" tIns="0" rIns="0" bIns="0" rtlCol="0"/>
            <a:lstStyle/>
            <a:p>
              <a:endParaRPr/>
            </a:p>
          </p:txBody>
        </p:sp>
        <p:sp>
          <p:nvSpPr>
            <p:cNvPr id="944" name="object 944"/>
            <p:cNvSpPr/>
            <p:nvPr/>
          </p:nvSpPr>
          <p:spPr>
            <a:xfrm>
              <a:off x="4115401" y="5144345"/>
              <a:ext cx="38100" cy="38100"/>
            </a:xfrm>
            <a:custGeom>
              <a:avLst/>
              <a:gdLst/>
              <a:ahLst/>
              <a:cxnLst/>
              <a:rect l="l" t="t" r="r" b="b"/>
              <a:pathLst>
                <a:path w="38100" h="38100">
                  <a:moveTo>
                    <a:pt x="0" y="37869"/>
                  </a:moveTo>
                  <a:lnTo>
                    <a:pt x="38019" y="0"/>
                  </a:lnTo>
                </a:path>
              </a:pathLst>
            </a:custGeom>
            <a:ln w="18972">
              <a:solidFill>
                <a:srgbClr val="FF0000"/>
              </a:solidFill>
            </a:ln>
          </p:spPr>
          <p:txBody>
            <a:bodyPr wrap="square" lIns="0" tIns="0" rIns="0" bIns="0" rtlCol="0"/>
            <a:lstStyle/>
            <a:p>
              <a:endParaRPr/>
            </a:p>
          </p:txBody>
        </p:sp>
        <p:sp>
          <p:nvSpPr>
            <p:cNvPr id="945" name="object 945"/>
            <p:cNvSpPr/>
            <p:nvPr/>
          </p:nvSpPr>
          <p:spPr>
            <a:xfrm>
              <a:off x="4153421" y="5097009"/>
              <a:ext cx="38100" cy="47625"/>
            </a:xfrm>
            <a:custGeom>
              <a:avLst/>
              <a:gdLst/>
              <a:ahLst/>
              <a:cxnLst/>
              <a:rect l="l" t="t" r="r" b="b"/>
              <a:pathLst>
                <a:path w="38100" h="47625">
                  <a:moveTo>
                    <a:pt x="0" y="47336"/>
                  </a:moveTo>
                  <a:lnTo>
                    <a:pt x="38019" y="0"/>
                  </a:lnTo>
                </a:path>
              </a:pathLst>
            </a:custGeom>
            <a:ln w="18980">
              <a:solidFill>
                <a:srgbClr val="FF0000"/>
              </a:solidFill>
            </a:ln>
          </p:spPr>
          <p:txBody>
            <a:bodyPr wrap="square" lIns="0" tIns="0" rIns="0" bIns="0" rtlCol="0"/>
            <a:lstStyle/>
            <a:p>
              <a:endParaRPr/>
            </a:p>
          </p:txBody>
        </p:sp>
        <p:sp>
          <p:nvSpPr>
            <p:cNvPr id="946" name="object 946"/>
            <p:cNvSpPr/>
            <p:nvPr/>
          </p:nvSpPr>
          <p:spPr>
            <a:xfrm>
              <a:off x="4191441" y="5049672"/>
              <a:ext cx="28575" cy="47625"/>
            </a:xfrm>
            <a:custGeom>
              <a:avLst/>
              <a:gdLst/>
              <a:ahLst/>
              <a:cxnLst/>
              <a:rect l="l" t="t" r="r" b="b"/>
              <a:pathLst>
                <a:path w="28575" h="47625">
                  <a:moveTo>
                    <a:pt x="0" y="47336"/>
                  </a:moveTo>
                  <a:lnTo>
                    <a:pt x="28514" y="0"/>
                  </a:lnTo>
                </a:path>
              </a:pathLst>
            </a:custGeom>
            <a:ln w="18989">
              <a:solidFill>
                <a:srgbClr val="FF0000"/>
              </a:solidFill>
            </a:ln>
          </p:spPr>
          <p:txBody>
            <a:bodyPr wrap="square" lIns="0" tIns="0" rIns="0" bIns="0" rtlCol="0"/>
            <a:lstStyle/>
            <a:p>
              <a:endParaRPr/>
            </a:p>
          </p:txBody>
        </p:sp>
        <p:sp>
          <p:nvSpPr>
            <p:cNvPr id="947" name="object 947"/>
            <p:cNvSpPr/>
            <p:nvPr/>
          </p:nvSpPr>
          <p:spPr>
            <a:xfrm>
              <a:off x="4219955" y="5011802"/>
              <a:ext cx="38100" cy="38100"/>
            </a:xfrm>
            <a:custGeom>
              <a:avLst/>
              <a:gdLst/>
              <a:ahLst/>
              <a:cxnLst/>
              <a:rect l="l" t="t" r="r" b="b"/>
              <a:pathLst>
                <a:path w="38100" h="38100">
                  <a:moveTo>
                    <a:pt x="0" y="37869"/>
                  </a:moveTo>
                  <a:lnTo>
                    <a:pt x="19009" y="18934"/>
                  </a:lnTo>
                  <a:lnTo>
                    <a:pt x="38019" y="0"/>
                  </a:lnTo>
                </a:path>
              </a:pathLst>
            </a:custGeom>
            <a:ln w="18972">
              <a:solidFill>
                <a:srgbClr val="FF0000"/>
              </a:solidFill>
            </a:ln>
          </p:spPr>
          <p:txBody>
            <a:bodyPr wrap="square" lIns="0" tIns="0" rIns="0" bIns="0" rtlCol="0"/>
            <a:lstStyle/>
            <a:p>
              <a:endParaRPr/>
            </a:p>
          </p:txBody>
        </p:sp>
        <p:sp>
          <p:nvSpPr>
            <p:cNvPr id="948" name="object 948"/>
            <p:cNvSpPr/>
            <p:nvPr/>
          </p:nvSpPr>
          <p:spPr>
            <a:xfrm>
              <a:off x="4257975" y="4964466"/>
              <a:ext cx="28575" cy="47625"/>
            </a:xfrm>
            <a:custGeom>
              <a:avLst/>
              <a:gdLst/>
              <a:ahLst/>
              <a:cxnLst/>
              <a:rect l="l" t="t" r="r" b="b"/>
              <a:pathLst>
                <a:path w="28575" h="47625">
                  <a:moveTo>
                    <a:pt x="0" y="47336"/>
                  </a:moveTo>
                  <a:lnTo>
                    <a:pt x="28514" y="0"/>
                  </a:lnTo>
                </a:path>
              </a:pathLst>
            </a:custGeom>
            <a:ln w="18989">
              <a:solidFill>
                <a:srgbClr val="FF0000"/>
              </a:solidFill>
            </a:ln>
          </p:spPr>
          <p:txBody>
            <a:bodyPr wrap="square" lIns="0" tIns="0" rIns="0" bIns="0" rtlCol="0"/>
            <a:lstStyle/>
            <a:p>
              <a:endParaRPr/>
            </a:p>
          </p:txBody>
        </p:sp>
        <p:sp>
          <p:nvSpPr>
            <p:cNvPr id="949" name="object 949"/>
            <p:cNvSpPr/>
            <p:nvPr/>
          </p:nvSpPr>
          <p:spPr>
            <a:xfrm>
              <a:off x="4286490" y="4926596"/>
              <a:ext cx="38100" cy="38100"/>
            </a:xfrm>
            <a:custGeom>
              <a:avLst/>
              <a:gdLst/>
              <a:ahLst/>
              <a:cxnLst/>
              <a:rect l="l" t="t" r="r" b="b"/>
              <a:pathLst>
                <a:path w="38100" h="38100">
                  <a:moveTo>
                    <a:pt x="0" y="37869"/>
                  </a:moveTo>
                  <a:lnTo>
                    <a:pt x="19009" y="18934"/>
                  </a:lnTo>
                  <a:lnTo>
                    <a:pt x="38019" y="0"/>
                  </a:lnTo>
                </a:path>
              </a:pathLst>
            </a:custGeom>
            <a:ln w="18972">
              <a:solidFill>
                <a:srgbClr val="FF0000"/>
              </a:solidFill>
            </a:ln>
          </p:spPr>
          <p:txBody>
            <a:bodyPr wrap="square" lIns="0" tIns="0" rIns="0" bIns="0" rtlCol="0"/>
            <a:lstStyle/>
            <a:p>
              <a:endParaRPr/>
            </a:p>
          </p:txBody>
        </p:sp>
        <p:sp>
          <p:nvSpPr>
            <p:cNvPr id="950" name="object 950"/>
            <p:cNvSpPr/>
            <p:nvPr/>
          </p:nvSpPr>
          <p:spPr>
            <a:xfrm>
              <a:off x="4324510" y="4888727"/>
              <a:ext cx="28575" cy="38100"/>
            </a:xfrm>
            <a:custGeom>
              <a:avLst/>
              <a:gdLst/>
              <a:ahLst/>
              <a:cxnLst/>
              <a:rect l="l" t="t" r="r" b="b"/>
              <a:pathLst>
                <a:path w="28575" h="38100">
                  <a:moveTo>
                    <a:pt x="0" y="37869"/>
                  </a:moveTo>
                  <a:lnTo>
                    <a:pt x="28514" y="0"/>
                  </a:lnTo>
                </a:path>
              </a:pathLst>
            </a:custGeom>
            <a:ln w="18982">
              <a:solidFill>
                <a:srgbClr val="FF0000"/>
              </a:solidFill>
            </a:ln>
          </p:spPr>
          <p:txBody>
            <a:bodyPr wrap="square" lIns="0" tIns="0" rIns="0" bIns="0" rtlCol="0"/>
            <a:lstStyle/>
            <a:p>
              <a:endParaRPr/>
            </a:p>
          </p:txBody>
        </p:sp>
        <p:sp>
          <p:nvSpPr>
            <p:cNvPr id="951" name="object 951"/>
            <p:cNvSpPr/>
            <p:nvPr/>
          </p:nvSpPr>
          <p:spPr>
            <a:xfrm>
              <a:off x="4353025" y="4850857"/>
              <a:ext cx="38100" cy="38100"/>
            </a:xfrm>
            <a:custGeom>
              <a:avLst/>
              <a:gdLst/>
              <a:ahLst/>
              <a:cxnLst/>
              <a:rect l="l" t="t" r="r" b="b"/>
              <a:pathLst>
                <a:path w="38100" h="38100">
                  <a:moveTo>
                    <a:pt x="0" y="37869"/>
                  </a:moveTo>
                  <a:lnTo>
                    <a:pt x="19009" y="18934"/>
                  </a:lnTo>
                  <a:lnTo>
                    <a:pt x="38019" y="0"/>
                  </a:lnTo>
                </a:path>
              </a:pathLst>
            </a:custGeom>
            <a:ln w="18972">
              <a:solidFill>
                <a:srgbClr val="FF0000"/>
              </a:solidFill>
            </a:ln>
          </p:spPr>
          <p:txBody>
            <a:bodyPr wrap="square" lIns="0" tIns="0" rIns="0" bIns="0" rtlCol="0"/>
            <a:lstStyle/>
            <a:p>
              <a:endParaRPr/>
            </a:p>
          </p:txBody>
        </p:sp>
        <p:sp>
          <p:nvSpPr>
            <p:cNvPr id="952" name="object 952"/>
            <p:cNvSpPr/>
            <p:nvPr/>
          </p:nvSpPr>
          <p:spPr>
            <a:xfrm>
              <a:off x="4391044" y="4812988"/>
              <a:ext cx="28575" cy="38100"/>
            </a:xfrm>
            <a:custGeom>
              <a:avLst/>
              <a:gdLst/>
              <a:ahLst/>
              <a:cxnLst/>
              <a:rect l="l" t="t" r="r" b="b"/>
              <a:pathLst>
                <a:path w="28575" h="38100">
                  <a:moveTo>
                    <a:pt x="0" y="37869"/>
                  </a:moveTo>
                  <a:lnTo>
                    <a:pt x="28514" y="0"/>
                  </a:lnTo>
                </a:path>
              </a:pathLst>
            </a:custGeom>
            <a:ln w="18982">
              <a:solidFill>
                <a:srgbClr val="FF0000"/>
              </a:solidFill>
            </a:ln>
          </p:spPr>
          <p:txBody>
            <a:bodyPr wrap="square" lIns="0" tIns="0" rIns="0" bIns="0" rtlCol="0"/>
            <a:lstStyle/>
            <a:p>
              <a:endParaRPr/>
            </a:p>
          </p:txBody>
        </p:sp>
        <p:sp>
          <p:nvSpPr>
            <p:cNvPr id="953" name="object 953"/>
            <p:cNvSpPr/>
            <p:nvPr/>
          </p:nvSpPr>
          <p:spPr>
            <a:xfrm>
              <a:off x="4419559" y="4775118"/>
              <a:ext cx="38100" cy="38100"/>
            </a:xfrm>
            <a:custGeom>
              <a:avLst/>
              <a:gdLst/>
              <a:ahLst/>
              <a:cxnLst/>
              <a:rect l="l" t="t" r="r" b="b"/>
              <a:pathLst>
                <a:path w="38100" h="38100">
                  <a:moveTo>
                    <a:pt x="0" y="37869"/>
                  </a:moveTo>
                  <a:lnTo>
                    <a:pt x="38019" y="0"/>
                  </a:lnTo>
                </a:path>
              </a:pathLst>
            </a:custGeom>
            <a:ln w="18972">
              <a:solidFill>
                <a:srgbClr val="FF0000"/>
              </a:solidFill>
            </a:ln>
          </p:spPr>
          <p:txBody>
            <a:bodyPr wrap="square" lIns="0" tIns="0" rIns="0" bIns="0" rtlCol="0"/>
            <a:lstStyle/>
            <a:p>
              <a:endParaRPr/>
            </a:p>
          </p:txBody>
        </p:sp>
        <p:sp>
          <p:nvSpPr>
            <p:cNvPr id="954" name="object 954"/>
            <p:cNvSpPr/>
            <p:nvPr/>
          </p:nvSpPr>
          <p:spPr>
            <a:xfrm>
              <a:off x="4457579" y="4746716"/>
              <a:ext cx="38100" cy="28575"/>
            </a:xfrm>
            <a:custGeom>
              <a:avLst/>
              <a:gdLst/>
              <a:ahLst/>
              <a:cxnLst/>
              <a:rect l="l" t="t" r="r" b="b"/>
              <a:pathLst>
                <a:path w="38100" h="28575">
                  <a:moveTo>
                    <a:pt x="0" y="28401"/>
                  </a:moveTo>
                  <a:lnTo>
                    <a:pt x="38019" y="0"/>
                  </a:lnTo>
                </a:path>
              </a:pathLst>
            </a:custGeom>
            <a:ln w="18961">
              <a:solidFill>
                <a:srgbClr val="FF0000"/>
              </a:solidFill>
            </a:ln>
          </p:spPr>
          <p:txBody>
            <a:bodyPr wrap="square" lIns="0" tIns="0" rIns="0" bIns="0" rtlCol="0"/>
            <a:lstStyle/>
            <a:p>
              <a:endParaRPr/>
            </a:p>
          </p:txBody>
        </p:sp>
        <p:sp>
          <p:nvSpPr>
            <p:cNvPr id="955" name="object 955"/>
            <p:cNvSpPr/>
            <p:nvPr/>
          </p:nvSpPr>
          <p:spPr>
            <a:xfrm>
              <a:off x="4495599" y="4718314"/>
              <a:ext cx="28575" cy="28575"/>
            </a:xfrm>
            <a:custGeom>
              <a:avLst/>
              <a:gdLst/>
              <a:ahLst/>
              <a:cxnLst/>
              <a:rect l="l" t="t" r="r" b="b"/>
              <a:pathLst>
                <a:path w="28575" h="28575">
                  <a:moveTo>
                    <a:pt x="0" y="28401"/>
                  </a:moveTo>
                  <a:lnTo>
                    <a:pt x="28514" y="0"/>
                  </a:lnTo>
                </a:path>
              </a:pathLst>
            </a:custGeom>
            <a:ln w="18972">
              <a:solidFill>
                <a:srgbClr val="FF0000"/>
              </a:solidFill>
            </a:ln>
          </p:spPr>
          <p:txBody>
            <a:bodyPr wrap="square" lIns="0" tIns="0" rIns="0" bIns="0" rtlCol="0"/>
            <a:lstStyle/>
            <a:p>
              <a:endParaRPr/>
            </a:p>
          </p:txBody>
        </p:sp>
        <p:sp>
          <p:nvSpPr>
            <p:cNvPr id="956" name="object 956"/>
            <p:cNvSpPr/>
            <p:nvPr/>
          </p:nvSpPr>
          <p:spPr>
            <a:xfrm>
              <a:off x="4524114" y="4699379"/>
              <a:ext cx="38100" cy="19050"/>
            </a:xfrm>
            <a:custGeom>
              <a:avLst/>
              <a:gdLst/>
              <a:ahLst/>
              <a:cxnLst/>
              <a:rect l="l" t="t" r="r" b="b"/>
              <a:pathLst>
                <a:path w="38100" h="19050">
                  <a:moveTo>
                    <a:pt x="0" y="18934"/>
                  </a:moveTo>
                  <a:lnTo>
                    <a:pt x="19009" y="9467"/>
                  </a:lnTo>
                  <a:lnTo>
                    <a:pt x="38019" y="0"/>
                  </a:lnTo>
                </a:path>
              </a:pathLst>
            </a:custGeom>
            <a:ln w="18949">
              <a:solidFill>
                <a:srgbClr val="FF0000"/>
              </a:solidFill>
            </a:ln>
          </p:spPr>
          <p:txBody>
            <a:bodyPr wrap="square" lIns="0" tIns="0" rIns="0" bIns="0" rtlCol="0"/>
            <a:lstStyle/>
            <a:p>
              <a:endParaRPr/>
            </a:p>
          </p:txBody>
        </p:sp>
        <p:sp>
          <p:nvSpPr>
            <p:cNvPr id="957" name="object 957"/>
            <p:cNvSpPr/>
            <p:nvPr/>
          </p:nvSpPr>
          <p:spPr>
            <a:xfrm>
              <a:off x="4562133" y="4680444"/>
              <a:ext cx="28575" cy="19050"/>
            </a:xfrm>
            <a:custGeom>
              <a:avLst/>
              <a:gdLst/>
              <a:ahLst/>
              <a:cxnLst/>
              <a:rect l="l" t="t" r="r" b="b"/>
              <a:pathLst>
                <a:path w="28575" h="19050">
                  <a:moveTo>
                    <a:pt x="0" y="18934"/>
                  </a:moveTo>
                  <a:lnTo>
                    <a:pt x="28514" y="0"/>
                  </a:lnTo>
                </a:path>
              </a:pathLst>
            </a:custGeom>
            <a:ln w="18957">
              <a:solidFill>
                <a:srgbClr val="FF0000"/>
              </a:solidFill>
            </a:ln>
          </p:spPr>
          <p:txBody>
            <a:bodyPr wrap="square" lIns="0" tIns="0" rIns="0" bIns="0" rtlCol="0"/>
            <a:lstStyle/>
            <a:p>
              <a:endParaRPr/>
            </a:p>
          </p:txBody>
        </p:sp>
        <p:sp>
          <p:nvSpPr>
            <p:cNvPr id="958" name="object 958"/>
            <p:cNvSpPr/>
            <p:nvPr/>
          </p:nvSpPr>
          <p:spPr>
            <a:xfrm>
              <a:off x="4590648" y="4661509"/>
              <a:ext cx="38100" cy="19050"/>
            </a:xfrm>
            <a:custGeom>
              <a:avLst/>
              <a:gdLst/>
              <a:ahLst/>
              <a:cxnLst/>
              <a:rect l="l" t="t" r="r" b="b"/>
              <a:pathLst>
                <a:path w="38100" h="19050">
                  <a:moveTo>
                    <a:pt x="0" y="18934"/>
                  </a:moveTo>
                  <a:lnTo>
                    <a:pt x="19009" y="9467"/>
                  </a:lnTo>
                  <a:lnTo>
                    <a:pt x="38019" y="0"/>
                  </a:lnTo>
                </a:path>
              </a:pathLst>
            </a:custGeom>
            <a:ln w="18949">
              <a:solidFill>
                <a:srgbClr val="FF0000"/>
              </a:solidFill>
            </a:ln>
          </p:spPr>
          <p:txBody>
            <a:bodyPr wrap="square" lIns="0" tIns="0" rIns="0" bIns="0" rtlCol="0"/>
            <a:lstStyle/>
            <a:p>
              <a:endParaRPr/>
            </a:p>
          </p:txBody>
        </p:sp>
        <p:sp>
          <p:nvSpPr>
            <p:cNvPr id="959" name="object 959"/>
            <p:cNvSpPr/>
            <p:nvPr/>
          </p:nvSpPr>
          <p:spPr>
            <a:xfrm>
              <a:off x="4628668" y="4642574"/>
              <a:ext cx="28575" cy="19050"/>
            </a:xfrm>
            <a:custGeom>
              <a:avLst/>
              <a:gdLst/>
              <a:ahLst/>
              <a:cxnLst/>
              <a:rect l="l" t="t" r="r" b="b"/>
              <a:pathLst>
                <a:path w="28575" h="19050">
                  <a:moveTo>
                    <a:pt x="0" y="18934"/>
                  </a:moveTo>
                  <a:lnTo>
                    <a:pt x="28514" y="0"/>
                  </a:lnTo>
                </a:path>
              </a:pathLst>
            </a:custGeom>
            <a:ln w="18957">
              <a:solidFill>
                <a:srgbClr val="FF0000"/>
              </a:solidFill>
            </a:ln>
          </p:spPr>
          <p:txBody>
            <a:bodyPr wrap="square" lIns="0" tIns="0" rIns="0" bIns="0" rtlCol="0"/>
            <a:lstStyle/>
            <a:p>
              <a:endParaRPr/>
            </a:p>
          </p:txBody>
        </p:sp>
        <p:sp>
          <p:nvSpPr>
            <p:cNvPr id="960" name="object 960"/>
            <p:cNvSpPr/>
            <p:nvPr/>
          </p:nvSpPr>
          <p:spPr>
            <a:xfrm>
              <a:off x="4657183" y="4633106"/>
              <a:ext cx="38100" cy="9525"/>
            </a:xfrm>
            <a:custGeom>
              <a:avLst/>
              <a:gdLst/>
              <a:ahLst/>
              <a:cxnLst/>
              <a:rect l="l" t="t" r="r" b="b"/>
              <a:pathLst>
                <a:path w="38100" h="9525">
                  <a:moveTo>
                    <a:pt x="0" y="9467"/>
                  </a:moveTo>
                  <a:lnTo>
                    <a:pt x="19009" y="0"/>
                  </a:lnTo>
                  <a:lnTo>
                    <a:pt x="38019" y="0"/>
                  </a:lnTo>
                </a:path>
              </a:pathLst>
            </a:custGeom>
            <a:ln w="18938">
              <a:solidFill>
                <a:srgbClr val="FF0000"/>
              </a:solidFill>
            </a:ln>
          </p:spPr>
          <p:txBody>
            <a:bodyPr wrap="square" lIns="0" tIns="0" rIns="0" bIns="0" rtlCol="0"/>
            <a:lstStyle/>
            <a:p>
              <a:endParaRPr/>
            </a:p>
          </p:txBody>
        </p:sp>
        <p:sp>
          <p:nvSpPr>
            <p:cNvPr id="961" name="object 961"/>
            <p:cNvSpPr/>
            <p:nvPr/>
          </p:nvSpPr>
          <p:spPr>
            <a:xfrm>
              <a:off x="4695203" y="4633106"/>
              <a:ext cx="28575" cy="0"/>
            </a:xfrm>
            <a:custGeom>
              <a:avLst/>
              <a:gdLst/>
              <a:ahLst/>
              <a:cxnLst/>
              <a:rect l="l" t="t" r="r" b="b"/>
              <a:pathLst>
                <a:path w="28575">
                  <a:moveTo>
                    <a:pt x="0" y="0"/>
                  </a:moveTo>
                  <a:lnTo>
                    <a:pt x="28514" y="0"/>
                  </a:lnTo>
                </a:path>
              </a:pathLst>
            </a:custGeom>
            <a:ln w="18934">
              <a:solidFill>
                <a:srgbClr val="FF0000"/>
              </a:solidFill>
            </a:ln>
          </p:spPr>
          <p:txBody>
            <a:bodyPr wrap="square" lIns="0" tIns="0" rIns="0" bIns="0" rtlCol="0"/>
            <a:lstStyle/>
            <a:p>
              <a:endParaRPr/>
            </a:p>
          </p:txBody>
        </p:sp>
        <p:sp>
          <p:nvSpPr>
            <p:cNvPr id="962" name="object 962"/>
            <p:cNvSpPr/>
            <p:nvPr/>
          </p:nvSpPr>
          <p:spPr>
            <a:xfrm>
              <a:off x="4723718" y="4633106"/>
              <a:ext cx="38100" cy="0"/>
            </a:xfrm>
            <a:custGeom>
              <a:avLst/>
              <a:gdLst/>
              <a:ahLst/>
              <a:cxnLst/>
              <a:rect l="l" t="t" r="r" b="b"/>
              <a:pathLst>
                <a:path w="38100">
                  <a:moveTo>
                    <a:pt x="0" y="0"/>
                  </a:moveTo>
                  <a:lnTo>
                    <a:pt x="38019" y="0"/>
                  </a:lnTo>
                </a:path>
              </a:pathLst>
            </a:custGeom>
            <a:ln w="18934">
              <a:solidFill>
                <a:srgbClr val="FF0000"/>
              </a:solidFill>
            </a:ln>
          </p:spPr>
          <p:txBody>
            <a:bodyPr wrap="square" lIns="0" tIns="0" rIns="0" bIns="0" rtlCol="0"/>
            <a:lstStyle/>
            <a:p>
              <a:endParaRPr/>
            </a:p>
          </p:txBody>
        </p:sp>
        <p:sp>
          <p:nvSpPr>
            <p:cNvPr id="963" name="object 963"/>
            <p:cNvSpPr/>
            <p:nvPr/>
          </p:nvSpPr>
          <p:spPr>
            <a:xfrm>
              <a:off x="4761737" y="4633105"/>
              <a:ext cx="38100" cy="0"/>
            </a:xfrm>
            <a:custGeom>
              <a:avLst/>
              <a:gdLst/>
              <a:ahLst/>
              <a:cxnLst/>
              <a:rect l="l" t="t" r="r" b="b"/>
              <a:pathLst>
                <a:path w="38100">
                  <a:moveTo>
                    <a:pt x="0" y="0"/>
                  </a:moveTo>
                  <a:lnTo>
                    <a:pt x="38019" y="0"/>
                  </a:lnTo>
                </a:path>
              </a:pathLst>
            </a:custGeom>
            <a:ln w="18934">
              <a:solidFill>
                <a:srgbClr val="FF0000"/>
              </a:solidFill>
            </a:ln>
          </p:spPr>
          <p:txBody>
            <a:bodyPr wrap="square" lIns="0" tIns="0" rIns="0" bIns="0" rtlCol="0"/>
            <a:lstStyle/>
            <a:p>
              <a:endParaRPr/>
            </a:p>
          </p:txBody>
        </p:sp>
        <p:sp>
          <p:nvSpPr>
            <p:cNvPr id="964" name="object 964"/>
            <p:cNvSpPr/>
            <p:nvPr/>
          </p:nvSpPr>
          <p:spPr>
            <a:xfrm>
              <a:off x="4799757" y="4633105"/>
              <a:ext cx="28575" cy="0"/>
            </a:xfrm>
            <a:custGeom>
              <a:avLst/>
              <a:gdLst/>
              <a:ahLst/>
              <a:cxnLst/>
              <a:rect l="l" t="t" r="r" b="b"/>
              <a:pathLst>
                <a:path w="28575">
                  <a:moveTo>
                    <a:pt x="0" y="0"/>
                  </a:moveTo>
                  <a:lnTo>
                    <a:pt x="28514" y="0"/>
                  </a:lnTo>
                </a:path>
              </a:pathLst>
            </a:custGeom>
            <a:ln w="18934">
              <a:solidFill>
                <a:srgbClr val="FF0000"/>
              </a:solidFill>
            </a:ln>
          </p:spPr>
          <p:txBody>
            <a:bodyPr wrap="square" lIns="0" tIns="0" rIns="0" bIns="0" rtlCol="0"/>
            <a:lstStyle/>
            <a:p>
              <a:endParaRPr/>
            </a:p>
          </p:txBody>
        </p:sp>
        <p:sp>
          <p:nvSpPr>
            <p:cNvPr id="965" name="object 965"/>
            <p:cNvSpPr/>
            <p:nvPr/>
          </p:nvSpPr>
          <p:spPr>
            <a:xfrm>
              <a:off x="4828272" y="4633104"/>
              <a:ext cx="38100" cy="9525"/>
            </a:xfrm>
            <a:custGeom>
              <a:avLst/>
              <a:gdLst/>
              <a:ahLst/>
              <a:cxnLst/>
              <a:rect l="l" t="t" r="r" b="b"/>
              <a:pathLst>
                <a:path w="38100" h="9525">
                  <a:moveTo>
                    <a:pt x="0" y="0"/>
                  </a:moveTo>
                  <a:lnTo>
                    <a:pt x="19009" y="0"/>
                  </a:lnTo>
                  <a:lnTo>
                    <a:pt x="38019" y="9467"/>
                  </a:lnTo>
                </a:path>
              </a:pathLst>
            </a:custGeom>
            <a:ln w="18938">
              <a:solidFill>
                <a:srgbClr val="FF0000"/>
              </a:solidFill>
            </a:ln>
          </p:spPr>
          <p:txBody>
            <a:bodyPr wrap="square" lIns="0" tIns="0" rIns="0" bIns="0" rtlCol="0"/>
            <a:lstStyle/>
            <a:p>
              <a:endParaRPr/>
            </a:p>
          </p:txBody>
        </p:sp>
        <p:sp>
          <p:nvSpPr>
            <p:cNvPr id="966" name="object 966"/>
            <p:cNvSpPr/>
            <p:nvPr/>
          </p:nvSpPr>
          <p:spPr>
            <a:xfrm>
              <a:off x="4866292" y="4642571"/>
              <a:ext cx="28575" cy="19050"/>
            </a:xfrm>
            <a:custGeom>
              <a:avLst/>
              <a:gdLst/>
              <a:ahLst/>
              <a:cxnLst/>
              <a:rect l="l" t="t" r="r" b="b"/>
              <a:pathLst>
                <a:path w="28575" h="19050">
                  <a:moveTo>
                    <a:pt x="0" y="0"/>
                  </a:moveTo>
                  <a:lnTo>
                    <a:pt x="28514" y="18934"/>
                  </a:lnTo>
                </a:path>
              </a:pathLst>
            </a:custGeom>
            <a:ln w="18957">
              <a:solidFill>
                <a:srgbClr val="FF0000"/>
              </a:solidFill>
            </a:ln>
          </p:spPr>
          <p:txBody>
            <a:bodyPr wrap="square" lIns="0" tIns="0" rIns="0" bIns="0" rtlCol="0"/>
            <a:lstStyle/>
            <a:p>
              <a:endParaRPr/>
            </a:p>
          </p:txBody>
        </p:sp>
        <p:sp>
          <p:nvSpPr>
            <p:cNvPr id="967" name="object 967"/>
            <p:cNvSpPr/>
            <p:nvPr/>
          </p:nvSpPr>
          <p:spPr>
            <a:xfrm>
              <a:off x="4894807" y="4661506"/>
              <a:ext cx="38100" cy="19050"/>
            </a:xfrm>
            <a:custGeom>
              <a:avLst/>
              <a:gdLst/>
              <a:ahLst/>
              <a:cxnLst/>
              <a:rect l="l" t="t" r="r" b="b"/>
              <a:pathLst>
                <a:path w="38100" h="19050">
                  <a:moveTo>
                    <a:pt x="0" y="0"/>
                  </a:moveTo>
                  <a:lnTo>
                    <a:pt x="19009" y="9467"/>
                  </a:lnTo>
                  <a:lnTo>
                    <a:pt x="38019" y="18934"/>
                  </a:lnTo>
                </a:path>
              </a:pathLst>
            </a:custGeom>
            <a:ln w="18949">
              <a:solidFill>
                <a:srgbClr val="FF0000"/>
              </a:solidFill>
            </a:ln>
          </p:spPr>
          <p:txBody>
            <a:bodyPr wrap="square" lIns="0" tIns="0" rIns="0" bIns="0" rtlCol="0"/>
            <a:lstStyle/>
            <a:p>
              <a:endParaRPr/>
            </a:p>
          </p:txBody>
        </p:sp>
        <p:sp>
          <p:nvSpPr>
            <p:cNvPr id="968" name="object 968"/>
            <p:cNvSpPr/>
            <p:nvPr/>
          </p:nvSpPr>
          <p:spPr>
            <a:xfrm>
              <a:off x="4932827" y="4680440"/>
              <a:ext cx="28575" cy="19050"/>
            </a:xfrm>
            <a:custGeom>
              <a:avLst/>
              <a:gdLst/>
              <a:ahLst/>
              <a:cxnLst/>
              <a:rect l="l" t="t" r="r" b="b"/>
              <a:pathLst>
                <a:path w="28575" h="19050">
                  <a:moveTo>
                    <a:pt x="0" y="0"/>
                  </a:moveTo>
                  <a:lnTo>
                    <a:pt x="28514" y="18934"/>
                  </a:lnTo>
                </a:path>
              </a:pathLst>
            </a:custGeom>
            <a:ln w="18957">
              <a:solidFill>
                <a:srgbClr val="FF0000"/>
              </a:solidFill>
            </a:ln>
          </p:spPr>
          <p:txBody>
            <a:bodyPr wrap="square" lIns="0" tIns="0" rIns="0" bIns="0" rtlCol="0"/>
            <a:lstStyle/>
            <a:p>
              <a:endParaRPr/>
            </a:p>
          </p:txBody>
        </p:sp>
        <p:sp>
          <p:nvSpPr>
            <p:cNvPr id="969" name="object 969"/>
            <p:cNvSpPr/>
            <p:nvPr/>
          </p:nvSpPr>
          <p:spPr>
            <a:xfrm>
              <a:off x="4961341" y="4699374"/>
              <a:ext cx="38100" cy="19050"/>
            </a:xfrm>
            <a:custGeom>
              <a:avLst/>
              <a:gdLst/>
              <a:ahLst/>
              <a:cxnLst/>
              <a:rect l="l" t="t" r="r" b="b"/>
              <a:pathLst>
                <a:path w="38100" h="19050">
                  <a:moveTo>
                    <a:pt x="0" y="0"/>
                  </a:moveTo>
                  <a:lnTo>
                    <a:pt x="19009" y="9467"/>
                  </a:lnTo>
                  <a:lnTo>
                    <a:pt x="38019" y="18934"/>
                  </a:lnTo>
                </a:path>
              </a:pathLst>
            </a:custGeom>
            <a:ln w="18949">
              <a:solidFill>
                <a:srgbClr val="FF0000"/>
              </a:solidFill>
            </a:ln>
          </p:spPr>
          <p:txBody>
            <a:bodyPr wrap="square" lIns="0" tIns="0" rIns="0" bIns="0" rtlCol="0"/>
            <a:lstStyle/>
            <a:p>
              <a:endParaRPr/>
            </a:p>
          </p:txBody>
        </p:sp>
        <p:sp>
          <p:nvSpPr>
            <p:cNvPr id="970" name="object 970"/>
            <p:cNvSpPr/>
            <p:nvPr/>
          </p:nvSpPr>
          <p:spPr>
            <a:xfrm>
              <a:off x="4999361" y="4718308"/>
              <a:ext cx="28575" cy="28575"/>
            </a:xfrm>
            <a:custGeom>
              <a:avLst/>
              <a:gdLst/>
              <a:ahLst/>
              <a:cxnLst/>
              <a:rect l="l" t="t" r="r" b="b"/>
              <a:pathLst>
                <a:path w="28575" h="28575">
                  <a:moveTo>
                    <a:pt x="0" y="0"/>
                  </a:moveTo>
                  <a:lnTo>
                    <a:pt x="28514" y="28401"/>
                  </a:lnTo>
                </a:path>
              </a:pathLst>
            </a:custGeom>
            <a:ln w="18972">
              <a:solidFill>
                <a:srgbClr val="FF0000"/>
              </a:solidFill>
            </a:ln>
          </p:spPr>
          <p:txBody>
            <a:bodyPr wrap="square" lIns="0" tIns="0" rIns="0" bIns="0" rtlCol="0"/>
            <a:lstStyle/>
            <a:p>
              <a:endParaRPr/>
            </a:p>
          </p:txBody>
        </p:sp>
        <p:sp>
          <p:nvSpPr>
            <p:cNvPr id="971" name="object 971"/>
            <p:cNvSpPr/>
            <p:nvPr/>
          </p:nvSpPr>
          <p:spPr>
            <a:xfrm>
              <a:off x="5027876" y="4746709"/>
              <a:ext cx="38100" cy="28575"/>
            </a:xfrm>
            <a:custGeom>
              <a:avLst/>
              <a:gdLst/>
              <a:ahLst/>
              <a:cxnLst/>
              <a:rect l="l" t="t" r="r" b="b"/>
              <a:pathLst>
                <a:path w="38100" h="28575">
                  <a:moveTo>
                    <a:pt x="0" y="0"/>
                  </a:moveTo>
                  <a:lnTo>
                    <a:pt x="38019" y="28401"/>
                  </a:lnTo>
                </a:path>
              </a:pathLst>
            </a:custGeom>
            <a:ln w="18961">
              <a:solidFill>
                <a:srgbClr val="FF0000"/>
              </a:solidFill>
            </a:ln>
          </p:spPr>
          <p:txBody>
            <a:bodyPr wrap="square" lIns="0" tIns="0" rIns="0" bIns="0" rtlCol="0"/>
            <a:lstStyle/>
            <a:p>
              <a:endParaRPr/>
            </a:p>
          </p:txBody>
        </p:sp>
        <p:sp>
          <p:nvSpPr>
            <p:cNvPr id="972" name="object 972"/>
            <p:cNvSpPr/>
            <p:nvPr/>
          </p:nvSpPr>
          <p:spPr>
            <a:xfrm>
              <a:off x="5065896" y="4775111"/>
              <a:ext cx="38100" cy="38100"/>
            </a:xfrm>
            <a:custGeom>
              <a:avLst/>
              <a:gdLst/>
              <a:ahLst/>
              <a:cxnLst/>
              <a:rect l="l" t="t" r="r" b="b"/>
              <a:pathLst>
                <a:path w="38100" h="38100">
                  <a:moveTo>
                    <a:pt x="0" y="0"/>
                  </a:moveTo>
                  <a:lnTo>
                    <a:pt x="38019" y="37869"/>
                  </a:lnTo>
                </a:path>
              </a:pathLst>
            </a:custGeom>
            <a:ln w="18972">
              <a:solidFill>
                <a:srgbClr val="FF0000"/>
              </a:solidFill>
            </a:ln>
          </p:spPr>
          <p:txBody>
            <a:bodyPr wrap="square" lIns="0" tIns="0" rIns="0" bIns="0" rtlCol="0"/>
            <a:lstStyle/>
            <a:p>
              <a:endParaRPr/>
            </a:p>
          </p:txBody>
        </p:sp>
        <p:sp>
          <p:nvSpPr>
            <p:cNvPr id="973" name="object 973"/>
            <p:cNvSpPr/>
            <p:nvPr/>
          </p:nvSpPr>
          <p:spPr>
            <a:xfrm>
              <a:off x="5103915" y="4812980"/>
              <a:ext cx="28575" cy="38100"/>
            </a:xfrm>
            <a:custGeom>
              <a:avLst/>
              <a:gdLst/>
              <a:ahLst/>
              <a:cxnLst/>
              <a:rect l="l" t="t" r="r" b="b"/>
              <a:pathLst>
                <a:path w="28575" h="38100">
                  <a:moveTo>
                    <a:pt x="0" y="0"/>
                  </a:moveTo>
                  <a:lnTo>
                    <a:pt x="28514" y="37869"/>
                  </a:lnTo>
                </a:path>
              </a:pathLst>
            </a:custGeom>
            <a:ln w="18982">
              <a:solidFill>
                <a:srgbClr val="FF0000"/>
              </a:solidFill>
            </a:ln>
          </p:spPr>
          <p:txBody>
            <a:bodyPr wrap="square" lIns="0" tIns="0" rIns="0" bIns="0" rtlCol="0"/>
            <a:lstStyle/>
            <a:p>
              <a:endParaRPr/>
            </a:p>
          </p:txBody>
        </p:sp>
        <p:sp>
          <p:nvSpPr>
            <p:cNvPr id="974" name="object 974"/>
            <p:cNvSpPr/>
            <p:nvPr/>
          </p:nvSpPr>
          <p:spPr>
            <a:xfrm>
              <a:off x="5132430" y="4850848"/>
              <a:ext cx="38100" cy="38100"/>
            </a:xfrm>
            <a:custGeom>
              <a:avLst/>
              <a:gdLst/>
              <a:ahLst/>
              <a:cxnLst/>
              <a:rect l="l" t="t" r="r" b="b"/>
              <a:pathLst>
                <a:path w="38100" h="38100">
                  <a:moveTo>
                    <a:pt x="0" y="0"/>
                  </a:moveTo>
                  <a:lnTo>
                    <a:pt x="19009" y="18934"/>
                  </a:lnTo>
                  <a:lnTo>
                    <a:pt x="38019" y="37869"/>
                  </a:lnTo>
                </a:path>
              </a:pathLst>
            </a:custGeom>
            <a:ln w="18972">
              <a:solidFill>
                <a:srgbClr val="FF0000"/>
              </a:solidFill>
            </a:ln>
          </p:spPr>
          <p:txBody>
            <a:bodyPr wrap="square" lIns="0" tIns="0" rIns="0" bIns="0" rtlCol="0"/>
            <a:lstStyle/>
            <a:p>
              <a:endParaRPr/>
            </a:p>
          </p:txBody>
        </p:sp>
        <p:sp>
          <p:nvSpPr>
            <p:cNvPr id="975" name="object 975"/>
            <p:cNvSpPr/>
            <p:nvPr/>
          </p:nvSpPr>
          <p:spPr>
            <a:xfrm>
              <a:off x="5170450" y="4888717"/>
              <a:ext cx="28575" cy="38100"/>
            </a:xfrm>
            <a:custGeom>
              <a:avLst/>
              <a:gdLst/>
              <a:ahLst/>
              <a:cxnLst/>
              <a:rect l="l" t="t" r="r" b="b"/>
              <a:pathLst>
                <a:path w="28575" h="38100">
                  <a:moveTo>
                    <a:pt x="0" y="0"/>
                  </a:moveTo>
                  <a:lnTo>
                    <a:pt x="28514" y="37869"/>
                  </a:lnTo>
                </a:path>
              </a:pathLst>
            </a:custGeom>
            <a:ln w="18982">
              <a:solidFill>
                <a:srgbClr val="FF0000"/>
              </a:solidFill>
            </a:ln>
          </p:spPr>
          <p:txBody>
            <a:bodyPr wrap="square" lIns="0" tIns="0" rIns="0" bIns="0" rtlCol="0"/>
            <a:lstStyle/>
            <a:p>
              <a:endParaRPr/>
            </a:p>
          </p:txBody>
        </p:sp>
        <p:sp>
          <p:nvSpPr>
            <p:cNvPr id="976" name="object 976"/>
            <p:cNvSpPr/>
            <p:nvPr/>
          </p:nvSpPr>
          <p:spPr>
            <a:xfrm>
              <a:off x="5198965" y="4926586"/>
              <a:ext cx="38100" cy="38100"/>
            </a:xfrm>
            <a:custGeom>
              <a:avLst/>
              <a:gdLst/>
              <a:ahLst/>
              <a:cxnLst/>
              <a:rect l="l" t="t" r="r" b="b"/>
              <a:pathLst>
                <a:path w="38100" h="38100">
                  <a:moveTo>
                    <a:pt x="0" y="0"/>
                  </a:moveTo>
                  <a:lnTo>
                    <a:pt x="19009" y="18934"/>
                  </a:lnTo>
                  <a:lnTo>
                    <a:pt x="38019" y="37869"/>
                  </a:lnTo>
                </a:path>
              </a:pathLst>
            </a:custGeom>
            <a:ln w="18972">
              <a:solidFill>
                <a:srgbClr val="FF0000"/>
              </a:solidFill>
            </a:ln>
          </p:spPr>
          <p:txBody>
            <a:bodyPr wrap="square" lIns="0" tIns="0" rIns="0" bIns="0" rtlCol="0"/>
            <a:lstStyle/>
            <a:p>
              <a:endParaRPr/>
            </a:p>
          </p:txBody>
        </p:sp>
        <p:sp>
          <p:nvSpPr>
            <p:cNvPr id="977" name="object 977"/>
            <p:cNvSpPr/>
            <p:nvPr/>
          </p:nvSpPr>
          <p:spPr>
            <a:xfrm>
              <a:off x="5236985" y="4964454"/>
              <a:ext cx="28575" cy="47625"/>
            </a:xfrm>
            <a:custGeom>
              <a:avLst/>
              <a:gdLst/>
              <a:ahLst/>
              <a:cxnLst/>
              <a:rect l="l" t="t" r="r" b="b"/>
              <a:pathLst>
                <a:path w="28575" h="47625">
                  <a:moveTo>
                    <a:pt x="0" y="0"/>
                  </a:moveTo>
                  <a:lnTo>
                    <a:pt x="28514" y="47336"/>
                  </a:lnTo>
                </a:path>
              </a:pathLst>
            </a:custGeom>
            <a:ln w="18989">
              <a:solidFill>
                <a:srgbClr val="FF0000"/>
              </a:solidFill>
            </a:ln>
          </p:spPr>
          <p:txBody>
            <a:bodyPr wrap="square" lIns="0" tIns="0" rIns="0" bIns="0" rtlCol="0"/>
            <a:lstStyle/>
            <a:p>
              <a:endParaRPr/>
            </a:p>
          </p:txBody>
        </p:sp>
        <p:sp>
          <p:nvSpPr>
            <p:cNvPr id="978" name="object 978"/>
            <p:cNvSpPr/>
            <p:nvPr/>
          </p:nvSpPr>
          <p:spPr>
            <a:xfrm>
              <a:off x="5265500" y="5011790"/>
              <a:ext cx="38100" cy="38100"/>
            </a:xfrm>
            <a:custGeom>
              <a:avLst/>
              <a:gdLst/>
              <a:ahLst/>
              <a:cxnLst/>
              <a:rect l="l" t="t" r="r" b="b"/>
              <a:pathLst>
                <a:path w="38100" h="38100">
                  <a:moveTo>
                    <a:pt x="0" y="0"/>
                  </a:moveTo>
                  <a:lnTo>
                    <a:pt x="19009" y="18934"/>
                  </a:lnTo>
                  <a:lnTo>
                    <a:pt x="38019" y="37869"/>
                  </a:lnTo>
                </a:path>
              </a:pathLst>
            </a:custGeom>
            <a:ln w="18972">
              <a:solidFill>
                <a:srgbClr val="FF0000"/>
              </a:solidFill>
            </a:ln>
          </p:spPr>
          <p:txBody>
            <a:bodyPr wrap="square" lIns="0" tIns="0" rIns="0" bIns="0" rtlCol="0"/>
            <a:lstStyle/>
            <a:p>
              <a:endParaRPr/>
            </a:p>
          </p:txBody>
        </p:sp>
        <p:sp>
          <p:nvSpPr>
            <p:cNvPr id="979" name="object 979"/>
            <p:cNvSpPr/>
            <p:nvPr/>
          </p:nvSpPr>
          <p:spPr>
            <a:xfrm>
              <a:off x="5303519" y="5049659"/>
              <a:ext cx="28575" cy="47625"/>
            </a:xfrm>
            <a:custGeom>
              <a:avLst/>
              <a:gdLst/>
              <a:ahLst/>
              <a:cxnLst/>
              <a:rect l="l" t="t" r="r" b="b"/>
              <a:pathLst>
                <a:path w="28575" h="47625">
                  <a:moveTo>
                    <a:pt x="0" y="0"/>
                  </a:moveTo>
                  <a:lnTo>
                    <a:pt x="28514" y="47336"/>
                  </a:lnTo>
                </a:path>
              </a:pathLst>
            </a:custGeom>
            <a:ln w="18989">
              <a:solidFill>
                <a:srgbClr val="FF0000"/>
              </a:solidFill>
            </a:ln>
          </p:spPr>
          <p:txBody>
            <a:bodyPr wrap="square" lIns="0" tIns="0" rIns="0" bIns="0" rtlCol="0"/>
            <a:lstStyle/>
            <a:p>
              <a:endParaRPr/>
            </a:p>
          </p:txBody>
        </p:sp>
        <p:sp>
          <p:nvSpPr>
            <p:cNvPr id="980" name="object 980"/>
            <p:cNvSpPr/>
            <p:nvPr/>
          </p:nvSpPr>
          <p:spPr>
            <a:xfrm>
              <a:off x="5332034" y="5096995"/>
              <a:ext cx="38100" cy="38100"/>
            </a:xfrm>
            <a:custGeom>
              <a:avLst/>
              <a:gdLst/>
              <a:ahLst/>
              <a:cxnLst/>
              <a:rect l="l" t="t" r="r" b="b"/>
              <a:pathLst>
                <a:path w="38100" h="38100">
                  <a:moveTo>
                    <a:pt x="0" y="0"/>
                  </a:moveTo>
                  <a:lnTo>
                    <a:pt x="38019" y="37869"/>
                  </a:lnTo>
                </a:path>
              </a:pathLst>
            </a:custGeom>
            <a:ln w="18972">
              <a:solidFill>
                <a:srgbClr val="FF0000"/>
              </a:solidFill>
            </a:ln>
          </p:spPr>
          <p:txBody>
            <a:bodyPr wrap="square" lIns="0" tIns="0" rIns="0" bIns="0" rtlCol="0"/>
            <a:lstStyle/>
            <a:p>
              <a:endParaRPr/>
            </a:p>
          </p:txBody>
        </p:sp>
        <p:sp>
          <p:nvSpPr>
            <p:cNvPr id="981" name="object 981"/>
            <p:cNvSpPr/>
            <p:nvPr/>
          </p:nvSpPr>
          <p:spPr>
            <a:xfrm>
              <a:off x="5370054" y="5134864"/>
              <a:ext cx="38100" cy="47625"/>
            </a:xfrm>
            <a:custGeom>
              <a:avLst/>
              <a:gdLst/>
              <a:ahLst/>
              <a:cxnLst/>
              <a:rect l="l" t="t" r="r" b="b"/>
              <a:pathLst>
                <a:path w="38100" h="47625">
                  <a:moveTo>
                    <a:pt x="0" y="0"/>
                  </a:moveTo>
                  <a:lnTo>
                    <a:pt x="38019" y="47336"/>
                  </a:lnTo>
                </a:path>
              </a:pathLst>
            </a:custGeom>
            <a:ln w="18980">
              <a:solidFill>
                <a:srgbClr val="FF0000"/>
              </a:solidFill>
            </a:ln>
          </p:spPr>
          <p:txBody>
            <a:bodyPr wrap="square" lIns="0" tIns="0" rIns="0" bIns="0" rtlCol="0"/>
            <a:lstStyle/>
            <a:p>
              <a:endParaRPr/>
            </a:p>
          </p:txBody>
        </p:sp>
        <p:sp>
          <p:nvSpPr>
            <p:cNvPr id="982" name="object 982"/>
            <p:cNvSpPr/>
            <p:nvPr/>
          </p:nvSpPr>
          <p:spPr>
            <a:xfrm>
              <a:off x="5408074" y="5182200"/>
              <a:ext cx="28575" cy="47625"/>
            </a:xfrm>
            <a:custGeom>
              <a:avLst/>
              <a:gdLst/>
              <a:ahLst/>
              <a:cxnLst/>
              <a:rect l="l" t="t" r="r" b="b"/>
              <a:pathLst>
                <a:path w="28575" h="47625">
                  <a:moveTo>
                    <a:pt x="0" y="0"/>
                  </a:moveTo>
                  <a:lnTo>
                    <a:pt x="28514" y="47336"/>
                  </a:lnTo>
                </a:path>
              </a:pathLst>
            </a:custGeom>
            <a:ln w="18989">
              <a:solidFill>
                <a:srgbClr val="FF0000"/>
              </a:solidFill>
            </a:ln>
          </p:spPr>
          <p:txBody>
            <a:bodyPr wrap="square" lIns="0" tIns="0" rIns="0" bIns="0" rtlCol="0"/>
            <a:lstStyle/>
            <a:p>
              <a:endParaRPr/>
            </a:p>
          </p:txBody>
        </p:sp>
        <p:sp>
          <p:nvSpPr>
            <p:cNvPr id="983" name="object 983"/>
            <p:cNvSpPr/>
            <p:nvPr/>
          </p:nvSpPr>
          <p:spPr>
            <a:xfrm>
              <a:off x="5436589" y="5229536"/>
              <a:ext cx="38100" cy="38100"/>
            </a:xfrm>
            <a:custGeom>
              <a:avLst/>
              <a:gdLst/>
              <a:ahLst/>
              <a:cxnLst/>
              <a:rect l="l" t="t" r="r" b="b"/>
              <a:pathLst>
                <a:path w="38100" h="38100">
                  <a:moveTo>
                    <a:pt x="0" y="0"/>
                  </a:moveTo>
                  <a:lnTo>
                    <a:pt x="19009" y="18934"/>
                  </a:lnTo>
                  <a:lnTo>
                    <a:pt x="38019" y="37869"/>
                  </a:lnTo>
                </a:path>
              </a:pathLst>
            </a:custGeom>
            <a:ln w="18972">
              <a:solidFill>
                <a:srgbClr val="FF0000"/>
              </a:solidFill>
            </a:ln>
          </p:spPr>
          <p:txBody>
            <a:bodyPr wrap="square" lIns="0" tIns="0" rIns="0" bIns="0" rtlCol="0"/>
            <a:lstStyle/>
            <a:p>
              <a:endParaRPr/>
            </a:p>
          </p:txBody>
        </p:sp>
        <p:sp>
          <p:nvSpPr>
            <p:cNvPr id="984" name="object 984"/>
            <p:cNvSpPr/>
            <p:nvPr/>
          </p:nvSpPr>
          <p:spPr>
            <a:xfrm>
              <a:off x="5474608" y="5267404"/>
              <a:ext cx="28575" cy="47625"/>
            </a:xfrm>
            <a:custGeom>
              <a:avLst/>
              <a:gdLst/>
              <a:ahLst/>
              <a:cxnLst/>
              <a:rect l="l" t="t" r="r" b="b"/>
              <a:pathLst>
                <a:path w="28575" h="47625">
                  <a:moveTo>
                    <a:pt x="0" y="0"/>
                  </a:moveTo>
                  <a:lnTo>
                    <a:pt x="28514" y="47336"/>
                  </a:lnTo>
                </a:path>
              </a:pathLst>
            </a:custGeom>
            <a:ln w="18989">
              <a:solidFill>
                <a:srgbClr val="FF0000"/>
              </a:solidFill>
            </a:ln>
          </p:spPr>
          <p:txBody>
            <a:bodyPr wrap="square" lIns="0" tIns="0" rIns="0" bIns="0" rtlCol="0"/>
            <a:lstStyle/>
            <a:p>
              <a:endParaRPr/>
            </a:p>
          </p:txBody>
        </p:sp>
        <p:sp>
          <p:nvSpPr>
            <p:cNvPr id="985" name="object 985"/>
            <p:cNvSpPr/>
            <p:nvPr/>
          </p:nvSpPr>
          <p:spPr>
            <a:xfrm>
              <a:off x="5503123" y="5314740"/>
              <a:ext cx="38100" cy="38100"/>
            </a:xfrm>
            <a:custGeom>
              <a:avLst/>
              <a:gdLst/>
              <a:ahLst/>
              <a:cxnLst/>
              <a:rect l="l" t="t" r="r" b="b"/>
              <a:pathLst>
                <a:path w="38100" h="38100">
                  <a:moveTo>
                    <a:pt x="0" y="0"/>
                  </a:moveTo>
                  <a:lnTo>
                    <a:pt x="19009" y="18934"/>
                  </a:lnTo>
                  <a:lnTo>
                    <a:pt x="38019" y="37869"/>
                  </a:lnTo>
                </a:path>
              </a:pathLst>
            </a:custGeom>
            <a:ln w="18972">
              <a:solidFill>
                <a:srgbClr val="FF0000"/>
              </a:solidFill>
            </a:ln>
          </p:spPr>
          <p:txBody>
            <a:bodyPr wrap="square" lIns="0" tIns="0" rIns="0" bIns="0" rtlCol="0"/>
            <a:lstStyle/>
            <a:p>
              <a:endParaRPr/>
            </a:p>
          </p:txBody>
        </p:sp>
        <p:sp>
          <p:nvSpPr>
            <p:cNvPr id="986" name="object 986"/>
            <p:cNvSpPr/>
            <p:nvPr/>
          </p:nvSpPr>
          <p:spPr>
            <a:xfrm>
              <a:off x="5541143" y="5352609"/>
              <a:ext cx="28575" cy="38100"/>
            </a:xfrm>
            <a:custGeom>
              <a:avLst/>
              <a:gdLst/>
              <a:ahLst/>
              <a:cxnLst/>
              <a:rect l="l" t="t" r="r" b="b"/>
              <a:pathLst>
                <a:path w="28575" h="38100">
                  <a:moveTo>
                    <a:pt x="0" y="0"/>
                  </a:moveTo>
                  <a:lnTo>
                    <a:pt x="28514" y="37869"/>
                  </a:lnTo>
                </a:path>
              </a:pathLst>
            </a:custGeom>
            <a:ln w="18982">
              <a:solidFill>
                <a:srgbClr val="FF0000"/>
              </a:solidFill>
            </a:ln>
          </p:spPr>
          <p:txBody>
            <a:bodyPr wrap="square" lIns="0" tIns="0" rIns="0" bIns="0" rtlCol="0"/>
            <a:lstStyle/>
            <a:p>
              <a:endParaRPr/>
            </a:p>
          </p:txBody>
        </p:sp>
        <p:sp>
          <p:nvSpPr>
            <p:cNvPr id="987" name="object 987"/>
            <p:cNvSpPr/>
            <p:nvPr/>
          </p:nvSpPr>
          <p:spPr>
            <a:xfrm>
              <a:off x="5569658" y="5390478"/>
              <a:ext cx="38100" cy="38100"/>
            </a:xfrm>
            <a:custGeom>
              <a:avLst/>
              <a:gdLst/>
              <a:ahLst/>
              <a:cxnLst/>
              <a:rect l="l" t="t" r="r" b="b"/>
              <a:pathLst>
                <a:path w="38100" h="38100">
                  <a:moveTo>
                    <a:pt x="0" y="0"/>
                  </a:moveTo>
                  <a:lnTo>
                    <a:pt x="19009" y="18934"/>
                  </a:lnTo>
                  <a:lnTo>
                    <a:pt x="38019" y="37869"/>
                  </a:lnTo>
                </a:path>
              </a:pathLst>
            </a:custGeom>
            <a:ln w="18972">
              <a:solidFill>
                <a:srgbClr val="FF0000"/>
              </a:solidFill>
            </a:ln>
          </p:spPr>
          <p:txBody>
            <a:bodyPr wrap="square" lIns="0" tIns="0" rIns="0" bIns="0" rtlCol="0"/>
            <a:lstStyle/>
            <a:p>
              <a:endParaRPr/>
            </a:p>
          </p:txBody>
        </p:sp>
        <p:sp>
          <p:nvSpPr>
            <p:cNvPr id="988" name="object 988"/>
            <p:cNvSpPr/>
            <p:nvPr/>
          </p:nvSpPr>
          <p:spPr>
            <a:xfrm>
              <a:off x="5607678" y="5428346"/>
              <a:ext cx="28575" cy="38100"/>
            </a:xfrm>
            <a:custGeom>
              <a:avLst/>
              <a:gdLst/>
              <a:ahLst/>
              <a:cxnLst/>
              <a:rect l="l" t="t" r="r" b="b"/>
              <a:pathLst>
                <a:path w="28575" h="38100">
                  <a:moveTo>
                    <a:pt x="0" y="0"/>
                  </a:moveTo>
                  <a:lnTo>
                    <a:pt x="28514" y="37869"/>
                  </a:lnTo>
                </a:path>
              </a:pathLst>
            </a:custGeom>
            <a:ln w="18982">
              <a:solidFill>
                <a:srgbClr val="FF0000"/>
              </a:solidFill>
            </a:ln>
          </p:spPr>
          <p:txBody>
            <a:bodyPr wrap="square" lIns="0" tIns="0" rIns="0" bIns="0" rtlCol="0"/>
            <a:lstStyle/>
            <a:p>
              <a:endParaRPr/>
            </a:p>
          </p:txBody>
        </p:sp>
        <p:sp>
          <p:nvSpPr>
            <p:cNvPr id="989" name="object 989"/>
            <p:cNvSpPr/>
            <p:nvPr/>
          </p:nvSpPr>
          <p:spPr>
            <a:xfrm>
              <a:off x="5636192" y="5466215"/>
              <a:ext cx="38100" cy="38100"/>
            </a:xfrm>
            <a:custGeom>
              <a:avLst/>
              <a:gdLst/>
              <a:ahLst/>
              <a:cxnLst/>
              <a:rect l="l" t="t" r="r" b="b"/>
              <a:pathLst>
                <a:path w="38100" h="38100">
                  <a:moveTo>
                    <a:pt x="0" y="0"/>
                  </a:moveTo>
                  <a:lnTo>
                    <a:pt x="38019" y="37869"/>
                  </a:lnTo>
                </a:path>
              </a:pathLst>
            </a:custGeom>
            <a:ln w="18972">
              <a:solidFill>
                <a:srgbClr val="FF0000"/>
              </a:solidFill>
            </a:ln>
          </p:spPr>
          <p:txBody>
            <a:bodyPr wrap="square" lIns="0" tIns="0" rIns="0" bIns="0" rtlCol="0"/>
            <a:lstStyle/>
            <a:p>
              <a:endParaRPr/>
            </a:p>
          </p:txBody>
        </p:sp>
        <p:sp>
          <p:nvSpPr>
            <p:cNvPr id="990" name="object 990"/>
            <p:cNvSpPr/>
            <p:nvPr/>
          </p:nvSpPr>
          <p:spPr>
            <a:xfrm>
              <a:off x="5674212" y="5504084"/>
              <a:ext cx="38100" cy="28575"/>
            </a:xfrm>
            <a:custGeom>
              <a:avLst/>
              <a:gdLst/>
              <a:ahLst/>
              <a:cxnLst/>
              <a:rect l="l" t="t" r="r" b="b"/>
              <a:pathLst>
                <a:path w="38100" h="28575">
                  <a:moveTo>
                    <a:pt x="0" y="0"/>
                  </a:moveTo>
                  <a:lnTo>
                    <a:pt x="38019" y="28401"/>
                  </a:lnTo>
                </a:path>
              </a:pathLst>
            </a:custGeom>
            <a:ln w="18961">
              <a:solidFill>
                <a:srgbClr val="FF0000"/>
              </a:solidFill>
            </a:ln>
          </p:spPr>
          <p:txBody>
            <a:bodyPr wrap="square" lIns="0" tIns="0" rIns="0" bIns="0" rtlCol="0"/>
            <a:lstStyle/>
            <a:p>
              <a:endParaRPr/>
            </a:p>
          </p:txBody>
        </p:sp>
        <p:sp>
          <p:nvSpPr>
            <p:cNvPr id="991" name="object 991"/>
            <p:cNvSpPr/>
            <p:nvPr/>
          </p:nvSpPr>
          <p:spPr>
            <a:xfrm>
              <a:off x="5712232" y="5532485"/>
              <a:ext cx="28575" cy="28575"/>
            </a:xfrm>
            <a:custGeom>
              <a:avLst/>
              <a:gdLst/>
              <a:ahLst/>
              <a:cxnLst/>
              <a:rect l="l" t="t" r="r" b="b"/>
              <a:pathLst>
                <a:path w="28575" h="28575">
                  <a:moveTo>
                    <a:pt x="0" y="0"/>
                  </a:moveTo>
                  <a:lnTo>
                    <a:pt x="28514" y="28401"/>
                  </a:lnTo>
                </a:path>
              </a:pathLst>
            </a:custGeom>
            <a:ln w="18972">
              <a:solidFill>
                <a:srgbClr val="FF0000"/>
              </a:solidFill>
            </a:ln>
          </p:spPr>
          <p:txBody>
            <a:bodyPr wrap="square" lIns="0" tIns="0" rIns="0" bIns="0" rtlCol="0"/>
            <a:lstStyle/>
            <a:p>
              <a:endParaRPr/>
            </a:p>
          </p:txBody>
        </p:sp>
        <p:sp>
          <p:nvSpPr>
            <p:cNvPr id="992" name="object 992"/>
            <p:cNvSpPr/>
            <p:nvPr/>
          </p:nvSpPr>
          <p:spPr>
            <a:xfrm>
              <a:off x="5740747" y="5560887"/>
              <a:ext cx="38100" cy="19050"/>
            </a:xfrm>
            <a:custGeom>
              <a:avLst/>
              <a:gdLst/>
              <a:ahLst/>
              <a:cxnLst/>
              <a:rect l="l" t="t" r="r" b="b"/>
              <a:pathLst>
                <a:path w="38100" h="19050">
                  <a:moveTo>
                    <a:pt x="0" y="0"/>
                  </a:moveTo>
                  <a:lnTo>
                    <a:pt x="19009" y="9467"/>
                  </a:lnTo>
                  <a:lnTo>
                    <a:pt x="38019" y="18934"/>
                  </a:lnTo>
                </a:path>
              </a:pathLst>
            </a:custGeom>
            <a:ln w="18949">
              <a:solidFill>
                <a:srgbClr val="FF0000"/>
              </a:solidFill>
            </a:ln>
          </p:spPr>
          <p:txBody>
            <a:bodyPr wrap="square" lIns="0" tIns="0" rIns="0" bIns="0" rtlCol="0"/>
            <a:lstStyle/>
            <a:p>
              <a:endParaRPr/>
            </a:p>
          </p:txBody>
        </p:sp>
        <p:sp>
          <p:nvSpPr>
            <p:cNvPr id="993" name="object 993"/>
            <p:cNvSpPr/>
            <p:nvPr/>
          </p:nvSpPr>
          <p:spPr>
            <a:xfrm>
              <a:off x="5778767" y="5579821"/>
              <a:ext cx="28575" cy="19050"/>
            </a:xfrm>
            <a:custGeom>
              <a:avLst/>
              <a:gdLst/>
              <a:ahLst/>
              <a:cxnLst/>
              <a:rect l="l" t="t" r="r" b="b"/>
              <a:pathLst>
                <a:path w="28575" h="19050">
                  <a:moveTo>
                    <a:pt x="0" y="0"/>
                  </a:moveTo>
                  <a:lnTo>
                    <a:pt x="28514" y="18934"/>
                  </a:lnTo>
                </a:path>
              </a:pathLst>
            </a:custGeom>
            <a:ln w="18957">
              <a:solidFill>
                <a:srgbClr val="FF0000"/>
              </a:solidFill>
            </a:ln>
          </p:spPr>
          <p:txBody>
            <a:bodyPr wrap="square" lIns="0" tIns="0" rIns="0" bIns="0" rtlCol="0"/>
            <a:lstStyle/>
            <a:p>
              <a:endParaRPr/>
            </a:p>
          </p:txBody>
        </p:sp>
        <p:sp>
          <p:nvSpPr>
            <p:cNvPr id="994" name="object 994"/>
            <p:cNvSpPr/>
            <p:nvPr/>
          </p:nvSpPr>
          <p:spPr>
            <a:xfrm>
              <a:off x="5807282" y="5598755"/>
              <a:ext cx="38100" cy="19050"/>
            </a:xfrm>
            <a:custGeom>
              <a:avLst/>
              <a:gdLst/>
              <a:ahLst/>
              <a:cxnLst/>
              <a:rect l="l" t="t" r="r" b="b"/>
              <a:pathLst>
                <a:path w="38100" h="19050">
                  <a:moveTo>
                    <a:pt x="0" y="0"/>
                  </a:moveTo>
                  <a:lnTo>
                    <a:pt x="19009" y="9467"/>
                  </a:lnTo>
                  <a:lnTo>
                    <a:pt x="38019" y="18934"/>
                  </a:lnTo>
                </a:path>
              </a:pathLst>
            </a:custGeom>
            <a:ln w="18949">
              <a:solidFill>
                <a:srgbClr val="FF0000"/>
              </a:solidFill>
            </a:ln>
          </p:spPr>
          <p:txBody>
            <a:bodyPr wrap="square" lIns="0" tIns="0" rIns="0" bIns="0" rtlCol="0"/>
            <a:lstStyle/>
            <a:p>
              <a:endParaRPr/>
            </a:p>
          </p:txBody>
        </p:sp>
        <p:sp>
          <p:nvSpPr>
            <p:cNvPr id="995" name="object 995"/>
            <p:cNvSpPr/>
            <p:nvPr/>
          </p:nvSpPr>
          <p:spPr>
            <a:xfrm>
              <a:off x="5845301" y="5617689"/>
              <a:ext cx="28575" cy="19050"/>
            </a:xfrm>
            <a:custGeom>
              <a:avLst/>
              <a:gdLst/>
              <a:ahLst/>
              <a:cxnLst/>
              <a:rect l="l" t="t" r="r" b="b"/>
              <a:pathLst>
                <a:path w="28575" h="19050">
                  <a:moveTo>
                    <a:pt x="0" y="0"/>
                  </a:moveTo>
                  <a:lnTo>
                    <a:pt x="28514" y="18934"/>
                  </a:lnTo>
                </a:path>
              </a:pathLst>
            </a:custGeom>
            <a:ln w="18957">
              <a:solidFill>
                <a:srgbClr val="FF0000"/>
              </a:solidFill>
            </a:ln>
          </p:spPr>
          <p:txBody>
            <a:bodyPr wrap="square" lIns="0" tIns="0" rIns="0" bIns="0" rtlCol="0"/>
            <a:lstStyle/>
            <a:p>
              <a:endParaRPr/>
            </a:p>
          </p:txBody>
        </p:sp>
        <p:sp>
          <p:nvSpPr>
            <p:cNvPr id="996" name="object 996"/>
            <p:cNvSpPr/>
            <p:nvPr/>
          </p:nvSpPr>
          <p:spPr>
            <a:xfrm>
              <a:off x="5873816" y="5636623"/>
              <a:ext cx="38100" cy="9525"/>
            </a:xfrm>
            <a:custGeom>
              <a:avLst/>
              <a:gdLst/>
              <a:ahLst/>
              <a:cxnLst/>
              <a:rect l="l" t="t" r="r" b="b"/>
              <a:pathLst>
                <a:path w="38100" h="9525">
                  <a:moveTo>
                    <a:pt x="0" y="0"/>
                  </a:moveTo>
                  <a:lnTo>
                    <a:pt x="19009" y="9467"/>
                  </a:lnTo>
                  <a:lnTo>
                    <a:pt x="38019" y="9467"/>
                  </a:lnTo>
                </a:path>
              </a:pathLst>
            </a:custGeom>
            <a:ln w="18938">
              <a:solidFill>
                <a:srgbClr val="FF0000"/>
              </a:solidFill>
            </a:ln>
          </p:spPr>
          <p:txBody>
            <a:bodyPr wrap="square" lIns="0" tIns="0" rIns="0" bIns="0" rtlCol="0"/>
            <a:lstStyle/>
            <a:p>
              <a:endParaRPr/>
            </a:p>
          </p:txBody>
        </p:sp>
        <p:sp>
          <p:nvSpPr>
            <p:cNvPr id="997" name="object 997"/>
            <p:cNvSpPr/>
            <p:nvPr/>
          </p:nvSpPr>
          <p:spPr>
            <a:xfrm>
              <a:off x="5911836" y="5646090"/>
              <a:ext cx="28575" cy="0"/>
            </a:xfrm>
            <a:custGeom>
              <a:avLst/>
              <a:gdLst/>
              <a:ahLst/>
              <a:cxnLst/>
              <a:rect l="l" t="t" r="r" b="b"/>
              <a:pathLst>
                <a:path w="28575">
                  <a:moveTo>
                    <a:pt x="0" y="0"/>
                  </a:moveTo>
                  <a:lnTo>
                    <a:pt x="28514" y="0"/>
                  </a:lnTo>
                </a:path>
              </a:pathLst>
            </a:custGeom>
            <a:ln w="18934">
              <a:solidFill>
                <a:srgbClr val="FF0000"/>
              </a:solidFill>
            </a:ln>
          </p:spPr>
          <p:txBody>
            <a:bodyPr wrap="square" lIns="0" tIns="0" rIns="0" bIns="0" rtlCol="0"/>
            <a:lstStyle/>
            <a:p>
              <a:endParaRPr/>
            </a:p>
          </p:txBody>
        </p:sp>
        <p:sp>
          <p:nvSpPr>
            <p:cNvPr id="998" name="object 998"/>
            <p:cNvSpPr/>
            <p:nvPr/>
          </p:nvSpPr>
          <p:spPr>
            <a:xfrm>
              <a:off x="5940351" y="5646090"/>
              <a:ext cx="38100" cy="9525"/>
            </a:xfrm>
            <a:custGeom>
              <a:avLst/>
              <a:gdLst/>
              <a:ahLst/>
              <a:cxnLst/>
              <a:rect l="l" t="t" r="r" b="b"/>
              <a:pathLst>
                <a:path w="38100" h="9525">
                  <a:moveTo>
                    <a:pt x="0" y="0"/>
                  </a:moveTo>
                  <a:lnTo>
                    <a:pt x="19009" y="9467"/>
                  </a:lnTo>
                  <a:lnTo>
                    <a:pt x="38019" y="9467"/>
                  </a:lnTo>
                </a:path>
              </a:pathLst>
            </a:custGeom>
            <a:ln w="18938">
              <a:solidFill>
                <a:srgbClr val="FF0000"/>
              </a:solidFill>
            </a:ln>
          </p:spPr>
          <p:txBody>
            <a:bodyPr wrap="square" lIns="0" tIns="0" rIns="0" bIns="0" rtlCol="0"/>
            <a:lstStyle/>
            <a:p>
              <a:endParaRPr/>
            </a:p>
          </p:txBody>
        </p:sp>
        <p:sp>
          <p:nvSpPr>
            <p:cNvPr id="999" name="object 999"/>
            <p:cNvSpPr/>
            <p:nvPr/>
          </p:nvSpPr>
          <p:spPr>
            <a:xfrm>
              <a:off x="5978370" y="5646089"/>
              <a:ext cx="38100" cy="9525"/>
            </a:xfrm>
            <a:custGeom>
              <a:avLst/>
              <a:gdLst/>
              <a:ahLst/>
              <a:cxnLst/>
              <a:rect l="l" t="t" r="r" b="b"/>
              <a:pathLst>
                <a:path w="38100" h="9525">
                  <a:moveTo>
                    <a:pt x="0" y="9467"/>
                  </a:moveTo>
                  <a:lnTo>
                    <a:pt x="19009" y="9467"/>
                  </a:lnTo>
                  <a:lnTo>
                    <a:pt x="38019" y="0"/>
                  </a:lnTo>
                </a:path>
              </a:pathLst>
            </a:custGeom>
            <a:ln w="18938">
              <a:solidFill>
                <a:srgbClr val="FF0000"/>
              </a:solidFill>
            </a:ln>
          </p:spPr>
          <p:txBody>
            <a:bodyPr wrap="square" lIns="0" tIns="0" rIns="0" bIns="0" rtlCol="0"/>
            <a:lstStyle/>
            <a:p>
              <a:endParaRPr/>
            </a:p>
          </p:txBody>
        </p:sp>
        <p:sp>
          <p:nvSpPr>
            <p:cNvPr id="1000" name="object 1000"/>
            <p:cNvSpPr/>
            <p:nvPr/>
          </p:nvSpPr>
          <p:spPr>
            <a:xfrm>
              <a:off x="6016390" y="5646089"/>
              <a:ext cx="28575" cy="0"/>
            </a:xfrm>
            <a:custGeom>
              <a:avLst/>
              <a:gdLst/>
              <a:ahLst/>
              <a:cxnLst/>
              <a:rect l="l" t="t" r="r" b="b"/>
              <a:pathLst>
                <a:path w="28575">
                  <a:moveTo>
                    <a:pt x="0" y="0"/>
                  </a:moveTo>
                  <a:lnTo>
                    <a:pt x="28514" y="0"/>
                  </a:lnTo>
                </a:path>
              </a:pathLst>
            </a:custGeom>
            <a:ln w="18934">
              <a:solidFill>
                <a:srgbClr val="FF0000"/>
              </a:solidFill>
            </a:ln>
          </p:spPr>
          <p:txBody>
            <a:bodyPr wrap="square" lIns="0" tIns="0" rIns="0" bIns="0" rtlCol="0"/>
            <a:lstStyle/>
            <a:p>
              <a:endParaRPr/>
            </a:p>
          </p:txBody>
        </p:sp>
        <p:sp>
          <p:nvSpPr>
            <p:cNvPr id="1001" name="object 1001"/>
            <p:cNvSpPr/>
            <p:nvPr/>
          </p:nvSpPr>
          <p:spPr>
            <a:xfrm>
              <a:off x="6044905" y="5636621"/>
              <a:ext cx="38100" cy="9525"/>
            </a:xfrm>
            <a:custGeom>
              <a:avLst/>
              <a:gdLst/>
              <a:ahLst/>
              <a:cxnLst/>
              <a:rect l="l" t="t" r="r" b="b"/>
              <a:pathLst>
                <a:path w="38100" h="9525">
                  <a:moveTo>
                    <a:pt x="0" y="9467"/>
                  </a:moveTo>
                  <a:lnTo>
                    <a:pt x="19009" y="9467"/>
                  </a:lnTo>
                  <a:lnTo>
                    <a:pt x="38019" y="0"/>
                  </a:lnTo>
                </a:path>
              </a:pathLst>
            </a:custGeom>
            <a:ln w="18938">
              <a:solidFill>
                <a:srgbClr val="FF0000"/>
              </a:solidFill>
            </a:ln>
          </p:spPr>
          <p:txBody>
            <a:bodyPr wrap="square" lIns="0" tIns="0" rIns="0" bIns="0" rtlCol="0"/>
            <a:lstStyle/>
            <a:p>
              <a:endParaRPr/>
            </a:p>
          </p:txBody>
        </p:sp>
        <p:sp>
          <p:nvSpPr>
            <p:cNvPr id="1002" name="object 1002"/>
            <p:cNvSpPr/>
            <p:nvPr/>
          </p:nvSpPr>
          <p:spPr>
            <a:xfrm>
              <a:off x="6082925" y="5617686"/>
              <a:ext cx="28575" cy="19050"/>
            </a:xfrm>
            <a:custGeom>
              <a:avLst/>
              <a:gdLst/>
              <a:ahLst/>
              <a:cxnLst/>
              <a:rect l="l" t="t" r="r" b="b"/>
              <a:pathLst>
                <a:path w="28575" h="19050">
                  <a:moveTo>
                    <a:pt x="0" y="18934"/>
                  </a:moveTo>
                  <a:lnTo>
                    <a:pt x="28514" y="0"/>
                  </a:lnTo>
                </a:path>
              </a:pathLst>
            </a:custGeom>
            <a:ln w="18957">
              <a:solidFill>
                <a:srgbClr val="FF0000"/>
              </a:solidFill>
            </a:ln>
          </p:spPr>
          <p:txBody>
            <a:bodyPr wrap="square" lIns="0" tIns="0" rIns="0" bIns="0" rtlCol="0"/>
            <a:lstStyle/>
            <a:p>
              <a:endParaRPr/>
            </a:p>
          </p:txBody>
        </p:sp>
        <p:sp>
          <p:nvSpPr>
            <p:cNvPr id="1003" name="object 1003"/>
            <p:cNvSpPr/>
            <p:nvPr/>
          </p:nvSpPr>
          <p:spPr>
            <a:xfrm>
              <a:off x="6111440" y="5598752"/>
              <a:ext cx="38100" cy="19050"/>
            </a:xfrm>
            <a:custGeom>
              <a:avLst/>
              <a:gdLst/>
              <a:ahLst/>
              <a:cxnLst/>
              <a:rect l="l" t="t" r="r" b="b"/>
              <a:pathLst>
                <a:path w="38100" h="19050">
                  <a:moveTo>
                    <a:pt x="0" y="18934"/>
                  </a:moveTo>
                  <a:lnTo>
                    <a:pt x="19009" y="9467"/>
                  </a:lnTo>
                  <a:lnTo>
                    <a:pt x="38019" y="0"/>
                  </a:lnTo>
                </a:path>
              </a:pathLst>
            </a:custGeom>
            <a:ln w="18949">
              <a:solidFill>
                <a:srgbClr val="FF0000"/>
              </a:solidFill>
            </a:ln>
          </p:spPr>
          <p:txBody>
            <a:bodyPr wrap="square" lIns="0" tIns="0" rIns="0" bIns="0" rtlCol="0"/>
            <a:lstStyle/>
            <a:p>
              <a:endParaRPr/>
            </a:p>
          </p:txBody>
        </p:sp>
        <p:sp>
          <p:nvSpPr>
            <p:cNvPr id="1004" name="object 1004"/>
            <p:cNvSpPr/>
            <p:nvPr/>
          </p:nvSpPr>
          <p:spPr>
            <a:xfrm>
              <a:off x="6149460" y="5579817"/>
              <a:ext cx="28575" cy="19050"/>
            </a:xfrm>
            <a:custGeom>
              <a:avLst/>
              <a:gdLst/>
              <a:ahLst/>
              <a:cxnLst/>
              <a:rect l="l" t="t" r="r" b="b"/>
              <a:pathLst>
                <a:path w="28575" h="19050">
                  <a:moveTo>
                    <a:pt x="0" y="18934"/>
                  </a:moveTo>
                  <a:lnTo>
                    <a:pt x="28514" y="0"/>
                  </a:lnTo>
                </a:path>
              </a:pathLst>
            </a:custGeom>
            <a:ln w="18957">
              <a:solidFill>
                <a:srgbClr val="FF0000"/>
              </a:solidFill>
            </a:ln>
          </p:spPr>
          <p:txBody>
            <a:bodyPr wrap="square" lIns="0" tIns="0" rIns="0" bIns="0" rtlCol="0"/>
            <a:lstStyle/>
            <a:p>
              <a:endParaRPr/>
            </a:p>
          </p:txBody>
        </p:sp>
        <p:sp>
          <p:nvSpPr>
            <p:cNvPr id="1005" name="object 1005"/>
            <p:cNvSpPr/>
            <p:nvPr/>
          </p:nvSpPr>
          <p:spPr>
            <a:xfrm>
              <a:off x="6177975" y="5560882"/>
              <a:ext cx="38100" cy="19050"/>
            </a:xfrm>
            <a:custGeom>
              <a:avLst/>
              <a:gdLst/>
              <a:ahLst/>
              <a:cxnLst/>
              <a:rect l="l" t="t" r="r" b="b"/>
              <a:pathLst>
                <a:path w="38100" h="19050">
                  <a:moveTo>
                    <a:pt x="0" y="18934"/>
                  </a:moveTo>
                  <a:lnTo>
                    <a:pt x="19009" y="9467"/>
                  </a:lnTo>
                  <a:lnTo>
                    <a:pt x="38019" y="0"/>
                  </a:lnTo>
                </a:path>
              </a:pathLst>
            </a:custGeom>
            <a:ln w="18949">
              <a:solidFill>
                <a:srgbClr val="FF0000"/>
              </a:solidFill>
            </a:ln>
          </p:spPr>
          <p:txBody>
            <a:bodyPr wrap="square" lIns="0" tIns="0" rIns="0" bIns="0" rtlCol="0"/>
            <a:lstStyle/>
            <a:p>
              <a:endParaRPr/>
            </a:p>
          </p:txBody>
        </p:sp>
        <p:sp>
          <p:nvSpPr>
            <p:cNvPr id="1006" name="object 1006"/>
            <p:cNvSpPr/>
            <p:nvPr/>
          </p:nvSpPr>
          <p:spPr>
            <a:xfrm>
              <a:off x="6215994" y="5532479"/>
              <a:ext cx="28575" cy="28575"/>
            </a:xfrm>
            <a:custGeom>
              <a:avLst/>
              <a:gdLst/>
              <a:ahLst/>
              <a:cxnLst/>
              <a:rect l="l" t="t" r="r" b="b"/>
              <a:pathLst>
                <a:path w="28575" h="28575">
                  <a:moveTo>
                    <a:pt x="0" y="28401"/>
                  </a:moveTo>
                  <a:lnTo>
                    <a:pt x="28514" y="0"/>
                  </a:lnTo>
                </a:path>
              </a:pathLst>
            </a:custGeom>
            <a:ln w="18972">
              <a:solidFill>
                <a:srgbClr val="FF0000"/>
              </a:solidFill>
            </a:ln>
          </p:spPr>
          <p:txBody>
            <a:bodyPr wrap="square" lIns="0" tIns="0" rIns="0" bIns="0" rtlCol="0"/>
            <a:lstStyle/>
            <a:p>
              <a:endParaRPr/>
            </a:p>
          </p:txBody>
        </p:sp>
        <p:sp>
          <p:nvSpPr>
            <p:cNvPr id="1007" name="object 1007"/>
            <p:cNvSpPr/>
            <p:nvPr/>
          </p:nvSpPr>
          <p:spPr>
            <a:xfrm>
              <a:off x="6244509" y="5504077"/>
              <a:ext cx="38100" cy="28575"/>
            </a:xfrm>
            <a:custGeom>
              <a:avLst/>
              <a:gdLst/>
              <a:ahLst/>
              <a:cxnLst/>
              <a:rect l="l" t="t" r="r" b="b"/>
              <a:pathLst>
                <a:path w="38100" h="28575">
                  <a:moveTo>
                    <a:pt x="0" y="28401"/>
                  </a:moveTo>
                  <a:lnTo>
                    <a:pt x="38019" y="0"/>
                  </a:lnTo>
                </a:path>
              </a:pathLst>
            </a:custGeom>
            <a:ln w="18961">
              <a:solidFill>
                <a:srgbClr val="FF0000"/>
              </a:solidFill>
            </a:ln>
          </p:spPr>
          <p:txBody>
            <a:bodyPr wrap="square" lIns="0" tIns="0" rIns="0" bIns="0" rtlCol="0"/>
            <a:lstStyle/>
            <a:p>
              <a:endParaRPr/>
            </a:p>
          </p:txBody>
        </p:sp>
        <p:sp>
          <p:nvSpPr>
            <p:cNvPr id="1008" name="object 1008"/>
            <p:cNvSpPr/>
            <p:nvPr/>
          </p:nvSpPr>
          <p:spPr>
            <a:xfrm>
              <a:off x="6282529" y="5466208"/>
              <a:ext cx="38100" cy="38100"/>
            </a:xfrm>
            <a:custGeom>
              <a:avLst/>
              <a:gdLst/>
              <a:ahLst/>
              <a:cxnLst/>
              <a:rect l="l" t="t" r="r" b="b"/>
              <a:pathLst>
                <a:path w="38100" h="38100">
                  <a:moveTo>
                    <a:pt x="0" y="37869"/>
                  </a:moveTo>
                  <a:lnTo>
                    <a:pt x="38019" y="0"/>
                  </a:lnTo>
                </a:path>
              </a:pathLst>
            </a:custGeom>
            <a:ln w="18972">
              <a:solidFill>
                <a:srgbClr val="FF0000"/>
              </a:solidFill>
            </a:ln>
          </p:spPr>
          <p:txBody>
            <a:bodyPr wrap="square" lIns="0" tIns="0" rIns="0" bIns="0" rtlCol="0"/>
            <a:lstStyle/>
            <a:p>
              <a:endParaRPr/>
            </a:p>
          </p:txBody>
        </p:sp>
        <p:sp>
          <p:nvSpPr>
            <p:cNvPr id="1009" name="object 1009"/>
            <p:cNvSpPr/>
            <p:nvPr/>
          </p:nvSpPr>
          <p:spPr>
            <a:xfrm>
              <a:off x="6320549" y="5428338"/>
              <a:ext cx="28575" cy="38100"/>
            </a:xfrm>
            <a:custGeom>
              <a:avLst/>
              <a:gdLst/>
              <a:ahLst/>
              <a:cxnLst/>
              <a:rect l="l" t="t" r="r" b="b"/>
              <a:pathLst>
                <a:path w="28575" h="38100">
                  <a:moveTo>
                    <a:pt x="0" y="37869"/>
                  </a:moveTo>
                  <a:lnTo>
                    <a:pt x="28514" y="0"/>
                  </a:lnTo>
                </a:path>
              </a:pathLst>
            </a:custGeom>
            <a:ln w="18982">
              <a:solidFill>
                <a:srgbClr val="FF0000"/>
              </a:solidFill>
            </a:ln>
          </p:spPr>
          <p:txBody>
            <a:bodyPr wrap="square" lIns="0" tIns="0" rIns="0" bIns="0" rtlCol="0"/>
            <a:lstStyle/>
            <a:p>
              <a:endParaRPr/>
            </a:p>
          </p:txBody>
        </p:sp>
        <p:sp>
          <p:nvSpPr>
            <p:cNvPr id="1010" name="object 1010"/>
            <p:cNvSpPr/>
            <p:nvPr/>
          </p:nvSpPr>
          <p:spPr>
            <a:xfrm>
              <a:off x="6349063" y="5390469"/>
              <a:ext cx="38100" cy="38100"/>
            </a:xfrm>
            <a:custGeom>
              <a:avLst/>
              <a:gdLst/>
              <a:ahLst/>
              <a:cxnLst/>
              <a:rect l="l" t="t" r="r" b="b"/>
              <a:pathLst>
                <a:path w="38100" h="38100">
                  <a:moveTo>
                    <a:pt x="0" y="37869"/>
                  </a:moveTo>
                  <a:lnTo>
                    <a:pt x="19009" y="18934"/>
                  </a:lnTo>
                  <a:lnTo>
                    <a:pt x="38019" y="0"/>
                  </a:lnTo>
                </a:path>
              </a:pathLst>
            </a:custGeom>
            <a:ln w="18972">
              <a:solidFill>
                <a:srgbClr val="FF0000"/>
              </a:solidFill>
            </a:ln>
          </p:spPr>
          <p:txBody>
            <a:bodyPr wrap="square" lIns="0" tIns="0" rIns="0" bIns="0" rtlCol="0"/>
            <a:lstStyle/>
            <a:p>
              <a:endParaRPr/>
            </a:p>
          </p:txBody>
        </p:sp>
        <p:sp>
          <p:nvSpPr>
            <p:cNvPr id="1011" name="object 1011"/>
            <p:cNvSpPr/>
            <p:nvPr/>
          </p:nvSpPr>
          <p:spPr>
            <a:xfrm>
              <a:off x="6387083" y="5352599"/>
              <a:ext cx="28575" cy="38100"/>
            </a:xfrm>
            <a:custGeom>
              <a:avLst/>
              <a:gdLst/>
              <a:ahLst/>
              <a:cxnLst/>
              <a:rect l="l" t="t" r="r" b="b"/>
              <a:pathLst>
                <a:path w="28575" h="38100">
                  <a:moveTo>
                    <a:pt x="0" y="37869"/>
                  </a:moveTo>
                  <a:lnTo>
                    <a:pt x="28514" y="0"/>
                  </a:lnTo>
                </a:path>
              </a:pathLst>
            </a:custGeom>
            <a:ln w="18982">
              <a:solidFill>
                <a:srgbClr val="FF0000"/>
              </a:solidFill>
            </a:ln>
          </p:spPr>
          <p:txBody>
            <a:bodyPr wrap="square" lIns="0" tIns="0" rIns="0" bIns="0" rtlCol="0"/>
            <a:lstStyle/>
            <a:p>
              <a:endParaRPr/>
            </a:p>
          </p:txBody>
        </p:sp>
        <p:sp>
          <p:nvSpPr>
            <p:cNvPr id="1012" name="object 1012"/>
            <p:cNvSpPr/>
            <p:nvPr/>
          </p:nvSpPr>
          <p:spPr>
            <a:xfrm>
              <a:off x="6415598" y="5314730"/>
              <a:ext cx="38100" cy="38100"/>
            </a:xfrm>
            <a:custGeom>
              <a:avLst/>
              <a:gdLst/>
              <a:ahLst/>
              <a:cxnLst/>
              <a:rect l="l" t="t" r="r" b="b"/>
              <a:pathLst>
                <a:path w="38100" h="38100">
                  <a:moveTo>
                    <a:pt x="0" y="37869"/>
                  </a:moveTo>
                  <a:lnTo>
                    <a:pt x="19009" y="18934"/>
                  </a:lnTo>
                  <a:lnTo>
                    <a:pt x="38019" y="0"/>
                  </a:lnTo>
                </a:path>
              </a:pathLst>
            </a:custGeom>
            <a:ln w="18972">
              <a:solidFill>
                <a:srgbClr val="FF0000"/>
              </a:solidFill>
            </a:ln>
          </p:spPr>
          <p:txBody>
            <a:bodyPr wrap="square" lIns="0" tIns="0" rIns="0" bIns="0" rtlCol="0"/>
            <a:lstStyle/>
            <a:p>
              <a:endParaRPr/>
            </a:p>
          </p:txBody>
        </p:sp>
        <p:sp>
          <p:nvSpPr>
            <p:cNvPr id="1013" name="object 1013"/>
            <p:cNvSpPr/>
            <p:nvPr/>
          </p:nvSpPr>
          <p:spPr>
            <a:xfrm>
              <a:off x="6453618" y="5267393"/>
              <a:ext cx="28575" cy="47625"/>
            </a:xfrm>
            <a:custGeom>
              <a:avLst/>
              <a:gdLst/>
              <a:ahLst/>
              <a:cxnLst/>
              <a:rect l="l" t="t" r="r" b="b"/>
              <a:pathLst>
                <a:path w="28575" h="47625">
                  <a:moveTo>
                    <a:pt x="0" y="47336"/>
                  </a:moveTo>
                  <a:lnTo>
                    <a:pt x="28514" y="0"/>
                  </a:lnTo>
                </a:path>
              </a:pathLst>
            </a:custGeom>
            <a:ln w="18989">
              <a:solidFill>
                <a:srgbClr val="FF0000"/>
              </a:solidFill>
            </a:ln>
          </p:spPr>
          <p:txBody>
            <a:bodyPr wrap="square" lIns="0" tIns="0" rIns="0" bIns="0" rtlCol="0"/>
            <a:lstStyle/>
            <a:p>
              <a:endParaRPr/>
            </a:p>
          </p:txBody>
        </p:sp>
        <p:sp>
          <p:nvSpPr>
            <p:cNvPr id="1014" name="object 1014"/>
            <p:cNvSpPr/>
            <p:nvPr/>
          </p:nvSpPr>
          <p:spPr>
            <a:xfrm>
              <a:off x="6482133" y="5229524"/>
              <a:ext cx="38100" cy="38100"/>
            </a:xfrm>
            <a:custGeom>
              <a:avLst/>
              <a:gdLst/>
              <a:ahLst/>
              <a:cxnLst/>
              <a:rect l="l" t="t" r="r" b="b"/>
              <a:pathLst>
                <a:path w="38100" h="38100">
                  <a:moveTo>
                    <a:pt x="0" y="37869"/>
                  </a:moveTo>
                  <a:lnTo>
                    <a:pt x="19009" y="18934"/>
                  </a:lnTo>
                  <a:lnTo>
                    <a:pt x="38019" y="0"/>
                  </a:lnTo>
                </a:path>
              </a:pathLst>
            </a:custGeom>
            <a:ln w="18972">
              <a:solidFill>
                <a:srgbClr val="FF0000"/>
              </a:solidFill>
            </a:ln>
          </p:spPr>
          <p:txBody>
            <a:bodyPr wrap="square" lIns="0" tIns="0" rIns="0" bIns="0" rtlCol="0"/>
            <a:lstStyle/>
            <a:p>
              <a:endParaRPr/>
            </a:p>
          </p:txBody>
        </p:sp>
        <p:sp>
          <p:nvSpPr>
            <p:cNvPr id="1015" name="object 1015"/>
            <p:cNvSpPr/>
            <p:nvPr/>
          </p:nvSpPr>
          <p:spPr>
            <a:xfrm>
              <a:off x="6520152" y="5182187"/>
              <a:ext cx="28575" cy="47625"/>
            </a:xfrm>
            <a:custGeom>
              <a:avLst/>
              <a:gdLst/>
              <a:ahLst/>
              <a:cxnLst/>
              <a:rect l="l" t="t" r="r" b="b"/>
              <a:pathLst>
                <a:path w="28575" h="47625">
                  <a:moveTo>
                    <a:pt x="0" y="47336"/>
                  </a:moveTo>
                  <a:lnTo>
                    <a:pt x="28514" y="0"/>
                  </a:lnTo>
                </a:path>
              </a:pathLst>
            </a:custGeom>
            <a:ln w="18989">
              <a:solidFill>
                <a:srgbClr val="FF0000"/>
              </a:solidFill>
            </a:ln>
          </p:spPr>
          <p:txBody>
            <a:bodyPr wrap="square" lIns="0" tIns="0" rIns="0" bIns="0" rtlCol="0"/>
            <a:lstStyle/>
            <a:p>
              <a:endParaRPr/>
            </a:p>
          </p:txBody>
        </p:sp>
        <p:sp>
          <p:nvSpPr>
            <p:cNvPr id="1016" name="object 1016"/>
            <p:cNvSpPr/>
            <p:nvPr/>
          </p:nvSpPr>
          <p:spPr>
            <a:xfrm>
              <a:off x="6548667" y="5144317"/>
              <a:ext cx="38100" cy="38100"/>
            </a:xfrm>
            <a:custGeom>
              <a:avLst/>
              <a:gdLst/>
              <a:ahLst/>
              <a:cxnLst/>
              <a:rect l="l" t="t" r="r" b="b"/>
              <a:pathLst>
                <a:path w="38100" h="38100">
                  <a:moveTo>
                    <a:pt x="0" y="37869"/>
                  </a:moveTo>
                  <a:lnTo>
                    <a:pt x="38019" y="0"/>
                  </a:lnTo>
                </a:path>
              </a:pathLst>
            </a:custGeom>
            <a:ln w="18972">
              <a:solidFill>
                <a:srgbClr val="FF0000"/>
              </a:solidFill>
            </a:ln>
          </p:spPr>
          <p:txBody>
            <a:bodyPr wrap="square" lIns="0" tIns="0" rIns="0" bIns="0" rtlCol="0"/>
            <a:lstStyle/>
            <a:p>
              <a:endParaRPr/>
            </a:p>
          </p:txBody>
        </p:sp>
        <p:sp>
          <p:nvSpPr>
            <p:cNvPr id="1017" name="object 1017"/>
            <p:cNvSpPr/>
            <p:nvPr/>
          </p:nvSpPr>
          <p:spPr>
            <a:xfrm>
              <a:off x="6586687" y="5096981"/>
              <a:ext cx="38100" cy="47625"/>
            </a:xfrm>
            <a:custGeom>
              <a:avLst/>
              <a:gdLst/>
              <a:ahLst/>
              <a:cxnLst/>
              <a:rect l="l" t="t" r="r" b="b"/>
              <a:pathLst>
                <a:path w="38100" h="47625">
                  <a:moveTo>
                    <a:pt x="0" y="47336"/>
                  </a:moveTo>
                  <a:lnTo>
                    <a:pt x="38019" y="0"/>
                  </a:lnTo>
                </a:path>
              </a:pathLst>
            </a:custGeom>
            <a:ln w="18980">
              <a:solidFill>
                <a:srgbClr val="FF0000"/>
              </a:solidFill>
            </a:ln>
          </p:spPr>
          <p:txBody>
            <a:bodyPr wrap="square" lIns="0" tIns="0" rIns="0" bIns="0" rtlCol="0"/>
            <a:lstStyle/>
            <a:p>
              <a:endParaRPr/>
            </a:p>
          </p:txBody>
        </p:sp>
        <p:sp>
          <p:nvSpPr>
            <p:cNvPr id="1018" name="object 1018"/>
            <p:cNvSpPr/>
            <p:nvPr/>
          </p:nvSpPr>
          <p:spPr>
            <a:xfrm>
              <a:off x="6624707" y="5049644"/>
              <a:ext cx="28575" cy="47625"/>
            </a:xfrm>
            <a:custGeom>
              <a:avLst/>
              <a:gdLst/>
              <a:ahLst/>
              <a:cxnLst/>
              <a:rect l="l" t="t" r="r" b="b"/>
              <a:pathLst>
                <a:path w="28575" h="47625">
                  <a:moveTo>
                    <a:pt x="0" y="47336"/>
                  </a:moveTo>
                  <a:lnTo>
                    <a:pt x="28514" y="0"/>
                  </a:lnTo>
                </a:path>
              </a:pathLst>
            </a:custGeom>
            <a:ln w="18989">
              <a:solidFill>
                <a:srgbClr val="FF0000"/>
              </a:solidFill>
            </a:ln>
          </p:spPr>
          <p:txBody>
            <a:bodyPr wrap="square" lIns="0" tIns="0" rIns="0" bIns="0" rtlCol="0"/>
            <a:lstStyle/>
            <a:p>
              <a:endParaRPr/>
            </a:p>
          </p:txBody>
        </p:sp>
        <p:sp>
          <p:nvSpPr>
            <p:cNvPr id="1019" name="object 1019"/>
            <p:cNvSpPr/>
            <p:nvPr/>
          </p:nvSpPr>
          <p:spPr>
            <a:xfrm>
              <a:off x="6653222" y="5011774"/>
              <a:ext cx="38100" cy="38100"/>
            </a:xfrm>
            <a:custGeom>
              <a:avLst/>
              <a:gdLst/>
              <a:ahLst/>
              <a:cxnLst/>
              <a:rect l="l" t="t" r="r" b="b"/>
              <a:pathLst>
                <a:path w="38100" h="38100">
                  <a:moveTo>
                    <a:pt x="0" y="37869"/>
                  </a:moveTo>
                  <a:lnTo>
                    <a:pt x="19009" y="18934"/>
                  </a:lnTo>
                  <a:lnTo>
                    <a:pt x="38019" y="0"/>
                  </a:lnTo>
                </a:path>
              </a:pathLst>
            </a:custGeom>
            <a:ln w="18972">
              <a:solidFill>
                <a:srgbClr val="FF0000"/>
              </a:solidFill>
            </a:ln>
          </p:spPr>
          <p:txBody>
            <a:bodyPr wrap="square" lIns="0" tIns="0" rIns="0" bIns="0" rtlCol="0"/>
            <a:lstStyle/>
            <a:p>
              <a:endParaRPr/>
            </a:p>
          </p:txBody>
        </p:sp>
        <p:sp>
          <p:nvSpPr>
            <p:cNvPr id="1020" name="object 1020"/>
            <p:cNvSpPr/>
            <p:nvPr/>
          </p:nvSpPr>
          <p:spPr>
            <a:xfrm>
              <a:off x="6691242" y="4964438"/>
              <a:ext cx="28575" cy="47625"/>
            </a:xfrm>
            <a:custGeom>
              <a:avLst/>
              <a:gdLst/>
              <a:ahLst/>
              <a:cxnLst/>
              <a:rect l="l" t="t" r="r" b="b"/>
              <a:pathLst>
                <a:path w="28575" h="47625">
                  <a:moveTo>
                    <a:pt x="0" y="47336"/>
                  </a:moveTo>
                  <a:lnTo>
                    <a:pt x="28514" y="0"/>
                  </a:lnTo>
                </a:path>
              </a:pathLst>
            </a:custGeom>
            <a:ln w="18989">
              <a:solidFill>
                <a:srgbClr val="FF0000"/>
              </a:solidFill>
            </a:ln>
          </p:spPr>
          <p:txBody>
            <a:bodyPr wrap="square" lIns="0" tIns="0" rIns="0" bIns="0" rtlCol="0"/>
            <a:lstStyle/>
            <a:p>
              <a:endParaRPr/>
            </a:p>
          </p:txBody>
        </p:sp>
        <p:sp>
          <p:nvSpPr>
            <p:cNvPr id="1021" name="object 1021"/>
            <p:cNvSpPr/>
            <p:nvPr/>
          </p:nvSpPr>
          <p:spPr>
            <a:xfrm>
              <a:off x="6719757" y="4926568"/>
              <a:ext cx="38100" cy="38100"/>
            </a:xfrm>
            <a:custGeom>
              <a:avLst/>
              <a:gdLst/>
              <a:ahLst/>
              <a:cxnLst/>
              <a:rect l="l" t="t" r="r" b="b"/>
              <a:pathLst>
                <a:path w="38100" h="38100">
                  <a:moveTo>
                    <a:pt x="0" y="37869"/>
                  </a:moveTo>
                  <a:lnTo>
                    <a:pt x="19009" y="18934"/>
                  </a:lnTo>
                  <a:lnTo>
                    <a:pt x="38019" y="0"/>
                  </a:lnTo>
                </a:path>
              </a:pathLst>
            </a:custGeom>
            <a:ln w="18972">
              <a:solidFill>
                <a:srgbClr val="FF0000"/>
              </a:solidFill>
            </a:ln>
          </p:spPr>
          <p:txBody>
            <a:bodyPr wrap="square" lIns="0" tIns="0" rIns="0" bIns="0" rtlCol="0"/>
            <a:lstStyle/>
            <a:p>
              <a:endParaRPr/>
            </a:p>
          </p:txBody>
        </p:sp>
        <p:sp>
          <p:nvSpPr>
            <p:cNvPr id="1022" name="object 1022"/>
            <p:cNvSpPr/>
            <p:nvPr/>
          </p:nvSpPr>
          <p:spPr>
            <a:xfrm>
              <a:off x="6757776" y="4888699"/>
              <a:ext cx="28575" cy="38100"/>
            </a:xfrm>
            <a:custGeom>
              <a:avLst/>
              <a:gdLst/>
              <a:ahLst/>
              <a:cxnLst/>
              <a:rect l="l" t="t" r="r" b="b"/>
              <a:pathLst>
                <a:path w="28575" h="38100">
                  <a:moveTo>
                    <a:pt x="0" y="37869"/>
                  </a:moveTo>
                  <a:lnTo>
                    <a:pt x="28514" y="0"/>
                  </a:lnTo>
                </a:path>
              </a:pathLst>
            </a:custGeom>
            <a:ln w="18982">
              <a:solidFill>
                <a:srgbClr val="FF0000"/>
              </a:solidFill>
            </a:ln>
          </p:spPr>
          <p:txBody>
            <a:bodyPr wrap="square" lIns="0" tIns="0" rIns="0" bIns="0" rtlCol="0"/>
            <a:lstStyle/>
            <a:p>
              <a:endParaRPr/>
            </a:p>
          </p:txBody>
        </p:sp>
        <p:sp>
          <p:nvSpPr>
            <p:cNvPr id="1023" name="object 1023"/>
            <p:cNvSpPr/>
            <p:nvPr/>
          </p:nvSpPr>
          <p:spPr>
            <a:xfrm>
              <a:off x="6786291" y="4850829"/>
              <a:ext cx="38100" cy="38100"/>
            </a:xfrm>
            <a:custGeom>
              <a:avLst/>
              <a:gdLst/>
              <a:ahLst/>
              <a:cxnLst/>
              <a:rect l="l" t="t" r="r" b="b"/>
              <a:pathLst>
                <a:path w="38100" h="38100">
                  <a:moveTo>
                    <a:pt x="0" y="37869"/>
                  </a:moveTo>
                  <a:lnTo>
                    <a:pt x="19009" y="18934"/>
                  </a:lnTo>
                  <a:lnTo>
                    <a:pt x="38019" y="0"/>
                  </a:lnTo>
                </a:path>
              </a:pathLst>
            </a:custGeom>
            <a:ln w="18972">
              <a:solidFill>
                <a:srgbClr val="FF0000"/>
              </a:solidFill>
            </a:ln>
          </p:spPr>
          <p:txBody>
            <a:bodyPr wrap="square" lIns="0" tIns="0" rIns="0" bIns="0" rtlCol="0"/>
            <a:lstStyle/>
            <a:p>
              <a:endParaRPr/>
            </a:p>
          </p:txBody>
        </p:sp>
        <p:sp>
          <p:nvSpPr>
            <p:cNvPr id="1024" name="object 1024"/>
            <p:cNvSpPr/>
            <p:nvPr/>
          </p:nvSpPr>
          <p:spPr>
            <a:xfrm>
              <a:off x="6824311" y="4812960"/>
              <a:ext cx="28575" cy="38100"/>
            </a:xfrm>
            <a:custGeom>
              <a:avLst/>
              <a:gdLst/>
              <a:ahLst/>
              <a:cxnLst/>
              <a:rect l="l" t="t" r="r" b="b"/>
              <a:pathLst>
                <a:path w="28575" h="38100">
                  <a:moveTo>
                    <a:pt x="0" y="37869"/>
                  </a:moveTo>
                  <a:lnTo>
                    <a:pt x="28514" y="0"/>
                  </a:lnTo>
                </a:path>
              </a:pathLst>
            </a:custGeom>
            <a:ln w="18982">
              <a:solidFill>
                <a:srgbClr val="FF0000"/>
              </a:solidFill>
            </a:ln>
          </p:spPr>
          <p:txBody>
            <a:bodyPr wrap="square" lIns="0" tIns="0" rIns="0" bIns="0" rtlCol="0"/>
            <a:lstStyle/>
            <a:p>
              <a:endParaRPr/>
            </a:p>
          </p:txBody>
        </p:sp>
        <p:sp>
          <p:nvSpPr>
            <p:cNvPr id="1025" name="object 1025"/>
            <p:cNvSpPr/>
            <p:nvPr/>
          </p:nvSpPr>
          <p:spPr>
            <a:xfrm>
              <a:off x="6852826" y="4775090"/>
              <a:ext cx="38100" cy="38100"/>
            </a:xfrm>
            <a:custGeom>
              <a:avLst/>
              <a:gdLst/>
              <a:ahLst/>
              <a:cxnLst/>
              <a:rect l="l" t="t" r="r" b="b"/>
              <a:pathLst>
                <a:path w="38100" h="38100">
                  <a:moveTo>
                    <a:pt x="0" y="37869"/>
                  </a:moveTo>
                  <a:lnTo>
                    <a:pt x="38019" y="0"/>
                  </a:lnTo>
                </a:path>
              </a:pathLst>
            </a:custGeom>
            <a:ln w="18972">
              <a:solidFill>
                <a:srgbClr val="FF0000"/>
              </a:solidFill>
            </a:ln>
          </p:spPr>
          <p:txBody>
            <a:bodyPr wrap="square" lIns="0" tIns="0" rIns="0" bIns="0" rtlCol="0"/>
            <a:lstStyle/>
            <a:p>
              <a:endParaRPr/>
            </a:p>
          </p:txBody>
        </p:sp>
        <p:sp>
          <p:nvSpPr>
            <p:cNvPr id="1026" name="object 1026"/>
            <p:cNvSpPr/>
            <p:nvPr/>
          </p:nvSpPr>
          <p:spPr>
            <a:xfrm>
              <a:off x="6890845" y="4746688"/>
              <a:ext cx="38100" cy="28575"/>
            </a:xfrm>
            <a:custGeom>
              <a:avLst/>
              <a:gdLst/>
              <a:ahLst/>
              <a:cxnLst/>
              <a:rect l="l" t="t" r="r" b="b"/>
              <a:pathLst>
                <a:path w="38100" h="28575">
                  <a:moveTo>
                    <a:pt x="0" y="28401"/>
                  </a:moveTo>
                  <a:lnTo>
                    <a:pt x="38019" y="0"/>
                  </a:lnTo>
                </a:path>
              </a:pathLst>
            </a:custGeom>
            <a:ln w="18961">
              <a:solidFill>
                <a:srgbClr val="FF0000"/>
              </a:solidFill>
            </a:ln>
          </p:spPr>
          <p:txBody>
            <a:bodyPr wrap="square" lIns="0" tIns="0" rIns="0" bIns="0" rtlCol="0"/>
            <a:lstStyle/>
            <a:p>
              <a:endParaRPr/>
            </a:p>
          </p:txBody>
        </p:sp>
        <p:sp>
          <p:nvSpPr>
            <p:cNvPr id="1027" name="object 1027"/>
            <p:cNvSpPr/>
            <p:nvPr/>
          </p:nvSpPr>
          <p:spPr>
            <a:xfrm>
              <a:off x="6928865" y="4718286"/>
              <a:ext cx="28575" cy="28575"/>
            </a:xfrm>
            <a:custGeom>
              <a:avLst/>
              <a:gdLst/>
              <a:ahLst/>
              <a:cxnLst/>
              <a:rect l="l" t="t" r="r" b="b"/>
              <a:pathLst>
                <a:path w="28575" h="28575">
                  <a:moveTo>
                    <a:pt x="0" y="28401"/>
                  </a:moveTo>
                  <a:lnTo>
                    <a:pt x="28514" y="0"/>
                  </a:lnTo>
                </a:path>
              </a:pathLst>
            </a:custGeom>
            <a:ln w="18972">
              <a:solidFill>
                <a:srgbClr val="FF0000"/>
              </a:solidFill>
            </a:ln>
          </p:spPr>
          <p:txBody>
            <a:bodyPr wrap="square" lIns="0" tIns="0" rIns="0" bIns="0" rtlCol="0"/>
            <a:lstStyle/>
            <a:p>
              <a:endParaRPr/>
            </a:p>
          </p:txBody>
        </p:sp>
        <p:sp>
          <p:nvSpPr>
            <p:cNvPr id="1028" name="object 1028"/>
            <p:cNvSpPr/>
            <p:nvPr/>
          </p:nvSpPr>
          <p:spPr>
            <a:xfrm>
              <a:off x="6957380" y="4699351"/>
              <a:ext cx="38100" cy="19050"/>
            </a:xfrm>
            <a:custGeom>
              <a:avLst/>
              <a:gdLst/>
              <a:ahLst/>
              <a:cxnLst/>
              <a:rect l="l" t="t" r="r" b="b"/>
              <a:pathLst>
                <a:path w="38100" h="19050">
                  <a:moveTo>
                    <a:pt x="0" y="18934"/>
                  </a:moveTo>
                  <a:lnTo>
                    <a:pt x="19009" y="9467"/>
                  </a:lnTo>
                  <a:lnTo>
                    <a:pt x="38019" y="0"/>
                  </a:lnTo>
                </a:path>
              </a:pathLst>
            </a:custGeom>
            <a:ln w="18949">
              <a:solidFill>
                <a:srgbClr val="FF0000"/>
              </a:solidFill>
            </a:ln>
          </p:spPr>
          <p:txBody>
            <a:bodyPr wrap="square" lIns="0" tIns="0" rIns="0" bIns="0" rtlCol="0"/>
            <a:lstStyle/>
            <a:p>
              <a:endParaRPr/>
            </a:p>
          </p:txBody>
        </p:sp>
        <p:sp>
          <p:nvSpPr>
            <p:cNvPr id="1029" name="object 1029"/>
            <p:cNvSpPr/>
            <p:nvPr/>
          </p:nvSpPr>
          <p:spPr>
            <a:xfrm>
              <a:off x="6995400" y="4680416"/>
              <a:ext cx="28575" cy="19050"/>
            </a:xfrm>
            <a:custGeom>
              <a:avLst/>
              <a:gdLst/>
              <a:ahLst/>
              <a:cxnLst/>
              <a:rect l="l" t="t" r="r" b="b"/>
              <a:pathLst>
                <a:path w="28575" h="19050">
                  <a:moveTo>
                    <a:pt x="0" y="18934"/>
                  </a:moveTo>
                  <a:lnTo>
                    <a:pt x="28514" y="0"/>
                  </a:lnTo>
                </a:path>
              </a:pathLst>
            </a:custGeom>
            <a:ln w="18957">
              <a:solidFill>
                <a:srgbClr val="FF0000"/>
              </a:solidFill>
            </a:ln>
          </p:spPr>
          <p:txBody>
            <a:bodyPr wrap="square" lIns="0" tIns="0" rIns="0" bIns="0" rtlCol="0"/>
            <a:lstStyle/>
            <a:p>
              <a:endParaRPr/>
            </a:p>
          </p:txBody>
        </p:sp>
        <p:sp>
          <p:nvSpPr>
            <p:cNvPr id="1030" name="object 1030"/>
            <p:cNvSpPr/>
            <p:nvPr/>
          </p:nvSpPr>
          <p:spPr>
            <a:xfrm>
              <a:off x="7023915" y="4661481"/>
              <a:ext cx="38100" cy="19050"/>
            </a:xfrm>
            <a:custGeom>
              <a:avLst/>
              <a:gdLst/>
              <a:ahLst/>
              <a:cxnLst/>
              <a:rect l="l" t="t" r="r" b="b"/>
              <a:pathLst>
                <a:path w="38100" h="19050">
                  <a:moveTo>
                    <a:pt x="0" y="18934"/>
                  </a:moveTo>
                  <a:lnTo>
                    <a:pt x="19009" y="9467"/>
                  </a:lnTo>
                  <a:lnTo>
                    <a:pt x="38019" y="0"/>
                  </a:lnTo>
                </a:path>
              </a:pathLst>
            </a:custGeom>
            <a:ln w="18949">
              <a:solidFill>
                <a:srgbClr val="FF0000"/>
              </a:solidFill>
            </a:ln>
          </p:spPr>
          <p:txBody>
            <a:bodyPr wrap="square" lIns="0" tIns="0" rIns="0" bIns="0" rtlCol="0"/>
            <a:lstStyle/>
            <a:p>
              <a:endParaRPr/>
            </a:p>
          </p:txBody>
        </p:sp>
        <p:sp>
          <p:nvSpPr>
            <p:cNvPr id="1031" name="object 1031"/>
            <p:cNvSpPr/>
            <p:nvPr/>
          </p:nvSpPr>
          <p:spPr>
            <a:xfrm>
              <a:off x="7061935" y="4642546"/>
              <a:ext cx="28575" cy="19050"/>
            </a:xfrm>
            <a:custGeom>
              <a:avLst/>
              <a:gdLst/>
              <a:ahLst/>
              <a:cxnLst/>
              <a:rect l="l" t="t" r="r" b="b"/>
              <a:pathLst>
                <a:path w="28575" h="19050">
                  <a:moveTo>
                    <a:pt x="0" y="18934"/>
                  </a:moveTo>
                  <a:lnTo>
                    <a:pt x="28514" y="0"/>
                  </a:lnTo>
                </a:path>
              </a:pathLst>
            </a:custGeom>
            <a:ln w="18957">
              <a:solidFill>
                <a:srgbClr val="FF0000"/>
              </a:solidFill>
            </a:ln>
          </p:spPr>
          <p:txBody>
            <a:bodyPr wrap="square" lIns="0" tIns="0" rIns="0" bIns="0" rtlCol="0"/>
            <a:lstStyle/>
            <a:p>
              <a:endParaRPr/>
            </a:p>
          </p:txBody>
        </p:sp>
        <p:sp>
          <p:nvSpPr>
            <p:cNvPr id="1032" name="object 1032"/>
            <p:cNvSpPr/>
            <p:nvPr/>
          </p:nvSpPr>
          <p:spPr>
            <a:xfrm>
              <a:off x="7090449" y="4633079"/>
              <a:ext cx="38100" cy="9525"/>
            </a:xfrm>
            <a:custGeom>
              <a:avLst/>
              <a:gdLst/>
              <a:ahLst/>
              <a:cxnLst/>
              <a:rect l="l" t="t" r="r" b="b"/>
              <a:pathLst>
                <a:path w="38100" h="9525">
                  <a:moveTo>
                    <a:pt x="0" y="9467"/>
                  </a:moveTo>
                  <a:lnTo>
                    <a:pt x="19009" y="0"/>
                  </a:lnTo>
                  <a:lnTo>
                    <a:pt x="38019" y="0"/>
                  </a:lnTo>
                </a:path>
              </a:pathLst>
            </a:custGeom>
            <a:ln w="18938">
              <a:solidFill>
                <a:srgbClr val="FF0000"/>
              </a:solidFill>
            </a:ln>
          </p:spPr>
          <p:txBody>
            <a:bodyPr wrap="square" lIns="0" tIns="0" rIns="0" bIns="0" rtlCol="0"/>
            <a:lstStyle/>
            <a:p>
              <a:endParaRPr/>
            </a:p>
          </p:txBody>
        </p:sp>
        <p:sp>
          <p:nvSpPr>
            <p:cNvPr id="1033" name="object 1033"/>
            <p:cNvSpPr/>
            <p:nvPr/>
          </p:nvSpPr>
          <p:spPr>
            <a:xfrm>
              <a:off x="7128469" y="4633078"/>
              <a:ext cx="28575" cy="0"/>
            </a:xfrm>
            <a:custGeom>
              <a:avLst/>
              <a:gdLst/>
              <a:ahLst/>
              <a:cxnLst/>
              <a:rect l="l" t="t" r="r" b="b"/>
              <a:pathLst>
                <a:path w="28575">
                  <a:moveTo>
                    <a:pt x="0" y="0"/>
                  </a:moveTo>
                  <a:lnTo>
                    <a:pt x="28514" y="0"/>
                  </a:lnTo>
                </a:path>
              </a:pathLst>
            </a:custGeom>
            <a:ln w="18934">
              <a:solidFill>
                <a:srgbClr val="FF0000"/>
              </a:solidFill>
            </a:ln>
          </p:spPr>
          <p:txBody>
            <a:bodyPr wrap="square" lIns="0" tIns="0" rIns="0" bIns="0" rtlCol="0"/>
            <a:lstStyle/>
            <a:p>
              <a:endParaRPr/>
            </a:p>
          </p:txBody>
        </p:sp>
        <p:sp>
          <p:nvSpPr>
            <p:cNvPr id="1034" name="object 1034"/>
            <p:cNvSpPr/>
            <p:nvPr/>
          </p:nvSpPr>
          <p:spPr>
            <a:xfrm>
              <a:off x="7156984" y="4633078"/>
              <a:ext cx="38100" cy="0"/>
            </a:xfrm>
            <a:custGeom>
              <a:avLst/>
              <a:gdLst/>
              <a:ahLst/>
              <a:cxnLst/>
              <a:rect l="l" t="t" r="r" b="b"/>
              <a:pathLst>
                <a:path w="38100">
                  <a:moveTo>
                    <a:pt x="0" y="0"/>
                  </a:moveTo>
                  <a:lnTo>
                    <a:pt x="38019" y="0"/>
                  </a:lnTo>
                </a:path>
              </a:pathLst>
            </a:custGeom>
            <a:ln w="18934">
              <a:solidFill>
                <a:srgbClr val="FF0000"/>
              </a:solidFill>
            </a:ln>
          </p:spPr>
          <p:txBody>
            <a:bodyPr wrap="square" lIns="0" tIns="0" rIns="0" bIns="0" rtlCol="0"/>
            <a:lstStyle/>
            <a:p>
              <a:endParaRPr/>
            </a:p>
          </p:txBody>
        </p:sp>
      </p:grpSp>
      <p:sp>
        <p:nvSpPr>
          <p:cNvPr id="1035" name="object 1035"/>
          <p:cNvSpPr txBox="1"/>
          <p:nvPr/>
        </p:nvSpPr>
        <p:spPr>
          <a:xfrm>
            <a:off x="2277751" y="5254797"/>
            <a:ext cx="104775" cy="196215"/>
          </a:xfrm>
          <a:prstGeom prst="rect">
            <a:avLst/>
          </a:prstGeom>
        </p:spPr>
        <p:txBody>
          <a:bodyPr vert="horz" wrap="square" lIns="0" tIns="14604" rIns="0" bIns="0" rtlCol="0">
            <a:spAutoFit/>
          </a:bodyPr>
          <a:lstStyle/>
          <a:p>
            <a:pPr marL="12700">
              <a:lnSpc>
                <a:spcPct val="100000"/>
              </a:lnSpc>
              <a:spcBef>
                <a:spcPts val="114"/>
              </a:spcBef>
            </a:pPr>
            <a:r>
              <a:rPr sz="1100" spc="10" dirty="0">
                <a:latin typeface="Arial"/>
                <a:cs typeface="Arial"/>
              </a:rPr>
              <a:t>0</a:t>
            </a:r>
            <a:endParaRPr sz="1100">
              <a:latin typeface="Arial"/>
              <a:cs typeface="Arial"/>
            </a:endParaRPr>
          </a:p>
        </p:txBody>
      </p:sp>
      <p:sp>
        <p:nvSpPr>
          <p:cNvPr id="1036" name="object 1036"/>
          <p:cNvSpPr txBox="1"/>
          <p:nvPr/>
        </p:nvSpPr>
        <p:spPr>
          <a:xfrm>
            <a:off x="4026708" y="5254796"/>
            <a:ext cx="254000" cy="196215"/>
          </a:xfrm>
          <a:prstGeom prst="rect">
            <a:avLst/>
          </a:prstGeom>
        </p:spPr>
        <p:txBody>
          <a:bodyPr vert="horz" wrap="square" lIns="0" tIns="14604" rIns="0" bIns="0" rtlCol="0">
            <a:spAutoFit/>
          </a:bodyPr>
          <a:lstStyle/>
          <a:p>
            <a:pPr marL="12700">
              <a:lnSpc>
                <a:spcPct val="100000"/>
              </a:lnSpc>
              <a:spcBef>
                <a:spcPts val="114"/>
              </a:spcBef>
            </a:pPr>
            <a:r>
              <a:rPr sz="1100" spc="-25" dirty="0">
                <a:latin typeface="Arial"/>
                <a:cs typeface="Arial"/>
              </a:rPr>
              <a:t>270</a:t>
            </a:r>
            <a:endParaRPr sz="1100">
              <a:latin typeface="Arial"/>
              <a:cs typeface="Arial"/>
            </a:endParaRPr>
          </a:p>
        </p:txBody>
      </p:sp>
      <p:sp>
        <p:nvSpPr>
          <p:cNvPr id="1037" name="object 1037"/>
          <p:cNvSpPr txBox="1"/>
          <p:nvPr/>
        </p:nvSpPr>
        <p:spPr>
          <a:xfrm>
            <a:off x="4635071" y="5254796"/>
            <a:ext cx="254000" cy="196215"/>
          </a:xfrm>
          <a:prstGeom prst="rect">
            <a:avLst/>
          </a:prstGeom>
        </p:spPr>
        <p:txBody>
          <a:bodyPr vert="horz" wrap="square" lIns="0" tIns="14604" rIns="0" bIns="0" rtlCol="0">
            <a:spAutoFit/>
          </a:bodyPr>
          <a:lstStyle/>
          <a:p>
            <a:pPr marL="12700">
              <a:lnSpc>
                <a:spcPct val="100000"/>
              </a:lnSpc>
              <a:spcBef>
                <a:spcPts val="114"/>
              </a:spcBef>
            </a:pPr>
            <a:r>
              <a:rPr sz="1100" spc="-25" dirty="0">
                <a:latin typeface="Arial"/>
                <a:cs typeface="Arial"/>
              </a:rPr>
              <a:t>360</a:t>
            </a:r>
            <a:endParaRPr sz="1100">
              <a:latin typeface="Arial"/>
              <a:cs typeface="Arial"/>
            </a:endParaRPr>
          </a:p>
        </p:txBody>
      </p:sp>
      <p:sp>
        <p:nvSpPr>
          <p:cNvPr id="1038" name="object 1038"/>
          <p:cNvSpPr txBox="1"/>
          <p:nvPr/>
        </p:nvSpPr>
        <p:spPr>
          <a:xfrm>
            <a:off x="5243434" y="5254796"/>
            <a:ext cx="254000" cy="196215"/>
          </a:xfrm>
          <a:prstGeom prst="rect">
            <a:avLst/>
          </a:prstGeom>
        </p:spPr>
        <p:txBody>
          <a:bodyPr vert="horz" wrap="square" lIns="0" tIns="14604" rIns="0" bIns="0" rtlCol="0">
            <a:spAutoFit/>
          </a:bodyPr>
          <a:lstStyle/>
          <a:p>
            <a:pPr marL="12700">
              <a:lnSpc>
                <a:spcPct val="100000"/>
              </a:lnSpc>
              <a:spcBef>
                <a:spcPts val="114"/>
              </a:spcBef>
            </a:pPr>
            <a:r>
              <a:rPr sz="1100" spc="-25" dirty="0">
                <a:latin typeface="Arial"/>
                <a:cs typeface="Arial"/>
              </a:rPr>
              <a:t>450</a:t>
            </a:r>
            <a:endParaRPr sz="1100">
              <a:latin typeface="Arial"/>
              <a:cs typeface="Arial"/>
            </a:endParaRPr>
          </a:p>
        </p:txBody>
      </p:sp>
      <p:sp>
        <p:nvSpPr>
          <p:cNvPr id="1039" name="object 1039"/>
          <p:cNvSpPr txBox="1"/>
          <p:nvPr/>
        </p:nvSpPr>
        <p:spPr>
          <a:xfrm>
            <a:off x="5851797" y="5254796"/>
            <a:ext cx="254000" cy="196215"/>
          </a:xfrm>
          <a:prstGeom prst="rect">
            <a:avLst/>
          </a:prstGeom>
        </p:spPr>
        <p:txBody>
          <a:bodyPr vert="horz" wrap="square" lIns="0" tIns="14604" rIns="0" bIns="0" rtlCol="0">
            <a:spAutoFit/>
          </a:bodyPr>
          <a:lstStyle/>
          <a:p>
            <a:pPr marL="12700">
              <a:lnSpc>
                <a:spcPct val="100000"/>
              </a:lnSpc>
              <a:spcBef>
                <a:spcPts val="114"/>
              </a:spcBef>
            </a:pPr>
            <a:r>
              <a:rPr sz="1100" spc="-25" dirty="0">
                <a:latin typeface="Arial"/>
                <a:cs typeface="Arial"/>
              </a:rPr>
              <a:t>540</a:t>
            </a:r>
            <a:endParaRPr sz="1100">
              <a:latin typeface="Arial"/>
              <a:cs typeface="Arial"/>
            </a:endParaRPr>
          </a:p>
        </p:txBody>
      </p:sp>
      <p:sp>
        <p:nvSpPr>
          <p:cNvPr id="1040" name="object 1040"/>
          <p:cNvSpPr txBox="1"/>
          <p:nvPr/>
        </p:nvSpPr>
        <p:spPr>
          <a:xfrm>
            <a:off x="6460161" y="5254796"/>
            <a:ext cx="254000" cy="196215"/>
          </a:xfrm>
          <a:prstGeom prst="rect">
            <a:avLst/>
          </a:prstGeom>
        </p:spPr>
        <p:txBody>
          <a:bodyPr vert="horz" wrap="square" lIns="0" tIns="14604" rIns="0" bIns="0" rtlCol="0">
            <a:spAutoFit/>
          </a:bodyPr>
          <a:lstStyle/>
          <a:p>
            <a:pPr marL="12700">
              <a:lnSpc>
                <a:spcPct val="100000"/>
              </a:lnSpc>
              <a:spcBef>
                <a:spcPts val="114"/>
              </a:spcBef>
            </a:pPr>
            <a:r>
              <a:rPr sz="1100" spc="-25" dirty="0">
                <a:latin typeface="Arial"/>
                <a:cs typeface="Arial"/>
              </a:rPr>
              <a:t>630</a:t>
            </a:r>
            <a:endParaRPr sz="1100">
              <a:latin typeface="Arial"/>
              <a:cs typeface="Arial"/>
            </a:endParaRPr>
          </a:p>
        </p:txBody>
      </p:sp>
      <p:sp>
        <p:nvSpPr>
          <p:cNvPr id="1041" name="object 1041"/>
          <p:cNvSpPr txBox="1"/>
          <p:nvPr/>
        </p:nvSpPr>
        <p:spPr>
          <a:xfrm>
            <a:off x="7068524" y="5254796"/>
            <a:ext cx="254000" cy="196215"/>
          </a:xfrm>
          <a:prstGeom prst="rect">
            <a:avLst/>
          </a:prstGeom>
        </p:spPr>
        <p:txBody>
          <a:bodyPr vert="horz" wrap="square" lIns="0" tIns="14604" rIns="0" bIns="0" rtlCol="0">
            <a:spAutoFit/>
          </a:bodyPr>
          <a:lstStyle/>
          <a:p>
            <a:pPr marL="12700">
              <a:lnSpc>
                <a:spcPct val="100000"/>
              </a:lnSpc>
              <a:spcBef>
                <a:spcPts val="114"/>
              </a:spcBef>
            </a:pPr>
            <a:r>
              <a:rPr sz="1100" spc="-25" dirty="0">
                <a:latin typeface="Arial"/>
                <a:cs typeface="Arial"/>
              </a:rPr>
              <a:t>720</a:t>
            </a:r>
            <a:endParaRPr sz="1100">
              <a:latin typeface="Arial"/>
              <a:cs typeface="Arial"/>
            </a:endParaRPr>
          </a:p>
        </p:txBody>
      </p:sp>
      <p:sp>
        <p:nvSpPr>
          <p:cNvPr id="1042" name="object 1042"/>
          <p:cNvSpPr txBox="1"/>
          <p:nvPr/>
        </p:nvSpPr>
        <p:spPr>
          <a:xfrm>
            <a:off x="3379688" y="5099288"/>
            <a:ext cx="292100" cy="351790"/>
          </a:xfrm>
          <a:prstGeom prst="rect">
            <a:avLst/>
          </a:prstGeom>
        </p:spPr>
        <p:txBody>
          <a:bodyPr vert="horz" wrap="square" lIns="0" tIns="12700" rIns="0" bIns="0" rtlCol="0">
            <a:spAutoFit/>
          </a:bodyPr>
          <a:lstStyle/>
          <a:p>
            <a:pPr marL="12700">
              <a:lnSpc>
                <a:spcPts val="1460"/>
              </a:lnSpc>
              <a:spcBef>
                <a:spcPts val="100"/>
              </a:spcBef>
            </a:pPr>
            <a:r>
              <a:rPr sz="1400" b="1" dirty="0">
                <a:latin typeface="Arial"/>
                <a:cs typeface="Arial"/>
              </a:rPr>
              <a:t>V</a:t>
            </a:r>
            <a:endParaRPr sz="1400">
              <a:latin typeface="Arial"/>
              <a:cs typeface="Arial"/>
            </a:endParaRPr>
          </a:p>
          <a:p>
            <a:pPr marL="50800">
              <a:lnSpc>
                <a:spcPts val="1100"/>
              </a:lnSpc>
            </a:pPr>
            <a:r>
              <a:rPr sz="1100" spc="-25" dirty="0">
                <a:latin typeface="Arial"/>
                <a:cs typeface="Arial"/>
              </a:rPr>
              <a:t>180</a:t>
            </a:r>
            <a:endParaRPr sz="1100">
              <a:latin typeface="Arial"/>
              <a:cs typeface="Arial"/>
            </a:endParaRPr>
          </a:p>
        </p:txBody>
      </p:sp>
      <p:sp>
        <p:nvSpPr>
          <p:cNvPr id="1043" name="object 1043"/>
          <p:cNvSpPr txBox="1"/>
          <p:nvPr/>
        </p:nvSpPr>
        <p:spPr>
          <a:xfrm>
            <a:off x="2806526" y="5218497"/>
            <a:ext cx="244475" cy="239395"/>
          </a:xfrm>
          <a:prstGeom prst="rect">
            <a:avLst/>
          </a:prstGeom>
        </p:spPr>
        <p:txBody>
          <a:bodyPr vert="horz" wrap="square" lIns="0" tIns="12700" rIns="0" bIns="0" rtlCol="0">
            <a:spAutoFit/>
          </a:bodyPr>
          <a:lstStyle/>
          <a:p>
            <a:pPr marL="38100">
              <a:lnSpc>
                <a:spcPct val="100000"/>
              </a:lnSpc>
              <a:spcBef>
                <a:spcPts val="100"/>
              </a:spcBef>
            </a:pPr>
            <a:r>
              <a:rPr sz="2100" b="1" spc="-37" baseline="-9920" dirty="0">
                <a:latin typeface="Arial"/>
                <a:cs typeface="Arial"/>
              </a:rPr>
              <a:t>I</a:t>
            </a:r>
            <a:r>
              <a:rPr sz="1100" spc="-25" dirty="0">
                <a:latin typeface="Arial"/>
                <a:cs typeface="Arial"/>
              </a:rPr>
              <a:t>90</a:t>
            </a:r>
            <a:endParaRPr sz="1100">
              <a:latin typeface="Arial"/>
              <a:cs typeface="Arial"/>
            </a:endParaRPr>
          </a:p>
        </p:txBody>
      </p:sp>
      <p:sp>
        <p:nvSpPr>
          <p:cNvPr id="1044" name="object 1044"/>
          <p:cNvSpPr txBox="1"/>
          <p:nvPr/>
        </p:nvSpPr>
        <p:spPr>
          <a:xfrm>
            <a:off x="2389187" y="1708405"/>
            <a:ext cx="144780" cy="239395"/>
          </a:xfrm>
          <a:prstGeom prst="rect">
            <a:avLst/>
          </a:prstGeom>
        </p:spPr>
        <p:txBody>
          <a:bodyPr vert="horz" wrap="square" lIns="0" tIns="13335" rIns="0" bIns="0" rtlCol="0">
            <a:spAutoFit/>
          </a:bodyPr>
          <a:lstStyle/>
          <a:p>
            <a:pPr marL="12700">
              <a:lnSpc>
                <a:spcPct val="100000"/>
              </a:lnSpc>
              <a:spcBef>
                <a:spcPts val="105"/>
              </a:spcBef>
            </a:pPr>
            <a:r>
              <a:rPr sz="1400" b="1" dirty="0">
                <a:latin typeface="Arial"/>
                <a:cs typeface="Arial"/>
              </a:rPr>
              <a:t>V</a:t>
            </a:r>
            <a:endParaRPr sz="1400">
              <a:latin typeface="Arial"/>
              <a:cs typeface="Arial"/>
            </a:endParaRPr>
          </a:p>
        </p:txBody>
      </p:sp>
      <p:sp>
        <p:nvSpPr>
          <p:cNvPr id="1045" name="object 1045"/>
          <p:cNvSpPr txBox="1"/>
          <p:nvPr/>
        </p:nvSpPr>
        <p:spPr>
          <a:xfrm>
            <a:off x="2750974" y="1929996"/>
            <a:ext cx="194310" cy="239395"/>
          </a:xfrm>
          <a:prstGeom prst="rect">
            <a:avLst/>
          </a:prstGeom>
        </p:spPr>
        <p:txBody>
          <a:bodyPr vert="horz" wrap="square" lIns="0" tIns="13335" rIns="0" bIns="0" rtlCol="0">
            <a:spAutoFit/>
          </a:bodyPr>
          <a:lstStyle/>
          <a:p>
            <a:pPr marL="12700">
              <a:lnSpc>
                <a:spcPct val="100000"/>
              </a:lnSpc>
              <a:spcBef>
                <a:spcPts val="105"/>
              </a:spcBef>
            </a:pPr>
            <a:r>
              <a:rPr sz="2100" b="1" spc="-127" baseline="5952" dirty="0">
                <a:latin typeface="Arial"/>
                <a:cs typeface="Arial"/>
              </a:rPr>
              <a:t>I</a:t>
            </a:r>
            <a:r>
              <a:rPr sz="1100" spc="-85" dirty="0">
                <a:latin typeface="Arial"/>
                <a:cs typeface="Arial"/>
              </a:rPr>
              <a:t>90</a:t>
            </a:r>
            <a:endParaRPr sz="1100">
              <a:latin typeface="Arial"/>
              <a:cs typeface="Arial"/>
            </a:endParaRPr>
          </a:p>
        </p:txBody>
      </p:sp>
      <p:sp>
        <p:nvSpPr>
          <p:cNvPr id="1046" name="object 1046"/>
          <p:cNvSpPr txBox="1"/>
          <p:nvPr/>
        </p:nvSpPr>
        <p:spPr>
          <a:xfrm>
            <a:off x="2384373" y="3360963"/>
            <a:ext cx="144780" cy="239395"/>
          </a:xfrm>
          <a:prstGeom prst="rect">
            <a:avLst/>
          </a:prstGeom>
        </p:spPr>
        <p:txBody>
          <a:bodyPr vert="horz" wrap="square" lIns="0" tIns="13335" rIns="0" bIns="0" rtlCol="0">
            <a:spAutoFit/>
          </a:bodyPr>
          <a:lstStyle/>
          <a:p>
            <a:pPr marL="12700">
              <a:lnSpc>
                <a:spcPct val="100000"/>
              </a:lnSpc>
              <a:spcBef>
                <a:spcPts val="105"/>
              </a:spcBef>
            </a:pPr>
            <a:r>
              <a:rPr sz="1400" b="1" dirty="0">
                <a:latin typeface="Arial"/>
                <a:cs typeface="Arial"/>
              </a:rPr>
              <a:t>V</a:t>
            </a:r>
            <a:endParaRPr sz="1400">
              <a:latin typeface="Arial"/>
              <a:cs typeface="Arial"/>
            </a:endParaRPr>
          </a:p>
        </p:txBody>
      </p:sp>
      <p:sp>
        <p:nvSpPr>
          <p:cNvPr id="1047" name="object 1047"/>
          <p:cNvSpPr txBox="1"/>
          <p:nvPr/>
        </p:nvSpPr>
        <p:spPr>
          <a:xfrm>
            <a:off x="2912878" y="3546760"/>
            <a:ext cx="75565" cy="239395"/>
          </a:xfrm>
          <a:prstGeom prst="rect">
            <a:avLst/>
          </a:prstGeom>
        </p:spPr>
        <p:txBody>
          <a:bodyPr vert="horz" wrap="square" lIns="0" tIns="13335" rIns="0" bIns="0" rtlCol="0">
            <a:spAutoFit/>
          </a:bodyPr>
          <a:lstStyle/>
          <a:p>
            <a:pPr marL="12700">
              <a:lnSpc>
                <a:spcPct val="100000"/>
              </a:lnSpc>
              <a:spcBef>
                <a:spcPts val="105"/>
              </a:spcBef>
            </a:pPr>
            <a:r>
              <a:rPr sz="1400" b="1" dirty="0">
                <a:latin typeface="Arial"/>
                <a:cs typeface="Arial"/>
              </a:rPr>
              <a:t>I</a:t>
            </a:r>
            <a:endParaRPr sz="1400">
              <a:latin typeface="Arial"/>
              <a:cs typeface="Arial"/>
            </a:endParaRPr>
          </a:p>
        </p:txBody>
      </p:sp>
      <p:grpSp>
        <p:nvGrpSpPr>
          <p:cNvPr id="1048" name="object 1048"/>
          <p:cNvGrpSpPr/>
          <p:nvPr/>
        </p:nvGrpSpPr>
        <p:grpSpPr>
          <a:xfrm>
            <a:off x="473965" y="3018201"/>
            <a:ext cx="1332230" cy="1125855"/>
            <a:chOff x="473965" y="3018201"/>
            <a:chExt cx="1332230" cy="1125855"/>
          </a:xfrm>
        </p:grpSpPr>
        <p:sp>
          <p:nvSpPr>
            <p:cNvPr id="1049" name="object 1049"/>
            <p:cNvSpPr/>
            <p:nvPr/>
          </p:nvSpPr>
          <p:spPr>
            <a:xfrm>
              <a:off x="693855" y="3024551"/>
              <a:ext cx="363220" cy="300990"/>
            </a:xfrm>
            <a:custGeom>
              <a:avLst/>
              <a:gdLst/>
              <a:ahLst/>
              <a:cxnLst/>
              <a:rect l="l" t="t" r="r" b="b"/>
              <a:pathLst>
                <a:path w="363219" h="300989">
                  <a:moveTo>
                    <a:pt x="0" y="180648"/>
                  </a:moveTo>
                  <a:lnTo>
                    <a:pt x="6318" y="133800"/>
                  </a:lnTo>
                  <a:lnTo>
                    <a:pt x="24032" y="91159"/>
                  </a:lnTo>
                  <a:lnTo>
                    <a:pt x="51733" y="54586"/>
                  </a:lnTo>
                  <a:lnTo>
                    <a:pt x="88014" y="25940"/>
                  </a:lnTo>
                  <a:lnTo>
                    <a:pt x="131470" y="7078"/>
                  </a:lnTo>
                  <a:lnTo>
                    <a:pt x="179601" y="0"/>
                  </a:lnTo>
                  <a:lnTo>
                    <a:pt x="226279" y="5588"/>
                  </a:lnTo>
                  <a:lnTo>
                    <a:pt x="269365" y="22664"/>
                  </a:lnTo>
                  <a:lnTo>
                    <a:pt x="306722" y="50045"/>
                  </a:lnTo>
                  <a:lnTo>
                    <a:pt x="336214" y="86552"/>
                  </a:lnTo>
                  <a:lnTo>
                    <a:pt x="355701" y="131004"/>
                  </a:lnTo>
                  <a:lnTo>
                    <a:pt x="362630" y="176020"/>
                  </a:lnTo>
                  <a:lnTo>
                    <a:pt x="358222" y="220679"/>
                  </a:lnTo>
                  <a:lnTo>
                    <a:pt x="342946" y="262899"/>
                  </a:lnTo>
                  <a:lnTo>
                    <a:pt x="317271" y="300600"/>
                  </a:lnTo>
                </a:path>
              </a:pathLst>
            </a:custGeom>
            <a:ln w="12700">
              <a:solidFill>
                <a:srgbClr val="000000"/>
              </a:solidFill>
            </a:ln>
          </p:spPr>
          <p:txBody>
            <a:bodyPr wrap="square" lIns="0" tIns="0" rIns="0" bIns="0" rtlCol="0"/>
            <a:lstStyle/>
            <a:p>
              <a:endParaRPr/>
            </a:p>
          </p:txBody>
        </p:sp>
        <p:sp>
          <p:nvSpPr>
            <p:cNvPr id="1050" name="object 1050"/>
            <p:cNvSpPr/>
            <p:nvPr/>
          </p:nvSpPr>
          <p:spPr>
            <a:xfrm>
              <a:off x="946193" y="3030460"/>
              <a:ext cx="363220" cy="306705"/>
            </a:xfrm>
            <a:custGeom>
              <a:avLst/>
              <a:gdLst/>
              <a:ahLst/>
              <a:cxnLst/>
              <a:rect l="l" t="t" r="r" b="b"/>
              <a:pathLst>
                <a:path w="363219" h="306704">
                  <a:moveTo>
                    <a:pt x="49425" y="306322"/>
                  </a:moveTo>
                  <a:lnTo>
                    <a:pt x="9067" y="239296"/>
                  </a:lnTo>
                  <a:lnTo>
                    <a:pt x="0" y="193084"/>
                  </a:lnTo>
                  <a:lnTo>
                    <a:pt x="3010" y="146720"/>
                  </a:lnTo>
                  <a:lnTo>
                    <a:pt x="17630" y="102607"/>
                  </a:lnTo>
                  <a:lnTo>
                    <a:pt x="43392" y="63147"/>
                  </a:lnTo>
                  <a:lnTo>
                    <a:pt x="79829" y="30745"/>
                  </a:lnTo>
                  <a:lnTo>
                    <a:pt x="123515" y="9103"/>
                  </a:lnTo>
                  <a:lnTo>
                    <a:pt x="169749" y="0"/>
                  </a:lnTo>
                  <a:lnTo>
                    <a:pt x="216125" y="2970"/>
                  </a:lnTo>
                  <a:lnTo>
                    <a:pt x="260241" y="17548"/>
                  </a:lnTo>
                  <a:lnTo>
                    <a:pt x="299693" y="43268"/>
                  </a:lnTo>
                  <a:lnTo>
                    <a:pt x="332076" y="79665"/>
                  </a:lnTo>
                  <a:lnTo>
                    <a:pt x="353982" y="124284"/>
                  </a:lnTo>
                  <a:lnTo>
                    <a:pt x="362864" y="171885"/>
                  </a:lnTo>
                  <a:lnTo>
                    <a:pt x="358941" y="219795"/>
                  </a:lnTo>
                  <a:lnTo>
                    <a:pt x="342433" y="265342"/>
                  </a:lnTo>
                  <a:lnTo>
                    <a:pt x="313560" y="305852"/>
                  </a:lnTo>
                </a:path>
              </a:pathLst>
            </a:custGeom>
            <a:ln w="12700">
              <a:solidFill>
                <a:srgbClr val="000000"/>
              </a:solidFill>
            </a:ln>
          </p:spPr>
          <p:txBody>
            <a:bodyPr wrap="square" lIns="0" tIns="0" rIns="0" bIns="0" rtlCol="0"/>
            <a:lstStyle/>
            <a:p>
              <a:endParaRPr/>
            </a:p>
          </p:txBody>
        </p:sp>
        <p:sp>
          <p:nvSpPr>
            <p:cNvPr id="1051" name="object 1051"/>
            <p:cNvSpPr/>
            <p:nvPr/>
          </p:nvSpPr>
          <p:spPr>
            <a:xfrm>
              <a:off x="1218350" y="3037273"/>
              <a:ext cx="361950" cy="300990"/>
            </a:xfrm>
            <a:custGeom>
              <a:avLst/>
              <a:gdLst/>
              <a:ahLst/>
              <a:cxnLst/>
              <a:rect l="l" t="t" r="r" b="b"/>
              <a:pathLst>
                <a:path w="361950" h="300989">
                  <a:moveTo>
                    <a:pt x="43319" y="300986"/>
                  </a:moveTo>
                  <a:lnTo>
                    <a:pt x="17685" y="261660"/>
                  </a:lnTo>
                  <a:lnTo>
                    <a:pt x="0" y="199393"/>
                  </a:lnTo>
                  <a:lnTo>
                    <a:pt x="1326" y="151943"/>
                  </a:lnTo>
                  <a:lnTo>
                    <a:pt x="14438" y="107140"/>
                  </a:lnTo>
                  <a:lnTo>
                    <a:pt x="38352" y="67234"/>
                  </a:lnTo>
                  <a:lnTo>
                    <a:pt x="72085" y="34478"/>
                  </a:lnTo>
                  <a:lnTo>
                    <a:pt x="114655" y="11121"/>
                  </a:lnTo>
                  <a:lnTo>
                    <a:pt x="161917" y="0"/>
                  </a:lnTo>
                  <a:lnTo>
                    <a:pt x="208903" y="1773"/>
                  </a:lnTo>
                  <a:lnTo>
                    <a:pt x="253377" y="15426"/>
                  </a:lnTo>
                  <a:lnTo>
                    <a:pt x="293101" y="39947"/>
                  </a:lnTo>
                  <a:lnTo>
                    <a:pt x="325838" y="74321"/>
                  </a:lnTo>
                  <a:lnTo>
                    <a:pt x="349351" y="117534"/>
                  </a:lnTo>
                  <a:lnTo>
                    <a:pt x="360972" y="167737"/>
                  </a:lnTo>
                  <a:lnTo>
                    <a:pt x="361683" y="184959"/>
                  </a:lnTo>
                </a:path>
              </a:pathLst>
            </a:custGeom>
            <a:ln w="12700">
              <a:solidFill>
                <a:srgbClr val="000000"/>
              </a:solidFill>
            </a:ln>
          </p:spPr>
          <p:txBody>
            <a:bodyPr wrap="square" lIns="0" tIns="0" rIns="0" bIns="0" rtlCol="0"/>
            <a:lstStyle/>
            <a:p>
              <a:endParaRPr/>
            </a:p>
          </p:txBody>
        </p:sp>
        <p:sp>
          <p:nvSpPr>
            <p:cNvPr id="1052" name="object 1052"/>
            <p:cNvSpPr/>
            <p:nvPr/>
          </p:nvSpPr>
          <p:spPr>
            <a:xfrm>
              <a:off x="812291" y="3558539"/>
              <a:ext cx="579120" cy="579120"/>
            </a:xfrm>
            <a:custGeom>
              <a:avLst/>
              <a:gdLst/>
              <a:ahLst/>
              <a:cxnLst/>
              <a:rect l="l" t="t" r="r" b="b"/>
              <a:pathLst>
                <a:path w="579119" h="579120">
                  <a:moveTo>
                    <a:pt x="0" y="289560"/>
                  </a:moveTo>
                  <a:lnTo>
                    <a:pt x="3789" y="242592"/>
                  </a:lnTo>
                  <a:lnTo>
                    <a:pt x="14762" y="198037"/>
                  </a:lnTo>
                  <a:lnTo>
                    <a:pt x="32320" y="156491"/>
                  </a:lnTo>
                  <a:lnTo>
                    <a:pt x="55868" y="118550"/>
                  </a:lnTo>
                  <a:lnTo>
                    <a:pt x="84810" y="84810"/>
                  </a:lnTo>
                  <a:lnTo>
                    <a:pt x="118550" y="55868"/>
                  </a:lnTo>
                  <a:lnTo>
                    <a:pt x="156491" y="32320"/>
                  </a:lnTo>
                  <a:lnTo>
                    <a:pt x="198037" y="14762"/>
                  </a:lnTo>
                  <a:lnTo>
                    <a:pt x="242592" y="3789"/>
                  </a:lnTo>
                  <a:lnTo>
                    <a:pt x="289560" y="0"/>
                  </a:lnTo>
                  <a:lnTo>
                    <a:pt x="336527" y="3789"/>
                  </a:lnTo>
                  <a:lnTo>
                    <a:pt x="381082" y="14762"/>
                  </a:lnTo>
                  <a:lnTo>
                    <a:pt x="422628" y="32320"/>
                  </a:lnTo>
                  <a:lnTo>
                    <a:pt x="460569" y="55868"/>
                  </a:lnTo>
                  <a:lnTo>
                    <a:pt x="494309" y="84810"/>
                  </a:lnTo>
                  <a:lnTo>
                    <a:pt x="523251" y="118550"/>
                  </a:lnTo>
                  <a:lnTo>
                    <a:pt x="546799" y="156491"/>
                  </a:lnTo>
                  <a:lnTo>
                    <a:pt x="564357" y="198037"/>
                  </a:lnTo>
                  <a:lnTo>
                    <a:pt x="575330" y="242592"/>
                  </a:lnTo>
                  <a:lnTo>
                    <a:pt x="579120" y="289560"/>
                  </a:lnTo>
                  <a:lnTo>
                    <a:pt x="575330" y="336527"/>
                  </a:lnTo>
                  <a:lnTo>
                    <a:pt x="564357" y="381082"/>
                  </a:lnTo>
                  <a:lnTo>
                    <a:pt x="546799" y="422628"/>
                  </a:lnTo>
                  <a:lnTo>
                    <a:pt x="523251" y="460569"/>
                  </a:lnTo>
                  <a:lnTo>
                    <a:pt x="494309" y="494309"/>
                  </a:lnTo>
                  <a:lnTo>
                    <a:pt x="460569" y="523251"/>
                  </a:lnTo>
                  <a:lnTo>
                    <a:pt x="422628" y="546799"/>
                  </a:lnTo>
                  <a:lnTo>
                    <a:pt x="381082" y="564357"/>
                  </a:lnTo>
                  <a:lnTo>
                    <a:pt x="336527" y="575330"/>
                  </a:lnTo>
                  <a:lnTo>
                    <a:pt x="289560" y="579120"/>
                  </a:lnTo>
                  <a:lnTo>
                    <a:pt x="242592" y="575330"/>
                  </a:lnTo>
                  <a:lnTo>
                    <a:pt x="198037" y="564357"/>
                  </a:lnTo>
                  <a:lnTo>
                    <a:pt x="156491" y="546799"/>
                  </a:lnTo>
                  <a:lnTo>
                    <a:pt x="118550" y="523251"/>
                  </a:lnTo>
                  <a:lnTo>
                    <a:pt x="84810" y="494309"/>
                  </a:lnTo>
                  <a:lnTo>
                    <a:pt x="55868" y="460569"/>
                  </a:lnTo>
                  <a:lnTo>
                    <a:pt x="32320" y="422628"/>
                  </a:lnTo>
                  <a:lnTo>
                    <a:pt x="14762" y="381082"/>
                  </a:lnTo>
                  <a:lnTo>
                    <a:pt x="3789" y="336527"/>
                  </a:lnTo>
                  <a:lnTo>
                    <a:pt x="0" y="289560"/>
                  </a:lnTo>
                  <a:close/>
                </a:path>
              </a:pathLst>
            </a:custGeom>
            <a:ln w="12192">
              <a:solidFill>
                <a:srgbClr val="000000"/>
              </a:solidFill>
            </a:ln>
          </p:spPr>
          <p:txBody>
            <a:bodyPr wrap="square" lIns="0" tIns="0" rIns="0" bIns="0" rtlCol="0"/>
            <a:lstStyle/>
            <a:p>
              <a:endParaRPr/>
            </a:p>
          </p:txBody>
        </p:sp>
        <p:pic>
          <p:nvPicPr>
            <p:cNvPr id="1053" name="object 1053"/>
            <p:cNvPicPr/>
            <p:nvPr/>
          </p:nvPicPr>
          <p:blipFill>
            <a:blip r:embed="rId5" cstate="print"/>
            <a:stretch>
              <a:fillRect/>
            </a:stretch>
          </p:blipFill>
          <p:spPr>
            <a:xfrm>
              <a:off x="897636" y="3710939"/>
              <a:ext cx="402336" cy="262127"/>
            </a:xfrm>
            <a:prstGeom prst="rect">
              <a:avLst/>
            </a:prstGeom>
          </p:spPr>
        </p:pic>
        <p:sp>
          <p:nvSpPr>
            <p:cNvPr id="1054" name="object 1054"/>
            <p:cNvSpPr/>
            <p:nvPr/>
          </p:nvSpPr>
          <p:spPr>
            <a:xfrm>
              <a:off x="480061" y="3195827"/>
              <a:ext cx="323215" cy="685800"/>
            </a:xfrm>
            <a:custGeom>
              <a:avLst/>
              <a:gdLst/>
              <a:ahLst/>
              <a:cxnLst/>
              <a:rect l="l" t="t" r="r" b="b"/>
              <a:pathLst>
                <a:path w="323215" h="685800">
                  <a:moveTo>
                    <a:pt x="209016" y="0"/>
                  </a:moveTo>
                  <a:lnTo>
                    <a:pt x="0" y="0"/>
                  </a:lnTo>
                  <a:lnTo>
                    <a:pt x="0" y="685736"/>
                  </a:lnTo>
                  <a:lnTo>
                    <a:pt x="323024" y="685736"/>
                  </a:lnTo>
                </a:path>
              </a:pathLst>
            </a:custGeom>
            <a:ln w="12192">
              <a:solidFill>
                <a:srgbClr val="000000"/>
              </a:solidFill>
            </a:ln>
          </p:spPr>
          <p:txBody>
            <a:bodyPr wrap="square" lIns="0" tIns="0" rIns="0" bIns="0" rtlCol="0"/>
            <a:lstStyle/>
            <a:p>
              <a:endParaRPr/>
            </a:p>
          </p:txBody>
        </p:sp>
        <p:sp>
          <p:nvSpPr>
            <p:cNvPr id="1055" name="object 1055"/>
            <p:cNvSpPr/>
            <p:nvPr/>
          </p:nvSpPr>
          <p:spPr>
            <a:xfrm>
              <a:off x="1397514" y="3233927"/>
              <a:ext cx="402590" cy="647700"/>
            </a:xfrm>
            <a:custGeom>
              <a:avLst/>
              <a:gdLst/>
              <a:ahLst/>
              <a:cxnLst/>
              <a:rect l="l" t="t" r="r" b="b"/>
              <a:pathLst>
                <a:path w="402589" h="647700">
                  <a:moveTo>
                    <a:pt x="180543" y="0"/>
                  </a:moveTo>
                  <a:lnTo>
                    <a:pt x="402272" y="0"/>
                  </a:lnTo>
                  <a:lnTo>
                    <a:pt x="402272" y="647636"/>
                  </a:lnTo>
                  <a:lnTo>
                    <a:pt x="0" y="647636"/>
                  </a:lnTo>
                </a:path>
              </a:pathLst>
            </a:custGeom>
            <a:ln w="12192">
              <a:solidFill>
                <a:srgbClr val="000000"/>
              </a:solidFill>
            </a:ln>
          </p:spPr>
          <p:txBody>
            <a:bodyPr wrap="square" lIns="0" tIns="0" rIns="0" bIns="0" rtlCol="0"/>
            <a:lstStyle/>
            <a:p>
              <a:endParaRPr/>
            </a:p>
          </p:txBody>
        </p:sp>
        <p:sp>
          <p:nvSpPr>
            <p:cNvPr id="1056" name="object 1056"/>
            <p:cNvSpPr/>
            <p:nvPr/>
          </p:nvSpPr>
          <p:spPr>
            <a:xfrm>
              <a:off x="696226" y="3027755"/>
              <a:ext cx="361950" cy="302260"/>
            </a:xfrm>
            <a:custGeom>
              <a:avLst/>
              <a:gdLst/>
              <a:ahLst/>
              <a:cxnLst/>
              <a:rect l="l" t="t" r="r" b="b"/>
              <a:pathLst>
                <a:path w="361950" h="302260">
                  <a:moveTo>
                    <a:pt x="0" y="184874"/>
                  </a:moveTo>
                  <a:lnTo>
                    <a:pt x="6995" y="134178"/>
                  </a:lnTo>
                  <a:lnTo>
                    <a:pt x="35949" y="74589"/>
                  </a:lnTo>
                  <a:lnTo>
                    <a:pt x="68721" y="40122"/>
                  </a:lnTo>
                  <a:lnTo>
                    <a:pt x="108473" y="15522"/>
                  </a:lnTo>
                  <a:lnTo>
                    <a:pt x="152970" y="1809"/>
                  </a:lnTo>
                  <a:lnTo>
                    <a:pt x="199972" y="0"/>
                  </a:lnTo>
                  <a:lnTo>
                    <a:pt x="247243" y="11112"/>
                  </a:lnTo>
                  <a:lnTo>
                    <a:pt x="289803" y="34483"/>
                  </a:lnTo>
                  <a:lnTo>
                    <a:pt x="323521" y="67276"/>
                  </a:lnTo>
                  <a:lnTo>
                    <a:pt x="347413" y="107240"/>
                  </a:lnTo>
                  <a:lnTo>
                    <a:pt x="360496" y="152120"/>
                  </a:lnTo>
                  <a:lnTo>
                    <a:pt x="361787" y="199662"/>
                  </a:lnTo>
                  <a:lnTo>
                    <a:pt x="350304" y="247612"/>
                  </a:lnTo>
                  <a:lnTo>
                    <a:pt x="343990" y="262186"/>
                  </a:lnTo>
                  <a:lnTo>
                    <a:pt x="336472" y="276141"/>
                  </a:lnTo>
                  <a:lnTo>
                    <a:pt x="327799" y="289397"/>
                  </a:lnTo>
                  <a:lnTo>
                    <a:pt x="318020" y="301879"/>
                  </a:lnTo>
                </a:path>
              </a:pathLst>
            </a:custGeom>
            <a:ln w="12700">
              <a:solidFill>
                <a:srgbClr val="000000"/>
              </a:solidFill>
            </a:ln>
          </p:spPr>
          <p:txBody>
            <a:bodyPr wrap="square" lIns="0" tIns="0" rIns="0" bIns="0" rtlCol="0"/>
            <a:lstStyle/>
            <a:p>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1770380">
              <a:lnSpc>
                <a:spcPct val="100000"/>
              </a:lnSpc>
              <a:spcBef>
                <a:spcPts val="105"/>
              </a:spcBef>
            </a:pPr>
            <a:r>
              <a:rPr spc="-10" dirty="0"/>
              <a:t>Metering</a:t>
            </a:r>
          </a:p>
        </p:txBody>
      </p:sp>
      <p:sp>
        <p:nvSpPr>
          <p:cNvPr id="7" name="Footer Placeholder 6">
            <a:extLst>
              <a:ext uri="{FF2B5EF4-FFF2-40B4-BE49-F238E27FC236}">
                <a16:creationId xmlns:a16="http://schemas.microsoft.com/office/drawing/2014/main" id="{29C56068-EA83-0D79-AA94-AB9268A46ADE}"/>
              </a:ext>
            </a:extLst>
          </p:cNvPr>
          <p:cNvSpPr>
            <a:spLocks noGrp="1"/>
          </p:cNvSpPr>
          <p:nvPr>
            <p:ph type="ftr" sz="quarter" idx="3"/>
          </p:nvPr>
        </p:nvSpPr>
        <p:spPr/>
        <p:txBody>
          <a:bodyPr/>
          <a:lstStyle/>
          <a:p>
            <a:r>
              <a:rPr lang="en-US"/>
              <a:t>tescometering.com</a:t>
            </a:r>
            <a:endParaRPr lang="en-US" dirty="0"/>
          </a:p>
        </p:txBody>
      </p:sp>
      <p:sp>
        <p:nvSpPr>
          <p:cNvPr id="4" name="object 4"/>
          <p:cNvSpPr txBox="1">
            <a:spLocks noGrp="1"/>
          </p:cNvSpPr>
          <p:nvPr>
            <p:ph type="sldNum" sz="quarter" idx="4"/>
          </p:nvPr>
        </p:nvSpPr>
        <p:spPr>
          <a:prstGeom prst="rect">
            <a:avLst/>
          </a:prstGeom>
        </p:spPr>
        <p:txBody>
          <a:bodyPr vert="horz" wrap="square" lIns="0" tIns="0" rIns="0" bIns="0" rtlCol="0">
            <a:spAutoFit/>
          </a:bodyPr>
          <a:lstStyle/>
          <a:p>
            <a:pPr marL="38100">
              <a:lnSpc>
                <a:spcPts val="1425"/>
              </a:lnSpc>
            </a:pPr>
            <a:fld id="{81D60167-4931-47E6-BA6A-407CBD079E47}" type="slidenum">
              <a:rPr dirty="0"/>
              <a:t>2</a:t>
            </a:fld>
            <a:endParaRPr dirty="0"/>
          </a:p>
        </p:txBody>
      </p:sp>
      <p:sp>
        <p:nvSpPr>
          <p:cNvPr id="3" name="object 3"/>
          <p:cNvSpPr txBox="1"/>
          <p:nvPr/>
        </p:nvSpPr>
        <p:spPr>
          <a:xfrm>
            <a:off x="1052957" y="1549717"/>
            <a:ext cx="7208520" cy="3902710"/>
          </a:xfrm>
          <a:prstGeom prst="rect">
            <a:avLst/>
          </a:prstGeom>
        </p:spPr>
        <p:txBody>
          <a:bodyPr vert="horz" wrap="square" lIns="0" tIns="12700" rIns="0" bIns="0" rtlCol="0">
            <a:spAutoFit/>
          </a:bodyPr>
          <a:lstStyle/>
          <a:p>
            <a:pPr marL="1905" algn="ctr">
              <a:lnSpc>
                <a:spcPct val="100000"/>
              </a:lnSpc>
              <a:spcBef>
                <a:spcPts val="100"/>
              </a:spcBef>
            </a:pPr>
            <a:r>
              <a:rPr sz="2400" b="1" dirty="0">
                <a:latin typeface="Arial"/>
                <a:cs typeface="Arial"/>
              </a:rPr>
              <a:t>The</a:t>
            </a:r>
            <a:r>
              <a:rPr sz="2400" b="1" spc="-35" dirty="0">
                <a:latin typeface="Arial"/>
                <a:cs typeface="Arial"/>
              </a:rPr>
              <a:t> </a:t>
            </a:r>
            <a:r>
              <a:rPr sz="2400" b="1" dirty="0">
                <a:latin typeface="Arial"/>
                <a:cs typeface="Arial"/>
              </a:rPr>
              <a:t>most basic</a:t>
            </a:r>
            <a:r>
              <a:rPr sz="2400" b="1" spc="-25" dirty="0">
                <a:latin typeface="Arial"/>
                <a:cs typeface="Arial"/>
              </a:rPr>
              <a:t> </a:t>
            </a:r>
            <a:r>
              <a:rPr sz="2400" b="1" dirty="0">
                <a:latin typeface="Arial"/>
                <a:cs typeface="Arial"/>
              </a:rPr>
              <a:t>statement</a:t>
            </a:r>
            <a:r>
              <a:rPr sz="2400" b="1" spc="-5" dirty="0">
                <a:latin typeface="Arial"/>
                <a:cs typeface="Arial"/>
              </a:rPr>
              <a:t> </a:t>
            </a:r>
            <a:r>
              <a:rPr sz="2400" b="1" dirty="0">
                <a:latin typeface="Arial"/>
                <a:cs typeface="Arial"/>
              </a:rPr>
              <a:t>of</a:t>
            </a:r>
            <a:r>
              <a:rPr sz="2400" b="1" spc="-15" dirty="0">
                <a:latin typeface="Arial"/>
                <a:cs typeface="Arial"/>
              </a:rPr>
              <a:t> </a:t>
            </a:r>
            <a:r>
              <a:rPr sz="2400" b="1" spc="-10" dirty="0">
                <a:latin typeface="Arial"/>
                <a:cs typeface="Arial"/>
              </a:rPr>
              <a:t>metering:</a:t>
            </a:r>
            <a:endParaRPr sz="2400" dirty="0">
              <a:latin typeface="Arial"/>
              <a:cs typeface="Arial"/>
            </a:endParaRPr>
          </a:p>
          <a:p>
            <a:pPr marL="789940" marR="780415" algn="ctr">
              <a:lnSpc>
                <a:spcPct val="160000"/>
              </a:lnSpc>
            </a:pPr>
            <a:r>
              <a:rPr sz="2400" dirty="0">
                <a:latin typeface="Arial"/>
                <a:cs typeface="Arial"/>
              </a:rPr>
              <a:t>Watts</a:t>
            </a:r>
            <a:r>
              <a:rPr sz="2400" spc="-45" dirty="0">
                <a:latin typeface="Arial"/>
                <a:cs typeface="Arial"/>
              </a:rPr>
              <a:t> </a:t>
            </a:r>
            <a:r>
              <a:rPr sz="2400" dirty="0">
                <a:latin typeface="Arial"/>
                <a:cs typeface="Arial"/>
              </a:rPr>
              <a:t>=</a:t>
            </a:r>
            <a:r>
              <a:rPr sz="2400" spc="-30" dirty="0">
                <a:latin typeface="Arial"/>
                <a:cs typeface="Arial"/>
              </a:rPr>
              <a:t> </a:t>
            </a:r>
            <a:r>
              <a:rPr sz="2400" dirty="0">
                <a:latin typeface="Arial"/>
                <a:cs typeface="Arial"/>
              </a:rPr>
              <a:t>Voltage</a:t>
            </a:r>
            <a:r>
              <a:rPr sz="2400" spc="15" dirty="0">
                <a:latin typeface="Arial"/>
                <a:cs typeface="Arial"/>
              </a:rPr>
              <a:t> </a:t>
            </a:r>
            <a:r>
              <a:rPr sz="2400" dirty="0">
                <a:latin typeface="Arial"/>
                <a:cs typeface="Arial"/>
              </a:rPr>
              <a:t>x</a:t>
            </a:r>
            <a:r>
              <a:rPr sz="2400" spc="-20" dirty="0">
                <a:latin typeface="Arial"/>
                <a:cs typeface="Arial"/>
              </a:rPr>
              <a:t> </a:t>
            </a:r>
            <a:r>
              <a:rPr sz="2400" dirty="0">
                <a:latin typeface="Arial"/>
                <a:cs typeface="Arial"/>
              </a:rPr>
              <a:t>Current</a:t>
            </a:r>
            <a:r>
              <a:rPr sz="2400" spc="-5" dirty="0">
                <a:latin typeface="Arial"/>
                <a:cs typeface="Arial"/>
              </a:rPr>
              <a:t> </a:t>
            </a:r>
            <a:r>
              <a:rPr sz="2400" dirty="0">
                <a:latin typeface="Arial"/>
                <a:cs typeface="Arial"/>
              </a:rPr>
              <a:t>x</a:t>
            </a:r>
            <a:r>
              <a:rPr sz="2400" spc="-20" dirty="0">
                <a:latin typeface="Arial"/>
                <a:cs typeface="Arial"/>
              </a:rPr>
              <a:t> </a:t>
            </a:r>
            <a:r>
              <a:rPr sz="2400" dirty="0">
                <a:latin typeface="Arial"/>
                <a:cs typeface="Arial"/>
              </a:rPr>
              <a:t>Power</a:t>
            </a:r>
            <a:r>
              <a:rPr sz="2400" spc="10" dirty="0">
                <a:latin typeface="Arial"/>
                <a:cs typeface="Arial"/>
              </a:rPr>
              <a:t> </a:t>
            </a:r>
            <a:r>
              <a:rPr sz="2400" spc="-10" dirty="0">
                <a:latin typeface="Arial"/>
                <a:cs typeface="Arial"/>
              </a:rPr>
              <a:t>Factor Mathematically:</a:t>
            </a:r>
            <a:endParaRPr sz="2400" dirty="0">
              <a:latin typeface="Arial"/>
              <a:cs typeface="Arial"/>
            </a:endParaRPr>
          </a:p>
          <a:p>
            <a:pPr marL="1662430">
              <a:lnSpc>
                <a:spcPct val="100000"/>
              </a:lnSpc>
              <a:spcBef>
                <a:spcPts val="570"/>
              </a:spcBef>
              <a:tabLst>
                <a:tab pos="2636520" algn="l"/>
                <a:tab pos="3065780" algn="l"/>
              </a:tabLst>
            </a:pPr>
            <a:r>
              <a:rPr sz="2350" i="1" spc="-10" dirty="0">
                <a:latin typeface="Times New Roman"/>
                <a:cs typeface="Times New Roman"/>
              </a:rPr>
              <a:t>Watts</a:t>
            </a:r>
            <a:r>
              <a:rPr sz="2350" i="1" dirty="0">
                <a:latin typeface="Times New Roman"/>
                <a:cs typeface="Times New Roman"/>
              </a:rPr>
              <a:t>	</a:t>
            </a:r>
            <a:r>
              <a:rPr sz="2350" spc="-50" dirty="0">
                <a:latin typeface="Symbol"/>
                <a:cs typeface="Symbol"/>
              </a:rPr>
              <a:t></a:t>
            </a:r>
            <a:r>
              <a:rPr sz="2350" dirty="0">
                <a:latin typeface="Times New Roman"/>
                <a:cs typeface="Times New Roman"/>
              </a:rPr>
              <a:t>	</a:t>
            </a:r>
            <a:r>
              <a:rPr sz="2350" i="1" dirty="0">
                <a:latin typeface="Times New Roman"/>
                <a:cs typeface="Times New Roman"/>
              </a:rPr>
              <a:t>V</a:t>
            </a:r>
            <a:r>
              <a:rPr sz="2350" i="1" spc="315" dirty="0">
                <a:latin typeface="Times New Roman"/>
                <a:cs typeface="Times New Roman"/>
              </a:rPr>
              <a:t> </a:t>
            </a:r>
            <a:r>
              <a:rPr sz="2350" dirty="0">
                <a:latin typeface="Symbol"/>
                <a:cs typeface="Symbol"/>
              </a:rPr>
              <a:t></a:t>
            </a:r>
            <a:r>
              <a:rPr sz="2350" spc="130" dirty="0">
                <a:latin typeface="Times New Roman"/>
                <a:cs typeface="Times New Roman"/>
              </a:rPr>
              <a:t> </a:t>
            </a:r>
            <a:r>
              <a:rPr sz="2350" i="1" dirty="0">
                <a:latin typeface="Times New Roman"/>
                <a:cs typeface="Times New Roman"/>
              </a:rPr>
              <a:t>I</a:t>
            </a:r>
            <a:r>
              <a:rPr sz="2350" i="1" spc="235" dirty="0">
                <a:latin typeface="Times New Roman"/>
                <a:cs typeface="Times New Roman"/>
              </a:rPr>
              <a:t> </a:t>
            </a:r>
            <a:r>
              <a:rPr sz="2350" dirty="0">
                <a:latin typeface="Symbol"/>
                <a:cs typeface="Symbol"/>
              </a:rPr>
              <a:t></a:t>
            </a:r>
            <a:r>
              <a:rPr sz="2350" spc="-25" dirty="0">
                <a:latin typeface="Times New Roman"/>
                <a:cs typeface="Times New Roman"/>
              </a:rPr>
              <a:t> </a:t>
            </a:r>
            <a:r>
              <a:rPr sz="2350" i="1" spc="-20" dirty="0">
                <a:latin typeface="Times New Roman"/>
                <a:cs typeface="Times New Roman"/>
              </a:rPr>
              <a:t>cos</a:t>
            </a:r>
            <a:r>
              <a:rPr sz="2450" i="1" spc="-20" dirty="0">
                <a:latin typeface="Symbol"/>
                <a:cs typeface="Symbol"/>
              </a:rPr>
              <a:t></a:t>
            </a:r>
            <a:endParaRPr sz="2450" dirty="0">
              <a:latin typeface="Symbol"/>
              <a:cs typeface="Symbol"/>
            </a:endParaRPr>
          </a:p>
          <a:p>
            <a:pPr>
              <a:lnSpc>
                <a:spcPct val="100000"/>
              </a:lnSpc>
              <a:spcBef>
                <a:spcPts val="5"/>
              </a:spcBef>
            </a:pPr>
            <a:endParaRPr sz="2300" dirty="0">
              <a:latin typeface="Symbol"/>
              <a:cs typeface="Symbol"/>
            </a:endParaRPr>
          </a:p>
          <a:p>
            <a:pPr marL="1270" algn="ctr">
              <a:lnSpc>
                <a:spcPct val="100000"/>
              </a:lnSpc>
            </a:pPr>
            <a:r>
              <a:rPr sz="2400" b="1" dirty="0">
                <a:latin typeface="Arial"/>
                <a:cs typeface="Arial"/>
              </a:rPr>
              <a:t>What</a:t>
            </a:r>
            <a:r>
              <a:rPr sz="2400" b="1" spc="-10" dirty="0">
                <a:latin typeface="Arial"/>
                <a:cs typeface="Arial"/>
              </a:rPr>
              <a:t> </a:t>
            </a:r>
            <a:r>
              <a:rPr sz="2400" b="1" dirty="0">
                <a:latin typeface="Arial"/>
                <a:cs typeface="Arial"/>
              </a:rPr>
              <a:t>is</a:t>
            </a:r>
            <a:r>
              <a:rPr sz="2400" b="1" spc="-10" dirty="0">
                <a:latin typeface="Arial"/>
                <a:cs typeface="Arial"/>
              </a:rPr>
              <a:t> </a:t>
            </a:r>
            <a:r>
              <a:rPr sz="2400" b="1" dirty="0">
                <a:latin typeface="Arial"/>
                <a:cs typeface="Arial"/>
              </a:rPr>
              <a:t>a</a:t>
            </a:r>
            <a:r>
              <a:rPr sz="2400" b="1" spc="-10" dirty="0">
                <a:latin typeface="Arial"/>
                <a:cs typeface="Arial"/>
              </a:rPr>
              <a:t> Vector?</a:t>
            </a:r>
            <a:endParaRPr sz="2400" dirty="0">
              <a:latin typeface="Arial"/>
              <a:cs typeface="Arial"/>
            </a:endParaRPr>
          </a:p>
          <a:p>
            <a:pPr algn="ctr">
              <a:lnSpc>
                <a:spcPct val="100000"/>
              </a:lnSpc>
              <a:spcBef>
                <a:spcPts val="1730"/>
              </a:spcBef>
            </a:pPr>
            <a:r>
              <a:rPr sz="2400" dirty="0">
                <a:latin typeface="Arial"/>
                <a:cs typeface="Arial"/>
              </a:rPr>
              <a:t>A</a:t>
            </a:r>
            <a:r>
              <a:rPr sz="2400" spc="-20" dirty="0">
                <a:latin typeface="Arial"/>
                <a:cs typeface="Arial"/>
              </a:rPr>
              <a:t> </a:t>
            </a:r>
            <a:r>
              <a:rPr sz="2400" dirty="0">
                <a:latin typeface="Arial"/>
                <a:cs typeface="Arial"/>
              </a:rPr>
              <a:t>measurement</a:t>
            </a:r>
            <a:r>
              <a:rPr sz="2400" spc="-10" dirty="0">
                <a:latin typeface="Arial"/>
                <a:cs typeface="Arial"/>
              </a:rPr>
              <a:t> </a:t>
            </a:r>
            <a:r>
              <a:rPr sz="2400" dirty="0">
                <a:latin typeface="Arial"/>
                <a:cs typeface="Arial"/>
              </a:rPr>
              <a:t>that</a:t>
            </a:r>
            <a:r>
              <a:rPr sz="2400" spc="-20" dirty="0">
                <a:latin typeface="Arial"/>
                <a:cs typeface="Arial"/>
              </a:rPr>
              <a:t> </a:t>
            </a:r>
            <a:r>
              <a:rPr sz="2400" dirty="0">
                <a:latin typeface="Arial"/>
                <a:cs typeface="Arial"/>
              </a:rPr>
              <a:t>takes</a:t>
            </a:r>
            <a:r>
              <a:rPr sz="2400" spc="-10" dirty="0">
                <a:latin typeface="Arial"/>
                <a:cs typeface="Arial"/>
              </a:rPr>
              <a:t> </a:t>
            </a:r>
            <a:r>
              <a:rPr sz="2400" dirty="0">
                <a:latin typeface="Arial"/>
                <a:cs typeface="Arial"/>
              </a:rPr>
              <a:t>two</a:t>
            </a:r>
            <a:r>
              <a:rPr sz="2400" spc="-20" dirty="0">
                <a:latin typeface="Arial"/>
                <a:cs typeface="Arial"/>
              </a:rPr>
              <a:t> </a:t>
            </a:r>
            <a:r>
              <a:rPr sz="2400" dirty="0">
                <a:latin typeface="Arial"/>
                <a:cs typeface="Arial"/>
              </a:rPr>
              <a:t>numbers to</a:t>
            </a:r>
            <a:r>
              <a:rPr sz="2400" spc="-15" dirty="0">
                <a:latin typeface="Arial"/>
                <a:cs typeface="Arial"/>
              </a:rPr>
              <a:t> </a:t>
            </a:r>
            <a:r>
              <a:rPr sz="2400" spc="-10" dirty="0">
                <a:latin typeface="Arial"/>
                <a:cs typeface="Arial"/>
              </a:rPr>
              <a:t>represent.</a:t>
            </a:r>
            <a:endParaRPr sz="2400" dirty="0">
              <a:latin typeface="Arial"/>
              <a:cs typeface="Arial"/>
            </a:endParaRPr>
          </a:p>
          <a:p>
            <a:pPr marL="2540" algn="ctr">
              <a:lnSpc>
                <a:spcPct val="100000"/>
              </a:lnSpc>
              <a:spcBef>
                <a:spcPts val="1730"/>
              </a:spcBef>
            </a:pPr>
            <a:r>
              <a:rPr sz="2400" dirty="0">
                <a:latin typeface="Arial"/>
                <a:cs typeface="Arial"/>
              </a:rPr>
              <a:t>BOTH</a:t>
            </a:r>
            <a:r>
              <a:rPr sz="2400" spc="-40" dirty="0">
                <a:latin typeface="Arial"/>
                <a:cs typeface="Arial"/>
              </a:rPr>
              <a:t> </a:t>
            </a:r>
            <a:r>
              <a:rPr sz="2400" dirty="0">
                <a:latin typeface="Arial"/>
                <a:cs typeface="Arial"/>
              </a:rPr>
              <a:t>a</a:t>
            </a:r>
            <a:r>
              <a:rPr sz="2400" spc="-10" dirty="0">
                <a:latin typeface="Arial"/>
                <a:cs typeface="Arial"/>
              </a:rPr>
              <a:t> </a:t>
            </a:r>
            <a:r>
              <a:rPr sz="2400" dirty="0">
                <a:latin typeface="Arial"/>
                <a:cs typeface="Arial"/>
              </a:rPr>
              <a:t>magnitude</a:t>
            </a:r>
            <a:r>
              <a:rPr sz="2400" spc="10" dirty="0">
                <a:latin typeface="Arial"/>
                <a:cs typeface="Arial"/>
              </a:rPr>
              <a:t> </a:t>
            </a:r>
            <a:r>
              <a:rPr sz="2400" dirty="0">
                <a:latin typeface="Arial"/>
                <a:cs typeface="Arial"/>
              </a:rPr>
              <a:t>(size)</a:t>
            </a:r>
            <a:r>
              <a:rPr sz="2400" spc="-5" dirty="0">
                <a:latin typeface="Arial"/>
                <a:cs typeface="Arial"/>
              </a:rPr>
              <a:t> </a:t>
            </a:r>
            <a:r>
              <a:rPr sz="2400" dirty="0">
                <a:latin typeface="Arial"/>
                <a:cs typeface="Arial"/>
              </a:rPr>
              <a:t>and</a:t>
            </a:r>
            <a:r>
              <a:rPr sz="2400" spc="-10" dirty="0">
                <a:latin typeface="Arial"/>
                <a:cs typeface="Arial"/>
              </a:rPr>
              <a:t> direction</a:t>
            </a:r>
            <a:endParaRPr sz="2400" dirty="0">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551815">
              <a:lnSpc>
                <a:spcPct val="100000"/>
              </a:lnSpc>
              <a:spcBef>
                <a:spcPts val="105"/>
              </a:spcBef>
            </a:pPr>
            <a:r>
              <a:rPr dirty="0"/>
              <a:t>Effect</a:t>
            </a:r>
            <a:r>
              <a:rPr spc="-40" dirty="0"/>
              <a:t> </a:t>
            </a:r>
            <a:r>
              <a:rPr dirty="0"/>
              <a:t>of</a:t>
            </a:r>
            <a:r>
              <a:rPr spc="-25" dirty="0"/>
              <a:t> </a:t>
            </a:r>
            <a:r>
              <a:rPr dirty="0"/>
              <a:t>Power</a:t>
            </a:r>
            <a:r>
              <a:rPr spc="-30" dirty="0"/>
              <a:t> </a:t>
            </a:r>
            <a:r>
              <a:rPr spc="-10" dirty="0"/>
              <a:t>Factor</a:t>
            </a:r>
          </a:p>
        </p:txBody>
      </p:sp>
      <p:sp>
        <p:nvSpPr>
          <p:cNvPr id="38" name="Footer Placeholder 37">
            <a:extLst>
              <a:ext uri="{FF2B5EF4-FFF2-40B4-BE49-F238E27FC236}">
                <a16:creationId xmlns:a16="http://schemas.microsoft.com/office/drawing/2014/main" id="{7B754B1B-DC18-BA47-5520-D91C275B0C28}"/>
              </a:ext>
            </a:extLst>
          </p:cNvPr>
          <p:cNvSpPr>
            <a:spLocks noGrp="1"/>
          </p:cNvSpPr>
          <p:nvPr>
            <p:ph type="ftr" sz="quarter" idx="3"/>
          </p:nvPr>
        </p:nvSpPr>
        <p:spPr/>
        <p:txBody>
          <a:bodyPr/>
          <a:lstStyle/>
          <a:p>
            <a:r>
              <a:rPr lang="en-US"/>
              <a:t>tescometering.com</a:t>
            </a:r>
            <a:endParaRPr lang="en-US" dirty="0"/>
          </a:p>
        </p:txBody>
      </p:sp>
      <p:sp>
        <p:nvSpPr>
          <p:cNvPr id="37" name="object 37"/>
          <p:cNvSpPr txBox="1">
            <a:spLocks noGrp="1"/>
          </p:cNvSpPr>
          <p:nvPr>
            <p:ph type="sldNum" sz="quarter" idx="4"/>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20</a:t>
            </a:fld>
            <a:endParaRPr spc="-25" dirty="0"/>
          </a:p>
        </p:txBody>
      </p:sp>
      <p:sp>
        <p:nvSpPr>
          <p:cNvPr id="3" name="object 3"/>
          <p:cNvSpPr txBox="1"/>
          <p:nvPr/>
        </p:nvSpPr>
        <p:spPr>
          <a:xfrm>
            <a:off x="1087437" y="1584643"/>
            <a:ext cx="3261995" cy="330835"/>
          </a:xfrm>
          <a:prstGeom prst="rect">
            <a:avLst/>
          </a:prstGeom>
        </p:spPr>
        <p:txBody>
          <a:bodyPr vert="horz" wrap="square" lIns="0" tIns="13335" rIns="0" bIns="0" rtlCol="0">
            <a:spAutoFit/>
          </a:bodyPr>
          <a:lstStyle/>
          <a:p>
            <a:pPr marL="299085" indent="-287020">
              <a:lnSpc>
                <a:spcPct val="100000"/>
              </a:lnSpc>
              <a:spcBef>
                <a:spcPts val="105"/>
              </a:spcBef>
              <a:buFont typeface="Arial"/>
              <a:buChar char="•"/>
              <a:tabLst>
                <a:tab pos="299085" algn="l"/>
                <a:tab pos="299720" algn="l"/>
              </a:tabLst>
            </a:pPr>
            <a:r>
              <a:rPr sz="2000" b="1" dirty="0">
                <a:latin typeface="Arial"/>
                <a:cs typeface="Arial"/>
              </a:rPr>
              <a:t>We</a:t>
            </a:r>
            <a:r>
              <a:rPr sz="2000" b="1" spc="-35" dirty="0">
                <a:latin typeface="Arial"/>
                <a:cs typeface="Arial"/>
              </a:rPr>
              <a:t> </a:t>
            </a:r>
            <a:r>
              <a:rPr sz="2000" b="1" dirty="0">
                <a:latin typeface="Arial"/>
                <a:cs typeface="Arial"/>
              </a:rPr>
              <a:t>represent</a:t>
            </a:r>
            <a:r>
              <a:rPr sz="2000" b="1" spc="-40" dirty="0">
                <a:latin typeface="Arial"/>
                <a:cs typeface="Arial"/>
              </a:rPr>
              <a:t> </a:t>
            </a:r>
            <a:r>
              <a:rPr sz="2000" b="1" dirty="0">
                <a:latin typeface="Arial"/>
                <a:cs typeface="Arial"/>
              </a:rPr>
              <a:t>energy</a:t>
            </a:r>
            <a:r>
              <a:rPr sz="2000" b="1" spc="-20" dirty="0">
                <a:latin typeface="Arial"/>
                <a:cs typeface="Arial"/>
              </a:rPr>
              <a:t> </a:t>
            </a:r>
            <a:r>
              <a:rPr sz="2000" b="1" spc="-25" dirty="0">
                <a:latin typeface="Arial"/>
                <a:cs typeface="Arial"/>
              </a:rPr>
              <a:t>as:</a:t>
            </a:r>
            <a:endParaRPr sz="2000">
              <a:latin typeface="Arial"/>
              <a:cs typeface="Arial"/>
            </a:endParaRPr>
          </a:p>
        </p:txBody>
      </p:sp>
      <p:sp>
        <p:nvSpPr>
          <p:cNvPr id="4" name="object 4"/>
          <p:cNvSpPr txBox="1"/>
          <p:nvPr/>
        </p:nvSpPr>
        <p:spPr>
          <a:xfrm>
            <a:off x="485484" y="1909254"/>
            <a:ext cx="7435215" cy="2463165"/>
          </a:xfrm>
          <a:prstGeom prst="rect">
            <a:avLst/>
          </a:prstGeom>
        </p:spPr>
        <p:txBody>
          <a:bodyPr vert="horz" wrap="square" lIns="0" tIns="121920" rIns="0" bIns="0" rtlCol="0">
            <a:spAutoFit/>
          </a:bodyPr>
          <a:lstStyle/>
          <a:p>
            <a:pPr marL="1363980" indent="-293370">
              <a:lnSpc>
                <a:spcPct val="100000"/>
              </a:lnSpc>
              <a:spcBef>
                <a:spcPts val="960"/>
              </a:spcBef>
              <a:buFont typeface="Arial"/>
              <a:buChar char="–"/>
              <a:tabLst>
                <a:tab pos="1363980" algn="l"/>
                <a:tab pos="1364615" algn="l"/>
              </a:tabLst>
            </a:pPr>
            <a:r>
              <a:rPr sz="1800" b="1" dirty="0">
                <a:latin typeface="Symbol"/>
                <a:cs typeface="Symbol"/>
              </a:rPr>
              <a:t></a:t>
            </a:r>
            <a:r>
              <a:rPr sz="1800" spc="35" dirty="0">
                <a:latin typeface="Times New Roman"/>
                <a:cs typeface="Times New Roman"/>
              </a:rPr>
              <a:t> </a:t>
            </a:r>
            <a:r>
              <a:rPr sz="1800" b="1" dirty="0">
                <a:latin typeface="Arial"/>
                <a:cs typeface="Arial"/>
              </a:rPr>
              <a:t>is</a:t>
            </a:r>
            <a:r>
              <a:rPr sz="1800" b="1" spc="-10" dirty="0">
                <a:latin typeface="Arial"/>
                <a:cs typeface="Arial"/>
              </a:rPr>
              <a:t> </a:t>
            </a:r>
            <a:r>
              <a:rPr sz="1800" b="1" dirty="0">
                <a:latin typeface="Arial"/>
                <a:cs typeface="Arial"/>
              </a:rPr>
              <a:t>the</a:t>
            </a:r>
            <a:r>
              <a:rPr sz="1800" b="1" spc="-10" dirty="0">
                <a:latin typeface="Arial"/>
                <a:cs typeface="Arial"/>
              </a:rPr>
              <a:t> </a:t>
            </a:r>
            <a:r>
              <a:rPr sz="1800" b="1" dirty="0">
                <a:latin typeface="Arial"/>
                <a:cs typeface="Arial"/>
              </a:rPr>
              <a:t>angle</a:t>
            </a:r>
            <a:r>
              <a:rPr sz="1800" b="1" spc="-15" dirty="0">
                <a:latin typeface="Arial"/>
                <a:cs typeface="Arial"/>
              </a:rPr>
              <a:t> </a:t>
            </a:r>
            <a:r>
              <a:rPr sz="1800" b="1" dirty="0">
                <a:latin typeface="Arial"/>
                <a:cs typeface="Arial"/>
              </a:rPr>
              <a:t>between</a:t>
            </a:r>
            <a:r>
              <a:rPr sz="1800" b="1" spc="-35" dirty="0">
                <a:latin typeface="Arial"/>
                <a:cs typeface="Arial"/>
              </a:rPr>
              <a:t> </a:t>
            </a:r>
            <a:r>
              <a:rPr sz="1800" b="1" dirty="0">
                <a:latin typeface="Arial"/>
                <a:cs typeface="Arial"/>
              </a:rPr>
              <a:t>V</a:t>
            </a:r>
            <a:r>
              <a:rPr sz="1800" b="1" spc="-15" dirty="0">
                <a:latin typeface="Arial"/>
                <a:cs typeface="Arial"/>
              </a:rPr>
              <a:t> </a:t>
            </a:r>
            <a:r>
              <a:rPr sz="1800" b="1" dirty="0">
                <a:latin typeface="Arial"/>
                <a:cs typeface="Arial"/>
              </a:rPr>
              <a:t>and</a:t>
            </a:r>
            <a:r>
              <a:rPr sz="1800" b="1" spc="5" dirty="0">
                <a:latin typeface="Arial"/>
                <a:cs typeface="Arial"/>
              </a:rPr>
              <a:t> </a:t>
            </a:r>
            <a:r>
              <a:rPr sz="1800" b="1" spc="-50" dirty="0">
                <a:latin typeface="Arial"/>
                <a:cs typeface="Arial"/>
              </a:rPr>
              <a:t>I</a:t>
            </a:r>
            <a:endParaRPr sz="1800">
              <a:latin typeface="Arial"/>
              <a:cs typeface="Arial"/>
            </a:endParaRPr>
          </a:p>
          <a:p>
            <a:pPr marL="1299845" indent="-229235">
              <a:lnSpc>
                <a:spcPct val="100000"/>
              </a:lnSpc>
              <a:spcBef>
                <a:spcPts val="865"/>
              </a:spcBef>
              <a:buFont typeface="Arial"/>
              <a:buChar char="–"/>
              <a:tabLst>
                <a:tab pos="1300480" algn="l"/>
              </a:tabLst>
            </a:pPr>
            <a:r>
              <a:rPr sz="1800" b="1" dirty="0">
                <a:latin typeface="Arial"/>
                <a:cs typeface="Arial"/>
              </a:rPr>
              <a:t>Cos</a:t>
            </a:r>
            <a:r>
              <a:rPr sz="1800" b="1" spc="-10" dirty="0">
                <a:latin typeface="Arial"/>
                <a:cs typeface="Arial"/>
              </a:rPr>
              <a:t> </a:t>
            </a:r>
            <a:r>
              <a:rPr sz="1800" b="1" dirty="0">
                <a:latin typeface="Symbol"/>
                <a:cs typeface="Symbol"/>
              </a:rPr>
              <a:t></a:t>
            </a:r>
            <a:r>
              <a:rPr sz="1800" spc="45" dirty="0">
                <a:latin typeface="Times New Roman"/>
                <a:cs typeface="Times New Roman"/>
              </a:rPr>
              <a:t> </a:t>
            </a:r>
            <a:r>
              <a:rPr sz="1800" b="1" dirty="0">
                <a:latin typeface="Arial"/>
                <a:cs typeface="Arial"/>
              </a:rPr>
              <a:t>is</a:t>
            </a:r>
            <a:r>
              <a:rPr sz="1800" b="1" spc="-15" dirty="0">
                <a:latin typeface="Arial"/>
                <a:cs typeface="Arial"/>
              </a:rPr>
              <a:t> </a:t>
            </a:r>
            <a:r>
              <a:rPr sz="1800" b="1" dirty="0">
                <a:latin typeface="Arial"/>
                <a:cs typeface="Arial"/>
              </a:rPr>
              <a:t>also known</a:t>
            </a:r>
            <a:r>
              <a:rPr sz="1800" b="1" spc="-30" dirty="0">
                <a:latin typeface="Arial"/>
                <a:cs typeface="Arial"/>
              </a:rPr>
              <a:t> </a:t>
            </a:r>
            <a:r>
              <a:rPr sz="1800" b="1" dirty="0">
                <a:latin typeface="Arial"/>
                <a:cs typeface="Arial"/>
              </a:rPr>
              <a:t>as</a:t>
            </a:r>
            <a:r>
              <a:rPr sz="1800" b="1" spc="-10" dirty="0">
                <a:latin typeface="Arial"/>
                <a:cs typeface="Arial"/>
              </a:rPr>
              <a:t> </a:t>
            </a:r>
            <a:r>
              <a:rPr sz="1800" b="1" dirty="0">
                <a:latin typeface="Arial"/>
                <a:cs typeface="Arial"/>
              </a:rPr>
              <a:t>Power</a:t>
            </a:r>
            <a:r>
              <a:rPr sz="1800" b="1" spc="-25" dirty="0">
                <a:latin typeface="Arial"/>
                <a:cs typeface="Arial"/>
              </a:rPr>
              <a:t> </a:t>
            </a:r>
            <a:r>
              <a:rPr sz="1800" b="1" spc="-10" dirty="0">
                <a:latin typeface="Arial"/>
                <a:cs typeface="Arial"/>
              </a:rPr>
              <a:t>Factor</a:t>
            </a:r>
            <a:endParaRPr sz="1800">
              <a:latin typeface="Arial"/>
              <a:cs typeface="Arial"/>
            </a:endParaRPr>
          </a:p>
          <a:p>
            <a:pPr marL="901065" indent="-287655">
              <a:lnSpc>
                <a:spcPct val="100000"/>
              </a:lnSpc>
              <a:spcBef>
                <a:spcPts val="1290"/>
              </a:spcBef>
              <a:buFont typeface="Arial"/>
              <a:buChar char="•"/>
              <a:tabLst>
                <a:tab pos="901065" algn="l"/>
                <a:tab pos="901700" algn="l"/>
              </a:tabLst>
            </a:pPr>
            <a:r>
              <a:rPr sz="2000" b="1" dirty="0">
                <a:latin typeface="Arial"/>
                <a:cs typeface="Arial"/>
              </a:rPr>
              <a:t>What</a:t>
            </a:r>
            <a:r>
              <a:rPr sz="2000" b="1" spc="-45" dirty="0">
                <a:latin typeface="Arial"/>
                <a:cs typeface="Arial"/>
              </a:rPr>
              <a:t> </a:t>
            </a:r>
            <a:r>
              <a:rPr sz="2000" b="1" dirty="0">
                <a:latin typeface="Symbol"/>
                <a:cs typeface="Symbol"/>
              </a:rPr>
              <a:t></a:t>
            </a:r>
            <a:r>
              <a:rPr sz="2000" spc="30" dirty="0">
                <a:latin typeface="Times New Roman"/>
                <a:cs typeface="Times New Roman"/>
              </a:rPr>
              <a:t> </a:t>
            </a:r>
            <a:r>
              <a:rPr sz="2000" b="1" dirty="0">
                <a:latin typeface="Arial"/>
                <a:cs typeface="Arial"/>
              </a:rPr>
              <a:t>values</a:t>
            </a:r>
            <a:r>
              <a:rPr sz="2000" b="1" spc="-5" dirty="0">
                <a:latin typeface="Arial"/>
                <a:cs typeface="Arial"/>
              </a:rPr>
              <a:t> </a:t>
            </a:r>
            <a:r>
              <a:rPr sz="2000" b="1" dirty="0">
                <a:latin typeface="Arial"/>
                <a:cs typeface="Arial"/>
              </a:rPr>
              <a:t>give</a:t>
            </a:r>
            <a:r>
              <a:rPr sz="2000" b="1" spc="-20" dirty="0">
                <a:latin typeface="Arial"/>
                <a:cs typeface="Arial"/>
              </a:rPr>
              <a:t> </a:t>
            </a:r>
            <a:r>
              <a:rPr sz="2000" b="1" dirty="0">
                <a:latin typeface="Arial"/>
                <a:cs typeface="Arial"/>
              </a:rPr>
              <a:t>with</a:t>
            </a:r>
            <a:r>
              <a:rPr sz="2000" b="1" spc="-45" dirty="0">
                <a:latin typeface="Arial"/>
                <a:cs typeface="Arial"/>
              </a:rPr>
              <a:t> </a:t>
            </a:r>
            <a:r>
              <a:rPr sz="2000" b="1" dirty="0">
                <a:latin typeface="Arial"/>
                <a:cs typeface="Arial"/>
              </a:rPr>
              <a:t>these</a:t>
            </a:r>
            <a:r>
              <a:rPr sz="2000" b="1" spc="-25" dirty="0">
                <a:latin typeface="Arial"/>
                <a:cs typeface="Arial"/>
              </a:rPr>
              <a:t> </a:t>
            </a:r>
            <a:r>
              <a:rPr sz="2000" b="1" dirty="0">
                <a:latin typeface="Arial"/>
                <a:cs typeface="Arial"/>
              </a:rPr>
              <a:t>lagging</a:t>
            </a:r>
            <a:r>
              <a:rPr sz="2000" b="1" spc="-25" dirty="0">
                <a:latin typeface="Arial"/>
                <a:cs typeface="Arial"/>
              </a:rPr>
              <a:t> </a:t>
            </a:r>
            <a:r>
              <a:rPr sz="2000" b="1" dirty="0">
                <a:latin typeface="Arial"/>
                <a:cs typeface="Arial"/>
              </a:rPr>
              <a:t>Power</a:t>
            </a:r>
            <a:r>
              <a:rPr sz="2000" b="1" spc="-60" dirty="0">
                <a:latin typeface="Arial"/>
                <a:cs typeface="Arial"/>
              </a:rPr>
              <a:t> </a:t>
            </a:r>
            <a:r>
              <a:rPr sz="2000" b="1" spc="-10" dirty="0">
                <a:latin typeface="Arial"/>
                <a:cs typeface="Arial"/>
              </a:rPr>
              <a:t>Factors?</a:t>
            </a:r>
            <a:endParaRPr sz="2000">
              <a:latin typeface="Arial"/>
              <a:cs typeface="Arial"/>
            </a:endParaRPr>
          </a:p>
          <a:p>
            <a:pPr>
              <a:lnSpc>
                <a:spcPct val="100000"/>
              </a:lnSpc>
              <a:spcBef>
                <a:spcPts val="20"/>
              </a:spcBef>
            </a:pPr>
            <a:endParaRPr sz="2000">
              <a:latin typeface="Arial"/>
              <a:cs typeface="Arial"/>
            </a:endParaRPr>
          </a:p>
          <a:p>
            <a:pPr marL="12700" marR="6092825">
              <a:lnSpc>
                <a:spcPct val="152300"/>
              </a:lnSpc>
            </a:pPr>
            <a:r>
              <a:rPr sz="1950" b="1" dirty="0">
                <a:latin typeface="Arial Narrow"/>
                <a:cs typeface="Arial Narrow"/>
              </a:rPr>
              <a:t>Power</a:t>
            </a:r>
            <a:r>
              <a:rPr sz="1950" b="1" spc="95" dirty="0">
                <a:latin typeface="Arial Narrow"/>
                <a:cs typeface="Arial Narrow"/>
              </a:rPr>
              <a:t> </a:t>
            </a:r>
            <a:r>
              <a:rPr sz="1950" b="1" spc="-10" dirty="0">
                <a:latin typeface="Arial Narrow"/>
                <a:cs typeface="Arial Narrow"/>
              </a:rPr>
              <a:t>Factor </a:t>
            </a:r>
            <a:r>
              <a:rPr sz="1950" b="1" dirty="0">
                <a:latin typeface="Arial Narrow"/>
                <a:cs typeface="Arial Narrow"/>
              </a:rPr>
              <a:t>Phase</a:t>
            </a:r>
            <a:r>
              <a:rPr sz="1950" b="1" spc="80" dirty="0">
                <a:latin typeface="Arial Narrow"/>
                <a:cs typeface="Arial Narrow"/>
              </a:rPr>
              <a:t> </a:t>
            </a:r>
            <a:r>
              <a:rPr sz="1950" b="1" spc="-10" dirty="0">
                <a:latin typeface="Arial Narrow"/>
                <a:cs typeface="Arial Narrow"/>
              </a:rPr>
              <a:t>Angle</a:t>
            </a:r>
            <a:endParaRPr sz="1950">
              <a:latin typeface="Arial Narrow"/>
              <a:cs typeface="Arial Narrow"/>
            </a:endParaRPr>
          </a:p>
        </p:txBody>
      </p:sp>
      <p:graphicFrame>
        <p:nvGraphicFramePr>
          <p:cNvPr id="5" name="object 5"/>
          <p:cNvGraphicFramePr>
            <a:graphicFrameLocks noGrp="1"/>
          </p:cNvGraphicFramePr>
          <p:nvPr/>
        </p:nvGraphicFramePr>
        <p:xfrm>
          <a:off x="2318800" y="3676574"/>
          <a:ext cx="6269352" cy="769620"/>
        </p:xfrm>
        <a:graphic>
          <a:graphicData uri="http://schemas.openxmlformats.org/drawingml/2006/table">
            <a:tbl>
              <a:tblPr firstRow="1" bandRow="1">
                <a:tableStyleId>{2D5ABB26-0587-4C30-8999-92F81FD0307C}</a:tableStyleId>
              </a:tblPr>
              <a:tblGrid>
                <a:gridCol w="960755">
                  <a:extLst>
                    <a:ext uri="{9D8B030D-6E8A-4147-A177-3AD203B41FA5}">
                      <a16:colId xmlns:a16="http://schemas.microsoft.com/office/drawing/2014/main" val="20000"/>
                    </a:ext>
                  </a:extLst>
                </a:gridCol>
                <a:gridCol w="1440180">
                  <a:extLst>
                    <a:ext uri="{9D8B030D-6E8A-4147-A177-3AD203B41FA5}">
                      <a16:colId xmlns:a16="http://schemas.microsoft.com/office/drawing/2014/main" val="20001"/>
                    </a:ext>
                  </a:extLst>
                </a:gridCol>
                <a:gridCol w="1415414">
                  <a:extLst>
                    <a:ext uri="{9D8B030D-6E8A-4147-A177-3AD203B41FA5}">
                      <a16:colId xmlns:a16="http://schemas.microsoft.com/office/drawing/2014/main" val="20002"/>
                    </a:ext>
                  </a:extLst>
                </a:gridCol>
                <a:gridCol w="1415414">
                  <a:extLst>
                    <a:ext uri="{9D8B030D-6E8A-4147-A177-3AD203B41FA5}">
                      <a16:colId xmlns:a16="http://schemas.microsoft.com/office/drawing/2014/main" val="20003"/>
                    </a:ext>
                  </a:extLst>
                </a:gridCol>
                <a:gridCol w="1037589">
                  <a:extLst>
                    <a:ext uri="{9D8B030D-6E8A-4147-A177-3AD203B41FA5}">
                      <a16:colId xmlns:a16="http://schemas.microsoft.com/office/drawing/2014/main" val="20004"/>
                    </a:ext>
                  </a:extLst>
                </a:gridCol>
              </a:tblGrid>
              <a:tr h="366395">
                <a:tc>
                  <a:txBody>
                    <a:bodyPr/>
                    <a:lstStyle/>
                    <a:p>
                      <a:pPr marL="31750">
                        <a:lnSpc>
                          <a:spcPts val="2185"/>
                        </a:lnSpc>
                      </a:pPr>
                      <a:r>
                        <a:rPr sz="1950" b="1" spc="-20" dirty="0">
                          <a:latin typeface="Arial"/>
                          <a:cs typeface="Arial"/>
                        </a:rPr>
                        <a:t>0.50</a:t>
                      </a:r>
                      <a:endParaRPr sz="1950">
                        <a:latin typeface="Arial"/>
                        <a:cs typeface="Arial"/>
                      </a:endParaRPr>
                    </a:p>
                  </a:txBody>
                  <a:tcPr marL="0" marR="0" marT="0" marB="0"/>
                </a:tc>
                <a:tc>
                  <a:txBody>
                    <a:bodyPr/>
                    <a:lstStyle/>
                    <a:p>
                      <a:pPr marL="26670" algn="ctr">
                        <a:lnSpc>
                          <a:spcPts val="2185"/>
                        </a:lnSpc>
                      </a:pPr>
                      <a:r>
                        <a:rPr sz="1950" b="1" spc="-20" dirty="0">
                          <a:latin typeface="Arial"/>
                          <a:cs typeface="Arial"/>
                        </a:rPr>
                        <a:t>0.70</a:t>
                      </a:r>
                      <a:endParaRPr sz="1950">
                        <a:latin typeface="Arial"/>
                        <a:cs typeface="Arial"/>
                      </a:endParaRPr>
                    </a:p>
                  </a:txBody>
                  <a:tcPr marL="0" marR="0" marT="0" marB="0"/>
                </a:tc>
                <a:tc>
                  <a:txBody>
                    <a:bodyPr/>
                    <a:lstStyle/>
                    <a:p>
                      <a:pPr marL="1270" algn="ctr">
                        <a:lnSpc>
                          <a:spcPts val="2185"/>
                        </a:lnSpc>
                      </a:pPr>
                      <a:r>
                        <a:rPr sz="1950" b="1" spc="-20" dirty="0">
                          <a:latin typeface="Arial"/>
                          <a:cs typeface="Arial"/>
                        </a:rPr>
                        <a:t>0.85</a:t>
                      </a:r>
                      <a:endParaRPr sz="1950">
                        <a:latin typeface="Arial"/>
                        <a:cs typeface="Arial"/>
                      </a:endParaRPr>
                    </a:p>
                  </a:txBody>
                  <a:tcPr marL="0" marR="0" marT="0" marB="0"/>
                </a:tc>
                <a:tc>
                  <a:txBody>
                    <a:bodyPr/>
                    <a:lstStyle/>
                    <a:p>
                      <a:pPr marL="1270" algn="ctr">
                        <a:lnSpc>
                          <a:spcPts val="2185"/>
                        </a:lnSpc>
                      </a:pPr>
                      <a:r>
                        <a:rPr sz="1950" b="1" spc="-20" dirty="0">
                          <a:latin typeface="Arial"/>
                          <a:cs typeface="Arial"/>
                        </a:rPr>
                        <a:t>0.90</a:t>
                      </a:r>
                      <a:endParaRPr sz="1950">
                        <a:latin typeface="Arial"/>
                        <a:cs typeface="Arial"/>
                      </a:endParaRPr>
                    </a:p>
                  </a:txBody>
                  <a:tcPr marL="0" marR="0" marT="0" marB="0"/>
                </a:tc>
                <a:tc>
                  <a:txBody>
                    <a:bodyPr/>
                    <a:lstStyle/>
                    <a:p>
                      <a:pPr marR="73660" algn="r">
                        <a:lnSpc>
                          <a:spcPts val="2185"/>
                        </a:lnSpc>
                      </a:pPr>
                      <a:r>
                        <a:rPr sz="1950" b="1" spc="-20" dirty="0">
                          <a:latin typeface="Arial"/>
                          <a:cs typeface="Arial"/>
                        </a:rPr>
                        <a:t>0.95</a:t>
                      </a:r>
                      <a:endParaRPr sz="1950">
                        <a:latin typeface="Arial"/>
                        <a:cs typeface="Arial"/>
                      </a:endParaRPr>
                    </a:p>
                  </a:txBody>
                  <a:tcPr marL="0" marR="0" marT="0" marB="0"/>
                </a:tc>
                <a:extLst>
                  <a:ext uri="{0D108BD9-81ED-4DB2-BD59-A6C34878D82A}">
                    <a16:rowId xmlns:a16="http://schemas.microsoft.com/office/drawing/2014/main" val="10000"/>
                  </a:ext>
                </a:extLst>
              </a:tr>
              <a:tr h="403225">
                <a:tc>
                  <a:txBody>
                    <a:bodyPr/>
                    <a:lstStyle/>
                    <a:p>
                      <a:pPr marL="86360">
                        <a:lnSpc>
                          <a:spcPct val="100000"/>
                        </a:lnSpc>
                        <a:spcBef>
                          <a:spcPts val="520"/>
                        </a:spcBef>
                      </a:pPr>
                      <a:r>
                        <a:rPr sz="1950" b="1" spc="-25" dirty="0">
                          <a:latin typeface="Arial"/>
                          <a:cs typeface="Arial"/>
                        </a:rPr>
                        <a:t>60</a:t>
                      </a:r>
                      <a:r>
                        <a:rPr sz="2925" b="1" spc="-37" baseline="-7122" dirty="0">
                          <a:latin typeface="Symbol"/>
                          <a:cs typeface="Symbol"/>
                        </a:rPr>
                        <a:t></a:t>
                      </a:r>
                      <a:endParaRPr sz="2925" baseline="-7122">
                        <a:latin typeface="Symbol"/>
                        <a:cs typeface="Symbol"/>
                      </a:endParaRPr>
                    </a:p>
                  </a:txBody>
                  <a:tcPr marL="0" marR="0" marT="66040" marB="0"/>
                </a:tc>
                <a:tc>
                  <a:txBody>
                    <a:bodyPr/>
                    <a:lstStyle/>
                    <a:p>
                      <a:pPr marL="24765" algn="ctr">
                        <a:lnSpc>
                          <a:spcPct val="100000"/>
                        </a:lnSpc>
                        <a:spcBef>
                          <a:spcPts val="520"/>
                        </a:spcBef>
                      </a:pPr>
                      <a:r>
                        <a:rPr sz="1950" b="1" spc="-10" dirty="0">
                          <a:latin typeface="Arial"/>
                          <a:cs typeface="Arial"/>
                        </a:rPr>
                        <a:t>45.6</a:t>
                      </a:r>
                      <a:r>
                        <a:rPr sz="2925" b="1" spc="-15" baseline="-7122" dirty="0">
                          <a:latin typeface="Symbol"/>
                          <a:cs typeface="Symbol"/>
                        </a:rPr>
                        <a:t></a:t>
                      </a:r>
                      <a:endParaRPr sz="2925" baseline="-7122">
                        <a:latin typeface="Symbol"/>
                        <a:cs typeface="Symbol"/>
                      </a:endParaRPr>
                    </a:p>
                  </a:txBody>
                  <a:tcPr marL="0" marR="0" marT="66040" marB="0"/>
                </a:tc>
                <a:tc>
                  <a:txBody>
                    <a:bodyPr/>
                    <a:lstStyle/>
                    <a:p>
                      <a:pPr algn="ctr">
                        <a:lnSpc>
                          <a:spcPct val="100000"/>
                        </a:lnSpc>
                        <a:spcBef>
                          <a:spcPts val="520"/>
                        </a:spcBef>
                      </a:pPr>
                      <a:r>
                        <a:rPr sz="1950" b="1" spc="-10" dirty="0">
                          <a:latin typeface="Arial"/>
                          <a:cs typeface="Arial"/>
                        </a:rPr>
                        <a:t>31.8</a:t>
                      </a:r>
                      <a:r>
                        <a:rPr sz="2925" b="1" spc="-15" baseline="-7122" dirty="0">
                          <a:latin typeface="Symbol"/>
                          <a:cs typeface="Symbol"/>
                        </a:rPr>
                        <a:t></a:t>
                      </a:r>
                      <a:endParaRPr sz="2925" baseline="-7122">
                        <a:latin typeface="Symbol"/>
                        <a:cs typeface="Symbol"/>
                      </a:endParaRPr>
                    </a:p>
                  </a:txBody>
                  <a:tcPr marL="0" marR="0" marT="66040" marB="0"/>
                </a:tc>
                <a:tc>
                  <a:txBody>
                    <a:bodyPr/>
                    <a:lstStyle/>
                    <a:p>
                      <a:pPr algn="ctr">
                        <a:lnSpc>
                          <a:spcPct val="100000"/>
                        </a:lnSpc>
                        <a:spcBef>
                          <a:spcPts val="520"/>
                        </a:spcBef>
                      </a:pPr>
                      <a:r>
                        <a:rPr sz="1950" b="1" spc="-10" dirty="0">
                          <a:latin typeface="Arial"/>
                          <a:cs typeface="Arial"/>
                        </a:rPr>
                        <a:t>25.8</a:t>
                      </a:r>
                      <a:r>
                        <a:rPr sz="2925" b="1" spc="-15" baseline="-7122" dirty="0">
                          <a:latin typeface="Symbol"/>
                          <a:cs typeface="Symbol"/>
                        </a:rPr>
                        <a:t></a:t>
                      </a:r>
                      <a:endParaRPr sz="2925" baseline="-7122">
                        <a:latin typeface="Symbol"/>
                        <a:cs typeface="Symbol"/>
                      </a:endParaRPr>
                    </a:p>
                  </a:txBody>
                  <a:tcPr marL="0" marR="0" marT="66040" marB="0"/>
                </a:tc>
                <a:tc>
                  <a:txBody>
                    <a:bodyPr/>
                    <a:lstStyle/>
                    <a:p>
                      <a:pPr marR="24130" algn="r">
                        <a:lnSpc>
                          <a:spcPct val="100000"/>
                        </a:lnSpc>
                        <a:spcBef>
                          <a:spcPts val="520"/>
                        </a:spcBef>
                      </a:pPr>
                      <a:r>
                        <a:rPr sz="1950" b="1" spc="-10" dirty="0">
                          <a:latin typeface="Arial"/>
                          <a:cs typeface="Arial"/>
                        </a:rPr>
                        <a:t>18.2</a:t>
                      </a:r>
                      <a:r>
                        <a:rPr sz="2925" b="1" spc="-15" baseline="-7122" dirty="0">
                          <a:latin typeface="Symbol"/>
                          <a:cs typeface="Symbol"/>
                        </a:rPr>
                        <a:t></a:t>
                      </a:r>
                      <a:endParaRPr sz="2925" baseline="-7122">
                        <a:latin typeface="Symbol"/>
                        <a:cs typeface="Symbol"/>
                      </a:endParaRPr>
                    </a:p>
                  </a:txBody>
                  <a:tcPr marL="0" marR="0" marT="66040" marB="0"/>
                </a:tc>
                <a:extLst>
                  <a:ext uri="{0D108BD9-81ED-4DB2-BD59-A6C34878D82A}">
                    <a16:rowId xmlns:a16="http://schemas.microsoft.com/office/drawing/2014/main" val="10001"/>
                  </a:ext>
                </a:extLst>
              </a:tr>
            </a:tbl>
          </a:graphicData>
        </a:graphic>
      </p:graphicFrame>
      <p:grpSp>
        <p:nvGrpSpPr>
          <p:cNvPr id="6" name="object 6"/>
          <p:cNvGrpSpPr/>
          <p:nvPr/>
        </p:nvGrpSpPr>
        <p:grpSpPr>
          <a:xfrm>
            <a:off x="2045207" y="4642103"/>
            <a:ext cx="1233170" cy="1118235"/>
            <a:chOff x="2045207" y="4642103"/>
            <a:chExt cx="1233170" cy="1118235"/>
          </a:xfrm>
        </p:grpSpPr>
        <p:sp>
          <p:nvSpPr>
            <p:cNvPr id="7" name="object 7"/>
            <p:cNvSpPr/>
            <p:nvPr/>
          </p:nvSpPr>
          <p:spPr>
            <a:xfrm>
              <a:off x="2061209" y="4757165"/>
              <a:ext cx="1201420" cy="0"/>
            </a:xfrm>
            <a:custGeom>
              <a:avLst/>
              <a:gdLst/>
              <a:ahLst/>
              <a:cxnLst/>
              <a:rect l="l" t="t" r="r" b="b"/>
              <a:pathLst>
                <a:path w="1201420">
                  <a:moveTo>
                    <a:pt x="0" y="0"/>
                  </a:moveTo>
                  <a:lnTo>
                    <a:pt x="1200912" y="0"/>
                  </a:lnTo>
                </a:path>
              </a:pathLst>
            </a:custGeom>
            <a:ln w="25908">
              <a:solidFill>
                <a:srgbClr val="0000C6"/>
              </a:solidFill>
            </a:ln>
          </p:spPr>
          <p:txBody>
            <a:bodyPr wrap="square" lIns="0" tIns="0" rIns="0" bIns="0" rtlCol="0"/>
            <a:lstStyle/>
            <a:p>
              <a:endParaRPr/>
            </a:p>
          </p:txBody>
        </p:sp>
        <p:sp>
          <p:nvSpPr>
            <p:cNvPr id="8" name="object 8"/>
            <p:cNvSpPr/>
            <p:nvPr/>
          </p:nvSpPr>
          <p:spPr>
            <a:xfrm>
              <a:off x="3074669" y="4655057"/>
              <a:ext cx="190500" cy="102235"/>
            </a:xfrm>
            <a:custGeom>
              <a:avLst/>
              <a:gdLst/>
              <a:ahLst/>
              <a:cxnLst/>
              <a:rect l="l" t="t" r="r" b="b"/>
              <a:pathLst>
                <a:path w="190500" h="102235">
                  <a:moveTo>
                    <a:pt x="190500" y="102107"/>
                  </a:moveTo>
                  <a:lnTo>
                    <a:pt x="0" y="0"/>
                  </a:lnTo>
                </a:path>
              </a:pathLst>
            </a:custGeom>
            <a:ln w="25908">
              <a:solidFill>
                <a:srgbClr val="0000C6"/>
              </a:solidFill>
            </a:ln>
          </p:spPr>
          <p:txBody>
            <a:bodyPr wrap="square" lIns="0" tIns="0" rIns="0" bIns="0" rtlCol="0"/>
            <a:lstStyle/>
            <a:p>
              <a:endParaRPr/>
            </a:p>
          </p:txBody>
        </p:sp>
        <p:sp>
          <p:nvSpPr>
            <p:cNvPr id="9" name="object 9"/>
            <p:cNvSpPr/>
            <p:nvPr/>
          </p:nvSpPr>
          <p:spPr>
            <a:xfrm>
              <a:off x="3060953" y="4757165"/>
              <a:ext cx="190500" cy="102235"/>
            </a:xfrm>
            <a:custGeom>
              <a:avLst/>
              <a:gdLst/>
              <a:ahLst/>
              <a:cxnLst/>
              <a:rect l="l" t="t" r="r" b="b"/>
              <a:pathLst>
                <a:path w="190500" h="102235">
                  <a:moveTo>
                    <a:pt x="190500" y="0"/>
                  </a:moveTo>
                  <a:lnTo>
                    <a:pt x="0" y="102107"/>
                  </a:lnTo>
                </a:path>
              </a:pathLst>
            </a:custGeom>
            <a:ln w="25908">
              <a:solidFill>
                <a:srgbClr val="0000C6"/>
              </a:solidFill>
            </a:ln>
          </p:spPr>
          <p:txBody>
            <a:bodyPr wrap="square" lIns="0" tIns="0" rIns="0" bIns="0" rtlCol="0"/>
            <a:lstStyle/>
            <a:p>
              <a:endParaRPr/>
            </a:p>
          </p:txBody>
        </p:sp>
        <p:sp>
          <p:nvSpPr>
            <p:cNvPr id="10" name="object 10"/>
            <p:cNvSpPr/>
            <p:nvPr/>
          </p:nvSpPr>
          <p:spPr>
            <a:xfrm>
              <a:off x="2058161" y="4757165"/>
              <a:ext cx="497205" cy="934719"/>
            </a:xfrm>
            <a:custGeom>
              <a:avLst/>
              <a:gdLst/>
              <a:ahLst/>
              <a:cxnLst/>
              <a:rect l="l" t="t" r="r" b="b"/>
              <a:pathLst>
                <a:path w="497205" h="934720">
                  <a:moveTo>
                    <a:pt x="0" y="0"/>
                  </a:moveTo>
                  <a:lnTo>
                    <a:pt x="496900" y="934173"/>
                  </a:lnTo>
                </a:path>
              </a:pathLst>
            </a:custGeom>
            <a:ln w="25908">
              <a:solidFill>
                <a:srgbClr val="FB0128"/>
              </a:solidFill>
            </a:ln>
          </p:spPr>
          <p:txBody>
            <a:bodyPr wrap="square" lIns="0" tIns="0" rIns="0" bIns="0" rtlCol="0"/>
            <a:lstStyle/>
            <a:p>
              <a:endParaRPr/>
            </a:p>
          </p:txBody>
        </p:sp>
        <p:sp>
          <p:nvSpPr>
            <p:cNvPr id="11" name="object 11"/>
            <p:cNvSpPr/>
            <p:nvPr/>
          </p:nvSpPr>
          <p:spPr>
            <a:xfrm>
              <a:off x="2496416" y="5627340"/>
              <a:ext cx="95250" cy="132715"/>
            </a:xfrm>
            <a:custGeom>
              <a:avLst/>
              <a:gdLst/>
              <a:ahLst/>
              <a:cxnLst/>
              <a:rect l="l" t="t" r="r" b="b"/>
              <a:pathLst>
                <a:path w="95250" h="132714">
                  <a:moveTo>
                    <a:pt x="68630" y="0"/>
                  </a:moveTo>
                  <a:lnTo>
                    <a:pt x="58648" y="63995"/>
                  </a:lnTo>
                  <a:lnTo>
                    <a:pt x="0" y="36499"/>
                  </a:lnTo>
                  <a:lnTo>
                    <a:pt x="95148" y="132613"/>
                  </a:lnTo>
                  <a:lnTo>
                    <a:pt x="68630" y="0"/>
                  </a:lnTo>
                  <a:close/>
                </a:path>
              </a:pathLst>
            </a:custGeom>
            <a:solidFill>
              <a:srgbClr val="FB0128"/>
            </a:solidFill>
          </p:spPr>
          <p:txBody>
            <a:bodyPr wrap="square" lIns="0" tIns="0" rIns="0" bIns="0" rtlCol="0"/>
            <a:lstStyle/>
            <a:p>
              <a:endParaRPr/>
            </a:p>
          </p:txBody>
        </p:sp>
      </p:grpSp>
      <p:grpSp>
        <p:nvGrpSpPr>
          <p:cNvPr id="12" name="object 12"/>
          <p:cNvGrpSpPr/>
          <p:nvPr/>
        </p:nvGrpSpPr>
        <p:grpSpPr>
          <a:xfrm>
            <a:off x="3467100" y="5512308"/>
            <a:ext cx="1233170" cy="930910"/>
            <a:chOff x="3467100" y="5512308"/>
            <a:chExt cx="1233170" cy="930910"/>
          </a:xfrm>
        </p:grpSpPr>
        <p:sp>
          <p:nvSpPr>
            <p:cNvPr id="13" name="object 13"/>
            <p:cNvSpPr/>
            <p:nvPr/>
          </p:nvSpPr>
          <p:spPr>
            <a:xfrm>
              <a:off x="3483101" y="5627370"/>
              <a:ext cx="1201420" cy="0"/>
            </a:xfrm>
            <a:custGeom>
              <a:avLst/>
              <a:gdLst/>
              <a:ahLst/>
              <a:cxnLst/>
              <a:rect l="l" t="t" r="r" b="b"/>
              <a:pathLst>
                <a:path w="1201420">
                  <a:moveTo>
                    <a:pt x="0" y="0"/>
                  </a:moveTo>
                  <a:lnTo>
                    <a:pt x="1200912" y="0"/>
                  </a:lnTo>
                </a:path>
              </a:pathLst>
            </a:custGeom>
            <a:ln w="25908">
              <a:solidFill>
                <a:srgbClr val="0000C6"/>
              </a:solidFill>
            </a:ln>
          </p:spPr>
          <p:txBody>
            <a:bodyPr wrap="square" lIns="0" tIns="0" rIns="0" bIns="0" rtlCol="0"/>
            <a:lstStyle/>
            <a:p>
              <a:endParaRPr/>
            </a:p>
          </p:txBody>
        </p:sp>
        <p:sp>
          <p:nvSpPr>
            <p:cNvPr id="14" name="object 14"/>
            <p:cNvSpPr/>
            <p:nvPr/>
          </p:nvSpPr>
          <p:spPr>
            <a:xfrm>
              <a:off x="4496561" y="5525262"/>
              <a:ext cx="190500" cy="102235"/>
            </a:xfrm>
            <a:custGeom>
              <a:avLst/>
              <a:gdLst/>
              <a:ahLst/>
              <a:cxnLst/>
              <a:rect l="l" t="t" r="r" b="b"/>
              <a:pathLst>
                <a:path w="190500" h="102235">
                  <a:moveTo>
                    <a:pt x="190500" y="102107"/>
                  </a:moveTo>
                  <a:lnTo>
                    <a:pt x="0" y="0"/>
                  </a:lnTo>
                </a:path>
              </a:pathLst>
            </a:custGeom>
            <a:ln w="25908">
              <a:solidFill>
                <a:srgbClr val="0000C6"/>
              </a:solidFill>
            </a:ln>
          </p:spPr>
          <p:txBody>
            <a:bodyPr wrap="square" lIns="0" tIns="0" rIns="0" bIns="0" rtlCol="0"/>
            <a:lstStyle/>
            <a:p>
              <a:endParaRPr/>
            </a:p>
          </p:txBody>
        </p:sp>
        <p:sp>
          <p:nvSpPr>
            <p:cNvPr id="15" name="object 15"/>
            <p:cNvSpPr/>
            <p:nvPr/>
          </p:nvSpPr>
          <p:spPr>
            <a:xfrm>
              <a:off x="4484369" y="5627370"/>
              <a:ext cx="190500" cy="100965"/>
            </a:xfrm>
            <a:custGeom>
              <a:avLst/>
              <a:gdLst/>
              <a:ahLst/>
              <a:cxnLst/>
              <a:rect l="l" t="t" r="r" b="b"/>
              <a:pathLst>
                <a:path w="190500" h="100964">
                  <a:moveTo>
                    <a:pt x="190500" y="0"/>
                  </a:moveTo>
                  <a:lnTo>
                    <a:pt x="0" y="100583"/>
                  </a:lnTo>
                </a:path>
              </a:pathLst>
            </a:custGeom>
            <a:ln w="25908">
              <a:solidFill>
                <a:srgbClr val="0000C6"/>
              </a:solidFill>
            </a:ln>
          </p:spPr>
          <p:txBody>
            <a:bodyPr wrap="square" lIns="0" tIns="0" rIns="0" bIns="0" rtlCol="0"/>
            <a:lstStyle/>
            <a:p>
              <a:endParaRPr/>
            </a:p>
          </p:txBody>
        </p:sp>
        <p:sp>
          <p:nvSpPr>
            <p:cNvPr id="16" name="object 16"/>
            <p:cNvSpPr/>
            <p:nvPr/>
          </p:nvSpPr>
          <p:spPr>
            <a:xfrm>
              <a:off x="3480053" y="5627370"/>
              <a:ext cx="725170" cy="759460"/>
            </a:xfrm>
            <a:custGeom>
              <a:avLst/>
              <a:gdLst/>
              <a:ahLst/>
              <a:cxnLst/>
              <a:rect l="l" t="t" r="r" b="b"/>
              <a:pathLst>
                <a:path w="725170" h="759460">
                  <a:moveTo>
                    <a:pt x="0" y="0"/>
                  </a:moveTo>
                  <a:lnTo>
                    <a:pt x="725081" y="759129"/>
                  </a:lnTo>
                </a:path>
              </a:pathLst>
            </a:custGeom>
            <a:ln w="25908">
              <a:solidFill>
                <a:srgbClr val="FB0128"/>
              </a:solidFill>
            </a:ln>
          </p:spPr>
          <p:txBody>
            <a:bodyPr wrap="square" lIns="0" tIns="0" rIns="0" bIns="0" rtlCol="0"/>
            <a:lstStyle/>
            <a:p>
              <a:endParaRPr/>
            </a:p>
          </p:txBody>
        </p:sp>
        <p:sp>
          <p:nvSpPr>
            <p:cNvPr id="17" name="object 17"/>
            <p:cNvSpPr/>
            <p:nvPr/>
          </p:nvSpPr>
          <p:spPr>
            <a:xfrm>
              <a:off x="4141242" y="6322189"/>
              <a:ext cx="118110" cy="120650"/>
            </a:xfrm>
            <a:custGeom>
              <a:avLst/>
              <a:gdLst/>
              <a:ahLst/>
              <a:cxnLst/>
              <a:rect l="l" t="t" r="r" b="b"/>
              <a:pathLst>
                <a:path w="118110" h="120650">
                  <a:moveTo>
                    <a:pt x="56210" y="0"/>
                  </a:moveTo>
                  <a:lnTo>
                    <a:pt x="63893" y="64312"/>
                  </a:lnTo>
                  <a:lnTo>
                    <a:pt x="0" y="53682"/>
                  </a:lnTo>
                  <a:lnTo>
                    <a:pt x="117576" y="120522"/>
                  </a:lnTo>
                  <a:lnTo>
                    <a:pt x="56210" y="0"/>
                  </a:lnTo>
                  <a:close/>
                </a:path>
              </a:pathLst>
            </a:custGeom>
            <a:solidFill>
              <a:srgbClr val="FB0128"/>
            </a:solidFill>
          </p:spPr>
          <p:txBody>
            <a:bodyPr wrap="square" lIns="0" tIns="0" rIns="0" bIns="0" rtlCol="0"/>
            <a:lstStyle/>
            <a:p>
              <a:endParaRPr/>
            </a:p>
          </p:txBody>
        </p:sp>
      </p:grpSp>
      <p:grpSp>
        <p:nvGrpSpPr>
          <p:cNvPr id="18" name="object 18"/>
          <p:cNvGrpSpPr/>
          <p:nvPr/>
        </p:nvGrpSpPr>
        <p:grpSpPr>
          <a:xfrm>
            <a:off x="4849367" y="4642103"/>
            <a:ext cx="1231900" cy="712470"/>
            <a:chOff x="4849367" y="4642103"/>
            <a:chExt cx="1231900" cy="712470"/>
          </a:xfrm>
        </p:grpSpPr>
        <p:sp>
          <p:nvSpPr>
            <p:cNvPr id="19" name="object 19"/>
            <p:cNvSpPr/>
            <p:nvPr/>
          </p:nvSpPr>
          <p:spPr>
            <a:xfrm>
              <a:off x="4865369" y="4757165"/>
              <a:ext cx="1199515" cy="0"/>
            </a:xfrm>
            <a:custGeom>
              <a:avLst/>
              <a:gdLst/>
              <a:ahLst/>
              <a:cxnLst/>
              <a:rect l="l" t="t" r="r" b="b"/>
              <a:pathLst>
                <a:path w="1199514">
                  <a:moveTo>
                    <a:pt x="0" y="0"/>
                  </a:moveTo>
                  <a:lnTo>
                    <a:pt x="1199388" y="0"/>
                  </a:lnTo>
                </a:path>
              </a:pathLst>
            </a:custGeom>
            <a:ln w="25908">
              <a:solidFill>
                <a:srgbClr val="0000C6"/>
              </a:solidFill>
            </a:ln>
          </p:spPr>
          <p:txBody>
            <a:bodyPr wrap="square" lIns="0" tIns="0" rIns="0" bIns="0" rtlCol="0"/>
            <a:lstStyle/>
            <a:p>
              <a:endParaRPr/>
            </a:p>
          </p:txBody>
        </p:sp>
        <p:sp>
          <p:nvSpPr>
            <p:cNvPr id="20" name="object 20"/>
            <p:cNvSpPr/>
            <p:nvPr/>
          </p:nvSpPr>
          <p:spPr>
            <a:xfrm>
              <a:off x="5877305" y="4655057"/>
              <a:ext cx="190500" cy="102235"/>
            </a:xfrm>
            <a:custGeom>
              <a:avLst/>
              <a:gdLst/>
              <a:ahLst/>
              <a:cxnLst/>
              <a:rect l="l" t="t" r="r" b="b"/>
              <a:pathLst>
                <a:path w="190500" h="102235">
                  <a:moveTo>
                    <a:pt x="190500" y="102107"/>
                  </a:moveTo>
                  <a:lnTo>
                    <a:pt x="0" y="0"/>
                  </a:lnTo>
                </a:path>
              </a:pathLst>
            </a:custGeom>
            <a:ln w="25908">
              <a:solidFill>
                <a:srgbClr val="0000C6"/>
              </a:solidFill>
            </a:ln>
          </p:spPr>
          <p:txBody>
            <a:bodyPr wrap="square" lIns="0" tIns="0" rIns="0" bIns="0" rtlCol="0"/>
            <a:lstStyle/>
            <a:p>
              <a:endParaRPr/>
            </a:p>
          </p:txBody>
        </p:sp>
        <p:sp>
          <p:nvSpPr>
            <p:cNvPr id="21" name="object 21"/>
            <p:cNvSpPr/>
            <p:nvPr/>
          </p:nvSpPr>
          <p:spPr>
            <a:xfrm>
              <a:off x="5865113" y="4757165"/>
              <a:ext cx="190500" cy="102235"/>
            </a:xfrm>
            <a:custGeom>
              <a:avLst/>
              <a:gdLst/>
              <a:ahLst/>
              <a:cxnLst/>
              <a:rect l="l" t="t" r="r" b="b"/>
              <a:pathLst>
                <a:path w="190500" h="102235">
                  <a:moveTo>
                    <a:pt x="190500" y="0"/>
                  </a:moveTo>
                  <a:lnTo>
                    <a:pt x="0" y="102107"/>
                  </a:lnTo>
                </a:path>
              </a:pathLst>
            </a:custGeom>
            <a:ln w="25908">
              <a:solidFill>
                <a:srgbClr val="0000C6"/>
              </a:solidFill>
            </a:ln>
          </p:spPr>
          <p:txBody>
            <a:bodyPr wrap="square" lIns="0" tIns="0" rIns="0" bIns="0" rtlCol="0"/>
            <a:lstStyle/>
            <a:p>
              <a:endParaRPr/>
            </a:p>
          </p:txBody>
        </p:sp>
        <p:sp>
          <p:nvSpPr>
            <p:cNvPr id="22" name="object 22"/>
            <p:cNvSpPr/>
            <p:nvPr/>
          </p:nvSpPr>
          <p:spPr>
            <a:xfrm>
              <a:off x="4862321" y="4757165"/>
              <a:ext cx="855344" cy="555625"/>
            </a:xfrm>
            <a:custGeom>
              <a:avLst/>
              <a:gdLst/>
              <a:ahLst/>
              <a:cxnLst/>
              <a:rect l="l" t="t" r="r" b="b"/>
              <a:pathLst>
                <a:path w="855345" h="555625">
                  <a:moveTo>
                    <a:pt x="0" y="0"/>
                  </a:moveTo>
                  <a:lnTo>
                    <a:pt x="855294" y="555091"/>
                  </a:lnTo>
                </a:path>
              </a:pathLst>
            </a:custGeom>
            <a:ln w="25908">
              <a:solidFill>
                <a:srgbClr val="FB0128"/>
              </a:solidFill>
            </a:ln>
          </p:spPr>
          <p:txBody>
            <a:bodyPr wrap="square" lIns="0" tIns="0" rIns="0" bIns="0" rtlCol="0"/>
            <a:lstStyle/>
            <a:p>
              <a:endParaRPr/>
            </a:p>
          </p:txBody>
        </p:sp>
        <p:sp>
          <p:nvSpPr>
            <p:cNvPr id="23" name="object 23"/>
            <p:cNvSpPr/>
            <p:nvPr/>
          </p:nvSpPr>
          <p:spPr>
            <a:xfrm>
              <a:off x="5653006" y="5251449"/>
              <a:ext cx="130175" cy="103505"/>
            </a:xfrm>
            <a:custGeom>
              <a:avLst/>
              <a:gdLst/>
              <a:ahLst/>
              <a:cxnLst/>
              <a:rect l="l" t="t" r="r" b="b"/>
              <a:pathLst>
                <a:path w="130175" h="103504">
                  <a:moveTo>
                    <a:pt x="42316" y="0"/>
                  </a:moveTo>
                  <a:lnTo>
                    <a:pt x="64617" y="60807"/>
                  </a:lnTo>
                  <a:lnTo>
                    <a:pt x="0" y="65189"/>
                  </a:lnTo>
                  <a:lnTo>
                    <a:pt x="129806" y="103123"/>
                  </a:lnTo>
                  <a:lnTo>
                    <a:pt x="42316" y="0"/>
                  </a:lnTo>
                  <a:close/>
                </a:path>
              </a:pathLst>
            </a:custGeom>
            <a:solidFill>
              <a:srgbClr val="FB0128"/>
            </a:solidFill>
          </p:spPr>
          <p:txBody>
            <a:bodyPr wrap="square" lIns="0" tIns="0" rIns="0" bIns="0" rtlCol="0"/>
            <a:lstStyle/>
            <a:p>
              <a:endParaRPr/>
            </a:p>
          </p:txBody>
        </p:sp>
      </p:grpSp>
      <p:grpSp>
        <p:nvGrpSpPr>
          <p:cNvPr id="24" name="object 24"/>
          <p:cNvGrpSpPr/>
          <p:nvPr/>
        </p:nvGrpSpPr>
        <p:grpSpPr>
          <a:xfrm>
            <a:off x="6327647" y="5512308"/>
            <a:ext cx="1233170" cy="607695"/>
            <a:chOff x="6327647" y="5512308"/>
            <a:chExt cx="1233170" cy="607695"/>
          </a:xfrm>
        </p:grpSpPr>
        <p:sp>
          <p:nvSpPr>
            <p:cNvPr id="25" name="object 25"/>
            <p:cNvSpPr/>
            <p:nvPr/>
          </p:nvSpPr>
          <p:spPr>
            <a:xfrm>
              <a:off x="6345173" y="5627370"/>
              <a:ext cx="1199515" cy="0"/>
            </a:xfrm>
            <a:custGeom>
              <a:avLst/>
              <a:gdLst/>
              <a:ahLst/>
              <a:cxnLst/>
              <a:rect l="l" t="t" r="r" b="b"/>
              <a:pathLst>
                <a:path w="1199515">
                  <a:moveTo>
                    <a:pt x="0" y="0"/>
                  </a:moveTo>
                  <a:lnTo>
                    <a:pt x="1199388" y="0"/>
                  </a:lnTo>
                </a:path>
              </a:pathLst>
            </a:custGeom>
            <a:ln w="25908">
              <a:solidFill>
                <a:srgbClr val="0000C6"/>
              </a:solidFill>
            </a:ln>
          </p:spPr>
          <p:txBody>
            <a:bodyPr wrap="square" lIns="0" tIns="0" rIns="0" bIns="0" rtlCol="0"/>
            <a:lstStyle/>
            <a:p>
              <a:endParaRPr/>
            </a:p>
          </p:txBody>
        </p:sp>
        <p:sp>
          <p:nvSpPr>
            <p:cNvPr id="26" name="object 26"/>
            <p:cNvSpPr/>
            <p:nvPr/>
          </p:nvSpPr>
          <p:spPr>
            <a:xfrm>
              <a:off x="7357109" y="5525262"/>
              <a:ext cx="190500" cy="102235"/>
            </a:xfrm>
            <a:custGeom>
              <a:avLst/>
              <a:gdLst/>
              <a:ahLst/>
              <a:cxnLst/>
              <a:rect l="l" t="t" r="r" b="b"/>
              <a:pathLst>
                <a:path w="190500" h="102235">
                  <a:moveTo>
                    <a:pt x="190500" y="102107"/>
                  </a:moveTo>
                  <a:lnTo>
                    <a:pt x="0" y="0"/>
                  </a:lnTo>
                </a:path>
              </a:pathLst>
            </a:custGeom>
            <a:ln w="25908">
              <a:solidFill>
                <a:srgbClr val="0000C6"/>
              </a:solidFill>
            </a:ln>
          </p:spPr>
          <p:txBody>
            <a:bodyPr wrap="square" lIns="0" tIns="0" rIns="0" bIns="0" rtlCol="0"/>
            <a:lstStyle/>
            <a:p>
              <a:endParaRPr/>
            </a:p>
          </p:txBody>
        </p:sp>
        <p:sp>
          <p:nvSpPr>
            <p:cNvPr id="27" name="object 27"/>
            <p:cNvSpPr/>
            <p:nvPr/>
          </p:nvSpPr>
          <p:spPr>
            <a:xfrm>
              <a:off x="7344917" y="5627370"/>
              <a:ext cx="190500" cy="100965"/>
            </a:xfrm>
            <a:custGeom>
              <a:avLst/>
              <a:gdLst/>
              <a:ahLst/>
              <a:cxnLst/>
              <a:rect l="l" t="t" r="r" b="b"/>
              <a:pathLst>
                <a:path w="190500" h="100964">
                  <a:moveTo>
                    <a:pt x="190500" y="0"/>
                  </a:moveTo>
                  <a:lnTo>
                    <a:pt x="0" y="100583"/>
                  </a:lnTo>
                </a:path>
              </a:pathLst>
            </a:custGeom>
            <a:ln w="25908">
              <a:solidFill>
                <a:srgbClr val="0000C6"/>
              </a:solidFill>
            </a:ln>
          </p:spPr>
          <p:txBody>
            <a:bodyPr wrap="square" lIns="0" tIns="0" rIns="0" bIns="0" rtlCol="0"/>
            <a:lstStyle/>
            <a:p>
              <a:endParaRPr/>
            </a:p>
          </p:txBody>
        </p:sp>
        <p:sp>
          <p:nvSpPr>
            <p:cNvPr id="28" name="object 28"/>
            <p:cNvSpPr/>
            <p:nvPr/>
          </p:nvSpPr>
          <p:spPr>
            <a:xfrm>
              <a:off x="6340601" y="5627370"/>
              <a:ext cx="900430" cy="457200"/>
            </a:xfrm>
            <a:custGeom>
              <a:avLst/>
              <a:gdLst/>
              <a:ahLst/>
              <a:cxnLst/>
              <a:rect l="l" t="t" r="r" b="b"/>
              <a:pathLst>
                <a:path w="900429" h="457200">
                  <a:moveTo>
                    <a:pt x="0" y="0"/>
                  </a:moveTo>
                  <a:lnTo>
                    <a:pt x="899960" y="457060"/>
                  </a:lnTo>
                </a:path>
              </a:pathLst>
            </a:custGeom>
            <a:ln w="25908">
              <a:solidFill>
                <a:srgbClr val="FB0128"/>
              </a:solidFill>
            </a:ln>
          </p:spPr>
          <p:txBody>
            <a:bodyPr wrap="square" lIns="0" tIns="0" rIns="0" bIns="0" rtlCol="0"/>
            <a:lstStyle/>
            <a:p>
              <a:endParaRPr/>
            </a:p>
          </p:txBody>
        </p:sp>
        <p:sp>
          <p:nvSpPr>
            <p:cNvPr id="29" name="object 29"/>
            <p:cNvSpPr/>
            <p:nvPr/>
          </p:nvSpPr>
          <p:spPr>
            <a:xfrm>
              <a:off x="7176776" y="6026308"/>
              <a:ext cx="133350" cy="93345"/>
            </a:xfrm>
            <a:custGeom>
              <a:avLst/>
              <a:gdLst/>
              <a:ahLst/>
              <a:cxnLst/>
              <a:rect l="l" t="t" r="r" b="b"/>
              <a:pathLst>
                <a:path w="133350" h="93345">
                  <a:moveTo>
                    <a:pt x="35191" y="0"/>
                  </a:moveTo>
                  <a:lnTo>
                    <a:pt x="63792" y="58115"/>
                  </a:lnTo>
                  <a:lnTo>
                    <a:pt x="0" y="69303"/>
                  </a:lnTo>
                  <a:lnTo>
                    <a:pt x="133083" y="93306"/>
                  </a:lnTo>
                  <a:lnTo>
                    <a:pt x="35191" y="0"/>
                  </a:lnTo>
                  <a:close/>
                </a:path>
              </a:pathLst>
            </a:custGeom>
            <a:solidFill>
              <a:srgbClr val="FB0128"/>
            </a:solidFill>
          </p:spPr>
          <p:txBody>
            <a:bodyPr wrap="square" lIns="0" tIns="0" rIns="0" bIns="0" rtlCol="0"/>
            <a:lstStyle/>
            <a:p>
              <a:endParaRPr/>
            </a:p>
          </p:txBody>
        </p:sp>
      </p:grpSp>
      <p:grpSp>
        <p:nvGrpSpPr>
          <p:cNvPr id="30" name="object 30"/>
          <p:cNvGrpSpPr/>
          <p:nvPr/>
        </p:nvGrpSpPr>
        <p:grpSpPr>
          <a:xfrm>
            <a:off x="7687056" y="4642103"/>
            <a:ext cx="1233170" cy="445770"/>
            <a:chOff x="7687056" y="4642103"/>
            <a:chExt cx="1233170" cy="445770"/>
          </a:xfrm>
        </p:grpSpPr>
        <p:sp>
          <p:nvSpPr>
            <p:cNvPr id="31" name="object 31"/>
            <p:cNvSpPr/>
            <p:nvPr/>
          </p:nvSpPr>
          <p:spPr>
            <a:xfrm>
              <a:off x="7703058" y="4757165"/>
              <a:ext cx="1201420" cy="0"/>
            </a:xfrm>
            <a:custGeom>
              <a:avLst/>
              <a:gdLst/>
              <a:ahLst/>
              <a:cxnLst/>
              <a:rect l="l" t="t" r="r" b="b"/>
              <a:pathLst>
                <a:path w="1201420">
                  <a:moveTo>
                    <a:pt x="0" y="0"/>
                  </a:moveTo>
                  <a:lnTo>
                    <a:pt x="1200912" y="0"/>
                  </a:lnTo>
                </a:path>
              </a:pathLst>
            </a:custGeom>
            <a:ln w="25908">
              <a:solidFill>
                <a:srgbClr val="0000C6"/>
              </a:solidFill>
            </a:ln>
          </p:spPr>
          <p:txBody>
            <a:bodyPr wrap="square" lIns="0" tIns="0" rIns="0" bIns="0" rtlCol="0"/>
            <a:lstStyle/>
            <a:p>
              <a:endParaRPr/>
            </a:p>
          </p:txBody>
        </p:sp>
        <p:sp>
          <p:nvSpPr>
            <p:cNvPr id="32" name="object 32"/>
            <p:cNvSpPr/>
            <p:nvPr/>
          </p:nvSpPr>
          <p:spPr>
            <a:xfrm>
              <a:off x="8716518" y="4655057"/>
              <a:ext cx="190500" cy="102235"/>
            </a:xfrm>
            <a:custGeom>
              <a:avLst/>
              <a:gdLst/>
              <a:ahLst/>
              <a:cxnLst/>
              <a:rect l="l" t="t" r="r" b="b"/>
              <a:pathLst>
                <a:path w="190500" h="102235">
                  <a:moveTo>
                    <a:pt x="190500" y="102107"/>
                  </a:moveTo>
                  <a:lnTo>
                    <a:pt x="0" y="0"/>
                  </a:lnTo>
                </a:path>
              </a:pathLst>
            </a:custGeom>
            <a:ln w="25908">
              <a:solidFill>
                <a:srgbClr val="0000C6"/>
              </a:solidFill>
            </a:ln>
          </p:spPr>
          <p:txBody>
            <a:bodyPr wrap="square" lIns="0" tIns="0" rIns="0" bIns="0" rtlCol="0"/>
            <a:lstStyle/>
            <a:p>
              <a:endParaRPr/>
            </a:p>
          </p:txBody>
        </p:sp>
        <p:sp>
          <p:nvSpPr>
            <p:cNvPr id="33" name="object 33"/>
            <p:cNvSpPr/>
            <p:nvPr/>
          </p:nvSpPr>
          <p:spPr>
            <a:xfrm>
              <a:off x="8702802" y="4757165"/>
              <a:ext cx="190500" cy="102235"/>
            </a:xfrm>
            <a:custGeom>
              <a:avLst/>
              <a:gdLst/>
              <a:ahLst/>
              <a:cxnLst/>
              <a:rect l="l" t="t" r="r" b="b"/>
              <a:pathLst>
                <a:path w="190500" h="102235">
                  <a:moveTo>
                    <a:pt x="190500" y="0"/>
                  </a:moveTo>
                  <a:lnTo>
                    <a:pt x="0" y="102107"/>
                  </a:lnTo>
                </a:path>
              </a:pathLst>
            </a:custGeom>
            <a:ln w="25908">
              <a:solidFill>
                <a:srgbClr val="0000C6"/>
              </a:solidFill>
            </a:ln>
          </p:spPr>
          <p:txBody>
            <a:bodyPr wrap="square" lIns="0" tIns="0" rIns="0" bIns="0" rtlCol="0"/>
            <a:lstStyle/>
            <a:p>
              <a:endParaRPr/>
            </a:p>
          </p:txBody>
        </p:sp>
        <p:sp>
          <p:nvSpPr>
            <p:cNvPr id="34" name="object 34"/>
            <p:cNvSpPr/>
            <p:nvPr/>
          </p:nvSpPr>
          <p:spPr>
            <a:xfrm>
              <a:off x="7700010" y="4757165"/>
              <a:ext cx="914400" cy="306070"/>
            </a:xfrm>
            <a:custGeom>
              <a:avLst/>
              <a:gdLst/>
              <a:ahLst/>
              <a:cxnLst/>
              <a:rect l="l" t="t" r="r" b="b"/>
              <a:pathLst>
                <a:path w="914400" h="306070">
                  <a:moveTo>
                    <a:pt x="0" y="0"/>
                  </a:moveTo>
                  <a:lnTo>
                    <a:pt x="913853" y="306031"/>
                  </a:lnTo>
                </a:path>
              </a:pathLst>
            </a:custGeom>
            <a:ln w="25908">
              <a:solidFill>
                <a:srgbClr val="FB0128"/>
              </a:solidFill>
            </a:ln>
          </p:spPr>
          <p:txBody>
            <a:bodyPr wrap="square" lIns="0" tIns="0" rIns="0" bIns="0" rtlCol="0"/>
            <a:lstStyle/>
            <a:p>
              <a:endParaRPr/>
            </a:p>
          </p:txBody>
        </p:sp>
        <p:sp>
          <p:nvSpPr>
            <p:cNvPr id="35" name="object 35"/>
            <p:cNvSpPr/>
            <p:nvPr/>
          </p:nvSpPr>
          <p:spPr>
            <a:xfrm>
              <a:off x="8552381" y="5009888"/>
              <a:ext cx="135255" cy="78105"/>
            </a:xfrm>
            <a:custGeom>
              <a:avLst/>
              <a:gdLst/>
              <a:ahLst/>
              <a:cxnLst/>
              <a:rect l="l" t="t" r="r" b="b"/>
              <a:pathLst>
                <a:path w="135254" h="78104">
                  <a:moveTo>
                    <a:pt x="24688" y="0"/>
                  </a:moveTo>
                  <a:lnTo>
                    <a:pt x="61480" y="53301"/>
                  </a:lnTo>
                  <a:lnTo>
                    <a:pt x="0" y="73698"/>
                  </a:lnTo>
                  <a:lnTo>
                    <a:pt x="135178" y="77990"/>
                  </a:lnTo>
                  <a:lnTo>
                    <a:pt x="24688" y="0"/>
                  </a:lnTo>
                  <a:close/>
                </a:path>
              </a:pathLst>
            </a:custGeom>
            <a:solidFill>
              <a:srgbClr val="FB0128"/>
            </a:solidFill>
          </p:spPr>
          <p:txBody>
            <a:bodyPr wrap="square" lIns="0" tIns="0" rIns="0" bIns="0" rtlCol="0"/>
            <a:lstStyle/>
            <a:p>
              <a:endParaRPr/>
            </a:p>
          </p:txBody>
        </p:sp>
      </p:grpSp>
      <p:sp>
        <p:nvSpPr>
          <p:cNvPr id="36" name="object 36"/>
          <p:cNvSpPr txBox="1"/>
          <p:nvPr/>
        </p:nvSpPr>
        <p:spPr>
          <a:xfrm>
            <a:off x="4969910" y="1573227"/>
            <a:ext cx="2854325" cy="322580"/>
          </a:xfrm>
          <a:prstGeom prst="rect">
            <a:avLst/>
          </a:prstGeom>
        </p:spPr>
        <p:txBody>
          <a:bodyPr vert="horz" wrap="square" lIns="0" tIns="12700" rIns="0" bIns="0" rtlCol="0">
            <a:spAutoFit/>
          </a:bodyPr>
          <a:lstStyle/>
          <a:p>
            <a:pPr marL="12700">
              <a:lnSpc>
                <a:spcPct val="100000"/>
              </a:lnSpc>
              <a:spcBef>
                <a:spcPts val="100"/>
              </a:spcBef>
            </a:pPr>
            <a:r>
              <a:rPr sz="1950" i="1" dirty="0">
                <a:latin typeface="Arial"/>
                <a:cs typeface="Arial"/>
              </a:rPr>
              <a:t>Energy</a:t>
            </a:r>
            <a:r>
              <a:rPr sz="1950" i="1" spc="355" dirty="0">
                <a:latin typeface="Arial"/>
                <a:cs typeface="Arial"/>
              </a:rPr>
              <a:t> </a:t>
            </a:r>
            <a:r>
              <a:rPr sz="1950" dirty="0">
                <a:latin typeface="Symbol"/>
                <a:cs typeface="Symbol"/>
              </a:rPr>
              <a:t></a:t>
            </a:r>
            <a:r>
              <a:rPr sz="1950" spc="204" dirty="0">
                <a:latin typeface="Times New Roman"/>
                <a:cs typeface="Times New Roman"/>
              </a:rPr>
              <a:t> </a:t>
            </a:r>
            <a:r>
              <a:rPr sz="1950" i="1" dirty="0">
                <a:latin typeface="Arial"/>
                <a:cs typeface="Arial"/>
              </a:rPr>
              <a:t>E</a:t>
            </a:r>
            <a:r>
              <a:rPr sz="1950" i="1" spc="105" dirty="0">
                <a:latin typeface="Arial"/>
                <a:cs typeface="Arial"/>
              </a:rPr>
              <a:t> </a:t>
            </a:r>
            <a:r>
              <a:rPr sz="1950" dirty="0">
                <a:latin typeface="Symbol"/>
                <a:cs typeface="Symbol"/>
              </a:rPr>
              <a:t></a:t>
            </a:r>
            <a:r>
              <a:rPr sz="1950" spc="45" dirty="0">
                <a:latin typeface="Times New Roman"/>
                <a:cs typeface="Times New Roman"/>
              </a:rPr>
              <a:t> </a:t>
            </a:r>
            <a:r>
              <a:rPr sz="1950" i="1" dirty="0">
                <a:latin typeface="Arial"/>
                <a:cs typeface="Arial"/>
              </a:rPr>
              <a:t>I</a:t>
            </a:r>
            <a:r>
              <a:rPr sz="1950" i="1" spc="65" dirty="0">
                <a:latin typeface="Arial"/>
                <a:cs typeface="Arial"/>
              </a:rPr>
              <a:t> </a:t>
            </a:r>
            <a:r>
              <a:rPr sz="1950" dirty="0">
                <a:latin typeface="Symbol"/>
                <a:cs typeface="Symbol"/>
              </a:rPr>
              <a:t></a:t>
            </a:r>
            <a:r>
              <a:rPr sz="1950" spc="-25" dirty="0">
                <a:latin typeface="Times New Roman"/>
                <a:cs typeface="Times New Roman"/>
              </a:rPr>
              <a:t> </a:t>
            </a:r>
            <a:r>
              <a:rPr sz="1950" i="1" dirty="0">
                <a:latin typeface="Arial"/>
                <a:cs typeface="Arial"/>
              </a:rPr>
              <a:t>cos</a:t>
            </a:r>
            <a:r>
              <a:rPr sz="1950" i="1" spc="-160" dirty="0">
                <a:latin typeface="Arial"/>
                <a:cs typeface="Arial"/>
              </a:rPr>
              <a:t> </a:t>
            </a:r>
            <a:r>
              <a:rPr sz="1950" b="1" dirty="0">
                <a:latin typeface="Symbol"/>
                <a:cs typeface="Symbol"/>
              </a:rPr>
              <a:t></a:t>
            </a:r>
            <a:r>
              <a:rPr sz="1950" spc="105" dirty="0">
                <a:latin typeface="Times New Roman"/>
                <a:cs typeface="Times New Roman"/>
              </a:rPr>
              <a:t> </a:t>
            </a:r>
            <a:r>
              <a:rPr sz="1950" dirty="0">
                <a:latin typeface="Symbol"/>
                <a:cs typeface="Symbol"/>
              </a:rPr>
              <a:t></a:t>
            </a:r>
            <a:r>
              <a:rPr sz="1950" spc="-25" dirty="0">
                <a:latin typeface="Times New Roman"/>
                <a:cs typeface="Times New Roman"/>
              </a:rPr>
              <a:t> </a:t>
            </a:r>
            <a:r>
              <a:rPr sz="1950" i="1" spc="-50" dirty="0">
                <a:latin typeface="Arial"/>
                <a:cs typeface="Arial"/>
              </a:rPr>
              <a:t>t</a:t>
            </a:r>
            <a:endParaRPr sz="1950">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566165" y="1479552"/>
            <a:ext cx="2989580" cy="2233295"/>
            <a:chOff x="2566165" y="1479552"/>
            <a:chExt cx="2989580" cy="2233295"/>
          </a:xfrm>
        </p:grpSpPr>
        <p:sp>
          <p:nvSpPr>
            <p:cNvPr id="3" name="object 3"/>
            <p:cNvSpPr/>
            <p:nvPr/>
          </p:nvSpPr>
          <p:spPr>
            <a:xfrm>
              <a:off x="4344923" y="1978154"/>
              <a:ext cx="520065" cy="535305"/>
            </a:xfrm>
            <a:custGeom>
              <a:avLst/>
              <a:gdLst/>
              <a:ahLst/>
              <a:cxnLst/>
              <a:rect l="l" t="t" r="r" b="b"/>
              <a:pathLst>
                <a:path w="520064" h="535305">
                  <a:moveTo>
                    <a:pt x="0" y="41262"/>
                  </a:moveTo>
                  <a:lnTo>
                    <a:pt x="31775" y="28562"/>
                  </a:lnTo>
                  <a:lnTo>
                    <a:pt x="47675" y="22212"/>
                  </a:lnTo>
                  <a:lnTo>
                    <a:pt x="63563" y="15862"/>
                  </a:lnTo>
                  <a:lnTo>
                    <a:pt x="81038" y="12700"/>
                  </a:lnTo>
                  <a:lnTo>
                    <a:pt x="98526" y="9525"/>
                  </a:lnTo>
                  <a:lnTo>
                    <a:pt x="114414" y="4762"/>
                  </a:lnTo>
                  <a:lnTo>
                    <a:pt x="131889" y="3175"/>
                  </a:lnTo>
                  <a:lnTo>
                    <a:pt x="149364" y="1587"/>
                  </a:lnTo>
                  <a:lnTo>
                    <a:pt x="165265" y="0"/>
                  </a:lnTo>
                  <a:lnTo>
                    <a:pt x="182740" y="0"/>
                  </a:lnTo>
                  <a:lnTo>
                    <a:pt x="200215" y="0"/>
                  </a:lnTo>
                  <a:lnTo>
                    <a:pt x="216115" y="1587"/>
                  </a:lnTo>
                  <a:lnTo>
                    <a:pt x="233591" y="3175"/>
                  </a:lnTo>
                  <a:lnTo>
                    <a:pt x="249478" y="4762"/>
                  </a:lnTo>
                  <a:lnTo>
                    <a:pt x="266954" y="7937"/>
                  </a:lnTo>
                  <a:lnTo>
                    <a:pt x="282854" y="12700"/>
                  </a:lnTo>
                  <a:lnTo>
                    <a:pt x="298742" y="15862"/>
                  </a:lnTo>
                  <a:lnTo>
                    <a:pt x="313042" y="20624"/>
                  </a:lnTo>
                  <a:lnTo>
                    <a:pt x="328930" y="26974"/>
                  </a:lnTo>
                  <a:lnTo>
                    <a:pt x="343230" y="33324"/>
                  </a:lnTo>
                  <a:lnTo>
                    <a:pt x="357530" y="38087"/>
                  </a:lnTo>
                  <a:lnTo>
                    <a:pt x="371843" y="46024"/>
                  </a:lnTo>
                  <a:lnTo>
                    <a:pt x="386143" y="55549"/>
                  </a:lnTo>
                  <a:lnTo>
                    <a:pt x="398856" y="61899"/>
                  </a:lnTo>
                  <a:lnTo>
                    <a:pt x="411568" y="71412"/>
                  </a:lnTo>
                  <a:lnTo>
                    <a:pt x="424281" y="82524"/>
                  </a:lnTo>
                  <a:lnTo>
                    <a:pt x="435394" y="90462"/>
                  </a:lnTo>
                  <a:lnTo>
                    <a:pt x="446519" y="103162"/>
                  </a:lnTo>
                  <a:lnTo>
                    <a:pt x="457644" y="114274"/>
                  </a:lnTo>
                  <a:lnTo>
                    <a:pt x="467182" y="126961"/>
                  </a:lnTo>
                  <a:lnTo>
                    <a:pt x="476719" y="138074"/>
                  </a:lnTo>
                  <a:lnTo>
                    <a:pt x="491020" y="163474"/>
                  </a:lnTo>
                  <a:lnTo>
                    <a:pt x="497370" y="177749"/>
                  </a:lnTo>
                  <a:lnTo>
                    <a:pt x="503732" y="190449"/>
                  </a:lnTo>
                  <a:lnTo>
                    <a:pt x="508495" y="204736"/>
                  </a:lnTo>
                  <a:lnTo>
                    <a:pt x="511670" y="219024"/>
                  </a:lnTo>
                  <a:lnTo>
                    <a:pt x="514858" y="231711"/>
                  </a:lnTo>
                  <a:lnTo>
                    <a:pt x="518033" y="245999"/>
                  </a:lnTo>
                  <a:lnTo>
                    <a:pt x="518033" y="260286"/>
                  </a:lnTo>
                  <a:lnTo>
                    <a:pt x="519620" y="274574"/>
                  </a:lnTo>
                  <a:lnTo>
                    <a:pt x="518033" y="287261"/>
                  </a:lnTo>
                  <a:lnTo>
                    <a:pt x="518033" y="303136"/>
                  </a:lnTo>
                  <a:lnTo>
                    <a:pt x="514858" y="315836"/>
                  </a:lnTo>
                  <a:lnTo>
                    <a:pt x="513257" y="328536"/>
                  </a:lnTo>
                  <a:lnTo>
                    <a:pt x="510082" y="342811"/>
                  </a:lnTo>
                  <a:lnTo>
                    <a:pt x="505320" y="355511"/>
                  </a:lnTo>
                  <a:lnTo>
                    <a:pt x="500545" y="369798"/>
                  </a:lnTo>
                  <a:lnTo>
                    <a:pt x="494195" y="382498"/>
                  </a:lnTo>
                  <a:lnTo>
                    <a:pt x="487832" y="395185"/>
                  </a:lnTo>
                  <a:lnTo>
                    <a:pt x="479894" y="407885"/>
                  </a:lnTo>
                  <a:lnTo>
                    <a:pt x="471944" y="420585"/>
                  </a:lnTo>
                  <a:lnTo>
                    <a:pt x="464007" y="433285"/>
                  </a:lnTo>
                  <a:lnTo>
                    <a:pt x="454469" y="445973"/>
                  </a:lnTo>
                  <a:lnTo>
                    <a:pt x="443344" y="455498"/>
                  </a:lnTo>
                  <a:lnTo>
                    <a:pt x="432219" y="468198"/>
                  </a:lnTo>
                  <a:lnTo>
                    <a:pt x="421093" y="477723"/>
                  </a:lnTo>
                  <a:lnTo>
                    <a:pt x="408381" y="488835"/>
                  </a:lnTo>
                  <a:lnTo>
                    <a:pt x="395668" y="498348"/>
                  </a:lnTo>
                  <a:lnTo>
                    <a:pt x="381368" y="507873"/>
                  </a:lnTo>
                  <a:lnTo>
                    <a:pt x="368655" y="517398"/>
                  </a:lnTo>
                  <a:lnTo>
                    <a:pt x="352767" y="525335"/>
                  </a:lnTo>
                  <a:lnTo>
                    <a:pt x="336880" y="534860"/>
                  </a:lnTo>
                </a:path>
              </a:pathLst>
            </a:custGeom>
            <a:ln w="12192">
              <a:solidFill>
                <a:srgbClr val="00AD00"/>
              </a:solidFill>
            </a:ln>
          </p:spPr>
          <p:txBody>
            <a:bodyPr wrap="square" lIns="0" tIns="0" rIns="0" bIns="0" rtlCol="0"/>
            <a:lstStyle/>
            <a:p>
              <a:endParaRPr/>
            </a:p>
          </p:txBody>
        </p:sp>
        <p:sp>
          <p:nvSpPr>
            <p:cNvPr id="4" name="object 4"/>
            <p:cNvSpPr/>
            <p:nvPr/>
          </p:nvSpPr>
          <p:spPr>
            <a:xfrm>
              <a:off x="4008120" y="1485902"/>
              <a:ext cx="521334" cy="535305"/>
            </a:xfrm>
            <a:custGeom>
              <a:avLst/>
              <a:gdLst/>
              <a:ahLst/>
              <a:cxnLst/>
              <a:rect l="l" t="t" r="r" b="b"/>
              <a:pathLst>
                <a:path w="521335" h="535305">
                  <a:moveTo>
                    <a:pt x="0" y="41262"/>
                  </a:moveTo>
                  <a:lnTo>
                    <a:pt x="31775" y="28562"/>
                  </a:lnTo>
                  <a:lnTo>
                    <a:pt x="49250" y="22212"/>
                  </a:lnTo>
                  <a:lnTo>
                    <a:pt x="65138" y="15862"/>
                  </a:lnTo>
                  <a:lnTo>
                    <a:pt x="82626" y="12700"/>
                  </a:lnTo>
                  <a:lnTo>
                    <a:pt x="98513" y="9525"/>
                  </a:lnTo>
                  <a:lnTo>
                    <a:pt x="115989" y="4762"/>
                  </a:lnTo>
                  <a:lnTo>
                    <a:pt x="133464" y="3175"/>
                  </a:lnTo>
                  <a:lnTo>
                    <a:pt x="149352" y="1587"/>
                  </a:lnTo>
                  <a:lnTo>
                    <a:pt x="166827" y="0"/>
                  </a:lnTo>
                  <a:lnTo>
                    <a:pt x="184302" y="0"/>
                  </a:lnTo>
                  <a:lnTo>
                    <a:pt x="200190" y="0"/>
                  </a:lnTo>
                  <a:lnTo>
                    <a:pt x="251040" y="4762"/>
                  </a:lnTo>
                  <a:lnTo>
                    <a:pt x="282816" y="12700"/>
                  </a:lnTo>
                  <a:lnTo>
                    <a:pt x="298704" y="15862"/>
                  </a:lnTo>
                  <a:lnTo>
                    <a:pt x="314591" y="20624"/>
                  </a:lnTo>
                  <a:lnTo>
                    <a:pt x="330479" y="26974"/>
                  </a:lnTo>
                  <a:lnTo>
                    <a:pt x="344779" y="33324"/>
                  </a:lnTo>
                  <a:lnTo>
                    <a:pt x="359079" y="38087"/>
                  </a:lnTo>
                  <a:lnTo>
                    <a:pt x="373380" y="46024"/>
                  </a:lnTo>
                  <a:lnTo>
                    <a:pt x="387680" y="55549"/>
                  </a:lnTo>
                  <a:lnTo>
                    <a:pt x="400392" y="61899"/>
                  </a:lnTo>
                  <a:lnTo>
                    <a:pt x="413105" y="71412"/>
                  </a:lnTo>
                  <a:lnTo>
                    <a:pt x="425818" y="82524"/>
                  </a:lnTo>
                  <a:lnTo>
                    <a:pt x="436930" y="90462"/>
                  </a:lnTo>
                  <a:lnTo>
                    <a:pt x="448056" y="103162"/>
                  </a:lnTo>
                  <a:lnTo>
                    <a:pt x="457593" y="114274"/>
                  </a:lnTo>
                  <a:lnTo>
                    <a:pt x="467118" y="126961"/>
                  </a:lnTo>
                  <a:lnTo>
                    <a:pt x="476656" y="138074"/>
                  </a:lnTo>
                  <a:lnTo>
                    <a:pt x="492544" y="163474"/>
                  </a:lnTo>
                  <a:lnTo>
                    <a:pt x="498894" y="177749"/>
                  </a:lnTo>
                  <a:lnTo>
                    <a:pt x="505256" y="190449"/>
                  </a:lnTo>
                  <a:lnTo>
                    <a:pt x="510019" y="204736"/>
                  </a:lnTo>
                  <a:lnTo>
                    <a:pt x="513194" y="219024"/>
                  </a:lnTo>
                  <a:lnTo>
                    <a:pt x="516381" y="231711"/>
                  </a:lnTo>
                  <a:lnTo>
                    <a:pt x="517969" y="245999"/>
                  </a:lnTo>
                  <a:lnTo>
                    <a:pt x="519556" y="260286"/>
                  </a:lnTo>
                  <a:lnTo>
                    <a:pt x="521144" y="274574"/>
                  </a:lnTo>
                  <a:lnTo>
                    <a:pt x="519556" y="287261"/>
                  </a:lnTo>
                  <a:lnTo>
                    <a:pt x="519556" y="303136"/>
                  </a:lnTo>
                  <a:lnTo>
                    <a:pt x="516381" y="315836"/>
                  </a:lnTo>
                  <a:lnTo>
                    <a:pt x="514781" y="328536"/>
                  </a:lnTo>
                  <a:lnTo>
                    <a:pt x="511606" y="342811"/>
                  </a:lnTo>
                  <a:lnTo>
                    <a:pt x="506844" y="355511"/>
                  </a:lnTo>
                  <a:lnTo>
                    <a:pt x="502081" y="369798"/>
                  </a:lnTo>
                  <a:lnTo>
                    <a:pt x="495719" y="382498"/>
                  </a:lnTo>
                  <a:lnTo>
                    <a:pt x="489369" y="396773"/>
                  </a:lnTo>
                  <a:lnTo>
                    <a:pt x="481418" y="407885"/>
                  </a:lnTo>
                  <a:lnTo>
                    <a:pt x="473481" y="422173"/>
                  </a:lnTo>
                  <a:lnTo>
                    <a:pt x="463943" y="433285"/>
                  </a:lnTo>
                  <a:lnTo>
                    <a:pt x="454406" y="445973"/>
                  </a:lnTo>
                  <a:lnTo>
                    <a:pt x="444881" y="457085"/>
                  </a:lnTo>
                  <a:lnTo>
                    <a:pt x="433755" y="468198"/>
                  </a:lnTo>
                  <a:lnTo>
                    <a:pt x="422630" y="477723"/>
                  </a:lnTo>
                  <a:lnTo>
                    <a:pt x="409917" y="488835"/>
                  </a:lnTo>
                  <a:lnTo>
                    <a:pt x="397217" y="498348"/>
                  </a:lnTo>
                  <a:lnTo>
                    <a:pt x="382917" y="507873"/>
                  </a:lnTo>
                  <a:lnTo>
                    <a:pt x="368617" y="517398"/>
                  </a:lnTo>
                  <a:lnTo>
                    <a:pt x="354317" y="525335"/>
                  </a:lnTo>
                  <a:lnTo>
                    <a:pt x="338429" y="534860"/>
                  </a:lnTo>
                </a:path>
              </a:pathLst>
            </a:custGeom>
            <a:ln w="12192">
              <a:solidFill>
                <a:srgbClr val="00AD00"/>
              </a:solidFill>
            </a:ln>
          </p:spPr>
          <p:txBody>
            <a:bodyPr wrap="square" lIns="0" tIns="0" rIns="0" bIns="0" rtlCol="0"/>
            <a:lstStyle/>
            <a:p>
              <a:endParaRPr/>
            </a:p>
          </p:txBody>
        </p:sp>
        <p:sp>
          <p:nvSpPr>
            <p:cNvPr id="5" name="object 5"/>
            <p:cNvSpPr/>
            <p:nvPr/>
          </p:nvSpPr>
          <p:spPr>
            <a:xfrm>
              <a:off x="4689348" y="2465826"/>
              <a:ext cx="520065" cy="533400"/>
            </a:xfrm>
            <a:custGeom>
              <a:avLst/>
              <a:gdLst/>
              <a:ahLst/>
              <a:cxnLst/>
              <a:rect l="l" t="t" r="r" b="b"/>
              <a:pathLst>
                <a:path w="520064" h="533400">
                  <a:moveTo>
                    <a:pt x="0" y="41275"/>
                  </a:moveTo>
                  <a:lnTo>
                    <a:pt x="31775" y="26987"/>
                  </a:lnTo>
                  <a:lnTo>
                    <a:pt x="49263" y="20637"/>
                  </a:lnTo>
                  <a:lnTo>
                    <a:pt x="65151" y="15875"/>
                  </a:lnTo>
                  <a:lnTo>
                    <a:pt x="82626" y="12700"/>
                  </a:lnTo>
                  <a:lnTo>
                    <a:pt x="98526" y="7937"/>
                  </a:lnTo>
                  <a:lnTo>
                    <a:pt x="116001" y="4762"/>
                  </a:lnTo>
                  <a:lnTo>
                    <a:pt x="133477" y="3175"/>
                  </a:lnTo>
                  <a:lnTo>
                    <a:pt x="149364" y="0"/>
                  </a:lnTo>
                  <a:lnTo>
                    <a:pt x="166852" y="0"/>
                  </a:lnTo>
                  <a:lnTo>
                    <a:pt x="184327" y="0"/>
                  </a:lnTo>
                  <a:lnTo>
                    <a:pt x="200215" y="0"/>
                  </a:lnTo>
                  <a:lnTo>
                    <a:pt x="217703" y="0"/>
                  </a:lnTo>
                  <a:lnTo>
                    <a:pt x="233591" y="3175"/>
                  </a:lnTo>
                  <a:lnTo>
                    <a:pt x="251066" y="4762"/>
                  </a:lnTo>
                  <a:lnTo>
                    <a:pt x="266954" y="7937"/>
                  </a:lnTo>
                  <a:lnTo>
                    <a:pt x="282854" y="12700"/>
                  </a:lnTo>
                  <a:lnTo>
                    <a:pt x="298742" y="14287"/>
                  </a:lnTo>
                  <a:lnTo>
                    <a:pt x="314629" y="20637"/>
                  </a:lnTo>
                  <a:lnTo>
                    <a:pt x="328930" y="25400"/>
                  </a:lnTo>
                  <a:lnTo>
                    <a:pt x="344817" y="33337"/>
                  </a:lnTo>
                  <a:lnTo>
                    <a:pt x="386143" y="53975"/>
                  </a:lnTo>
                  <a:lnTo>
                    <a:pt x="424281" y="80962"/>
                  </a:lnTo>
                  <a:lnTo>
                    <a:pt x="436994" y="90487"/>
                  </a:lnTo>
                  <a:lnTo>
                    <a:pt x="446519" y="101587"/>
                  </a:lnTo>
                  <a:lnTo>
                    <a:pt x="457644" y="112699"/>
                  </a:lnTo>
                  <a:lnTo>
                    <a:pt x="467182" y="125399"/>
                  </a:lnTo>
                  <a:lnTo>
                    <a:pt x="476719" y="138099"/>
                  </a:lnTo>
                  <a:lnTo>
                    <a:pt x="492607" y="163499"/>
                  </a:lnTo>
                  <a:lnTo>
                    <a:pt x="498957" y="177787"/>
                  </a:lnTo>
                  <a:lnTo>
                    <a:pt x="503732" y="190487"/>
                  </a:lnTo>
                  <a:lnTo>
                    <a:pt x="510082" y="204762"/>
                  </a:lnTo>
                  <a:lnTo>
                    <a:pt x="513257" y="217462"/>
                  </a:lnTo>
                  <a:lnTo>
                    <a:pt x="516445" y="231749"/>
                  </a:lnTo>
                  <a:lnTo>
                    <a:pt x="518033" y="246037"/>
                  </a:lnTo>
                  <a:lnTo>
                    <a:pt x="519620" y="258737"/>
                  </a:lnTo>
                  <a:lnTo>
                    <a:pt x="519620" y="273024"/>
                  </a:lnTo>
                  <a:lnTo>
                    <a:pt x="519620" y="287312"/>
                  </a:lnTo>
                  <a:lnTo>
                    <a:pt x="519620" y="301599"/>
                  </a:lnTo>
                  <a:lnTo>
                    <a:pt x="516445" y="314286"/>
                  </a:lnTo>
                  <a:lnTo>
                    <a:pt x="513257" y="326986"/>
                  </a:lnTo>
                  <a:lnTo>
                    <a:pt x="510082" y="342861"/>
                  </a:lnTo>
                  <a:lnTo>
                    <a:pt x="506907" y="355561"/>
                  </a:lnTo>
                  <a:lnTo>
                    <a:pt x="500545" y="369849"/>
                  </a:lnTo>
                  <a:lnTo>
                    <a:pt x="495782" y="380961"/>
                  </a:lnTo>
                  <a:lnTo>
                    <a:pt x="487832" y="395249"/>
                  </a:lnTo>
                  <a:lnTo>
                    <a:pt x="481482" y="407949"/>
                  </a:lnTo>
                  <a:lnTo>
                    <a:pt x="473532" y="420636"/>
                  </a:lnTo>
                  <a:lnTo>
                    <a:pt x="464007" y="431749"/>
                  </a:lnTo>
                  <a:lnTo>
                    <a:pt x="454469" y="444449"/>
                  </a:lnTo>
                  <a:lnTo>
                    <a:pt x="444931" y="455561"/>
                  </a:lnTo>
                  <a:lnTo>
                    <a:pt x="433806" y="468261"/>
                  </a:lnTo>
                  <a:lnTo>
                    <a:pt x="421093" y="477786"/>
                  </a:lnTo>
                  <a:lnTo>
                    <a:pt x="409968" y="488899"/>
                  </a:lnTo>
                  <a:lnTo>
                    <a:pt x="397256" y="496836"/>
                  </a:lnTo>
                  <a:lnTo>
                    <a:pt x="382955" y="507949"/>
                  </a:lnTo>
                  <a:lnTo>
                    <a:pt x="368655" y="517474"/>
                  </a:lnTo>
                  <a:lnTo>
                    <a:pt x="354355" y="525399"/>
                  </a:lnTo>
                  <a:lnTo>
                    <a:pt x="338467" y="533336"/>
                  </a:lnTo>
                </a:path>
              </a:pathLst>
            </a:custGeom>
            <a:ln w="12192">
              <a:solidFill>
                <a:srgbClr val="00AD00"/>
              </a:solidFill>
            </a:ln>
          </p:spPr>
          <p:txBody>
            <a:bodyPr wrap="square" lIns="0" tIns="0" rIns="0" bIns="0" rtlCol="0"/>
            <a:lstStyle/>
            <a:p>
              <a:endParaRPr/>
            </a:p>
          </p:txBody>
        </p:sp>
        <p:sp>
          <p:nvSpPr>
            <p:cNvPr id="6" name="object 6"/>
            <p:cNvSpPr/>
            <p:nvPr/>
          </p:nvSpPr>
          <p:spPr>
            <a:xfrm>
              <a:off x="5030723" y="2965701"/>
              <a:ext cx="518159" cy="536575"/>
            </a:xfrm>
            <a:custGeom>
              <a:avLst/>
              <a:gdLst/>
              <a:ahLst/>
              <a:cxnLst/>
              <a:rect l="l" t="t" r="r" b="b"/>
              <a:pathLst>
                <a:path w="518160" h="536575">
                  <a:moveTo>
                    <a:pt x="0" y="42849"/>
                  </a:moveTo>
                  <a:lnTo>
                    <a:pt x="47675" y="22225"/>
                  </a:lnTo>
                  <a:lnTo>
                    <a:pt x="98539" y="9525"/>
                  </a:lnTo>
                  <a:lnTo>
                    <a:pt x="114427" y="6350"/>
                  </a:lnTo>
                  <a:lnTo>
                    <a:pt x="131902" y="4762"/>
                  </a:lnTo>
                  <a:lnTo>
                    <a:pt x="149390" y="3175"/>
                  </a:lnTo>
                  <a:lnTo>
                    <a:pt x="165277" y="1587"/>
                  </a:lnTo>
                  <a:lnTo>
                    <a:pt x="182765" y="0"/>
                  </a:lnTo>
                  <a:lnTo>
                    <a:pt x="200240" y="1587"/>
                  </a:lnTo>
                  <a:lnTo>
                    <a:pt x="216141" y="3175"/>
                  </a:lnTo>
                  <a:lnTo>
                    <a:pt x="233616" y="3175"/>
                  </a:lnTo>
                  <a:lnTo>
                    <a:pt x="249516" y="6350"/>
                  </a:lnTo>
                  <a:lnTo>
                    <a:pt x="265404" y="9525"/>
                  </a:lnTo>
                  <a:lnTo>
                    <a:pt x="281292" y="12700"/>
                  </a:lnTo>
                  <a:lnTo>
                    <a:pt x="297192" y="15875"/>
                  </a:lnTo>
                  <a:lnTo>
                    <a:pt x="313080" y="22225"/>
                  </a:lnTo>
                  <a:lnTo>
                    <a:pt x="327380" y="26974"/>
                  </a:lnTo>
                  <a:lnTo>
                    <a:pt x="343281" y="33324"/>
                  </a:lnTo>
                  <a:lnTo>
                    <a:pt x="357581" y="39674"/>
                  </a:lnTo>
                  <a:lnTo>
                    <a:pt x="371881" y="47612"/>
                  </a:lnTo>
                  <a:lnTo>
                    <a:pt x="384594" y="55549"/>
                  </a:lnTo>
                  <a:lnTo>
                    <a:pt x="398907" y="63474"/>
                  </a:lnTo>
                  <a:lnTo>
                    <a:pt x="411619" y="72999"/>
                  </a:lnTo>
                  <a:lnTo>
                    <a:pt x="422744" y="84112"/>
                  </a:lnTo>
                  <a:lnTo>
                    <a:pt x="435457" y="92049"/>
                  </a:lnTo>
                  <a:lnTo>
                    <a:pt x="444995" y="104736"/>
                  </a:lnTo>
                  <a:lnTo>
                    <a:pt x="456107" y="114261"/>
                  </a:lnTo>
                  <a:lnTo>
                    <a:pt x="465645" y="126961"/>
                  </a:lnTo>
                  <a:lnTo>
                    <a:pt x="475183" y="141236"/>
                  </a:lnTo>
                  <a:lnTo>
                    <a:pt x="491083" y="166636"/>
                  </a:lnTo>
                  <a:lnTo>
                    <a:pt x="497433" y="179324"/>
                  </a:lnTo>
                  <a:lnTo>
                    <a:pt x="503796" y="192024"/>
                  </a:lnTo>
                  <a:lnTo>
                    <a:pt x="508558" y="206298"/>
                  </a:lnTo>
                  <a:lnTo>
                    <a:pt x="511733" y="218998"/>
                  </a:lnTo>
                  <a:lnTo>
                    <a:pt x="514921" y="234873"/>
                  </a:lnTo>
                  <a:lnTo>
                    <a:pt x="518096" y="247561"/>
                  </a:lnTo>
                  <a:lnTo>
                    <a:pt x="518096" y="261848"/>
                  </a:lnTo>
                  <a:lnTo>
                    <a:pt x="518096" y="274548"/>
                  </a:lnTo>
                  <a:lnTo>
                    <a:pt x="518096" y="290410"/>
                  </a:lnTo>
                  <a:lnTo>
                    <a:pt x="518096" y="303110"/>
                  </a:lnTo>
                  <a:lnTo>
                    <a:pt x="514921" y="317385"/>
                  </a:lnTo>
                  <a:lnTo>
                    <a:pt x="513321" y="331673"/>
                  </a:lnTo>
                  <a:lnTo>
                    <a:pt x="508558" y="344373"/>
                  </a:lnTo>
                  <a:lnTo>
                    <a:pt x="505383" y="358648"/>
                  </a:lnTo>
                  <a:lnTo>
                    <a:pt x="500608" y="371348"/>
                  </a:lnTo>
                  <a:lnTo>
                    <a:pt x="494258" y="385622"/>
                  </a:lnTo>
                  <a:lnTo>
                    <a:pt x="487895" y="396735"/>
                  </a:lnTo>
                  <a:lnTo>
                    <a:pt x="479958" y="411022"/>
                  </a:lnTo>
                  <a:lnTo>
                    <a:pt x="472008" y="422122"/>
                  </a:lnTo>
                  <a:lnTo>
                    <a:pt x="464058" y="434822"/>
                  </a:lnTo>
                  <a:lnTo>
                    <a:pt x="454520" y="447522"/>
                  </a:lnTo>
                  <a:lnTo>
                    <a:pt x="443395" y="458622"/>
                  </a:lnTo>
                  <a:lnTo>
                    <a:pt x="432269" y="469734"/>
                  </a:lnTo>
                  <a:lnTo>
                    <a:pt x="421144" y="480847"/>
                  </a:lnTo>
                  <a:lnTo>
                    <a:pt x="408431" y="491947"/>
                  </a:lnTo>
                  <a:lnTo>
                    <a:pt x="395719" y="501472"/>
                  </a:lnTo>
                  <a:lnTo>
                    <a:pt x="381419" y="510997"/>
                  </a:lnTo>
                  <a:lnTo>
                    <a:pt x="368706" y="520522"/>
                  </a:lnTo>
                  <a:lnTo>
                    <a:pt x="352818" y="528447"/>
                  </a:lnTo>
                  <a:lnTo>
                    <a:pt x="336918" y="536384"/>
                  </a:lnTo>
                </a:path>
              </a:pathLst>
            </a:custGeom>
            <a:ln w="12192">
              <a:solidFill>
                <a:srgbClr val="00AD00"/>
              </a:solidFill>
            </a:ln>
          </p:spPr>
          <p:txBody>
            <a:bodyPr wrap="square" lIns="0" tIns="0" rIns="0" bIns="0" rtlCol="0"/>
            <a:lstStyle/>
            <a:p>
              <a:endParaRPr/>
            </a:p>
          </p:txBody>
        </p:sp>
        <p:sp>
          <p:nvSpPr>
            <p:cNvPr id="7" name="object 7"/>
            <p:cNvSpPr/>
            <p:nvPr/>
          </p:nvSpPr>
          <p:spPr>
            <a:xfrm>
              <a:off x="3401568" y="3499104"/>
              <a:ext cx="650875" cy="201295"/>
            </a:xfrm>
            <a:custGeom>
              <a:avLst/>
              <a:gdLst/>
              <a:ahLst/>
              <a:cxnLst/>
              <a:rect l="l" t="t" r="r" b="b"/>
              <a:pathLst>
                <a:path w="650875" h="201295">
                  <a:moveTo>
                    <a:pt x="0" y="0"/>
                  </a:moveTo>
                  <a:lnTo>
                    <a:pt x="0" y="18999"/>
                  </a:lnTo>
                  <a:lnTo>
                    <a:pt x="3175" y="31673"/>
                  </a:lnTo>
                  <a:lnTo>
                    <a:pt x="6350" y="39585"/>
                  </a:lnTo>
                  <a:lnTo>
                    <a:pt x="9525" y="50673"/>
                  </a:lnTo>
                  <a:lnTo>
                    <a:pt x="12700" y="58585"/>
                  </a:lnTo>
                  <a:lnTo>
                    <a:pt x="19050" y="69672"/>
                  </a:lnTo>
                  <a:lnTo>
                    <a:pt x="25387" y="77597"/>
                  </a:lnTo>
                  <a:lnTo>
                    <a:pt x="31737" y="87096"/>
                  </a:lnTo>
                  <a:lnTo>
                    <a:pt x="38087" y="96596"/>
                  </a:lnTo>
                  <a:lnTo>
                    <a:pt x="46024" y="104508"/>
                  </a:lnTo>
                  <a:lnTo>
                    <a:pt x="53962" y="112433"/>
                  </a:lnTo>
                  <a:lnTo>
                    <a:pt x="63487" y="120345"/>
                  </a:lnTo>
                  <a:lnTo>
                    <a:pt x="72999" y="128270"/>
                  </a:lnTo>
                  <a:lnTo>
                    <a:pt x="82524" y="134594"/>
                  </a:lnTo>
                  <a:lnTo>
                    <a:pt x="95224" y="142519"/>
                  </a:lnTo>
                  <a:lnTo>
                    <a:pt x="104749" y="148856"/>
                  </a:lnTo>
                  <a:lnTo>
                    <a:pt x="117436" y="155181"/>
                  </a:lnTo>
                  <a:lnTo>
                    <a:pt x="130136" y="161518"/>
                  </a:lnTo>
                  <a:lnTo>
                    <a:pt x="142836" y="167855"/>
                  </a:lnTo>
                  <a:lnTo>
                    <a:pt x="155524" y="171018"/>
                  </a:lnTo>
                  <a:lnTo>
                    <a:pt x="169811" y="175768"/>
                  </a:lnTo>
                  <a:lnTo>
                    <a:pt x="184099" y="182105"/>
                  </a:lnTo>
                  <a:lnTo>
                    <a:pt x="198374" y="185267"/>
                  </a:lnTo>
                  <a:lnTo>
                    <a:pt x="212661" y="190017"/>
                  </a:lnTo>
                  <a:lnTo>
                    <a:pt x="228536" y="191604"/>
                  </a:lnTo>
                  <a:lnTo>
                    <a:pt x="242811" y="194779"/>
                  </a:lnTo>
                  <a:lnTo>
                    <a:pt x="258686" y="196354"/>
                  </a:lnTo>
                  <a:lnTo>
                    <a:pt x="274561" y="199529"/>
                  </a:lnTo>
                  <a:lnTo>
                    <a:pt x="292011" y="199529"/>
                  </a:lnTo>
                  <a:lnTo>
                    <a:pt x="307886" y="201104"/>
                  </a:lnTo>
                  <a:lnTo>
                    <a:pt x="325348" y="201104"/>
                  </a:lnTo>
                  <a:lnTo>
                    <a:pt x="358673" y="199529"/>
                  </a:lnTo>
                  <a:lnTo>
                    <a:pt x="374535" y="199529"/>
                  </a:lnTo>
                  <a:lnTo>
                    <a:pt x="390410" y="196354"/>
                  </a:lnTo>
                  <a:lnTo>
                    <a:pt x="406285" y="194779"/>
                  </a:lnTo>
                  <a:lnTo>
                    <a:pt x="422148" y="191604"/>
                  </a:lnTo>
                  <a:lnTo>
                    <a:pt x="436435" y="190017"/>
                  </a:lnTo>
                  <a:lnTo>
                    <a:pt x="452310" y="185267"/>
                  </a:lnTo>
                  <a:lnTo>
                    <a:pt x="466585" y="182105"/>
                  </a:lnTo>
                  <a:lnTo>
                    <a:pt x="480872" y="175768"/>
                  </a:lnTo>
                  <a:lnTo>
                    <a:pt x="493572" y="171018"/>
                  </a:lnTo>
                  <a:lnTo>
                    <a:pt x="507847" y="167855"/>
                  </a:lnTo>
                  <a:lnTo>
                    <a:pt x="520547" y="161518"/>
                  </a:lnTo>
                  <a:lnTo>
                    <a:pt x="531660" y="155181"/>
                  </a:lnTo>
                  <a:lnTo>
                    <a:pt x="544347" y="148856"/>
                  </a:lnTo>
                  <a:lnTo>
                    <a:pt x="555459" y="142519"/>
                  </a:lnTo>
                  <a:lnTo>
                    <a:pt x="566572" y="134594"/>
                  </a:lnTo>
                  <a:lnTo>
                    <a:pt x="576097" y="128270"/>
                  </a:lnTo>
                  <a:lnTo>
                    <a:pt x="585622" y="120345"/>
                  </a:lnTo>
                  <a:lnTo>
                    <a:pt x="595134" y="112433"/>
                  </a:lnTo>
                  <a:lnTo>
                    <a:pt x="603072" y="104508"/>
                  </a:lnTo>
                  <a:lnTo>
                    <a:pt x="611009" y="96596"/>
                  </a:lnTo>
                  <a:lnTo>
                    <a:pt x="618947" y="87096"/>
                  </a:lnTo>
                  <a:lnTo>
                    <a:pt x="625297" y="77597"/>
                  </a:lnTo>
                  <a:lnTo>
                    <a:pt x="631634" y="69672"/>
                  </a:lnTo>
                  <a:lnTo>
                    <a:pt x="636397" y="58585"/>
                  </a:lnTo>
                  <a:lnTo>
                    <a:pt x="641159" y="50673"/>
                  </a:lnTo>
                  <a:lnTo>
                    <a:pt x="644334" y="39585"/>
                  </a:lnTo>
                  <a:lnTo>
                    <a:pt x="647509" y="31673"/>
                  </a:lnTo>
                  <a:lnTo>
                    <a:pt x="649097" y="18999"/>
                  </a:lnTo>
                  <a:lnTo>
                    <a:pt x="650684" y="11087"/>
                  </a:lnTo>
                  <a:lnTo>
                    <a:pt x="650684" y="0"/>
                  </a:lnTo>
                </a:path>
              </a:pathLst>
            </a:custGeom>
            <a:ln w="12192">
              <a:solidFill>
                <a:srgbClr val="00AD00"/>
              </a:solidFill>
            </a:ln>
          </p:spPr>
          <p:txBody>
            <a:bodyPr wrap="square" lIns="0" tIns="0" rIns="0" bIns="0" rtlCol="0"/>
            <a:lstStyle/>
            <a:p>
              <a:endParaRPr/>
            </a:p>
          </p:txBody>
        </p:sp>
        <p:sp>
          <p:nvSpPr>
            <p:cNvPr id="8" name="object 8"/>
            <p:cNvSpPr/>
            <p:nvPr/>
          </p:nvSpPr>
          <p:spPr>
            <a:xfrm>
              <a:off x="2750820" y="3500627"/>
              <a:ext cx="652780" cy="201295"/>
            </a:xfrm>
            <a:custGeom>
              <a:avLst/>
              <a:gdLst/>
              <a:ahLst/>
              <a:cxnLst/>
              <a:rect l="l" t="t" r="r" b="b"/>
              <a:pathLst>
                <a:path w="652779" h="201295">
                  <a:moveTo>
                    <a:pt x="0" y="0"/>
                  </a:moveTo>
                  <a:lnTo>
                    <a:pt x="6350" y="39585"/>
                  </a:lnTo>
                  <a:lnTo>
                    <a:pt x="15875" y="58585"/>
                  </a:lnTo>
                  <a:lnTo>
                    <a:pt x="20624" y="68097"/>
                  </a:lnTo>
                  <a:lnTo>
                    <a:pt x="25387" y="77597"/>
                  </a:lnTo>
                  <a:lnTo>
                    <a:pt x="31737" y="87096"/>
                  </a:lnTo>
                  <a:lnTo>
                    <a:pt x="39674" y="95008"/>
                  </a:lnTo>
                  <a:lnTo>
                    <a:pt x="47612" y="102933"/>
                  </a:lnTo>
                  <a:lnTo>
                    <a:pt x="55537" y="112433"/>
                  </a:lnTo>
                  <a:lnTo>
                    <a:pt x="65062" y="120345"/>
                  </a:lnTo>
                  <a:lnTo>
                    <a:pt x="74587" y="126682"/>
                  </a:lnTo>
                  <a:lnTo>
                    <a:pt x="85686" y="134594"/>
                  </a:lnTo>
                  <a:lnTo>
                    <a:pt x="95211" y="142519"/>
                  </a:lnTo>
                  <a:lnTo>
                    <a:pt x="107911" y="147269"/>
                  </a:lnTo>
                  <a:lnTo>
                    <a:pt x="119011" y="155181"/>
                  </a:lnTo>
                  <a:lnTo>
                    <a:pt x="131711" y="161518"/>
                  </a:lnTo>
                  <a:lnTo>
                    <a:pt x="144411" y="166268"/>
                  </a:lnTo>
                  <a:lnTo>
                    <a:pt x="157099" y="171018"/>
                  </a:lnTo>
                  <a:lnTo>
                    <a:pt x="171386" y="175768"/>
                  </a:lnTo>
                  <a:lnTo>
                    <a:pt x="184073" y="180517"/>
                  </a:lnTo>
                  <a:lnTo>
                    <a:pt x="199948" y="185267"/>
                  </a:lnTo>
                  <a:lnTo>
                    <a:pt x="214223" y="190017"/>
                  </a:lnTo>
                  <a:lnTo>
                    <a:pt x="228511" y="191604"/>
                  </a:lnTo>
                  <a:lnTo>
                    <a:pt x="244386" y="194779"/>
                  </a:lnTo>
                  <a:lnTo>
                    <a:pt x="260248" y="196354"/>
                  </a:lnTo>
                  <a:lnTo>
                    <a:pt x="276123" y="197942"/>
                  </a:lnTo>
                  <a:lnTo>
                    <a:pt x="291985" y="199529"/>
                  </a:lnTo>
                  <a:lnTo>
                    <a:pt x="309448" y="201104"/>
                  </a:lnTo>
                  <a:lnTo>
                    <a:pt x="326898" y="201104"/>
                  </a:lnTo>
                  <a:lnTo>
                    <a:pt x="358635" y="199529"/>
                  </a:lnTo>
                  <a:lnTo>
                    <a:pt x="376085" y="197942"/>
                  </a:lnTo>
                  <a:lnTo>
                    <a:pt x="391960" y="196354"/>
                  </a:lnTo>
                  <a:lnTo>
                    <a:pt x="407835" y="194779"/>
                  </a:lnTo>
                  <a:lnTo>
                    <a:pt x="422109" y="191604"/>
                  </a:lnTo>
                  <a:lnTo>
                    <a:pt x="437984" y="190017"/>
                  </a:lnTo>
                  <a:lnTo>
                    <a:pt x="452259" y="185267"/>
                  </a:lnTo>
                  <a:lnTo>
                    <a:pt x="466547" y="180517"/>
                  </a:lnTo>
                  <a:lnTo>
                    <a:pt x="480822" y="175768"/>
                  </a:lnTo>
                  <a:lnTo>
                    <a:pt x="495109" y="171018"/>
                  </a:lnTo>
                  <a:lnTo>
                    <a:pt x="507796" y="166268"/>
                  </a:lnTo>
                  <a:lnTo>
                    <a:pt x="520496" y="161518"/>
                  </a:lnTo>
                  <a:lnTo>
                    <a:pt x="533196" y="155181"/>
                  </a:lnTo>
                  <a:lnTo>
                    <a:pt x="545884" y="147269"/>
                  </a:lnTo>
                  <a:lnTo>
                    <a:pt x="556996" y="142519"/>
                  </a:lnTo>
                  <a:lnTo>
                    <a:pt x="566521" y="134594"/>
                  </a:lnTo>
                  <a:lnTo>
                    <a:pt x="577621" y="126682"/>
                  </a:lnTo>
                  <a:lnTo>
                    <a:pt x="587146" y="120345"/>
                  </a:lnTo>
                  <a:lnTo>
                    <a:pt x="596671" y="112433"/>
                  </a:lnTo>
                  <a:lnTo>
                    <a:pt x="604596" y="102933"/>
                  </a:lnTo>
                  <a:lnTo>
                    <a:pt x="612533" y="95008"/>
                  </a:lnTo>
                  <a:lnTo>
                    <a:pt x="618883" y="87096"/>
                  </a:lnTo>
                  <a:lnTo>
                    <a:pt x="625233" y="77597"/>
                  </a:lnTo>
                  <a:lnTo>
                    <a:pt x="631583" y="68097"/>
                  </a:lnTo>
                  <a:lnTo>
                    <a:pt x="636346" y="58585"/>
                  </a:lnTo>
                  <a:lnTo>
                    <a:pt x="641096" y="50673"/>
                  </a:lnTo>
                  <a:lnTo>
                    <a:pt x="644271" y="39585"/>
                  </a:lnTo>
                  <a:lnTo>
                    <a:pt x="647446" y="30086"/>
                  </a:lnTo>
                  <a:lnTo>
                    <a:pt x="650621" y="20586"/>
                  </a:lnTo>
                  <a:lnTo>
                    <a:pt x="650621" y="11087"/>
                  </a:lnTo>
                  <a:lnTo>
                    <a:pt x="652208" y="0"/>
                  </a:lnTo>
                </a:path>
              </a:pathLst>
            </a:custGeom>
            <a:ln w="12191">
              <a:solidFill>
                <a:srgbClr val="00AD00"/>
              </a:solidFill>
            </a:ln>
          </p:spPr>
          <p:txBody>
            <a:bodyPr wrap="square" lIns="0" tIns="0" rIns="0" bIns="0" rtlCol="0"/>
            <a:lstStyle/>
            <a:p>
              <a:endParaRPr/>
            </a:p>
          </p:txBody>
        </p:sp>
        <p:sp>
          <p:nvSpPr>
            <p:cNvPr id="9" name="object 9"/>
            <p:cNvSpPr/>
            <p:nvPr/>
          </p:nvSpPr>
          <p:spPr>
            <a:xfrm>
              <a:off x="4050791" y="3503676"/>
              <a:ext cx="654050" cy="203200"/>
            </a:xfrm>
            <a:custGeom>
              <a:avLst/>
              <a:gdLst/>
              <a:ahLst/>
              <a:cxnLst/>
              <a:rect l="l" t="t" r="r" b="b"/>
              <a:pathLst>
                <a:path w="654050" h="203200">
                  <a:moveTo>
                    <a:pt x="0" y="0"/>
                  </a:moveTo>
                  <a:lnTo>
                    <a:pt x="1587" y="18999"/>
                  </a:lnTo>
                  <a:lnTo>
                    <a:pt x="3175" y="30073"/>
                  </a:lnTo>
                  <a:lnTo>
                    <a:pt x="6362" y="39573"/>
                  </a:lnTo>
                  <a:lnTo>
                    <a:pt x="9537" y="50660"/>
                  </a:lnTo>
                  <a:lnTo>
                    <a:pt x="14312" y="60159"/>
                  </a:lnTo>
                  <a:lnTo>
                    <a:pt x="19088" y="69659"/>
                  </a:lnTo>
                  <a:lnTo>
                    <a:pt x="25450" y="79159"/>
                  </a:lnTo>
                  <a:lnTo>
                    <a:pt x="31813" y="88646"/>
                  </a:lnTo>
                  <a:lnTo>
                    <a:pt x="38176" y="96570"/>
                  </a:lnTo>
                  <a:lnTo>
                    <a:pt x="46126" y="104482"/>
                  </a:lnTo>
                  <a:lnTo>
                    <a:pt x="55664" y="113982"/>
                  </a:lnTo>
                  <a:lnTo>
                    <a:pt x="63627" y="120307"/>
                  </a:lnTo>
                  <a:lnTo>
                    <a:pt x="74752" y="128231"/>
                  </a:lnTo>
                  <a:lnTo>
                    <a:pt x="84302" y="136144"/>
                  </a:lnTo>
                  <a:lnTo>
                    <a:pt x="95440" y="142481"/>
                  </a:lnTo>
                  <a:lnTo>
                    <a:pt x="106565" y="150393"/>
                  </a:lnTo>
                  <a:lnTo>
                    <a:pt x="117703" y="156718"/>
                  </a:lnTo>
                  <a:lnTo>
                    <a:pt x="130429" y="163055"/>
                  </a:lnTo>
                  <a:lnTo>
                    <a:pt x="143154" y="167805"/>
                  </a:lnTo>
                  <a:lnTo>
                    <a:pt x="157467" y="172554"/>
                  </a:lnTo>
                  <a:lnTo>
                    <a:pt x="170192" y="177304"/>
                  </a:lnTo>
                  <a:lnTo>
                    <a:pt x="184505" y="183642"/>
                  </a:lnTo>
                  <a:lnTo>
                    <a:pt x="198818" y="186804"/>
                  </a:lnTo>
                  <a:lnTo>
                    <a:pt x="213144" y="189966"/>
                  </a:lnTo>
                  <a:lnTo>
                    <a:pt x="229044" y="193128"/>
                  </a:lnTo>
                  <a:lnTo>
                    <a:pt x="243357" y="196303"/>
                  </a:lnTo>
                  <a:lnTo>
                    <a:pt x="259270" y="197878"/>
                  </a:lnTo>
                  <a:lnTo>
                    <a:pt x="275170" y="199466"/>
                  </a:lnTo>
                  <a:lnTo>
                    <a:pt x="292671" y="201053"/>
                  </a:lnTo>
                  <a:lnTo>
                    <a:pt x="308571" y="202628"/>
                  </a:lnTo>
                  <a:lnTo>
                    <a:pt x="326072" y="202628"/>
                  </a:lnTo>
                  <a:lnTo>
                    <a:pt x="359473" y="201053"/>
                  </a:lnTo>
                  <a:lnTo>
                    <a:pt x="375373" y="199466"/>
                  </a:lnTo>
                  <a:lnTo>
                    <a:pt x="391287" y="197878"/>
                  </a:lnTo>
                  <a:lnTo>
                    <a:pt x="407187" y="196303"/>
                  </a:lnTo>
                  <a:lnTo>
                    <a:pt x="423100" y="193128"/>
                  </a:lnTo>
                  <a:lnTo>
                    <a:pt x="437413" y="189966"/>
                  </a:lnTo>
                  <a:lnTo>
                    <a:pt x="453313" y="186804"/>
                  </a:lnTo>
                  <a:lnTo>
                    <a:pt x="467626" y="183642"/>
                  </a:lnTo>
                  <a:lnTo>
                    <a:pt x="481952" y="177304"/>
                  </a:lnTo>
                  <a:lnTo>
                    <a:pt x="494665" y="172554"/>
                  </a:lnTo>
                  <a:lnTo>
                    <a:pt x="508990" y="167805"/>
                  </a:lnTo>
                  <a:lnTo>
                    <a:pt x="521716" y="163055"/>
                  </a:lnTo>
                  <a:lnTo>
                    <a:pt x="532841" y="156718"/>
                  </a:lnTo>
                  <a:lnTo>
                    <a:pt x="545566" y="150393"/>
                  </a:lnTo>
                  <a:lnTo>
                    <a:pt x="556704" y="142481"/>
                  </a:lnTo>
                  <a:lnTo>
                    <a:pt x="567842" y="136144"/>
                  </a:lnTo>
                  <a:lnTo>
                    <a:pt x="577380" y="128231"/>
                  </a:lnTo>
                  <a:lnTo>
                    <a:pt x="586930" y="120307"/>
                  </a:lnTo>
                  <a:lnTo>
                    <a:pt x="596468" y="113982"/>
                  </a:lnTo>
                  <a:lnTo>
                    <a:pt x="606005" y="104482"/>
                  </a:lnTo>
                  <a:lnTo>
                    <a:pt x="612368" y="96570"/>
                  </a:lnTo>
                  <a:lnTo>
                    <a:pt x="620331" y="88646"/>
                  </a:lnTo>
                  <a:lnTo>
                    <a:pt x="626694" y="79159"/>
                  </a:lnTo>
                  <a:lnTo>
                    <a:pt x="633056" y="69659"/>
                  </a:lnTo>
                  <a:lnTo>
                    <a:pt x="637819" y="60159"/>
                  </a:lnTo>
                  <a:lnTo>
                    <a:pt x="642594" y="50660"/>
                  </a:lnTo>
                  <a:lnTo>
                    <a:pt x="645782" y="39573"/>
                  </a:lnTo>
                  <a:lnTo>
                    <a:pt x="648957" y="30073"/>
                  </a:lnTo>
                  <a:lnTo>
                    <a:pt x="650544" y="18999"/>
                  </a:lnTo>
                  <a:lnTo>
                    <a:pt x="652145" y="11087"/>
                  </a:lnTo>
                  <a:lnTo>
                    <a:pt x="653732" y="0"/>
                  </a:lnTo>
                </a:path>
              </a:pathLst>
            </a:custGeom>
            <a:ln w="12192">
              <a:solidFill>
                <a:srgbClr val="00AD00"/>
              </a:solidFill>
            </a:ln>
          </p:spPr>
          <p:txBody>
            <a:bodyPr wrap="square" lIns="0" tIns="0" rIns="0" bIns="0" rtlCol="0"/>
            <a:lstStyle/>
            <a:p>
              <a:endParaRPr/>
            </a:p>
          </p:txBody>
        </p:sp>
        <p:sp>
          <p:nvSpPr>
            <p:cNvPr id="10" name="object 10"/>
            <p:cNvSpPr/>
            <p:nvPr/>
          </p:nvSpPr>
          <p:spPr>
            <a:xfrm>
              <a:off x="4713732" y="3502151"/>
              <a:ext cx="652780" cy="201295"/>
            </a:xfrm>
            <a:custGeom>
              <a:avLst/>
              <a:gdLst/>
              <a:ahLst/>
              <a:cxnLst/>
              <a:rect l="l" t="t" r="r" b="b"/>
              <a:pathLst>
                <a:path w="652779" h="201295">
                  <a:moveTo>
                    <a:pt x="0" y="0"/>
                  </a:moveTo>
                  <a:lnTo>
                    <a:pt x="1587" y="20586"/>
                  </a:lnTo>
                  <a:lnTo>
                    <a:pt x="3175" y="31673"/>
                  </a:lnTo>
                  <a:lnTo>
                    <a:pt x="6350" y="39585"/>
                  </a:lnTo>
                  <a:lnTo>
                    <a:pt x="11112" y="50673"/>
                  </a:lnTo>
                  <a:lnTo>
                    <a:pt x="14287" y="60172"/>
                  </a:lnTo>
                  <a:lnTo>
                    <a:pt x="20624" y="69672"/>
                  </a:lnTo>
                  <a:lnTo>
                    <a:pt x="25387" y="77597"/>
                  </a:lnTo>
                  <a:lnTo>
                    <a:pt x="31737" y="87096"/>
                  </a:lnTo>
                  <a:lnTo>
                    <a:pt x="39674" y="96596"/>
                  </a:lnTo>
                  <a:lnTo>
                    <a:pt x="47612" y="104508"/>
                  </a:lnTo>
                  <a:lnTo>
                    <a:pt x="55537" y="112433"/>
                  </a:lnTo>
                  <a:lnTo>
                    <a:pt x="65062" y="120345"/>
                  </a:lnTo>
                  <a:lnTo>
                    <a:pt x="74587" y="128270"/>
                  </a:lnTo>
                  <a:lnTo>
                    <a:pt x="84099" y="134594"/>
                  </a:lnTo>
                  <a:lnTo>
                    <a:pt x="95211" y="142519"/>
                  </a:lnTo>
                  <a:lnTo>
                    <a:pt x="106324" y="148856"/>
                  </a:lnTo>
                  <a:lnTo>
                    <a:pt x="119011" y="155181"/>
                  </a:lnTo>
                  <a:lnTo>
                    <a:pt x="130124" y="161518"/>
                  </a:lnTo>
                  <a:lnTo>
                    <a:pt x="142824" y="167855"/>
                  </a:lnTo>
                  <a:lnTo>
                    <a:pt x="157099" y="171018"/>
                  </a:lnTo>
                  <a:lnTo>
                    <a:pt x="169799" y="175768"/>
                  </a:lnTo>
                  <a:lnTo>
                    <a:pt x="184073" y="182105"/>
                  </a:lnTo>
                  <a:lnTo>
                    <a:pt x="198361" y="185267"/>
                  </a:lnTo>
                  <a:lnTo>
                    <a:pt x="212636" y="190017"/>
                  </a:lnTo>
                  <a:lnTo>
                    <a:pt x="228511" y="191604"/>
                  </a:lnTo>
                  <a:lnTo>
                    <a:pt x="244386" y="194779"/>
                  </a:lnTo>
                  <a:lnTo>
                    <a:pt x="260248" y="196354"/>
                  </a:lnTo>
                  <a:lnTo>
                    <a:pt x="276123" y="199529"/>
                  </a:lnTo>
                  <a:lnTo>
                    <a:pt x="291985" y="199529"/>
                  </a:lnTo>
                  <a:lnTo>
                    <a:pt x="307860" y="201104"/>
                  </a:lnTo>
                  <a:lnTo>
                    <a:pt x="325310" y="201104"/>
                  </a:lnTo>
                  <a:lnTo>
                    <a:pt x="358635" y="199529"/>
                  </a:lnTo>
                  <a:lnTo>
                    <a:pt x="374510" y="199529"/>
                  </a:lnTo>
                  <a:lnTo>
                    <a:pt x="390372" y="196354"/>
                  </a:lnTo>
                  <a:lnTo>
                    <a:pt x="406247" y="194779"/>
                  </a:lnTo>
                  <a:lnTo>
                    <a:pt x="422109" y="191604"/>
                  </a:lnTo>
                  <a:lnTo>
                    <a:pt x="437984" y="190017"/>
                  </a:lnTo>
                  <a:lnTo>
                    <a:pt x="452259" y="185267"/>
                  </a:lnTo>
                  <a:lnTo>
                    <a:pt x="466547" y="182105"/>
                  </a:lnTo>
                  <a:lnTo>
                    <a:pt x="480822" y="175768"/>
                  </a:lnTo>
                  <a:lnTo>
                    <a:pt x="495109" y="171018"/>
                  </a:lnTo>
                  <a:lnTo>
                    <a:pt x="507796" y="167855"/>
                  </a:lnTo>
                  <a:lnTo>
                    <a:pt x="520496" y="161518"/>
                  </a:lnTo>
                  <a:lnTo>
                    <a:pt x="533196" y="155181"/>
                  </a:lnTo>
                  <a:lnTo>
                    <a:pt x="544296" y="148856"/>
                  </a:lnTo>
                  <a:lnTo>
                    <a:pt x="555409" y="142519"/>
                  </a:lnTo>
                  <a:lnTo>
                    <a:pt x="566521" y="134594"/>
                  </a:lnTo>
                  <a:lnTo>
                    <a:pt x="577621" y="128270"/>
                  </a:lnTo>
                  <a:lnTo>
                    <a:pt x="587146" y="120345"/>
                  </a:lnTo>
                  <a:lnTo>
                    <a:pt x="596671" y="112433"/>
                  </a:lnTo>
                  <a:lnTo>
                    <a:pt x="604608" y="104508"/>
                  </a:lnTo>
                  <a:lnTo>
                    <a:pt x="612533" y="96596"/>
                  </a:lnTo>
                  <a:lnTo>
                    <a:pt x="618883" y="87096"/>
                  </a:lnTo>
                  <a:lnTo>
                    <a:pt x="625233" y="77597"/>
                  </a:lnTo>
                  <a:lnTo>
                    <a:pt x="631583" y="69672"/>
                  </a:lnTo>
                  <a:lnTo>
                    <a:pt x="636346" y="60172"/>
                  </a:lnTo>
                  <a:lnTo>
                    <a:pt x="641096" y="50673"/>
                  </a:lnTo>
                  <a:lnTo>
                    <a:pt x="644271" y="39585"/>
                  </a:lnTo>
                  <a:lnTo>
                    <a:pt x="647446" y="31673"/>
                  </a:lnTo>
                  <a:lnTo>
                    <a:pt x="650621" y="20586"/>
                  </a:lnTo>
                  <a:lnTo>
                    <a:pt x="650621" y="11087"/>
                  </a:lnTo>
                  <a:lnTo>
                    <a:pt x="652208" y="0"/>
                  </a:lnTo>
                </a:path>
              </a:pathLst>
            </a:custGeom>
            <a:ln w="12191">
              <a:solidFill>
                <a:srgbClr val="00AD00"/>
              </a:solidFill>
            </a:ln>
          </p:spPr>
          <p:txBody>
            <a:bodyPr wrap="square" lIns="0" tIns="0" rIns="0" bIns="0" rtlCol="0"/>
            <a:lstStyle/>
            <a:p>
              <a:endParaRPr/>
            </a:p>
          </p:txBody>
        </p:sp>
        <p:sp>
          <p:nvSpPr>
            <p:cNvPr id="11" name="object 11"/>
            <p:cNvSpPr/>
            <p:nvPr/>
          </p:nvSpPr>
          <p:spPr>
            <a:xfrm>
              <a:off x="2887973" y="2519172"/>
              <a:ext cx="490855" cy="533400"/>
            </a:xfrm>
            <a:custGeom>
              <a:avLst/>
              <a:gdLst/>
              <a:ahLst/>
              <a:cxnLst/>
              <a:rect l="l" t="t" r="r" b="b"/>
              <a:pathLst>
                <a:path w="490854" h="533400">
                  <a:moveTo>
                    <a:pt x="174675" y="533336"/>
                  </a:moveTo>
                  <a:lnTo>
                    <a:pt x="144500" y="517461"/>
                  </a:lnTo>
                  <a:lnTo>
                    <a:pt x="131800" y="507936"/>
                  </a:lnTo>
                  <a:lnTo>
                    <a:pt x="117513" y="496824"/>
                  </a:lnTo>
                  <a:lnTo>
                    <a:pt x="106400" y="488886"/>
                  </a:lnTo>
                  <a:lnTo>
                    <a:pt x="73050" y="455561"/>
                  </a:lnTo>
                  <a:lnTo>
                    <a:pt x="46050" y="420636"/>
                  </a:lnTo>
                  <a:lnTo>
                    <a:pt x="25412" y="380949"/>
                  </a:lnTo>
                  <a:lnTo>
                    <a:pt x="19062" y="368261"/>
                  </a:lnTo>
                  <a:lnTo>
                    <a:pt x="14300" y="353974"/>
                  </a:lnTo>
                  <a:lnTo>
                    <a:pt x="9537" y="341274"/>
                  </a:lnTo>
                  <a:lnTo>
                    <a:pt x="6362" y="326986"/>
                  </a:lnTo>
                  <a:lnTo>
                    <a:pt x="3187" y="314286"/>
                  </a:lnTo>
                  <a:lnTo>
                    <a:pt x="1587" y="301586"/>
                  </a:lnTo>
                  <a:lnTo>
                    <a:pt x="0" y="285711"/>
                  </a:lnTo>
                  <a:lnTo>
                    <a:pt x="0" y="273011"/>
                  </a:lnTo>
                  <a:lnTo>
                    <a:pt x="0" y="258737"/>
                  </a:lnTo>
                  <a:lnTo>
                    <a:pt x="1587" y="244449"/>
                  </a:lnTo>
                  <a:lnTo>
                    <a:pt x="3187" y="230162"/>
                  </a:lnTo>
                  <a:lnTo>
                    <a:pt x="6362" y="217462"/>
                  </a:lnTo>
                  <a:lnTo>
                    <a:pt x="9537" y="204762"/>
                  </a:lnTo>
                  <a:lnTo>
                    <a:pt x="25412" y="163487"/>
                  </a:lnTo>
                  <a:lnTo>
                    <a:pt x="41287" y="138099"/>
                  </a:lnTo>
                  <a:lnTo>
                    <a:pt x="57175" y="112699"/>
                  </a:lnTo>
                  <a:lnTo>
                    <a:pt x="68287" y="103174"/>
                  </a:lnTo>
                  <a:lnTo>
                    <a:pt x="77812" y="90474"/>
                  </a:lnTo>
                  <a:lnTo>
                    <a:pt x="88925" y="80949"/>
                  </a:lnTo>
                  <a:lnTo>
                    <a:pt x="100037" y="71424"/>
                  </a:lnTo>
                  <a:lnTo>
                    <a:pt x="112750" y="61899"/>
                  </a:lnTo>
                  <a:lnTo>
                    <a:pt x="125450" y="53962"/>
                  </a:lnTo>
                  <a:lnTo>
                    <a:pt x="138150" y="46037"/>
                  </a:lnTo>
                  <a:lnTo>
                    <a:pt x="150863" y="38100"/>
                  </a:lnTo>
                  <a:lnTo>
                    <a:pt x="165150" y="33337"/>
                  </a:lnTo>
                  <a:lnTo>
                    <a:pt x="177850" y="26987"/>
                  </a:lnTo>
                  <a:lnTo>
                    <a:pt x="193725" y="20637"/>
                  </a:lnTo>
                  <a:lnTo>
                    <a:pt x="208025" y="15875"/>
                  </a:lnTo>
                  <a:lnTo>
                    <a:pt x="222313" y="12700"/>
                  </a:lnTo>
                  <a:lnTo>
                    <a:pt x="238188" y="9525"/>
                  </a:lnTo>
                  <a:lnTo>
                    <a:pt x="252488" y="6350"/>
                  </a:lnTo>
                  <a:lnTo>
                    <a:pt x="268363" y="3175"/>
                  </a:lnTo>
                  <a:lnTo>
                    <a:pt x="284238" y="1587"/>
                  </a:lnTo>
                  <a:lnTo>
                    <a:pt x="300126" y="1587"/>
                  </a:lnTo>
                  <a:lnTo>
                    <a:pt x="316001" y="0"/>
                  </a:lnTo>
                  <a:lnTo>
                    <a:pt x="331876" y="1587"/>
                  </a:lnTo>
                  <a:lnTo>
                    <a:pt x="347764" y="3175"/>
                  </a:lnTo>
                  <a:lnTo>
                    <a:pt x="365226" y="4762"/>
                  </a:lnTo>
                  <a:lnTo>
                    <a:pt x="381101" y="6350"/>
                  </a:lnTo>
                  <a:lnTo>
                    <a:pt x="428739" y="17462"/>
                  </a:lnTo>
                  <a:lnTo>
                    <a:pt x="458914" y="30162"/>
                  </a:lnTo>
                  <a:lnTo>
                    <a:pt x="474789" y="36512"/>
                  </a:lnTo>
                  <a:lnTo>
                    <a:pt x="490664" y="42862"/>
                  </a:lnTo>
                </a:path>
              </a:pathLst>
            </a:custGeom>
            <a:ln w="12192">
              <a:solidFill>
                <a:srgbClr val="00AD00"/>
              </a:solidFill>
            </a:ln>
          </p:spPr>
          <p:txBody>
            <a:bodyPr wrap="square" lIns="0" tIns="0" rIns="0" bIns="0" rtlCol="0"/>
            <a:lstStyle/>
            <a:p>
              <a:endParaRPr/>
            </a:p>
          </p:txBody>
        </p:sp>
        <p:sp>
          <p:nvSpPr>
            <p:cNvPr id="12" name="object 12"/>
            <p:cNvSpPr/>
            <p:nvPr/>
          </p:nvSpPr>
          <p:spPr>
            <a:xfrm>
              <a:off x="2572515" y="3008375"/>
              <a:ext cx="489584" cy="533400"/>
            </a:xfrm>
            <a:custGeom>
              <a:avLst/>
              <a:gdLst/>
              <a:ahLst/>
              <a:cxnLst/>
              <a:rect l="l" t="t" r="r" b="b"/>
              <a:pathLst>
                <a:path w="489585" h="533400">
                  <a:moveTo>
                    <a:pt x="172542" y="533336"/>
                  </a:moveTo>
                  <a:lnTo>
                    <a:pt x="144043" y="515874"/>
                  </a:lnTo>
                  <a:lnTo>
                    <a:pt x="131381" y="506349"/>
                  </a:lnTo>
                  <a:lnTo>
                    <a:pt x="117132" y="496824"/>
                  </a:lnTo>
                  <a:lnTo>
                    <a:pt x="106057" y="487299"/>
                  </a:lnTo>
                  <a:lnTo>
                    <a:pt x="93395" y="476199"/>
                  </a:lnTo>
                  <a:lnTo>
                    <a:pt x="82308" y="466674"/>
                  </a:lnTo>
                  <a:lnTo>
                    <a:pt x="72809" y="455561"/>
                  </a:lnTo>
                  <a:lnTo>
                    <a:pt x="61734" y="444449"/>
                  </a:lnTo>
                  <a:lnTo>
                    <a:pt x="53822" y="431749"/>
                  </a:lnTo>
                  <a:lnTo>
                    <a:pt x="45897" y="420636"/>
                  </a:lnTo>
                  <a:lnTo>
                    <a:pt x="37985" y="406349"/>
                  </a:lnTo>
                  <a:lnTo>
                    <a:pt x="30073" y="393649"/>
                  </a:lnTo>
                  <a:lnTo>
                    <a:pt x="23736" y="380949"/>
                  </a:lnTo>
                  <a:lnTo>
                    <a:pt x="18986" y="368261"/>
                  </a:lnTo>
                  <a:lnTo>
                    <a:pt x="14236" y="353974"/>
                  </a:lnTo>
                  <a:lnTo>
                    <a:pt x="9499" y="341274"/>
                  </a:lnTo>
                  <a:lnTo>
                    <a:pt x="6324" y="326986"/>
                  </a:lnTo>
                  <a:lnTo>
                    <a:pt x="3162" y="312699"/>
                  </a:lnTo>
                  <a:lnTo>
                    <a:pt x="1574" y="299999"/>
                  </a:lnTo>
                  <a:lnTo>
                    <a:pt x="0" y="285711"/>
                  </a:lnTo>
                  <a:lnTo>
                    <a:pt x="0" y="273011"/>
                  </a:lnTo>
                  <a:lnTo>
                    <a:pt x="0" y="258737"/>
                  </a:lnTo>
                  <a:lnTo>
                    <a:pt x="1574" y="244449"/>
                  </a:lnTo>
                  <a:lnTo>
                    <a:pt x="3162" y="230162"/>
                  </a:lnTo>
                  <a:lnTo>
                    <a:pt x="6324" y="217462"/>
                  </a:lnTo>
                  <a:lnTo>
                    <a:pt x="9499" y="203174"/>
                  </a:lnTo>
                  <a:lnTo>
                    <a:pt x="25323" y="163487"/>
                  </a:lnTo>
                  <a:lnTo>
                    <a:pt x="56984" y="112699"/>
                  </a:lnTo>
                  <a:lnTo>
                    <a:pt x="68059" y="101587"/>
                  </a:lnTo>
                  <a:lnTo>
                    <a:pt x="77558" y="90474"/>
                  </a:lnTo>
                  <a:lnTo>
                    <a:pt x="88646" y="80949"/>
                  </a:lnTo>
                  <a:lnTo>
                    <a:pt x="99720" y="71424"/>
                  </a:lnTo>
                  <a:lnTo>
                    <a:pt x="112382" y="61899"/>
                  </a:lnTo>
                  <a:lnTo>
                    <a:pt x="125056" y="53962"/>
                  </a:lnTo>
                  <a:lnTo>
                    <a:pt x="137718" y="46037"/>
                  </a:lnTo>
                  <a:lnTo>
                    <a:pt x="150380" y="38100"/>
                  </a:lnTo>
                  <a:lnTo>
                    <a:pt x="163042" y="31750"/>
                  </a:lnTo>
                  <a:lnTo>
                    <a:pt x="177292" y="25400"/>
                  </a:lnTo>
                  <a:lnTo>
                    <a:pt x="191541" y="20637"/>
                  </a:lnTo>
                  <a:lnTo>
                    <a:pt x="207365" y="14287"/>
                  </a:lnTo>
                  <a:lnTo>
                    <a:pt x="221615" y="12700"/>
                  </a:lnTo>
                  <a:lnTo>
                    <a:pt x="235864" y="7937"/>
                  </a:lnTo>
                  <a:lnTo>
                    <a:pt x="251688" y="4762"/>
                  </a:lnTo>
                  <a:lnTo>
                    <a:pt x="267525" y="3175"/>
                  </a:lnTo>
                  <a:lnTo>
                    <a:pt x="283349" y="1587"/>
                  </a:lnTo>
                  <a:lnTo>
                    <a:pt x="299186" y="0"/>
                  </a:lnTo>
                  <a:lnTo>
                    <a:pt x="315010" y="0"/>
                  </a:lnTo>
                  <a:lnTo>
                    <a:pt x="330847" y="0"/>
                  </a:lnTo>
                  <a:lnTo>
                    <a:pt x="346671" y="1587"/>
                  </a:lnTo>
                  <a:lnTo>
                    <a:pt x="362496" y="3175"/>
                  </a:lnTo>
                  <a:lnTo>
                    <a:pt x="378333" y="6350"/>
                  </a:lnTo>
                  <a:lnTo>
                    <a:pt x="394157" y="9525"/>
                  </a:lnTo>
                  <a:lnTo>
                    <a:pt x="409994" y="12700"/>
                  </a:lnTo>
                  <a:lnTo>
                    <a:pt x="425818" y="17462"/>
                  </a:lnTo>
                  <a:lnTo>
                    <a:pt x="441655" y="22225"/>
                  </a:lnTo>
                  <a:lnTo>
                    <a:pt x="457479" y="28575"/>
                  </a:lnTo>
                  <a:lnTo>
                    <a:pt x="473316" y="36512"/>
                  </a:lnTo>
                  <a:lnTo>
                    <a:pt x="489140" y="42862"/>
                  </a:lnTo>
                </a:path>
              </a:pathLst>
            </a:custGeom>
            <a:ln w="12192">
              <a:solidFill>
                <a:srgbClr val="00AD00"/>
              </a:solidFill>
            </a:ln>
          </p:spPr>
          <p:txBody>
            <a:bodyPr wrap="square" lIns="0" tIns="0" rIns="0" bIns="0" rtlCol="0"/>
            <a:lstStyle/>
            <a:p>
              <a:endParaRPr/>
            </a:p>
          </p:txBody>
        </p:sp>
        <p:sp>
          <p:nvSpPr>
            <p:cNvPr id="13" name="object 13"/>
            <p:cNvSpPr/>
            <p:nvPr/>
          </p:nvSpPr>
          <p:spPr>
            <a:xfrm>
              <a:off x="3195831" y="2026919"/>
              <a:ext cx="489584" cy="533400"/>
            </a:xfrm>
            <a:custGeom>
              <a:avLst/>
              <a:gdLst/>
              <a:ahLst/>
              <a:cxnLst/>
              <a:rect l="l" t="t" r="r" b="b"/>
              <a:pathLst>
                <a:path w="489585" h="533400">
                  <a:moveTo>
                    <a:pt x="173100" y="533336"/>
                  </a:moveTo>
                  <a:lnTo>
                    <a:pt x="130225" y="506349"/>
                  </a:lnTo>
                  <a:lnTo>
                    <a:pt x="93700" y="476199"/>
                  </a:lnTo>
                  <a:lnTo>
                    <a:pt x="61937" y="442861"/>
                  </a:lnTo>
                  <a:lnTo>
                    <a:pt x="36525" y="406349"/>
                  </a:lnTo>
                  <a:lnTo>
                    <a:pt x="30175" y="393649"/>
                  </a:lnTo>
                  <a:lnTo>
                    <a:pt x="23812" y="380949"/>
                  </a:lnTo>
                  <a:lnTo>
                    <a:pt x="17462" y="366674"/>
                  </a:lnTo>
                  <a:lnTo>
                    <a:pt x="12699" y="353974"/>
                  </a:lnTo>
                  <a:lnTo>
                    <a:pt x="9524" y="339686"/>
                  </a:lnTo>
                  <a:lnTo>
                    <a:pt x="4762" y="326986"/>
                  </a:lnTo>
                  <a:lnTo>
                    <a:pt x="3174" y="312699"/>
                  </a:lnTo>
                  <a:lnTo>
                    <a:pt x="0" y="299999"/>
                  </a:lnTo>
                  <a:lnTo>
                    <a:pt x="0" y="285711"/>
                  </a:lnTo>
                  <a:lnTo>
                    <a:pt x="0" y="271424"/>
                  </a:lnTo>
                  <a:lnTo>
                    <a:pt x="0" y="257149"/>
                  </a:lnTo>
                  <a:lnTo>
                    <a:pt x="0" y="244449"/>
                  </a:lnTo>
                  <a:lnTo>
                    <a:pt x="3174" y="230162"/>
                  </a:lnTo>
                  <a:lnTo>
                    <a:pt x="4762" y="215874"/>
                  </a:lnTo>
                  <a:lnTo>
                    <a:pt x="9524" y="203174"/>
                  </a:lnTo>
                  <a:lnTo>
                    <a:pt x="12699" y="188887"/>
                  </a:lnTo>
                  <a:lnTo>
                    <a:pt x="19049" y="176187"/>
                  </a:lnTo>
                  <a:lnTo>
                    <a:pt x="23812" y="161899"/>
                  </a:lnTo>
                  <a:lnTo>
                    <a:pt x="31762" y="149212"/>
                  </a:lnTo>
                  <a:lnTo>
                    <a:pt x="39700" y="136512"/>
                  </a:lnTo>
                  <a:lnTo>
                    <a:pt x="57162" y="112699"/>
                  </a:lnTo>
                  <a:lnTo>
                    <a:pt x="66700" y="101587"/>
                  </a:lnTo>
                  <a:lnTo>
                    <a:pt x="76225" y="90474"/>
                  </a:lnTo>
                  <a:lnTo>
                    <a:pt x="87337" y="80949"/>
                  </a:lnTo>
                  <a:lnTo>
                    <a:pt x="98463" y="71424"/>
                  </a:lnTo>
                  <a:lnTo>
                    <a:pt x="111163" y="60312"/>
                  </a:lnTo>
                  <a:lnTo>
                    <a:pt x="123875" y="53962"/>
                  </a:lnTo>
                  <a:lnTo>
                    <a:pt x="136575" y="44450"/>
                  </a:lnTo>
                  <a:lnTo>
                    <a:pt x="149275" y="38100"/>
                  </a:lnTo>
                  <a:lnTo>
                    <a:pt x="163575" y="31750"/>
                  </a:lnTo>
                  <a:lnTo>
                    <a:pt x="177863" y="25400"/>
                  </a:lnTo>
                  <a:lnTo>
                    <a:pt x="192163" y="20637"/>
                  </a:lnTo>
                  <a:lnTo>
                    <a:pt x="206451" y="14287"/>
                  </a:lnTo>
                  <a:lnTo>
                    <a:pt x="222326" y="12700"/>
                  </a:lnTo>
                  <a:lnTo>
                    <a:pt x="236626" y="7937"/>
                  </a:lnTo>
                  <a:lnTo>
                    <a:pt x="252501" y="4762"/>
                  </a:lnTo>
                  <a:lnTo>
                    <a:pt x="266801" y="3175"/>
                  </a:lnTo>
                  <a:lnTo>
                    <a:pt x="282676" y="0"/>
                  </a:lnTo>
                  <a:lnTo>
                    <a:pt x="298564" y="0"/>
                  </a:lnTo>
                  <a:lnTo>
                    <a:pt x="314439" y="0"/>
                  </a:lnTo>
                  <a:lnTo>
                    <a:pt x="330327" y="0"/>
                  </a:lnTo>
                  <a:lnTo>
                    <a:pt x="347789" y="1587"/>
                  </a:lnTo>
                  <a:lnTo>
                    <a:pt x="363677" y="3175"/>
                  </a:lnTo>
                  <a:lnTo>
                    <a:pt x="379552" y="6350"/>
                  </a:lnTo>
                  <a:lnTo>
                    <a:pt x="395439" y="9525"/>
                  </a:lnTo>
                  <a:lnTo>
                    <a:pt x="411314" y="12700"/>
                  </a:lnTo>
                  <a:lnTo>
                    <a:pt x="427202" y="15875"/>
                  </a:lnTo>
                  <a:lnTo>
                    <a:pt x="443077" y="22225"/>
                  </a:lnTo>
                  <a:lnTo>
                    <a:pt x="458965" y="28575"/>
                  </a:lnTo>
                  <a:lnTo>
                    <a:pt x="474840" y="34925"/>
                  </a:lnTo>
                  <a:lnTo>
                    <a:pt x="489140" y="41275"/>
                  </a:lnTo>
                </a:path>
              </a:pathLst>
            </a:custGeom>
            <a:ln w="12191">
              <a:solidFill>
                <a:srgbClr val="00AD00"/>
              </a:solidFill>
            </a:ln>
          </p:spPr>
          <p:txBody>
            <a:bodyPr wrap="square" lIns="0" tIns="0" rIns="0" bIns="0" rtlCol="0"/>
            <a:lstStyle/>
            <a:p>
              <a:endParaRPr/>
            </a:p>
          </p:txBody>
        </p:sp>
        <p:sp>
          <p:nvSpPr>
            <p:cNvPr id="14" name="object 14"/>
            <p:cNvSpPr/>
            <p:nvPr/>
          </p:nvSpPr>
          <p:spPr>
            <a:xfrm>
              <a:off x="3518909" y="1528571"/>
              <a:ext cx="490855" cy="533400"/>
            </a:xfrm>
            <a:custGeom>
              <a:avLst/>
              <a:gdLst/>
              <a:ahLst/>
              <a:cxnLst/>
              <a:rect l="l" t="t" r="r" b="b"/>
              <a:pathLst>
                <a:path w="490854" h="533400">
                  <a:moveTo>
                    <a:pt x="174675" y="533336"/>
                  </a:moveTo>
                  <a:lnTo>
                    <a:pt x="144500" y="517461"/>
                  </a:lnTo>
                  <a:lnTo>
                    <a:pt x="131800" y="507936"/>
                  </a:lnTo>
                  <a:lnTo>
                    <a:pt x="117513" y="496824"/>
                  </a:lnTo>
                  <a:lnTo>
                    <a:pt x="106400" y="488886"/>
                  </a:lnTo>
                  <a:lnTo>
                    <a:pt x="73050" y="455561"/>
                  </a:lnTo>
                  <a:lnTo>
                    <a:pt x="46050" y="420636"/>
                  </a:lnTo>
                  <a:lnTo>
                    <a:pt x="25412" y="380949"/>
                  </a:lnTo>
                  <a:lnTo>
                    <a:pt x="19062" y="368261"/>
                  </a:lnTo>
                  <a:lnTo>
                    <a:pt x="14300" y="353974"/>
                  </a:lnTo>
                  <a:lnTo>
                    <a:pt x="9537" y="341274"/>
                  </a:lnTo>
                  <a:lnTo>
                    <a:pt x="6362" y="326986"/>
                  </a:lnTo>
                  <a:lnTo>
                    <a:pt x="3187" y="314286"/>
                  </a:lnTo>
                  <a:lnTo>
                    <a:pt x="1587" y="301586"/>
                  </a:lnTo>
                  <a:lnTo>
                    <a:pt x="0" y="285711"/>
                  </a:lnTo>
                  <a:lnTo>
                    <a:pt x="0" y="273011"/>
                  </a:lnTo>
                  <a:lnTo>
                    <a:pt x="0" y="258737"/>
                  </a:lnTo>
                  <a:lnTo>
                    <a:pt x="1587" y="244449"/>
                  </a:lnTo>
                  <a:lnTo>
                    <a:pt x="3187" y="230162"/>
                  </a:lnTo>
                  <a:lnTo>
                    <a:pt x="6362" y="217462"/>
                  </a:lnTo>
                  <a:lnTo>
                    <a:pt x="9537" y="204762"/>
                  </a:lnTo>
                  <a:lnTo>
                    <a:pt x="25412" y="163487"/>
                  </a:lnTo>
                  <a:lnTo>
                    <a:pt x="41287" y="138099"/>
                  </a:lnTo>
                  <a:lnTo>
                    <a:pt x="57175" y="112699"/>
                  </a:lnTo>
                  <a:lnTo>
                    <a:pt x="68287" y="103174"/>
                  </a:lnTo>
                  <a:lnTo>
                    <a:pt x="77812" y="90474"/>
                  </a:lnTo>
                  <a:lnTo>
                    <a:pt x="88925" y="80949"/>
                  </a:lnTo>
                  <a:lnTo>
                    <a:pt x="100050" y="71424"/>
                  </a:lnTo>
                  <a:lnTo>
                    <a:pt x="112750" y="61899"/>
                  </a:lnTo>
                  <a:lnTo>
                    <a:pt x="125450" y="53962"/>
                  </a:lnTo>
                  <a:lnTo>
                    <a:pt x="138150" y="46037"/>
                  </a:lnTo>
                  <a:lnTo>
                    <a:pt x="150863" y="38100"/>
                  </a:lnTo>
                  <a:lnTo>
                    <a:pt x="165150" y="33337"/>
                  </a:lnTo>
                  <a:lnTo>
                    <a:pt x="177850" y="26987"/>
                  </a:lnTo>
                  <a:lnTo>
                    <a:pt x="193725" y="20637"/>
                  </a:lnTo>
                  <a:lnTo>
                    <a:pt x="208026" y="15875"/>
                  </a:lnTo>
                  <a:lnTo>
                    <a:pt x="222313" y="12700"/>
                  </a:lnTo>
                  <a:lnTo>
                    <a:pt x="238188" y="9525"/>
                  </a:lnTo>
                  <a:lnTo>
                    <a:pt x="252488" y="6350"/>
                  </a:lnTo>
                  <a:lnTo>
                    <a:pt x="268363" y="3175"/>
                  </a:lnTo>
                  <a:lnTo>
                    <a:pt x="284238" y="1587"/>
                  </a:lnTo>
                  <a:lnTo>
                    <a:pt x="300126" y="0"/>
                  </a:lnTo>
                  <a:lnTo>
                    <a:pt x="316001" y="0"/>
                  </a:lnTo>
                  <a:lnTo>
                    <a:pt x="331876" y="0"/>
                  </a:lnTo>
                  <a:lnTo>
                    <a:pt x="347764" y="1587"/>
                  </a:lnTo>
                  <a:lnTo>
                    <a:pt x="363639" y="3175"/>
                  </a:lnTo>
                  <a:lnTo>
                    <a:pt x="379514" y="6350"/>
                  </a:lnTo>
                  <a:lnTo>
                    <a:pt x="396989" y="9525"/>
                  </a:lnTo>
                  <a:lnTo>
                    <a:pt x="412864" y="12700"/>
                  </a:lnTo>
                  <a:lnTo>
                    <a:pt x="428739" y="17462"/>
                  </a:lnTo>
                  <a:lnTo>
                    <a:pt x="444614" y="23812"/>
                  </a:lnTo>
                  <a:lnTo>
                    <a:pt x="458914" y="30162"/>
                  </a:lnTo>
                  <a:lnTo>
                    <a:pt x="474789" y="36512"/>
                  </a:lnTo>
                  <a:lnTo>
                    <a:pt x="490664" y="42862"/>
                  </a:lnTo>
                </a:path>
              </a:pathLst>
            </a:custGeom>
            <a:ln w="12192">
              <a:solidFill>
                <a:srgbClr val="00AD00"/>
              </a:solidFill>
            </a:ln>
          </p:spPr>
          <p:txBody>
            <a:bodyPr wrap="square" lIns="0" tIns="0" rIns="0" bIns="0" rtlCol="0"/>
            <a:lstStyle/>
            <a:p>
              <a:endParaRPr/>
            </a:p>
          </p:txBody>
        </p:sp>
      </p:grpSp>
      <p:sp>
        <p:nvSpPr>
          <p:cNvPr id="15" name="object 15"/>
          <p:cNvSpPr txBox="1"/>
          <p:nvPr/>
        </p:nvSpPr>
        <p:spPr>
          <a:xfrm>
            <a:off x="3941762" y="1625155"/>
            <a:ext cx="24574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C</a:t>
            </a:r>
            <a:endParaRPr sz="2400">
              <a:latin typeface="Arial"/>
              <a:cs typeface="Arial"/>
            </a:endParaRPr>
          </a:p>
        </p:txBody>
      </p:sp>
      <p:sp>
        <p:nvSpPr>
          <p:cNvPr id="16" name="object 16"/>
          <p:cNvSpPr txBox="1"/>
          <p:nvPr/>
        </p:nvSpPr>
        <p:spPr>
          <a:xfrm>
            <a:off x="2871914" y="3177806"/>
            <a:ext cx="22923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B</a:t>
            </a:r>
            <a:endParaRPr sz="2400">
              <a:latin typeface="Arial"/>
              <a:cs typeface="Arial"/>
            </a:endParaRPr>
          </a:p>
        </p:txBody>
      </p:sp>
      <p:sp>
        <p:nvSpPr>
          <p:cNvPr id="17" name="object 17"/>
          <p:cNvSpPr txBox="1"/>
          <p:nvPr/>
        </p:nvSpPr>
        <p:spPr>
          <a:xfrm>
            <a:off x="4991188" y="3125380"/>
            <a:ext cx="22923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a:t>
            </a:r>
            <a:endParaRPr sz="2400">
              <a:latin typeface="Arial"/>
              <a:cs typeface="Arial"/>
            </a:endParaRPr>
          </a:p>
        </p:txBody>
      </p:sp>
      <p:grpSp>
        <p:nvGrpSpPr>
          <p:cNvPr id="18" name="object 18"/>
          <p:cNvGrpSpPr/>
          <p:nvPr/>
        </p:nvGrpSpPr>
        <p:grpSpPr>
          <a:xfrm>
            <a:off x="6140958" y="1194813"/>
            <a:ext cx="1183005" cy="78105"/>
            <a:chOff x="6140958" y="1194813"/>
            <a:chExt cx="1183005" cy="78105"/>
          </a:xfrm>
        </p:grpSpPr>
        <p:sp>
          <p:nvSpPr>
            <p:cNvPr id="19" name="object 19"/>
            <p:cNvSpPr/>
            <p:nvPr/>
          </p:nvSpPr>
          <p:spPr>
            <a:xfrm>
              <a:off x="6140958" y="1233678"/>
              <a:ext cx="1104900" cy="0"/>
            </a:xfrm>
            <a:custGeom>
              <a:avLst/>
              <a:gdLst/>
              <a:ahLst/>
              <a:cxnLst/>
              <a:rect l="l" t="t" r="r" b="b"/>
              <a:pathLst>
                <a:path w="1104900">
                  <a:moveTo>
                    <a:pt x="0" y="0"/>
                  </a:moveTo>
                  <a:lnTo>
                    <a:pt x="1104900" y="0"/>
                  </a:lnTo>
                </a:path>
              </a:pathLst>
            </a:custGeom>
            <a:ln w="25908">
              <a:solidFill>
                <a:srgbClr val="FB0128"/>
              </a:solidFill>
            </a:ln>
          </p:spPr>
          <p:txBody>
            <a:bodyPr wrap="square" lIns="0" tIns="0" rIns="0" bIns="0" rtlCol="0"/>
            <a:lstStyle/>
            <a:p>
              <a:endParaRPr/>
            </a:p>
          </p:txBody>
        </p:sp>
        <p:sp>
          <p:nvSpPr>
            <p:cNvPr id="20" name="object 20"/>
            <p:cNvSpPr/>
            <p:nvPr/>
          </p:nvSpPr>
          <p:spPr>
            <a:xfrm>
              <a:off x="7194042" y="1194813"/>
              <a:ext cx="129539" cy="78105"/>
            </a:xfrm>
            <a:custGeom>
              <a:avLst/>
              <a:gdLst/>
              <a:ahLst/>
              <a:cxnLst/>
              <a:rect l="l" t="t" r="r" b="b"/>
              <a:pathLst>
                <a:path w="129540" h="78105">
                  <a:moveTo>
                    <a:pt x="0" y="0"/>
                  </a:moveTo>
                  <a:lnTo>
                    <a:pt x="51816" y="38862"/>
                  </a:lnTo>
                  <a:lnTo>
                    <a:pt x="0" y="77724"/>
                  </a:lnTo>
                  <a:lnTo>
                    <a:pt x="129540" y="38862"/>
                  </a:lnTo>
                  <a:lnTo>
                    <a:pt x="0" y="0"/>
                  </a:lnTo>
                  <a:close/>
                </a:path>
              </a:pathLst>
            </a:custGeom>
            <a:solidFill>
              <a:srgbClr val="FB0128"/>
            </a:solidFill>
          </p:spPr>
          <p:txBody>
            <a:bodyPr wrap="square" lIns="0" tIns="0" rIns="0" bIns="0" rtlCol="0"/>
            <a:lstStyle/>
            <a:p>
              <a:endParaRPr/>
            </a:p>
          </p:txBody>
        </p:sp>
      </p:grpSp>
      <p:grpSp>
        <p:nvGrpSpPr>
          <p:cNvPr id="21" name="object 21"/>
          <p:cNvGrpSpPr/>
          <p:nvPr/>
        </p:nvGrpSpPr>
        <p:grpSpPr>
          <a:xfrm>
            <a:off x="6195821" y="3259833"/>
            <a:ext cx="1183005" cy="78105"/>
            <a:chOff x="6195821" y="3259833"/>
            <a:chExt cx="1183005" cy="78105"/>
          </a:xfrm>
        </p:grpSpPr>
        <p:sp>
          <p:nvSpPr>
            <p:cNvPr id="22" name="object 22"/>
            <p:cNvSpPr/>
            <p:nvPr/>
          </p:nvSpPr>
          <p:spPr>
            <a:xfrm>
              <a:off x="6195821" y="3298698"/>
              <a:ext cx="1104900" cy="0"/>
            </a:xfrm>
            <a:custGeom>
              <a:avLst/>
              <a:gdLst/>
              <a:ahLst/>
              <a:cxnLst/>
              <a:rect l="l" t="t" r="r" b="b"/>
              <a:pathLst>
                <a:path w="1104900">
                  <a:moveTo>
                    <a:pt x="0" y="0"/>
                  </a:moveTo>
                  <a:lnTo>
                    <a:pt x="1104900" y="0"/>
                  </a:lnTo>
                </a:path>
              </a:pathLst>
            </a:custGeom>
            <a:ln w="25908">
              <a:solidFill>
                <a:srgbClr val="FB0128"/>
              </a:solidFill>
            </a:ln>
          </p:spPr>
          <p:txBody>
            <a:bodyPr wrap="square" lIns="0" tIns="0" rIns="0" bIns="0" rtlCol="0"/>
            <a:lstStyle/>
            <a:p>
              <a:endParaRPr/>
            </a:p>
          </p:txBody>
        </p:sp>
        <p:sp>
          <p:nvSpPr>
            <p:cNvPr id="23" name="object 23"/>
            <p:cNvSpPr/>
            <p:nvPr/>
          </p:nvSpPr>
          <p:spPr>
            <a:xfrm>
              <a:off x="7248905" y="3259833"/>
              <a:ext cx="129539" cy="78105"/>
            </a:xfrm>
            <a:custGeom>
              <a:avLst/>
              <a:gdLst/>
              <a:ahLst/>
              <a:cxnLst/>
              <a:rect l="l" t="t" r="r" b="b"/>
              <a:pathLst>
                <a:path w="129540" h="78104">
                  <a:moveTo>
                    <a:pt x="0" y="0"/>
                  </a:moveTo>
                  <a:lnTo>
                    <a:pt x="51816" y="38862"/>
                  </a:lnTo>
                  <a:lnTo>
                    <a:pt x="0" y="77724"/>
                  </a:lnTo>
                  <a:lnTo>
                    <a:pt x="129540" y="38862"/>
                  </a:lnTo>
                  <a:lnTo>
                    <a:pt x="0" y="0"/>
                  </a:lnTo>
                  <a:close/>
                </a:path>
              </a:pathLst>
            </a:custGeom>
            <a:solidFill>
              <a:srgbClr val="FB0128"/>
            </a:solidFill>
          </p:spPr>
          <p:txBody>
            <a:bodyPr wrap="square" lIns="0" tIns="0" rIns="0" bIns="0" rtlCol="0"/>
            <a:lstStyle/>
            <a:p>
              <a:endParaRPr/>
            </a:p>
          </p:txBody>
        </p:sp>
      </p:grpSp>
      <p:grpSp>
        <p:nvGrpSpPr>
          <p:cNvPr id="24" name="object 24"/>
          <p:cNvGrpSpPr/>
          <p:nvPr/>
        </p:nvGrpSpPr>
        <p:grpSpPr>
          <a:xfrm>
            <a:off x="6139434" y="4411977"/>
            <a:ext cx="1183005" cy="78105"/>
            <a:chOff x="6139434" y="4411977"/>
            <a:chExt cx="1183005" cy="78105"/>
          </a:xfrm>
        </p:grpSpPr>
        <p:sp>
          <p:nvSpPr>
            <p:cNvPr id="25" name="object 25"/>
            <p:cNvSpPr/>
            <p:nvPr/>
          </p:nvSpPr>
          <p:spPr>
            <a:xfrm>
              <a:off x="6139434" y="4450842"/>
              <a:ext cx="1104900" cy="0"/>
            </a:xfrm>
            <a:custGeom>
              <a:avLst/>
              <a:gdLst/>
              <a:ahLst/>
              <a:cxnLst/>
              <a:rect l="l" t="t" r="r" b="b"/>
              <a:pathLst>
                <a:path w="1104900">
                  <a:moveTo>
                    <a:pt x="0" y="0"/>
                  </a:moveTo>
                  <a:lnTo>
                    <a:pt x="1104900" y="0"/>
                  </a:lnTo>
                </a:path>
              </a:pathLst>
            </a:custGeom>
            <a:ln w="25908">
              <a:solidFill>
                <a:srgbClr val="FB0128"/>
              </a:solidFill>
            </a:ln>
          </p:spPr>
          <p:txBody>
            <a:bodyPr wrap="square" lIns="0" tIns="0" rIns="0" bIns="0" rtlCol="0"/>
            <a:lstStyle/>
            <a:p>
              <a:endParaRPr/>
            </a:p>
          </p:txBody>
        </p:sp>
        <p:sp>
          <p:nvSpPr>
            <p:cNvPr id="26" name="object 26"/>
            <p:cNvSpPr/>
            <p:nvPr/>
          </p:nvSpPr>
          <p:spPr>
            <a:xfrm>
              <a:off x="7192518" y="4411977"/>
              <a:ext cx="129539" cy="78105"/>
            </a:xfrm>
            <a:custGeom>
              <a:avLst/>
              <a:gdLst/>
              <a:ahLst/>
              <a:cxnLst/>
              <a:rect l="l" t="t" r="r" b="b"/>
              <a:pathLst>
                <a:path w="129540" h="78104">
                  <a:moveTo>
                    <a:pt x="0" y="0"/>
                  </a:moveTo>
                  <a:lnTo>
                    <a:pt x="51816" y="38861"/>
                  </a:lnTo>
                  <a:lnTo>
                    <a:pt x="0" y="77723"/>
                  </a:lnTo>
                  <a:lnTo>
                    <a:pt x="129540" y="38861"/>
                  </a:lnTo>
                  <a:lnTo>
                    <a:pt x="0" y="0"/>
                  </a:lnTo>
                  <a:close/>
                </a:path>
              </a:pathLst>
            </a:custGeom>
            <a:solidFill>
              <a:srgbClr val="FB0128"/>
            </a:solidFill>
          </p:spPr>
          <p:txBody>
            <a:bodyPr wrap="square" lIns="0" tIns="0" rIns="0" bIns="0" rtlCol="0"/>
            <a:lstStyle/>
            <a:p>
              <a:endParaRPr/>
            </a:p>
          </p:txBody>
        </p:sp>
      </p:grpSp>
      <p:grpSp>
        <p:nvGrpSpPr>
          <p:cNvPr id="27" name="object 27"/>
          <p:cNvGrpSpPr/>
          <p:nvPr/>
        </p:nvGrpSpPr>
        <p:grpSpPr>
          <a:xfrm>
            <a:off x="3427476" y="3883149"/>
            <a:ext cx="1183005" cy="76200"/>
            <a:chOff x="3427476" y="3883149"/>
            <a:chExt cx="1183005" cy="76200"/>
          </a:xfrm>
        </p:grpSpPr>
        <p:sp>
          <p:nvSpPr>
            <p:cNvPr id="28" name="object 28"/>
            <p:cNvSpPr/>
            <p:nvPr/>
          </p:nvSpPr>
          <p:spPr>
            <a:xfrm>
              <a:off x="3427476" y="3921251"/>
              <a:ext cx="1106805" cy="0"/>
            </a:xfrm>
            <a:custGeom>
              <a:avLst/>
              <a:gdLst/>
              <a:ahLst/>
              <a:cxnLst/>
              <a:rect l="l" t="t" r="r" b="b"/>
              <a:pathLst>
                <a:path w="1106804">
                  <a:moveTo>
                    <a:pt x="0" y="0"/>
                  </a:moveTo>
                  <a:lnTo>
                    <a:pt x="1106424" y="0"/>
                  </a:lnTo>
                </a:path>
              </a:pathLst>
            </a:custGeom>
            <a:ln w="12700">
              <a:solidFill>
                <a:srgbClr val="037B03"/>
              </a:solidFill>
            </a:ln>
          </p:spPr>
          <p:txBody>
            <a:bodyPr wrap="square" lIns="0" tIns="0" rIns="0" bIns="0" rtlCol="0"/>
            <a:lstStyle/>
            <a:p>
              <a:endParaRPr/>
            </a:p>
          </p:txBody>
        </p:sp>
        <p:sp>
          <p:nvSpPr>
            <p:cNvPr id="29" name="object 29"/>
            <p:cNvSpPr/>
            <p:nvPr/>
          </p:nvSpPr>
          <p:spPr>
            <a:xfrm>
              <a:off x="4483100" y="3883149"/>
              <a:ext cx="127000" cy="76200"/>
            </a:xfrm>
            <a:custGeom>
              <a:avLst/>
              <a:gdLst/>
              <a:ahLst/>
              <a:cxnLst/>
              <a:rect l="l" t="t" r="r" b="b"/>
              <a:pathLst>
                <a:path w="127000" h="76200">
                  <a:moveTo>
                    <a:pt x="0" y="0"/>
                  </a:moveTo>
                  <a:lnTo>
                    <a:pt x="50800" y="38099"/>
                  </a:lnTo>
                  <a:lnTo>
                    <a:pt x="0" y="76199"/>
                  </a:lnTo>
                  <a:lnTo>
                    <a:pt x="127000" y="38099"/>
                  </a:lnTo>
                  <a:lnTo>
                    <a:pt x="0" y="0"/>
                  </a:lnTo>
                  <a:close/>
                </a:path>
              </a:pathLst>
            </a:custGeom>
            <a:solidFill>
              <a:srgbClr val="037B03"/>
            </a:solidFill>
          </p:spPr>
          <p:txBody>
            <a:bodyPr wrap="square" lIns="0" tIns="0" rIns="0" bIns="0" rtlCol="0"/>
            <a:lstStyle/>
            <a:p>
              <a:endParaRPr/>
            </a:p>
          </p:txBody>
        </p:sp>
      </p:grpSp>
      <p:grpSp>
        <p:nvGrpSpPr>
          <p:cNvPr id="30" name="object 30"/>
          <p:cNvGrpSpPr/>
          <p:nvPr/>
        </p:nvGrpSpPr>
        <p:grpSpPr>
          <a:xfrm>
            <a:off x="2543554" y="1796542"/>
            <a:ext cx="3054350" cy="975994"/>
            <a:chOff x="2543554" y="1796542"/>
            <a:chExt cx="3054350" cy="975994"/>
          </a:xfrm>
        </p:grpSpPr>
        <p:sp>
          <p:nvSpPr>
            <p:cNvPr id="31" name="object 31"/>
            <p:cNvSpPr/>
            <p:nvPr/>
          </p:nvSpPr>
          <p:spPr>
            <a:xfrm>
              <a:off x="5038661" y="1867789"/>
              <a:ext cx="553085" cy="898525"/>
            </a:xfrm>
            <a:custGeom>
              <a:avLst/>
              <a:gdLst/>
              <a:ahLst/>
              <a:cxnLst/>
              <a:rect l="l" t="t" r="r" b="b"/>
              <a:pathLst>
                <a:path w="553085" h="898525">
                  <a:moveTo>
                    <a:pt x="552894" y="898271"/>
                  </a:moveTo>
                  <a:lnTo>
                    <a:pt x="0" y="0"/>
                  </a:lnTo>
                </a:path>
              </a:pathLst>
            </a:custGeom>
            <a:ln w="12700">
              <a:solidFill>
                <a:srgbClr val="037B03"/>
              </a:solidFill>
            </a:ln>
          </p:spPr>
          <p:txBody>
            <a:bodyPr wrap="square" lIns="0" tIns="0" rIns="0" bIns="0" rtlCol="0"/>
            <a:lstStyle/>
            <a:p>
              <a:endParaRPr/>
            </a:p>
          </p:txBody>
        </p:sp>
        <p:sp>
          <p:nvSpPr>
            <p:cNvPr id="32" name="object 32"/>
            <p:cNvSpPr/>
            <p:nvPr/>
          </p:nvSpPr>
          <p:spPr>
            <a:xfrm>
              <a:off x="4998717" y="1802889"/>
              <a:ext cx="99060" cy="128270"/>
            </a:xfrm>
            <a:custGeom>
              <a:avLst/>
              <a:gdLst/>
              <a:ahLst/>
              <a:cxnLst/>
              <a:rect l="l" t="t" r="r" b="b"/>
              <a:pathLst>
                <a:path w="99060" h="128269">
                  <a:moveTo>
                    <a:pt x="0" y="0"/>
                  </a:moveTo>
                  <a:lnTo>
                    <a:pt x="34124" y="128130"/>
                  </a:lnTo>
                  <a:lnTo>
                    <a:pt x="39941" y="64897"/>
                  </a:lnTo>
                  <a:lnTo>
                    <a:pt x="99009" y="88188"/>
                  </a:lnTo>
                  <a:lnTo>
                    <a:pt x="0" y="0"/>
                  </a:lnTo>
                  <a:close/>
                </a:path>
              </a:pathLst>
            </a:custGeom>
            <a:solidFill>
              <a:srgbClr val="037B03"/>
            </a:solidFill>
          </p:spPr>
          <p:txBody>
            <a:bodyPr wrap="square" lIns="0" tIns="0" rIns="0" bIns="0" rtlCol="0"/>
            <a:lstStyle/>
            <a:p>
              <a:endParaRPr/>
            </a:p>
          </p:txBody>
        </p:sp>
        <p:sp>
          <p:nvSpPr>
            <p:cNvPr id="33" name="object 33"/>
            <p:cNvSpPr/>
            <p:nvPr/>
          </p:nvSpPr>
          <p:spPr>
            <a:xfrm>
              <a:off x="2583421" y="1802892"/>
              <a:ext cx="551815" cy="898525"/>
            </a:xfrm>
            <a:custGeom>
              <a:avLst/>
              <a:gdLst/>
              <a:ahLst/>
              <a:cxnLst/>
              <a:rect l="l" t="t" r="r" b="b"/>
              <a:pathLst>
                <a:path w="551814" h="898525">
                  <a:moveTo>
                    <a:pt x="551446" y="0"/>
                  </a:moveTo>
                  <a:lnTo>
                    <a:pt x="0" y="898232"/>
                  </a:lnTo>
                </a:path>
              </a:pathLst>
            </a:custGeom>
            <a:ln w="12700">
              <a:solidFill>
                <a:srgbClr val="037B03"/>
              </a:solidFill>
            </a:ln>
          </p:spPr>
          <p:txBody>
            <a:bodyPr wrap="square" lIns="0" tIns="0" rIns="0" bIns="0" rtlCol="0"/>
            <a:lstStyle/>
            <a:p>
              <a:endParaRPr/>
            </a:p>
          </p:txBody>
        </p:sp>
        <p:sp>
          <p:nvSpPr>
            <p:cNvPr id="34" name="object 34"/>
            <p:cNvSpPr/>
            <p:nvPr/>
          </p:nvSpPr>
          <p:spPr>
            <a:xfrm>
              <a:off x="2543554" y="2637899"/>
              <a:ext cx="99060" cy="128270"/>
            </a:xfrm>
            <a:custGeom>
              <a:avLst/>
              <a:gdLst/>
              <a:ahLst/>
              <a:cxnLst/>
              <a:rect l="l" t="t" r="r" b="b"/>
              <a:pathLst>
                <a:path w="99060" h="128269">
                  <a:moveTo>
                    <a:pt x="33972" y="0"/>
                  </a:moveTo>
                  <a:lnTo>
                    <a:pt x="0" y="128155"/>
                  </a:lnTo>
                  <a:lnTo>
                    <a:pt x="98907" y="39865"/>
                  </a:lnTo>
                  <a:lnTo>
                    <a:pt x="39865" y="63220"/>
                  </a:lnTo>
                  <a:lnTo>
                    <a:pt x="33972" y="0"/>
                  </a:lnTo>
                  <a:close/>
                </a:path>
              </a:pathLst>
            </a:custGeom>
            <a:solidFill>
              <a:srgbClr val="037B03"/>
            </a:solidFill>
          </p:spPr>
          <p:txBody>
            <a:bodyPr wrap="square" lIns="0" tIns="0" rIns="0" bIns="0" rtlCol="0"/>
            <a:lstStyle/>
            <a:p>
              <a:endParaRPr/>
            </a:p>
          </p:txBody>
        </p:sp>
      </p:grpSp>
      <p:sp>
        <p:nvSpPr>
          <p:cNvPr id="35" name="object 35"/>
          <p:cNvSpPr txBox="1"/>
          <p:nvPr/>
        </p:nvSpPr>
        <p:spPr>
          <a:xfrm>
            <a:off x="5354637" y="1978850"/>
            <a:ext cx="622935" cy="436880"/>
          </a:xfrm>
          <a:prstGeom prst="rect">
            <a:avLst/>
          </a:prstGeom>
        </p:spPr>
        <p:txBody>
          <a:bodyPr vert="horz" wrap="square" lIns="0" tIns="12700" rIns="0" bIns="0" rtlCol="0">
            <a:spAutoFit/>
          </a:bodyPr>
          <a:lstStyle/>
          <a:p>
            <a:pPr marL="38100">
              <a:lnSpc>
                <a:spcPct val="100000"/>
              </a:lnSpc>
              <a:spcBef>
                <a:spcPts val="100"/>
              </a:spcBef>
            </a:pPr>
            <a:r>
              <a:rPr sz="4050" spc="-37" baseline="13374" dirty="0">
                <a:latin typeface="Arial"/>
                <a:cs typeface="Arial"/>
              </a:rPr>
              <a:t>E</a:t>
            </a:r>
            <a:r>
              <a:rPr sz="1800" spc="-25" dirty="0">
                <a:latin typeface="Arial"/>
                <a:cs typeface="Arial"/>
              </a:rPr>
              <a:t>AC</a:t>
            </a:r>
            <a:endParaRPr sz="1800">
              <a:latin typeface="Arial"/>
              <a:cs typeface="Arial"/>
            </a:endParaRPr>
          </a:p>
        </p:txBody>
      </p:sp>
      <p:sp>
        <p:nvSpPr>
          <p:cNvPr id="36" name="object 36"/>
          <p:cNvSpPr txBox="1"/>
          <p:nvPr/>
        </p:nvSpPr>
        <p:spPr>
          <a:xfrm>
            <a:off x="3629025" y="3960050"/>
            <a:ext cx="610235" cy="436880"/>
          </a:xfrm>
          <a:prstGeom prst="rect">
            <a:avLst/>
          </a:prstGeom>
        </p:spPr>
        <p:txBody>
          <a:bodyPr vert="horz" wrap="square" lIns="0" tIns="12700" rIns="0" bIns="0" rtlCol="0">
            <a:spAutoFit/>
          </a:bodyPr>
          <a:lstStyle/>
          <a:p>
            <a:pPr marL="38100">
              <a:lnSpc>
                <a:spcPct val="100000"/>
              </a:lnSpc>
              <a:spcBef>
                <a:spcPts val="100"/>
              </a:spcBef>
            </a:pPr>
            <a:r>
              <a:rPr sz="4050" spc="-37" baseline="13374" dirty="0">
                <a:latin typeface="Arial"/>
                <a:cs typeface="Arial"/>
              </a:rPr>
              <a:t>E</a:t>
            </a:r>
            <a:r>
              <a:rPr sz="1800" spc="-25" dirty="0">
                <a:latin typeface="Arial"/>
                <a:cs typeface="Arial"/>
              </a:rPr>
              <a:t>BA</a:t>
            </a:r>
            <a:endParaRPr sz="1800">
              <a:latin typeface="Arial"/>
              <a:cs typeface="Arial"/>
            </a:endParaRPr>
          </a:p>
        </p:txBody>
      </p:sp>
      <p:sp>
        <p:nvSpPr>
          <p:cNvPr id="37" name="object 37"/>
          <p:cNvSpPr txBox="1"/>
          <p:nvPr/>
        </p:nvSpPr>
        <p:spPr>
          <a:xfrm>
            <a:off x="2187575" y="1928050"/>
            <a:ext cx="621665" cy="436880"/>
          </a:xfrm>
          <a:prstGeom prst="rect">
            <a:avLst/>
          </a:prstGeom>
        </p:spPr>
        <p:txBody>
          <a:bodyPr vert="horz" wrap="square" lIns="0" tIns="12700" rIns="0" bIns="0" rtlCol="0">
            <a:spAutoFit/>
          </a:bodyPr>
          <a:lstStyle/>
          <a:p>
            <a:pPr marL="38100">
              <a:lnSpc>
                <a:spcPct val="100000"/>
              </a:lnSpc>
              <a:spcBef>
                <a:spcPts val="100"/>
              </a:spcBef>
            </a:pPr>
            <a:r>
              <a:rPr sz="4050" spc="-37" baseline="13374" dirty="0">
                <a:latin typeface="Arial"/>
                <a:cs typeface="Arial"/>
              </a:rPr>
              <a:t>E</a:t>
            </a:r>
            <a:r>
              <a:rPr sz="1800" spc="-25" dirty="0">
                <a:latin typeface="Arial"/>
                <a:cs typeface="Arial"/>
              </a:rPr>
              <a:t>CB</a:t>
            </a:r>
            <a:endParaRPr sz="1800">
              <a:latin typeface="Arial"/>
              <a:cs typeface="Arial"/>
            </a:endParaRPr>
          </a:p>
        </p:txBody>
      </p:sp>
      <p:grpSp>
        <p:nvGrpSpPr>
          <p:cNvPr id="38" name="object 38"/>
          <p:cNvGrpSpPr/>
          <p:nvPr/>
        </p:nvGrpSpPr>
        <p:grpSpPr>
          <a:xfrm>
            <a:off x="2686811" y="1051560"/>
            <a:ext cx="4982210" cy="3550920"/>
            <a:chOff x="2686811" y="1051560"/>
            <a:chExt cx="4982210" cy="3550920"/>
          </a:xfrm>
        </p:grpSpPr>
        <p:sp>
          <p:nvSpPr>
            <p:cNvPr id="39" name="object 39"/>
            <p:cNvSpPr/>
            <p:nvPr/>
          </p:nvSpPr>
          <p:spPr>
            <a:xfrm>
              <a:off x="4009644" y="1066800"/>
              <a:ext cx="0" cy="459105"/>
            </a:xfrm>
            <a:custGeom>
              <a:avLst/>
              <a:gdLst/>
              <a:ahLst/>
              <a:cxnLst/>
              <a:rect l="l" t="t" r="r" b="b"/>
              <a:pathLst>
                <a:path h="459105">
                  <a:moveTo>
                    <a:pt x="0" y="458724"/>
                  </a:moveTo>
                  <a:lnTo>
                    <a:pt x="0" y="0"/>
                  </a:lnTo>
                </a:path>
              </a:pathLst>
            </a:custGeom>
            <a:ln w="12192">
              <a:solidFill>
                <a:srgbClr val="00AD00"/>
              </a:solidFill>
            </a:ln>
          </p:spPr>
          <p:txBody>
            <a:bodyPr wrap="square" lIns="0" tIns="0" rIns="0" bIns="0" rtlCol="0"/>
            <a:lstStyle/>
            <a:p>
              <a:endParaRPr/>
            </a:p>
          </p:txBody>
        </p:sp>
        <p:sp>
          <p:nvSpPr>
            <p:cNvPr id="40" name="object 40"/>
            <p:cNvSpPr/>
            <p:nvPr/>
          </p:nvSpPr>
          <p:spPr>
            <a:xfrm>
              <a:off x="4024883" y="1057656"/>
              <a:ext cx="3546475" cy="0"/>
            </a:xfrm>
            <a:custGeom>
              <a:avLst/>
              <a:gdLst/>
              <a:ahLst/>
              <a:cxnLst/>
              <a:rect l="l" t="t" r="r" b="b"/>
              <a:pathLst>
                <a:path w="3546475">
                  <a:moveTo>
                    <a:pt x="0" y="0"/>
                  </a:moveTo>
                  <a:lnTo>
                    <a:pt x="3546348" y="0"/>
                  </a:lnTo>
                </a:path>
              </a:pathLst>
            </a:custGeom>
            <a:ln w="12192">
              <a:solidFill>
                <a:srgbClr val="00AD00"/>
              </a:solidFill>
            </a:ln>
          </p:spPr>
          <p:txBody>
            <a:bodyPr wrap="square" lIns="0" tIns="0" rIns="0" bIns="0" rtlCol="0"/>
            <a:lstStyle/>
            <a:p>
              <a:endParaRPr/>
            </a:p>
          </p:txBody>
        </p:sp>
        <p:sp>
          <p:nvSpPr>
            <p:cNvPr id="41" name="object 41"/>
            <p:cNvSpPr/>
            <p:nvPr/>
          </p:nvSpPr>
          <p:spPr>
            <a:xfrm>
              <a:off x="5361432" y="3537204"/>
              <a:ext cx="2251075" cy="0"/>
            </a:xfrm>
            <a:custGeom>
              <a:avLst/>
              <a:gdLst/>
              <a:ahLst/>
              <a:cxnLst/>
              <a:rect l="l" t="t" r="r" b="b"/>
              <a:pathLst>
                <a:path w="2251075">
                  <a:moveTo>
                    <a:pt x="0" y="0"/>
                  </a:moveTo>
                  <a:lnTo>
                    <a:pt x="2250948" y="0"/>
                  </a:lnTo>
                </a:path>
              </a:pathLst>
            </a:custGeom>
            <a:ln w="12192">
              <a:solidFill>
                <a:srgbClr val="00AD00"/>
              </a:solidFill>
            </a:ln>
          </p:spPr>
          <p:txBody>
            <a:bodyPr wrap="square" lIns="0" tIns="0" rIns="0" bIns="0" rtlCol="0"/>
            <a:lstStyle/>
            <a:p>
              <a:endParaRPr/>
            </a:p>
          </p:txBody>
        </p:sp>
        <p:pic>
          <p:nvPicPr>
            <p:cNvPr id="42" name="object 42"/>
            <p:cNvPicPr/>
            <p:nvPr/>
          </p:nvPicPr>
          <p:blipFill>
            <a:blip r:embed="rId3" cstate="print"/>
            <a:stretch>
              <a:fillRect/>
            </a:stretch>
          </p:blipFill>
          <p:spPr>
            <a:xfrm>
              <a:off x="5286755" y="3467100"/>
              <a:ext cx="149352" cy="140208"/>
            </a:xfrm>
            <a:prstGeom prst="rect">
              <a:avLst/>
            </a:prstGeom>
          </p:spPr>
        </p:pic>
        <p:pic>
          <p:nvPicPr>
            <p:cNvPr id="43" name="object 43"/>
            <p:cNvPicPr/>
            <p:nvPr/>
          </p:nvPicPr>
          <p:blipFill>
            <a:blip r:embed="rId4" cstate="print"/>
            <a:stretch>
              <a:fillRect/>
            </a:stretch>
          </p:blipFill>
          <p:spPr>
            <a:xfrm>
              <a:off x="3939539" y="1458468"/>
              <a:ext cx="149352" cy="140208"/>
            </a:xfrm>
            <a:prstGeom prst="rect">
              <a:avLst/>
            </a:prstGeom>
          </p:spPr>
        </p:pic>
        <p:pic>
          <p:nvPicPr>
            <p:cNvPr id="44" name="object 44"/>
            <p:cNvPicPr/>
            <p:nvPr/>
          </p:nvPicPr>
          <p:blipFill>
            <a:blip r:embed="rId5" cstate="print"/>
            <a:stretch>
              <a:fillRect/>
            </a:stretch>
          </p:blipFill>
          <p:spPr>
            <a:xfrm>
              <a:off x="2686811" y="3491483"/>
              <a:ext cx="147827" cy="140208"/>
            </a:xfrm>
            <a:prstGeom prst="rect">
              <a:avLst/>
            </a:prstGeom>
          </p:spPr>
        </p:pic>
        <p:sp>
          <p:nvSpPr>
            <p:cNvPr id="45" name="object 45"/>
            <p:cNvSpPr/>
            <p:nvPr/>
          </p:nvSpPr>
          <p:spPr>
            <a:xfrm>
              <a:off x="2767583" y="4596383"/>
              <a:ext cx="4901565" cy="0"/>
            </a:xfrm>
            <a:custGeom>
              <a:avLst/>
              <a:gdLst/>
              <a:ahLst/>
              <a:cxnLst/>
              <a:rect l="l" t="t" r="r" b="b"/>
              <a:pathLst>
                <a:path w="4901565">
                  <a:moveTo>
                    <a:pt x="0" y="0"/>
                  </a:moveTo>
                  <a:lnTo>
                    <a:pt x="4901184" y="0"/>
                  </a:lnTo>
                </a:path>
              </a:pathLst>
            </a:custGeom>
            <a:ln w="12192">
              <a:solidFill>
                <a:srgbClr val="00AD00"/>
              </a:solidFill>
            </a:ln>
          </p:spPr>
          <p:txBody>
            <a:bodyPr wrap="square" lIns="0" tIns="0" rIns="0" bIns="0" rtlCol="0"/>
            <a:lstStyle/>
            <a:p>
              <a:endParaRPr/>
            </a:p>
          </p:txBody>
        </p:sp>
        <p:sp>
          <p:nvSpPr>
            <p:cNvPr id="46" name="object 46"/>
            <p:cNvSpPr/>
            <p:nvPr/>
          </p:nvSpPr>
          <p:spPr>
            <a:xfrm>
              <a:off x="2756915" y="3639311"/>
              <a:ext cx="0" cy="957580"/>
            </a:xfrm>
            <a:custGeom>
              <a:avLst/>
              <a:gdLst/>
              <a:ahLst/>
              <a:cxnLst/>
              <a:rect l="l" t="t" r="r" b="b"/>
              <a:pathLst>
                <a:path h="957579">
                  <a:moveTo>
                    <a:pt x="0" y="0"/>
                  </a:moveTo>
                  <a:lnTo>
                    <a:pt x="0" y="957072"/>
                  </a:lnTo>
                </a:path>
              </a:pathLst>
            </a:custGeom>
            <a:ln w="12192">
              <a:solidFill>
                <a:srgbClr val="00AD00"/>
              </a:solidFill>
            </a:ln>
          </p:spPr>
          <p:txBody>
            <a:bodyPr wrap="square" lIns="0" tIns="0" rIns="0" bIns="0" rtlCol="0"/>
            <a:lstStyle/>
            <a:p>
              <a:endParaRPr/>
            </a:p>
          </p:txBody>
        </p:sp>
      </p:grpSp>
      <p:sp>
        <p:nvSpPr>
          <p:cNvPr id="47" name="object 47"/>
          <p:cNvSpPr txBox="1"/>
          <p:nvPr/>
        </p:nvSpPr>
        <p:spPr>
          <a:xfrm>
            <a:off x="6284912" y="1323213"/>
            <a:ext cx="831215" cy="436880"/>
          </a:xfrm>
          <a:prstGeom prst="rect">
            <a:avLst/>
          </a:prstGeom>
        </p:spPr>
        <p:txBody>
          <a:bodyPr vert="horz" wrap="square" lIns="0" tIns="12700" rIns="0" bIns="0" rtlCol="0">
            <a:spAutoFit/>
          </a:bodyPr>
          <a:lstStyle/>
          <a:p>
            <a:pPr marL="38100">
              <a:lnSpc>
                <a:spcPct val="100000"/>
              </a:lnSpc>
              <a:spcBef>
                <a:spcPts val="100"/>
              </a:spcBef>
            </a:pPr>
            <a:r>
              <a:rPr sz="4050" baseline="13374" dirty="0">
                <a:latin typeface="Arial"/>
                <a:cs typeface="Arial"/>
              </a:rPr>
              <a:t>I</a:t>
            </a:r>
            <a:r>
              <a:rPr sz="1800" dirty="0">
                <a:latin typeface="Arial"/>
                <a:cs typeface="Arial"/>
              </a:rPr>
              <a:t>Line</a:t>
            </a:r>
            <a:r>
              <a:rPr sz="1800" spc="-25" dirty="0">
                <a:latin typeface="Arial"/>
                <a:cs typeface="Arial"/>
              </a:rPr>
              <a:t> </a:t>
            </a:r>
            <a:r>
              <a:rPr sz="1800" spc="-50" dirty="0">
                <a:latin typeface="Arial"/>
                <a:cs typeface="Arial"/>
              </a:rPr>
              <a:t>C</a:t>
            </a:r>
            <a:endParaRPr sz="1800">
              <a:latin typeface="Arial"/>
              <a:cs typeface="Arial"/>
            </a:endParaRPr>
          </a:p>
        </p:txBody>
      </p:sp>
      <p:sp>
        <p:nvSpPr>
          <p:cNvPr id="50" name="object 50"/>
          <p:cNvSpPr txBox="1">
            <a:spLocks noGrp="1"/>
          </p:cNvSpPr>
          <p:nvPr>
            <p:ph type="title"/>
          </p:nvPr>
        </p:nvSpPr>
        <p:spPr>
          <a:xfrm>
            <a:off x="2458781" y="148155"/>
            <a:ext cx="6253385" cy="689291"/>
          </a:xfrm>
          <a:prstGeom prst="rect">
            <a:avLst/>
          </a:prstGeom>
        </p:spPr>
        <p:txBody>
          <a:bodyPr vert="horz" wrap="square" lIns="0" tIns="12065" rIns="0" bIns="0" rtlCol="0">
            <a:spAutoFit/>
          </a:bodyPr>
          <a:lstStyle/>
          <a:p>
            <a:pPr marL="12700">
              <a:lnSpc>
                <a:spcPct val="100000"/>
              </a:lnSpc>
              <a:spcBef>
                <a:spcPts val="95"/>
              </a:spcBef>
            </a:pPr>
            <a:r>
              <a:rPr dirty="0"/>
              <a:t>Three</a:t>
            </a:r>
            <a:r>
              <a:rPr spc="-55" dirty="0"/>
              <a:t> </a:t>
            </a:r>
            <a:r>
              <a:rPr dirty="0"/>
              <a:t>Wire</a:t>
            </a:r>
            <a:r>
              <a:rPr spc="-60" dirty="0"/>
              <a:t> </a:t>
            </a:r>
            <a:r>
              <a:rPr dirty="0"/>
              <a:t>Delta</a:t>
            </a:r>
            <a:r>
              <a:rPr spc="-60" dirty="0"/>
              <a:t> </a:t>
            </a:r>
            <a:r>
              <a:rPr spc="-10" dirty="0"/>
              <a:t>Source</a:t>
            </a:r>
            <a:endParaRPr dirty="0"/>
          </a:p>
        </p:txBody>
      </p:sp>
      <p:sp>
        <p:nvSpPr>
          <p:cNvPr id="53" name="Footer Placeholder 52">
            <a:extLst>
              <a:ext uri="{FF2B5EF4-FFF2-40B4-BE49-F238E27FC236}">
                <a16:creationId xmlns:a16="http://schemas.microsoft.com/office/drawing/2014/main" id="{00D5A627-F5EE-E21E-B4FC-AEAFFAE94229}"/>
              </a:ext>
            </a:extLst>
          </p:cNvPr>
          <p:cNvSpPr>
            <a:spLocks noGrp="1"/>
          </p:cNvSpPr>
          <p:nvPr>
            <p:ph type="ftr" sz="quarter" idx="3"/>
          </p:nvPr>
        </p:nvSpPr>
        <p:spPr/>
        <p:txBody>
          <a:bodyPr/>
          <a:lstStyle/>
          <a:p>
            <a:r>
              <a:rPr lang="en-US"/>
              <a:t>tescometering.com</a:t>
            </a:r>
            <a:endParaRPr lang="en-US" dirty="0"/>
          </a:p>
        </p:txBody>
      </p:sp>
      <p:sp>
        <p:nvSpPr>
          <p:cNvPr id="52" name="object 52"/>
          <p:cNvSpPr txBox="1">
            <a:spLocks noGrp="1"/>
          </p:cNvSpPr>
          <p:nvPr>
            <p:ph type="sldNum" sz="quarter" idx="4"/>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21</a:t>
            </a:fld>
            <a:endParaRPr spc="-25" dirty="0"/>
          </a:p>
        </p:txBody>
      </p:sp>
      <p:sp>
        <p:nvSpPr>
          <p:cNvPr id="48" name="object 48"/>
          <p:cNvSpPr txBox="1"/>
          <p:nvPr/>
        </p:nvSpPr>
        <p:spPr>
          <a:xfrm>
            <a:off x="6296025" y="2864675"/>
            <a:ext cx="806450" cy="436880"/>
          </a:xfrm>
          <a:prstGeom prst="rect">
            <a:avLst/>
          </a:prstGeom>
        </p:spPr>
        <p:txBody>
          <a:bodyPr vert="horz" wrap="square" lIns="0" tIns="12700" rIns="0" bIns="0" rtlCol="0">
            <a:spAutoFit/>
          </a:bodyPr>
          <a:lstStyle/>
          <a:p>
            <a:pPr marL="38100">
              <a:lnSpc>
                <a:spcPct val="100000"/>
              </a:lnSpc>
              <a:spcBef>
                <a:spcPts val="100"/>
              </a:spcBef>
            </a:pPr>
            <a:r>
              <a:rPr sz="4050" baseline="13374" dirty="0">
                <a:latin typeface="Arial"/>
                <a:cs typeface="Arial"/>
              </a:rPr>
              <a:t>I</a:t>
            </a:r>
            <a:r>
              <a:rPr sz="1800" dirty="0">
                <a:latin typeface="Arial"/>
                <a:cs typeface="Arial"/>
              </a:rPr>
              <a:t>Line</a:t>
            </a:r>
            <a:r>
              <a:rPr sz="1800" spc="-120" dirty="0">
                <a:latin typeface="Arial"/>
                <a:cs typeface="Arial"/>
              </a:rPr>
              <a:t> </a:t>
            </a:r>
            <a:r>
              <a:rPr sz="1800" spc="-50" dirty="0">
                <a:latin typeface="Arial"/>
                <a:cs typeface="Arial"/>
              </a:rPr>
              <a:t>A</a:t>
            </a:r>
            <a:endParaRPr sz="1800">
              <a:latin typeface="Arial"/>
              <a:cs typeface="Arial"/>
            </a:endParaRPr>
          </a:p>
        </p:txBody>
      </p:sp>
      <p:sp>
        <p:nvSpPr>
          <p:cNvPr id="49" name="object 49"/>
          <p:cNvSpPr txBox="1"/>
          <p:nvPr/>
        </p:nvSpPr>
        <p:spPr>
          <a:xfrm>
            <a:off x="6259512" y="4009263"/>
            <a:ext cx="818515" cy="436880"/>
          </a:xfrm>
          <a:prstGeom prst="rect">
            <a:avLst/>
          </a:prstGeom>
        </p:spPr>
        <p:txBody>
          <a:bodyPr vert="horz" wrap="square" lIns="0" tIns="12700" rIns="0" bIns="0" rtlCol="0">
            <a:spAutoFit/>
          </a:bodyPr>
          <a:lstStyle/>
          <a:p>
            <a:pPr marL="38100">
              <a:lnSpc>
                <a:spcPct val="100000"/>
              </a:lnSpc>
              <a:spcBef>
                <a:spcPts val="100"/>
              </a:spcBef>
            </a:pPr>
            <a:r>
              <a:rPr sz="4050" baseline="13374" dirty="0">
                <a:latin typeface="Arial"/>
                <a:cs typeface="Arial"/>
              </a:rPr>
              <a:t>I</a:t>
            </a:r>
            <a:r>
              <a:rPr sz="1800" dirty="0">
                <a:latin typeface="Arial"/>
                <a:cs typeface="Arial"/>
              </a:rPr>
              <a:t>Line</a:t>
            </a:r>
            <a:r>
              <a:rPr sz="1800" spc="-25" dirty="0">
                <a:latin typeface="Arial"/>
                <a:cs typeface="Arial"/>
              </a:rPr>
              <a:t> </a:t>
            </a:r>
            <a:r>
              <a:rPr sz="1800" spc="-50" dirty="0">
                <a:latin typeface="Arial"/>
                <a:cs typeface="Arial"/>
              </a:rPr>
              <a:t>B</a:t>
            </a:r>
            <a:endParaRPr sz="1800">
              <a:latin typeface="Arial"/>
              <a:cs typeface="Arial"/>
            </a:endParaRPr>
          </a:p>
        </p:txBody>
      </p:sp>
      <p:sp>
        <p:nvSpPr>
          <p:cNvPr id="51" name="object 51"/>
          <p:cNvSpPr txBox="1"/>
          <p:nvPr/>
        </p:nvSpPr>
        <p:spPr>
          <a:xfrm>
            <a:off x="1389824" y="4881879"/>
            <a:ext cx="6681470" cy="1030605"/>
          </a:xfrm>
          <a:prstGeom prst="rect">
            <a:avLst/>
          </a:prstGeom>
        </p:spPr>
        <p:txBody>
          <a:bodyPr vert="horz" wrap="square" lIns="0" tIns="12065" rIns="0" bIns="0" rtlCol="0">
            <a:spAutoFit/>
          </a:bodyPr>
          <a:lstStyle/>
          <a:p>
            <a:pPr marL="12700" marR="5080">
              <a:lnSpc>
                <a:spcPct val="100000"/>
              </a:lnSpc>
              <a:spcBef>
                <a:spcPts val="95"/>
              </a:spcBef>
            </a:pPr>
            <a:r>
              <a:rPr sz="2200" b="1" dirty="0">
                <a:latin typeface="Arial"/>
                <a:cs typeface="Arial"/>
              </a:rPr>
              <a:t>With</a:t>
            </a:r>
            <a:r>
              <a:rPr sz="2200" b="1" spc="-50" dirty="0">
                <a:latin typeface="Arial"/>
                <a:cs typeface="Arial"/>
              </a:rPr>
              <a:t> </a:t>
            </a:r>
            <a:r>
              <a:rPr sz="2200" b="1" dirty="0">
                <a:latin typeface="Arial"/>
                <a:cs typeface="Arial"/>
              </a:rPr>
              <a:t>pure</a:t>
            </a:r>
            <a:r>
              <a:rPr sz="2200" b="1" spc="-55" dirty="0">
                <a:latin typeface="Arial"/>
                <a:cs typeface="Arial"/>
              </a:rPr>
              <a:t> </a:t>
            </a:r>
            <a:r>
              <a:rPr sz="2200" b="1" dirty="0">
                <a:latin typeface="Arial"/>
                <a:cs typeface="Arial"/>
              </a:rPr>
              <a:t>resistance</a:t>
            </a:r>
            <a:r>
              <a:rPr sz="2200" b="1" spc="-50" dirty="0">
                <a:latin typeface="Arial"/>
                <a:cs typeface="Arial"/>
              </a:rPr>
              <a:t> </a:t>
            </a:r>
            <a:r>
              <a:rPr sz="2200" b="1" dirty="0">
                <a:latin typeface="Arial"/>
                <a:cs typeface="Arial"/>
              </a:rPr>
              <a:t>balanced</a:t>
            </a:r>
            <a:r>
              <a:rPr sz="2200" b="1" spc="-40" dirty="0">
                <a:latin typeface="Arial"/>
                <a:cs typeface="Arial"/>
              </a:rPr>
              <a:t> </a:t>
            </a:r>
            <a:r>
              <a:rPr sz="2200" b="1" spc="-20" dirty="0">
                <a:latin typeface="Arial"/>
                <a:cs typeface="Arial"/>
              </a:rPr>
              <a:t>three-</a:t>
            </a:r>
            <a:r>
              <a:rPr sz="2200" b="1" dirty="0">
                <a:latin typeface="Arial"/>
                <a:cs typeface="Arial"/>
              </a:rPr>
              <a:t>phase</a:t>
            </a:r>
            <a:r>
              <a:rPr sz="2200" b="1" spc="-30" dirty="0">
                <a:latin typeface="Arial"/>
                <a:cs typeface="Arial"/>
              </a:rPr>
              <a:t> </a:t>
            </a:r>
            <a:r>
              <a:rPr sz="2200" b="1" spc="-10" dirty="0">
                <a:latin typeface="Arial"/>
                <a:cs typeface="Arial"/>
              </a:rPr>
              <a:t>load, </a:t>
            </a:r>
            <a:r>
              <a:rPr sz="2200" b="1" dirty="0">
                <a:latin typeface="Arial"/>
                <a:cs typeface="Arial"/>
              </a:rPr>
              <a:t>the</a:t>
            </a:r>
            <a:r>
              <a:rPr sz="2200" b="1" spc="-40" dirty="0">
                <a:latin typeface="Arial"/>
                <a:cs typeface="Arial"/>
              </a:rPr>
              <a:t> </a:t>
            </a:r>
            <a:r>
              <a:rPr sz="2200" b="1" dirty="0">
                <a:latin typeface="Arial"/>
                <a:cs typeface="Arial"/>
              </a:rPr>
              <a:t>current</a:t>
            </a:r>
            <a:r>
              <a:rPr sz="2200" b="1" spc="-45" dirty="0">
                <a:latin typeface="Arial"/>
                <a:cs typeface="Arial"/>
              </a:rPr>
              <a:t> </a:t>
            </a:r>
            <a:r>
              <a:rPr sz="2200" b="1" dirty="0">
                <a:latin typeface="Arial"/>
                <a:cs typeface="Arial"/>
              </a:rPr>
              <a:t>in</a:t>
            </a:r>
            <a:r>
              <a:rPr sz="2200" b="1" spc="-40" dirty="0">
                <a:latin typeface="Arial"/>
                <a:cs typeface="Arial"/>
              </a:rPr>
              <a:t> </a:t>
            </a:r>
            <a:r>
              <a:rPr sz="2200" b="1" dirty="0">
                <a:latin typeface="Arial"/>
                <a:cs typeface="Arial"/>
              </a:rPr>
              <a:t>each</a:t>
            </a:r>
            <a:r>
              <a:rPr sz="2200" b="1" spc="-45" dirty="0">
                <a:latin typeface="Arial"/>
                <a:cs typeface="Arial"/>
              </a:rPr>
              <a:t> </a:t>
            </a:r>
            <a:r>
              <a:rPr sz="2200" b="1" dirty="0">
                <a:latin typeface="Arial"/>
                <a:cs typeface="Arial"/>
              </a:rPr>
              <a:t>supply</a:t>
            </a:r>
            <a:r>
              <a:rPr sz="2200" b="1" spc="-30" dirty="0">
                <a:latin typeface="Arial"/>
                <a:cs typeface="Arial"/>
              </a:rPr>
              <a:t> </a:t>
            </a:r>
            <a:r>
              <a:rPr sz="2200" b="1" dirty="0">
                <a:latin typeface="Arial"/>
                <a:cs typeface="Arial"/>
              </a:rPr>
              <a:t>transformer</a:t>
            </a:r>
            <a:r>
              <a:rPr sz="2200" b="1" spc="-45" dirty="0">
                <a:latin typeface="Arial"/>
                <a:cs typeface="Arial"/>
              </a:rPr>
              <a:t> </a:t>
            </a:r>
            <a:r>
              <a:rPr sz="2200" b="1" dirty="0">
                <a:latin typeface="Arial"/>
                <a:cs typeface="Arial"/>
              </a:rPr>
              <a:t>is</a:t>
            </a:r>
            <a:r>
              <a:rPr sz="2200" b="1" spc="-55" dirty="0">
                <a:latin typeface="Arial"/>
                <a:cs typeface="Arial"/>
              </a:rPr>
              <a:t> </a:t>
            </a:r>
            <a:r>
              <a:rPr sz="2200" b="1" dirty="0">
                <a:latin typeface="Arial"/>
                <a:cs typeface="Arial"/>
              </a:rPr>
              <a:t>in</a:t>
            </a:r>
            <a:r>
              <a:rPr sz="2200" b="1" spc="-40" dirty="0">
                <a:latin typeface="Arial"/>
                <a:cs typeface="Arial"/>
              </a:rPr>
              <a:t> </a:t>
            </a:r>
            <a:r>
              <a:rPr sz="2200" b="1" spc="-10" dirty="0">
                <a:latin typeface="Arial"/>
                <a:cs typeface="Arial"/>
              </a:rPr>
              <a:t>phase </a:t>
            </a:r>
            <a:r>
              <a:rPr sz="2200" b="1" dirty="0">
                <a:latin typeface="Arial"/>
                <a:cs typeface="Arial"/>
              </a:rPr>
              <a:t>with</a:t>
            </a:r>
            <a:r>
              <a:rPr sz="2200" b="1" spc="-55" dirty="0">
                <a:latin typeface="Arial"/>
                <a:cs typeface="Arial"/>
              </a:rPr>
              <a:t> </a:t>
            </a:r>
            <a:r>
              <a:rPr sz="2200" b="1" dirty="0">
                <a:latin typeface="Arial"/>
                <a:cs typeface="Arial"/>
              </a:rPr>
              <a:t>the</a:t>
            </a:r>
            <a:r>
              <a:rPr sz="2200" b="1" spc="-40" dirty="0">
                <a:latin typeface="Arial"/>
                <a:cs typeface="Arial"/>
              </a:rPr>
              <a:t> </a:t>
            </a:r>
            <a:r>
              <a:rPr sz="2200" b="1" dirty="0">
                <a:latin typeface="Arial"/>
                <a:cs typeface="Arial"/>
              </a:rPr>
              <a:t>voltage</a:t>
            </a:r>
            <a:r>
              <a:rPr sz="2200" b="1" spc="-25" dirty="0">
                <a:latin typeface="Arial"/>
                <a:cs typeface="Arial"/>
              </a:rPr>
              <a:t> </a:t>
            </a:r>
            <a:r>
              <a:rPr sz="2200" b="1" dirty="0">
                <a:latin typeface="Arial"/>
                <a:cs typeface="Arial"/>
              </a:rPr>
              <a:t>across</a:t>
            </a:r>
            <a:r>
              <a:rPr sz="2200" b="1" spc="-55" dirty="0">
                <a:latin typeface="Arial"/>
                <a:cs typeface="Arial"/>
              </a:rPr>
              <a:t> </a:t>
            </a:r>
            <a:r>
              <a:rPr sz="2200" b="1" dirty="0">
                <a:latin typeface="Arial"/>
                <a:cs typeface="Arial"/>
              </a:rPr>
              <a:t>each</a:t>
            </a:r>
            <a:r>
              <a:rPr sz="2200" b="1" spc="-45" dirty="0">
                <a:latin typeface="Arial"/>
                <a:cs typeface="Arial"/>
              </a:rPr>
              <a:t> </a:t>
            </a:r>
            <a:r>
              <a:rPr sz="2200" b="1" spc="-10" dirty="0">
                <a:latin typeface="Arial"/>
                <a:cs typeface="Arial"/>
              </a:rPr>
              <a:t>transformer.</a:t>
            </a:r>
            <a:endParaRPr sz="2200">
              <a:latin typeface="Arial"/>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4475" y="4815935"/>
            <a:ext cx="624840" cy="330835"/>
          </a:xfrm>
          <a:prstGeom prst="rect">
            <a:avLst/>
          </a:prstGeom>
        </p:spPr>
        <p:txBody>
          <a:bodyPr vert="horz" wrap="square" lIns="0" tIns="12700" rIns="0" bIns="0" rtlCol="0">
            <a:spAutoFit/>
          </a:bodyPr>
          <a:lstStyle/>
          <a:p>
            <a:pPr marL="38100">
              <a:lnSpc>
                <a:spcPct val="100000"/>
              </a:lnSpc>
              <a:spcBef>
                <a:spcPts val="100"/>
              </a:spcBef>
            </a:pPr>
            <a:r>
              <a:rPr sz="3000" baseline="13888" dirty="0">
                <a:latin typeface="Arial"/>
                <a:cs typeface="Arial"/>
              </a:rPr>
              <a:t>I</a:t>
            </a:r>
            <a:r>
              <a:rPr sz="1300" dirty="0">
                <a:latin typeface="Arial"/>
                <a:cs typeface="Arial"/>
              </a:rPr>
              <a:t>Line</a:t>
            </a:r>
            <a:r>
              <a:rPr sz="1300" spc="25" dirty="0">
                <a:latin typeface="Arial"/>
                <a:cs typeface="Arial"/>
              </a:rPr>
              <a:t> </a:t>
            </a:r>
            <a:r>
              <a:rPr sz="1300" spc="-50" dirty="0">
                <a:latin typeface="Arial"/>
                <a:cs typeface="Arial"/>
              </a:rPr>
              <a:t>B</a:t>
            </a:r>
            <a:endParaRPr sz="1300">
              <a:latin typeface="Arial"/>
              <a:cs typeface="Arial"/>
            </a:endParaRPr>
          </a:p>
        </p:txBody>
      </p:sp>
      <p:sp>
        <p:nvSpPr>
          <p:cNvPr id="3" name="object 3"/>
          <p:cNvSpPr txBox="1">
            <a:spLocks noGrp="1"/>
          </p:cNvSpPr>
          <p:nvPr>
            <p:ph type="title"/>
          </p:nvPr>
        </p:nvSpPr>
        <p:spPr>
          <a:xfrm>
            <a:off x="1738612" y="168376"/>
            <a:ext cx="7012940" cy="690574"/>
          </a:xfrm>
          <a:prstGeom prst="rect">
            <a:avLst/>
          </a:prstGeom>
        </p:spPr>
        <p:txBody>
          <a:bodyPr vert="horz" wrap="square" lIns="0" tIns="13335" rIns="0" bIns="0" rtlCol="0">
            <a:spAutoFit/>
          </a:bodyPr>
          <a:lstStyle/>
          <a:p>
            <a:pPr marL="12700">
              <a:lnSpc>
                <a:spcPct val="100000"/>
              </a:lnSpc>
              <a:spcBef>
                <a:spcPts val="105"/>
              </a:spcBef>
            </a:pPr>
            <a:r>
              <a:rPr dirty="0"/>
              <a:t>Drawing</a:t>
            </a:r>
            <a:r>
              <a:rPr spc="-60" dirty="0"/>
              <a:t> </a:t>
            </a:r>
            <a:r>
              <a:rPr dirty="0"/>
              <a:t>Source</a:t>
            </a:r>
            <a:r>
              <a:rPr spc="-45" dirty="0"/>
              <a:t> </a:t>
            </a:r>
            <a:r>
              <a:rPr spc="-10" dirty="0"/>
              <a:t>Phasors</a:t>
            </a:r>
          </a:p>
        </p:txBody>
      </p:sp>
      <p:sp>
        <p:nvSpPr>
          <p:cNvPr id="41" name="Footer Placeholder 40">
            <a:extLst>
              <a:ext uri="{FF2B5EF4-FFF2-40B4-BE49-F238E27FC236}">
                <a16:creationId xmlns:a16="http://schemas.microsoft.com/office/drawing/2014/main" id="{E19F2828-1CF7-1CE2-239A-54013383A7D4}"/>
              </a:ext>
            </a:extLst>
          </p:cNvPr>
          <p:cNvSpPr>
            <a:spLocks noGrp="1"/>
          </p:cNvSpPr>
          <p:nvPr>
            <p:ph type="ftr" sz="quarter" idx="3"/>
          </p:nvPr>
        </p:nvSpPr>
        <p:spPr/>
        <p:txBody>
          <a:bodyPr/>
          <a:lstStyle/>
          <a:p>
            <a:r>
              <a:rPr lang="en-US"/>
              <a:t>tescometering.com</a:t>
            </a:r>
            <a:endParaRPr lang="en-US" dirty="0"/>
          </a:p>
        </p:txBody>
      </p:sp>
      <p:sp>
        <p:nvSpPr>
          <p:cNvPr id="40" name="object 40"/>
          <p:cNvSpPr txBox="1">
            <a:spLocks noGrp="1"/>
          </p:cNvSpPr>
          <p:nvPr>
            <p:ph type="sldNum" sz="quarter" idx="4"/>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22</a:t>
            </a:fld>
            <a:endParaRPr spc="-25" dirty="0"/>
          </a:p>
        </p:txBody>
      </p:sp>
      <p:sp>
        <p:nvSpPr>
          <p:cNvPr id="4" name="object 4"/>
          <p:cNvSpPr txBox="1"/>
          <p:nvPr/>
        </p:nvSpPr>
        <p:spPr>
          <a:xfrm>
            <a:off x="906462" y="1397317"/>
            <a:ext cx="7519034" cy="695325"/>
          </a:xfrm>
          <a:prstGeom prst="rect">
            <a:avLst/>
          </a:prstGeom>
        </p:spPr>
        <p:txBody>
          <a:bodyPr vert="horz" wrap="square" lIns="0" tIns="12065" rIns="0" bIns="0" rtlCol="0">
            <a:spAutoFit/>
          </a:bodyPr>
          <a:lstStyle/>
          <a:p>
            <a:pPr marL="12700" marR="5080">
              <a:lnSpc>
                <a:spcPct val="100000"/>
              </a:lnSpc>
              <a:spcBef>
                <a:spcPts val="95"/>
              </a:spcBef>
            </a:pPr>
            <a:r>
              <a:rPr sz="2200" b="1" dirty="0">
                <a:latin typeface="Arial"/>
                <a:cs typeface="Arial"/>
              </a:rPr>
              <a:t>Phasor</a:t>
            </a:r>
            <a:r>
              <a:rPr sz="2200" b="1" spc="-55" dirty="0">
                <a:latin typeface="Arial"/>
                <a:cs typeface="Arial"/>
              </a:rPr>
              <a:t> </a:t>
            </a:r>
            <a:r>
              <a:rPr sz="2200" b="1" dirty="0">
                <a:latin typeface="Arial"/>
                <a:cs typeface="Arial"/>
              </a:rPr>
              <a:t>diagram</a:t>
            </a:r>
            <a:r>
              <a:rPr sz="2200" b="1" spc="-50" dirty="0">
                <a:latin typeface="Arial"/>
                <a:cs typeface="Arial"/>
              </a:rPr>
              <a:t> </a:t>
            </a:r>
            <a:r>
              <a:rPr sz="2200" b="1" dirty="0">
                <a:latin typeface="Arial"/>
                <a:cs typeface="Arial"/>
              </a:rPr>
              <a:t>for</a:t>
            </a:r>
            <a:r>
              <a:rPr sz="2200" b="1" spc="-65" dirty="0">
                <a:latin typeface="Arial"/>
                <a:cs typeface="Arial"/>
              </a:rPr>
              <a:t> </a:t>
            </a:r>
            <a:r>
              <a:rPr sz="2200" b="1" spc="-10" dirty="0">
                <a:latin typeface="Arial"/>
                <a:cs typeface="Arial"/>
              </a:rPr>
              <a:t>delta-</a:t>
            </a:r>
            <a:r>
              <a:rPr sz="2200" b="1" dirty="0">
                <a:latin typeface="Arial"/>
                <a:cs typeface="Arial"/>
              </a:rPr>
              <a:t>connected</a:t>
            </a:r>
            <a:r>
              <a:rPr sz="2200" b="1" spc="-5" dirty="0">
                <a:latin typeface="Arial"/>
                <a:cs typeface="Arial"/>
              </a:rPr>
              <a:t> </a:t>
            </a:r>
            <a:r>
              <a:rPr sz="2200" b="1" spc="-20" dirty="0">
                <a:latin typeface="Arial"/>
                <a:cs typeface="Arial"/>
              </a:rPr>
              <a:t>three-</a:t>
            </a:r>
            <a:r>
              <a:rPr sz="2200" b="1" dirty="0">
                <a:latin typeface="Arial"/>
                <a:cs typeface="Arial"/>
              </a:rPr>
              <a:t>phase</a:t>
            </a:r>
            <a:r>
              <a:rPr sz="2200" b="1" spc="-30" dirty="0">
                <a:latin typeface="Arial"/>
                <a:cs typeface="Arial"/>
              </a:rPr>
              <a:t> </a:t>
            </a:r>
            <a:r>
              <a:rPr sz="2200" b="1" spc="-10" dirty="0">
                <a:latin typeface="Arial"/>
                <a:cs typeface="Arial"/>
              </a:rPr>
              <a:t>system </a:t>
            </a:r>
            <a:r>
              <a:rPr sz="2200" b="1" dirty="0">
                <a:latin typeface="Arial"/>
                <a:cs typeface="Arial"/>
              </a:rPr>
              <a:t>with</a:t>
            </a:r>
            <a:r>
              <a:rPr sz="2200" b="1" spc="-65" dirty="0">
                <a:latin typeface="Arial"/>
                <a:cs typeface="Arial"/>
              </a:rPr>
              <a:t> </a:t>
            </a:r>
            <a:r>
              <a:rPr sz="2200" b="1" spc="-20" dirty="0">
                <a:latin typeface="Arial"/>
                <a:cs typeface="Arial"/>
              </a:rPr>
              <a:t>three-</a:t>
            </a:r>
            <a:r>
              <a:rPr sz="2200" b="1" dirty="0">
                <a:latin typeface="Arial"/>
                <a:cs typeface="Arial"/>
              </a:rPr>
              <a:t>phase</a:t>
            </a:r>
            <a:r>
              <a:rPr sz="2200" b="1" spc="-40" dirty="0">
                <a:latin typeface="Arial"/>
                <a:cs typeface="Arial"/>
              </a:rPr>
              <a:t> </a:t>
            </a:r>
            <a:r>
              <a:rPr sz="2200" b="1" spc="-10" dirty="0">
                <a:latin typeface="Arial"/>
                <a:cs typeface="Arial"/>
              </a:rPr>
              <a:t>delta-</a:t>
            </a:r>
            <a:r>
              <a:rPr sz="2200" b="1" dirty="0">
                <a:latin typeface="Arial"/>
                <a:cs typeface="Arial"/>
              </a:rPr>
              <a:t>connected</a:t>
            </a:r>
            <a:r>
              <a:rPr sz="2200" b="1" spc="-10" dirty="0">
                <a:latin typeface="Arial"/>
                <a:cs typeface="Arial"/>
              </a:rPr>
              <a:t> </a:t>
            </a:r>
            <a:r>
              <a:rPr sz="2200" b="1" dirty="0">
                <a:latin typeface="Arial"/>
                <a:cs typeface="Arial"/>
              </a:rPr>
              <a:t>resistance</a:t>
            </a:r>
            <a:r>
              <a:rPr sz="2200" b="1" spc="-55" dirty="0">
                <a:latin typeface="Arial"/>
                <a:cs typeface="Arial"/>
              </a:rPr>
              <a:t> </a:t>
            </a:r>
            <a:r>
              <a:rPr sz="2200" b="1" spc="-20" dirty="0">
                <a:latin typeface="Arial"/>
                <a:cs typeface="Arial"/>
              </a:rPr>
              <a:t>load</a:t>
            </a:r>
            <a:endParaRPr sz="2200">
              <a:latin typeface="Arial"/>
              <a:cs typeface="Arial"/>
            </a:endParaRPr>
          </a:p>
        </p:txBody>
      </p:sp>
      <p:sp>
        <p:nvSpPr>
          <p:cNvPr id="5" name="object 5"/>
          <p:cNvSpPr txBox="1"/>
          <p:nvPr/>
        </p:nvSpPr>
        <p:spPr>
          <a:xfrm>
            <a:off x="8293098" y="3261550"/>
            <a:ext cx="610235" cy="436880"/>
          </a:xfrm>
          <a:prstGeom prst="rect">
            <a:avLst/>
          </a:prstGeom>
        </p:spPr>
        <p:txBody>
          <a:bodyPr vert="horz" wrap="square" lIns="0" tIns="12700" rIns="0" bIns="0" rtlCol="0">
            <a:spAutoFit/>
          </a:bodyPr>
          <a:lstStyle/>
          <a:p>
            <a:pPr marL="38100">
              <a:lnSpc>
                <a:spcPct val="100000"/>
              </a:lnSpc>
              <a:spcBef>
                <a:spcPts val="100"/>
              </a:spcBef>
            </a:pPr>
            <a:r>
              <a:rPr sz="4050" spc="-37" baseline="13374" dirty="0">
                <a:latin typeface="Arial"/>
                <a:cs typeface="Arial"/>
              </a:rPr>
              <a:t>E</a:t>
            </a:r>
            <a:r>
              <a:rPr sz="1800" spc="-25" dirty="0">
                <a:latin typeface="Arial"/>
                <a:cs typeface="Arial"/>
              </a:rPr>
              <a:t>BA</a:t>
            </a:r>
            <a:endParaRPr sz="1800">
              <a:latin typeface="Arial"/>
              <a:cs typeface="Arial"/>
            </a:endParaRPr>
          </a:p>
        </p:txBody>
      </p:sp>
      <p:sp>
        <p:nvSpPr>
          <p:cNvPr id="6" name="object 6"/>
          <p:cNvSpPr txBox="1"/>
          <p:nvPr/>
        </p:nvSpPr>
        <p:spPr>
          <a:xfrm>
            <a:off x="2438400" y="5268328"/>
            <a:ext cx="3453129" cy="848994"/>
          </a:xfrm>
          <a:prstGeom prst="rect">
            <a:avLst/>
          </a:prstGeom>
        </p:spPr>
        <p:txBody>
          <a:bodyPr vert="horz" wrap="square" lIns="0" tIns="12700" rIns="0" bIns="0" rtlCol="0">
            <a:spAutoFit/>
          </a:bodyPr>
          <a:lstStyle/>
          <a:p>
            <a:pPr marL="38100" marR="30480">
              <a:lnSpc>
                <a:spcPct val="150000"/>
              </a:lnSpc>
              <a:spcBef>
                <a:spcPts val="100"/>
              </a:spcBef>
            </a:pPr>
            <a:r>
              <a:rPr sz="1800" dirty="0">
                <a:latin typeface="Arial"/>
                <a:cs typeface="Arial"/>
              </a:rPr>
              <a:t>Phase</a:t>
            </a:r>
            <a:r>
              <a:rPr sz="1800" spc="-5" dirty="0">
                <a:latin typeface="Arial"/>
                <a:cs typeface="Arial"/>
              </a:rPr>
              <a:t> </a:t>
            </a:r>
            <a:r>
              <a:rPr sz="1800" dirty="0">
                <a:latin typeface="Arial"/>
                <a:cs typeface="Arial"/>
              </a:rPr>
              <a:t>voltages =</a:t>
            </a:r>
            <a:r>
              <a:rPr sz="1800" spc="-20" dirty="0">
                <a:latin typeface="Arial"/>
                <a:cs typeface="Arial"/>
              </a:rPr>
              <a:t> </a:t>
            </a:r>
            <a:r>
              <a:rPr sz="1800" dirty="0">
                <a:latin typeface="Arial"/>
                <a:cs typeface="Arial"/>
              </a:rPr>
              <a:t>E</a:t>
            </a:r>
            <a:r>
              <a:rPr sz="1800" baseline="-20833" dirty="0">
                <a:latin typeface="Arial"/>
                <a:cs typeface="Arial"/>
              </a:rPr>
              <a:t>BA</a:t>
            </a:r>
            <a:r>
              <a:rPr sz="1800" dirty="0">
                <a:latin typeface="Arial"/>
                <a:cs typeface="Arial"/>
              </a:rPr>
              <a:t>,</a:t>
            </a:r>
            <a:r>
              <a:rPr sz="1800" spc="-20" dirty="0">
                <a:latin typeface="Arial"/>
                <a:cs typeface="Arial"/>
              </a:rPr>
              <a:t> </a:t>
            </a:r>
            <a:r>
              <a:rPr sz="1800" dirty="0">
                <a:latin typeface="Arial"/>
                <a:cs typeface="Arial"/>
              </a:rPr>
              <a:t>E</a:t>
            </a:r>
            <a:r>
              <a:rPr sz="1800" baseline="-20833" dirty="0">
                <a:latin typeface="Arial"/>
                <a:cs typeface="Arial"/>
              </a:rPr>
              <a:t>CB</a:t>
            </a:r>
            <a:r>
              <a:rPr sz="1800" dirty="0">
                <a:latin typeface="Arial"/>
                <a:cs typeface="Arial"/>
              </a:rPr>
              <a:t>,</a:t>
            </a:r>
            <a:r>
              <a:rPr sz="1800" spc="-35" dirty="0">
                <a:latin typeface="Arial"/>
                <a:cs typeface="Arial"/>
              </a:rPr>
              <a:t> </a:t>
            </a:r>
            <a:r>
              <a:rPr sz="1800" dirty="0">
                <a:latin typeface="Arial"/>
                <a:cs typeface="Arial"/>
              </a:rPr>
              <a:t>&amp;</a:t>
            </a:r>
            <a:r>
              <a:rPr sz="1800" spc="-10" dirty="0">
                <a:latin typeface="Arial"/>
                <a:cs typeface="Arial"/>
              </a:rPr>
              <a:t> </a:t>
            </a:r>
            <a:r>
              <a:rPr sz="1800" spc="-25" dirty="0">
                <a:latin typeface="Arial"/>
                <a:cs typeface="Arial"/>
              </a:rPr>
              <a:t>E</a:t>
            </a:r>
            <a:r>
              <a:rPr sz="1800" spc="-37" baseline="-20833" dirty="0">
                <a:latin typeface="Arial"/>
                <a:cs typeface="Arial"/>
              </a:rPr>
              <a:t>AC </a:t>
            </a:r>
            <a:r>
              <a:rPr sz="1800" dirty="0">
                <a:latin typeface="Arial"/>
                <a:cs typeface="Arial"/>
              </a:rPr>
              <a:t>Line currents</a:t>
            </a:r>
            <a:r>
              <a:rPr sz="1800" spc="-10" dirty="0">
                <a:latin typeface="Arial"/>
                <a:cs typeface="Arial"/>
              </a:rPr>
              <a:t> </a:t>
            </a:r>
            <a:r>
              <a:rPr sz="1800" dirty="0">
                <a:latin typeface="Arial"/>
                <a:cs typeface="Arial"/>
              </a:rPr>
              <a:t>=</a:t>
            </a:r>
            <a:r>
              <a:rPr sz="1800" spc="-5" dirty="0">
                <a:latin typeface="Arial"/>
                <a:cs typeface="Arial"/>
              </a:rPr>
              <a:t> </a:t>
            </a:r>
            <a:r>
              <a:rPr sz="1800" dirty="0">
                <a:latin typeface="Arial"/>
                <a:cs typeface="Arial"/>
              </a:rPr>
              <a:t>I</a:t>
            </a:r>
            <a:r>
              <a:rPr sz="1800" baseline="-20833" dirty="0">
                <a:latin typeface="Arial"/>
                <a:cs typeface="Arial"/>
              </a:rPr>
              <a:t>A</a:t>
            </a:r>
            <a:r>
              <a:rPr sz="1800" dirty="0">
                <a:latin typeface="Arial"/>
                <a:cs typeface="Arial"/>
              </a:rPr>
              <a:t>,</a:t>
            </a:r>
            <a:r>
              <a:rPr sz="1800" spc="-25" dirty="0">
                <a:latin typeface="Arial"/>
                <a:cs typeface="Arial"/>
              </a:rPr>
              <a:t> </a:t>
            </a:r>
            <a:r>
              <a:rPr sz="1800" dirty="0">
                <a:latin typeface="Arial"/>
                <a:cs typeface="Arial"/>
              </a:rPr>
              <a:t>I</a:t>
            </a:r>
            <a:r>
              <a:rPr sz="1800" baseline="-20833" dirty="0">
                <a:latin typeface="Arial"/>
                <a:cs typeface="Arial"/>
              </a:rPr>
              <a:t>B</a:t>
            </a:r>
            <a:r>
              <a:rPr sz="1800" dirty="0">
                <a:latin typeface="Arial"/>
                <a:cs typeface="Arial"/>
              </a:rPr>
              <a:t>,</a:t>
            </a:r>
            <a:r>
              <a:rPr sz="1800" spc="-15" dirty="0">
                <a:latin typeface="Arial"/>
                <a:cs typeface="Arial"/>
              </a:rPr>
              <a:t> </a:t>
            </a:r>
            <a:r>
              <a:rPr sz="1800" dirty="0">
                <a:latin typeface="Arial"/>
                <a:cs typeface="Arial"/>
              </a:rPr>
              <a:t>&amp;</a:t>
            </a:r>
            <a:r>
              <a:rPr sz="1800" spc="-5" dirty="0">
                <a:latin typeface="Arial"/>
                <a:cs typeface="Arial"/>
              </a:rPr>
              <a:t> </a:t>
            </a:r>
            <a:r>
              <a:rPr sz="1800" spc="-25" dirty="0">
                <a:latin typeface="Arial"/>
                <a:cs typeface="Arial"/>
              </a:rPr>
              <a:t>I</a:t>
            </a:r>
            <a:r>
              <a:rPr sz="1800" spc="-37" baseline="-20833" dirty="0">
                <a:latin typeface="Arial"/>
                <a:cs typeface="Arial"/>
              </a:rPr>
              <a:t>C</a:t>
            </a:r>
            <a:endParaRPr sz="1800" baseline="-20833">
              <a:latin typeface="Arial"/>
              <a:cs typeface="Arial"/>
            </a:endParaRPr>
          </a:p>
        </p:txBody>
      </p:sp>
      <p:pic>
        <p:nvPicPr>
          <p:cNvPr id="7" name="object 7"/>
          <p:cNvPicPr/>
          <p:nvPr/>
        </p:nvPicPr>
        <p:blipFill>
          <a:blip r:embed="rId3" cstate="print"/>
          <a:stretch>
            <a:fillRect/>
          </a:stretch>
        </p:blipFill>
        <p:spPr>
          <a:xfrm>
            <a:off x="879347" y="2210561"/>
            <a:ext cx="3895346" cy="2820158"/>
          </a:xfrm>
          <a:prstGeom prst="rect">
            <a:avLst/>
          </a:prstGeom>
        </p:spPr>
      </p:pic>
      <p:sp>
        <p:nvSpPr>
          <p:cNvPr id="8" name="object 8"/>
          <p:cNvSpPr txBox="1"/>
          <p:nvPr/>
        </p:nvSpPr>
        <p:spPr>
          <a:xfrm>
            <a:off x="2680459" y="2981708"/>
            <a:ext cx="209550" cy="330835"/>
          </a:xfrm>
          <a:prstGeom prst="rect">
            <a:avLst/>
          </a:prstGeom>
        </p:spPr>
        <p:txBody>
          <a:bodyPr vert="horz" wrap="square" lIns="0" tIns="13335" rIns="0" bIns="0" rtlCol="0">
            <a:spAutoFit/>
          </a:bodyPr>
          <a:lstStyle/>
          <a:p>
            <a:pPr marL="12700">
              <a:lnSpc>
                <a:spcPct val="100000"/>
              </a:lnSpc>
              <a:spcBef>
                <a:spcPts val="105"/>
              </a:spcBef>
            </a:pPr>
            <a:r>
              <a:rPr sz="2000" dirty="0">
                <a:latin typeface="Arial"/>
                <a:cs typeface="Arial"/>
              </a:rPr>
              <a:t>C</a:t>
            </a:r>
            <a:endParaRPr sz="2000">
              <a:latin typeface="Arial"/>
              <a:cs typeface="Arial"/>
            </a:endParaRPr>
          </a:p>
        </p:txBody>
      </p:sp>
      <p:sp>
        <p:nvSpPr>
          <p:cNvPr id="9" name="object 9"/>
          <p:cNvSpPr txBox="1"/>
          <p:nvPr/>
        </p:nvSpPr>
        <p:spPr>
          <a:xfrm>
            <a:off x="1750679" y="4249898"/>
            <a:ext cx="22923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B</a:t>
            </a:r>
            <a:endParaRPr sz="2400">
              <a:latin typeface="Arial"/>
              <a:cs typeface="Arial"/>
            </a:endParaRPr>
          </a:p>
        </p:txBody>
      </p:sp>
      <p:sp>
        <p:nvSpPr>
          <p:cNvPr id="10" name="object 10"/>
          <p:cNvSpPr txBox="1"/>
          <p:nvPr/>
        </p:nvSpPr>
        <p:spPr>
          <a:xfrm>
            <a:off x="3617136" y="4253262"/>
            <a:ext cx="195580" cy="330835"/>
          </a:xfrm>
          <a:prstGeom prst="rect">
            <a:avLst/>
          </a:prstGeom>
        </p:spPr>
        <p:txBody>
          <a:bodyPr vert="horz" wrap="square" lIns="0" tIns="12700" rIns="0" bIns="0" rtlCol="0">
            <a:spAutoFit/>
          </a:bodyPr>
          <a:lstStyle/>
          <a:p>
            <a:pPr marL="12700">
              <a:lnSpc>
                <a:spcPct val="100000"/>
              </a:lnSpc>
              <a:spcBef>
                <a:spcPts val="100"/>
              </a:spcBef>
            </a:pPr>
            <a:r>
              <a:rPr sz="2000" dirty="0">
                <a:latin typeface="Arial"/>
                <a:cs typeface="Arial"/>
              </a:rPr>
              <a:t>A</a:t>
            </a:r>
            <a:endParaRPr sz="2000">
              <a:latin typeface="Arial"/>
              <a:cs typeface="Arial"/>
            </a:endParaRPr>
          </a:p>
        </p:txBody>
      </p:sp>
      <p:sp>
        <p:nvSpPr>
          <p:cNvPr id="11" name="object 11"/>
          <p:cNvSpPr txBox="1"/>
          <p:nvPr/>
        </p:nvSpPr>
        <p:spPr>
          <a:xfrm>
            <a:off x="3904882" y="3331404"/>
            <a:ext cx="480695" cy="330835"/>
          </a:xfrm>
          <a:prstGeom prst="rect">
            <a:avLst/>
          </a:prstGeom>
        </p:spPr>
        <p:txBody>
          <a:bodyPr vert="horz" wrap="square" lIns="0" tIns="13335" rIns="0" bIns="0" rtlCol="0">
            <a:spAutoFit/>
          </a:bodyPr>
          <a:lstStyle/>
          <a:p>
            <a:pPr marL="38100">
              <a:lnSpc>
                <a:spcPct val="100000"/>
              </a:lnSpc>
              <a:spcBef>
                <a:spcPts val="105"/>
              </a:spcBef>
            </a:pPr>
            <a:r>
              <a:rPr sz="3000" spc="-37" baseline="13888" dirty="0">
                <a:latin typeface="Arial"/>
                <a:cs typeface="Arial"/>
              </a:rPr>
              <a:t>E</a:t>
            </a:r>
            <a:r>
              <a:rPr sz="1300" spc="-25" dirty="0">
                <a:latin typeface="Arial"/>
                <a:cs typeface="Arial"/>
              </a:rPr>
              <a:t>AC</a:t>
            </a:r>
            <a:endParaRPr sz="1300">
              <a:latin typeface="Arial"/>
              <a:cs typeface="Arial"/>
            </a:endParaRPr>
          </a:p>
        </p:txBody>
      </p:sp>
      <p:sp>
        <p:nvSpPr>
          <p:cNvPr id="12" name="object 12"/>
          <p:cNvSpPr txBox="1"/>
          <p:nvPr/>
        </p:nvSpPr>
        <p:spPr>
          <a:xfrm>
            <a:off x="2405371" y="4936017"/>
            <a:ext cx="471170" cy="330835"/>
          </a:xfrm>
          <a:prstGeom prst="rect">
            <a:avLst/>
          </a:prstGeom>
        </p:spPr>
        <p:txBody>
          <a:bodyPr vert="horz" wrap="square" lIns="0" tIns="12700" rIns="0" bIns="0" rtlCol="0">
            <a:spAutoFit/>
          </a:bodyPr>
          <a:lstStyle/>
          <a:p>
            <a:pPr marL="38100">
              <a:lnSpc>
                <a:spcPct val="100000"/>
              </a:lnSpc>
              <a:spcBef>
                <a:spcPts val="100"/>
              </a:spcBef>
            </a:pPr>
            <a:r>
              <a:rPr sz="3000" spc="-37" baseline="13888" dirty="0">
                <a:latin typeface="Arial"/>
                <a:cs typeface="Arial"/>
              </a:rPr>
              <a:t>E</a:t>
            </a:r>
            <a:r>
              <a:rPr sz="1300" spc="-25" dirty="0">
                <a:latin typeface="Arial"/>
                <a:cs typeface="Arial"/>
              </a:rPr>
              <a:t>BA</a:t>
            </a:r>
            <a:endParaRPr sz="1300">
              <a:latin typeface="Arial"/>
              <a:cs typeface="Arial"/>
            </a:endParaRPr>
          </a:p>
        </p:txBody>
      </p:sp>
      <p:sp>
        <p:nvSpPr>
          <p:cNvPr id="13" name="object 13"/>
          <p:cNvSpPr txBox="1"/>
          <p:nvPr/>
        </p:nvSpPr>
        <p:spPr>
          <a:xfrm>
            <a:off x="1152790" y="3289602"/>
            <a:ext cx="480059" cy="330835"/>
          </a:xfrm>
          <a:prstGeom prst="rect">
            <a:avLst/>
          </a:prstGeom>
        </p:spPr>
        <p:txBody>
          <a:bodyPr vert="horz" wrap="square" lIns="0" tIns="13335" rIns="0" bIns="0" rtlCol="0">
            <a:spAutoFit/>
          </a:bodyPr>
          <a:lstStyle/>
          <a:p>
            <a:pPr marL="38100">
              <a:lnSpc>
                <a:spcPct val="100000"/>
              </a:lnSpc>
              <a:spcBef>
                <a:spcPts val="105"/>
              </a:spcBef>
            </a:pPr>
            <a:r>
              <a:rPr sz="3000" spc="-37" baseline="13888" dirty="0">
                <a:latin typeface="Arial"/>
                <a:cs typeface="Arial"/>
              </a:rPr>
              <a:t>E</a:t>
            </a:r>
            <a:r>
              <a:rPr sz="1300" spc="-25" dirty="0">
                <a:latin typeface="Arial"/>
                <a:cs typeface="Arial"/>
              </a:rPr>
              <a:t>CB</a:t>
            </a:r>
            <a:endParaRPr sz="1300">
              <a:latin typeface="Arial"/>
              <a:cs typeface="Arial"/>
            </a:endParaRPr>
          </a:p>
        </p:txBody>
      </p:sp>
      <p:sp>
        <p:nvSpPr>
          <p:cNvPr id="14" name="object 14"/>
          <p:cNvSpPr txBox="1"/>
          <p:nvPr/>
        </p:nvSpPr>
        <p:spPr>
          <a:xfrm>
            <a:off x="2914404" y="2394255"/>
            <a:ext cx="634365" cy="330835"/>
          </a:xfrm>
          <a:prstGeom prst="rect">
            <a:avLst/>
          </a:prstGeom>
        </p:spPr>
        <p:txBody>
          <a:bodyPr vert="horz" wrap="square" lIns="0" tIns="13335" rIns="0" bIns="0" rtlCol="0">
            <a:spAutoFit/>
          </a:bodyPr>
          <a:lstStyle/>
          <a:p>
            <a:pPr marL="38100">
              <a:lnSpc>
                <a:spcPct val="100000"/>
              </a:lnSpc>
              <a:spcBef>
                <a:spcPts val="105"/>
              </a:spcBef>
            </a:pPr>
            <a:r>
              <a:rPr sz="3000" baseline="13888" dirty="0">
                <a:latin typeface="Arial"/>
                <a:cs typeface="Arial"/>
              </a:rPr>
              <a:t>I</a:t>
            </a:r>
            <a:r>
              <a:rPr sz="1300" dirty="0">
                <a:latin typeface="Arial"/>
                <a:cs typeface="Arial"/>
              </a:rPr>
              <a:t>Line</a:t>
            </a:r>
            <a:r>
              <a:rPr sz="1300" spc="25" dirty="0">
                <a:latin typeface="Arial"/>
                <a:cs typeface="Arial"/>
              </a:rPr>
              <a:t> </a:t>
            </a:r>
            <a:r>
              <a:rPr sz="1300" spc="-50" dirty="0">
                <a:latin typeface="Arial"/>
                <a:cs typeface="Arial"/>
              </a:rPr>
              <a:t>C</a:t>
            </a:r>
            <a:endParaRPr sz="1300">
              <a:latin typeface="Arial"/>
              <a:cs typeface="Arial"/>
            </a:endParaRPr>
          </a:p>
        </p:txBody>
      </p:sp>
      <p:sp>
        <p:nvSpPr>
          <p:cNvPr id="15" name="object 15"/>
          <p:cNvSpPr txBox="1"/>
          <p:nvPr/>
        </p:nvSpPr>
        <p:spPr>
          <a:xfrm>
            <a:off x="3855220" y="4791736"/>
            <a:ext cx="615950" cy="330835"/>
          </a:xfrm>
          <a:prstGeom prst="rect">
            <a:avLst/>
          </a:prstGeom>
        </p:spPr>
        <p:txBody>
          <a:bodyPr vert="horz" wrap="square" lIns="0" tIns="12700" rIns="0" bIns="0" rtlCol="0">
            <a:spAutoFit/>
          </a:bodyPr>
          <a:lstStyle/>
          <a:p>
            <a:pPr marL="38100">
              <a:lnSpc>
                <a:spcPct val="100000"/>
              </a:lnSpc>
              <a:spcBef>
                <a:spcPts val="100"/>
              </a:spcBef>
            </a:pPr>
            <a:r>
              <a:rPr sz="3000" baseline="13888" dirty="0">
                <a:latin typeface="Arial"/>
                <a:cs typeface="Arial"/>
              </a:rPr>
              <a:t>I</a:t>
            </a:r>
            <a:r>
              <a:rPr sz="1300" dirty="0">
                <a:latin typeface="Arial"/>
                <a:cs typeface="Arial"/>
              </a:rPr>
              <a:t>Line</a:t>
            </a:r>
            <a:r>
              <a:rPr sz="1300" spc="-45" dirty="0">
                <a:latin typeface="Arial"/>
                <a:cs typeface="Arial"/>
              </a:rPr>
              <a:t> </a:t>
            </a:r>
            <a:r>
              <a:rPr sz="1300" spc="-50" dirty="0">
                <a:latin typeface="Arial"/>
                <a:cs typeface="Arial"/>
              </a:rPr>
              <a:t>A</a:t>
            </a:r>
            <a:endParaRPr sz="1300">
              <a:latin typeface="Arial"/>
              <a:cs typeface="Arial"/>
            </a:endParaRPr>
          </a:p>
        </p:txBody>
      </p:sp>
      <p:grpSp>
        <p:nvGrpSpPr>
          <p:cNvPr id="16" name="object 16"/>
          <p:cNvGrpSpPr/>
          <p:nvPr/>
        </p:nvGrpSpPr>
        <p:grpSpPr>
          <a:xfrm>
            <a:off x="6310887" y="2692145"/>
            <a:ext cx="1865630" cy="1049655"/>
            <a:chOff x="6310887" y="2692145"/>
            <a:chExt cx="1865630" cy="1049655"/>
          </a:xfrm>
        </p:grpSpPr>
        <p:sp>
          <p:nvSpPr>
            <p:cNvPr id="17" name="object 17"/>
            <p:cNvSpPr/>
            <p:nvPr/>
          </p:nvSpPr>
          <p:spPr>
            <a:xfrm>
              <a:off x="6329171" y="3703446"/>
              <a:ext cx="1771014" cy="3175"/>
            </a:xfrm>
            <a:custGeom>
              <a:avLst/>
              <a:gdLst/>
              <a:ahLst/>
              <a:cxnLst/>
              <a:rect l="l" t="t" r="r" b="b"/>
              <a:pathLst>
                <a:path w="1771015" h="3175">
                  <a:moveTo>
                    <a:pt x="0" y="2920"/>
                  </a:moveTo>
                  <a:lnTo>
                    <a:pt x="1770888" y="0"/>
                  </a:lnTo>
                </a:path>
              </a:pathLst>
            </a:custGeom>
            <a:ln w="12700">
              <a:solidFill>
                <a:srgbClr val="037B03"/>
              </a:solidFill>
            </a:ln>
          </p:spPr>
          <p:txBody>
            <a:bodyPr wrap="square" lIns="0" tIns="0" rIns="0" bIns="0" rtlCol="0"/>
            <a:lstStyle/>
            <a:p>
              <a:endParaRPr/>
            </a:p>
          </p:txBody>
        </p:sp>
        <p:sp>
          <p:nvSpPr>
            <p:cNvPr id="18" name="object 18"/>
            <p:cNvSpPr/>
            <p:nvPr/>
          </p:nvSpPr>
          <p:spPr>
            <a:xfrm>
              <a:off x="8049196" y="3665438"/>
              <a:ext cx="127635" cy="76200"/>
            </a:xfrm>
            <a:custGeom>
              <a:avLst/>
              <a:gdLst/>
              <a:ahLst/>
              <a:cxnLst/>
              <a:rect l="l" t="t" r="r" b="b"/>
              <a:pathLst>
                <a:path w="127634" h="76200">
                  <a:moveTo>
                    <a:pt x="0" y="0"/>
                  </a:moveTo>
                  <a:lnTo>
                    <a:pt x="50863" y="38011"/>
                  </a:lnTo>
                  <a:lnTo>
                    <a:pt x="126" y="76199"/>
                  </a:lnTo>
                  <a:lnTo>
                    <a:pt x="127063" y="37884"/>
                  </a:lnTo>
                  <a:lnTo>
                    <a:pt x="0" y="0"/>
                  </a:lnTo>
                  <a:close/>
                </a:path>
              </a:pathLst>
            </a:custGeom>
            <a:solidFill>
              <a:srgbClr val="037B03"/>
            </a:solidFill>
          </p:spPr>
          <p:txBody>
            <a:bodyPr wrap="square" lIns="0" tIns="0" rIns="0" bIns="0" rtlCol="0"/>
            <a:lstStyle/>
            <a:p>
              <a:endParaRPr/>
            </a:p>
          </p:txBody>
        </p:sp>
        <p:sp>
          <p:nvSpPr>
            <p:cNvPr id="19" name="object 19"/>
            <p:cNvSpPr/>
            <p:nvPr/>
          </p:nvSpPr>
          <p:spPr>
            <a:xfrm>
              <a:off x="6349745" y="2769869"/>
              <a:ext cx="0" cy="952500"/>
            </a:xfrm>
            <a:custGeom>
              <a:avLst/>
              <a:gdLst/>
              <a:ahLst/>
              <a:cxnLst/>
              <a:rect l="l" t="t" r="r" b="b"/>
              <a:pathLst>
                <a:path h="952500">
                  <a:moveTo>
                    <a:pt x="0" y="952499"/>
                  </a:moveTo>
                  <a:lnTo>
                    <a:pt x="0" y="0"/>
                  </a:lnTo>
                </a:path>
              </a:pathLst>
            </a:custGeom>
            <a:ln w="25908">
              <a:solidFill>
                <a:srgbClr val="FB0128"/>
              </a:solidFill>
            </a:ln>
          </p:spPr>
          <p:txBody>
            <a:bodyPr wrap="square" lIns="0" tIns="0" rIns="0" bIns="0" rtlCol="0"/>
            <a:lstStyle/>
            <a:p>
              <a:endParaRPr/>
            </a:p>
          </p:txBody>
        </p:sp>
        <p:sp>
          <p:nvSpPr>
            <p:cNvPr id="20" name="object 20"/>
            <p:cNvSpPr/>
            <p:nvPr/>
          </p:nvSpPr>
          <p:spPr>
            <a:xfrm>
              <a:off x="6310887" y="2692145"/>
              <a:ext cx="78105" cy="129539"/>
            </a:xfrm>
            <a:custGeom>
              <a:avLst/>
              <a:gdLst/>
              <a:ahLst/>
              <a:cxnLst/>
              <a:rect l="l" t="t" r="r" b="b"/>
              <a:pathLst>
                <a:path w="78104" h="129539">
                  <a:moveTo>
                    <a:pt x="38862" y="0"/>
                  </a:moveTo>
                  <a:lnTo>
                    <a:pt x="0" y="129540"/>
                  </a:lnTo>
                  <a:lnTo>
                    <a:pt x="38862" y="77724"/>
                  </a:lnTo>
                  <a:lnTo>
                    <a:pt x="77724" y="129540"/>
                  </a:lnTo>
                  <a:lnTo>
                    <a:pt x="38862" y="0"/>
                  </a:lnTo>
                  <a:close/>
                </a:path>
              </a:pathLst>
            </a:custGeom>
            <a:solidFill>
              <a:srgbClr val="FB0128"/>
            </a:solidFill>
          </p:spPr>
          <p:txBody>
            <a:bodyPr wrap="square" lIns="0" tIns="0" rIns="0" bIns="0" rtlCol="0"/>
            <a:lstStyle/>
            <a:p>
              <a:endParaRPr/>
            </a:p>
          </p:txBody>
        </p:sp>
      </p:grpSp>
      <p:sp>
        <p:nvSpPr>
          <p:cNvPr id="21" name="object 21"/>
          <p:cNvSpPr txBox="1"/>
          <p:nvPr/>
        </p:nvSpPr>
        <p:spPr>
          <a:xfrm>
            <a:off x="6478210" y="2504791"/>
            <a:ext cx="121285" cy="436880"/>
          </a:xfrm>
          <a:prstGeom prst="rect">
            <a:avLst/>
          </a:prstGeom>
        </p:spPr>
        <p:txBody>
          <a:bodyPr vert="horz" wrap="square" lIns="0" tIns="12700" rIns="0" bIns="0" rtlCol="0">
            <a:spAutoFit/>
          </a:bodyPr>
          <a:lstStyle/>
          <a:p>
            <a:pPr marL="12700">
              <a:lnSpc>
                <a:spcPct val="100000"/>
              </a:lnSpc>
              <a:spcBef>
                <a:spcPts val="100"/>
              </a:spcBef>
            </a:pPr>
            <a:r>
              <a:rPr sz="2700" dirty="0">
                <a:latin typeface="Arial"/>
                <a:cs typeface="Arial"/>
              </a:rPr>
              <a:t>I</a:t>
            </a:r>
            <a:endParaRPr sz="2700">
              <a:latin typeface="Arial"/>
              <a:cs typeface="Arial"/>
            </a:endParaRPr>
          </a:p>
        </p:txBody>
      </p:sp>
      <p:sp>
        <p:nvSpPr>
          <p:cNvPr id="22" name="object 22"/>
          <p:cNvSpPr txBox="1"/>
          <p:nvPr/>
        </p:nvSpPr>
        <p:spPr>
          <a:xfrm>
            <a:off x="6574221" y="2702911"/>
            <a:ext cx="1905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C</a:t>
            </a:r>
            <a:endParaRPr sz="1800">
              <a:latin typeface="Arial"/>
              <a:cs typeface="Arial"/>
            </a:endParaRPr>
          </a:p>
        </p:txBody>
      </p:sp>
      <p:sp>
        <p:nvSpPr>
          <p:cNvPr id="23" name="object 23"/>
          <p:cNvSpPr txBox="1"/>
          <p:nvPr/>
        </p:nvSpPr>
        <p:spPr>
          <a:xfrm>
            <a:off x="4914672" y="2496918"/>
            <a:ext cx="622935" cy="436880"/>
          </a:xfrm>
          <a:prstGeom prst="rect">
            <a:avLst/>
          </a:prstGeom>
        </p:spPr>
        <p:txBody>
          <a:bodyPr vert="horz" wrap="square" lIns="0" tIns="12700" rIns="0" bIns="0" rtlCol="0">
            <a:spAutoFit/>
          </a:bodyPr>
          <a:lstStyle/>
          <a:p>
            <a:pPr marL="38100">
              <a:lnSpc>
                <a:spcPct val="100000"/>
              </a:lnSpc>
              <a:spcBef>
                <a:spcPts val="100"/>
              </a:spcBef>
            </a:pPr>
            <a:r>
              <a:rPr sz="4050" spc="-37" baseline="13374" dirty="0">
                <a:latin typeface="Arial"/>
                <a:cs typeface="Arial"/>
              </a:rPr>
              <a:t>E</a:t>
            </a:r>
            <a:r>
              <a:rPr sz="1800" spc="-25" dirty="0">
                <a:latin typeface="Arial"/>
                <a:cs typeface="Arial"/>
              </a:rPr>
              <a:t>AC</a:t>
            </a:r>
            <a:endParaRPr sz="1800">
              <a:latin typeface="Arial"/>
              <a:cs typeface="Arial"/>
            </a:endParaRPr>
          </a:p>
        </p:txBody>
      </p:sp>
      <p:sp>
        <p:nvSpPr>
          <p:cNvPr id="24" name="object 24"/>
          <p:cNvSpPr txBox="1"/>
          <p:nvPr/>
        </p:nvSpPr>
        <p:spPr>
          <a:xfrm>
            <a:off x="5758924" y="4787874"/>
            <a:ext cx="621665" cy="436880"/>
          </a:xfrm>
          <a:prstGeom prst="rect">
            <a:avLst/>
          </a:prstGeom>
        </p:spPr>
        <p:txBody>
          <a:bodyPr vert="horz" wrap="square" lIns="0" tIns="12700" rIns="0" bIns="0" rtlCol="0">
            <a:spAutoFit/>
          </a:bodyPr>
          <a:lstStyle/>
          <a:p>
            <a:pPr marL="38100">
              <a:lnSpc>
                <a:spcPct val="100000"/>
              </a:lnSpc>
              <a:spcBef>
                <a:spcPts val="100"/>
              </a:spcBef>
            </a:pPr>
            <a:r>
              <a:rPr sz="4050" spc="-37" baseline="13374" dirty="0">
                <a:latin typeface="Arial"/>
                <a:cs typeface="Arial"/>
              </a:rPr>
              <a:t>E</a:t>
            </a:r>
            <a:r>
              <a:rPr sz="1800" spc="-25" dirty="0">
                <a:latin typeface="Arial"/>
                <a:cs typeface="Arial"/>
              </a:rPr>
              <a:t>CB</a:t>
            </a:r>
            <a:endParaRPr sz="1800">
              <a:latin typeface="Arial"/>
              <a:cs typeface="Arial"/>
            </a:endParaRPr>
          </a:p>
        </p:txBody>
      </p:sp>
      <p:grpSp>
        <p:nvGrpSpPr>
          <p:cNvPr id="25" name="object 25"/>
          <p:cNvGrpSpPr/>
          <p:nvPr/>
        </p:nvGrpSpPr>
        <p:grpSpPr>
          <a:xfrm>
            <a:off x="5331712" y="2298190"/>
            <a:ext cx="2033270" cy="2832100"/>
            <a:chOff x="5331712" y="2298190"/>
            <a:chExt cx="2033270" cy="2832100"/>
          </a:xfrm>
        </p:grpSpPr>
        <p:sp>
          <p:nvSpPr>
            <p:cNvPr id="26" name="object 26"/>
            <p:cNvSpPr/>
            <p:nvPr/>
          </p:nvSpPr>
          <p:spPr>
            <a:xfrm>
              <a:off x="5445747" y="2362009"/>
              <a:ext cx="874394" cy="1339850"/>
            </a:xfrm>
            <a:custGeom>
              <a:avLst/>
              <a:gdLst/>
              <a:ahLst/>
              <a:cxnLst/>
              <a:rect l="l" t="t" r="r" b="b"/>
              <a:pathLst>
                <a:path w="874395" h="1339850">
                  <a:moveTo>
                    <a:pt x="874280" y="1339786"/>
                  </a:moveTo>
                  <a:lnTo>
                    <a:pt x="0" y="0"/>
                  </a:lnTo>
                </a:path>
              </a:pathLst>
            </a:custGeom>
            <a:ln w="12700">
              <a:solidFill>
                <a:srgbClr val="037B03"/>
              </a:solidFill>
            </a:ln>
          </p:spPr>
          <p:txBody>
            <a:bodyPr wrap="square" lIns="0" tIns="0" rIns="0" bIns="0" rtlCol="0"/>
            <a:lstStyle/>
            <a:p>
              <a:endParaRPr/>
            </a:p>
          </p:txBody>
        </p:sp>
        <p:sp>
          <p:nvSpPr>
            <p:cNvPr id="27" name="object 27"/>
            <p:cNvSpPr/>
            <p:nvPr/>
          </p:nvSpPr>
          <p:spPr>
            <a:xfrm>
              <a:off x="5404100" y="2298190"/>
              <a:ext cx="101600" cy="127635"/>
            </a:xfrm>
            <a:custGeom>
              <a:avLst/>
              <a:gdLst/>
              <a:ahLst/>
              <a:cxnLst/>
              <a:rect l="l" t="t" r="r" b="b"/>
              <a:pathLst>
                <a:path w="101600" h="127635">
                  <a:moveTo>
                    <a:pt x="0" y="0"/>
                  </a:moveTo>
                  <a:lnTo>
                    <a:pt x="37490" y="127177"/>
                  </a:lnTo>
                  <a:lnTo>
                    <a:pt x="41643" y="63817"/>
                  </a:lnTo>
                  <a:lnTo>
                    <a:pt x="101307" y="85547"/>
                  </a:lnTo>
                  <a:lnTo>
                    <a:pt x="0" y="0"/>
                  </a:lnTo>
                  <a:close/>
                </a:path>
              </a:pathLst>
            </a:custGeom>
            <a:solidFill>
              <a:srgbClr val="037B03"/>
            </a:solidFill>
          </p:spPr>
          <p:txBody>
            <a:bodyPr wrap="square" lIns="0" tIns="0" rIns="0" bIns="0" rtlCol="0"/>
            <a:lstStyle/>
            <a:p>
              <a:endParaRPr/>
            </a:p>
          </p:txBody>
        </p:sp>
        <p:sp>
          <p:nvSpPr>
            <p:cNvPr id="28" name="object 28"/>
            <p:cNvSpPr/>
            <p:nvPr/>
          </p:nvSpPr>
          <p:spPr>
            <a:xfrm>
              <a:off x="5462511" y="3726180"/>
              <a:ext cx="874394" cy="1339850"/>
            </a:xfrm>
            <a:custGeom>
              <a:avLst/>
              <a:gdLst/>
              <a:ahLst/>
              <a:cxnLst/>
              <a:rect l="l" t="t" r="r" b="b"/>
              <a:pathLst>
                <a:path w="874395" h="1339850">
                  <a:moveTo>
                    <a:pt x="874280" y="0"/>
                  </a:moveTo>
                  <a:lnTo>
                    <a:pt x="0" y="1339786"/>
                  </a:lnTo>
                </a:path>
              </a:pathLst>
            </a:custGeom>
            <a:ln w="12700">
              <a:solidFill>
                <a:srgbClr val="037B03"/>
              </a:solidFill>
            </a:ln>
          </p:spPr>
          <p:txBody>
            <a:bodyPr wrap="square" lIns="0" tIns="0" rIns="0" bIns="0" rtlCol="0"/>
            <a:lstStyle/>
            <a:p>
              <a:endParaRPr/>
            </a:p>
          </p:txBody>
        </p:sp>
        <p:sp>
          <p:nvSpPr>
            <p:cNvPr id="29" name="object 29"/>
            <p:cNvSpPr/>
            <p:nvPr/>
          </p:nvSpPr>
          <p:spPr>
            <a:xfrm>
              <a:off x="5420864" y="5002607"/>
              <a:ext cx="101600" cy="127635"/>
            </a:xfrm>
            <a:custGeom>
              <a:avLst/>
              <a:gdLst/>
              <a:ahLst/>
              <a:cxnLst/>
              <a:rect l="l" t="t" r="r" b="b"/>
              <a:pathLst>
                <a:path w="101600" h="127635">
                  <a:moveTo>
                    <a:pt x="37490" y="0"/>
                  </a:moveTo>
                  <a:lnTo>
                    <a:pt x="0" y="127177"/>
                  </a:lnTo>
                  <a:lnTo>
                    <a:pt x="101307" y="41630"/>
                  </a:lnTo>
                  <a:lnTo>
                    <a:pt x="41643" y="63360"/>
                  </a:lnTo>
                  <a:lnTo>
                    <a:pt x="37490" y="0"/>
                  </a:lnTo>
                  <a:close/>
                </a:path>
              </a:pathLst>
            </a:custGeom>
            <a:solidFill>
              <a:srgbClr val="037B03"/>
            </a:solidFill>
          </p:spPr>
          <p:txBody>
            <a:bodyPr wrap="square" lIns="0" tIns="0" rIns="0" bIns="0" rtlCol="0"/>
            <a:lstStyle/>
            <a:p>
              <a:endParaRPr/>
            </a:p>
          </p:txBody>
        </p:sp>
        <p:sp>
          <p:nvSpPr>
            <p:cNvPr id="30" name="object 30"/>
            <p:cNvSpPr/>
            <p:nvPr/>
          </p:nvSpPr>
          <p:spPr>
            <a:xfrm>
              <a:off x="6354317" y="3714750"/>
              <a:ext cx="940435" cy="434340"/>
            </a:xfrm>
            <a:custGeom>
              <a:avLst/>
              <a:gdLst/>
              <a:ahLst/>
              <a:cxnLst/>
              <a:rect l="l" t="t" r="r" b="b"/>
              <a:pathLst>
                <a:path w="940434" h="434339">
                  <a:moveTo>
                    <a:pt x="0" y="0"/>
                  </a:moveTo>
                  <a:lnTo>
                    <a:pt x="939838" y="433768"/>
                  </a:lnTo>
                </a:path>
              </a:pathLst>
            </a:custGeom>
            <a:ln w="25908">
              <a:solidFill>
                <a:srgbClr val="FB0128"/>
              </a:solidFill>
            </a:ln>
          </p:spPr>
          <p:txBody>
            <a:bodyPr wrap="square" lIns="0" tIns="0" rIns="0" bIns="0" rtlCol="0"/>
            <a:lstStyle/>
            <a:p>
              <a:endParaRPr/>
            </a:p>
          </p:txBody>
        </p:sp>
        <p:sp>
          <p:nvSpPr>
            <p:cNvPr id="31" name="object 31"/>
            <p:cNvSpPr/>
            <p:nvPr/>
          </p:nvSpPr>
          <p:spPr>
            <a:xfrm>
              <a:off x="7230826" y="4091522"/>
              <a:ext cx="133985" cy="90170"/>
            </a:xfrm>
            <a:custGeom>
              <a:avLst/>
              <a:gdLst/>
              <a:ahLst/>
              <a:cxnLst/>
              <a:rect l="l" t="t" r="r" b="b"/>
              <a:pathLst>
                <a:path w="133984" h="90170">
                  <a:moveTo>
                    <a:pt x="32575" y="0"/>
                  </a:moveTo>
                  <a:lnTo>
                    <a:pt x="63334" y="56997"/>
                  </a:lnTo>
                  <a:lnTo>
                    <a:pt x="0" y="70561"/>
                  </a:lnTo>
                  <a:lnTo>
                    <a:pt x="133908" y="89573"/>
                  </a:lnTo>
                  <a:lnTo>
                    <a:pt x="32575" y="0"/>
                  </a:lnTo>
                  <a:close/>
                </a:path>
              </a:pathLst>
            </a:custGeom>
            <a:solidFill>
              <a:srgbClr val="FB0128"/>
            </a:solidFill>
          </p:spPr>
          <p:txBody>
            <a:bodyPr wrap="square" lIns="0" tIns="0" rIns="0" bIns="0" rtlCol="0"/>
            <a:lstStyle/>
            <a:p>
              <a:endParaRPr/>
            </a:p>
          </p:txBody>
        </p:sp>
        <p:sp>
          <p:nvSpPr>
            <p:cNvPr id="32" name="object 32"/>
            <p:cNvSpPr/>
            <p:nvPr/>
          </p:nvSpPr>
          <p:spPr>
            <a:xfrm>
              <a:off x="5402059" y="3714750"/>
              <a:ext cx="941705" cy="442595"/>
            </a:xfrm>
            <a:custGeom>
              <a:avLst/>
              <a:gdLst/>
              <a:ahLst/>
              <a:cxnLst/>
              <a:rect l="l" t="t" r="r" b="b"/>
              <a:pathLst>
                <a:path w="941704" h="442595">
                  <a:moveTo>
                    <a:pt x="941590" y="0"/>
                  </a:moveTo>
                  <a:lnTo>
                    <a:pt x="0" y="442429"/>
                  </a:lnTo>
                </a:path>
              </a:pathLst>
            </a:custGeom>
            <a:ln w="25908">
              <a:solidFill>
                <a:srgbClr val="FB0128"/>
              </a:solidFill>
            </a:ln>
          </p:spPr>
          <p:txBody>
            <a:bodyPr wrap="square" lIns="0" tIns="0" rIns="0" bIns="0" rtlCol="0"/>
            <a:lstStyle/>
            <a:p>
              <a:endParaRPr/>
            </a:p>
          </p:txBody>
        </p:sp>
        <p:sp>
          <p:nvSpPr>
            <p:cNvPr id="33" name="object 33"/>
            <p:cNvSpPr/>
            <p:nvPr/>
          </p:nvSpPr>
          <p:spPr>
            <a:xfrm>
              <a:off x="5331712" y="4099967"/>
              <a:ext cx="133985" cy="90805"/>
            </a:xfrm>
            <a:custGeom>
              <a:avLst/>
              <a:gdLst/>
              <a:ahLst/>
              <a:cxnLst/>
              <a:rect l="l" t="t" r="r" b="b"/>
              <a:pathLst>
                <a:path w="133985" h="90804">
                  <a:moveTo>
                    <a:pt x="100710" y="0"/>
                  </a:moveTo>
                  <a:lnTo>
                    <a:pt x="0" y="90271"/>
                  </a:lnTo>
                  <a:lnTo>
                    <a:pt x="133769" y="70345"/>
                  </a:lnTo>
                  <a:lnTo>
                    <a:pt x="70345" y="57213"/>
                  </a:lnTo>
                  <a:lnTo>
                    <a:pt x="100710" y="0"/>
                  </a:lnTo>
                  <a:close/>
                </a:path>
              </a:pathLst>
            </a:custGeom>
            <a:solidFill>
              <a:srgbClr val="FB0128"/>
            </a:solidFill>
          </p:spPr>
          <p:txBody>
            <a:bodyPr wrap="square" lIns="0" tIns="0" rIns="0" bIns="0" rtlCol="0"/>
            <a:lstStyle/>
            <a:p>
              <a:endParaRPr/>
            </a:p>
          </p:txBody>
        </p:sp>
        <p:sp>
          <p:nvSpPr>
            <p:cNvPr id="34" name="object 34"/>
            <p:cNvSpPr/>
            <p:nvPr/>
          </p:nvSpPr>
          <p:spPr>
            <a:xfrm>
              <a:off x="6024371" y="3098291"/>
              <a:ext cx="280670" cy="86360"/>
            </a:xfrm>
            <a:custGeom>
              <a:avLst/>
              <a:gdLst/>
              <a:ahLst/>
              <a:cxnLst/>
              <a:rect l="l" t="t" r="r" b="b"/>
              <a:pathLst>
                <a:path w="280670" h="86360">
                  <a:moveTo>
                    <a:pt x="0" y="85763"/>
                  </a:moveTo>
                  <a:lnTo>
                    <a:pt x="43544" y="60012"/>
                  </a:lnTo>
                  <a:lnTo>
                    <a:pt x="88733" y="38734"/>
                  </a:lnTo>
                  <a:lnTo>
                    <a:pt x="135296" y="22012"/>
                  </a:lnTo>
                  <a:lnTo>
                    <a:pt x="182966" y="9927"/>
                  </a:lnTo>
                  <a:lnTo>
                    <a:pt x="231475" y="2562"/>
                  </a:lnTo>
                  <a:lnTo>
                    <a:pt x="280555" y="0"/>
                  </a:lnTo>
                </a:path>
              </a:pathLst>
            </a:custGeom>
            <a:ln w="12192">
              <a:solidFill>
                <a:srgbClr val="BB3700"/>
              </a:solidFill>
            </a:ln>
          </p:spPr>
          <p:txBody>
            <a:bodyPr wrap="square" lIns="0" tIns="0" rIns="0" bIns="0" rtlCol="0"/>
            <a:lstStyle/>
            <a:p>
              <a:endParaRPr/>
            </a:p>
          </p:txBody>
        </p:sp>
        <p:pic>
          <p:nvPicPr>
            <p:cNvPr id="35" name="object 35"/>
            <p:cNvPicPr/>
            <p:nvPr/>
          </p:nvPicPr>
          <p:blipFill>
            <a:blip r:embed="rId4" cstate="print"/>
            <a:stretch>
              <a:fillRect/>
            </a:stretch>
          </p:blipFill>
          <p:spPr>
            <a:xfrm>
              <a:off x="5805148" y="4013227"/>
              <a:ext cx="218579" cy="221754"/>
            </a:xfrm>
            <a:prstGeom prst="rect">
              <a:avLst/>
            </a:prstGeom>
          </p:spPr>
        </p:pic>
        <p:sp>
          <p:nvSpPr>
            <p:cNvPr id="36" name="object 36"/>
            <p:cNvSpPr/>
            <p:nvPr/>
          </p:nvSpPr>
          <p:spPr>
            <a:xfrm>
              <a:off x="6920255" y="3707891"/>
              <a:ext cx="87630" cy="274320"/>
            </a:xfrm>
            <a:custGeom>
              <a:avLst/>
              <a:gdLst/>
              <a:ahLst/>
              <a:cxnLst/>
              <a:rect l="l" t="t" r="r" b="b"/>
              <a:pathLst>
                <a:path w="87629" h="274320">
                  <a:moveTo>
                    <a:pt x="87096" y="0"/>
                  </a:moveTo>
                  <a:lnTo>
                    <a:pt x="84605" y="47961"/>
                  </a:lnTo>
                  <a:lnTo>
                    <a:pt x="77190" y="95376"/>
                  </a:lnTo>
                  <a:lnTo>
                    <a:pt x="64936" y="141984"/>
                  </a:lnTo>
                  <a:lnTo>
                    <a:pt x="47929" y="187519"/>
                  </a:lnTo>
                  <a:lnTo>
                    <a:pt x="26255" y="231719"/>
                  </a:lnTo>
                  <a:lnTo>
                    <a:pt x="0" y="274319"/>
                  </a:lnTo>
                </a:path>
              </a:pathLst>
            </a:custGeom>
            <a:ln w="12192">
              <a:solidFill>
                <a:srgbClr val="BB3700"/>
              </a:solidFill>
            </a:ln>
          </p:spPr>
          <p:txBody>
            <a:bodyPr wrap="square" lIns="0" tIns="0" rIns="0" bIns="0" rtlCol="0"/>
            <a:lstStyle/>
            <a:p>
              <a:endParaRPr/>
            </a:p>
          </p:txBody>
        </p:sp>
      </p:grpSp>
      <p:sp>
        <p:nvSpPr>
          <p:cNvPr id="37" name="object 37"/>
          <p:cNvSpPr txBox="1"/>
          <p:nvPr/>
        </p:nvSpPr>
        <p:spPr>
          <a:xfrm>
            <a:off x="7095655" y="3692642"/>
            <a:ext cx="860425" cy="871219"/>
          </a:xfrm>
          <a:prstGeom prst="rect">
            <a:avLst/>
          </a:prstGeom>
        </p:spPr>
        <p:txBody>
          <a:bodyPr vert="horz" wrap="square" lIns="0" tIns="83185" rIns="0" bIns="0" rtlCol="0">
            <a:spAutoFit/>
          </a:bodyPr>
          <a:lstStyle/>
          <a:p>
            <a:pPr marL="39370">
              <a:lnSpc>
                <a:spcPct val="100000"/>
              </a:lnSpc>
              <a:spcBef>
                <a:spcPts val="655"/>
              </a:spcBef>
            </a:pPr>
            <a:r>
              <a:rPr sz="1600" dirty="0">
                <a:latin typeface="Arial"/>
                <a:cs typeface="Arial"/>
              </a:rPr>
              <a:t>(30°</a:t>
            </a:r>
            <a:r>
              <a:rPr sz="1600" spc="-20" dirty="0">
                <a:latin typeface="Arial"/>
                <a:cs typeface="Arial"/>
              </a:rPr>
              <a:t> </a:t>
            </a:r>
            <a:r>
              <a:rPr sz="1600" dirty="0">
                <a:latin typeface="Arial"/>
                <a:cs typeface="Arial"/>
              </a:rPr>
              <a:t>+</a:t>
            </a:r>
            <a:r>
              <a:rPr sz="1600" spc="-5" dirty="0">
                <a:latin typeface="Arial"/>
                <a:cs typeface="Arial"/>
              </a:rPr>
              <a:t> </a:t>
            </a:r>
            <a:r>
              <a:rPr sz="1600" b="1" spc="-25" dirty="0">
                <a:latin typeface="Symbol"/>
                <a:cs typeface="Symbol"/>
              </a:rPr>
              <a:t></a:t>
            </a:r>
            <a:r>
              <a:rPr sz="1600" spc="-25" dirty="0">
                <a:latin typeface="Arial"/>
                <a:cs typeface="Arial"/>
              </a:rPr>
              <a:t>)</a:t>
            </a:r>
            <a:endParaRPr sz="1600">
              <a:latin typeface="Arial"/>
              <a:cs typeface="Arial"/>
            </a:endParaRPr>
          </a:p>
          <a:p>
            <a:pPr marL="38100">
              <a:lnSpc>
                <a:spcPct val="100000"/>
              </a:lnSpc>
              <a:spcBef>
                <a:spcPts val="945"/>
              </a:spcBef>
            </a:pPr>
            <a:r>
              <a:rPr sz="2700" spc="-25" dirty="0">
                <a:latin typeface="Arial"/>
                <a:cs typeface="Arial"/>
              </a:rPr>
              <a:t>I</a:t>
            </a:r>
            <a:r>
              <a:rPr sz="2700" spc="-37" baseline="-20061" dirty="0">
                <a:latin typeface="Arial"/>
                <a:cs typeface="Arial"/>
              </a:rPr>
              <a:t>A</a:t>
            </a:r>
            <a:endParaRPr sz="2700" baseline="-20061">
              <a:latin typeface="Arial"/>
              <a:cs typeface="Arial"/>
            </a:endParaRPr>
          </a:p>
        </p:txBody>
      </p:sp>
      <p:sp>
        <p:nvSpPr>
          <p:cNvPr id="38" name="object 38"/>
          <p:cNvSpPr txBox="1"/>
          <p:nvPr/>
        </p:nvSpPr>
        <p:spPr>
          <a:xfrm>
            <a:off x="5048483" y="3448240"/>
            <a:ext cx="970280" cy="1016000"/>
          </a:xfrm>
          <a:prstGeom prst="rect">
            <a:avLst/>
          </a:prstGeom>
        </p:spPr>
        <p:txBody>
          <a:bodyPr vert="horz" wrap="square" lIns="0" tIns="223520" rIns="0" bIns="0" rtlCol="0">
            <a:spAutoFit/>
          </a:bodyPr>
          <a:lstStyle/>
          <a:p>
            <a:pPr marL="38100">
              <a:lnSpc>
                <a:spcPct val="100000"/>
              </a:lnSpc>
              <a:spcBef>
                <a:spcPts val="1760"/>
              </a:spcBef>
            </a:pPr>
            <a:r>
              <a:rPr sz="2700" spc="-25" dirty="0">
                <a:latin typeface="Arial"/>
                <a:cs typeface="Arial"/>
              </a:rPr>
              <a:t>I</a:t>
            </a:r>
            <a:r>
              <a:rPr sz="2700" spc="-37" baseline="-20061" dirty="0">
                <a:latin typeface="Arial"/>
                <a:cs typeface="Arial"/>
              </a:rPr>
              <a:t>B</a:t>
            </a:r>
            <a:endParaRPr sz="2700" baseline="-20061">
              <a:latin typeface="Arial"/>
              <a:cs typeface="Arial"/>
            </a:endParaRPr>
          </a:p>
          <a:p>
            <a:pPr marL="149225">
              <a:lnSpc>
                <a:spcPct val="100000"/>
              </a:lnSpc>
              <a:spcBef>
                <a:spcPts val="975"/>
              </a:spcBef>
            </a:pPr>
            <a:r>
              <a:rPr sz="1600" dirty="0">
                <a:latin typeface="Arial"/>
                <a:cs typeface="Arial"/>
              </a:rPr>
              <a:t>(30°</a:t>
            </a:r>
            <a:r>
              <a:rPr sz="1600" spc="-20" dirty="0">
                <a:latin typeface="Arial"/>
                <a:cs typeface="Arial"/>
              </a:rPr>
              <a:t> </a:t>
            </a:r>
            <a:r>
              <a:rPr sz="1600" dirty="0">
                <a:latin typeface="Arial"/>
                <a:cs typeface="Arial"/>
              </a:rPr>
              <a:t>+</a:t>
            </a:r>
            <a:r>
              <a:rPr sz="1600" spc="-5" dirty="0">
                <a:latin typeface="Arial"/>
                <a:cs typeface="Arial"/>
              </a:rPr>
              <a:t> </a:t>
            </a:r>
            <a:r>
              <a:rPr sz="1600" b="1" spc="-25" dirty="0">
                <a:latin typeface="Symbol"/>
                <a:cs typeface="Symbol"/>
              </a:rPr>
              <a:t></a:t>
            </a:r>
            <a:r>
              <a:rPr sz="1600" spc="-25" dirty="0">
                <a:latin typeface="Arial"/>
                <a:cs typeface="Arial"/>
              </a:rPr>
              <a:t>)</a:t>
            </a:r>
            <a:endParaRPr sz="1600">
              <a:latin typeface="Arial"/>
              <a:cs typeface="Arial"/>
            </a:endParaRPr>
          </a:p>
        </p:txBody>
      </p:sp>
      <p:sp>
        <p:nvSpPr>
          <p:cNvPr id="39" name="object 39"/>
          <p:cNvSpPr txBox="1"/>
          <p:nvPr/>
        </p:nvSpPr>
        <p:spPr>
          <a:xfrm>
            <a:off x="5660170" y="2462402"/>
            <a:ext cx="575310" cy="513080"/>
          </a:xfrm>
          <a:prstGeom prst="rect">
            <a:avLst/>
          </a:prstGeom>
        </p:spPr>
        <p:txBody>
          <a:bodyPr vert="horz" wrap="square" lIns="0" tIns="12065" rIns="0" bIns="0" rtlCol="0">
            <a:spAutoFit/>
          </a:bodyPr>
          <a:lstStyle/>
          <a:p>
            <a:pPr marL="12700">
              <a:lnSpc>
                <a:spcPct val="100000"/>
              </a:lnSpc>
              <a:spcBef>
                <a:spcPts val="95"/>
              </a:spcBef>
            </a:pPr>
            <a:r>
              <a:rPr sz="1600" dirty="0">
                <a:latin typeface="Arial"/>
                <a:cs typeface="Arial"/>
              </a:rPr>
              <a:t>(30°</a:t>
            </a:r>
            <a:r>
              <a:rPr sz="1600" spc="-30" dirty="0">
                <a:latin typeface="Arial"/>
                <a:cs typeface="Arial"/>
              </a:rPr>
              <a:t> </a:t>
            </a:r>
            <a:r>
              <a:rPr sz="1600" spc="-50" dirty="0">
                <a:latin typeface="Arial"/>
                <a:cs typeface="Arial"/>
              </a:rPr>
              <a:t>+</a:t>
            </a:r>
            <a:endParaRPr sz="1600">
              <a:latin typeface="Arial"/>
              <a:cs typeface="Arial"/>
            </a:endParaRPr>
          </a:p>
          <a:p>
            <a:pPr marL="12700">
              <a:lnSpc>
                <a:spcPct val="100000"/>
              </a:lnSpc>
            </a:pPr>
            <a:r>
              <a:rPr sz="1600" b="1" spc="-25" dirty="0">
                <a:latin typeface="Symbol"/>
                <a:cs typeface="Symbol"/>
              </a:rPr>
              <a:t></a:t>
            </a:r>
            <a:r>
              <a:rPr sz="1600" spc="-25" dirty="0">
                <a:latin typeface="Arial"/>
                <a:cs typeface="Arial"/>
              </a:rPr>
              <a:t>)</a:t>
            </a:r>
            <a:endParaRPr sz="160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21613" y="71927"/>
            <a:ext cx="7013321" cy="690574"/>
          </a:xfrm>
          <a:prstGeom prst="rect">
            <a:avLst/>
          </a:prstGeom>
        </p:spPr>
        <p:txBody>
          <a:bodyPr vert="horz" wrap="square" lIns="0" tIns="13335" rIns="0" bIns="0" rtlCol="0">
            <a:spAutoFit/>
          </a:bodyPr>
          <a:lstStyle/>
          <a:p>
            <a:pPr marL="12700">
              <a:lnSpc>
                <a:spcPct val="100000"/>
              </a:lnSpc>
              <a:spcBef>
                <a:spcPts val="105"/>
              </a:spcBef>
            </a:pPr>
            <a:r>
              <a:rPr dirty="0"/>
              <a:t>Phasors</a:t>
            </a:r>
            <a:r>
              <a:rPr spc="-40" dirty="0"/>
              <a:t> </a:t>
            </a:r>
            <a:r>
              <a:rPr dirty="0"/>
              <a:t>for</a:t>
            </a:r>
            <a:r>
              <a:rPr spc="-30" dirty="0"/>
              <a:t> </a:t>
            </a:r>
            <a:r>
              <a:rPr dirty="0"/>
              <a:t>Source</a:t>
            </a:r>
            <a:r>
              <a:rPr spc="-40" dirty="0"/>
              <a:t> </a:t>
            </a:r>
            <a:r>
              <a:rPr dirty="0"/>
              <a:t>&amp;</a:t>
            </a:r>
            <a:r>
              <a:rPr spc="-20" dirty="0"/>
              <a:t> </a:t>
            </a:r>
            <a:r>
              <a:rPr spc="-10" dirty="0"/>
              <a:t>Meter</a:t>
            </a:r>
          </a:p>
        </p:txBody>
      </p:sp>
      <p:sp>
        <p:nvSpPr>
          <p:cNvPr id="256" name="Footer Placeholder 255">
            <a:extLst>
              <a:ext uri="{FF2B5EF4-FFF2-40B4-BE49-F238E27FC236}">
                <a16:creationId xmlns:a16="http://schemas.microsoft.com/office/drawing/2014/main" id="{4C3E35A9-DB3F-1EC1-F177-844DEEAF0754}"/>
              </a:ext>
            </a:extLst>
          </p:cNvPr>
          <p:cNvSpPr>
            <a:spLocks noGrp="1"/>
          </p:cNvSpPr>
          <p:nvPr>
            <p:ph type="ftr" sz="quarter" idx="3"/>
          </p:nvPr>
        </p:nvSpPr>
        <p:spPr/>
        <p:txBody>
          <a:bodyPr/>
          <a:lstStyle/>
          <a:p>
            <a:r>
              <a:rPr lang="en-US"/>
              <a:t>tescometering.com</a:t>
            </a:r>
            <a:endParaRPr lang="en-US" dirty="0"/>
          </a:p>
        </p:txBody>
      </p:sp>
      <p:sp>
        <p:nvSpPr>
          <p:cNvPr id="255" name="object 255"/>
          <p:cNvSpPr txBox="1">
            <a:spLocks noGrp="1"/>
          </p:cNvSpPr>
          <p:nvPr>
            <p:ph type="sldNum" sz="quarter" idx="4"/>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23</a:t>
            </a:fld>
            <a:endParaRPr spc="-25" dirty="0"/>
          </a:p>
        </p:txBody>
      </p:sp>
      <p:sp>
        <p:nvSpPr>
          <p:cNvPr id="3" name="object 3"/>
          <p:cNvSpPr txBox="1"/>
          <p:nvPr/>
        </p:nvSpPr>
        <p:spPr>
          <a:xfrm>
            <a:off x="3048000" y="1341691"/>
            <a:ext cx="250825" cy="299720"/>
          </a:xfrm>
          <a:prstGeom prst="rect">
            <a:avLst/>
          </a:prstGeom>
        </p:spPr>
        <p:txBody>
          <a:bodyPr vert="horz" wrap="square" lIns="0" tIns="12700" rIns="0" bIns="0" rtlCol="0">
            <a:spAutoFit/>
          </a:bodyPr>
          <a:lstStyle/>
          <a:p>
            <a:pPr marL="38100">
              <a:lnSpc>
                <a:spcPct val="100000"/>
              </a:lnSpc>
              <a:spcBef>
                <a:spcPts val="100"/>
              </a:spcBef>
            </a:pPr>
            <a:r>
              <a:rPr sz="1800" spc="-25" dirty="0">
                <a:latin typeface="Arial"/>
                <a:cs typeface="Arial"/>
              </a:rPr>
              <a:t>I</a:t>
            </a:r>
            <a:r>
              <a:rPr sz="1800" spc="-37" baseline="-20833" dirty="0">
                <a:latin typeface="Arial"/>
                <a:cs typeface="Arial"/>
              </a:rPr>
              <a:t>C</a:t>
            </a:r>
            <a:endParaRPr sz="1800" baseline="-20833">
              <a:latin typeface="Arial"/>
              <a:cs typeface="Arial"/>
            </a:endParaRPr>
          </a:p>
        </p:txBody>
      </p:sp>
      <p:grpSp>
        <p:nvGrpSpPr>
          <p:cNvPr id="4" name="object 4"/>
          <p:cNvGrpSpPr/>
          <p:nvPr/>
        </p:nvGrpSpPr>
        <p:grpSpPr>
          <a:xfrm>
            <a:off x="1766061" y="1447546"/>
            <a:ext cx="5842000" cy="2100580"/>
            <a:chOff x="1766061" y="1447546"/>
            <a:chExt cx="5842000" cy="2100580"/>
          </a:xfrm>
        </p:grpSpPr>
        <p:sp>
          <p:nvSpPr>
            <p:cNvPr id="5" name="object 5"/>
            <p:cNvSpPr/>
            <p:nvPr/>
          </p:nvSpPr>
          <p:spPr>
            <a:xfrm>
              <a:off x="1791461" y="3024378"/>
              <a:ext cx="2179320" cy="3175"/>
            </a:xfrm>
            <a:custGeom>
              <a:avLst/>
              <a:gdLst/>
              <a:ahLst/>
              <a:cxnLst/>
              <a:rect l="l" t="t" r="r" b="b"/>
              <a:pathLst>
                <a:path w="2179320" h="3175">
                  <a:moveTo>
                    <a:pt x="0" y="0"/>
                  </a:moveTo>
                  <a:lnTo>
                    <a:pt x="2179320" y="3048"/>
                  </a:lnTo>
                </a:path>
              </a:pathLst>
            </a:custGeom>
            <a:ln w="50292">
              <a:solidFill>
                <a:srgbClr val="000000"/>
              </a:solidFill>
            </a:ln>
          </p:spPr>
          <p:txBody>
            <a:bodyPr wrap="square" lIns="0" tIns="0" rIns="0" bIns="0" rtlCol="0"/>
            <a:lstStyle/>
            <a:p>
              <a:endParaRPr/>
            </a:p>
          </p:txBody>
        </p:sp>
        <p:sp>
          <p:nvSpPr>
            <p:cNvPr id="6" name="object 6"/>
            <p:cNvSpPr/>
            <p:nvPr/>
          </p:nvSpPr>
          <p:spPr>
            <a:xfrm>
              <a:off x="3961638" y="2475738"/>
              <a:ext cx="0" cy="548640"/>
            </a:xfrm>
            <a:custGeom>
              <a:avLst/>
              <a:gdLst/>
              <a:ahLst/>
              <a:cxnLst/>
              <a:rect l="l" t="t" r="r" b="b"/>
              <a:pathLst>
                <a:path h="548639">
                  <a:moveTo>
                    <a:pt x="0" y="548639"/>
                  </a:moveTo>
                  <a:lnTo>
                    <a:pt x="0" y="0"/>
                  </a:lnTo>
                </a:path>
              </a:pathLst>
            </a:custGeom>
            <a:ln w="50292">
              <a:solidFill>
                <a:srgbClr val="000000"/>
              </a:solidFill>
            </a:ln>
          </p:spPr>
          <p:txBody>
            <a:bodyPr wrap="square" lIns="0" tIns="0" rIns="0" bIns="0" rtlCol="0"/>
            <a:lstStyle/>
            <a:p>
              <a:endParaRPr/>
            </a:p>
          </p:txBody>
        </p:sp>
        <p:sp>
          <p:nvSpPr>
            <p:cNvPr id="7" name="object 7"/>
            <p:cNvSpPr/>
            <p:nvPr/>
          </p:nvSpPr>
          <p:spPr>
            <a:xfrm>
              <a:off x="3950969" y="2477262"/>
              <a:ext cx="2825750" cy="3175"/>
            </a:xfrm>
            <a:custGeom>
              <a:avLst/>
              <a:gdLst/>
              <a:ahLst/>
              <a:cxnLst/>
              <a:rect l="l" t="t" r="r" b="b"/>
              <a:pathLst>
                <a:path w="2825750" h="3175">
                  <a:moveTo>
                    <a:pt x="0" y="3048"/>
                  </a:moveTo>
                  <a:lnTo>
                    <a:pt x="2825496" y="0"/>
                  </a:lnTo>
                </a:path>
              </a:pathLst>
            </a:custGeom>
            <a:ln w="50292">
              <a:solidFill>
                <a:srgbClr val="000000"/>
              </a:solidFill>
            </a:ln>
          </p:spPr>
          <p:txBody>
            <a:bodyPr wrap="square" lIns="0" tIns="0" rIns="0" bIns="0" rtlCol="0"/>
            <a:lstStyle/>
            <a:p>
              <a:endParaRPr/>
            </a:p>
          </p:txBody>
        </p:sp>
        <p:sp>
          <p:nvSpPr>
            <p:cNvPr id="8" name="object 8"/>
            <p:cNvSpPr/>
            <p:nvPr/>
          </p:nvSpPr>
          <p:spPr>
            <a:xfrm>
              <a:off x="3259073" y="3192018"/>
              <a:ext cx="1325880" cy="3175"/>
            </a:xfrm>
            <a:custGeom>
              <a:avLst/>
              <a:gdLst/>
              <a:ahLst/>
              <a:cxnLst/>
              <a:rect l="l" t="t" r="r" b="b"/>
              <a:pathLst>
                <a:path w="1325879" h="3175">
                  <a:moveTo>
                    <a:pt x="0" y="0"/>
                  </a:moveTo>
                  <a:lnTo>
                    <a:pt x="1325880" y="3048"/>
                  </a:lnTo>
                </a:path>
              </a:pathLst>
            </a:custGeom>
            <a:ln w="50292">
              <a:solidFill>
                <a:srgbClr val="000000"/>
              </a:solidFill>
            </a:ln>
          </p:spPr>
          <p:txBody>
            <a:bodyPr wrap="square" lIns="0" tIns="0" rIns="0" bIns="0" rtlCol="0"/>
            <a:lstStyle/>
            <a:p>
              <a:endParaRPr/>
            </a:p>
          </p:txBody>
        </p:sp>
        <p:sp>
          <p:nvSpPr>
            <p:cNvPr id="9" name="object 9"/>
            <p:cNvSpPr/>
            <p:nvPr/>
          </p:nvSpPr>
          <p:spPr>
            <a:xfrm>
              <a:off x="4593335" y="3194303"/>
              <a:ext cx="137160" cy="0"/>
            </a:xfrm>
            <a:custGeom>
              <a:avLst/>
              <a:gdLst/>
              <a:ahLst/>
              <a:cxnLst/>
              <a:rect l="l" t="t" r="r" b="b"/>
              <a:pathLst>
                <a:path w="137160">
                  <a:moveTo>
                    <a:pt x="0" y="0"/>
                  </a:moveTo>
                  <a:lnTo>
                    <a:pt x="137160" y="0"/>
                  </a:lnTo>
                </a:path>
              </a:pathLst>
            </a:custGeom>
            <a:ln w="76200">
              <a:solidFill>
                <a:srgbClr val="000000"/>
              </a:solidFill>
            </a:ln>
          </p:spPr>
          <p:txBody>
            <a:bodyPr wrap="square" lIns="0" tIns="0" rIns="0" bIns="0" rtlCol="0"/>
            <a:lstStyle/>
            <a:p>
              <a:endParaRPr/>
            </a:p>
          </p:txBody>
        </p:sp>
        <p:sp>
          <p:nvSpPr>
            <p:cNvPr id="10" name="object 10"/>
            <p:cNvSpPr/>
            <p:nvPr/>
          </p:nvSpPr>
          <p:spPr>
            <a:xfrm>
              <a:off x="4719827" y="3083052"/>
              <a:ext cx="132715" cy="128270"/>
            </a:xfrm>
            <a:custGeom>
              <a:avLst/>
              <a:gdLst/>
              <a:ahLst/>
              <a:cxnLst/>
              <a:rect l="l" t="t" r="r" b="b"/>
              <a:pathLst>
                <a:path w="132714" h="128269">
                  <a:moveTo>
                    <a:pt x="0" y="128015"/>
                  </a:moveTo>
                  <a:lnTo>
                    <a:pt x="132588" y="0"/>
                  </a:lnTo>
                </a:path>
              </a:pathLst>
            </a:custGeom>
            <a:ln w="76200">
              <a:solidFill>
                <a:srgbClr val="000000"/>
              </a:solidFill>
            </a:ln>
          </p:spPr>
          <p:txBody>
            <a:bodyPr wrap="square" lIns="0" tIns="0" rIns="0" bIns="0" rtlCol="0"/>
            <a:lstStyle/>
            <a:p>
              <a:endParaRPr/>
            </a:p>
          </p:txBody>
        </p:sp>
        <p:sp>
          <p:nvSpPr>
            <p:cNvPr id="11" name="object 11"/>
            <p:cNvSpPr/>
            <p:nvPr/>
          </p:nvSpPr>
          <p:spPr>
            <a:xfrm>
              <a:off x="4850891" y="3083052"/>
              <a:ext cx="201295" cy="224154"/>
            </a:xfrm>
            <a:custGeom>
              <a:avLst/>
              <a:gdLst/>
              <a:ahLst/>
              <a:cxnLst/>
              <a:rect l="l" t="t" r="r" b="b"/>
              <a:pathLst>
                <a:path w="201295" h="224154">
                  <a:moveTo>
                    <a:pt x="0" y="0"/>
                  </a:moveTo>
                  <a:lnTo>
                    <a:pt x="201168" y="224028"/>
                  </a:lnTo>
                </a:path>
              </a:pathLst>
            </a:custGeom>
            <a:ln w="76200">
              <a:solidFill>
                <a:srgbClr val="000000"/>
              </a:solidFill>
            </a:ln>
          </p:spPr>
          <p:txBody>
            <a:bodyPr wrap="square" lIns="0" tIns="0" rIns="0" bIns="0" rtlCol="0"/>
            <a:lstStyle/>
            <a:p>
              <a:endParaRPr/>
            </a:p>
          </p:txBody>
        </p:sp>
        <p:sp>
          <p:nvSpPr>
            <p:cNvPr id="12" name="object 12"/>
            <p:cNvSpPr/>
            <p:nvPr/>
          </p:nvSpPr>
          <p:spPr>
            <a:xfrm>
              <a:off x="5167883" y="3194303"/>
              <a:ext cx="160020" cy="0"/>
            </a:xfrm>
            <a:custGeom>
              <a:avLst/>
              <a:gdLst/>
              <a:ahLst/>
              <a:cxnLst/>
              <a:rect l="l" t="t" r="r" b="b"/>
              <a:pathLst>
                <a:path w="160020">
                  <a:moveTo>
                    <a:pt x="160020" y="0"/>
                  </a:moveTo>
                  <a:lnTo>
                    <a:pt x="0" y="0"/>
                  </a:lnTo>
                </a:path>
              </a:pathLst>
            </a:custGeom>
            <a:ln w="76200">
              <a:solidFill>
                <a:srgbClr val="000000"/>
              </a:solidFill>
            </a:ln>
          </p:spPr>
          <p:txBody>
            <a:bodyPr wrap="square" lIns="0" tIns="0" rIns="0" bIns="0" rtlCol="0"/>
            <a:lstStyle/>
            <a:p>
              <a:endParaRPr/>
            </a:p>
          </p:txBody>
        </p:sp>
        <p:sp>
          <p:nvSpPr>
            <p:cNvPr id="13" name="object 13"/>
            <p:cNvSpPr/>
            <p:nvPr/>
          </p:nvSpPr>
          <p:spPr>
            <a:xfrm>
              <a:off x="5052059" y="3172968"/>
              <a:ext cx="134620" cy="134620"/>
            </a:xfrm>
            <a:custGeom>
              <a:avLst/>
              <a:gdLst/>
              <a:ahLst/>
              <a:cxnLst/>
              <a:rect l="l" t="t" r="r" b="b"/>
              <a:pathLst>
                <a:path w="134620" h="134620">
                  <a:moveTo>
                    <a:pt x="134112" y="0"/>
                  </a:moveTo>
                  <a:lnTo>
                    <a:pt x="0" y="134112"/>
                  </a:lnTo>
                </a:path>
              </a:pathLst>
            </a:custGeom>
            <a:ln w="76200">
              <a:solidFill>
                <a:srgbClr val="000000"/>
              </a:solidFill>
            </a:ln>
          </p:spPr>
          <p:txBody>
            <a:bodyPr wrap="square" lIns="0" tIns="0" rIns="0" bIns="0" rtlCol="0"/>
            <a:lstStyle/>
            <a:p>
              <a:endParaRPr/>
            </a:p>
          </p:txBody>
        </p:sp>
        <p:pic>
          <p:nvPicPr>
            <p:cNvPr id="14" name="object 14"/>
            <p:cNvPicPr/>
            <p:nvPr/>
          </p:nvPicPr>
          <p:blipFill>
            <a:blip r:embed="rId3" cstate="print"/>
            <a:stretch>
              <a:fillRect/>
            </a:stretch>
          </p:blipFill>
          <p:spPr>
            <a:xfrm>
              <a:off x="4650485" y="2779776"/>
              <a:ext cx="496824" cy="184403"/>
            </a:xfrm>
            <a:prstGeom prst="rect">
              <a:avLst/>
            </a:prstGeom>
          </p:spPr>
        </p:pic>
        <p:sp>
          <p:nvSpPr>
            <p:cNvPr id="15" name="object 15"/>
            <p:cNvSpPr/>
            <p:nvPr/>
          </p:nvSpPr>
          <p:spPr>
            <a:xfrm>
              <a:off x="5331714" y="3192018"/>
              <a:ext cx="2251075" cy="0"/>
            </a:xfrm>
            <a:custGeom>
              <a:avLst/>
              <a:gdLst/>
              <a:ahLst/>
              <a:cxnLst/>
              <a:rect l="l" t="t" r="r" b="b"/>
              <a:pathLst>
                <a:path w="2251075">
                  <a:moveTo>
                    <a:pt x="0" y="0"/>
                  </a:moveTo>
                  <a:lnTo>
                    <a:pt x="2250948" y="0"/>
                  </a:lnTo>
                </a:path>
              </a:pathLst>
            </a:custGeom>
            <a:ln w="50292">
              <a:solidFill>
                <a:srgbClr val="000000"/>
              </a:solidFill>
            </a:ln>
          </p:spPr>
          <p:txBody>
            <a:bodyPr wrap="square" lIns="0" tIns="0" rIns="0" bIns="0" rtlCol="0"/>
            <a:lstStyle/>
            <a:p>
              <a:endParaRPr/>
            </a:p>
          </p:txBody>
        </p:sp>
        <p:sp>
          <p:nvSpPr>
            <p:cNvPr id="16" name="object 16"/>
            <p:cNvSpPr/>
            <p:nvPr/>
          </p:nvSpPr>
          <p:spPr>
            <a:xfrm>
              <a:off x="2503169" y="1764030"/>
              <a:ext cx="1993900" cy="5080"/>
            </a:xfrm>
            <a:custGeom>
              <a:avLst/>
              <a:gdLst/>
              <a:ahLst/>
              <a:cxnLst/>
              <a:rect l="l" t="t" r="r" b="b"/>
              <a:pathLst>
                <a:path w="1993900" h="5080">
                  <a:moveTo>
                    <a:pt x="0" y="0"/>
                  </a:moveTo>
                  <a:lnTo>
                    <a:pt x="1993392" y="4572"/>
                  </a:lnTo>
                </a:path>
              </a:pathLst>
            </a:custGeom>
            <a:ln w="50292">
              <a:solidFill>
                <a:srgbClr val="000000"/>
              </a:solidFill>
            </a:ln>
          </p:spPr>
          <p:txBody>
            <a:bodyPr wrap="square" lIns="0" tIns="0" rIns="0" bIns="0" rtlCol="0"/>
            <a:lstStyle/>
            <a:p>
              <a:endParaRPr/>
            </a:p>
          </p:txBody>
        </p:sp>
        <p:sp>
          <p:nvSpPr>
            <p:cNvPr id="17" name="object 17"/>
            <p:cNvSpPr/>
            <p:nvPr/>
          </p:nvSpPr>
          <p:spPr>
            <a:xfrm>
              <a:off x="4497323" y="1772412"/>
              <a:ext cx="139065" cy="0"/>
            </a:xfrm>
            <a:custGeom>
              <a:avLst/>
              <a:gdLst/>
              <a:ahLst/>
              <a:cxnLst/>
              <a:rect l="l" t="t" r="r" b="b"/>
              <a:pathLst>
                <a:path w="139064">
                  <a:moveTo>
                    <a:pt x="0" y="0"/>
                  </a:moveTo>
                  <a:lnTo>
                    <a:pt x="138684" y="0"/>
                  </a:lnTo>
                </a:path>
              </a:pathLst>
            </a:custGeom>
            <a:ln w="76200">
              <a:solidFill>
                <a:srgbClr val="000000"/>
              </a:solidFill>
            </a:ln>
          </p:spPr>
          <p:txBody>
            <a:bodyPr wrap="square" lIns="0" tIns="0" rIns="0" bIns="0" rtlCol="0"/>
            <a:lstStyle/>
            <a:p>
              <a:endParaRPr/>
            </a:p>
          </p:txBody>
        </p:sp>
        <p:sp>
          <p:nvSpPr>
            <p:cNvPr id="18" name="object 18"/>
            <p:cNvSpPr/>
            <p:nvPr/>
          </p:nvSpPr>
          <p:spPr>
            <a:xfrm>
              <a:off x="4623816" y="1661160"/>
              <a:ext cx="135890" cy="128270"/>
            </a:xfrm>
            <a:custGeom>
              <a:avLst/>
              <a:gdLst/>
              <a:ahLst/>
              <a:cxnLst/>
              <a:rect l="l" t="t" r="r" b="b"/>
              <a:pathLst>
                <a:path w="135889" h="128269">
                  <a:moveTo>
                    <a:pt x="0" y="128015"/>
                  </a:moveTo>
                  <a:lnTo>
                    <a:pt x="135636" y="0"/>
                  </a:lnTo>
                </a:path>
              </a:pathLst>
            </a:custGeom>
            <a:ln w="76200">
              <a:solidFill>
                <a:srgbClr val="000000"/>
              </a:solidFill>
            </a:ln>
          </p:spPr>
          <p:txBody>
            <a:bodyPr wrap="square" lIns="0" tIns="0" rIns="0" bIns="0" rtlCol="0"/>
            <a:lstStyle/>
            <a:p>
              <a:endParaRPr/>
            </a:p>
          </p:txBody>
        </p:sp>
        <p:sp>
          <p:nvSpPr>
            <p:cNvPr id="19" name="object 19"/>
            <p:cNvSpPr/>
            <p:nvPr/>
          </p:nvSpPr>
          <p:spPr>
            <a:xfrm>
              <a:off x="4757927" y="1661160"/>
              <a:ext cx="200025" cy="222885"/>
            </a:xfrm>
            <a:custGeom>
              <a:avLst/>
              <a:gdLst/>
              <a:ahLst/>
              <a:cxnLst/>
              <a:rect l="l" t="t" r="r" b="b"/>
              <a:pathLst>
                <a:path w="200025" h="222885">
                  <a:moveTo>
                    <a:pt x="0" y="0"/>
                  </a:moveTo>
                  <a:lnTo>
                    <a:pt x="199644" y="222504"/>
                  </a:lnTo>
                </a:path>
              </a:pathLst>
            </a:custGeom>
            <a:ln w="76200">
              <a:solidFill>
                <a:srgbClr val="000000"/>
              </a:solidFill>
            </a:ln>
          </p:spPr>
          <p:txBody>
            <a:bodyPr wrap="square" lIns="0" tIns="0" rIns="0" bIns="0" rtlCol="0"/>
            <a:lstStyle/>
            <a:p>
              <a:endParaRPr/>
            </a:p>
          </p:txBody>
        </p:sp>
        <p:sp>
          <p:nvSpPr>
            <p:cNvPr id="20" name="object 20"/>
            <p:cNvSpPr/>
            <p:nvPr/>
          </p:nvSpPr>
          <p:spPr>
            <a:xfrm>
              <a:off x="5071871" y="1772412"/>
              <a:ext cx="160020" cy="0"/>
            </a:xfrm>
            <a:custGeom>
              <a:avLst/>
              <a:gdLst/>
              <a:ahLst/>
              <a:cxnLst/>
              <a:rect l="l" t="t" r="r" b="b"/>
              <a:pathLst>
                <a:path w="160020">
                  <a:moveTo>
                    <a:pt x="160020" y="0"/>
                  </a:moveTo>
                  <a:lnTo>
                    <a:pt x="0" y="0"/>
                  </a:lnTo>
                </a:path>
              </a:pathLst>
            </a:custGeom>
            <a:ln w="76200">
              <a:solidFill>
                <a:srgbClr val="000000"/>
              </a:solidFill>
            </a:ln>
          </p:spPr>
          <p:txBody>
            <a:bodyPr wrap="square" lIns="0" tIns="0" rIns="0" bIns="0" rtlCol="0"/>
            <a:lstStyle/>
            <a:p>
              <a:endParaRPr/>
            </a:p>
          </p:txBody>
        </p:sp>
        <p:sp>
          <p:nvSpPr>
            <p:cNvPr id="21" name="object 21"/>
            <p:cNvSpPr/>
            <p:nvPr/>
          </p:nvSpPr>
          <p:spPr>
            <a:xfrm>
              <a:off x="4957572" y="1754124"/>
              <a:ext cx="135890" cy="129539"/>
            </a:xfrm>
            <a:custGeom>
              <a:avLst/>
              <a:gdLst/>
              <a:ahLst/>
              <a:cxnLst/>
              <a:rect l="l" t="t" r="r" b="b"/>
              <a:pathLst>
                <a:path w="135889" h="129539">
                  <a:moveTo>
                    <a:pt x="135636" y="0"/>
                  </a:moveTo>
                  <a:lnTo>
                    <a:pt x="0" y="129539"/>
                  </a:lnTo>
                </a:path>
              </a:pathLst>
            </a:custGeom>
            <a:ln w="76200">
              <a:solidFill>
                <a:srgbClr val="000000"/>
              </a:solidFill>
            </a:ln>
          </p:spPr>
          <p:txBody>
            <a:bodyPr wrap="square" lIns="0" tIns="0" rIns="0" bIns="0" rtlCol="0"/>
            <a:lstStyle/>
            <a:p>
              <a:endParaRPr/>
            </a:p>
          </p:txBody>
        </p:sp>
        <p:sp>
          <p:nvSpPr>
            <p:cNvPr id="22" name="object 22"/>
            <p:cNvSpPr/>
            <p:nvPr/>
          </p:nvSpPr>
          <p:spPr>
            <a:xfrm>
              <a:off x="5247894" y="1764030"/>
              <a:ext cx="1986280" cy="5080"/>
            </a:xfrm>
            <a:custGeom>
              <a:avLst/>
              <a:gdLst/>
              <a:ahLst/>
              <a:cxnLst/>
              <a:rect l="l" t="t" r="r" b="b"/>
              <a:pathLst>
                <a:path w="1986279" h="5080">
                  <a:moveTo>
                    <a:pt x="0" y="4572"/>
                  </a:moveTo>
                  <a:lnTo>
                    <a:pt x="1985772" y="0"/>
                  </a:lnTo>
                </a:path>
              </a:pathLst>
            </a:custGeom>
            <a:ln w="50292">
              <a:solidFill>
                <a:srgbClr val="000000"/>
              </a:solidFill>
            </a:ln>
          </p:spPr>
          <p:txBody>
            <a:bodyPr wrap="square" lIns="0" tIns="0" rIns="0" bIns="0" rtlCol="0"/>
            <a:lstStyle/>
            <a:p>
              <a:endParaRPr/>
            </a:p>
          </p:txBody>
        </p:sp>
        <p:sp>
          <p:nvSpPr>
            <p:cNvPr id="23" name="object 23"/>
            <p:cNvSpPr/>
            <p:nvPr/>
          </p:nvSpPr>
          <p:spPr>
            <a:xfrm>
              <a:off x="4435601" y="1773174"/>
              <a:ext cx="0" cy="311150"/>
            </a:xfrm>
            <a:custGeom>
              <a:avLst/>
              <a:gdLst/>
              <a:ahLst/>
              <a:cxnLst/>
              <a:rect l="l" t="t" r="r" b="b"/>
              <a:pathLst>
                <a:path h="311150">
                  <a:moveTo>
                    <a:pt x="0" y="0"/>
                  </a:moveTo>
                  <a:lnTo>
                    <a:pt x="0" y="310896"/>
                  </a:lnTo>
                </a:path>
              </a:pathLst>
            </a:custGeom>
            <a:ln w="25908">
              <a:solidFill>
                <a:srgbClr val="000000"/>
              </a:solidFill>
            </a:ln>
          </p:spPr>
          <p:txBody>
            <a:bodyPr wrap="square" lIns="0" tIns="0" rIns="0" bIns="0" rtlCol="0"/>
            <a:lstStyle/>
            <a:p>
              <a:endParaRPr/>
            </a:p>
          </p:txBody>
        </p:sp>
        <p:pic>
          <p:nvPicPr>
            <p:cNvPr id="24" name="object 24"/>
            <p:cNvPicPr/>
            <p:nvPr/>
          </p:nvPicPr>
          <p:blipFill>
            <a:blip r:embed="rId4" cstate="print"/>
            <a:stretch>
              <a:fillRect/>
            </a:stretch>
          </p:blipFill>
          <p:spPr>
            <a:xfrm>
              <a:off x="4644389" y="1996440"/>
              <a:ext cx="496824" cy="182880"/>
            </a:xfrm>
            <a:prstGeom prst="rect">
              <a:avLst/>
            </a:prstGeom>
          </p:spPr>
        </p:pic>
        <p:sp>
          <p:nvSpPr>
            <p:cNvPr id="25" name="object 25"/>
            <p:cNvSpPr/>
            <p:nvPr/>
          </p:nvSpPr>
          <p:spPr>
            <a:xfrm>
              <a:off x="4434077" y="2087118"/>
              <a:ext cx="212090" cy="3175"/>
            </a:xfrm>
            <a:custGeom>
              <a:avLst/>
              <a:gdLst/>
              <a:ahLst/>
              <a:cxnLst/>
              <a:rect l="l" t="t" r="r" b="b"/>
              <a:pathLst>
                <a:path w="212089" h="3175">
                  <a:moveTo>
                    <a:pt x="0" y="0"/>
                  </a:moveTo>
                  <a:lnTo>
                    <a:pt x="211836" y="3048"/>
                  </a:lnTo>
                </a:path>
              </a:pathLst>
            </a:custGeom>
            <a:ln w="25908">
              <a:solidFill>
                <a:srgbClr val="000000"/>
              </a:solidFill>
            </a:ln>
          </p:spPr>
          <p:txBody>
            <a:bodyPr wrap="square" lIns="0" tIns="0" rIns="0" bIns="0" rtlCol="0"/>
            <a:lstStyle/>
            <a:p>
              <a:endParaRPr/>
            </a:p>
          </p:txBody>
        </p:sp>
        <p:sp>
          <p:nvSpPr>
            <p:cNvPr id="26" name="object 26"/>
            <p:cNvSpPr/>
            <p:nvPr/>
          </p:nvSpPr>
          <p:spPr>
            <a:xfrm>
              <a:off x="5139690" y="2090166"/>
              <a:ext cx="203200" cy="0"/>
            </a:xfrm>
            <a:custGeom>
              <a:avLst/>
              <a:gdLst/>
              <a:ahLst/>
              <a:cxnLst/>
              <a:rect l="l" t="t" r="r" b="b"/>
              <a:pathLst>
                <a:path w="203200">
                  <a:moveTo>
                    <a:pt x="0" y="0"/>
                  </a:moveTo>
                  <a:lnTo>
                    <a:pt x="202692" y="0"/>
                  </a:lnTo>
                </a:path>
              </a:pathLst>
            </a:custGeom>
            <a:ln w="25908">
              <a:solidFill>
                <a:srgbClr val="000000"/>
              </a:solidFill>
            </a:ln>
          </p:spPr>
          <p:txBody>
            <a:bodyPr wrap="square" lIns="0" tIns="0" rIns="0" bIns="0" rtlCol="0"/>
            <a:lstStyle/>
            <a:p>
              <a:endParaRPr/>
            </a:p>
          </p:txBody>
        </p:sp>
        <p:sp>
          <p:nvSpPr>
            <p:cNvPr id="27" name="object 27"/>
            <p:cNvSpPr/>
            <p:nvPr/>
          </p:nvSpPr>
          <p:spPr>
            <a:xfrm>
              <a:off x="5342382" y="2093214"/>
              <a:ext cx="0" cy="387350"/>
            </a:xfrm>
            <a:custGeom>
              <a:avLst/>
              <a:gdLst/>
              <a:ahLst/>
              <a:cxnLst/>
              <a:rect l="l" t="t" r="r" b="b"/>
              <a:pathLst>
                <a:path h="387350">
                  <a:moveTo>
                    <a:pt x="0" y="0"/>
                  </a:moveTo>
                  <a:lnTo>
                    <a:pt x="0" y="387096"/>
                  </a:lnTo>
                </a:path>
              </a:pathLst>
            </a:custGeom>
            <a:ln w="25908">
              <a:solidFill>
                <a:srgbClr val="000000"/>
              </a:solidFill>
            </a:ln>
          </p:spPr>
          <p:txBody>
            <a:bodyPr wrap="square" lIns="0" tIns="0" rIns="0" bIns="0" rtlCol="0"/>
            <a:lstStyle/>
            <a:p>
              <a:endParaRPr/>
            </a:p>
          </p:txBody>
        </p:sp>
        <p:sp>
          <p:nvSpPr>
            <p:cNvPr id="28" name="object 28"/>
            <p:cNvSpPr/>
            <p:nvPr/>
          </p:nvSpPr>
          <p:spPr>
            <a:xfrm>
              <a:off x="5139690" y="2870454"/>
              <a:ext cx="203200" cy="0"/>
            </a:xfrm>
            <a:custGeom>
              <a:avLst/>
              <a:gdLst/>
              <a:ahLst/>
              <a:cxnLst/>
              <a:rect l="l" t="t" r="r" b="b"/>
              <a:pathLst>
                <a:path w="203200">
                  <a:moveTo>
                    <a:pt x="0" y="0"/>
                  </a:moveTo>
                  <a:lnTo>
                    <a:pt x="202692" y="0"/>
                  </a:lnTo>
                </a:path>
              </a:pathLst>
            </a:custGeom>
            <a:ln w="25908">
              <a:solidFill>
                <a:srgbClr val="000000"/>
              </a:solidFill>
            </a:ln>
          </p:spPr>
          <p:txBody>
            <a:bodyPr wrap="square" lIns="0" tIns="0" rIns="0" bIns="0" rtlCol="0"/>
            <a:lstStyle/>
            <a:p>
              <a:endParaRPr/>
            </a:p>
          </p:txBody>
        </p:sp>
        <p:sp>
          <p:nvSpPr>
            <p:cNvPr id="29" name="object 29"/>
            <p:cNvSpPr/>
            <p:nvPr/>
          </p:nvSpPr>
          <p:spPr>
            <a:xfrm>
              <a:off x="5342382" y="2480310"/>
              <a:ext cx="0" cy="386080"/>
            </a:xfrm>
            <a:custGeom>
              <a:avLst/>
              <a:gdLst/>
              <a:ahLst/>
              <a:cxnLst/>
              <a:rect l="l" t="t" r="r" b="b"/>
              <a:pathLst>
                <a:path h="386080">
                  <a:moveTo>
                    <a:pt x="0" y="385572"/>
                  </a:moveTo>
                  <a:lnTo>
                    <a:pt x="0" y="0"/>
                  </a:lnTo>
                </a:path>
              </a:pathLst>
            </a:custGeom>
            <a:ln w="25908">
              <a:solidFill>
                <a:srgbClr val="000000"/>
              </a:solidFill>
            </a:ln>
          </p:spPr>
          <p:txBody>
            <a:bodyPr wrap="square" lIns="0" tIns="0" rIns="0" bIns="0" rtlCol="0"/>
            <a:lstStyle/>
            <a:p>
              <a:endParaRPr/>
            </a:p>
          </p:txBody>
        </p:sp>
        <p:sp>
          <p:nvSpPr>
            <p:cNvPr id="30" name="object 30"/>
            <p:cNvSpPr/>
            <p:nvPr/>
          </p:nvSpPr>
          <p:spPr>
            <a:xfrm>
              <a:off x="4432554" y="2871978"/>
              <a:ext cx="0" cy="318770"/>
            </a:xfrm>
            <a:custGeom>
              <a:avLst/>
              <a:gdLst/>
              <a:ahLst/>
              <a:cxnLst/>
              <a:rect l="l" t="t" r="r" b="b"/>
              <a:pathLst>
                <a:path h="318769">
                  <a:moveTo>
                    <a:pt x="0" y="318515"/>
                  </a:moveTo>
                  <a:lnTo>
                    <a:pt x="0" y="0"/>
                  </a:lnTo>
                </a:path>
              </a:pathLst>
            </a:custGeom>
            <a:ln w="25908">
              <a:solidFill>
                <a:srgbClr val="000000"/>
              </a:solidFill>
            </a:ln>
          </p:spPr>
          <p:txBody>
            <a:bodyPr wrap="square" lIns="0" tIns="0" rIns="0" bIns="0" rtlCol="0"/>
            <a:lstStyle/>
            <a:p>
              <a:endParaRPr/>
            </a:p>
          </p:txBody>
        </p:sp>
        <p:sp>
          <p:nvSpPr>
            <p:cNvPr id="31" name="object 31"/>
            <p:cNvSpPr/>
            <p:nvPr/>
          </p:nvSpPr>
          <p:spPr>
            <a:xfrm>
              <a:off x="4432554" y="2871978"/>
              <a:ext cx="215265" cy="0"/>
            </a:xfrm>
            <a:custGeom>
              <a:avLst/>
              <a:gdLst/>
              <a:ahLst/>
              <a:cxnLst/>
              <a:rect l="l" t="t" r="r" b="b"/>
              <a:pathLst>
                <a:path w="215264">
                  <a:moveTo>
                    <a:pt x="0" y="0"/>
                  </a:moveTo>
                  <a:lnTo>
                    <a:pt x="214884" y="0"/>
                  </a:lnTo>
                </a:path>
              </a:pathLst>
            </a:custGeom>
            <a:ln w="25908">
              <a:solidFill>
                <a:srgbClr val="000000"/>
              </a:solidFill>
            </a:ln>
          </p:spPr>
          <p:txBody>
            <a:bodyPr wrap="square" lIns="0" tIns="0" rIns="0" bIns="0" rtlCol="0"/>
            <a:lstStyle/>
            <a:p>
              <a:endParaRPr/>
            </a:p>
          </p:txBody>
        </p:sp>
        <p:sp>
          <p:nvSpPr>
            <p:cNvPr id="32" name="object 32"/>
            <p:cNvSpPr/>
            <p:nvPr/>
          </p:nvSpPr>
          <p:spPr>
            <a:xfrm>
              <a:off x="7232141" y="1756410"/>
              <a:ext cx="1905" cy="360045"/>
            </a:xfrm>
            <a:custGeom>
              <a:avLst/>
              <a:gdLst/>
              <a:ahLst/>
              <a:cxnLst/>
              <a:rect l="l" t="t" r="r" b="b"/>
              <a:pathLst>
                <a:path w="1904" h="360044">
                  <a:moveTo>
                    <a:pt x="1524" y="0"/>
                  </a:moveTo>
                  <a:lnTo>
                    <a:pt x="0" y="359664"/>
                  </a:lnTo>
                </a:path>
              </a:pathLst>
            </a:custGeom>
            <a:ln w="50292">
              <a:solidFill>
                <a:srgbClr val="000000"/>
              </a:solidFill>
            </a:ln>
          </p:spPr>
          <p:txBody>
            <a:bodyPr wrap="square" lIns="0" tIns="0" rIns="0" bIns="0" rtlCol="0"/>
            <a:lstStyle/>
            <a:p>
              <a:endParaRPr/>
            </a:p>
          </p:txBody>
        </p:sp>
        <p:sp>
          <p:nvSpPr>
            <p:cNvPr id="33" name="object 33"/>
            <p:cNvSpPr/>
            <p:nvPr/>
          </p:nvSpPr>
          <p:spPr>
            <a:xfrm>
              <a:off x="4172711" y="1453896"/>
              <a:ext cx="1363980" cy="2087880"/>
            </a:xfrm>
            <a:custGeom>
              <a:avLst/>
              <a:gdLst/>
              <a:ahLst/>
              <a:cxnLst/>
              <a:rect l="l" t="t" r="r" b="b"/>
              <a:pathLst>
                <a:path w="1363979" h="2087879">
                  <a:moveTo>
                    <a:pt x="0" y="0"/>
                  </a:moveTo>
                  <a:lnTo>
                    <a:pt x="1363980" y="0"/>
                  </a:lnTo>
                  <a:lnTo>
                    <a:pt x="1363980" y="2087879"/>
                  </a:lnTo>
                  <a:lnTo>
                    <a:pt x="0" y="2087879"/>
                  </a:lnTo>
                  <a:lnTo>
                    <a:pt x="0" y="0"/>
                  </a:lnTo>
                  <a:close/>
                </a:path>
              </a:pathLst>
            </a:custGeom>
            <a:ln w="12192">
              <a:solidFill>
                <a:srgbClr val="704400"/>
              </a:solidFill>
              <a:prstDash val="lgDash"/>
            </a:ln>
          </p:spPr>
          <p:txBody>
            <a:bodyPr wrap="square" lIns="0" tIns="0" rIns="0" bIns="0" rtlCol="0"/>
            <a:lstStyle/>
            <a:p>
              <a:endParaRPr/>
            </a:p>
          </p:txBody>
        </p:sp>
        <p:sp>
          <p:nvSpPr>
            <p:cNvPr id="34" name="object 34"/>
            <p:cNvSpPr/>
            <p:nvPr/>
          </p:nvSpPr>
          <p:spPr>
            <a:xfrm>
              <a:off x="7579614" y="2640330"/>
              <a:ext cx="0" cy="556260"/>
            </a:xfrm>
            <a:custGeom>
              <a:avLst/>
              <a:gdLst/>
              <a:ahLst/>
              <a:cxnLst/>
              <a:rect l="l" t="t" r="r" b="b"/>
              <a:pathLst>
                <a:path h="556260">
                  <a:moveTo>
                    <a:pt x="0" y="0"/>
                  </a:moveTo>
                  <a:lnTo>
                    <a:pt x="0" y="556260"/>
                  </a:lnTo>
                </a:path>
              </a:pathLst>
            </a:custGeom>
            <a:ln w="50292">
              <a:solidFill>
                <a:srgbClr val="000000"/>
              </a:solidFill>
            </a:ln>
          </p:spPr>
          <p:txBody>
            <a:bodyPr wrap="square" lIns="0" tIns="0" rIns="0" bIns="0" rtlCol="0"/>
            <a:lstStyle/>
            <a:p>
              <a:endParaRPr/>
            </a:p>
          </p:txBody>
        </p:sp>
        <p:sp>
          <p:nvSpPr>
            <p:cNvPr id="35" name="object 35"/>
            <p:cNvSpPr/>
            <p:nvPr/>
          </p:nvSpPr>
          <p:spPr>
            <a:xfrm>
              <a:off x="3213353" y="1661922"/>
              <a:ext cx="646430" cy="0"/>
            </a:xfrm>
            <a:custGeom>
              <a:avLst/>
              <a:gdLst/>
              <a:ahLst/>
              <a:cxnLst/>
              <a:rect l="l" t="t" r="r" b="b"/>
              <a:pathLst>
                <a:path w="646429">
                  <a:moveTo>
                    <a:pt x="0" y="0"/>
                  </a:moveTo>
                  <a:lnTo>
                    <a:pt x="646176" y="0"/>
                  </a:lnTo>
                </a:path>
              </a:pathLst>
            </a:custGeom>
            <a:ln w="25908">
              <a:solidFill>
                <a:srgbClr val="FB0128"/>
              </a:solidFill>
            </a:ln>
          </p:spPr>
          <p:txBody>
            <a:bodyPr wrap="square" lIns="0" tIns="0" rIns="0" bIns="0" rtlCol="0"/>
            <a:lstStyle/>
            <a:p>
              <a:endParaRPr/>
            </a:p>
          </p:txBody>
        </p:sp>
        <p:sp>
          <p:nvSpPr>
            <p:cNvPr id="36" name="object 36"/>
            <p:cNvSpPr/>
            <p:nvPr/>
          </p:nvSpPr>
          <p:spPr>
            <a:xfrm>
              <a:off x="3807713" y="1623057"/>
              <a:ext cx="129539" cy="78105"/>
            </a:xfrm>
            <a:custGeom>
              <a:avLst/>
              <a:gdLst/>
              <a:ahLst/>
              <a:cxnLst/>
              <a:rect l="l" t="t" r="r" b="b"/>
              <a:pathLst>
                <a:path w="129539" h="78105">
                  <a:moveTo>
                    <a:pt x="0" y="0"/>
                  </a:moveTo>
                  <a:lnTo>
                    <a:pt x="51815" y="38862"/>
                  </a:lnTo>
                  <a:lnTo>
                    <a:pt x="0" y="77724"/>
                  </a:lnTo>
                  <a:lnTo>
                    <a:pt x="129539" y="38862"/>
                  </a:lnTo>
                  <a:lnTo>
                    <a:pt x="0" y="0"/>
                  </a:lnTo>
                  <a:close/>
                </a:path>
              </a:pathLst>
            </a:custGeom>
            <a:solidFill>
              <a:srgbClr val="FB0128"/>
            </a:solidFill>
          </p:spPr>
          <p:txBody>
            <a:bodyPr wrap="square" lIns="0" tIns="0" rIns="0" bIns="0" rtlCol="0"/>
            <a:lstStyle/>
            <a:p>
              <a:endParaRPr/>
            </a:p>
          </p:txBody>
        </p:sp>
        <p:sp>
          <p:nvSpPr>
            <p:cNvPr id="37" name="object 37"/>
            <p:cNvSpPr/>
            <p:nvPr/>
          </p:nvSpPr>
          <p:spPr>
            <a:xfrm>
              <a:off x="3420617" y="3300222"/>
              <a:ext cx="554990" cy="0"/>
            </a:xfrm>
            <a:custGeom>
              <a:avLst/>
              <a:gdLst/>
              <a:ahLst/>
              <a:cxnLst/>
              <a:rect l="l" t="t" r="r" b="b"/>
              <a:pathLst>
                <a:path w="554989">
                  <a:moveTo>
                    <a:pt x="0" y="0"/>
                  </a:moveTo>
                  <a:lnTo>
                    <a:pt x="554736" y="0"/>
                  </a:lnTo>
                </a:path>
              </a:pathLst>
            </a:custGeom>
            <a:ln w="25908">
              <a:solidFill>
                <a:srgbClr val="FB0128"/>
              </a:solidFill>
            </a:ln>
          </p:spPr>
          <p:txBody>
            <a:bodyPr wrap="square" lIns="0" tIns="0" rIns="0" bIns="0" rtlCol="0"/>
            <a:lstStyle/>
            <a:p>
              <a:endParaRPr/>
            </a:p>
          </p:txBody>
        </p:sp>
        <p:sp>
          <p:nvSpPr>
            <p:cNvPr id="38" name="object 38"/>
            <p:cNvSpPr/>
            <p:nvPr/>
          </p:nvSpPr>
          <p:spPr>
            <a:xfrm>
              <a:off x="3923538" y="3261357"/>
              <a:ext cx="129539" cy="78105"/>
            </a:xfrm>
            <a:custGeom>
              <a:avLst/>
              <a:gdLst/>
              <a:ahLst/>
              <a:cxnLst/>
              <a:rect l="l" t="t" r="r" b="b"/>
              <a:pathLst>
                <a:path w="129539" h="78104">
                  <a:moveTo>
                    <a:pt x="0" y="0"/>
                  </a:moveTo>
                  <a:lnTo>
                    <a:pt x="51815" y="38862"/>
                  </a:lnTo>
                  <a:lnTo>
                    <a:pt x="0" y="77724"/>
                  </a:lnTo>
                  <a:lnTo>
                    <a:pt x="129539" y="38862"/>
                  </a:lnTo>
                  <a:lnTo>
                    <a:pt x="0" y="0"/>
                  </a:lnTo>
                  <a:close/>
                </a:path>
              </a:pathLst>
            </a:custGeom>
            <a:solidFill>
              <a:srgbClr val="FB0128"/>
            </a:solidFill>
          </p:spPr>
          <p:txBody>
            <a:bodyPr wrap="square" lIns="0" tIns="0" rIns="0" bIns="0" rtlCol="0"/>
            <a:lstStyle/>
            <a:p>
              <a:endParaRPr/>
            </a:p>
          </p:txBody>
        </p:sp>
      </p:grpSp>
      <p:sp>
        <p:nvSpPr>
          <p:cNvPr id="39" name="object 39"/>
          <p:cNvSpPr txBox="1"/>
          <p:nvPr/>
        </p:nvSpPr>
        <p:spPr>
          <a:xfrm>
            <a:off x="3479800" y="3313367"/>
            <a:ext cx="241935" cy="299720"/>
          </a:xfrm>
          <a:prstGeom prst="rect">
            <a:avLst/>
          </a:prstGeom>
        </p:spPr>
        <p:txBody>
          <a:bodyPr vert="horz" wrap="square" lIns="0" tIns="12700" rIns="0" bIns="0" rtlCol="0">
            <a:spAutoFit/>
          </a:bodyPr>
          <a:lstStyle/>
          <a:p>
            <a:pPr marL="38100">
              <a:lnSpc>
                <a:spcPct val="100000"/>
              </a:lnSpc>
              <a:spcBef>
                <a:spcPts val="100"/>
              </a:spcBef>
            </a:pPr>
            <a:r>
              <a:rPr sz="1800" spc="-25" dirty="0">
                <a:latin typeface="Arial"/>
                <a:cs typeface="Arial"/>
              </a:rPr>
              <a:t>I</a:t>
            </a:r>
            <a:r>
              <a:rPr sz="1800" spc="-37" baseline="-20833" dirty="0">
                <a:latin typeface="Arial"/>
                <a:cs typeface="Arial"/>
              </a:rPr>
              <a:t>A</a:t>
            </a:r>
            <a:endParaRPr sz="1800" baseline="-20833">
              <a:latin typeface="Arial"/>
              <a:cs typeface="Arial"/>
            </a:endParaRPr>
          </a:p>
        </p:txBody>
      </p:sp>
      <p:grpSp>
        <p:nvGrpSpPr>
          <p:cNvPr id="40" name="object 40"/>
          <p:cNvGrpSpPr/>
          <p:nvPr/>
        </p:nvGrpSpPr>
        <p:grpSpPr>
          <a:xfrm>
            <a:off x="1769110" y="1747773"/>
            <a:ext cx="1549400" cy="1470025"/>
            <a:chOff x="1769110" y="1747773"/>
            <a:chExt cx="1549400" cy="1470025"/>
          </a:xfrm>
        </p:grpSpPr>
        <p:sp>
          <p:nvSpPr>
            <p:cNvPr id="41" name="object 41"/>
            <p:cNvSpPr/>
            <p:nvPr/>
          </p:nvSpPr>
          <p:spPr>
            <a:xfrm>
              <a:off x="2265617" y="2130170"/>
              <a:ext cx="120650" cy="38735"/>
            </a:xfrm>
            <a:custGeom>
              <a:avLst/>
              <a:gdLst/>
              <a:ahLst/>
              <a:cxnLst/>
              <a:rect l="l" t="t" r="r" b="b"/>
              <a:pathLst>
                <a:path w="120650" h="38735">
                  <a:moveTo>
                    <a:pt x="0" y="7924"/>
                  </a:moveTo>
                  <a:lnTo>
                    <a:pt x="16155" y="0"/>
                  </a:lnTo>
                  <a:lnTo>
                    <a:pt x="44140" y="3132"/>
                  </a:lnTo>
                  <a:lnTo>
                    <a:pt x="80090" y="16334"/>
                  </a:lnTo>
                  <a:lnTo>
                    <a:pt x="120142" y="38620"/>
                  </a:lnTo>
                </a:path>
              </a:pathLst>
            </a:custGeom>
            <a:ln w="25400">
              <a:solidFill>
                <a:srgbClr val="000000"/>
              </a:solidFill>
            </a:ln>
          </p:spPr>
          <p:txBody>
            <a:bodyPr wrap="square" lIns="0" tIns="0" rIns="0" bIns="0" rtlCol="0"/>
            <a:lstStyle/>
            <a:p>
              <a:endParaRPr/>
            </a:p>
          </p:txBody>
        </p:sp>
        <p:sp>
          <p:nvSpPr>
            <p:cNvPr id="42" name="object 42"/>
            <p:cNvSpPr/>
            <p:nvPr/>
          </p:nvSpPr>
          <p:spPr>
            <a:xfrm>
              <a:off x="2267576" y="2136002"/>
              <a:ext cx="78105" cy="96520"/>
            </a:xfrm>
            <a:custGeom>
              <a:avLst/>
              <a:gdLst/>
              <a:ahLst/>
              <a:cxnLst/>
              <a:rect l="l" t="t" r="r" b="b"/>
              <a:pathLst>
                <a:path w="78105" h="96519">
                  <a:moveTo>
                    <a:pt x="78061" y="95923"/>
                  </a:moveTo>
                  <a:lnTo>
                    <a:pt x="41334" y="68331"/>
                  </a:lnTo>
                  <a:lnTo>
                    <a:pt x="14496" y="41127"/>
                  </a:lnTo>
                  <a:lnTo>
                    <a:pt x="0" y="17340"/>
                  </a:lnTo>
                  <a:lnTo>
                    <a:pt x="299" y="0"/>
                  </a:lnTo>
                </a:path>
              </a:pathLst>
            </a:custGeom>
            <a:ln w="25400">
              <a:solidFill>
                <a:srgbClr val="000000"/>
              </a:solidFill>
            </a:ln>
          </p:spPr>
          <p:txBody>
            <a:bodyPr wrap="square" lIns="0" tIns="0" rIns="0" bIns="0" rtlCol="0"/>
            <a:lstStyle/>
            <a:p>
              <a:endParaRPr/>
            </a:p>
          </p:txBody>
        </p:sp>
        <p:sp>
          <p:nvSpPr>
            <p:cNvPr id="43" name="object 43"/>
            <p:cNvSpPr/>
            <p:nvPr/>
          </p:nvSpPr>
          <p:spPr>
            <a:xfrm>
              <a:off x="2461802" y="2130219"/>
              <a:ext cx="33655" cy="100330"/>
            </a:xfrm>
            <a:custGeom>
              <a:avLst/>
              <a:gdLst/>
              <a:ahLst/>
              <a:cxnLst/>
              <a:rect l="l" t="t" r="r" b="b"/>
              <a:pathLst>
                <a:path w="33655" h="100330">
                  <a:moveTo>
                    <a:pt x="0" y="0"/>
                  </a:moveTo>
                  <a:lnTo>
                    <a:pt x="20051" y="26467"/>
                  </a:lnTo>
                  <a:lnTo>
                    <a:pt x="31337" y="53160"/>
                  </a:lnTo>
                  <a:lnTo>
                    <a:pt x="33393" y="78279"/>
                  </a:lnTo>
                  <a:lnTo>
                    <a:pt x="25755" y="100025"/>
                  </a:lnTo>
                </a:path>
              </a:pathLst>
            </a:custGeom>
            <a:ln w="25399">
              <a:solidFill>
                <a:srgbClr val="000000"/>
              </a:solidFill>
            </a:ln>
          </p:spPr>
          <p:txBody>
            <a:bodyPr wrap="square" lIns="0" tIns="0" rIns="0" bIns="0" rtlCol="0"/>
            <a:lstStyle/>
            <a:p>
              <a:endParaRPr/>
            </a:p>
          </p:txBody>
        </p:sp>
        <p:sp>
          <p:nvSpPr>
            <p:cNvPr id="44" name="object 44"/>
            <p:cNvSpPr/>
            <p:nvPr/>
          </p:nvSpPr>
          <p:spPr>
            <a:xfrm>
              <a:off x="2346764" y="2229926"/>
              <a:ext cx="136525" cy="26670"/>
            </a:xfrm>
            <a:custGeom>
              <a:avLst/>
              <a:gdLst/>
              <a:ahLst/>
              <a:cxnLst/>
              <a:rect l="l" t="t" r="r" b="b"/>
              <a:pathLst>
                <a:path w="136525" h="26669">
                  <a:moveTo>
                    <a:pt x="136118" y="3200"/>
                  </a:moveTo>
                  <a:lnTo>
                    <a:pt x="112833" y="21090"/>
                  </a:lnTo>
                  <a:lnTo>
                    <a:pt x="79608" y="26455"/>
                  </a:lnTo>
                  <a:lnTo>
                    <a:pt x="40608" y="19393"/>
                  </a:lnTo>
                  <a:lnTo>
                    <a:pt x="0" y="0"/>
                  </a:lnTo>
                </a:path>
              </a:pathLst>
            </a:custGeom>
            <a:ln w="25399">
              <a:solidFill>
                <a:srgbClr val="000000"/>
              </a:solidFill>
            </a:ln>
          </p:spPr>
          <p:txBody>
            <a:bodyPr wrap="square" lIns="0" tIns="0" rIns="0" bIns="0" rtlCol="0"/>
            <a:lstStyle/>
            <a:p>
              <a:endParaRPr/>
            </a:p>
          </p:txBody>
        </p:sp>
        <p:sp>
          <p:nvSpPr>
            <p:cNvPr id="45" name="object 45"/>
            <p:cNvSpPr/>
            <p:nvPr/>
          </p:nvSpPr>
          <p:spPr>
            <a:xfrm>
              <a:off x="2384179" y="2165934"/>
              <a:ext cx="67310" cy="126364"/>
            </a:xfrm>
            <a:custGeom>
              <a:avLst/>
              <a:gdLst/>
              <a:ahLst/>
              <a:cxnLst/>
              <a:rect l="l" t="t" r="r" b="b"/>
              <a:pathLst>
                <a:path w="67310" h="126364">
                  <a:moveTo>
                    <a:pt x="0" y="0"/>
                  </a:moveTo>
                  <a:lnTo>
                    <a:pt x="36059" y="30210"/>
                  </a:lnTo>
                  <a:lnTo>
                    <a:pt x="58659" y="63469"/>
                  </a:lnTo>
                  <a:lnTo>
                    <a:pt x="67284" y="96721"/>
                  </a:lnTo>
                  <a:lnTo>
                    <a:pt x="60096" y="126060"/>
                  </a:lnTo>
                </a:path>
              </a:pathLst>
            </a:custGeom>
            <a:ln w="25400">
              <a:solidFill>
                <a:srgbClr val="000000"/>
              </a:solidFill>
            </a:ln>
          </p:spPr>
          <p:txBody>
            <a:bodyPr wrap="square" lIns="0" tIns="0" rIns="0" bIns="0" rtlCol="0"/>
            <a:lstStyle/>
            <a:p>
              <a:endParaRPr/>
            </a:p>
          </p:txBody>
        </p:sp>
        <p:sp>
          <p:nvSpPr>
            <p:cNvPr id="46" name="object 46"/>
            <p:cNvSpPr/>
            <p:nvPr/>
          </p:nvSpPr>
          <p:spPr>
            <a:xfrm>
              <a:off x="2222756" y="2192084"/>
              <a:ext cx="120650" cy="38735"/>
            </a:xfrm>
            <a:custGeom>
              <a:avLst/>
              <a:gdLst/>
              <a:ahLst/>
              <a:cxnLst/>
              <a:rect l="l" t="t" r="r" b="b"/>
              <a:pathLst>
                <a:path w="120650" h="38735">
                  <a:moveTo>
                    <a:pt x="0" y="7924"/>
                  </a:moveTo>
                  <a:lnTo>
                    <a:pt x="16155" y="0"/>
                  </a:lnTo>
                  <a:lnTo>
                    <a:pt x="44140" y="3132"/>
                  </a:lnTo>
                  <a:lnTo>
                    <a:pt x="80090" y="16334"/>
                  </a:lnTo>
                  <a:lnTo>
                    <a:pt x="120142" y="38620"/>
                  </a:lnTo>
                </a:path>
              </a:pathLst>
            </a:custGeom>
            <a:ln w="25400">
              <a:solidFill>
                <a:srgbClr val="000000"/>
              </a:solidFill>
            </a:ln>
          </p:spPr>
          <p:txBody>
            <a:bodyPr wrap="square" lIns="0" tIns="0" rIns="0" bIns="0" rtlCol="0"/>
            <a:lstStyle/>
            <a:p>
              <a:endParaRPr/>
            </a:p>
          </p:txBody>
        </p:sp>
        <p:sp>
          <p:nvSpPr>
            <p:cNvPr id="47" name="object 47"/>
            <p:cNvSpPr/>
            <p:nvPr/>
          </p:nvSpPr>
          <p:spPr>
            <a:xfrm>
              <a:off x="2223747" y="2197850"/>
              <a:ext cx="80010" cy="94615"/>
            </a:xfrm>
            <a:custGeom>
              <a:avLst/>
              <a:gdLst/>
              <a:ahLst/>
              <a:cxnLst/>
              <a:rect l="l" t="t" r="r" b="b"/>
              <a:pathLst>
                <a:path w="80010" h="94614">
                  <a:moveTo>
                    <a:pt x="79438" y="94513"/>
                  </a:moveTo>
                  <a:lnTo>
                    <a:pt x="42582" y="67138"/>
                  </a:lnTo>
                  <a:lnTo>
                    <a:pt x="15387" y="40505"/>
                  </a:lnTo>
                  <a:lnTo>
                    <a:pt x="358" y="17555"/>
                  </a:lnTo>
                  <a:lnTo>
                    <a:pt x="0" y="1231"/>
                  </a:lnTo>
                  <a:lnTo>
                    <a:pt x="279" y="800"/>
                  </a:lnTo>
                  <a:lnTo>
                    <a:pt x="584" y="381"/>
                  </a:lnTo>
                  <a:lnTo>
                    <a:pt x="939" y="0"/>
                  </a:lnTo>
                </a:path>
              </a:pathLst>
            </a:custGeom>
            <a:ln w="25400">
              <a:solidFill>
                <a:srgbClr val="000000"/>
              </a:solidFill>
            </a:ln>
          </p:spPr>
          <p:txBody>
            <a:bodyPr wrap="square" lIns="0" tIns="0" rIns="0" bIns="0" rtlCol="0"/>
            <a:lstStyle/>
            <a:p>
              <a:endParaRPr/>
            </a:p>
          </p:txBody>
        </p:sp>
        <p:sp>
          <p:nvSpPr>
            <p:cNvPr id="48" name="object 48"/>
            <p:cNvSpPr/>
            <p:nvPr/>
          </p:nvSpPr>
          <p:spPr>
            <a:xfrm>
              <a:off x="2305483" y="2291831"/>
              <a:ext cx="136525" cy="26670"/>
            </a:xfrm>
            <a:custGeom>
              <a:avLst/>
              <a:gdLst/>
              <a:ahLst/>
              <a:cxnLst/>
              <a:rect l="l" t="t" r="r" b="b"/>
              <a:pathLst>
                <a:path w="136525" h="26669">
                  <a:moveTo>
                    <a:pt x="136131" y="3200"/>
                  </a:moveTo>
                  <a:lnTo>
                    <a:pt x="112844" y="21097"/>
                  </a:lnTo>
                  <a:lnTo>
                    <a:pt x="79614" y="26465"/>
                  </a:lnTo>
                  <a:lnTo>
                    <a:pt x="40610" y="19400"/>
                  </a:lnTo>
                  <a:lnTo>
                    <a:pt x="0" y="0"/>
                  </a:lnTo>
                </a:path>
              </a:pathLst>
            </a:custGeom>
            <a:ln w="25399">
              <a:solidFill>
                <a:srgbClr val="000000"/>
              </a:solidFill>
            </a:ln>
          </p:spPr>
          <p:txBody>
            <a:bodyPr wrap="square" lIns="0" tIns="0" rIns="0" bIns="0" rtlCol="0"/>
            <a:lstStyle/>
            <a:p>
              <a:endParaRPr/>
            </a:p>
          </p:txBody>
        </p:sp>
        <p:sp>
          <p:nvSpPr>
            <p:cNvPr id="49" name="object 49"/>
            <p:cNvSpPr/>
            <p:nvPr/>
          </p:nvSpPr>
          <p:spPr>
            <a:xfrm>
              <a:off x="2341316" y="2227845"/>
              <a:ext cx="67310" cy="126364"/>
            </a:xfrm>
            <a:custGeom>
              <a:avLst/>
              <a:gdLst/>
              <a:ahLst/>
              <a:cxnLst/>
              <a:rect l="l" t="t" r="r" b="b"/>
              <a:pathLst>
                <a:path w="67310" h="126364">
                  <a:moveTo>
                    <a:pt x="0" y="0"/>
                  </a:moveTo>
                  <a:lnTo>
                    <a:pt x="36059" y="30210"/>
                  </a:lnTo>
                  <a:lnTo>
                    <a:pt x="58659" y="63469"/>
                  </a:lnTo>
                  <a:lnTo>
                    <a:pt x="67284" y="96721"/>
                  </a:lnTo>
                  <a:lnTo>
                    <a:pt x="60096" y="126060"/>
                  </a:lnTo>
                </a:path>
              </a:pathLst>
            </a:custGeom>
            <a:ln w="25400">
              <a:solidFill>
                <a:srgbClr val="000000"/>
              </a:solidFill>
            </a:ln>
          </p:spPr>
          <p:txBody>
            <a:bodyPr wrap="square" lIns="0" tIns="0" rIns="0" bIns="0" rtlCol="0"/>
            <a:lstStyle/>
            <a:p>
              <a:endParaRPr/>
            </a:p>
          </p:txBody>
        </p:sp>
        <p:sp>
          <p:nvSpPr>
            <p:cNvPr id="50" name="object 50"/>
            <p:cNvSpPr/>
            <p:nvPr/>
          </p:nvSpPr>
          <p:spPr>
            <a:xfrm>
              <a:off x="2447368" y="2018297"/>
              <a:ext cx="41910" cy="121285"/>
            </a:xfrm>
            <a:custGeom>
              <a:avLst/>
              <a:gdLst/>
              <a:ahLst/>
              <a:cxnLst/>
              <a:rect l="l" t="t" r="r" b="b"/>
              <a:pathLst>
                <a:path w="41910" h="121285">
                  <a:moveTo>
                    <a:pt x="6825" y="121069"/>
                  </a:moveTo>
                  <a:lnTo>
                    <a:pt x="0" y="105480"/>
                  </a:lnTo>
                  <a:lnTo>
                    <a:pt x="4163" y="77760"/>
                  </a:lnTo>
                  <a:lnTo>
                    <a:pt x="18210" y="41760"/>
                  </a:lnTo>
                  <a:lnTo>
                    <a:pt x="41039" y="1333"/>
                  </a:lnTo>
                  <a:lnTo>
                    <a:pt x="41331" y="889"/>
                  </a:lnTo>
                  <a:lnTo>
                    <a:pt x="41623" y="444"/>
                  </a:lnTo>
                  <a:lnTo>
                    <a:pt x="41915" y="0"/>
                  </a:lnTo>
                </a:path>
              </a:pathLst>
            </a:custGeom>
            <a:ln w="25400">
              <a:solidFill>
                <a:srgbClr val="000000"/>
              </a:solidFill>
            </a:ln>
          </p:spPr>
          <p:txBody>
            <a:bodyPr wrap="square" lIns="0" tIns="0" rIns="0" bIns="0" rtlCol="0"/>
            <a:lstStyle/>
            <a:p>
              <a:endParaRPr/>
            </a:p>
          </p:txBody>
        </p:sp>
        <p:sp>
          <p:nvSpPr>
            <p:cNvPr id="51" name="object 51"/>
            <p:cNvSpPr/>
            <p:nvPr/>
          </p:nvSpPr>
          <p:spPr>
            <a:xfrm>
              <a:off x="2092114" y="2379899"/>
              <a:ext cx="121285" cy="41910"/>
            </a:xfrm>
            <a:custGeom>
              <a:avLst/>
              <a:gdLst/>
              <a:ahLst/>
              <a:cxnLst/>
              <a:rect l="l" t="t" r="r" b="b"/>
              <a:pathLst>
                <a:path w="121285" h="41910">
                  <a:moveTo>
                    <a:pt x="0" y="6825"/>
                  </a:moveTo>
                  <a:lnTo>
                    <a:pt x="15588" y="0"/>
                  </a:lnTo>
                  <a:lnTo>
                    <a:pt x="43308" y="4163"/>
                  </a:lnTo>
                  <a:lnTo>
                    <a:pt x="79308" y="18210"/>
                  </a:lnTo>
                  <a:lnTo>
                    <a:pt x="119735" y="41039"/>
                  </a:lnTo>
                  <a:lnTo>
                    <a:pt x="120180" y="41331"/>
                  </a:lnTo>
                  <a:lnTo>
                    <a:pt x="120624" y="41623"/>
                  </a:lnTo>
                  <a:lnTo>
                    <a:pt x="121069" y="41915"/>
                  </a:lnTo>
                </a:path>
              </a:pathLst>
            </a:custGeom>
            <a:ln w="25400">
              <a:solidFill>
                <a:srgbClr val="000000"/>
              </a:solidFill>
            </a:ln>
          </p:spPr>
          <p:txBody>
            <a:bodyPr wrap="square" lIns="0" tIns="0" rIns="0" bIns="0" rtlCol="0"/>
            <a:lstStyle/>
            <a:p>
              <a:endParaRPr/>
            </a:p>
          </p:txBody>
        </p:sp>
        <p:sp>
          <p:nvSpPr>
            <p:cNvPr id="52" name="object 52"/>
            <p:cNvSpPr/>
            <p:nvPr/>
          </p:nvSpPr>
          <p:spPr>
            <a:xfrm>
              <a:off x="2091231" y="2388288"/>
              <a:ext cx="80010" cy="95885"/>
            </a:xfrm>
            <a:custGeom>
              <a:avLst/>
              <a:gdLst/>
              <a:ahLst/>
              <a:cxnLst/>
              <a:rect l="l" t="t" r="r" b="b"/>
              <a:pathLst>
                <a:path w="80010" h="95885">
                  <a:moveTo>
                    <a:pt x="79971" y="95465"/>
                  </a:moveTo>
                  <a:lnTo>
                    <a:pt x="42664" y="67817"/>
                  </a:lnTo>
                  <a:lnTo>
                    <a:pt x="15187" y="40641"/>
                  </a:lnTo>
                  <a:lnTo>
                    <a:pt x="110" y="17011"/>
                  </a:lnTo>
                  <a:lnTo>
                    <a:pt x="0" y="0"/>
                  </a:lnTo>
                </a:path>
              </a:pathLst>
            </a:custGeom>
            <a:ln w="25400">
              <a:solidFill>
                <a:srgbClr val="000000"/>
              </a:solidFill>
            </a:ln>
          </p:spPr>
          <p:txBody>
            <a:bodyPr wrap="square" lIns="0" tIns="0" rIns="0" bIns="0" rtlCol="0"/>
            <a:lstStyle/>
            <a:p>
              <a:endParaRPr/>
            </a:p>
          </p:txBody>
        </p:sp>
        <p:sp>
          <p:nvSpPr>
            <p:cNvPr id="53" name="object 53"/>
            <p:cNvSpPr/>
            <p:nvPr/>
          </p:nvSpPr>
          <p:spPr>
            <a:xfrm>
              <a:off x="2171721" y="2482226"/>
              <a:ext cx="138430" cy="26670"/>
            </a:xfrm>
            <a:custGeom>
              <a:avLst/>
              <a:gdLst/>
              <a:ahLst/>
              <a:cxnLst/>
              <a:rect l="l" t="t" r="r" b="b"/>
              <a:pathLst>
                <a:path w="138430" h="26669">
                  <a:moveTo>
                    <a:pt x="137820" y="533"/>
                  </a:moveTo>
                  <a:lnTo>
                    <a:pt x="114530" y="19745"/>
                  </a:lnTo>
                  <a:lnTo>
                    <a:pt x="80897" y="26050"/>
                  </a:lnTo>
                  <a:lnTo>
                    <a:pt x="41270" y="19464"/>
                  </a:lnTo>
                  <a:lnTo>
                    <a:pt x="0" y="0"/>
                  </a:lnTo>
                </a:path>
              </a:pathLst>
            </a:custGeom>
            <a:ln w="25400">
              <a:solidFill>
                <a:srgbClr val="000000"/>
              </a:solidFill>
            </a:ln>
          </p:spPr>
          <p:txBody>
            <a:bodyPr wrap="square" lIns="0" tIns="0" rIns="0" bIns="0" rtlCol="0"/>
            <a:lstStyle/>
            <a:p>
              <a:endParaRPr/>
            </a:p>
          </p:txBody>
        </p:sp>
        <p:sp>
          <p:nvSpPr>
            <p:cNvPr id="54" name="object 54"/>
            <p:cNvSpPr/>
            <p:nvPr/>
          </p:nvSpPr>
          <p:spPr>
            <a:xfrm>
              <a:off x="2050802" y="2442894"/>
              <a:ext cx="83820" cy="19050"/>
            </a:xfrm>
            <a:custGeom>
              <a:avLst/>
              <a:gdLst/>
              <a:ahLst/>
              <a:cxnLst/>
              <a:rect l="l" t="t" r="r" b="b"/>
              <a:pathLst>
                <a:path w="83819" h="19050">
                  <a:moveTo>
                    <a:pt x="0" y="7824"/>
                  </a:moveTo>
                  <a:lnTo>
                    <a:pt x="228" y="7341"/>
                  </a:lnTo>
                  <a:lnTo>
                    <a:pt x="482" y="6872"/>
                  </a:lnTo>
                  <a:lnTo>
                    <a:pt x="774" y="6427"/>
                  </a:lnTo>
                  <a:lnTo>
                    <a:pt x="11426" y="0"/>
                  </a:lnTo>
                  <a:lnTo>
                    <a:pt x="29760" y="22"/>
                  </a:lnTo>
                  <a:lnTo>
                    <a:pt x="54293" y="6275"/>
                  </a:lnTo>
                  <a:lnTo>
                    <a:pt x="83540" y="18543"/>
                  </a:lnTo>
                </a:path>
              </a:pathLst>
            </a:custGeom>
            <a:ln w="25400">
              <a:solidFill>
                <a:srgbClr val="000000"/>
              </a:solidFill>
            </a:ln>
          </p:spPr>
          <p:txBody>
            <a:bodyPr wrap="square" lIns="0" tIns="0" rIns="0" bIns="0" rtlCol="0"/>
            <a:lstStyle/>
            <a:p>
              <a:endParaRPr/>
            </a:p>
          </p:txBody>
        </p:sp>
        <p:sp>
          <p:nvSpPr>
            <p:cNvPr id="55" name="object 55"/>
            <p:cNvSpPr/>
            <p:nvPr/>
          </p:nvSpPr>
          <p:spPr>
            <a:xfrm>
              <a:off x="2051676" y="2448740"/>
              <a:ext cx="78105" cy="96520"/>
            </a:xfrm>
            <a:custGeom>
              <a:avLst/>
              <a:gdLst/>
              <a:ahLst/>
              <a:cxnLst/>
              <a:rect l="l" t="t" r="r" b="b"/>
              <a:pathLst>
                <a:path w="78105" h="96519">
                  <a:moveTo>
                    <a:pt x="78061" y="95923"/>
                  </a:moveTo>
                  <a:lnTo>
                    <a:pt x="41334" y="68331"/>
                  </a:lnTo>
                  <a:lnTo>
                    <a:pt x="14496" y="41127"/>
                  </a:lnTo>
                  <a:lnTo>
                    <a:pt x="0" y="17340"/>
                  </a:lnTo>
                  <a:lnTo>
                    <a:pt x="299" y="0"/>
                  </a:lnTo>
                </a:path>
              </a:pathLst>
            </a:custGeom>
            <a:ln w="25400">
              <a:solidFill>
                <a:srgbClr val="000000"/>
              </a:solidFill>
            </a:ln>
          </p:spPr>
          <p:txBody>
            <a:bodyPr wrap="square" lIns="0" tIns="0" rIns="0" bIns="0" rtlCol="0"/>
            <a:lstStyle/>
            <a:p>
              <a:endParaRPr/>
            </a:p>
          </p:txBody>
        </p:sp>
        <p:sp>
          <p:nvSpPr>
            <p:cNvPr id="56" name="object 56"/>
            <p:cNvSpPr/>
            <p:nvPr/>
          </p:nvSpPr>
          <p:spPr>
            <a:xfrm>
              <a:off x="2208094" y="2417913"/>
              <a:ext cx="68580" cy="128905"/>
            </a:xfrm>
            <a:custGeom>
              <a:avLst/>
              <a:gdLst/>
              <a:ahLst/>
              <a:cxnLst/>
              <a:rect l="l" t="t" r="r" b="b"/>
              <a:pathLst>
                <a:path w="68580" h="128905">
                  <a:moveTo>
                    <a:pt x="0" y="0"/>
                  </a:moveTo>
                  <a:lnTo>
                    <a:pt x="444" y="292"/>
                  </a:lnTo>
                  <a:lnTo>
                    <a:pt x="901" y="571"/>
                  </a:lnTo>
                  <a:lnTo>
                    <a:pt x="1346" y="876"/>
                  </a:lnTo>
                  <a:lnTo>
                    <a:pt x="37016" y="31027"/>
                  </a:lnTo>
                  <a:lnTo>
                    <a:pt x="60044" y="65046"/>
                  </a:lnTo>
                  <a:lnTo>
                    <a:pt x="68524" y="98831"/>
                  </a:lnTo>
                  <a:lnTo>
                    <a:pt x="60553" y="128282"/>
                  </a:lnTo>
                </a:path>
              </a:pathLst>
            </a:custGeom>
            <a:ln w="25400">
              <a:solidFill>
                <a:srgbClr val="000000"/>
              </a:solidFill>
            </a:ln>
          </p:spPr>
          <p:txBody>
            <a:bodyPr wrap="square" lIns="0" tIns="0" rIns="0" bIns="0" rtlCol="0"/>
            <a:lstStyle/>
            <a:p>
              <a:endParaRPr/>
            </a:p>
          </p:txBody>
        </p:sp>
        <p:sp>
          <p:nvSpPr>
            <p:cNvPr id="57" name="object 57"/>
            <p:cNvSpPr/>
            <p:nvPr/>
          </p:nvSpPr>
          <p:spPr>
            <a:xfrm>
              <a:off x="2128845" y="2544128"/>
              <a:ext cx="137160" cy="26670"/>
            </a:xfrm>
            <a:custGeom>
              <a:avLst/>
              <a:gdLst/>
              <a:ahLst/>
              <a:cxnLst/>
              <a:rect l="l" t="t" r="r" b="b"/>
              <a:pathLst>
                <a:path w="137160" h="26669">
                  <a:moveTo>
                    <a:pt x="136982" y="1866"/>
                  </a:moveTo>
                  <a:lnTo>
                    <a:pt x="113378" y="20279"/>
                  </a:lnTo>
                  <a:lnTo>
                    <a:pt x="79883" y="26065"/>
                  </a:lnTo>
                  <a:lnTo>
                    <a:pt x="40691" y="19285"/>
                  </a:lnTo>
                  <a:lnTo>
                    <a:pt x="0" y="0"/>
                  </a:lnTo>
                </a:path>
              </a:pathLst>
            </a:custGeom>
            <a:ln w="25400">
              <a:solidFill>
                <a:srgbClr val="000000"/>
              </a:solidFill>
            </a:ln>
          </p:spPr>
          <p:txBody>
            <a:bodyPr wrap="square" lIns="0" tIns="0" rIns="0" bIns="0" rtlCol="0"/>
            <a:lstStyle/>
            <a:p>
              <a:endParaRPr/>
            </a:p>
          </p:txBody>
        </p:sp>
        <p:sp>
          <p:nvSpPr>
            <p:cNvPr id="58" name="object 58"/>
            <p:cNvSpPr/>
            <p:nvPr/>
          </p:nvSpPr>
          <p:spPr>
            <a:xfrm>
              <a:off x="2113024" y="2461252"/>
              <a:ext cx="41275" cy="124460"/>
            </a:xfrm>
            <a:custGeom>
              <a:avLst/>
              <a:gdLst/>
              <a:ahLst/>
              <a:cxnLst/>
              <a:rect l="l" t="t" r="r" b="b"/>
              <a:pathLst>
                <a:path w="41275" h="124460">
                  <a:moveTo>
                    <a:pt x="27520" y="0"/>
                  </a:moveTo>
                  <a:lnTo>
                    <a:pt x="29895" y="215"/>
                  </a:lnTo>
                  <a:lnTo>
                    <a:pt x="32004" y="901"/>
                  </a:lnTo>
                  <a:lnTo>
                    <a:pt x="33794" y="2057"/>
                  </a:lnTo>
                  <a:lnTo>
                    <a:pt x="41124" y="17977"/>
                  </a:lnTo>
                  <a:lnTo>
                    <a:pt x="37376" y="45967"/>
                  </a:lnTo>
                  <a:lnTo>
                    <a:pt x="23607" y="82149"/>
                  </a:lnTo>
                  <a:lnTo>
                    <a:pt x="876" y="122643"/>
                  </a:lnTo>
                  <a:lnTo>
                    <a:pt x="584" y="123088"/>
                  </a:lnTo>
                  <a:lnTo>
                    <a:pt x="292" y="123532"/>
                  </a:lnTo>
                  <a:lnTo>
                    <a:pt x="0" y="123990"/>
                  </a:lnTo>
                </a:path>
              </a:pathLst>
            </a:custGeom>
            <a:ln w="25400">
              <a:solidFill>
                <a:srgbClr val="000000"/>
              </a:solidFill>
            </a:ln>
          </p:spPr>
          <p:txBody>
            <a:bodyPr wrap="square" lIns="0" tIns="0" rIns="0" bIns="0" rtlCol="0"/>
            <a:lstStyle/>
            <a:p>
              <a:endParaRPr/>
            </a:p>
          </p:txBody>
        </p:sp>
        <p:sp>
          <p:nvSpPr>
            <p:cNvPr id="59" name="object 59"/>
            <p:cNvSpPr/>
            <p:nvPr/>
          </p:nvSpPr>
          <p:spPr>
            <a:xfrm>
              <a:off x="2059686" y="2582417"/>
              <a:ext cx="47625" cy="73660"/>
            </a:xfrm>
            <a:custGeom>
              <a:avLst/>
              <a:gdLst/>
              <a:ahLst/>
              <a:cxnLst/>
              <a:rect l="l" t="t" r="r" b="b"/>
              <a:pathLst>
                <a:path w="47625" h="73660">
                  <a:moveTo>
                    <a:pt x="0" y="73151"/>
                  </a:moveTo>
                  <a:lnTo>
                    <a:pt x="47244" y="0"/>
                  </a:lnTo>
                </a:path>
              </a:pathLst>
            </a:custGeom>
            <a:ln w="25908">
              <a:solidFill>
                <a:srgbClr val="000000"/>
              </a:solidFill>
            </a:ln>
          </p:spPr>
          <p:txBody>
            <a:bodyPr wrap="square" lIns="0" tIns="0" rIns="0" bIns="0" rtlCol="0"/>
            <a:lstStyle/>
            <a:p>
              <a:endParaRPr/>
            </a:p>
          </p:txBody>
        </p:sp>
        <p:sp>
          <p:nvSpPr>
            <p:cNvPr id="60" name="object 60"/>
            <p:cNvSpPr/>
            <p:nvPr/>
          </p:nvSpPr>
          <p:spPr>
            <a:xfrm>
              <a:off x="2178653" y="2252365"/>
              <a:ext cx="123189" cy="41275"/>
            </a:xfrm>
            <a:custGeom>
              <a:avLst/>
              <a:gdLst/>
              <a:ahLst/>
              <a:cxnLst/>
              <a:rect l="l" t="t" r="r" b="b"/>
              <a:pathLst>
                <a:path w="123189" h="41275">
                  <a:moveTo>
                    <a:pt x="0" y="8752"/>
                  </a:moveTo>
                  <a:lnTo>
                    <a:pt x="241" y="8256"/>
                  </a:lnTo>
                  <a:lnTo>
                    <a:pt x="495" y="7774"/>
                  </a:lnTo>
                  <a:lnTo>
                    <a:pt x="800" y="7329"/>
                  </a:lnTo>
                  <a:lnTo>
                    <a:pt x="16710" y="0"/>
                  </a:lnTo>
                  <a:lnTo>
                    <a:pt x="44689" y="3745"/>
                  </a:lnTo>
                  <a:lnTo>
                    <a:pt x="80858" y="17506"/>
                  </a:lnTo>
                  <a:lnTo>
                    <a:pt x="121335" y="40222"/>
                  </a:lnTo>
                  <a:lnTo>
                    <a:pt x="121805" y="40527"/>
                  </a:lnTo>
                  <a:lnTo>
                    <a:pt x="122250" y="40819"/>
                  </a:lnTo>
                  <a:lnTo>
                    <a:pt x="122707" y="41124"/>
                  </a:lnTo>
                </a:path>
              </a:pathLst>
            </a:custGeom>
            <a:ln w="25400">
              <a:solidFill>
                <a:srgbClr val="000000"/>
              </a:solidFill>
            </a:ln>
          </p:spPr>
          <p:txBody>
            <a:bodyPr wrap="square" lIns="0" tIns="0" rIns="0" bIns="0" rtlCol="0"/>
            <a:lstStyle/>
            <a:p>
              <a:endParaRPr/>
            </a:p>
          </p:txBody>
        </p:sp>
        <p:sp>
          <p:nvSpPr>
            <p:cNvPr id="61" name="object 61"/>
            <p:cNvSpPr/>
            <p:nvPr/>
          </p:nvSpPr>
          <p:spPr>
            <a:xfrm>
              <a:off x="2178544" y="2261288"/>
              <a:ext cx="80010" cy="95885"/>
            </a:xfrm>
            <a:custGeom>
              <a:avLst/>
              <a:gdLst/>
              <a:ahLst/>
              <a:cxnLst/>
              <a:rect l="l" t="t" r="r" b="b"/>
              <a:pathLst>
                <a:path w="80010" h="95885">
                  <a:moveTo>
                    <a:pt x="79971" y="95465"/>
                  </a:moveTo>
                  <a:lnTo>
                    <a:pt x="42664" y="67817"/>
                  </a:lnTo>
                  <a:lnTo>
                    <a:pt x="15187" y="40641"/>
                  </a:lnTo>
                  <a:lnTo>
                    <a:pt x="110" y="17011"/>
                  </a:lnTo>
                  <a:lnTo>
                    <a:pt x="0" y="0"/>
                  </a:lnTo>
                </a:path>
              </a:pathLst>
            </a:custGeom>
            <a:ln w="25400">
              <a:solidFill>
                <a:srgbClr val="000000"/>
              </a:solidFill>
            </a:ln>
          </p:spPr>
          <p:txBody>
            <a:bodyPr wrap="square" lIns="0" tIns="0" rIns="0" bIns="0" rtlCol="0"/>
            <a:lstStyle/>
            <a:p>
              <a:endParaRPr/>
            </a:p>
          </p:txBody>
        </p:sp>
        <p:sp>
          <p:nvSpPr>
            <p:cNvPr id="62" name="object 62"/>
            <p:cNvSpPr/>
            <p:nvPr/>
          </p:nvSpPr>
          <p:spPr>
            <a:xfrm>
              <a:off x="2259453" y="2356926"/>
              <a:ext cx="136525" cy="26670"/>
            </a:xfrm>
            <a:custGeom>
              <a:avLst/>
              <a:gdLst/>
              <a:ahLst/>
              <a:cxnLst/>
              <a:rect l="l" t="t" r="r" b="b"/>
              <a:pathLst>
                <a:path w="136525" h="26669">
                  <a:moveTo>
                    <a:pt x="136118" y="3200"/>
                  </a:moveTo>
                  <a:lnTo>
                    <a:pt x="112833" y="21090"/>
                  </a:lnTo>
                  <a:lnTo>
                    <a:pt x="79608" y="26455"/>
                  </a:lnTo>
                  <a:lnTo>
                    <a:pt x="40608" y="19393"/>
                  </a:lnTo>
                  <a:lnTo>
                    <a:pt x="0" y="0"/>
                  </a:lnTo>
                </a:path>
              </a:pathLst>
            </a:custGeom>
            <a:ln w="25399">
              <a:solidFill>
                <a:srgbClr val="000000"/>
              </a:solidFill>
            </a:ln>
          </p:spPr>
          <p:txBody>
            <a:bodyPr wrap="square" lIns="0" tIns="0" rIns="0" bIns="0" rtlCol="0"/>
            <a:lstStyle/>
            <a:p>
              <a:endParaRPr/>
            </a:p>
          </p:txBody>
        </p:sp>
        <p:sp>
          <p:nvSpPr>
            <p:cNvPr id="63" name="object 63"/>
            <p:cNvSpPr/>
            <p:nvPr/>
          </p:nvSpPr>
          <p:spPr>
            <a:xfrm>
              <a:off x="2296868" y="2292930"/>
              <a:ext cx="67310" cy="126364"/>
            </a:xfrm>
            <a:custGeom>
              <a:avLst/>
              <a:gdLst/>
              <a:ahLst/>
              <a:cxnLst/>
              <a:rect l="l" t="t" r="r" b="b"/>
              <a:pathLst>
                <a:path w="67310" h="126364">
                  <a:moveTo>
                    <a:pt x="0" y="0"/>
                  </a:moveTo>
                  <a:lnTo>
                    <a:pt x="35254" y="29691"/>
                  </a:lnTo>
                  <a:lnTo>
                    <a:pt x="58270" y="63222"/>
                  </a:lnTo>
                  <a:lnTo>
                    <a:pt x="67176" y="96660"/>
                  </a:lnTo>
                  <a:lnTo>
                    <a:pt x="60096" y="126072"/>
                  </a:lnTo>
                </a:path>
              </a:pathLst>
            </a:custGeom>
            <a:ln w="25400">
              <a:solidFill>
                <a:srgbClr val="000000"/>
              </a:solidFill>
            </a:ln>
          </p:spPr>
          <p:txBody>
            <a:bodyPr wrap="square" lIns="0" tIns="0" rIns="0" bIns="0" rtlCol="0"/>
            <a:lstStyle/>
            <a:p>
              <a:endParaRPr/>
            </a:p>
          </p:txBody>
        </p:sp>
        <p:sp>
          <p:nvSpPr>
            <p:cNvPr id="64" name="object 64"/>
            <p:cNvSpPr/>
            <p:nvPr/>
          </p:nvSpPr>
          <p:spPr>
            <a:xfrm>
              <a:off x="2134203" y="2317453"/>
              <a:ext cx="123189" cy="41275"/>
            </a:xfrm>
            <a:custGeom>
              <a:avLst/>
              <a:gdLst/>
              <a:ahLst/>
              <a:cxnLst/>
              <a:rect l="l" t="t" r="r" b="b"/>
              <a:pathLst>
                <a:path w="123189" h="41275">
                  <a:moveTo>
                    <a:pt x="0" y="8752"/>
                  </a:moveTo>
                  <a:lnTo>
                    <a:pt x="241" y="8256"/>
                  </a:lnTo>
                  <a:lnTo>
                    <a:pt x="495" y="7774"/>
                  </a:lnTo>
                  <a:lnTo>
                    <a:pt x="800" y="7329"/>
                  </a:lnTo>
                  <a:lnTo>
                    <a:pt x="16710" y="0"/>
                  </a:lnTo>
                  <a:lnTo>
                    <a:pt x="44689" y="3745"/>
                  </a:lnTo>
                  <a:lnTo>
                    <a:pt x="80858" y="17506"/>
                  </a:lnTo>
                  <a:lnTo>
                    <a:pt x="121335" y="40222"/>
                  </a:lnTo>
                  <a:lnTo>
                    <a:pt x="121805" y="40527"/>
                  </a:lnTo>
                  <a:lnTo>
                    <a:pt x="122250" y="40819"/>
                  </a:lnTo>
                  <a:lnTo>
                    <a:pt x="122707" y="41124"/>
                  </a:lnTo>
                </a:path>
              </a:pathLst>
            </a:custGeom>
            <a:ln w="25400">
              <a:solidFill>
                <a:srgbClr val="000000"/>
              </a:solidFill>
            </a:ln>
          </p:spPr>
          <p:txBody>
            <a:bodyPr wrap="square" lIns="0" tIns="0" rIns="0" bIns="0" rtlCol="0"/>
            <a:lstStyle/>
            <a:p>
              <a:endParaRPr/>
            </a:p>
          </p:txBody>
        </p:sp>
        <p:sp>
          <p:nvSpPr>
            <p:cNvPr id="65" name="object 65"/>
            <p:cNvSpPr/>
            <p:nvPr/>
          </p:nvSpPr>
          <p:spPr>
            <a:xfrm>
              <a:off x="2133691" y="2324976"/>
              <a:ext cx="78740" cy="95885"/>
            </a:xfrm>
            <a:custGeom>
              <a:avLst/>
              <a:gdLst/>
              <a:ahLst/>
              <a:cxnLst/>
              <a:rect l="l" t="t" r="r" b="b"/>
              <a:pathLst>
                <a:path w="78739" h="95885">
                  <a:moveTo>
                    <a:pt x="78574" y="95846"/>
                  </a:moveTo>
                  <a:lnTo>
                    <a:pt x="41790" y="68365"/>
                  </a:lnTo>
                  <a:lnTo>
                    <a:pt x="14779" y="41443"/>
                  </a:lnTo>
                  <a:lnTo>
                    <a:pt x="22" y="18069"/>
                  </a:lnTo>
                  <a:lnTo>
                    <a:pt x="0" y="1231"/>
                  </a:lnTo>
                  <a:lnTo>
                    <a:pt x="279" y="800"/>
                  </a:lnTo>
                  <a:lnTo>
                    <a:pt x="584" y="381"/>
                  </a:lnTo>
                  <a:lnTo>
                    <a:pt x="927" y="0"/>
                  </a:lnTo>
                </a:path>
              </a:pathLst>
            </a:custGeom>
            <a:ln w="25400">
              <a:solidFill>
                <a:srgbClr val="000000"/>
              </a:solidFill>
            </a:ln>
          </p:spPr>
          <p:txBody>
            <a:bodyPr wrap="square" lIns="0" tIns="0" rIns="0" bIns="0" rtlCol="0"/>
            <a:lstStyle/>
            <a:p>
              <a:endParaRPr/>
            </a:p>
          </p:txBody>
        </p:sp>
        <p:sp>
          <p:nvSpPr>
            <p:cNvPr id="66" name="object 66"/>
            <p:cNvSpPr/>
            <p:nvPr/>
          </p:nvSpPr>
          <p:spPr>
            <a:xfrm>
              <a:off x="2216171" y="2420313"/>
              <a:ext cx="138430" cy="26670"/>
            </a:xfrm>
            <a:custGeom>
              <a:avLst/>
              <a:gdLst/>
              <a:ahLst/>
              <a:cxnLst/>
              <a:rect l="l" t="t" r="r" b="b"/>
              <a:pathLst>
                <a:path w="138430" h="26669">
                  <a:moveTo>
                    <a:pt x="137820" y="533"/>
                  </a:moveTo>
                  <a:lnTo>
                    <a:pt x="114523" y="19750"/>
                  </a:lnTo>
                  <a:lnTo>
                    <a:pt x="80887" y="26055"/>
                  </a:lnTo>
                  <a:lnTo>
                    <a:pt x="41263" y="19466"/>
                  </a:lnTo>
                  <a:lnTo>
                    <a:pt x="0" y="0"/>
                  </a:lnTo>
                </a:path>
              </a:pathLst>
            </a:custGeom>
            <a:ln w="25399">
              <a:solidFill>
                <a:srgbClr val="000000"/>
              </a:solidFill>
            </a:ln>
          </p:spPr>
          <p:txBody>
            <a:bodyPr wrap="square" lIns="0" tIns="0" rIns="0" bIns="0" rtlCol="0"/>
            <a:lstStyle/>
            <a:p>
              <a:endParaRPr/>
            </a:p>
          </p:txBody>
        </p:sp>
        <p:sp>
          <p:nvSpPr>
            <p:cNvPr id="67" name="object 67"/>
            <p:cNvSpPr/>
            <p:nvPr/>
          </p:nvSpPr>
          <p:spPr>
            <a:xfrm>
              <a:off x="2252544" y="2356001"/>
              <a:ext cx="68580" cy="128905"/>
            </a:xfrm>
            <a:custGeom>
              <a:avLst/>
              <a:gdLst/>
              <a:ahLst/>
              <a:cxnLst/>
              <a:rect l="l" t="t" r="r" b="b"/>
              <a:pathLst>
                <a:path w="68580" h="128905">
                  <a:moveTo>
                    <a:pt x="0" y="0"/>
                  </a:moveTo>
                  <a:lnTo>
                    <a:pt x="444" y="292"/>
                  </a:lnTo>
                  <a:lnTo>
                    <a:pt x="901" y="571"/>
                  </a:lnTo>
                  <a:lnTo>
                    <a:pt x="1346" y="876"/>
                  </a:lnTo>
                  <a:lnTo>
                    <a:pt x="37016" y="31027"/>
                  </a:lnTo>
                  <a:lnTo>
                    <a:pt x="60044" y="65046"/>
                  </a:lnTo>
                  <a:lnTo>
                    <a:pt x="68524" y="98831"/>
                  </a:lnTo>
                  <a:lnTo>
                    <a:pt x="60553" y="128282"/>
                  </a:lnTo>
                </a:path>
              </a:pathLst>
            </a:custGeom>
            <a:ln w="25400">
              <a:solidFill>
                <a:srgbClr val="000000"/>
              </a:solidFill>
            </a:ln>
          </p:spPr>
          <p:txBody>
            <a:bodyPr wrap="square" lIns="0" tIns="0" rIns="0" bIns="0" rtlCol="0"/>
            <a:lstStyle/>
            <a:p>
              <a:endParaRPr/>
            </a:p>
          </p:txBody>
        </p:sp>
        <p:sp>
          <p:nvSpPr>
            <p:cNvPr id="68" name="object 68"/>
            <p:cNvSpPr/>
            <p:nvPr/>
          </p:nvSpPr>
          <p:spPr>
            <a:xfrm>
              <a:off x="2893085" y="2407720"/>
              <a:ext cx="74295" cy="101600"/>
            </a:xfrm>
            <a:custGeom>
              <a:avLst/>
              <a:gdLst/>
              <a:ahLst/>
              <a:cxnLst/>
              <a:rect l="l" t="t" r="r" b="b"/>
              <a:pathLst>
                <a:path w="74294" h="101600">
                  <a:moveTo>
                    <a:pt x="71627" y="0"/>
                  </a:moveTo>
                  <a:lnTo>
                    <a:pt x="71983" y="381"/>
                  </a:lnTo>
                  <a:lnTo>
                    <a:pt x="72313" y="787"/>
                  </a:lnTo>
                  <a:lnTo>
                    <a:pt x="72618" y="1206"/>
                  </a:lnTo>
                  <a:lnTo>
                    <a:pt x="73877" y="18637"/>
                  </a:lnTo>
                  <a:lnTo>
                    <a:pt x="60636" y="43240"/>
                  </a:lnTo>
                  <a:lnTo>
                    <a:pt x="35231" y="71801"/>
                  </a:lnTo>
                  <a:lnTo>
                    <a:pt x="0" y="101104"/>
                  </a:lnTo>
                </a:path>
              </a:pathLst>
            </a:custGeom>
            <a:ln w="25400">
              <a:solidFill>
                <a:srgbClr val="000000"/>
              </a:solidFill>
            </a:ln>
          </p:spPr>
          <p:txBody>
            <a:bodyPr wrap="square" lIns="0" tIns="0" rIns="0" bIns="0" rtlCol="0"/>
            <a:lstStyle/>
            <a:p>
              <a:endParaRPr/>
            </a:p>
          </p:txBody>
        </p:sp>
        <p:sp>
          <p:nvSpPr>
            <p:cNvPr id="69" name="object 69"/>
            <p:cNvSpPr/>
            <p:nvPr/>
          </p:nvSpPr>
          <p:spPr>
            <a:xfrm>
              <a:off x="2847995" y="2398429"/>
              <a:ext cx="117475" cy="45085"/>
            </a:xfrm>
            <a:custGeom>
              <a:avLst/>
              <a:gdLst/>
              <a:ahLst/>
              <a:cxnLst/>
              <a:rect l="l" t="t" r="r" b="b"/>
              <a:pathLst>
                <a:path w="117475" h="45085">
                  <a:moveTo>
                    <a:pt x="0" y="44796"/>
                  </a:moveTo>
                  <a:lnTo>
                    <a:pt x="38753" y="20341"/>
                  </a:lnTo>
                  <a:lnTo>
                    <a:pt x="73763" y="4999"/>
                  </a:lnTo>
                  <a:lnTo>
                    <a:pt x="101250" y="0"/>
                  </a:lnTo>
                  <a:lnTo>
                    <a:pt x="117436" y="6569"/>
                  </a:lnTo>
                </a:path>
              </a:pathLst>
            </a:custGeom>
            <a:ln w="25400">
              <a:solidFill>
                <a:srgbClr val="000000"/>
              </a:solidFill>
            </a:ln>
          </p:spPr>
          <p:txBody>
            <a:bodyPr wrap="square" lIns="0" tIns="0" rIns="0" bIns="0" rtlCol="0"/>
            <a:lstStyle/>
            <a:p>
              <a:endParaRPr/>
            </a:p>
          </p:txBody>
        </p:sp>
        <p:sp>
          <p:nvSpPr>
            <p:cNvPr id="70" name="object 70"/>
            <p:cNvSpPr/>
            <p:nvPr/>
          </p:nvSpPr>
          <p:spPr>
            <a:xfrm>
              <a:off x="2801968" y="2575968"/>
              <a:ext cx="100330" cy="20320"/>
            </a:xfrm>
            <a:custGeom>
              <a:avLst/>
              <a:gdLst/>
              <a:ahLst/>
              <a:cxnLst/>
              <a:rect l="l" t="t" r="r" b="b"/>
              <a:pathLst>
                <a:path w="100330" h="20319">
                  <a:moveTo>
                    <a:pt x="100228" y="9601"/>
                  </a:moveTo>
                  <a:lnTo>
                    <a:pt x="69287" y="18825"/>
                  </a:lnTo>
                  <a:lnTo>
                    <a:pt x="41103" y="20188"/>
                  </a:lnTo>
                  <a:lnTo>
                    <a:pt x="17425" y="13857"/>
                  </a:lnTo>
                  <a:lnTo>
                    <a:pt x="0" y="0"/>
                  </a:lnTo>
                </a:path>
              </a:pathLst>
            </a:custGeom>
            <a:ln w="25399">
              <a:solidFill>
                <a:srgbClr val="000000"/>
              </a:solidFill>
            </a:ln>
          </p:spPr>
          <p:txBody>
            <a:bodyPr wrap="square" lIns="0" tIns="0" rIns="0" bIns="0" rtlCol="0"/>
            <a:lstStyle/>
            <a:p>
              <a:endParaRPr/>
            </a:p>
          </p:txBody>
        </p:sp>
        <p:sp>
          <p:nvSpPr>
            <p:cNvPr id="71" name="object 71"/>
            <p:cNvSpPr/>
            <p:nvPr/>
          </p:nvSpPr>
          <p:spPr>
            <a:xfrm>
              <a:off x="2787230" y="2443524"/>
              <a:ext cx="60325" cy="126364"/>
            </a:xfrm>
            <a:custGeom>
              <a:avLst/>
              <a:gdLst/>
              <a:ahLst/>
              <a:cxnLst/>
              <a:rect l="l" t="t" r="r" b="b"/>
              <a:pathLst>
                <a:path w="60325" h="126364">
                  <a:moveTo>
                    <a:pt x="8358" y="125933"/>
                  </a:moveTo>
                  <a:lnTo>
                    <a:pt x="0" y="97789"/>
                  </a:lnTo>
                  <a:lnTo>
                    <a:pt x="6899" y="64847"/>
                  </a:lnTo>
                  <a:lnTo>
                    <a:pt x="27469" y="30965"/>
                  </a:lnTo>
                  <a:lnTo>
                    <a:pt x="60123" y="0"/>
                  </a:lnTo>
                </a:path>
              </a:pathLst>
            </a:custGeom>
            <a:ln w="25400">
              <a:solidFill>
                <a:srgbClr val="000000"/>
              </a:solidFill>
            </a:ln>
          </p:spPr>
          <p:txBody>
            <a:bodyPr wrap="square" lIns="0" tIns="0" rIns="0" bIns="0" rtlCol="0"/>
            <a:lstStyle/>
            <a:p>
              <a:endParaRPr/>
            </a:p>
          </p:txBody>
        </p:sp>
        <p:sp>
          <p:nvSpPr>
            <p:cNvPr id="72" name="object 72"/>
            <p:cNvSpPr/>
            <p:nvPr/>
          </p:nvSpPr>
          <p:spPr>
            <a:xfrm>
              <a:off x="2754231" y="2501054"/>
              <a:ext cx="139700" cy="32384"/>
            </a:xfrm>
            <a:custGeom>
              <a:avLst/>
              <a:gdLst/>
              <a:ahLst/>
              <a:cxnLst/>
              <a:rect l="l" t="t" r="r" b="b"/>
              <a:pathLst>
                <a:path w="139700" h="32385">
                  <a:moveTo>
                    <a:pt x="139230" y="0"/>
                  </a:moveTo>
                  <a:lnTo>
                    <a:pt x="138810" y="304"/>
                  </a:lnTo>
                  <a:lnTo>
                    <a:pt x="138391" y="622"/>
                  </a:lnTo>
                  <a:lnTo>
                    <a:pt x="137960" y="927"/>
                  </a:lnTo>
                  <a:lnTo>
                    <a:pt x="98103" y="22839"/>
                  </a:lnTo>
                  <a:lnTo>
                    <a:pt x="58954" y="32019"/>
                  </a:lnTo>
                  <a:lnTo>
                    <a:pt x="24819" y="28155"/>
                  </a:lnTo>
                  <a:lnTo>
                    <a:pt x="0" y="10934"/>
                  </a:lnTo>
                </a:path>
              </a:pathLst>
            </a:custGeom>
            <a:ln w="25400">
              <a:solidFill>
                <a:srgbClr val="000000"/>
              </a:solidFill>
            </a:ln>
          </p:spPr>
          <p:txBody>
            <a:bodyPr wrap="square" lIns="0" tIns="0" rIns="0" bIns="0" rtlCol="0"/>
            <a:lstStyle/>
            <a:p>
              <a:endParaRPr/>
            </a:p>
          </p:txBody>
        </p:sp>
        <p:sp>
          <p:nvSpPr>
            <p:cNvPr id="73" name="object 73"/>
            <p:cNvSpPr/>
            <p:nvPr/>
          </p:nvSpPr>
          <p:spPr>
            <a:xfrm>
              <a:off x="2847343" y="2343294"/>
              <a:ext cx="76835" cy="103505"/>
            </a:xfrm>
            <a:custGeom>
              <a:avLst/>
              <a:gdLst/>
              <a:ahLst/>
              <a:cxnLst/>
              <a:rect l="l" t="t" r="r" b="b"/>
              <a:pathLst>
                <a:path w="76835" h="103505">
                  <a:moveTo>
                    <a:pt x="74193" y="0"/>
                  </a:moveTo>
                  <a:lnTo>
                    <a:pt x="74574" y="393"/>
                  </a:lnTo>
                  <a:lnTo>
                    <a:pt x="74917" y="812"/>
                  </a:lnTo>
                  <a:lnTo>
                    <a:pt x="75247" y="1257"/>
                  </a:lnTo>
                  <a:lnTo>
                    <a:pt x="76381" y="18740"/>
                  </a:lnTo>
                  <a:lnTo>
                    <a:pt x="62853" y="43521"/>
                  </a:lnTo>
                  <a:lnTo>
                    <a:pt x="37040" y="72357"/>
                  </a:lnTo>
                  <a:lnTo>
                    <a:pt x="1320" y="102006"/>
                  </a:lnTo>
                  <a:lnTo>
                    <a:pt x="876" y="102323"/>
                  </a:lnTo>
                  <a:lnTo>
                    <a:pt x="444" y="102641"/>
                  </a:lnTo>
                  <a:lnTo>
                    <a:pt x="0" y="102958"/>
                  </a:lnTo>
                </a:path>
              </a:pathLst>
            </a:custGeom>
            <a:ln w="25400">
              <a:solidFill>
                <a:srgbClr val="000000"/>
              </a:solidFill>
            </a:ln>
          </p:spPr>
          <p:txBody>
            <a:bodyPr wrap="square" lIns="0" tIns="0" rIns="0" bIns="0" rtlCol="0"/>
            <a:lstStyle/>
            <a:p>
              <a:endParaRPr/>
            </a:p>
          </p:txBody>
        </p:sp>
        <p:sp>
          <p:nvSpPr>
            <p:cNvPr id="74" name="object 74"/>
            <p:cNvSpPr/>
            <p:nvPr/>
          </p:nvSpPr>
          <p:spPr>
            <a:xfrm>
              <a:off x="2801957" y="2338104"/>
              <a:ext cx="117475" cy="45085"/>
            </a:xfrm>
            <a:custGeom>
              <a:avLst/>
              <a:gdLst/>
              <a:ahLst/>
              <a:cxnLst/>
              <a:rect l="l" t="t" r="r" b="b"/>
              <a:pathLst>
                <a:path w="117475" h="45085">
                  <a:moveTo>
                    <a:pt x="0" y="44796"/>
                  </a:moveTo>
                  <a:lnTo>
                    <a:pt x="38753" y="20341"/>
                  </a:lnTo>
                  <a:lnTo>
                    <a:pt x="73763" y="4999"/>
                  </a:lnTo>
                  <a:lnTo>
                    <a:pt x="101250" y="0"/>
                  </a:lnTo>
                  <a:lnTo>
                    <a:pt x="117436" y="6569"/>
                  </a:lnTo>
                </a:path>
              </a:pathLst>
            </a:custGeom>
            <a:ln w="25400">
              <a:solidFill>
                <a:srgbClr val="000000"/>
              </a:solidFill>
            </a:ln>
          </p:spPr>
          <p:txBody>
            <a:bodyPr wrap="square" lIns="0" tIns="0" rIns="0" bIns="0" rtlCol="0"/>
            <a:lstStyle/>
            <a:p>
              <a:endParaRPr/>
            </a:p>
          </p:txBody>
        </p:sp>
        <p:sp>
          <p:nvSpPr>
            <p:cNvPr id="75" name="object 75"/>
            <p:cNvSpPr/>
            <p:nvPr/>
          </p:nvSpPr>
          <p:spPr>
            <a:xfrm>
              <a:off x="2742878" y="2383346"/>
              <a:ext cx="59690" cy="127635"/>
            </a:xfrm>
            <a:custGeom>
              <a:avLst/>
              <a:gdLst/>
              <a:ahLst/>
              <a:cxnLst/>
              <a:rect l="l" t="t" r="r" b="b"/>
              <a:pathLst>
                <a:path w="59689" h="127635">
                  <a:moveTo>
                    <a:pt x="8731" y="127228"/>
                  </a:moveTo>
                  <a:lnTo>
                    <a:pt x="0" y="98589"/>
                  </a:lnTo>
                  <a:lnTo>
                    <a:pt x="6599" y="65238"/>
                  </a:lnTo>
                  <a:lnTo>
                    <a:pt x="26975" y="31075"/>
                  </a:lnTo>
                  <a:lnTo>
                    <a:pt x="59569" y="0"/>
                  </a:lnTo>
                </a:path>
              </a:pathLst>
            </a:custGeom>
            <a:ln w="25400">
              <a:solidFill>
                <a:srgbClr val="000000"/>
              </a:solidFill>
            </a:ln>
          </p:spPr>
          <p:txBody>
            <a:bodyPr wrap="square" lIns="0" tIns="0" rIns="0" bIns="0" rtlCol="0"/>
            <a:lstStyle/>
            <a:p>
              <a:endParaRPr/>
            </a:p>
          </p:txBody>
        </p:sp>
        <p:sp>
          <p:nvSpPr>
            <p:cNvPr id="76" name="object 76"/>
            <p:cNvSpPr/>
            <p:nvPr/>
          </p:nvSpPr>
          <p:spPr>
            <a:xfrm>
              <a:off x="2705186" y="2440576"/>
              <a:ext cx="141605" cy="31750"/>
            </a:xfrm>
            <a:custGeom>
              <a:avLst/>
              <a:gdLst/>
              <a:ahLst/>
              <a:cxnLst/>
              <a:rect l="l" t="t" r="r" b="b"/>
              <a:pathLst>
                <a:path w="141605" h="31750">
                  <a:moveTo>
                    <a:pt x="141109" y="0"/>
                  </a:moveTo>
                  <a:lnTo>
                    <a:pt x="99308" y="22974"/>
                  </a:lnTo>
                  <a:lnTo>
                    <a:pt x="59505" y="31711"/>
                  </a:lnTo>
                  <a:lnTo>
                    <a:pt x="24903" y="26914"/>
                  </a:lnTo>
                  <a:lnTo>
                    <a:pt x="0" y="8343"/>
                  </a:lnTo>
                </a:path>
              </a:pathLst>
            </a:custGeom>
            <a:ln w="25400">
              <a:solidFill>
                <a:srgbClr val="000000"/>
              </a:solidFill>
            </a:ln>
          </p:spPr>
          <p:txBody>
            <a:bodyPr wrap="square" lIns="0" tIns="0" rIns="0" bIns="0" rtlCol="0"/>
            <a:lstStyle/>
            <a:p>
              <a:endParaRPr/>
            </a:p>
          </p:txBody>
        </p:sp>
        <p:sp>
          <p:nvSpPr>
            <p:cNvPr id="77" name="object 77"/>
            <p:cNvSpPr/>
            <p:nvPr/>
          </p:nvSpPr>
          <p:spPr>
            <a:xfrm>
              <a:off x="2896524" y="2571721"/>
              <a:ext cx="100330" cy="74930"/>
            </a:xfrm>
            <a:custGeom>
              <a:avLst/>
              <a:gdLst/>
              <a:ahLst/>
              <a:cxnLst/>
              <a:rect l="l" t="t" r="r" b="b"/>
              <a:pathLst>
                <a:path w="100330" h="74930">
                  <a:moveTo>
                    <a:pt x="0" y="1895"/>
                  </a:moveTo>
                  <a:lnTo>
                    <a:pt x="381" y="1539"/>
                  </a:lnTo>
                  <a:lnTo>
                    <a:pt x="774" y="1196"/>
                  </a:lnTo>
                  <a:lnTo>
                    <a:pt x="1193" y="891"/>
                  </a:lnTo>
                  <a:lnTo>
                    <a:pt x="18129" y="0"/>
                  </a:lnTo>
                  <a:lnTo>
                    <a:pt x="42324" y="13539"/>
                  </a:lnTo>
                  <a:lnTo>
                    <a:pt x="70607" y="39144"/>
                  </a:lnTo>
                  <a:lnTo>
                    <a:pt x="99809" y="74450"/>
                  </a:lnTo>
                </a:path>
              </a:pathLst>
            </a:custGeom>
            <a:ln w="25400">
              <a:solidFill>
                <a:srgbClr val="000000"/>
              </a:solidFill>
            </a:ln>
          </p:spPr>
          <p:txBody>
            <a:bodyPr wrap="square" lIns="0" tIns="0" rIns="0" bIns="0" rtlCol="0"/>
            <a:lstStyle/>
            <a:p>
              <a:endParaRPr/>
            </a:p>
          </p:txBody>
        </p:sp>
        <p:sp>
          <p:nvSpPr>
            <p:cNvPr id="78" name="object 78"/>
            <p:cNvSpPr/>
            <p:nvPr/>
          </p:nvSpPr>
          <p:spPr>
            <a:xfrm>
              <a:off x="2707993" y="2158124"/>
              <a:ext cx="74930" cy="99060"/>
            </a:xfrm>
            <a:custGeom>
              <a:avLst/>
              <a:gdLst/>
              <a:ahLst/>
              <a:cxnLst/>
              <a:rect l="l" t="t" r="r" b="b"/>
              <a:pathLst>
                <a:path w="74930" h="99060">
                  <a:moveTo>
                    <a:pt x="73583" y="0"/>
                  </a:moveTo>
                  <a:lnTo>
                    <a:pt x="74466" y="16926"/>
                  </a:lnTo>
                  <a:lnTo>
                    <a:pt x="60918" y="41113"/>
                  </a:lnTo>
                  <a:lnTo>
                    <a:pt x="35307" y="69390"/>
                  </a:lnTo>
                  <a:lnTo>
                    <a:pt x="0" y="98590"/>
                  </a:lnTo>
                </a:path>
              </a:pathLst>
            </a:custGeom>
            <a:ln w="25400">
              <a:solidFill>
                <a:srgbClr val="000000"/>
              </a:solidFill>
            </a:ln>
          </p:spPr>
          <p:txBody>
            <a:bodyPr wrap="square" lIns="0" tIns="0" rIns="0" bIns="0" rtlCol="0"/>
            <a:lstStyle/>
            <a:p>
              <a:endParaRPr/>
            </a:p>
          </p:txBody>
        </p:sp>
        <p:sp>
          <p:nvSpPr>
            <p:cNvPr id="79" name="object 79"/>
            <p:cNvSpPr/>
            <p:nvPr/>
          </p:nvSpPr>
          <p:spPr>
            <a:xfrm>
              <a:off x="2666728" y="2153956"/>
              <a:ext cx="116205" cy="44450"/>
            </a:xfrm>
            <a:custGeom>
              <a:avLst/>
              <a:gdLst/>
              <a:ahLst/>
              <a:cxnLst/>
              <a:rect l="l" t="t" r="r" b="b"/>
              <a:pathLst>
                <a:path w="116205" h="44450">
                  <a:moveTo>
                    <a:pt x="0" y="43855"/>
                  </a:moveTo>
                  <a:lnTo>
                    <a:pt x="38422" y="19819"/>
                  </a:lnTo>
                  <a:lnTo>
                    <a:pt x="73029" y="4809"/>
                  </a:lnTo>
                  <a:lnTo>
                    <a:pt x="100157" y="0"/>
                  </a:lnTo>
                  <a:lnTo>
                    <a:pt x="116141" y="6568"/>
                  </a:lnTo>
                </a:path>
              </a:pathLst>
            </a:custGeom>
            <a:ln w="25400">
              <a:solidFill>
                <a:srgbClr val="000000"/>
              </a:solidFill>
            </a:ln>
          </p:spPr>
          <p:txBody>
            <a:bodyPr wrap="square" lIns="0" tIns="0" rIns="0" bIns="0" rtlCol="0"/>
            <a:lstStyle/>
            <a:p>
              <a:endParaRPr/>
            </a:p>
          </p:txBody>
        </p:sp>
        <p:sp>
          <p:nvSpPr>
            <p:cNvPr id="80" name="object 80"/>
            <p:cNvSpPr/>
            <p:nvPr/>
          </p:nvSpPr>
          <p:spPr>
            <a:xfrm>
              <a:off x="2604667" y="2200636"/>
              <a:ext cx="60325" cy="126364"/>
            </a:xfrm>
            <a:custGeom>
              <a:avLst/>
              <a:gdLst/>
              <a:ahLst/>
              <a:cxnLst/>
              <a:rect l="l" t="t" r="r" b="b"/>
              <a:pathLst>
                <a:path w="60325" h="126364">
                  <a:moveTo>
                    <a:pt x="8358" y="125933"/>
                  </a:moveTo>
                  <a:lnTo>
                    <a:pt x="0" y="97789"/>
                  </a:lnTo>
                  <a:lnTo>
                    <a:pt x="6899" y="64847"/>
                  </a:lnTo>
                  <a:lnTo>
                    <a:pt x="27469" y="30965"/>
                  </a:lnTo>
                  <a:lnTo>
                    <a:pt x="60123" y="0"/>
                  </a:lnTo>
                </a:path>
              </a:pathLst>
            </a:custGeom>
            <a:ln w="25400">
              <a:solidFill>
                <a:srgbClr val="000000"/>
              </a:solidFill>
            </a:ln>
          </p:spPr>
          <p:txBody>
            <a:bodyPr wrap="square" lIns="0" tIns="0" rIns="0" bIns="0" rtlCol="0"/>
            <a:lstStyle/>
            <a:p>
              <a:endParaRPr/>
            </a:p>
          </p:txBody>
        </p:sp>
        <p:sp>
          <p:nvSpPr>
            <p:cNvPr id="81" name="object 81"/>
            <p:cNvSpPr/>
            <p:nvPr/>
          </p:nvSpPr>
          <p:spPr>
            <a:xfrm>
              <a:off x="2695684" y="2099128"/>
              <a:ext cx="43180" cy="75565"/>
            </a:xfrm>
            <a:custGeom>
              <a:avLst/>
              <a:gdLst/>
              <a:ahLst/>
              <a:cxnLst/>
              <a:rect l="l" t="t" r="r" b="b"/>
              <a:pathLst>
                <a:path w="43180" h="75564">
                  <a:moveTo>
                    <a:pt x="39154" y="0"/>
                  </a:moveTo>
                  <a:lnTo>
                    <a:pt x="39522" y="393"/>
                  </a:lnTo>
                  <a:lnTo>
                    <a:pt x="39865" y="800"/>
                  </a:lnTo>
                  <a:lnTo>
                    <a:pt x="40170" y="1231"/>
                  </a:lnTo>
                  <a:lnTo>
                    <a:pt x="42646" y="13905"/>
                  </a:lnTo>
                  <a:lnTo>
                    <a:pt x="36291" y="31408"/>
                  </a:lnTo>
                  <a:lnTo>
                    <a:pt x="21833" y="52400"/>
                  </a:lnTo>
                  <a:lnTo>
                    <a:pt x="0" y="75539"/>
                  </a:lnTo>
                </a:path>
              </a:pathLst>
            </a:custGeom>
            <a:ln w="25400">
              <a:solidFill>
                <a:srgbClr val="000000"/>
              </a:solidFill>
            </a:ln>
          </p:spPr>
          <p:txBody>
            <a:bodyPr wrap="square" lIns="0" tIns="0" rIns="0" bIns="0" rtlCol="0"/>
            <a:lstStyle/>
            <a:p>
              <a:endParaRPr/>
            </a:p>
          </p:txBody>
        </p:sp>
        <p:sp>
          <p:nvSpPr>
            <p:cNvPr id="82" name="object 82"/>
            <p:cNvSpPr/>
            <p:nvPr/>
          </p:nvSpPr>
          <p:spPr>
            <a:xfrm>
              <a:off x="2617809" y="2093629"/>
              <a:ext cx="117475" cy="45085"/>
            </a:xfrm>
            <a:custGeom>
              <a:avLst/>
              <a:gdLst/>
              <a:ahLst/>
              <a:cxnLst/>
              <a:rect l="l" t="t" r="r" b="b"/>
              <a:pathLst>
                <a:path w="117475" h="45085">
                  <a:moveTo>
                    <a:pt x="0" y="44796"/>
                  </a:moveTo>
                  <a:lnTo>
                    <a:pt x="38753" y="20341"/>
                  </a:lnTo>
                  <a:lnTo>
                    <a:pt x="73763" y="4999"/>
                  </a:lnTo>
                  <a:lnTo>
                    <a:pt x="101250" y="0"/>
                  </a:lnTo>
                  <a:lnTo>
                    <a:pt x="117436" y="6569"/>
                  </a:lnTo>
                </a:path>
              </a:pathLst>
            </a:custGeom>
            <a:ln w="25400">
              <a:solidFill>
                <a:srgbClr val="000000"/>
              </a:solidFill>
            </a:ln>
          </p:spPr>
          <p:txBody>
            <a:bodyPr wrap="square" lIns="0" tIns="0" rIns="0" bIns="0" rtlCol="0"/>
            <a:lstStyle/>
            <a:p>
              <a:endParaRPr/>
            </a:p>
          </p:txBody>
        </p:sp>
        <p:sp>
          <p:nvSpPr>
            <p:cNvPr id="83" name="object 83"/>
            <p:cNvSpPr/>
            <p:nvPr/>
          </p:nvSpPr>
          <p:spPr>
            <a:xfrm>
              <a:off x="2569917" y="2258635"/>
              <a:ext cx="138430" cy="31115"/>
            </a:xfrm>
            <a:custGeom>
              <a:avLst/>
              <a:gdLst/>
              <a:ahLst/>
              <a:cxnLst/>
              <a:rect l="l" t="t" r="r" b="b"/>
              <a:pathLst>
                <a:path w="138430" h="31114">
                  <a:moveTo>
                    <a:pt x="137960" y="0"/>
                  </a:moveTo>
                  <a:lnTo>
                    <a:pt x="98103" y="21910"/>
                  </a:lnTo>
                  <a:lnTo>
                    <a:pt x="58954" y="31086"/>
                  </a:lnTo>
                  <a:lnTo>
                    <a:pt x="24819" y="27217"/>
                  </a:lnTo>
                  <a:lnTo>
                    <a:pt x="0" y="9994"/>
                  </a:lnTo>
                </a:path>
              </a:pathLst>
            </a:custGeom>
            <a:ln w="25400">
              <a:solidFill>
                <a:srgbClr val="000000"/>
              </a:solidFill>
            </a:ln>
          </p:spPr>
          <p:txBody>
            <a:bodyPr wrap="square" lIns="0" tIns="0" rIns="0" bIns="0" rtlCol="0"/>
            <a:lstStyle/>
            <a:p>
              <a:endParaRPr/>
            </a:p>
          </p:txBody>
        </p:sp>
        <p:sp>
          <p:nvSpPr>
            <p:cNvPr id="84" name="object 84"/>
            <p:cNvSpPr/>
            <p:nvPr/>
          </p:nvSpPr>
          <p:spPr>
            <a:xfrm>
              <a:off x="2558630" y="2137138"/>
              <a:ext cx="60325" cy="126364"/>
            </a:xfrm>
            <a:custGeom>
              <a:avLst/>
              <a:gdLst/>
              <a:ahLst/>
              <a:cxnLst/>
              <a:rect l="l" t="t" r="r" b="b"/>
              <a:pathLst>
                <a:path w="60325" h="126364">
                  <a:moveTo>
                    <a:pt x="8358" y="125933"/>
                  </a:moveTo>
                  <a:lnTo>
                    <a:pt x="0" y="97789"/>
                  </a:lnTo>
                  <a:lnTo>
                    <a:pt x="6899" y="64847"/>
                  </a:lnTo>
                  <a:lnTo>
                    <a:pt x="27469" y="30965"/>
                  </a:lnTo>
                  <a:lnTo>
                    <a:pt x="60123" y="0"/>
                  </a:lnTo>
                </a:path>
              </a:pathLst>
            </a:custGeom>
            <a:ln w="25400">
              <a:solidFill>
                <a:srgbClr val="000000"/>
              </a:solidFill>
            </a:ln>
          </p:spPr>
          <p:txBody>
            <a:bodyPr wrap="square" lIns="0" tIns="0" rIns="0" bIns="0" rtlCol="0"/>
            <a:lstStyle/>
            <a:p>
              <a:endParaRPr/>
            </a:p>
          </p:txBody>
        </p:sp>
        <p:sp>
          <p:nvSpPr>
            <p:cNvPr id="85" name="object 85"/>
            <p:cNvSpPr/>
            <p:nvPr/>
          </p:nvSpPr>
          <p:spPr>
            <a:xfrm>
              <a:off x="2585629" y="2107712"/>
              <a:ext cx="104139" cy="77470"/>
            </a:xfrm>
            <a:custGeom>
              <a:avLst/>
              <a:gdLst/>
              <a:ahLst/>
              <a:cxnLst/>
              <a:rect l="l" t="t" r="r" b="b"/>
              <a:pathLst>
                <a:path w="104139" h="77469">
                  <a:moveTo>
                    <a:pt x="103860" y="70027"/>
                  </a:moveTo>
                  <a:lnTo>
                    <a:pt x="102946" y="73113"/>
                  </a:lnTo>
                  <a:lnTo>
                    <a:pt x="101422" y="75438"/>
                  </a:lnTo>
                  <a:lnTo>
                    <a:pt x="99313" y="76974"/>
                  </a:lnTo>
                  <a:lnTo>
                    <a:pt x="82762" y="77437"/>
                  </a:lnTo>
                  <a:lnTo>
                    <a:pt x="58743" y="63360"/>
                  </a:lnTo>
                  <a:lnTo>
                    <a:pt x="30419" y="37176"/>
                  </a:lnTo>
                  <a:lnTo>
                    <a:pt x="952" y="1320"/>
                  </a:lnTo>
                  <a:lnTo>
                    <a:pt x="634" y="876"/>
                  </a:lnTo>
                  <a:lnTo>
                    <a:pt x="317" y="431"/>
                  </a:lnTo>
                  <a:lnTo>
                    <a:pt x="0" y="0"/>
                  </a:lnTo>
                </a:path>
              </a:pathLst>
            </a:custGeom>
            <a:ln w="25399">
              <a:solidFill>
                <a:srgbClr val="000000"/>
              </a:solidFill>
            </a:ln>
          </p:spPr>
          <p:txBody>
            <a:bodyPr wrap="square" lIns="0" tIns="0" rIns="0" bIns="0" rtlCol="0"/>
            <a:lstStyle/>
            <a:p>
              <a:endParaRPr/>
            </a:p>
          </p:txBody>
        </p:sp>
        <p:sp>
          <p:nvSpPr>
            <p:cNvPr id="86" name="object 86"/>
            <p:cNvSpPr/>
            <p:nvPr/>
          </p:nvSpPr>
          <p:spPr>
            <a:xfrm>
              <a:off x="2532126" y="2035301"/>
              <a:ext cx="55244" cy="71755"/>
            </a:xfrm>
            <a:custGeom>
              <a:avLst/>
              <a:gdLst/>
              <a:ahLst/>
              <a:cxnLst/>
              <a:rect l="l" t="t" r="r" b="b"/>
              <a:pathLst>
                <a:path w="55244" h="71755">
                  <a:moveTo>
                    <a:pt x="0" y="0"/>
                  </a:moveTo>
                  <a:lnTo>
                    <a:pt x="54864" y="71628"/>
                  </a:lnTo>
                </a:path>
              </a:pathLst>
            </a:custGeom>
            <a:ln w="25908">
              <a:solidFill>
                <a:srgbClr val="000000"/>
              </a:solidFill>
            </a:ln>
          </p:spPr>
          <p:txBody>
            <a:bodyPr wrap="square" lIns="0" tIns="0" rIns="0" bIns="0" rtlCol="0"/>
            <a:lstStyle/>
            <a:p>
              <a:endParaRPr/>
            </a:p>
          </p:txBody>
        </p:sp>
        <p:sp>
          <p:nvSpPr>
            <p:cNvPr id="87" name="object 87"/>
            <p:cNvSpPr/>
            <p:nvPr/>
          </p:nvSpPr>
          <p:spPr>
            <a:xfrm>
              <a:off x="2799718" y="2281382"/>
              <a:ext cx="76835" cy="103505"/>
            </a:xfrm>
            <a:custGeom>
              <a:avLst/>
              <a:gdLst/>
              <a:ahLst/>
              <a:cxnLst/>
              <a:rect l="l" t="t" r="r" b="b"/>
              <a:pathLst>
                <a:path w="76835" h="103505">
                  <a:moveTo>
                    <a:pt x="74193" y="0"/>
                  </a:moveTo>
                  <a:lnTo>
                    <a:pt x="74574" y="393"/>
                  </a:lnTo>
                  <a:lnTo>
                    <a:pt x="74917" y="812"/>
                  </a:lnTo>
                  <a:lnTo>
                    <a:pt x="75247" y="1257"/>
                  </a:lnTo>
                  <a:lnTo>
                    <a:pt x="76381" y="18740"/>
                  </a:lnTo>
                  <a:lnTo>
                    <a:pt x="62853" y="43521"/>
                  </a:lnTo>
                  <a:lnTo>
                    <a:pt x="37040" y="72357"/>
                  </a:lnTo>
                  <a:lnTo>
                    <a:pt x="1320" y="102006"/>
                  </a:lnTo>
                  <a:lnTo>
                    <a:pt x="876" y="102323"/>
                  </a:lnTo>
                  <a:lnTo>
                    <a:pt x="444" y="102641"/>
                  </a:lnTo>
                  <a:lnTo>
                    <a:pt x="0" y="102958"/>
                  </a:lnTo>
                </a:path>
              </a:pathLst>
            </a:custGeom>
            <a:ln w="25400">
              <a:solidFill>
                <a:srgbClr val="000000"/>
              </a:solidFill>
            </a:ln>
          </p:spPr>
          <p:txBody>
            <a:bodyPr wrap="square" lIns="0" tIns="0" rIns="0" bIns="0" rtlCol="0"/>
            <a:lstStyle/>
            <a:p>
              <a:endParaRPr/>
            </a:p>
          </p:txBody>
        </p:sp>
        <p:sp>
          <p:nvSpPr>
            <p:cNvPr id="88" name="object 88"/>
            <p:cNvSpPr/>
            <p:nvPr/>
          </p:nvSpPr>
          <p:spPr>
            <a:xfrm>
              <a:off x="2755920" y="2276190"/>
              <a:ext cx="117475" cy="45085"/>
            </a:xfrm>
            <a:custGeom>
              <a:avLst/>
              <a:gdLst/>
              <a:ahLst/>
              <a:cxnLst/>
              <a:rect l="l" t="t" r="r" b="b"/>
              <a:pathLst>
                <a:path w="117475" h="45085">
                  <a:moveTo>
                    <a:pt x="0" y="44796"/>
                  </a:moveTo>
                  <a:lnTo>
                    <a:pt x="38753" y="20341"/>
                  </a:lnTo>
                  <a:lnTo>
                    <a:pt x="73763" y="4999"/>
                  </a:lnTo>
                  <a:lnTo>
                    <a:pt x="101250" y="0"/>
                  </a:lnTo>
                  <a:lnTo>
                    <a:pt x="117436" y="6569"/>
                  </a:lnTo>
                </a:path>
              </a:pathLst>
            </a:custGeom>
            <a:ln w="25400">
              <a:solidFill>
                <a:srgbClr val="000000"/>
              </a:solidFill>
            </a:ln>
          </p:spPr>
          <p:txBody>
            <a:bodyPr wrap="square" lIns="0" tIns="0" rIns="0" bIns="0" rtlCol="0"/>
            <a:lstStyle/>
            <a:p>
              <a:endParaRPr/>
            </a:p>
          </p:txBody>
        </p:sp>
        <p:sp>
          <p:nvSpPr>
            <p:cNvPr id="89" name="object 89"/>
            <p:cNvSpPr/>
            <p:nvPr/>
          </p:nvSpPr>
          <p:spPr>
            <a:xfrm>
              <a:off x="2696746" y="2322870"/>
              <a:ext cx="60325" cy="126364"/>
            </a:xfrm>
            <a:custGeom>
              <a:avLst/>
              <a:gdLst/>
              <a:ahLst/>
              <a:cxnLst/>
              <a:rect l="l" t="t" r="r" b="b"/>
              <a:pathLst>
                <a:path w="60325" h="126364">
                  <a:moveTo>
                    <a:pt x="8360" y="125945"/>
                  </a:moveTo>
                  <a:lnTo>
                    <a:pt x="0" y="97794"/>
                  </a:lnTo>
                  <a:lnTo>
                    <a:pt x="6896" y="64849"/>
                  </a:lnTo>
                  <a:lnTo>
                    <a:pt x="27466" y="30966"/>
                  </a:lnTo>
                  <a:lnTo>
                    <a:pt x="60125" y="0"/>
                  </a:lnTo>
                </a:path>
              </a:pathLst>
            </a:custGeom>
            <a:ln w="25400">
              <a:solidFill>
                <a:srgbClr val="000000"/>
              </a:solidFill>
            </a:ln>
          </p:spPr>
          <p:txBody>
            <a:bodyPr wrap="square" lIns="0" tIns="0" rIns="0" bIns="0" rtlCol="0"/>
            <a:lstStyle/>
            <a:p>
              <a:endParaRPr/>
            </a:p>
          </p:txBody>
        </p:sp>
        <p:sp>
          <p:nvSpPr>
            <p:cNvPr id="90" name="object 90"/>
            <p:cNvSpPr/>
            <p:nvPr/>
          </p:nvSpPr>
          <p:spPr>
            <a:xfrm>
              <a:off x="2659621" y="2378815"/>
              <a:ext cx="140335" cy="32384"/>
            </a:xfrm>
            <a:custGeom>
              <a:avLst/>
              <a:gdLst/>
              <a:ahLst/>
              <a:cxnLst/>
              <a:rect l="l" t="t" r="r" b="b"/>
              <a:pathLst>
                <a:path w="140335" h="32385">
                  <a:moveTo>
                    <a:pt x="140169" y="0"/>
                  </a:moveTo>
                  <a:lnTo>
                    <a:pt x="98442" y="23074"/>
                  </a:lnTo>
                  <a:lnTo>
                    <a:pt x="58840" y="32086"/>
                  </a:lnTo>
                  <a:lnTo>
                    <a:pt x="24536" y="27696"/>
                  </a:lnTo>
                  <a:lnTo>
                    <a:pt x="0" y="9626"/>
                  </a:lnTo>
                </a:path>
              </a:pathLst>
            </a:custGeom>
            <a:ln w="25400">
              <a:solidFill>
                <a:srgbClr val="000000"/>
              </a:solidFill>
            </a:ln>
          </p:spPr>
          <p:txBody>
            <a:bodyPr wrap="square" lIns="0" tIns="0" rIns="0" bIns="0" rtlCol="0"/>
            <a:lstStyle/>
            <a:p>
              <a:endParaRPr/>
            </a:p>
          </p:txBody>
        </p:sp>
        <p:sp>
          <p:nvSpPr>
            <p:cNvPr id="91" name="object 91"/>
            <p:cNvSpPr/>
            <p:nvPr/>
          </p:nvSpPr>
          <p:spPr>
            <a:xfrm>
              <a:off x="2754502" y="2220250"/>
              <a:ext cx="74930" cy="100330"/>
            </a:xfrm>
            <a:custGeom>
              <a:avLst/>
              <a:gdLst/>
              <a:ahLst/>
              <a:cxnLst/>
              <a:rect l="l" t="t" r="r" b="b"/>
              <a:pathLst>
                <a:path w="74930" h="100330">
                  <a:moveTo>
                    <a:pt x="72555" y="0"/>
                  </a:moveTo>
                  <a:lnTo>
                    <a:pt x="72910" y="381"/>
                  </a:lnTo>
                  <a:lnTo>
                    <a:pt x="73253" y="774"/>
                  </a:lnTo>
                  <a:lnTo>
                    <a:pt x="73558" y="1193"/>
                  </a:lnTo>
                  <a:lnTo>
                    <a:pt x="74450" y="18129"/>
                  </a:lnTo>
                  <a:lnTo>
                    <a:pt x="60910" y="42324"/>
                  </a:lnTo>
                  <a:lnTo>
                    <a:pt x="35305" y="70607"/>
                  </a:lnTo>
                  <a:lnTo>
                    <a:pt x="0" y="99809"/>
                  </a:lnTo>
                </a:path>
              </a:pathLst>
            </a:custGeom>
            <a:ln w="25400">
              <a:solidFill>
                <a:srgbClr val="000000"/>
              </a:solidFill>
            </a:ln>
          </p:spPr>
          <p:txBody>
            <a:bodyPr wrap="square" lIns="0" tIns="0" rIns="0" bIns="0" rtlCol="0"/>
            <a:lstStyle/>
            <a:p>
              <a:endParaRPr/>
            </a:p>
          </p:txBody>
        </p:sp>
        <p:sp>
          <p:nvSpPr>
            <p:cNvPr id="92" name="object 92"/>
            <p:cNvSpPr/>
            <p:nvPr/>
          </p:nvSpPr>
          <p:spPr>
            <a:xfrm>
              <a:off x="2711936" y="2214926"/>
              <a:ext cx="116839" cy="45720"/>
            </a:xfrm>
            <a:custGeom>
              <a:avLst/>
              <a:gdLst/>
              <a:ahLst/>
              <a:cxnLst/>
              <a:rect l="l" t="t" r="r" b="b"/>
              <a:pathLst>
                <a:path w="116839" h="45719">
                  <a:moveTo>
                    <a:pt x="0" y="45584"/>
                  </a:moveTo>
                  <a:lnTo>
                    <a:pt x="38680" y="21026"/>
                  </a:lnTo>
                  <a:lnTo>
                    <a:pt x="73488" y="5407"/>
                  </a:lnTo>
                  <a:lnTo>
                    <a:pt x="100676" y="0"/>
                  </a:lnTo>
                  <a:lnTo>
                    <a:pt x="116497" y="6074"/>
                  </a:lnTo>
                </a:path>
              </a:pathLst>
            </a:custGeom>
            <a:ln w="25400">
              <a:solidFill>
                <a:srgbClr val="000000"/>
              </a:solidFill>
            </a:ln>
          </p:spPr>
          <p:txBody>
            <a:bodyPr wrap="square" lIns="0" tIns="0" rIns="0" bIns="0" rtlCol="0"/>
            <a:lstStyle/>
            <a:p>
              <a:endParaRPr/>
            </a:p>
          </p:txBody>
        </p:sp>
        <p:sp>
          <p:nvSpPr>
            <p:cNvPr id="93" name="object 93"/>
            <p:cNvSpPr/>
            <p:nvPr/>
          </p:nvSpPr>
          <p:spPr>
            <a:xfrm>
              <a:off x="2650710" y="2260958"/>
              <a:ext cx="60325" cy="126364"/>
            </a:xfrm>
            <a:custGeom>
              <a:avLst/>
              <a:gdLst/>
              <a:ahLst/>
              <a:cxnLst/>
              <a:rect l="l" t="t" r="r" b="b"/>
              <a:pathLst>
                <a:path w="60325" h="126364">
                  <a:moveTo>
                    <a:pt x="8360" y="125945"/>
                  </a:moveTo>
                  <a:lnTo>
                    <a:pt x="0" y="97794"/>
                  </a:lnTo>
                  <a:lnTo>
                    <a:pt x="6896" y="64849"/>
                  </a:lnTo>
                  <a:lnTo>
                    <a:pt x="27466" y="30966"/>
                  </a:lnTo>
                  <a:lnTo>
                    <a:pt x="60125" y="0"/>
                  </a:lnTo>
                </a:path>
              </a:pathLst>
            </a:custGeom>
            <a:ln w="25400">
              <a:solidFill>
                <a:srgbClr val="000000"/>
              </a:solidFill>
            </a:ln>
          </p:spPr>
          <p:txBody>
            <a:bodyPr wrap="square" lIns="0" tIns="0" rIns="0" bIns="0" rtlCol="0"/>
            <a:lstStyle/>
            <a:p>
              <a:endParaRPr/>
            </a:p>
          </p:txBody>
        </p:sp>
        <p:sp>
          <p:nvSpPr>
            <p:cNvPr id="94" name="object 94"/>
            <p:cNvSpPr/>
            <p:nvPr/>
          </p:nvSpPr>
          <p:spPr>
            <a:xfrm>
              <a:off x="2613585" y="2316904"/>
              <a:ext cx="140335" cy="32384"/>
            </a:xfrm>
            <a:custGeom>
              <a:avLst/>
              <a:gdLst/>
              <a:ahLst/>
              <a:cxnLst/>
              <a:rect l="l" t="t" r="r" b="b"/>
              <a:pathLst>
                <a:path w="140335" h="32385">
                  <a:moveTo>
                    <a:pt x="140169" y="0"/>
                  </a:moveTo>
                  <a:lnTo>
                    <a:pt x="98442" y="23074"/>
                  </a:lnTo>
                  <a:lnTo>
                    <a:pt x="58840" y="32086"/>
                  </a:lnTo>
                  <a:lnTo>
                    <a:pt x="24536" y="27696"/>
                  </a:lnTo>
                  <a:lnTo>
                    <a:pt x="0" y="9626"/>
                  </a:lnTo>
                </a:path>
              </a:pathLst>
            </a:custGeom>
            <a:ln w="25400">
              <a:solidFill>
                <a:srgbClr val="000000"/>
              </a:solidFill>
            </a:ln>
          </p:spPr>
          <p:txBody>
            <a:bodyPr wrap="square" lIns="0" tIns="0" rIns="0" bIns="0" rtlCol="0"/>
            <a:lstStyle/>
            <a:p>
              <a:endParaRPr/>
            </a:p>
          </p:txBody>
        </p:sp>
        <p:sp>
          <p:nvSpPr>
            <p:cNvPr id="95" name="object 95"/>
            <p:cNvSpPr/>
            <p:nvPr/>
          </p:nvSpPr>
          <p:spPr>
            <a:xfrm>
              <a:off x="2414778" y="1917953"/>
              <a:ext cx="26034" cy="32384"/>
            </a:xfrm>
            <a:custGeom>
              <a:avLst/>
              <a:gdLst/>
              <a:ahLst/>
              <a:cxnLst/>
              <a:rect l="l" t="t" r="r" b="b"/>
              <a:pathLst>
                <a:path w="26035" h="32385">
                  <a:moveTo>
                    <a:pt x="25907" y="0"/>
                  </a:moveTo>
                  <a:lnTo>
                    <a:pt x="0" y="32004"/>
                  </a:lnTo>
                </a:path>
              </a:pathLst>
            </a:custGeom>
            <a:ln w="25908">
              <a:solidFill>
                <a:srgbClr val="000000"/>
              </a:solidFill>
            </a:ln>
          </p:spPr>
          <p:txBody>
            <a:bodyPr wrap="square" lIns="0" tIns="0" rIns="0" bIns="0" rtlCol="0"/>
            <a:lstStyle/>
            <a:p>
              <a:endParaRPr/>
            </a:p>
          </p:txBody>
        </p:sp>
        <p:sp>
          <p:nvSpPr>
            <p:cNvPr id="96" name="object 96"/>
            <p:cNvSpPr/>
            <p:nvPr/>
          </p:nvSpPr>
          <p:spPr>
            <a:xfrm>
              <a:off x="2998470" y="2655569"/>
              <a:ext cx="15240" cy="38100"/>
            </a:xfrm>
            <a:custGeom>
              <a:avLst/>
              <a:gdLst/>
              <a:ahLst/>
              <a:cxnLst/>
              <a:rect l="l" t="t" r="r" b="b"/>
              <a:pathLst>
                <a:path w="15239" h="38100">
                  <a:moveTo>
                    <a:pt x="0" y="0"/>
                  </a:moveTo>
                  <a:lnTo>
                    <a:pt x="15240" y="38100"/>
                  </a:lnTo>
                </a:path>
              </a:pathLst>
            </a:custGeom>
            <a:ln w="25908">
              <a:solidFill>
                <a:srgbClr val="000000"/>
              </a:solidFill>
            </a:ln>
          </p:spPr>
          <p:txBody>
            <a:bodyPr wrap="square" lIns="0" tIns="0" rIns="0" bIns="0" rtlCol="0"/>
            <a:lstStyle/>
            <a:p>
              <a:endParaRPr/>
            </a:p>
          </p:txBody>
        </p:sp>
        <p:sp>
          <p:nvSpPr>
            <p:cNvPr id="97" name="object 97"/>
            <p:cNvSpPr/>
            <p:nvPr/>
          </p:nvSpPr>
          <p:spPr>
            <a:xfrm>
              <a:off x="2506218" y="1997201"/>
              <a:ext cx="35560" cy="50800"/>
            </a:xfrm>
            <a:custGeom>
              <a:avLst/>
              <a:gdLst/>
              <a:ahLst/>
              <a:cxnLst/>
              <a:rect l="l" t="t" r="r" b="b"/>
              <a:pathLst>
                <a:path w="35560" h="50800">
                  <a:moveTo>
                    <a:pt x="0" y="0"/>
                  </a:moveTo>
                  <a:lnTo>
                    <a:pt x="35052" y="50292"/>
                  </a:lnTo>
                </a:path>
              </a:pathLst>
            </a:custGeom>
            <a:ln w="25908">
              <a:solidFill>
                <a:srgbClr val="000000"/>
              </a:solidFill>
            </a:ln>
          </p:spPr>
          <p:txBody>
            <a:bodyPr wrap="square" lIns="0" tIns="0" rIns="0" bIns="0" rtlCol="0"/>
            <a:lstStyle/>
            <a:p>
              <a:endParaRPr/>
            </a:p>
          </p:txBody>
        </p:sp>
        <p:sp>
          <p:nvSpPr>
            <p:cNvPr id="98" name="object 98"/>
            <p:cNvSpPr/>
            <p:nvPr/>
          </p:nvSpPr>
          <p:spPr>
            <a:xfrm>
              <a:off x="2041398" y="2655569"/>
              <a:ext cx="21590" cy="21590"/>
            </a:xfrm>
            <a:custGeom>
              <a:avLst/>
              <a:gdLst/>
              <a:ahLst/>
              <a:cxnLst/>
              <a:rect l="l" t="t" r="r" b="b"/>
              <a:pathLst>
                <a:path w="21589" h="21589">
                  <a:moveTo>
                    <a:pt x="21336" y="0"/>
                  </a:moveTo>
                  <a:lnTo>
                    <a:pt x="0" y="21336"/>
                  </a:lnTo>
                </a:path>
              </a:pathLst>
            </a:custGeom>
            <a:ln w="25908">
              <a:solidFill>
                <a:srgbClr val="000000"/>
              </a:solidFill>
            </a:ln>
          </p:spPr>
          <p:txBody>
            <a:bodyPr wrap="square" lIns="0" tIns="0" rIns="0" bIns="0" rtlCol="0"/>
            <a:lstStyle/>
            <a:p>
              <a:endParaRPr/>
            </a:p>
          </p:txBody>
        </p:sp>
        <p:sp>
          <p:nvSpPr>
            <p:cNvPr id="99" name="object 99"/>
            <p:cNvSpPr/>
            <p:nvPr/>
          </p:nvSpPr>
          <p:spPr>
            <a:xfrm>
              <a:off x="2315718" y="2568701"/>
              <a:ext cx="35560" cy="119380"/>
            </a:xfrm>
            <a:custGeom>
              <a:avLst/>
              <a:gdLst/>
              <a:ahLst/>
              <a:cxnLst/>
              <a:rect l="l" t="t" r="r" b="b"/>
              <a:pathLst>
                <a:path w="35560" h="119380">
                  <a:moveTo>
                    <a:pt x="0" y="118872"/>
                  </a:moveTo>
                  <a:lnTo>
                    <a:pt x="2712" y="73837"/>
                  </a:lnTo>
                  <a:lnTo>
                    <a:pt x="10145" y="36623"/>
                  </a:lnTo>
                  <a:lnTo>
                    <a:pt x="21243" y="10815"/>
                  </a:lnTo>
                  <a:lnTo>
                    <a:pt x="34950" y="0"/>
                  </a:lnTo>
                </a:path>
              </a:pathLst>
            </a:custGeom>
            <a:ln w="25908">
              <a:solidFill>
                <a:srgbClr val="000000"/>
              </a:solidFill>
            </a:ln>
          </p:spPr>
          <p:txBody>
            <a:bodyPr wrap="square" lIns="0" tIns="0" rIns="0" bIns="0" rtlCol="0"/>
            <a:lstStyle/>
            <a:p>
              <a:endParaRPr/>
            </a:p>
          </p:txBody>
        </p:sp>
        <p:sp>
          <p:nvSpPr>
            <p:cNvPr id="100" name="object 100"/>
            <p:cNvSpPr/>
            <p:nvPr/>
          </p:nvSpPr>
          <p:spPr>
            <a:xfrm>
              <a:off x="2355342" y="2568690"/>
              <a:ext cx="36830" cy="119380"/>
            </a:xfrm>
            <a:custGeom>
              <a:avLst/>
              <a:gdLst/>
              <a:ahLst/>
              <a:cxnLst/>
              <a:rect l="l" t="t" r="r" b="b"/>
              <a:pathLst>
                <a:path w="36830" h="119380">
                  <a:moveTo>
                    <a:pt x="0" y="126"/>
                  </a:moveTo>
                  <a:lnTo>
                    <a:pt x="520" y="50"/>
                  </a:lnTo>
                  <a:lnTo>
                    <a:pt x="1041" y="0"/>
                  </a:lnTo>
                  <a:lnTo>
                    <a:pt x="1549" y="12"/>
                  </a:lnTo>
                  <a:lnTo>
                    <a:pt x="15182" y="9353"/>
                  </a:lnTo>
                  <a:lnTo>
                    <a:pt x="26315" y="34826"/>
                  </a:lnTo>
                  <a:lnTo>
                    <a:pt x="33823" y="72611"/>
                  </a:lnTo>
                  <a:lnTo>
                    <a:pt x="36576" y="118884"/>
                  </a:lnTo>
                </a:path>
              </a:pathLst>
            </a:custGeom>
            <a:ln w="25908">
              <a:solidFill>
                <a:srgbClr val="000000"/>
              </a:solidFill>
            </a:ln>
          </p:spPr>
          <p:txBody>
            <a:bodyPr wrap="square" lIns="0" tIns="0" rIns="0" bIns="0" rtlCol="0"/>
            <a:lstStyle/>
            <a:p>
              <a:endParaRPr/>
            </a:p>
          </p:txBody>
        </p:sp>
        <p:sp>
          <p:nvSpPr>
            <p:cNvPr id="101" name="object 101"/>
            <p:cNvSpPr/>
            <p:nvPr/>
          </p:nvSpPr>
          <p:spPr>
            <a:xfrm>
              <a:off x="2245610" y="2723459"/>
              <a:ext cx="67310" cy="75565"/>
            </a:xfrm>
            <a:custGeom>
              <a:avLst/>
              <a:gdLst/>
              <a:ahLst/>
              <a:cxnLst/>
              <a:rect l="l" t="t" r="r" b="b"/>
              <a:pathLst>
                <a:path w="67310" h="75564">
                  <a:moveTo>
                    <a:pt x="66992" y="75361"/>
                  </a:moveTo>
                  <a:lnTo>
                    <a:pt x="45441" y="69415"/>
                  </a:lnTo>
                  <a:lnTo>
                    <a:pt x="26314" y="53997"/>
                  </a:lnTo>
                  <a:lnTo>
                    <a:pt x="10778" y="30420"/>
                  </a:lnTo>
                  <a:lnTo>
                    <a:pt x="0" y="0"/>
                  </a:lnTo>
                </a:path>
              </a:pathLst>
            </a:custGeom>
            <a:ln w="25908">
              <a:solidFill>
                <a:srgbClr val="000000"/>
              </a:solidFill>
            </a:ln>
          </p:spPr>
          <p:txBody>
            <a:bodyPr wrap="square" lIns="0" tIns="0" rIns="0" bIns="0" rtlCol="0"/>
            <a:lstStyle/>
            <a:p>
              <a:endParaRPr/>
            </a:p>
          </p:txBody>
        </p:sp>
        <p:sp>
          <p:nvSpPr>
            <p:cNvPr id="102" name="object 102"/>
            <p:cNvSpPr/>
            <p:nvPr/>
          </p:nvSpPr>
          <p:spPr>
            <a:xfrm>
              <a:off x="2314194" y="2681477"/>
              <a:ext cx="74930" cy="117475"/>
            </a:xfrm>
            <a:custGeom>
              <a:avLst/>
              <a:gdLst/>
              <a:ahLst/>
              <a:cxnLst/>
              <a:rect l="l" t="t" r="r" b="b"/>
              <a:pathLst>
                <a:path w="74930" h="117475">
                  <a:moveTo>
                    <a:pt x="74675" y="0"/>
                  </a:moveTo>
                  <a:lnTo>
                    <a:pt x="68806" y="45676"/>
                  </a:lnTo>
                  <a:lnTo>
                    <a:pt x="52801" y="82977"/>
                  </a:lnTo>
                  <a:lnTo>
                    <a:pt x="29064" y="108126"/>
                  </a:lnTo>
                  <a:lnTo>
                    <a:pt x="0" y="117348"/>
                  </a:lnTo>
                </a:path>
              </a:pathLst>
            </a:custGeom>
            <a:ln w="25908">
              <a:solidFill>
                <a:srgbClr val="000000"/>
              </a:solidFill>
            </a:ln>
          </p:spPr>
          <p:txBody>
            <a:bodyPr wrap="square" lIns="0" tIns="0" rIns="0" bIns="0" rtlCol="0"/>
            <a:lstStyle/>
            <a:p>
              <a:endParaRPr/>
            </a:p>
          </p:txBody>
        </p:sp>
        <p:sp>
          <p:nvSpPr>
            <p:cNvPr id="103" name="object 103"/>
            <p:cNvSpPr/>
            <p:nvPr/>
          </p:nvSpPr>
          <p:spPr>
            <a:xfrm>
              <a:off x="2317242" y="2681477"/>
              <a:ext cx="74930" cy="117475"/>
            </a:xfrm>
            <a:custGeom>
              <a:avLst/>
              <a:gdLst/>
              <a:ahLst/>
              <a:cxnLst/>
              <a:rect l="l" t="t" r="r" b="b"/>
              <a:pathLst>
                <a:path w="74930" h="117475">
                  <a:moveTo>
                    <a:pt x="74675" y="117348"/>
                  </a:moveTo>
                  <a:lnTo>
                    <a:pt x="45605" y="108126"/>
                  </a:lnTo>
                  <a:lnTo>
                    <a:pt x="21869" y="82977"/>
                  </a:lnTo>
                  <a:lnTo>
                    <a:pt x="5867" y="45676"/>
                  </a:lnTo>
                  <a:lnTo>
                    <a:pt x="0" y="0"/>
                  </a:lnTo>
                </a:path>
              </a:pathLst>
            </a:custGeom>
            <a:ln w="25908">
              <a:solidFill>
                <a:srgbClr val="000000"/>
              </a:solidFill>
            </a:ln>
          </p:spPr>
          <p:txBody>
            <a:bodyPr wrap="square" lIns="0" tIns="0" rIns="0" bIns="0" rtlCol="0"/>
            <a:lstStyle/>
            <a:p>
              <a:endParaRPr/>
            </a:p>
          </p:txBody>
        </p:sp>
        <p:sp>
          <p:nvSpPr>
            <p:cNvPr id="104" name="object 104"/>
            <p:cNvSpPr/>
            <p:nvPr/>
          </p:nvSpPr>
          <p:spPr>
            <a:xfrm>
              <a:off x="2393440" y="2570231"/>
              <a:ext cx="33655" cy="117475"/>
            </a:xfrm>
            <a:custGeom>
              <a:avLst/>
              <a:gdLst/>
              <a:ahLst/>
              <a:cxnLst/>
              <a:rect l="l" t="t" r="r" b="b"/>
              <a:pathLst>
                <a:path w="33655" h="117475">
                  <a:moveTo>
                    <a:pt x="0" y="117297"/>
                  </a:moveTo>
                  <a:lnTo>
                    <a:pt x="2727" y="72759"/>
                  </a:lnTo>
                  <a:lnTo>
                    <a:pt x="9883" y="36045"/>
                  </a:lnTo>
                  <a:lnTo>
                    <a:pt x="20473" y="10633"/>
                  </a:lnTo>
                  <a:lnTo>
                    <a:pt x="33502" y="0"/>
                  </a:lnTo>
                </a:path>
              </a:pathLst>
            </a:custGeom>
            <a:ln w="25908">
              <a:solidFill>
                <a:srgbClr val="000000"/>
              </a:solidFill>
            </a:ln>
          </p:spPr>
          <p:txBody>
            <a:bodyPr wrap="square" lIns="0" tIns="0" rIns="0" bIns="0" rtlCol="0"/>
            <a:lstStyle/>
            <a:p>
              <a:endParaRPr/>
            </a:p>
          </p:txBody>
        </p:sp>
        <p:sp>
          <p:nvSpPr>
            <p:cNvPr id="105" name="object 105"/>
            <p:cNvSpPr/>
            <p:nvPr/>
          </p:nvSpPr>
          <p:spPr>
            <a:xfrm>
              <a:off x="2434590" y="2570214"/>
              <a:ext cx="36830" cy="119380"/>
            </a:xfrm>
            <a:custGeom>
              <a:avLst/>
              <a:gdLst/>
              <a:ahLst/>
              <a:cxnLst/>
              <a:rect l="l" t="t" r="r" b="b"/>
              <a:pathLst>
                <a:path w="36830" h="119380">
                  <a:moveTo>
                    <a:pt x="0" y="126"/>
                  </a:moveTo>
                  <a:lnTo>
                    <a:pt x="520" y="50"/>
                  </a:lnTo>
                  <a:lnTo>
                    <a:pt x="1041" y="0"/>
                  </a:lnTo>
                  <a:lnTo>
                    <a:pt x="1549" y="12"/>
                  </a:lnTo>
                  <a:lnTo>
                    <a:pt x="15182" y="9353"/>
                  </a:lnTo>
                  <a:lnTo>
                    <a:pt x="26315" y="34826"/>
                  </a:lnTo>
                  <a:lnTo>
                    <a:pt x="33823" y="72611"/>
                  </a:lnTo>
                  <a:lnTo>
                    <a:pt x="36576" y="118884"/>
                  </a:lnTo>
                </a:path>
              </a:pathLst>
            </a:custGeom>
            <a:ln w="25908">
              <a:solidFill>
                <a:srgbClr val="000000"/>
              </a:solidFill>
            </a:ln>
          </p:spPr>
          <p:txBody>
            <a:bodyPr wrap="square" lIns="0" tIns="0" rIns="0" bIns="0" rtlCol="0"/>
            <a:lstStyle/>
            <a:p>
              <a:endParaRPr/>
            </a:p>
          </p:txBody>
        </p:sp>
        <p:sp>
          <p:nvSpPr>
            <p:cNvPr id="106" name="object 106"/>
            <p:cNvSpPr/>
            <p:nvPr/>
          </p:nvSpPr>
          <p:spPr>
            <a:xfrm>
              <a:off x="2391924" y="2681472"/>
              <a:ext cx="74930" cy="121920"/>
            </a:xfrm>
            <a:custGeom>
              <a:avLst/>
              <a:gdLst/>
              <a:ahLst/>
              <a:cxnLst/>
              <a:rect l="l" t="t" r="r" b="b"/>
              <a:pathLst>
                <a:path w="74930" h="121919">
                  <a:moveTo>
                    <a:pt x="74663" y="0"/>
                  </a:moveTo>
                  <a:lnTo>
                    <a:pt x="74663" y="546"/>
                  </a:lnTo>
                  <a:lnTo>
                    <a:pt x="74675" y="1079"/>
                  </a:lnTo>
                  <a:lnTo>
                    <a:pt x="74675" y="1625"/>
                  </a:lnTo>
                  <a:lnTo>
                    <a:pt x="68806" y="48448"/>
                  </a:lnTo>
                  <a:lnTo>
                    <a:pt x="52801" y="86685"/>
                  </a:lnTo>
                  <a:lnTo>
                    <a:pt x="29064" y="112466"/>
                  </a:lnTo>
                  <a:lnTo>
                    <a:pt x="0" y="121920"/>
                  </a:lnTo>
                </a:path>
              </a:pathLst>
            </a:custGeom>
            <a:ln w="25908">
              <a:solidFill>
                <a:srgbClr val="000000"/>
              </a:solidFill>
            </a:ln>
          </p:spPr>
          <p:txBody>
            <a:bodyPr wrap="square" lIns="0" tIns="0" rIns="0" bIns="0" rtlCol="0"/>
            <a:lstStyle/>
            <a:p>
              <a:endParaRPr/>
            </a:p>
          </p:txBody>
        </p:sp>
        <p:sp>
          <p:nvSpPr>
            <p:cNvPr id="107" name="object 107"/>
            <p:cNvSpPr/>
            <p:nvPr/>
          </p:nvSpPr>
          <p:spPr>
            <a:xfrm>
              <a:off x="2394966" y="2679953"/>
              <a:ext cx="74930" cy="121920"/>
            </a:xfrm>
            <a:custGeom>
              <a:avLst/>
              <a:gdLst/>
              <a:ahLst/>
              <a:cxnLst/>
              <a:rect l="l" t="t" r="r" b="b"/>
              <a:pathLst>
                <a:path w="74930" h="121919">
                  <a:moveTo>
                    <a:pt x="74675" y="121920"/>
                  </a:moveTo>
                  <a:lnTo>
                    <a:pt x="45605" y="112466"/>
                  </a:lnTo>
                  <a:lnTo>
                    <a:pt x="21869" y="86683"/>
                  </a:lnTo>
                  <a:lnTo>
                    <a:pt x="5867" y="48442"/>
                  </a:lnTo>
                  <a:lnTo>
                    <a:pt x="0" y="1612"/>
                  </a:lnTo>
                  <a:lnTo>
                    <a:pt x="0" y="1079"/>
                  </a:lnTo>
                  <a:lnTo>
                    <a:pt x="0" y="533"/>
                  </a:lnTo>
                  <a:lnTo>
                    <a:pt x="0" y="0"/>
                  </a:lnTo>
                </a:path>
              </a:pathLst>
            </a:custGeom>
            <a:ln w="25908">
              <a:solidFill>
                <a:srgbClr val="000000"/>
              </a:solidFill>
            </a:ln>
          </p:spPr>
          <p:txBody>
            <a:bodyPr wrap="square" lIns="0" tIns="0" rIns="0" bIns="0" rtlCol="0"/>
            <a:lstStyle/>
            <a:p>
              <a:endParaRPr/>
            </a:p>
          </p:txBody>
        </p:sp>
        <p:sp>
          <p:nvSpPr>
            <p:cNvPr id="108" name="object 108"/>
            <p:cNvSpPr/>
            <p:nvPr/>
          </p:nvSpPr>
          <p:spPr>
            <a:xfrm>
              <a:off x="2132832" y="2687573"/>
              <a:ext cx="117475" cy="38100"/>
            </a:xfrm>
            <a:custGeom>
              <a:avLst/>
              <a:gdLst/>
              <a:ahLst/>
              <a:cxnLst/>
              <a:rect l="l" t="t" r="r" b="b"/>
              <a:pathLst>
                <a:path w="117475" h="38100">
                  <a:moveTo>
                    <a:pt x="0" y="0"/>
                  </a:moveTo>
                  <a:lnTo>
                    <a:pt x="44554" y="2953"/>
                  </a:lnTo>
                  <a:lnTo>
                    <a:pt x="81338" y="11042"/>
                  </a:lnTo>
                  <a:lnTo>
                    <a:pt x="106790" y="23113"/>
                  </a:lnTo>
                  <a:lnTo>
                    <a:pt x="117348" y="38011"/>
                  </a:lnTo>
                </a:path>
              </a:pathLst>
            </a:custGeom>
            <a:ln w="25907">
              <a:solidFill>
                <a:srgbClr val="000000"/>
              </a:solidFill>
            </a:ln>
          </p:spPr>
          <p:txBody>
            <a:bodyPr wrap="square" lIns="0" tIns="0" rIns="0" bIns="0" rtlCol="0"/>
            <a:lstStyle/>
            <a:p>
              <a:endParaRPr/>
            </a:p>
          </p:txBody>
        </p:sp>
        <p:sp>
          <p:nvSpPr>
            <p:cNvPr id="109" name="object 109"/>
            <p:cNvSpPr/>
            <p:nvPr/>
          </p:nvSpPr>
          <p:spPr>
            <a:xfrm>
              <a:off x="2631186" y="2568701"/>
              <a:ext cx="35560" cy="119380"/>
            </a:xfrm>
            <a:custGeom>
              <a:avLst/>
              <a:gdLst/>
              <a:ahLst/>
              <a:cxnLst/>
              <a:rect l="l" t="t" r="r" b="b"/>
              <a:pathLst>
                <a:path w="35560" h="119380">
                  <a:moveTo>
                    <a:pt x="0" y="118872"/>
                  </a:moveTo>
                  <a:lnTo>
                    <a:pt x="2714" y="73812"/>
                  </a:lnTo>
                  <a:lnTo>
                    <a:pt x="10155" y="36585"/>
                  </a:lnTo>
                  <a:lnTo>
                    <a:pt x="21265" y="10783"/>
                  </a:lnTo>
                  <a:lnTo>
                    <a:pt x="34988" y="0"/>
                  </a:lnTo>
                </a:path>
              </a:pathLst>
            </a:custGeom>
            <a:ln w="25908">
              <a:solidFill>
                <a:srgbClr val="000000"/>
              </a:solidFill>
            </a:ln>
          </p:spPr>
          <p:txBody>
            <a:bodyPr wrap="square" lIns="0" tIns="0" rIns="0" bIns="0" rtlCol="0"/>
            <a:lstStyle/>
            <a:p>
              <a:endParaRPr/>
            </a:p>
          </p:txBody>
        </p:sp>
        <p:sp>
          <p:nvSpPr>
            <p:cNvPr id="110" name="object 110"/>
            <p:cNvSpPr/>
            <p:nvPr/>
          </p:nvSpPr>
          <p:spPr>
            <a:xfrm>
              <a:off x="2669284" y="2567177"/>
              <a:ext cx="36830" cy="119380"/>
            </a:xfrm>
            <a:custGeom>
              <a:avLst/>
              <a:gdLst/>
              <a:ahLst/>
              <a:cxnLst/>
              <a:rect l="l" t="t" r="r" b="b"/>
              <a:pathLst>
                <a:path w="36830" h="119380">
                  <a:moveTo>
                    <a:pt x="0" y="0"/>
                  </a:moveTo>
                  <a:lnTo>
                    <a:pt x="14121" y="9297"/>
                  </a:lnTo>
                  <a:lnTo>
                    <a:pt x="25693" y="34691"/>
                  </a:lnTo>
                  <a:lnTo>
                    <a:pt x="33563" y="72432"/>
                  </a:lnTo>
                  <a:lnTo>
                    <a:pt x="36576" y="118770"/>
                  </a:lnTo>
                </a:path>
              </a:pathLst>
            </a:custGeom>
            <a:ln w="25908">
              <a:solidFill>
                <a:srgbClr val="000000"/>
              </a:solidFill>
            </a:ln>
          </p:spPr>
          <p:txBody>
            <a:bodyPr wrap="square" lIns="0" tIns="0" rIns="0" bIns="0" rtlCol="0"/>
            <a:lstStyle/>
            <a:p>
              <a:endParaRPr/>
            </a:p>
          </p:txBody>
        </p:sp>
        <p:sp>
          <p:nvSpPr>
            <p:cNvPr id="111" name="object 111"/>
            <p:cNvSpPr/>
            <p:nvPr/>
          </p:nvSpPr>
          <p:spPr>
            <a:xfrm>
              <a:off x="2632710" y="2679953"/>
              <a:ext cx="74930" cy="117475"/>
            </a:xfrm>
            <a:custGeom>
              <a:avLst/>
              <a:gdLst/>
              <a:ahLst/>
              <a:cxnLst/>
              <a:rect l="l" t="t" r="r" b="b"/>
              <a:pathLst>
                <a:path w="74930" h="117475">
                  <a:moveTo>
                    <a:pt x="74675" y="0"/>
                  </a:moveTo>
                  <a:lnTo>
                    <a:pt x="68931" y="45676"/>
                  </a:lnTo>
                  <a:lnTo>
                    <a:pt x="53265" y="82977"/>
                  </a:lnTo>
                  <a:lnTo>
                    <a:pt x="30029" y="108126"/>
                  </a:lnTo>
                  <a:lnTo>
                    <a:pt x="1574" y="117348"/>
                  </a:lnTo>
                  <a:lnTo>
                    <a:pt x="1041" y="117348"/>
                  </a:lnTo>
                  <a:lnTo>
                    <a:pt x="520" y="117335"/>
                  </a:lnTo>
                  <a:lnTo>
                    <a:pt x="0" y="117322"/>
                  </a:lnTo>
                </a:path>
              </a:pathLst>
            </a:custGeom>
            <a:ln w="25908">
              <a:solidFill>
                <a:srgbClr val="000000"/>
              </a:solidFill>
            </a:ln>
          </p:spPr>
          <p:txBody>
            <a:bodyPr wrap="square" lIns="0" tIns="0" rIns="0" bIns="0" rtlCol="0"/>
            <a:lstStyle/>
            <a:p>
              <a:endParaRPr/>
            </a:p>
          </p:txBody>
        </p:sp>
        <p:sp>
          <p:nvSpPr>
            <p:cNvPr id="112" name="object 112"/>
            <p:cNvSpPr/>
            <p:nvPr/>
          </p:nvSpPr>
          <p:spPr>
            <a:xfrm>
              <a:off x="2710434" y="2567181"/>
              <a:ext cx="32384" cy="76835"/>
            </a:xfrm>
            <a:custGeom>
              <a:avLst/>
              <a:gdLst/>
              <a:ahLst/>
              <a:cxnLst/>
              <a:rect l="l" t="t" r="r" b="b"/>
              <a:pathLst>
                <a:path w="32385" h="76835">
                  <a:moveTo>
                    <a:pt x="0" y="76276"/>
                  </a:moveTo>
                  <a:lnTo>
                    <a:pt x="5088" y="46023"/>
                  </a:lnTo>
                  <a:lnTo>
                    <a:pt x="12469" y="22364"/>
                  </a:lnTo>
                  <a:lnTo>
                    <a:pt x="21600" y="6592"/>
                  </a:lnTo>
                  <a:lnTo>
                    <a:pt x="31940" y="0"/>
                  </a:lnTo>
                </a:path>
              </a:pathLst>
            </a:custGeom>
            <a:ln w="25907">
              <a:solidFill>
                <a:srgbClr val="000000"/>
              </a:solidFill>
            </a:ln>
          </p:spPr>
          <p:txBody>
            <a:bodyPr wrap="square" lIns="0" tIns="0" rIns="0" bIns="0" rtlCol="0"/>
            <a:lstStyle/>
            <a:p>
              <a:endParaRPr/>
            </a:p>
          </p:txBody>
        </p:sp>
        <p:sp>
          <p:nvSpPr>
            <p:cNvPr id="113" name="object 113"/>
            <p:cNvSpPr/>
            <p:nvPr/>
          </p:nvSpPr>
          <p:spPr>
            <a:xfrm>
              <a:off x="2748532" y="2568701"/>
              <a:ext cx="36830" cy="119380"/>
            </a:xfrm>
            <a:custGeom>
              <a:avLst/>
              <a:gdLst/>
              <a:ahLst/>
              <a:cxnLst/>
              <a:rect l="l" t="t" r="r" b="b"/>
              <a:pathLst>
                <a:path w="36830" h="119380">
                  <a:moveTo>
                    <a:pt x="0" y="0"/>
                  </a:moveTo>
                  <a:lnTo>
                    <a:pt x="14239" y="9340"/>
                  </a:lnTo>
                  <a:lnTo>
                    <a:pt x="25865" y="34813"/>
                  </a:lnTo>
                  <a:lnTo>
                    <a:pt x="33702" y="72598"/>
                  </a:lnTo>
                  <a:lnTo>
                    <a:pt x="36576" y="118872"/>
                  </a:lnTo>
                </a:path>
              </a:pathLst>
            </a:custGeom>
            <a:ln w="25908">
              <a:solidFill>
                <a:srgbClr val="000000"/>
              </a:solidFill>
            </a:ln>
          </p:spPr>
          <p:txBody>
            <a:bodyPr wrap="square" lIns="0" tIns="0" rIns="0" bIns="0" rtlCol="0"/>
            <a:lstStyle/>
            <a:p>
              <a:endParaRPr/>
            </a:p>
          </p:txBody>
        </p:sp>
        <p:sp>
          <p:nvSpPr>
            <p:cNvPr id="114" name="object 114"/>
            <p:cNvSpPr/>
            <p:nvPr/>
          </p:nvSpPr>
          <p:spPr>
            <a:xfrm>
              <a:off x="2634239" y="2679953"/>
              <a:ext cx="73660" cy="117475"/>
            </a:xfrm>
            <a:custGeom>
              <a:avLst/>
              <a:gdLst/>
              <a:ahLst/>
              <a:cxnLst/>
              <a:rect l="l" t="t" r="r" b="b"/>
              <a:pathLst>
                <a:path w="73660" h="117475">
                  <a:moveTo>
                    <a:pt x="73063" y="117348"/>
                  </a:moveTo>
                  <a:lnTo>
                    <a:pt x="44518" y="107411"/>
                  </a:lnTo>
                  <a:lnTo>
                    <a:pt x="21305" y="82100"/>
                  </a:lnTo>
                  <a:lnTo>
                    <a:pt x="5706" y="45076"/>
                  </a:lnTo>
                  <a:lnTo>
                    <a:pt x="0" y="0"/>
                  </a:lnTo>
                </a:path>
              </a:pathLst>
            </a:custGeom>
            <a:ln w="25908">
              <a:solidFill>
                <a:srgbClr val="000000"/>
              </a:solidFill>
            </a:ln>
          </p:spPr>
          <p:txBody>
            <a:bodyPr wrap="square" lIns="0" tIns="0" rIns="0" bIns="0" rtlCol="0"/>
            <a:lstStyle/>
            <a:p>
              <a:endParaRPr/>
            </a:p>
          </p:txBody>
        </p:sp>
        <p:sp>
          <p:nvSpPr>
            <p:cNvPr id="115" name="object 115"/>
            <p:cNvSpPr/>
            <p:nvPr/>
          </p:nvSpPr>
          <p:spPr>
            <a:xfrm>
              <a:off x="2705864" y="2681477"/>
              <a:ext cx="76200" cy="120650"/>
            </a:xfrm>
            <a:custGeom>
              <a:avLst/>
              <a:gdLst/>
              <a:ahLst/>
              <a:cxnLst/>
              <a:rect l="l" t="t" r="r" b="b"/>
              <a:pathLst>
                <a:path w="76200" h="120650">
                  <a:moveTo>
                    <a:pt x="76187" y="0"/>
                  </a:moveTo>
                  <a:lnTo>
                    <a:pt x="76199" y="533"/>
                  </a:lnTo>
                  <a:lnTo>
                    <a:pt x="76199" y="1079"/>
                  </a:lnTo>
                  <a:lnTo>
                    <a:pt x="76199" y="1638"/>
                  </a:lnTo>
                  <a:lnTo>
                    <a:pt x="70337" y="47861"/>
                  </a:lnTo>
                  <a:lnTo>
                    <a:pt x="54351" y="85610"/>
                  </a:lnTo>
                  <a:lnTo>
                    <a:pt x="30642" y="111062"/>
                  </a:lnTo>
                  <a:lnTo>
                    <a:pt x="1612" y="120396"/>
                  </a:lnTo>
                  <a:lnTo>
                    <a:pt x="1066" y="120396"/>
                  </a:lnTo>
                  <a:lnTo>
                    <a:pt x="533" y="120383"/>
                  </a:lnTo>
                  <a:lnTo>
                    <a:pt x="0" y="120357"/>
                  </a:lnTo>
                </a:path>
              </a:pathLst>
            </a:custGeom>
            <a:ln w="25908">
              <a:solidFill>
                <a:srgbClr val="000000"/>
              </a:solidFill>
            </a:ln>
          </p:spPr>
          <p:txBody>
            <a:bodyPr wrap="square" lIns="0" tIns="0" rIns="0" bIns="0" rtlCol="0"/>
            <a:lstStyle/>
            <a:p>
              <a:endParaRPr/>
            </a:p>
          </p:txBody>
        </p:sp>
        <p:sp>
          <p:nvSpPr>
            <p:cNvPr id="116" name="object 116"/>
            <p:cNvSpPr/>
            <p:nvPr/>
          </p:nvSpPr>
          <p:spPr>
            <a:xfrm>
              <a:off x="2708906" y="2650996"/>
              <a:ext cx="117475" cy="43180"/>
            </a:xfrm>
            <a:custGeom>
              <a:avLst/>
              <a:gdLst/>
              <a:ahLst/>
              <a:cxnLst/>
              <a:rect l="l" t="t" r="r" b="b"/>
              <a:pathLst>
                <a:path w="117475" h="43180">
                  <a:moveTo>
                    <a:pt x="117246" y="42672"/>
                  </a:moveTo>
                  <a:lnTo>
                    <a:pt x="71500" y="39775"/>
                  </a:lnTo>
                  <a:lnTo>
                    <a:pt x="34243" y="32221"/>
                  </a:lnTo>
                  <a:lnTo>
                    <a:pt x="9177" y="21117"/>
                  </a:lnTo>
                  <a:lnTo>
                    <a:pt x="0" y="7569"/>
                  </a:lnTo>
                  <a:lnTo>
                    <a:pt x="0" y="5029"/>
                  </a:lnTo>
                  <a:lnTo>
                    <a:pt x="939" y="2489"/>
                  </a:lnTo>
                  <a:lnTo>
                    <a:pt x="2793" y="0"/>
                  </a:lnTo>
                </a:path>
              </a:pathLst>
            </a:custGeom>
            <a:ln w="25908">
              <a:solidFill>
                <a:srgbClr val="000000"/>
              </a:solidFill>
            </a:ln>
          </p:spPr>
          <p:txBody>
            <a:bodyPr wrap="square" lIns="0" tIns="0" rIns="0" bIns="0" rtlCol="0"/>
            <a:lstStyle/>
            <a:p>
              <a:endParaRPr/>
            </a:p>
          </p:txBody>
        </p:sp>
        <p:sp>
          <p:nvSpPr>
            <p:cNvPr id="117" name="object 117"/>
            <p:cNvSpPr/>
            <p:nvPr/>
          </p:nvSpPr>
          <p:spPr>
            <a:xfrm>
              <a:off x="2829306" y="2689097"/>
              <a:ext cx="90170" cy="0"/>
            </a:xfrm>
            <a:custGeom>
              <a:avLst/>
              <a:gdLst/>
              <a:ahLst/>
              <a:cxnLst/>
              <a:rect l="l" t="t" r="r" b="b"/>
              <a:pathLst>
                <a:path w="90169">
                  <a:moveTo>
                    <a:pt x="89916" y="0"/>
                  </a:moveTo>
                  <a:lnTo>
                    <a:pt x="0" y="0"/>
                  </a:lnTo>
                </a:path>
              </a:pathLst>
            </a:custGeom>
            <a:ln w="25908">
              <a:solidFill>
                <a:srgbClr val="000000"/>
              </a:solidFill>
            </a:ln>
          </p:spPr>
          <p:txBody>
            <a:bodyPr wrap="square" lIns="0" tIns="0" rIns="0" bIns="0" rtlCol="0"/>
            <a:lstStyle/>
            <a:p>
              <a:endParaRPr/>
            </a:p>
          </p:txBody>
        </p:sp>
        <p:sp>
          <p:nvSpPr>
            <p:cNvPr id="118" name="object 118"/>
            <p:cNvSpPr/>
            <p:nvPr/>
          </p:nvSpPr>
          <p:spPr>
            <a:xfrm>
              <a:off x="2474212" y="2573277"/>
              <a:ext cx="33655" cy="114300"/>
            </a:xfrm>
            <a:custGeom>
              <a:avLst/>
              <a:gdLst/>
              <a:ahLst/>
              <a:cxnLst/>
              <a:rect l="l" t="t" r="r" b="b"/>
              <a:pathLst>
                <a:path w="33655" h="114300">
                  <a:moveTo>
                    <a:pt x="0" y="114274"/>
                  </a:moveTo>
                  <a:lnTo>
                    <a:pt x="2732" y="70883"/>
                  </a:lnTo>
                  <a:lnTo>
                    <a:pt x="9888" y="35115"/>
                  </a:lnTo>
                  <a:lnTo>
                    <a:pt x="20475" y="10358"/>
                  </a:lnTo>
                  <a:lnTo>
                    <a:pt x="33502" y="0"/>
                  </a:lnTo>
                </a:path>
              </a:pathLst>
            </a:custGeom>
            <a:ln w="25908">
              <a:solidFill>
                <a:srgbClr val="000000"/>
              </a:solidFill>
            </a:ln>
          </p:spPr>
          <p:txBody>
            <a:bodyPr wrap="square" lIns="0" tIns="0" rIns="0" bIns="0" rtlCol="0"/>
            <a:lstStyle/>
            <a:p>
              <a:endParaRPr/>
            </a:p>
          </p:txBody>
        </p:sp>
        <p:sp>
          <p:nvSpPr>
            <p:cNvPr id="119" name="object 119"/>
            <p:cNvSpPr/>
            <p:nvPr/>
          </p:nvSpPr>
          <p:spPr>
            <a:xfrm>
              <a:off x="2513838" y="2568690"/>
              <a:ext cx="36830" cy="119380"/>
            </a:xfrm>
            <a:custGeom>
              <a:avLst/>
              <a:gdLst/>
              <a:ahLst/>
              <a:cxnLst/>
              <a:rect l="l" t="t" r="r" b="b"/>
              <a:pathLst>
                <a:path w="36830" h="119380">
                  <a:moveTo>
                    <a:pt x="0" y="126"/>
                  </a:moveTo>
                  <a:lnTo>
                    <a:pt x="520" y="50"/>
                  </a:lnTo>
                  <a:lnTo>
                    <a:pt x="1041" y="0"/>
                  </a:lnTo>
                  <a:lnTo>
                    <a:pt x="1549" y="12"/>
                  </a:lnTo>
                  <a:lnTo>
                    <a:pt x="15182" y="9353"/>
                  </a:lnTo>
                  <a:lnTo>
                    <a:pt x="26315" y="34826"/>
                  </a:lnTo>
                  <a:lnTo>
                    <a:pt x="33823" y="72611"/>
                  </a:lnTo>
                  <a:lnTo>
                    <a:pt x="36576" y="118884"/>
                  </a:lnTo>
                </a:path>
              </a:pathLst>
            </a:custGeom>
            <a:ln w="25908">
              <a:solidFill>
                <a:srgbClr val="000000"/>
              </a:solidFill>
            </a:ln>
          </p:spPr>
          <p:txBody>
            <a:bodyPr wrap="square" lIns="0" tIns="0" rIns="0" bIns="0" rtlCol="0"/>
            <a:lstStyle/>
            <a:p>
              <a:endParaRPr/>
            </a:p>
          </p:txBody>
        </p:sp>
        <p:sp>
          <p:nvSpPr>
            <p:cNvPr id="120" name="object 120"/>
            <p:cNvSpPr/>
            <p:nvPr/>
          </p:nvSpPr>
          <p:spPr>
            <a:xfrm>
              <a:off x="2474214" y="2679953"/>
              <a:ext cx="74930" cy="117475"/>
            </a:xfrm>
            <a:custGeom>
              <a:avLst/>
              <a:gdLst/>
              <a:ahLst/>
              <a:cxnLst/>
              <a:rect l="l" t="t" r="r" b="b"/>
              <a:pathLst>
                <a:path w="74930" h="117475">
                  <a:moveTo>
                    <a:pt x="74675" y="0"/>
                  </a:moveTo>
                  <a:lnTo>
                    <a:pt x="68931" y="45676"/>
                  </a:lnTo>
                  <a:lnTo>
                    <a:pt x="53265" y="82977"/>
                  </a:lnTo>
                  <a:lnTo>
                    <a:pt x="30029" y="108126"/>
                  </a:lnTo>
                  <a:lnTo>
                    <a:pt x="1574" y="117348"/>
                  </a:lnTo>
                  <a:lnTo>
                    <a:pt x="1041" y="117348"/>
                  </a:lnTo>
                  <a:lnTo>
                    <a:pt x="520" y="117335"/>
                  </a:lnTo>
                  <a:lnTo>
                    <a:pt x="0" y="117322"/>
                  </a:lnTo>
                </a:path>
              </a:pathLst>
            </a:custGeom>
            <a:ln w="25908">
              <a:solidFill>
                <a:srgbClr val="000000"/>
              </a:solidFill>
            </a:ln>
          </p:spPr>
          <p:txBody>
            <a:bodyPr wrap="square" lIns="0" tIns="0" rIns="0" bIns="0" rtlCol="0"/>
            <a:lstStyle/>
            <a:p>
              <a:endParaRPr/>
            </a:p>
          </p:txBody>
        </p:sp>
        <p:sp>
          <p:nvSpPr>
            <p:cNvPr id="121" name="object 121"/>
            <p:cNvSpPr/>
            <p:nvPr/>
          </p:nvSpPr>
          <p:spPr>
            <a:xfrm>
              <a:off x="2475743" y="2679953"/>
              <a:ext cx="73660" cy="117475"/>
            </a:xfrm>
            <a:custGeom>
              <a:avLst/>
              <a:gdLst/>
              <a:ahLst/>
              <a:cxnLst/>
              <a:rect l="l" t="t" r="r" b="b"/>
              <a:pathLst>
                <a:path w="73660" h="117475">
                  <a:moveTo>
                    <a:pt x="73063" y="117348"/>
                  </a:moveTo>
                  <a:lnTo>
                    <a:pt x="44518" y="107411"/>
                  </a:lnTo>
                  <a:lnTo>
                    <a:pt x="21305" y="82100"/>
                  </a:lnTo>
                  <a:lnTo>
                    <a:pt x="5706" y="45076"/>
                  </a:lnTo>
                  <a:lnTo>
                    <a:pt x="0" y="0"/>
                  </a:lnTo>
                </a:path>
              </a:pathLst>
            </a:custGeom>
            <a:ln w="25908">
              <a:solidFill>
                <a:srgbClr val="000000"/>
              </a:solidFill>
            </a:ln>
          </p:spPr>
          <p:txBody>
            <a:bodyPr wrap="square" lIns="0" tIns="0" rIns="0" bIns="0" rtlCol="0"/>
            <a:lstStyle/>
            <a:p>
              <a:endParaRPr/>
            </a:p>
          </p:txBody>
        </p:sp>
        <p:sp>
          <p:nvSpPr>
            <p:cNvPr id="122" name="object 122"/>
            <p:cNvSpPr/>
            <p:nvPr/>
          </p:nvSpPr>
          <p:spPr>
            <a:xfrm>
              <a:off x="2553462" y="2568701"/>
              <a:ext cx="35560" cy="119380"/>
            </a:xfrm>
            <a:custGeom>
              <a:avLst/>
              <a:gdLst/>
              <a:ahLst/>
              <a:cxnLst/>
              <a:rect l="l" t="t" r="r" b="b"/>
              <a:pathLst>
                <a:path w="35560" h="119380">
                  <a:moveTo>
                    <a:pt x="0" y="118872"/>
                  </a:moveTo>
                  <a:lnTo>
                    <a:pt x="2714" y="73812"/>
                  </a:lnTo>
                  <a:lnTo>
                    <a:pt x="10155" y="36585"/>
                  </a:lnTo>
                  <a:lnTo>
                    <a:pt x="21265" y="10783"/>
                  </a:lnTo>
                  <a:lnTo>
                    <a:pt x="34988" y="0"/>
                  </a:lnTo>
                </a:path>
              </a:pathLst>
            </a:custGeom>
            <a:ln w="25908">
              <a:solidFill>
                <a:srgbClr val="000000"/>
              </a:solidFill>
            </a:ln>
          </p:spPr>
          <p:txBody>
            <a:bodyPr wrap="square" lIns="0" tIns="0" rIns="0" bIns="0" rtlCol="0"/>
            <a:lstStyle/>
            <a:p>
              <a:endParaRPr/>
            </a:p>
          </p:txBody>
        </p:sp>
        <p:sp>
          <p:nvSpPr>
            <p:cNvPr id="123" name="object 123"/>
            <p:cNvSpPr/>
            <p:nvPr/>
          </p:nvSpPr>
          <p:spPr>
            <a:xfrm>
              <a:off x="2591560" y="2567177"/>
              <a:ext cx="36830" cy="119380"/>
            </a:xfrm>
            <a:custGeom>
              <a:avLst/>
              <a:gdLst/>
              <a:ahLst/>
              <a:cxnLst/>
              <a:rect l="l" t="t" r="r" b="b"/>
              <a:pathLst>
                <a:path w="36830" h="119380">
                  <a:moveTo>
                    <a:pt x="0" y="0"/>
                  </a:moveTo>
                  <a:lnTo>
                    <a:pt x="14121" y="9297"/>
                  </a:lnTo>
                  <a:lnTo>
                    <a:pt x="25693" y="34691"/>
                  </a:lnTo>
                  <a:lnTo>
                    <a:pt x="33563" y="72432"/>
                  </a:lnTo>
                  <a:lnTo>
                    <a:pt x="36576" y="118770"/>
                  </a:lnTo>
                </a:path>
              </a:pathLst>
            </a:custGeom>
            <a:ln w="25908">
              <a:solidFill>
                <a:srgbClr val="000000"/>
              </a:solidFill>
            </a:ln>
          </p:spPr>
          <p:txBody>
            <a:bodyPr wrap="square" lIns="0" tIns="0" rIns="0" bIns="0" rtlCol="0"/>
            <a:lstStyle/>
            <a:p>
              <a:endParaRPr/>
            </a:p>
          </p:txBody>
        </p:sp>
        <p:sp>
          <p:nvSpPr>
            <p:cNvPr id="124" name="object 124"/>
            <p:cNvSpPr/>
            <p:nvPr/>
          </p:nvSpPr>
          <p:spPr>
            <a:xfrm>
              <a:off x="2553462" y="2679953"/>
              <a:ext cx="74930" cy="117475"/>
            </a:xfrm>
            <a:custGeom>
              <a:avLst/>
              <a:gdLst/>
              <a:ahLst/>
              <a:cxnLst/>
              <a:rect l="l" t="t" r="r" b="b"/>
              <a:pathLst>
                <a:path w="74930" h="117475">
                  <a:moveTo>
                    <a:pt x="74675" y="0"/>
                  </a:moveTo>
                  <a:lnTo>
                    <a:pt x="68931" y="45676"/>
                  </a:lnTo>
                  <a:lnTo>
                    <a:pt x="53265" y="82977"/>
                  </a:lnTo>
                  <a:lnTo>
                    <a:pt x="30029" y="108126"/>
                  </a:lnTo>
                  <a:lnTo>
                    <a:pt x="1574" y="117348"/>
                  </a:lnTo>
                  <a:lnTo>
                    <a:pt x="1041" y="117348"/>
                  </a:lnTo>
                  <a:lnTo>
                    <a:pt x="520" y="117335"/>
                  </a:lnTo>
                  <a:lnTo>
                    <a:pt x="0" y="117322"/>
                  </a:lnTo>
                </a:path>
              </a:pathLst>
            </a:custGeom>
            <a:ln w="25908">
              <a:solidFill>
                <a:srgbClr val="000000"/>
              </a:solidFill>
            </a:ln>
          </p:spPr>
          <p:txBody>
            <a:bodyPr wrap="square" lIns="0" tIns="0" rIns="0" bIns="0" rtlCol="0"/>
            <a:lstStyle/>
            <a:p>
              <a:endParaRPr/>
            </a:p>
          </p:txBody>
        </p:sp>
        <p:sp>
          <p:nvSpPr>
            <p:cNvPr id="125" name="object 125"/>
            <p:cNvSpPr/>
            <p:nvPr/>
          </p:nvSpPr>
          <p:spPr>
            <a:xfrm>
              <a:off x="2554991" y="2679953"/>
              <a:ext cx="73660" cy="117475"/>
            </a:xfrm>
            <a:custGeom>
              <a:avLst/>
              <a:gdLst/>
              <a:ahLst/>
              <a:cxnLst/>
              <a:rect l="l" t="t" r="r" b="b"/>
              <a:pathLst>
                <a:path w="73660" h="117475">
                  <a:moveTo>
                    <a:pt x="73063" y="117348"/>
                  </a:moveTo>
                  <a:lnTo>
                    <a:pt x="44518" y="107411"/>
                  </a:lnTo>
                  <a:lnTo>
                    <a:pt x="21305" y="82100"/>
                  </a:lnTo>
                  <a:lnTo>
                    <a:pt x="5706" y="45076"/>
                  </a:lnTo>
                  <a:lnTo>
                    <a:pt x="0" y="0"/>
                  </a:lnTo>
                </a:path>
              </a:pathLst>
            </a:custGeom>
            <a:ln w="25908">
              <a:solidFill>
                <a:srgbClr val="000000"/>
              </a:solidFill>
            </a:ln>
          </p:spPr>
          <p:txBody>
            <a:bodyPr wrap="square" lIns="0" tIns="0" rIns="0" bIns="0" rtlCol="0"/>
            <a:lstStyle/>
            <a:p>
              <a:endParaRPr/>
            </a:p>
          </p:txBody>
        </p:sp>
        <p:sp>
          <p:nvSpPr>
            <p:cNvPr id="126" name="object 126"/>
            <p:cNvSpPr/>
            <p:nvPr/>
          </p:nvSpPr>
          <p:spPr>
            <a:xfrm>
              <a:off x="2053590" y="2693669"/>
              <a:ext cx="71755" cy="0"/>
            </a:xfrm>
            <a:custGeom>
              <a:avLst/>
              <a:gdLst/>
              <a:ahLst/>
              <a:cxnLst/>
              <a:rect l="l" t="t" r="r" b="b"/>
              <a:pathLst>
                <a:path w="71755">
                  <a:moveTo>
                    <a:pt x="0" y="0"/>
                  </a:moveTo>
                  <a:lnTo>
                    <a:pt x="71628" y="0"/>
                  </a:lnTo>
                </a:path>
              </a:pathLst>
            </a:custGeom>
            <a:ln w="25908">
              <a:solidFill>
                <a:srgbClr val="000000"/>
              </a:solidFill>
            </a:ln>
          </p:spPr>
          <p:txBody>
            <a:bodyPr wrap="square" lIns="0" tIns="0" rIns="0" bIns="0" rtlCol="0"/>
            <a:lstStyle/>
            <a:p>
              <a:endParaRPr/>
            </a:p>
          </p:txBody>
        </p:sp>
        <p:sp>
          <p:nvSpPr>
            <p:cNvPr id="127" name="object 127"/>
            <p:cNvSpPr/>
            <p:nvPr/>
          </p:nvSpPr>
          <p:spPr>
            <a:xfrm>
              <a:off x="2923794" y="2689097"/>
              <a:ext cx="71755" cy="0"/>
            </a:xfrm>
            <a:custGeom>
              <a:avLst/>
              <a:gdLst/>
              <a:ahLst/>
              <a:cxnLst/>
              <a:rect l="l" t="t" r="r" b="b"/>
              <a:pathLst>
                <a:path w="71755">
                  <a:moveTo>
                    <a:pt x="0" y="0"/>
                  </a:moveTo>
                  <a:lnTo>
                    <a:pt x="71628" y="0"/>
                  </a:lnTo>
                </a:path>
              </a:pathLst>
            </a:custGeom>
            <a:ln w="25908">
              <a:solidFill>
                <a:srgbClr val="000000"/>
              </a:solidFill>
            </a:ln>
          </p:spPr>
          <p:txBody>
            <a:bodyPr wrap="square" lIns="0" tIns="0" rIns="0" bIns="0" rtlCol="0"/>
            <a:lstStyle/>
            <a:p>
              <a:endParaRPr/>
            </a:p>
          </p:txBody>
        </p:sp>
        <p:sp>
          <p:nvSpPr>
            <p:cNvPr id="128" name="object 128"/>
            <p:cNvSpPr/>
            <p:nvPr/>
          </p:nvSpPr>
          <p:spPr>
            <a:xfrm>
              <a:off x="2007108" y="2666999"/>
              <a:ext cx="62865" cy="52069"/>
            </a:xfrm>
            <a:custGeom>
              <a:avLst/>
              <a:gdLst/>
              <a:ahLst/>
              <a:cxnLst/>
              <a:rect l="l" t="t" r="r" b="b"/>
              <a:pathLst>
                <a:path w="62864" h="52069">
                  <a:moveTo>
                    <a:pt x="31242" y="0"/>
                  </a:moveTo>
                  <a:lnTo>
                    <a:pt x="19079" y="2035"/>
                  </a:lnTo>
                  <a:lnTo>
                    <a:pt x="9148" y="7586"/>
                  </a:lnTo>
                  <a:lnTo>
                    <a:pt x="2454" y="15821"/>
                  </a:lnTo>
                  <a:lnTo>
                    <a:pt x="0" y="25908"/>
                  </a:lnTo>
                  <a:lnTo>
                    <a:pt x="2454" y="35994"/>
                  </a:lnTo>
                  <a:lnTo>
                    <a:pt x="9148" y="44229"/>
                  </a:lnTo>
                  <a:lnTo>
                    <a:pt x="19079" y="49780"/>
                  </a:lnTo>
                  <a:lnTo>
                    <a:pt x="31242" y="51816"/>
                  </a:lnTo>
                  <a:lnTo>
                    <a:pt x="43404" y="49780"/>
                  </a:lnTo>
                  <a:lnTo>
                    <a:pt x="53335" y="44229"/>
                  </a:lnTo>
                  <a:lnTo>
                    <a:pt x="60029" y="35994"/>
                  </a:lnTo>
                  <a:lnTo>
                    <a:pt x="62484" y="25908"/>
                  </a:lnTo>
                  <a:lnTo>
                    <a:pt x="60029" y="15821"/>
                  </a:lnTo>
                  <a:lnTo>
                    <a:pt x="53335" y="7586"/>
                  </a:lnTo>
                  <a:lnTo>
                    <a:pt x="43404" y="2035"/>
                  </a:lnTo>
                  <a:lnTo>
                    <a:pt x="31242" y="0"/>
                  </a:lnTo>
                  <a:close/>
                </a:path>
              </a:pathLst>
            </a:custGeom>
            <a:solidFill>
              <a:srgbClr val="608FFC"/>
            </a:solidFill>
          </p:spPr>
          <p:txBody>
            <a:bodyPr wrap="square" lIns="0" tIns="0" rIns="0" bIns="0" rtlCol="0"/>
            <a:lstStyle/>
            <a:p>
              <a:endParaRPr/>
            </a:p>
          </p:txBody>
        </p:sp>
        <p:sp>
          <p:nvSpPr>
            <p:cNvPr id="129" name="object 129"/>
            <p:cNvSpPr/>
            <p:nvPr/>
          </p:nvSpPr>
          <p:spPr>
            <a:xfrm>
              <a:off x="2007108" y="2666999"/>
              <a:ext cx="62865" cy="52069"/>
            </a:xfrm>
            <a:custGeom>
              <a:avLst/>
              <a:gdLst/>
              <a:ahLst/>
              <a:cxnLst/>
              <a:rect l="l" t="t" r="r" b="b"/>
              <a:pathLst>
                <a:path w="62864" h="52069">
                  <a:moveTo>
                    <a:pt x="0" y="25908"/>
                  </a:moveTo>
                  <a:lnTo>
                    <a:pt x="2454" y="15821"/>
                  </a:lnTo>
                  <a:lnTo>
                    <a:pt x="9148" y="7586"/>
                  </a:lnTo>
                  <a:lnTo>
                    <a:pt x="19079" y="2035"/>
                  </a:lnTo>
                  <a:lnTo>
                    <a:pt x="31242" y="0"/>
                  </a:lnTo>
                  <a:lnTo>
                    <a:pt x="43404" y="2035"/>
                  </a:lnTo>
                  <a:lnTo>
                    <a:pt x="53335" y="7586"/>
                  </a:lnTo>
                  <a:lnTo>
                    <a:pt x="60029" y="15821"/>
                  </a:lnTo>
                  <a:lnTo>
                    <a:pt x="62484" y="25908"/>
                  </a:lnTo>
                  <a:lnTo>
                    <a:pt x="60029" y="35994"/>
                  </a:lnTo>
                  <a:lnTo>
                    <a:pt x="53335" y="44229"/>
                  </a:lnTo>
                  <a:lnTo>
                    <a:pt x="43404" y="49780"/>
                  </a:lnTo>
                  <a:lnTo>
                    <a:pt x="31242" y="51816"/>
                  </a:lnTo>
                  <a:lnTo>
                    <a:pt x="19079" y="49780"/>
                  </a:lnTo>
                  <a:lnTo>
                    <a:pt x="9148" y="44229"/>
                  </a:lnTo>
                  <a:lnTo>
                    <a:pt x="2454" y="35994"/>
                  </a:lnTo>
                  <a:lnTo>
                    <a:pt x="0" y="25908"/>
                  </a:lnTo>
                  <a:close/>
                </a:path>
              </a:pathLst>
            </a:custGeom>
            <a:ln w="12192">
              <a:solidFill>
                <a:srgbClr val="000000"/>
              </a:solidFill>
            </a:ln>
          </p:spPr>
          <p:txBody>
            <a:bodyPr wrap="square" lIns="0" tIns="0" rIns="0" bIns="0" rtlCol="0"/>
            <a:lstStyle/>
            <a:p>
              <a:endParaRPr/>
            </a:p>
          </p:txBody>
        </p:sp>
        <p:sp>
          <p:nvSpPr>
            <p:cNvPr id="130" name="object 130"/>
            <p:cNvSpPr/>
            <p:nvPr/>
          </p:nvSpPr>
          <p:spPr>
            <a:xfrm>
              <a:off x="2976372" y="2663951"/>
              <a:ext cx="64135" cy="53340"/>
            </a:xfrm>
            <a:custGeom>
              <a:avLst/>
              <a:gdLst/>
              <a:ahLst/>
              <a:cxnLst/>
              <a:rect l="l" t="t" r="r" b="b"/>
              <a:pathLst>
                <a:path w="64135" h="53339">
                  <a:moveTo>
                    <a:pt x="32004" y="0"/>
                  </a:moveTo>
                  <a:lnTo>
                    <a:pt x="19545" y="2095"/>
                  </a:lnTo>
                  <a:lnTo>
                    <a:pt x="9372" y="7810"/>
                  </a:lnTo>
                  <a:lnTo>
                    <a:pt x="2514" y="16287"/>
                  </a:lnTo>
                  <a:lnTo>
                    <a:pt x="0" y="26670"/>
                  </a:lnTo>
                  <a:lnTo>
                    <a:pt x="2514" y="37052"/>
                  </a:lnTo>
                  <a:lnTo>
                    <a:pt x="9372" y="45529"/>
                  </a:lnTo>
                  <a:lnTo>
                    <a:pt x="19545" y="51244"/>
                  </a:lnTo>
                  <a:lnTo>
                    <a:pt x="32004" y="53340"/>
                  </a:lnTo>
                  <a:lnTo>
                    <a:pt x="44462" y="51244"/>
                  </a:lnTo>
                  <a:lnTo>
                    <a:pt x="54635" y="45529"/>
                  </a:lnTo>
                  <a:lnTo>
                    <a:pt x="61493" y="37052"/>
                  </a:lnTo>
                  <a:lnTo>
                    <a:pt x="64008" y="26670"/>
                  </a:lnTo>
                  <a:lnTo>
                    <a:pt x="61493" y="16287"/>
                  </a:lnTo>
                  <a:lnTo>
                    <a:pt x="54635" y="7810"/>
                  </a:lnTo>
                  <a:lnTo>
                    <a:pt x="44462" y="2095"/>
                  </a:lnTo>
                  <a:lnTo>
                    <a:pt x="32004" y="0"/>
                  </a:lnTo>
                  <a:close/>
                </a:path>
              </a:pathLst>
            </a:custGeom>
            <a:solidFill>
              <a:srgbClr val="608FFC"/>
            </a:solidFill>
          </p:spPr>
          <p:txBody>
            <a:bodyPr wrap="square" lIns="0" tIns="0" rIns="0" bIns="0" rtlCol="0"/>
            <a:lstStyle/>
            <a:p>
              <a:endParaRPr/>
            </a:p>
          </p:txBody>
        </p:sp>
        <p:sp>
          <p:nvSpPr>
            <p:cNvPr id="131" name="object 131"/>
            <p:cNvSpPr/>
            <p:nvPr/>
          </p:nvSpPr>
          <p:spPr>
            <a:xfrm>
              <a:off x="2976372" y="2663951"/>
              <a:ext cx="64135" cy="53340"/>
            </a:xfrm>
            <a:custGeom>
              <a:avLst/>
              <a:gdLst/>
              <a:ahLst/>
              <a:cxnLst/>
              <a:rect l="l" t="t" r="r" b="b"/>
              <a:pathLst>
                <a:path w="64135" h="53339">
                  <a:moveTo>
                    <a:pt x="0" y="26670"/>
                  </a:moveTo>
                  <a:lnTo>
                    <a:pt x="2514" y="16287"/>
                  </a:lnTo>
                  <a:lnTo>
                    <a:pt x="9372" y="7810"/>
                  </a:lnTo>
                  <a:lnTo>
                    <a:pt x="19545" y="2095"/>
                  </a:lnTo>
                  <a:lnTo>
                    <a:pt x="32004" y="0"/>
                  </a:lnTo>
                  <a:lnTo>
                    <a:pt x="44462" y="2095"/>
                  </a:lnTo>
                  <a:lnTo>
                    <a:pt x="54635" y="7810"/>
                  </a:lnTo>
                  <a:lnTo>
                    <a:pt x="61493" y="16287"/>
                  </a:lnTo>
                  <a:lnTo>
                    <a:pt x="64008" y="26670"/>
                  </a:lnTo>
                  <a:lnTo>
                    <a:pt x="61493" y="37052"/>
                  </a:lnTo>
                  <a:lnTo>
                    <a:pt x="54635" y="45529"/>
                  </a:lnTo>
                  <a:lnTo>
                    <a:pt x="44462" y="51244"/>
                  </a:lnTo>
                  <a:lnTo>
                    <a:pt x="32004" y="53340"/>
                  </a:lnTo>
                  <a:lnTo>
                    <a:pt x="19545" y="51244"/>
                  </a:lnTo>
                  <a:lnTo>
                    <a:pt x="9372" y="45529"/>
                  </a:lnTo>
                  <a:lnTo>
                    <a:pt x="2514" y="37052"/>
                  </a:lnTo>
                  <a:lnTo>
                    <a:pt x="0" y="26670"/>
                  </a:lnTo>
                  <a:close/>
                </a:path>
              </a:pathLst>
            </a:custGeom>
            <a:ln w="12192">
              <a:solidFill>
                <a:srgbClr val="000000"/>
              </a:solidFill>
            </a:ln>
          </p:spPr>
          <p:txBody>
            <a:bodyPr wrap="square" lIns="0" tIns="0" rIns="0" bIns="0" rtlCol="0"/>
            <a:lstStyle/>
            <a:p>
              <a:endParaRPr/>
            </a:p>
          </p:txBody>
        </p:sp>
        <p:sp>
          <p:nvSpPr>
            <p:cNvPr id="132" name="object 132"/>
            <p:cNvSpPr/>
            <p:nvPr/>
          </p:nvSpPr>
          <p:spPr>
            <a:xfrm>
              <a:off x="2484120" y="1985771"/>
              <a:ext cx="62865" cy="53340"/>
            </a:xfrm>
            <a:custGeom>
              <a:avLst/>
              <a:gdLst/>
              <a:ahLst/>
              <a:cxnLst/>
              <a:rect l="l" t="t" r="r" b="b"/>
              <a:pathLst>
                <a:path w="62864" h="53339">
                  <a:moveTo>
                    <a:pt x="31242" y="0"/>
                  </a:moveTo>
                  <a:lnTo>
                    <a:pt x="19079" y="2095"/>
                  </a:lnTo>
                  <a:lnTo>
                    <a:pt x="9148" y="7810"/>
                  </a:lnTo>
                  <a:lnTo>
                    <a:pt x="2454" y="16287"/>
                  </a:lnTo>
                  <a:lnTo>
                    <a:pt x="0" y="26670"/>
                  </a:lnTo>
                  <a:lnTo>
                    <a:pt x="2454" y="37052"/>
                  </a:lnTo>
                  <a:lnTo>
                    <a:pt x="9148" y="45529"/>
                  </a:lnTo>
                  <a:lnTo>
                    <a:pt x="19079" y="51244"/>
                  </a:lnTo>
                  <a:lnTo>
                    <a:pt x="31242" y="53340"/>
                  </a:lnTo>
                  <a:lnTo>
                    <a:pt x="43404" y="51244"/>
                  </a:lnTo>
                  <a:lnTo>
                    <a:pt x="53335" y="45529"/>
                  </a:lnTo>
                  <a:lnTo>
                    <a:pt x="60029" y="37052"/>
                  </a:lnTo>
                  <a:lnTo>
                    <a:pt x="62484" y="26670"/>
                  </a:lnTo>
                  <a:lnTo>
                    <a:pt x="60029" y="16287"/>
                  </a:lnTo>
                  <a:lnTo>
                    <a:pt x="53335" y="7810"/>
                  </a:lnTo>
                  <a:lnTo>
                    <a:pt x="43404" y="2095"/>
                  </a:lnTo>
                  <a:lnTo>
                    <a:pt x="31242" y="0"/>
                  </a:lnTo>
                  <a:close/>
                </a:path>
              </a:pathLst>
            </a:custGeom>
            <a:solidFill>
              <a:srgbClr val="608FFC"/>
            </a:solidFill>
          </p:spPr>
          <p:txBody>
            <a:bodyPr wrap="square" lIns="0" tIns="0" rIns="0" bIns="0" rtlCol="0"/>
            <a:lstStyle/>
            <a:p>
              <a:endParaRPr/>
            </a:p>
          </p:txBody>
        </p:sp>
        <p:sp>
          <p:nvSpPr>
            <p:cNvPr id="133" name="object 133"/>
            <p:cNvSpPr/>
            <p:nvPr/>
          </p:nvSpPr>
          <p:spPr>
            <a:xfrm>
              <a:off x="2484120" y="1985771"/>
              <a:ext cx="62865" cy="53340"/>
            </a:xfrm>
            <a:custGeom>
              <a:avLst/>
              <a:gdLst/>
              <a:ahLst/>
              <a:cxnLst/>
              <a:rect l="l" t="t" r="r" b="b"/>
              <a:pathLst>
                <a:path w="62864" h="53339">
                  <a:moveTo>
                    <a:pt x="0" y="26670"/>
                  </a:moveTo>
                  <a:lnTo>
                    <a:pt x="2454" y="16287"/>
                  </a:lnTo>
                  <a:lnTo>
                    <a:pt x="9148" y="7810"/>
                  </a:lnTo>
                  <a:lnTo>
                    <a:pt x="19079" y="2095"/>
                  </a:lnTo>
                  <a:lnTo>
                    <a:pt x="31242" y="0"/>
                  </a:lnTo>
                  <a:lnTo>
                    <a:pt x="43404" y="2095"/>
                  </a:lnTo>
                  <a:lnTo>
                    <a:pt x="53335" y="7810"/>
                  </a:lnTo>
                  <a:lnTo>
                    <a:pt x="60029" y="16287"/>
                  </a:lnTo>
                  <a:lnTo>
                    <a:pt x="62484" y="26670"/>
                  </a:lnTo>
                  <a:lnTo>
                    <a:pt x="60029" y="37052"/>
                  </a:lnTo>
                  <a:lnTo>
                    <a:pt x="53335" y="45529"/>
                  </a:lnTo>
                  <a:lnTo>
                    <a:pt x="43404" y="51244"/>
                  </a:lnTo>
                  <a:lnTo>
                    <a:pt x="31242" y="53340"/>
                  </a:lnTo>
                  <a:lnTo>
                    <a:pt x="19079" y="51244"/>
                  </a:lnTo>
                  <a:lnTo>
                    <a:pt x="9148" y="45529"/>
                  </a:lnTo>
                  <a:lnTo>
                    <a:pt x="2454" y="37052"/>
                  </a:lnTo>
                  <a:lnTo>
                    <a:pt x="0" y="26670"/>
                  </a:lnTo>
                  <a:close/>
                </a:path>
              </a:pathLst>
            </a:custGeom>
            <a:ln w="12192">
              <a:solidFill>
                <a:srgbClr val="000000"/>
              </a:solidFill>
            </a:ln>
          </p:spPr>
          <p:txBody>
            <a:bodyPr wrap="square" lIns="0" tIns="0" rIns="0" bIns="0" rtlCol="0"/>
            <a:lstStyle/>
            <a:p>
              <a:endParaRPr/>
            </a:p>
          </p:txBody>
        </p:sp>
        <p:sp>
          <p:nvSpPr>
            <p:cNvPr id="134" name="object 134"/>
            <p:cNvSpPr/>
            <p:nvPr/>
          </p:nvSpPr>
          <p:spPr>
            <a:xfrm>
              <a:off x="2515362" y="1773173"/>
              <a:ext cx="0" cy="196850"/>
            </a:xfrm>
            <a:custGeom>
              <a:avLst/>
              <a:gdLst/>
              <a:ahLst/>
              <a:cxnLst/>
              <a:rect l="l" t="t" r="r" b="b"/>
              <a:pathLst>
                <a:path h="196850">
                  <a:moveTo>
                    <a:pt x="0" y="196596"/>
                  </a:moveTo>
                  <a:lnTo>
                    <a:pt x="0" y="0"/>
                  </a:lnTo>
                </a:path>
              </a:pathLst>
            </a:custGeom>
            <a:ln w="50292">
              <a:solidFill>
                <a:srgbClr val="000000"/>
              </a:solidFill>
            </a:ln>
          </p:spPr>
          <p:txBody>
            <a:bodyPr wrap="square" lIns="0" tIns="0" rIns="0" bIns="0" rtlCol="0"/>
            <a:lstStyle/>
            <a:p>
              <a:endParaRPr/>
            </a:p>
          </p:txBody>
        </p:sp>
        <p:sp>
          <p:nvSpPr>
            <p:cNvPr id="135" name="object 135"/>
            <p:cNvSpPr/>
            <p:nvPr/>
          </p:nvSpPr>
          <p:spPr>
            <a:xfrm>
              <a:off x="3045713" y="2704337"/>
              <a:ext cx="247015" cy="127000"/>
            </a:xfrm>
            <a:custGeom>
              <a:avLst/>
              <a:gdLst/>
              <a:ahLst/>
              <a:cxnLst/>
              <a:rect l="l" t="t" r="r" b="b"/>
              <a:pathLst>
                <a:path w="247014" h="127000">
                  <a:moveTo>
                    <a:pt x="0" y="0"/>
                  </a:moveTo>
                  <a:lnTo>
                    <a:pt x="246888" y="126492"/>
                  </a:lnTo>
                </a:path>
              </a:pathLst>
            </a:custGeom>
            <a:ln w="50291">
              <a:solidFill>
                <a:srgbClr val="000000"/>
              </a:solidFill>
            </a:ln>
          </p:spPr>
          <p:txBody>
            <a:bodyPr wrap="square" lIns="0" tIns="0" rIns="0" bIns="0" rtlCol="0"/>
            <a:lstStyle/>
            <a:p>
              <a:endParaRPr/>
            </a:p>
          </p:txBody>
        </p:sp>
        <p:sp>
          <p:nvSpPr>
            <p:cNvPr id="136" name="object 136"/>
            <p:cNvSpPr/>
            <p:nvPr/>
          </p:nvSpPr>
          <p:spPr>
            <a:xfrm>
              <a:off x="1794510" y="2711957"/>
              <a:ext cx="216535" cy="123825"/>
            </a:xfrm>
            <a:custGeom>
              <a:avLst/>
              <a:gdLst/>
              <a:ahLst/>
              <a:cxnLst/>
              <a:rect l="l" t="t" r="r" b="b"/>
              <a:pathLst>
                <a:path w="216535" h="123825">
                  <a:moveTo>
                    <a:pt x="216407" y="0"/>
                  </a:moveTo>
                  <a:lnTo>
                    <a:pt x="0" y="123444"/>
                  </a:lnTo>
                </a:path>
              </a:pathLst>
            </a:custGeom>
            <a:ln w="50291">
              <a:solidFill>
                <a:srgbClr val="000000"/>
              </a:solidFill>
            </a:ln>
          </p:spPr>
          <p:txBody>
            <a:bodyPr wrap="square" lIns="0" tIns="0" rIns="0" bIns="0" rtlCol="0"/>
            <a:lstStyle/>
            <a:p>
              <a:endParaRPr/>
            </a:p>
          </p:txBody>
        </p:sp>
        <p:sp>
          <p:nvSpPr>
            <p:cNvPr id="137" name="object 137"/>
            <p:cNvSpPr/>
            <p:nvPr/>
          </p:nvSpPr>
          <p:spPr>
            <a:xfrm>
              <a:off x="1806702" y="2830829"/>
              <a:ext cx="0" cy="203200"/>
            </a:xfrm>
            <a:custGeom>
              <a:avLst/>
              <a:gdLst/>
              <a:ahLst/>
              <a:cxnLst/>
              <a:rect l="l" t="t" r="r" b="b"/>
              <a:pathLst>
                <a:path h="203200">
                  <a:moveTo>
                    <a:pt x="0" y="202691"/>
                  </a:moveTo>
                  <a:lnTo>
                    <a:pt x="0" y="0"/>
                  </a:lnTo>
                </a:path>
              </a:pathLst>
            </a:custGeom>
            <a:ln w="50292">
              <a:solidFill>
                <a:srgbClr val="000000"/>
              </a:solidFill>
            </a:ln>
          </p:spPr>
          <p:txBody>
            <a:bodyPr wrap="square" lIns="0" tIns="0" rIns="0" bIns="0" rtlCol="0"/>
            <a:lstStyle/>
            <a:p>
              <a:endParaRPr/>
            </a:p>
          </p:txBody>
        </p:sp>
        <p:sp>
          <p:nvSpPr>
            <p:cNvPr id="138" name="object 138"/>
            <p:cNvSpPr/>
            <p:nvPr/>
          </p:nvSpPr>
          <p:spPr>
            <a:xfrm>
              <a:off x="3280410" y="2823209"/>
              <a:ext cx="0" cy="368935"/>
            </a:xfrm>
            <a:custGeom>
              <a:avLst/>
              <a:gdLst/>
              <a:ahLst/>
              <a:cxnLst/>
              <a:rect l="l" t="t" r="r" b="b"/>
              <a:pathLst>
                <a:path h="368935">
                  <a:moveTo>
                    <a:pt x="0" y="368808"/>
                  </a:moveTo>
                  <a:lnTo>
                    <a:pt x="0" y="0"/>
                  </a:lnTo>
                </a:path>
              </a:pathLst>
            </a:custGeom>
            <a:ln w="50292">
              <a:solidFill>
                <a:srgbClr val="000000"/>
              </a:solidFill>
            </a:ln>
          </p:spPr>
          <p:txBody>
            <a:bodyPr wrap="square" lIns="0" tIns="0" rIns="0" bIns="0" rtlCol="0"/>
            <a:lstStyle/>
            <a:p>
              <a:endParaRPr/>
            </a:p>
          </p:txBody>
        </p:sp>
      </p:grpSp>
      <p:sp>
        <p:nvSpPr>
          <p:cNvPr id="139" name="object 139"/>
          <p:cNvSpPr txBox="1"/>
          <p:nvPr/>
        </p:nvSpPr>
        <p:spPr>
          <a:xfrm>
            <a:off x="3155950" y="2440241"/>
            <a:ext cx="17843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A</a:t>
            </a:r>
            <a:endParaRPr sz="1800">
              <a:latin typeface="Arial"/>
              <a:cs typeface="Arial"/>
            </a:endParaRPr>
          </a:p>
        </p:txBody>
      </p:sp>
      <p:sp>
        <p:nvSpPr>
          <p:cNvPr id="140" name="object 140"/>
          <p:cNvSpPr txBox="1"/>
          <p:nvPr/>
        </p:nvSpPr>
        <p:spPr>
          <a:xfrm>
            <a:off x="1746173" y="2406865"/>
            <a:ext cx="17843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B</a:t>
            </a:r>
            <a:endParaRPr sz="1800">
              <a:latin typeface="Arial"/>
              <a:cs typeface="Arial"/>
            </a:endParaRPr>
          </a:p>
        </p:txBody>
      </p:sp>
      <p:sp>
        <p:nvSpPr>
          <p:cNvPr id="141" name="object 141"/>
          <p:cNvSpPr txBox="1"/>
          <p:nvPr/>
        </p:nvSpPr>
        <p:spPr>
          <a:xfrm>
            <a:off x="2122449" y="1716265"/>
            <a:ext cx="1905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C</a:t>
            </a:r>
            <a:endParaRPr sz="1800">
              <a:latin typeface="Arial"/>
              <a:cs typeface="Arial"/>
            </a:endParaRPr>
          </a:p>
        </p:txBody>
      </p:sp>
      <p:pic>
        <p:nvPicPr>
          <p:cNvPr id="142" name="object 142"/>
          <p:cNvPicPr/>
          <p:nvPr/>
        </p:nvPicPr>
        <p:blipFill>
          <a:blip r:embed="rId5" cstate="print"/>
          <a:stretch>
            <a:fillRect/>
          </a:stretch>
        </p:blipFill>
        <p:spPr>
          <a:xfrm>
            <a:off x="1751134" y="1836160"/>
            <a:ext cx="261192" cy="269946"/>
          </a:xfrm>
          <a:prstGeom prst="rect">
            <a:avLst/>
          </a:prstGeom>
        </p:spPr>
      </p:pic>
      <p:sp>
        <p:nvSpPr>
          <p:cNvPr id="143" name="object 143"/>
          <p:cNvSpPr txBox="1"/>
          <p:nvPr/>
        </p:nvSpPr>
        <p:spPr>
          <a:xfrm>
            <a:off x="1322387" y="1703641"/>
            <a:ext cx="511175" cy="239395"/>
          </a:xfrm>
          <a:prstGeom prst="rect">
            <a:avLst/>
          </a:prstGeom>
        </p:spPr>
        <p:txBody>
          <a:bodyPr vert="horz" wrap="square" lIns="0" tIns="13335" rIns="0" bIns="0" rtlCol="0">
            <a:spAutoFit/>
          </a:bodyPr>
          <a:lstStyle/>
          <a:p>
            <a:pPr marL="12700">
              <a:lnSpc>
                <a:spcPct val="100000"/>
              </a:lnSpc>
              <a:spcBef>
                <a:spcPts val="105"/>
              </a:spcBef>
            </a:pPr>
            <a:r>
              <a:rPr sz="1400" dirty="0">
                <a:latin typeface="Arial"/>
                <a:cs typeface="Arial"/>
              </a:rPr>
              <a:t>A-B-</a:t>
            </a:r>
            <a:r>
              <a:rPr sz="1400" spc="-50" dirty="0">
                <a:latin typeface="Arial"/>
                <a:cs typeface="Arial"/>
              </a:rPr>
              <a:t>C</a:t>
            </a:r>
            <a:endParaRPr sz="1400">
              <a:latin typeface="Arial"/>
              <a:cs typeface="Arial"/>
            </a:endParaRPr>
          </a:p>
        </p:txBody>
      </p:sp>
      <p:sp>
        <p:nvSpPr>
          <p:cNvPr id="144" name="object 144"/>
          <p:cNvSpPr txBox="1"/>
          <p:nvPr/>
        </p:nvSpPr>
        <p:spPr>
          <a:xfrm>
            <a:off x="4456112" y="1492505"/>
            <a:ext cx="15938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704400"/>
                </a:solidFill>
                <a:latin typeface="Arial"/>
                <a:cs typeface="Arial"/>
              </a:rPr>
              <a:t>+</a:t>
            </a:r>
            <a:endParaRPr sz="1800">
              <a:latin typeface="Arial"/>
              <a:cs typeface="Arial"/>
            </a:endParaRPr>
          </a:p>
        </p:txBody>
      </p:sp>
      <p:sp>
        <p:nvSpPr>
          <p:cNvPr id="145" name="object 145"/>
          <p:cNvSpPr txBox="1"/>
          <p:nvPr/>
        </p:nvSpPr>
        <p:spPr>
          <a:xfrm>
            <a:off x="4575212" y="1824203"/>
            <a:ext cx="15938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704400"/>
                </a:solidFill>
                <a:latin typeface="Arial"/>
                <a:cs typeface="Arial"/>
              </a:rPr>
              <a:t>+</a:t>
            </a:r>
            <a:endParaRPr sz="1800">
              <a:latin typeface="Arial"/>
              <a:cs typeface="Arial"/>
            </a:endParaRPr>
          </a:p>
        </p:txBody>
      </p:sp>
      <p:sp>
        <p:nvSpPr>
          <p:cNvPr id="146" name="object 146"/>
          <p:cNvSpPr txBox="1"/>
          <p:nvPr/>
        </p:nvSpPr>
        <p:spPr>
          <a:xfrm>
            <a:off x="4575212" y="2613102"/>
            <a:ext cx="15938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704400"/>
                </a:solidFill>
                <a:latin typeface="Arial"/>
                <a:cs typeface="Arial"/>
              </a:rPr>
              <a:t>+</a:t>
            </a:r>
            <a:endParaRPr sz="1800">
              <a:latin typeface="Arial"/>
              <a:cs typeface="Arial"/>
            </a:endParaRPr>
          </a:p>
        </p:txBody>
      </p:sp>
      <p:sp>
        <p:nvSpPr>
          <p:cNvPr id="147" name="object 147"/>
          <p:cNvSpPr txBox="1"/>
          <p:nvPr/>
        </p:nvSpPr>
        <p:spPr>
          <a:xfrm>
            <a:off x="4575212" y="3197404"/>
            <a:ext cx="15938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704400"/>
                </a:solidFill>
                <a:latin typeface="Arial"/>
                <a:cs typeface="Arial"/>
              </a:rPr>
              <a:t>+</a:t>
            </a:r>
            <a:endParaRPr sz="1800">
              <a:latin typeface="Arial"/>
              <a:cs typeface="Arial"/>
            </a:endParaRPr>
          </a:p>
        </p:txBody>
      </p:sp>
      <p:grpSp>
        <p:nvGrpSpPr>
          <p:cNvPr id="148" name="object 148"/>
          <p:cNvGrpSpPr/>
          <p:nvPr/>
        </p:nvGrpSpPr>
        <p:grpSpPr>
          <a:xfrm>
            <a:off x="4390644" y="1737360"/>
            <a:ext cx="3203575" cy="1485900"/>
            <a:chOff x="4390644" y="1737360"/>
            <a:chExt cx="3203575" cy="1485900"/>
          </a:xfrm>
        </p:grpSpPr>
        <p:sp>
          <p:nvSpPr>
            <p:cNvPr id="149" name="object 149"/>
            <p:cNvSpPr/>
            <p:nvPr/>
          </p:nvSpPr>
          <p:spPr>
            <a:xfrm>
              <a:off x="7488173" y="2471166"/>
              <a:ext cx="45720" cy="67310"/>
            </a:xfrm>
            <a:custGeom>
              <a:avLst/>
              <a:gdLst/>
              <a:ahLst/>
              <a:cxnLst/>
              <a:rect l="l" t="t" r="r" b="b"/>
              <a:pathLst>
                <a:path w="45720" h="67310">
                  <a:moveTo>
                    <a:pt x="45720" y="67055"/>
                  </a:moveTo>
                  <a:lnTo>
                    <a:pt x="0" y="0"/>
                  </a:lnTo>
                </a:path>
              </a:pathLst>
            </a:custGeom>
            <a:ln w="25907">
              <a:solidFill>
                <a:srgbClr val="FB0128"/>
              </a:solidFill>
            </a:ln>
          </p:spPr>
          <p:txBody>
            <a:bodyPr wrap="square" lIns="0" tIns="0" rIns="0" bIns="0" rtlCol="0"/>
            <a:lstStyle/>
            <a:p>
              <a:endParaRPr/>
            </a:p>
          </p:txBody>
        </p:sp>
        <p:sp>
          <p:nvSpPr>
            <p:cNvPr id="150" name="object 150"/>
            <p:cNvSpPr/>
            <p:nvPr/>
          </p:nvSpPr>
          <p:spPr>
            <a:xfrm>
              <a:off x="7384542" y="2471166"/>
              <a:ext cx="104139" cy="9525"/>
            </a:xfrm>
            <a:custGeom>
              <a:avLst/>
              <a:gdLst/>
              <a:ahLst/>
              <a:cxnLst/>
              <a:rect l="l" t="t" r="r" b="b"/>
              <a:pathLst>
                <a:path w="104140" h="9525">
                  <a:moveTo>
                    <a:pt x="103631" y="0"/>
                  </a:moveTo>
                  <a:lnTo>
                    <a:pt x="0" y="9144"/>
                  </a:lnTo>
                </a:path>
              </a:pathLst>
            </a:custGeom>
            <a:ln w="25908">
              <a:solidFill>
                <a:srgbClr val="FB0128"/>
              </a:solidFill>
            </a:ln>
          </p:spPr>
          <p:txBody>
            <a:bodyPr wrap="square" lIns="0" tIns="0" rIns="0" bIns="0" rtlCol="0"/>
            <a:lstStyle/>
            <a:p>
              <a:endParaRPr/>
            </a:p>
          </p:txBody>
        </p:sp>
        <p:sp>
          <p:nvSpPr>
            <p:cNvPr id="151" name="object 151"/>
            <p:cNvSpPr/>
            <p:nvPr/>
          </p:nvSpPr>
          <p:spPr>
            <a:xfrm>
              <a:off x="7384542" y="2364486"/>
              <a:ext cx="132715" cy="116205"/>
            </a:xfrm>
            <a:custGeom>
              <a:avLst/>
              <a:gdLst/>
              <a:ahLst/>
              <a:cxnLst/>
              <a:rect l="l" t="t" r="r" b="b"/>
              <a:pathLst>
                <a:path w="132715" h="116205">
                  <a:moveTo>
                    <a:pt x="0" y="115824"/>
                  </a:moveTo>
                  <a:lnTo>
                    <a:pt x="132588" y="0"/>
                  </a:lnTo>
                </a:path>
              </a:pathLst>
            </a:custGeom>
            <a:ln w="25908">
              <a:solidFill>
                <a:srgbClr val="FB0128"/>
              </a:solidFill>
            </a:ln>
          </p:spPr>
          <p:txBody>
            <a:bodyPr wrap="square" lIns="0" tIns="0" rIns="0" bIns="0" rtlCol="0"/>
            <a:lstStyle/>
            <a:p>
              <a:endParaRPr/>
            </a:p>
          </p:txBody>
        </p:sp>
        <p:sp>
          <p:nvSpPr>
            <p:cNvPr id="152" name="object 152"/>
            <p:cNvSpPr/>
            <p:nvPr/>
          </p:nvSpPr>
          <p:spPr>
            <a:xfrm>
              <a:off x="7338822" y="2364486"/>
              <a:ext cx="178435" cy="47625"/>
            </a:xfrm>
            <a:custGeom>
              <a:avLst/>
              <a:gdLst/>
              <a:ahLst/>
              <a:cxnLst/>
              <a:rect l="l" t="t" r="r" b="b"/>
              <a:pathLst>
                <a:path w="178434" h="47625">
                  <a:moveTo>
                    <a:pt x="178307" y="0"/>
                  </a:moveTo>
                  <a:lnTo>
                    <a:pt x="0" y="47244"/>
                  </a:lnTo>
                </a:path>
              </a:pathLst>
            </a:custGeom>
            <a:ln w="25907">
              <a:solidFill>
                <a:srgbClr val="FB0128"/>
              </a:solidFill>
            </a:ln>
          </p:spPr>
          <p:txBody>
            <a:bodyPr wrap="square" lIns="0" tIns="0" rIns="0" bIns="0" rtlCol="0"/>
            <a:lstStyle/>
            <a:p>
              <a:endParaRPr/>
            </a:p>
          </p:txBody>
        </p:sp>
        <p:sp>
          <p:nvSpPr>
            <p:cNvPr id="153" name="object 153"/>
            <p:cNvSpPr/>
            <p:nvPr/>
          </p:nvSpPr>
          <p:spPr>
            <a:xfrm>
              <a:off x="7338822" y="2294382"/>
              <a:ext cx="131445" cy="117475"/>
            </a:xfrm>
            <a:custGeom>
              <a:avLst/>
              <a:gdLst/>
              <a:ahLst/>
              <a:cxnLst/>
              <a:rect l="l" t="t" r="r" b="b"/>
              <a:pathLst>
                <a:path w="131445" h="117475">
                  <a:moveTo>
                    <a:pt x="0" y="117348"/>
                  </a:moveTo>
                  <a:lnTo>
                    <a:pt x="131064" y="0"/>
                  </a:lnTo>
                </a:path>
              </a:pathLst>
            </a:custGeom>
            <a:ln w="25908">
              <a:solidFill>
                <a:srgbClr val="FB0128"/>
              </a:solidFill>
            </a:ln>
          </p:spPr>
          <p:txBody>
            <a:bodyPr wrap="square" lIns="0" tIns="0" rIns="0" bIns="0" rtlCol="0"/>
            <a:lstStyle/>
            <a:p>
              <a:endParaRPr/>
            </a:p>
          </p:txBody>
        </p:sp>
        <p:sp>
          <p:nvSpPr>
            <p:cNvPr id="154" name="object 154"/>
            <p:cNvSpPr/>
            <p:nvPr/>
          </p:nvSpPr>
          <p:spPr>
            <a:xfrm>
              <a:off x="7291577" y="2294382"/>
              <a:ext cx="178435" cy="47625"/>
            </a:xfrm>
            <a:custGeom>
              <a:avLst/>
              <a:gdLst/>
              <a:ahLst/>
              <a:cxnLst/>
              <a:rect l="l" t="t" r="r" b="b"/>
              <a:pathLst>
                <a:path w="178434" h="47625">
                  <a:moveTo>
                    <a:pt x="178307" y="0"/>
                  </a:moveTo>
                  <a:lnTo>
                    <a:pt x="0" y="47244"/>
                  </a:lnTo>
                </a:path>
              </a:pathLst>
            </a:custGeom>
            <a:ln w="25907">
              <a:solidFill>
                <a:srgbClr val="FB0128"/>
              </a:solidFill>
            </a:ln>
          </p:spPr>
          <p:txBody>
            <a:bodyPr wrap="square" lIns="0" tIns="0" rIns="0" bIns="0" rtlCol="0"/>
            <a:lstStyle/>
            <a:p>
              <a:endParaRPr/>
            </a:p>
          </p:txBody>
        </p:sp>
        <p:sp>
          <p:nvSpPr>
            <p:cNvPr id="155" name="object 155"/>
            <p:cNvSpPr/>
            <p:nvPr/>
          </p:nvSpPr>
          <p:spPr>
            <a:xfrm>
              <a:off x="7276338" y="2164842"/>
              <a:ext cx="45720" cy="70485"/>
            </a:xfrm>
            <a:custGeom>
              <a:avLst/>
              <a:gdLst/>
              <a:ahLst/>
              <a:cxnLst/>
              <a:rect l="l" t="t" r="r" b="b"/>
              <a:pathLst>
                <a:path w="45720" h="70485">
                  <a:moveTo>
                    <a:pt x="0" y="0"/>
                  </a:moveTo>
                  <a:lnTo>
                    <a:pt x="45720" y="70104"/>
                  </a:lnTo>
                </a:path>
              </a:pathLst>
            </a:custGeom>
            <a:ln w="25908">
              <a:solidFill>
                <a:srgbClr val="FB0128"/>
              </a:solidFill>
            </a:ln>
          </p:spPr>
          <p:txBody>
            <a:bodyPr wrap="square" lIns="0" tIns="0" rIns="0" bIns="0" rtlCol="0"/>
            <a:lstStyle/>
            <a:p>
              <a:endParaRPr/>
            </a:p>
          </p:txBody>
        </p:sp>
        <p:sp>
          <p:nvSpPr>
            <p:cNvPr id="156" name="object 156"/>
            <p:cNvSpPr/>
            <p:nvPr/>
          </p:nvSpPr>
          <p:spPr>
            <a:xfrm>
              <a:off x="7322058" y="2225802"/>
              <a:ext cx="102235" cy="9525"/>
            </a:xfrm>
            <a:custGeom>
              <a:avLst/>
              <a:gdLst/>
              <a:ahLst/>
              <a:cxnLst/>
              <a:rect l="l" t="t" r="r" b="b"/>
              <a:pathLst>
                <a:path w="102234" h="9525">
                  <a:moveTo>
                    <a:pt x="0" y="9144"/>
                  </a:moveTo>
                  <a:lnTo>
                    <a:pt x="102107" y="0"/>
                  </a:lnTo>
                </a:path>
              </a:pathLst>
            </a:custGeom>
            <a:ln w="25908">
              <a:solidFill>
                <a:srgbClr val="FB0128"/>
              </a:solidFill>
            </a:ln>
          </p:spPr>
          <p:txBody>
            <a:bodyPr wrap="square" lIns="0" tIns="0" rIns="0" bIns="0" rtlCol="0"/>
            <a:lstStyle/>
            <a:p>
              <a:endParaRPr/>
            </a:p>
          </p:txBody>
        </p:sp>
        <p:sp>
          <p:nvSpPr>
            <p:cNvPr id="157" name="object 157"/>
            <p:cNvSpPr/>
            <p:nvPr/>
          </p:nvSpPr>
          <p:spPr>
            <a:xfrm>
              <a:off x="7291577" y="2225802"/>
              <a:ext cx="132715" cy="116205"/>
            </a:xfrm>
            <a:custGeom>
              <a:avLst/>
              <a:gdLst/>
              <a:ahLst/>
              <a:cxnLst/>
              <a:rect l="l" t="t" r="r" b="b"/>
              <a:pathLst>
                <a:path w="132715" h="116205">
                  <a:moveTo>
                    <a:pt x="132588" y="0"/>
                  </a:moveTo>
                  <a:lnTo>
                    <a:pt x="0" y="115823"/>
                  </a:lnTo>
                </a:path>
              </a:pathLst>
            </a:custGeom>
            <a:ln w="25908">
              <a:solidFill>
                <a:srgbClr val="FB0128"/>
              </a:solidFill>
            </a:ln>
          </p:spPr>
          <p:txBody>
            <a:bodyPr wrap="square" lIns="0" tIns="0" rIns="0" bIns="0" rtlCol="0"/>
            <a:lstStyle/>
            <a:p>
              <a:endParaRPr/>
            </a:p>
          </p:txBody>
        </p:sp>
        <p:sp>
          <p:nvSpPr>
            <p:cNvPr id="158" name="object 158"/>
            <p:cNvSpPr/>
            <p:nvPr/>
          </p:nvSpPr>
          <p:spPr>
            <a:xfrm>
              <a:off x="7230617" y="2094738"/>
              <a:ext cx="44450" cy="67310"/>
            </a:xfrm>
            <a:custGeom>
              <a:avLst/>
              <a:gdLst/>
              <a:ahLst/>
              <a:cxnLst/>
              <a:rect l="l" t="t" r="r" b="b"/>
              <a:pathLst>
                <a:path w="44450" h="67310">
                  <a:moveTo>
                    <a:pt x="44196" y="67055"/>
                  </a:moveTo>
                  <a:lnTo>
                    <a:pt x="0" y="0"/>
                  </a:lnTo>
                </a:path>
              </a:pathLst>
            </a:custGeom>
            <a:ln w="25908">
              <a:solidFill>
                <a:srgbClr val="FB0128"/>
              </a:solidFill>
            </a:ln>
          </p:spPr>
          <p:txBody>
            <a:bodyPr wrap="square" lIns="0" tIns="0" rIns="0" bIns="0" rtlCol="0"/>
            <a:lstStyle/>
            <a:p>
              <a:endParaRPr/>
            </a:p>
          </p:txBody>
        </p:sp>
        <p:sp>
          <p:nvSpPr>
            <p:cNvPr id="159" name="object 159"/>
            <p:cNvSpPr/>
            <p:nvPr/>
          </p:nvSpPr>
          <p:spPr>
            <a:xfrm>
              <a:off x="7533894" y="2545842"/>
              <a:ext cx="45720" cy="62865"/>
            </a:xfrm>
            <a:custGeom>
              <a:avLst/>
              <a:gdLst/>
              <a:ahLst/>
              <a:cxnLst/>
              <a:rect l="l" t="t" r="r" b="b"/>
              <a:pathLst>
                <a:path w="45720" h="62864">
                  <a:moveTo>
                    <a:pt x="45720" y="62484"/>
                  </a:moveTo>
                  <a:lnTo>
                    <a:pt x="0" y="0"/>
                  </a:lnTo>
                </a:path>
              </a:pathLst>
            </a:custGeom>
            <a:ln w="25908">
              <a:solidFill>
                <a:srgbClr val="FB0128"/>
              </a:solidFill>
            </a:ln>
          </p:spPr>
          <p:txBody>
            <a:bodyPr wrap="square" lIns="0" tIns="0" rIns="0" bIns="0" rtlCol="0"/>
            <a:lstStyle/>
            <a:p>
              <a:endParaRPr/>
            </a:p>
          </p:txBody>
        </p:sp>
        <p:sp>
          <p:nvSpPr>
            <p:cNvPr id="160" name="object 160"/>
            <p:cNvSpPr/>
            <p:nvPr/>
          </p:nvSpPr>
          <p:spPr>
            <a:xfrm>
              <a:off x="7142226" y="2157222"/>
              <a:ext cx="45720" cy="68580"/>
            </a:xfrm>
            <a:custGeom>
              <a:avLst/>
              <a:gdLst/>
              <a:ahLst/>
              <a:cxnLst/>
              <a:rect l="l" t="t" r="r" b="b"/>
              <a:pathLst>
                <a:path w="45720" h="68580">
                  <a:moveTo>
                    <a:pt x="45720" y="0"/>
                  </a:moveTo>
                  <a:lnTo>
                    <a:pt x="0" y="68580"/>
                  </a:lnTo>
                </a:path>
              </a:pathLst>
            </a:custGeom>
            <a:ln w="25908">
              <a:solidFill>
                <a:srgbClr val="FB0128"/>
              </a:solidFill>
            </a:ln>
          </p:spPr>
          <p:txBody>
            <a:bodyPr wrap="square" lIns="0" tIns="0" rIns="0" bIns="0" rtlCol="0"/>
            <a:lstStyle/>
            <a:p>
              <a:endParaRPr/>
            </a:p>
          </p:txBody>
        </p:sp>
        <p:sp>
          <p:nvSpPr>
            <p:cNvPr id="161" name="object 161"/>
            <p:cNvSpPr/>
            <p:nvPr/>
          </p:nvSpPr>
          <p:spPr>
            <a:xfrm>
              <a:off x="7142226" y="2225802"/>
              <a:ext cx="62865" cy="73660"/>
            </a:xfrm>
            <a:custGeom>
              <a:avLst/>
              <a:gdLst/>
              <a:ahLst/>
              <a:cxnLst/>
              <a:rect l="l" t="t" r="r" b="b"/>
              <a:pathLst>
                <a:path w="62865" h="73660">
                  <a:moveTo>
                    <a:pt x="0" y="0"/>
                  </a:moveTo>
                  <a:lnTo>
                    <a:pt x="62484" y="73152"/>
                  </a:lnTo>
                </a:path>
              </a:pathLst>
            </a:custGeom>
            <a:ln w="25908">
              <a:solidFill>
                <a:srgbClr val="FB0128"/>
              </a:solidFill>
            </a:ln>
          </p:spPr>
          <p:txBody>
            <a:bodyPr wrap="square" lIns="0" tIns="0" rIns="0" bIns="0" rtlCol="0"/>
            <a:lstStyle/>
            <a:p>
              <a:endParaRPr/>
            </a:p>
          </p:txBody>
        </p:sp>
        <p:sp>
          <p:nvSpPr>
            <p:cNvPr id="162" name="object 162"/>
            <p:cNvSpPr/>
            <p:nvPr/>
          </p:nvSpPr>
          <p:spPr>
            <a:xfrm>
              <a:off x="7018782" y="2259330"/>
              <a:ext cx="186055" cy="40005"/>
            </a:xfrm>
            <a:custGeom>
              <a:avLst/>
              <a:gdLst/>
              <a:ahLst/>
              <a:cxnLst/>
              <a:rect l="l" t="t" r="r" b="b"/>
              <a:pathLst>
                <a:path w="186054" h="40005">
                  <a:moveTo>
                    <a:pt x="185927" y="39624"/>
                  </a:moveTo>
                  <a:lnTo>
                    <a:pt x="0" y="0"/>
                  </a:lnTo>
                </a:path>
              </a:pathLst>
            </a:custGeom>
            <a:ln w="25908">
              <a:solidFill>
                <a:srgbClr val="FB0128"/>
              </a:solidFill>
            </a:ln>
          </p:spPr>
          <p:txBody>
            <a:bodyPr wrap="square" lIns="0" tIns="0" rIns="0" bIns="0" rtlCol="0"/>
            <a:lstStyle/>
            <a:p>
              <a:endParaRPr/>
            </a:p>
          </p:txBody>
        </p:sp>
        <p:sp>
          <p:nvSpPr>
            <p:cNvPr id="163" name="object 163"/>
            <p:cNvSpPr/>
            <p:nvPr/>
          </p:nvSpPr>
          <p:spPr>
            <a:xfrm>
              <a:off x="7018782" y="2259330"/>
              <a:ext cx="143510" cy="109855"/>
            </a:xfrm>
            <a:custGeom>
              <a:avLst/>
              <a:gdLst/>
              <a:ahLst/>
              <a:cxnLst/>
              <a:rect l="l" t="t" r="r" b="b"/>
              <a:pathLst>
                <a:path w="143509" h="109855">
                  <a:moveTo>
                    <a:pt x="0" y="0"/>
                  </a:moveTo>
                  <a:lnTo>
                    <a:pt x="143256" y="109728"/>
                  </a:lnTo>
                </a:path>
              </a:pathLst>
            </a:custGeom>
            <a:ln w="25908">
              <a:solidFill>
                <a:srgbClr val="FB0128"/>
              </a:solidFill>
            </a:ln>
          </p:spPr>
          <p:txBody>
            <a:bodyPr wrap="square" lIns="0" tIns="0" rIns="0" bIns="0" rtlCol="0"/>
            <a:lstStyle/>
            <a:p>
              <a:endParaRPr/>
            </a:p>
          </p:txBody>
        </p:sp>
        <p:sp>
          <p:nvSpPr>
            <p:cNvPr id="164" name="object 164"/>
            <p:cNvSpPr/>
            <p:nvPr/>
          </p:nvSpPr>
          <p:spPr>
            <a:xfrm>
              <a:off x="6976110" y="2327910"/>
              <a:ext cx="186055" cy="41275"/>
            </a:xfrm>
            <a:custGeom>
              <a:avLst/>
              <a:gdLst/>
              <a:ahLst/>
              <a:cxnLst/>
              <a:rect l="l" t="t" r="r" b="b"/>
              <a:pathLst>
                <a:path w="186054" h="41275">
                  <a:moveTo>
                    <a:pt x="185927" y="41148"/>
                  </a:moveTo>
                  <a:lnTo>
                    <a:pt x="0" y="0"/>
                  </a:lnTo>
                </a:path>
              </a:pathLst>
            </a:custGeom>
            <a:ln w="25908">
              <a:solidFill>
                <a:srgbClr val="FB0128"/>
              </a:solidFill>
            </a:ln>
          </p:spPr>
          <p:txBody>
            <a:bodyPr wrap="square" lIns="0" tIns="0" rIns="0" bIns="0" rtlCol="0"/>
            <a:lstStyle/>
            <a:p>
              <a:endParaRPr/>
            </a:p>
          </p:txBody>
        </p:sp>
        <p:sp>
          <p:nvSpPr>
            <p:cNvPr id="165" name="object 165"/>
            <p:cNvSpPr/>
            <p:nvPr/>
          </p:nvSpPr>
          <p:spPr>
            <a:xfrm>
              <a:off x="6976110" y="2327910"/>
              <a:ext cx="142240" cy="109855"/>
            </a:xfrm>
            <a:custGeom>
              <a:avLst/>
              <a:gdLst/>
              <a:ahLst/>
              <a:cxnLst/>
              <a:rect l="l" t="t" r="r" b="b"/>
              <a:pathLst>
                <a:path w="142240" h="109855">
                  <a:moveTo>
                    <a:pt x="0" y="0"/>
                  </a:moveTo>
                  <a:lnTo>
                    <a:pt x="141732" y="109728"/>
                  </a:lnTo>
                </a:path>
              </a:pathLst>
            </a:custGeom>
            <a:ln w="25908">
              <a:solidFill>
                <a:srgbClr val="FB0128"/>
              </a:solidFill>
            </a:ln>
          </p:spPr>
          <p:txBody>
            <a:bodyPr wrap="square" lIns="0" tIns="0" rIns="0" bIns="0" rtlCol="0"/>
            <a:lstStyle/>
            <a:p>
              <a:endParaRPr/>
            </a:p>
          </p:txBody>
        </p:sp>
        <p:sp>
          <p:nvSpPr>
            <p:cNvPr id="166" name="object 166"/>
            <p:cNvSpPr/>
            <p:nvPr/>
          </p:nvSpPr>
          <p:spPr>
            <a:xfrm>
              <a:off x="6951726" y="2471166"/>
              <a:ext cx="44450" cy="70485"/>
            </a:xfrm>
            <a:custGeom>
              <a:avLst/>
              <a:gdLst/>
              <a:ahLst/>
              <a:cxnLst/>
              <a:rect l="l" t="t" r="r" b="b"/>
              <a:pathLst>
                <a:path w="44450" h="70485">
                  <a:moveTo>
                    <a:pt x="0" y="70103"/>
                  </a:moveTo>
                  <a:lnTo>
                    <a:pt x="44196" y="0"/>
                  </a:lnTo>
                </a:path>
              </a:pathLst>
            </a:custGeom>
            <a:ln w="25908">
              <a:solidFill>
                <a:srgbClr val="FB0128"/>
              </a:solidFill>
            </a:ln>
          </p:spPr>
          <p:txBody>
            <a:bodyPr wrap="square" lIns="0" tIns="0" rIns="0" bIns="0" rtlCol="0"/>
            <a:lstStyle/>
            <a:p>
              <a:endParaRPr/>
            </a:p>
          </p:txBody>
        </p:sp>
        <p:sp>
          <p:nvSpPr>
            <p:cNvPr id="167" name="object 167"/>
            <p:cNvSpPr/>
            <p:nvPr/>
          </p:nvSpPr>
          <p:spPr>
            <a:xfrm>
              <a:off x="6936486" y="2399538"/>
              <a:ext cx="59690" cy="71755"/>
            </a:xfrm>
            <a:custGeom>
              <a:avLst/>
              <a:gdLst/>
              <a:ahLst/>
              <a:cxnLst/>
              <a:rect l="l" t="t" r="r" b="b"/>
              <a:pathLst>
                <a:path w="59690" h="71755">
                  <a:moveTo>
                    <a:pt x="59435" y="71627"/>
                  </a:moveTo>
                  <a:lnTo>
                    <a:pt x="0" y="0"/>
                  </a:lnTo>
                </a:path>
              </a:pathLst>
            </a:custGeom>
            <a:ln w="25908">
              <a:solidFill>
                <a:srgbClr val="FB0128"/>
              </a:solidFill>
            </a:ln>
          </p:spPr>
          <p:txBody>
            <a:bodyPr wrap="square" lIns="0" tIns="0" rIns="0" bIns="0" rtlCol="0"/>
            <a:lstStyle/>
            <a:p>
              <a:endParaRPr/>
            </a:p>
          </p:txBody>
        </p:sp>
        <p:sp>
          <p:nvSpPr>
            <p:cNvPr id="168" name="object 168"/>
            <p:cNvSpPr/>
            <p:nvPr/>
          </p:nvSpPr>
          <p:spPr>
            <a:xfrm>
              <a:off x="6936486" y="2399538"/>
              <a:ext cx="181610" cy="38100"/>
            </a:xfrm>
            <a:custGeom>
              <a:avLst/>
              <a:gdLst/>
              <a:ahLst/>
              <a:cxnLst/>
              <a:rect l="l" t="t" r="r" b="b"/>
              <a:pathLst>
                <a:path w="181609" h="38100">
                  <a:moveTo>
                    <a:pt x="0" y="0"/>
                  </a:moveTo>
                  <a:lnTo>
                    <a:pt x="181356" y="38100"/>
                  </a:lnTo>
                </a:path>
              </a:pathLst>
            </a:custGeom>
            <a:ln w="25908">
              <a:solidFill>
                <a:srgbClr val="FB0128"/>
              </a:solidFill>
            </a:ln>
          </p:spPr>
          <p:txBody>
            <a:bodyPr wrap="square" lIns="0" tIns="0" rIns="0" bIns="0" rtlCol="0"/>
            <a:lstStyle/>
            <a:p>
              <a:endParaRPr/>
            </a:p>
          </p:txBody>
        </p:sp>
        <p:sp>
          <p:nvSpPr>
            <p:cNvPr id="169" name="object 169"/>
            <p:cNvSpPr/>
            <p:nvPr/>
          </p:nvSpPr>
          <p:spPr>
            <a:xfrm>
              <a:off x="7184898" y="2097786"/>
              <a:ext cx="43180" cy="67310"/>
            </a:xfrm>
            <a:custGeom>
              <a:avLst/>
              <a:gdLst/>
              <a:ahLst/>
              <a:cxnLst/>
              <a:rect l="l" t="t" r="r" b="b"/>
              <a:pathLst>
                <a:path w="43179" h="67310">
                  <a:moveTo>
                    <a:pt x="42672" y="0"/>
                  </a:moveTo>
                  <a:lnTo>
                    <a:pt x="0" y="67056"/>
                  </a:lnTo>
                </a:path>
              </a:pathLst>
            </a:custGeom>
            <a:ln w="25908">
              <a:solidFill>
                <a:srgbClr val="FB0128"/>
              </a:solidFill>
            </a:ln>
          </p:spPr>
          <p:txBody>
            <a:bodyPr wrap="square" lIns="0" tIns="0" rIns="0" bIns="0" rtlCol="0"/>
            <a:lstStyle/>
            <a:p>
              <a:endParaRPr/>
            </a:p>
          </p:txBody>
        </p:sp>
        <p:sp>
          <p:nvSpPr>
            <p:cNvPr id="170" name="object 170"/>
            <p:cNvSpPr/>
            <p:nvPr/>
          </p:nvSpPr>
          <p:spPr>
            <a:xfrm>
              <a:off x="6924294" y="2529078"/>
              <a:ext cx="35560" cy="70485"/>
            </a:xfrm>
            <a:custGeom>
              <a:avLst/>
              <a:gdLst/>
              <a:ahLst/>
              <a:cxnLst/>
              <a:rect l="l" t="t" r="r" b="b"/>
              <a:pathLst>
                <a:path w="35559" h="70485">
                  <a:moveTo>
                    <a:pt x="35051" y="0"/>
                  </a:moveTo>
                  <a:lnTo>
                    <a:pt x="0" y="70104"/>
                  </a:lnTo>
                </a:path>
              </a:pathLst>
            </a:custGeom>
            <a:ln w="25907">
              <a:solidFill>
                <a:srgbClr val="FB0128"/>
              </a:solidFill>
            </a:ln>
          </p:spPr>
          <p:txBody>
            <a:bodyPr wrap="square" lIns="0" tIns="0" rIns="0" bIns="0" rtlCol="0"/>
            <a:lstStyle/>
            <a:p>
              <a:endParaRPr/>
            </a:p>
          </p:txBody>
        </p:sp>
        <p:sp>
          <p:nvSpPr>
            <p:cNvPr id="171" name="object 171"/>
            <p:cNvSpPr/>
            <p:nvPr/>
          </p:nvSpPr>
          <p:spPr>
            <a:xfrm>
              <a:off x="7003542" y="2594610"/>
              <a:ext cx="91440" cy="1905"/>
            </a:xfrm>
            <a:custGeom>
              <a:avLst/>
              <a:gdLst/>
              <a:ahLst/>
              <a:cxnLst/>
              <a:rect l="l" t="t" r="r" b="b"/>
              <a:pathLst>
                <a:path w="91440" h="1905">
                  <a:moveTo>
                    <a:pt x="0" y="0"/>
                  </a:moveTo>
                  <a:lnTo>
                    <a:pt x="91440" y="1524"/>
                  </a:lnTo>
                </a:path>
              </a:pathLst>
            </a:custGeom>
            <a:ln w="25908">
              <a:solidFill>
                <a:srgbClr val="FB0128"/>
              </a:solidFill>
            </a:ln>
          </p:spPr>
          <p:txBody>
            <a:bodyPr wrap="square" lIns="0" tIns="0" rIns="0" bIns="0" rtlCol="0"/>
            <a:lstStyle/>
            <a:p>
              <a:endParaRPr/>
            </a:p>
          </p:txBody>
        </p:sp>
        <p:sp>
          <p:nvSpPr>
            <p:cNvPr id="172" name="object 172"/>
            <p:cNvSpPr/>
            <p:nvPr/>
          </p:nvSpPr>
          <p:spPr>
            <a:xfrm>
              <a:off x="7094982" y="2516886"/>
              <a:ext cx="45720" cy="79375"/>
            </a:xfrm>
            <a:custGeom>
              <a:avLst/>
              <a:gdLst/>
              <a:ahLst/>
              <a:cxnLst/>
              <a:rect l="l" t="t" r="r" b="b"/>
              <a:pathLst>
                <a:path w="45720" h="79375">
                  <a:moveTo>
                    <a:pt x="0" y="79248"/>
                  </a:moveTo>
                  <a:lnTo>
                    <a:pt x="45720" y="0"/>
                  </a:lnTo>
                </a:path>
              </a:pathLst>
            </a:custGeom>
            <a:ln w="25908">
              <a:solidFill>
                <a:srgbClr val="FB0128"/>
              </a:solidFill>
            </a:ln>
          </p:spPr>
          <p:txBody>
            <a:bodyPr wrap="square" lIns="0" tIns="0" rIns="0" bIns="0" rtlCol="0"/>
            <a:lstStyle/>
            <a:p>
              <a:endParaRPr/>
            </a:p>
          </p:txBody>
        </p:sp>
        <p:sp>
          <p:nvSpPr>
            <p:cNvPr id="173" name="object 173"/>
            <p:cNvSpPr/>
            <p:nvPr/>
          </p:nvSpPr>
          <p:spPr>
            <a:xfrm>
              <a:off x="7140701" y="2516886"/>
              <a:ext cx="44450" cy="161925"/>
            </a:xfrm>
            <a:custGeom>
              <a:avLst/>
              <a:gdLst/>
              <a:ahLst/>
              <a:cxnLst/>
              <a:rect l="l" t="t" r="r" b="b"/>
              <a:pathLst>
                <a:path w="44450" h="161925">
                  <a:moveTo>
                    <a:pt x="0" y="0"/>
                  </a:moveTo>
                  <a:lnTo>
                    <a:pt x="44196" y="161544"/>
                  </a:lnTo>
                </a:path>
              </a:pathLst>
            </a:custGeom>
            <a:ln w="25908">
              <a:solidFill>
                <a:srgbClr val="FB0128"/>
              </a:solidFill>
            </a:ln>
          </p:spPr>
          <p:txBody>
            <a:bodyPr wrap="square" lIns="0" tIns="0" rIns="0" bIns="0" rtlCol="0"/>
            <a:lstStyle/>
            <a:p>
              <a:endParaRPr/>
            </a:p>
          </p:txBody>
        </p:sp>
        <p:sp>
          <p:nvSpPr>
            <p:cNvPr id="174" name="object 174"/>
            <p:cNvSpPr/>
            <p:nvPr/>
          </p:nvSpPr>
          <p:spPr>
            <a:xfrm>
              <a:off x="7184898" y="2518410"/>
              <a:ext cx="47625" cy="160020"/>
            </a:xfrm>
            <a:custGeom>
              <a:avLst/>
              <a:gdLst/>
              <a:ahLst/>
              <a:cxnLst/>
              <a:rect l="l" t="t" r="r" b="b"/>
              <a:pathLst>
                <a:path w="47625" h="160019">
                  <a:moveTo>
                    <a:pt x="0" y="160020"/>
                  </a:moveTo>
                  <a:lnTo>
                    <a:pt x="47244" y="0"/>
                  </a:lnTo>
                </a:path>
              </a:pathLst>
            </a:custGeom>
            <a:ln w="25908">
              <a:solidFill>
                <a:srgbClr val="FB0128"/>
              </a:solidFill>
            </a:ln>
          </p:spPr>
          <p:txBody>
            <a:bodyPr wrap="square" lIns="0" tIns="0" rIns="0" bIns="0" rtlCol="0"/>
            <a:lstStyle/>
            <a:p>
              <a:endParaRPr/>
            </a:p>
          </p:txBody>
        </p:sp>
        <p:sp>
          <p:nvSpPr>
            <p:cNvPr id="175" name="object 175"/>
            <p:cNvSpPr/>
            <p:nvPr/>
          </p:nvSpPr>
          <p:spPr>
            <a:xfrm>
              <a:off x="7232142" y="2518410"/>
              <a:ext cx="44450" cy="160020"/>
            </a:xfrm>
            <a:custGeom>
              <a:avLst/>
              <a:gdLst/>
              <a:ahLst/>
              <a:cxnLst/>
              <a:rect l="l" t="t" r="r" b="b"/>
              <a:pathLst>
                <a:path w="44450" h="160019">
                  <a:moveTo>
                    <a:pt x="0" y="0"/>
                  </a:moveTo>
                  <a:lnTo>
                    <a:pt x="44196" y="160020"/>
                  </a:lnTo>
                </a:path>
              </a:pathLst>
            </a:custGeom>
            <a:ln w="25908">
              <a:solidFill>
                <a:srgbClr val="FB0128"/>
              </a:solidFill>
            </a:ln>
          </p:spPr>
          <p:txBody>
            <a:bodyPr wrap="square" lIns="0" tIns="0" rIns="0" bIns="0" rtlCol="0"/>
            <a:lstStyle/>
            <a:p>
              <a:endParaRPr/>
            </a:p>
          </p:txBody>
        </p:sp>
        <p:sp>
          <p:nvSpPr>
            <p:cNvPr id="176" name="object 176"/>
            <p:cNvSpPr/>
            <p:nvPr/>
          </p:nvSpPr>
          <p:spPr>
            <a:xfrm>
              <a:off x="7276338" y="2519934"/>
              <a:ext cx="45720" cy="158750"/>
            </a:xfrm>
            <a:custGeom>
              <a:avLst/>
              <a:gdLst/>
              <a:ahLst/>
              <a:cxnLst/>
              <a:rect l="l" t="t" r="r" b="b"/>
              <a:pathLst>
                <a:path w="45720" h="158750">
                  <a:moveTo>
                    <a:pt x="0" y="158496"/>
                  </a:moveTo>
                  <a:lnTo>
                    <a:pt x="45720" y="0"/>
                  </a:lnTo>
                </a:path>
              </a:pathLst>
            </a:custGeom>
            <a:ln w="25908">
              <a:solidFill>
                <a:srgbClr val="FB0128"/>
              </a:solidFill>
            </a:ln>
          </p:spPr>
          <p:txBody>
            <a:bodyPr wrap="square" lIns="0" tIns="0" rIns="0" bIns="0" rtlCol="0"/>
            <a:lstStyle/>
            <a:p>
              <a:endParaRPr/>
            </a:p>
          </p:txBody>
        </p:sp>
        <p:sp>
          <p:nvSpPr>
            <p:cNvPr id="177" name="object 177"/>
            <p:cNvSpPr/>
            <p:nvPr/>
          </p:nvSpPr>
          <p:spPr>
            <a:xfrm>
              <a:off x="7411973" y="2603754"/>
              <a:ext cx="90170" cy="1905"/>
            </a:xfrm>
            <a:custGeom>
              <a:avLst/>
              <a:gdLst/>
              <a:ahLst/>
              <a:cxnLst/>
              <a:rect l="l" t="t" r="r" b="b"/>
              <a:pathLst>
                <a:path w="90170" h="1905">
                  <a:moveTo>
                    <a:pt x="89916" y="1524"/>
                  </a:moveTo>
                  <a:lnTo>
                    <a:pt x="0" y="0"/>
                  </a:lnTo>
                </a:path>
              </a:pathLst>
            </a:custGeom>
            <a:ln w="25907">
              <a:solidFill>
                <a:srgbClr val="FB0128"/>
              </a:solidFill>
            </a:ln>
          </p:spPr>
          <p:txBody>
            <a:bodyPr wrap="square" lIns="0" tIns="0" rIns="0" bIns="0" rtlCol="0"/>
            <a:lstStyle/>
            <a:p>
              <a:endParaRPr/>
            </a:p>
          </p:txBody>
        </p:sp>
        <p:sp>
          <p:nvSpPr>
            <p:cNvPr id="178" name="object 178"/>
            <p:cNvSpPr/>
            <p:nvPr/>
          </p:nvSpPr>
          <p:spPr>
            <a:xfrm>
              <a:off x="7364729" y="2603754"/>
              <a:ext cx="47625" cy="81280"/>
            </a:xfrm>
            <a:custGeom>
              <a:avLst/>
              <a:gdLst/>
              <a:ahLst/>
              <a:cxnLst/>
              <a:rect l="l" t="t" r="r" b="b"/>
              <a:pathLst>
                <a:path w="47625" h="81280">
                  <a:moveTo>
                    <a:pt x="47244" y="0"/>
                  </a:moveTo>
                  <a:lnTo>
                    <a:pt x="0" y="80772"/>
                  </a:lnTo>
                </a:path>
              </a:pathLst>
            </a:custGeom>
            <a:ln w="25908">
              <a:solidFill>
                <a:srgbClr val="FB0128"/>
              </a:solidFill>
            </a:ln>
          </p:spPr>
          <p:txBody>
            <a:bodyPr wrap="square" lIns="0" tIns="0" rIns="0" bIns="0" rtlCol="0"/>
            <a:lstStyle/>
            <a:p>
              <a:endParaRPr/>
            </a:p>
          </p:txBody>
        </p:sp>
        <p:sp>
          <p:nvSpPr>
            <p:cNvPr id="179" name="object 179"/>
            <p:cNvSpPr/>
            <p:nvPr/>
          </p:nvSpPr>
          <p:spPr>
            <a:xfrm>
              <a:off x="7322058" y="2519934"/>
              <a:ext cx="43180" cy="165100"/>
            </a:xfrm>
            <a:custGeom>
              <a:avLst/>
              <a:gdLst/>
              <a:ahLst/>
              <a:cxnLst/>
              <a:rect l="l" t="t" r="r" b="b"/>
              <a:pathLst>
                <a:path w="43179" h="165100">
                  <a:moveTo>
                    <a:pt x="42672" y="164591"/>
                  </a:moveTo>
                  <a:lnTo>
                    <a:pt x="0" y="0"/>
                  </a:lnTo>
                </a:path>
              </a:pathLst>
            </a:custGeom>
            <a:ln w="25908">
              <a:solidFill>
                <a:srgbClr val="FB0128"/>
              </a:solidFill>
            </a:ln>
          </p:spPr>
          <p:txBody>
            <a:bodyPr wrap="square" lIns="0" tIns="0" rIns="0" bIns="0" rtlCol="0"/>
            <a:lstStyle/>
            <a:p>
              <a:endParaRPr/>
            </a:p>
          </p:txBody>
        </p:sp>
        <p:sp>
          <p:nvSpPr>
            <p:cNvPr id="180" name="object 180"/>
            <p:cNvSpPr/>
            <p:nvPr/>
          </p:nvSpPr>
          <p:spPr>
            <a:xfrm>
              <a:off x="6924294" y="2594610"/>
              <a:ext cx="91440" cy="1905"/>
            </a:xfrm>
            <a:custGeom>
              <a:avLst/>
              <a:gdLst/>
              <a:ahLst/>
              <a:cxnLst/>
              <a:rect l="l" t="t" r="r" b="b"/>
              <a:pathLst>
                <a:path w="91440" h="1905">
                  <a:moveTo>
                    <a:pt x="91440" y="0"/>
                  </a:moveTo>
                  <a:lnTo>
                    <a:pt x="0" y="1524"/>
                  </a:lnTo>
                </a:path>
              </a:pathLst>
            </a:custGeom>
            <a:ln w="25908">
              <a:solidFill>
                <a:srgbClr val="FB0128"/>
              </a:solidFill>
            </a:ln>
          </p:spPr>
          <p:txBody>
            <a:bodyPr wrap="square" lIns="0" tIns="0" rIns="0" bIns="0" rtlCol="0"/>
            <a:lstStyle/>
            <a:p>
              <a:endParaRPr/>
            </a:p>
          </p:txBody>
        </p:sp>
        <p:sp>
          <p:nvSpPr>
            <p:cNvPr id="181" name="object 181"/>
            <p:cNvSpPr/>
            <p:nvPr/>
          </p:nvSpPr>
          <p:spPr>
            <a:xfrm>
              <a:off x="7485126" y="2603754"/>
              <a:ext cx="90170" cy="1905"/>
            </a:xfrm>
            <a:custGeom>
              <a:avLst/>
              <a:gdLst/>
              <a:ahLst/>
              <a:cxnLst/>
              <a:rect l="l" t="t" r="r" b="b"/>
              <a:pathLst>
                <a:path w="90170" h="1905">
                  <a:moveTo>
                    <a:pt x="89916" y="0"/>
                  </a:moveTo>
                  <a:lnTo>
                    <a:pt x="0" y="1524"/>
                  </a:lnTo>
                </a:path>
              </a:pathLst>
            </a:custGeom>
            <a:ln w="25907">
              <a:solidFill>
                <a:srgbClr val="FB0128"/>
              </a:solidFill>
            </a:ln>
          </p:spPr>
          <p:txBody>
            <a:bodyPr wrap="square" lIns="0" tIns="0" rIns="0" bIns="0" rtlCol="0"/>
            <a:lstStyle/>
            <a:p>
              <a:endParaRPr/>
            </a:p>
          </p:txBody>
        </p:sp>
        <p:sp>
          <p:nvSpPr>
            <p:cNvPr id="182" name="object 182"/>
            <p:cNvSpPr/>
            <p:nvPr/>
          </p:nvSpPr>
          <p:spPr>
            <a:xfrm>
              <a:off x="6912100" y="2581057"/>
              <a:ext cx="27305" cy="26034"/>
            </a:xfrm>
            <a:custGeom>
              <a:avLst/>
              <a:gdLst/>
              <a:ahLst/>
              <a:cxnLst/>
              <a:rect l="l" t="t" r="r" b="b"/>
              <a:pathLst>
                <a:path w="27304" h="26035">
                  <a:moveTo>
                    <a:pt x="13284" y="0"/>
                  </a:moveTo>
                  <a:lnTo>
                    <a:pt x="2006" y="6781"/>
                  </a:lnTo>
                  <a:lnTo>
                    <a:pt x="0" y="13792"/>
                  </a:lnTo>
                  <a:lnTo>
                    <a:pt x="3162" y="19050"/>
                  </a:lnTo>
                  <a:lnTo>
                    <a:pt x="6324" y="24307"/>
                  </a:lnTo>
                  <a:lnTo>
                    <a:pt x="13449" y="25831"/>
                  </a:lnTo>
                  <a:lnTo>
                    <a:pt x="24726" y="19050"/>
                  </a:lnTo>
                  <a:lnTo>
                    <a:pt x="26733" y="12039"/>
                  </a:lnTo>
                  <a:lnTo>
                    <a:pt x="20408" y="1524"/>
                  </a:lnTo>
                  <a:lnTo>
                    <a:pt x="13284" y="0"/>
                  </a:lnTo>
                  <a:close/>
                </a:path>
              </a:pathLst>
            </a:custGeom>
            <a:solidFill>
              <a:srgbClr val="608FFC"/>
            </a:solidFill>
          </p:spPr>
          <p:txBody>
            <a:bodyPr wrap="square" lIns="0" tIns="0" rIns="0" bIns="0" rtlCol="0"/>
            <a:lstStyle/>
            <a:p>
              <a:endParaRPr/>
            </a:p>
          </p:txBody>
        </p:sp>
        <p:sp>
          <p:nvSpPr>
            <p:cNvPr id="183" name="object 183"/>
            <p:cNvSpPr/>
            <p:nvPr/>
          </p:nvSpPr>
          <p:spPr>
            <a:xfrm>
              <a:off x="6912100" y="2581057"/>
              <a:ext cx="27305" cy="26034"/>
            </a:xfrm>
            <a:custGeom>
              <a:avLst/>
              <a:gdLst/>
              <a:ahLst/>
              <a:cxnLst/>
              <a:rect l="l" t="t" r="r" b="b"/>
              <a:pathLst>
                <a:path w="27304" h="26035">
                  <a:moveTo>
                    <a:pt x="3162" y="19050"/>
                  </a:moveTo>
                  <a:lnTo>
                    <a:pt x="0" y="13792"/>
                  </a:lnTo>
                  <a:lnTo>
                    <a:pt x="2006" y="6781"/>
                  </a:lnTo>
                  <a:lnTo>
                    <a:pt x="7645" y="3390"/>
                  </a:lnTo>
                  <a:lnTo>
                    <a:pt x="13284" y="0"/>
                  </a:lnTo>
                  <a:lnTo>
                    <a:pt x="20408" y="1524"/>
                  </a:lnTo>
                  <a:lnTo>
                    <a:pt x="23571" y="6781"/>
                  </a:lnTo>
                  <a:lnTo>
                    <a:pt x="26733" y="12039"/>
                  </a:lnTo>
                  <a:lnTo>
                    <a:pt x="24726" y="19050"/>
                  </a:lnTo>
                  <a:lnTo>
                    <a:pt x="19088" y="22440"/>
                  </a:lnTo>
                  <a:lnTo>
                    <a:pt x="13449" y="25831"/>
                  </a:lnTo>
                  <a:lnTo>
                    <a:pt x="6324" y="24307"/>
                  </a:lnTo>
                  <a:lnTo>
                    <a:pt x="3162" y="19050"/>
                  </a:lnTo>
                  <a:close/>
                </a:path>
              </a:pathLst>
            </a:custGeom>
            <a:ln w="12700">
              <a:solidFill>
                <a:srgbClr val="FB0128"/>
              </a:solidFill>
            </a:ln>
          </p:spPr>
          <p:txBody>
            <a:bodyPr wrap="square" lIns="0" tIns="0" rIns="0" bIns="0" rtlCol="0"/>
            <a:lstStyle/>
            <a:p>
              <a:endParaRPr/>
            </a:p>
          </p:txBody>
        </p:sp>
        <p:sp>
          <p:nvSpPr>
            <p:cNvPr id="184" name="object 184"/>
            <p:cNvSpPr/>
            <p:nvPr/>
          </p:nvSpPr>
          <p:spPr>
            <a:xfrm>
              <a:off x="7214184" y="2090303"/>
              <a:ext cx="26034" cy="23495"/>
            </a:xfrm>
            <a:custGeom>
              <a:avLst/>
              <a:gdLst/>
              <a:ahLst/>
              <a:cxnLst/>
              <a:rect l="l" t="t" r="r" b="b"/>
              <a:pathLst>
                <a:path w="26034" h="23494">
                  <a:moveTo>
                    <a:pt x="13639" y="0"/>
                  </a:moveTo>
                  <a:lnTo>
                    <a:pt x="2374" y="6769"/>
                  </a:lnTo>
                  <a:lnTo>
                    <a:pt x="0" y="13169"/>
                  </a:lnTo>
                  <a:lnTo>
                    <a:pt x="2705" y="17678"/>
                  </a:lnTo>
                  <a:lnTo>
                    <a:pt x="5410" y="22186"/>
                  </a:lnTo>
                  <a:lnTo>
                    <a:pt x="12179" y="23101"/>
                  </a:lnTo>
                  <a:lnTo>
                    <a:pt x="23456" y="16319"/>
                  </a:lnTo>
                  <a:lnTo>
                    <a:pt x="25831" y="9918"/>
                  </a:lnTo>
                  <a:lnTo>
                    <a:pt x="20408" y="901"/>
                  </a:lnTo>
                  <a:lnTo>
                    <a:pt x="13639" y="0"/>
                  </a:lnTo>
                  <a:close/>
                </a:path>
              </a:pathLst>
            </a:custGeom>
            <a:solidFill>
              <a:srgbClr val="608FFC"/>
            </a:solidFill>
          </p:spPr>
          <p:txBody>
            <a:bodyPr wrap="square" lIns="0" tIns="0" rIns="0" bIns="0" rtlCol="0"/>
            <a:lstStyle/>
            <a:p>
              <a:endParaRPr/>
            </a:p>
          </p:txBody>
        </p:sp>
        <p:sp>
          <p:nvSpPr>
            <p:cNvPr id="185" name="object 185"/>
            <p:cNvSpPr/>
            <p:nvPr/>
          </p:nvSpPr>
          <p:spPr>
            <a:xfrm>
              <a:off x="7214184" y="2090304"/>
              <a:ext cx="26034" cy="23495"/>
            </a:xfrm>
            <a:custGeom>
              <a:avLst/>
              <a:gdLst/>
              <a:ahLst/>
              <a:cxnLst/>
              <a:rect l="l" t="t" r="r" b="b"/>
              <a:pathLst>
                <a:path w="26034" h="23494">
                  <a:moveTo>
                    <a:pt x="2705" y="17678"/>
                  </a:moveTo>
                  <a:lnTo>
                    <a:pt x="0" y="13169"/>
                  </a:lnTo>
                  <a:lnTo>
                    <a:pt x="2374" y="6769"/>
                  </a:lnTo>
                  <a:lnTo>
                    <a:pt x="8000" y="3378"/>
                  </a:lnTo>
                  <a:lnTo>
                    <a:pt x="13639" y="0"/>
                  </a:lnTo>
                  <a:lnTo>
                    <a:pt x="20408" y="901"/>
                  </a:lnTo>
                  <a:lnTo>
                    <a:pt x="23113" y="5410"/>
                  </a:lnTo>
                  <a:lnTo>
                    <a:pt x="25831" y="9918"/>
                  </a:lnTo>
                  <a:lnTo>
                    <a:pt x="23456" y="16319"/>
                  </a:lnTo>
                  <a:lnTo>
                    <a:pt x="17818" y="19710"/>
                  </a:lnTo>
                  <a:lnTo>
                    <a:pt x="12179" y="23101"/>
                  </a:lnTo>
                  <a:lnTo>
                    <a:pt x="5410" y="22186"/>
                  </a:lnTo>
                  <a:lnTo>
                    <a:pt x="2705" y="17678"/>
                  </a:lnTo>
                  <a:close/>
                </a:path>
              </a:pathLst>
            </a:custGeom>
            <a:ln w="12700">
              <a:solidFill>
                <a:srgbClr val="FB0128"/>
              </a:solidFill>
            </a:ln>
          </p:spPr>
          <p:txBody>
            <a:bodyPr wrap="square" lIns="0" tIns="0" rIns="0" bIns="0" rtlCol="0"/>
            <a:lstStyle/>
            <a:p>
              <a:endParaRPr/>
            </a:p>
          </p:txBody>
        </p:sp>
        <p:sp>
          <p:nvSpPr>
            <p:cNvPr id="186" name="object 186"/>
            <p:cNvSpPr/>
            <p:nvPr/>
          </p:nvSpPr>
          <p:spPr>
            <a:xfrm>
              <a:off x="7561846" y="2593541"/>
              <a:ext cx="26034" cy="23495"/>
            </a:xfrm>
            <a:custGeom>
              <a:avLst/>
              <a:gdLst/>
              <a:ahLst/>
              <a:cxnLst/>
              <a:rect l="l" t="t" r="r" b="b"/>
              <a:pathLst>
                <a:path w="26034" h="23494">
                  <a:moveTo>
                    <a:pt x="13639" y="0"/>
                  </a:moveTo>
                  <a:lnTo>
                    <a:pt x="2374" y="6769"/>
                  </a:lnTo>
                  <a:lnTo>
                    <a:pt x="0" y="13169"/>
                  </a:lnTo>
                  <a:lnTo>
                    <a:pt x="2705" y="17678"/>
                  </a:lnTo>
                  <a:lnTo>
                    <a:pt x="5410" y="22186"/>
                  </a:lnTo>
                  <a:lnTo>
                    <a:pt x="12179" y="23101"/>
                  </a:lnTo>
                  <a:lnTo>
                    <a:pt x="23456" y="16319"/>
                  </a:lnTo>
                  <a:lnTo>
                    <a:pt x="25831" y="9918"/>
                  </a:lnTo>
                  <a:lnTo>
                    <a:pt x="20408" y="901"/>
                  </a:lnTo>
                  <a:lnTo>
                    <a:pt x="13639" y="0"/>
                  </a:lnTo>
                  <a:close/>
                </a:path>
              </a:pathLst>
            </a:custGeom>
            <a:solidFill>
              <a:srgbClr val="608FFC"/>
            </a:solidFill>
          </p:spPr>
          <p:txBody>
            <a:bodyPr wrap="square" lIns="0" tIns="0" rIns="0" bIns="0" rtlCol="0"/>
            <a:lstStyle/>
            <a:p>
              <a:endParaRPr/>
            </a:p>
          </p:txBody>
        </p:sp>
        <p:sp>
          <p:nvSpPr>
            <p:cNvPr id="187" name="object 187"/>
            <p:cNvSpPr/>
            <p:nvPr/>
          </p:nvSpPr>
          <p:spPr>
            <a:xfrm>
              <a:off x="7561846" y="2593541"/>
              <a:ext cx="26034" cy="23495"/>
            </a:xfrm>
            <a:custGeom>
              <a:avLst/>
              <a:gdLst/>
              <a:ahLst/>
              <a:cxnLst/>
              <a:rect l="l" t="t" r="r" b="b"/>
              <a:pathLst>
                <a:path w="26034" h="23494">
                  <a:moveTo>
                    <a:pt x="2705" y="17678"/>
                  </a:moveTo>
                  <a:lnTo>
                    <a:pt x="0" y="13169"/>
                  </a:lnTo>
                  <a:lnTo>
                    <a:pt x="2374" y="6769"/>
                  </a:lnTo>
                  <a:lnTo>
                    <a:pt x="8000" y="3378"/>
                  </a:lnTo>
                  <a:lnTo>
                    <a:pt x="13639" y="0"/>
                  </a:lnTo>
                  <a:lnTo>
                    <a:pt x="20408" y="901"/>
                  </a:lnTo>
                  <a:lnTo>
                    <a:pt x="23113" y="5410"/>
                  </a:lnTo>
                  <a:lnTo>
                    <a:pt x="25831" y="9918"/>
                  </a:lnTo>
                  <a:lnTo>
                    <a:pt x="23456" y="16319"/>
                  </a:lnTo>
                  <a:lnTo>
                    <a:pt x="17818" y="19710"/>
                  </a:lnTo>
                  <a:lnTo>
                    <a:pt x="12179" y="23101"/>
                  </a:lnTo>
                  <a:lnTo>
                    <a:pt x="5410" y="22186"/>
                  </a:lnTo>
                  <a:lnTo>
                    <a:pt x="2705" y="17678"/>
                  </a:lnTo>
                  <a:close/>
                </a:path>
              </a:pathLst>
            </a:custGeom>
            <a:ln w="12700">
              <a:solidFill>
                <a:srgbClr val="FB0128"/>
              </a:solidFill>
            </a:ln>
          </p:spPr>
          <p:txBody>
            <a:bodyPr wrap="square" lIns="0" tIns="0" rIns="0" bIns="0" rtlCol="0"/>
            <a:lstStyle/>
            <a:p>
              <a:endParaRPr/>
            </a:p>
          </p:txBody>
        </p:sp>
        <p:sp>
          <p:nvSpPr>
            <p:cNvPr id="188" name="object 188"/>
            <p:cNvSpPr/>
            <p:nvPr/>
          </p:nvSpPr>
          <p:spPr>
            <a:xfrm>
              <a:off x="6776466" y="2455926"/>
              <a:ext cx="132715" cy="137160"/>
            </a:xfrm>
            <a:custGeom>
              <a:avLst/>
              <a:gdLst/>
              <a:ahLst/>
              <a:cxnLst/>
              <a:rect l="l" t="t" r="r" b="b"/>
              <a:pathLst>
                <a:path w="132715" h="137160">
                  <a:moveTo>
                    <a:pt x="132588" y="137160"/>
                  </a:moveTo>
                  <a:lnTo>
                    <a:pt x="0" y="0"/>
                  </a:lnTo>
                </a:path>
              </a:pathLst>
            </a:custGeom>
            <a:ln w="50292">
              <a:solidFill>
                <a:srgbClr val="000000"/>
              </a:solidFill>
            </a:ln>
          </p:spPr>
          <p:txBody>
            <a:bodyPr wrap="square" lIns="0" tIns="0" rIns="0" bIns="0" rtlCol="0"/>
            <a:lstStyle/>
            <a:p>
              <a:endParaRPr/>
            </a:p>
          </p:txBody>
        </p:sp>
        <p:pic>
          <p:nvPicPr>
            <p:cNvPr id="189" name="object 189"/>
            <p:cNvPicPr/>
            <p:nvPr/>
          </p:nvPicPr>
          <p:blipFill>
            <a:blip r:embed="rId6" cstate="print"/>
            <a:stretch>
              <a:fillRect/>
            </a:stretch>
          </p:blipFill>
          <p:spPr>
            <a:xfrm>
              <a:off x="4390644" y="1737360"/>
              <a:ext cx="76200" cy="65532"/>
            </a:xfrm>
            <a:prstGeom prst="rect">
              <a:avLst/>
            </a:prstGeom>
          </p:spPr>
        </p:pic>
        <p:pic>
          <p:nvPicPr>
            <p:cNvPr id="190" name="object 190"/>
            <p:cNvPicPr/>
            <p:nvPr/>
          </p:nvPicPr>
          <p:blipFill>
            <a:blip r:embed="rId7" cstate="print"/>
            <a:stretch>
              <a:fillRect/>
            </a:stretch>
          </p:blipFill>
          <p:spPr>
            <a:xfrm>
              <a:off x="5300472" y="2447544"/>
              <a:ext cx="76200" cy="67056"/>
            </a:xfrm>
            <a:prstGeom prst="rect">
              <a:avLst/>
            </a:prstGeom>
          </p:spPr>
        </p:pic>
        <p:pic>
          <p:nvPicPr>
            <p:cNvPr id="191" name="object 191"/>
            <p:cNvPicPr/>
            <p:nvPr/>
          </p:nvPicPr>
          <p:blipFill>
            <a:blip r:embed="rId6" cstate="print"/>
            <a:stretch>
              <a:fillRect/>
            </a:stretch>
          </p:blipFill>
          <p:spPr>
            <a:xfrm>
              <a:off x="4398264" y="3157727"/>
              <a:ext cx="76200" cy="65532"/>
            </a:xfrm>
            <a:prstGeom prst="rect">
              <a:avLst/>
            </a:prstGeom>
          </p:spPr>
        </p:pic>
      </p:grpSp>
      <p:sp>
        <p:nvSpPr>
          <p:cNvPr id="192" name="object 192"/>
          <p:cNvSpPr txBox="1"/>
          <p:nvPr/>
        </p:nvSpPr>
        <p:spPr>
          <a:xfrm>
            <a:off x="4200525" y="1770316"/>
            <a:ext cx="19050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704400"/>
                </a:solidFill>
                <a:latin typeface="Arial"/>
                <a:cs typeface="Arial"/>
              </a:rPr>
              <a:t>C</a:t>
            </a:r>
            <a:endParaRPr sz="1800">
              <a:latin typeface="Arial"/>
              <a:cs typeface="Arial"/>
            </a:endParaRPr>
          </a:p>
        </p:txBody>
      </p:sp>
      <p:sp>
        <p:nvSpPr>
          <p:cNvPr id="193" name="object 193"/>
          <p:cNvSpPr txBox="1"/>
          <p:nvPr/>
        </p:nvSpPr>
        <p:spPr>
          <a:xfrm>
            <a:off x="4208526" y="2859366"/>
            <a:ext cx="17843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704400"/>
                </a:solidFill>
                <a:latin typeface="Arial"/>
                <a:cs typeface="Arial"/>
              </a:rPr>
              <a:t>A</a:t>
            </a:r>
            <a:endParaRPr sz="1800">
              <a:latin typeface="Arial"/>
              <a:cs typeface="Arial"/>
            </a:endParaRPr>
          </a:p>
        </p:txBody>
      </p:sp>
      <p:sp>
        <p:nvSpPr>
          <p:cNvPr id="194" name="object 194"/>
          <p:cNvSpPr txBox="1"/>
          <p:nvPr/>
        </p:nvSpPr>
        <p:spPr>
          <a:xfrm>
            <a:off x="5103952" y="2179967"/>
            <a:ext cx="17843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704400"/>
                </a:solidFill>
                <a:latin typeface="Arial"/>
                <a:cs typeface="Arial"/>
              </a:rPr>
              <a:t>B</a:t>
            </a:r>
            <a:endParaRPr sz="1800">
              <a:latin typeface="Arial"/>
              <a:cs typeface="Arial"/>
            </a:endParaRPr>
          </a:p>
        </p:txBody>
      </p:sp>
      <p:sp>
        <p:nvSpPr>
          <p:cNvPr id="195" name="object 195"/>
          <p:cNvSpPr txBox="1"/>
          <p:nvPr/>
        </p:nvSpPr>
        <p:spPr>
          <a:xfrm>
            <a:off x="1855978" y="5769560"/>
            <a:ext cx="990600" cy="391160"/>
          </a:xfrm>
          <a:prstGeom prst="rect">
            <a:avLst/>
          </a:prstGeom>
        </p:spPr>
        <p:txBody>
          <a:bodyPr vert="horz" wrap="square" lIns="0" tIns="12700" rIns="0" bIns="0" rtlCol="0">
            <a:spAutoFit/>
          </a:bodyPr>
          <a:lstStyle/>
          <a:p>
            <a:pPr marL="12700">
              <a:lnSpc>
                <a:spcPct val="100000"/>
              </a:lnSpc>
              <a:spcBef>
                <a:spcPts val="100"/>
              </a:spcBef>
            </a:pPr>
            <a:r>
              <a:rPr sz="2400" spc="-10" dirty="0">
                <a:latin typeface="Arial"/>
                <a:cs typeface="Arial"/>
              </a:rPr>
              <a:t>Source</a:t>
            </a:r>
            <a:endParaRPr sz="2400" dirty="0">
              <a:latin typeface="Arial"/>
              <a:cs typeface="Arial"/>
            </a:endParaRPr>
          </a:p>
        </p:txBody>
      </p:sp>
      <p:grpSp>
        <p:nvGrpSpPr>
          <p:cNvPr id="196" name="object 196"/>
          <p:cNvGrpSpPr/>
          <p:nvPr/>
        </p:nvGrpSpPr>
        <p:grpSpPr>
          <a:xfrm>
            <a:off x="1604775" y="3699509"/>
            <a:ext cx="1306195" cy="882015"/>
            <a:chOff x="1604775" y="3699509"/>
            <a:chExt cx="1306195" cy="882015"/>
          </a:xfrm>
        </p:grpSpPr>
        <p:sp>
          <p:nvSpPr>
            <p:cNvPr id="197" name="object 197"/>
            <p:cNvSpPr/>
            <p:nvPr/>
          </p:nvSpPr>
          <p:spPr>
            <a:xfrm>
              <a:off x="1630679" y="4543132"/>
              <a:ext cx="1203960" cy="1905"/>
            </a:xfrm>
            <a:custGeom>
              <a:avLst/>
              <a:gdLst/>
              <a:ahLst/>
              <a:cxnLst/>
              <a:rect l="l" t="t" r="r" b="b"/>
              <a:pathLst>
                <a:path w="1203960" h="1904">
                  <a:moveTo>
                    <a:pt x="0" y="1435"/>
                  </a:moveTo>
                  <a:lnTo>
                    <a:pt x="1203960" y="0"/>
                  </a:lnTo>
                </a:path>
              </a:pathLst>
            </a:custGeom>
            <a:ln w="12699">
              <a:solidFill>
                <a:srgbClr val="037B03"/>
              </a:solidFill>
            </a:ln>
          </p:spPr>
          <p:txBody>
            <a:bodyPr wrap="square" lIns="0" tIns="0" rIns="0" bIns="0" rtlCol="0"/>
            <a:lstStyle/>
            <a:p>
              <a:endParaRPr/>
            </a:p>
          </p:txBody>
        </p:sp>
        <p:sp>
          <p:nvSpPr>
            <p:cNvPr id="198" name="object 198"/>
            <p:cNvSpPr/>
            <p:nvPr/>
          </p:nvSpPr>
          <p:spPr>
            <a:xfrm>
              <a:off x="2783789" y="4505101"/>
              <a:ext cx="127635" cy="76200"/>
            </a:xfrm>
            <a:custGeom>
              <a:avLst/>
              <a:gdLst/>
              <a:ahLst/>
              <a:cxnLst/>
              <a:rect l="l" t="t" r="r" b="b"/>
              <a:pathLst>
                <a:path w="127635" h="76200">
                  <a:moveTo>
                    <a:pt x="0" y="0"/>
                  </a:moveTo>
                  <a:lnTo>
                    <a:pt x="50850" y="38036"/>
                  </a:lnTo>
                  <a:lnTo>
                    <a:pt x="101" y="76200"/>
                  </a:lnTo>
                  <a:lnTo>
                    <a:pt x="127050" y="37947"/>
                  </a:lnTo>
                  <a:lnTo>
                    <a:pt x="0" y="0"/>
                  </a:lnTo>
                  <a:close/>
                </a:path>
              </a:pathLst>
            </a:custGeom>
            <a:solidFill>
              <a:srgbClr val="037B03"/>
            </a:solidFill>
          </p:spPr>
          <p:txBody>
            <a:bodyPr wrap="square" lIns="0" tIns="0" rIns="0" bIns="0" rtlCol="0"/>
            <a:lstStyle/>
            <a:p>
              <a:endParaRPr/>
            </a:p>
          </p:txBody>
        </p:sp>
        <p:sp>
          <p:nvSpPr>
            <p:cNvPr id="199" name="object 199"/>
            <p:cNvSpPr/>
            <p:nvPr/>
          </p:nvSpPr>
          <p:spPr>
            <a:xfrm>
              <a:off x="1643633" y="3777233"/>
              <a:ext cx="0" cy="782320"/>
            </a:xfrm>
            <a:custGeom>
              <a:avLst/>
              <a:gdLst/>
              <a:ahLst/>
              <a:cxnLst/>
              <a:rect l="l" t="t" r="r" b="b"/>
              <a:pathLst>
                <a:path h="782320">
                  <a:moveTo>
                    <a:pt x="0" y="781812"/>
                  </a:moveTo>
                  <a:lnTo>
                    <a:pt x="0" y="0"/>
                  </a:lnTo>
                </a:path>
              </a:pathLst>
            </a:custGeom>
            <a:ln w="25908">
              <a:solidFill>
                <a:srgbClr val="FB0128"/>
              </a:solidFill>
            </a:ln>
          </p:spPr>
          <p:txBody>
            <a:bodyPr wrap="square" lIns="0" tIns="0" rIns="0" bIns="0" rtlCol="0"/>
            <a:lstStyle/>
            <a:p>
              <a:endParaRPr/>
            </a:p>
          </p:txBody>
        </p:sp>
        <p:sp>
          <p:nvSpPr>
            <p:cNvPr id="200" name="object 200"/>
            <p:cNvSpPr/>
            <p:nvPr/>
          </p:nvSpPr>
          <p:spPr>
            <a:xfrm>
              <a:off x="1604775" y="3699509"/>
              <a:ext cx="78105" cy="129539"/>
            </a:xfrm>
            <a:custGeom>
              <a:avLst/>
              <a:gdLst/>
              <a:ahLst/>
              <a:cxnLst/>
              <a:rect l="l" t="t" r="r" b="b"/>
              <a:pathLst>
                <a:path w="78105" h="129539">
                  <a:moveTo>
                    <a:pt x="38862" y="0"/>
                  </a:moveTo>
                  <a:lnTo>
                    <a:pt x="0" y="129540"/>
                  </a:lnTo>
                  <a:lnTo>
                    <a:pt x="38862" y="77724"/>
                  </a:lnTo>
                  <a:lnTo>
                    <a:pt x="77724" y="129540"/>
                  </a:lnTo>
                  <a:lnTo>
                    <a:pt x="38862" y="0"/>
                  </a:lnTo>
                  <a:close/>
                </a:path>
              </a:pathLst>
            </a:custGeom>
            <a:solidFill>
              <a:srgbClr val="FB0128"/>
            </a:solidFill>
          </p:spPr>
          <p:txBody>
            <a:bodyPr wrap="square" lIns="0" tIns="0" rIns="0" bIns="0" rtlCol="0"/>
            <a:lstStyle/>
            <a:p>
              <a:endParaRPr/>
            </a:p>
          </p:txBody>
        </p:sp>
      </p:grpSp>
      <p:sp>
        <p:nvSpPr>
          <p:cNvPr id="201" name="object 201"/>
          <p:cNvSpPr txBox="1"/>
          <p:nvPr/>
        </p:nvSpPr>
        <p:spPr>
          <a:xfrm>
            <a:off x="2546350" y="4201572"/>
            <a:ext cx="471170" cy="330835"/>
          </a:xfrm>
          <a:prstGeom prst="rect">
            <a:avLst/>
          </a:prstGeom>
        </p:spPr>
        <p:txBody>
          <a:bodyPr vert="horz" wrap="square" lIns="0" tIns="12700" rIns="0" bIns="0" rtlCol="0">
            <a:spAutoFit/>
          </a:bodyPr>
          <a:lstStyle/>
          <a:p>
            <a:pPr marL="38100">
              <a:lnSpc>
                <a:spcPct val="100000"/>
              </a:lnSpc>
              <a:spcBef>
                <a:spcPts val="100"/>
              </a:spcBef>
            </a:pPr>
            <a:r>
              <a:rPr sz="3000" spc="-37" baseline="13888" dirty="0">
                <a:latin typeface="Arial"/>
                <a:cs typeface="Arial"/>
              </a:rPr>
              <a:t>E</a:t>
            </a:r>
            <a:r>
              <a:rPr sz="1300" spc="-25" dirty="0">
                <a:latin typeface="Arial"/>
                <a:cs typeface="Arial"/>
              </a:rPr>
              <a:t>BA</a:t>
            </a:r>
            <a:endParaRPr sz="1300">
              <a:latin typeface="Arial"/>
              <a:cs typeface="Arial"/>
            </a:endParaRPr>
          </a:p>
        </p:txBody>
      </p:sp>
      <p:sp>
        <p:nvSpPr>
          <p:cNvPr id="202" name="object 202"/>
          <p:cNvSpPr txBox="1"/>
          <p:nvPr/>
        </p:nvSpPr>
        <p:spPr>
          <a:xfrm>
            <a:off x="1774825" y="3597751"/>
            <a:ext cx="96520" cy="330835"/>
          </a:xfrm>
          <a:prstGeom prst="rect">
            <a:avLst/>
          </a:prstGeom>
        </p:spPr>
        <p:txBody>
          <a:bodyPr vert="horz" wrap="square" lIns="0" tIns="12700" rIns="0" bIns="0" rtlCol="0">
            <a:spAutoFit/>
          </a:bodyPr>
          <a:lstStyle/>
          <a:p>
            <a:pPr marL="12700">
              <a:lnSpc>
                <a:spcPct val="100000"/>
              </a:lnSpc>
              <a:spcBef>
                <a:spcPts val="100"/>
              </a:spcBef>
            </a:pPr>
            <a:r>
              <a:rPr sz="2000" dirty="0">
                <a:latin typeface="Arial"/>
                <a:cs typeface="Arial"/>
              </a:rPr>
              <a:t>I</a:t>
            </a:r>
            <a:endParaRPr sz="2000">
              <a:latin typeface="Arial"/>
              <a:cs typeface="Arial"/>
            </a:endParaRPr>
          </a:p>
        </p:txBody>
      </p:sp>
      <p:sp>
        <p:nvSpPr>
          <p:cNvPr id="203" name="object 203"/>
          <p:cNvSpPr txBox="1"/>
          <p:nvPr/>
        </p:nvSpPr>
        <p:spPr>
          <a:xfrm>
            <a:off x="1844929" y="3745580"/>
            <a:ext cx="147955" cy="228600"/>
          </a:xfrm>
          <a:prstGeom prst="rect">
            <a:avLst/>
          </a:prstGeom>
        </p:spPr>
        <p:txBody>
          <a:bodyPr vert="horz" wrap="square" lIns="0" tIns="16510" rIns="0" bIns="0" rtlCol="0">
            <a:spAutoFit/>
          </a:bodyPr>
          <a:lstStyle/>
          <a:p>
            <a:pPr marL="12700">
              <a:lnSpc>
                <a:spcPct val="100000"/>
              </a:lnSpc>
              <a:spcBef>
                <a:spcPts val="130"/>
              </a:spcBef>
            </a:pPr>
            <a:r>
              <a:rPr sz="1300" spc="20" dirty="0">
                <a:latin typeface="Arial"/>
                <a:cs typeface="Arial"/>
              </a:rPr>
              <a:t>C</a:t>
            </a:r>
            <a:endParaRPr sz="1300">
              <a:latin typeface="Arial"/>
              <a:cs typeface="Arial"/>
            </a:endParaRPr>
          </a:p>
        </p:txBody>
      </p:sp>
      <p:sp>
        <p:nvSpPr>
          <p:cNvPr id="204" name="object 204"/>
          <p:cNvSpPr txBox="1"/>
          <p:nvPr/>
        </p:nvSpPr>
        <p:spPr>
          <a:xfrm>
            <a:off x="2343150" y="4947126"/>
            <a:ext cx="259715" cy="330835"/>
          </a:xfrm>
          <a:prstGeom prst="rect">
            <a:avLst/>
          </a:prstGeom>
        </p:spPr>
        <p:txBody>
          <a:bodyPr vert="horz" wrap="square" lIns="0" tIns="12700" rIns="0" bIns="0" rtlCol="0">
            <a:spAutoFit/>
          </a:bodyPr>
          <a:lstStyle/>
          <a:p>
            <a:pPr marL="38100">
              <a:lnSpc>
                <a:spcPct val="100000"/>
              </a:lnSpc>
              <a:spcBef>
                <a:spcPts val="100"/>
              </a:spcBef>
            </a:pPr>
            <a:r>
              <a:rPr sz="2000" spc="-25" dirty="0">
                <a:latin typeface="Arial"/>
                <a:cs typeface="Arial"/>
              </a:rPr>
              <a:t>I</a:t>
            </a:r>
            <a:r>
              <a:rPr sz="1950" spc="-37" baseline="-21367" dirty="0">
                <a:latin typeface="Arial"/>
                <a:cs typeface="Arial"/>
              </a:rPr>
              <a:t>A</a:t>
            </a:r>
            <a:endParaRPr sz="1950" baseline="-21367">
              <a:latin typeface="Arial"/>
              <a:cs typeface="Arial"/>
            </a:endParaRPr>
          </a:p>
        </p:txBody>
      </p:sp>
      <p:sp>
        <p:nvSpPr>
          <p:cNvPr id="205" name="object 205"/>
          <p:cNvSpPr txBox="1"/>
          <p:nvPr/>
        </p:nvSpPr>
        <p:spPr>
          <a:xfrm>
            <a:off x="627062" y="3549110"/>
            <a:ext cx="480695" cy="330835"/>
          </a:xfrm>
          <a:prstGeom prst="rect">
            <a:avLst/>
          </a:prstGeom>
        </p:spPr>
        <p:txBody>
          <a:bodyPr vert="horz" wrap="square" lIns="0" tIns="13335" rIns="0" bIns="0" rtlCol="0">
            <a:spAutoFit/>
          </a:bodyPr>
          <a:lstStyle/>
          <a:p>
            <a:pPr marL="38100">
              <a:lnSpc>
                <a:spcPct val="100000"/>
              </a:lnSpc>
              <a:spcBef>
                <a:spcPts val="105"/>
              </a:spcBef>
            </a:pPr>
            <a:r>
              <a:rPr sz="3000" spc="-37" baseline="13888" dirty="0">
                <a:latin typeface="Arial"/>
                <a:cs typeface="Arial"/>
              </a:rPr>
              <a:t>E</a:t>
            </a:r>
            <a:r>
              <a:rPr sz="1300" spc="-25" dirty="0">
                <a:latin typeface="Arial"/>
                <a:cs typeface="Arial"/>
              </a:rPr>
              <a:t>AC</a:t>
            </a:r>
            <a:endParaRPr sz="1300">
              <a:latin typeface="Arial"/>
              <a:cs typeface="Arial"/>
            </a:endParaRPr>
          </a:p>
        </p:txBody>
      </p:sp>
      <p:sp>
        <p:nvSpPr>
          <p:cNvPr id="206" name="object 206"/>
          <p:cNvSpPr txBox="1"/>
          <p:nvPr/>
        </p:nvSpPr>
        <p:spPr>
          <a:xfrm>
            <a:off x="1212850" y="5458872"/>
            <a:ext cx="480059" cy="330835"/>
          </a:xfrm>
          <a:prstGeom prst="rect">
            <a:avLst/>
          </a:prstGeom>
        </p:spPr>
        <p:txBody>
          <a:bodyPr vert="horz" wrap="square" lIns="0" tIns="12700" rIns="0" bIns="0" rtlCol="0">
            <a:spAutoFit/>
          </a:bodyPr>
          <a:lstStyle/>
          <a:p>
            <a:pPr marL="38100">
              <a:lnSpc>
                <a:spcPct val="100000"/>
              </a:lnSpc>
              <a:spcBef>
                <a:spcPts val="100"/>
              </a:spcBef>
            </a:pPr>
            <a:r>
              <a:rPr sz="3000" spc="-37" baseline="13888" dirty="0">
                <a:latin typeface="Arial"/>
                <a:cs typeface="Arial"/>
              </a:rPr>
              <a:t>E</a:t>
            </a:r>
            <a:r>
              <a:rPr sz="1300" spc="-25" dirty="0">
                <a:latin typeface="Arial"/>
                <a:cs typeface="Arial"/>
              </a:rPr>
              <a:t>CB</a:t>
            </a:r>
            <a:endParaRPr sz="1300">
              <a:latin typeface="Arial"/>
              <a:cs typeface="Arial"/>
            </a:endParaRPr>
          </a:p>
        </p:txBody>
      </p:sp>
      <p:grpSp>
        <p:nvGrpSpPr>
          <p:cNvPr id="207" name="object 207"/>
          <p:cNvGrpSpPr/>
          <p:nvPr/>
        </p:nvGrpSpPr>
        <p:grpSpPr>
          <a:xfrm>
            <a:off x="938018" y="3369564"/>
            <a:ext cx="1426845" cy="2360930"/>
            <a:chOff x="938018" y="3369564"/>
            <a:chExt cx="1426845" cy="2360930"/>
          </a:xfrm>
        </p:grpSpPr>
        <p:sp>
          <p:nvSpPr>
            <p:cNvPr id="208" name="object 208"/>
            <p:cNvSpPr/>
            <p:nvPr/>
          </p:nvSpPr>
          <p:spPr>
            <a:xfrm>
              <a:off x="1023912" y="3436531"/>
              <a:ext cx="599440" cy="1103630"/>
            </a:xfrm>
            <a:custGeom>
              <a:avLst/>
              <a:gdLst/>
              <a:ahLst/>
              <a:cxnLst/>
              <a:rect l="l" t="t" r="r" b="b"/>
              <a:pathLst>
                <a:path w="599440" h="1103629">
                  <a:moveTo>
                    <a:pt x="599147" y="1103464"/>
                  </a:moveTo>
                  <a:lnTo>
                    <a:pt x="0" y="0"/>
                  </a:lnTo>
                </a:path>
              </a:pathLst>
            </a:custGeom>
            <a:ln w="12700">
              <a:solidFill>
                <a:srgbClr val="037B03"/>
              </a:solidFill>
            </a:ln>
          </p:spPr>
          <p:txBody>
            <a:bodyPr wrap="square" lIns="0" tIns="0" rIns="0" bIns="0" rtlCol="0"/>
            <a:lstStyle/>
            <a:p>
              <a:endParaRPr/>
            </a:p>
          </p:txBody>
        </p:sp>
        <p:sp>
          <p:nvSpPr>
            <p:cNvPr id="209" name="object 209"/>
            <p:cNvSpPr/>
            <p:nvPr/>
          </p:nvSpPr>
          <p:spPr>
            <a:xfrm>
              <a:off x="987549" y="3369564"/>
              <a:ext cx="94615" cy="130175"/>
            </a:xfrm>
            <a:custGeom>
              <a:avLst/>
              <a:gdLst/>
              <a:ahLst/>
              <a:cxnLst/>
              <a:rect l="l" t="t" r="r" b="b"/>
              <a:pathLst>
                <a:path w="94615" h="130175">
                  <a:moveTo>
                    <a:pt x="0" y="0"/>
                  </a:moveTo>
                  <a:lnTo>
                    <a:pt x="27114" y="129794"/>
                  </a:lnTo>
                  <a:lnTo>
                    <a:pt x="36360" y="66967"/>
                  </a:lnTo>
                  <a:lnTo>
                    <a:pt x="94081" y="93433"/>
                  </a:lnTo>
                  <a:lnTo>
                    <a:pt x="0" y="0"/>
                  </a:lnTo>
                  <a:close/>
                </a:path>
              </a:pathLst>
            </a:custGeom>
            <a:solidFill>
              <a:srgbClr val="037B03"/>
            </a:solidFill>
          </p:spPr>
          <p:txBody>
            <a:bodyPr wrap="square" lIns="0" tIns="0" rIns="0" bIns="0" rtlCol="0"/>
            <a:lstStyle/>
            <a:p>
              <a:endParaRPr/>
            </a:p>
          </p:txBody>
        </p:sp>
        <p:sp>
          <p:nvSpPr>
            <p:cNvPr id="210" name="object 210"/>
            <p:cNvSpPr/>
            <p:nvPr/>
          </p:nvSpPr>
          <p:spPr>
            <a:xfrm>
              <a:off x="1034681" y="4561332"/>
              <a:ext cx="600710" cy="1102360"/>
            </a:xfrm>
            <a:custGeom>
              <a:avLst/>
              <a:gdLst/>
              <a:ahLst/>
              <a:cxnLst/>
              <a:rect l="l" t="t" r="r" b="b"/>
              <a:pathLst>
                <a:path w="600710" h="1102360">
                  <a:moveTo>
                    <a:pt x="600570" y="0"/>
                  </a:moveTo>
                  <a:lnTo>
                    <a:pt x="0" y="1102004"/>
                  </a:lnTo>
                </a:path>
              </a:pathLst>
            </a:custGeom>
            <a:ln w="12700">
              <a:solidFill>
                <a:srgbClr val="037B03"/>
              </a:solidFill>
            </a:ln>
          </p:spPr>
          <p:txBody>
            <a:bodyPr wrap="square" lIns="0" tIns="0" rIns="0" bIns="0" rtlCol="0"/>
            <a:lstStyle/>
            <a:p>
              <a:endParaRPr/>
            </a:p>
          </p:txBody>
        </p:sp>
        <p:sp>
          <p:nvSpPr>
            <p:cNvPr id="211" name="object 211"/>
            <p:cNvSpPr/>
            <p:nvPr/>
          </p:nvSpPr>
          <p:spPr>
            <a:xfrm>
              <a:off x="998218" y="5600489"/>
              <a:ext cx="94615" cy="130175"/>
            </a:xfrm>
            <a:custGeom>
              <a:avLst/>
              <a:gdLst/>
              <a:ahLst/>
              <a:cxnLst/>
              <a:rect l="l" t="t" r="r" b="b"/>
              <a:pathLst>
                <a:path w="94615" h="130175">
                  <a:moveTo>
                    <a:pt x="27317" y="0"/>
                  </a:moveTo>
                  <a:lnTo>
                    <a:pt x="0" y="129755"/>
                  </a:lnTo>
                  <a:lnTo>
                    <a:pt x="94221" y="36461"/>
                  </a:lnTo>
                  <a:lnTo>
                    <a:pt x="36461" y="62839"/>
                  </a:lnTo>
                  <a:lnTo>
                    <a:pt x="27317" y="0"/>
                  </a:lnTo>
                  <a:close/>
                </a:path>
              </a:pathLst>
            </a:custGeom>
            <a:solidFill>
              <a:srgbClr val="037B03"/>
            </a:solidFill>
          </p:spPr>
          <p:txBody>
            <a:bodyPr wrap="square" lIns="0" tIns="0" rIns="0" bIns="0" rtlCol="0"/>
            <a:lstStyle/>
            <a:p>
              <a:endParaRPr/>
            </a:p>
          </p:txBody>
        </p:sp>
        <p:sp>
          <p:nvSpPr>
            <p:cNvPr id="212" name="object 212"/>
            <p:cNvSpPr/>
            <p:nvPr/>
          </p:nvSpPr>
          <p:spPr>
            <a:xfrm>
              <a:off x="1663446" y="4034790"/>
              <a:ext cx="633095" cy="351155"/>
            </a:xfrm>
            <a:custGeom>
              <a:avLst/>
              <a:gdLst/>
              <a:ahLst/>
              <a:cxnLst/>
              <a:rect l="l" t="t" r="r" b="b"/>
              <a:pathLst>
                <a:path w="633094" h="351154">
                  <a:moveTo>
                    <a:pt x="0" y="0"/>
                  </a:moveTo>
                  <a:lnTo>
                    <a:pt x="633056" y="350939"/>
                  </a:lnTo>
                </a:path>
              </a:pathLst>
            </a:custGeom>
            <a:ln w="25908">
              <a:solidFill>
                <a:srgbClr val="FB0128"/>
              </a:solidFill>
            </a:ln>
          </p:spPr>
          <p:txBody>
            <a:bodyPr wrap="square" lIns="0" tIns="0" rIns="0" bIns="0" rtlCol="0"/>
            <a:lstStyle/>
            <a:p>
              <a:endParaRPr/>
            </a:p>
          </p:txBody>
        </p:sp>
        <p:sp>
          <p:nvSpPr>
            <p:cNvPr id="213" name="object 213"/>
            <p:cNvSpPr/>
            <p:nvPr/>
          </p:nvSpPr>
          <p:spPr>
            <a:xfrm>
              <a:off x="2232348" y="4326604"/>
              <a:ext cx="132715" cy="97155"/>
            </a:xfrm>
            <a:custGeom>
              <a:avLst/>
              <a:gdLst/>
              <a:ahLst/>
              <a:cxnLst/>
              <a:rect l="l" t="t" r="r" b="b"/>
              <a:pathLst>
                <a:path w="132714" h="97154">
                  <a:moveTo>
                    <a:pt x="37680" y="0"/>
                  </a:moveTo>
                  <a:lnTo>
                    <a:pt x="64160" y="59118"/>
                  </a:lnTo>
                  <a:lnTo>
                    <a:pt x="0" y="67983"/>
                  </a:lnTo>
                  <a:lnTo>
                    <a:pt x="132130" y="96799"/>
                  </a:lnTo>
                  <a:lnTo>
                    <a:pt x="37680" y="0"/>
                  </a:lnTo>
                  <a:close/>
                </a:path>
              </a:pathLst>
            </a:custGeom>
            <a:solidFill>
              <a:srgbClr val="FB0128"/>
            </a:solidFill>
          </p:spPr>
          <p:txBody>
            <a:bodyPr wrap="square" lIns="0" tIns="0" rIns="0" bIns="0" rtlCol="0"/>
            <a:lstStyle/>
            <a:p>
              <a:endParaRPr/>
            </a:p>
          </p:txBody>
        </p:sp>
        <p:sp>
          <p:nvSpPr>
            <p:cNvPr id="214" name="object 214"/>
            <p:cNvSpPr/>
            <p:nvPr/>
          </p:nvSpPr>
          <p:spPr>
            <a:xfrm>
              <a:off x="1005624" y="4551426"/>
              <a:ext cx="633730" cy="359410"/>
            </a:xfrm>
            <a:custGeom>
              <a:avLst/>
              <a:gdLst/>
              <a:ahLst/>
              <a:cxnLst/>
              <a:rect l="l" t="t" r="r" b="b"/>
              <a:pathLst>
                <a:path w="633730" h="359410">
                  <a:moveTo>
                    <a:pt x="633437" y="0"/>
                  </a:moveTo>
                  <a:lnTo>
                    <a:pt x="0" y="359410"/>
                  </a:lnTo>
                </a:path>
              </a:pathLst>
            </a:custGeom>
            <a:ln w="25908">
              <a:solidFill>
                <a:srgbClr val="FB0128"/>
              </a:solidFill>
            </a:ln>
          </p:spPr>
          <p:txBody>
            <a:bodyPr wrap="square" lIns="0" tIns="0" rIns="0" bIns="0" rtlCol="0"/>
            <a:lstStyle/>
            <a:p>
              <a:endParaRPr/>
            </a:p>
          </p:txBody>
        </p:sp>
        <p:sp>
          <p:nvSpPr>
            <p:cNvPr id="215" name="object 215"/>
            <p:cNvSpPr/>
            <p:nvPr/>
          </p:nvSpPr>
          <p:spPr>
            <a:xfrm>
              <a:off x="938018" y="4851458"/>
              <a:ext cx="132080" cy="97790"/>
            </a:xfrm>
            <a:custGeom>
              <a:avLst/>
              <a:gdLst/>
              <a:ahLst/>
              <a:cxnLst/>
              <a:rect l="l" t="t" r="r" b="b"/>
              <a:pathLst>
                <a:path w="132080" h="97789">
                  <a:moveTo>
                    <a:pt x="93484" y="0"/>
                  </a:moveTo>
                  <a:lnTo>
                    <a:pt x="0" y="97726"/>
                  </a:lnTo>
                  <a:lnTo>
                    <a:pt x="131851" y="67602"/>
                  </a:lnTo>
                  <a:lnTo>
                    <a:pt x="67602" y="59372"/>
                  </a:lnTo>
                  <a:lnTo>
                    <a:pt x="93484" y="0"/>
                  </a:lnTo>
                  <a:close/>
                </a:path>
              </a:pathLst>
            </a:custGeom>
            <a:solidFill>
              <a:srgbClr val="FB0128"/>
            </a:solidFill>
          </p:spPr>
          <p:txBody>
            <a:bodyPr wrap="square" lIns="0" tIns="0" rIns="0" bIns="0" rtlCol="0"/>
            <a:lstStyle/>
            <a:p>
              <a:endParaRPr/>
            </a:p>
          </p:txBody>
        </p:sp>
        <p:sp>
          <p:nvSpPr>
            <p:cNvPr id="216" name="object 216"/>
            <p:cNvSpPr/>
            <p:nvPr/>
          </p:nvSpPr>
          <p:spPr>
            <a:xfrm>
              <a:off x="1391412" y="4081268"/>
              <a:ext cx="228600" cy="60960"/>
            </a:xfrm>
            <a:custGeom>
              <a:avLst/>
              <a:gdLst/>
              <a:ahLst/>
              <a:cxnLst/>
              <a:rect l="l" t="t" r="r" b="b"/>
              <a:pathLst>
                <a:path w="228600" h="60960">
                  <a:moveTo>
                    <a:pt x="0" y="60731"/>
                  </a:moveTo>
                  <a:lnTo>
                    <a:pt x="42742" y="39265"/>
                  </a:lnTo>
                  <a:lnTo>
                    <a:pt x="87340" y="22360"/>
                  </a:lnTo>
                  <a:lnTo>
                    <a:pt x="133420" y="10115"/>
                  </a:lnTo>
                  <a:lnTo>
                    <a:pt x="180606" y="2629"/>
                  </a:lnTo>
                  <a:lnTo>
                    <a:pt x="228523" y="0"/>
                  </a:lnTo>
                </a:path>
              </a:pathLst>
            </a:custGeom>
            <a:ln w="12192">
              <a:solidFill>
                <a:srgbClr val="BB3700"/>
              </a:solidFill>
            </a:ln>
          </p:spPr>
          <p:txBody>
            <a:bodyPr wrap="square" lIns="0" tIns="0" rIns="0" bIns="0" rtlCol="0"/>
            <a:lstStyle/>
            <a:p>
              <a:endParaRPr/>
            </a:p>
          </p:txBody>
        </p:sp>
        <p:sp>
          <p:nvSpPr>
            <p:cNvPr id="217" name="object 217"/>
            <p:cNvSpPr/>
            <p:nvPr/>
          </p:nvSpPr>
          <p:spPr>
            <a:xfrm>
              <a:off x="1251939" y="4782455"/>
              <a:ext cx="172720" cy="163830"/>
            </a:xfrm>
            <a:custGeom>
              <a:avLst/>
              <a:gdLst/>
              <a:ahLst/>
              <a:cxnLst/>
              <a:rect l="l" t="t" r="r" b="b"/>
              <a:pathLst>
                <a:path w="172719" h="163829">
                  <a:moveTo>
                    <a:pt x="172491" y="163652"/>
                  </a:moveTo>
                  <a:lnTo>
                    <a:pt x="131464" y="138112"/>
                  </a:lnTo>
                  <a:lnTo>
                    <a:pt x="93415" y="108705"/>
                  </a:lnTo>
                  <a:lnTo>
                    <a:pt x="58630" y="75703"/>
                  </a:lnTo>
                  <a:lnTo>
                    <a:pt x="27396" y="39377"/>
                  </a:lnTo>
                  <a:lnTo>
                    <a:pt x="0" y="0"/>
                  </a:lnTo>
                </a:path>
              </a:pathLst>
            </a:custGeom>
            <a:ln w="12700">
              <a:solidFill>
                <a:srgbClr val="BB3700"/>
              </a:solidFill>
            </a:ln>
          </p:spPr>
          <p:txBody>
            <a:bodyPr wrap="square" lIns="0" tIns="0" rIns="0" bIns="0" rtlCol="0"/>
            <a:lstStyle/>
            <a:p>
              <a:endParaRPr/>
            </a:p>
          </p:txBody>
        </p:sp>
        <p:pic>
          <p:nvPicPr>
            <p:cNvPr id="218" name="object 218"/>
            <p:cNvPicPr/>
            <p:nvPr/>
          </p:nvPicPr>
          <p:blipFill>
            <a:blip r:embed="rId8" cstate="print"/>
            <a:stretch>
              <a:fillRect/>
            </a:stretch>
          </p:blipFill>
          <p:spPr>
            <a:xfrm>
              <a:off x="2031978" y="4538472"/>
              <a:ext cx="72669" cy="243814"/>
            </a:xfrm>
            <a:prstGeom prst="rect">
              <a:avLst/>
            </a:prstGeom>
          </p:spPr>
        </p:pic>
      </p:grpSp>
      <p:sp>
        <p:nvSpPr>
          <p:cNvPr id="219" name="object 219"/>
          <p:cNvSpPr txBox="1"/>
          <p:nvPr/>
        </p:nvSpPr>
        <p:spPr>
          <a:xfrm>
            <a:off x="711200" y="4475638"/>
            <a:ext cx="662305" cy="713105"/>
          </a:xfrm>
          <a:prstGeom prst="rect">
            <a:avLst/>
          </a:prstGeom>
        </p:spPr>
        <p:txBody>
          <a:bodyPr vert="horz" wrap="square" lIns="0" tIns="12700" rIns="0" bIns="0" rtlCol="0">
            <a:spAutoFit/>
          </a:bodyPr>
          <a:lstStyle/>
          <a:p>
            <a:pPr marL="83820">
              <a:lnSpc>
                <a:spcPct val="100000"/>
              </a:lnSpc>
              <a:spcBef>
                <a:spcPts val="100"/>
              </a:spcBef>
            </a:pPr>
            <a:r>
              <a:rPr sz="2000" spc="-25" dirty="0">
                <a:latin typeface="Arial"/>
                <a:cs typeface="Arial"/>
              </a:rPr>
              <a:t>I</a:t>
            </a:r>
            <a:r>
              <a:rPr sz="1950" spc="-37" baseline="-21367" dirty="0">
                <a:latin typeface="Arial"/>
                <a:cs typeface="Arial"/>
              </a:rPr>
              <a:t>B</a:t>
            </a:r>
            <a:endParaRPr sz="1950" baseline="-21367">
              <a:latin typeface="Arial"/>
              <a:cs typeface="Arial"/>
            </a:endParaRPr>
          </a:p>
          <a:p>
            <a:pPr marL="38100">
              <a:lnSpc>
                <a:spcPct val="100000"/>
              </a:lnSpc>
              <a:spcBef>
                <a:spcPts val="1570"/>
              </a:spcBef>
            </a:pPr>
            <a:r>
              <a:rPr sz="1200" dirty="0">
                <a:latin typeface="Arial"/>
                <a:cs typeface="Arial"/>
              </a:rPr>
              <a:t>(30°</a:t>
            </a:r>
            <a:r>
              <a:rPr sz="1200" spc="-30" dirty="0">
                <a:latin typeface="Arial"/>
                <a:cs typeface="Arial"/>
              </a:rPr>
              <a:t> </a:t>
            </a:r>
            <a:r>
              <a:rPr sz="1200" dirty="0">
                <a:latin typeface="Arial"/>
                <a:cs typeface="Arial"/>
              </a:rPr>
              <a:t>+</a:t>
            </a:r>
            <a:r>
              <a:rPr sz="1200" spc="5" dirty="0">
                <a:latin typeface="Arial"/>
                <a:cs typeface="Arial"/>
              </a:rPr>
              <a:t> </a:t>
            </a:r>
            <a:r>
              <a:rPr sz="1200" b="1" spc="-25" dirty="0">
                <a:latin typeface="Symbol"/>
                <a:cs typeface="Symbol"/>
              </a:rPr>
              <a:t></a:t>
            </a:r>
            <a:r>
              <a:rPr sz="1200" spc="-25" dirty="0">
                <a:latin typeface="Arial"/>
                <a:cs typeface="Arial"/>
              </a:rPr>
              <a:t>)</a:t>
            </a:r>
            <a:endParaRPr sz="1200">
              <a:latin typeface="Arial"/>
              <a:cs typeface="Arial"/>
            </a:endParaRPr>
          </a:p>
        </p:txBody>
      </p:sp>
      <p:sp>
        <p:nvSpPr>
          <p:cNvPr id="220" name="object 220"/>
          <p:cNvSpPr txBox="1"/>
          <p:nvPr/>
        </p:nvSpPr>
        <p:spPr>
          <a:xfrm>
            <a:off x="1203325" y="3373629"/>
            <a:ext cx="611505"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Arial"/>
                <a:cs typeface="Arial"/>
              </a:rPr>
              <a:t>(30°</a:t>
            </a:r>
            <a:r>
              <a:rPr sz="1200" spc="-30" dirty="0">
                <a:latin typeface="Arial"/>
                <a:cs typeface="Arial"/>
              </a:rPr>
              <a:t> </a:t>
            </a:r>
            <a:r>
              <a:rPr sz="1200" dirty="0">
                <a:latin typeface="Arial"/>
                <a:cs typeface="Arial"/>
              </a:rPr>
              <a:t>+</a:t>
            </a:r>
            <a:r>
              <a:rPr sz="1200" spc="5" dirty="0">
                <a:latin typeface="Arial"/>
                <a:cs typeface="Arial"/>
              </a:rPr>
              <a:t> </a:t>
            </a:r>
            <a:r>
              <a:rPr sz="1200" b="1" spc="-25" dirty="0">
                <a:latin typeface="Symbol"/>
                <a:cs typeface="Symbol"/>
              </a:rPr>
              <a:t></a:t>
            </a:r>
            <a:r>
              <a:rPr sz="1200" spc="-25" dirty="0">
                <a:latin typeface="Arial"/>
                <a:cs typeface="Arial"/>
              </a:rPr>
              <a:t>)</a:t>
            </a:r>
            <a:endParaRPr sz="1200">
              <a:latin typeface="Arial"/>
              <a:cs typeface="Arial"/>
            </a:endParaRPr>
          </a:p>
        </p:txBody>
      </p:sp>
      <p:sp>
        <p:nvSpPr>
          <p:cNvPr id="221" name="object 221"/>
          <p:cNvSpPr txBox="1"/>
          <p:nvPr/>
        </p:nvSpPr>
        <p:spPr>
          <a:xfrm>
            <a:off x="2179637" y="4584891"/>
            <a:ext cx="611505"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Arial"/>
                <a:cs typeface="Arial"/>
              </a:rPr>
              <a:t>(30°</a:t>
            </a:r>
            <a:r>
              <a:rPr sz="1200" spc="-30" dirty="0">
                <a:latin typeface="Arial"/>
                <a:cs typeface="Arial"/>
              </a:rPr>
              <a:t> </a:t>
            </a:r>
            <a:r>
              <a:rPr sz="1200" dirty="0">
                <a:latin typeface="Arial"/>
                <a:cs typeface="Arial"/>
              </a:rPr>
              <a:t>+</a:t>
            </a:r>
            <a:r>
              <a:rPr sz="1200" spc="5" dirty="0">
                <a:latin typeface="Arial"/>
                <a:cs typeface="Arial"/>
              </a:rPr>
              <a:t> </a:t>
            </a:r>
            <a:r>
              <a:rPr sz="1200" b="1" spc="-25" dirty="0">
                <a:latin typeface="Symbol"/>
                <a:cs typeface="Symbol"/>
              </a:rPr>
              <a:t></a:t>
            </a:r>
            <a:r>
              <a:rPr sz="1200" spc="-25" dirty="0">
                <a:latin typeface="Arial"/>
                <a:cs typeface="Arial"/>
              </a:rPr>
              <a:t>)</a:t>
            </a:r>
            <a:endParaRPr sz="1200">
              <a:latin typeface="Arial"/>
              <a:cs typeface="Arial"/>
            </a:endParaRPr>
          </a:p>
        </p:txBody>
      </p:sp>
      <p:grpSp>
        <p:nvGrpSpPr>
          <p:cNvPr id="222" name="object 222"/>
          <p:cNvGrpSpPr/>
          <p:nvPr/>
        </p:nvGrpSpPr>
        <p:grpSpPr>
          <a:xfrm>
            <a:off x="6202681" y="3664458"/>
            <a:ext cx="1912620" cy="2041525"/>
            <a:chOff x="6202681" y="3664458"/>
            <a:chExt cx="1912620" cy="2041525"/>
          </a:xfrm>
        </p:grpSpPr>
        <p:sp>
          <p:nvSpPr>
            <p:cNvPr id="223" name="object 223"/>
            <p:cNvSpPr/>
            <p:nvPr/>
          </p:nvSpPr>
          <p:spPr>
            <a:xfrm>
              <a:off x="6833615" y="4508081"/>
              <a:ext cx="1205865" cy="1905"/>
            </a:xfrm>
            <a:custGeom>
              <a:avLst/>
              <a:gdLst/>
              <a:ahLst/>
              <a:cxnLst/>
              <a:rect l="l" t="t" r="r" b="b"/>
              <a:pathLst>
                <a:path w="1205865" h="1904">
                  <a:moveTo>
                    <a:pt x="0" y="1435"/>
                  </a:moveTo>
                  <a:lnTo>
                    <a:pt x="1205484" y="0"/>
                  </a:lnTo>
                </a:path>
              </a:pathLst>
            </a:custGeom>
            <a:ln w="12699">
              <a:solidFill>
                <a:srgbClr val="037B03"/>
              </a:solidFill>
            </a:ln>
          </p:spPr>
          <p:txBody>
            <a:bodyPr wrap="square" lIns="0" tIns="0" rIns="0" bIns="0" rtlCol="0"/>
            <a:lstStyle/>
            <a:p>
              <a:endParaRPr/>
            </a:p>
          </p:txBody>
        </p:sp>
        <p:sp>
          <p:nvSpPr>
            <p:cNvPr id="224" name="object 224"/>
            <p:cNvSpPr/>
            <p:nvPr/>
          </p:nvSpPr>
          <p:spPr>
            <a:xfrm>
              <a:off x="7988249" y="4470049"/>
              <a:ext cx="127635" cy="76200"/>
            </a:xfrm>
            <a:custGeom>
              <a:avLst/>
              <a:gdLst/>
              <a:ahLst/>
              <a:cxnLst/>
              <a:rect l="l" t="t" r="r" b="b"/>
              <a:pathLst>
                <a:path w="127634" h="76200">
                  <a:moveTo>
                    <a:pt x="0" y="0"/>
                  </a:moveTo>
                  <a:lnTo>
                    <a:pt x="50850" y="38036"/>
                  </a:lnTo>
                  <a:lnTo>
                    <a:pt x="101" y="76200"/>
                  </a:lnTo>
                  <a:lnTo>
                    <a:pt x="127050" y="37947"/>
                  </a:lnTo>
                  <a:lnTo>
                    <a:pt x="0" y="0"/>
                  </a:lnTo>
                  <a:close/>
                </a:path>
              </a:pathLst>
            </a:custGeom>
            <a:solidFill>
              <a:srgbClr val="037B03"/>
            </a:solidFill>
          </p:spPr>
          <p:txBody>
            <a:bodyPr wrap="square" lIns="0" tIns="0" rIns="0" bIns="0" rtlCol="0"/>
            <a:lstStyle/>
            <a:p>
              <a:endParaRPr/>
            </a:p>
          </p:txBody>
        </p:sp>
        <p:sp>
          <p:nvSpPr>
            <p:cNvPr id="225" name="object 225"/>
            <p:cNvSpPr/>
            <p:nvPr/>
          </p:nvSpPr>
          <p:spPr>
            <a:xfrm>
              <a:off x="6848093" y="3742182"/>
              <a:ext cx="0" cy="782320"/>
            </a:xfrm>
            <a:custGeom>
              <a:avLst/>
              <a:gdLst/>
              <a:ahLst/>
              <a:cxnLst/>
              <a:rect l="l" t="t" r="r" b="b"/>
              <a:pathLst>
                <a:path h="782320">
                  <a:moveTo>
                    <a:pt x="0" y="781812"/>
                  </a:moveTo>
                  <a:lnTo>
                    <a:pt x="0" y="0"/>
                  </a:lnTo>
                </a:path>
              </a:pathLst>
            </a:custGeom>
            <a:ln w="25908">
              <a:solidFill>
                <a:srgbClr val="FB0128"/>
              </a:solidFill>
            </a:ln>
          </p:spPr>
          <p:txBody>
            <a:bodyPr wrap="square" lIns="0" tIns="0" rIns="0" bIns="0" rtlCol="0"/>
            <a:lstStyle/>
            <a:p>
              <a:endParaRPr/>
            </a:p>
          </p:txBody>
        </p:sp>
        <p:sp>
          <p:nvSpPr>
            <p:cNvPr id="226" name="object 226"/>
            <p:cNvSpPr/>
            <p:nvPr/>
          </p:nvSpPr>
          <p:spPr>
            <a:xfrm>
              <a:off x="6809235" y="3664458"/>
              <a:ext cx="78105" cy="129539"/>
            </a:xfrm>
            <a:custGeom>
              <a:avLst/>
              <a:gdLst/>
              <a:ahLst/>
              <a:cxnLst/>
              <a:rect l="l" t="t" r="r" b="b"/>
              <a:pathLst>
                <a:path w="78104" h="129539">
                  <a:moveTo>
                    <a:pt x="38861" y="0"/>
                  </a:moveTo>
                  <a:lnTo>
                    <a:pt x="0" y="129540"/>
                  </a:lnTo>
                  <a:lnTo>
                    <a:pt x="38861" y="77724"/>
                  </a:lnTo>
                  <a:lnTo>
                    <a:pt x="77723" y="129540"/>
                  </a:lnTo>
                  <a:lnTo>
                    <a:pt x="38861" y="0"/>
                  </a:lnTo>
                  <a:close/>
                </a:path>
              </a:pathLst>
            </a:custGeom>
            <a:solidFill>
              <a:srgbClr val="FB0128"/>
            </a:solidFill>
          </p:spPr>
          <p:txBody>
            <a:bodyPr wrap="square" lIns="0" tIns="0" rIns="0" bIns="0" rtlCol="0"/>
            <a:lstStyle/>
            <a:p>
              <a:endParaRPr/>
            </a:p>
          </p:txBody>
        </p:sp>
        <p:sp>
          <p:nvSpPr>
            <p:cNvPr id="227" name="object 227"/>
            <p:cNvSpPr/>
            <p:nvPr/>
          </p:nvSpPr>
          <p:spPr>
            <a:xfrm>
              <a:off x="6239103" y="4535424"/>
              <a:ext cx="600710" cy="1103630"/>
            </a:xfrm>
            <a:custGeom>
              <a:avLst/>
              <a:gdLst/>
              <a:ahLst/>
              <a:cxnLst/>
              <a:rect l="l" t="t" r="r" b="b"/>
              <a:pathLst>
                <a:path w="600709" h="1103629">
                  <a:moveTo>
                    <a:pt x="600608" y="0"/>
                  </a:moveTo>
                  <a:lnTo>
                    <a:pt x="0" y="1103503"/>
                  </a:lnTo>
                </a:path>
              </a:pathLst>
            </a:custGeom>
            <a:ln w="12700">
              <a:solidFill>
                <a:srgbClr val="037B03"/>
              </a:solidFill>
            </a:ln>
          </p:spPr>
          <p:txBody>
            <a:bodyPr wrap="square" lIns="0" tIns="0" rIns="0" bIns="0" rtlCol="0"/>
            <a:lstStyle/>
            <a:p>
              <a:endParaRPr/>
            </a:p>
          </p:txBody>
        </p:sp>
        <p:sp>
          <p:nvSpPr>
            <p:cNvPr id="228" name="object 228"/>
            <p:cNvSpPr/>
            <p:nvPr/>
          </p:nvSpPr>
          <p:spPr>
            <a:xfrm>
              <a:off x="6202681" y="5576098"/>
              <a:ext cx="94615" cy="130175"/>
            </a:xfrm>
            <a:custGeom>
              <a:avLst/>
              <a:gdLst/>
              <a:ahLst/>
              <a:cxnLst/>
              <a:rect l="l" t="t" r="r" b="b"/>
              <a:pathLst>
                <a:path w="94614" h="130175">
                  <a:moveTo>
                    <a:pt x="27241" y="0"/>
                  </a:moveTo>
                  <a:lnTo>
                    <a:pt x="0" y="129755"/>
                  </a:lnTo>
                  <a:lnTo>
                    <a:pt x="94170" y="36423"/>
                  </a:lnTo>
                  <a:lnTo>
                    <a:pt x="36423" y="62826"/>
                  </a:lnTo>
                  <a:lnTo>
                    <a:pt x="27241" y="0"/>
                  </a:lnTo>
                  <a:close/>
                </a:path>
              </a:pathLst>
            </a:custGeom>
            <a:solidFill>
              <a:srgbClr val="037B03"/>
            </a:solidFill>
          </p:spPr>
          <p:txBody>
            <a:bodyPr wrap="square" lIns="0" tIns="0" rIns="0" bIns="0" rtlCol="0"/>
            <a:lstStyle/>
            <a:p>
              <a:endParaRPr/>
            </a:p>
          </p:txBody>
        </p:sp>
        <p:sp>
          <p:nvSpPr>
            <p:cNvPr id="229" name="object 229"/>
            <p:cNvSpPr/>
            <p:nvPr/>
          </p:nvSpPr>
          <p:spPr>
            <a:xfrm>
              <a:off x="6851141" y="4517898"/>
              <a:ext cx="633095" cy="351155"/>
            </a:xfrm>
            <a:custGeom>
              <a:avLst/>
              <a:gdLst/>
              <a:ahLst/>
              <a:cxnLst/>
              <a:rect l="l" t="t" r="r" b="b"/>
              <a:pathLst>
                <a:path w="633095" h="351154">
                  <a:moveTo>
                    <a:pt x="0" y="0"/>
                  </a:moveTo>
                  <a:lnTo>
                    <a:pt x="633056" y="350939"/>
                  </a:lnTo>
                </a:path>
              </a:pathLst>
            </a:custGeom>
            <a:ln w="25908">
              <a:solidFill>
                <a:srgbClr val="FB0128"/>
              </a:solidFill>
            </a:ln>
          </p:spPr>
          <p:txBody>
            <a:bodyPr wrap="square" lIns="0" tIns="0" rIns="0" bIns="0" rtlCol="0"/>
            <a:lstStyle/>
            <a:p>
              <a:endParaRPr/>
            </a:p>
          </p:txBody>
        </p:sp>
        <p:sp>
          <p:nvSpPr>
            <p:cNvPr id="230" name="object 230"/>
            <p:cNvSpPr/>
            <p:nvPr/>
          </p:nvSpPr>
          <p:spPr>
            <a:xfrm>
              <a:off x="7420044" y="4809712"/>
              <a:ext cx="132715" cy="97155"/>
            </a:xfrm>
            <a:custGeom>
              <a:avLst/>
              <a:gdLst/>
              <a:ahLst/>
              <a:cxnLst/>
              <a:rect l="l" t="t" r="r" b="b"/>
              <a:pathLst>
                <a:path w="132715" h="97154">
                  <a:moveTo>
                    <a:pt x="37680" y="0"/>
                  </a:moveTo>
                  <a:lnTo>
                    <a:pt x="64160" y="59118"/>
                  </a:lnTo>
                  <a:lnTo>
                    <a:pt x="0" y="67983"/>
                  </a:lnTo>
                  <a:lnTo>
                    <a:pt x="132130" y="96799"/>
                  </a:lnTo>
                  <a:lnTo>
                    <a:pt x="37680" y="0"/>
                  </a:lnTo>
                  <a:close/>
                </a:path>
              </a:pathLst>
            </a:custGeom>
            <a:solidFill>
              <a:srgbClr val="FB0128"/>
            </a:solidFill>
          </p:spPr>
          <p:txBody>
            <a:bodyPr wrap="square" lIns="0" tIns="0" rIns="0" bIns="0" rtlCol="0"/>
            <a:lstStyle/>
            <a:p>
              <a:endParaRPr/>
            </a:p>
          </p:txBody>
        </p:sp>
        <p:pic>
          <p:nvPicPr>
            <p:cNvPr id="231" name="object 231"/>
            <p:cNvPicPr/>
            <p:nvPr/>
          </p:nvPicPr>
          <p:blipFill>
            <a:blip r:embed="rId9" cstate="print"/>
            <a:stretch>
              <a:fillRect/>
            </a:stretch>
          </p:blipFill>
          <p:spPr>
            <a:xfrm>
              <a:off x="6864095" y="4029430"/>
              <a:ext cx="214858" cy="73964"/>
            </a:xfrm>
            <a:prstGeom prst="rect">
              <a:avLst/>
            </a:prstGeom>
          </p:spPr>
        </p:pic>
        <p:pic>
          <p:nvPicPr>
            <p:cNvPr id="232" name="object 232"/>
            <p:cNvPicPr/>
            <p:nvPr/>
          </p:nvPicPr>
          <p:blipFill>
            <a:blip r:embed="rId10" cstate="print"/>
            <a:stretch>
              <a:fillRect/>
            </a:stretch>
          </p:blipFill>
          <p:spPr>
            <a:xfrm>
              <a:off x="7236438" y="4503420"/>
              <a:ext cx="72669" cy="243814"/>
            </a:xfrm>
            <a:prstGeom prst="rect">
              <a:avLst/>
            </a:prstGeom>
          </p:spPr>
        </p:pic>
      </p:grpSp>
      <p:sp>
        <p:nvSpPr>
          <p:cNvPr id="233" name="object 233"/>
          <p:cNvSpPr txBox="1"/>
          <p:nvPr/>
        </p:nvSpPr>
        <p:spPr>
          <a:xfrm>
            <a:off x="7902573" y="4090447"/>
            <a:ext cx="471170" cy="330835"/>
          </a:xfrm>
          <a:prstGeom prst="rect">
            <a:avLst/>
          </a:prstGeom>
        </p:spPr>
        <p:txBody>
          <a:bodyPr vert="horz" wrap="square" lIns="0" tIns="12700" rIns="0" bIns="0" rtlCol="0">
            <a:spAutoFit/>
          </a:bodyPr>
          <a:lstStyle/>
          <a:p>
            <a:pPr marL="38100">
              <a:lnSpc>
                <a:spcPct val="100000"/>
              </a:lnSpc>
              <a:spcBef>
                <a:spcPts val="100"/>
              </a:spcBef>
            </a:pPr>
            <a:r>
              <a:rPr sz="3000" spc="-37" baseline="13888" dirty="0">
                <a:solidFill>
                  <a:srgbClr val="704400"/>
                </a:solidFill>
                <a:latin typeface="Arial"/>
                <a:cs typeface="Arial"/>
              </a:rPr>
              <a:t>E</a:t>
            </a:r>
            <a:r>
              <a:rPr sz="1300" spc="-25" dirty="0">
                <a:solidFill>
                  <a:srgbClr val="704400"/>
                </a:solidFill>
                <a:latin typeface="Arial"/>
                <a:cs typeface="Arial"/>
              </a:rPr>
              <a:t>BA</a:t>
            </a:r>
            <a:endParaRPr sz="1300">
              <a:latin typeface="Arial"/>
              <a:cs typeface="Arial"/>
            </a:endParaRPr>
          </a:p>
        </p:txBody>
      </p:sp>
      <p:sp>
        <p:nvSpPr>
          <p:cNvPr id="234" name="object 234"/>
          <p:cNvSpPr txBox="1"/>
          <p:nvPr/>
        </p:nvSpPr>
        <p:spPr>
          <a:xfrm>
            <a:off x="6523037" y="3407251"/>
            <a:ext cx="96520" cy="330835"/>
          </a:xfrm>
          <a:prstGeom prst="rect">
            <a:avLst/>
          </a:prstGeom>
        </p:spPr>
        <p:txBody>
          <a:bodyPr vert="horz" wrap="square" lIns="0" tIns="13335" rIns="0" bIns="0" rtlCol="0">
            <a:spAutoFit/>
          </a:bodyPr>
          <a:lstStyle/>
          <a:p>
            <a:pPr marL="12700">
              <a:lnSpc>
                <a:spcPct val="100000"/>
              </a:lnSpc>
              <a:spcBef>
                <a:spcPts val="105"/>
              </a:spcBef>
            </a:pPr>
            <a:r>
              <a:rPr sz="2000" dirty="0">
                <a:solidFill>
                  <a:srgbClr val="704400"/>
                </a:solidFill>
                <a:latin typeface="Arial"/>
                <a:cs typeface="Arial"/>
              </a:rPr>
              <a:t>I</a:t>
            </a:r>
            <a:endParaRPr sz="2000">
              <a:latin typeface="Arial"/>
              <a:cs typeface="Arial"/>
            </a:endParaRPr>
          </a:p>
        </p:txBody>
      </p:sp>
      <p:sp>
        <p:nvSpPr>
          <p:cNvPr id="235" name="object 235"/>
          <p:cNvSpPr txBox="1"/>
          <p:nvPr/>
        </p:nvSpPr>
        <p:spPr>
          <a:xfrm>
            <a:off x="6593141" y="3555080"/>
            <a:ext cx="147955" cy="228600"/>
          </a:xfrm>
          <a:prstGeom prst="rect">
            <a:avLst/>
          </a:prstGeom>
        </p:spPr>
        <p:txBody>
          <a:bodyPr vert="horz" wrap="square" lIns="0" tIns="16510" rIns="0" bIns="0" rtlCol="0">
            <a:spAutoFit/>
          </a:bodyPr>
          <a:lstStyle/>
          <a:p>
            <a:pPr marL="12700">
              <a:lnSpc>
                <a:spcPct val="100000"/>
              </a:lnSpc>
              <a:spcBef>
                <a:spcPts val="130"/>
              </a:spcBef>
            </a:pPr>
            <a:r>
              <a:rPr sz="1300" spc="20" dirty="0">
                <a:solidFill>
                  <a:srgbClr val="704400"/>
                </a:solidFill>
                <a:latin typeface="Arial"/>
                <a:cs typeface="Arial"/>
              </a:rPr>
              <a:t>C</a:t>
            </a:r>
            <a:endParaRPr sz="1300">
              <a:latin typeface="Arial"/>
              <a:cs typeface="Arial"/>
            </a:endParaRPr>
          </a:p>
        </p:txBody>
      </p:sp>
      <p:sp>
        <p:nvSpPr>
          <p:cNvPr id="236" name="object 236"/>
          <p:cNvSpPr txBox="1"/>
          <p:nvPr/>
        </p:nvSpPr>
        <p:spPr>
          <a:xfrm>
            <a:off x="7283139" y="4778848"/>
            <a:ext cx="855980" cy="1076960"/>
          </a:xfrm>
          <a:prstGeom prst="rect">
            <a:avLst/>
          </a:prstGeom>
        </p:spPr>
        <p:txBody>
          <a:bodyPr vert="horz" wrap="square" lIns="0" tIns="186055" rIns="0" bIns="0" rtlCol="0">
            <a:spAutoFit/>
          </a:bodyPr>
          <a:lstStyle/>
          <a:p>
            <a:pPr marL="236220">
              <a:lnSpc>
                <a:spcPct val="100000"/>
              </a:lnSpc>
              <a:spcBef>
                <a:spcPts val="1465"/>
              </a:spcBef>
            </a:pPr>
            <a:r>
              <a:rPr sz="2000" spc="-25" dirty="0">
                <a:solidFill>
                  <a:srgbClr val="704400"/>
                </a:solidFill>
                <a:latin typeface="Arial"/>
                <a:cs typeface="Arial"/>
              </a:rPr>
              <a:t>I</a:t>
            </a:r>
            <a:r>
              <a:rPr sz="1950" spc="-37" baseline="-21367" dirty="0">
                <a:solidFill>
                  <a:srgbClr val="704400"/>
                </a:solidFill>
                <a:latin typeface="Arial"/>
                <a:cs typeface="Arial"/>
              </a:rPr>
              <a:t>A</a:t>
            </a:r>
            <a:endParaRPr sz="1950" baseline="-21367">
              <a:latin typeface="Arial"/>
              <a:cs typeface="Arial"/>
            </a:endParaRPr>
          </a:p>
          <a:p>
            <a:pPr marL="38100">
              <a:lnSpc>
                <a:spcPct val="100000"/>
              </a:lnSpc>
              <a:spcBef>
                <a:spcPts val="1635"/>
              </a:spcBef>
            </a:pPr>
            <a:r>
              <a:rPr sz="2400" spc="-10" dirty="0">
                <a:solidFill>
                  <a:srgbClr val="704400"/>
                </a:solidFill>
                <a:latin typeface="Arial"/>
                <a:cs typeface="Arial"/>
              </a:rPr>
              <a:t>Meter</a:t>
            </a:r>
            <a:endParaRPr sz="2400">
              <a:latin typeface="Arial"/>
              <a:cs typeface="Arial"/>
            </a:endParaRPr>
          </a:p>
        </p:txBody>
      </p:sp>
      <p:sp>
        <p:nvSpPr>
          <p:cNvPr id="237" name="object 237"/>
          <p:cNvSpPr txBox="1"/>
          <p:nvPr/>
        </p:nvSpPr>
        <p:spPr>
          <a:xfrm>
            <a:off x="5768975" y="5047711"/>
            <a:ext cx="480059" cy="330835"/>
          </a:xfrm>
          <a:prstGeom prst="rect">
            <a:avLst/>
          </a:prstGeom>
        </p:spPr>
        <p:txBody>
          <a:bodyPr vert="horz" wrap="square" lIns="0" tIns="12700" rIns="0" bIns="0" rtlCol="0">
            <a:spAutoFit/>
          </a:bodyPr>
          <a:lstStyle/>
          <a:p>
            <a:pPr marL="38100">
              <a:lnSpc>
                <a:spcPct val="100000"/>
              </a:lnSpc>
              <a:spcBef>
                <a:spcPts val="100"/>
              </a:spcBef>
            </a:pPr>
            <a:r>
              <a:rPr sz="3000" spc="-37" baseline="13888" dirty="0">
                <a:latin typeface="Arial"/>
                <a:cs typeface="Arial"/>
              </a:rPr>
              <a:t>E</a:t>
            </a:r>
            <a:r>
              <a:rPr sz="1300" spc="-25" dirty="0">
                <a:latin typeface="Arial"/>
                <a:cs typeface="Arial"/>
              </a:rPr>
              <a:t>CB</a:t>
            </a:r>
            <a:endParaRPr sz="1300">
              <a:latin typeface="Arial"/>
              <a:cs typeface="Arial"/>
            </a:endParaRPr>
          </a:p>
        </p:txBody>
      </p:sp>
      <p:grpSp>
        <p:nvGrpSpPr>
          <p:cNvPr id="238" name="object 238"/>
          <p:cNvGrpSpPr/>
          <p:nvPr/>
        </p:nvGrpSpPr>
        <p:grpSpPr>
          <a:xfrm>
            <a:off x="6842506" y="3334518"/>
            <a:ext cx="641985" cy="1175385"/>
            <a:chOff x="6842506" y="3334518"/>
            <a:chExt cx="641985" cy="1175385"/>
          </a:xfrm>
        </p:grpSpPr>
        <p:sp>
          <p:nvSpPr>
            <p:cNvPr id="239" name="object 239"/>
            <p:cNvSpPr/>
            <p:nvPr/>
          </p:nvSpPr>
          <p:spPr>
            <a:xfrm>
              <a:off x="6848856" y="3401453"/>
              <a:ext cx="599440" cy="1102360"/>
            </a:xfrm>
            <a:custGeom>
              <a:avLst/>
              <a:gdLst/>
              <a:ahLst/>
              <a:cxnLst/>
              <a:rect l="l" t="t" r="r" b="b"/>
              <a:pathLst>
                <a:path w="599440" h="1102360">
                  <a:moveTo>
                    <a:pt x="0" y="1101966"/>
                  </a:moveTo>
                  <a:lnTo>
                    <a:pt x="599109" y="0"/>
                  </a:lnTo>
                </a:path>
              </a:pathLst>
            </a:custGeom>
            <a:ln w="12700">
              <a:solidFill>
                <a:srgbClr val="037B03"/>
              </a:solidFill>
            </a:ln>
          </p:spPr>
          <p:txBody>
            <a:bodyPr wrap="square" lIns="0" tIns="0" rIns="0" bIns="0" rtlCol="0"/>
            <a:lstStyle/>
            <a:p>
              <a:endParaRPr/>
            </a:p>
          </p:txBody>
        </p:sp>
        <p:sp>
          <p:nvSpPr>
            <p:cNvPr id="240" name="object 240"/>
            <p:cNvSpPr/>
            <p:nvPr/>
          </p:nvSpPr>
          <p:spPr>
            <a:xfrm>
              <a:off x="7390235" y="3334518"/>
              <a:ext cx="94615" cy="130175"/>
            </a:xfrm>
            <a:custGeom>
              <a:avLst/>
              <a:gdLst/>
              <a:ahLst/>
              <a:cxnLst/>
              <a:rect l="l" t="t" r="r" b="b"/>
              <a:pathLst>
                <a:path w="94615" h="130175">
                  <a:moveTo>
                    <a:pt x="94132" y="0"/>
                  </a:moveTo>
                  <a:lnTo>
                    <a:pt x="0" y="93370"/>
                  </a:lnTo>
                  <a:lnTo>
                    <a:pt x="57734" y="66941"/>
                  </a:lnTo>
                  <a:lnTo>
                    <a:pt x="66941" y="129768"/>
                  </a:lnTo>
                  <a:lnTo>
                    <a:pt x="94132" y="0"/>
                  </a:lnTo>
                  <a:close/>
                </a:path>
              </a:pathLst>
            </a:custGeom>
            <a:solidFill>
              <a:srgbClr val="037B03"/>
            </a:solidFill>
          </p:spPr>
          <p:txBody>
            <a:bodyPr wrap="square" lIns="0" tIns="0" rIns="0" bIns="0" rtlCol="0"/>
            <a:lstStyle/>
            <a:p>
              <a:endParaRPr/>
            </a:p>
          </p:txBody>
        </p:sp>
      </p:grpSp>
      <p:sp>
        <p:nvSpPr>
          <p:cNvPr id="241" name="object 241"/>
          <p:cNvSpPr txBox="1"/>
          <p:nvPr/>
        </p:nvSpPr>
        <p:spPr>
          <a:xfrm>
            <a:off x="7464423" y="3576097"/>
            <a:ext cx="480695" cy="330835"/>
          </a:xfrm>
          <a:prstGeom prst="rect">
            <a:avLst/>
          </a:prstGeom>
        </p:spPr>
        <p:txBody>
          <a:bodyPr vert="horz" wrap="square" lIns="0" tIns="13335" rIns="0" bIns="0" rtlCol="0">
            <a:spAutoFit/>
          </a:bodyPr>
          <a:lstStyle/>
          <a:p>
            <a:pPr marL="38100">
              <a:lnSpc>
                <a:spcPct val="100000"/>
              </a:lnSpc>
              <a:spcBef>
                <a:spcPts val="105"/>
              </a:spcBef>
            </a:pPr>
            <a:r>
              <a:rPr sz="3000" spc="-37" baseline="13888" dirty="0">
                <a:solidFill>
                  <a:srgbClr val="704400"/>
                </a:solidFill>
                <a:latin typeface="Arial"/>
                <a:cs typeface="Arial"/>
              </a:rPr>
              <a:t>E</a:t>
            </a:r>
            <a:r>
              <a:rPr sz="1300" spc="-25" dirty="0">
                <a:solidFill>
                  <a:srgbClr val="704400"/>
                </a:solidFill>
                <a:latin typeface="Arial"/>
                <a:cs typeface="Arial"/>
              </a:rPr>
              <a:t>BC</a:t>
            </a:r>
            <a:endParaRPr sz="1300">
              <a:latin typeface="Arial"/>
              <a:cs typeface="Arial"/>
            </a:endParaRPr>
          </a:p>
        </p:txBody>
      </p:sp>
      <p:sp>
        <p:nvSpPr>
          <p:cNvPr id="242" name="object 242"/>
          <p:cNvSpPr txBox="1"/>
          <p:nvPr/>
        </p:nvSpPr>
        <p:spPr>
          <a:xfrm>
            <a:off x="7373939" y="4554729"/>
            <a:ext cx="61150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704400"/>
                </a:solidFill>
                <a:latin typeface="Arial"/>
                <a:cs typeface="Arial"/>
              </a:rPr>
              <a:t>(30°</a:t>
            </a:r>
            <a:r>
              <a:rPr sz="1200" spc="-30" dirty="0">
                <a:solidFill>
                  <a:srgbClr val="704400"/>
                </a:solidFill>
                <a:latin typeface="Arial"/>
                <a:cs typeface="Arial"/>
              </a:rPr>
              <a:t> </a:t>
            </a:r>
            <a:r>
              <a:rPr sz="1200" dirty="0">
                <a:solidFill>
                  <a:srgbClr val="704400"/>
                </a:solidFill>
                <a:latin typeface="Arial"/>
                <a:cs typeface="Arial"/>
              </a:rPr>
              <a:t>+</a:t>
            </a:r>
            <a:r>
              <a:rPr sz="1200" spc="5" dirty="0">
                <a:solidFill>
                  <a:srgbClr val="704400"/>
                </a:solidFill>
                <a:latin typeface="Arial"/>
                <a:cs typeface="Arial"/>
              </a:rPr>
              <a:t> </a:t>
            </a:r>
            <a:r>
              <a:rPr sz="1200" b="1" spc="-25" dirty="0">
                <a:solidFill>
                  <a:srgbClr val="704400"/>
                </a:solidFill>
                <a:latin typeface="Symbol"/>
                <a:cs typeface="Symbol"/>
              </a:rPr>
              <a:t></a:t>
            </a:r>
            <a:r>
              <a:rPr sz="1200" spc="-25" dirty="0">
                <a:solidFill>
                  <a:srgbClr val="704400"/>
                </a:solidFill>
                <a:latin typeface="Arial"/>
                <a:cs typeface="Arial"/>
              </a:rPr>
              <a:t>)</a:t>
            </a:r>
            <a:endParaRPr sz="1200">
              <a:latin typeface="Arial"/>
              <a:cs typeface="Arial"/>
            </a:endParaRPr>
          </a:p>
        </p:txBody>
      </p:sp>
      <p:sp>
        <p:nvSpPr>
          <p:cNvPr id="243" name="object 243"/>
          <p:cNvSpPr txBox="1"/>
          <p:nvPr/>
        </p:nvSpPr>
        <p:spPr>
          <a:xfrm>
            <a:off x="6232525" y="3860990"/>
            <a:ext cx="57340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704400"/>
                </a:solidFill>
                <a:latin typeface="Arial"/>
                <a:cs typeface="Arial"/>
              </a:rPr>
              <a:t>(30°</a:t>
            </a:r>
            <a:r>
              <a:rPr sz="1200" spc="-30" dirty="0">
                <a:solidFill>
                  <a:srgbClr val="704400"/>
                </a:solidFill>
                <a:latin typeface="Arial"/>
                <a:cs typeface="Arial"/>
              </a:rPr>
              <a:t> </a:t>
            </a:r>
            <a:r>
              <a:rPr sz="1200" dirty="0">
                <a:solidFill>
                  <a:srgbClr val="704400"/>
                </a:solidFill>
                <a:latin typeface="Arial"/>
                <a:cs typeface="Arial"/>
              </a:rPr>
              <a:t>-</a:t>
            </a:r>
            <a:r>
              <a:rPr sz="1200" spc="10" dirty="0">
                <a:solidFill>
                  <a:srgbClr val="704400"/>
                </a:solidFill>
                <a:latin typeface="Arial"/>
                <a:cs typeface="Arial"/>
              </a:rPr>
              <a:t> </a:t>
            </a:r>
            <a:r>
              <a:rPr sz="1200" b="1" spc="-25" dirty="0">
                <a:solidFill>
                  <a:srgbClr val="704400"/>
                </a:solidFill>
                <a:latin typeface="Symbol"/>
                <a:cs typeface="Symbol"/>
              </a:rPr>
              <a:t></a:t>
            </a:r>
            <a:r>
              <a:rPr sz="1200" spc="-25" dirty="0">
                <a:solidFill>
                  <a:srgbClr val="704400"/>
                </a:solidFill>
                <a:latin typeface="Arial"/>
                <a:cs typeface="Arial"/>
              </a:rPr>
              <a:t>)</a:t>
            </a:r>
            <a:endParaRPr sz="1200">
              <a:latin typeface="Arial"/>
              <a:cs typeface="Arial"/>
            </a:endParaRPr>
          </a:p>
        </p:txBody>
      </p:sp>
      <p:grpSp>
        <p:nvGrpSpPr>
          <p:cNvPr id="244" name="object 244"/>
          <p:cNvGrpSpPr/>
          <p:nvPr/>
        </p:nvGrpSpPr>
        <p:grpSpPr>
          <a:xfrm>
            <a:off x="6717986" y="4114520"/>
            <a:ext cx="487045" cy="681990"/>
            <a:chOff x="6717986" y="4114520"/>
            <a:chExt cx="487045" cy="681990"/>
          </a:xfrm>
        </p:grpSpPr>
        <p:sp>
          <p:nvSpPr>
            <p:cNvPr id="245" name="object 245"/>
            <p:cNvSpPr/>
            <p:nvPr/>
          </p:nvSpPr>
          <p:spPr>
            <a:xfrm>
              <a:off x="6724336" y="4120870"/>
              <a:ext cx="394335" cy="162560"/>
            </a:xfrm>
            <a:custGeom>
              <a:avLst/>
              <a:gdLst/>
              <a:ahLst/>
              <a:cxnLst/>
              <a:rect l="l" t="t" r="r" b="b"/>
              <a:pathLst>
                <a:path w="394334" h="162560">
                  <a:moveTo>
                    <a:pt x="0" y="32083"/>
                  </a:moveTo>
                  <a:lnTo>
                    <a:pt x="15148" y="14143"/>
                  </a:lnTo>
                  <a:lnTo>
                    <a:pt x="47566" y="3363"/>
                  </a:lnTo>
                  <a:lnTo>
                    <a:pt x="93739" y="0"/>
                  </a:lnTo>
                  <a:lnTo>
                    <a:pt x="150154" y="4310"/>
                  </a:lnTo>
                  <a:lnTo>
                    <a:pt x="213296" y="16551"/>
                  </a:lnTo>
                  <a:lnTo>
                    <a:pt x="274792" y="35383"/>
                  </a:lnTo>
                  <a:lnTo>
                    <a:pt x="326625" y="58060"/>
                  </a:lnTo>
                  <a:lnTo>
                    <a:pt x="365812" y="82707"/>
                  </a:lnTo>
                  <a:lnTo>
                    <a:pt x="394322" y="130406"/>
                  </a:lnTo>
                  <a:lnTo>
                    <a:pt x="379175" y="148347"/>
                  </a:lnTo>
                  <a:lnTo>
                    <a:pt x="346760" y="159127"/>
                  </a:lnTo>
                  <a:lnTo>
                    <a:pt x="300590" y="162490"/>
                  </a:lnTo>
                  <a:lnTo>
                    <a:pt x="244179" y="158179"/>
                  </a:lnTo>
                  <a:lnTo>
                    <a:pt x="181038" y="145939"/>
                  </a:lnTo>
                  <a:lnTo>
                    <a:pt x="119542" y="127101"/>
                  </a:lnTo>
                  <a:lnTo>
                    <a:pt x="67708" y="104420"/>
                  </a:lnTo>
                  <a:lnTo>
                    <a:pt x="28519" y="79773"/>
                  </a:lnTo>
                  <a:lnTo>
                    <a:pt x="0" y="32083"/>
                  </a:lnTo>
                  <a:close/>
                </a:path>
              </a:pathLst>
            </a:custGeom>
            <a:ln w="12700">
              <a:solidFill>
                <a:srgbClr val="704400"/>
              </a:solidFill>
            </a:ln>
          </p:spPr>
          <p:txBody>
            <a:bodyPr wrap="square" lIns="0" tIns="0" rIns="0" bIns="0" rtlCol="0"/>
            <a:lstStyle/>
            <a:p>
              <a:endParaRPr/>
            </a:p>
          </p:txBody>
        </p:sp>
        <p:sp>
          <p:nvSpPr>
            <p:cNvPr id="246" name="object 246"/>
            <p:cNvSpPr/>
            <p:nvPr/>
          </p:nvSpPr>
          <p:spPr>
            <a:xfrm>
              <a:off x="7025452" y="4401490"/>
              <a:ext cx="173355" cy="389255"/>
            </a:xfrm>
            <a:custGeom>
              <a:avLst/>
              <a:gdLst/>
              <a:ahLst/>
              <a:cxnLst/>
              <a:rect l="l" t="t" r="r" b="b"/>
              <a:pathLst>
                <a:path w="173354" h="389254">
                  <a:moveTo>
                    <a:pt x="22786" y="174828"/>
                  </a:moveTo>
                  <a:lnTo>
                    <a:pt x="44817" y="114403"/>
                  </a:lnTo>
                  <a:lnTo>
                    <a:pt x="70178" y="63826"/>
                  </a:lnTo>
                  <a:lnTo>
                    <a:pt x="96842" y="25980"/>
                  </a:lnTo>
                  <a:lnTo>
                    <a:pt x="145963" y="0"/>
                  </a:lnTo>
                  <a:lnTo>
                    <a:pt x="163083" y="16069"/>
                  </a:lnTo>
                  <a:lnTo>
                    <a:pt x="172151" y="49005"/>
                  </a:lnTo>
                  <a:lnTo>
                    <a:pt x="173093" y="95289"/>
                  </a:lnTo>
                  <a:lnTo>
                    <a:pt x="165836" y="151400"/>
                  </a:lnTo>
                  <a:lnTo>
                    <a:pt x="150306" y="213817"/>
                  </a:lnTo>
                  <a:lnTo>
                    <a:pt x="128280" y="274242"/>
                  </a:lnTo>
                  <a:lnTo>
                    <a:pt x="102920" y="324818"/>
                  </a:lnTo>
                  <a:lnTo>
                    <a:pt x="76256" y="362665"/>
                  </a:lnTo>
                  <a:lnTo>
                    <a:pt x="27142" y="388645"/>
                  </a:lnTo>
                  <a:lnTo>
                    <a:pt x="10015" y="372575"/>
                  </a:lnTo>
                  <a:lnTo>
                    <a:pt x="943" y="339635"/>
                  </a:lnTo>
                  <a:lnTo>
                    <a:pt x="0" y="293350"/>
                  </a:lnTo>
                  <a:lnTo>
                    <a:pt x="7256" y="237240"/>
                  </a:lnTo>
                  <a:lnTo>
                    <a:pt x="22786" y="174828"/>
                  </a:lnTo>
                  <a:close/>
                </a:path>
              </a:pathLst>
            </a:custGeom>
            <a:ln w="12700">
              <a:solidFill>
                <a:srgbClr val="704400"/>
              </a:solidFill>
            </a:ln>
          </p:spPr>
          <p:txBody>
            <a:bodyPr wrap="square" lIns="0" tIns="0" rIns="0" bIns="0" rtlCol="0"/>
            <a:lstStyle/>
            <a:p>
              <a:endParaRPr/>
            </a:p>
          </p:txBody>
        </p:sp>
        <p:sp>
          <p:nvSpPr>
            <p:cNvPr id="247" name="object 247"/>
            <p:cNvSpPr/>
            <p:nvPr/>
          </p:nvSpPr>
          <p:spPr>
            <a:xfrm>
              <a:off x="6813803" y="4154423"/>
              <a:ext cx="50800" cy="50800"/>
            </a:xfrm>
            <a:custGeom>
              <a:avLst/>
              <a:gdLst/>
              <a:ahLst/>
              <a:cxnLst/>
              <a:rect l="l" t="t" r="r" b="b"/>
              <a:pathLst>
                <a:path w="50800" h="50800">
                  <a:moveTo>
                    <a:pt x="25146" y="0"/>
                  </a:moveTo>
                  <a:lnTo>
                    <a:pt x="15355" y="1975"/>
                  </a:lnTo>
                  <a:lnTo>
                    <a:pt x="7362" y="7362"/>
                  </a:lnTo>
                  <a:lnTo>
                    <a:pt x="1975" y="15355"/>
                  </a:lnTo>
                  <a:lnTo>
                    <a:pt x="0" y="25145"/>
                  </a:lnTo>
                  <a:lnTo>
                    <a:pt x="1975" y="34936"/>
                  </a:lnTo>
                  <a:lnTo>
                    <a:pt x="7362" y="42929"/>
                  </a:lnTo>
                  <a:lnTo>
                    <a:pt x="15355" y="48316"/>
                  </a:lnTo>
                  <a:lnTo>
                    <a:pt x="25146" y="50291"/>
                  </a:lnTo>
                  <a:lnTo>
                    <a:pt x="34936" y="48316"/>
                  </a:lnTo>
                  <a:lnTo>
                    <a:pt x="42929" y="42929"/>
                  </a:lnTo>
                  <a:lnTo>
                    <a:pt x="48316" y="34936"/>
                  </a:lnTo>
                  <a:lnTo>
                    <a:pt x="50292" y="25145"/>
                  </a:lnTo>
                  <a:lnTo>
                    <a:pt x="48316" y="15355"/>
                  </a:lnTo>
                  <a:lnTo>
                    <a:pt x="42929" y="7362"/>
                  </a:lnTo>
                  <a:lnTo>
                    <a:pt x="34936" y="1975"/>
                  </a:lnTo>
                  <a:lnTo>
                    <a:pt x="25146" y="0"/>
                  </a:lnTo>
                  <a:close/>
                </a:path>
              </a:pathLst>
            </a:custGeom>
            <a:solidFill>
              <a:srgbClr val="DFAC7B"/>
            </a:solidFill>
          </p:spPr>
          <p:txBody>
            <a:bodyPr wrap="square" lIns="0" tIns="0" rIns="0" bIns="0" rtlCol="0"/>
            <a:lstStyle/>
            <a:p>
              <a:endParaRPr/>
            </a:p>
          </p:txBody>
        </p:sp>
        <p:sp>
          <p:nvSpPr>
            <p:cNvPr id="248" name="object 248"/>
            <p:cNvSpPr/>
            <p:nvPr/>
          </p:nvSpPr>
          <p:spPr>
            <a:xfrm>
              <a:off x="6813803" y="4154423"/>
              <a:ext cx="50800" cy="50800"/>
            </a:xfrm>
            <a:custGeom>
              <a:avLst/>
              <a:gdLst/>
              <a:ahLst/>
              <a:cxnLst/>
              <a:rect l="l" t="t" r="r" b="b"/>
              <a:pathLst>
                <a:path w="50800" h="50800">
                  <a:moveTo>
                    <a:pt x="0" y="25145"/>
                  </a:moveTo>
                  <a:lnTo>
                    <a:pt x="1975" y="15355"/>
                  </a:lnTo>
                  <a:lnTo>
                    <a:pt x="7362" y="7362"/>
                  </a:lnTo>
                  <a:lnTo>
                    <a:pt x="15355" y="1975"/>
                  </a:lnTo>
                  <a:lnTo>
                    <a:pt x="25146" y="0"/>
                  </a:lnTo>
                  <a:lnTo>
                    <a:pt x="34936" y="1975"/>
                  </a:lnTo>
                  <a:lnTo>
                    <a:pt x="42929" y="7362"/>
                  </a:lnTo>
                  <a:lnTo>
                    <a:pt x="48316" y="15355"/>
                  </a:lnTo>
                  <a:lnTo>
                    <a:pt x="50292" y="25145"/>
                  </a:lnTo>
                  <a:lnTo>
                    <a:pt x="48316" y="34936"/>
                  </a:lnTo>
                  <a:lnTo>
                    <a:pt x="42929" y="42929"/>
                  </a:lnTo>
                  <a:lnTo>
                    <a:pt x="34936" y="48316"/>
                  </a:lnTo>
                  <a:lnTo>
                    <a:pt x="25146" y="50291"/>
                  </a:lnTo>
                  <a:lnTo>
                    <a:pt x="15355" y="48316"/>
                  </a:lnTo>
                  <a:lnTo>
                    <a:pt x="7362" y="42929"/>
                  </a:lnTo>
                  <a:lnTo>
                    <a:pt x="1975" y="34936"/>
                  </a:lnTo>
                  <a:lnTo>
                    <a:pt x="0" y="25145"/>
                  </a:lnTo>
                  <a:close/>
                </a:path>
              </a:pathLst>
            </a:custGeom>
            <a:ln w="12192">
              <a:solidFill>
                <a:srgbClr val="704400"/>
              </a:solidFill>
            </a:ln>
          </p:spPr>
          <p:txBody>
            <a:bodyPr wrap="square" lIns="0" tIns="0" rIns="0" bIns="0" rtlCol="0"/>
            <a:lstStyle/>
            <a:p>
              <a:endParaRPr/>
            </a:p>
          </p:txBody>
        </p:sp>
        <p:sp>
          <p:nvSpPr>
            <p:cNvPr id="249" name="object 249"/>
            <p:cNvSpPr/>
            <p:nvPr/>
          </p:nvSpPr>
          <p:spPr>
            <a:xfrm>
              <a:off x="6972299" y="4204715"/>
              <a:ext cx="50800" cy="52069"/>
            </a:xfrm>
            <a:custGeom>
              <a:avLst/>
              <a:gdLst/>
              <a:ahLst/>
              <a:cxnLst/>
              <a:rect l="l" t="t" r="r" b="b"/>
              <a:pathLst>
                <a:path w="50800" h="52070">
                  <a:moveTo>
                    <a:pt x="25146" y="0"/>
                  </a:moveTo>
                  <a:lnTo>
                    <a:pt x="15355" y="2035"/>
                  </a:lnTo>
                  <a:lnTo>
                    <a:pt x="7362" y="7586"/>
                  </a:lnTo>
                  <a:lnTo>
                    <a:pt x="1975" y="15821"/>
                  </a:lnTo>
                  <a:lnTo>
                    <a:pt x="0" y="25907"/>
                  </a:lnTo>
                  <a:lnTo>
                    <a:pt x="1975" y="35994"/>
                  </a:lnTo>
                  <a:lnTo>
                    <a:pt x="7362" y="44229"/>
                  </a:lnTo>
                  <a:lnTo>
                    <a:pt x="15355" y="49780"/>
                  </a:lnTo>
                  <a:lnTo>
                    <a:pt x="25146" y="51815"/>
                  </a:lnTo>
                  <a:lnTo>
                    <a:pt x="34936" y="49780"/>
                  </a:lnTo>
                  <a:lnTo>
                    <a:pt x="42929" y="44229"/>
                  </a:lnTo>
                  <a:lnTo>
                    <a:pt x="48316" y="35994"/>
                  </a:lnTo>
                  <a:lnTo>
                    <a:pt x="50292" y="25907"/>
                  </a:lnTo>
                  <a:lnTo>
                    <a:pt x="48316" y="15821"/>
                  </a:lnTo>
                  <a:lnTo>
                    <a:pt x="42929" y="7586"/>
                  </a:lnTo>
                  <a:lnTo>
                    <a:pt x="34936" y="2035"/>
                  </a:lnTo>
                  <a:lnTo>
                    <a:pt x="25146" y="0"/>
                  </a:lnTo>
                  <a:close/>
                </a:path>
              </a:pathLst>
            </a:custGeom>
            <a:solidFill>
              <a:srgbClr val="DFAC7B"/>
            </a:solidFill>
          </p:spPr>
          <p:txBody>
            <a:bodyPr wrap="square" lIns="0" tIns="0" rIns="0" bIns="0" rtlCol="0"/>
            <a:lstStyle/>
            <a:p>
              <a:endParaRPr/>
            </a:p>
          </p:txBody>
        </p:sp>
        <p:sp>
          <p:nvSpPr>
            <p:cNvPr id="250" name="object 250"/>
            <p:cNvSpPr/>
            <p:nvPr/>
          </p:nvSpPr>
          <p:spPr>
            <a:xfrm>
              <a:off x="6972299" y="4204715"/>
              <a:ext cx="50800" cy="52069"/>
            </a:xfrm>
            <a:custGeom>
              <a:avLst/>
              <a:gdLst/>
              <a:ahLst/>
              <a:cxnLst/>
              <a:rect l="l" t="t" r="r" b="b"/>
              <a:pathLst>
                <a:path w="50800" h="52070">
                  <a:moveTo>
                    <a:pt x="0" y="25907"/>
                  </a:moveTo>
                  <a:lnTo>
                    <a:pt x="1975" y="15821"/>
                  </a:lnTo>
                  <a:lnTo>
                    <a:pt x="7362" y="7586"/>
                  </a:lnTo>
                  <a:lnTo>
                    <a:pt x="15355" y="2035"/>
                  </a:lnTo>
                  <a:lnTo>
                    <a:pt x="25146" y="0"/>
                  </a:lnTo>
                  <a:lnTo>
                    <a:pt x="34936" y="2035"/>
                  </a:lnTo>
                  <a:lnTo>
                    <a:pt x="42929" y="7586"/>
                  </a:lnTo>
                  <a:lnTo>
                    <a:pt x="48316" y="15821"/>
                  </a:lnTo>
                  <a:lnTo>
                    <a:pt x="50292" y="25907"/>
                  </a:lnTo>
                  <a:lnTo>
                    <a:pt x="48316" y="35994"/>
                  </a:lnTo>
                  <a:lnTo>
                    <a:pt x="42929" y="44229"/>
                  </a:lnTo>
                  <a:lnTo>
                    <a:pt x="34936" y="49780"/>
                  </a:lnTo>
                  <a:lnTo>
                    <a:pt x="25146" y="51815"/>
                  </a:lnTo>
                  <a:lnTo>
                    <a:pt x="15355" y="49780"/>
                  </a:lnTo>
                  <a:lnTo>
                    <a:pt x="7362" y="44229"/>
                  </a:lnTo>
                  <a:lnTo>
                    <a:pt x="1975" y="35994"/>
                  </a:lnTo>
                  <a:lnTo>
                    <a:pt x="0" y="25907"/>
                  </a:lnTo>
                  <a:close/>
                </a:path>
              </a:pathLst>
            </a:custGeom>
            <a:ln w="12192">
              <a:solidFill>
                <a:srgbClr val="704400"/>
              </a:solidFill>
            </a:ln>
          </p:spPr>
          <p:txBody>
            <a:bodyPr wrap="square" lIns="0" tIns="0" rIns="0" bIns="0" rtlCol="0"/>
            <a:lstStyle/>
            <a:p>
              <a:endParaRPr/>
            </a:p>
          </p:txBody>
        </p:sp>
        <p:sp>
          <p:nvSpPr>
            <p:cNvPr id="251" name="object 251"/>
            <p:cNvSpPr/>
            <p:nvPr/>
          </p:nvSpPr>
          <p:spPr>
            <a:xfrm>
              <a:off x="7112507" y="4485131"/>
              <a:ext cx="50800" cy="50800"/>
            </a:xfrm>
            <a:custGeom>
              <a:avLst/>
              <a:gdLst/>
              <a:ahLst/>
              <a:cxnLst/>
              <a:rect l="l" t="t" r="r" b="b"/>
              <a:pathLst>
                <a:path w="50800" h="50800">
                  <a:moveTo>
                    <a:pt x="25146" y="0"/>
                  </a:moveTo>
                  <a:lnTo>
                    <a:pt x="15355" y="1975"/>
                  </a:lnTo>
                  <a:lnTo>
                    <a:pt x="7362" y="7362"/>
                  </a:lnTo>
                  <a:lnTo>
                    <a:pt x="1975" y="15355"/>
                  </a:lnTo>
                  <a:lnTo>
                    <a:pt x="0" y="25146"/>
                  </a:lnTo>
                  <a:lnTo>
                    <a:pt x="1975" y="34936"/>
                  </a:lnTo>
                  <a:lnTo>
                    <a:pt x="7362" y="42929"/>
                  </a:lnTo>
                  <a:lnTo>
                    <a:pt x="15355" y="48316"/>
                  </a:lnTo>
                  <a:lnTo>
                    <a:pt x="25146" y="50292"/>
                  </a:lnTo>
                  <a:lnTo>
                    <a:pt x="34936" y="48316"/>
                  </a:lnTo>
                  <a:lnTo>
                    <a:pt x="42929" y="42929"/>
                  </a:lnTo>
                  <a:lnTo>
                    <a:pt x="48316" y="34936"/>
                  </a:lnTo>
                  <a:lnTo>
                    <a:pt x="50292" y="25146"/>
                  </a:lnTo>
                  <a:lnTo>
                    <a:pt x="48316" y="15355"/>
                  </a:lnTo>
                  <a:lnTo>
                    <a:pt x="42929" y="7362"/>
                  </a:lnTo>
                  <a:lnTo>
                    <a:pt x="34936" y="1975"/>
                  </a:lnTo>
                  <a:lnTo>
                    <a:pt x="25146" y="0"/>
                  </a:lnTo>
                  <a:close/>
                </a:path>
              </a:pathLst>
            </a:custGeom>
            <a:solidFill>
              <a:srgbClr val="DFAC7B"/>
            </a:solidFill>
          </p:spPr>
          <p:txBody>
            <a:bodyPr wrap="square" lIns="0" tIns="0" rIns="0" bIns="0" rtlCol="0"/>
            <a:lstStyle/>
            <a:p>
              <a:endParaRPr/>
            </a:p>
          </p:txBody>
        </p:sp>
        <p:sp>
          <p:nvSpPr>
            <p:cNvPr id="252" name="object 252"/>
            <p:cNvSpPr/>
            <p:nvPr/>
          </p:nvSpPr>
          <p:spPr>
            <a:xfrm>
              <a:off x="7112507" y="4485131"/>
              <a:ext cx="50800" cy="50800"/>
            </a:xfrm>
            <a:custGeom>
              <a:avLst/>
              <a:gdLst/>
              <a:ahLst/>
              <a:cxnLst/>
              <a:rect l="l" t="t" r="r" b="b"/>
              <a:pathLst>
                <a:path w="50800" h="50800">
                  <a:moveTo>
                    <a:pt x="0" y="25146"/>
                  </a:moveTo>
                  <a:lnTo>
                    <a:pt x="1975" y="15355"/>
                  </a:lnTo>
                  <a:lnTo>
                    <a:pt x="7362" y="7362"/>
                  </a:lnTo>
                  <a:lnTo>
                    <a:pt x="15355" y="1975"/>
                  </a:lnTo>
                  <a:lnTo>
                    <a:pt x="25146" y="0"/>
                  </a:lnTo>
                  <a:lnTo>
                    <a:pt x="34936" y="1975"/>
                  </a:lnTo>
                  <a:lnTo>
                    <a:pt x="42929" y="7362"/>
                  </a:lnTo>
                  <a:lnTo>
                    <a:pt x="48316" y="15355"/>
                  </a:lnTo>
                  <a:lnTo>
                    <a:pt x="50292" y="25146"/>
                  </a:lnTo>
                  <a:lnTo>
                    <a:pt x="48316" y="34936"/>
                  </a:lnTo>
                  <a:lnTo>
                    <a:pt x="42929" y="42929"/>
                  </a:lnTo>
                  <a:lnTo>
                    <a:pt x="34936" y="48316"/>
                  </a:lnTo>
                  <a:lnTo>
                    <a:pt x="25146" y="50292"/>
                  </a:lnTo>
                  <a:lnTo>
                    <a:pt x="15355" y="48316"/>
                  </a:lnTo>
                  <a:lnTo>
                    <a:pt x="7362" y="42929"/>
                  </a:lnTo>
                  <a:lnTo>
                    <a:pt x="1975" y="34936"/>
                  </a:lnTo>
                  <a:lnTo>
                    <a:pt x="0" y="25146"/>
                  </a:lnTo>
                  <a:close/>
                </a:path>
              </a:pathLst>
            </a:custGeom>
            <a:ln w="12192">
              <a:solidFill>
                <a:srgbClr val="704400"/>
              </a:solidFill>
            </a:ln>
          </p:spPr>
          <p:txBody>
            <a:bodyPr wrap="square" lIns="0" tIns="0" rIns="0" bIns="0" rtlCol="0"/>
            <a:lstStyle/>
            <a:p>
              <a:endParaRPr/>
            </a:p>
          </p:txBody>
        </p:sp>
        <p:sp>
          <p:nvSpPr>
            <p:cNvPr id="253" name="object 253"/>
            <p:cNvSpPr/>
            <p:nvPr/>
          </p:nvSpPr>
          <p:spPr>
            <a:xfrm>
              <a:off x="7074407" y="4631435"/>
              <a:ext cx="50800" cy="50800"/>
            </a:xfrm>
            <a:custGeom>
              <a:avLst/>
              <a:gdLst/>
              <a:ahLst/>
              <a:cxnLst/>
              <a:rect l="l" t="t" r="r" b="b"/>
              <a:pathLst>
                <a:path w="50800" h="50800">
                  <a:moveTo>
                    <a:pt x="25146" y="0"/>
                  </a:moveTo>
                  <a:lnTo>
                    <a:pt x="15355" y="1975"/>
                  </a:lnTo>
                  <a:lnTo>
                    <a:pt x="7362" y="7362"/>
                  </a:lnTo>
                  <a:lnTo>
                    <a:pt x="1975" y="15355"/>
                  </a:lnTo>
                  <a:lnTo>
                    <a:pt x="0" y="25145"/>
                  </a:lnTo>
                  <a:lnTo>
                    <a:pt x="1975" y="34936"/>
                  </a:lnTo>
                  <a:lnTo>
                    <a:pt x="7362" y="42929"/>
                  </a:lnTo>
                  <a:lnTo>
                    <a:pt x="15355" y="48316"/>
                  </a:lnTo>
                  <a:lnTo>
                    <a:pt x="25146" y="50291"/>
                  </a:lnTo>
                  <a:lnTo>
                    <a:pt x="34936" y="48316"/>
                  </a:lnTo>
                  <a:lnTo>
                    <a:pt x="42929" y="42929"/>
                  </a:lnTo>
                  <a:lnTo>
                    <a:pt x="48316" y="34936"/>
                  </a:lnTo>
                  <a:lnTo>
                    <a:pt x="50292" y="25145"/>
                  </a:lnTo>
                  <a:lnTo>
                    <a:pt x="48316" y="15355"/>
                  </a:lnTo>
                  <a:lnTo>
                    <a:pt x="42929" y="7362"/>
                  </a:lnTo>
                  <a:lnTo>
                    <a:pt x="34936" y="1975"/>
                  </a:lnTo>
                  <a:lnTo>
                    <a:pt x="25146" y="0"/>
                  </a:lnTo>
                  <a:close/>
                </a:path>
              </a:pathLst>
            </a:custGeom>
            <a:solidFill>
              <a:srgbClr val="DFAC7B"/>
            </a:solidFill>
          </p:spPr>
          <p:txBody>
            <a:bodyPr wrap="square" lIns="0" tIns="0" rIns="0" bIns="0" rtlCol="0"/>
            <a:lstStyle/>
            <a:p>
              <a:endParaRPr/>
            </a:p>
          </p:txBody>
        </p:sp>
        <p:sp>
          <p:nvSpPr>
            <p:cNvPr id="254" name="object 254"/>
            <p:cNvSpPr/>
            <p:nvPr/>
          </p:nvSpPr>
          <p:spPr>
            <a:xfrm>
              <a:off x="7074407" y="4631435"/>
              <a:ext cx="50800" cy="50800"/>
            </a:xfrm>
            <a:custGeom>
              <a:avLst/>
              <a:gdLst/>
              <a:ahLst/>
              <a:cxnLst/>
              <a:rect l="l" t="t" r="r" b="b"/>
              <a:pathLst>
                <a:path w="50800" h="50800">
                  <a:moveTo>
                    <a:pt x="0" y="25145"/>
                  </a:moveTo>
                  <a:lnTo>
                    <a:pt x="1975" y="15355"/>
                  </a:lnTo>
                  <a:lnTo>
                    <a:pt x="7362" y="7362"/>
                  </a:lnTo>
                  <a:lnTo>
                    <a:pt x="15355" y="1975"/>
                  </a:lnTo>
                  <a:lnTo>
                    <a:pt x="25146" y="0"/>
                  </a:lnTo>
                  <a:lnTo>
                    <a:pt x="34936" y="1975"/>
                  </a:lnTo>
                  <a:lnTo>
                    <a:pt x="42929" y="7362"/>
                  </a:lnTo>
                  <a:lnTo>
                    <a:pt x="48316" y="15355"/>
                  </a:lnTo>
                  <a:lnTo>
                    <a:pt x="50292" y="25145"/>
                  </a:lnTo>
                  <a:lnTo>
                    <a:pt x="48316" y="34936"/>
                  </a:lnTo>
                  <a:lnTo>
                    <a:pt x="42929" y="42929"/>
                  </a:lnTo>
                  <a:lnTo>
                    <a:pt x="34936" y="48316"/>
                  </a:lnTo>
                  <a:lnTo>
                    <a:pt x="25146" y="50291"/>
                  </a:lnTo>
                  <a:lnTo>
                    <a:pt x="15355" y="48316"/>
                  </a:lnTo>
                  <a:lnTo>
                    <a:pt x="7362" y="42929"/>
                  </a:lnTo>
                  <a:lnTo>
                    <a:pt x="1975" y="34936"/>
                  </a:lnTo>
                  <a:lnTo>
                    <a:pt x="0" y="25145"/>
                  </a:lnTo>
                  <a:close/>
                </a:path>
              </a:pathLst>
            </a:custGeom>
            <a:ln w="12192">
              <a:solidFill>
                <a:srgbClr val="704400"/>
              </a:solidFill>
            </a:ln>
          </p:spPr>
          <p:txBody>
            <a:bodyPr wrap="square" lIns="0" tIns="0" rIns="0" bIns="0" rtlCol="0"/>
            <a:lstStyle/>
            <a:p>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29790" y="99014"/>
            <a:ext cx="6071458" cy="690574"/>
          </a:xfrm>
          <a:prstGeom prst="rect">
            <a:avLst/>
          </a:prstGeom>
        </p:spPr>
        <p:txBody>
          <a:bodyPr vert="horz" wrap="square" lIns="0" tIns="13335" rIns="0" bIns="0" rtlCol="0">
            <a:spAutoFit/>
          </a:bodyPr>
          <a:lstStyle/>
          <a:p>
            <a:pPr marL="12700">
              <a:lnSpc>
                <a:spcPct val="100000"/>
              </a:lnSpc>
              <a:spcBef>
                <a:spcPts val="105"/>
              </a:spcBef>
            </a:pPr>
            <a:r>
              <a:rPr dirty="0"/>
              <a:t>Phase</a:t>
            </a:r>
            <a:r>
              <a:rPr spc="-60" dirty="0"/>
              <a:t> </a:t>
            </a:r>
            <a:r>
              <a:rPr dirty="0"/>
              <a:t>Sequence</a:t>
            </a:r>
            <a:r>
              <a:rPr spc="-60" dirty="0"/>
              <a:t> </a:t>
            </a:r>
            <a:r>
              <a:rPr spc="-25" dirty="0"/>
              <a:t>CBA</a:t>
            </a:r>
          </a:p>
        </p:txBody>
      </p:sp>
      <p:sp>
        <p:nvSpPr>
          <p:cNvPr id="226" name="Footer Placeholder 225">
            <a:extLst>
              <a:ext uri="{FF2B5EF4-FFF2-40B4-BE49-F238E27FC236}">
                <a16:creationId xmlns:a16="http://schemas.microsoft.com/office/drawing/2014/main" id="{3418AAF0-4A46-AE51-4202-66B259D1BF87}"/>
              </a:ext>
            </a:extLst>
          </p:cNvPr>
          <p:cNvSpPr>
            <a:spLocks noGrp="1"/>
          </p:cNvSpPr>
          <p:nvPr>
            <p:ph type="ftr" sz="quarter" idx="3"/>
          </p:nvPr>
        </p:nvSpPr>
        <p:spPr/>
        <p:txBody>
          <a:bodyPr/>
          <a:lstStyle/>
          <a:p>
            <a:r>
              <a:rPr lang="en-US"/>
              <a:t>tescometering.com</a:t>
            </a:r>
            <a:endParaRPr lang="en-US" dirty="0"/>
          </a:p>
        </p:txBody>
      </p:sp>
      <p:sp>
        <p:nvSpPr>
          <p:cNvPr id="225" name="object 225"/>
          <p:cNvSpPr txBox="1">
            <a:spLocks noGrp="1"/>
          </p:cNvSpPr>
          <p:nvPr>
            <p:ph type="sldNum" sz="quarter" idx="4"/>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24</a:t>
            </a:fld>
            <a:endParaRPr spc="-25" dirty="0"/>
          </a:p>
        </p:txBody>
      </p:sp>
      <p:sp>
        <p:nvSpPr>
          <p:cNvPr id="3" name="object 3"/>
          <p:cNvSpPr txBox="1"/>
          <p:nvPr/>
        </p:nvSpPr>
        <p:spPr>
          <a:xfrm>
            <a:off x="1627187" y="1975105"/>
            <a:ext cx="510540" cy="239395"/>
          </a:xfrm>
          <a:prstGeom prst="rect">
            <a:avLst/>
          </a:prstGeom>
        </p:spPr>
        <p:txBody>
          <a:bodyPr vert="horz" wrap="square" lIns="0" tIns="13335" rIns="0" bIns="0" rtlCol="0">
            <a:spAutoFit/>
          </a:bodyPr>
          <a:lstStyle/>
          <a:p>
            <a:pPr marL="12700">
              <a:lnSpc>
                <a:spcPct val="100000"/>
              </a:lnSpc>
              <a:spcBef>
                <a:spcPts val="105"/>
              </a:spcBef>
            </a:pPr>
            <a:r>
              <a:rPr sz="1400" spc="-10" dirty="0">
                <a:latin typeface="Arial"/>
                <a:cs typeface="Arial"/>
              </a:rPr>
              <a:t>C-</a:t>
            </a:r>
            <a:r>
              <a:rPr sz="1400" dirty="0">
                <a:latin typeface="Arial"/>
                <a:cs typeface="Arial"/>
              </a:rPr>
              <a:t>B-</a:t>
            </a:r>
            <a:r>
              <a:rPr sz="1400" spc="-50" dirty="0">
                <a:latin typeface="Arial"/>
                <a:cs typeface="Arial"/>
              </a:rPr>
              <a:t>A</a:t>
            </a:r>
            <a:endParaRPr sz="1400">
              <a:latin typeface="Arial"/>
              <a:cs typeface="Arial"/>
            </a:endParaRPr>
          </a:p>
        </p:txBody>
      </p:sp>
      <p:grpSp>
        <p:nvGrpSpPr>
          <p:cNvPr id="4" name="object 4"/>
          <p:cNvGrpSpPr/>
          <p:nvPr/>
        </p:nvGrpSpPr>
        <p:grpSpPr>
          <a:xfrm>
            <a:off x="2093722" y="1523746"/>
            <a:ext cx="5197475" cy="2553335"/>
            <a:chOff x="2093722" y="1523746"/>
            <a:chExt cx="5197475" cy="2553335"/>
          </a:xfrm>
        </p:grpSpPr>
        <p:sp>
          <p:nvSpPr>
            <p:cNvPr id="5" name="object 5"/>
            <p:cNvSpPr/>
            <p:nvPr/>
          </p:nvSpPr>
          <p:spPr>
            <a:xfrm>
              <a:off x="4277867" y="1530096"/>
              <a:ext cx="1324610" cy="2540635"/>
            </a:xfrm>
            <a:custGeom>
              <a:avLst/>
              <a:gdLst/>
              <a:ahLst/>
              <a:cxnLst/>
              <a:rect l="l" t="t" r="r" b="b"/>
              <a:pathLst>
                <a:path w="1324610" h="2540635">
                  <a:moveTo>
                    <a:pt x="0" y="0"/>
                  </a:moveTo>
                  <a:lnTo>
                    <a:pt x="1324356" y="0"/>
                  </a:lnTo>
                  <a:lnTo>
                    <a:pt x="1324356" y="2540508"/>
                  </a:lnTo>
                  <a:lnTo>
                    <a:pt x="0" y="2540508"/>
                  </a:lnTo>
                  <a:lnTo>
                    <a:pt x="0" y="0"/>
                  </a:lnTo>
                  <a:close/>
                </a:path>
              </a:pathLst>
            </a:custGeom>
            <a:ln w="12192">
              <a:solidFill>
                <a:srgbClr val="704400"/>
              </a:solidFill>
              <a:prstDash val="lgDash"/>
            </a:ln>
          </p:spPr>
          <p:txBody>
            <a:bodyPr wrap="square" lIns="0" tIns="0" rIns="0" bIns="0" rtlCol="0"/>
            <a:lstStyle/>
            <a:p>
              <a:endParaRPr/>
            </a:p>
          </p:txBody>
        </p:sp>
        <p:sp>
          <p:nvSpPr>
            <p:cNvPr id="6" name="object 6"/>
            <p:cNvSpPr/>
            <p:nvPr/>
          </p:nvSpPr>
          <p:spPr>
            <a:xfrm>
              <a:off x="2795777" y="2120646"/>
              <a:ext cx="1884045" cy="3175"/>
            </a:xfrm>
            <a:custGeom>
              <a:avLst/>
              <a:gdLst/>
              <a:ahLst/>
              <a:cxnLst/>
              <a:rect l="l" t="t" r="r" b="b"/>
              <a:pathLst>
                <a:path w="1884045" h="3175">
                  <a:moveTo>
                    <a:pt x="0" y="0"/>
                  </a:moveTo>
                  <a:lnTo>
                    <a:pt x="1883664" y="3048"/>
                  </a:lnTo>
                </a:path>
              </a:pathLst>
            </a:custGeom>
            <a:ln w="50292">
              <a:solidFill>
                <a:srgbClr val="000000"/>
              </a:solidFill>
            </a:ln>
          </p:spPr>
          <p:txBody>
            <a:bodyPr wrap="square" lIns="0" tIns="0" rIns="0" bIns="0" rtlCol="0"/>
            <a:lstStyle/>
            <a:p>
              <a:endParaRPr/>
            </a:p>
          </p:txBody>
        </p:sp>
        <p:sp>
          <p:nvSpPr>
            <p:cNvPr id="7" name="object 7"/>
            <p:cNvSpPr/>
            <p:nvPr/>
          </p:nvSpPr>
          <p:spPr>
            <a:xfrm>
              <a:off x="2119122" y="3707130"/>
              <a:ext cx="2644140" cy="3175"/>
            </a:xfrm>
            <a:custGeom>
              <a:avLst/>
              <a:gdLst/>
              <a:ahLst/>
              <a:cxnLst/>
              <a:rect l="l" t="t" r="r" b="b"/>
              <a:pathLst>
                <a:path w="2644140" h="3175">
                  <a:moveTo>
                    <a:pt x="0" y="0"/>
                  </a:moveTo>
                  <a:lnTo>
                    <a:pt x="2644140" y="3048"/>
                  </a:lnTo>
                </a:path>
              </a:pathLst>
            </a:custGeom>
            <a:ln w="50292">
              <a:solidFill>
                <a:srgbClr val="000000"/>
              </a:solidFill>
            </a:ln>
          </p:spPr>
          <p:txBody>
            <a:bodyPr wrap="square" lIns="0" tIns="0" rIns="0" bIns="0" rtlCol="0"/>
            <a:lstStyle/>
            <a:p>
              <a:endParaRPr/>
            </a:p>
          </p:txBody>
        </p:sp>
        <p:sp>
          <p:nvSpPr>
            <p:cNvPr id="8" name="object 8"/>
            <p:cNvSpPr/>
            <p:nvPr/>
          </p:nvSpPr>
          <p:spPr>
            <a:xfrm>
              <a:off x="4162805" y="2903982"/>
              <a:ext cx="2091055" cy="13970"/>
            </a:xfrm>
            <a:custGeom>
              <a:avLst/>
              <a:gdLst/>
              <a:ahLst/>
              <a:cxnLst/>
              <a:rect l="l" t="t" r="r" b="b"/>
              <a:pathLst>
                <a:path w="2091054" h="13969">
                  <a:moveTo>
                    <a:pt x="0" y="13715"/>
                  </a:moveTo>
                  <a:lnTo>
                    <a:pt x="2090927" y="0"/>
                  </a:lnTo>
                </a:path>
              </a:pathLst>
            </a:custGeom>
            <a:ln w="50292">
              <a:solidFill>
                <a:srgbClr val="000000"/>
              </a:solidFill>
            </a:ln>
          </p:spPr>
          <p:txBody>
            <a:bodyPr wrap="square" lIns="0" tIns="0" rIns="0" bIns="0" rtlCol="0"/>
            <a:lstStyle/>
            <a:p>
              <a:endParaRPr/>
            </a:p>
          </p:txBody>
        </p:sp>
        <p:sp>
          <p:nvSpPr>
            <p:cNvPr id="9" name="object 9"/>
            <p:cNvSpPr/>
            <p:nvPr/>
          </p:nvSpPr>
          <p:spPr>
            <a:xfrm>
              <a:off x="4681727" y="2127504"/>
              <a:ext cx="128270" cy="0"/>
            </a:xfrm>
            <a:custGeom>
              <a:avLst/>
              <a:gdLst/>
              <a:ahLst/>
              <a:cxnLst/>
              <a:rect l="l" t="t" r="r" b="b"/>
              <a:pathLst>
                <a:path w="128270">
                  <a:moveTo>
                    <a:pt x="0" y="0"/>
                  </a:moveTo>
                  <a:lnTo>
                    <a:pt x="128016" y="0"/>
                  </a:lnTo>
                </a:path>
              </a:pathLst>
            </a:custGeom>
            <a:ln w="76200">
              <a:solidFill>
                <a:srgbClr val="000000"/>
              </a:solidFill>
            </a:ln>
          </p:spPr>
          <p:txBody>
            <a:bodyPr wrap="square" lIns="0" tIns="0" rIns="0" bIns="0" rtlCol="0"/>
            <a:lstStyle/>
            <a:p>
              <a:endParaRPr/>
            </a:p>
          </p:txBody>
        </p:sp>
        <p:sp>
          <p:nvSpPr>
            <p:cNvPr id="10" name="object 10"/>
            <p:cNvSpPr/>
            <p:nvPr/>
          </p:nvSpPr>
          <p:spPr>
            <a:xfrm>
              <a:off x="5222748" y="2127504"/>
              <a:ext cx="151130" cy="0"/>
            </a:xfrm>
            <a:custGeom>
              <a:avLst/>
              <a:gdLst/>
              <a:ahLst/>
              <a:cxnLst/>
              <a:rect l="l" t="t" r="r" b="b"/>
              <a:pathLst>
                <a:path w="151129">
                  <a:moveTo>
                    <a:pt x="150875" y="0"/>
                  </a:moveTo>
                  <a:lnTo>
                    <a:pt x="0" y="0"/>
                  </a:lnTo>
                </a:path>
              </a:pathLst>
            </a:custGeom>
            <a:ln w="76200">
              <a:solidFill>
                <a:srgbClr val="000000"/>
              </a:solidFill>
            </a:ln>
          </p:spPr>
          <p:txBody>
            <a:bodyPr wrap="square" lIns="0" tIns="0" rIns="0" bIns="0" rtlCol="0"/>
            <a:lstStyle/>
            <a:p>
              <a:endParaRPr/>
            </a:p>
          </p:txBody>
        </p:sp>
        <p:sp>
          <p:nvSpPr>
            <p:cNvPr id="11" name="object 11"/>
            <p:cNvSpPr/>
            <p:nvPr/>
          </p:nvSpPr>
          <p:spPr>
            <a:xfrm>
              <a:off x="4799076" y="2004060"/>
              <a:ext cx="128270" cy="143510"/>
            </a:xfrm>
            <a:custGeom>
              <a:avLst/>
              <a:gdLst/>
              <a:ahLst/>
              <a:cxnLst/>
              <a:rect l="l" t="t" r="r" b="b"/>
              <a:pathLst>
                <a:path w="128270" h="143510">
                  <a:moveTo>
                    <a:pt x="0" y="143255"/>
                  </a:moveTo>
                  <a:lnTo>
                    <a:pt x="128016" y="0"/>
                  </a:lnTo>
                </a:path>
              </a:pathLst>
            </a:custGeom>
            <a:ln w="76200">
              <a:solidFill>
                <a:srgbClr val="000000"/>
              </a:solidFill>
            </a:ln>
          </p:spPr>
          <p:txBody>
            <a:bodyPr wrap="square" lIns="0" tIns="0" rIns="0" bIns="0" rtlCol="0"/>
            <a:lstStyle/>
            <a:p>
              <a:endParaRPr/>
            </a:p>
          </p:txBody>
        </p:sp>
        <p:sp>
          <p:nvSpPr>
            <p:cNvPr id="12" name="object 12"/>
            <p:cNvSpPr/>
            <p:nvPr/>
          </p:nvSpPr>
          <p:spPr>
            <a:xfrm>
              <a:off x="4925567" y="2005584"/>
              <a:ext cx="190500" cy="248920"/>
            </a:xfrm>
            <a:custGeom>
              <a:avLst/>
              <a:gdLst/>
              <a:ahLst/>
              <a:cxnLst/>
              <a:rect l="l" t="t" r="r" b="b"/>
              <a:pathLst>
                <a:path w="190500" h="248919">
                  <a:moveTo>
                    <a:pt x="0" y="0"/>
                  </a:moveTo>
                  <a:lnTo>
                    <a:pt x="190500" y="248411"/>
                  </a:lnTo>
                </a:path>
              </a:pathLst>
            </a:custGeom>
            <a:ln w="76200">
              <a:solidFill>
                <a:srgbClr val="000000"/>
              </a:solidFill>
            </a:ln>
          </p:spPr>
          <p:txBody>
            <a:bodyPr wrap="square" lIns="0" tIns="0" rIns="0" bIns="0" rtlCol="0"/>
            <a:lstStyle/>
            <a:p>
              <a:endParaRPr/>
            </a:p>
          </p:txBody>
        </p:sp>
        <p:sp>
          <p:nvSpPr>
            <p:cNvPr id="13" name="object 13"/>
            <p:cNvSpPr/>
            <p:nvPr/>
          </p:nvSpPr>
          <p:spPr>
            <a:xfrm>
              <a:off x="5116067" y="2104644"/>
              <a:ext cx="128270" cy="149860"/>
            </a:xfrm>
            <a:custGeom>
              <a:avLst/>
              <a:gdLst/>
              <a:ahLst/>
              <a:cxnLst/>
              <a:rect l="l" t="t" r="r" b="b"/>
              <a:pathLst>
                <a:path w="128270" h="149860">
                  <a:moveTo>
                    <a:pt x="128015" y="0"/>
                  </a:moveTo>
                  <a:lnTo>
                    <a:pt x="0" y="149352"/>
                  </a:lnTo>
                </a:path>
              </a:pathLst>
            </a:custGeom>
            <a:ln w="76200">
              <a:solidFill>
                <a:srgbClr val="000000"/>
              </a:solidFill>
            </a:ln>
          </p:spPr>
          <p:txBody>
            <a:bodyPr wrap="square" lIns="0" tIns="0" rIns="0" bIns="0" rtlCol="0"/>
            <a:lstStyle/>
            <a:p>
              <a:endParaRPr/>
            </a:p>
          </p:txBody>
        </p:sp>
        <p:sp>
          <p:nvSpPr>
            <p:cNvPr id="14" name="object 14"/>
            <p:cNvSpPr/>
            <p:nvPr/>
          </p:nvSpPr>
          <p:spPr>
            <a:xfrm>
              <a:off x="4770120" y="3710940"/>
              <a:ext cx="132715" cy="0"/>
            </a:xfrm>
            <a:custGeom>
              <a:avLst/>
              <a:gdLst/>
              <a:ahLst/>
              <a:cxnLst/>
              <a:rect l="l" t="t" r="r" b="b"/>
              <a:pathLst>
                <a:path w="132714">
                  <a:moveTo>
                    <a:pt x="0" y="0"/>
                  </a:moveTo>
                  <a:lnTo>
                    <a:pt x="132588" y="0"/>
                  </a:lnTo>
                </a:path>
              </a:pathLst>
            </a:custGeom>
            <a:ln w="76200">
              <a:solidFill>
                <a:srgbClr val="000000"/>
              </a:solidFill>
            </a:ln>
          </p:spPr>
          <p:txBody>
            <a:bodyPr wrap="square" lIns="0" tIns="0" rIns="0" bIns="0" rtlCol="0"/>
            <a:lstStyle/>
            <a:p>
              <a:endParaRPr/>
            </a:p>
          </p:txBody>
        </p:sp>
        <p:sp>
          <p:nvSpPr>
            <p:cNvPr id="15" name="object 15"/>
            <p:cNvSpPr/>
            <p:nvPr/>
          </p:nvSpPr>
          <p:spPr>
            <a:xfrm>
              <a:off x="5312664" y="3710940"/>
              <a:ext cx="151130" cy="0"/>
            </a:xfrm>
            <a:custGeom>
              <a:avLst/>
              <a:gdLst/>
              <a:ahLst/>
              <a:cxnLst/>
              <a:rect l="l" t="t" r="r" b="b"/>
              <a:pathLst>
                <a:path w="151129">
                  <a:moveTo>
                    <a:pt x="150875" y="0"/>
                  </a:moveTo>
                  <a:lnTo>
                    <a:pt x="0" y="0"/>
                  </a:lnTo>
                </a:path>
              </a:pathLst>
            </a:custGeom>
            <a:ln w="76200">
              <a:solidFill>
                <a:srgbClr val="000000"/>
              </a:solidFill>
            </a:ln>
          </p:spPr>
          <p:txBody>
            <a:bodyPr wrap="square" lIns="0" tIns="0" rIns="0" bIns="0" rtlCol="0"/>
            <a:lstStyle/>
            <a:p>
              <a:endParaRPr/>
            </a:p>
          </p:txBody>
        </p:sp>
        <p:sp>
          <p:nvSpPr>
            <p:cNvPr id="16" name="object 16"/>
            <p:cNvSpPr/>
            <p:nvPr/>
          </p:nvSpPr>
          <p:spPr>
            <a:xfrm>
              <a:off x="4890516" y="3585972"/>
              <a:ext cx="127000" cy="146685"/>
            </a:xfrm>
            <a:custGeom>
              <a:avLst/>
              <a:gdLst/>
              <a:ahLst/>
              <a:cxnLst/>
              <a:rect l="l" t="t" r="r" b="b"/>
              <a:pathLst>
                <a:path w="127000" h="146685">
                  <a:moveTo>
                    <a:pt x="0" y="146303"/>
                  </a:moveTo>
                  <a:lnTo>
                    <a:pt x="126492" y="0"/>
                  </a:lnTo>
                </a:path>
              </a:pathLst>
            </a:custGeom>
            <a:ln w="76200">
              <a:solidFill>
                <a:srgbClr val="000000"/>
              </a:solidFill>
            </a:ln>
          </p:spPr>
          <p:txBody>
            <a:bodyPr wrap="square" lIns="0" tIns="0" rIns="0" bIns="0" rtlCol="0"/>
            <a:lstStyle/>
            <a:p>
              <a:endParaRPr/>
            </a:p>
          </p:txBody>
        </p:sp>
        <p:sp>
          <p:nvSpPr>
            <p:cNvPr id="17" name="object 17"/>
            <p:cNvSpPr/>
            <p:nvPr/>
          </p:nvSpPr>
          <p:spPr>
            <a:xfrm>
              <a:off x="5015483" y="3585972"/>
              <a:ext cx="187960" cy="250190"/>
            </a:xfrm>
            <a:custGeom>
              <a:avLst/>
              <a:gdLst/>
              <a:ahLst/>
              <a:cxnLst/>
              <a:rect l="l" t="t" r="r" b="b"/>
              <a:pathLst>
                <a:path w="187960" h="250189">
                  <a:moveTo>
                    <a:pt x="0" y="0"/>
                  </a:moveTo>
                  <a:lnTo>
                    <a:pt x="187452" y="249936"/>
                  </a:lnTo>
                </a:path>
              </a:pathLst>
            </a:custGeom>
            <a:ln w="76200">
              <a:solidFill>
                <a:srgbClr val="000000"/>
              </a:solidFill>
            </a:ln>
          </p:spPr>
          <p:txBody>
            <a:bodyPr wrap="square" lIns="0" tIns="0" rIns="0" bIns="0" rtlCol="0"/>
            <a:lstStyle/>
            <a:p>
              <a:endParaRPr/>
            </a:p>
          </p:txBody>
        </p:sp>
        <p:sp>
          <p:nvSpPr>
            <p:cNvPr id="18" name="object 18"/>
            <p:cNvSpPr/>
            <p:nvPr/>
          </p:nvSpPr>
          <p:spPr>
            <a:xfrm>
              <a:off x="5202936" y="3686556"/>
              <a:ext cx="129539" cy="149860"/>
            </a:xfrm>
            <a:custGeom>
              <a:avLst/>
              <a:gdLst/>
              <a:ahLst/>
              <a:cxnLst/>
              <a:rect l="l" t="t" r="r" b="b"/>
              <a:pathLst>
                <a:path w="129539" h="149860">
                  <a:moveTo>
                    <a:pt x="129539" y="0"/>
                  </a:moveTo>
                  <a:lnTo>
                    <a:pt x="0" y="149352"/>
                  </a:lnTo>
                </a:path>
              </a:pathLst>
            </a:custGeom>
            <a:ln w="76200">
              <a:solidFill>
                <a:srgbClr val="000000"/>
              </a:solidFill>
            </a:ln>
          </p:spPr>
          <p:txBody>
            <a:bodyPr wrap="square" lIns="0" tIns="0" rIns="0" bIns="0" rtlCol="0"/>
            <a:lstStyle/>
            <a:p>
              <a:endParaRPr/>
            </a:p>
          </p:txBody>
        </p:sp>
        <p:pic>
          <p:nvPicPr>
            <p:cNvPr id="19" name="object 19"/>
            <p:cNvPicPr/>
            <p:nvPr/>
          </p:nvPicPr>
          <p:blipFill>
            <a:blip r:embed="rId3" cstate="print"/>
            <a:stretch>
              <a:fillRect/>
            </a:stretch>
          </p:blipFill>
          <p:spPr>
            <a:xfrm>
              <a:off x="4816601" y="2378963"/>
              <a:ext cx="472439" cy="201167"/>
            </a:xfrm>
            <a:prstGeom prst="rect">
              <a:avLst/>
            </a:prstGeom>
          </p:spPr>
        </p:pic>
        <p:pic>
          <p:nvPicPr>
            <p:cNvPr id="20" name="object 20"/>
            <p:cNvPicPr/>
            <p:nvPr/>
          </p:nvPicPr>
          <p:blipFill>
            <a:blip r:embed="rId4" cstate="print"/>
            <a:stretch>
              <a:fillRect/>
            </a:stretch>
          </p:blipFill>
          <p:spPr>
            <a:xfrm>
              <a:off x="4825745" y="3250691"/>
              <a:ext cx="469391" cy="201168"/>
            </a:xfrm>
            <a:prstGeom prst="rect">
              <a:avLst/>
            </a:prstGeom>
          </p:spPr>
        </p:pic>
        <p:sp>
          <p:nvSpPr>
            <p:cNvPr id="21" name="object 21"/>
            <p:cNvSpPr/>
            <p:nvPr/>
          </p:nvSpPr>
          <p:spPr>
            <a:xfrm>
              <a:off x="5386577" y="2120646"/>
              <a:ext cx="1879600" cy="3175"/>
            </a:xfrm>
            <a:custGeom>
              <a:avLst/>
              <a:gdLst/>
              <a:ahLst/>
              <a:cxnLst/>
              <a:rect l="l" t="t" r="r" b="b"/>
              <a:pathLst>
                <a:path w="1879600" h="3175">
                  <a:moveTo>
                    <a:pt x="0" y="3048"/>
                  </a:moveTo>
                  <a:lnTo>
                    <a:pt x="1879092" y="0"/>
                  </a:lnTo>
                </a:path>
              </a:pathLst>
            </a:custGeom>
            <a:ln w="50292">
              <a:solidFill>
                <a:srgbClr val="000000"/>
              </a:solidFill>
            </a:ln>
          </p:spPr>
          <p:txBody>
            <a:bodyPr wrap="square" lIns="0" tIns="0" rIns="0" bIns="0" rtlCol="0"/>
            <a:lstStyle/>
            <a:p>
              <a:endParaRPr/>
            </a:p>
          </p:txBody>
        </p:sp>
        <p:sp>
          <p:nvSpPr>
            <p:cNvPr id="22" name="object 22"/>
            <p:cNvSpPr/>
            <p:nvPr/>
          </p:nvSpPr>
          <p:spPr>
            <a:xfrm>
              <a:off x="5468874" y="3707130"/>
              <a:ext cx="1516380" cy="3175"/>
            </a:xfrm>
            <a:custGeom>
              <a:avLst/>
              <a:gdLst/>
              <a:ahLst/>
              <a:cxnLst/>
              <a:rect l="l" t="t" r="r" b="b"/>
              <a:pathLst>
                <a:path w="1516379" h="3175">
                  <a:moveTo>
                    <a:pt x="0" y="0"/>
                  </a:moveTo>
                  <a:lnTo>
                    <a:pt x="1516380" y="3048"/>
                  </a:lnTo>
                </a:path>
              </a:pathLst>
            </a:custGeom>
            <a:ln w="50292">
              <a:solidFill>
                <a:srgbClr val="000000"/>
              </a:solidFill>
            </a:ln>
          </p:spPr>
          <p:txBody>
            <a:bodyPr wrap="square" lIns="0" tIns="0" rIns="0" bIns="0" rtlCol="0"/>
            <a:lstStyle/>
            <a:p>
              <a:endParaRPr/>
            </a:p>
          </p:txBody>
        </p:sp>
        <p:sp>
          <p:nvSpPr>
            <p:cNvPr id="23" name="object 23"/>
            <p:cNvSpPr/>
            <p:nvPr/>
          </p:nvSpPr>
          <p:spPr>
            <a:xfrm>
              <a:off x="4621529" y="2126742"/>
              <a:ext cx="0" cy="349250"/>
            </a:xfrm>
            <a:custGeom>
              <a:avLst/>
              <a:gdLst/>
              <a:ahLst/>
              <a:cxnLst/>
              <a:rect l="l" t="t" r="r" b="b"/>
              <a:pathLst>
                <a:path h="349250">
                  <a:moveTo>
                    <a:pt x="0" y="0"/>
                  </a:moveTo>
                  <a:lnTo>
                    <a:pt x="0" y="348996"/>
                  </a:lnTo>
                </a:path>
              </a:pathLst>
            </a:custGeom>
            <a:ln w="25908">
              <a:solidFill>
                <a:srgbClr val="000000"/>
              </a:solidFill>
            </a:ln>
          </p:spPr>
          <p:txBody>
            <a:bodyPr wrap="square" lIns="0" tIns="0" rIns="0" bIns="0" rtlCol="0"/>
            <a:lstStyle/>
            <a:p>
              <a:endParaRPr/>
            </a:p>
          </p:txBody>
        </p:sp>
        <p:sp>
          <p:nvSpPr>
            <p:cNvPr id="24" name="object 24"/>
            <p:cNvSpPr/>
            <p:nvPr/>
          </p:nvSpPr>
          <p:spPr>
            <a:xfrm>
              <a:off x="4621529" y="2478786"/>
              <a:ext cx="200025" cy="0"/>
            </a:xfrm>
            <a:custGeom>
              <a:avLst/>
              <a:gdLst/>
              <a:ahLst/>
              <a:cxnLst/>
              <a:rect l="l" t="t" r="r" b="b"/>
              <a:pathLst>
                <a:path w="200025">
                  <a:moveTo>
                    <a:pt x="0" y="0"/>
                  </a:moveTo>
                  <a:lnTo>
                    <a:pt x="199644" y="0"/>
                  </a:lnTo>
                </a:path>
              </a:pathLst>
            </a:custGeom>
            <a:ln w="25908">
              <a:solidFill>
                <a:srgbClr val="000000"/>
              </a:solidFill>
            </a:ln>
          </p:spPr>
          <p:txBody>
            <a:bodyPr wrap="square" lIns="0" tIns="0" rIns="0" bIns="0" rtlCol="0"/>
            <a:lstStyle/>
            <a:p>
              <a:endParaRPr/>
            </a:p>
          </p:txBody>
        </p:sp>
        <p:sp>
          <p:nvSpPr>
            <p:cNvPr id="25" name="object 25"/>
            <p:cNvSpPr/>
            <p:nvPr/>
          </p:nvSpPr>
          <p:spPr>
            <a:xfrm>
              <a:off x="5285994" y="2478786"/>
              <a:ext cx="193675" cy="0"/>
            </a:xfrm>
            <a:custGeom>
              <a:avLst/>
              <a:gdLst/>
              <a:ahLst/>
              <a:cxnLst/>
              <a:rect l="l" t="t" r="r" b="b"/>
              <a:pathLst>
                <a:path w="193675">
                  <a:moveTo>
                    <a:pt x="0" y="0"/>
                  </a:moveTo>
                  <a:lnTo>
                    <a:pt x="193548" y="0"/>
                  </a:lnTo>
                </a:path>
              </a:pathLst>
            </a:custGeom>
            <a:ln w="25908">
              <a:solidFill>
                <a:srgbClr val="000000"/>
              </a:solidFill>
            </a:ln>
          </p:spPr>
          <p:txBody>
            <a:bodyPr wrap="square" lIns="0" tIns="0" rIns="0" bIns="0" rtlCol="0"/>
            <a:lstStyle/>
            <a:p>
              <a:endParaRPr/>
            </a:p>
          </p:txBody>
        </p:sp>
        <p:sp>
          <p:nvSpPr>
            <p:cNvPr id="26" name="object 26"/>
            <p:cNvSpPr/>
            <p:nvPr/>
          </p:nvSpPr>
          <p:spPr>
            <a:xfrm>
              <a:off x="5479542" y="2484882"/>
              <a:ext cx="0" cy="433070"/>
            </a:xfrm>
            <a:custGeom>
              <a:avLst/>
              <a:gdLst/>
              <a:ahLst/>
              <a:cxnLst/>
              <a:rect l="l" t="t" r="r" b="b"/>
              <a:pathLst>
                <a:path h="433069">
                  <a:moveTo>
                    <a:pt x="0" y="0"/>
                  </a:moveTo>
                  <a:lnTo>
                    <a:pt x="0" y="432816"/>
                  </a:lnTo>
                </a:path>
              </a:pathLst>
            </a:custGeom>
            <a:ln w="25908">
              <a:solidFill>
                <a:srgbClr val="000000"/>
              </a:solidFill>
            </a:ln>
          </p:spPr>
          <p:txBody>
            <a:bodyPr wrap="square" lIns="0" tIns="0" rIns="0" bIns="0" rtlCol="0"/>
            <a:lstStyle/>
            <a:p>
              <a:endParaRPr/>
            </a:p>
          </p:txBody>
        </p:sp>
        <p:sp>
          <p:nvSpPr>
            <p:cNvPr id="27" name="object 27"/>
            <p:cNvSpPr/>
            <p:nvPr/>
          </p:nvSpPr>
          <p:spPr>
            <a:xfrm>
              <a:off x="5285994" y="3350513"/>
              <a:ext cx="193675" cy="0"/>
            </a:xfrm>
            <a:custGeom>
              <a:avLst/>
              <a:gdLst/>
              <a:ahLst/>
              <a:cxnLst/>
              <a:rect l="l" t="t" r="r" b="b"/>
              <a:pathLst>
                <a:path w="193675">
                  <a:moveTo>
                    <a:pt x="0" y="0"/>
                  </a:moveTo>
                  <a:lnTo>
                    <a:pt x="193548" y="0"/>
                  </a:lnTo>
                </a:path>
              </a:pathLst>
            </a:custGeom>
            <a:ln w="25908">
              <a:solidFill>
                <a:srgbClr val="000000"/>
              </a:solidFill>
            </a:ln>
          </p:spPr>
          <p:txBody>
            <a:bodyPr wrap="square" lIns="0" tIns="0" rIns="0" bIns="0" rtlCol="0"/>
            <a:lstStyle/>
            <a:p>
              <a:endParaRPr/>
            </a:p>
          </p:txBody>
        </p:sp>
        <p:sp>
          <p:nvSpPr>
            <p:cNvPr id="28" name="object 28"/>
            <p:cNvSpPr/>
            <p:nvPr/>
          </p:nvSpPr>
          <p:spPr>
            <a:xfrm>
              <a:off x="5479542" y="2917698"/>
              <a:ext cx="0" cy="426720"/>
            </a:xfrm>
            <a:custGeom>
              <a:avLst/>
              <a:gdLst/>
              <a:ahLst/>
              <a:cxnLst/>
              <a:rect l="l" t="t" r="r" b="b"/>
              <a:pathLst>
                <a:path h="426720">
                  <a:moveTo>
                    <a:pt x="0" y="426720"/>
                  </a:moveTo>
                  <a:lnTo>
                    <a:pt x="0" y="0"/>
                  </a:lnTo>
                </a:path>
              </a:pathLst>
            </a:custGeom>
            <a:ln w="25908">
              <a:solidFill>
                <a:srgbClr val="000000"/>
              </a:solidFill>
            </a:ln>
          </p:spPr>
          <p:txBody>
            <a:bodyPr wrap="square" lIns="0" tIns="0" rIns="0" bIns="0" rtlCol="0"/>
            <a:lstStyle/>
            <a:p>
              <a:endParaRPr/>
            </a:p>
          </p:txBody>
        </p:sp>
        <p:sp>
          <p:nvSpPr>
            <p:cNvPr id="29" name="object 29"/>
            <p:cNvSpPr/>
            <p:nvPr/>
          </p:nvSpPr>
          <p:spPr>
            <a:xfrm>
              <a:off x="4620005" y="3353562"/>
              <a:ext cx="0" cy="352425"/>
            </a:xfrm>
            <a:custGeom>
              <a:avLst/>
              <a:gdLst/>
              <a:ahLst/>
              <a:cxnLst/>
              <a:rect l="l" t="t" r="r" b="b"/>
              <a:pathLst>
                <a:path h="352425">
                  <a:moveTo>
                    <a:pt x="0" y="352044"/>
                  </a:moveTo>
                  <a:lnTo>
                    <a:pt x="0" y="0"/>
                  </a:lnTo>
                </a:path>
              </a:pathLst>
            </a:custGeom>
            <a:ln w="25908">
              <a:solidFill>
                <a:srgbClr val="000000"/>
              </a:solidFill>
            </a:ln>
          </p:spPr>
          <p:txBody>
            <a:bodyPr wrap="square" lIns="0" tIns="0" rIns="0" bIns="0" rtlCol="0"/>
            <a:lstStyle/>
            <a:p>
              <a:endParaRPr/>
            </a:p>
          </p:txBody>
        </p:sp>
        <p:sp>
          <p:nvSpPr>
            <p:cNvPr id="30" name="object 30"/>
            <p:cNvSpPr/>
            <p:nvPr/>
          </p:nvSpPr>
          <p:spPr>
            <a:xfrm>
              <a:off x="4620005" y="3353562"/>
              <a:ext cx="203200" cy="0"/>
            </a:xfrm>
            <a:custGeom>
              <a:avLst/>
              <a:gdLst/>
              <a:ahLst/>
              <a:cxnLst/>
              <a:rect l="l" t="t" r="r" b="b"/>
              <a:pathLst>
                <a:path w="203200">
                  <a:moveTo>
                    <a:pt x="0" y="0"/>
                  </a:moveTo>
                  <a:lnTo>
                    <a:pt x="202692" y="0"/>
                  </a:lnTo>
                </a:path>
              </a:pathLst>
            </a:custGeom>
            <a:ln w="25908">
              <a:solidFill>
                <a:srgbClr val="000000"/>
              </a:solidFill>
            </a:ln>
          </p:spPr>
          <p:txBody>
            <a:bodyPr wrap="square" lIns="0" tIns="0" rIns="0" bIns="0" rtlCol="0"/>
            <a:lstStyle/>
            <a:p>
              <a:endParaRPr/>
            </a:p>
          </p:txBody>
        </p:sp>
        <p:sp>
          <p:nvSpPr>
            <p:cNvPr id="31" name="object 31"/>
            <p:cNvSpPr/>
            <p:nvPr/>
          </p:nvSpPr>
          <p:spPr>
            <a:xfrm>
              <a:off x="7262622" y="2108454"/>
              <a:ext cx="3175" cy="401320"/>
            </a:xfrm>
            <a:custGeom>
              <a:avLst/>
              <a:gdLst/>
              <a:ahLst/>
              <a:cxnLst/>
              <a:rect l="l" t="t" r="r" b="b"/>
              <a:pathLst>
                <a:path w="3175" h="401319">
                  <a:moveTo>
                    <a:pt x="3048" y="0"/>
                  </a:moveTo>
                  <a:lnTo>
                    <a:pt x="0" y="400812"/>
                  </a:lnTo>
                </a:path>
              </a:pathLst>
            </a:custGeom>
            <a:ln w="50292">
              <a:solidFill>
                <a:srgbClr val="000000"/>
              </a:solidFill>
            </a:ln>
          </p:spPr>
          <p:txBody>
            <a:bodyPr wrap="square" lIns="0" tIns="0" rIns="0" bIns="0" rtlCol="0"/>
            <a:lstStyle/>
            <a:p>
              <a:endParaRPr/>
            </a:p>
          </p:txBody>
        </p:sp>
        <p:sp>
          <p:nvSpPr>
            <p:cNvPr id="32" name="object 32"/>
            <p:cNvSpPr/>
            <p:nvPr/>
          </p:nvSpPr>
          <p:spPr>
            <a:xfrm>
              <a:off x="6971537" y="3057906"/>
              <a:ext cx="0" cy="620395"/>
            </a:xfrm>
            <a:custGeom>
              <a:avLst/>
              <a:gdLst/>
              <a:ahLst/>
              <a:cxnLst/>
              <a:rect l="l" t="t" r="r" b="b"/>
              <a:pathLst>
                <a:path h="620395">
                  <a:moveTo>
                    <a:pt x="0" y="0"/>
                  </a:moveTo>
                  <a:lnTo>
                    <a:pt x="0" y="620268"/>
                  </a:lnTo>
                </a:path>
              </a:pathLst>
            </a:custGeom>
            <a:ln w="50292">
              <a:solidFill>
                <a:srgbClr val="000000"/>
              </a:solidFill>
            </a:ln>
          </p:spPr>
          <p:txBody>
            <a:bodyPr wrap="square" lIns="0" tIns="0" rIns="0" bIns="0" rtlCol="0"/>
            <a:lstStyle/>
            <a:p>
              <a:endParaRPr/>
            </a:p>
          </p:txBody>
        </p:sp>
        <p:sp>
          <p:nvSpPr>
            <p:cNvPr id="33" name="object 33"/>
            <p:cNvSpPr/>
            <p:nvPr/>
          </p:nvSpPr>
          <p:spPr>
            <a:xfrm>
              <a:off x="3467861" y="2004822"/>
              <a:ext cx="607060" cy="0"/>
            </a:xfrm>
            <a:custGeom>
              <a:avLst/>
              <a:gdLst/>
              <a:ahLst/>
              <a:cxnLst/>
              <a:rect l="l" t="t" r="r" b="b"/>
              <a:pathLst>
                <a:path w="607060">
                  <a:moveTo>
                    <a:pt x="0" y="0"/>
                  </a:moveTo>
                  <a:lnTo>
                    <a:pt x="606552" y="0"/>
                  </a:lnTo>
                </a:path>
              </a:pathLst>
            </a:custGeom>
            <a:ln w="25908">
              <a:solidFill>
                <a:srgbClr val="FB0128"/>
              </a:solidFill>
            </a:ln>
          </p:spPr>
          <p:txBody>
            <a:bodyPr wrap="square" lIns="0" tIns="0" rIns="0" bIns="0" rtlCol="0"/>
            <a:lstStyle/>
            <a:p>
              <a:endParaRPr/>
            </a:p>
          </p:txBody>
        </p:sp>
        <p:sp>
          <p:nvSpPr>
            <p:cNvPr id="34" name="object 34"/>
            <p:cNvSpPr/>
            <p:nvPr/>
          </p:nvSpPr>
          <p:spPr>
            <a:xfrm>
              <a:off x="4022598" y="1965957"/>
              <a:ext cx="129539" cy="78105"/>
            </a:xfrm>
            <a:custGeom>
              <a:avLst/>
              <a:gdLst/>
              <a:ahLst/>
              <a:cxnLst/>
              <a:rect l="l" t="t" r="r" b="b"/>
              <a:pathLst>
                <a:path w="129539" h="78105">
                  <a:moveTo>
                    <a:pt x="0" y="0"/>
                  </a:moveTo>
                  <a:lnTo>
                    <a:pt x="51815" y="38862"/>
                  </a:lnTo>
                  <a:lnTo>
                    <a:pt x="0" y="77724"/>
                  </a:lnTo>
                  <a:lnTo>
                    <a:pt x="129539" y="38862"/>
                  </a:lnTo>
                  <a:lnTo>
                    <a:pt x="0" y="0"/>
                  </a:lnTo>
                  <a:close/>
                </a:path>
              </a:pathLst>
            </a:custGeom>
            <a:solidFill>
              <a:srgbClr val="FB0128"/>
            </a:solidFill>
          </p:spPr>
          <p:txBody>
            <a:bodyPr wrap="square" lIns="0" tIns="0" rIns="0" bIns="0" rtlCol="0"/>
            <a:lstStyle/>
            <a:p>
              <a:endParaRPr/>
            </a:p>
          </p:txBody>
        </p:sp>
        <p:sp>
          <p:nvSpPr>
            <p:cNvPr id="35" name="object 35"/>
            <p:cNvSpPr/>
            <p:nvPr/>
          </p:nvSpPr>
          <p:spPr>
            <a:xfrm>
              <a:off x="3661410" y="3827525"/>
              <a:ext cx="523240" cy="0"/>
            </a:xfrm>
            <a:custGeom>
              <a:avLst/>
              <a:gdLst/>
              <a:ahLst/>
              <a:cxnLst/>
              <a:rect l="l" t="t" r="r" b="b"/>
              <a:pathLst>
                <a:path w="523239">
                  <a:moveTo>
                    <a:pt x="0" y="0"/>
                  </a:moveTo>
                  <a:lnTo>
                    <a:pt x="522731" y="0"/>
                  </a:lnTo>
                </a:path>
              </a:pathLst>
            </a:custGeom>
            <a:ln w="25908">
              <a:solidFill>
                <a:srgbClr val="FB0128"/>
              </a:solidFill>
            </a:ln>
          </p:spPr>
          <p:txBody>
            <a:bodyPr wrap="square" lIns="0" tIns="0" rIns="0" bIns="0" rtlCol="0"/>
            <a:lstStyle/>
            <a:p>
              <a:endParaRPr/>
            </a:p>
          </p:txBody>
        </p:sp>
        <p:sp>
          <p:nvSpPr>
            <p:cNvPr id="36" name="object 36"/>
            <p:cNvSpPr/>
            <p:nvPr/>
          </p:nvSpPr>
          <p:spPr>
            <a:xfrm>
              <a:off x="4132326" y="3788661"/>
              <a:ext cx="129539" cy="78105"/>
            </a:xfrm>
            <a:custGeom>
              <a:avLst/>
              <a:gdLst/>
              <a:ahLst/>
              <a:cxnLst/>
              <a:rect l="l" t="t" r="r" b="b"/>
              <a:pathLst>
                <a:path w="129539" h="78104">
                  <a:moveTo>
                    <a:pt x="0" y="0"/>
                  </a:moveTo>
                  <a:lnTo>
                    <a:pt x="51815" y="38862"/>
                  </a:lnTo>
                  <a:lnTo>
                    <a:pt x="0" y="77724"/>
                  </a:lnTo>
                  <a:lnTo>
                    <a:pt x="129539" y="38862"/>
                  </a:lnTo>
                  <a:lnTo>
                    <a:pt x="0" y="0"/>
                  </a:lnTo>
                  <a:close/>
                </a:path>
              </a:pathLst>
            </a:custGeom>
            <a:solidFill>
              <a:srgbClr val="FB0128"/>
            </a:solidFill>
          </p:spPr>
          <p:txBody>
            <a:bodyPr wrap="square" lIns="0" tIns="0" rIns="0" bIns="0" rtlCol="0"/>
            <a:lstStyle/>
            <a:p>
              <a:endParaRPr/>
            </a:p>
          </p:txBody>
        </p:sp>
        <p:sp>
          <p:nvSpPr>
            <p:cNvPr id="37" name="object 37"/>
            <p:cNvSpPr/>
            <p:nvPr/>
          </p:nvSpPr>
          <p:spPr>
            <a:xfrm>
              <a:off x="3519677" y="3291078"/>
              <a:ext cx="329565" cy="0"/>
            </a:xfrm>
            <a:custGeom>
              <a:avLst/>
              <a:gdLst/>
              <a:ahLst/>
              <a:cxnLst/>
              <a:rect l="l" t="t" r="r" b="b"/>
              <a:pathLst>
                <a:path w="329564">
                  <a:moveTo>
                    <a:pt x="0" y="0"/>
                  </a:moveTo>
                  <a:lnTo>
                    <a:pt x="329184" y="0"/>
                  </a:lnTo>
                </a:path>
              </a:pathLst>
            </a:custGeom>
            <a:ln w="50292">
              <a:solidFill>
                <a:srgbClr val="000000"/>
              </a:solidFill>
            </a:ln>
          </p:spPr>
          <p:txBody>
            <a:bodyPr wrap="square" lIns="0" tIns="0" rIns="0" bIns="0" rtlCol="0"/>
            <a:lstStyle/>
            <a:p>
              <a:endParaRPr/>
            </a:p>
          </p:txBody>
        </p:sp>
      </p:grpSp>
      <p:sp>
        <p:nvSpPr>
          <p:cNvPr id="38" name="object 38"/>
          <p:cNvSpPr txBox="1"/>
          <p:nvPr/>
        </p:nvSpPr>
        <p:spPr>
          <a:xfrm>
            <a:off x="3482975" y="1627441"/>
            <a:ext cx="250825" cy="299720"/>
          </a:xfrm>
          <a:prstGeom prst="rect">
            <a:avLst/>
          </a:prstGeom>
        </p:spPr>
        <p:txBody>
          <a:bodyPr vert="horz" wrap="square" lIns="0" tIns="12700" rIns="0" bIns="0" rtlCol="0">
            <a:spAutoFit/>
          </a:bodyPr>
          <a:lstStyle/>
          <a:p>
            <a:pPr marL="38100">
              <a:lnSpc>
                <a:spcPct val="100000"/>
              </a:lnSpc>
              <a:spcBef>
                <a:spcPts val="100"/>
              </a:spcBef>
            </a:pPr>
            <a:r>
              <a:rPr sz="1800" spc="-25" dirty="0">
                <a:latin typeface="Arial"/>
                <a:cs typeface="Arial"/>
              </a:rPr>
              <a:t>I</a:t>
            </a:r>
            <a:r>
              <a:rPr sz="1800" spc="-37" baseline="-20833" dirty="0">
                <a:latin typeface="Arial"/>
                <a:cs typeface="Arial"/>
              </a:rPr>
              <a:t>C</a:t>
            </a:r>
            <a:endParaRPr sz="1800" baseline="-20833">
              <a:latin typeface="Arial"/>
              <a:cs typeface="Arial"/>
            </a:endParaRPr>
          </a:p>
        </p:txBody>
      </p:sp>
      <p:sp>
        <p:nvSpPr>
          <p:cNvPr id="39" name="object 39"/>
          <p:cNvSpPr txBox="1"/>
          <p:nvPr/>
        </p:nvSpPr>
        <p:spPr>
          <a:xfrm>
            <a:off x="3717925" y="3845180"/>
            <a:ext cx="241935" cy="299720"/>
          </a:xfrm>
          <a:prstGeom prst="rect">
            <a:avLst/>
          </a:prstGeom>
        </p:spPr>
        <p:txBody>
          <a:bodyPr vert="horz" wrap="square" lIns="0" tIns="12700" rIns="0" bIns="0" rtlCol="0">
            <a:spAutoFit/>
          </a:bodyPr>
          <a:lstStyle/>
          <a:p>
            <a:pPr marL="38100">
              <a:lnSpc>
                <a:spcPct val="100000"/>
              </a:lnSpc>
              <a:spcBef>
                <a:spcPts val="100"/>
              </a:spcBef>
            </a:pPr>
            <a:r>
              <a:rPr sz="1800" spc="-25" dirty="0">
                <a:latin typeface="Arial"/>
                <a:cs typeface="Arial"/>
              </a:rPr>
              <a:t>I</a:t>
            </a:r>
            <a:r>
              <a:rPr sz="1800" spc="-37" baseline="-20833" dirty="0">
                <a:latin typeface="Arial"/>
                <a:cs typeface="Arial"/>
              </a:rPr>
              <a:t>A</a:t>
            </a:r>
            <a:endParaRPr sz="1800" baseline="-20833">
              <a:latin typeface="Arial"/>
              <a:cs typeface="Arial"/>
            </a:endParaRPr>
          </a:p>
        </p:txBody>
      </p:sp>
      <p:grpSp>
        <p:nvGrpSpPr>
          <p:cNvPr id="40" name="object 40"/>
          <p:cNvGrpSpPr/>
          <p:nvPr/>
        </p:nvGrpSpPr>
        <p:grpSpPr>
          <a:xfrm>
            <a:off x="2102866" y="2101342"/>
            <a:ext cx="1470025" cy="1626870"/>
            <a:chOff x="2102866" y="2101342"/>
            <a:chExt cx="1470025" cy="1626870"/>
          </a:xfrm>
        </p:grpSpPr>
        <p:sp>
          <p:nvSpPr>
            <p:cNvPr id="41" name="object 41"/>
            <p:cNvSpPr/>
            <p:nvPr/>
          </p:nvSpPr>
          <p:spPr>
            <a:xfrm>
              <a:off x="2570698" y="2529586"/>
              <a:ext cx="116839" cy="34925"/>
            </a:xfrm>
            <a:custGeom>
              <a:avLst/>
              <a:gdLst/>
              <a:ahLst/>
              <a:cxnLst/>
              <a:rect l="l" t="t" r="r" b="b"/>
              <a:pathLst>
                <a:path w="116839" h="34925">
                  <a:moveTo>
                    <a:pt x="0" y="10076"/>
                  </a:moveTo>
                  <a:lnTo>
                    <a:pt x="241" y="9619"/>
                  </a:lnTo>
                  <a:lnTo>
                    <a:pt x="495" y="9162"/>
                  </a:lnTo>
                  <a:lnTo>
                    <a:pt x="774" y="8730"/>
                  </a:lnTo>
                  <a:lnTo>
                    <a:pt x="16859" y="0"/>
                  </a:lnTo>
                  <a:lnTo>
                    <a:pt x="43983" y="1959"/>
                  </a:lnTo>
                  <a:lnTo>
                    <a:pt x="78427" y="13775"/>
                  </a:lnTo>
                  <a:lnTo>
                    <a:pt x="116471" y="34613"/>
                  </a:lnTo>
                </a:path>
              </a:pathLst>
            </a:custGeom>
            <a:ln w="25400">
              <a:solidFill>
                <a:srgbClr val="000000"/>
              </a:solidFill>
            </a:ln>
          </p:spPr>
          <p:txBody>
            <a:bodyPr wrap="square" lIns="0" tIns="0" rIns="0" bIns="0" rtlCol="0"/>
            <a:lstStyle/>
            <a:p>
              <a:endParaRPr/>
            </a:p>
          </p:txBody>
        </p:sp>
        <p:sp>
          <p:nvSpPr>
            <p:cNvPr id="42" name="object 42"/>
            <p:cNvSpPr/>
            <p:nvPr/>
          </p:nvSpPr>
          <p:spPr>
            <a:xfrm>
              <a:off x="2574132" y="2540097"/>
              <a:ext cx="73025" cy="95250"/>
            </a:xfrm>
            <a:custGeom>
              <a:avLst/>
              <a:gdLst/>
              <a:ahLst/>
              <a:cxnLst/>
              <a:rect l="l" t="t" r="r" b="b"/>
              <a:pathLst>
                <a:path w="73025" h="95250">
                  <a:moveTo>
                    <a:pt x="72662" y="95097"/>
                  </a:moveTo>
                  <a:lnTo>
                    <a:pt x="38084" y="68921"/>
                  </a:lnTo>
                  <a:lnTo>
                    <a:pt x="13096" y="42543"/>
                  </a:lnTo>
                  <a:lnTo>
                    <a:pt x="0" y="18982"/>
                  </a:lnTo>
                  <a:lnTo>
                    <a:pt x="1098" y="1257"/>
                  </a:lnTo>
                  <a:lnTo>
                    <a:pt x="1377" y="825"/>
                  </a:lnTo>
                  <a:lnTo>
                    <a:pt x="1682" y="406"/>
                  </a:lnTo>
                  <a:lnTo>
                    <a:pt x="2012" y="0"/>
                  </a:lnTo>
                </a:path>
              </a:pathLst>
            </a:custGeom>
            <a:ln w="25399">
              <a:solidFill>
                <a:srgbClr val="000000"/>
              </a:solidFill>
            </a:ln>
          </p:spPr>
          <p:txBody>
            <a:bodyPr wrap="square" lIns="0" tIns="0" rIns="0" bIns="0" rtlCol="0"/>
            <a:lstStyle/>
            <a:p>
              <a:endParaRPr/>
            </a:p>
          </p:txBody>
        </p:sp>
        <p:sp>
          <p:nvSpPr>
            <p:cNvPr id="43" name="object 43"/>
            <p:cNvSpPr/>
            <p:nvPr/>
          </p:nvSpPr>
          <p:spPr>
            <a:xfrm>
              <a:off x="2759431" y="2530671"/>
              <a:ext cx="28575" cy="102235"/>
            </a:xfrm>
            <a:custGeom>
              <a:avLst/>
              <a:gdLst/>
              <a:ahLst/>
              <a:cxnLst/>
              <a:rect l="l" t="t" r="r" b="b"/>
              <a:pathLst>
                <a:path w="28575" h="102235">
                  <a:moveTo>
                    <a:pt x="0" y="0"/>
                  </a:moveTo>
                  <a:lnTo>
                    <a:pt x="18023" y="25872"/>
                  </a:lnTo>
                  <a:lnTo>
                    <a:pt x="27603" y="52697"/>
                  </a:lnTo>
                  <a:lnTo>
                    <a:pt x="28382" y="78661"/>
                  </a:lnTo>
                  <a:lnTo>
                    <a:pt x="20002" y="101955"/>
                  </a:lnTo>
                </a:path>
              </a:pathLst>
            </a:custGeom>
            <a:ln w="25400">
              <a:solidFill>
                <a:srgbClr val="000000"/>
              </a:solidFill>
            </a:ln>
          </p:spPr>
          <p:txBody>
            <a:bodyPr wrap="square" lIns="0" tIns="0" rIns="0" bIns="0" rtlCol="0"/>
            <a:lstStyle/>
            <a:p>
              <a:endParaRPr/>
            </a:p>
          </p:txBody>
        </p:sp>
        <p:sp>
          <p:nvSpPr>
            <p:cNvPr id="44" name="object 44"/>
            <p:cNvSpPr/>
            <p:nvPr/>
          </p:nvSpPr>
          <p:spPr>
            <a:xfrm>
              <a:off x="2645425" y="2631328"/>
              <a:ext cx="138430" cy="31115"/>
            </a:xfrm>
            <a:custGeom>
              <a:avLst/>
              <a:gdLst/>
              <a:ahLst/>
              <a:cxnLst/>
              <a:rect l="l" t="t" r="r" b="b"/>
              <a:pathLst>
                <a:path w="138430" h="31114">
                  <a:moveTo>
                    <a:pt x="138150" y="0"/>
                  </a:moveTo>
                  <a:lnTo>
                    <a:pt x="113508" y="21978"/>
                  </a:lnTo>
                  <a:lnTo>
                    <a:pt x="79367" y="30940"/>
                  </a:lnTo>
                  <a:lnTo>
                    <a:pt x="40079" y="26610"/>
                  </a:lnTo>
                  <a:lnTo>
                    <a:pt x="0" y="8712"/>
                  </a:lnTo>
                </a:path>
              </a:pathLst>
            </a:custGeom>
            <a:ln w="25400">
              <a:solidFill>
                <a:srgbClr val="000000"/>
              </a:solidFill>
            </a:ln>
          </p:spPr>
          <p:txBody>
            <a:bodyPr wrap="square" lIns="0" tIns="0" rIns="0" bIns="0" rtlCol="0"/>
            <a:lstStyle/>
            <a:p>
              <a:endParaRPr/>
            </a:p>
          </p:txBody>
        </p:sp>
        <p:sp>
          <p:nvSpPr>
            <p:cNvPr id="45" name="object 45"/>
            <p:cNvSpPr/>
            <p:nvPr/>
          </p:nvSpPr>
          <p:spPr>
            <a:xfrm>
              <a:off x="2687455" y="2569946"/>
              <a:ext cx="60325" cy="130810"/>
            </a:xfrm>
            <a:custGeom>
              <a:avLst/>
              <a:gdLst/>
              <a:ahLst/>
              <a:cxnLst/>
              <a:rect l="l" t="t" r="r" b="b"/>
              <a:pathLst>
                <a:path w="60325" h="130810">
                  <a:moveTo>
                    <a:pt x="0" y="0"/>
                  </a:moveTo>
                  <a:lnTo>
                    <a:pt x="34084" y="29862"/>
                  </a:lnTo>
                  <a:lnTo>
                    <a:pt x="54070" y="63936"/>
                  </a:lnTo>
                  <a:lnTo>
                    <a:pt x="59749" y="98913"/>
                  </a:lnTo>
                  <a:lnTo>
                    <a:pt x="49568" y="130619"/>
                  </a:lnTo>
                </a:path>
              </a:pathLst>
            </a:custGeom>
            <a:ln w="25400">
              <a:solidFill>
                <a:srgbClr val="000000"/>
              </a:solidFill>
            </a:ln>
          </p:spPr>
          <p:txBody>
            <a:bodyPr wrap="square" lIns="0" tIns="0" rIns="0" bIns="0" rtlCol="0"/>
            <a:lstStyle/>
            <a:p>
              <a:endParaRPr/>
            </a:p>
          </p:txBody>
        </p:sp>
        <p:sp>
          <p:nvSpPr>
            <p:cNvPr id="46" name="object 46"/>
            <p:cNvSpPr/>
            <p:nvPr/>
          </p:nvSpPr>
          <p:spPr>
            <a:xfrm>
              <a:off x="2529481" y="2598214"/>
              <a:ext cx="118110" cy="34925"/>
            </a:xfrm>
            <a:custGeom>
              <a:avLst/>
              <a:gdLst/>
              <a:ahLst/>
              <a:cxnLst/>
              <a:rect l="l" t="t" r="r" b="b"/>
              <a:pathLst>
                <a:path w="118110" h="34925">
                  <a:moveTo>
                    <a:pt x="0" y="9235"/>
                  </a:moveTo>
                  <a:lnTo>
                    <a:pt x="16408" y="0"/>
                  </a:lnTo>
                  <a:lnTo>
                    <a:pt x="43799" y="1543"/>
                  </a:lnTo>
                  <a:lnTo>
                    <a:pt x="78424" y="13076"/>
                  </a:lnTo>
                  <a:lnTo>
                    <a:pt x="116535" y="33809"/>
                  </a:lnTo>
                  <a:lnTo>
                    <a:pt x="116979" y="34088"/>
                  </a:lnTo>
                  <a:lnTo>
                    <a:pt x="117424" y="34393"/>
                  </a:lnTo>
                  <a:lnTo>
                    <a:pt x="117868" y="34685"/>
                  </a:lnTo>
                </a:path>
              </a:pathLst>
            </a:custGeom>
            <a:ln w="25399">
              <a:solidFill>
                <a:srgbClr val="000000"/>
              </a:solidFill>
            </a:ln>
          </p:spPr>
          <p:txBody>
            <a:bodyPr wrap="square" lIns="0" tIns="0" rIns="0" bIns="0" rtlCol="0"/>
            <a:lstStyle/>
            <a:p>
              <a:endParaRPr/>
            </a:p>
          </p:txBody>
        </p:sp>
        <p:sp>
          <p:nvSpPr>
            <p:cNvPr id="47" name="object 47"/>
            <p:cNvSpPr/>
            <p:nvPr/>
          </p:nvSpPr>
          <p:spPr>
            <a:xfrm>
              <a:off x="2533377" y="2606734"/>
              <a:ext cx="72390" cy="95250"/>
            </a:xfrm>
            <a:custGeom>
              <a:avLst/>
              <a:gdLst/>
              <a:ahLst/>
              <a:cxnLst/>
              <a:rect l="l" t="t" r="r" b="b"/>
              <a:pathLst>
                <a:path w="72389" h="95250">
                  <a:moveTo>
                    <a:pt x="72142" y="95135"/>
                  </a:moveTo>
                  <a:lnTo>
                    <a:pt x="37632" y="68856"/>
                  </a:lnTo>
                  <a:lnTo>
                    <a:pt x="12826" y="42200"/>
                  </a:lnTo>
                  <a:lnTo>
                    <a:pt x="0" y="18227"/>
                  </a:lnTo>
                  <a:lnTo>
                    <a:pt x="1429" y="0"/>
                  </a:lnTo>
                </a:path>
              </a:pathLst>
            </a:custGeom>
            <a:ln w="25399">
              <a:solidFill>
                <a:srgbClr val="000000"/>
              </a:solidFill>
            </a:ln>
          </p:spPr>
          <p:txBody>
            <a:bodyPr wrap="square" lIns="0" tIns="0" rIns="0" bIns="0" rtlCol="0"/>
            <a:lstStyle/>
            <a:p>
              <a:endParaRPr/>
            </a:p>
          </p:txBody>
        </p:sp>
        <p:sp>
          <p:nvSpPr>
            <p:cNvPr id="48" name="object 48"/>
            <p:cNvSpPr/>
            <p:nvPr/>
          </p:nvSpPr>
          <p:spPr>
            <a:xfrm>
              <a:off x="2605167" y="2699286"/>
              <a:ext cx="137795" cy="32384"/>
            </a:xfrm>
            <a:custGeom>
              <a:avLst/>
              <a:gdLst/>
              <a:ahLst/>
              <a:cxnLst/>
              <a:rect l="l" t="t" r="r" b="b"/>
              <a:pathLst>
                <a:path w="137794" h="32385">
                  <a:moveTo>
                    <a:pt x="137693" y="0"/>
                  </a:moveTo>
                  <a:lnTo>
                    <a:pt x="112823" y="22557"/>
                  </a:lnTo>
                  <a:lnTo>
                    <a:pt x="78690" y="32124"/>
                  </a:lnTo>
                  <a:lnTo>
                    <a:pt x="39636" y="28357"/>
                  </a:lnTo>
                  <a:lnTo>
                    <a:pt x="0" y="10909"/>
                  </a:lnTo>
                </a:path>
              </a:pathLst>
            </a:custGeom>
            <a:ln w="25400">
              <a:solidFill>
                <a:srgbClr val="000000"/>
              </a:solidFill>
            </a:ln>
          </p:spPr>
          <p:txBody>
            <a:bodyPr wrap="square" lIns="0" tIns="0" rIns="0" bIns="0" rtlCol="0"/>
            <a:lstStyle/>
            <a:p>
              <a:endParaRPr/>
            </a:p>
          </p:txBody>
        </p:sp>
        <p:sp>
          <p:nvSpPr>
            <p:cNvPr id="49" name="object 49"/>
            <p:cNvSpPr/>
            <p:nvPr/>
          </p:nvSpPr>
          <p:spPr>
            <a:xfrm>
              <a:off x="2648071" y="2638760"/>
              <a:ext cx="58419" cy="131445"/>
            </a:xfrm>
            <a:custGeom>
              <a:avLst/>
              <a:gdLst/>
              <a:ahLst/>
              <a:cxnLst/>
              <a:rect l="l" t="t" r="r" b="b"/>
              <a:pathLst>
                <a:path w="58419" h="131444">
                  <a:moveTo>
                    <a:pt x="0" y="0"/>
                  </a:moveTo>
                  <a:lnTo>
                    <a:pt x="32676" y="29103"/>
                  </a:lnTo>
                  <a:lnTo>
                    <a:pt x="52479" y="63463"/>
                  </a:lnTo>
                  <a:lnTo>
                    <a:pt x="57885" y="98864"/>
                  </a:lnTo>
                  <a:lnTo>
                    <a:pt x="47371" y="131089"/>
                  </a:lnTo>
                </a:path>
              </a:pathLst>
            </a:custGeom>
            <a:ln w="25400">
              <a:solidFill>
                <a:srgbClr val="000000"/>
              </a:solidFill>
            </a:ln>
          </p:spPr>
          <p:txBody>
            <a:bodyPr wrap="square" lIns="0" tIns="0" rIns="0" bIns="0" rtlCol="0"/>
            <a:lstStyle/>
            <a:p>
              <a:endParaRPr/>
            </a:p>
          </p:txBody>
        </p:sp>
        <p:sp>
          <p:nvSpPr>
            <p:cNvPr id="50" name="object 50"/>
            <p:cNvSpPr/>
            <p:nvPr/>
          </p:nvSpPr>
          <p:spPr>
            <a:xfrm>
              <a:off x="2745704" y="2411650"/>
              <a:ext cx="35560" cy="117475"/>
            </a:xfrm>
            <a:custGeom>
              <a:avLst/>
              <a:gdLst/>
              <a:ahLst/>
              <a:cxnLst/>
              <a:rect l="l" t="t" r="r" b="b"/>
              <a:pathLst>
                <a:path w="35560" h="117475">
                  <a:moveTo>
                    <a:pt x="8715" y="117005"/>
                  </a:moveTo>
                  <a:lnTo>
                    <a:pt x="0" y="100927"/>
                  </a:lnTo>
                  <a:lnTo>
                    <a:pt x="1967" y="73807"/>
                  </a:lnTo>
                  <a:lnTo>
                    <a:pt x="13786" y="39365"/>
                  </a:lnTo>
                  <a:lnTo>
                    <a:pt x="34623" y="1320"/>
                  </a:lnTo>
                  <a:lnTo>
                    <a:pt x="34916" y="876"/>
                  </a:lnTo>
                  <a:lnTo>
                    <a:pt x="35208" y="431"/>
                  </a:lnTo>
                  <a:lnTo>
                    <a:pt x="35487" y="0"/>
                  </a:lnTo>
                </a:path>
              </a:pathLst>
            </a:custGeom>
            <a:ln w="25400">
              <a:solidFill>
                <a:srgbClr val="000000"/>
              </a:solidFill>
            </a:ln>
          </p:spPr>
          <p:txBody>
            <a:bodyPr wrap="square" lIns="0" tIns="0" rIns="0" bIns="0" rtlCol="0"/>
            <a:lstStyle/>
            <a:p>
              <a:endParaRPr/>
            </a:p>
          </p:txBody>
        </p:sp>
        <p:sp>
          <p:nvSpPr>
            <p:cNvPr id="51" name="object 51"/>
            <p:cNvSpPr/>
            <p:nvPr/>
          </p:nvSpPr>
          <p:spPr>
            <a:xfrm>
              <a:off x="2405598" y="2808986"/>
              <a:ext cx="116839" cy="34925"/>
            </a:xfrm>
            <a:custGeom>
              <a:avLst/>
              <a:gdLst/>
              <a:ahLst/>
              <a:cxnLst/>
              <a:rect l="l" t="t" r="r" b="b"/>
              <a:pathLst>
                <a:path w="116839" h="34925">
                  <a:moveTo>
                    <a:pt x="0" y="10076"/>
                  </a:moveTo>
                  <a:lnTo>
                    <a:pt x="241" y="9619"/>
                  </a:lnTo>
                  <a:lnTo>
                    <a:pt x="495" y="9162"/>
                  </a:lnTo>
                  <a:lnTo>
                    <a:pt x="774" y="8730"/>
                  </a:lnTo>
                  <a:lnTo>
                    <a:pt x="16859" y="0"/>
                  </a:lnTo>
                  <a:lnTo>
                    <a:pt x="43983" y="1959"/>
                  </a:lnTo>
                  <a:lnTo>
                    <a:pt x="78427" y="13775"/>
                  </a:lnTo>
                  <a:lnTo>
                    <a:pt x="116471" y="34613"/>
                  </a:lnTo>
                </a:path>
              </a:pathLst>
            </a:custGeom>
            <a:ln w="25400">
              <a:solidFill>
                <a:srgbClr val="000000"/>
              </a:solidFill>
            </a:ln>
          </p:spPr>
          <p:txBody>
            <a:bodyPr wrap="square" lIns="0" tIns="0" rIns="0" bIns="0" rtlCol="0"/>
            <a:lstStyle/>
            <a:p>
              <a:endParaRPr/>
            </a:p>
          </p:txBody>
        </p:sp>
        <p:sp>
          <p:nvSpPr>
            <p:cNvPr id="52" name="object 52"/>
            <p:cNvSpPr/>
            <p:nvPr/>
          </p:nvSpPr>
          <p:spPr>
            <a:xfrm>
              <a:off x="2409722" y="2819020"/>
              <a:ext cx="72390" cy="95250"/>
            </a:xfrm>
            <a:custGeom>
              <a:avLst/>
              <a:gdLst/>
              <a:ahLst/>
              <a:cxnLst/>
              <a:rect l="l" t="t" r="r" b="b"/>
              <a:pathLst>
                <a:path w="72389" h="95250">
                  <a:moveTo>
                    <a:pt x="72094" y="95135"/>
                  </a:moveTo>
                  <a:lnTo>
                    <a:pt x="37585" y="68660"/>
                  </a:lnTo>
                  <a:lnTo>
                    <a:pt x="12811" y="41981"/>
                  </a:lnTo>
                  <a:lnTo>
                    <a:pt x="0" y="18095"/>
                  </a:lnTo>
                  <a:lnTo>
                    <a:pt x="1381" y="0"/>
                  </a:lnTo>
                </a:path>
              </a:pathLst>
            </a:custGeom>
            <a:ln w="25400">
              <a:solidFill>
                <a:srgbClr val="000000"/>
              </a:solidFill>
            </a:ln>
          </p:spPr>
          <p:txBody>
            <a:bodyPr wrap="square" lIns="0" tIns="0" rIns="0" bIns="0" rtlCol="0"/>
            <a:lstStyle/>
            <a:p>
              <a:endParaRPr/>
            </a:p>
          </p:txBody>
        </p:sp>
        <p:sp>
          <p:nvSpPr>
            <p:cNvPr id="53" name="object 53"/>
            <p:cNvSpPr/>
            <p:nvPr/>
          </p:nvSpPr>
          <p:spPr>
            <a:xfrm>
              <a:off x="2480186" y="2913470"/>
              <a:ext cx="137160" cy="31750"/>
            </a:xfrm>
            <a:custGeom>
              <a:avLst/>
              <a:gdLst/>
              <a:ahLst/>
              <a:cxnLst/>
              <a:rect l="l" t="t" r="r" b="b"/>
              <a:pathLst>
                <a:path w="137160" h="31750">
                  <a:moveTo>
                    <a:pt x="136829" y="0"/>
                  </a:moveTo>
                  <a:lnTo>
                    <a:pt x="112292" y="22043"/>
                  </a:lnTo>
                  <a:lnTo>
                    <a:pt x="78435" y="31186"/>
                  </a:lnTo>
                  <a:lnTo>
                    <a:pt x="39567" y="27130"/>
                  </a:lnTo>
                  <a:lnTo>
                    <a:pt x="0" y="9575"/>
                  </a:lnTo>
                </a:path>
              </a:pathLst>
            </a:custGeom>
            <a:ln w="25400">
              <a:solidFill>
                <a:srgbClr val="000000"/>
              </a:solidFill>
            </a:ln>
          </p:spPr>
          <p:txBody>
            <a:bodyPr wrap="square" lIns="0" tIns="0" rIns="0" bIns="0" rtlCol="0"/>
            <a:lstStyle/>
            <a:p>
              <a:endParaRPr/>
            </a:p>
          </p:txBody>
        </p:sp>
        <p:sp>
          <p:nvSpPr>
            <p:cNvPr id="54" name="object 54"/>
            <p:cNvSpPr/>
            <p:nvPr/>
          </p:nvSpPr>
          <p:spPr>
            <a:xfrm>
              <a:off x="2367930" y="2878018"/>
              <a:ext cx="81915" cy="15240"/>
            </a:xfrm>
            <a:custGeom>
              <a:avLst/>
              <a:gdLst/>
              <a:ahLst/>
              <a:cxnLst/>
              <a:rect l="l" t="t" r="r" b="b"/>
              <a:pathLst>
                <a:path w="81914" h="15239">
                  <a:moveTo>
                    <a:pt x="0" y="11023"/>
                  </a:moveTo>
                  <a:lnTo>
                    <a:pt x="30024" y="0"/>
                  </a:lnTo>
                  <a:lnTo>
                    <a:pt x="53667" y="4347"/>
                  </a:lnTo>
                  <a:lnTo>
                    <a:pt x="81419" y="14681"/>
                  </a:lnTo>
                </a:path>
              </a:pathLst>
            </a:custGeom>
            <a:ln w="25399">
              <a:solidFill>
                <a:srgbClr val="000000"/>
              </a:solidFill>
            </a:ln>
          </p:spPr>
          <p:txBody>
            <a:bodyPr wrap="square" lIns="0" tIns="0" rIns="0" bIns="0" rtlCol="0"/>
            <a:lstStyle/>
            <a:p>
              <a:endParaRPr/>
            </a:p>
          </p:txBody>
        </p:sp>
        <p:sp>
          <p:nvSpPr>
            <p:cNvPr id="55" name="object 55"/>
            <p:cNvSpPr/>
            <p:nvPr/>
          </p:nvSpPr>
          <p:spPr>
            <a:xfrm>
              <a:off x="2371488" y="2887851"/>
              <a:ext cx="70485" cy="95885"/>
            </a:xfrm>
            <a:custGeom>
              <a:avLst/>
              <a:gdLst/>
              <a:ahLst/>
              <a:cxnLst/>
              <a:rect l="l" t="t" r="r" b="b"/>
              <a:pathLst>
                <a:path w="70485" h="95885">
                  <a:moveTo>
                    <a:pt x="70333" y="95592"/>
                  </a:moveTo>
                  <a:lnTo>
                    <a:pt x="36418" y="69344"/>
                  </a:lnTo>
                  <a:lnTo>
                    <a:pt x="12253" y="42652"/>
                  </a:lnTo>
                  <a:lnTo>
                    <a:pt x="0" y="18533"/>
                  </a:lnTo>
                  <a:lnTo>
                    <a:pt x="1817" y="0"/>
                  </a:lnTo>
                </a:path>
              </a:pathLst>
            </a:custGeom>
            <a:ln w="25400">
              <a:solidFill>
                <a:srgbClr val="000000"/>
              </a:solidFill>
            </a:ln>
          </p:spPr>
          <p:txBody>
            <a:bodyPr wrap="square" lIns="0" tIns="0" rIns="0" bIns="0" rtlCol="0"/>
            <a:lstStyle/>
            <a:p>
              <a:endParaRPr/>
            </a:p>
          </p:txBody>
        </p:sp>
        <p:sp>
          <p:nvSpPr>
            <p:cNvPr id="56" name="object 56"/>
            <p:cNvSpPr/>
            <p:nvPr/>
          </p:nvSpPr>
          <p:spPr>
            <a:xfrm>
              <a:off x="2522355" y="2852512"/>
              <a:ext cx="59690" cy="130810"/>
            </a:xfrm>
            <a:custGeom>
              <a:avLst/>
              <a:gdLst/>
              <a:ahLst/>
              <a:cxnLst/>
              <a:rect l="l" t="t" r="r" b="b"/>
              <a:pathLst>
                <a:path w="59689" h="130810">
                  <a:moveTo>
                    <a:pt x="0" y="0"/>
                  </a:moveTo>
                  <a:lnTo>
                    <a:pt x="33264" y="29337"/>
                  </a:lnTo>
                  <a:lnTo>
                    <a:pt x="53678" y="63685"/>
                  </a:lnTo>
                  <a:lnTo>
                    <a:pt x="59644" y="98846"/>
                  </a:lnTo>
                  <a:lnTo>
                    <a:pt x="49568" y="130619"/>
                  </a:lnTo>
                </a:path>
              </a:pathLst>
            </a:custGeom>
            <a:ln w="25400">
              <a:solidFill>
                <a:srgbClr val="000000"/>
              </a:solidFill>
            </a:ln>
          </p:spPr>
          <p:txBody>
            <a:bodyPr wrap="square" lIns="0" tIns="0" rIns="0" bIns="0" rtlCol="0"/>
            <a:lstStyle/>
            <a:p>
              <a:endParaRPr/>
            </a:p>
          </p:txBody>
        </p:sp>
        <p:sp>
          <p:nvSpPr>
            <p:cNvPr id="57" name="object 57"/>
            <p:cNvSpPr/>
            <p:nvPr/>
          </p:nvSpPr>
          <p:spPr>
            <a:xfrm>
              <a:off x="2441667" y="2980273"/>
              <a:ext cx="137795" cy="32384"/>
            </a:xfrm>
            <a:custGeom>
              <a:avLst/>
              <a:gdLst/>
              <a:ahLst/>
              <a:cxnLst/>
              <a:rect l="l" t="t" r="r" b="b"/>
              <a:pathLst>
                <a:path w="137794" h="32385">
                  <a:moveTo>
                    <a:pt x="137680" y="0"/>
                  </a:moveTo>
                  <a:lnTo>
                    <a:pt x="112812" y="22555"/>
                  </a:lnTo>
                  <a:lnTo>
                    <a:pt x="78684" y="32119"/>
                  </a:lnTo>
                  <a:lnTo>
                    <a:pt x="39634" y="28351"/>
                  </a:lnTo>
                  <a:lnTo>
                    <a:pt x="0" y="10909"/>
                  </a:lnTo>
                </a:path>
              </a:pathLst>
            </a:custGeom>
            <a:ln w="25400">
              <a:solidFill>
                <a:srgbClr val="000000"/>
              </a:solidFill>
            </a:ln>
          </p:spPr>
          <p:txBody>
            <a:bodyPr wrap="square" lIns="0" tIns="0" rIns="0" bIns="0" rtlCol="0"/>
            <a:lstStyle/>
            <a:p>
              <a:endParaRPr/>
            </a:p>
          </p:txBody>
        </p:sp>
        <p:sp>
          <p:nvSpPr>
            <p:cNvPr id="58" name="object 58"/>
            <p:cNvSpPr/>
            <p:nvPr/>
          </p:nvSpPr>
          <p:spPr>
            <a:xfrm>
              <a:off x="2431385" y="2902861"/>
              <a:ext cx="34925" cy="120650"/>
            </a:xfrm>
            <a:custGeom>
              <a:avLst/>
              <a:gdLst/>
              <a:ahLst/>
              <a:cxnLst/>
              <a:rect l="l" t="t" r="r" b="b"/>
              <a:pathLst>
                <a:path w="34925" h="120650">
                  <a:moveTo>
                    <a:pt x="17691" y="0"/>
                  </a:moveTo>
                  <a:lnTo>
                    <a:pt x="20650" y="330"/>
                  </a:lnTo>
                  <a:lnTo>
                    <a:pt x="23291" y="1244"/>
                  </a:lnTo>
                  <a:lnTo>
                    <a:pt x="25565" y="2717"/>
                  </a:lnTo>
                  <a:lnTo>
                    <a:pt x="34755" y="19095"/>
                  </a:lnTo>
                  <a:lnTo>
                    <a:pt x="33177" y="46455"/>
                  </a:lnTo>
                  <a:lnTo>
                    <a:pt x="21623" y="81050"/>
                  </a:lnTo>
                  <a:lnTo>
                    <a:pt x="889" y="119138"/>
                  </a:lnTo>
                  <a:lnTo>
                    <a:pt x="596" y="119595"/>
                  </a:lnTo>
                  <a:lnTo>
                    <a:pt x="292" y="120053"/>
                  </a:lnTo>
                  <a:lnTo>
                    <a:pt x="0" y="120510"/>
                  </a:lnTo>
                </a:path>
              </a:pathLst>
            </a:custGeom>
            <a:ln w="25400">
              <a:solidFill>
                <a:srgbClr val="000000"/>
              </a:solidFill>
            </a:ln>
          </p:spPr>
          <p:txBody>
            <a:bodyPr wrap="square" lIns="0" tIns="0" rIns="0" bIns="0" rtlCol="0"/>
            <a:lstStyle/>
            <a:p>
              <a:endParaRPr/>
            </a:p>
          </p:txBody>
        </p:sp>
        <p:sp>
          <p:nvSpPr>
            <p:cNvPr id="59" name="object 59"/>
            <p:cNvSpPr/>
            <p:nvPr/>
          </p:nvSpPr>
          <p:spPr>
            <a:xfrm>
              <a:off x="2378202" y="3031998"/>
              <a:ext cx="45720" cy="79375"/>
            </a:xfrm>
            <a:custGeom>
              <a:avLst/>
              <a:gdLst/>
              <a:ahLst/>
              <a:cxnLst/>
              <a:rect l="l" t="t" r="r" b="b"/>
              <a:pathLst>
                <a:path w="45719" h="79375">
                  <a:moveTo>
                    <a:pt x="0" y="79248"/>
                  </a:moveTo>
                  <a:lnTo>
                    <a:pt x="45720" y="0"/>
                  </a:lnTo>
                </a:path>
              </a:pathLst>
            </a:custGeom>
            <a:ln w="25908">
              <a:solidFill>
                <a:srgbClr val="000000"/>
              </a:solidFill>
            </a:ln>
          </p:spPr>
          <p:txBody>
            <a:bodyPr wrap="square" lIns="0" tIns="0" rIns="0" bIns="0" rtlCol="0"/>
            <a:lstStyle/>
            <a:p>
              <a:endParaRPr/>
            </a:p>
          </p:txBody>
        </p:sp>
        <p:sp>
          <p:nvSpPr>
            <p:cNvPr id="60" name="object 60"/>
            <p:cNvSpPr/>
            <p:nvPr/>
          </p:nvSpPr>
          <p:spPr>
            <a:xfrm>
              <a:off x="2489794" y="2669652"/>
              <a:ext cx="118110" cy="34925"/>
            </a:xfrm>
            <a:custGeom>
              <a:avLst/>
              <a:gdLst/>
              <a:ahLst/>
              <a:cxnLst/>
              <a:rect l="l" t="t" r="r" b="b"/>
              <a:pathLst>
                <a:path w="118110" h="34925">
                  <a:moveTo>
                    <a:pt x="0" y="9234"/>
                  </a:moveTo>
                  <a:lnTo>
                    <a:pt x="16410" y="0"/>
                  </a:lnTo>
                  <a:lnTo>
                    <a:pt x="43805" y="1545"/>
                  </a:lnTo>
                  <a:lnTo>
                    <a:pt x="78434" y="13081"/>
                  </a:lnTo>
                  <a:lnTo>
                    <a:pt x="116547" y="33822"/>
                  </a:lnTo>
                  <a:lnTo>
                    <a:pt x="116992" y="34101"/>
                  </a:lnTo>
                  <a:lnTo>
                    <a:pt x="117436" y="34393"/>
                  </a:lnTo>
                  <a:lnTo>
                    <a:pt x="117868" y="34685"/>
                  </a:lnTo>
                </a:path>
              </a:pathLst>
            </a:custGeom>
            <a:ln w="25400">
              <a:solidFill>
                <a:srgbClr val="000000"/>
              </a:solidFill>
            </a:ln>
          </p:spPr>
          <p:txBody>
            <a:bodyPr wrap="square" lIns="0" tIns="0" rIns="0" bIns="0" rtlCol="0"/>
            <a:lstStyle/>
            <a:p>
              <a:endParaRPr/>
            </a:p>
          </p:txBody>
        </p:sp>
        <p:sp>
          <p:nvSpPr>
            <p:cNvPr id="61" name="object 61"/>
            <p:cNvSpPr/>
            <p:nvPr/>
          </p:nvSpPr>
          <p:spPr>
            <a:xfrm>
              <a:off x="2492272" y="2679320"/>
              <a:ext cx="72390" cy="95250"/>
            </a:xfrm>
            <a:custGeom>
              <a:avLst/>
              <a:gdLst/>
              <a:ahLst/>
              <a:cxnLst/>
              <a:rect l="l" t="t" r="r" b="b"/>
              <a:pathLst>
                <a:path w="72389" h="95250">
                  <a:moveTo>
                    <a:pt x="72094" y="95135"/>
                  </a:moveTo>
                  <a:lnTo>
                    <a:pt x="37585" y="68660"/>
                  </a:lnTo>
                  <a:lnTo>
                    <a:pt x="12811" y="41981"/>
                  </a:lnTo>
                  <a:lnTo>
                    <a:pt x="0" y="18095"/>
                  </a:lnTo>
                  <a:lnTo>
                    <a:pt x="1381" y="0"/>
                  </a:lnTo>
                </a:path>
              </a:pathLst>
            </a:custGeom>
            <a:ln w="25400">
              <a:solidFill>
                <a:srgbClr val="000000"/>
              </a:solidFill>
            </a:ln>
          </p:spPr>
          <p:txBody>
            <a:bodyPr wrap="square" lIns="0" tIns="0" rIns="0" bIns="0" rtlCol="0"/>
            <a:lstStyle/>
            <a:p>
              <a:endParaRPr/>
            </a:p>
          </p:txBody>
        </p:sp>
        <p:sp>
          <p:nvSpPr>
            <p:cNvPr id="62" name="object 62"/>
            <p:cNvSpPr/>
            <p:nvPr/>
          </p:nvSpPr>
          <p:spPr>
            <a:xfrm>
              <a:off x="2562875" y="2772615"/>
              <a:ext cx="138430" cy="31115"/>
            </a:xfrm>
            <a:custGeom>
              <a:avLst/>
              <a:gdLst/>
              <a:ahLst/>
              <a:cxnLst/>
              <a:rect l="l" t="t" r="r" b="b"/>
              <a:pathLst>
                <a:path w="138430" h="31114">
                  <a:moveTo>
                    <a:pt x="138150" y="0"/>
                  </a:moveTo>
                  <a:lnTo>
                    <a:pt x="113508" y="21978"/>
                  </a:lnTo>
                  <a:lnTo>
                    <a:pt x="79367" y="30940"/>
                  </a:lnTo>
                  <a:lnTo>
                    <a:pt x="40079" y="26610"/>
                  </a:lnTo>
                  <a:lnTo>
                    <a:pt x="0" y="8712"/>
                  </a:lnTo>
                </a:path>
              </a:pathLst>
            </a:custGeom>
            <a:ln w="25400">
              <a:solidFill>
                <a:srgbClr val="000000"/>
              </a:solidFill>
            </a:ln>
          </p:spPr>
          <p:txBody>
            <a:bodyPr wrap="square" lIns="0" tIns="0" rIns="0" bIns="0" rtlCol="0"/>
            <a:lstStyle/>
            <a:p>
              <a:endParaRPr/>
            </a:p>
          </p:txBody>
        </p:sp>
        <p:sp>
          <p:nvSpPr>
            <p:cNvPr id="63" name="object 63"/>
            <p:cNvSpPr/>
            <p:nvPr/>
          </p:nvSpPr>
          <p:spPr>
            <a:xfrm>
              <a:off x="2604905" y="2711225"/>
              <a:ext cx="59690" cy="130810"/>
            </a:xfrm>
            <a:custGeom>
              <a:avLst/>
              <a:gdLst/>
              <a:ahLst/>
              <a:cxnLst/>
              <a:rect l="l" t="t" r="r" b="b"/>
              <a:pathLst>
                <a:path w="59689" h="130810">
                  <a:moveTo>
                    <a:pt x="0" y="0"/>
                  </a:moveTo>
                  <a:lnTo>
                    <a:pt x="33264" y="29337"/>
                  </a:lnTo>
                  <a:lnTo>
                    <a:pt x="53678" y="63685"/>
                  </a:lnTo>
                  <a:lnTo>
                    <a:pt x="59644" y="98846"/>
                  </a:lnTo>
                  <a:lnTo>
                    <a:pt x="49568" y="130619"/>
                  </a:lnTo>
                </a:path>
              </a:pathLst>
            </a:custGeom>
            <a:ln w="25400">
              <a:solidFill>
                <a:srgbClr val="000000"/>
              </a:solidFill>
            </a:ln>
          </p:spPr>
          <p:txBody>
            <a:bodyPr wrap="square" lIns="0" tIns="0" rIns="0" bIns="0" rtlCol="0"/>
            <a:lstStyle/>
            <a:p>
              <a:endParaRPr/>
            </a:p>
          </p:txBody>
        </p:sp>
        <p:sp>
          <p:nvSpPr>
            <p:cNvPr id="64" name="object 64"/>
            <p:cNvSpPr/>
            <p:nvPr/>
          </p:nvSpPr>
          <p:spPr>
            <a:xfrm>
              <a:off x="2447236" y="2738992"/>
              <a:ext cx="116205" cy="34925"/>
            </a:xfrm>
            <a:custGeom>
              <a:avLst/>
              <a:gdLst/>
              <a:ahLst/>
              <a:cxnLst/>
              <a:rect l="l" t="t" r="r" b="b"/>
              <a:pathLst>
                <a:path w="116205" h="34925">
                  <a:moveTo>
                    <a:pt x="0" y="8715"/>
                  </a:moveTo>
                  <a:lnTo>
                    <a:pt x="16077" y="0"/>
                  </a:lnTo>
                  <a:lnTo>
                    <a:pt x="43195" y="1967"/>
                  </a:lnTo>
                  <a:lnTo>
                    <a:pt x="77634" y="13786"/>
                  </a:lnTo>
                  <a:lnTo>
                    <a:pt x="115671" y="34623"/>
                  </a:lnTo>
                </a:path>
              </a:pathLst>
            </a:custGeom>
            <a:ln w="25399">
              <a:solidFill>
                <a:srgbClr val="000000"/>
              </a:solidFill>
            </a:ln>
          </p:spPr>
          <p:txBody>
            <a:bodyPr wrap="square" lIns="0" tIns="0" rIns="0" bIns="0" rtlCol="0"/>
            <a:lstStyle/>
            <a:p>
              <a:endParaRPr/>
            </a:p>
          </p:txBody>
        </p:sp>
        <p:sp>
          <p:nvSpPr>
            <p:cNvPr id="65" name="object 65"/>
            <p:cNvSpPr/>
            <p:nvPr/>
          </p:nvSpPr>
          <p:spPr>
            <a:xfrm>
              <a:off x="2447822" y="2747582"/>
              <a:ext cx="72390" cy="95250"/>
            </a:xfrm>
            <a:custGeom>
              <a:avLst/>
              <a:gdLst/>
              <a:ahLst/>
              <a:cxnLst/>
              <a:rect l="l" t="t" r="r" b="b"/>
              <a:pathLst>
                <a:path w="72389" h="95250">
                  <a:moveTo>
                    <a:pt x="72094" y="95135"/>
                  </a:moveTo>
                  <a:lnTo>
                    <a:pt x="37585" y="68660"/>
                  </a:lnTo>
                  <a:lnTo>
                    <a:pt x="12811" y="41981"/>
                  </a:lnTo>
                  <a:lnTo>
                    <a:pt x="0" y="18095"/>
                  </a:lnTo>
                  <a:lnTo>
                    <a:pt x="1381" y="0"/>
                  </a:lnTo>
                </a:path>
              </a:pathLst>
            </a:custGeom>
            <a:ln w="25400">
              <a:solidFill>
                <a:srgbClr val="000000"/>
              </a:solidFill>
            </a:ln>
          </p:spPr>
          <p:txBody>
            <a:bodyPr wrap="square" lIns="0" tIns="0" rIns="0" bIns="0" rtlCol="0"/>
            <a:lstStyle/>
            <a:p>
              <a:endParaRPr/>
            </a:p>
          </p:txBody>
        </p:sp>
        <p:sp>
          <p:nvSpPr>
            <p:cNvPr id="66" name="object 66"/>
            <p:cNvSpPr/>
            <p:nvPr/>
          </p:nvSpPr>
          <p:spPr>
            <a:xfrm>
              <a:off x="2524489" y="2846090"/>
              <a:ext cx="135255" cy="30480"/>
            </a:xfrm>
            <a:custGeom>
              <a:avLst/>
              <a:gdLst/>
              <a:ahLst/>
              <a:cxnLst/>
              <a:rect l="l" t="t" r="r" b="b"/>
              <a:pathLst>
                <a:path w="135255" h="30480">
                  <a:moveTo>
                    <a:pt x="134670" y="0"/>
                  </a:moveTo>
                  <a:lnTo>
                    <a:pt x="110022" y="21369"/>
                  </a:lnTo>
                  <a:lnTo>
                    <a:pt x="76607" y="30199"/>
                  </a:lnTo>
                  <a:lnTo>
                    <a:pt x="38557" y="26205"/>
                  </a:lnTo>
                  <a:lnTo>
                    <a:pt x="0" y="9105"/>
                  </a:lnTo>
                </a:path>
              </a:pathLst>
            </a:custGeom>
            <a:ln w="25400">
              <a:solidFill>
                <a:srgbClr val="000000"/>
              </a:solidFill>
            </a:ln>
          </p:spPr>
          <p:txBody>
            <a:bodyPr wrap="square" lIns="0" tIns="0" rIns="0" bIns="0" rtlCol="0"/>
            <a:lstStyle/>
            <a:p>
              <a:endParaRPr/>
            </a:p>
          </p:txBody>
        </p:sp>
        <p:sp>
          <p:nvSpPr>
            <p:cNvPr id="67" name="object 67"/>
            <p:cNvSpPr/>
            <p:nvPr/>
          </p:nvSpPr>
          <p:spPr>
            <a:xfrm>
              <a:off x="2565521" y="2783231"/>
              <a:ext cx="58419" cy="130175"/>
            </a:xfrm>
            <a:custGeom>
              <a:avLst/>
              <a:gdLst/>
              <a:ahLst/>
              <a:cxnLst/>
              <a:rect l="l" t="t" r="r" b="b"/>
              <a:pathLst>
                <a:path w="58419" h="130175">
                  <a:moveTo>
                    <a:pt x="0" y="0"/>
                  </a:moveTo>
                  <a:lnTo>
                    <a:pt x="444" y="279"/>
                  </a:lnTo>
                  <a:lnTo>
                    <a:pt x="876" y="558"/>
                  </a:lnTo>
                  <a:lnTo>
                    <a:pt x="1320" y="838"/>
                  </a:lnTo>
                  <a:lnTo>
                    <a:pt x="33149" y="29205"/>
                  </a:lnTo>
                  <a:lnTo>
                    <a:pt x="52560" y="62831"/>
                  </a:lnTo>
                  <a:lnTo>
                    <a:pt x="58086" y="97684"/>
                  </a:lnTo>
                  <a:lnTo>
                    <a:pt x="48260" y="129730"/>
                  </a:lnTo>
                </a:path>
              </a:pathLst>
            </a:custGeom>
            <a:ln w="25400">
              <a:solidFill>
                <a:srgbClr val="000000"/>
              </a:solidFill>
            </a:ln>
          </p:spPr>
          <p:txBody>
            <a:bodyPr wrap="square" lIns="0" tIns="0" rIns="0" bIns="0" rtlCol="0"/>
            <a:lstStyle/>
            <a:p>
              <a:endParaRPr/>
            </a:p>
          </p:txBody>
        </p:sp>
        <p:sp>
          <p:nvSpPr>
            <p:cNvPr id="68" name="object 68"/>
            <p:cNvSpPr/>
            <p:nvPr/>
          </p:nvSpPr>
          <p:spPr>
            <a:xfrm>
              <a:off x="3166456" y="2840094"/>
              <a:ext cx="68580" cy="100330"/>
            </a:xfrm>
            <a:custGeom>
              <a:avLst/>
              <a:gdLst/>
              <a:ahLst/>
              <a:cxnLst/>
              <a:rect l="l" t="t" r="r" b="b"/>
              <a:pathLst>
                <a:path w="68580" h="100330">
                  <a:moveTo>
                    <a:pt x="64643" y="0"/>
                  </a:moveTo>
                  <a:lnTo>
                    <a:pt x="64985" y="393"/>
                  </a:lnTo>
                  <a:lnTo>
                    <a:pt x="65316" y="787"/>
                  </a:lnTo>
                  <a:lnTo>
                    <a:pt x="65620" y="1206"/>
                  </a:lnTo>
                  <a:lnTo>
                    <a:pt x="68008" y="19351"/>
                  </a:lnTo>
                  <a:lnTo>
                    <a:pt x="56461" y="43972"/>
                  </a:lnTo>
                  <a:lnTo>
                    <a:pt x="33088" y="71895"/>
                  </a:lnTo>
                  <a:lnTo>
                    <a:pt x="0" y="99949"/>
                  </a:lnTo>
                </a:path>
              </a:pathLst>
            </a:custGeom>
            <a:ln w="25400">
              <a:solidFill>
                <a:srgbClr val="000000"/>
              </a:solidFill>
            </a:ln>
          </p:spPr>
          <p:txBody>
            <a:bodyPr wrap="square" lIns="0" tIns="0" rIns="0" bIns="0" rtlCol="0"/>
            <a:lstStyle/>
            <a:p>
              <a:endParaRPr/>
            </a:p>
          </p:txBody>
        </p:sp>
        <p:sp>
          <p:nvSpPr>
            <p:cNvPr id="69" name="object 69"/>
            <p:cNvSpPr/>
            <p:nvPr/>
          </p:nvSpPr>
          <p:spPr>
            <a:xfrm>
              <a:off x="3122390" y="2830519"/>
              <a:ext cx="113030" cy="39370"/>
            </a:xfrm>
            <a:custGeom>
              <a:avLst/>
              <a:gdLst/>
              <a:ahLst/>
              <a:cxnLst/>
              <a:rect l="l" t="t" r="r" b="b"/>
              <a:pathLst>
                <a:path w="113030" h="39369">
                  <a:moveTo>
                    <a:pt x="0" y="38829"/>
                  </a:moveTo>
                  <a:lnTo>
                    <a:pt x="36585" y="16467"/>
                  </a:lnTo>
                  <a:lnTo>
                    <a:pt x="69962" y="3200"/>
                  </a:lnTo>
                  <a:lnTo>
                    <a:pt x="96574" y="0"/>
                  </a:lnTo>
                  <a:lnTo>
                    <a:pt x="112864" y="7841"/>
                  </a:lnTo>
                </a:path>
              </a:pathLst>
            </a:custGeom>
            <a:ln w="25400">
              <a:solidFill>
                <a:srgbClr val="000000"/>
              </a:solidFill>
            </a:ln>
          </p:spPr>
          <p:txBody>
            <a:bodyPr wrap="square" lIns="0" tIns="0" rIns="0" bIns="0" rtlCol="0"/>
            <a:lstStyle/>
            <a:p>
              <a:endParaRPr/>
            </a:p>
          </p:txBody>
        </p:sp>
        <p:sp>
          <p:nvSpPr>
            <p:cNvPr id="70" name="object 70"/>
            <p:cNvSpPr/>
            <p:nvPr/>
          </p:nvSpPr>
          <p:spPr>
            <a:xfrm>
              <a:off x="3075260" y="3016187"/>
              <a:ext cx="102870" cy="26034"/>
            </a:xfrm>
            <a:custGeom>
              <a:avLst/>
              <a:gdLst/>
              <a:ahLst/>
              <a:cxnLst/>
              <a:rect l="l" t="t" r="r" b="b"/>
              <a:pathLst>
                <a:path w="102869" h="26035">
                  <a:moveTo>
                    <a:pt x="102349" y="17868"/>
                  </a:moveTo>
                  <a:lnTo>
                    <a:pt x="71739" y="25422"/>
                  </a:lnTo>
                  <a:lnTo>
                    <a:pt x="43264" y="24750"/>
                  </a:lnTo>
                  <a:lnTo>
                    <a:pt x="18744" y="16170"/>
                  </a:lnTo>
                  <a:lnTo>
                    <a:pt x="0" y="0"/>
                  </a:lnTo>
                </a:path>
              </a:pathLst>
            </a:custGeom>
            <a:ln w="25400">
              <a:solidFill>
                <a:srgbClr val="000000"/>
              </a:solidFill>
            </a:ln>
          </p:spPr>
          <p:txBody>
            <a:bodyPr wrap="square" lIns="0" tIns="0" rIns="0" bIns="0" rtlCol="0"/>
            <a:lstStyle/>
            <a:p>
              <a:endParaRPr/>
            </a:p>
          </p:txBody>
        </p:sp>
        <p:sp>
          <p:nvSpPr>
            <p:cNvPr id="71" name="object 71"/>
            <p:cNvSpPr/>
            <p:nvPr/>
          </p:nvSpPr>
          <p:spPr>
            <a:xfrm>
              <a:off x="3066173" y="2879681"/>
              <a:ext cx="52069" cy="130175"/>
            </a:xfrm>
            <a:custGeom>
              <a:avLst/>
              <a:gdLst/>
              <a:ahLst/>
              <a:cxnLst/>
              <a:rect l="l" t="t" r="r" b="b"/>
              <a:pathLst>
                <a:path w="52069" h="130175">
                  <a:moveTo>
                    <a:pt x="11013" y="129921"/>
                  </a:moveTo>
                  <a:lnTo>
                    <a:pt x="0" y="99167"/>
                  </a:lnTo>
                  <a:lnTo>
                    <a:pt x="4009" y="64603"/>
                  </a:lnTo>
                  <a:lnTo>
                    <a:pt x="21782" y="30217"/>
                  </a:lnTo>
                  <a:lnTo>
                    <a:pt x="52060" y="0"/>
                  </a:lnTo>
                </a:path>
              </a:pathLst>
            </a:custGeom>
            <a:ln w="25400">
              <a:solidFill>
                <a:srgbClr val="000000"/>
              </a:solidFill>
            </a:ln>
          </p:spPr>
          <p:txBody>
            <a:bodyPr wrap="square" lIns="0" tIns="0" rIns="0" bIns="0" rtlCol="0"/>
            <a:lstStyle/>
            <a:p>
              <a:endParaRPr/>
            </a:p>
          </p:txBody>
        </p:sp>
        <p:sp>
          <p:nvSpPr>
            <p:cNvPr id="72" name="object 72"/>
            <p:cNvSpPr/>
            <p:nvPr/>
          </p:nvSpPr>
          <p:spPr>
            <a:xfrm>
              <a:off x="3028631" y="2944404"/>
              <a:ext cx="139700" cy="27940"/>
            </a:xfrm>
            <a:custGeom>
              <a:avLst/>
              <a:gdLst/>
              <a:ahLst/>
              <a:cxnLst/>
              <a:rect l="l" t="t" r="r" b="b"/>
              <a:pathLst>
                <a:path w="139700" h="27939">
                  <a:moveTo>
                    <a:pt x="139700" y="520"/>
                  </a:moveTo>
                  <a:lnTo>
                    <a:pt x="100828" y="20790"/>
                  </a:lnTo>
                  <a:lnTo>
                    <a:pt x="61672" y="27449"/>
                  </a:lnTo>
                  <a:lnTo>
                    <a:pt x="26605" y="20514"/>
                  </a:lnTo>
                  <a:lnTo>
                    <a:pt x="0" y="0"/>
                  </a:lnTo>
                </a:path>
              </a:pathLst>
            </a:custGeom>
            <a:ln w="25400">
              <a:solidFill>
                <a:srgbClr val="000000"/>
              </a:solidFill>
            </a:ln>
          </p:spPr>
          <p:txBody>
            <a:bodyPr wrap="square" lIns="0" tIns="0" rIns="0" bIns="0" rtlCol="0"/>
            <a:lstStyle/>
            <a:p>
              <a:endParaRPr/>
            </a:p>
          </p:txBody>
        </p:sp>
        <p:sp>
          <p:nvSpPr>
            <p:cNvPr id="73" name="object 73"/>
            <p:cNvSpPr/>
            <p:nvPr/>
          </p:nvSpPr>
          <p:spPr>
            <a:xfrm>
              <a:off x="3123277" y="2769579"/>
              <a:ext cx="69850" cy="99695"/>
            </a:xfrm>
            <a:custGeom>
              <a:avLst/>
              <a:gdLst/>
              <a:ahLst/>
              <a:cxnLst/>
              <a:rect l="l" t="t" r="r" b="b"/>
              <a:pathLst>
                <a:path w="69850" h="99694">
                  <a:moveTo>
                    <a:pt x="66929" y="0"/>
                  </a:moveTo>
                  <a:lnTo>
                    <a:pt x="57746" y="42743"/>
                  </a:lnTo>
                  <a:lnTo>
                    <a:pt x="1282" y="98717"/>
                  </a:lnTo>
                  <a:lnTo>
                    <a:pt x="419" y="99339"/>
                  </a:lnTo>
                  <a:lnTo>
                    <a:pt x="0" y="99644"/>
                  </a:lnTo>
                </a:path>
              </a:pathLst>
            </a:custGeom>
            <a:ln w="25400">
              <a:solidFill>
                <a:srgbClr val="000000"/>
              </a:solidFill>
            </a:ln>
          </p:spPr>
          <p:txBody>
            <a:bodyPr wrap="square" lIns="0" tIns="0" rIns="0" bIns="0" rtlCol="0"/>
            <a:lstStyle/>
            <a:p>
              <a:endParaRPr/>
            </a:p>
          </p:txBody>
        </p:sp>
        <p:sp>
          <p:nvSpPr>
            <p:cNvPr id="74" name="object 74"/>
            <p:cNvSpPr/>
            <p:nvPr/>
          </p:nvSpPr>
          <p:spPr>
            <a:xfrm>
              <a:off x="3078231" y="2764641"/>
              <a:ext cx="114300" cy="40640"/>
            </a:xfrm>
            <a:custGeom>
              <a:avLst/>
              <a:gdLst/>
              <a:ahLst/>
              <a:cxnLst/>
              <a:rect l="l" t="t" r="r" b="b"/>
              <a:pathLst>
                <a:path w="114300" h="40639">
                  <a:moveTo>
                    <a:pt x="0" y="40558"/>
                  </a:moveTo>
                  <a:lnTo>
                    <a:pt x="36830" y="17656"/>
                  </a:lnTo>
                  <a:lnTo>
                    <a:pt x="70410" y="3782"/>
                  </a:lnTo>
                  <a:lnTo>
                    <a:pt x="97096" y="0"/>
                  </a:lnTo>
                  <a:lnTo>
                    <a:pt x="113245" y="7373"/>
                  </a:lnTo>
                  <a:lnTo>
                    <a:pt x="113563" y="7792"/>
                  </a:lnTo>
                  <a:lnTo>
                    <a:pt x="113842" y="8224"/>
                  </a:lnTo>
                  <a:lnTo>
                    <a:pt x="114096" y="8681"/>
                  </a:lnTo>
                </a:path>
              </a:pathLst>
            </a:custGeom>
            <a:ln w="25400">
              <a:solidFill>
                <a:srgbClr val="000000"/>
              </a:solidFill>
            </a:ln>
          </p:spPr>
          <p:txBody>
            <a:bodyPr wrap="square" lIns="0" tIns="0" rIns="0" bIns="0" rtlCol="0"/>
            <a:lstStyle/>
            <a:p>
              <a:endParaRPr/>
            </a:p>
          </p:txBody>
        </p:sp>
        <p:sp>
          <p:nvSpPr>
            <p:cNvPr id="75" name="object 75"/>
            <p:cNvSpPr/>
            <p:nvPr/>
          </p:nvSpPr>
          <p:spPr>
            <a:xfrm>
              <a:off x="3020393" y="2812548"/>
              <a:ext cx="53340" cy="131445"/>
            </a:xfrm>
            <a:custGeom>
              <a:avLst/>
              <a:gdLst/>
              <a:ahLst/>
              <a:cxnLst/>
              <a:rect l="l" t="t" r="r" b="b"/>
              <a:pathLst>
                <a:path w="53339" h="131444">
                  <a:moveTo>
                    <a:pt x="10900" y="130835"/>
                  </a:moveTo>
                  <a:lnTo>
                    <a:pt x="0" y="100005"/>
                  </a:lnTo>
                  <a:lnTo>
                    <a:pt x="4285" y="65246"/>
                  </a:lnTo>
                  <a:lnTo>
                    <a:pt x="22461" y="30572"/>
                  </a:lnTo>
                  <a:lnTo>
                    <a:pt x="53229" y="0"/>
                  </a:lnTo>
                </a:path>
              </a:pathLst>
            </a:custGeom>
            <a:ln w="25400">
              <a:solidFill>
                <a:srgbClr val="000000"/>
              </a:solidFill>
            </a:ln>
          </p:spPr>
          <p:txBody>
            <a:bodyPr wrap="square" lIns="0" tIns="0" rIns="0" bIns="0" rtlCol="0"/>
            <a:lstStyle/>
            <a:p>
              <a:endParaRPr/>
            </a:p>
          </p:txBody>
        </p:sp>
        <p:sp>
          <p:nvSpPr>
            <p:cNvPr id="76" name="object 76"/>
            <p:cNvSpPr/>
            <p:nvPr/>
          </p:nvSpPr>
          <p:spPr>
            <a:xfrm>
              <a:off x="2985620" y="2877277"/>
              <a:ext cx="138430" cy="28575"/>
            </a:xfrm>
            <a:custGeom>
              <a:avLst/>
              <a:gdLst/>
              <a:ahLst/>
              <a:cxnLst/>
              <a:rect l="l" t="t" r="r" b="b"/>
              <a:pathLst>
                <a:path w="138430" h="28575">
                  <a:moveTo>
                    <a:pt x="138404" y="1435"/>
                  </a:moveTo>
                  <a:lnTo>
                    <a:pt x="137985" y="1739"/>
                  </a:lnTo>
                  <a:lnTo>
                    <a:pt x="137566" y="2057"/>
                  </a:lnTo>
                  <a:lnTo>
                    <a:pt x="137147" y="2362"/>
                  </a:lnTo>
                  <a:lnTo>
                    <a:pt x="99260" y="21915"/>
                  </a:lnTo>
                  <a:lnTo>
                    <a:pt x="60910" y="27989"/>
                  </a:lnTo>
                  <a:lnTo>
                    <a:pt x="26392" y="20659"/>
                  </a:lnTo>
                  <a:lnTo>
                    <a:pt x="0" y="0"/>
                  </a:lnTo>
                </a:path>
              </a:pathLst>
            </a:custGeom>
            <a:ln w="25400">
              <a:solidFill>
                <a:srgbClr val="000000"/>
              </a:solidFill>
            </a:ln>
          </p:spPr>
          <p:txBody>
            <a:bodyPr wrap="square" lIns="0" tIns="0" rIns="0" bIns="0" rtlCol="0"/>
            <a:lstStyle/>
            <a:p>
              <a:endParaRPr/>
            </a:p>
          </p:txBody>
        </p:sp>
        <p:sp>
          <p:nvSpPr>
            <p:cNvPr id="77" name="object 77"/>
            <p:cNvSpPr/>
            <p:nvPr/>
          </p:nvSpPr>
          <p:spPr>
            <a:xfrm>
              <a:off x="3164422" y="3024478"/>
              <a:ext cx="102235" cy="69215"/>
            </a:xfrm>
            <a:custGeom>
              <a:avLst/>
              <a:gdLst/>
              <a:ahLst/>
              <a:cxnLst/>
              <a:rect l="l" t="t" r="r" b="b"/>
              <a:pathLst>
                <a:path w="102235" h="69214">
                  <a:moveTo>
                    <a:pt x="0" y="3759"/>
                  </a:moveTo>
                  <a:lnTo>
                    <a:pt x="406" y="3403"/>
                  </a:lnTo>
                  <a:lnTo>
                    <a:pt x="825" y="3060"/>
                  </a:lnTo>
                  <a:lnTo>
                    <a:pt x="1270" y="2730"/>
                  </a:lnTo>
                  <a:lnTo>
                    <a:pt x="19883" y="0"/>
                  </a:lnTo>
                  <a:lnTo>
                    <a:pt x="44889" y="11261"/>
                  </a:lnTo>
                  <a:lnTo>
                    <a:pt x="73070" y="34434"/>
                  </a:lnTo>
                  <a:lnTo>
                    <a:pt x="101206" y="67436"/>
                  </a:lnTo>
                  <a:lnTo>
                    <a:pt x="101523" y="67868"/>
                  </a:lnTo>
                  <a:lnTo>
                    <a:pt x="101841" y="68313"/>
                  </a:lnTo>
                  <a:lnTo>
                    <a:pt x="102158" y="68757"/>
                  </a:lnTo>
                </a:path>
              </a:pathLst>
            </a:custGeom>
            <a:ln w="25400">
              <a:solidFill>
                <a:srgbClr val="000000"/>
              </a:solidFill>
            </a:ln>
          </p:spPr>
          <p:txBody>
            <a:bodyPr wrap="square" lIns="0" tIns="0" rIns="0" bIns="0" rtlCol="0"/>
            <a:lstStyle/>
            <a:p>
              <a:endParaRPr/>
            </a:p>
          </p:txBody>
        </p:sp>
        <p:sp>
          <p:nvSpPr>
            <p:cNvPr id="78" name="object 78"/>
            <p:cNvSpPr/>
            <p:nvPr/>
          </p:nvSpPr>
          <p:spPr>
            <a:xfrm>
              <a:off x="2992131" y="2561351"/>
              <a:ext cx="71120" cy="102235"/>
            </a:xfrm>
            <a:custGeom>
              <a:avLst/>
              <a:gdLst/>
              <a:ahLst/>
              <a:cxnLst/>
              <a:rect l="l" t="t" r="r" b="b"/>
              <a:pathLst>
                <a:path w="71119" h="102235">
                  <a:moveTo>
                    <a:pt x="67208" y="0"/>
                  </a:moveTo>
                  <a:lnTo>
                    <a:pt x="67576" y="406"/>
                  </a:lnTo>
                  <a:lnTo>
                    <a:pt x="67919" y="825"/>
                  </a:lnTo>
                  <a:lnTo>
                    <a:pt x="68237" y="1270"/>
                  </a:lnTo>
                  <a:lnTo>
                    <a:pt x="70508" y="19454"/>
                  </a:lnTo>
                  <a:lnTo>
                    <a:pt x="58677" y="44249"/>
                  </a:lnTo>
                  <a:lnTo>
                    <a:pt x="34897" y="72450"/>
                  </a:lnTo>
                  <a:lnTo>
                    <a:pt x="1320" y="100850"/>
                  </a:lnTo>
                  <a:lnTo>
                    <a:pt x="876" y="101180"/>
                  </a:lnTo>
                  <a:lnTo>
                    <a:pt x="444" y="101498"/>
                  </a:lnTo>
                  <a:lnTo>
                    <a:pt x="0" y="101803"/>
                  </a:lnTo>
                </a:path>
              </a:pathLst>
            </a:custGeom>
            <a:ln w="25400">
              <a:solidFill>
                <a:srgbClr val="000000"/>
              </a:solidFill>
            </a:ln>
          </p:spPr>
          <p:txBody>
            <a:bodyPr wrap="square" lIns="0" tIns="0" rIns="0" bIns="0" rtlCol="0"/>
            <a:lstStyle/>
            <a:p>
              <a:endParaRPr/>
            </a:p>
          </p:txBody>
        </p:sp>
        <p:sp>
          <p:nvSpPr>
            <p:cNvPr id="79" name="object 79"/>
            <p:cNvSpPr/>
            <p:nvPr/>
          </p:nvSpPr>
          <p:spPr>
            <a:xfrm>
              <a:off x="2949492" y="2556257"/>
              <a:ext cx="113030" cy="39370"/>
            </a:xfrm>
            <a:custGeom>
              <a:avLst/>
              <a:gdLst/>
              <a:ahLst/>
              <a:cxnLst/>
              <a:rect l="l" t="t" r="r" b="b"/>
              <a:pathLst>
                <a:path w="113030" h="39369">
                  <a:moveTo>
                    <a:pt x="0" y="38926"/>
                  </a:moveTo>
                  <a:lnTo>
                    <a:pt x="36401" y="16489"/>
                  </a:lnTo>
                  <a:lnTo>
                    <a:pt x="69769" y="3182"/>
                  </a:lnTo>
                  <a:lnTo>
                    <a:pt x="96470" y="0"/>
                  </a:lnTo>
                  <a:lnTo>
                    <a:pt x="112877" y="7938"/>
                  </a:lnTo>
                </a:path>
              </a:pathLst>
            </a:custGeom>
            <a:ln w="25400">
              <a:solidFill>
                <a:srgbClr val="000000"/>
              </a:solidFill>
            </a:ln>
          </p:spPr>
          <p:txBody>
            <a:bodyPr wrap="square" lIns="0" tIns="0" rIns="0" bIns="0" rtlCol="0"/>
            <a:lstStyle/>
            <a:p>
              <a:endParaRPr/>
            </a:p>
          </p:txBody>
        </p:sp>
        <p:sp>
          <p:nvSpPr>
            <p:cNvPr id="80" name="object 80"/>
            <p:cNvSpPr/>
            <p:nvPr/>
          </p:nvSpPr>
          <p:spPr>
            <a:xfrm>
              <a:off x="2893285" y="2608235"/>
              <a:ext cx="52069" cy="131445"/>
            </a:xfrm>
            <a:custGeom>
              <a:avLst/>
              <a:gdLst/>
              <a:ahLst/>
              <a:cxnLst/>
              <a:rect l="l" t="t" r="r" b="b"/>
              <a:pathLst>
                <a:path w="52069" h="131444">
                  <a:moveTo>
                    <a:pt x="11785" y="131165"/>
                  </a:moveTo>
                  <a:lnTo>
                    <a:pt x="0" y="100362"/>
                  </a:lnTo>
                  <a:lnTo>
                    <a:pt x="3594" y="65478"/>
                  </a:lnTo>
                  <a:lnTo>
                    <a:pt x="21305" y="30645"/>
                  </a:lnTo>
                  <a:lnTo>
                    <a:pt x="51867" y="0"/>
                  </a:lnTo>
                </a:path>
              </a:pathLst>
            </a:custGeom>
            <a:ln w="25400">
              <a:solidFill>
                <a:srgbClr val="000000"/>
              </a:solidFill>
            </a:ln>
          </p:spPr>
          <p:txBody>
            <a:bodyPr wrap="square" lIns="0" tIns="0" rIns="0" bIns="0" rtlCol="0"/>
            <a:lstStyle/>
            <a:p>
              <a:endParaRPr/>
            </a:p>
          </p:txBody>
        </p:sp>
        <p:sp>
          <p:nvSpPr>
            <p:cNvPr id="81" name="object 81"/>
            <p:cNvSpPr/>
            <p:nvPr/>
          </p:nvSpPr>
          <p:spPr>
            <a:xfrm>
              <a:off x="2979265" y="2497813"/>
              <a:ext cx="40640" cy="74295"/>
            </a:xfrm>
            <a:custGeom>
              <a:avLst/>
              <a:gdLst/>
              <a:ahLst/>
              <a:cxnLst/>
              <a:rect l="l" t="t" r="r" b="b"/>
              <a:pathLst>
                <a:path w="40639" h="74294">
                  <a:moveTo>
                    <a:pt x="37249" y="0"/>
                  </a:moveTo>
                  <a:lnTo>
                    <a:pt x="40199" y="13058"/>
                  </a:lnTo>
                  <a:lnTo>
                    <a:pt x="34517" y="30686"/>
                  </a:lnTo>
                  <a:lnTo>
                    <a:pt x="20888" y="51510"/>
                  </a:lnTo>
                  <a:lnTo>
                    <a:pt x="0" y="74155"/>
                  </a:lnTo>
                </a:path>
              </a:pathLst>
            </a:custGeom>
            <a:ln w="25400">
              <a:solidFill>
                <a:srgbClr val="000000"/>
              </a:solidFill>
            </a:ln>
          </p:spPr>
          <p:txBody>
            <a:bodyPr wrap="square" lIns="0" tIns="0" rIns="0" bIns="0" rtlCol="0"/>
            <a:lstStyle/>
            <a:p>
              <a:endParaRPr/>
            </a:p>
          </p:txBody>
        </p:sp>
        <p:sp>
          <p:nvSpPr>
            <p:cNvPr id="82" name="object 82"/>
            <p:cNvSpPr/>
            <p:nvPr/>
          </p:nvSpPr>
          <p:spPr>
            <a:xfrm>
              <a:off x="2904583" y="2489755"/>
              <a:ext cx="115570" cy="39370"/>
            </a:xfrm>
            <a:custGeom>
              <a:avLst/>
              <a:gdLst/>
              <a:ahLst/>
              <a:cxnLst/>
              <a:rect l="l" t="t" r="r" b="b"/>
              <a:pathLst>
                <a:path w="115569" h="39369">
                  <a:moveTo>
                    <a:pt x="0" y="38901"/>
                  </a:moveTo>
                  <a:lnTo>
                    <a:pt x="37159" y="16280"/>
                  </a:lnTo>
                  <a:lnTo>
                    <a:pt x="71145" y="2992"/>
                  </a:lnTo>
                  <a:lnTo>
                    <a:pt x="98330" y="0"/>
                  </a:lnTo>
                  <a:lnTo>
                    <a:pt x="115087" y="8268"/>
                  </a:lnTo>
                </a:path>
              </a:pathLst>
            </a:custGeom>
            <a:ln w="25400">
              <a:solidFill>
                <a:srgbClr val="000000"/>
              </a:solidFill>
            </a:ln>
          </p:spPr>
          <p:txBody>
            <a:bodyPr wrap="square" lIns="0" tIns="0" rIns="0" bIns="0" rtlCol="0"/>
            <a:lstStyle/>
            <a:p>
              <a:endParaRPr/>
            </a:p>
          </p:txBody>
        </p:sp>
        <p:sp>
          <p:nvSpPr>
            <p:cNvPr id="83" name="object 83"/>
            <p:cNvSpPr/>
            <p:nvPr/>
          </p:nvSpPr>
          <p:spPr>
            <a:xfrm>
              <a:off x="2854961" y="2672619"/>
              <a:ext cx="138430" cy="28575"/>
            </a:xfrm>
            <a:custGeom>
              <a:avLst/>
              <a:gdLst/>
              <a:ahLst/>
              <a:cxnLst/>
              <a:rect l="l" t="t" r="r" b="b"/>
              <a:pathLst>
                <a:path w="138430" h="28575">
                  <a:moveTo>
                    <a:pt x="138430" y="1460"/>
                  </a:moveTo>
                  <a:lnTo>
                    <a:pt x="99619" y="21640"/>
                  </a:lnTo>
                  <a:lnTo>
                    <a:pt x="60642" y="28090"/>
                  </a:lnTo>
                  <a:lnTo>
                    <a:pt x="25951" y="20861"/>
                  </a:lnTo>
                  <a:lnTo>
                    <a:pt x="0" y="0"/>
                  </a:lnTo>
                </a:path>
              </a:pathLst>
            </a:custGeom>
            <a:ln w="25400">
              <a:solidFill>
                <a:srgbClr val="000000"/>
              </a:solidFill>
            </a:ln>
          </p:spPr>
          <p:txBody>
            <a:bodyPr wrap="square" lIns="0" tIns="0" rIns="0" bIns="0" rtlCol="0"/>
            <a:lstStyle/>
            <a:p>
              <a:endParaRPr/>
            </a:p>
          </p:txBody>
        </p:sp>
        <p:sp>
          <p:nvSpPr>
            <p:cNvPr id="84" name="object 84"/>
            <p:cNvSpPr/>
            <p:nvPr/>
          </p:nvSpPr>
          <p:spPr>
            <a:xfrm>
              <a:off x="2849190" y="2536491"/>
              <a:ext cx="52705" cy="133985"/>
            </a:xfrm>
            <a:custGeom>
              <a:avLst/>
              <a:gdLst/>
              <a:ahLst/>
              <a:cxnLst/>
              <a:rect l="l" t="t" r="r" b="b"/>
              <a:pathLst>
                <a:path w="52705" h="133985">
                  <a:moveTo>
                    <a:pt x="12050" y="133375"/>
                  </a:moveTo>
                  <a:lnTo>
                    <a:pt x="0" y="101998"/>
                  </a:lnTo>
                  <a:lnTo>
                    <a:pt x="3574" y="66506"/>
                  </a:lnTo>
                  <a:lnTo>
                    <a:pt x="21495" y="31105"/>
                  </a:lnTo>
                  <a:lnTo>
                    <a:pt x="52486" y="0"/>
                  </a:lnTo>
                </a:path>
              </a:pathLst>
            </a:custGeom>
            <a:ln w="25400">
              <a:solidFill>
                <a:srgbClr val="000000"/>
              </a:solidFill>
            </a:ln>
          </p:spPr>
          <p:txBody>
            <a:bodyPr wrap="square" lIns="0" tIns="0" rIns="0" bIns="0" rtlCol="0"/>
            <a:lstStyle/>
            <a:p>
              <a:endParaRPr/>
            </a:p>
          </p:txBody>
        </p:sp>
        <p:sp>
          <p:nvSpPr>
            <p:cNvPr id="85" name="object 85"/>
            <p:cNvSpPr/>
            <p:nvPr/>
          </p:nvSpPr>
          <p:spPr>
            <a:xfrm>
              <a:off x="2871947" y="2509655"/>
              <a:ext cx="105410" cy="69850"/>
            </a:xfrm>
            <a:custGeom>
              <a:avLst/>
              <a:gdLst/>
              <a:ahLst/>
              <a:cxnLst/>
              <a:rect l="l" t="t" r="r" b="b"/>
              <a:pathLst>
                <a:path w="105410" h="69850">
                  <a:moveTo>
                    <a:pt x="104825" y="60578"/>
                  </a:moveTo>
                  <a:lnTo>
                    <a:pt x="103517" y="63245"/>
                  </a:lnTo>
                  <a:lnTo>
                    <a:pt x="101777" y="65379"/>
                  </a:lnTo>
                  <a:lnTo>
                    <a:pt x="99618" y="66941"/>
                  </a:lnTo>
                  <a:lnTo>
                    <a:pt x="81490" y="69317"/>
                  </a:lnTo>
                  <a:lnTo>
                    <a:pt x="56881" y="57758"/>
                  </a:lnTo>
                  <a:lnTo>
                    <a:pt x="28965" y="34375"/>
                  </a:lnTo>
                  <a:lnTo>
                    <a:pt x="914" y="1282"/>
                  </a:lnTo>
                  <a:lnTo>
                    <a:pt x="609" y="850"/>
                  </a:lnTo>
                  <a:lnTo>
                    <a:pt x="292" y="431"/>
                  </a:lnTo>
                  <a:lnTo>
                    <a:pt x="0" y="0"/>
                  </a:lnTo>
                </a:path>
              </a:pathLst>
            </a:custGeom>
            <a:ln w="25400">
              <a:solidFill>
                <a:srgbClr val="000000"/>
              </a:solidFill>
            </a:ln>
          </p:spPr>
          <p:txBody>
            <a:bodyPr wrap="square" lIns="0" tIns="0" rIns="0" bIns="0" rtlCol="0"/>
            <a:lstStyle/>
            <a:p>
              <a:endParaRPr/>
            </a:p>
          </p:txBody>
        </p:sp>
        <p:sp>
          <p:nvSpPr>
            <p:cNvPr id="86" name="object 86"/>
            <p:cNvSpPr/>
            <p:nvPr/>
          </p:nvSpPr>
          <p:spPr>
            <a:xfrm>
              <a:off x="2824734" y="2423922"/>
              <a:ext cx="48895" cy="76200"/>
            </a:xfrm>
            <a:custGeom>
              <a:avLst/>
              <a:gdLst/>
              <a:ahLst/>
              <a:cxnLst/>
              <a:rect l="l" t="t" r="r" b="b"/>
              <a:pathLst>
                <a:path w="48894" h="76200">
                  <a:moveTo>
                    <a:pt x="0" y="0"/>
                  </a:moveTo>
                  <a:lnTo>
                    <a:pt x="48768" y="76200"/>
                  </a:lnTo>
                </a:path>
              </a:pathLst>
            </a:custGeom>
            <a:ln w="25908">
              <a:solidFill>
                <a:srgbClr val="000000"/>
              </a:solidFill>
            </a:ln>
          </p:spPr>
          <p:txBody>
            <a:bodyPr wrap="square" lIns="0" tIns="0" rIns="0" bIns="0" rtlCol="0"/>
            <a:lstStyle/>
            <a:p>
              <a:endParaRPr/>
            </a:p>
          </p:txBody>
        </p:sp>
        <p:sp>
          <p:nvSpPr>
            <p:cNvPr id="87" name="object 87"/>
            <p:cNvSpPr/>
            <p:nvPr/>
          </p:nvSpPr>
          <p:spPr>
            <a:xfrm>
              <a:off x="3078674" y="2701782"/>
              <a:ext cx="68580" cy="99060"/>
            </a:xfrm>
            <a:custGeom>
              <a:avLst/>
              <a:gdLst/>
              <a:ahLst/>
              <a:cxnLst/>
              <a:rect l="l" t="t" r="r" b="b"/>
              <a:pathLst>
                <a:path w="68580" h="99060">
                  <a:moveTo>
                    <a:pt x="65646" y="0"/>
                  </a:moveTo>
                  <a:lnTo>
                    <a:pt x="68024" y="18130"/>
                  </a:lnTo>
                  <a:lnTo>
                    <a:pt x="56468" y="42741"/>
                  </a:lnTo>
                  <a:lnTo>
                    <a:pt x="33090" y="70658"/>
                  </a:lnTo>
                  <a:lnTo>
                    <a:pt x="0" y="98704"/>
                  </a:lnTo>
                </a:path>
              </a:pathLst>
            </a:custGeom>
            <a:ln w="25400">
              <a:solidFill>
                <a:srgbClr val="000000"/>
              </a:solidFill>
            </a:ln>
          </p:spPr>
          <p:txBody>
            <a:bodyPr wrap="square" lIns="0" tIns="0" rIns="0" bIns="0" rtlCol="0"/>
            <a:lstStyle/>
            <a:p>
              <a:endParaRPr/>
            </a:p>
          </p:txBody>
        </p:sp>
        <p:sp>
          <p:nvSpPr>
            <p:cNvPr id="88" name="object 88"/>
            <p:cNvSpPr/>
            <p:nvPr/>
          </p:nvSpPr>
          <p:spPr>
            <a:xfrm>
              <a:off x="3033196" y="2693774"/>
              <a:ext cx="115570" cy="40005"/>
            </a:xfrm>
            <a:custGeom>
              <a:avLst/>
              <a:gdLst/>
              <a:ahLst/>
              <a:cxnLst/>
              <a:rect l="l" t="t" r="r" b="b"/>
              <a:pathLst>
                <a:path w="115569" h="40005">
                  <a:moveTo>
                    <a:pt x="0" y="39651"/>
                  </a:moveTo>
                  <a:lnTo>
                    <a:pt x="37079" y="16934"/>
                  </a:lnTo>
                  <a:lnTo>
                    <a:pt x="70861" y="3383"/>
                  </a:lnTo>
                  <a:lnTo>
                    <a:pt x="97749" y="0"/>
                  </a:lnTo>
                  <a:lnTo>
                    <a:pt x="114147" y="7787"/>
                  </a:lnTo>
                  <a:lnTo>
                    <a:pt x="114465" y="8193"/>
                  </a:lnTo>
                  <a:lnTo>
                    <a:pt x="114744" y="8637"/>
                  </a:lnTo>
                  <a:lnTo>
                    <a:pt x="114998" y="9082"/>
                  </a:lnTo>
                </a:path>
              </a:pathLst>
            </a:custGeom>
            <a:ln w="25400">
              <a:solidFill>
                <a:srgbClr val="000000"/>
              </a:solidFill>
            </a:ln>
          </p:spPr>
          <p:txBody>
            <a:bodyPr wrap="square" lIns="0" tIns="0" rIns="0" bIns="0" rtlCol="0"/>
            <a:lstStyle/>
            <a:p>
              <a:endParaRPr/>
            </a:p>
          </p:txBody>
        </p:sp>
        <p:sp>
          <p:nvSpPr>
            <p:cNvPr id="89" name="object 89"/>
            <p:cNvSpPr/>
            <p:nvPr/>
          </p:nvSpPr>
          <p:spPr>
            <a:xfrm>
              <a:off x="2980599" y="2744760"/>
              <a:ext cx="52069" cy="131445"/>
            </a:xfrm>
            <a:custGeom>
              <a:avLst/>
              <a:gdLst/>
              <a:ahLst/>
              <a:cxnLst/>
              <a:rect l="l" t="t" r="r" b="b"/>
              <a:pathLst>
                <a:path w="52069" h="131444">
                  <a:moveTo>
                    <a:pt x="11785" y="131165"/>
                  </a:moveTo>
                  <a:lnTo>
                    <a:pt x="0" y="100362"/>
                  </a:lnTo>
                  <a:lnTo>
                    <a:pt x="3595" y="65478"/>
                  </a:lnTo>
                  <a:lnTo>
                    <a:pt x="21310" y="30645"/>
                  </a:lnTo>
                  <a:lnTo>
                    <a:pt x="51879" y="0"/>
                  </a:lnTo>
                </a:path>
              </a:pathLst>
            </a:custGeom>
            <a:ln w="25400">
              <a:solidFill>
                <a:srgbClr val="000000"/>
              </a:solidFill>
            </a:ln>
          </p:spPr>
          <p:txBody>
            <a:bodyPr wrap="square" lIns="0" tIns="0" rIns="0" bIns="0" rtlCol="0"/>
            <a:lstStyle/>
            <a:p>
              <a:endParaRPr/>
            </a:p>
          </p:txBody>
        </p:sp>
        <p:sp>
          <p:nvSpPr>
            <p:cNvPr id="90" name="object 90"/>
            <p:cNvSpPr/>
            <p:nvPr/>
          </p:nvSpPr>
          <p:spPr>
            <a:xfrm>
              <a:off x="2942120" y="2808671"/>
              <a:ext cx="137160" cy="28575"/>
            </a:xfrm>
            <a:custGeom>
              <a:avLst/>
              <a:gdLst/>
              <a:ahLst/>
              <a:cxnLst/>
              <a:rect l="l" t="t" r="r" b="b"/>
              <a:pathLst>
                <a:path w="137160" h="28575">
                  <a:moveTo>
                    <a:pt x="137147" y="2400"/>
                  </a:moveTo>
                  <a:lnTo>
                    <a:pt x="98839" y="22215"/>
                  </a:lnTo>
                  <a:lnTo>
                    <a:pt x="60272" y="28370"/>
                  </a:lnTo>
                  <a:lnTo>
                    <a:pt x="25856" y="20940"/>
                  </a:lnTo>
                  <a:lnTo>
                    <a:pt x="0" y="0"/>
                  </a:lnTo>
                </a:path>
              </a:pathLst>
            </a:custGeom>
            <a:ln w="25400">
              <a:solidFill>
                <a:srgbClr val="000000"/>
              </a:solidFill>
            </a:ln>
          </p:spPr>
          <p:txBody>
            <a:bodyPr wrap="square" lIns="0" tIns="0" rIns="0" bIns="0" rtlCol="0"/>
            <a:lstStyle/>
            <a:p>
              <a:endParaRPr/>
            </a:p>
          </p:txBody>
        </p:sp>
        <p:sp>
          <p:nvSpPr>
            <p:cNvPr id="91" name="object 91"/>
            <p:cNvSpPr/>
            <p:nvPr/>
          </p:nvSpPr>
          <p:spPr>
            <a:xfrm>
              <a:off x="3036581" y="2629615"/>
              <a:ext cx="71120" cy="102235"/>
            </a:xfrm>
            <a:custGeom>
              <a:avLst/>
              <a:gdLst/>
              <a:ahLst/>
              <a:cxnLst/>
              <a:rect l="l" t="t" r="r" b="b"/>
              <a:pathLst>
                <a:path w="71119" h="102235">
                  <a:moveTo>
                    <a:pt x="67208" y="0"/>
                  </a:moveTo>
                  <a:lnTo>
                    <a:pt x="67576" y="406"/>
                  </a:lnTo>
                  <a:lnTo>
                    <a:pt x="67919" y="825"/>
                  </a:lnTo>
                  <a:lnTo>
                    <a:pt x="68237" y="1270"/>
                  </a:lnTo>
                  <a:lnTo>
                    <a:pt x="70508" y="19454"/>
                  </a:lnTo>
                  <a:lnTo>
                    <a:pt x="58677" y="44249"/>
                  </a:lnTo>
                  <a:lnTo>
                    <a:pt x="34897" y="72450"/>
                  </a:lnTo>
                  <a:lnTo>
                    <a:pt x="1320" y="100850"/>
                  </a:lnTo>
                  <a:lnTo>
                    <a:pt x="876" y="101180"/>
                  </a:lnTo>
                  <a:lnTo>
                    <a:pt x="444" y="101498"/>
                  </a:lnTo>
                  <a:lnTo>
                    <a:pt x="0" y="101803"/>
                  </a:lnTo>
                </a:path>
              </a:pathLst>
            </a:custGeom>
            <a:ln w="25400">
              <a:solidFill>
                <a:srgbClr val="000000"/>
              </a:solidFill>
            </a:ln>
          </p:spPr>
          <p:txBody>
            <a:bodyPr wrap="square" lIns="0" tIns="0" rIns="0" bIns="0" rtlCol="0"/>
            <a:lstStyle/>
            <a:p>
              <a:endParaRPr/>
            </a:p>
          </p:txBody>
        </p:sp>
        <p:sp>
          <p:nvSpPr>
            <p:cNvPr id="92" name="object 92"/>
            <p:cNvSpPr/>
            <p:nvPr/>
          </p:nvSpPr>
          <p:spPr>
            <a:xfrm>
              <a:off x="2993826" y="2624962"/>
              <a:ext cx="113030" cy="40005"/>
            </a:xfrm>
            <a:custGeom>
              <a:avLst/>
              <a:gdLst/>
              <a:ahLst/>
              <a:cxnLst/>
              <a:rect l="l" t="t" r="r" b="b"/>
              <a:pathLst>
                <a:path w="113030" h="40005">
                  <a:moveTo>
                    <a:pt x="0" y="39579"/>
                  </a:moveTo>
                  <a:lnTo>
                    <a:pt x="36505" y="17121"/>
                  </a:lnTo>
                  <a:lnTo>
                    <a:pt x="69680" y="3591"/>
                  </a:lnTo>
                  <a:lnTo>
                    <a:pt x="95999" y="0"/>
                  </a:lnTo>
                  <a:lnTo>
                    <a:pt x="111937" y="7360"/>
                  </a:lnTo>
                  <a:lnTo>
                    <a:pt x="112242" y="7779"/>
                  </a:lnTo>
                  <a:lnTo>
                    <a:pt x="112522" y="8210"/>
                  </a:lnTo>
                  <a:lnTo>
                    <a:pt x="112776" y="8655"/>
                  </a:lnTo>
                </a:path>
              </a:pathLst>
            </a:custGeom>
            <a:ln w="25399">
              <a:solidFill>
                <a:srgbClr val="000000"/>
              </a:solidFill>
            </a:ln>
          </p:spPr>
          <p:txBody>
            <a:bodyPr wrap="square" lIns="0" tIns="0" rIns="0" bIns="0" rtlCol="0"/>
            <a:lstStyle/>
            <a:p>
              <a:endParaRPr/>
            </a:p>
          </p:txBody>
        </p:sp>
        <p:sp>
          <p:nvSpPr>
            <p:cNvPr id="93" name="object 93"/>
            <p:cNvSpPr/>
            <p:nvPr/>
          </p:nvSpPr>
          <p:spPr>
            <a:xfrm>
              <a:off x="2936401" y="2674449"/>
              <a:ext cx="53340" cy="132715"/>
            </a:xfrm>
            <a:custGeom>
              <a:avLst/>
              <a:gdLst/>
              <a:ahLst/>
              <a:cxnLst/>
              <a:rect l="l" t="t" r="r" b="b"/>
              <a:pathLst>
                <a:path w="53339" h="132714">
                  <a:moveTo>
                    <a:pt x="11685" y="132092"/>
                  </a:moveTo>
                  <a:lnTo>
                    <a:pt x="0" y="101209"/>
                  </a:lnTo>
                  <a:lnTo>
                    <a:pt x="3870" y="66122"/>
                  </a:lnTo>
                  <a:lnTo>
                    <a:pt x="21992" y="30997"/>
                  </a:lnTo>
                  <a:lnTo>
                    <a:pt x="53061" y="0"/>
                  </a:lnTo>
                </a:path>
              </a:pathLst>
            </a:custGeom>
            <a:ln w="25400">
              <a:solidFill>
                <a:srgbClr val="000000"/>
              </a:solidFill>
            </a:ln>
          </p:spPr>
          <p:txBody>
            <a:bodyPr wrap="square" lIns="0" tIns="0" rIns="0" bIns="0" rtlCol="0"/>
            <a:lstStyle/>
            <a:p>
              <a:endParaRPr/>
            </a:p>
          </p:txBody>
        </p:sp>
        <p:sp>
          <p:nvSpPr>
            <p:cNvPr id="94" name="object 94"/>
            <p:cNvSpPr/>
            <p:nvPr/>
          </p:nvSpPr>
          <p:spPr>
            <a:xfrm>
              <a:off x="2899568" y="2738165"/>
              <a:ext cx="139700" cy="28575"/>
            </a:xfrm>
            <a:custGeom>
              <a:avLst/>
              <a:gdLst/>
              <a:ahLst/>
              <a:cxnLst/>
              <a:rect l="l" t="t" r="r" b="b"/>
              <a:pathLst>
                <a:path w="139700" h="28575">
                  <a:moveTo>
                    <a:pt x="139700" y="533"/>
                  </a:moveTo>
                  <a:lnTo>
                    <a:pt x="99619" y="21641"/>
                  </a:lnTo>
                  <a:lnTo>
                    <a:pt x="60642" y="28095"/>
                  </a:lnTo>
                  <a:lnTo>
                    <a:pt x="25951" y="20866"/>
                  </a:lnTo>
                  <a:lnTo>
                    <a:pt x="0" y="0"/>
                  </a:lnTo>
                </a:path>
              </a:pathLst>
            </a:custGeom>
            <a:ln w="25400">
              <a:solidFill>
                <a:srgbClr val="000000"/>
              </a:solidFill>
            </a:ln>
          </p:spPr>
          <p:txBody>
            <a:bodyPr wrap="square" lIns="0" tIns="0" rIns="0" bIns="0" rtlCol="0"/>
            <a:lstStyle/>
            <a:p>
              <a:endParaRPr/>
            </a:p>
          </p:txBody>
        </p:sp>
        <p:sp>
          <p:nvSpPr>
            <p:cNvPr id="95" name="object 95"/>
            <p:cNvSpPr/>
            <p:nvPr/>
          </p:nvSpPr>
          <p:spPr>
            <a:xfrm>
              <a:off x="2786634" y="2372106"/>
              <a:ext cx="24765" cy="40005"/>
            </a:xfrm>
            <a:custGeom>
              <a:avLst/>
              <a:gdLst/>
              <a:ahLst/>
              <a:cxnLst/>
              <a:rect l="l" t="t" r="r" b="b"/>
              <a:pathLst>
                <a:path w="24764" h="40005">
                  <a:moveTo>
                    <a:pt x="24383" y="0"/>
                  </a:moveTo>
                  <a:lnTo>
                    <a:pt x="0" y="39624"/>
                  </a:lnTo>
                </a:path>
              </a:pathLst>
            </a:custGeom>
            <a:ln w="25908">
              <a:solidFill>
                <a:srgbClr val="000000"/>
              </a:solidFill>
            </a:ln>
          </p:spPr>
          <p:txBody>
            <a:bodyPr wrap="square" lIns="0" tIns="0" rIns="0" bIns="0" rtlCol="0"/>
            <a:lstStyle/>
            <a:p>
              <a:endParaRPr/>
            </a:p>
          </p:txBody>
        </p:sp>
        <p:sp>
          <p:nvSpPr>
            <p:cNvPr id="96" name="object 96"/>
            <p:cNvSpPr/>
            <p:nvPr/>
          </p:nvSpPr>
          <p:spPr>
            <a:xfrm>
              <a:off x="3265169" y="3108198"/>
              <a:ext cx="13970" cy="45720"/>
            </a:xfrm>
            <a:custGeom>
              <a:avLst/>
              <a:gdLst/>
              <a:ahLst/>
              <a:cxnLst/>
              <a:rect l="l" t="t" r="r" b="b"/>
              <a:pathLst>
                <a:path w="13970" h="45719">
                  <a:moveTo>
                    <a:pt x="0" y="0"/>
                  </a:moveTo>
                  <a:lnTo>
                    <a:pt x="13716" y="45720"/>
                  </a:lnTo>
                </a:path>
              </a:pathLst>
            </a:custGeom>
            <a:ln w="25908">
              <a:solidFill>
                <a:srgbClr val="000000"/>
              </a:solidFill>
            </a:ln>
          </p:spPr>
          <p:txBody>
            <a:bodyPr wrap="square" lIns="0" tIns="0" rIns="0" bIns="0" rtlCol="0"/>
            <a:lstStyle/>
            <a:p>
              <a:endParaRPr/>
            </a:p>
          </p:txBody>
        </p:sp>
        <p:sp>
          <p:nvSpPr>
            <p:cNvPr id="97" name="object 97"/>
            <p:cNvSpPr/>
            <p:nvPr/>
          </p:nvSpPr>
          <p:spPr>
            <a:xfrm>
              <a:off x="2798826" y="2376678"/>
              <a:ext cx="33655" cy="55244"/>
            </a:xfrm>
            <a:custGeom>
              <a:avLst/>
              <a:gdLst/>
              <a:ahLst/>
              <a:cxnLst/>
              <a:rect l="l" t="t" r="r" b="b"/>
              <a:pathLst>
                <a:path w="33655" h="55244">
                  <a:moveTo>
                    <a:pt x="0" y="0"/>
                  </a:moveTo>
                  <a:lnTo>
                    <a:pt x="33528" y="54864"/>
                  </a:lnTo>
                </a:path>
              </a:pathLst>
            </a:custGeom>
            <a:ln w="25908">
              <a:solidFill>
                <a:srgbClr val="000000"/>
              </a:solidFill>
            </a:ln>
          </p:spPr>
          <p:txBody>
            <a:bodyPr wrap="square" lIns="0" tIns="0" rIns="0" bIns="0" rtlCol="0"/>
            <a:lstStyle/>
            <a:p>
              <a:endParaRPr/>
            </a:p>
          </p:txBody>
        </p:sp>
        <p:sp>
          <p:nvSpPr>
            <p:cNvPr id="98" name="object 98"/>
            <p:cNvSpPr/>
            <p:nvPr/>
          </p:nvSpPr>
          <p:spPr>
            <a:xfrm>
              <a:off x="2359914" y="3108198"/>
              <a:ext cx="20320" cy="29209"/>
            </a:xfrm>
            <a:custGeom>
              <a:avLst/>
              <a:gdLst/>
              <a:ahLst/>
              <a:cxnLst/>
              <a:rect l="l" t="t" r="r" b="b"/>
              <a:pathLst>
                <a:path w="20319" h="29210">
                  <a:moveTo>
                    <a:pt x="19812" y="0"/>
                  </a:moveTo>
                  <a:lnTo>
                    <a:pt x="0" y="28956"/>
                  </a:lnTo>
                </a:path>
              </a:pathLst>
            </a:custGeom>
            <a:ln w="25908">
              <a:solidFill>
                <a:srgbClr val="000000"/>
              </a:solidFill>
            </a:ln>
          </p:spPr>
          <p:txBody>
            <a:bodyPr wrap="square" lIns="0" tIns="0" rIns="0" bIns="0" rtlCol="0"/>
            <a:lstStyle/>
            <a:p>
              <a:endParaRPr/>
            </a:p>
          </p:txBody>
        </p:sp>
        <p:sp>
          <p:nvSpPr>
            <p:cNvPr id="99" name="object 99"/>
            <p:cNvSpPr/>
            <p:nvPr/>
          </p:nvSpPr>
          <p:spPr>
            <a:xfrm>
              <a:off x="2617470" y="3027424"/>
              <a:ext cx="38100" cy="108585"/>
            </a:xfrm>
            <a:custGeom>
              <a:avLst/>
              <a:gdLst/>
              <a:ahLst/>
              <a:cxnLst/>
              <a:rect l="l" t="t" r="r" b="b"/>
              <a:pathLst>
                <a:path w="38100" h="108585">
                  <a:moveTo>
                    <a:pt x="0" y="108178"/>
                  </a:moveTo>
                  <a:lnTo>
                    <a:pt x="3113" y="66965"/>
                  </a:lnTo>
                  <a:lnTo>
                    <a:pt x="11256" y="33048"/>
                  </a:lnTo>
                  <a:lnTo>
                    <a:pt x="23293" y="9651"/>
                  </a:lnTo>
                  <a:lnTo>
                    <a:pt x="38087" y="0"/>
                  </a:lnTo>
                </a:path>
              </a:pathLst>
            </a:custGeom>
            <a:ln w="25908">
              <a:solidFill>
                <a:srgbClr val="000000"/>
              </a:solidFill>
            </a:ln>
          </p:spPr>
          <p:txBody>
            <a:bodyPr wrap="square" lIns="0" tIns="0" rIns="0" bIns="0" rtlCol="0"/>
            <a:lstStyle/>
            <a:p>
              <a:endParaRPr/>
            </a:p>
          </p:txBody>
        </p:sp>
        <p:sp>
          <p:nvSpPr>
            <p:cNvPr id="100" name="object 100"/>
            <p:cNvSpPr/>
            <p:nvPr/>
          </p:nvSpPr>
          <p:spPr>
            <a:xfrm>
              <a:off x="2655568" y="3022847"/>
              <a:ext cx="41275" cy="111760"/>
            </a:xfrm>
            <a:custGeom>
              <a:avLst/>
              <a:gdLst/>
              <a:ahLst/>
              <a:cxnLst/>
              <a:rect l="l" t="t" r="r" b="b"/>
              <a:pathLst>
                <a:path w="41275" h="111760">
                  <a:moveTo>
                    <a:pt x="0" y="88"/>
                  </a:moveTo>
                  <a:lnTo>
                    <a:pt x="520" y="38"/>
                  </a:lnTo>
                  <a:lnTo>
                    <a:pt x="1028" y="0"/>
                  </a:lnTo>
                  <a:lnTo>
                    <a:pt x="1549" y="0"/>
                  </a:lnTo>
                  <a:lnTo>
                    <a:pt x="16962" y="8742"/>
                  </a:lnTo>
                  <a:lnTo>
                    <a:pt x="29549" y="32586"/>
                  </a:lnTo>
                  <a:lnTo>
                    <a:pt x="38036" y="67953"/>
                  </a:lnTo>
                  <a:lnTo>
                    <a:pt x="41148" y="111264"/>
                  </a:lnTo>
                </a:path>
              </a:pathLst>
            </a:custGeom>
            <a:ln w="25908">
              <a:solidFill>
                <a:srgbClr val="000000"/>
              </a:solidFill>
            </a:ln>
          </p:spPr>
          <p:txBody>
            <a:bodyPr wrap="square" lIns="0" tIns="0" rIns="0" bIns="0" rtlCol="0"/>
            <a:lstStyle/>
            <a:p>
              <a:endParaRPr/>
            </a:p>
          </p:txBody>
        </p:sp>
        <p:sp>
          <p:nvSpPr>
            <p:cNvPr id="101" name="object 101"/>
            <p:cNvSpPr/>
            <p:nvPr/>
          </p:nvSpPr>
          <p:spPr>
            <a:xfrm>
              <a:off x="2547366" y="3191713"/>
              <a:ext cx="74930" cy="70485"/>
            </a:xfrm>
            <a:custGeom>
              <a:avLst/>
              <a:gdLst/>
              <a:ahLst/>
              <a:cxnLst/>
              <a:rect l="l" t="t" r="r" b="b"/>
              <a:pathLst>
                <a:path w="74930" h="70485">
                  <a:moveTo>
                    <a:pt x="74675" y="70408"/>
                  </a:moveTo>
                  <a:lnTo>
                    <a:pt x="50800" y="65381"/>
                  </a:lnTo>
                  <a:lnTo>
                    <a:pt x="29513" y="51134"/>
                  </a:lnTo>
                  <a:lnTo>
                    <a:pt x="12137" y="28923"/>
                  </a:lnTo>
                  <a:lnTo>
                    <a:pt x="0" y="0"/>
                  </a:lnTo>
                </a:path>
              </a:pathLst>
            </a:custGeom>
            <a:ln w="25908">
              <a:solidFill>
                <a:srgbClr val="000000"/>
              </a:solidFill>
            </a:ln>
          </p:spPr>
          <p:txBody>
            <a:bodyPr wrap="square" lIns="0" tIns="0" rIns="0" bIns="0" rtlCol="0"/>
            <a:lstStyle/>
            <a:p>
              <a:endParaRPr/>
            </a:p>
          </p:txBody>
        </p:sp>
        <p:sp>
          <p:nvSpPr>
            <p:cNvPr id="102" name="object 102"/>
            <p:cNvSpPr/>
            <p:nvPr/>
          </p:nvSpPr>
          <p:spPr>
            <a:xfrm>
              <a:off x="2611375" y="3152394"/>
              <a:ext cx="82550" cy="113030"/>
            </a:xfrm>
            <a:custGeom>
              <a:avLst/>
              <a:gdLst/>
              <a:ahLst/>
              <a:cxnLst/>
              <a:rect l="l" t="t" r="r" b="b"/>
              <a:pathLst>
                <a:path w="82550" h="113029">
                  <a:moveTo>
                    <a:pt x="82283" y="0"/>
                  </a:moveTo>
                  <a:lnTo>
                    <a:pt x="82296" y="533"/>
                  </a:lnTo>
                  <a:lnTo>
                    <a:pt x="82296" y="1066"/>
                  </a:lnTo>
                  <a:lnTo>
                    <a:pt x="82296" y="1600"/>
                  </a:lnTo>
                  <a:lnTo>
                    <a:pt x="75829" y="44876"/>
                  </a:lnTo>
                  <a:lnTo>
                    <a:pt x="58192" y="80214"/>
                  </a:lnTo>
                  <a:lnTo>
                    <a:pt x="32034" y="104039"/>
                  </a:lnTo>
                  <a:lnTo>
                    <a:pt x="0" y="112776"/>
                  </a:lnTo>
                </a:path>
              </a:pathLst>
            </a:custGeom>
            <a:ln w="25908">
              <a:solidFill>
                <a:srgbClr val="000000"/>
              </a:solidFill>
            </a:ln>
          </p:spPr>
          <p:txBody>
            <a:bodyPr wrap="square" lIns="0" tIns="0" rIns="0" bIns="0" rtlCol="0"/>
            <a:lstStyle/>
            <a:p>
              <a:endParaRPr/>
            </a:p>
          </p:txBody>
        </p:sp>
        <p:sp>
          <p:nvSpPr>
            <p:cNvPr id="103" name="object 103"/>
            <p:cNvSpPr/>
            <p:nvPr/>
          </p:nvSpPr>
          <p:spPr>
            <a:xfrm>
              <a:off x="2614422" y="3150870"/>
              <a:ext cx="82550" cy="111760"/>
            </a:xfrm>
            <a:custGeom>
              <a:avLst/>
              <a:gdLst/>
              <a:ahLst/>
              <a:cxnLst/>
              <a:rect l="l" t="t" r="r" b="b"/>
              <a:pathLst>
                <a:path w="82550" h="111760">
                  <a:moveTo>
                    <a:pt x="82295" y="111251"/>
                  </a:moveTo>
                  <a:lnTo>
                    <a:pt x="50261" y="102509"/>
                  </a:lnTo>
                  <a:lnTo>
                    <a:pt x="24103" y="78666"/>
                  </a:lnTo>
                  <a:lnTo>
                    <a:pt x="6466" y="43304"/>
                  </a:lnTo>
                  <a:lnTo>
                    <a:pt x="0" y="0"/>
                  </a:lnTo>
                </a:path>
              </a:pathLst>
            </a:custGeom>
            <a:ln w="25908">
              <a:solidFill>
                <a:srgbClr val="000000"/>
              </a:solidFill>
            </a:ln>
          </p:spPr>
          <p:txBody>
            <a:bodyPr wrap="square" lIns="0" tIns="0" rIns="0" bIns="0" rtlCol="0"/>
            <a:lstStyle/>
            <a:p>
              <a:endParaRPr/>
            </a:p>
          </p:txBody>
        </p:sp>
        <p:sp>
          <p:nvSpPr>
            <p:cNvPr id="104" name="object 104"/>
            <p:cNvSpPr/>
            <p:nvPr/>
          </p:nvSpPr>
          <p:spPr>
            <a:xfrm>
              <a:off x="2689098" y="3024378"/>
              <a:ext cx="40005" cy="111760"/>
            </a:xfrm>
            <a:custGeom>
              <a:avLst/>
              <a:gdLst/>
              <a:ahLst/>
              <a:cxnLst/>
              <a:rect l="l" t="t" r="r" b="b"/>
              <a:pathLst>
                <a:path w="40005" h="111760">
                  <a:moveTo>
                    <a:pt x="0" y="111251"/>
                  </a:moveTo>
                  <a:lnTo>
                    <a:pt x="3071" y="68967"/>
                  </a:lnTo>
                  <a:lnTo>
                    <a:pt x="11485" y="34075"/>
                  </a:lnTo>
                  <a:lnTo>
                    <a:pt x="24040" y="9958"/>
                  </a:lnTo>
                  <a:lnTo>
                    <a:pt x="39535" y="0"/>
                  </a:lnTo>
                </a:path>
              </a:pathLst>
            </a:custGeom>
            <a:ln w="25907">
              <a:solidFill>
                <a:srgbClr val="000000"/>
              </a:solidFill>
            </a:ln>
          </p:spPr>
          <p:txBody>
            <a:bodyPr wrap="square" lIns="0" tIns="0" rIns="0" bIns="0" rtlCol="0"/>
            <a:lstStyle/>
            <a:p>
              <a:endParaRPr/>
            </a:p>
          </p:txBody>
        </p:sp>
        <p:sp>
          <p:nvSpPr>
            <p:cNvPr id="105" name="object 105"/>
            <p:cNvSpPr/>
            <p:nvPr/>
          </p:nvSpPr>
          <p:spPr>
            <a:xfrm>
              <a:off x="2728722" y="3024371"/>
              <a:ext cx="41275" cy="109855"/>
            </a:xfrm>
            <a:custGeom>
              <a:avLst/>
              <a:gdLst/>
              <a:ahLst/>
              <a:cxnLst/>
              <a:rect l="l" t="t" r="r" b="b"/>
              <a:pathLst>
                <a:path w="41275" h="109855">
                  <a:moveTo>
                    <a:pt x="0" y="88"/>
                  </a:moveTo>
                  <a:lnTo>
                    <a:pt x="508" y="38"/>
                  </a:lnTo>
                  <a:lnTo>
                    <a:pt x="1028" y="0"/>
                  </a:lnTo>
                  <a:lnTo>
                    <a:pt x="1536" y="0"/>
                  </a:lnTo>
                  <a:lnTo>
                    <a:pt x="16816" y="8578"/>
                  </a:lnTo>
                  <a:lnTo>
                    <a:pt x="29343" y="32010"/>
                  </a:lnTo>
                  <a:lnTo>
                    <a:pt x="37869" y="66844"/>
                  </a:lnTo>
                  <a:lnTo>
                    <a:pt x="41148" y="109626"/>
                  </a:lnTo>
                </a:path>
              </a:pathLst>
            </a:custGeom>
            <a:ln w="25908">
              <a:solidFill>
                <a:srgbClr val="000000"/>
              </a:solidFill>
            </a:ln>
          </p:spPr>
          <p:txBody>
            <a:bodyPr wrap="square" lIns="0" tIns="0" rIns="0" bIns="0" rtlCol="0"/>
            <a:lstStyle/>
            <a:p>
              <a:endParaRPr/>
            </a:p>
          </p:txBody>
        </p:sp>
        <p:sp>
          <p:nvSpPr>
            <p:cNvPr id="106" name="object 106"/>
            <p:cNvSpPr/>
            <p:nvPr/>
          </p:nvSpPr>
          <p:spPr>
            <a:xfrm>
              <a:off x="2687575" y="3152394"/>
              <a:ext cx="82550" cy="113030"/>
            </a:xfrm>
            <a:custGeom>
              <a:avLst/>
              <a:gdLst/>
              <a:ahLst/>
              <a:cxnLst/>
              <a:rect l="l" t="t" r="r" b="b"/>
              <a:pathLst>
                <a:path w="82550" h="113029">
                  <a:moveTo>
                    <a:pt x="82283" y="0"/>
                  </a:moveTo>
                  <a:lnTo>
                    <a:pt x="82296" y="520"/>
                  </a:lnTo>
                  <a:lnTo>
                    <a:pt x="82296" y="1041"/>
                  </a:lnTo>
                  <a:lnTo>
                    <a:pt x="82296" y="1574"/>
                  </a:lnTo>
                  <a:lnTo>
                    <a:pt x="75829" y="44860"/>
                  </a:lnTo>
                  <a:lnTo>
                    <a:pt x="58192" y="80206"/>
                  </a:lnTo>
                  <a:lnTo>
                    <a:pt x="32034" y="104037"/>
                  </a:lnTo>
                  <a:lnTo>
                    <a:pt x="0" y="112776"/>
                  </a:lnTo>
                </a:path>
              </a:pathLst>
            </a:custGeom>
            <a:ln w="25908">
              <a:solidFill>
                <a:srgbClr val="000000"/>
              </a:solidFill>
            </a:ln>
          </p:spPr>
          <p:txBody>
            <a:bodyPr wrap="square" lIns="0" tIns="0" rIns="0" bIns="0" rtlCol="0"/>
            <a:lstStyle/>
            <a:p>
              <a:endParaRPr/>
            </a:p>
          </p:txBody>
        </p:sp>
        <p:sp>
          <p:nvSpPr>
            <p:cNvPr id="107" name="object 107"/>
            <p:cNvSpPr/>
            <p:nvPr/>
          </p:nvSpPr>
          <p:spPr>
            <a:xfrm>
              <a:off x="2689098" y="3150870"/>
              <a:ext cx="82550" cy="111760"/>
            </a:xfrm>
            <a:custGeom>
              <a:avLst/>
              <a:gdLst/>
              <a:ahLst/>
              <a:cxnLst/>
              <a:rect l="l" t="t" r="r" b="b"/>
              <a:pathLst>
                <a:path w="82550" h="111760">
                  <a:moveTo>
                    <a:pt x="82295" y="111251"/>
                  </a:moveTo>
                  <a:lnTo>
                    <a:pt x="50261" y="102509"/>
                  </a:lnTo>
                  <a:lnTo>
                    <a:pt x="24103" y="78666"/>
                  </a:lnTo>
                  <a:lnTo>
                    <a:pt x="6466" y="43304"/>
                  </a:lnTo>
                  <a:lnTo>
                    <a:pt x="0" y="0"/>
                  </a:lnTo>
                </a:path>
              </a:pathLst>
            </a:custGeom>
            <a:ln w="25908">
              <a:solidFill>
                <a:srgbClr val="000000"/>
              </a:solidFill>
            </a:ln>
          </p:spPr>
          <p:txBody>
            <a:bodyPr wrap="square" lIns="0" tIns="0" rIns="0" bIns="0" rtlCol="0"/>
            <a:lstStyle/>
            <a:p>
              <a:endParaRPr/>
            </a:p>
          </p:txBody>
        </p:sp>
        <p:sp>
          <p:nvSpPr>
            <p:cNvPr id="108" name="object 108"/>
            <p:cNvSpPr/>
            <p:nvPr/>
          </p:nvSpPr>
          <p:spPr>
            <a:xfrm>
              <a:off x="2446782" y="3147825"/>
              <a:ext cx="113030" cy="43180"/>
            </a:xfrm>
            <a:custGeom>
              <a:avLst/>
              <a:gdLst/>
              <a:ahLst/>
              <a:cxnLst/>
              <a:rect l="l" t="t" r="r" b="b"/>
              <a:pathLst>
                <a:path w="113030" h="43180">
                  <a:moveTo>
                    <a:pt x="0" y="0"/>
                  </a:moveTo>
                  <a:lnTo>
                    <a:pt x="520" y="0"/>
                  </a:lnTo>
                  <a:lnTo>
                    <a:pt x="1028" y="0"/>
                  </a:lnTo>
                  <a:lnTo>
                    <a:pt x="1549" y="0"/>
                  </a:lnTo>
                  <a:lnTo>
                    <a:pt x="43881" y="3310"/>
                  </a:lnTo>
                  <a:lnTo>
                    <a:pt x="78793" y="12374"/>
                  </a:lnTo>
                  <a:lnTo>
                    <a:pt x="102890" y="25894"/>
                  </a:lnTo>
                  <a:lnTo>
                    <a:pt x="112776" y="42570"/>
                  </a:lnTo>
                </a:path>
              </a:pathLst>
            </a:custGeom>
            <a:ln w="25908">
              <a:solidFill>
                <a:srgbClr val="000000"/>
              </a:solidFill>
            </a:ln>
          </p:spPr>
          <p:txBody>
            <a:bodyPr wrap="square" lIns="0" tIns="0" rIns="0" bIns="0" rtlCol="0"/>
            <a:lstStyle/>
            <a:p>
              <a:endParaRPr/>
            </a:p>
          </p:txBody>
        </p:sp>
        <p:sp>
          <p:nvSpPr>
            <p:cNvPr id="109" name="object 109"/>
            <p:cNvSpPr/>
            <p:nvPr/>
          </p:nvSpPr>
          <p:spPr>
            <a:xfrm>
              <a:off x="2916174" y="3025900"/>
              <a:ext cx="38100" cy="108585"/>
            </a:xfrm>
            <a:custGeom>
              <a:avLst/>
              <a:gdLst/>
              <a:ahLst/>
              <a:cxnLst/>
              <a:rect l="l" t="t" r="r" b="b"/>
              <a:pathLst>
                <a:path w="38100" h="108585">
                  <a:moveTo>
                    <a:pt x="0" y="108178"/>
                  </a:moveTo>
                  <a:lnTo>
                    <a:pt x="3113" y="66965"/>
                  </a:lnTo>
                  <a:lnTo>
                    <a:pt x="11256" y="33048"/>
                  </a:lnTo>
                  <a:lnTo>
                    <a:pt x="23293" y="9651"/>
                  </a:lnTo>
                  <a:lnTo>
                    <a:pt x="38087" y="0"/>
                  </a:lnTo>
                </a:path>
              </a:pathLst>
            </a:custGeom>
            <a:ln w="25908">
              <a:solidFill>
                <a:srgbClr val="000000"/>
              </a:solidFill>
            </a:ln>
          </p:spPr>
          <p:txBody>
            <a:bodyPr wrap="square" lIns="0" tIns="0" rIns="0" bIns="0" rtlCol="0"/>
            <a:lstStyle/>
            <a:p>
              <a:endParaRPr/>
            </a:p>
          </p:txBody>
        </p:sp>
        <p:sp>
          <p:nvSpPr>
            <p:cNvPr id="110" name="object 110"/>
            <p:cNvSpPr/>
            <p:nvPr/>
          </p:nvSpPr>
          <p:spPr>
            <a:xfrm>
              <a:off x="2951226" y="3019801"/>
              <a:ext cx="43180" cy="111760"/>
            </a:xfrm>
            <a:custGeom>
              <a:avLst/>
              <a:gdLst/>
              <a:ahLst/>
              <a:cxnLst/>
              <a:rect l="l" t="t" r="r" b="b"/>
              <a:pathLst>
                <a:path w="43180" h="111760">
                  <a:moveTo>
                    <a:pt x="0" y="88"/>
                  </a:moveTo>
                  <a:lnTo>
                    <a:pt x="533" y="25"/>
                  </a:lnTo>
                  <a:lnTo>
                    <a:pt x="1066" y="0"/>
                  </a:lnTo>
                  <a:lnTo>
                    <a:pt x="1600" y="0"/>
                  </a:lnTo>
                  <a:lnTo>
                    <a:pt x="17443" y="8698"/>
                  </a:lnTo>
                  <a:lnTo>
                    <a:pt x="30432" y="32458"/>
                  </a:lnTo>
                  <a:lnTo>
                    <a:pt x="39272" y="67776"/>
                  </a:lnTo>
                  <a:lnTo>
                    <a:pt x="42672" y="111150"/>
                  </a:lnTo>
                </a:path>
              </a:pathLst>
            </a:custGeom>
            <a:ln w="25908">
              <a:solidFill>
                <a:srgbClr val="000000"/>
              </a:solidFill>
            </a:ln>
          </p:spPr>
          <p:txBody>
            <a:bodyPr wrap="square" lIns="0" tIns="0" rIns="0" bIns="0" rtlCol="0"/>
            <a:lstStyle/>
            <a:p>
              <a:endParaRPr/>
            </a:p>
          </p:txBody>
        </p:sp>
        <p:sp>
          <p:nvSpPr>
            <p:cNvPr id="111" name="object 111"/>
            <p:cNvSpPr/>
            <p:nvPr/>
          </p:nvSpPr>
          <p:spPr>
            <a:xfrm>
              <a:off x="2910079" y="3149346"/>
              <a:ext cx="82550" cy="113030"/>
            </a:xfrm>
            <a:custGeom>
              <a:avLst/>
              <a:gdLst/>
              <a:ahLst/>
              <a:cxnLst/>
              <a:rect l="l" t="t" r="r" b="b"/>
              <a:pathLst>
                <a:path w="82550" h="113029">
                  <a:moveTo>
                    <a:pt x="82283" y="0"/>
                  </a:moveTo>
                  <a:lnTo>
                    <a:pt x="82296" y="533"/>
                  </a:lnTo>
                  <a:lnTo>
                    <a:pt x="82296" y="1066"/>
                  </a:lnTo>
                  <a:lnTo>
                    <a:pt x="82296" y="1600"/>
                  </a:lnTo>
                  <a:lnTo>
                    <a:pt x="75829" y="44876"/>
                  </a:lnTo>
                  <a:lnTo>
                    <a:pt x="58192" y="80214"/>
                  </a:lnTo>
                  <a:lnTo>
                    <a:pt x="32034" y="104039"/>
                  </a:lnTo>
                  <a:lnTo>
                    <a:pt x="0" y="112776"/>
                  </a:lnTo>
                </a:path>
              </a:pathLst>
            </a:custGeom>
            <a:ln w="25908">
              <a:solidFill>
                <a:srgbClr val="000000"/>
              </a:solidFill>
            </a:ln>
          </p:spPr>
          <p:txBody>
            <a:bodyPr wrap="square" lIns="0" tIns="0" rIns="0" bIns="0" rtlCol="0"/>
            <a:lstStyle/>
            <a:p>
              <a:endParaRPr/>
            </a:p>
          </p:txBody>
        </p:sp>
        <p:sp>
          <p:nvSpPr>
            <p:cNvPr id="112" name="object 112"/>
            <p:cNvSpPr/>
            <p:nvPr/>
          </p:nvSpPr>
          <p:spPr>
            <a:xfrm>
              <a:off x="2987802" y="3021327"/>
              <a:ext cx="36830" cy="72390"/>
            </a:xfrm>
            <a:custGeom>
              <a:avLst/>
              <a:gdLst/>
              <a:ahLst/>
              <a:cxnLst/>
              <a:rect l="l" t="t" r="r" b="b"/>
              <a:pathLst>
                <a:path w="36830" h="72389">
                  <a:moveTo>
                    <a:pt x="0" y="71805"/>
                  </a:moveTo>
                  <a:lnTo>
                    <a:pt x="5849" y="43205"/>
                  </a:lnTo>
                  <a:lnTo>
                    <a:pt x="14297" y="20891"/>
                  </a:lnTo>
                  <a:lnTo>
                    <a:pt x="24720" y="6083"/>
                  </a:lnTo>
                  <a:lnTo>
                    <a:pt x="36499" y="0"/>
                  </a:lnTo>
                </a:path>
              </a:pathLst>
            </a:custGeom>
            <a:ln w="25908">
              <a:solidFill>
                <a:srgbClr val="000000"/>
              </a:solidFill>
            </a:ln>
          </p:spPr>
          <p:txBody>
            <a:bodyPr wrap="square" lIns="0" tIns="0" rIns="0" bIns="0" rtlCol="0"/>
            <a:lstStyle/>
            <a:p>
              <a:endParaRPr/>
            </a:p>
          </p:txBody>
        </p:sp>
        <p:sp>
          <p:nvSpPr>
            <p:cNvPr id="113" name="object 113"/>
            <p:cNvSpPr/>
            <p:nvPr/>
          </p:nvSpPr>
          <p:spPr>
            <a:xfrm>
              <a:off x="3025902" y="3021323"/>
              <a:ext cx="43180" cy="109855"/>
            </a:xfrm>
            <a:custGeom>
              <a:avLst/>
              <a:gdLst/>
              <a:ahLst/>
              <a:cxnLst/>
              <a:rect l="l" t="t" r="r" b="b"/>
              <a:pathLst>
                <a:path w="43180" h="109855">
                  <a:moveTo>
                    <a:pt x="0" y="88"/>
                  </a:moveTo>
                  <a:lnTo>
                    <a:pt x="533" y="38"/>
                  </a:lnTo>
                  <a:lnTo>
                    <a:pt x="1066" y="0"/>
                  </a:lnTo>
                  <a:lnTo>
                    <a:pt x="1600" y="0"/>
                  </a:lnTo>
                  <a:lnTo>
                    <a:pt x="17443" y="8578"/>
                  </a:lnTo>
                  <a:lnTo>
                    <a:pt x="30432" y="32010"/>
                  </a:lnTo>
                  <a:lnTo>
                    <a:pt x="39272" y="66844"/>
                  </a:lnTo>
                  <a:lnTo>
                    <a:pt x="42672" y="109626"/>
                  </a:lnTo>
                </a:path>
              </a:pathLst>
            </a:custGeom>
            <a:ln w="25908">
              <a:solidFill>
                <a:srgbClr val="000000"/>
              </a:solidFill>
            </a:ln>
          </p:spPr>
          <p:txBody>
            <a:bodyPr wrap="square" lIns="0" tIns="0" rIns="0" bIns="0" rtlCol="0"/>
            <a:lstStyle/>
            <a:p>
              <a:endParaRPr/>
            </a:p>
          </p:txBody>
        </p:sp>
        <p:sp>
          <p:nvSpPr>
            <p:cNvPr id="114" name="object 114"/>
            <p:cNvSpPr/>
            <p:nvPr/>
          </p:nvSpPr>
          <p:spPr>
            <a:xfrm>
              <a:off x="2916174" y="3146298"/>
              <a:ext cx="81280" cy="113030"/>
            </a:xfrm>
            <a:custGeom>
              <a:avLst/>
              <a:gdLst/>
              <a:ahLst/>
              <a:cxnLst/>
              <a:rect l="l" t="t" r="r" b="b"/>
              <a:pathLst>
                <a:path w="81280" h="113029">
                  <a:moveTo>
                    <a:pt x="80772" y="112775"/>
                  </a:moveTo>
                  <a:lnTo>
                    <a:pt x="49329" y="104039"/>
                  </a:lnTo>
                  <a:lnTo>
                    <a:pt x="23655" y="80214"/>
                  </a:lnTo>
                  <a:lnTo>
                    <a:pt x="6346" y="44876"/>
                  </a:lnTo>
                  <a:lnTo>
                    <a:pt x="0" y="1600"/>
                  </a:lnTo>
                  <a:lnTo>
                    <a:pt x="0" y="1066"/>
                  </a:lnTo>
                  <a:lnTo>
                    <a:pt x="0" y="533"/>
                  </a:lnTo>
                  <a:lnTo>
                    <a:pt x="12" y="0"/>
                  </a:lnTo>
                </a:path>
              </a:pathLst>
            </a:custGeom>
            <a:ln w="25908">
              <a:solidFill>
                <a:srgbClr val="000000"/>
              </a:solidFill>
            </a:ln>
          </p:spPr>
          <p:txBody>
            <a:bodyPr wrap="square" lIns="0" tIns="0" rIns="0" bIns="0" rtlCol="0"/>
            <a:lstStyle/>
            <a:p>
              <a:endParaRPr/>
            </a:p>
          </p:txBody>
        </p:sp>
        <p:sp>
          <p:nvSpPr>
            <p:cNvPr id="115" name="object 115"/>
            <p:cNvSpPr/>
            <p:nvPr/>
          </p:nvSpPr>
          <p:spPr>
            <a:xfrm>
              <a:off x="2984754" y="3147822"/>
              <a:ext cx="81280" cy="111760"/>
            </a:xfrm>
            <a:custGeom>
              <a:avLst/>
              <a:gdLst/>
              <a:ahLst/>
              <a:cxnLst/>
              <a:rect l="l" t="t" r="r" b="b"/>
              <a:pathLst>
                <a:path w="81280" h="111760">
                  <a:moveTo>
                    <a:pt x="80772" y="0"/>
                  </a:moveTo>
                  <a:lnTo>
                    <a:pt x="74423" y="43304"/>
                  </a:lnTo>
                  <a:lnTo>
                    <a:pt x="57111" y="78666"/>
                  </a:lnTo>
                  <a:lnTo>
                    <a:pt x="31437" y="102509"/>
                  </a:lnTo>
                  <a:lnTo>
                    <a:pt x="0" y="111252"/>
                  </a:lnTo>
                </a:path>
              </a:pathLst>
            </a:custGeom>
            <a:ln w="25908">
              <a:solidFill>
                <a:srgbClr val="000000"/>
              </a:solidFill>
            </a:ln>
          </p:spPr>
          <p:txBody>
            <a:bodyPr wrap="square" lIns="0" tIns="0" rIns="0" bIns="0" rtlCol="0"/>
            <a:lstStyle/>
            <a:p>
              <a:endParaRPr/>
            </a:p>
          </p:txBody>
        </p:sp>
        <p:sp>
          <p:nvSpPr>
            <p:cNvPr id="116" name="object 116"/>
            <p:cNvSpPr/>
            <p:nvPr/>
          </p:nvSpPr>
          <p:spPr>
            <a:xfrm>
              <a:off x="2989315" y="3103623"/>
              <a:ext cx="111760" cy="50800"/>
            </a:xfrm>
            <a:custGeom>
              <a:avLst/>
              <a:gdLst/>
              <a:ahLst/>
              <a:cxnLst/>
              <a:rect l="l" t="t" r="r" b="b"/>
              <a:pathLst>
                <a:path w="111760" h="50800">
                  <a:moveTo>
                    <a:pt x="111188" y="50291"/>
                  </a:moveTo>
                  <a:lnTo>
                    <a:pt x="67805" y="46792"/>
                  </a:lnTo>
                  <a:lnTo>
                    <a:pt x="8713" y="24286"/>
                  </a:lnTo>
                  <a:lnTo>
                    <a:pt x="0" y="5283"/>
                  </a:lnTo>
                  <a:lnTo>
                    <a:pt x="673" y="2616"/>
                  </a:lnTo>
                  <a:lnTo>
                    <a:pt x="2006" y="0"/>
                  </a:lnTo>
                </a:path>
              </a:pathLst>
            </a:custGeom>
            <a:ln w="25908">
              <a:solidFill>
                <a:srgbClr val="000000"/>
              </a:solidFill>
            </a:ln>
          </p:spPr>
          <p:txBody>
            <a:bodyPr wrap="square" lIns="0" tIns="0" rIns="0" bIns="0" rtlCol="0"/>
            <a:lstStyle/>
            <a:p>
              <a:endParaRPr/>
            </a:p>
          </p:txBody>
        </p:sp>
        <p:sp>
          <p:nvSpPr>
            <p:cNvPr id="117" name="object 117"/>
            <p:cNvSpPr/>
            <p:nvPr/>
          </p:nvSpPr>
          <p:spPr>
            <a:xfrm>
              <a:off x="3106674" y="3144774"/>
              <a:ext cx="83820" cy="0"/>
            </a:xfrm>
            <a:custGeom>
              <a:avLst/>
              <a:gdLst/>
              <a:ahLst/>
              <a:cxnLst/>
              <a:rect l="l" t="t" r="r" b="b"/>
              <a:pathLst>
                <a:path w="83819">
                  <a:moveTo>
                    <a:pt x="83819" y="0"/>
                  </a:moveTo>
                  <a:lnTo>
                    <a:pt x="0" y="0"/>
                  </a:lnTo>
                </a:path>
              </a:pathLst>
            </a:custGeom>
            <a:ln w="25908">
              <a:solidFill>
                <a:srgbClr val="000000"/>
              </a:solidFill>
            </a:ln>
          </p:spPr>
          <p:txBody>
            <a:bodyPr wrap="square" lIns="0" tIns="0" rIns="0" bIns="0" rtlCol="0"/>
            <a:lstStyle/>
            <a:p>
              <a:endParaRPr/>
            </a:p>
          </p:txBody>
        </p:sp>
        <p:sp>
          <p:nvSpPr>
            <p:cNvPr id="118" name="object 118"/>
            <p:cNvSpPr/>
            <p:nvPr/>
          </p:nvSpPr>
          <p:spPr>
            <a:xfrm>
              <a:off x="2766822" y="3025902"/>
              <a:ext cx="40005" cy="109855"/>
            </a:xfrm>
            <a:custGeom>
              <a:avLst/>
              <a:gdLst/>
              <a:ahLst/>
              <a:cxnLst/>
              <a:rect l="l" t="t" r="r" b="b"/>
              <a:pathLst>
                <a:path w="40005" h="109855">
                  <a:moveTo>
                    <a:pt x="0" y="109727"/>
                  </a:moveTo>
                  <a:lnTo>
                    <a:pt x="3071" y="68024"/>
                  </a:lnTo>
                  <a:lnTo>
                    <a:pt x="11485" y="33608"/>
                  </a:lnTo>
                  <a:lnTo>
                    <a:pt x="24040" y="9820"/>
                  </a:lnTo>
                  <a:lnTo>
                    <a:pt x="39535" y="0"/>
                  </a:lnTo>
                </a:path>
              </a:pathLst>
            </a:custGeom>
            <a:ln w="25908">
              <a:solidFill>
                <a:srgbClr val="000000"/>
              </a:solidFill>
            </a:ln>
          </p:spPr>
          <p:txBody>
            <a:bodyPr wrap="square" lIns="0" tIns="0" rIns="0" bIns="0" rtlCol="0"/>
            <a:lstStyle/>
            <a:p>
              <a:endParaRPr/>
            </a:p>
          </p:txBody>
        </p:sp>
        <p:sp>
          <p:nvSpPr>
            <p:cNvPr id="119" name="object 119"/>
            <p:cNvSpPr/>
            <p:nvPr/>
          </p:nvSpPr>
          <p:spPr>
            <a:xfrm>
              <a:off x="2804920" y="3022847"/>
              <a:ext cx="41275" cy="111760"/>
            </a:xfrm>
            <a:custGeom>
              <a:avLst/>
              <a:gdLst/>
              <a:ahLst/>
              <a:cxnLst/>
              <a:rect l="l" t="t" r="r" b="b"/>
              <a:pathLst>
                <a:path w="41275" h="111760">
                  <a:moveTo>
                    <a:pt x="0" y="88"/>
                  </a:moveTo>
                  <a:lnTo>
                    <a:pt x="520" y="38"/>
                  </a:lnTo>
                  <a:lnTo>
                    <a:pt x="1028" y="0"/>
                  </a:lnTo>
                  <a:lnTo>
                    <a:pt x="1549" y="0"/>
                  </a:lnTo>
                  <a:lnTo>
                    <a:pt x="16962" y="8742"/>
                  </a:lnTo>
                  <a:lnTo>
                    <a:pt x="29549" y="32586"/>
                  </a:lnTo>
                  <a:lnTo>
                    <a:pt x="38036" y="67953"/>
                  </a:lnTo>
                  <a:lnTo>
                    <a:pt x="41148" y="111264"/>
                  </a:lnTo>
                </a:path>
              </a:pathLst>
            </a:custGeom>
            <a:ln w="25908">
              <a:solidFill>
                <a:srgbClr val="000000"/>
              </a:solidFill>
            </a:ln>
          </p:spPr>
          <p:txBody>
            <a:bodyPr wrap="square" lIns="0" tIns="0" rIns="0" bIns="0" rtlCol="0"/>
            <a:lstStyle/>
            <a:p>
              <a:endParaRPr/>
            </a:p>
          </p:txBody>
        </p:sp>
        <p:sp>
          <p:nvSpPr>
            <p:cNvPr id="120" name="object 120"/>
            <p:cNvSpPr/>
            <p:nvPr/>
          </p:nvSpPr>
          <p:spPr>
            <a:xfrm>
              <a:off x="2759203" y="3149346"/>
              <a:ext cx="82550" cy="113030"/>
            </a:xfrm>
            <a:custGeom>
              <a:avLst/>
              <a:gdLst/>
              <a:ahLst/>
              <a:cxnLst/>
              <a:rect l="l" t="t" r="r" b="b"/>
              <a:pathLst>
                <a:path w="82550" h="113029">
                  <a:moveTo>
                    <a:pt x="82283" y="0"/>
                  </a:moveTo>
                  <a:lnTo>
                    <a:pt x="82296" y="533"/>
                  </a:lnTo>
                  <a:lnTo>
                    <a:pt x="82296" y="1066"/>
                  </a:lnTo>
                  <a:lnTo>
                    <a:pt x="82296" y="1600"/>
                  </a:lnTo>
                  <a:lnTo>
                    <a:pt x="75829" y="44876"/>
                  </a:lnTo>
                  <a:lnTo>
                    <a:pt x="58192" y="80214"/>
                  </a:lnTo>
                  <a:lnTo>
                    <a:pt x="32034" y="104039"/>
                  </a:lnTo>
                  <a:lnTo>
                    <a:pt x="0" y="112776"/>
                  </a:lnTo>
                </a:path>
              </a:pathLst>
            </a:custGeom>
            <a:ln w="25908">
              <a:solidFill>
                <a:srgbClr val="000000"/>
              </a:solidFill>
            </a:ln>
          </p:spPr>
          <p:txBody>
            <a:bodyPr wrap="square" lIns="0" tIns="0" rIns="0" bIns="0" rtlCol="0"/>
            <a:lstStyle/>
            <a:p>
              <a:endParaRPr/>
            </a:p>
          </p:txBody>
        </p:sp>
        <p:sp>
          <p:nvSpPr>
            <p:cNvPr id="121" name="object 121"/>
            <p:cNvSpPr/>
            <p:nvPr/>
          </p:nvSpPr>
          <p:spPr>
            <a:xfrm>
              <a:off x="2765298" y="3147822"/>
              <a:ext cx="81280" cy="111760"/>
            </a:xfrm>
            <a:custGeom>
              <a:avLst/>
              <a:gdLst/>
              <a:ahLst/>
              <a:cxnLst/>
              <a:rect l="l" t="t" r="r" b="b"/>
              <a:pathLst>
                <a:path w="81280" h="111760">
                  <a:moveTo>
                    <a:pt x="80772" y="111251"/>
                  </a:moveTo>
                  <a:lnTo>
                    <a:pt x="49329" y="102509"/>
                  </a:lnTo>
                  <a:lnTo>
                    <a:pt x="23655" y="78666"/>
                  </a:lnTo>
                  <a:lnTo>
                    <a:pt x="6346" y="43304"/>
                  </a:lnTo>
                  <a:lnTo>
                    <a:pt x="0" y="0"/>
                  </a:lnTo>
                </a:path>
              </a:pathLst>
            </a:custGeom>
            <a:ln w="25908">
              <a:solidFill>
                <a:srgbClr val="000000"/>
              </a:solidFill>
            </a:ln>
          </p:spPr>
          <p:txBody>
            <a:bodyPr wrap="square" lIns="0" tIns="0" rIns="0" bIns="0" rtlCol="0"/>
            <a:lstStyle/>
            <a:p>
              <a:endParaRPr/>
            </a:p>
          </p:txBody>
        </p:sp>
        <p:sp>
          <p:nvSpPr>
            <p:cNvPr id="122" name="object 122"/>
            <p:cNvSpPr/>
            <p:nvPr/>
          </p:nvSpPr>
          <p:spPr>
            <a:xfrm>
              <a:off x="2841498" y="3022854"/>
              <a:ext cx="40005" cy="111760"/>
            </a:xfrm>
            <a:custGeom>
              <a:avLst/>
              <a:gdLst/>
              <a:ahLst/>
              <a:cxnLst/>
              <a:rect l="l" t="t" r="r" b="b"/>
              <a:pathLst>
                <a:path w="40005" h="111760">
                  <a:moveTo>
                    <a:pt x="0" y="111251"/>
                  </a:moveTo>
                  <a:lnTo>
                    <a:pt x="3071" y="68967"/>
                  </a:lnTo>
                  <a:lnTo>
                    <a:pt x="11485" y="34075"/>
                  </a:lnTo>
                  <a:lnTo>
                    <a:pt x="24040" y="9958"/>
                  </a:lnTo>
                  <a:lnTo>
                    <a:pt x="39535" y="0"/>
                  </a:lnTo>
                </a:path>
              </a:pathLst>
            </a:custGeom>
            <a:ln w="25907">
              <a:solidFill>
                <a:srgbClr val="000000"/>
              </a:solidFill>
            </a:ln>
          </p:spPr>
          <p:txBody>
            <a:bodyPr wrap="square" lIns="0" tIns="0" rIns="0" bIns="0" rtlCol="0"/>
            <a:lstStyle/>
            <a:p>
              <a:endParaRPr/>
            </a:p>
          </p:txBody>
        </p:sp>
        <p:sp>
          <p:nvSpPr>
            <p:cNvPr id="123" name="object 123"/>
            <p:cNvSpPr/>
            <p:nvPr/>
          </p:nvSpPr>
          <p:spPr>
            <a:xfrm>
              <a:off x="2881120" y="3021323"/>
              <a:ext cx="41275" cy="111760"/>
            </a:xfrm>
            <a:custGeom>
              <a:avLst/>
              <a:gdLst/>
              <a:ahLst/>
              <a:cxnLst/>
              <a:rect l="l" t="t" r="r" b="b"/>
              <a:pathLst>
                <a:path w="41275" h="111760">
                  <a:moveTo>
                    <a:pt x="0" y="88"/>
                  </a:moveTo>
                  <a:lnTo>
                    <a:pt x="520" y="38"/>
                  </a:lnTo>
                  <a:lnTo>
                    <a:pt x="1028" y="0"/>
                  </a:lnTo>
                  <a:lnTo>
                    <a:pt x="1549" y="0"/>
                  </a:lnTo>
                  <a:lnTo>
                    <a:pt x="16962" y="8742"/>
                  </a:lnTo>
                  <a:lnTo>
                    <a:pt x="29549" y="32586"/>
                  </a:lnTo>
                  <a:lnTo>
                    <a:pt x="38036" y="67953"/>
                  </a:lnTo>
                  <a:lnTo>
                    <a:pt x="41148" y="111264"/>
                  </a:lnTo>
                </a:path>
              </a:pathLst>
            </a:custGeom>
            <a:ln w="25908">
              <a:solidFill>
                <a:srgbClr val="000000"/>
              </a:solidFill>
            </a:ln>
          </p:spPr>
          <p:txBody>
            <a:bodyPr wrap="square" lIns="0" tIns="0" rIns="0" bIns="0" rtlCol="0"/>
            <a:lstStyle/>
            <a:p>
              <a:endParaRPr/>
            </a:p>
          </p:txBody>
        </p:sp>
        <p:sp>
          <p:nvSpPr>
            <p:cNvPr id="124" name="object 124"/>
            <p:cNvSpPr/>
            <p:nvPr/>
          </p:nvSpPr>
          <p:spPr>
            <a:xfrm>
              <a:off x="2836926" y="3147822"/>
              <a:ext cx="82550" cy="111760"/>
            </a:xfrm>
            <a:custGeom>
              <a:avLst/>
              <a:gdLst/>
              <a:ahLst/>
              <a:cxnLst/>
              <a:rect l="l" t="t" r="r" b="b"/>
              <a:pathLst>
                <a:path w="82550" h="111760">
                  <a:moveTo>
                    <a:pt x="82295" y="0"/>
                  </a:moveTo>
                  <a:lnTo>
                    <a:pt x="75829" y="43304"/>
                  </a:lnTo>
                  <a:lnTo>
                    <a:pt x="58192" y="78666"/>
                  </a:lnTo>
                  <a:lnTo>
                    <a:pt x="32034" y="102509"/>
                  </a:lnTo>
                  <a:lnTo>
                    <a:pt x="0" y="111252"/>
                  </a:lnTo>
                </a:path>
              </a:pathLst>
            </a:custGeom>
            <a:ln w="25908">
              <a:solidFill>
                <a:srgbClr val="000000"/>
              </a:solidFill>
            </a:ln>
          </p:spPr>
          <p:txBody>
            <a:bodyPr wrap="square" lIns="0" tIns="0" rIns="0" bIns="0" rtlCol="0"/>
            <a:lstStyle/>
            <a:p>
              <a:endParaRPr/>
            </a:p>
          </p:txBody>
        </p:sp>
        <p:sp>
          <p:nvSpPr>
            <p:cNvPr id="125" name="object 125"/>
            <p:cNvSpPr/>
            <p:nvPr/>
          </p:nvSpPr>
          <p:spPr>
            <a:xfrm>
              <a:off x="2839974" y="3146298"/>
              <a:ext cx="81280" cy="113030"/>
            </a:xfrm>
            <a:custGeom>
              <a:avLst/>
              <a:gdLst/>
              <a:ahLst/>
              <a:cxnLst/>
              <a:rect l="l" t="t" r="r" b="b"/>
              <a:pathLst>
                <a:path w="81280" h="113029">
                  <a:moveTo>
                    <a:pt x="80772" y="112775"/>
                  </a:moveTo>
                  <a:lnTo>
                    <a:pt x="49329" y="104039"/>
                  </a:lnTo>
                  <a:lnTo>
                    <a:pt x="23655" y="80214"/>
                  </a:lnTo>
                  <a:lnTo>
                    <a:pt x="6346" y="44876"/>
                  </a:lnTo>
                  <a:lnTo>
                    <a:pt x="0" y="1600"/>
                  </a:lnTo>
                  <a:lnTo>
                    <a:pt x="0" y="1066"/>
                  </a:lnTo>
                  <a:lnTo>
                    <a:pt x="0" y="533"/>
                  </a:lnTo>
                  <a:lnTo>
                    <a:pt x="12" y="0"/>
                  </a:lnTo>
                </a:path>
              </a:pathLst>
            </a:custGeom>
            <a:ln w="25908">
              <a:solidFill>
                <a:srgbClr val="000000"/>
              </a:solidFill>
            </a:ln>
          </p:spPr>
          <p:txBody>
            <a:bodyPr wrap="square" lIns="0" tIns="0" rIns="0" bIns="0" rtlCol="0"/>
            <a:lstStyle/>
            <a:p>
              <a:endParaRPr/>
            </a:p>
          </p:txBody>
        </p:sp>
        <p:sp>
          <p:nvSpPr>
            <p:cNvPr id="126" name="object 126"/>
            <p:cNvSpPr/>
            <p:nvPr/>
          </p:nvSpPr>
          <p:spPr>
            <a:xfrm>
              <a:off x="2370582" y="3153918"/>
              <a:ext cx="68580" cy="0"/>
            </a:xfrm>
            <a:custGeom>
              <a:avLst/>
              <a:gdLst/>
              <a:ahLst/>
              <a:cxnLst/>
              <a:rect l="l" t="t" r="r" b="b"/>
              <a:pathLst>
                <a:path w="68580">
                  <a:moveTo>
                    <a:pt x="0" y="0"/>
                  </a:moveTo>
                  <a:lnTo>
                    <a:pt x="68580" y="0"/>
                  </a:lnTo>
                </a:path>
              </a:pathLst>
            </a:custGeom>
            <a:ln w="25908">
              <a:solidFill>
                <a:srgbClr val="000000"/>
              </a:solidFill>
            </a:ln>
          </p:spPr>
          <p:txBody>
            <a:bodyPr wrap="square" lIns="0" tIns="0" rIns="0" bIns="0" rtlCol="0"/>
            <a:lstStyle/>
            <a:p>
              <a:endParaRPr/>
            </a:p>
          </p:txBody>
        </p:sp>
        <p:sp>
          <p:nvSpPr>
            <p:cNvPr id="127" name="object 127"/>
            <p:cNvSpPr/>
            <p:nvPr/>
          </p:nvSpPr>
          <p:spPr>
            <a:xfrm>
              <a:off x="3193541" y="3144774"/>
              <a:ext cx="67310" cy="0"/>
            </a:xfrm>
            <a:custGeom>
              <a:avLst/>
              <a:gdLst/>
              <a:ahLst/>
              <a:cxnLst/>
              <a:rect l="l" t="t" r="r" b="b"/>
              <a:pathLst>
                <a:path w="67310">
                  <a:moveTo>
                    <a:pt x="0" y="0"/>
                  </a:moveTo>
                  <a:lnTo>
                    <a:pt x="67056" y="0"/>
                  </a:lnTo>
                </a:path>
              </a:pathLst>
            </a:custGeom>
            <a:ln w="25908">
              <a:solidFill>
                <a:srgbClr val="000000"/>
              </a:solidFill>
            </a:ln>
          </p:spPr>
          <p:txBody>
            <a:bodyPr wrap="square" lIns="0" tIns="0" rIns="0" bIns="0" rtlCol="0"/>
            <a:lstStyle/>
            <a:p>
              <a:endParaRPr/>
            </a:p>
          </p:txBody>
        </p:sp>
        <p:sp>
          <p:nvSpPr>
            <p:cNvPr id="128" name="object 128"/>
            <p:cNvSpPr/>
            <p:nvPr/>
          </p:nvSpPr>
          <p:spPr>
            <a:xfrm>
              <a:off x="2328672" y="3122676"/>
              <a:ext cx="58419" cy="60960"/>
            </a:xfrm>
            <a:custGeom>
              <a:avLst/>
              <a:gdLst/>
              <a:ahLst/>
              <a:cxnLst/>
              <a:rect l="l" t="t" r="r" b="b"/>
              <a:pathLst>
                <a:path w="58419" h="60960">
                  <a:moveTo>
                    <a:pt x="28956" y="0"/>
                  </a:moveTo>
                  <a:lnTo>
                    <a:pt x="17686" y="2396"/>
                  </a:lnTo>
                  <a:lnTo>
                    <a:pt x="8482" y="8929"/>
                  </a:lnTo>
                  <a:lnTo>
                    <a:pt x="2275" y="18618"/>
                  </a:lnTo>
                  <a:lnTo>
                    <a:pt x="0" y="30479"/>
                  </a:lnTo>
                  <a:lnTo>
                    <a:pt x="2275" y="42346"/>
                  </a:lnTo>
                  <a:lnTo>
                    <a:pt x="8482" y="52035"/>
                  </a:lnTo>
                  <a:lnTo>
                    <a:pt x="17686" y="58565"/>
                  </a:lnTo>
                  <a:lnTo>
                    <a:pt x="28956" y="60959"/>
                  </a:lnTo>
                  <a:lnTo>
                    <a:pt x="40225" y="58565"/>
                  </a:lnTo>
                  <a:lnTo>
                    <a:pt x="49429" y="52035"/>
                  </a:lnTo>
                  <a:lnTo>
                    <a:pt x="55636" y="42346"/>
                  </a:lnTo>
                  <a:lnTo>
                    <a:pt x="57912" y="30479"/>
                  </a:lnTo>
                  <a:lnTo>
                    <a:pt x="55636" y="18618"/>
                  </a:lnTo>
                  <a:lnTo>
                    <a:pt x="49429" y="8929"/>
                  </a:lnTo>
                  <a:lnTo>
                    <a:pt x="40225" y="2396"/>
                  </a:lnTo>
                  <a:lnTo>
                    <a:pt x="28956" y="0"/>
                  </a:lnTo>
                  <a:close/>
                </a:path>
              </a:pathLst>
            </a:custGeom>
            <a:solidFill>
              <a:srgbClr val="608FFC"/>
            </a:solidFill>
          </p:spPr>
          <p:txBody>
            <a:bodyPr wrap="square" lIns="0" tIns="0" rIns="0" bIns="0" rtlCol="0"/>
            <a:lstStyle/>
            <a:p>
              <a:endParaRPr/>
            </a:p>
          </p:txBody>
        </p:sp>
        <p:sp>
          <p:nvSpPr>
            <p:cNvPr id="129" name="object 129"/>
            <p:cNvSpPr/>
            <p:nvPr/>
          </p:nvSpPr>
          <p:spPr>
            <a:xfrm>
              <a:off x="2328672" y="3122676"/>
              <a:ext cx="58419" cy="60960"/>
            </a:xfrm>
            <a:custGeom>
              <a:avLst/>
              <a:gdLst/>
              <a:ahLst/>
              <a:cxnLst/>
              <a:rect l="l" t="t" r="r" b="b"/>
              <a:pathLst>
                <a:path w="58419" h="60960">
                  <a:moveTo>
                    <a:pt x="0" y="30479"/>
                  </a:moveTo>
                  <a:lnTo>
                    <a:pt x="2275" y="18618"/>
                  </a:lnTo>
                  <a:lnTo>
                    <a:pt x="8482" y="8929"/>
                  </a:lnTo>
                  <a:lnTo>
                    <a:pt x="17686" y="2396"/>
                  </a:lnTo>
                  <a:lnTo>
                    <a:pt x="28956" y="0"/>
                  </a:lnTo>
                  <a:lnTo>
                    <a:pt x="40225" y="2396"/>
                  </a:lnTo>
                  <a:lnTo>
                    <a:pt x="49429" y="8929"/>
                  </a:lnTo>
                  <a:lnTo>
                    <a:pt x="55636" y="18618"/>
                  </a:lnTo>
                  <a:lnTo>
                    <a:pt x="57912" y="30479"/>
                  </a:lnTo>
                  <a:lnTo>
                    <a:pt x="55636" y="42346"/>
                  </a:lnTo>
                  <a:lnTo>
                    <a:pt x="49429" y="52035"/>
                  </a:lnTo>
                  <a:lnTo>
                    <a:pt x="40225" y="58565"/>
                  </a:lnTo>
                  <a:lnTo>
                    <a:pt x="28956" y="60959"/>
                  </a:lnTo>
                  <a:lnTo>
                    <a:pt x="17686" y="58565"/>
                  </a:lnTo>
                  <a:lnTo>
                    <a:pt x="8482" y="52035"/>
                  </a:lnTo>
                  <a:lnTo>
                    <a:pt x="2275" y="42346"/>
                  </a:lnTo>
                  <a:lnTo>
                    <a:pt x="0" y="30479"/>
                  </a:lnTo>
                  <a:close/>
                </a:path>
              </a:pathLst>
            </a:custGeom>
            <a:ln w="12192">
              <a:solidFill>
                <a:srgbClr val="000000"/>
              </a:solidFill>
            </a:ln>
          </p:spPr>
          <p:txBody>
            <a:bodyPr wrap="square" lIns="0" tIns="0" rIns="0" bIns="0" rtlCol="0"/>
            <a:lstStyle/>
            <a:p>
              <a:endParaRPr/>
            </a:p>
          </p:txBody>
        </p:sp>
        <p:sp>
          <p:nvSpPr>
            <p:cNvPr id="130" name="object 130"/>
            <p:cNvSpPr/>
            <p:nvPr/>
          </p:nvSpPr>
          <p:spPr>
            <a:xfrm>
              <a:off x="3244596" y="3119628"/>
              <a:ext cx="59690" cy="62865"/>
            </a:xfrm>
            <a:custGeom>
              <a:avLst/>
              <a:gdLst/>
              <a:ahLst/>
              <a:cxnLst/>
              <a:rect l="l" t="t" r="r" b="b"/>
              <a:pathLst>
                <a:path w="59689" h="62864">
                  <a:moveTo>
                    <a:pt x="29718" y="0"/>
                  </a:moveTo>
                  <a:lnTo>
                    <a:pt x="18152" y="2454"/>
                  </a:lnTo>
                  <a:lnTo>
                    <a:pt x="8705" y="9148"/>
                  </a:lnTo>
                  <a:lnTo>
                    <a:pt x="2336" y="19079"/>
                  </a:lnTo>
                  <a:lnTo>
                    <a:pt x="0" y="31241"/>
                  </a:lnTo>
                  <a:lnTo>
                    <a:pt x="2336" y="43404"/>
                  </a:lnTo>
                  <a:lnTo>
                    <a:pt x="8705" y="53335"/>
                  </a:lnTo>
                  <a:lnTo>
                    <a:pt x="18152" y="60029"/>
                  </a:lnTo>
                  <a:lnTo>
                    <a:pt x="29718" y="62483"/>
                  </a:lnTo>
                  <a:lnTo>
                    <a:pt x="41283" y="60029"/>
                  </a:lnTo>
                  <a:lnTo>
                    <a:pt x="50730" y="53335"/>
                  </a:lnTo>
                  <a:lnTo>
                    <a:pt x="57099" y="43404"/>
                  </a:lnTo>
                  <a:lnTo>
                    <a:pt x="59436" y="31241"/>
                  </a:lnTo>
                  <a:lnTo>
                    <a:pt x="57099" y="19079"/>
                  </a:lnTo>
                  <a:lnTo>
                    <a:pt x="50730" y="9148"/>
                  </a:lnTo>
                  <a:lnTo>
                    <a:pt x="41283" y="2454"/>
                  </a:lnTo>
                  <a:lnTo>
                    <a:pt x="29718" y="0"/>
                  </a:lnTo>
                  <a:close/>
                </a:path>
              </a:pathLst>
            </a:custGeom>
            <a:solidFill>
              <a:srgbClr val="608FFC"/>
            </a:solidFill>
          </p:spPr>
          <p:txBody>
            <a:bodyPr wrap="square" lIns="0" tIns="0" rIns="0" bIns="0" rtlCol="0"/>
            <a:lstStyle/>
            <a:p>
              <a:endParaRPr/>
            </a:p>
          </p:txBody>
        </p:sp>
        <p:sp>
          <p:nvSpPr>
            <p:cNvPr id="131" name="object 131"/>
            <p:cNvSpPr/>
            <p:nvPr/>
          </p:nvSpPr>
          <p:spPr>
            <a:xfrm>
              <a:off x="3244596" y="3119628"/>
              <a:ext cx="59690" cy="62865"/>
            </a:xfrm>
            <a:custGeom>
              <a:avLst/>
              <a:gdLst/>
              <a:ahLst/>
              <a:cxnLst/>
              <a:rect l="l" t="t" r="r" b="b"/>
              <a:pathLst>
                <a:path w="59689" h="62864">
                  <a:moveTo>
                    <a:pt x="0" y="31241"/>
                  </a:moveTo>
                  <a:lnTo>
                    <a:pt x="2336" y="19079"/>
                  </a:lnTo>
                  <a:lnTo>
                    <a:pt x="8705" y="9148"/>
                  </a:lnTo>
                  <a:lnTo>
                    <a:pt x="18152" y="2454"/>
                  </a:lnTo>
                  <a:lnTo>
                    <a:pt x="29718" y="0"/>
                  </a:lnTo>
                  <a:lnTo>
                    <a:pt x="41283" y="2454"/>
                  </a:lnTo>
                  <a:lnTo>
                    <a:pt x="50730" y="9148"/>
                  </a:lnTo>
                  <a:lnTo>
                    <a:pt x="57099" y="19079"/>
                  </a:lnTo>
                  <a:lnTo>
                    <a:pt x="59436" y="31241"/>
                  </a:lnTo>
                  <a:lnTo>
                    <a:pt x="57099" y="43404"/>
                  </a:lnTo>
                  <a:lnTo>
                    <a:pt x="50730" y="53335"/>
                  </a:lnTo>
                  <a:lnTo>
                    <a:pt x="41283" y="60029"/>
                  </a:lnTo>
                  <a:lnTo>
                    <a:pt x="29718" y="62483"/>
                  </a:lnTo>
                  <a:lnTo>
                    <a:pt x="18152" y="60029"/>
                  </a:lnTo>
                  <a:lnTo>
                    <a:pt x="8705" y="53335"/>
                  </a:lnTo>
                  <a:lnTo>
                    <a:pt x="2336" y="43404"/>
                  </a:lnTo>
                  <a:lnTo>
                    <a:pt x="0" y="31241"/>
                  </a:lnTo>
                  <a:close/>
                </a:path>
              </a:pathLst>
            </a:custGeom>
            <a:ln w="12192">
              <a:solidFill>
                <a:srgbClr val="000000"/>
              </a:solidFill>
            </a:ln>
          </p:spPr>
          <p:txBody>
            <a:bodyPr wrap="square" lIns="0" tIns="0" rIns="0" bIns="0" rtlCol="0"/>
            <a:lstStyle/>
            <a:p>
              <a:endParaRPr/>
            </a:p>
          </p:txBody>
        </p:sp>
        <p:sp>
          <p:nvSpPr>
            <p:cNvPr id="132" name="object 132"/>
            <p:cNvSpPr/>
            <p:nvPr/>
          </p:nvSpPr>
          <p:spPr>
            <a:xfrm>
              <a:off x="2779776" y="2362200"/>
              <a:ext cx="59690" cy="62865"/>
            </a:xfrm>
            <a:custGeom>
              <a:avLst/>
              <a:gdLst/>
              <a:ahLst/>
              <a:cxnLst/>
              <a:rect l="l" t="t" r="r" b="b"/>
              <a:pathLst>
                <a:path w="59689" h="62864">
                  <a:moveTo>
                    <a:pt x="29718" y="0"/>
                  </a:moveTo>
                  <a:lnTo>
                    <a:pt x="18152" y="2454"/>
                  </a:lnTo>
                  <a:lnTo>
                    <a:pt x="8705" y="9148"/>
                  </a:lnTo>
                  <a:lnTo>
                    <a:pt x="2336" y="19079"/>
                  </a:lnTo>
                  <a:lnTo>
                    <a:pt x="0" y="31241"/>
                  </a:lnTo>
                  <a:lnTo>
                    <a:pt x="2336" y="43404"/>
                  </a:lnTo>
                  <a:lnTo>
                    <a:pt x="8705" y="53335"/>
                  </a:lnTo>
                  <a:lnTo>
                    <a:pt x="18152" y="60029"/>
                  </a:lnTo>
                  <a:lnTo>
                    <a:pt x="29718" y="62483"/>
                  </a:lnTo>
                  <a:lnTo>
                    <a:pt x="41283" y="60029"/>
                  </a:lnTo>
                  <a:lnTo>
                    <a:pt x="50730" y="53335"/>
                  </a:lnTo>
                  <a:lnTo>
                    <a:pt x="57099" y="43404"/>
                  </a:lnTo>
                  <a:lnTo>
                    <a:pt x="59436" y="31241"/>
                  </a:lnTo>
                  <a:lnTo>
                    <a:pt x="57099" y="19079"/>
                  </a:lnTo>
                  <a:lnTo>
                    <a:pt x="50730" y="9148"/>
                  </a:lnTo>
                  <a:lnTo>
                    <a:pt x="41283" y="2454"/>
                  </a:lnTo>
                  <a:lnTo>
                    <a:pt x="29718" y="0"/>
                  </a:lnTo>
                  <a:close/>
                </a:path>
              </a:pathLst>
            </a:custGeom>
            <a:solidFill>
              <a:srgbClr val="608FFC"/>
            </a:solidFill>
          </p:spPr>
          <p:txBody>
            <a:bodyPr wrap="square" lIns="0" tIns="0" rIns="0" bIns="0" rtlCol="0"/>
            <a:lstStyle/>
            <a:p>
              <a:endParaRPr/>
            </a:p>
          </p:txBody>
        </p:sp>
        <p:sp>
          <p:nvSpPr>
            <p:cNvPr id="133" name="object 133"/>
            <p:cNvSpPr/>
            <p:nvPr/>
          </p:nvSpPr>
          <p:spPr>
            <a:xfrm>
              <a:off x="2779776" y="2362200"/>
              <a:ext cx="59690" cy="62865"/>
            </a:xfrm>
            <a:custGeom>
              <a:avLst/>
              <a:gdLst/>
              <a:ahLst/>
              <a:cxnLst/>
              <a:rect l="l" t="t" r="r" b="b"/>
              <a:pathLst>
                <a:path w="59689" h="62864">
                  <a:moveTo>
                    <a:pt x="0" y="31241"/>
                  </a:moveTo>
                  <a:lnTo>
                    <a:pt x="2336" y="19079"/>
                  </a:lnTo>
                  <a:lnTo>
                    <a:pt x="8705" y="9148"/>
                  </a:lnTo>
                  <a:lnTo>
                    <a:pt x="18152" y="2454"/>
                  </a:lnTo>
                  <a:lnTo>
                    <a:pt x="29718" y="0"/>
                  </a:lnTo>
                  <a:lnTo>
                    <a:pt x="41283" y="2454"/>
                  </a:lnTo>
                  <a:lnTo>
                    <a:pt x="50730" y="9148"/>
                  </a:lnTo>
                  <a:lnTo>
                    <a:pt x="57099" y="19079"/>
                  </a:lnTo>
                  <a:lnTo>
                    <a:pt x="59436" y="31241"/>
                  </a:lnTo>
                  <a:lnTo>
                    <a:pt x="57099" y="43404"/>
                  </a:lnTo>
                  <a:lnTo>
                    <a:pt x="50730" y="53335"/>
                  </a:lnTo>
                  <a:lnTo>
                    <a:pt x="41283" y="60029"/>
                  </a:lnTo>
                  <a:lnTo>
                    <a:pt x="29718" y="62483"/>
                  </a:lnTo>
                  <a:lnTo>
                    <a:pt x="18152" y="60029"/>
                  </a:lnTo>
                  <a:lnTo>
                    <a:pt x="8705" y="53335"/>
                  </a:lnTo>
                  <a:lnTo>
                    <a:pt x="2336" y="43404"/>
                  </a:lnTo>
                  <a:lnTo>
                    <a:pt x="0" y="31241"/>
                  </a:lnTo>
                  <a:close/>
                </a:path>
              </a:pathLst>
            </a:custGeom>
            <a:ln w="12192">
              <a:solidFill>
                <a:srgbClr val="000000"/>
              </a:solidFill>
            </a:ln>
          </p:spPr>
          <p:txBody>
            <a:bodyPr wrap="square" lIns="0" tIns="0" rIns="0" bIns="0" rtlCol="0"/>
            <a:lstStyle/>
            <a:p>
              <a:endParaRPr/>
            </a:p>
          </p:txBody>
        </p:sp>
        <p:sp>
          <p:nvSpPr>
            <p:cNvPr id="134" name="object 134"/>
            <p:cNvSpPr/>
            <p:nvPr/>
          </p:nvSpPr>
          <p:spPr>
            <a:xfrm>
              <a:off x="2809494" y="2126742"/>
              <a:ext cx="0" cy="220979"/>
            </a:xfrm>
            <a:custGeom>
              <a:avLst/>
              <a:gdLst/>
              <a:ahLst/>
              <a:cxnLst/>
              <a:rect l="l" t="t" r="r" b="b"/>
              <a:pathLst>
                <a:path h="220980">
                  <a:moveTo>
                    <a:pt x="0" y="220979"/>
                  </a:moveTo>
                  <a:lnTo>
                    <a:pt x="0" y="0"/>
                  </a:lnTo>
                </a:path>
              </a:pathLst>
            </a:custGeom>
            <a:ln w="50292">
              <a:solidFill>
                <a:srgbClr val="000000"/>
              </a:solidFill>
            </a:ln>
          </p:spPr>
          <p:txBody>
            <a:bodyPr wrap="square" lIns="0" tIns="0" rIns="0" bIns="0" rtlCol="0"/>
            <a:lstStyle/>
            <a:p>
              <a:endParaRPr/>
            </a:p>
          </p:txBody>
        </p:sp>
        <p:sp>
          <p:nvSpPr>
            <p:cNvPr id="135" name="object 135"/>
            <p:cNvSpPr/>
            <p:nvPr/>
          </p:nvSpPr>
          <p:spPr>
            <a:xfrm>
              <a:off x="3310890" y="3164586"/>
              <a:ext cx="236220" cy="146685"/>
            </a:xfrm>
            <a:custGeom>
              <a:avLst/>
              <a:gdLst/>
              <a:ahLst/>
              <a:cxnLst/>
              <a:rect l="l" t="t" r="r" b="b"/>
              <a:pathLst>
                <a:path w="236220" h="146685">
                  <a:moveTo>
                    <a:pt x="0" y="0"/>
                  </a:moveTo>
                  <a:lnTo>
                    <a:pt x="236220" y="146304"/>
                  </a:lnTo>
                </a:path>
              </a:pathLst>
            </a:custGeom>
            <a:ln w="50292">
              <a:solidFill>
                <a:srgbClr val="000000"/>
              </a:solidFill>
            </a:ln>
          </p:spPr>
          <p:txBody>
            <a:bodyPr wrap="square" lIns="0" tIns="0" rIns="0" bIns="0" rtlCol="0"/>
            <a:lstStyle/>
            <a:p>
              <a:endParaRPr/>
            </a:p>
          </p:txBody>
        </p:sp>
        <p:sp>
          <p:nvSpPr>
            <p:cNvPr id="136" name="object 136"/>
            <p:cNvSpPr/>
            <p:nvPr/>
          </p:nvSpPr>
          <p:spPr>
            <a:xfrm>
              <a:off x="2128266" y="3173730"/>
              <a:ext cx="204470" cy="137160"/>
            </a:xfrm>
            <a:custGeom>
              <a:avLst/>
              <a:gdLst/>
              <a:ahLst/>
              <a:cxnLst/>
              <a:rect l="l" t="t" r="r" b="b"/>
              <a:pathLst>
                <a:path w="204469" h="137160">
                  <a:moveTo>
                    <a:pt x="204216" y="0"/>
                  </a:moveTo>
                  <a:lnTo>
                    <a:pt x="0" y="137160"/>
                  </a:lnTo>
                </a:path>
              </a:pathLst>
            </a:custGeom>
            <a:ln w="50292">
              <a:solidFill>
                <a:srgbClr val="000000"/>
              </a:solidFill>
            </a:ln>
          </p:spPr>
          <p:txBody>
            <a:bodyPr wrap="square" lIns="0" tIns="0" rIns="0" bIns="0" rtlCol="0"/>
            <a:lstStyle/>
            <a:p>
              <a:endParaRPr/>
            </a:p>
          </p:txBody>
        </p:sp>
        <p:sp>
          <p:nvSpPr>
            <p:cNvPr id="137" name="object 137"/>
            <p:cNvSpPr/>
            <p:nvPr/>
          </p:nvSpPr>
          <p:spPr>
            <a:xfrm>
              <a:off x="2146554" y="3291078"/>
              <a:ext cx="0" cy="411480"/>
            </a:xfrm>
            <a:custGeom>
              <a:avLst/>
              <a:gdLst/>
              <a:ahLst/>
              <a:cxnLst/>
              <a:rect l="l" t="t" r="r" b="b"/>
              <a:pathLst>
                <a:path h="411479">
                  <a:moveTo>
                    <a:pt x="0" y="411480"/>
                  </a:moveTo>
                  <a:lnTo>
                    <a:pt x="0" y="0"/>
                  </a:lnTo>
                </a:path>
              </a:pathLst>
            </a:custGeom>
            <a:ln w="50292">
              <a:solidFill>
                <a:srgbClr val="000000"/>
              </a:solidFill>
            </a:ln>
          </p:spPr>
          <p:txBody>
            <a:bodyPr wrap="square" lIns="0" tIns="0" rIns="0" bIns="0" rtlCol="0"/>
            <a:lstStyle/>
            <a:p>
              <a:endParaRPr/>
            </a:p>
          </p:txBody>
        </p:sp>
      </p:grpSp>
      <p:sp>
        <p:nvSpPr>
          <p:cNvPr id="138" name="object 138"/>
          <p:cNvSpPr txBox="1"/>
          <p:nvPr/>
        </p:nvSpPr>
        <p:spPr>
          <a:xfrm>
            <a:off x="3340100" y="2960942"/>
            <a:ext cx="17843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B</a:t>
            </a:r>
            <a:endParaRPr sz="1800">
              <a:latin typeface="Arial"/>
              <a:cs typeface="Arial"/>
            </a:endParaRPr>
          </a:p>
        </p:txBody>
      </p:sp>
      <p:sp>
        <p:nvSpPr>
          <p:cNvPr id="139" name="object 139"/>
          <p:cNvSpPr txBox="1"/>
          <p:nvPr/>
        </p:nvSpPr>
        <p:spPr>
          <a:xfrm>
            <a:off x="2151151" y="2921166"/>
            <a:ext cx="17843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A</a:t>
            </a:r>
            <a:endParaRPr sz="1800">
              <a:latin typeface="Arial"/>
              <a:cs typeface="Arial"/>
            </a:endParaRPr>
          </a:p>
        </p:txBody>
      </p:sp>
      <p:sp>
        <p:nvSpPr>
          <p:cNvPr id="140" name="object 140"/>
          <p:cNvSpPr txBox="1"/>
          <p:nvPr/>
        </p:nvSpPr>
        <p:spPr>
          <a:xfrm>
            <a:off x="2506852" y="2236966"/>
            <a:ext cx="1905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C</a:t>
            </a:r>
            <a:endParaRPr sz="1800">
              <a:latin typeface="Arial"/>
              <a:cs typeface="Arial"/>
            </a:endParaRPr>
          </a:p>
        </p:txBody>
      </p:sp>
      <p:pic>
        <p:nvPicPr>
          <p:cNvPr id="141" name="object 141"/>
          <p:cNvPicPr/>
          <p:nvPr/>
        </p:nvPicPr>
        <p:blipFill>
          <a:blip r:embed="rId5" cstate="print"/>
          <a:stretch>
            <a:fillRect/>
          </a:stretch>
        </p:blipFill>
        <p:spPr>
          <a:xfrm>
            <a:off x="2080917" y="2200398"/>
            <a:ext cx="253465" cy="300419"/>
          </a:xfrm>
          <a:prstGeom prst="rect">
            <a:avLst/>
          </a:prstGeom>
        </p:spPr>
      </p:pic>
      <p:sp>
        <p:nvSpPr>
          <p:cNvPr id="142" name="object 142"/>
          <p:cNvSpPr txBox="1"/>
          <p:nvPr/>
        </p:nvSpPr>
        <p:spPr>
          <a:xfrm>
            <a:off x="4640262" y="1827466"/>
            <a:ext cx="15938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704400"/>
                </a:solidFill>
                <a:latin typeface="Arial"/>
                <a:cs typeface="Arial"/>
              </a:rPr>
              <a:t>+</a:t>
            </a:r>
            <a:endParaRPr sz="1800">
              <a:latin typeface="Arial"/>
              <a:cs typeface="Arial"/>
            </a:endParaRPr>
          </a:p>
        </p:txBody>
      </p:sp>
      <p:sp>
        <p:nvSpPr>
          <p:cNvPr id="143" name="object 143"/>
          <p:cNvSpPr txBox="1"/>
          <p:nvPr/>
        </p:nvSpPr>
        <p:spPr>
          <a:xfrm>
            <a:off x="4752962" y="3073565"/>
            <a:ext cx="15938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704400"/>
                </a:solidFill>
                <a:latin typeface="Arial"/>
                <a:cs typeface="Arial"/>
              </a:rPr>
              <a:t>+</a:t>
            </a:r>
            <a:endParaRPr sz="1800">
              <a:latin typeface="Arial"/>
              <a:cs typeface="Arial"/>
            </a:endParaRPr>
          </a:p>
        </p:txBody>
      </p:sp>
      <p:sp>
        <p:nvSpPr>
          <p:cNvPr id="144" name="object 144"/>
          <p:cNvSpPr txBox="1"/>
          <p:nvPr/>
        </p:nvSpPr>
        <p:spPr>
          <a:xfrm>
            <a:off x="4752962" y="3716616"/>
            <a:ext cx="15938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704400"/>
                </a:solidFill>
                <a:latin typeface="Arial"/>
                <a:cs typeface="Arial"/>
              </a:rPr>
              <a:t>+</a:t>
            </a:r>
            <a:endParaRPr sz="1800">
              <a:latin typeface="Arial"/>
              <a:cs typeface="Arial"/>
            </a:endParaRPr>
          </a:p>
        </p:txBody>
      </p:sp>
      <p:grpSp>
        <p:nvGrpSpPr>
          <p:cNvPr id="145" name="object 145"/>
          <p:cNvGrpSpPr/>
          <p:nvPr/>
        </p:nvGrpSpPr>
        <p:grpSpPr>
          <a:xfrm>
            <a:off x="4579620" y="2089404"/>
            <a:ext cx="3025775" cy="1653539"/>
            <a:chOff x="4579620" y="2089404"/>
            <a:chExt cx="3025775" cy="1653539"/>
          </a:xfrm>
        </p:grpSpPr>
        <p:sp>
          <p:nvSpPr>
            <p:cNvPr id="146" name="object 146"/>
            <p:cNvSpPr/>
            <p:nvPr/>
          </p:nvSpPr>
          <p:spPr>
            <a:xfrm>
              <a:off x="7504938" y="2908554"/>
              <a:ext cx="41275" cy="71755"/>
            </a:xfrm>
            <a:custGeom>
              <a:avLst/>
              <a:gdLst/>
              <a:ahLst/>
              <a:cxnLst/>
              <a:rect l="l" t="t" r="r" b="b"/>
              <a:pathLst>
                <a:path w="41275" h="71755">
                  <a:moveTo>
                    <a:pt x="41148" y="71627"/>
                  </a:moveTo>
                  <a:lnTo>
                    <a:pt x="0" y="0"/>
                  </a:lnTo>
                </a:path>
              </a:pathLst>
            </a:custGeom>
            <a:ln w="25908">
              <a:solidFill>
                <a:srgbClr val="FB0128"/>
              </a:solidFill>
            </a:ln>
          </p:spPr>
          <p:txBody>
            <a:bodyPr wrap="square" lIns="0" tIns="0" rIns="0" bIns="0" rtlCol="0"/>
            <a:lstStyle/>
            <a:p>
              <a:endParaRPr/>
            </a:p>
          </p:txBody>
        </p:sp>
        <p:sp>
          <p:nvSpPr>
            <p:cNvPr id="147" name="object 147"/>
            <p:cNvSpPr/>
            <p:nvPr/>
          </p:nvSpPr>
          <p:spPr>
            <a:xfrm>
              <a:off x="7405877" y="2908554"/>
              <a:ext cx="99060" cy="9525"/>
            </a:xfrm>
            <a:custGeom>
              <a:avLst/>
              <a:gdLst/>
              <a:ahLst/>
              <a:cxnLst/>
              <a:rect l="l" t="t" r="r" b="b"/>
              <a:pathLst>
                <a:path w="99059" h="9525">
                  <a:moveTo>
                    <a:pt x="99059" y="0"/>
                  </a:moveTo>
                  <a:lnTo>
                    <a:pt x="0" y="9144"/>
                  </a:lnTo>
                </a:path>
              </a:pathLst>
            </a:custGeom>
            <a:ln w="25908">
              <a:solidFill>
                <a:srgbClr val="FB0128"/>
              </a:solidFill>
            </a:ln>
          </p:spPr>
          <p:txBody>
            <a:bodyPr wrap="square" lIns="0" tIns="0" rIns="0" bIns="0" rtlCol="0"/>
            <a:lstStyle/>
            <a:p>
              <a:endParaRPr/>
            </a:p>
          </p:txBody>
        </p:sp>
        <p:sp>
          <p:nvSpPr>
            <p:cNvPr id="148" name="object 148"/>
            <p:cNvSpPr/>
            <p:nvPr/>
          </p:nvSpPr>
          <p:spPr>
            <a:xfrm>
              <a:off x="7405877" y="2783586"/>
              <a:ext cx="128270" cy="134620"/>
            </a:xfrm>
            <a:custGeom>
              <a:avLst/>
              <a:gdLst/>
              <a:ahLst/>
              <a:cxnLst/>
              <a:rect l="l" t="t" r="r" b="b"/>
              <a:pathLst>
                <a:path w="128270" h="134619">
                  <a:moveTo>
                    <a:pt x="0" y="134112"/>
                  </a:moveTo>
                  <a:lnTo>
                    <a:pt x="128016" y="0"/>
                  </a:lnTo>
                </a:path>
              </a:pathLst>
            </a:custGeom>
            <a:ln w="25908">
              <a:solidFill>
                <a:srgbClr val="FB0128"/>
              </a:solidFill>
            </a:ln>
          </p:spPr>
          <p:txBody>
            <a:bodyPr wrap="square" lIns="0" tIns="0" rIns="0" bIns="0" rtlCol="0"/>
            <a:lstStyle/>
            <a:p>
              <a:endParaRPr/>
            </a:p>
          </p:txBody>
        </p:sp>
        <p:sp>
          <p:nvSpPr>
            <p:cNvPr id="149" name="object 149"/>
            <p:cNvSpPr/>
            <p:nvPr/>
          </p:nvSpPr>
          <p:spPr>
            <a:xfrm>
              <a:off x="7363205" y="2783586"/>
              <a:ext cx="170815" cy="56515"/>
            </a:xfrm>
            <a:custGeom>
              <a:avLst/>
              <a:gdLst/>
              <a:ahLst/>
              <a:cxnLst/>
              <a:rect l="l" t="t" r="r" b="b"/>
              <a:pathLst>
                <a:path w="170815" h="56514">
                  <a:moveTo>
                    <a:pt x="170688" y="0"/>
                  </a:moveTo>
                  <a:lnTo>
                    <a:pt x="0" y="56388"/>
                  </a:lnTo>
                </a:path>
              </a:pathLst>
            </a:custGeom>
            <a:ln w="25908">
              <a:solidFill>
                <a:srgbClr val="FB0128"/>
              </a:solidFill>
            </a:ln>
          </p:spPr>
          <p:txBody>
            <a:bodyPr wrap="square" lIns="0" tIns="0" rIns="0" bIns="0" rtlCol="0"/>
            <a:lstStyle/>
            <a:p>
              <a:endParaRPr/>
            </a:p>
          </p:txBody>
        </p:sp>
        <p:sp>
          <p:nvSpPr>
            <p:cNvPr id="150" name="object 150"/>
            <p:cNvSpPr/>
            <p:nvPr/>
          </p:nvSpPr>
          <p:spPr>
            <a:xfrm>
              <a:off x="7363205" y="2708910"/>
              <a:ext cx="125095" cy="131445"/>
            </a:xfrm>
            <a:custGeom>
              <a:avLst/>
              <a:gdLst/>
              <a:ahLst/>
              <a:cxnLst/>
              <a:rect l="l" t="t" r="r" b="b"/>
              <a:pathLst>
                <a:path w="125095" h="131444">
                  <a:moveTo>
                    <a:pt x="0" y="131063"/>
                  </a:moveTo>
                  <a:lnTo>
                    <a:pt x="124968" y="0"/>
                  </a:lnTo>
                </a:path>
              </a:pathLst>
            </a:custGeom>
            <a:ln w="25908">
              <a:solidFill>
                <a:srgbClr val="FB0128"/>
              </a:solidFill>
            </a:ln>
          </p:spPr>
          <p:txBody>
            <a:bodyPr wrap="square" lIns="0" tIns="0" rIns="0" bIns="0" rtlCol="0"/>
            <a:lstStyle/>
            <a:p>
              <a:endParaRPr/>
            </a:p>
          </p:txBody>
        </p:sp>
        <p:sp>
          <p:nvSpPr>
            <p:cNvPr id="151" name="object 151"/>
            <p:cNvSpPr/>
            <p:nvPr/>
          </p:nvSpPr>
          <p:spPr>
            <a:xfrm>
              <a:off x="7319010" y="2708910"/>
              <a:ext cx="169545" cy="50800"/>
            </a:xfrm>
            <a:custGeom>
              <a:avLst/>
              <a:gdLst/>
              <a:ahLst/>
              <a:cxnLst/>
              <a:rect l="l" t="t" r="r" b="b"/>
              <a:pathLst>
                <a:path w="169545" h="50800">
                  <a:moveTo>
                    <a:pt x="169164" y="0"/>
                  </a:moveTo>
                  <a:lnTo>
                    <a:pt x="0" y="50292"/>
                  </a:lnTo>
                </a:path>
              </a:pathLst>
            </a:custGeom>
            <a:ln w="25908">
              <a:solidFill>
                <a:srgbClr val="FB0128"/>
              </a:solidFill>
            </a:ln>
          </p:spPr>
          <p:txBody>
            <a:bodyPr wrap="square" lIns="0" tIns="0" rIns="0" bIns="0" rtlCol="0"/>
            <a:lstStyle/>
            <a:p>
              <a:endParaRPr/>
            </a:p>
          </p:txBody>
        </p:sp>
        <p:sp>
          <p:nvSpPr>
            <p:cNvPr id="152" name="object 152"/>
            <p:cNvSpPr/>
            <p:nvPr/>
          </p:nvSpPr>
          <p:spPr>
            <a:xfrm>
              <a:off x="7305294" y="2565654"/>
              <a:ext cx="44450" cy="74930"/>
            </a:xfrm>
            <a:custGeom>
              <a:avLst/>
              <a:gdLst/>
              <a:ahLst/>
              <a:cxnLst/>
              <a:rect l="l" t="t" r="r" b="b"/>
              <a:pathLst>
                <a:path w="44450" h="74930">
                  <a:moveTo>
                    <a:pt x="0" y="0"/>
                  </a:moveTo>
                  <a:lnTo>
                    <a:pt x="44196" y="74676"/>
                  </a:lnTo>
                </a:path>
              </a:pathLst>
            </a:custGeom>
            <a:ln w="25908">
              <a:solidFill>
                <a:srgbClr val="FB0128"/>
              </a:solidFill>
            </a:ln>
          </p:spPr>
          <p:txBody>
            <a:bodyPr wrap="square" lIns="0" tIns="0" rIns="0" bIns="0" rtlCol="0"/>
            <a:lstStyle/>
            <a:p>
              <a:endParaRPr/>
            </a:p>
          </p:txBody>
        </p:sp>
        <p:sp>
          <p:nvSpPr>
            <p:cNvPr id="153" name="object 153"/>
            <p:cNvSpPr/>
            <p:nvPr/>
          </p:nvSpPr>
          <p:spPr>
            <a:xfrm>
              <a:off x="7349490" y="2632710"/>
              <a:ext cx="93345" cy="7620"/>
            </a:xfrm>
            <a:custGeom>
              <a:avLst/>
              <a:gdLst/>
              <a:ahLst/>
              <a:cxnLst/>
              <a:rect l="l" t="t" r="r" b="b"/>
              <a:pathLst>
                <a:path w="93345" h="7619">
                  <a:moveTo>
                    <a:pt x="0" y="7620"/>
                  </a:moveTo>
                  <a:lnTo>
                    <a:pt x="92964" y="0"/>
                  </a:lnTo>
                </a:path>
              </a:pathLst>
            </a:custGeom>
            <a:ln w="25908">
              <a:solidFill>
                <a:srgbClr val="FB0128"/>
              </a:solidFill>
            </a:ln>
          </p:spPr>
          <p:txBody>
            <a:bodyPr wrap="square" lIns="0" tIns="0" rIns="0" bIns="0" rtlCol="0"/>
            <a:lstStyle/>
            <a:p>
              <a:endParaRPr/>
            </a:p>
          </p:txBody>
        </p:sp>
        <p:sp>
          <p:nvSpPr>
            <p:cNvPr id="154" name="object 154"/>
            <p:cNvSpPr/>
            <p:nvPr/>
          </p:nvSpPr>
          <p:spPr>
            <a:xfrm>
              <a:off x="7319010" y="2632710"/>
              <a:ext cx="123825" cy="127000"/>
            </a:xfrm>
            <a:custGeom>
              <a:avLst/>
              <a:gdLst/>
              <a:ahLst/>
              <a:cxnLst/>
              <a:rect l="l" t="t" r="r" b="b"/>
              <a:pathLst>
                <a:path w="123825" h="127000">
                  <a:moveTo>
                    <a:pt x="123444" y="0"/>
                  </a:moveTo>
                  <a:lnTo>
                    <a:pt x="0" y="126492"/>
                  </a:lnTo>
                </a:path>
              </a:pathLst>
            </a:custGeom>
            <a:ln w="25908">
              <a:solidFill>
                <a:srgbClr val="FB0128"/>
              </a:solidFill>
            </a:ln>
          </p:spPr>
          <p:txBody>
            <a:bodyPr wrap="square" lIns="0" tIns="0" rIns="0" bIns="0" rtlCol="0"/>
            <a:lstStyle/>
            <a:p>
              <a:endParaRPr/>
            </a:p>
          </p:txBody>
        </p:sp>
        <p:sp>
          <p:nvSpPr>
            <p:cNvPr id="155" name="object 155"/>
            <p:cNvSpPr/>
            <p:nvPr/>
          </p:nvSpPr>
          <p:spPr>
            <a:xfrm>
              <a:off x="7261098" y="2486406"/>
              <a:ext cx="43180" cy="73660"/>
            </a:xfrm>
            <a:custGeom>
              <a:avLst/>
              <a:gdLst/>
              <a:ahLst/>
              <a:cxnLst/>
              <a:rect l="l" t="t" r="r" b="b"/>
              <a:pathLst>
                <a:path w="43179" h="73660">
                  <a:moveTo>
                    <a:pt x="42672" y="73151"/>
                  </a:moveTo>
                  <a:lnTo>
                    <a:pt x="0" y="0"/>
                  </a:lnTo>
                </a:path>
              </a:pathLst>
            </a:custGeom>
            <a:ln w="25908">
              <a:solidFill>
                <a:srgbClr val="FB0128"/>
              </a:solidFill>
            </a:ln>
          </p:spPr>
          <p:txBody>
            <a:bodyPr wrap="square" lIns="0" tIns="0" rIns="0" bIns="0" rtlCol="0"/>
            <a:lstStyle/>
            <a:p>
              <a:endParaRPr/>
            </a:p>
          </p:txBody>
        </p:sp>
        <p:sp>
          <p:nvSpPr>
            <p:cNvPr id="156" name="object 156"/>
            <p:cNvSpPr/>
            <p:nvPr/>
          </p:nvSpPr>
          <p:spPr>
            <a:xfrm>
              <a:off x="7546086" y="2983230"/>
              <a:ext cx="45720" cy="76200"/>
            </a:xfrm>
            <a:custGeom>
              <a:avLst/>
              <a:gdLst/>
              <a:ahLst/>
              <a:cxnLst/>
              <a:rect l="l" t="t" r="r" b="b"/>
              <a:pathLst>
                <a:path w="45720" h="76200">
                  <a:moveTo>
                    <a:pt x="45720" y="76200"/>
                  </a:moveTo>
                  <a:lnTo>
                    <a:pt x="0" y="0"/>
                  </a:lnTo>
                </a:path>
              </a:pathLst>
            </a:custGeom>
            <a:ln w="25908">
              <a:solidFill>
                <a:srgbClr val="FB0128"/>
              </a:solidFill>
            </a:ln>
          </p:spPr>
          <p:txBody>
            <a:bodyPr wrap="square" lIns="0" tIns="0" rIns="0" bIns="0" rtlCol="0"/>
            <a:lstStyle/>
            <a:p>
              <a:endParaRPr/>
            </a:p>
          </p:txBody>
        </p:sp>
        <p:sp>
          <p:nvSpPr>
            <p:cNvPr id="157" name="object 157"/>
            <p:cNvSpPr/>
            <p:nvPr/>
          </p:nvSpPr>
          <p:spPr>
            <a:xfrm>
              <a:off x="7178802" y="2551938"/>
              <a:ext cx="43180" cy="81280"/>
            </a:xfrm>
            <a:custGeom>
              <a:avLst/>
              <a:gdLst/>
              <a:ahLst/>
              <a:cxnLst/>
              <a:rect l="l" t="t" r="r" b="b"/>
              <a:pathLst>
                <a:path w="43179" h="81280">
                  <a:moveTo>
                    <a:pt x="42672" y="0"/>
                  </a:moveTo>
                  <a:lnTo>
                    <a:pt x="0" y="80772"/>
                  </a:lnTo>
                </a:path>
              </a:pathLst>
            </a:custGeom>
            <a:ln w="25908">
              <a:solidFill>
                <a:srgbClr val="FB0128"/>
              </a:solidFill>
            </a:ln>
          </p:spPr>
          <p:txBody>
            <a:bodyPr wrap="square" lIns="0" tIns="0" rIns="0" bIns="0" rtlCol="0"/>
            <a:lstStyle/>
            <a:p>
              <a:endParaRPr/>
            </a:p>
          </p:txBody>
        </p:sp>
        <p:sp>
          <p:nvSpPr>
            <p:cNvPr id="158" name="object 158"/>
            <p:cNvSpPr/>
            <p:nvPr/>
          </p:nvSpPr>
          <p:spPr>
            <a:xfrm>
              <a:off x="7178802" y="2632710"/>
              <a:ext cx="59690" cy="79375"/>
            </a:xfrm>
            <a:custGeom>
              <a:avLst/>
              <a:gdLst/>
              <a:ahLst/>
              <a:cxnLst/>
              <a:rect l="l" t="t" r="r" b="b"/>
              <a:pathLst>
                <a:path w="59690" h="79375">
                  <a:moveTo>
                    <a:pt x="0" y="0"/>
                  </a:moveTo>
                  <a:lnTo>
                    <a:pt x="59436" y="79248"/>
                  </a:lnTo>
                </a:path>
              </a:pathLst>
            </a:custGeom>
            <a:ln w="25908">
              <a:solidFill>
                <a:srgbClr val="FB0128"/>
              </a:solidFill>
            </a:ln>
          </p:spPr>
          <p:txBody>
            <a:bodyPr wrap="square" lIns="0" tIns="0" rIns="0" bIns="0" rtlCol="0"/>
            <a:lstStyle/>
            <a:p>
              <a:endParaRPr/>
            </a:p>
          </p:txBody>
        </p:sp>
        <p:sp>
          <p:nvSpPr>
            <p:cNvPr id="159" name="object 159"/>
            <p:cNvSpPr/>
            <p:nvPr/>
          </p:nvSpPr>
          <p:spPr>
            <a:xfrm>
              <a:off x="7061454" y="2669286"/>
              <a:ext cx="177165" cy="43180"/>
            </a:xfrm>
            <a:custGeom>
              <a:avLst/>
              <a:gdLst/>
              <a:ahLst/>
              <a:cxnLst/>
              <a:rect l="l" t="t" r="r" b="b"/>
              <a:pathLst>
                <a:path w="177165" h="43180">
                  <a:moveTo>
                    <a:pt x="176783" y="42672"/>
                  </a:moveTo>
                  <a:lnTo>
                    <a:pt x="0" y="0"/>
                  </a:lnTo>
                </a:path>
              </a:pathLst>
            </a:custGeom>
            <a:ln w="25908">
              <a:solidFill>
                <a:srgbClr val="FB0128"/>
              </a:solidFill>
            </a:ln>
          </p:spPr>
          <p:txBody>
            <a:bodyPr wrap="square" lIns="0" tIns="0" rIns="0" bIns="0" rtlCol="0"/>
            <a:lstStyle/>
            <a:p>
              <a:endParaRPr/>
            </a:p>
          </p:txBody>
        </p:sp>
        <p:sp>
          <p:nvSpPr>
            <p:cNvPr id="160" name="object 160"/>
            <p:cNvSpPr/>
            <p:nvPr/>
          </p:nvSpPr>
          <p:spPr>
            <a:xfrm>
              <a:off x="7061454" y="2669286"/>
              <a:ext cx="137160" cy="121920"/>
            </a:xfrm>
            <a:custGeom>
              <a:avLst/>
              <a:gdLst/>
              <a:ahLst/>
              <a:cxnLst/>
              <a:rect l="l" t="t" r="r" b="b"/>
              <a:pathLst>
                <a:path w="137159" h="121919">
                  <a:moveTo>
                    <a:pt x="0" y="0"/>
                  </a:moveTo>
                  <a:lnTo>
                    <a:pt x="137160" y="121920"/>
                  </a:lnTo>
                </a:path>
              </a:pathLst>
            </a:custGeom>
            <a:ln w="25908">
              <a:solidFill>
                <a:srgbClr val="FB0128"/>
              </a:solidFill>
            </a:ln>
          </p:spPr>
          <p:txBody>
            <a:bodyPr wrap="square" lIns="0" tIns="0" rIns="0" bIns="0" rtlCol="0"/>
            <a:lstStyle/>
            <a:p>
              <a:endParaRPr/>
            </a:p>
          </p:txBody>
        </p:sp>
        <p:sp>
          <p:nvSpPr>
            <p:cNvPr id="161" name="object 161"/>
            <p:cNvSpPr/>
            <p:nvPr/>
          </p:nvSpPr>
          <p:spPr>
            <a:xfrm>
              <a:off x="7021830" y="2748534"/>
              <a:ext cx="177165" cy="43180"/>
            </a:xfrm>
            <a:custGeom>
              <a:avLst/>
              <a:gdLst/>
              <a:ahLst/>
              <a:cxnLst/>
              <a:rect l="l" t="t" r="r" b="b"/>
              <a:pathLst>
                <a:path w="177165" h="43180">
                  <a:moveTo>
                    <a:pt x="176783" y="42672"/>
                  </a:moveTo>
                  <a:lnTo>
                    <a:pt x="0" y="0"/>
                  </a:lnTo>
                </a:path>
              </a:pathLst>
            </a:custGeom>
            <a:ln w="25908">
              <a:solidFill>
                <a:srgbClr val="FB0128"/>
              </a:solidFill>
            </a:ln>
          </p:spPr>
          <p:txBody>
            <a:bodyPr wrap="square" lIns="0" tIns="0" rIns="0" bIns="0" rtlCol="0"/>
            <a:lstStyle/>
            <a:p>
              <a:endParaRPr/>
            </a:p>
          </p:txBody>
        </p:sp>
        <p:sp>
          <p:nvSpPr>
            <p:cNvPr id="162" name="object 162"/>
            <p:cNvSpPr/>
            <p:nvPr/>
          </p:nvSpPr>
          <p:spPr>
            <a:xfrm>
              <a:off x="7021830" y="2748534"/>
              <a:ext cx="132715" cy="120650"/>
            </a:xfrm>
            <a:custGeom>
              <a:avLst/>
              <a:gdLst/>
              <a:ahLst/>
              <a:cxnLst/>
              <a:rect l="l" t="t" r="r" b="b"/>
              <a:pathLst>
                <a:path w="132715" h="120650">
                  <a:moveTo>
                    <a:pt x="0" y="0"/>
                  </a:moveTo>
                  <a:lnTo>
                    <a:pt x="132588" y="120396"/>
                  </a:lnTo>
                </a:path>
              </a:pathLst>
            </a:custGeom>
            <a:ln w="25908">
              <a:solidFill>
                <a:srgbClr val="FB0128"/>
              </a:solidFill>
            </a:ln>
          </p:spPr>
          <p:txBody>
            <a:bodyPr wrap="square" lIns="0" tIns="0" rIns="0" bIns="0" rtlCol="0"/>
            <a:lstStyle/>
            <a:p>
              <a:endParaRPr/>
            </a:p>
          </p:txBody>
        </p:sp>
        <p:sp>
          <p:nvSpPr>
            <p:cNvPr id="163" name="object 163"/>
            <p:cNvSpPr/>
            <p:nvPr/>
          </p:nvSpPr>
          <p:spPr>
            <a:xfrm>
              <a:off x="6998970" y="2903982"/>
              <a:ext cx="41275" cy="78105"/>
            </a:xfrm>
            <a:custGeom>
              <a:avLst/>
              <a:gdLst/>
              <a:ahLst/>
              <a:cxnLst/>
              <a:rect l="l" t="t" r="r" b="b"/>
              <a:pathLst>
                <a:path w="41275" h="78105">
                  <a:moveTo>
                    <a:pt x="0" y="77724"/>
                  </a:moveTo>
                  <a:lnTo>
                    <a:pt x="41148" y="0"/>
                  </a:lnTo>
                </a:path>
              </a:pathLst>
            </a:custGeom>
            <a:ln w="25908">
              <a:solidFill>
                <a:srgbClr val="FB0128"/>
              </a:solidFill>
            </a:ln>
          </p:spPr>
          <p:txBody>
            <a:bodyPr wrap="square" lIns="0" tIns="0" rIns="0" bIns="0" rtlCol="0"/>
            <a:lstStyle/>
            <a:p>
              <a:endParaRPr/>
            </a:p>
          </p:txBody>
        </p:sp>
        <p:sp>
          <p:nvSpPr>
            <p:cNvPr id="164" name="object 164"/>
            <p:cNvSpPr/>
            <p:nvPr/>
          </p:nvSpPr>
          <p:spPr>
            <a:xfrm>
              <a:off x="6983730" y="2826258"/>
              <a:ext cx="56515" cy="78105"/>
            </a:xfrm>
            <a:custGeom>
              <a:avLst/>
              <a:gdLst/>
              <a:ahLst/>
              <a:cxnLst/>
              <a:rect l="l" t="t" r="r" b="b"/>
              <a:pathLst>
                <a:path w="56515" h="78105">
                  <a:moveTo>
                    <a:pt x="56388" y="77724"/>
                  </a:moveTo>
                  <a:lnTo>
                    <a:pt x="0" y="0"/>
                  </a:lnTo>
                </a:path>
              </a:pathLst>
            </a:custGeom>
            <a:ln w="25908">
              <a:solidFill>
                <a:srgbClr val="FB0128"/>
              </a:solidFill>
            </a:ln>
          </p:spPr>
          <p:txBody>
            <a:bodyPr wrap="square" lIns="0" tIns="0" rIns="0" bIns="0" rtlCol="0"/>
            <a:lstStyle/>
            <a:p>
              <a:endParaRPr/>
            </a:p>
          </p:txBody>
        </p:sp>
        <p:sp>
          <p:nvSpPr>
            <p:cNvPr id="165" name="object 165"/>
            <p:cNvSpPr/>
            <p:nvPr/>
          </p:nvSpPr>
          <p:spPr>
            <a:xfrm>
              <a:off x="6983730" y="2826258"/>
              <a:ext cx="170815" cy="43180"/>
            </a:xfrm>
            <a:custGeom>
              <a:avLst/>
              <a:gdLst/>
              <a:ahLst/>
              <a:cxnLst/>
              <a:rect l="l" t="t" r="r" b="b"/>
              <a:pathLst>
                <a:path w="170815" h="43180">
                  <a:moveTo>
                    <a:pt x="0" y="0"/>
                  </a:moveTo>
                  <a:lnTo>
                    <a:pt x="170688" y="42672"/>
                  </a:lnTo>
                </a:path>
              </a:pathLst>
            </a:custGeom>
            <a:ln w="25908">
              <a:solidFill>
                <a:srgbClr val="FB0128"/>
              </a:solidFill>
            </a:ln>
          </p:spPr>
          <p:txBody>
            <a:bodyPr wrap="square" lIns="0" tIns="0" rIns="0" bIns="0" rtlCol="0"/>
            <a:lstStyle/>
            <a:p>
              <a:endParaRPr/>
            </a:p>
          </p:txBody>
        </p:sp>
        <p:sp>
          <p:nvSpPr>
            <p:cNvPr id="166" name="object 166"/>
            <p:cNvSpPr/>
            <p:nvPr/>
          </p:nvSpPr>
          <p:spPr>
            <a:xfrm>
              <a:off x="7218426" y="2490978"/>
              <a:ext cx="41275" cy="74930"/>
            </a:xfrm>
            <a:custGeom>
              <a:avLst/>
              <a:gdLst/>
              <a:ahLst/>
              <a:cxnLst/>
              <a:rect l="l" t="t" r="r" b="b"/>
              <a:pathLst>
                <a:path w="41275" h="74930">
                  <a:moveTo>
                    <a:pt x="41148" y="0"/>
                  </a:moveTo>
                  <a:lnTo>
                    <a:pt x="0" y="74676"/>
                  </a:lnTo>
                </a:path>
              </a:pathLst>
            </a:custGeom>
            <a:ln w="25908">
              <a:solidFill>
                <a:srgbClr val="FB0128"/>
              </a:solidFill>
            </a:ln>
          </p:spPr>
          <p:txBody>
            <a:bodyPr wrap="square" lIns="0" tIns="0" rIns="0" bIns="0" rtlCol="0"/>
            <a:lstStyle/>
            <a:p>
              <a:endParaRPr/>
            </a:p>
          </p:txBody>
        </p:sp>
        <p:sp>
          <p:nvSpPr>
            <p:cNvPr id="167" name="object 167"/>
            <p:cNvSpPr/>
            <p:nvPr/>
          </p:nvSpPr>
          <p:spPr>
            <a:xfrm>
              <a:off x="6973062" y="2971038"/>
              <a:ext cx="32384" cy="78105"/>
            </a:xfrm>
            <a:custGeom>
              <a:avLst/>
              <a:gdLst/>
              <a:ahLst/>
              <a:cxnLst/>
              <a:rect l="l" t="t" r="r" b="b"/>
              <a:pathLst>
                <a:path w="32384" h="78105">
                  <a:moveTo>
                    <a:pt x="32003" y="0"/>
                  </a:moveTo>
                  <a:lnTo>
                    <a:pt x="0" y="77724"/>
                  </a:lnTo>
                </a:path>
              </a:pathLst>
            </a:custGeom>
            <a:ln w="25908">
              <a:solidFill>
                <a:srgbClr val="FB0128"/>
              </a:solidFill>
            </a:ln>
          </p:spPr>
          <p:txBody>
            <a:bodyPr wrap="square" lIns="0" tIns="0" rIns="0" bIns="0" rtlCol="0"/>
            <a:lstStyle/>
            <a:p>
              <a:endParaRPr/>
            </a:p>
          </p:txBody>
        </p:sp>
        <p:sp>
          <p:nvSpPr>
            <p:cNvPr id="168" name="object 168"/>
            <p:cNvSpPr/>
            <p:nvPr/>
          </p:nvSpPr>
          <p:spPr>
            <a:xfrm>
              <a:off x="7047738" y="3042666"/>
              <a:ext cx="86995" cy="5080"/>
            </a:xfrm>
            <a:custGeom>
              <a:avLst/>
              <a:gdLst/>
              <a:ahLst/>
              <a:cxnLst/>
              <a:rect l="l" t="t" r="r" b="b"/>
              <a:pathLst>
                <a:path w="86995" h="5080">
                  <a:moveTo>
                    <a:pt x="0" y="0"/>
                  </a:moveTo>
                  <a:lnTo>
                    <a:pt x="86868" y="4572"/>
                  </a:lnTo>
                </a:path>
              </a:pathLst>
            </a:custGeom>
            <a:ln w="25908">
              <a:solidFill>
                <a:srgbClr val="FB0128"/>
              </a:solidFill>
            </a:ln>
          </p:spPr>
          <p:txBody>
            <a:bodyPr wrap="square" lIns="0" tIns="0" rIns="0" bIns="0" rtlCol="0"/>
            <a:lstStyle/>
            <a:p>
              <a:endParaRPr/>
            </a:p>
          </p:txBody>
        </p:sp>
        <p:sp>
          <p:nvSpPr>
            <p:cNvPr id="169" name="object 169"/>
            <p:cNvSpPr/>
            <p:nvPr/>
          </p:nvSpPr>
          <p:spPr>
            <a:xfrm>
              <a:off x="7134605" y="2955798"/>
              <a:ext cx="43180" cy="91440"/>
            </a:xfrm>
            <a:custGeom>
              <a:avLst/>
              <a:gdLst/>
              <a:ahLst/>
              <a:cxnLst/>
              <a:rect l="l" t="t" r="r" b="b"/>
              <a:pathLst>
                <a:path w="43179" h="91439">
                  <a:moveTo>
                    <a:pt x="0" y="91439"/>
                  </a:moveTo>
                  <a:lnTo>
                    <a:pt x="42672" y="0"/>
                  </a:lnTo>
                </a:path>
              </a:pathLst>
            </a:custGeom>
            <a:ln w="25908">
              <a:solidFill>
                <a:srgbClr val="FB0128"/>
              </a:solidFill>
            </a:ln>
          </p:spPr>
          <p:txBody>
            <a:bodyPr wrap="square" lIns="0" tIns="0" rIns="0" bIns="0" rtlCol="0"/>
            <a:lstStyle/>
            <a:p>
              <a:endParaRPr/>
            </a:p>
          </p:txBody>
        </p:sp>
        <p:sp>
          <p:nvSpPr>
            <p:cNvPr id="170" name="object 170"/>
            <p:cNvSpPr/>
            <p:nvPr/>
          </p:nvSpPr>
          <p:spPr>
            <a:xfrm>
              <a:off x="7177277" y="2955798"/>
              <a:ext cx="41275" cy="182880"/>
            </a:xfrm>
            <a:custGeom>
              <a:avLst/>
              <a:gdLst/>
              <a:ahLst/>
              <a:cxnLst/>
              <a:rect l="l" t="t" r="r" b="b"/>
              <a:pathLst>
                <a:path w="41275" h="182880">
                  <a:moveTo>
                    <a:pt x="0" y="0"/>
                  </a:moveTo>
                  <a:lnTo>
                    <a:pt x="41148" y="182880"/>
                  </a:lnTo>
                </a:path>
              </a:pathLst>
            </a:custGeom>
            <a:ln w="25908">
              <a:solidFill>
                <a:srgbClr val="FB0128"/>
              </a:solidFill>
            </a:ln>
          </p:spPr>
          <p:txBody>
            <a:bodyPr wrap="square" lIns="0" tIns="0" rIns="0" bIns="0" rtlCol="0"/>
            <a:lstStyle/>
            <a:p>
              <a:endParaRPr/>
            </a:p>
          </p:txBody>
        </p:sp>
        <p:sp>
          <p:nvSpPr>
            <p:cNvPr id="171" name="object 171"/>
            <p:cNvSpPr/>
            <p:nvPr/>
          </p:nvSpPr>
          <p:spPr>
            <a:xfrm>
              <a:off x="7218426" y="2960370"/>
              <a:ext cx="44450" cy="178435"/>
            </a:xfrm>
            <a:custGeom>
              <a:avLst/>
              <a:gdLst/>
              <a:ahLst/>
              <a:cxnLst/>
              <a:rect l="l" t="t" r="r" b="b"/>
              <a:pathLst>
                <a:path w="44450" h="178435">
                  <a:moveTo>
                    <a:pt x="0" y="178308"/>
                  </a:moveTo>
                  <a:lnTo>
                    <a:pt x="44196" y="0"/>
                  </a:lnTo>
                </a:path>
              </a:pathLst>
            </a:custGeom>
            <a:ln w="25908">
              <a:solidFill>
                <a:srgbClr val="FB0128"/>
              </a:solidFill>
            </a:ln>
          </p:spPr>
          <p:txBody>
            <a:bodyPr wrap="square" lIns="0" tIns="0" rIns="0" bIns="0" rtlCol="0"/>
            <a:lstStyle/>
            <a:p>
              <a:endParaRPr/>
            </a:p>
          </p:txBody>
        </p:sp>
        <p:sp>
          <p:nvSpPr>
            <p:cNvPr id="172" name="object 172"/>
            <p:cNvSpPr/>
            <p:nvPr/>
          </p:nvSpPr>
          <p:spPr>
            <a:xfrm>
              <a:off x="7262622" y="2960370"/>
              <a:ext cx="43180" cy="178435"/>
            </a:xfrm>
            <a:custGeom>
              <a:avLst/>
              <a:gdLst/>
              <a:ahLst/>
              <a:cxnLst/>
              <a:rect l="l" t="t" r="r" b="b"/>
              <a:pathLst>
                <a:path w="43179" h="178435">
                  <a:moveTo>
                    <a:pt x="0" y="0"/>
                  </a:moveTo>
                  <a:lnTo>
                    <a:pt x="42672" y="178308"/>
                  </a:lnTo>
                </a:path>
              </a:pathLst>
            </a:custGeom>
            <a:ln w="25908">
              <a:solidFill>
                <a:srgbClr val="FB0128"/>
              </a:solidFill>
            </a:ln>
          </p:spPr>
          <p:txBody>
            <a:bodyPr wrap="square" lIns="0" tIns="0" rIns="0" bIns="0" rtlCol="0"/>
            <a:lstStyle/>
            <a:p>
              <a:endParaRPr/>
            </a:p>
          </p:txBody>
        </p:sp>
        <p:sp>
          <p:nvSpPr>
            <p:cNvPr id="173" name="object 173"/>
            <p:cNvSpPr/>
            <p:nvPr/>
          </p:nvSpPr>
          <p:spPr>
            <a:xfrm>
              <a:off x="7305294" y="2961894"/>
              <a:ext cx="44450" cy="177165"/>
            </a:xfrm>
            <a:custGeom>
              <a:avLst/>
              <a:gdLst/>
              <a:ahLst/>
              <a:cxnLst/>
              <a:rect l="l" t="t" r="r" b="b"/>
              <a:pathLst>
                <a:path w="44450" h="177164">
                  <a:moveTo>
                    <a:pt x="0" y="176784"/>
                  </a:moveTo>
                  <a:lnTo>
                    <a:pt x="44196" y="0"/>
                  </a:lnTo>
                </a:path>
              </a:pathLst>
            </a:custGeom>
            <a:ln w="25908">
              <a:solidFill>
                <a:srgbClr val="FB0128"/>
              </a:solidFill>
            </a:ln>
          </p:spPr>
          <p:txBody>
            <a:bodyPr wrap="square" lIns="0" tIns="0" rIns="0" bIns="0" rtlCol="0"/>
            <a:lstStyle/>
            <a:p>
              <a:endParaRPr/>
            </a:p>
          </p:txBody>
        </p:sp>
        <p:sp>
          <p:nvSpPr>
            <p:cNvPr id="174" name="object 174"/>
            <p:cNvSpPr/>
            <p:nvPr/>
          </p:nvSpPr>
          <p:spPr>
            <a:xfrm>
              <a:off x="7431786" y="3053334"/>
              <a:ext cx="86995" cy="0"/>
            </a:xfrm>
            <a:custGeom>
              <a:avLst/>
              <a:gdLst/>
              <a:ahLst/>
              <a:cxnLst/>
              <a:rect l="l" t="t" r="r" b="b"/>
              <a:pathLst>
                <a:path w="86995">
                  <a:moveTo>
                    <a:pt x="86868" y="0"/>
                  </a:moveTo>
                  <a:lnTo>
                    <a:pt x="0" y="0"/>
                  </a:lnTo>
                </a:path>
              </a:pathLst>
            </a:custGeom>
            <a:ln w="25908">
              <a:solidFill>
                <a:srgbClr val="FB0128"/>
              </a:solidFill>
            </a:ln>
          </p:spPr>
          <p:txBody>
            <a:bodyPr wrap="square" lIns="0" tIns="0" rIns="0" bIns="0" rtlCol="0"/>
            <a:lstStyle/>
            <a:p>
              <a:endParaRPr/>
            </a:p>
          </p:txBody>
        </p:sp>
        <p:sp>
          <p:nvSpPr>
            <p:cNvPr id="175" name="object 175"/>
            <p:cNvSpPr/>
            <p:nvPr/>
          </p:nvSpPr>
          <p:spPr>
            <a:xfrm>
              <a:off x="7387590" y="3053334"/>
              <a:ext cx="44450" cy="88900"/>
            </a:xfrm>
            <a:custGeom>
              <a:avLst/>
              <a:gdLst/>
              <a:ahLst/>
              <a:cxnLst/>
              <a:rect l="l" t="t" r="r" b="b"/>
              <a:pathLst>
                <a:path w="44450" h="88900">
                  <a:moveTo>
                    <a:pt x="44196" y="0"/>
                  </a:moveTo>
                  <a:lnTo>
                    <a:pt x="0" y="88392"/>
                  </a:lnTo>
                </a:path>
              </a:pathLst>
            </a:custGeom>
            <a:ln w="25908">
              <a:solidFill>
                <a:srgbClr val="FB0128"/>
              </a:solidFill>
            </a:ln>
          </p:spPr>
          <p:txBody>
            <a:bodyPr wrap="square" lIns="0" tIns="0" rIns="0" bIns="0" rtlCol="0"/>
            <a:lstStyle/>
            <a:p>
              <a:endParaRPr/>
            </a:p>
          </p:txBody>
        </p:sp>
        <p:sp>
          <p:nvSpPr>
            <p:cNvPr id="176" name="object 176"/>
            <p:cNvSpPr/>
            <p:nvPr/>
          </p:nvSpPr>
          <p:spPr>
            <a:xfrm>
              <a:off x="7349490" y="2961894"/>
              <a:ext cx="38100" cy="180340"/>
            </a:xfrm>
            <a:custGeom>
              <a:avLst/>
              <a:gdLst/>
              <a:ahLst/>
              <a:cxnLst/>
              <a:rect l="l" t="t" r="r" b="b"/>
              <a:pathLst>
                <a:path w="38100" h="180339">
                  <a:moveTo>
                    <a:pt x="38100" y="179832"/>
                  </a:moveTo>
                  <a:lnTo>
                    <a:pt x="0" y="0"/>
                  </a:lnTo>
                </a:path>
              </a:pathLst>
            </a:custGeom>
            <a:ln w="25908">
              <a:solidFill>
                <a:srgbClr val="FB0128"/>
              </a:solidFill>
            </a:ln>
          </p:spPr>
          <p:txBody>
            <a:bodyPr wrap="square" lIns="0" tIns="0" rIns="0" bIns="0" rtlCol="0"/>
            <a:lstStyle/>
            <a:p>
              <a:endParaRPr/>
            </a:p>
          </p:txBody>
        </p:sp>
        <p:sp>
          <p:nvSpPr>
            <p:cNvPr id="177" name="object 177"/>
            <p:cNvSpPr/>
            <p:nvPr/>
          </p:nvSpPr>
          <p:spPr>
            <a:xfrm>
              <a:off x="6973062" y="3042666"/>
              <a:ext cx="86995" cy="1905"/>
            </a:xfrm>
            <a:custGeom>
              <a:avLst/>
              <a:gdLst/>
              <a:ahLst/>
              <a:cxnLst/>
              <a:rect l="l" t="t" r="r" b="b"/>
              <a:pathLst>
                <a:path w="86995" h="1905">
                  <a:moveTo>
                    <a:pt x="86868" y="0"/>
                  </a:moveTo>
                  <a:lnTo>
                    <a:pt x="0" y="1524"/>
                  </a:lnTo>
                </a:path>
              </a:pathLst>
            </a:custGeom>
            <a:ln w="25908">
              <a:solidFill>
                <a:srgbClr val="FB0128"/>
              </a:solidFill>
            </a:ln>
          </p:spPr>
          <p:txBody>
            <a:bodyPr wrap="square" lIns="0" tIns="0" rIns="0" bIns="0" rtlCol="0"/>
            <a:lstStyle/>
            <a:p>
              <a:endParaRPr/>
            </a:p>
          </p:txBody>
        </p:sp>
        <p:sp>
          <p:nvSpPr>
            <p:cNvPr id="178" name="object 178"/>
            <p:cNvSpPr/>
            <p:nvPr/>
          </p:nvSpPr>
          <p:spPr>
            <a:xfrm>
              <a:off x="7501890" y="3053334"/>
              <a:ext cx="85725" cy="0"/>
            </a:xfrm>
            <a:custGeom>
              <a:avLst/>
              <a:gdLst/>
              <a:ahLst/>
              <a:cxnLst/>
              <a:rect l="l" t="t" r="r" b="b"/>
              <a:pathLst>
                <a:path w="85725">
                  <a:moveTo>
                    <a:pt x="85344" y="0"/>
                  </a:moveTo>
                  <a:lnTo>
                    <a:pt x="0" y="0"/>
                  </a:lnTo>
                </a:path>
              </a:pathLst>
            </a:custGeom>
            <a:ln w="25908">
              <a:solidFill>
                <a:srgbClr val="FB0128"/>
              </a:solidFill>
            </a:ln>
          </p:spPr>
          <p:txBody>
            <a:bodyPr wrap="square" lIns="0" tIns="0" rIns="0" bIns="0" rtlCol="0"/>
            <a:lstStyle/>
            <a:p>
              <a:endParaRPr/>
            </a:p>
          </p:txBody>
        </p:sp>
        <p:sp>
          <p:nvSpPr>
            <p:cNvPr id="179" name="object 179"/>
            <p:cNvSpPr/>
            <p:nvPr/>
          </p:nvSpPr>
          <p:spPr>
            <a:xfrm>
              <a:off x="6962230" y="3027826"/>
              <a:ext cx="25400" cy="27940"/>
            </a:xfrm>
            <a:custGeom>
              <a:avLst/>
              <a:gdLst/>
              <a:ahLst/>
              <a:cxnLst/>
              <a:rect l="l" t="t" r="r" b="b"/>
              <a:pathLst>
                <a:path w="25400" h="27939">
                  <a:moveTo>
                    <a:pt x="10794" y="0"/>
                  </a:moveTo>
                  <a:lnTo>
                    <a:pt x="1028" y="5867"/>
                  </a:lnTo>
                  <a:lnTo>
                    <a:pt x="0" y="13131"/>
                  </a:lnTo>
                  <a:lnTo>
                    <a:pt x="3606" y="19138"/>
                  </a:lnTo>
                  <a:lnTo>
                    <a:pt x="7213" y="25146"/>
                  </a:lnTo>
                  <a:lnTo>
                    <a:pt x="14109" y="27647"/>
                  </a:lnTo>
                  <a:lnTo>
                    <a:pt x="23875" y="21780"/>
                  </a:lnTo>
                  <a:lnTo>
                    <a:pt x="24904" y="14516"/>
                  </a:lnTo>
                  <a:lnTo>
                    <a:pt x="17691" y="2501"/>
                  </a:lnTo>
                  <a:lnTo>
                    <a:pt x="10794" y="0"/>
                  </a:lnTo>
                  <a:close/>
                </a:path>
              </a:pathLst>
            </a:custGeom>
            <a:solidFill>
              <a:srgbClr val="608FFC"/>
            </a:solidFill>
          </p:spPr>
          <p:txBody>
            <a:bodyPr wrap="square" lIns="0" tIns="0" rIns="0" bIns="0" rtlCol="0"/>
            <a:lstStyle/>
            <a:p>
              <a:endParaRPr/>
            </a:p>
          </p:txBody>
        </p:sp>
        <p:sp>
          <p:nvSpPr>
            <p:cNvPr id="180" name="object 180"/>
            <p:cNvSpPr/>
            <p:nvPr/>
          </p:nvSpPr>
          <p:spPr>
            <a:xfrm>
              <a:off x="6962230" y="3027826"/>
              <a:ext cx="25400" cy="27940"/>
            </a:xfrm>
            <a:custGeom>
              <a:avLst/>
              <a:gdLst/>
              <a:ahLst/>
              <a:cxnLst/>
              <a:rect l="l" t="t" r="r" b="b"/>
              <a:pathLst>
                <a:path w="25400" h="27939">
                  <a:moveTo>
                    <a:pt x="3606" y="19138"/>
                  </a:moveTo>
                  <a:lnTo>
                    <a:pt x="0" y="13131"/>
                  </a:lnTo>
                  <a:lnTo>
                    <a:pt x="1028" y="5867"/>
                  </a:lnTo>
                  <a:lnTo>
                    <a:pt x="5905" y="2933"/>
                  </a:lnTo>
                  <a:lnTo>
                    <a:pt x="10794" y="0"/>
                  </a:lnTo>
                  <a:lnTo>
                    <a:pt x="17691" y="2501"/>
                  </a:lnTo>
                  <a:lnTo>
                    <a:pt x="21297" y="8509"/>
                  </a:lnTo>
                  <a:lnTo>
                    <a:pt x="24904" y="14516"/>
                  </a:lnTo>
                  <a:lnTo>
                    <a:pt x="23875" y="21780"/>
                  </a:lnTo>
                  <a:lnTo>
                    <a:pt x="18999" y="24714"/>
                  </a:lnTo>
                  <a:lnTo>
                    <a:pt x="14109" y="27647"/>
                  </a:lnTo>
                  <a:lnTo>
                    <a:pt x="7213" y="25146"/>
                  </a:lnTo>
                  <a:lnTo>
                    <a:pt x="3606" y="19138"/>
                  </a:lnTo>
                  <a:close/>
                </a:path>
              </a:pathLst>
            </a:custGeom>
            <a:ln w="12700">
              <a:solidFill>
                <a:srgbClr val="FB0128"/>
              </a:solidFill>
            </a:ln>
          </p:spPr>
          <p:txBody>
            <a:bodyPr wrap="square" lIns="0" tIns="0" rIns="0" bIns="0" rtlCol="0"/>
            <a:lstStyle/>
            <a:p>
              <a:endParaRPr/>
            </a:p>
          </p:txBody>
        </p:sp>
        <p:sp>
          <p:nvSpPr>
            <p:cNvPr id="181" name="object 181"/>
            <p:cNvSpPr/>
            <p:nvPr/>
          </p:nvSpPr>
          <p:spPr>
            <a:xfrm>
              <a:off x="7246837" y="2481497"/>
              <a:ext cx="24130" cy="25400"/>
            </a:xfrm>
            <a:custGeom>
              <a:avLst/>
              <a:gdLst/>
              <a:ahLst/>
              <a:cxnLst/>
              <a:rect l="l" t="t" r="r" b="b"/>
              <a:pathLst>
                <a:path w="24129" h="25400">
                  <a:moveTo>
                    <a:pt x="11163" y="0"/>
                  </a:moveTo>
                  <a:lnTo>
                    <a:pt x="1397" y="5880"/>
                  </a:lnTo>
                  <a:lnTo>
                    <a:pt x="0" y="12522"/>
                  </a:lnTo>
                  <a:lnTo>
                    <a:pt x="3162" y="17779"/>
                  </a:lnTo>
                  <a:lnTo>
                    <a:pt x="6324" y="23037"/>
                  </a:lnTo>
                  <a:lnTo>
                    <a:pt x="12839" y="24930"/>
                  </a:lnTo>
                  <a:lnTo>
                    <a:pt x="22618" y="19049"/>
                  </a:lnTo>
                  <a:lnTo>
                    <a:pt x="24015" y="12407"/>
                  </a:lnTo>
                  <a:lnTo>
                    <a:pt x="17691" y="1892"/>
                  </a:lnTo>
                  <a:lnTo>
                    <a:pt x="11163" y="0"/>
                  </a:lnTo>
                  <a:close/>
                </a:path>
              </a:pathLst>
            </a:custGeom>
            <a:solidFill>
              <a:srgbClr val="608FFC"/>
            </a:solidFill>
          </p:spPr>
          <p:txBody>
            <a:bodyPr wrap="square" lIns="0" tIns="0" rIns="0" bIns="0" rtlCol="0"/>
            <a:lstStyle/>
            <a:p>
              <a:endParaRPr/>
            </a:p>
          </p:txBody>
        </p:sp>
        <p:sp>
          <p:nvSpPr>
            <p:cNvPr id="182" name="object 182"/>
            <p:cNvSpPr/>
            <p:nvPr/>
          </p:nvSpPr>
          <p:spPr>
            <a:xfrm>
              <a:off x="7246837" y="2481497"/>
              <a:ext cx="24130" cy="25400"/>
            </a:xfrm>
            <a:custGeom>
              <a:avLst/>
              <a:gdLst/>
              <a:ahLst/>
              <a:cxnLst/>
              <a:rect l="l" t="t" r="r" b="b"/>
              <a:pathLst>
                <a:path w="24129" h="25400">
                  <a:moveTo>
                    <a:pt x="3162" y="17779"/>
                  </a:moveTo>
                  <a:lnTo>
                    <a:pt x="0" y="12522"/>
                  </a:lnTo>
                  <a:lnTo>
                    <a:pt x="1397" y="5880"/>
                  </a:lnTo>
                  <a:lnTo>
                    <a:pt x="6286" y="2933"/>
                  </a:lnTo>
                  <a:lnTo>
                    <a:pt x="11163" y="0"/>
                  </a:lnTo>
                  <a:lnTo>
                    <a:pt x="17691" y="1892"/>
                  </a:lnTo>
                  <a:lnTo>
                    <a:pt x="20853" y="7150"/>
                  </a:lnTo>
                  <a:lnTo>
                    <a:pt x="24015" y="12407"/>
                  </a:lnTo>
                  <a:lnTo>
                    <a:pt x="22618" y="19049"/>
                  </a:lnTo>
                  <a:lnTo>
                    <a:pt x="17729" y="21996"/>
                  </a:lnTo>
                  <a:lnTo>
                    <a:pt x="12839" y="24930"/>
                  </a:lnTo>
                  <a:lnTo>
                    <a:pt x="6324" y="23037"/>
                  </a:lnTo>
                  <a:lnTo>
                    <a:pt x="3162" y="17779"/>
                  </a:lnTo>
                  <a:close/>
                </a:path>
              </a:pathLst>
            </a:custGeom>
            <a:ln w="12699">
              <a:solidFill>
                <a:srgbClr val="FB0128"/>
              </a:solidFill>
            </a:ln>
          </p:spPr>
          <p:txBody>
            <a:bodyPr wrap="square" lIns="0" tIns="0" rIns="0" bIns="0" rtlCol="0"/>
            <a:lstStyle/>
            <a:p>
              <a:endParaRPr/>
            </a:p>
          </p:txBody>
        </p:sp>
        <p:sp>
          <p:nvSpPr>
            <p:cNvPr id="183" name="object 183"/>
            <p:cNvSpPr/>
            <p:nvPr/>
          </p:nvSpPr>
          <p:spPr>
            <a:xfrm>
              <a:off x="7573633" y="3042005"/>
              <a:ext cx="24765" cy="26670"/>
            </a:xfrm>
            <a:custGeom>
              <a:avLst/>
              <a:gdLst/>
              <a:ahLst/>
              <a:cxnLst/>
              <a:rect l="l" t="t" r="r" b="b"/>
              <a:pathLst>
                <a:path w="24765" h="26669">
                  <a:moveTo>
                    <a:pt x="10985" y="0"/>
                  </a:moveTo>
                  <a:lnTo>
                    <a:pt x="1219" y="5867"/>
                  </a:lnTo>
                  <a:lnTo>
                    <a:pt x="0" y="12814"/>
                  </a:lnTo>
                  <a:lnTo>
                    <a:pt x="3390" y="18453"/>
                  </a:lnTo>
                  <a:lnTo>
                    <a:pt x="6781" y="24091"/>
                  </a:lnTo>
                  <a:lnTo>
                    <a:pt x="13487" y="26276"/>
                  </a:lnTo>
                  <a:lnTo>
                    <a:pt x="23253" y="20408"/>
                  </a:lnTo>
                  <a:lnTo>
                    <a:pt x="24472" y="13461"/>
                  </a:lnTo>
                  <a:lnTo>
                    <a:pt x="17691" y="2184"/>
                  </a:lnTo>
                  <a:lnTo>
                    <a:pt x="10985" y="0"/>
                  </a:lnTo>
                  <a:close/>
                </a:path>
              </a:pathLst>
            </a:custGeom>
            <a:solidFill>
              <a:srgbClr val="608FFC"/>
            </a:solidFill>
          </p:spPr>
          <p:txBody>
            <a:bodyPr wrap="square" lIns="0" tIns="0" rIns="0" bIns="0" rtlCol="0"/>
            <a:lstStyle/>
            <a:p>
              <a:endParaRPr/>
            </a:p>
          </p:txBody>
        </p:sp>
        <p:sp>
          <p:nvSpPr>
            <p:cNvPr id="184" name="object 184"/>
            <p:cNvSpPr/>
            <p:nvPr/>
          </p:nvSpPr>
          <p:spPr>
            <a:xfrm>
              <a:off x="7573632" y="3042006"/>
              <a:ext cx="24765" cy="26670"/>
            </a:xfrm>
            <a:custGeom>
              <a:avLst/>
              <a:gdLst/>
              <a:ahLst/>
              <a:cxnLst/>
              <a:rect l="l" t="t" r="r" b="b"/>
              <a:pathLst>
                <a:path w="24765" h="26669">
                  <a:moveTo>
                    <a:pt x="3390" y="18453"/>
                  </a:moveTo>
                  <a:lnTo>
                    <a:pt x="0" y="12814"/>
                  </a:lnTo>
                  <a:lnTo>
                    <a:pt x="1219" y="5867"/>
                  </a:lnTo>
                  <a:lnTo>
                    <a:pt x="6108" y="2933"/>
                  </a:lnTo>
                  <a:lnTo>
                    <a:pt x="10985" y="0"/>
                  </a:lnTo>
                  <a:lnTo>
                    <a:pt x="17691" y="2184"/>
                  </a:lnTo>
                  <a:lnTo>
                    <a:pt x="21082" y="7823"/>
                  </a:lnTo>
                  <a:lnTo>
                    <a:pt x="24472" y="13461"/>
                  </a:lnTo>
                  <a:lnTo>
                    <a:pt x="23253" y="20408"/>
                  </a:lnTo>
                  <a:lnTo>
                    <a:pt x="18364" y="23342"/>
                  </a:lnTo>
                  <a:lnTo>
                    <a:pt x="13487" y="26276"/>
                  </a:lnTo>
                  <a:lnTo>
                    <a:pt x="6781" y="24091"/>
                  </a:lnTo>
                  <a:lnTo>
                    <a:pt x="3390" y="18453"/>
                  </a:lnTo>
                  <a:close/>
                </a:path>
              </a:pathLst>
            </a:custGeom>
            <a:ln w="12700">
              <a:solidFill>
                <a:srgbClr val="FB0128"/>
              </a:solidFill>
            </a:ln>
          </p:spPr>
          <p:txBody>
            <a:bodyPr wrap="square" lIns="0" tIns="0" rIns="0" bIns="0" rtlCol="0"/>
            <a:lstStyle/>
            <a:p>
              <a:endParaRPr/>
            </a:p>
          </p:txBody>
        </p:sp>
        <p:sp>
          <p:nvSpPr>
            <p:cNvPr id="185" name="object 185"/>
            <p:cNvSpPr/>
            <p:nvPr/>
          </p:nvSpPr>
          <p:spPr>
            <a:xfrm>
              <a:off x="6226302" y="2881122"/>
              <a:ext cx="338455" cy="407034"/>
            </a:xfrm>
            <a:custGeom>
              <a:avLst/>
              <a:gdLst/>
              <a:ahLst/>
              <a:cxnLst/>
              <a:rect l="l" t="t" r="r" b="b"/>
              <a:pathLst>
                <a:path w="338454" h="407035">
                  <a:moveTo>
                    <a:pt x="338327" y="406908"/>
                  </a:moveTo>
                  <a:lnTo>
                    <a:pt x="0" y="0"/>
                  </a:lnTo>
                </a:path>
              </a:pathLst>
            </a:custGeom>
            <a:ln w="50291">
              <a:solidFill>
                <a:srgbClr val="000000"/>
              </a:solidFill>
            </a:ln>
          </p:spPr>
          <p:txBody>
            <a:bodyPr wrap="square" lIns="0" tIns="0" rIns="0" bIns="0" rtlCol="0"/>
            <a:lstStyle/>
            <a:p>
              <a:endParaRPr/>
            </a:p>
          </p:txBody>
        </p:sp>
        <p:pic>
          <p:nvPicPr>
            <p:cNvPr id="186" name="object 186"/>
            <p:cNvPicPr/>
            <p:nvPr/>
          </p:nvPicPr>
          <p:blipFill>
            <a:blip r:embed="rId6" cstate="print"/>
            <a:stretch>
              <a:fillRect/>
            </a:stretch>
          </p:blipFill>
          <p:spPr>
            <a:xfrm>
              <a:off x="4579620" y="2089404"/>
              <a:ext cx="71628" cy="74675"/>
            </a:xfrm>
            <a:prstGeom prst="rect">
              <a:avLst/>
            </a:prstGeom>
          </p:spPr>
        </p:pic>
        <p:pic>
          <p:nvPicPr>
            <p:cNvPr id="187" name="object 187"/>
            <p:cNvPicPr/>
            <p:nvPr/>
          </p:nvPicPr>
          <p:blipFill>
            <a:blip r:embed="rId7" cstate="print"/>
            <a:stretch>
              <a:fillRect/>
            </a:stretch>
          </p:blipFill>
          <p:spPr>
            <a:xfrm>
              <a:off x="5439156" y="2878836"/>
              <a:ext cx="70104" cy="73151"/>
            </a:xfrm>
            <a:prstGeom prst="rect">
              <a:avLst/>
            </a:prstGeom>
          </p:spPr>
        </p:pic>
        <p:pic>
          <p:nvPicPr>
            <p:cNvPr id="188" name="object 188"/>
            <p:cNvPicPr/>
            <p:nvPr/>
          </p:nvPicPr>
          <p:blipFill>
            <a:blip r:embed="rId8" cstate="print"/>
            <a:stretch>
              <a:fillRect/>
            </a:stretch>
          </p:blipFill>
          <p:spPr>
            <a:xfrm>
              <a:off x="4585716" y="3668268"/>
              <a:ext cx="73152" cy="74675"/>
            </a:xfrm>
            <a:prstGeom prst="rect">
              <a:avLst/>
            </a:prstGeom>
          </p:spPr>
        </p:pic>
      </p:grpSp>
      <p:sp>
        <p:nvSpPr>
          <p:cNvPr id="189" name="object 189"/>
          <p:cNvSpPr txBox="1"/>
          <p:nvPr/>
        </p:nvSpPr>
        <p:spPr>
          <a:xfrm>
            <a:off x="4373562" y="2127505"/>
            <a:ext cx="487680" cy="299720"/>
          </a:xfrm>
          <a:prstGeom prst="rect">
            <a:avLst/>
          </a:prstGeom>
        </p:spPr>
        <p:txBody>
          <a:bodyPr vert="horz" wrap="square" lIns="0" tIns="12700" rIns="0" bIns="0" rtlCol="0">
            <a:spAutoFit/>
          </a:bodyPr>
          <a:lstStyle/>
          <a:p>
            <a:pPr marL="38100">
              <a:lnSpc>
                <a:spcPct val="100000"/>
              </a:lnSpc>
              <a:spcBef>
                <a:spcPts val="100"/>
              </a:spcBef>
            </a:pPr>
            <a:r>
              <a:rPr sz="1800" dirty="0">
                <a:solidFill>
                  <a:srgbClr val="704400"/>
                </a:solidFill>
                <a:latin typeface="Arial"/>
                <a:cs typeface="Arial"/>
              </a:rPr>
              <a:t>C</a:t>
            </a:r>
            <a:r>
              <a:rPr sz="1800" spc="385" dirty="0">
                <a:solidFill>
                  <a:srgbClr val="704400"/>
                </a:solidFill>
                <a:latin typeface="Arial"/>
                <a:cs typeface="Arial"/>
              </a:rPr>
              <a:t> </a:t>
            </a:r>
            <a:r>
              <a:rPr sz="2700" spc="-75" baseline="-16975" dirty="0">
                <a:solidFill>
                  <a:srgbClr val="704400"/>
                </a:solidFill>
                <a:latin typeface="Arial"/>
                <a:cs typeface="Arial"/>
              </a:rPr>
              <a:t>+</a:t>
            </a:r>
            <a:endParaRPr sz="2700" baseline="-16975">
              <a:latin typeface="Arial"/>
              <a:cs typeface="Arial"/>
            </a:endParaRPr>
          </a:p>
        </p:txBody>
      </p:sp>
      <p:sp>
        <p:nvSpPr>
          <p:cNvPr id="190" name="object 190"/>
          <p:cNvSpPr txBox="1"/>
          <p:nvPr/>
        </p:nvSpPr>
        <p:spPr>
          <a:xfrm>
            <a:off x="4406963" y="3424581"/>
            <a:ext cx="17843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704400"/>
                </a:solidFill>
                <a:latin typeface="Arial"/>
                <a:cs typeface="Arial"/>
              </a:rPr>
              <a:t>A</a:t>
            </a:r>
            <a:endParaRPr sz="1800">
              <a:latin typeface="Arial"/>
              <a:cs typeface="Arial"/>
            </a:endParaRPr>
          </a:p>
        </p:txBody>
      </p:sp>
      <p:sp>
        <p:nvSpPr>
          <p:cNvPr id="191" name="object 191"/>
          <p:cNvSpPr txBox="1"/>
          <p:nvPr/>
        </p:nvSpPr>
        <p:spPr>
          <a:xfrm>
            <a:off x="5253011" y="2592706"/>
            <a:ext cx="17843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704400"/>
                </a:solidFill>
                <a:latin typeface="Arial"/>
                <a:cs typeface="Arial"/>
              </a:rPr>
              <a:t>B</a:t>
            </a:r>
            <a:endParaRPr sz="1800">
              <a:latin typeface="Arial"/>
              <a:cs typeface="Arial"/>
            </a:endParaRPr>
          </a:p>
        </p:txBody>
      </p:sp>
      <p:sp>
        <p:nvSpPr>
          <p:cNvPr id="192" name="object 192"/>
          <p:cNvSpPr txBox="1"/>
          <p:nvPr/>
        </p:nvSpPr>
        <p:spPr>
          <a:xfrm>
            <a:off x="4284821" y="4588193"/>
            <a:ext cx="1143000" cy="1122680"/>
          </a:xfrm>
          <a:prstGeom prst="rect">
            <a:avLst/>
          </a:prstGeom>
        </p:spPr>
        <p:txBody>
          <a:bodyPr vert="horz" wrap="square" lIns="0" tIns="12700" rIns="0" bIns="0" rtlCol="0">
            <a:spAutoFit/>
          </a:bodyPr>
          <a:lstStyle/>
          <a:p>
            <a:pPr marL="164465">
              <a:lnSpc>
                <a:spcPct val="100000"/>
              </a:lnSpc>
              <a:spcBef>
                <a:spcPts val="100"/>
              </a:spcBef>
            </a:pPr>
            <a:r>
              <a:rPr sz="2400" spc="-10" dirty="0">
                <a:solidFill>
                  <a:srgbClr val="704400"/>
                </a:solidFill>
                <a:latin typeface="Arial"/>
                <a:cs typeface="Arial"/>
              </a:rPr>
              <a:t>C-B-</a:t>
            </a:r>
            <a:r>
              <a:rPr sz="2400" spc="-50" dirty="0">
                <a:solidFill>
                  <a:srgbClr val="704400"/>
                </a:solidFill>
                <a:latin typeface="Arial"/>
                <a:cs typeface="Arial"/>
              </a:rPr>
              <a:t>A</a:t>
            </a:r>
            <a:endParaRPr sz="2400">
              <a:latin typeface="Arial"/>
              <a:cs typeface="Arial"/>
            </a:endParaRPr>
          </a:p>
          <a:p>
            <a:pPr marL="12700" marR="5080" indent="167640">
              <a:lnSpc>
                <a:spcPct val="100000"/>
              </a:lnSpc>
            </a:pPr>
            <a:r>
              <a:rPr sz="2400" spc="-10" dirty="0">
                <a:solidFill>
                  <a:srgbClr val="704400"/>
                </a:solidFill>
                <a:latin typeface="Arial"/>
                <a:cs typeface="Arial"/>
              </a:rPr>
              <a:t>Meter Phasors</a:t>
            </a:r>
            <a:endParaRPr sz="2400">
              <a:latin typeface="Arial"/>
              <a:cs typeface="Arial"/>
            </a:endParaRPr>
          </a:p>
        </p:txBody>
      </p:sp>
      <p:sp>
        <p:nvSpPr>
          <p:cNvPr id="193" name="object 193"/>
          <p:cNvSpPr txBox="1"/>
          <p:nvPr/>
        </p:nvSpPr>
        <p:spPr>
          <a:xfrm>
            <a:off x="6013450" y="4796313"/>
            <a:ext cx="195580" cy="330835"/>
          </a:xfrm>
          <a:prstGeom prst="rect">
            <a:avLst/>
          </a:prstGeom>
        </p:spPr>
        <p:txBody>
          <a:bodyPr vert="horz" wrap="square" lIns="0" tIns="12700" rIns="0" bIns="0" rtlCol="0">
            <a:spAutoFit/>
          </a:bodyPr>
          <a:lstStyle/>
          <a:p>
            <a:pPr marL="12700">
              <a:lnSpc>
                <a:spcPct val="100000"/>
              </a:lnSpc>
              <a:spcBef>
                <a:spcPts val="100"/>
              </a:spcBef>
            </a:pPr>
            <a:r>
              <a:rPr sz="2000" dirty="0">
                <a:solidFill>
                  <a:srgbClr val="704400"/>
                </a:solidFill>
                <a:latin typeface="Arial"/>
                <a:cs typeface="Arial"/>
              </a:rPr>
              <a:t>E</a:t>
            </a:r>
            <a:endParaRPr sz="2000">
              <a:latin typeface="Arial"/>
              <a:cs typeface="Arial"/>
            </a:endParaRPr>
          </a:p>
        </p:txBody>
      </p:sp>
      <p:sp>
        <p:nvSpPr>
          <p:cNvPr id="194" name="object 194"/>
          <p:cNvSpPr txBox="1"/>
          <p:nvPr/>
        </p:nvSpPr>
        <p:spPr>
          <a:xfrm>
            <a:off x="6182614" y="4944141"/>
            <a:ext cx="251460" cy="228600"/>
          </a:xfrm>
          <a:prstGeom prst="rect">
            <a:avLst/>
          </a:prstGeom>
        </p:spPr>
        <p:txBody>
          <a:bodyPr vert="horz" wrap="square" lIns="0" tIns="16510" rIns="0" bIns="0" rtlCol="0">
            <a:spAutoFit/>
          </a:bodyPr>
          <a:lstStyle/>
          <a:p>
            <a:pPr marL="12700">
              <a:lnSpc>
                <a:spcPct val="100000"/>
              </a:lnSpc>
              <a:spcBef>
                <a:spcPts val="130"/>
              </a:spcBef>
            </a:pPr>
            <a:r>
              <a:rPr sz="1300" spc="-25" dirty="0">
                <a:solidFill>
                  <a:srgbClr val="704400"/>
                </a:solidFill>
                <a:latin typeface="Arial"/>
                <a:cs typeface="Arial"/>
              </a:rPr>
              <a:t>BA</a:t>
            </a:r>
            <a:endParaRPr sz="1300">
              <a:latin typeface="Arial"/>
              <a:cs typeface="Arial"/>
            </a:endParaRPr>
          </a:p>
        </p:txBody>
      </p:sp>
      <p:sp>
        <p:nvSpPr>
          <p:cNvPr id="195" name="object 195"/>
          <p:cNvSpPr txBox="1"/>
          <p:nvPr/>
        </p:nvSpPr>
        <p:spPr>
          <a:xfrm>
            <a:off x="7612062" y="4570888"/>
            <a:ext cx="268605" cy="330835"/>
          </a:xfrm>
          <a:prstGeom prst="rect">
            <a:avLst/>
          </a:prstGeom>
        </p:spPr>
        <p:txBody>
          <a:bodyPr vert="horz" wrap="square" lIns="0" tIns="12700" rIns="0" bIns="0" rtlCol="0">
            <a:spAutoFit/>
          </a:bodyPr>
          <a:lstStyle/>
          <a:p>
            <a:pPr marL="38100">
              <a:lnSpc>
                <a:spcPct val="100000"/>
              </a:lnSpc>
              <a:spcBef>
                <a:spcPts val="100"/>
              </a:spcBef>
            </a:pPr>
            <a:r>
              <a:rPr sz="2000" spc="-25" dirty="0">
                <a:solidFill>
                  <a:srgbClr val="704400"/>
                </a:solidFill>
                <a:latin typeface="Arial"/>
                <a:cs typeface="Arial"/>
              </a:rPr>
              <a:t>I</a:t>
            </a:r>
            <a:r>
              <a:rPr sz="1950" spc="-37" baseline="-21367" dirty="0">
                <a:solidFill>
                  <a:srgbClr val="704400"/>
                </a:solidFill>
                <a:latin typeface="Arial"/>
                <a:cs typeface="Arial"/>
              </a:rPr>
              <a:t>C</a:t>
            </a:r>
            <a:endParaRPr sz="1950" baseline="-21367">
              <a:latin typeface="Arial"/>
              <a:cs typeface="Arial"/>
            </a:endParaRPr>
          </a:p>
        </p:txBody>
      </p:sp>
      <p:sp>
        <p:nvSpPr>
          <p:cNvPr id="196" name="object 196"/>
          <p:cNvSpPr txBox="1"/>
          <p:nvPr/>
        </p:nvSpPr>
        <p:spPr>
          <a:xfrm>
            <a:off x="6970712" y="5467826"/>
            <a:ext cx="259715" cy="330835"/>
          </a:xfrm>
          <a:prstGeom prst="rect">
            <a:avLst/>
          </a:prstGeom>
        </p:spPr>
        <p:txBody>
          <a:bodyPr vert="horz" wrap="square" lIns="0" tIns="12700" rIns="0" bIns="0" rtlCol="0">
            <a:spAutoFit/>
          </a:bodyPr>
          <a:lstStyle/>
          <a:p>
            <a:pPr marL="38100">
              <a:lnSpc>
                <a:spcPct val="100000"/>
              </a:lnSpc>
              <a:spcBef>
                <a:spcPts val="100"/>
              </a:spcBef>
            </a:pPr>
            <a:r>
              <a:rPr sz="2000" spc="-25" dirty="0">
                <a:solidFill>
                  <a:srgbClr val="704400"/>
                </a:solidFill>
                <a:latin typeface="Arial"/>
                <a:cs typeface="Arial"/>
              </a:rPr>
              <a:t>I</a:t>
            </a:r>
            <a:r>
              <a:rPr sz="1950" spc="-37" baseline="-21367" dirty="0">
                <a:solidFill>
                  <a:srgbClr val="704400"/>
                </a:solidFill>
                <a:latin typeface="Arial"/>
                <a:cs typeface="Arial"/>
              </a:rPr>
              <a:t>A</a:t>
            </a:r>
            <a:endParaRPr sz="1950" baseline="-21367">
              <a:latin typeface="Arial"/>
              <a:cs typeface="Arial"/>
            </a:endParaRPr>
          </a:p>
        </p:txBody>
      </p:sp>
      <p:sp>
        <p:nvSpPr>
          <p:cNvPr id="197" name="object 197"/>
          <p:cNvSpPr txBox="1"/>
          <p:nvPr/>
        </p:nvSpPr>
        <p:spPr>
          <a:xfrm>
            <a:off x="6262688" y="4282535"/>
            <a:ext cx="480695" cy="330835"/>
          </a:xfrm>
          <a:prstGeom prst="rect">
            <a:avLst/>
          </a:prstGeom>
        </p:spPr>
        <p:txBody>
          <a:bodyPr vert="horz" wrap="square" lIns="0" tIns="12700" rIns="0" bIns="0" rtlCol="0">
            <a:spAutoFit/>
          </a:bodyPr>
          <a:lstStyle/>
          <a:p>
            <a:pPr marL="38100">
              <a:lnSpc>
                <a:spcPct val="100000"/>
              </a:lnSpc>
              <a:spcBef>
                <a:spcPts val="100"/>
              </a:spcBef>
            </a:pPr>
            <a:r>
              <a:rPr sz="3000" spc="-37" baseline="13888" dirty="0">
                <a:solidFill>
                  <a:srgbClr val="704400"/>
                </a:solidFill>
                <a:latin typeface="Arial"/>
                <a:cs typeface="Arial"/>
              </a:rPr>
              <a:t>E</a:t>
            </a:r>
            <a:r>
              <a:rPr sz="1300" spc="-25" dirty="0">
                <a:solidFill>
                  <a:srgbClr val="704400"/>
                </a:solidFill>
                <a:latin typeface="Arial"/>
                <a:cs typeface="Arial"/>
              </a:rPr>
              <a:t>BC</a:t>
            </a:r>
            <a:endParaRPr sz="1300">
              <a:latin typeface="Arial"/>
              <a:cs typeface="Arial"/>
            </a:endParaRPr>
          </a:p>
        </p:txBody>
      </p:sp>
      <p:sp>
        <p:nvSpPr>
          <p:cNvPr id="198" name="object 198"/>
          <p:cNvSpPr txBox="1"/>
          <p:nvPr/>
        </p:nvSpPr>
        <p:spPr>
          <a:xfrm>
            <a:off x="7075487" y="4334065"/>
            <a:ext cx="61150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704400"/>
                </a:solidFill>
                <a:latin typeface="Arial"/>
                <a:cs typeface="Arial"/>
              </a:rPr>
              <a:t>(30°</a:t>
            </a:r>
            <a:r>
              <a:rPr sz="1200" spc="-30" dirty="0">
                <a:solidFill>
                  <a:srgbClr val="704400"/>
                </a:solidFill>
                <a:latin typeface="Arial"/>
                <a:cs typeface="Arial"/>
              </a:rPr>
              <a:t> </a:t>
            </a:r>
            <a:r>
              <a:rPr sz="1200" dirty="0">
                <a:solidFill>
                  <a:srgbClr val="704400"/>
                </a:solidFill>
                <a:latin typeface="Arial"/>
                <a:cs typeface="Arial"/>
              </a:rPr>
              <a:t>+</a:t>
            </a:r>
            <a:r>
              <a:rPr sz="1200" spc="5" dirty="0">
                <a:solidFill>
                  <a:srgbClr val="704400"/>
                </a:solidFill>
                <a:latin typeface="Arial"/>
                <a:cs typeface="Arial"/>
              </a:rPr>
              <a:t> </a:t>
            </a:r>
            <a:r>
              <a:rPr sz="1200" b="1" spc="-25" dirty="0">
                <a:solidFill>
                  <a:srgbClr val="704400"/>
                </a:solidFill>
                <a:latin typeface="Symbol"/>
                <a:cs typeface="Symbol"/>
              </a:rPr>
              <a:t></a:t>
            </a:r>
            <a:r>
              <a:rPr sz="1200" spc="-25" dirty="0">
                <a:solidFill>
                  <a:srgbClr val="704400"/>
                </a:solidFill>
                <a:latin typeface="Arial"/>
                <a:cs typeface="Arial"/>
              </a:rPr>
              <a:t>)</a:t>
            </a:r>
            <a:endParaRPr sz="1200">
              <a:latin typeface="Arial"/>
              <a:cs typeface="Arial"/>
            </a:endParaRPr>
          </a:p>
        </p:txBody>
      </p:sp>
      <p:sp>
        <p:nvSpPr>
          <p:cNvPr id="199" name="object 199"/>
          <p:cNvSpPr txBox="1"/>
          <p:nvPr/>
        </p:nvSpPr>
        <p:spPr>
          <a:xfrm>
            <a:off x="6354763" y="5292915"/>
            <a:ext cx="57340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704400"/>
                </a:solidFill>
                <a:latin typeface="Arial"/>
                <a:cs typeface="Arial"/>
              </a:rPr>
              <a:t>(30°</a:t>
            </a:r>
            <a:r>
              <a:rPr sz="1200" spc="-30" dirty="0">
                <a:solidFill>
                  <a:srgbClr val="704400"/>
                </a:solidFill>
                <a:latin typeface="Arial"/>
                <a:cs typeface="Arial"/>
              </a:rPr>
              <a:t> </a:t>
            </a:r>
            <a:r>
              <a:rPr sz="1200" dirty="0">
                <a:solidFill>
                  <a:srgbClr val="704400"/>
                </a:solidFill>
                <a:latin typeface="Arial"/>
                <a:cs typeface="Arial"/>
              </a:rPr>
              <a:t>-</a:t>
            </a:r>
            <a:r>
              <a:rPr sz="1200" spc="10" dirty="0">
                <a:solidFill>
                  <a:srgbClr val="704400"/>
                </a:solidFill>
                <a:latin typeface="Arial"/>
                <a:cs typeface="Arial"/>
              </a:rPr>
              <a:t> </a:t>
            </a:r>
            <a:r>
              <a:rPr sz="1200" b="1" spc="-25" dirty="0">
                <a:solidFill>
                  <a:srgbClr val="704400"/>
                </a:solidFill>
                <a:latin typeface="Symbol"/>
                <a:cs typeface="Symbol"/>
              </a:rPr>
              <a:t></a:t>
            </a:r>
            <a:r>
              <a:rPr sz="1200" spc="-25" dirty="0">
                <a:solidFill>
                  <a:srgbClr val="704400"/>
                </a:solidFill>
                <a:latin typeface="Arial"/>
                <a:cs typeface="Arial"/>
              </a:rPr>
              <a:t>)</a:t>
            </a:r>
            <a:endParaRPr sz="1200">
              <a:latin typeface="Arial"/>
              <a:cs typeface="Arial"/>
            </a:endParaRPr>
          </a:p>
        </p:txBody>
      </p:sp>
      <p:grpSp>
        <p:nvGrpSpPr>
          <p:cNvPr id="200" name="object 200"/>
          <p:cNvGrpSpPr/>
          <p:nvPr/>
        </p:nvGrpSpPr>
        <p:grpSpPr>
          <a:xfrm>
            <a:off x="6243828" y="4312922"/>
            <a:ext cx="1320165" cy="1220470"/>
            <a:chOff x="6243828" y="4312922"/>
            <a:chExt cx="1320165" cy="1220470"/>
          </a:xfrm>
        </p:grpSpPr>
        <p:sp>
          <p:nvSpPr>
            <p:cNvPr id="201" name="object 201"/>
            <p:cNvSpPr/>
            <p:nvPr/>
          </p:nvSpPr>
          <p:spPr>
            <a:xfrm>
              <a:off x="6320028" y="5221414"/>
              <a:ext cx="1134110" cy="3175"/>
            </a:xfrm>
            <a:custGeom>
              <a:avLst/>
              <a:gdLst/>
              <a:ahLst/>
              <a:cxnLst/>
              <a:rect l="l" t="t" r="r" b="b"/>
              <a:pathLst>
                <a:path w="1134109" h="3175">
                  <a:moveTo>
                    <a:pt x="1133855" y="2857"/>
                  </a:moveTo>
                  <a:lnTo>
                    <a:pt x="0" y="0"/>
                  </a:lnTo>
                </a:path>
              </a:pathLst>
            </a:custGeom>
            <a:ln w="12700">
              <a:solidFill>
                <a:srgbClr val="037B03"/>
              </a:solidFill>
            </a:ln>
          </p:spPr>
          <p:txBody>
            <a:bodyPr wrap="square" lIns="0" tIns="0" rIns="0" bIns="0" rtlCol="0"/>
            <a:lstStyle/>
            <a:p>
              <a:endParaRPr/>
            </a:p>
          </p:txBody>
        </p:sp>
        <p:sp>
          <p:nvSpPr>
            <p:cNvPr id="202" name="object 202"/>
            <p:cNvSpPr/>
            <p:nvPr/>
          </p:nvSpPr>
          <p:spPr>
            <a:xfrm>
              <a:off x="6243828" y="5183446"/>
              <a:ext cx="127635" cy="76200"/>
            </a:xfrm>
            <a:custGeom>
              <a:avLst/>
              <a:gdLst/>
              <a:ahLst/>
              <a:cxnLst/>
              <a:rect l="l" t="t" r="r" b="b"/>
              <a:pathLst>
                <a:path w="127635" h="76200">
                  <a:moveTo>
                    <a:pt x="127101" y="0"/>
                  </a:moveTo>
                  <a:lnTo>
                    <a:pt x="0" y="37782"/>
                  </a:lnTo>
                  <a:lnTo>
                    <a:pt x="126898" y="76200"/>
                  </a:lnTo>
                  <a:lnTo>
                    <a:pt x="76200" y="37973"/>
                  </a:lnTo>
                  <a:lnTo>
                    <a:pt x="127101" y="0"/>
                  </a:lnTo>
                  <a:close/>
                </a:path>
              </a:pathLst>
            </a:custGeom>
            <a:solidFill>
              <a:srgbClr val="037B03"/>
            </a:solidFill>
          </p:spPr>
          <p:txBody>
            <a:bodyPr wrap="square" lIns="0" tIns="0" rIns="0" bIns="0" rtlCol="0"/>
            <a:lstStyle/>
            <a:p>
              <a:endParaRPr/>
            </a:p>
          </p:txBody>
        </p:sp>
        <p:sp>
          <p:nvSpPr>
            <p:cNvPr id="203" name="object 203"/>
            <p:cNvSpPr/>
            <p:nvPr/>
          </p:nvSpPr>
          <p:spPr>
            <a:xfrm>
              <a:off x="7442454" y="4645913"/>
              <a:ext cx="0" cy="588645"/>
            </a:xfrm>
            <a:custGeom>
              <a:avLst/>
              <a:gdLst/>
              <a:ahLst/>
              <a:cxnLst/>
              <a:rect l="l" t="t" r="r" b="b"/>
              <a:pathLst>
                <a:path h="588645">
                  <a:moveTo>
                    <a:pt x="0" y="588264"/>
                  </a:moveTo>
                  <a:lnTo>
                    <a:pt x="0" y="0"/>
                  </a:lnTo>
                </a:path>
              </a:pathLst>
            </a:custGeom>
            <a:ln w="25908">
              <a:solidFill>
                <a:srgbClr val="FB0128"/>
              </a:solidFill>
            </a:ln>
          </p:spPr>
          <p:txBody>
            <a:bodyPr wrap="square" lIns="0" tIns="0" rIns="0" bIns="0" rtlCol="0"/>
            <a:lstStyle/>
            <a:p>
              <a:endParaRPr/>
            </a:p>
          </p:txBody>
        </p:sp>
        <p:sp>
          <p:nvSpPr>
            <p:cNvPr id="204" name="object 204"/>
            <p:cNvSpPr/>
            <p:nvPr/>
          </p:nvSpPr>
          <p:spPr>
            <a:xfrm>
              <a:off x="7403595" y="4568189"/>
              <a:ext cx="78105" cy="129539"/>
            </a:xfrm>
            <a:custGeom>
              <a:avLst/>
              <a:gdLst/>
              <a:ahLst/>
              <a:cxnLst/>
              <a:rect l="l" t="t" r="r" b="b"/>
              <a:pathLst>
                <a:path w="78104" h="129539">
                  <a:moveTo>
                    <a:pt x="38861" y="0"/>
                  </a:moveTo>
                  <a:lnTo>
                    <a:pt x="0" y="129540"/>
                  </a:lnTo>
                  <a:lnTo>
                    <a:pt x="38861" y="77724"/>
                  </a:lnTo>
                  <a:lnTo>
                    <a:pt x="77723" y="129540"/>
                  </a:lnTo>
                  <a:lnTo>
                    <a:pt x="38861" y="0"/>
                  </a:lnTo>
                  <a:close/>
                </a:path>
              </a:pathLst>
            </a:custGeom>
            <a:solidFill>
              <a:srgbClr val="FB0128"/>
            </a:solidFill>
          </p:spPr>
          <p:txBody>
            <a:bodyPr wrap="square" lIns="0" tIns="0" rIns="0" bIns="0" rtlCol="0"/>
            <a:lstStyle/>
            <a:p>
              <a:endParaRPr/>
            </a:p>
          </p:txBody>
        </p:sp>
        <p:sp>
          <p:nvSpPr>
            <p:cNvPr id="205" name="object 205"/>
            <p:cNvSpPr/>
            <p:nvPr/>
          </p:nvSpPr>
          <p:spPr>
            <a:xfrm>
              <a:off x="6848640" y="5229605"/>
              <a:ext cx="591185" cy="271145"/>
            </a:xfrm>
            <a:custGeom>
              <a:avLst/>
              <a:gdLst/>
              <a:ahLst/>
              <a:cxnLst/>
              <a:rect l="l" t="t" r="r" b="b"/>
              <a:pathLst>
                <a:path w="591184" h="271145">
                  <a:moveTo>
                    <a:pt x="590765" y="0"/>
                  </a:moveTo>
                  <a:lnTo>
                    <a:pt x="0" y="270878"/>
                  </a:lnTo>
                </a:path>
              </a:pathLst>
            </a:custGeom>
            <a:ln w="25908">
              <a:solidFill>
                <a:srgbClr val="FB0128"/>
              </a:solidFill>
            </a:ln>
          </p:spPr>
          <p:txBody>
            <a:bodyPr wrap="square" lIns="0" tIns="0" rIns="0" bIns="0" rtlCol="0"/>
            <a:lstStyle/>
            <a:p>
              <a:endParaRPr/>
            </a:p>
          </p:txBody>
        </p:sp>
        <p:sp>
          <p:nvSpPr>
            <p:cNvPr id="206" name="object 206"/>
            <p:cNvSpPr/>
            <p:nvPr/>
          </p:nvSpPr>
          <p:spPr>
            <a:xfrm>
              <a:off x="6777988" y="5443561"/>
              <a:ext cx="133985" cy="89535"/>
            </a:xfrm>
            <a:custGeom>
              <a:avLst/>
              <a:gdLst/>
              <a:ahLst/>
              <a:cxnLst/>
              <a:rect l="l" t="t" r="r" b="b"/>
              <a:pathLst>
                <a:path w="133984" h="89535">
                  <a:moveTo>
                    <a:pt x="101549" y="0"/>
                  </a:moveTo>
                  <a:lnTo>
                    <a:pt x="0" y="89319"/>
                  </a:lnTo>
                  <a:lnTo>
                    <a:pt x="133946" y="70650"/>
                  </a:lnTo>
                  <a:lnTo>
                    <a:pt x="70650" y="56921"/>
                  </a:lnTo>
                  <a:lnTo>
                    <a:pt x="101549" y="0"/>
                  </a:lnTo>
                  <a:close/>
                </a:path>
              </a:pathLst>
            </a:custGeom>
            <a:solidFill>
              <a:srgbClr val="FB0128"/>
            </a:solidFill>
          </p:spPr>
          <p:txBody>
            <a:bodyPr wrap="square" lIns="0" tIns="0" rIns="0" bIns="0" rtlCol="0"/>
            <a:lstStyle/>
            <a:p>
              <a:endParaRPr/>
            </a:p>
          </p:txBody>
        </p:sp>
        <p:sp>
          <p:nvSpPr>
            <p:cNvPr id="207" name="object 207"/>
            <p:cNvSpPr/>
            <p:nvPr/>
          </p:nvSpPr>
          <p:spPr>
            <a:xfrm>
              <a:off x="7248144" y="4814320"/>
              <a:ext cx="155575" cy="59690"/>
            </a:xfrm>
            <a:custGeom>
              <a:avLst/>
              <a:gdLst/>
              <a:ahLst/>
              <a:cxnLst/>
              <a:rect l="l" t="t" r="r" b="b"/>
              <a:pathLst>
                <a:path w="155575" h="59689">
                  <a:moveTo>
                    <a:pt x="0" y="59677"/>
                  </a:moveTo>
                  <a:lnTo>
                    <a:pt x="36514" y="34070"/>
                  </a:lnTo>
                  <a:lnTo>
                    <a:pt x="74915" y="15460"/>
                  </a:lnTo>
                  <a:lnTo>
                    <a:pt x="114705" y="4039"/>
                  </a:lnTo>
                  <a:lnTo>
                    <a:pt x="155384" y="0"/>
                  </a:lnTo>
                </a:path>
              </a:pathLst>
            </a:custGeom>
            <a:ln w="12191">
              <a:solidFill>
                <a:srgbClr val="BB3700"/>
              </a:solidFill>
            </a:ln>
          </p:spPr>
          <p:txBody>
            <a:bodyPr wrap="square" lIns="0" tIns="0" rIns="0" bIns="0" rtlCol="0"/>
            <a:lstStyle/>
            <a:p>
              <a:endParaRPr/>
            </a:p>
          </p:txBody>
        </p:sp>
        <p:sp>
          <p:nvSpPr>
            <p:cNvPr id="208" name="object 208"/>
            <p:cNvSpPr/>
            <p:nvPr/>
          </p:nvSpPr>
          <p:spPr>
            <a:xfrm>
              <a:off x="7008879" y="5225792"/>
              <a:ext cx="57150" cy="178435"/>
            </a:xfrm>
            <a:custGeom>
              <a:avLst/>
              <a:gdLst/>
              <a:ahLst/>
              <a:cxnLst/>
              <a:rect l="l" t="t" r="r" b="b"/>
              <a:pathLst>
                <a:path w="57150" h="178435">
                  <a:moveTo>
                    <a:pt x="56718" y="178295"/>
                  </a:moveTo>
                  <a:lnTo>
                    <a:pt x="32173" y="136334"/>
                  </a:lnTo>
                  <a:lnTo>
                    <a:pt x="14419" y="92252"/>
                  </a:lnTo>
                  <a:lnTo>
                    <a:pt x="3634" y="46618"/>
                  </a:lnTo>
                  <a:lnTo>
                    <a:pt x="0" y="0"/>
                  </a:lnTo>
                </a:path>
              </a:pathLst>
            </a:custGeom>
            <a:ln w="12192">
              <a:solidFill>
                <a:srgbClr val="BB3700"/>
              </a:solidFill>
            </a:ln>
          </p:spPr>
          <p:txBody>
            <a:bodyPr wrap="square" lIns="0" tIns="0" rIns="0" bIns="0" rtlCol="0"/>
            <a:lstStyle/>
            <a:p>
              <a:endParaRPr/>
            </a:p>
          </p:txBody>
        </p:sp>
        <p:sp>
          <p:nvSpPr>
            <p:cNvPr id="209" name="object 209"/>
            <p:cNvSpPr/>
            <p:nvPr/>
          </p:nvSpPr>
          <p:spPr>
            <a:xfrm>
              <a:off x="6881838" y="4376419"/>
              <a:ext cx="558800" cy="842010"/>
            </a:xfrm>
            <a:custGeom>
              <a:avLst/>
              <a:gdLst/>
              <a:ahLst/>
              <a:cxnLst/>
              <a:rect l="l" t="t" r="r" b="b"/>
              <a:pathLst>
                <a:path w="558800" h="842010">
                  <a:moveTo>
                    <a:pt x="558330" y="841755"/>
                  </a:moveTo>
                  <a:lnTo>
                    <a:pt x="0" y="0"/>
                  </a:lnTo>
                </a:path>
              </a:pathLst>
            </a:custGeom>
            <a:ln w="12700">
              <a:solidFill>
                <a:srgbClr val="037B03"/>
              </a:solidFill>
            </a:ln>
          </p:spPr>
          <p:txBody>
            <a:bodyPr wrap="square" lIns="0" tIns="0" rIns="0" bIns="0" rtlCol="0"/>
            <a:lstStyle/>
            <a:p>
              <a:endParaRPr/>
            </a:p>
          </p:txBody>
        </p:sp>
        <p:sp>
          <p:nvSpPr>
            <p:cNvPr id="210" name="object 210"/>
            <p:cNvSpPr/>
            <p:nvPr/>
          </p:nvSpPr>
          <p:spPr>
            <a:xfrm>
              <a:off x="6839715" y="4312922"/>
              <a:ext cx="102235" cy="127000"/>
            </a:xfrm>
            <a:custGeom>
              <a:avLst/>
              <a:gdLst/>
              <a:ahLst/>
              <a:cxnLst/>
              <a:rect l="l" t="t" r="r" b="b"/>
              <a:pathLst>
                <a:path w="102234" h="127000">
                  <a:moveTo>
                    <a:pt x="0" y="0"/>
                  </a:moveTo>
                  <a:lnTo>
                    <a:pt x="38442" y="126898"/>
                  </a:lnTo>
                  <a:lnTo>
                    <a:pt x="42113" y="63500"/>
                  </a:lnTo>
                  <a:lnTo>
                    <a:pt x="101942" y="84772"/>
                  </a:lnTo>
                  <a:lnTo>
                    <a:pt x="0" y="0"/>
                  </a:lnTo>
                  <a:close/>
                </a:path>
              </a:pathLst>
            </a:custGeom>
            <a:solidFill>
              <a:srgbClr val="037B03"/>
            </a:solidFill>
          </p:spPr>
          <p:txBody>
            <a:bodyPr wrap="square" lIns="0" tIns="0" rIns="0" bIns="0" rtlCol="0"/>
            <a:lstStyle/>
            <a:p>
              <a:endParaRPr/>
            </a:p>
          </p:txBody>
        </p:sp>
        <p:sp>
          <p:nvSpPr>
            <p:cNvPr id="211" name="object 211"/>
            <p:cNvSpPr/>
            <p:nvPr/>
          </p:nvSpPr>
          <p:spPr>
            <a:xfrm>
              <a:off x="7185944" y="4918509"/>
              <a:ext cx="371475" cy="134620"/>
            </a:xfrm>
            <a:custGeom>
              <a:avLst/>
              <a:gdLst/>
              <a:ahLst/>
              <a:cxnLst/>
              <a:rect l="l" t="t" r="r" b="b"/>
              <a:pathLst>
                <a:path w="371475" h="134620">
                  <a:moveTo>
                    <a:pt x="0" y="113312"/>
                  </a:moveTo>
                  <a:lnTo>
                    <a:pt x="45812" y="65447"/>
                  </a:lnTo>
                  <a:lnTo>
                    <a:pt x="102219" y="40337"/>
                  </a:lnTo>
                  <a:lnTo>
                    <a:pt x="173520" y="18507"/>
                  </a:lnTo>
                  <a:lnTo>
                    <a:pt x="246714" y="4310"/>
                  </a:lnTo>
                  <a:lnTo>
                    <a:pt x="308303" y="0"/>
                  </a:lnTo>
                  <a:lnTo>
                    <a:pt x="351926" y="5505"/>
                  </a:lnTo>
                  <a:lnTo>
                    <a:pt x="371221" y="20754"/>
                  </a:lnTo>
                  <a:lnTo>
                    <a:pt x="361342" y="43278"/>
                  </a:lnTo>
                  <a:lnTo>
                    <a:pt x="325410" y="68619"/>
                  </a:lnTo>
                  <a:lnTo>
                    <a:pt x="269006" y="93730"/>
                  </a:lnTo>
                  <a:lnTo>
                    <a:pt x="197713" y="115560"/>
                  </a:lnTo>
                  <a:lnTo>
                    <a:pt x="124511" y="129757"/>
                  </a:lnTo>
                  <a:lnTo>
                    <a:pt x="62918" y="134067"/>
                  </a:lnTo>
                  <a:lnTo>
                    <a:pt x="19294" y="128562"/>
                  </a:lnTo>
                  <a:lnTo>
                    <a:pt x="0" y="113312"/>
                  </a:lnTo>
                  <a:close/>
                </a:path>
              </a:pathLst>
            </a:custGeom>
            <a:ln w="12700">
              <a:solidFill>
                <a:srgbClr val="704400"/>
              </a:solidFill>
            </a:ln>
          </p:spPr>
          <p:txBody>
            <a:bodyPr wrap="square" lIns="0" tIns="0" rIns="0" bIns="0" rtlCol="0"/>
            <a:lstStyle/>
            <a:p>
              <a:endParaRPr/>
            </a:p>
          </p:txBody>
        </p:sp>
        <p:sp>
          <p:nvSpPr>
            <p:cNvPr id="212" name="object 212"/>
            <p:cNvSpPr/>
            <p:nvPr/>
          </p:nvSpPr>
          <p:spPr>
            <a:xfrm>
              <a:off x="7117018" y="5140837"/>
              <a:ext cx="149225" cy="300990"/>
            </a:xfrm>
            <a:custGeom>
              <a:avLst/>
              <a:gdLst/>
              <a:ahLst/>
              <a:cxnLst/>
              <a:rect l="l" t="t" r="r" b="b"/>
              <a:pathLst>
                <a:path w="149225" h="300989">
                  <a:moveTo>
                    <a:pt x="15149" y="168402"/>
                  </a:moveTo>
                  <a:lnTo>
                    <a:pt x="1917" y="108477"/>
                  </a:lnTo>
                  <a:lnTo>
                    <a:pt x="0" y="56826"/>
                  </a:lnTo>
                  <a:lnTo>
                    <a:pt x="8971" y="18861"/>
                  </a:lnTo>
                  <a:lnTo>
                    <a:pt x="28408" y="0"/>
                  </a:lnTo>
                  <a:lnTo>
                    <a:pt x="55067" y="4765"/>
                  </a:lnTo>
                  <a:lnTo>
                    <a:pt x="83734" y="31221"/>
                  </a:lnTo>
                  <a:lnTo>
                    <a:pt x="111027" y="75114"/>
                  </a:lnTo>
                  <a:lnTo>
                    <a:pt x="133564" y="132194"/>
                  </a:lnTo>
                  <a:lnTo>
                    <a:pt x="146796" y="192120"/>
                  </a:lnTo>
                  <a:lnTo>
                    <a:pt x="148713" y="243774"/>
                  </a:lnTo>
                  <a:lnTo>
                    <a:pt x="139741" y="281739"/>
                  </a:lnTo>
                  <a:lnTo>
                    <a:pt x="120305" y="300596"/>
                  </a:lnTo>
                  <a:lnTo>
                    <a:pt x="93646" y="295830"/>
                  </a:lnTo>
                  <a:lnTo>
                    <a:pt x="64979" y="269374"/>
                  </a:lnTo>
                  <a:lnTo>
                    <a:pt x="37686" y="225481"/>
                  </a:lnTo>
                  <a:lnTo>
                    <a:pt x="15149" y="168402"/>
                  </a:lnTo>
                  <a:close/>
                </a:path>
              </a:pathLst>
            </a:custGeom>
            <a:ln w="12700">
              <a:solidFill>
                <a:srgbClr val="704400"/>
              </a:solidFill>
            </a:ln>
          </p:spPr>
          <p:txBody>
            <a:bodyPr wrap="square" lIns="0" tIns="0" rIns="0" bIns="0" rtlCol="0"/>
            <a:lstStyle/>
            <a:p>
              <a:endParaRPr/>
            </a:p>
          </p:txBody>
        </p:sp>
        <p:sp>
          <p:nvSpPr>
            <p:cNvPr id="213" name="object 213"/>
            <p:cNvSpPr/>
            <p:nvPr/>
          </p:nvSpPr>
          <p:spPr>
            <a:xfrm>
              <a:off x="7426452" y="4949951"/>
              <a:ext cx="45720" cy="36830"/>
            </a:xfrm>
            <a:custGeom>
              <a:avLst/>
              <a:gdLst/>
              <a:ahLst/>
              <a:cxnLst/>
              <a:rect l="l" t="t" r="r" b="b"/>
              <a:pathLst>
                <a:path w="45720" h="36829">
                  <a:moveTo>
                    <a:pt x="22860" y="0"/>
                  </a:moveTo>
                  <a:lnTo>
                    <a:pt x="13962" y="1437"/>
                  </a:lnTo>
                  <a:lnTo>
                    <a:pt x="6696" y="5357"/>
                  </a:lnTo>
                  <a:lnTo>
                    <a:pt x="1796" y="11171"/>
                  </a:lnTo>
                  <a:lnTo>
                    <a:pt x="0" y="18287"/>
                  </a:lnTo>
                  <a:lnTo>
                    <a:pt x="1796" y="25404"/>
                  </a:lnTo>
                  <a:lnTo>
                    <a:pt x="6696" y="31218"/>
                  </a:lnTo>
                  <a:lnTo>
                    <a:pt x="13962" y="35138"/>
                  </a:lnTo>
                  <a:lnTo>
                    <a:pt x="22860" y="36575"/>
                  </a:lnTo>
                  <a:lnTo>
                    <a:pt x="31757" y="35138"/>
                  </a:lnTo>
                  <a:lnTo>
                    <a:pt x="39023" y="31218"/>
                  </a:lnTo>
                  <a:lnTo>
                    <a:pt x="43923" y="25404"/>
                  </a:lnTo>
                  <a:lnTo>
                    <a:pt x="45720" y="18287"/>
                  </a:lnTo>
                  <a:lnTo>
                    <a:pt x="43923" y="11171"/>
                  </a:lnTo>
                  <a:lnTo>
                    <a:pt x="39023" y="5357"/>
                  </a:lnTo>
                  <a:lnTo>
                    <a:pt x="31757" y="1437"/>
                  </a:lnTo>
                  <a:lnTo>
                    <a:pt x="22860" y="0"/>
                  </a:lnTo>
                  <a:close/>
                </a:path>
              </a:pathLst>
            </a:custGeom>
            <a:solidFill>
              <a:srgbClr val="DFAC7B"/>
            </a:solidFill>
          </p:spPr>
          <p:txBody>
            <a:bodyPr wrap="square" lIns="0" tIns="0" rIns="0" bIns="0" rtlCol="0"/>
            <a:lstStyle/>
            <a:p>
              <a:endParaRPr/>
            </a:p>
          </p:txBody>
        </p:sp>
        <p:sp>
          <p:nvSpPr>
            <p:cNvPr id="214" name="object 214"/>
            <p:cNvSpPr/>
            <p:nvPr/>
          </p:nvSpPr>
          <p:spPr>
            <a:xfrm>
              <a:off x="7426452" y="4949951"/>
              <a:ext cx="45720" cy="36830"/>
            </a:xfrm>
            <a:custGeom>
              <a:avLst/>
              <a:gdLst/>
              <a:ahLst/>
              <a:cxnLst/>
              <a:rect l="l" t="t" r="r" b="b"/>
              <a:pathLst>
                <a:path w="45720" h="36829">
                  <a:moveTo>
                    <a:pt x="0" y="18287"/>
                  </a:moveTo>
                  <a:lnTo>
                    <a:pt x="1796" y="11171"/>
                  </a:lnTo>
                  <a:lnTo>
                    <a:pt x="6696" y="5357"/>
                  </a:lnTo>
                  <a:lnTo>
                    <a:pt x="13962" y="1437"/>
                  </a:lnTo>
                  <a:lnTo>
                    <a:pt x="22860" y="0"/>
                  </a:lnTo>
                  <a:lnTo>
                    <a:pt x="31757" y="1437"/>
                  </a:lnTo>
                  <a:lnTo>
                    <a:pt x="39023" y="5357"/>
                  </a:lnTo>
                  <a:lnTo>
                    <a:pt x="43923" y="11171"/>
                  </a:lnTo>
                  <a:lnTo>
                    <a:pt x="45720" y="18287"/>
                  </a:lnTo>
                  <a:lnTo>
                    <a:pt x="43923" y="25404"/>
                  </a:lnTo>
                  <a:lnTo>
                    <a:pt x="39023" y="31218"/>
                  </a:lnTo>
                  <a:lnTo>
                    <a:pt x="31757" y="35138"/>
                  </a:lnTo>
                  <a:lnTo>
                    <a:pt x="22860" y="36575"/>
                  </a:lnTo>
                  <a:lnTo>
                    <a:pt x="13962" y="35138"/>
                  </a:lnTo>
                  <a:lnTo>
                    <a:pt x="6696" y="31218"/>
                  </a:lnTo>
                  <a:lnTo>
                    <a:pt x="1796" y="25404"/>
                  </a:lnTo>
                  <a:lnTo>
                    <a:pt x="0" y="18287"/>
                  </a:lnTo>
                  <a:close/>
                </a:path>
              </a:pathLst>
            </a:custGeom>
            <a:ln w="12192">
              <a:solidFill>
                <a:srgbClr val="704400"/>
              </a:solidFill>
            </a:ln>
          </p:spPr>
          <p:txBody>
            <a:bodyPr wrap="square" lIns="0" tIns="0" rIns="0" bIns="0" rtlCol="0"/>
            <a:lstStyle/>
            <a:p>
              <a:endParaRPr/>
            </a:p>
          </p:txBody>
        </p:sp>
        <p:sp>
          <p:nvSpPr>
            <p:cNvPr id="215" name="object 215"/>
            <p:cNvSpPr/>
            <p:nvPr/>
          </p:nvSpPr>
          <p:spPr>
            <a:xfrm>
              <a:off x="7275576" y="4989575"/>
              <a:ext cx="47625" cy="35560"/>
            </a:xfrm>
            <a:custGeom>
              <a:avLst/>
              <a:gdLst/>
              <a:ahLst/>
              <a:cxnLst/>
              <a:rect l="l" t="t" r="r" b="b"/>
              <a:pathLst>
                <a:path w="47625" h="35560">
                  <a:moveTo>
                    <a:pt x="23622" y="0"/>
                  </a:moveTo>
                  <a:lnTo>
                    <a:pt x="14428" y="1377"/>
                  </a:lnTo>
                  <a:lnTo>
                    <a:pt x="6919" y="5133"/>
                  </a:lnTo>
                  <a:lnTo>
                    <a:pt x="1856" y="10704"/>
                  </a:lnTo>
                  <a:lnTo>
                    <a:pt x="0" y="17525"/>
                  </a:lnTo>
                  <a:lnTo>
                    <a:pt x="1856" y="24347"/>
                  </a:lnTo>
                  <a:lnTo>
                    <a:pt x="6919" y="29918"/>
                  </a:lnTo>
                  <a:lnTo>
                    <a:pt x="14428" y="33674"/>
                  </a:lnTo>
                  <a:lnTo>
                    <a:pt x="23622" y="35051"/>
                  </a:lnTo>
                  <a:lnTo>
                    <a:pt x="32815" y="33674"/>
                  </a:lnTo>
                  <a:lnTo>
                    <a:pt x="40324" y="29918"/>
                  </a:lnTo>
                  <a:lnTo>
                    <a:pt x="45387" y="24347"/>
                  </a:lnTo>
                  <a:lnTo>
                    <a:pt x="47244" y="17525"/>
                  </a:lnTo>
                  <a:lnTo>
                    <a:pt x="45387" y="10704"/>
                  </a:lnTo>
                  <a:lnTo>
                    <a:pt x="40324" y="5133"/>
                  </a:lnTo>
                  <a:lnTo>
                    <a:pt x="32815" y="1377"/>
                  </a:lnTo>
                  <a:lnTo>
                    <a:pt x="23622" y="0"/>
                  </a:lnTo>
                  <a:close/>
                </a:path>
              </a:pathLst>
            </a:custGeom>
            <a:solidFill>
              <a:srgbClr val="DFAC7B"/>
            </a:solidFill>
          </p:spPr>
          <p:txBody>
            <a:bodyPr wrap="square" lIns="0" tIns="0" rIns="0" bIns="0" rtlCol="0"/>
            <a:lstStyle/>
            <a:p>
              <a:endParaRPr/>
            </a:p>
          </p:txBody>
        </p:sp>
        <p:sp>
          <p:nvSpPr>
            <p:cNvPr id="216" name="object 216"/>
            <p:cNvSpPr/>
            <p:nvPr/>
          </p:nvSpPr>
          <p:spPr>
            <a:xfrm>
              <a:off x="7275576" y="4989575"/>
              <a:ext cx="47625" cy="35560"/>
            </a:xfrm>
            <a:custGeom>
              <a:avLst/>
              <a:gdLst/>
              <a:ahLst/>
              <a:cxnLst/>
              <a:rect l="l" t="t" r="r" b="b"/>
              <a:pathLst>
                <a:path w="47625" h="35560">
                  <a:moveTo>
                    <a:pt x="0" y="17525"/>
                  </a:moveTo>
                  <a:lnTo>
                    <a:pt x="1856" y="10704"/>
                  </a:lnTo>
                  <a:lnTo>
                    <a:pt x="6919" y="5133"/>
                  </a:lnTo>
                  <a:lnTo>
                    <a:pt x="14428" y="1377"/>
                  </a:lnTo>
                  <a:lnTo>
                    <a:pt x="23622" y="0"/>
                  </a:lnTo>
                  <a:lnTo>
                    <a:pt x="32815" y="1377"/>
                  </a:lnTo>
                  <a:lnTo>
                    <a:pt x="40324" y="5133"/>
                  </a:lnTo>
                  <a:lnTo>
                    <a:pt x="45387" y="10704"/>
                  </a:lnTo>
                  <a:lnTo>
                    <a:pt x="47244" y="17525"/>
                  </a:lnTo>
                  <a:lnTo>
                    <a:pt x="45387" y="24347"/>
                  </a:lnTo>
                  <a:lnTo>
                    <a:pt x="40324" y="29918"/>
                  </a:lnTo>
                  <a:lnTo>
                    <a:pt x="32815" y="33674"/>
                  </a:lnTo>
                  <a:lnTo>
                    <a:pt x="23622" y="35051"/>
                  </a:lnTo>
                  <a:lnTo>
                    <a:pt x="14428" y="33674"/>
                  </a:lnTo>
                  <a:lnTo>
                    <a:pt x="6919" y="29918"/>
                  </a:lnTo>
                  <a:lnTo>
                    <a:pt x="1856" y="24347"/>
                  </a:lnTo>
                  <a:lnTo>
                    <a:pt x="0" y="17525"/>
                  </a:lnTo>
                  <a:close/>
                </a:path>
              </a:pathLst>
            </a:custGeom>
            <a:ln w="12192">
              <a:solidFill>
                <a:srgbClr val="704400"/>
              </a:solidFill>
            </a:ln>
          </p:spPr>
          <p:txBody>
            <a:bodyPr wrap="square" lIns="0" tIns="0" rIns="0" bIns="0" rtlCol="0"/>
            <a:lstStyle/>
            <a:p>
              <a:endParaRPr/>
            </a:p>
          </p:txBody>
        </p:sp>
        <p:sp>
          <p:nvSpPr>
            <p:cNvPr id="217" name="object 217"/>
            <p:cNvSpPr/>
            <p:nvPr/>
          </p:nvSpPr>
          <p:spPr>
            <a:xfrm>
              <a:off x="7146036" y="5207507"/>
              <a:ext cx="47625" cy="36830"/>
            </a:xfrm>
            <a:custGeom>
              <a:avLst/>
              <a:gdLst/>
              <a:ahLst/>
              <a:cxnLst/>
              <a:rect l="l" t="t" r="r" b="b"/>
              <a:pathLst>
                <a:path w="47625" h="36829">
                  <a:moveTo>
                    <a:pt x="23622" y="0"/>
                  </a:moveTo>
                  <a:lnTo>
                    <a:pt x="14428" y="1437"/>
                  </a:lnTo>
                  <a:lnTo>
                    <a:pt x="6919" y="5357"/>
                  </a:lnTo>
                  <a:lnTo>
                    <a:pt x="1856" y="11171"/>
                  </a:lnTo>
                  <a:lnTo>
                    <a:pt x="0" y="18288"/>
                  </a:lnTo>
                  <a:lnTo>
                    <a:pt x="1856" y="25404"/>
                  </a:lnTo>
                  <a:lnTo>
                    <a:pt x="6919" y="31218"/>
                  </a:lnTo>
                  <a:lnTo>
                    <a:pt x="14428" y="35138"/>
                  </a:lnTo>
                  <a:lnTo>
                    <a:pt x="23622" y="36576"/>
                  </a:lnTo>
                  <a:lnTo>
                    <a:pt x="32815" y="35138"/>
                  </a:lnTo>
                  <a:lnTo>
                    <a:pt x="40324" y="31218"/>
                  </a:lnTo>
                  <a:lnTo>
                    <a:pt x="45387" y="25404"/>
                  </a:lnTo>
                  <a:lnTo>
                    <a:pt x="47244" y="18288"/>
                  </a:lnTo>
                  <a:lnTo>
                    <a:pt x="45387" y="11171"/>
                  </a:lnTo>
                  <a:lnTo>
                    <a:pt x="40324" y="5357"/>
                  </a:lnTo>
                  <a:lnTo>
                    <a:pt x="32815" y="1437"/>
                  </a:lnTo>
                  <a:lnTo>
                    <a:pt x="23622" y="0"/>
                  </a:lnTo>
                  <a:close/>
                </a:path>
              </a:pathLst>
            </a:custGeom>
            <a:solidFill>
              <a:srgbClr val="DFAC7B"/>
            </a:solidFill>
          </p:spPr>
          <p:txBody>
            <a:bodyPr wrap="square" lIns="0" tIns="0" rIns="0" bIns="0" rtlCol="0"/>
            <a:lstStyle/>
            <a:p>
              <a:endParaRPr/>
            </a:p>
          </p:txBody>
        </p:sp>
        <p:sp>
          <p:nvSpPr>
            <p:cNvPr id="218" name="object 218"/>
            <p:cNvSpPr/>
            <p:nvPr/>
          </p:nvSpPr>
          <p:spPr>
            <a:xfrm>
              <a:off x="7146036" y="5207507"/>
              <a:ext cx="47625" cy="36830"/>
            </a:xfrm>
            <a:custGeom>
              <a:avLst/>
              <a:gdLst/>
              <a:ahLst/>
              <a:cxnLst/>
              <a:rect l="l" t="t" r="r" b="b"/>
              <a:pathLst>
                <a:path w="47625" h="36829">
                  <a:moveTo>
                    <a:pt x="0" y="18288"/>
                  </a:moveTo>
                  <a:lnTo>
                    <a:pt x="1856" y="11171"/>
                  </a:lnTo>
                  <a:lnTo>
                    <a:pt x="6919" y="5357"/>
                  </a:lnTo>
                  <a:lnTo>
                    <a:pt x="14428" y="1437"/>
                  </a:lnTo>
                  <a:lnTo>
                    <a:pt x="23622" y="0"/>
                  </a:lnTo>
                  <a:lnTo>
                    <a:pt x="32815" y="1437"/>
                  </a:lnTo>
                  <a:lnTo>
                    <a:pt x="40324" y="5357"/>
                  </a:lnTo>
                  <a:lnTo>
                    <a:pt x="45387" y="11171"/>
                  </a:lnTo>
                  <a:lnTo>
                    <a:pt x="47244" y="18288"/>
                  </a:lnTo>
                  <a:lnTo>
                    <a:pt x="45387" y="25404"/>
                  </a:lnTo>
                  <a:lnTo>
                    <a:pt x="40324" y="31218"/>
                  </a:lnTo>
                  <a:lnTo>
                    <a:pt x="32815" y="35138"/>
                  </a:lnTo>
                  <a:lnTo>
                    <a:pt x="23622" y="36576"/>
                  </a:lnTo>
                  <a:lnTo>
                    <a:pt x="14428" y="35138"/>
                  </a:lnTo>
                  <a:lnTo>
                    <a:pt x="6919" y="31218"/>
                  </a:lnTo>
                  <a:lnTo>
                    <a:pt x="1856" y="25404"/>
                  </a:lnTo>
                  <a:lnTo>
                    <a:pt x="0" y="18288"/>
                  </a:lnTo>
                  <a:close/>
                </a:path>
              </a:pathLst>
            </a:custGeom>
            <a:ln w="12192">
              <a:solidFill>
                <a:srgbClr val="704400"/>
              </a:solidFill>
            </a:ln>
          </p:spPr>
          <p:txBody>
            <a:bodyPr wrap="square" lIns="0" tIns="0" rIns="0" bIns="0" rtlCol="0"/>
            <a:lstStyle/>
            <a:p>
              <a:endParaRPr/>
            </a:p>
          </p:txBody>
        </p:sp>
        <p:sp>
          <p:nvSpPr>
            <p:cNvPr id="219" name="object 219"/>
            <p:cNvSpPr/>
            <p:nvPr/>
          </p:nvSpPr>
          <p:spPr>
            <a:xfrm>
              <a:off x="7179564" y="5320283"/>
              <a:ext cx="48895" cy="38100"/>
            </a:xfrm>
            <a:custGeom>
              <a:avLst/>
              <a:gdLst/>
              <a:ahLst/>
              <a:cxnLst/>
              <a:rect l="l" t="t" r="r" b="b"/>
              <a:pathLst>
                <a:path w="48895" h="38100">
                  <a:moveTo>
                    <a:pt x="24384" y="0"/>
                  </a:moveTo>
                  <a:lnTo>
                    <a:pt x="14894" y="1497"/>
                  </a:lnTo>
                  <a:lnTo>
                    <a:pt x="7143" y="5581"/>
                  </a:lnTo>
                  <a:lnTo>
                    <a:pt x="1916" y="11637"/>
                  </a:lnTo>
                  <a:lnTo>
                    <a:pt x="0" y="19049"/>
                  </a:lnTo>
                  <a:lnTo>
                    <a:pt x="1916" y="26462"/>
                  </a:lnTo>
                  <a:lnTo>
                    <a:pt x="7143" y="32518"/>
                  </a:lnTo>
                  <a:lnTo>
                    <a:pt x="14894" y="36602"/>
                  </a:lnTo>
                  <a:lnTo>
                    <a:pt x="24384" y="38099"/>
                  </a:lnTo>
                  <a:lnTo>
                    <a:pt x="33873" y="36602"/>
                  </a:lnTo>
                  <a:lnTo>
                    <a:pt x="41624" y="32518"/>
                  </a:lnTo>
                  <a:lnTo>
                    <a:pt x="46851" y="26462"/>
                  </a:lnTo>
                  <a:lnTo>
                    <a:pt x="48768" y="19049"/>
                  </a:lnTo>
                  <a:lnTo>
                    <a:pt x="46851" y="11637"/>
                  </a:lnTo>
                  <a:lnTo>
                    <a:pt x="41624" y="5581"/>
                  </a:lnTo>
                  <a:lnTo>
                    <a:pt x="33873" y="1497"/>
                  </a:lnTo>
                  <a:lnTo>
                    <a:pt x="24384" y="0"/>
                  </a:lnTo>
                  <a:close/>
                </a:path>
              </a:pathLst>
            </a:custGeom>
            <a:solidFill>
              <a:srgbClr val="DFAC7B"/>
            </a:solidFill>
          </p:spPr>
          <p:txBody>
            <a:bodyPr wrap="square" lIns="0" tIns="0" rIns="0" bIns="0" rtlCol="0"/>
            <a:lstStyle/>
            <a:p>
              <a:endParaRPr/>
            </a:p>
          </p:txBody>
        </p:sp>
        <p:sp>
          <p:nvSpPr>
            <p:cNvPr id="220" name="object 220"/>
            <p:cNvSpPr/>
            <p:nvPr/>
          </p:nvSpPr>
          <p:spPr>
            <a:xfrm>
              <a:off x="7179564" y="5320283"/>
              <a:ext cx="48895" cy="38100"/>
            </a:xfrm>
            <a:custGeom>
              <a:avLst/>
              <a:gdLst/>
              <a:ahLst/>
              <a:cxnLst/>
              <a:rect l="l" t="t" r="r" b="b"/>
              <a:pathLst>
                <a:path w="48895" h="38100">
                  <a:moveTo>
                    <a:pt x="0" y="19049"/>
                  </a:moveTo>
                  <a:lnTo>
                    <a:pt x="1916" y="11637"/>
                  </a:lnTo>
                  <a:lnTo>
                    <a:pt x="7143" y="5581"/>
                  </a:lnTo>
                  <a:lnTo>
                    <a:pt x="14894" y="1497"/>
                  </a:lnTo>
                  <a:lnTo>
                    <a:pt x="24384" y="0"/>
                  </a:lnTo>
                  <a:lnTo>
                    <a:pt x="33873" y="1497"/>
                  </a:lnTo>
                  <a:lnTo>
                    <a:pt x="41624" y="5581"/>
                  </a:lnTo>
                  <a:lnTo>
                    <a:pt x="46851" y="11637"/>
                  </a:lnTo>
                  <a:lnTo>
                    <a:pt x="48768" y="19049"/>
                  </a:lnTo>
                  <a:lnTo>
                    <a:pt x="46851" y="26462"/>
                  </a:lnTo>
                  <a:lnTo>
                    <a:pt x="41624" y="32518"/>
                  </a:lnTo>
                  <a:lnTo>
                    <a:pt x="33873" y="36602"/>
                  </a:lnTo>
                  <a:lnTo>
                    <a:pt x="24384" y="38099"/>
                  </a:lnTo>
                  <a:lnTo>
                    <a:pt x="14894" y="36602"/>
                  </a:lnTo>
                  <a:lnTo>
                    <a:pt x="7143" y="32518"/>
                  </a:lnTo>
                  <a:lnTo>
                    <a:pt x="1916" y="26462"/>
                  </a:lnTo>
                  <a:lnTo>
                    <a:pt x="0" y="19049"/>
                  </a:lnTo>
                  <a:close/>
                </a:path>
              </a:pathLst>
            </a:custGeom>
            <a:ln w="12192">
              <a:solidFill>
                <a:srgbClr val="704400"/>
              </a:solidFill>
            </a:ln>
          </p:spPr>
          <p:txBody>
            <a:bodyPr wrap="square" lIns="0" tIns="0" rIns="0" bIns="0" rtlCol="0"/>
            <a:lstStyle/>
            <a:p>
              <a:endParaRPr/>
            </a:p>
          </p:txBody>
        </p:sp>
      </p:grpSp>
      <p:grpSp>
        <p:nvGrpSpPr>
          <p:cNvPr id="221" name="object 221"/>
          <p:cNvGrpSpPr/>
          <p:nvPr/>
        </p:nvGrpSpPr>
        <p:grpSpPr>
          <a:xfrm>
            <a:off x="3802379" y="2868167"/>
            <a:ext cx="3816350" cy="469900"/>
            <a:chOff x="3802379" y="2868167"/>
            <a:chExt cx="3816350" cy="469900"/>
          </a:xfrm>
        </p:grpSpPr>
        <p:sp>
          <p:nvSpPr>
            <p:cNvPr id="222" name="object 222"/>
            <p:cNvSpPr/>
            <p:nvPr/>
          </p:nvSpPr>
          <p:spPr>
            <a:xfrm>
              <a:off x="6547865" y="3275837"/>
              <a:ext cx="1054735" cy="0"/>
            </a:xfrm>
            <a:custGeom>
              <a:avLst/>
              <a:gdLst/>
              <a:ahLst/>
              <a:cxnLst/>
              <a:rect l="l" t="t" r="r" b="b"/>
              <a:pathLst>
                <a:path w="1054734">
                  <a:moveTo>
                    <a:pt x="0" y="0"/>
                  </a:moveTo>
                  <a:lnTo>
                    <a:pt x="1054608" y="0"/>
                  </a:lnTo>
                </a:path>
              </a:pathLst>
            </a:custGeom>
            <a:ln w="50292">
              <a:solidFill>
                <a:srgbClr val="000000"/>
              </a:solidFill>
            </a:ln>
          </p:spPr>
          <p:txBody>
            <a:bodyPr wrap="square" lIns="0" tIns="0" rIns="0" bIns="0" rtlCol="0"/>
            <a:lstStyle/>
            <a:p>
              <a:endParaRPr/>
            </a:p>
          </p:txBody>
        </p:sp>
        <p:sp>
          <p:nvSpPr>
            <p:cNvPr id="223" name="object 223"/>
            <p:cNvSpPr/>
            <p:nvPr/>
          </p:nvSpPr>
          <p:spPr>
            <a:xfrm>
              <a:off x="7593329" y="3074669"/>
              <a:ext cx="0" cy="216535"/>
            </a:xfrm>
            <a:custGeom>
              <a:avLst/>
              <a:gdLst/>
              <a:ahLst/>
              <a:cxnLst/>
              <a:rect l="l" t="t" r="r" b="b"/>
              <a:pathLst>
                <a:path h="216535">
                  <a:moveTo>
                    <a:pt x="0" y="0"/>
                  </a:moveTo>
                  <a:lnTo>
                    <a:pt x="0" y="216408"/>
                  </a:lnTo>
                </a:path>
              </a:pathLst>
            </a:custGeom>
            <a:ln w="50292">
              <a:solidFill>
                <a:srgbClr val="000000"/>
              </a:solidFill>
            </a:ln>
          </p:spPr>
          <p:txBody>
            <a:bodyPr wrap="square" lIns="0" tIns="0" rIns="0" bIns="0" rtlCol="0"/>
            <a:lstStyle/>
            <a:p>
              <a:endParaRPr/>
            </a:p>
          </p:txBody>
        </p:sp>
        <p:sp>
          <p:nvSpPr>
            <p:cNvPr id="224" name="object 224"/>
            <p:cNvSpPr/>
            <p:nvPr/>
          </p:nvSpPr>
          <p:spPr>
            <a:xfrm>
              <a:off x="3827525" y="2893313"/>
              <a:ext cx="356870" cy="419100"/>
            </a:xfrm>
            <a:custGeom>
              <a:avLst/>
              <a:gdLst/>
              <a:ahLst/>
              <a:cxnLst/>
              <a:rect l="l" t="t" r="r" b="b"/>
              <a:pathLst>
                <a:path w="356870" h="419100">
                  <a:moveTo>
                    <a:pt x="0" y="419100"/>
                  </a:moveTo>
                  <a:lnTo>
                    <a:pt x="356616" y="0"/>
                  </a:lnTo>
                </a:path>
              </a:pathLst>
            </a:custGeom>
            <a:ln w="50292">
              <a:solidFill>
                <a:srgbClr val="000000"/>
              </a:solidFill>
            </a:ln>
          </p:spPr>
          <p:txBody>
            <a:bodyPr wrap="square" lIns="0" tIns="0" rIns="0" bIns="0" rtlCol="0"/>
            <a:lstStyle/>
            <a:p>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60256" y="133357"/>
            <a:ext cx="6968395" cy="690574"/>
          </a:xfrm>
          <a:prstGeom prst="rect">
            <a:avLst/>
          </a:prstGeom>
        </p:spPr>
        <p:txBody>
          <a:bodyPr vert="horz" wrap="square" lIns="0" tIns="13335" rIns="0" bIns="0" rtlCol="0">
            <a:spAutoFit/>
          </a:bodyPr>
          <a:lstStyle/>
          <a:p>
            <a:pPr marL="12700">
              <a:lnSpc>
                <a:spcPct val="100000"/>
              </a:lnSpc>
              <a:spcBef>
                <a:spcPts val="105"/>
              </a:spcBef>
            </a:pPr>
            <a:r>
              <a:rPr dirty="0"/>
              <a:t>Common</a:t>
            </a:r>
            <a:r>
              <a:rPr spc="-80" dirty="0"/>
              <a:t> </a:t>
            </a:r>
            <a:r>
              <a:rPr dirty="0"/>
              <a:t>Distribution</a:t>
            </a:r>
            <a:r>
              <a:rPr spc="-70" dirty="0"/>
              <a:t> </a:t>
            </a:r>
            <a:r>
              <a:rPr spc="-10" dirty="0"/>
              <a:t>Circuits</a:t>
            </a:r>
          </a:p>
        </p:txBody>
      </p:sp>
      <p:sp>
        <p:nvSpPr>
          <p:cNvPr id="110" name="Footer Placeholder 109">
            <a:extLst>
              <a:ext uri="{FF2B5EF4-FFF2-40B4-BE49-F238E27FC236}">
                <a16:creationId xmlns:a16="http://schemas.microsoft.com/office/drawing/2014/main" id="{FD4C488D-2FD5-F67F-6C77-48048BC9A70E}"/>
              </a:ext>
            </a:extLst>
          </p:cNvPr>
          <p:cNvSpPr>
            <a:spLocks noGrp="1"/>
          </p:cNvSpPr>
          <p:nvPr>
            <p:ph type="ftr" sz="quarter" idx="3"/>
          </p:nvPr>
        </p:nvSpPr>
        <p:spPr/>
        <p:txBody>
          <a:bodyPr/>
          <a:lstStyle/>
          <a:p>
            <a:r>
              <a:rPr lang="en-US"/>
              <a:t>tescometering.com</a:t>
            </a:r>
            <a:endParaRPr lang="en-US" dirty="0"/>
          </a:p>
        </p:txBody>
      </p:sp>
      <p:sp>
        <p:nvSpPr>
          <p:cNvPr id="109" name="object 109"/>
          <p:cNvSpPr txBox="1">
            <a:spLocks noGrp="1"/>
          </p:cNvSpPr>
          <p:nvPr>
            <p:ph type="sldNum" sz="quarter" idx="4"/>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25</a:t>
            </a:fld>
            <a:endParaRPr spc="-25" dirty="0"/>
          </a:p>
        </p:txBody>
      </p:sp>
      <p:grpSp>
        <p:nvGrpSpPr>
          <p:cNvPr id="3" name="object 3"/>
          <p:cNvGrpSpPr/>
          <p:nvPr/>
        </p:nvGrpSpPr>
        <p:grpSpPr>
          <a:xfrm>
            <a:off x="4462271" y="2004060"/>
            <a:ext cx="567055" cy="486409"/>
            <a:chOff x="4462271" y="2004060"/>
            <a:chExt cx="567055" cy="486409"/>
          </a:xfrm>
        </p:grpSpPr>
        <p:sp>
          <p:nvSpPr>
            <p:cNvPr id="4" name="object 4"/>
            <p:cNvSpPr/>
            <p:nvPr/>
          </p:nvSpPr>
          <p:spPr>
            <a:xfrm>
              <a:off x="4475225" y="2017014"/>
              <a:ext cx="266700" cy="460375"/>
            </a:xfrm>
            <a:custGeom>
              <a:avLst/>
              <a:gdLst/>
              <a:ahLst/>
              <a:cxnLst/>
              <a:rect l="l" t="t" r="r" b="b"/>
              <a:pathLst>
                <a:path w="266700" h="460375">
                  <a:moveTo>
                    <a:pt x="266700" y="0"/>
                  </a:moveTo>
                  <a:lnTo>
                    <a:pt x="0" y="460248"/>
                  </a:lnTo>
                </a:path>
              </a:pathLst>
            </a:custGeom>
            <a:ln w="25908">
              <a:solidFill>
                <a:srgbClr val="000000"/>
              </a:solidFill>
            </a:ln>
          </p:spPr>
          <p:txBody>
            <a:bodyPr wrap="square" lIns="0" tIns="0" rIns="0" bIns="0" rtlCol="0"/>
            <a:lstStyle/>
            <a:p>
              <a:endParaRPr/>
            </a:p>
          </p:txBody>
        </p:sp>
        <p:sp>
          <p:nvSpPr>
            <p:cNvPr id="5" name="object 5"/>
            <p:cNvSpPr/>
            <p:nvPr/>
          </p:nvSpPr>
          <p:spPr>
            <a:xfrm>
              <a:off x="4749545" y="2017014"/>
              <a:ext cx="266700" cy="460375"/>
            </a:xfrm>
            <a:custGeom>
              <a:avLst/>
              <a:gdLst/>
              <a:ahLst/>
              <a:cxnLst/>
              <a:rect l="l" t="t" r="r" b="b"/>
              <a:pathLst>
                <a:path w="266700" h="460375">
                  <a:moveTo>
                    <a:pt x="0" y="0"/>
                  </a:moveTo>
                  <a:lnTo>
                    <a:pt x="266700" y="460248"/>
                  </a:lnTo>
                </a:path>
              </a:pathLst>
            </a:custGeom>
            <a:ln w="25908">
              <a:solidFill>
                <a:srgbClr val="000000"/>
              </a:solidFill>
            </a:ln>
          </p:spPr>
          <p:txBody>
            <a:bodyPr wrap="square" lIns="0" tIns="0" rIns="0" bIns="0" rtlCol="0"/>
            <a:lstStyle/>
            <a:p>
              <a:endParaRPr/>
            </a:p>
          </p:txBody>
        </p:sp>
      </p:grpSp>
      <p:graphicFrame>
        <p:nvGraphicFramePr>
          <p:cNvPr id="6" name="object 6"/>
          <p:cNvGraphicFramePr>
            <a:graphicFrameLocks noGrp="1"/>
          </p:cNvGraphicFramePr>
          <p:nvPr/>
        </p:nvGraphicFramePr>
        <p:xfrm>
          <a:off x="4468367" y="2001011"/>
          <a:ext cx="2830193" cy="683894"/>
        </p:xfrm>
        <a:graphic>
          <a:graphicData uri="http://schemas.openxmlformats.org/drawingml/2006/table">
            <a:tbl>
              <a:tblPr firstRow="1" bandRow="1">
                <a:tableStyleId>{2D5ABB26-0587-4C30-8999-92F81FD0307C}</a:tableStyleId>
              </a:tblPr>
              <a:tblGrid>
                <a:gridCol w="266700">
                  <a:extLst>
                    <a:ext uri="{9D8B030D-6E8A-4147-A177-3AD203B41FA5}">
                      <a16:colId xmlns:a16="http://schemas.microsoft.com/office/drawing/2014/main" val="20000"/>
                    </a:ext>
                  </a:extLst>
                </a:gridCol>
                <a:gridCol w="1467485">
                  <a:extLst>
                    <a:ext uri="{9D8B030D-6E8A-4147-A177-3AD203B41FA5}">
                      <a16:colId xmlns:a16="http://schemas.microsoft.com/office/drawing/2014/main" val="20001"/>
                    </a:ext>
                  </a:extLst>
                </a:gridCol>
                <a:gridCol w="164464">
                  <a:extLst>
                    <a:ext uri="{9D8B030D-6E8A-4147-A177-3AD203B41FA5}">
                      <a16:colId xmlns:a16="http://schemas.microsoft.com/office/drawing/2014/main" val="20002"/>
                    </a:ext>
                  </a:extLst>
                </a:gridCol>
                <a:gridCol w="810894">
                  <a:extLst>
                    <a:ext uri="{9D8B030D-6E8A-4147-A177-3AD203B41FA5}">
                      <a16:colId xmlns:a16="http://schemas.microsoft.com/office/drawing/2014/main" val="20003"/>
                    </a:ext>
                  </a:extLst>
                </a:gridCol>
                <a:gridCol w="120650">
                  <a:extLst>
                    <a:ext uri="{9D8B030D-6E8A-4147-A177-3AD203B41FA5}">
                      <a16:colId xmlns:a16="http://schemas.microsoft.com/office/drawing/2014/main" val="20004"/>
                    </a:ext>
                  </a:extLst>
                </a:gridCol>
              </a:tblGrid>
              <a:tr h="469265">
                <a:tc>
                  <a:txBody>
                    <a:bodyPr/>
                    <a:lstStyle/>
                    <a:p>
                      <a:pPr>
                        <a:lnSpc>
                          <a:spcPct val="100000"/>
                        </a:lnSpc>
                      </a:pPr>
                      <a:endParaRPr sz="1500">
                        <a:latin typeface="Times New Roman"/>
                        <a:cs typeface="Times New Roman"/>
                      </a:endParaRPr>
                    </a:p>
                  </a:txBody>
                  <a:tcPr marL="0" marR="0" marT="0" marB="0">
                    <a:lnB w="28575">
                      <a:solidFill>
                        <a:srgbClr val="000000"/>
                      </a:solidFill>
                      <a:prstDash val="solid"/>
                    </a:lnB>
                  </a:tcPr>
                </a:tc>
                <a:tc>
                  <a:txBody>
                    <a:bodyPr/>
                    <a:lstStyle/>
                    <a:p>
                      <a:pPr>
                        <a:lnSpc>
                          <a:spcPct val="100000"/>
                        </a:lnSpc>
                        <a:spcBef>
                          <a:spcPts val="40"/>
                        </a:spcBef>
                      </a:pPr>
                      <a:endParaRPr sz="1000">
                        <a:latin typeface="Times New Roman"/>
                        <a:cs typeface="Times New Roman"/>
                      </a:endParaRPr>
                    </a:p>
                    <a:p>
                      <a:pPr marR="105410" algn="r">
                        <a:lnSpc>
                          <a:spcPct val="100000"/>
                        </a:lnSpc>
                      </a:pPr>
                      <a:r>
                        <a:rPr sz="1000" b="1" dirty="0">
                          <a:latin typeface="Arial"/>
                          <a:cs typeface="Arial"/>
                        </a:rPr>
                        <a:t>240</a:t>
                      </a:r>
                      <a:r>
                        <a:rPr sz="1000" b="1" spc="-50" dirty="0">
                          <a:latin typeface="Arial"/>
                          <a:cs typeface="Arial"/>
                        </a:rPr>
                        <a:t> V</a:t>
                      </a:r>
                      <a:endParaRPr sz="1000">
                        <a:latin typeface="Arial"/>
                        <a:cs typeface="Arial"/>
                      </a:endParaRPr>
                    </a:p>
                  </a:txBody>
                  <a:tcPr marL="0" marR="0" marT="5080" marB="0">
                    <a:lnR w="12700">
                      <a:solidFill>
                        <a:srgbClr val="000000"/>
                      </a:solidFill>
                      <a:prstDash val="sysDot"/>
                    </a:lnR>
                    <a:lnT w="12700">
                      <a:solidFill>
                        <a:srgbClr val="000000"/>
                      </a:solidFill>
                      <a:prstDash val="solid"/>
                    </a:lnT>
                    <a:lnB w="2857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12700">
                      <a:solidFill>
                        <a:srgbClr val="000000"/>
                      </a:solidFill>
                      <a:prstDash val="sysDot"/>
                    </a:lnL>
                    <a:lnT w="12700">
                      <a:solidFill>
                        <a:srgbClr val="000000"/>
                      </a:solidFill>
                      <a:prstDash val="solid"/>
                    </a:lnT>
                    <a:lnB w="12700">
                      <a:solidFill>
                        <a:srgbClr val="000000"/>
                      </a:solidFill>
                      <a:prstDash val="solid"/>
                    </a:lnB>
                  </a:tcPr>
                </a:tc>
                <a:tc rowSpan="2">
                  <a:txBody>
                    <a:bodyPr/>
                    <a:lstStyle/>
                    <a:p>
                      <a:pPr>
                        <a:lnSpc>
                          <a:spcPct val="100000"/>
                        </a:lnSpc>
                      </a:pPr>
                      <a:endParaRPr sz="1100">
                        <a:latin typeface="Times New Roman"/>
                        <a:cs typeface="Times New Roman"/>
                      </a:endParaRPr>
                    </a:p>
                    <a:p>
                      <a:pPr marL="400050">
                        <a:lnSpc>
                          <a:spcPct val="100000"/>
                        </a:lnSpc>
                        <a:spcBef>
                          <a:spcPts val="900"/>
                        </a:spcBef>
                      </a:pPr>
                      <a:r>
                        <a:rPr sz="1000" b="1" dirty="0">
                          <a:latin typeface="Arial"/>
                          <a:cs typeface="Arial"/>
                        </a:rPr>
                        <a:t>240</a:t>
                      </a:r>
                      <a:r>
                        <a:rPr sz="1000" b="1" spc="-50" dirty="0">
                          <a:latin typeface="Arial"/>
                          <a:cs typeface="Arial"/>
                        </a:rPr>
                        <a:t> V</a:t>
                      </a:r>
                      <a:endParaRPr sz="1000">
                        <a:latin typeface="Arial"/>
                        <a:cs typeface="Arial"/>
                      </a:endParaRPr>
                    </a:p>
                  </a:txBody>
                  <a:tcPr marL="0" marR="0" marT="0" marB="0">
                    <a:lnR w="12700">
                      <a:solidFill>
                        <a:srgbClr val="000000"/>
                      </a:solidFill>
                      <a:prstDash val="sysDot"/>
                    </a:lnR>
                    <a:lnT w="12700">
                      <a:solidFill>
                        <a:srgbClr val="000000"/>
                      </a:solidFill>
                      <a:prstDash val="solid"/>
                    </a:lnT>
                    <a:lnB w="12700">
                      <a:solidFill>
                        <a:srgbClr val="000000"/>
                      </a:solidFill>
                      <a:prstDash val="solid"/>
                    </a:lnB>
                  </a:tcPr>
                </a:tc>
                <a:tc rowSpan="2">
                  <a:txBody>
                    <a:bodyPr/>
                    <a:lstStyle/>
                    <a:p>
                      <a:pPr>
                        <a:lnSpc>
                          <a:spcPct val="100000"/>
                        </a:lnSpc>
                      </a:pPr>
                      <a:endParaRPr sz="1500">
                        <a:latin typeface="Times New Roman"/>
                        <a:cs typeface="Times New Roman"/>
                      </a:endParaRPr>
                    </a:p>
                  </a:txBody>
                  <a:tcPr marL="0" marR="0" marT="0" marB="0">
                    <a:lnL w="12700">
                      <a:solidFill>
                        <a:srgbClr val="000000"/>
                      </a:solidFill>
                      <a:prstDash val="sysDot"/>
                    </a:lnL>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214629">
                <a:tc gridSpan="2">
                  <a:txBody>
                    <a:bodyPr/>
                    <a:lstStyle/>
                    <a:p>
                      <a:pPr marR="105410" algn="r">
                        <a:lnSpc>
                          <a:spcPct val="100000"/>
                        </a:lnSpc>
                        <a:spcBef>
                          <a:spcPts val="334"/>
                        </a:spcBef>
                      </a:pPr>
                      <a:r>
                        <a:rPr sz="1000" b="1" dirty="0">
                          <a:latin typeface="Arial"/>
                          <a:cs typeface="Arial"/>
                        </a:rPr>
                        <a:t>240</a:t>
                      </a:r>
                      <a:r>
                        <a:rPr sz="1000" b="1" spc="-50" dirty="0">
                          <a:latin typeface="Arial"/>
                          <a:cs typeface="Arial"/>
                        </a:rPr>
                        <a:t> V</a:t>
                      </a:r>
                      <a:endParaRPr sz="1000">
                        <a:latin typeface="Arial"/>
                        <a:cs typeface="Arial"/>
                      </a:endParaRPr>
                    </a:p>
                  </a:txBody>
                  <a:tcPr marL="0" marR="0" marT="42544" marB="0">
                    <a:lnL w="12700">
                      <a:solidFill>
                        <a:srgbClr val="000000"/>
                      </a:solidFill>
                      <a:prstDash val="solid"/>
                    </a:lnL>
                    <a:lnR w="12700">
                      <a:solidFill>
                        <a:srgbClr val="000000"/>
                      </a:solidFill>
                      <a:prstDash val="sysDot"/>
                    </a:lnR>
                    <a:lnT w="28575">
                      <a:solidFill>
                        <a:srgbClr val="000000"/>
                      </a:solidFill>
                      <a:prstDash val="solid"/>
                    </a:lnT>
                    <a:lnB w="12700">
                      <a:solidFill>
                        <a:srgbClr val="000000"/>
                      </a:solidFill>
                      <a:prstDash val="solid"/>
                    </a:lnB>
                  </a:tcPr>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ysDot"/>
                    </a:lnL>
                    <a:lnT w="12700">
                      <a:solidFill>
                        <a:srgbClr val="000000"/>
                      </a:solidFill>
                      <a:prstDash val="solid"/>
                    </a:lnT>
                    <a:lnB w="12700">
                      <a:solidFill>
                        <a:srgbClr val="000000"/>
                      </a:solidFill>
                      <a:prstDash val="solid"/>
                    </a:lnB>
                  </a:tcPr>
                </a:tc>
                <a:tc vMerge="1">
                  <a:txBody>
                    <a:bodyPr/>
                    <a:lstStyle/>
                    <a:p>
                      <a:endParaRPr/>
                    </a:p>
                  </a:txBody>
                  <a:tcPr marL="0" marR="0" marT="0" marB="0">
                    <a:lnR w="12700">
                      <a:solidFill>
                        <a:srgbClr val="000000"/>
                      </a:solidFill>
                      <a:prstDash val="sysDot"/>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ysDot"/>
                    </a:lnL>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bl>
          </a:graphicData>
        </a:graphic>
      </p:graphicFrame>
      <p:sp>
        <p:nvSpPr>
          <p:cNvPr id="7" name="object 7"/>
          <p:cNvSpPr txBox="1"/>
          <p:nvPr/>
        </p:nvSpPr>
        <p:spPr>
          <a:xfrm>
            <a:off x="3141662" y="5173789"/>
            <a:ext cx="892175" cy="513080"/>
          </a:xfrm>
          <a:prstGeom prst="rect">
            <a:avLst/>
          </a:prstGeom>
        </p:spPr>
        <p:txBody>
          <a:bodyPr vert="horz" wrap="square" lIns="0" tIns="12065" rIns="0" bIns="0" rtlCol="0">
            <a:spAutoFit/>
          </a:bodyPr>
          <a:lstStyle/>
          <a:p>
            <a:pPr marL="12700" marR="5080">
              <a:lnSpc>
                <a:spcPct val="100000"/>
              </a:lnSpc>
              <a:spcBef>
                <a:spcPts val="95"/>
              </a:spcBef>
            </a:pPr>
            <a:r>
              <a:rPr sz="1600" b="1" spc="-20" dirty="0">
                <a:latin typeface="Arial Narrow"/>
                <a:cs typeface="Arial Narrow"/>
              </a:rPr>
              <a:t>Three-Wire </a:t>
            </a:r>
            <a:r>
              <a:rPr sz="1600" b="1" spc="-10" dirty="0">
                <a:latin typeface="Arial Narrow"/>
                <a:cs typeface="Arial Narrow"/>
              </a:rPr>
              <a:t>Network</a:t>
            </a:r>
            <a:endParaRPr sz="1600">
              <a:latin typeface="Arial Narrow"/>
              <a:cs typeface="Arial Narrow"/>
            </a:endParaRPr>
          </a:p>
        </p:txBody>
      </p:sp>
      <p:sp>
        <p:nvSpPr>
          <p:cNvPr id="8" name="object 8"/>
          <p:cNvSpPr txBox="1"/>
          <p:nvPr/>
        </p:nvSpPr>
        <p:spPr>
          <a:xfrm>
            <a:off x="3108420" y="3624411"/>
            <a:ext cx="1062355" cy="513080"/>
          </a:xfrm>
          <a:prstGeom prst="rect">
            <a:avLst/>
          </a:prstGeom>
        </p:spPr>
        <p:txBody>
          <a:bodyPr vert="horz" wrap="square" lIns="0" tIns="12065" rIns="0" bIns="0" rtlCol="0">
            <a:spAutoFit/>
          </a:bodyPr>
          <a:lstStyle/>
          <a:p>
            <a:pPr marL="12700" marR="5080">
              <a:lnSpc>
                <a:spcPct val="100000"/>
              </a:lnSpc>
              <a:spcBef>
                <a:spcPts val="95"/>
              </a:spcBef>
            </a:pPr>
            <a:r>
              <a:rPr sz="1600" b="1" spc="-20" dirty="0">
                <a:latin typeface="Arial Narrow"/>
                <a:cs typeface="Arial Narrow"/>
              </a:rPr>
              <a:t>Three-Wire </a:t>
            </a:r>
            <a:r>
              <a:rPr sz="1600" b="1" dirty="0">
                <a:latin typeface="Arial Narrow"/>
                <a:cs typeface="Arial Narrow"/>
              </a:rPr>
              <a:t>Single</a:t>
            </a:r>
            <a:r>
              <a:rPr sz="1600" b="1" spc="-65" dirty="0">
                <a:latin typeface="Arial Narrow"/>
                <a:cs typeface="Arial Narrow"/>
              </a:rPr>
              <a:t> </a:t>
            </a:r>
            <a:r>
              <a:rPr sz="1600" b="1" spc="-10" dirty="0">
                <a:latin typeface="Arial Narrow"/>
                <a:cs typeface="Arial Narrow"/>
              </a:rPr>
              <a:t>Phase</a:t>
            </a:r>
            <a:endParaRPr sz="1600">
              <a:latin typeface="Arial Narrow"/>
              <a:cs typeface="Arial Narrow"/>
            </a:endParaRPr>
          </a:p>
        </p:txBody>
      </p:sp>
      <p:sp>
        <p:nvSpPr>
          <p:cNvPr id="9" name="object 9"/>
          <p:cNvSpPr txBox="1"/>
          <p:nvPr/>
        </p:nvSpPr>
        <p:spPr>
          <a:xfrm>
            <a:off x="3095651" y="1995578"/>
            <a:ext cx="1062355" cy="513080"/>
          </a:xfrm>
          <a:prstGeom prst="rect">
            <a:avLst/>
          </a:prstGeom>
        </p:spPr>
        <p:txBody>
          <a:bodyPr vert="horz" wrap="square" lIns="0" tIns="12065" rIns="0" bIns="0" rtlCol="0">
            <a:spAutoFit/>
          </a:bodyPr>
          <a:lstStyle/>
          <a:p>
            <a:pPr marL="12700" marR="5080">
              <a:lnSpc>
                <a:spcPct val="100000"/>
              </a:lnSpc>
              <a:spcBef>
                <a:spcPts val="95"/>
              </a:spcBef>
            </a:pPr>
            <a:r>
              <a:rPr sz="1600" b="1" spc="-40" dirty="0">
                <a:latin typeface="Arial Narrow"/>
                <a:cs typeface="Arial Narrow"/>
              </a:rPr>
              <a:t>Two-</a:t>
            </a:r>
            <a:r>
              <a:rPr sz="1600" b="1" spc="-20" dirty="0">
                <a:latin typeface="Arial Narrow"/>
                <a:cs typeface="Arial Narrow"/>
              </a:rPr>
              <a:t>Wire </a:t>
            </a:r>
            <a:r>
              <a:rPr sz="1600" b="1" dirty="0">
                <a:latin typeface="Arial Narrow"/>
                <a:cs typeface="Arial Narrow"/>
              </a:rPr>
              <a:t>Single</a:t>
            </a:r>
            <a:r>
              <a:rPr sz="1600" b="1" spc="-65" dirty="0">
                <a:latin typeface="Arial Narrow"/>
                <a:cs typeface="Arial Narrow"/>
              </a:rPr>
              <a:t> </a:t>
            </a:r>
            <a:r>
              <a:rPr sz="1600" b="1" spc="-10" dirty="0">
                <a:latin typeface="Arial Narrow"/>
                <a:cs typeface="Arial Narrow"/>
              </a:rPr>
              <a:t>Phase</a:t>
            </a:r>
            <a:endParaRPr sz="1600">
              <a:latin typeface="Arial Narrow"/>
              <a:cs typeface="Arial Narrow"/>
            </a:endParaRPr>
          </a:p>
        </p:txBody>
      </p:sp>
      <p:sp>
        <p:nvSpPr>
          <p:cNvPr id="10" name="object 10"/>
          <p:cNvSpPr txBox="1"/>
          <p:nvPr/>
        </p:nvSpPr>
        <p:spPr>
          <a:xfrm>
            <a:off x="7572306" y="2065507"/>
            <a:ext cx="1016635" cy="756920"/>
          </a:xfrm>
          <a:prstGeom prst="rect">
            <a:avLst/>
          </a:prstGeom>
        </p:spPr>
        <p:txBody>
          <a:bodyPr vert="horz" wrap="square" lIns="0" tIns="12065" rIns="0" bIns="0" rtlCol="0">
            <a:spAutoFit/>
          </a:bodyPr>
          <a:lstStyle/>
          <a:p>
            <a:pPr marL="12700" marR="5080">
              <a:lnSpc>
                <a:spcPct val="100000"/>
              </a:lnSpc>
              <a:spcBef>
                <a:spcPts val="95"/>
              </a:spcBef>
            </a:pPr>
            <a:r>
              <a:rPr sz="1600" b="1" spc="-20" dirty="0">
                <a:latin typeface="Arial Narrow"/>
                <a:cs typeface="Arial Narrow"/>
              </a:rPr>
              <a:t>Three-Wire </a:t>
            </a:r>
            <a:r>
              <a:rPr sz="1600" b="1" dirty="0">
                <a:latin typeface="Arial Narrow"/>
                <a:cs typeface="Arial Narrow"/>
              </a:rPr>
              <a:t>Three</a:t>
            </a:r>
            <a:r>
              <a:rPr sz="1600" b="1" spc="-65" dirty="0">
                <a:latin typeface="Arial Narrow"/>
                <a:cs typeface="Arial Narrow"/>
              </a:rPr>
              <a:t> </a:t>
            </a:r>
            <a:r>
              <a:rPr sz="1600" b="1" spc="-10" dirty="0">
                <a:latin typeface="Arial Narrow"/>
                <a:cs typeface="Arial Narrow"/>
              </a:rPr>
              <a:t>Phase Delta</a:t>
            </a:r>
            <a:endParaRPr sz="1600">
              <a:latin typeface="Arial Narrow"/>
              <a:cs typeface="Arial Narrow"/>
            </a:endParaRPr>
          </a:p>
        </p:txBody>
      </p:sp>
      <p:grpSp>
        <p:nvGrpSpPr>
          <p:cNvPr id="11" name="object 11"/>
          <p:cNvGrpSpPr/>
          <p:nvPr/>
        </p:nvGrpSpPr>
        <p:grpSpPr>
          <a:xfrm>
            <a:off x="344424" y="2060194"/>
            <a:ext cx="2577465" cy="317500"/>
            <a:chOff x="344424" y="2060194"/>
            <a:chExt cx="2577465" cy="317500"/>
          </a:xfrm>
        </p:grpSpPr>
        <p:sp>
          <p:nvSpPr>
            <p:cNvPr id="12" name="object 12"/>
            <p:cNvSpPr/>
            <p:nvPr/>
          </p:nvSpPr>
          <p:spPr>
            <a:xfrm>
              <a:off x="344424" y="2065019"/>
              <a:ext cx="58419" cy="304800"/>
            </a:xfrm>
            <a:custGeom>
              <a:avLst/>
              <a:gdLst/>
              <a:ahLst/>
              <a:cxnLst/>
              <a:rect l="l" t="t" r="r" b="b"/>
              <a:pathLst>
                <a:path w="58420" h="304800">
                  <a:moveTo>
                    <a:pt x="9652" y="0"/>
                  </a:moveTo>
                  <a:lnTo>
                    <a:pt x="0" y="0"/>
                  </a:lnTo>
                  <a:lnTo>
                    <a:pt x="0" y="304800"/>
                  </a:lnTo>
                  <a:lnTo>
                    <a:pt x="9652" y="304800"/>
                  </a:lnTo>
                  <a:lnTo>
                    <a:pt x="9652" y="0"/>
                  </a:lnTo>
                  <a:close/>
                </a:path>
                <a:path w="58420" h="304800">
                  <a:moveTo>
                    <a:pt x="38608" y="0"/>
                  </a:moveTo>
                  <a:lnTo>
                    <a:pt x="19304" y="0"/>
                  </a:lnTo>
                  <a:lnTo>
                    <a:pt x="19304" y="304800"/>
                  </a:lnTo>
                  <a:lnTo>
                    <a:pt x="38608" y="304800"/>
                  </a:lnTo>
                  <a:lnTo>
                    <a:pt x="38608" y="0"/>
                  </a:lnTo>
                  <a:close/>
                </a:path>
                <a:path w="58420" h="304800">
                  <a:moveTo>
                    <a:pt x="57912" y="0"/>
                  </a:moveTo>
                  <a:lnTo>
                    <a:pt x="48260" y="0"/>
                  </a:lnTo>
                  <a:lnTo>
                    <a:pt x="48260" y="304800"/>
                  </a:lnTo>
                  <a:lnTo>
                    <a:pt x="57912" y="304800"/>
                  </a:lnTo>
                  <a:lnTo>
                    <a:pt x="57912" y="0"/>
                  </a:lnTo>
                  <a:close/>
                </a:path>
              </a:pathLst>
            </a:custGeom>
            <a:solidFill>
              <a:srgbClr val="000000"/>
            </a:solidFill>
          </p:spPr>
          <p:txBody>
            <a:bodyPr wrap="square" lIns="0" tIns="0" rIns="0" bIns="0" rtlCol="0"/>
            <a:lstStyle/>
            <a:p>
              <a:endParaRPr/>
            </a:p>
          </p:txBody>
        </p:sp>
        <p:sp>
          <p:nvSpPr>
            <p:cNvPr id="13" name="object 13"/>
            <p:cNvSpPr/>
            <p:nvPr/>
          </p:nvSpPr>
          <p:spPr>
            <a:xfrm>
              <a:off x="367284" y="2371344"/>
              <a:ext cx="2548255" cy="0"/>
            </a:xfrm>
            <a:custGeom>
              <a:avLst/>
              <a:gdLst/>
              <a:ahLst/>
              <a:cxnLst/>
              <a:rect l="l" t="t" r="r" b="b"/>
              <a:pathLst>
                <a:path w="2548255">
                  <a:moveTo>
                    <a:pt x="0" y="0"/>
                  </a:moveTo>
                  <a:lnTo>
                    <a:pt x="2548128" y="0"/>
                  </a:lnTo>
                </a:path>
              </a:pathLst>
            </a:custGeom>
            <a:ln w="12192">
              <a:solidFill>
                <a:srgbClr val="000000"/>
              </a:solidFill>
            </a:ln>
          </p:spPr>
          <p:txBody>
            <a:bodyPr wrap="square" lIns="0" tIns="0" rIns="0" bIns="0" rtlCol="0"/>
            <a:lstStyle/>
            <a:p>
              <a:endParaRPr/>
            </a:p>
          </p:txBody>
        </p:sp>
        <p:sp>
          <p:nvSpPr>
            <p:cNvPr id="14" name="object 14"/>
            <p:cNvSpPr/>
            <p:nvPr/>
          </p:nvSpPr>
          <p:spPr>
            <a:xfrm>
              <a:off x="367284" y="2066544"/>
              <a:ext cx="2548255" cy="0"/>
            </a:xfrm>
            <a:custGeom>
              <a:avLst/>
              <a:gdLst/>
              <a:ahLst/>
              <a:cxnLst/>
              <a:rect l="l" t="t" r="r" b="b"/>
              <a:pathLst>
                <a:path w="2548255">
                  <a:moveTo>
                    <a:pt x="0" y="0"/>
                  </a:moveTo>
                  <a:lnTo>
                    <a:pt x="2548128" y="0"/>
                  </a:lnTo>
                </a:path>
              </a:pathLst>
            </a:custGeom>
            <a:ln w="12192">
              <a:solidFill>
                <a:srgbClr val="000000"/>
              </a:solidFill>
            </a:ln>
          </p:spPr>
          <p:txBody>
            <a:bodyPr wrap="square" lIns="0" tIns="0" rIns="0" bIns="0" rtlCol="0"/>
            <a:lstStyle/>
            <a:p>
              <a:endParaRPr/>
            </a:p>
          </p:txBody>
        </p:sp>
      </p:grpSp>
      <p:sp>
        <p:nvSpPr>
          <p:cNvPr id="15" name="object 15"/>
          <p:cNvSpPr txBox="1"/>
          <p:nvPr/>
        </p:nvSpPr>
        <p:spPr>
          <a:xfrm>
            <a:off x="383031" y="2135314"/>
            <a:ext cx="1441450" cy="177800"/>
          </a:xfrm>
          <a:prstGeom prst="rect">
            <a:avLst/>
          </a:prstGeom>
        </p:spPr>
        <p:txBody>
          <a:bodyPr vert="horz" wrap="square" lIns="0" tIns="12065" rIns="0" bIns="0" rtlCol="0">
            <a:spAutoFit/>
          </a:bodyPr>
          <a:lstStyle/>
          <a:p>
            <a:pPr marR="135890" algn="r">
              <a:lnSpc>
                <a:spcPct val="100000"/>
              </a:lnSpc>
              <a:spcBef>
                <a:spcPts val="95"/>
              </a:spcBef>
            </a:pPr>
            <a:r>
              <a:rPr sz="1000" b="1" spc="-20" dirty="0">
                <a:latin typeface="Arial"/>
                <a:cs typeface="Arial"/>
              </a:rPr>
              <a:t>120V</a:t>
            </a:r>
            <a:endParaRPr sz="1000">
              <a:latin typeface="Arial"/>
              <a:cs typeface="Arial"/>
            </a:endParaRPr>
          </a:p>
        </p:txBody>
      </p:sp>
      <p:grpSp>
        <p:nvGrpSpPr>
          <p:cNvPr id="16" name="object 16"/>
          <p:cNvGrpSpPr/>
          <p:nvPr/>
        </p:nvGrpSpPr>
        <p:grpSpPr>
          <a:xfrm>
            <a:off x="812291" y="2074164"/>
            <a:ext cx="1024255" cy="497205"/>
            <a:chOff x="812291" y="2074164"/>
            <a:chExt cx="1024255" cy="497205"/>
          </a:xfrm>
        </p:grpSpPr>
        <p:sp>
          <p:nvSpPr>
            <p:cNvPr id="17" name="object 17"/>
            <p:cNvSpPr/>
            <p:nvPr/>
          </p:nvSpPr>
          <p:spPr>
            <a:xfrm>
              <a:off x="1830324" y="2074164"/>
              <a:ext cx="0" cy="304800"/>
            </a:xfrm>
            <a:custGeom>
              <a:avLst/>
              <a:gdLst/>
              <a:ahLst/>
              <a:cxnLst/>
              <a:rect l="l" t="t" r="r" b="b"/>
              <a:pathLst>
                <a:path h="304800">
                  <a:moveTo>
                    <a:pt x="0" y="0"/>
                  </a:moveTo>
                  <a:lnTo>
                    <a:pt x="0" y="304800"/>
                  </a:lnTo>
                </a:path>
              </a:pathLst>
            </a:custGeom>
            <a:ln w="12192">
              <a:solidFill>
                <a:srgbClr val="000000"/>
              </a:solidFill>
              <a:prstDash val="sysDot"/>
            </a:ln>
          </p:spPr>
          <p:txBody>
            <a:bodyPr wrap="square" lIns="0" tIns="0" rIns="0" bIns="0" rtlCol="0"/>
            <a:lstStyle/>
            <a:p>
              <a:endParaRPr/>
            </a:p>
          </p:txBody>
        </p:sp>
        <p:sp>
          <p:nvSpPr>
            <p:cNvPr id="18" name="object 18"/>
            <p:cNvSpPr/>
            <p:nvPr/>
          </p:nvSpPr>
          <p:spPr>
            <a:xfrm>
              <a:off x="922019" y="2371344"/>
              <a:ext cx="0" cy="102235"/>
            </a:xfrm>
            <a:custGeom>
              <a:avLst/>
              <a:gdLst/>
              <a:ahLst/>
              <a:cxnLst/>
              <a:rect l="l" t="t" r="r" b="b"/>
              <a:pathLst>
                <a:path h="102235">
                  <a:moveTo>
                    <a:pt x="0" y="0"/>
                  </a:moveTo>
                  <a:lnTo>
                    <a:pt x="0" y="102107"/>
                  </a:lnTo>
                </a:path>
              </a:pathLst>
            </a:custGeom>
            <a:ln w="12192">
              <a:solidFill>
                <a:srgbClr val="000000"/>
              </a:solidFill>
            </a:ln>
          </p:spPr>
          <p:txBody>
            <a:bodyPr wrap="square" lIns="0" tIns="0" rIns="0" bIns="0" rtlCol="0"/>
            <a:lstStyle/>
            <a:p>
              <a:endParaRPr/>
            </a:p>
          </p:txBody>
        </p:sp>
        <p:sp>
          <p:nvSpPr>
            <p:cNvPr id="19" name="object 19"/>
            <p:cNvSpPr/>
            <p:nvPr/>
          </p:nvSpPr>
          <p:spPr>
            <a:xfrm>
              <a:off x="861059" y="2517648"/>
              <a:ext cx="128270" cy="0"/>
            </a:xfrm>
            <a:custGeom>
              <a:avLst/>
              <a:gdLst/>
              <a:ahLst/>
              <a:cxnLst/>
              <a:rect l="l" t="t" r="r" b="b"/>
              <a:pathLst>
                <a:path w="128269">
                  <a:moveTo>
                    <a:pt x="0" y="0"/>
                  </a:moveTo>
                  <a:lnTo>
                    <a:pt x="128016" y="0"/>
                  </a:lnTo>
                </a:path>
              </a:pathLst>
            </a:custGeom>
            <a:ln w="12192">
              <a:solidFill>
                <a:srgbClr val="000000"/>
              </a:solidFill>
            </a:ln>
          </p:spPr>
          <p:txBody>
            <a:bodyPr wrap="square" lIns="0" tIns="0" rIns="0" bIns="0" rtlCol="0"/>
            <a:lstStyle/>
            <a:p>
              <a:endParaRPr/>
            </a:p>
          </p:txBody>
        </p:sp>
        <p:sp>
          <p:nvSpPr>
            <p:cNvPr id="20" name="object 20"/>
            <p:cNvSpPr/>
            <p:nvPr/>
          </p:nvSpPr>
          <p:spPr>
            <a:xfrm>
              <a:off x="899159" y="2564892"/>
              <a:ext cx="47625" cy="0"/>
            </a:xfrm>
            <a:custGeom>
              <a:avLst/>
              <a:gdLst/>
              <a:ahLst/>
              <a:cxnLst/>
              <a:rect l="l" t="t" r="r" b="b"/>
              <a:pathLst>
                <a:path w="47625">
                  <a:moveTo>
                    <a:pt x="0" y="0"/>
                  </a:moveTo>
                  <a:lnTo>
                    <a:pt x="47244" y="0"/>
                  </a:lnTo>
                </a:path>
              </a:pathLst>
            </a:custGeom>
            <a:ln w="12192">
              <a:solidFill>
                <a:srgbClr val="000000"/>
              </a:solidFill>
            </a:ln>
          </p:spPr>
          <p:txBody>
            <a:bodyPr wrap="square" lIns="0" tIns="0" rIns="0" bIns="0" rtlCol="0"/>
            <a:lstStyle/>
            <a:p>
              <a:endParaRPr/>
            </a:p>
          </p:txBody>
        </p:sp>
        <p:sp>
          <p:nvSpPr>
            <p:cNvPr id="21" name="object 21"/>
            <p:cNvSpPr/>
            <p:nvPr/>
          </p:nvSpPr>
          <p:spPr>
            <a:xfrm>
              <a:off x="812291" y="2470404"/>
              <a:ext cx="219710" cy="0"/>
            </a:xfrm>
            <a:custGeom>
              <a:avLst/>
              <a:gdLst/>
              <a:ahLst/>
              <a:cxnLst/>
              <a:rect l="l" t="t" r="r" b="b"/>
              <a:pathLst>
                <a:path w="219709">
                  <a:moveTo>
                    <a:pt x="0" y="0"/>
                  </a:moveTo>
                  <a:lnTo>
                    <a:pt x="219456" y="0"/>
                  </a:lnTo>
                </a:path>
              </a:pathLst>
            </a:custGeom>
            <a:ln w="12192">
              <a:solidFill>
                <a:srgbClr val="000000"/>
              </a:solidFill>
            </a:ln>
          </p:spPr>
          <p:txBody>
            <a:bodyPr wrap="square" lIns="0" tIns="0" rIns="0" bIns="0" rtlCol="0"/>
            <a:lstStyle/>
            <a:p>
              <a:endParaRPr/>
            </a:p>
          </p:txBody>
        </p:sp>
      </p:grpSp>
      <p:grpSp>
        <p:nvGrpSpPr>
          <p:cNvPr id="22" name="object 22"/>
          <p:cNvGrpSpPr/>
          <p:nvPr/>
        </p:nvGrpSpPr>
        <p:grpSpPr>
          <a:xfrm>
            <a:off x="4297616" y="4899405"/>
            <a:ext cx="3048635" cy="1044575"/>
            <a:chOff x="4297616" y="4899405"/>
            <a:chExt cx="3048635" cy="1044575"/>
          </a:xfrm>
        </p:grpSpPr>
        <p:sp>
          <p:nvSpPr>
            <p:cNvPr id="23" name="object 23"/>
            <p:cNvSpPr/>
            <p:nvPr/>
          </p:nvSpPr>
          <p:spPr>
            <a:xfrm>
              <a:off x="4776977" y="4912613"/>
              <a:ext cx="0" cy="533400"/>
            </a:xfrm>
            <a:custGeom>
              <a:avLst/>
              <a:gdLst/>
              <a:ahLst/>
              <a:cxnLst/>
              <a:rect l="l" t="t" r="r" b="b"/>
              <a:pathLst>
                <a:path h="533400">
                  <a:moveTo>
                    <a:pt x="0" y="0"/>
                  </a:moveTo>
                  <a:lnTo>
                    <a:pt x="0" y="533400"/>
                  </a:lnTo>
                </a:path>
              </a:pathLst>
            </a:custGeom>
            <a:ln w="25908">
              <a:solidFill>
                <a:srgbClr val="000000"/>
              </a:solidFill>
            </a:ln>
          </p:spPr>
          <p:txBody>
            <a:bodyPr wrap="square" lIns="0" tIns="0" rIns="0" bIns="0" rtlCol="0"/>
            <a:lstStyle/>
            <a:p>
              <a:endParaRPr/>
            </a:p>
          </p:txBody>
        </p:sp>
        <p:sp>
          <p:nvSpPr>
            <p:cNvPr id="24" name="object 24"/>
            <p:cNvSpPr/>
            <p:nvPr/>
          </p:nvSpPr>
          <p:spPr>
            <a:xfrm>
              <a:off x="4310633" y="5450586"/>
              <a:ext cx="460375" cy="266700"/>
            </a:xfrm>
            <a:custGeom>
              <a:avLst/>
              <a:gdLst/>
              <a:ahLst/>
              <a:cxnLst/>
              <a:rect l="l" t="t" r="r" b="b"/>
              <a:pathLst>
                <a:path w="460375" h="266700">
                  <a:moveTo>
                    <a:pt x="460248" y="0"/>
                  </a:moveTo>
                  <a:lnTo>
                    <a:pt x="0" y="266700"/>
                  </a:lnTo>
                </a:path>
              </a:pathLst>
            </a:custGeom>
            <a:ln w="25908">
              <a:solidFill>
                <a:srgbClr val="000000"/>
              </a:solidFill>
            </a:ln>
          </p:spPr>
          <p:txBody>
            <a:bodyPr wrap="square" lIns="0" tIns="0" rIns="0" bIns="0" rtlCol="0"/>
            <a:lstStyle/>
            <a:p>
              <a:endParaRPr/>
            </a:p>
          </p:txBody>
        </p:sp>
        <p:sp>
          <p:nvSpPr>
            <p:cNvPr id="25" name="object 25"/>
            <p:cNvSpPr/>
            <p:nvPr/>
          </p:nvSpPr>
          <p:spPr>
            <a:xfrm>
              <a:off x="4783073" y="5455157"/>
              <a:ext cx="460375" cy="266700"/>
            </a:xfrm>
            <a:custGeom>
              <a:avLst/>
              <a:gdLst/>
              <a:ahLst/>
              <a:cxnLst/>
              <a:rect l="l" t="t" r="r" b="b"/>
              <a:pathLst>
                <a:path w="460375" h="266700">
                  <a:moveTo>
                    <a:pt x="0" y="0"/>
                  </a:moveTo>
                  <a:lnTo>
                    <a:pt x="460248" y="266699"/>
                  </a:lnTo>
                </a:path>
              </a:pathLst>
            </a:custGeom>
            <a:ln w="25908">
              <a:solidFill>
                <a:srgbClr val="000000"/>
              </a:solidFill>
            </a:ln>
          </p:spPr>
          <p:txBody>
            <a:bodyPr wrap="square" lIns="0" tIns="0" rIns="0" bIns="0" rtlCol="0"/>
            <a:lstStyle/>
            <a:p>
              <a:endParaRPr/>
            </a:p>
          </p:txBody>
        </p:sp>
        <p:sp>
          <p:nvSpPr>
            <p:cNvPr id="26" name="object 26"/>
            <p:cNvSpPr/>
            <p:nvPr/>
          </p:nvSpPr>
          <p:spPr>
            <a:xfrm>
              <a:off x="4776215" y="4905755"/>
              <a:ext cx="2563495" cy="0"/>
            </a:xfrm>
            <a:custGeom>
              <a:avLst/>
              <a:gdLst/>
              <a:ahLst/>
              <a:cxnLst/>
              <a:rect l="l" t="t" r="r" b="b"/>
              <a:pathLst>
                <a:path w="2563495">
                  <a:moveTo>
                    <a:pt x="0" y="0"/>
                  </a:moveTo>
                  <a:lnTo>
                    <a:pt x="2563368" y="0"/>
                  </a:lnTo>
                </a:path>
              </a:pathLst>
            </a:custGeom>
            <a:ln w="12192">
              <a:solidFill>
                <a:srgbClr val="000000"/>
              </a:solidFill>
            </a:ln>
          </p:spPr>
          <p:txBody>
            <a:bodyPr wrap="square" lIns="0" tIns="0" rIns="0" bIns="0" rtlCol="0"/>
            <a:lstStyle/>
            <a:p>
              <a:endParaRPr/>
            </a:p>
          </p:txBody>
        </p:sp>
        <p:sp>
          <p:nvSpPr>
            <p:cNvPr id="27" name="object 27"/>
            <p:cNvSpPr/>
            <p:nvPr/>
          </p:nvSpPr>
          <p:spPr>
            <a:xfrm>
              <a:off x="4306823" y="5718047"/>
              <a:ext cx="3032760" cy="215265"/>
            </a:xfrm>
            <a:custGeom>
              <a:avLst/>
              <a:gdLst/>
              <a:ahLst/>
              <a:cxnLst/>
              <a:rect l="l" t="t" r="r" b="b"/>
              <a:pathLst>
                <a:path w="3032759" h="215264">
                  <a:moveTo>
                    <a:pt x="0" y="0"/>
                  </a:moveTo>
                  <a:lnTo>
                    <a:pt x="0" y="214820"/>
                  </a:lnTo>
                  <a:lnTo>
                    <a:pt x="3032696" y="214820"/>
                  </a:lnTo>
                </a:path>
              </a:pathLst>
            </a:custGeom>
            <a:ln w="12192">
              <a:solidFill>
                <a:srgbClr val="000000"/>
              </a:solidFill>
            </a:ln>
          </p:spPr>
          <p:txBody>
            <a:bodyPr wrap="square" lIns="0" tIns="0" rIns="0" bIns="0" rtlCol="0"/>
            <a:lstStyle/>
            <a:p>
              <a:endParaRPr/>
            </a:p>
          </p:txBody>
        </p:sp>
        <p:sp>
          <p:nvSpPr>
            <p:cNvPr id="28" name="object 28"/>
            <p:cNvSpPr/>
            <p:nvPr/>
          </p:nvSpPr>
          <p:spPr>
            <a:xfrm>
              <a:off x="5247131" y="5724144"/>
              <a:ext cx="1584960" cy="1905"/>
            </a:xfrm>
            <a:custGeom>
              <a:avLst/>
              <a:gdLst/>
              <a:ahLst/>
              <a:cxnLst/>
              <a:rect l="l" t="t" r="r" b="b"/>
              <a:pathLst>
                <a:path w="1584959" h="1904">
                  <a:moveTo>
                    <a:pt x="0" y="0"/>
                  </a:moveTo>
                  <a:lnTo>
                    <a:pt x="1584960" y="1523"/>
                  </a:lnTo>
                </a:path>
              </a:pathLst>
            </a:custGeom>
            <a:ln w="12192">
              <a:solidFill>
                <a:srgbClr val="000000"/>
              </a:solidFill>
            </a:ln>
          </p:spPr>
          <p:txBody>
            <a:bodyPr wrap="square" lIns="0" tIns="0" rIns="0" bIns="0" rtlCol="0"/>
            <a:lstStyle/>
            <a:p>
              <a:endParaRPr/>
            </a:p>
          </p:txBody>
        </p:sp>
        <p:sp>
          <p:nvSpPr>
            <p:cNvPr id="29" name="object 29"/>
            <p:cNvSpPr/>
            <p:nvPr/>
          </p:nvSpPr>
          <p:spPr>
            <a:xfrm>
              <a:off x="4770119" y="5451347"/>
              <a:ext cx="1606550" cy="0"/>
            </a:xfrm>
            <a:custGeom>
              <a:avLst/>
              <a:gdLst/>
              <a:ahLst/>
              <a:cxnLst/>
              <a:rect l="l" t="t" r="r" b="b"/>
              <a:pathLst>
                <a:path w="1606550">
                  <a:moveTo>
                    <a:pt x="0" y="0"/>
                  </a:moveTo>
                  <a:lnTo>
                    <a:pt x="1606296" y="0"/>
                  </a:lnTo>
                </a:path>
              </a:pathLst>
            </a:custGeom>
            <a:ln w="12192">
              <a:solidFill>
                <a:srgbClr val="000000"/>
              </a:solidFill>
            </a:ln>
          </p:spPr>
          <p:txBody>
            <a:bodyPr wrap="square" lIns="0" tIns="0" rIns="0" bIns="0" rtlCol="0"/>
            <a:lstStyle/>
            <a:p>
              <a:endParaRPr/>
            </a:p>
          </p:txBody>
        </p:sp>
        <p:sp>
          <p:nvSpPr>
            <p:cNvPr id="30" name="object 30"/>
            <p:cNvSpPr/>
            <p:nvPr/>
          </p:nvSpPr>
          <p:spPr>
            <a:xfrm>
              <a:off x="6306311" y="5452872"/>
              <a:ext cx="0" cy="276225"/>
            </a:xfrm>
            <a:custGeom>
              <a:avLst/>
              <a:gdLst/>
              <a:ahLst/>
              <a:cxnLst/>
              <a:rect l="l" t="t" r="r" b="b"/>
              <a:pathLst>
                <a:path h="276225">
                  <a:moveTo>
                    <a:pt x="0" y="0"/>
                  </a:moveTo>
                  <a:lnTo>
                    <a:pt x="0" y="275843"/>
                  </a:lnTo>
                </a:path>
              </a:pathLst>
            </a:custGeom>
            <a:ln w="12192">
              <a:solidFill>
                <a:srgbClr val="000000"/>
              </a:solidFill>
              <a:prstDash val="sysDot"/>
            </a:ln>
          </p:spPr>
          <p:txBody>
            <a:bodyPr wrap="square" lIns="0" tIns="0" rIns="0" bIns="0" rtlCol="0"/>
            <a:lstStyle/>
            <a:p>
              <a:endParaRPr/>
            </a:p>
          </p:txBody>
        </p:sp>
        <p:sp>
          <p:nvSpPr>
            <p:cNvPr id="31" name="object 31"/>
            <p:cNvSpPr/>
            <p:nvPr/>
          </p:nvSpPr>
          <p:spPr>
            <a:xfrm>
              <a:off x="5836919" y="5472683"/>
              <a:ext cx="1905" cy="464820"/>
            </a:xfrm>
            <a:custGeom>
              <a:avLst/>
              <a:gdLst/>
              <a:ahLst/>
              <a:cxnLst/>
              <a:rect l="l" t="t" r="r" b="b"/>
              <a:pathLst>
                <a:path w="1904" h="464820">
                  <a:moveTo>
                    <a:pt x="0" y="0"/>
                  </a:moveTo>
                  <a:lnTo>
                    <a:pt x="1524" y="464819"/>
                  </a:lnTo>
                </a:path>
              </a:pathLst>
            </a:custGeom>
            <a:ln w="12192">
              <a:solidFill>
                <a:srgbClr val="000000"/>
              </a:solidFill>
              <a:prstDash val="sysDot"/>
            </a:ln>
          </p:spPr>
          <p:txBody>
            <a:bodyPr wrap="square" lIns="0" tIns="0" rIns="0" bIns="0" rtlCol="0"/>
            <a:lstStyle/>
            <a:p>
              <a:endParaRPr/>
            </a:p>
          </p:txBody>
        </p:sp>
        <p:sp>
          <p:nvSpPr>
            <p:cNvPr id="32" name="object 32"/>
            <p:cNvSpPr/>
            <p:nvPr/>
          </p:nvSpPr>
          <p:spPr>
            <a:xfrm>
              <a:off x="7217663" y="4905755"/>
              <a:ext cx="0" cy="1028700"/>
            </a:xfrm>
            <a:custGeom>
              <a:avLst/>
              <a:gdLst/>
              <a:ahLst/>
              <a:cxnLst/>
              <a:rect l="l" t="t" r="r" b="b"/>
              <a:pathLst>
                <a:path h="1028700">
                  <a:moveTo>
                    <a:pt x="0" y="0"/>
                  </a:moveTo>
                  <a:lnTo>
                    <a:pt x="0" y="1028700"/>
                  </a:lnTo>
                </a:path>
              </a:pathLst>
            </a:custGeom>
            <a:ln w="12192">
              <a:solidFill>
                <a:srgbClr val="000000"/>
              </a:solidFill>
              <a:prstDash val="sysDot"/>
            </a:ln>
          </p:spPr>
          <p:txBody>
            <a:bodyPr wrap="square" lIns="0" tIns="0" rIns="0" bIns="0" rtlCol="0"/>
            <a:lstStyle/>
            <a:p>
              <a:endParaRPr/>
            </a:p>
          </p:txBody>
        </p:sp>
        <p:sp>
          <p:nvSpPr>
            <p:cNvPr id="33" name="object 33"/>
            <p:cNvSpPr/>
            <p:nvPr/>
          </p:nvSpPr>
          <p:spPr>
            <a:xfrm>
              <a:off x="6742175" y="5724144"/>
              <a:ext cx="0" cy="210820"/>
            </a:xfrm>
            <a:custGeom>
              <a:avLst/>
              <a:gdLst/>
              <a:ahLst/>
              <a:cxnLst/>
              <a:rect l="l" t="t" r="r" b="b"/>
              <a:pathLst>
                <a:path h="210820">
                  <a:moveTo>
                    <a:pt x="0" y="0"/>
                  </a:moveTo>
                  <a:lnTo>
                    <a:pt x="0" y="210311"/>
                  </a:lnTo>
                </a:path>
              </a:pathLst>
            </a:custGeom>
            <a:ln w="12192">
              <a:solidFill>
                <a:srgbClr val="000000"/>
              </a:solidFill>
              <a:prstDash val="sysDot"/>
            </a:ln>
          </p:spPr>
          <p:txBody>
            <a:bodyPr wrap="square" lIns="0" tIns="0" rIns="0" bIns="0" rtlCol="0"/>
            <a:lstStyle/>
            <a:p>
              <a:endParaRPr/>
            </a:p>
          </p:txBody>
        </p:sp>
        <p:sp>
          <p:nvSpPr>
            <p:cNvPr id="34" name="object 34"/>
            <p:cNvSpPr/>
            <p:nvPr/>
          </p:nvSpPr>
          <p:spPr>
            <a:xfrm>
              <a:off x="5628131" y="4905755"/>
              <a:ext cx="0" cy="542925"/>
            </a:xfrm>
            <a:custGeom>
              <a:avLst/>
              <a:gdLst/>
              <a:ahLst/>
              <a:cxnLst/>
              <a:rect l="l" t="t" r="r" b="b"/>
              <a:pathLst>
                <a:path h="542925">
                  <a:moveTo>
                    <a:pt x="0" y="0"/>
                  </a:moveTo>
                  <a:lnTo>
                    <a:pt x="0" y="542544"/>
                  </a:lnTo>
                </a:path>
              </a:pathLst>
            </a:custGeom>
            <a:ln w="12192">
              <a:solidFill>
                <a:srgbClr val="000000"/>
              </a:solidFill>
              <a:prstDash val="sysDot"/>
            </a:ln>
          </p:spPr>
          <p:txBody>
            <a:bodyPr wrap="square" lIns="0" tIns="0" rIns="0" bIns="0" rtlCol="0"/>
            <a:lstStyle/>
            <a:p>
              <a:endParaRPr/>
            </a:p>
          </p:txBody>
        </p:sp>
      </p:grpSp>
      <p:sp>
        <p:nvSpPr>
          <p:cNvPr id="35" name="object 35"/>
          <p:cNvSpPr txBox="1"/>
          <p:nvPr/>
        </p:nvSpPr>
        <p:spPr>
          <a:xfrm>
            <a:off x="5262562" y="5108702"/>
            <a:ext cx="353695" cy="177800"/>
          </a:xfrm>
          <a:prstGeom prst="rect">
            <a:avLst/>
          </a:prstGeom>
        </p:spPr>
        <p:txBody>
          <a:bodyPr vert="horz" wrap="square" lIns="0" tIns="12065" rIns="0" bIns="0" rtlCol="0">
            <a:spAutoFit/>
          </a:bodyPr>
          <a:lstStyle/>
          <a:p>
            <a:pPr marL="12700">
              <a:lnSpc>
                <a:spcPct val="100000"/>
              </a:lnSpc>
              <a:spcBef>
                <a:spcPts val="95"/>
              </a:spcBef>
            </a:pPr>
            <a:r>
              <a:rPr sz="1000" b="1" dirty="0">
                <a:latin typeface="Arial"/>
                <a:cs typeface="Arial"/>
              </a:rPr>
              <a:t>120</a:t>
            </a:r>
            <a:r>
              <a:rPr sz="1000" b="1" spc="-50" dirty="0">
                <a:latin typeface="Arial"/>
                <a:cs typeface="Arial"/>
              </a:rPr>
              <a:t> V</a:t>
            </a:r>
            <a:endParaRPr sz="1000">
              <a:latin typeface="Arial"/>
              <a:cs typeface="Arial"/>
            </a:endParaRPr>
          </a:p>
        </p:txBody>
      </p:sp>
      <p:sp>
        <p:nvSpPr>
          <p:cNvPr id="36" name="object 36"/>
          <p:cNvSpPr txBox="1"/>
          <p:nvPr/>
        </p:nvSpPr>
        <p:spPr>
          <a:xfrm>
            <a:off x="5910201" y="5508796"/>
            <a:ext cx="353695" cy="177800"/>
          </a:xfrm>
          <a:prstGeom prst="rect">
            <a:avLst/>
          </a:prstGeom>
        </p:spPr>
        <p:txBody>
          <a:bodyPr vert="horz" wrap="square" lIns="0" tIns="12065" rIns="0" bIns="0" rtlCol="0">
            <a:spAutoFit/>
          </a:bodyPr>
          <a:lstStyle/>
          <a:p>
            <a:pPr marL="12700">
              <a:lnSpc>
                <a:spcPct val="100000"/>
              </a:lnSpc>
              <a:spcBef>
                <a:spcPts val="95"/>
              </a:spcBef>
            </a:pPr>
            <a:r>
              <a:rPr sz="1000" b="1" dirty="0">
                <a:latin typeface="Arial"/>
                <a:cs typeface="Arial"/>
              </a:rPr>
              <a:t>120</a:t>
            </a:r>
            <a:r>
              <a:rPr sz="1000" b="1" spc="-50" dirty="0">
                <a:latin typeface="Arial"/>
                <a:cs typeface="Arial"/>
              </a:rPr>
              <a:t> V</a:t>
            </a:r>
            <a:endParaRPr sz="1000">
              <a:latin typeface="Arial"/>
              <a:cs typeface="Arial"/>
            </a:endParaRPr>
          </a:p>
        </p:txBody>
      </p:sp>
      <p:sp>
        <p:nvSpPr>
          <p:cNvPr id="37" name="object 37"/>
          <p:cNvSpPr txBox="1"/>
          <p:nvPr/>
        </p:nvSpPr>
        <p:spPr>
          <a:xfrm>
            <a:off x="5462546" y="5746980"/>
            <a:ext cx="353695" cy="177800"/>
          </a:xfrm>
          <a:prstGeom prst="rect">
            <a:avLst/>
          </a:prstGeom>
        </p:spPr>
        <p:txBody>
          <a:bodyPr vert="horz" wrap="square" lIns="0" tIns="12065" rIns="0" bIns="0" rtlCol="0">
            <a:spAutoFit/>
          </a:bodyPr>
          <a:lstStyle/>
          <a:p>
            <a:pPr marL="12700">
              <a:lnSpc>
                <a:spcPct val="100000"/>
              </a:lnSpc>
              <a:spcBef>
                <a:spcPts val="95"/>
              </a:spcBef>
            </a:pPr>
            <a:r>
              <a:rPr sz="1000" b="1" dirty="0">
                <a:latin typeface="Arial"/>
                <a:cs typeface="Arial"/>
              </a:rPr>
              <a:t>120</a:t>
            </a:r>
            <a:r>
              <a:rPr sz="1000" b="1" spc="-50" dirty="0">
                <a:latin typeface="Arial"/>
                <a:cs typeface="Arial"/>
              </a:rPr>
              <a:t> V</a:t>
            </a:r>
            <a:endParaRPr sz="1000">
              <a:latin typeface="Arial"/>
              <a:cs typeface="Arial"/>
            </a:endParaRPr>
          </a:p>
        </p:txBody>
      </p:sp>
      <p:sp>
        <p:nvSpPr>
          <p:cNvPr id="38" name="object 38"/>
          <p:cNvSpPr txBox="1"/>
          <p:nvPr/>
        </p:nvSpPr>
        <p:spPr>
          <a:xfrm>
            <a:off x="6353176" y="5746980"/>
            <a:ext cx="353695" cy="177800"/>
          </a:xfrm>
          <a:prstGeom prst="rect">
            <a:avLst/>
          </a:prstGeom>
        </p:spPr>
        <p:txBody>
          <a:bodyPr vert="horz" wrap="square" lIns="0" tIns="12065" rIns="0" bIns="0" rtlCol="0">
            <a:spAutoFit/>
          </a:bodyPr>
          <a:lstStyle/>
          <a:p>
            <a:pPr marL="12700">
              <a:lnSpc>
                <a:spcPct val="100000"/>
              </a:lnSpc>
              <a:spcBef>
                <a:spcPts val="95"/>
              </a:spcBef>
            </a:pPr>
            <a:r>
              <a:rPr sz="1000" b="1" dirty="0">
                <a:latin typeface="Arial"/>
                <a:cs typeface="Arial"/>
              </a:rPr>
              <a:t>208</a:t>
            </a:r>
            <a:r>
              <a:rPr sz="1000" b="1" spc="-50" dirty="0">
                <a:latin typeface="Arial"/>
                <a:cs typeface="Arial"/>
              </a:rPr>
              <a:t> V</a:t>
            </a:r>
            <a:endParaRPr sz="1000">
              <a:latin typeface="Arial"/>
              <a:cs typeface="Arial"/>
            </a:endParaRPr>
          </a:p>
        </p:txBody>
      </p:sp>
      <p:sp>
        <p:nvSpPr>
          <p:cNvPr id="39" name="object 39"/>
          <p:cNvSpPr txBox="1"/>
          <p:nvPr/>
        </p:nvSpPr>
        <p:spPr>
          <a:xfrm>
            <a:off x="6834225" y="5213563"/>
            <a:ext cx="353695" cy="177800"/>
          </a:xfrm>
          <a:prstGeom prst="rect">
            <a:avLst/>
          </a:prstGeom>
        </p:spPr>
        <p:txBody>
          <a:bodyPr vert="horz" wrap="square" lIns="0" tIns="12065" rIns="0" bIns="0" rtlCol="0">
            <a:spAutoFit/>
          </a:bodyPr>
          <a:lstStyle/>
          <a:p>
            <a:pPr marL="12700">
              <a:lnSpc>
                <a:spcPct val="100000"/>
              </a:lnSpc>
              <a:spcBef>
                <a:spcPts val="95"/>
              </a:spcBef>
            </a:pPr>
            <a:r>
              <a:rPr sz="1000" b="1" dirty="0">
                <a:latin typeface="Arial"/>
                <a:cs typeface="Arial"/>
              </a:rPr>
              <a:t>208</a:t>
            </a:r>
            <a:r>
              <a:rPr sz="1000" b="1" spc="-50" dirty="0">
                <a:latin typeface="Arial"/>
                <a:cs typeface="Arial"/>
              </a:rPr>
              <a:t> V</a:t>
            </a:r>
            <a:endParaRPr sz="1000">
              <a:latin typeface="Arial"/>
              <a:cs typeface="Arial"/>
            </a:endParaRPr>
          </a:p>
        </p:txBody>
      </p:sp>
      <p:grpSp>
        <p:nvGrpSpPr>
          <p:cNvPr id="40" name="object 40"/>
          <p:cNvGrpSpPr/>
          <p:nvPr/>
        </p:nvGrpSpPr>
        <p:grpSpPr>
          <a:xfrm>
            <a:off x="5334000" y="4904232"/>
            <a:ext cx="1263650" cy="817244"/>
            <a:chOff x="5334000" y="4904232"/>
            <a:chExt cx="1263650" cy="817244"/>
          </a:xfrm>
        </p:grpSpPr>
        <p:sp>
          <p:nvSpPr>
            <p:cNvPr id="41" name="object 41"/>
            <p:cNvSpPr/>
            <p:nvPr/>
          </p:nvSpPr>
          <p:spPr>
            <a:xfrm>
              <a:off x="6589775" y="4910328"/>
              <a:ext cx="1905" cy="805180"/>
            </a:xfrm>
            <a:custGeom>
              <a:avLst/>
              <a:gdLst/>
              <a:ahLst/>
              <a:cxnLst/>
              <a:rect l="l" t="t" r="r" b="b"/>
              <a:pathLst>
                <a:path w="1904" h="805179">
                  <a:moveTo>
                    <a:pt x="1524" y="0"/>
                  </a:moveTo>
                  <a:lnTo>
                    <a:pt x="0" y="804672"/>
                  </a:lnTo>
                </a:path>
              </a:pathLst>
            </a:custGeom>
            <a:ln w="12192">
              <a:solidFill>
                <a:srgbClr val="000000"/>
              </a:solidFill>
              <a:prstDash val="sysDot"/>
            </a:ln>
          </p:spPr>
          <p:txBody>
            <a:bodyPr wrap="square" lIns="0" tIns="0" rIns="0" bIns="0" rtlCol="0"/>
            <a:lstStyle/>
            <a:p>
              <a:endParaRPr/>
            </a:p>
          </p:txBody>
        </p:sp>
        <p:sp>
          <p:nvSpPr>
            <p:cNvPr id="42" name="object 42"/>
            <p:cNvSpPr/>
            <p:nvPr/>
          </p:nvSpPr>
          <p:spPr>
            <a:xfrm>
              <a:off x="5443728" y="5468112"/>
              <a:ext cx="0" cy="100965"/>
            </a:xfrm>
            <a:custGeom>
              <a:avLst/>
              <a:gdLst/>
              <a:ahLst/>
              <a:cxnLst/>
              <a:rect l="l" t="t" r="r" b="b"/>
              <a:pathLst>
                <a:path h="100964">
                  <a:moveTo>
                    <a:pt x="0" y="0"/>
                  </a:moveTo>
                  <a:lnTo>
                    <a:pt x="0" y="100584"/>
                  </a:lnTo>
                </a:path>
              </a:pathLst>
            </a:custGeom>
            <a:ln w="12192">
              <a:solidFill>
                <a:srgbClr val="000000"/>
              </a:solidFill>
            </a:ln>
          </p:spPr>
          <p:txBody>
            <a:bodyPr wrap="square" lIns="0" tIns="0" rIns="0" bIns="0" rtlCol="0"/>
            <a:lstStyle/>
            <a:p>
              <a:endParaRPr/>
            </a:p>
          </p:txBody>
        </p:sp>
        <p:sp>
          <p:nvSpPr>
            <p:cNvPr id="43" name="object 43"/>
            <p:cNvSpPr/>
            <p:nvPr/>
          </p:nvSpPr>
          <p:spPr>
            <a:xfrm>
              <a:off x="5381244" y="5612892"/>
              <a:ext cx="129539" cy="0"/>
            </a:xfrm>
            <a:custGeom>
              <a:avLst/>
              <a:gdLst/>
              <a:ahLst/>
              <a:cxnLst/>
              <a:rect l="l" t="t" r="r" b="b"/>
              <a:pathLst>
                <a:path w="129539">
                  <a:moveTo>
                    <a:pt x="0" y="0"/>
                  </a:moveTo>
                  <a:lnTo>
                    <a:pt x="129539" y="0"/>
                  </a:lnTo>
                </a:path>
              </a:pathLst>
            </a:custGeom>
            <a:ln w="12192">
              <a:solidFill>
                <a:srgbClr val="000000"/>
              </a:solidFill>
            </a:ln>
          </p:spPr>
          <p:txBody>
            <a:bodyPr wrap="square" lIns="0" tIns="0" rIns="0" bIns="0" rtlCol="0"/>
            <a:lstStyle/>
            <a:p>
              <a:endParaRPr/>
            </a:p>
          </p:txBody>
        </p:sp>
        <p:sp>
          <p:nvSpPr>
            <p:cNvPr id="44" name="object 44"/>
            <p:cNvSpPr/>
            <p:nvPr/>
          </p:nvSpPr>
          <p:spPr>
            <a:xfrm>
              <a:off x="5419343" y="5661660"/>
              <a:ext cx="48895" cy="0"/>
            </a:xfrm>
            <a:custGeom>
              <a:avLst/>
              <a:gdLst/>
              <a:ahLst/>
              <a:cxnLst/>
              <a:rect l="l" t="t" r="r" b="b"/>
              <a:pathLst>
                <a:path w="48895">
                  <a:moveTo>
                    <a:pt x="0" y="0"/>
                  </a:moveTo>
                  <a:lnTo>
                    <a:pt x="48768" y="0"/>
                  </a:lnTo>
                </a:path>
              </a:pathLst>
            </a:custGeom>
            <a:ln w="12192">
              <a:solidFill>
                <a:srgbClr val="000000"/>
              </a:solidFill>
            </a:ln>
          </p:spPr>
          <p:txBody>
            <a:bodyPr wrap="square" lIns="0" tIns="0" rIns="0" bIns="0" rtlCol="0"/>
            <a:lstStyle/>
            <a:p>
              <a:endParaRPr/>
            </a:p>
          </p:txBody>
        </p:sp>
        <p:sp>
          <p:nvSpPr>
            <p:cNvPr id="45" name="object 45"/>
            <p:cNvSpPr/>
            <p:nvPr/>
          </p:nvSpPr>
          <p:spPr>
            <a:xfrm>
              <a:off x="5334000" y="5565648"/>
              <a:ext cx="219710" cy="0"/>
            </a:xfrm>
            <a:custGeom>
              <a:avLst/>
              <a:gdLst/>
              <a:ahLst/>
              <a:cxnLst/>
              <a:rect l="l" t="t" r="r" b="b"/>
              <a:pathLst>
                <a:path w="219710">
                  <a:moveTo>
                    <a:pt x="0" y="0"/>
                  </a:moveTo>
                  <a:lnTo>
                    <a:pt x="219456" y="0"/>
                  </a:lnTo>
                </a:path>
              </a:pathLst>
            </a:custGeom>
            <a:ln w="12192">
              <a:solidFill>
                <a:srgbClr val="000000"/>
              </a:solidFill>
            </a:ln>
          </p:spPr>
          <p:txBody>
            <a:bodyPr wrap="square" lIns="0" tIns="0" rIns="0" bIns="0" rtlCol="0"/>
            <a:lstStyle/>
            <a:p>
              <a:endParaRPr/>
            </a:p>
          </p:txBody>
        </p:sp>
      </p:grpSp>
      <p:sp>
        <p:nvSpPr>
          <p:cNvPr id="46" name="object 46"/>
          <p:cNvSpPr txBox="1"/>
          <p:nvPr/>
        </p:nvSpPr>
        <p:spPr>
          <a:xfrm>
            <a:off x="6184900" y="5151564"/>
            <a:ext cx="353695" cy="177800"/>
          </a:xfrm>
          <a:prstGeom prst="rect">
            <a:avLst/>
          </a:prstGeom>
        </p:spPr>
        <p:txBody>
          <a:bodyPr vert="horz" wrap="square" lIns="0" tIns="12065" rIns="0" bIns="0" rtlCol="0">
            <a:spAutoFit/>
          </a:bodyPr>
          <a:lstStyle/>
          <a:p>
            <a:pPr marL="12700">
              <a:lnSpc>
                <a:spcPct val="100000"/>
              </a:lnSpc>
              <a:spcBef>
                <a:spcPts val="95"/>
              </a:spcBef>
            </a:pPr>
            <a:r>
              <a:rPr sz="1000" b="1" dirty="0">
                <a:latin typeface="Arial"/>
                <a:cs typeface="Arial"/>
              </a:rPr>
              <a:t>208</a:t>
            </a:r>
            <a:r>
              <a:rPr sz="1000" b="1" spc="-50" dirty="0">
                <a:latin typeface="Arial"/>
                <a:cs typeface="Arial"/>
              </a:rPr>
              <a:t> V</a:t>
            </a:r>
            <a:endParaRPr sz="1000">
              <a:latin typeface="Arial"/>
              <a:cs typeface="Arial"/>
            </a:endParaRPr>
          </a:p>
        </p:txBody>
      </p:sp>
      <p:sp>
        <p:nvSpPr>
          <p:cNvPr id="47" name="object 47"/>
          <p:cNvSpPr txBox="1"/>
          <p:nvPr/>
        </p:nvSpPr>
        <p:spPr>
          <a:xfrm>
            <a:off x="7645400" y="5084889"/>
            <a:ext cx="1016635" cy="756920"/>
          </a:xfrm>
          <a:prstGeom prst="rect">
            <a:avLst/>
          </a:prstGeom>
        </p:spPr>
        <p:txBody>
          <a:bodyPr vert="horz" wrap="square" lIns="0" tIns="12065" rIns="0" bIns="0" rtlCol="0">
            <a:spAutoFit/>
          </a:bodyPr>
          <a:lstStyle/>
          <a:p>
            <a:pPr marL="12700" marR="5080">
              <a:lnSpc>
                <a:spcPct val="100000"/>
              </a:lnSpc>
              <a:spcBef>
                <a:spcPts val="95"/>
              </a:spcBef>
            </a:pPr>
            <a:r>
              <a:rPr sz="1600" b="1" spc="-10" dirty="0">
                <a:latin typeface="Arial Narrow"/>
                <a:cs typeface="Arial Narrow"/>
              </a:rPr>
              <a:t>Four-</a:t>
            </a:r>
            <a:r>
              <a:rPr sz="1600" b="1" spc="-20" dirty="0">
                <a:latin typeface="Arial Narrow"/>
                <a:cs typeface="Arial Narrow"/>
              </a:rPr>
              <a:t>Wire </a:t>
            </a:r>
            <a:r>
              <a:rPr sz="1600" b="1" dirty="0">
                <a:latin typeface="Arial Narrow"/>
                <a:cs typeface="Arial Narrow"/>
              </a:rPr>
              <a:t>Three</a:t>
            </a:r>
            <a:r>
              <a:rPr sz="1600" b="1" spc="-65" dirty="0">
                <a:latin typeface="Arial Narrow"/>
                <a:cs typeface="Arial Narrow"/>
              </a:rPr>
              <a:t> </a:t>
            </a:r>
            <a:r>
              <a:rPr sz="1600" b="1" spc="-10" dirty="0">
                <a:latin typeface="Arial Narrow"/>
                <a:cs typeface="Arial Narrow"/>
              </a:rPr>
              <a:t>Phase </a:t>
            </a:r>
            <a:r>
              <a:rPr sz="1600" b="1" spc="-25" dirty="0">
                <a:latin typeface="Arial Narrow"/>
                <a:cs typeface="Arial Narrow"/>
              </a:rPr>
              <a:t>Wye</a:t>
            </a:r>
            <a:endParaRPr sz="1600">
              <a:latin typeface="Arial Narrow"/>
              <a:cs typeface="Arial Narrow"/>
            </a:endParaRPr>
          </a:p>
        </p:txBody>
      </p:sp>
      <p:sp>
        <p:nvSpPr>
          <p:cNvPr id="48" name="object 48"/>
          <p:cNvSpPr txBox="1"/>
          <p:nvPr/>
        </p:nvSpPr>
        <p:spPr>
          <a:xfrm>
            <a:off x="7624762" y="3595814"/>
            <a:ext cx="1016635" cy="756920"/>
          </a:xfrm>
          <a:prstGeom prst="rect">
            <a:avLst/>
          </a:prstGeom>
        </p:spPr>
        <p:txBody>
          <a:bodyPr vert="horz" wrap="square" lIns="0" tIns="12065" rIns="0" bIns="0" rtlCol="0">
            <a:spAutoFit/>
          </a:bodyPr>
          <a:lstStyle/>
          <a:p>
            <a:pPr marL="12700" marR="5080">
              <a:lnSpc>
                <a:spcPct val="100000"/>
              </a:lnSpc>
              <a:spcBef>
                <a:spcPts val="95"/>
              </a:spcBef>
            </a:pPr>
            <a:r>
              <a:rPr sz="1600" b="1" spc="-10" dirty="0">
                <a:latin typeface="Arial Narrow"/>
                <a:cs typeface="Arial Narrow"/>
              </a:rPr>
              <a:t>Four-</a:t>
            </a:r>
            <a:r>
              <a:rPr sz="1600" b="1" spc="-20" dirty="0">
                <a:latin typeface="Arial Narrow"/>
                <a:cs typeface="Arial Narrow"/>
              </a:rPr>
              <a:t>Wire </a:t>
            </a:r>
            <a:r>
              <a:rPr sz="1600" b="1" dirty="0">
                <a:latin typeface="Arial Narrow"/>
                <a:cs typeface="Arial Narrow"/>
              </a:rPr>
              <a:t>Three</a:t>
            </a:r>
            <a:r>
              <a:rPr sz="1600" b="1" spc="-65" dirty="0">
                <a:latin typeface="Arial Narrow"/>
                <a:cs typeface="Arial Narrow"/>
              </a:rPr>
              <a:t> </a:t>
            </a:r>
            <a:r>
              <a:rPr sz="1600" b="1" spc="-10" dirty="0">
                <a:latin typeface="Arial Narrow"/>
                <a:cs typeface="Arial Narrow"/>
              </a:rPr>
              <a:t>Phase Delta</a:t>
            </a:r>
            <a:endParaRPr sz="1600">
              <a:latin typeface="Arial Narrow"/>
              <a:cs typeface="Arial Narrow"/>
            </a:endParaRPr>
          </a:p>
        </p:txBody>
      </p:sp>
      <p:grpSp>
        <p:nvGrpSpPr>
          <p:cNvPr id="49" name="object 49"/>
          <p:cNvGrpSpPr/>
          <p:nvPr/>
        </p:nvGrpSpPr>
        <p:grpSpPr>
          <a:xfrm>
            <a:off x="4471352" y="3556761"/>
            <a:ext cx="2847340" cy="697230"/>
            <a:chOff x="4471352" y="3556761"/>
            <a:chExt cx="2847340" cy="697230"/>
          </a:xfrm>
        </p:grpSpPr>
        <p:sp>
          <p:nvSpPr>
            <p:cNvPr id="50" name="object 50"/>
            <p:cNvSpPr/>
            <p:nvPr/>
          </p:nvSpPr>
          <p:spPr>
            <a:xfrm>
              <a:off x="4484370" y="3573017"/>
              <a:ext cx="266700" cy="460375"/>
            </a:xfrm>
            <a:custGeom>
              <a:avLst/>
              <a:gdLst/>
              <a:ahLst/>
              <a:cxnLst/>
              <a:rect l="l" t="t" r="r" b="b"/>
              <a:pathLst>
                <a:path w="266700" h="460375">
                  <a:moveTo>
                    <a:pt x="266700" y="0"/>
                  </a:moveTo>
                  <a:lnTo>
                    <a:pt x="0" y="460248"/>
                  </a:lnTo>
                </a:path>
              </a:pathLst>
            </a:custGeom>
            <a:ln w="25908">
              <a:solidFill>
                <a:srgbClr val="000000"/>
              </a:solidFill>
            </a:ln>
          </p:spPr>
          <p:txBody>
            <a:bodyPr wrap="square" lIns="0" tIns="0" rIns="0" bIns="0" rtlCol="0"/>
            <a:lstStyle/>
            <a:p>
              <a:endParaRPr/>
            </a:p>
          </p:txBody>
        </p:sp>
        <p:sp>
          <p:nvSpPr>
            <p:cNvPr id="51" name="object 51"/>
            <p:cNvSpPr/>
            <p:nvPr/>
          </p:nvSpPr>
          <p:spPr>
            <a:xfrm>
              <a:off x="4757166" y="3573017"/>
              <a:ext cx="266700" cy="460375"/>
            </a:xfrm>
            <a:custGeom>
              <a:avLst/>
              <a:gdLst/>
              <a:ahLst/>
              <a:cxnLst/>
              <a:rect l="l" t="t" r="r" b="b"/>
              <a:pathLst>
                <a:path w="266700" h="460375">
                  <a:moveTo>
                    <a:pt x="0" y="0"/>
                  </a:moveTo>
                  <a:lnTo>
                    <a:pt x="266700" y="460248"/>
                  </a:lnTo>
                </a:path>
              </a:pathLst>
            </a:custGeom>
            <a:ln w="25908">
              <a:solidFill>
                <a:srgbClr val="000000"/>
              </a:solidFill>
            </a:ln>
          </p:spPr>
          <p:txBody>
            <a:bodyPr wrap="square" lIns="0" tIns="0" rIns="0" bIns="0" rtlCol="0"/>
            <a:lstStyle/>
            <a:p>
              <a:endParaRPr/>
            </a:p>
          </p:txBody>
        </p:sp>
        <p:sp>
          <p:nvSpPr>
            <p:cNvPr id="52" name="object 52"/>
            <p:cNvSpPr/>
            <p:nvPr/>
          </p:nvSpPr>
          <p:spPr>
            <a:xfrm>
              <a:off x="4490466" y="4033265"/>
              <a:ext cx="533400" cy="0"/>
            </a:xfrm>
            <a:custGeom>
              <a:avLst/>
              <a:gdLst/>
              <a:ahLst/>
              <a:cxnLst/>
              <a:rect l="l" t="t" r="r" b="b"/>
              <a:pathLst>
                <a:path w="533400">
                  <a:moveTo>
                    <a:pt x="533400" y="0"/>
                  </a:moveTo>
                  <a:lnTo>
                    <a:pt x="0" y="0"/>
                  </a:lnTo>
                </a:path>
              </a:pathLst>
            </a:custGeom>
            <a:ln w="25908">
              <a:solidFill>
                <a:srgbClr val="000000"/>
              </a:solidFill>
            </a:ln>
          </p:spPr>
          <p:txBody>
            <a:bodyPr wrap="square" lIns="0" tIns="0" rIns="0" bIns="0" rtlCol="0"/>
            <a:lstStyle/>
            <a:p>
              <a:endParaRPr/>
            </a:p>
          </p:txBody>
        </p:sp>
        <p:sp>
          <p:nvSpPr>
            <p:cNvPr id="53" name="object 53"/>
            <p:cNvSpPr/>
            <p:nvPr/>
          </p:nvSpPr>
          <p:spPr>
            <a:xfrm>
              <a:off x="4750308" y="3563111"/>
              <a:ext cx="2562225" cy="0"/>
            </a:xfrm>
            <a:custGeom>
              <a:avLst/>
              <a:gdLst/>
              <a:ahLst/>
              <a:cxnLst/>
              <a:rect l="l" t="t" r="r" b="b"/>
              <a:pathLst>
                <a:path w="2562225">
                  <a:moveTo>
                    <a:pt x="0" y="0"/>
                  </a:moveTo>
                  <a:lnTo>
                    <a:pt x="2561844" y="0"/>
                  </a:lnTo>
                </a:path>
              </a:pathLst>
            </a:custGeom>
            <a:ln w="12192">
              <a:solidFill>
                <a:srgbClr val="000000"/>
              </a:solidFill>
            </a:ln>
          </p:spPr>
          <p:txBody>
            <a:bodyPr wrap="square" lIns="0" tIns="0" rIns="0" bIns="0" rtlCol="0"/>
            <a:lstStyle/>
            <a:p>
              <a:endParaRPr/>
            </a:p>
          </p:txBody>
        </p:sp>
        <p:sp>
          <p:nvSpPr>
            <p:cNvPr id="54" name="object 54"/>
            <p:cNvSpPr/>
            <p:nvPr/>
          </p:nvSpPr>
          <p:spPr>
            <a:xfrm>
              <a:off x="5029200" y="4030979"/>
              <a:ext cx="1697989" cy="1905"/>
            </a:xfrm>
            <a:custGeom>
              <a:avLst/>
              <a:gdLst/>
              <a:ahLst/>
              <a:cxnLst/>
              <a:rect l="l" t="t" r="r" b="b"/>
              <a:pathLst>
                <a:path w="1697990" h="1904">
                  <a:moveTo>
                    <a:pt x="0" y="1524"/>
                  </a:moveTo>
                  <a:lnTo>
                    <a:pt x="1697736" y="0"/>
                  </a:lnTo>
                </a:path>
              </a:pathLst>
            </a:custGeom>
            <a:ln w="12192">
              <a:solidFill>
                <a:srgbClr val="000000"/>
              </a:solidFill>
            </a:ln>
          </p:spPr>
          <p:txBody>
            <a:bodyPr wrap="square" lIns="0" tIns="0" rIns="0" bIns="0" rtlCol="0"/>
            <a:lstStyle/>
            <a:p>
              <a:endParaRPr/>
            </a:p>
          </p:txBody>
        </p:sp>
        <p:sp>
          <p:nvSpPr>
            <p:cNvPr id="55" name="object 55"/>
            <p:cNvSpPr/>
            <p:nvPr/>
          </p:nvSpPr>
          <p:spPr>
            <a:xfrm>
              <a:off x="4483608" y="4032503"/>
              <a:ext cx="2828925" cy="215265"/>
            </a:xfrm>
            <a:custGeom>
              <a:avLst/>
              <a:gdLst/>
              <a:ahLst/>
              <a:cxnLst/>
              <a:rect l="l" t="t" r="r" b="b"/>
              <a:pathLst>
                <a:path w="2828925" h="215264">
                  <a:moveTo>
                    <a:pt x="0" y="0"/>
                  </a:moveTo>
                  <a:lnTo>
                    <a:pt x="0" y="214820"/>
                  </a:lnTo>
                  <a:lnTo>
                    <a:pt x="2828480" y="214820"/>
                  </a:lnTo>
                </a:path>
              </a:pathLst>
            </a:custGeom>
            <a:ln w="12192">
              <a:solidFill>
                <a:srgbClr val="000000"/>
              </a:solidFill>
            </a:ln>
          </p:spPr>
          <p:txBody>
            <a:bodyPr wrap="square" lIns="0" tIns="0" rIns="0" bIns="0" rtlCol="0"/>
            <a:lstStyle/>
            <a:p>
              <a:endParaRPr/>
            </a:p>
          </p:txBody>
        </p:sp>
      </p:grpSp>
      <p:sp>
        <p:nvSpPr>
          <p:cNvPr id="56" name="object 56"/>
          <p:cNvSpPr txBox="1"/>
          <p:nvPr/>
        </p:nvSpPr>
        <p:spPr>
          <a:xfrm>
            <a:off x="6112764" y="4054602"/>
            <a:ext cx="554990" cy="177800"/>
          </a:xfrm>
          <a:prstGeom prst="rect">
            <a:avLst/>
          </a:prstGeom>
        </p:spPr>
        <p:txBody>
          <a:bodyPr vert="horz" wrap="square" lIns="0" tIns="12065" rIns="0" bIns="0" rtlCol="0">
            <a:spAutoFit/>
          </a:bodyPr>
          <a:lstStyle/>
          <a:p>
            <a:pPr marL="182880">
              <a:lnSpc>
                <a:spcPct val="100000"/>
              </a:lnSpc>
              <a:spcBef>
                <a:spcPts val="95"/>
              </a:spcBef>
            </a:pPr>
            <a:r>
              <a:rPr sz="1000" b="1" dirty="0">
                <a:latin typeface="Arial"/>
                <a:cs typeface="Arial"/>
              </a:rPr>
              <a:t>240</a:t>
            </a:r>
            <a:r>
              <a:rPr sz="1000" b="1" spc="-50" dirty="0">
                <a:latin typeface="Arial"/>
                <a:cs typeface="Arial"/>
              </a:rPr>
              <a:t> V</a:t>
            </a:r>
            <a:endParaRPr sz="1000">
              <a:latin typeface="Arial"/>
              <a:cs typeface="Arial"/>
            </a:endParaRPr>
          </a:p>
        </p:txBody>
      </p:sp>
      <p:sp>
        <p:nvSpPr>
          <p:cNvPr id="57" name="object 57"/>
          <p:cNvSpPr txBox="1"/>
          <p:nvPr/>
        </p:nvSpPr>
        <p:spPr>
          <a:xfrm>
            <a:off x="6802448" y="3845004"/>
            <a:ext cx="353695" cy="177800"/>
          </a:xfrm>
          <a:prstGeom prst="rect">
            <a:avLst/>
          </a:prstGeom>
        </p:spPr>
        <p:txBody>
          <a:bodyPr vert="horz" wrap="square" lIns="0" tIns="12065" rIns="0" bIns="0" rtlCol="0">
            <a:spAutoFit/>
          </a:bodyPr>
          <a:lstStyle/>
          <a:p>
            <a:pPr marL="12700">
              <a:lnSpc>
                <a:spcPct val="100000"/>
              </a:lnSpc>
              <a:spcBef>
                <a:spcPts val="95"/>
              </a:spcBef>
            </a:pPr>
            <a:r>
              <a:rPr sz="1000" b="1" dirty="0">
                <a:latin typeface="Arial"/>
                <a:cs typeface="Arial"/>
              </a:rPr>
              <a:t>240</a:t>
            </a:r>
            <a:r>
              <a:rPr sz="1000" b="1" spc="-50" dirty="0">
                <a:latin typeface="Arial"/>
                <a:cs typeface="Arial"/>
              </a:rPr>
              <a:t> V</a:t>
            </a:r>
            <a:endParaRPr sz="1000">
              <a:latin typeface="Arial"/>
              <a:cs typeface="Arial"/>
            </a:endParaRPr>
          </a:p>
        </p:txBody>
      </p:sp>
      <p:sp>
        <p:nvSpPr>
          <p:cNvPr id="58" name="object 58"/>
          <p:cNvSpPr txBox="1"/>
          <p:nvPr/>
        </p:nvSpPr>
        <p:spPr>
          <a:xfrm>
            <a:off x="6175427" y="3611626"/>
            <a:ext cx="353695" cy="177800"/>
          </a:xfrm>
          <a:prstGeom prst="rect">
            <a:avLst/>
          </a:prstGeom>
        </p:spPr>
        <p:txBody>
          <a:bodyPr vert="horz" wrap="square" lIns="0" tIns="12065" rIns="0" bIns="0" rtlCol="0">
            <a:spAutoFit/>
          </a:bodyPr>
          <a:lstStyle/>
          <a:p>
            <a:pPr marL="12700">
              <a:lnSpc>
                <a:spcPct val="100000"/>
              </a:lnSpc>
              <a:spcBef>
                <a:spcPts val="95"/>
              </a:spcBef>
            </a:pPr>
            <a:r>
              <a:rPr sz="1000" b="1" dirty="0">
                <a:latin typeface="Arial"/>
                <a:cs typeface="Arial"/>
              </a:rPr>
              <a:t>240</a:t>
            </a:r>
            <a:r>
              <a:rPr sz="1000" b="1" spc="-50" dirty="0">
                <a:latin typeface="Arial"/>
                <a:cs typeface="Arial"/>
              </a:rPr>
              <a:t> V</a:t>
            </a:r>
            <a:endParaRPr sz="1000">
              <a:latin typeface="Arial"/>
              <a:cs typeface="Arial"/>
            </a:endParaRPr>
          </a:p>
        </p:txBody>
      </p:sp>
      <p:grpSp>
        <p:nvGrpSpPr>
          <p:cNvPr id="59" name="object 59"/>
          <p:cNvGrpSpPr/>
          <p:nvPr/>
        </p:nvGrpSpPr>
        <p:grpSpPr>
          <a:xfrm>
            <a:off x="4890261" y="3559809"/>
            <a:ext cx="2308225" cy="698500"/>
            <a:chOff x="4890261" y="3559809"/>
            <a:chExt cx="2308225" cy="698500"/>
          </a:xfrm>
        </p:grpSpPr>
        <p:sp>
          <p:nvSpPr>
            <p:cNvPr id="60" name="object 60"/>
            <p:cNvSpPr/>
            <p:nvPr/>
          </p:nvSpPr>
          <p:spPr>
            <a:xfrm>
              <a:off x="6611111" y="3578351"/>
              <a:ext cx="1905" cy="452755"/>
            </a:xfrm>
            <a:custGeom>
              <a:avLst/>
              <a:gdLst/>
              <a:ahLst/>
              <a:cxnLst/>
              <a:rect l="l" t="t" r="r" b="b"/>
              <a:pathLst>
                <a:path w="1904" h="452754">
                  <a:moveTo>
                    <a:pt x="0" y="0"/>
                  </a:moveTo>
                  <a:lnTo>
                    <a:pt x="1524" y="452628"/>
                  </a:lnTo>
                </a:path>
              </a:pathLst>
            </a:custGeom>
            <a:ln w="12192">
              <a:solidFill>
                <a:srgbClr val="000000"/>
              </a:solidFill>
              <a:prstDash val="sysDot"/>
            </a:ln>
          </p:spPr>
          <p:txBody>
            <a:bodyPr wrap="square" lIns="0" tIns="0" rIns="0" bIns="0" rtlCol="0"/>
            <a:lstStyle/>
            <a:p>
              <a:endParaRPr/>
            </a:p>
          </p:txBody>
        </p:sp>
        <p:sp>
          <p:nvSpPr>
            <p:cNvPr id="61" name="object 61"/>
            <p:cNvSpPr/>
            <p:nvPr/>
          </p:nvSpPr>
          <p:spPr>
            <a:xfrm>
              <a:off x="7191755" y="3566159"/>
              <a:ext cx="0" cy="685800"/>
            </a:xfrm>
            <a:custGeom>
              <a:avLst/>
              <a:gdLst/>
              <a:ahLst/>
              <a:cxnLst/>
              <a:rect l="l" t="t" r="r" b="b"/>
              <a:pathLst>
                <a:path h="685800">
                  <a:moveTo>
                    <a:pt x="0" y="0"/>
                  </a:moveTo>
                  <a:lnTo>
                    <a:pt x="0" y="685800"/>
                  </a:lnTo>
                </a:path>
              </a:pathLst>
            </a:custGeom>
            <a:ln w="12192">
              <a:solidFill>
                <a:srgbClr val="000000"/>
              </a:solidFill>
              <a:prstDash val="sysDot"/>
            </a:ln>
          </p:spPr>
          <p:txBody>
            <a:bodyPr wrap="square" lIns="0" tIns="0" rIns="0" bIns="0" rtlCol="0"/>
            <a:lstStyle/>
            <a:p>
              <a:endParaRPr/>
            </a:p>
          </p:txBody>
        </p:sp>
        <p:sp>
          <p:nvSpPr>
            <p:cNvPr id="62" name="object 62"/>
            <p:cNvSpPr/>
            <p:nvPr/>
          </p:nvSpPr>
          <p:spPr>
            <a:xfrm>
              <a:off x="4896611" y="3811523"/>
              <a:ext cx="1365885" cy="1905"/>
            </a:xfrm>
            <a:custGeom>
              <a:avLst/>
              <a:gdLst/>
              <a:ahLst/>
              <a:cxnLst/>
              <a:rect l="l" t="t" r="r" b="b"/>
              <a:pathLst>
                <a:path w="1365885" h="1904">
                  <a:moveTo>
                    <a:pt x="0" y="1524"/>
                  </a:moveTo>
                  <a:lnTo>
                    <a:pt x="1365504" y="0"/>
                  </a:lnTo>
                </a:path>
              </a:pathLst>
            </a:custGeom>
            <a:ln w="12192">
              <a:solidFill>
                <a:srgbClr val="000000"/>
              </a:solidFill>
            </a:ln>
          </p:spPr>
          <p:txBody>
            <a:bodyPr wrap="square" lIns="0" tIns="0" rIns="0" bIns="0" rtlCol="0"/>
            <a:lstStyle/>
            <a:p>
              <a:endParaRPr/>
            </a:p>
          </p:txBody>
        </p:sp>
        <p:sp>
          <p:nvSpPr>
            <p:cNvPr id="63" name="object 63"/>
            <p:cNvSpPr/>
            <p:nvPr/>
          </p:nvSpPr>
          <p:spPr>
            <a:xfrm>
              <a:off x="5216651" y="3813047"/>
              <a:ext cx="0" cy="102235"/>
            </a:xfrm>
            <a:custGeom>
              <a:avLst/>
              <a:gdLst/>
              <a:ahLst/>
              <a:cxnLst/>
              <a:rect l="l" t="t" r="r" b="b"/>
              <a:pathLst>
                <a:path h="102235">
                  <a:moveTo>
                    <a:pt x="0" y="0"/>
                  </a:moveTo>
                  <a:lnTo>
                    <a:pt x="0" y="102107"/>
                  </a:lnTo>
                </a:path>
              </a:pathLst>
            </a:custGeom>
            <a:ln w="12192">
              <a:solidFill>
                <a:srgbClr val="000000"/>
              </a:solidFill>
            </a:ln>
          </p:spPr>
          <p:txBody>
            <a:bodyPr wrap="square" lIns="0" tIns="0" rIns="0" bIns="0" rtlCol="0"/>
            <a:lstStyle/>
            <a:p>
              <a:endParaRPr/>
            </a:p>
          </p:txBody>
        </p:sp>
        <p:sp>
          <p:nvSpPr>
            <p:cNvPr id="64" name="object 64"/>
            <p:cNvSpPr/>
            <p:nvPr/>
          </p:nvSpPr>
          <p:spPr>
            <a:xfrm>
              <a:off x="5154167" y="3959351"/>
              <a:ext cx="129539" cy="0"/>
            </a:xfrm>
            <a:custGeom>
              <a:avLst/>
              <a:gdLst/>
              <a:ahLst/>
              <a:cxnLst/>
              <a:rect l="l" t="t" r="r" b="b"/>
              <a:pathLst>
                <a:path w="129539">
                  <a:moveTo>
                    <a:pt x="0" y="0"/>
                  </a:moveTo>
                  <a:lnTo>
                    <a:pt x="129539" y="0"/>
                  </a:lnTo>
                </a:path>
              </a:pathLst>
            </a:custGeom>
            <a:ln w="12192">
              <a:solidFill>
                <a:srgbClr val="000000"/>
              </a:solidFill>
            </a:ln>
          </p:spPr>
          <p:txBody>
            <a:bodyPr wrap="square" lIns="0" tIns="0" rIns="0" bIns="0" rtlCol="0"/>
            <a:lstStyle/>
            <a:p>
              <a:endParaRPr/>
            </a:p>
          </p:txBody>
        </p:sp>
        <p:sp>
          <p:nvSpPr>
            <p:cNvPr id="65" name="object 65"/>
            <p:cNvSpPr/>
            <p:nvPr/>
          </p:nvSpPr>
          <p:spPr>
            <a:xfrm>
              <a:off x="5192267" y="4006595"/>
              <a:ext cx="48895" cy="0"/>
            </a:xfrm>
            <a:custGeom>
              <a:avLst/>
              <a:gdLst/>
              <a:ahLst/>
              <a:cxnLst/>
              <a:rect l="l" t="t" r="r" b="b"/>
              <a:pathLst>
                <a:path w="48895">
                  <a:moveTo>
                    <a:pt x="0" y="0"/>
                  </a:moveTo>
                  <a:lnTo>
                    <a:pt x="48768" y="0"/>
                  </a:lnTo>
                </a:path>
              </a:pathLst>
            </a:custGeom>
            <a:ln w="12192">
              <a:solidFill>
                <a:srgbClr val="000000"/>
              </a:solidFill>
            </a:ln>
          </p:spPr>
          <p:txBody>
            <a:bodyPr wrap="square" lIns="0" tIns="0" rIns="0" bIns="0" rtlCol="0"/>
            <a:lstStyle/>
            <a:p>
              <a:endParaRPr/>
            </a:p>
          </p:txBody>
        </p:sp>
        <p:sp>
          <p:nvSpPr>
            <p:cNvPr id="66" name="object 66"/>
            <p:cNvSpPr/>
            <p:nvPr/>
          </p:nvSpPr>
          <p:spPr>
            <a:xfrm>
              <a:off x="5106923" y="3912107"/>
              <a:ext cx="219710" cy="0"/>
            </a:xfrm>
            <a:custGeom>
              <a:avLst/>
              <a:gdLst/>
              <a:ahLst/>
              <a:cxnLst/>
              <a:rect l="l" t="t" r="r" b="b"/>
              <a:pathLst>
                <a:path w="219710">
                  <a:moveTo>
                    <a:pt x="0" y="0"/>
                  </a:moveTo>
                  <a:lnTo>
                    <a:pt x="219456" y="0"/>
                  </a:lnTo>
                </a:path>
              </a:pathLst>
            </a:custGeom>
            <a:ln w="12192">
              <a:solidFill>
                <a:srgbClr val="000000"/>
              </a:solidFill>
            </a:ln>
          </p:spPr>
          <p:txBody>
            <a:bodyPr wrap="square" lIns="0" tIns="0" rIns="0" bIns="0" rtlCol="0"/>
            <a:lstStyle/>
            <a:p>
              <a:endParaRPr/>
            </a:p>
          </p:txBody>
        </p:sp>
        <p:sp>
          <p:nvSpPr>
            <p:cNvPr id="67" name="object 67"/>
            <p:cNvSpPr/>
            <p:nvPr/>
          </p:nvSpPr>
          <p:spPr>
            <a:xfrm>
              <a:off x="5839967" y="3820667"/>
              <a:ext cx="0" cy="205740"/>
            </a:xfrm>
            <a:custGeom>
              <a:avLst/>
              <a:gdLst/>
              <a:ahLst/>
              <a:cxnLst/>
              <a:rect l="l" t="t" r="r" b="b"/>
              <a:pathLst>
                <a:path h="205739">
                  <a:moveTo>
                    <a:pt x="0" y="0"/>
                  </a:moveTo>
                  <a:lnTo>
                    <a:pt x="0" y="205739"/>
                  </a:lnTo>
                </a:path>
              </a:pathLst>
            </a:custGeom>
            <a:ln w="12192">
              <a:solidFill>
                <a:srgbClr val="000000"/>
              </a:solidFill>
              <a:prstDash val="sysDot"/>
            </a:ln>
          </p:spPr>
          <p:txBody>
            <a:bodyPr wrap="square" lIns="0" tIns="0" rIns="0" bIns="0" rtlCol="0"/>
            <a:lstStyle/>
            <a:p>
              <a:endParaRPr/>
            </a:p>
          </p:txBody>
        </p:sp>
      </p:grpSp>
      <p:sp>
        <p:nvSpPr>
          <p:cNvPr id="68" name="object 68"/>
          <p:cNvSpPr txBox="1"/>
          <p:nvPr/>
        </p:nvSpPr>
        <p:spPr>
          <a:xfrm>
            <a:off x="5440362" y="3845052"/>
            <a:ext cx="353695" cy="177800"/>
          </a:xfrm>
          <a:prstGeom prst="rect">
            <a:avLst/>
          </a:prstGeom>
        </p:spPr>
        <p:txBody>
          <a:bodyPr vert="horz" wrap="square" lIns="0" tIns="12065" rIns="0" bIns="0" rtlCol="0">
            <a:spAutoFit/>
          </a:bodyPr>
          <a:lstStyle/>
          <a:p>
            <a:pPr marL="12700">
              <a:lnSpc>
                <a:spcPct val="100000"/>
              </a:lnSpc>
              <a:spcBef>
                <a:spcPts val="95"/>
              </a:spcBef>
            </a:pPr>
            <a:r>
              <a:rPr sz="1000" b="1" dirty="0">
                <a:latin typeface="Arial"/>
                <a:cs typeface="Arial"/>
              </a:rPr>
              <a:t>120</a:t>
            </a:r>
            <a:r>
              <a:rPr sz="1000" b="1" spc="-50" dirty="0">
                <a:latin typeface="Arial"/>
                <a:cs typeface="Arial"/>
              </a:rPr>
              <a:t> V</a:t>
            </a:r>
            <a:endParaRPr sz="1000">
              <a:latin typeface="Arial"/>
              <a:cs typeface="Arial"/>
            </a:endParaRPr>
          </a:p>
        </p:txBody>
      </p:sp>
      <p:sp>
        <p:nvSpPr>
          <p:cNvPr id="69" name="object 69"/>
          <p:cNvSpPr txBox="1"/>
          <p:nvPr/>
        </p:nvSpPr>
        <p:spPr>
          <a:xfrm>
            <a:off x="5516510" y="3611674"/>
            <a:ext cx="353695" cy="177800"/>
          </a:xfrm>
          <a:prstGeom prst="rect">
            <a:avLst/>
          </a:prstGeom>
        </p:spPr>
        <p:txBody>
          <a:bodyPr vert="horz" wrap="square" lIns="0" tIns="12065" rIns="0" bIns="0" rtlCol="0">
            <a:spAutoFit/>
          </a:bodyPr>
          <a:lstStyle/>
          <a:p>
            <a:pPr marL="12700">
              <a:lnSpc>
                <a:spcPct val="100000"/>
              </a:lnSpc>
              <a:spcBef>
                <a:spcPts val="95"/>
              </a:spcBef>
            </a:pPr>
            <a:r>
              <a:rPr sz="1000" b="1" dirty="0">
                <a:latin typeface="Arial"/>
                <a:cs typeface="Arial"/>
              </a:rPr>
              <a:t>120</a:t>
            </a:r>
            <a:r>
              <a:rPr sz="1000" b="1" spc="-50" dirty="0">
                <a:latin typeface="Arial"/>
                <a:cs typeface="Arial"/>
              </a:rPr>
              <a:t> V</a:t>
            </a:r>
            <a:endParaRPr sz="1000">
              <a:latin typeface="Arial"/>
              <a:cs typeface="Arial"/>
            </a:endParaRPr>
          </a:p>
        </p:txBody>
      </p:sp>
      <p:sp>
        <p:nvSpPr>
          <p:cNvPr id="70" name="object 70"/>
          <p:cNvSpPr/>
          <p:nvPr/>
        </p:nvSpPr>
        <p:spPr>
          <a:xfrm>
            <a:off x="6105144" y="3817620"/>
            <a:ext cx="1905" cy="426720"/>
          </a:xfrm>
          <a:custGeom>
            <a:avLst/>
            <a:gdLst/>
            <a:ahLst/>
            <a:cxnLst/>
            <a:rect l="l" t="t" r="r" b="b"/>
            <a:pathLst>
              <a:path w="1904" h="426720">
                <a:moveTo>
                  <a:pt x="0" y="0"/>
                </a:moveTo>
                <a:lnTo>
                  <a:pt x="1524" y="426719"/>
                </a:lnTo>
              </a:path>
            </a:pathLst>
          </a:custGeom>
          <a:ln w="12192">
            <a:solidFill>
              <a:srgbClr val="000000"/>
            </a:solidFill>
            <a:prstDash val="sysDot"/>
          </a:ln>
        </p:spPr>
        <p:txBody>
          <a:bodyPr wrap="square" lIns="0" tIns="0" rIns="0" bIns="0" rtlCol="0"/>
          <a:lstStyle/>
          <a:p>
            <a:endParaRPr/>
          </a:p>
        </p:txBody>
      </p:sp>
      <p:sp>
        <p:nvSpPr>
          <p:cNvPr id="71" name="object 71"/>
          <p:cNvSpPr txBox="1"/>
          <p:nvPr/>
        </p:nvSpPr>
        <p:spPr>
          <a:xfrm>
            <a:off x="4489703" y="4041902"/>
            <a:ext cx="1609725" cy="177800"/>
          </a:xfrm>
          <a:prstGeom prst="rect">
            <a:avLst/>
          </a:prstGeom>
        </p:spPr>
        <p:txBody>
          <a:bodyPr vert="horz" wrap="square" lIns="0" tIns="12065" rIns="0" bIns="0" rtlCol="0">
            <a:spAutoFit/>
          </a:bodyPr>
          <a:lstStyle/>
          <a:p>
            <a:pPr marR="20955" algn="r">
              <a:lnSpc>
                <a:spcPct val="100000"/>
              </a:lnSpc>
              <a:spcBef>
                <a:spcPts val="95"/>
              </a:spcBef>
            </a:pPr>
            <a:r>
              <a:rPr sz="1000" b="1" dirty="0">
                <a:latin typeface="Arial"/>
                <a:cs typeface="Arial"/>
              </a:rPr>
              <a:t>208</a:t>
            </a:r>
            <a:r>
              <a:rPr sz="1000" b="1" spc="-50" dirty="0">
                <a:latin typeface="Arial"/>
                <a:cs typeface="Arial"/>
              </a:rPr>
              <a:t> V</a:t>
            </a:r>
            <a:endParaRPr sz="1000">
              <a:latin typeface="Arial"/>
              <a:cs typeface="Arial"/>
            </a:endParaRPr>
          </a:p>
        </p:txBody>
      </p:sp>
      <p:grpSp>
        <p:nvGrpSpPr>
          <p:cNvPr id="72" name="object 72"/>
          <p:cNvGrpSpPr/>
          <p:nvPr/>
        </p:nvGrpSpPr>
        <p:grpSpPr>
          <a:xfrm>
            <a:off x="5910071" y="3573779"/>
            <a:ext cx="769620" cy="661670"/>
            <a:chOff x="5910071" y="3573779"/>
            <a:chExt cx="769620" cy="661670"/>
          </a:xfrm>
        </p:grpSpPr>
        <p:sp>
          <p:nvSpPr>
            <p:cNvPr id="73" name="object 73"/>
            <p:cNvSpPr/>
            <p:nvPr/>
          </p:nvSpPr>
          <p:spPr>
            <a:xfrm>
              <a:off x="5916167" y="3573779"/>
              <a:ext cx="0" cy="238125"/>
            </a:xfrm>
            <a:custGeom>
              <a:avLst/>
              <a:gdLst/>
              <a:ahLst/>
              <a:cxnLst/>
              <a:rect l="l" t="t" r="r" b="b"/>
              <a:pathLst>
                <a:path h="238125">
                  <a:moveTo>
                    <a:pt x="0" y="0"/>
                  </a:moveTo>
                  <a:lnTo>
                    <a:pt x="0" y="237744"/>
                  </a:lnTo>
                </a:path>
              </a:pathLst>
            </a:custGeom>
            <a:ln w="12192">
              <a:solidFill>
                <a:srgbClr val="000000"/>
              </a:solidFill>
              <a:prstDash val="sysDot"/>
            </a:ln>
          </p:spPr>
          <p:txBody>
            <a:bodyPr wrap="square" lIns="0" tIns="0" rIns="0" bIns="0" rtlCol="0"/>
            <a:lstStyle/>
            <a:p>
              <a:endParaRPr/>
            </a:p>
          </p:txBody>
        </p:sp>
        <p:sp>
          <p:nvSpPr>
            <p:cNvPr id="74" name="object 74"/>
            <p:cNvSpPr/>
            <p:nvPr/>
          </p:nvSpPr>
          <p:spPr>
            <a:xfrm>
              <a:off x="6673595" y="4035551"/>
              <a:ext cx="0" cy="200025"/>
            </a:xfrm>
            <a:custGeom>
              <a:avLst/>
              <a:gdLst/>
              <a:ahLst/>
              <a:cxnLst/>
              <a:rect l="l" t="t" r="r" b="b"/>
              <a:pathLst>
                <a:path h="200025">
                  <a:moveTo>
                    <a:pt x="0" y="0"/>
                  </a:moveTo>
                  <a:lnTo>
                    <a:pt x="0" y="199644"/>
                  </a:lnTo>
                </a:path>
              </a:pathLst>
            </a:custGeom>
            <a:ln w="12192">
              <a:solidFill>
                <a:srgbClr val="000000"/>
              </a:solidFill>
              <a:prstDash val="sysDot"/>
            </a:ln>
          </p:spPr>
          <p:txBody>
            <a:bodyPr wrap="square" lIns="0" tIns="0" rIns="0" bIns="0" rtlCol="0"/>
            <a:lstStyle/>
            <a:p>
              <a:endParaRPr/>
            </a:p>
          </p:txBody>
        </p:sp>
      </p:grpSp>
      <p:grpSp>
        <p:nvGrpSpPr>
          <p:cNvPr id="75" name="object 75"/>
          <p:cNvGrpSpPr/>
          <p:nvPr/>
        </p:nvGrpSpPr>
        <p:grpSpPr>
          <a:xfrm>
            <a:off x="419036" y="4936172"/>
            <a:ext cx="2564130" cy="951230"/>
            <a:chOff x="419036" y="4936172"/>
            <a:chExt cx="2564130" cy="951230"/>
          </a:xfrm>
        </p:grpSpPr>
        <p:sp>
          <p:nvSpPr>
            <p:cNvPr id="76" name="object 76"/>
            <p:cNvSpPr/>
            <p:nvPr/>
          </p:nvSpPr>
          <p:spPr>
            <a:xfrm>
              <a:off x="959357" y="4949189"/>
              <a:ext cx="266700" cy="460375"/>
            </a:xfrm>
            <a:custGeom>
              <a:avLst/>
              <a:gdLst/>
              <a:ahLst/>
              <a:cxnLst/>
              <a:rect l="l" t="t" r="r" b="b"/>
              <a:pathLst>
                <a:path w="266700" h="460375">
                  <a:moveTo>
                    <a:pt x="266700" y="0"/>
                  </a:moveTo>
                  <a:lnTo>
                    <a:pt x="0" y="460248"/>
                  </a:lnTo>
                </a:path>
              </a:pathLst>
            </a:custGeom>
            <a:ln w="25908">
              <a:solidFill>
                <a:srgbClr val="000000"/>
              </a:solidFill>
            </a:ln>
          </p:spPr>
          <p:txBody>
            <a:bodyPr wrap="square" lIns="0" tIns="0" rIns="0" bIns="0" rtlCol="0"/>
            <a:lstStyle/>
            <a:p>
              <a:endParaRPr/>
            </a:p>
          </p:txBody>
        </p:sp>
        <p:sp>
          <p:nvSpPr>
            <p:cNvPr id="77" name="object 77"/>
            <p:cNvSpPr/>
            <p:nvPr/>
          </p:nvSpPr>
          <p:spPr>
            <a:xfrm>
              <a:off x="968501" y="5414009"/>
              <a:ext cx="266700" cy="460375"/>
            </a:xfrm>
            <a:custGeom>
              <a:avLst/>
              <a:gdLst/>
              <a:ahLst/>
              <a:cxnLst/>
              <a:rect l="l" t="t" r="r" b="b"/>
              <a:pathLst>
                <a:path w="266700" h="460375">
                  <a:moveTo>
                    <a:pt x="0" y="0"/>
                  </a:moveTo>
                  <a:lnTo>
                    <a:pt x="266700" y="460247"/>
                  </a:lnTo>
                </a:path>
              </a:pathLst>
            </a:custGeom>
            <a:ln w="25908">
              <a:solidFill>
                <a:srgbClr val="000000"/>
              </a:solidFill>
            </a:ln>
          </p:spPr>
          <p:txBody>
            <a:bodyPr wrap="square" lIns="0" tIns="0" rIns="0" bIns="0" rtlCol="0"/>
            <a:lstStyle/>
            <a:p>
              <a:endParaRPr/>
            </a:p>
          </p:txBody>
        </p:sp>
        <p:sp>
          <p:nvSpPr>
            <p:cNvPr id="78" name="object 78"/>
            <p:cNvSpPr/>
            <p:nvPr/>
          </p:nvSpPr>
          <p:spPr>
            <a:xfrm>
              <a:off x="432053" y="5401817"/>
              <a:ext cx="533400" cy="0"/>
            </a:xfrm>
            <a:custGeom>
              <a:avLst/>
              <a:gdLst/>
              <a:ahLst/>
              <a:cxnLst/>
              <a:rect l="l" t="t" r="r" b="b"/>
              <a:pathLst>
                <a:path w="533400">
                  <a:moveTo>
                    <a:pt x="0" y="0"/>
                  </a:moveTo>
                  <a:lnTo>
                    <a:pt x="533400" y="0"/>
                  </a:lnTo>
                </a:path>
              </a:pathLst>
            </a:custGeom>
            <a:ln w="25908">
              <a:solidFill>
                <a:srgbClr val="000000"/>
              </a:solidFill>
            </a:ln>
          </p:spPr>
          <p:txBody>
            <a:bodyPr wrap="square" lIns="0" tIns="0" rIns="0" bIns="0" rtlCol="0"/>
            <a:lstStyle/>
            <a:p>
              <a:endParaRPr/>
            </a:p>
          </p:txBody>
        </p:sp>
        <p:sp>
          <p:nvSpPr>
            <p:cNvPr id="79" name="object 79"/>
            <p:cNvSpPr/>
            <p:nvPr/>
          </p:nvSpPr>
          <p:spPr>
            <a:xfrm>
              <a:off x="1217675" y="4954523"/>
              <a:ext cx="1746885" cy="0"/>
            </a:xfrm>
            <a:custGeom>
              <a:avLst/>
              <a:gdLst/>
              <a:ahLst/>
              <a:cxnLst/>
              <a:rect l="l" t="t" r="r" b="b"/>
              <a:pathLst>
                <a:path w="1746885">
                  <a:moveTo>
                    <a:pt x="0" y="0"/>
                  </a:moveTo>
                  <a:lnTo>
                    <a:pt x="1746504" y="0"/>
                  </a:lnTo>
                </a:path>
              </a:pathLst>
            </a:custGeom>
            <a:ln w="12192">
              <a:solidFill>
                <a:srgbClr val="000000"/>
              </a:solidFill>
            </a:ln>
          </p:spPr>
          <p:txBody>
            <a:bodyPr wrap="square" lIns="0" tIns="0" rIns="0" bIns="0" rtlCol="0"/>
            <a:lstStyle/>
            <a:p>
              <a:endParaRPr/>
            </a:p>
          </p:txBody>
        </p:sp>
        <p:sp>
          <p:nvSpPr>
            <p:cNvPr id="80" name="object 80"/>
            <p:cNvSpPr/>
            <p:nvPr/>
          </p:nvSpPr>
          <p:spPr>
            <a:xfrm>
              <a:off x="969263" y="5399531"/>
              <a:ext cx="1219200" cy="0"/>
            </a:xfrm>
            <a:custGeom>
              <a:avLst/>
              <a:gdLst/>
              <a:ahLst/>
              <a:cxnLst/>
              <a:rect l="l" t="t" r="r" b="b"/>
              <a:pathLst>
                <a:path w="1219200">
                  <a:moveTo>
                    <a:pt x="0" y="0"/>
                  </a:moveTo>
                  <a:lnTo>
                    <a:pt x="1219200" y="0"/>
                  </a:lnTo>
                </a:path>
              </a:pathLst>
            </a:custGeom>
            <a:ln w="12192">
              <a:solidFill>
                <a:srgbClr val="000000"/>
              </a:solidFill>
            </a:ln>
          </p:spPr>
          <p:txBody>
            <a:bodyPr wrap="square" lIns="0" tIns="0" rIns="0" bIns="0" rtlCol="0"/>
            <a:lstStyle/>
            <a:p>
              <a:endParaRPr/>
            </a:p>
          </p:txBody>
        </p:sp>
        <p:sp>
          <p:nvSpPr>
            <p:cNvPr id="81" name="object 81"/>
            <p:cNvSpPr/>
            <p:nvPr/>
          </p:nvSpPr>
          <p:spPr>
            <a:xfrm>
              <a:off x="1229868" y="5868923"/>
              <a:ext cx="1746885" cy="0"/>
            </a:xfrm>
            <a:custGeom>
              <a:avLst/>
              <a:gdLst/>
              <a:ahLst/>
              <a:cxnLst/>
              <a:rect l="l" t="t" r="r" b="b"/>
              <a:pathLst>
                <a:path w="1746885">
                  <a:moveTo>
                    <a:pt x="0" y="0"/>
                  </a:moveTo>
                  <a:lnTo>
                    <a:pt x="1746504" y="0"/>
                  </a:lnTo>
                </a:path>
              </a:pathLst>
            </a:custGeom>
            <a:ln w="12192">
              <a:solidFill>
                <a:srgbClr val="000000"/>
              </a:solidFill>
            </a:ln>
          </p:spPr>
          <p:txBody>
            <a:bodyPr wrap="square" lIns="0" tIns="0" rIns="0" bIns="0" rtlCol="0"/>
            <a:lstStyle/>
            <a:p>
              <a:endParaRPr/>
            </a:p>
          </p:txBody>
        </p:sp>
      </p:grpSp>
      <p:sp>
        <p:nvSpPr>
          <p:cNvPr id="82" name="object 82"/>
          <p:cNvSpPr txBox="1"/>
          <p:nvPr/>
        </p:nvSpPr>
        <p:spPr>
          <a:xfrm>
            <a:off x="1531937" y="5091239"/>
            <a:ext cx="353695" cy="177800"/>
          </a:xfrm>
          <a:prstGeom prst="rect">
            <a:avLst/>
          </a:prstGeom>
        </p:spPr>
        <p:txBody>
          <a:bodyPr vert="horz" wrap="square" lIns="0" tIns="12065" rIns="0" bIns="0" rtlCol="0">
            <a:spAutoFit/>
          </a:bodyPr>
          <a:lstStyle/>
          <a:p>
            <a:pPr marL="12700">
              <a:lnSpc>
                <a:spcPct val="100000"/>
              </a:lnSpc>
              <a:spcBef>
                <a:spcPts val="95"/>
              </a:spcBef>
            </a:pPr>
            <a:r>
              <a:rPr sz="1000" b="1" dirty="0">
                <a:latin typeface="Arial"/>
                <a:cs typeface="Arial"/>
              </a:rPr>
              <a:t>120</a:t>
            </a:r>
            <a:r>
              <a:rPr sz="1000" b="1" spc="-50" dirty="0">
                <a:latin typeface="Arial"/>
                <a:cs typeface="Arial"/>
              </a:rPr>
              <a:t> V</a:t>
            </a:r>
            <a:endParaRPr sz="1000">
              <a:latin typeface="Arial"/>
              <a:cs typeface="Arial"/>
            </a:endParaRPr>
          </a:p>
        </p:txBody>
      </p:sp>
      <p:sp>
        <p:nvSpPr>
          <p:cNvPr id="83" name="object 83"/>
          <p:cNvSpPr txBox="1"/>
          <p:nvPr/>
        </p:nvSpPr>
        <p:spPr>
          <a:xfrm>
            <a:off x="2474935" y="5300836"/>
            <a:ext cx="353695" cy="177800"/>
          </a:xfrm>
          <a:prstGeom prst="rect">
            <a:avLst/>
          </a:prstGeom>
        </p:spPr>
        <p:txBody>
          <a:bodyPr vert="horz" wrap="square" lIns="0" tIns="12065" rIns="0" bIns="0" rtlCol="0">
            <a:spAutoFit/>
          </a:bodyPr>
          <a:lstStyle/>
          <a:p>
            <a:pPr marL="12700">
              <a:lnSpc>
                <a:spcPct val="100000"/>
              </a:lnSpc>
              <a:spcBef>
                <a:spcPts val="95"/>
              </a:spcBef>
            </a:pPr>
            <a:r>
              <a:rPr sz="1000" b="1" dirty="0">
                <a:latin typeface="Arial"/>
                <a:cs typeface="Arial"/>
              </a:rPr>
              <a:t>208</a:t>
            </a:r>
            <a:r>
              <a:rPr sz="1000" b="1" spc="-50" dirty="0">
                <a:latin typeface="Arial"/>
                <a:cs typeface="Arial"/>
              </a:rPr>
              <a:t> V</a:t>
            </a:r>
            <a:endParaRPr sz="1000">
              <a:latin typeface="Arial"/>
              <a:cs typeface="Arial"/>
            </a:endParaRPr>
          </a:p>
        </p:txBody>
      </p:sp>
      <p:sp>
        <p:nvSpPr>
          <p:cNvPr id="84" name="object 84"/>
          <p:cNvSpPr txBox="1"/>
          <p:nvPr/>
        </p:nvSpPr>
        <p:spPr>
          <a:xfrm>
            <a:off x="1617699" y="5548508"/>
            <a:ext cx="353695" cy="177800"/>
          </a:xfrm>
          <a:prstGeom prst="rect">
            <a:avLst/>
          </a:prstGeom>
        </p:spPr>
        <p:txBody>
          <a:bodyPr vert="horz" wrap="square" lIns="0" tIns="12065" rIns="0" bIns="0" rtlCol="0">
            <a:spAutoFit/>
          </a:bodyPr>
          <a:lstStyle/>
          <a:p>
            <a:pPr marL="12700">
              <a:lnSpc>
                <a:spcPct val="100000"/>
              </a:lnSpc>
              <a:spcBef>
                <a:spcPts val="95"/>
              </a:spcBef>
            </a:pPr>
            <a:r>
              <a:rPr sz="1000" b="1" dirty="0">
                <a:latin typeface="Arial"/>
                <a:cs typeface="Arial"/>
              </a:rPr>
              <a:t>120</a:t>
            </a:r>
            <a:r>
              <a:rPr sz="1000" b="1" spc="-50" dirty="0">
                <a:latin typeface="Arial"/>
                <a:cs typeface="Arial"/>
              </a:rPr>
              <a:t> V</a:t>
            </a:r>
            <a:endParaRPr sz="1000">
              <a:latin typeface="Arial"/>
              <a:cs typeface="Arial"/>
            </a:endParaRPr>
          </a:p>
        </p:txBody>
      </p:sp>
      <p:grpSp>
        <p:nvGrpSpPr>
          <p:cNvPr id="85" name="object 85"/>
          <p:cNvGrpSpPr/>
          <p:nvPr/>
        </p:nvGrpSpPr>
        <p:grpSpPr>
          <a:xfrm>
            <a:off x="1188719" y="4948428"/>
            <a:ext cx="1673860" cy="914400"/>
            <a:chOff x="1188719" y="4948428"/>
            <a:chExt cx="1673860" cy="914400"/>
          </a:xfrm>
        </p:grpSpPr>
        <p:sp>
          <p:nvSpPr>
            <p:cNvPr id="86" name="object 86"/>
            <p:cNvSpPr/>
            <p:nvPr/>
          </p:nvSpPr>
          <p:spPr>
            <a:xfrm>
              <a:off x="2855975" y="4954524"/>
              <a:ext cx="0" cy="908685"/>
            </a:xfrm>
            <a:custGeom>
              <a:avLst/>
              <a:gdLst/>
              <a:ahLst/>
              <a:cxnLst/>
              <a:rect l="l" t="t" r="r" b="b"/>
              <a:pathLst>
                <a:path h="908685">
                  <a:moveTo>
                    <a:pt x="0" y="0"/>
                  </a:moveTo>
                  <a:lnTo>
                    <a:pt x="0" y="908304"/>
                  </a:lnTo>
                </a:path>
              </a:pathLst>
            </a:custGeom>
            <a:ln w="12192">
              <a:solidFill>
                <a:srgbClr val="000000"/>
              </a:solidFill>
              <a:prstDash val="sysDot"/>
            </a:ln>
          </p:spPr>
          <p:txBody>
            <a:bodyPr wrap="square" lIns="0" tIns="0" rIns="0" bIns="0" rtlCol="0"/>
            <a:lstStyle/>
            <a:p>
              <a:endParaRPr/>
            </a:p>
          </p:txBody>
        </p:sp>
        <p:sp>
          <p:nvSpPr>
            <p:cNvPr id="87" name="object 87"/>
            <p:cNvSpPr/>
            <p:nvPr/>
          </p:nvSpPr>
          <p:spPr>
            <a:xfrm>
              <a:off x="1937003" y="4954524"/>
              <a:ext cx="1905" cy="441959"/>
            </a:xfrm>
            <a:custGeom>
              <a:avLst/>
              <a:gdLst/>
              <a:ahLst/>
              <a:cxnLst/>
              <a:rect l="l" t="t" r="r" b="b"/>
              <a:pathLst>
                <a:path w="1905" h="441960">
                  <a:moveTo>
                    <a:pt x="1524" y="0"/>
                  </a:moveTo>
                  <a:lnTo>
                    <a:pt x="0" y="441959"/>
                  </a:lnTo>
                </a:path>
              </a:pathLst>
            </a:custGeom>
            <a:ln w="12192">
              <a:solidFill>
                <a:srgbClr val="000000"/>
              </a:solidFill>
              <a:prstDash val="sysDot"/>
            </a:ln>
          </p:spPr>
          <p:txBody>
            <a:bodyPr wrap="square" lIns="0" tIns="0" rIns="0" bIns="0" rtlCol="0"/>
            <a:lstStyle/>
            <a:p>
              <a:endParaRPr/>
            </a:p>
          </p:txBody>
        </p:sp>
        <p:sp>
          <p:nvSpPr>
            <p:cNvPr id="88" name="object 88"/>
            <p:cNvSpPr/>
            <p:nvPr/>
          </p:nvSpPr>
          <p:spPr>
            <a:xfrm>
              <a:off x="1298447" y="5407152"/>
              <a:ext cx="0" cy="102235"/>
            </a:xfrm>
            <a:custGeom>
              <a:avLst/>
              <a:gdLst/>
              <a:ahLst/>
              <a:cxnLst/>
              <a:rect l="l" t="t" r="r" b="b"/>
              <a:pathLst>
                <a:path h="102235">
                  <a:moveTo>
                    <a:pt x="0" y="0"/>
                  </a:moveTo>
                  <a:lnTo>
                    <a:pt x="0" y="102108"/>
                  </a:lnTo>
                </a:path>
              </a:pathLst>
            </a:custGeom>
            <a:ln w="12192">
              <a:solidFill>
                <a:srgbClr val="000000"/>
              </a:solidFill>
            </a:ln>
          </p:spPr>
          <p:txBody>
            <a:bodyPr wrap="square" lIns="0" tIns="0" rIns="0" bIns="0" rtlCol="0"/>
            <a:lstStyle/>
            <a:p>
              <a:endParaRPr/>
            </a:p>
          </p:txBody>
        </p:sp>
        <p:sp>
          <p:nvSpPr>
            <p:cNvPr id="89" name="object 89"/>
            <p:cNvSpPr/>
            <p:nvPr/>
          </p:nvSpPr>
          <p:spPr>
            <a:xfrm>
              <a:off x="1235963" y="5553456"/>
              <a:ext cx="129539" cy="0"/>
            </a:xfrm>
            <a:custGeom>
              <a:avLst/>
              <a:gdLst/>
              <a:ahLst/>
              <a:cxnLst/>
              <a:rect l="l" t="t" r="r" b="b"/>
              <a:pathLst>
                <a:path w="129540">
                  <a:moveTo>
                    <a:pt x="0" y="0"/>
                  </a:moveTo>
                  <a:lnTo>
                    <a:pt x="129539" y="0"/>
                  </a:lnTo>
                </a:path>
              </a:pathLst>
            </a:custGeom>
            <a:ln w="12192">
              <a:solidFill>
                <a:srgbClr val="000000"/>
              </a:solidFill>
            </a:ln>
          </p:spPr>
          <p:txBody>
            <a:bodyPr wrap="square" lIns="0" tIns="0" rIns="0" bIns="0" rtlCol="0"/>
            <a:lstStyle/>
            <a:p>
              <a:endParaRPr/>
            </a:p>
          </p:txBody>
        </p:sp>
        <p:sp>
          <p:nvSpPr>
            <p:cNvPr id="90" name="object 90"/>
            <p:cNvSpPr/>
            <p:nvPr/>
          </p:nvSpPr>
          <p:spPr>
            <a:xfrm>
              <a:off x="1274063" y="5600700"/>
              <a:ext cx="48895" cy="0"/>
            </a:xfrm>
            <a:custGeom>
              <a:avLst/>
              <a:gdLst/>
              <a:ahLst/>
              <a:cxnLst/>
              <a:rect l="l" t="t" r="r" b="b"/>
              <a:pathLst>
                <a:path w="48894">
                  <a:moveTo>
                    <a:pt x="0" y="0"/>
                  </a:moveTo>
                  <a:lnTo>
                    <a:pt x="48768" y="0"/>
                  </a:lnTo>
                </a:path>
              </a:pathLst>
            </a:custGeom>
            <a:ln w="12192">
              <a:solidFill>
                <a:srgbClr val="000000"/>
              </a:solidFill>
            </a:ln>
          </p:spPr>
          <p:txBody>
            <a:bodyPr wrap="square" lIns="0" tIns="0" rIns="0" bIns="0" rtlCol="0"/>
            <a:lstStyle/>
            <a:p>
              <a:endParaRPr/>
            </a:p>
          </p:txBody>
        </p:sp>
        <p:sp>
          <p:nvSpPr>
            <p:cNvPr id="91" name="object 91"/>
            <p:cNvSpPr/>
            <p:nvPr/>
          </p:nvSpPr>
          <p:spPr>
            <a:xfrm>
              <a:off x="1188719" y="5506212"/>
              <a:ext cx="219710" cy="0"/>
            </a:xfrm>
            <a:custGeom>
              <a:avLst/>
              <a:gdLst/>
              <a:ahLst/>
              <a:cxnLst/>
              <a:rect l="l" t="t" r="r" b="b"/>
              <a:pathLst>
                <a:path w="219709">
                  <a:moveTo>
                    <a:pt x="0" y="0"/>
                  </a:moveTo>
                  <a:lnTo>
                    <a:pt x="219456" y="0"/>
                  </a:lnTo>
                </a:path>
              </a:pathLst>
            </a:custGeom>
            <a:ln w="12192">
              <a:solidFill>
                <a:srgbClr val="000000"/>
              </a:solidFill>
            </a:ln>
          </p:spPr>
          <p:txBody>
            <a:bodyPr wrap="square" lIns="0" tIns="0" rIns="0" bIns="0" rtlCol="0"/>
            <a:lstStyle/>
            <a:p>
              <a:endParaRPr/>
            </a:p>
          </p:txBody>
        </p:sp>
        <p:sp>
          <p:nvSpPr>
            <p:cNvPr id="92" name="object 92"/>
            <p:cNvSpPr/>
            <p:nvPr/>
          </p:nvSpPr>
          <p:spPr>
            <a:xfrm>
              <a:off x="2026919" y="5401056"/>
              <a:ext cx="0" cy="457200"/>
            </a:xfrm>
            <a:custGeom>
              <a:avLst/>
              <a:gdLst/>
              <a:ahLst/>
              <a:cxnLst/>
              <a:rect l="l" t="t" r="r" b="b"/>
              <a:pathLst>
                <a:path h="457200">
                  <a:moveTo>
                    <a:pt x="0" y="0"/>
                  </a:moveTo>
                  <a:lnTo>
                    <a:pt x="0" y="457200"/>
                  </a:lnTo>
                </a:path>
              </a:pathLst>
            </a:custGeom>
            <a:ln w="12192">
              <a:solidFill>
                <a:srgbClr val="000000"/>
              </a:solidFill>
              <a:prstDash val="sysDot"/>
            </a:ln>
          </p:spPr>
          <p:txBody>
            <a:bodyPr wrap="square" lIns="0" tIns="0" rIns="0" bIns="0" rtlCol="0"/>
            <a:lstStyle/>
            <a:p>
              <a:endParaRPr/>
            </a:p>
          </p:txBody>
        </p:sp>
      </p:grpSp>
      <p:grpSp>
        <p:nvGrpSpPr>
          <p:cNvPr id="93" name="object 93"/>
          <p:cNvGrpSpPr/>
          <p:nvPr/>
        </p:nvGrpSpPr>
        <p:grpSpPr>
          <a:xfrm>
            <a:off x="344424" y="3562858"/>
            <a:ext cx="2583815" cy="628650"/>
            <a:chOff x="344424" y="3562858"/>
            <a:chExt cx="2583815" cy="628650"/>
          </a:xfrm>
        </p:grpSpPr>
        <p:sp>
          <p:nvSpPr>
            <p:cNvPr id="94" name="object 94"/>
            <p:cNvSpPr/>
            <p:nvPr/>
          </p:nvSpPr>
          <p:spPr>
            <a:xfrm>
              <a:off x="344424" y="3567696"/>
              <a:ext cx="58419" cy="609600"/>
            </a:xfrm>
            <a:custGeom>
              <a:avLst/>
              <a:gdLst/>
              <a:ahLst/>
              <a:cxnLst/>
              <a:rect l="l" t="t" r="r" b="b"/>
              <a:pathLst>
                <a:path w="58420" h="609600">
                  <a:moveTo>
                    <a:pt x="9652" y="0"/>
                  </a:moveTo>
                  <a:lnTo>
                    <a:pt x="0" y="0"/>
                  </a:lnTo>
                  <a:lnTo>
                    <a:pt x="0" y="304787"/>
                  </a:lnTo>
                  <a:lnTo>
                    <a:pt x="0" y="609587"/>
                  </a:lnTo>
                  <a:lnTo>
                    <a:pt x="9652" y="609587"/>
                  </a:lnTo>
                  <a:lnTo>
                    <a:pt x="9652" y="304800"/>
                  </a:lnTo>
                  <a:lnTo>
                    <a:pt x="9652" y="0"/>
                  </a:lnTo>
                  <a:close/>
                </a:path>
                <a:path w="58420" h="609600">
                  <a:moveTo>
                    <a:pt x="38608" y="0"/>
                  </a:moveTo>
                  <a:lnTo>
                    <a:pt x="19304" y="0"/>
                  </a:lnTo>
                  <a:lnTo>
                    <a:pt x="19304" y="304787"/>
                  </a:lnTo>
                  <a:lnTo>
                    <a:pt x="19304" y="609587"/>
                  </a:lnTo>
                  <a:lnTo>
                    <a:pt x="38608" y="609587"/>
                  </a:lnTo>
                  <a:lnTo>
                    <a:pt x="38608" y="304800"/>
                  </a:lnTo>
                  <a:lnTo>
                    <a:pt x="38608" y="0"/>
                  </a:lnTo>
                  <a:close/>
                </a:path>
                <a:path w="58420" h="609600">
                  <a:moveTo>
                    <a:pt x="57912" y="0"/>
                  </a:moveTo>
                  <a:lnTo>
                    <a:pt x="48260" y="0"/>
                  </a:lnTo>
                  <a:lnTo>
                    <a:pt x="48260" y="304787"/>
                  </a:lnTo>
                  <a:lnTo>
                    <a:pt x="48260" y="609587"/>
                  </a:lnTo>
                  <a:lnTo>
                    <a:pt x="57912" y="609587"/>
                  </a:lnTo>
                  <a:lnTo>
                    <a:pt x="57912" y="304800"/>
                  </a:lnTo>
                  <a:lnTo>
                    <a:pt x="57912" y="0"/>
                  </a:lnTo>
                  <a:close/>
                </a:path>
              </a:pathLst>
            </a:custGeom>
            <a:solidFill>
              <a:srgbClr val="000000"/>
            </a:solidFill>
          </p:spPr>
          <p:txBody>
            <a:bodyPr wrap="square" lIns="0" tIns="0" rIns="0" bIns="0" rtlCol="0"/>
            <a:lstStyle/>
            <a:p>
              <a:endParaRPr/>
            </a:p>
          </p:txBody>
        </p:sp>
        <p:sp>
          <p:nvSpPr>
            <p:cNvPr id="95" name="object 95"/>
            <p:cNvSpPr/>
            <p:nvPr/>
          </p:nvSpPr>
          <p:spPr>
            <a:xfrm>
              <a:off x="373380" y="3569208"/>
              <a:ext cx="2548255" cy="0"/>
            </a:xfrm>
            <a:custGeom>
              <a:avLst/>
              <a:gdLst/>
              <a:ahLst/>
              <a:cxnLst/>
              <a:rect l="l" t="t" r="r" b="b"/>
              <a:pathLst>
                <a:path w="2548255">
                  <a:moveTo>
                    <a:pt x="0" y="0"/>
                  </a:moveTo>
                  <a:lnTo>
                    <a:pt x="2548128" y="0"/>
                  </a:lnTo>
                </a:path>
              </a:pathLst>
            </a:custGeom>
            <a:ln w="12192">
              <a:solidFill>
                <a:srgbClr val="000000"/>
              </a:solidFill>
            </a:ln>
          </p:spPr>
          <p:txBody>
            <a:bodyPr wrap="square" lIns="0" tIns="0" rIns="0" bIns="0" rtlCol="0"/>
            <a:lstStyle/>
            <a:p>
              <a:endParaRPr/>
            </a:p>
          </p:txBody>
        </p:sp>
        <p:sp>
          <p:nvSpPr>
            <p:cNvPr id="96" name="object 96"/>
            <p:cNvSpPr/>
            <p:nvPr/>
          </p:nvSpPr>
          <p:spPr>
            <a:xfrm>
              <a:off x="373380" y="3874008"/>
              <a:ext cx="1694814" cy="0"/>
            </a:xfrm>
            <a:custGeom>
              <a:avLst/>
              <a:gdLst/>
              <a:ahLst/>
              <a:cxnLst/>
              <a:rect l="l" t="t" r="r" b="b"/>
              <a:pathLst>
                <a:path w="1694814">
                  <a:moveTo>
                    <a:pt x="0" y="0"/>
                  </a:moveTo>
                  <a:lnTo>
                    <a:pt x="1694688" y="0"/>
                  </a:lnTo>
                </a:path>
              </a:pathLst>
            </a:custGeom>
            <a:ln w="12192">
              <a:solidFill>
                <a:srgbClr val="000000"/>
              </a:solidFill>
            </a:ln>
          </p:spPr>
          <p:txBody>
            <a:bodyPr wrap="square" lIns="0" tIns="0" rIns="0" bIns="0" rtlCol="0"/>
            <a:lstStyle/>
            <a:p>
              <a:endParaRPr/>
            </a:p>
          </p:txBody>
        </p:sp>
        <p:sp>
          <p:nvSpPr>
            <p:cNvPr id="97" name="object 97"/>
            <p:cNvSpPr/>
            <p:nvPr/>
          </p:nvSpPr>
          <p:spPr>
            <a:xfrm>
              <a:off x="373380" y="4184904"/>
              <a:ext cx="2548255" cy="0"/>
            </a:xfrm>
            <a:custGeom>
              <a:avLst/>
              <a:gdLst/>
              <a:ahLst/>
              <a:cxnLst/>
              <a:rect l="l" t="t" r="r" b="b"/>
              <a:pathLst>
                <a:path w="2548255">
                  <a:moveTo>
                    <a:pt x="0" y="0"/>
                  </a:moveTo>
                  <a:lnTo>
                    <a:pt x="2548128" y="0"/>
                  </a:lnTo>
                </a:path>
              </a:pathLst>
            </a:custGeom>
            <a:ln w="12192">
              <a:solidFill>
                <a:srgbClr val="000000"/>
              </a:solidFill>
            </a:ln>
          </p:spPr>
          <p:txBody>
            <a:bodyPr wrap="square" lIns="0" tIns="0" rIns="0" bIns="0" rtlCol="0"/>
            <a:lstStyle/>
            <a:p>
              <a:endParaRPr/>
            </a:p>
          </p:txBody>
        </p:sp>
      </p:grpSp>
      <p:sp>
        <p:nvSpPr>
          <p:cNvPr id="98" name="object 98"/>
          <p:cNvSpPr txBox="1"/>
          <p:nvPr/>
        </p:nvSpPr>
        <p:spPr>
          <a:xfrm>
            <a:off x="383031" y="3656140"/>
            <a:ext cx="1438275" cy="177800"/>
          </a:xfrm>
          <a:prstGeom prst="rect">
            <a:avLst/>
          </a:prstGeom>
        </p:spPr>
        <p:txBody>
          <a:bodyPr vert="horz" wrap="square" lIns="0" tIns="12065" rIns="0" bIns="0" rtlCol="0">
            <a:spAutoFit/>
          </a:bodyPr>
          <a:lstStyle/>
          <a:p>
            <a:pPr marR="56515" algn="r">
              <a:lnSpc>
                <a:spcPct val="100000"/>
              </a:lnSpc>
              <a:spcBef>
                <a:spcPts val="95"/>
              </a:spcBef>
            </a:pPr>
            <a:r>
              <a:rPr sz="1000" b="1" dirty="0">
                <a:latin typeface="Arial"/>
                <a:cs typeface="Arial"/>
              </a:rPr>
              <a:t>120</a:t>
            </a:r>
            <a:r>
              <a:rPr sz="1000" b="1" spc="-50" dirty="0">
                <a:latin typeface="Arial"/>
                <a:cs typeface="Arial"/>
              </a:rPr>
              <a:t> V</a:t>
            </a:r>
            <a:endParaRPr sz="1000">
              <a:latin typeface="Arial"/>
              <a:cs typeface="Arial"/>
            </a:endParaRPr>
          </a:p>
        </p:txBody>
      </p:sp>
      <p:sp>
        <p:nvSpPr>
          <p:cNvPr id="99" name="object 99"/>
          <p:cNvSpPr txBox="1"/>
          <p:nvPr/>
        </p:nvSpPr>
        <p:spPr>
          <a:xfrm>
            <a:off x="1516105" y="3946692"/>
            <a:ext cx="353695" cy="177800"/>
          </a:xfrm>
          <a:prstGeom prst="rect">
            <a:avLst/>
          </a:prstGeom>
        </p:spPr>
        <p:txBody>
          <a:bodyPr vert="horz" wrap="square" lIns="0" tIns="12065" rIns="0" bIns="0" rtlCol="0">
            <a:spAutoFit/>
          </a:bodyPr>
          <a:lstStyle/>
          <a:p>
            <a:pPr marL="12700">
              <a:lnSpc>
                <a:spcPct val="100000"/>
              </a:lnSpc>
              <a:spcBef>
                <a:spcPts val="95"/>
              </a:spcBef>
            </a:pPr>
            <a:r>
              <a:rPr sz="1000" b="1" dirty="0">
                <a:latin typeface="Arial"/>
                <a:cs typeface="Arial"/>
              </a:rPr>
              <a:t>120</a:t>
            </a:r>
            <a:r>
              <a:rPr sz="1000" b="1" spc="-50" dirty="0">
                <a:latin typeface="Arial"/>
                <a:cs typeface="Arial"/>
              </a:rPr>
              <a:t> V</a:t>
            </a:r>
            <a:endParaRPr sz="1000">
              <a:latin typeface="Arial"/>
              <a:cs typeface="Arial"/>
            </a:endParaRPr>
          </a:p>
        </p:txBody>
      </p:sp>
      <p:sp>
        <p:nvSpPr>
          <p:cNvPr id="100" name="object 100"/>
          <p:cNvSpPr txBox="1"/>
          <p:nvPr/>
        </p:nvSpPr>
        <p:spPr>
          <a:xfrm>
            <a:off x="2403573" y="3799076"/>
            <a:ext cx="353695" cy="177800"/>
          </a:xfrm>
          <a:prstGeom prst="rect">
            <a:avLst/>
          </a:prstGeom>
        </p:spPr>
        <p:txBody>
          <a:bodyPr vert="horz" wrap="square" lIns="0" tIns="12065" rIns="0" bIns="0" rtlCol="0">
            <a:spAutoFit/>
          </a:bodyPr>
          <a:lstStyle/>
          <a:p>
            <a:pPr marL="12700">
              <a:lnSpc>
                <a:spcPct val="100000"/>
              </a:lnSpc>
              <a:spcBef>
                <a:spcPts val="95"/>
              </a:spcBef>
            </a:pPr>
            <a:r>
              <a:rPr sz="1000" b="1" dirty="0">
                <a:latin typeface="Arial"/>
                <a:cs typeface="Arial"/>
              </a:rPr>
              <a:t>240</a:t>
            </a:r>
            <a:r>
              <a:rPr sz="1000" b="1" spc="-50" dirty="0">
                <a:latin typeface="Arial"/>
                <a:cs typeface="Arial"/>
              </a:rPr>
              <a:t> V</a:t>
            </a:r>
            <a:endParaRPr sz="1000">
              <a:latin typeface="Arial"/>
              <a:cs typeface="Arial"/>
            </a:endParaRPr>
          </a:p>
        </p:txBody>
      </p:sp>
      <p:grpSp>
        <p:nvGrpSpPr>
          <p:cNvPr id="101" name="object 101"/>
          <p:cNvGrpSpPr/>
          <p:nvPr/>
        </p:nvGrpSpPr>
        <p:grpSpPr>
          <a:xfrm>
            <a:off x="556259" y="3567684"/>
            <a:ext cx="2252980" cy="619125"/>
            <a:chOff x="556259" y="3567684"/>
            <a:chExt cx="2252980" cy="619125"/>
          </a:xfrm>
        </p:grpSpPr>
        <p:sp>
          <p:nvSpPr>
            <p:cNvPr id="102" name="object 102"/>
            <p:cNvSpPr/>
            <p:nvPr/>
          </p:nvSpPr>
          <p:spPr>
            <a:xfrm>
              <a:off x="1827276" y="3567684"/>
              <a:ext cx="0" cy="294640"/>
            </a:xfrm>
            <a:custGeom>
              <a:avLst/>
              <a:gdLst/>
              <a:ahLst/>
              <a:cxnLst/>
              <a:rect l="l" t="t" r="r" b="b"/>
              <a:pathLst>
                <a:path h="294639">
                  <a:moveTo>
                    <a:pt x="0" y="0"/>
                  </a:moveTo>
                  <a:lnTo>
                    <a:pt x="0" y="294132"/>
                  </a:lnTo>
                </a:path>
              </a:pathLst>
            </a:custGeom>
            <a:ln w="12192">
              <a:solidFill>
                <a:srgbClr val="000000"/>
              </a:solidFill>
              <a:prstDash val="sysDot"/>
            </a:ln>
          </p:spPr>
          <p:txBody>
            <a:bodyPr wrap="square" lIns="0" tIns="0" rIns="0" bIns="0" rtlCol="0"/>
            <a:lstStyle/>
            <a:p>
              <a:endParaRPr/>
            </a:p>
          </p:txBody>
        </p:sp>
        <p:sp>
          <p:nvSpPr>
            <p:cNvPr id="103" name="object 103"/>
            <p:cNvSpPr/>
            <p:nvPr/>
          </p:nvSpPr>
          <p:spPr>
            <a:xfrm>
              <a:off x="2802636" y="3567684"/>
              <a:ext cx="0" cy="619125"/>
            </a:xfrm>
            <a:custGeom>
              <a:avLst/>
              <a:gdLst/>
              <a:ahLst/>
              <a:cxnLst/>
              <a:rect l="l" t="t" r="r" b="b"/>
              <a:pathLst>
                <a:path h="619125">
                  <a:moveTo>
                    <a:pt x="0" y="0"/>
                  </a:moveTo>
                  <a:lnTo>
                    <a:pt x="0" y="618744"/>
                  </a:lnTo>
                </a:path>
              </a:pathLst>
            </a:custGeom>
            <a:ln w="12192">
              <a:solidFill>
                <a:srgbClr val="000000"/>
              </a:solidFill>
              <a:prstDash val="sysDot"/>
            </a:ln>
          </p:spPr>
          <p:txBody>
            <a:bodyPr wrap="square" lIns="0" tIns="0" rIns="0" bIns="0" rtlCol="0"/>
            <a:lstStyle/>
            <a:p>
              <a:endParaRPr/>
            </a:p>
          </p:txBody>
        </p:sp>
        <p:sp>
          <p:nvSpPr>
            <p:cNvPr id="104" name="object 104"/>
            <p:cNvSpPr/>
            <p:nvPr/>
          </p:nvSpPr>
          <p:spPr>
            <a:xfrm>
              <a:off x="664463" y="3878580"/>
              <a:ext cx="0" cy="100965"/>
            </a:xfrm>
            <a:custGeom>
              <a:avLst/>
              <a:gdLst/>
              <a:ahLst/>
              <a:cxnLst/>
              <a:rect l="l" t="t" r="r" b="b"/>
              <a:pathLst>
                <a:path h="100964">
                  <a:moveTo>
                    <a:pt x="0" y="0"/>
                  </a:moveTo>
                  <a:lnTo>
                    <a:pt x="0" y="100584"/>
                  </a:lnTo>
                </a:path>
              </a:pathLst>
            </a:custGeom>
            <a:ln w="12192">
              <a:solidFill>
                <a:srgbClr val="000000"/>
              </a:solidFill>
            </a:ln>
          </p:spPr>
          <p:txBody>
            <a:bodyPr wrap="square" lIns="0" tIns="0" rIns="0" bIns="0" rtlCol="0"/>
            <a:lstStyle/>
            <a:p>
              <a:endParaRPr/>
            </a:p>
          </p:txBody>
        </p:sp>
        <p:sp>
          <p:nvSpPr>
            <p:cNvPr id="105" name="object 105"/>
            <p:cNvSpPr/>
            <p:nvPr/>
          </p:nvSpPr>
          <p:spPr>
            <a:xfrm>
              <a:off x="603503" y="4024884"/>
              <a:ext cx="128270" cy="0"/>
            </a:xfrm>
            <a:custGeom>
              <a:avLst/>
              <a:gdLst/>
              <a:ahLst/>
              <a:cxnLst/>
              <a:rect l="l" t="t" r="r" b="b"/>
              <a:pathLst>
                <a:path w="128270">
                  <a:moveTo>
                    <a:pt x="0" y="0"/>
                  </a:moveTo>
                  <a:lnTo>
                    <a:pt x="128016" y="0"/>
                  </a:lnTo>
                </a:path>
              </a:pathLst>
            </a:custGeom>
            <a:ln w="12192">
              <a:solidFill>
                <a:srgbClr val="000000"/>
              </a:solidFill>
            </a:ln>
          </p:spPr>
          <p:txBody>
            <a:bodyPr wrap="square" lIns="0" tIns="0" rIns="0" bIns="0" rtlCol="0"/>
            <a:lstStyle/>
            <a:p>
              <a:endParaRPr/>
            </a:p>
          </p:txBody>
        </p:sp>
        <p:sp>
          <p:nvSpPr>
            <p:cNvPr id="106" name="object 106"/>
            <p:cNvSpPr/>
            <p:nvPr/>
          </p:nvSpPr>
          <p:spPr>
            <a:xfrm>
              <a:off x="641603" y="4072128"/>
              <a:ext cx="47625" cy="0"/>
            </a:xfrm>
            <a:custGeom>
              <a:avLst/>
              <a:gdLst/>
              <a:ahLst/>
              <a:cxnLst/>
              <a:rect l="l" t="t" r="r" b="b"/>
              <a:pathLst>
                <a:path w="47625">
                  <a:moveTo>
                    <a:pt x="0" y="0"/>
                  </a:moveTo>
                  <a:lnTo>
                    <a:pt x="47244" y="0"/>
                  </a:lnTo>
                </a:path>
              </a:pathLst>
            </a:custGeom>
            <a:ln w="12192">
              <a:solidFill>
                <a:srgbClr val="000000"/>
              </a:solidFill>
            </a:ln>
          </p:spPr>
          <p:txBody>
            <a:bodyPr wrap="square" lIns="0" tIns="0" rIns="0" bIns="0" rtlCol="0"/>
            <a:lstStyle/>
            <a:p>
              <a:endParaRPr/>
            </a:p>
          </p:txBody>
        </p:sp>
        <p:sp>
          <p:nvSpPr>
            <p:cNvPr id="107" name="object 107"/>
            <p:cNvSpPr/>
            <p:nvPr/>
          </p:nvSpPr>
          <p:spPr>
            <a:xfrm>
              <a:off x="556259" y="3976116"/>
              <a:ext cx="218440" cy="0"/>
            </a:xfrm>
            <a:custGeom>
              <a:avLst/>
              <a:gdLst/>
              <a:ahLst/>
              <a:cxnLst/>
              <a:rect l="l" t="t" r="r" b="b"/>
              <a:pathLst>
                <a:path w="218440">
                  <a:moveTo>
                    <a:pt x="0" y="0"/>
                  </a:moveTo>
                  <a:lnTo>
                    <a:pt x="217932" y="0"/>
                  </a:lnTo>
                </a:path>
              </a:pathLst>
            </a:custGeom>
            <a:ln w="12192">
              <a:solidFill>
                <a:srgbClr val="000000"/>
              </a:solidFill>
            </a:ln>
          </p:spPr>
          <p:txBody>
            <a:bodyPr wrap="square" lIns="0" tIns="0" rIns="0" bIns="0" rtlCol="0"/>
            <a:lstStyle/>
            <a:p>
              <a:endParaRPr/>
            </a:p>
          </p:txBody>
        </p:sp>
        <p:sp>
          <p:nvSpPr>
            <p:cNvPr id="108" name="object 108"/>
            <p:cNvSpPr/>
            <p:nvPr/>
          </p:nvSpPr>
          <p:spPr>
            <a:xfrm>
              <a:off x="1908048" y="3881628"/>
              <a:ext cx="0" cy="300355"/>
            </a:xfrm>
            <a:custGeom>
              <a:avLst/>
              <a:gdLst/>
              <a:ahLst/>
              <a:cxnLst/>
              <a:rect l="l" t="t" r="r" b="b"/>
              <a:pathLst>
                <a:path h="300354">
                  <a:moveTo>
                    <a:pt x="0" y="0"/>
                  </a:moveTo>
                  <a:lnTo>
                    <a:pt x="0" y="300228"/>
                  </a:lnTo>
                </a:path>
              </a:pathLst>
            </a:custGeom>
            <a:ln w="12192">
              <a:solidFill>
                <a:srgbClr val="000000"/>
              </a:solidFill>
              <a:prstDash val="sysDot"/>
            </a:ln>
          </p:spPr>
          <p:txBody>
            <a:bodyPr wrap="square" lIns="0" tIns="0" rIns="0" bIns="0" rtlCol="0"/>
            <a:lstStyle/>
            <a:p>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28791" y="264625"/>
            <a:ext cx="7192883" cy="451470"/>
          </a:xfrm>
          <a:prstGeom prst="rect">
            <a:avLst/>
          </a:prstGeom>
        </p:spPr>
        <p:txBody>
          <a:bodyPr vert="horz" wrap="square" lIns="0" tIns="12065" rIns="0" bIns="0" rtlCol="0">
            <a:spAutoFit/>
          </a:bodyPr>
          <a:lstStyle/>
          <a:p>
            <a:pPr algn="ctr">
              <a:lnSpc>
                <a:spcPts val="3250"/>
              </a:lnSpc>
              <a:spcBef>
                <a:spcPts val="95"/>
              </a:spcBef>
            </a:pPr>
            <a:r>
              <a:rPr sz="3600" dirty="0"/>
              <a:t>3</a:t>
            </a:r>
            <a:r>
              <a:rPr sz="3600" spc="-70" dirty="0"/>
              <a:t> </a:t>
            </a:r>
            <a:r>
              <a:rPr sz="3600" dirty="0"/>
              <a:t>Element</a:t>
            </a:r>
            <a:r>
              <a:rPr sz="3600" spc="-55" dirty="0"/>
              <a:t> </a:t>
            </a:r>
            <a:r>
              <a:rPr sz="3600" dirty="0"/>
              <a:t>Expected</a:t>
            </a:r>
            <a:r>
              <a:rPr sz="3600" spc="-80" dirty="0"/>
              <a:t> </a:t>
            </a:r>
            <a:r>
              <a:rPr sz="3600" dirty="0"/>
              <a:t>Meter</a:t>
            </a:r>
            <a:r>
              <a:rPr sz="3600" spc="-60" dirty="0"/>
              <a:t> </a:t>
            </a:r>
            <a:r>
              <a:rPr sz="3600" spc="-10" dirty="0"/>
              <a:t>Phasors</a:t>
            </a:r>
            <a:endParaRPr sz="3600" dirty="0"/>
          </a:p>
        </p:txBody>
      </p:sp>
      <p:sp>
        <p:nvSpPr>
          <p:cNvPr id="295" name="Footer Placeholder 294">
            <a:extLst>
              <a:ext uri="{FF2B5EF4-FFF2-40B4-BE49-F238E27FC236}">
                <a16:creationId xmlns:a16="http://schemas.microsoft.com/office/drawing/2014/main" id="{1F1E4935-CF42-810F-CD34-4E9A6208B42B}"/>
              </a:ext>
            </a:extLst>
          </p:cNvPr>
          <p:cNvSpPr>
            <a:spLocks noGrp="1"/>
          </p:cNvSpPr>
          <p:nvPr>
            <p:ph type="ftr" sz="quarter" idx="3"/>
          </p:nvPr>
        </p:nvSpPr>
        <p:spPr/>
        <p:txBody>
          <a:bodyPr/>
          <a:lstStyle/>
          <a:p>
            <a:r>
              <a:rPr lang="en-US"/>
              <a:t>tescometering.com</a:t>
            </a:r>
            <a:endParaRPr lang="en-US" dirty="0"/>
          </a:p>
        </p:txBody>
      </p:sp>
      <p:sp>
        <p:nvSpPr>
          <p:cNvPr id="294" name="object 294"/>
          <p:cNvSpPr txBox="1">
            <a:spLocks noGrp="1"/>
          </p:cNvSpPr>
          <p:nvPr>
            <p:ph type="sldNum" sz="quarter" idx="4"/>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26</a:t>
            </a:fld>
            <a:endParaRPr spc="-25" dirty="0"/>
          </a:p>
        </p:txBody>
      </p:sp>
      <p:grpSp>
        <p:nvGrpSpPr>
          <p:cNvPr id="3" name="object 3"/>
          <p:cNvGrpSpPr/>
          <p:nvPr/>
        </p:nvGrpSpPr>
        <p:grpSpPr>
          <a:xfrm>
            <a:off x="1527047" y="4104132"/>
            <a:ext cx="1851660" cy="1498600"/>
            <a:chOff x="1527047" y="4104132"/>
            <a:chExt cx="1851660" cy="1498600"/>
          </a:xfrm>
        </p:grpSpPr>
        <p:sp>
          <p:nvSpPr>
            <p:cNvPr id="4" name="object 4"/>
            <p:cNvSpPr/>
            <p:nvPr/>
          </p:nvSpPr>
          <p:spPr>
            <a:xfrm>
              <a:off x="2008116" y="4451643"/>
              <a:ext cx="114300" cy="133985"/>
            </a:xfrm>
            <a:custGeom>
              <a:avLst/>
              <a:gdLst/>
              <a:ahLst/>
              <a:cxnLst/>
              <a:rect l="l" t="t" r="r" b="b"/>
              <a:pathLst>
                <a:path w="114300" h="133985">
                  <a:moveTo>
                    <a:pt x="0" y="133718"/>
                  </a:moveTo>
                  <a:lnTo>
                    <a:pt x="500" y="110179"/>
                  </a:lnTo>
                  <a:lnTo>
                    <a:pt x="22126" y="77179"/>
                  </a:lnTo>
                  <a:lnTo>
                    <a:pt x="61207" y="39018"/>
                  </a:lnTo>
                  <a:lnTo>
                    <a:pt x="114071" y="0"/>
                  </a:lnTo>
                </a:path>
              </a:pathLst>
            </a:custGeom>
            <a:ln w="25400">
              <a:solidFill>
                <a:srgbClr val="000000"/>
              </a:solidFill>
            </a:ln>
          </p:spPr>
          <p:txBody>
            <a:bodyPr wrap="square" lIns="0" tIns="0" rIns="0" bIns="0" rtlCol="0"/>
            <a:lstStyle/>
            <a:p>
              <a:endParaRPr/>
            </a:p>
          </p:txBody>
        </p:sp>
        <p:sp>
          <p:nvSpPr>
            <p:cNvPr id="5" name="object 5"/>
            <p:cNvSpPr/>
            <p:nvPr/>
          </p:nvSpPr>
          <p:spPr>
            <a:xfrm>
              <a:off x="2012247" y="4535272"/>
              <a:ext cx="168910" cy="59055"/>
            </a:xfrm>
            <a:custGeom>
              <a:avLst/>
              <a:gdLst/>
              <a:ahLst/>
              <a:cxnLst/>
              <a:rect l="l" t="t" r="r" b="b"/>
              <a:pathLst>
                <a:path w="168910" h="59054">
                  <a:moveTo>
                    <a:pt x="168554" y="0"/>
                  </a:moveTo>
                  <a:lnTo>
                    <a:pt x="111404" y="32425"/>
                  </a:lnTo>
                  <a:lnTo>
                    <a:pt x="60650" y="52604"/>
                  </a:lnTo>
                  <a:lnTo>
                    <a:pt x="21709" y="58937"/>
                  </a:lnTo>
                  <a:lnTo>
                    <a:pt x="0" y="49822"/>
                  </a:lnTo>
                </a:path>
              </a:pathLst>
            </a:custGeom>
            <a:ln w="25399">
              <a:solidFill>
                <a:srgbClr val="000000"/>
              </a:solidFill>
            </a:ln>
          </p:spPr>
          <p:txBody>
            <a:bodyPr wrap="square" lIns="0" tIns="0" rIns="0" bIns="0" rtlCol="0"/>
            <a:lstStyle/>
            <a:p>
              <a:endParaRPr/>
            </a:p>
          </p:txBody>
        </p:sp>
        <p:sp>
          <p:nvSpPr>
            <p:cNvPr id="6" name="object 6"/>
            <p:cNvSpPr/>
            <p:nvPr/>
          </p:nvSpPr>
          <p:spPr>
            <a:xfrm>
              <a:off x="2180751" y="4370236"/>
              <a:ext cx="95885" cy="175260"/>
            </a:xfrm>
            <a:custGeom>
              <a:avLst/>
              <a:gdLst/>
              <a:ahLst/>
              <a:cxnLst/>
              <a:rect l="l" t="t" r="r" b="b"/>
              <a:pathLst>
                <a:path w="95885" h="175260">
                  <a:moveTo>
                    <a:pt x="85851" y="0"/>
                  </a:moveTo>
                  <a:lnTo>
                    <a:pt x="95858" y="31039"/>
                  </a:lnTo>
                  <a:lnTo>
                    <a:pt x="90876" y="66916"/>
                  </a:lnTo>
                  <a:lnTo>
                    <a:pt x="72306" y="104777"/>
                  </a:lnTo>
                  <a:lnTo>
                    <a:pt x="41547" y="141767"/>
                  </a:lnTo>
                  <a:lnTo>
                    <a:pt x="0" y="175031"/>
                  </a:lnTo>
                </a:path>
              </a:pathLst>
            </a:custGeom>
            <a:ln w="25400">
              <a:solidFill>
                <a:srgbClr val="000000"/>
              </a:solidFill>
            </a:ln>
          </p:spPr>
          <p:txBody>
            <a:bodyPr wrap="square" lIns="0" tIns="0" rIns="0" bIns="0" rtlCol="0"/>
            <a:lstStyle/>
            <a:p>
              <a:endParaRPr/>
            </a:p>
          </p:txBody>
        </p:sp>
        <p:sp>
          <p:nvSpPr>
            <p:cNvPr id="7" name="object 7"/>
            <p:cNvSpPr/>
            <p:nvPr/>
          </p:nvSpPr>
          <p:spPr>
            <a:xfrm>
              <a:off x="2067143" y="4570751"/>
              <a:ext cx="67310" cy="98425"/>
            </a:xfrm>
            <a:custGeom>
              <a:avLst/>
              <a:gdLst/>
              <a:ahLst/>
              <a:cxnLst/>
              <a:rect l="l" t="t" r="r" b="b"/>
              <a:pathLst>
                <a:path w="67310" h="98425">
                  <a:moveTo>
                    <a:pt x="1710" y="98221"/>
                  </a:moveTo>
                  <a:lnTo>
                    <a:pt x="0" y="81386"/>
                  </a:lnTo>
                  <a:lnTo>
                    <a:pt x="11074" y="58221"/>
                  </a:lnTo>
                  <a:lnTo>
                    <a:pt x="33754" y="30500"/>
                  </a:lnTo>
                  <a:lnTo>
                    <a:pt x="66861" y="0"/>
                  </a:lnTo>
                </a:path>
              </a:pathLst>
            </a:custGeom>
            <a:ln w="25400">
              <a:solidFill>
                <a:srgbClr val="000000"/>
              </a:solidFill>
            </a:ln>
          </p:spPr>
          <p:txBody>
            <a:bodyPr wrap="square" lIns="0" tIns="0" rIns="0" bIns="0" rtlCol="0"/>
            <a:lstStyle/>
            <a:p>
              <a:endParaRPr/>
            </a:p>
          </p:txBody>
        </p:sp>
        <p:sp>
          <p:nvSpPr>
            <p:cNvPr id="8" name="object 8"/>
            <p:cNvSpPr/>
            <p:nvPr/>
          </p:nvSpPr>
          <p:spPr>
            <a:xfrm>
              <a:off x="2073835" y="4619674"/>
              <a:ext cx="168910" cy="59055"/>
            </a:xfrm>
            <a:custGeom>
              <a:avLst/>
              <a:gdLst/>
              <a:ahLst/>
              <a:cxnLst/>
              <a:rect l="l" t="t" r="r" b="b"/>
              <a:pathLst>
                <a:path w="168910" h="59054">
                  <a:moveTo>
                    <a:pt x="168554" y="0"/>
                  </a:moveTo>
                  <a:lnTo>
                    <a:pt x="111404" y="32425"/>
                  </a:lnTo>
                  <a:lnTo>
                    <a:pt x="60650" y="52604"/>
                  </a:lnTo>
                  <a:lnTo>
                    <a:pt x="21709" y="58937"/>
                  </a:lnTo>
                  <a:lnTo>
                    <a:pt x="0" y="49822"/>
                  </a:lnTo>
                </a:path>
              </a:pathLst>
            </a:custGeom>
            <a:ln w="25399">
              <a:solidFill>
                <a:srgbClr val="000000"/>
              </a:solidFill>
            </a:ln>
          </p:spPr>
          <p:txBody>
            <a:bodyPr wrap="square" lIns="0" tIns="0" rIns="0" bIns="0" rtlCol="0"/>
            <a:lstStyle/>
            <a:p>
              <a:endParaRPr/>
            </a:p>
          </p:txBody>
        </p:sp>
        <p:sp>
          <p:nvSpPr>
            <p:cNvPr id="9" name="object 9"/>
            <p:cNvSpPr/>
            <p:nvPr/>
          </p:nvSpPr>
          <p:spPr>
            <a:xfrm>
              <a:off x="2124123" y="4422288"/>
              <a:ext cx="196215" cy="40005"/>
            </a:xfrm>
            <a:custGeom>
              <a:avLst/>
              <a:gdLst/>
              <a:ahLst/>
              <a:cxnLst/>
              <a:rect l="l" t="t" r="r" b="b"/>
              <a:pathLst>
                <a:path w="196214" h="40004">
                  <a:moveTo>
                    <a:pt x="0" y="39719"/>
                  </a:moveTo>
                  <a:lnTo>
                    <a:pt x="47447" y="14988"/>
                  </a:lnTo>
                  <a:lnTo>
                    <a:pt x="93974" y="1705"/>
                  </a:lnTo>
                  <a:lnTo>
                    <a:pt x="136358" y="0"/>
                  </a:lnTo>
                  <a:lnTo>
                    <a:pt x="171373" y="10003"/>
                  </a:lnTo>
                  <a:lnTo>
                    <a:pt x="195795" y="31845"/>
                  </a:lnTo>
                </a:path>
              </a:pathLst>
            </a:custGeom>
            <a:ln w="25400">
              <a:solidFill>
                <a:srgbClr val="000000"/>
              </a:solidFill>
            </a:ln>
          </p:spPr>
          <p:txBody>
            <a:bodyPr wrap="square" lIns="0" tIns="0" rIns="0" bIns="0" rtlCol="0"/>
            <a:lstStyle/>
            <a:p>
              <a:endParaRPr/>
            </a:p>
          </p:txBody>
        </p:sp>
        <p:sp>
          <p:nvSpPr>
            <p:cNvPr id="10" name="object 10"/>
            <p:cNvSpPr/>
            <p:nvPr/>
          </p:nvSpPr>
          <p:spPr>
            <a:xfrm>
              <a:off x="2241175" y="4454639"/>
              <a:ext cx="95885" cy="175260"/>
            </a:xfrm>
            <a:custGeom>
              <a:avLst/>
              <a:gdLst/>
              <a:ahLst/>
              <a:cxnLst/>
              <a:rect l="l" t="t" r="r" b="b"/>
              <a:pathLst>
                <a:path w="95885" h="175260">
                  <a:moveTo>
                    <a:pt x="85851" y="0"/>
                  </a:moveTo>
                  <a:lnTo>
                    <a:pt x="95858" y="31039"/>
                  </a:lnTo>
                  <a:lnTo>
                    <a:pt x="90876" y="66916"/>
                  </a:lnTo>
                  <a:lnTo>
                    <a:pt x="72306" y="104777"/>
                  </a:lnTo>
                  <a:lnTo>
                    <a:pt x="41547" y="141767"/>
                  </a:lnTo>
                  <a:lnTo>
                    <a:pt x="0" y="175031"/>
                  </a:lnTo>
                </a:path>
              </a:pathLst>
            </a:custGeom>
            <a:ln w="25400">
              <a:solidFill>
                <a:srgbClr val="000000"/>
              </a:solidFill>
            </a:ln>
          </p:spPr>
          <p:txBody>
            <a:bodyPr wrap="square" lIns="0" tIns="0" rIns="0" bIns="0" rtlCol="0"/>
            <a:lstStyle/>
            <a:p>
              <a:endParaRPr/>
            </a:p>
          </p:txBody>
        </p:sp>
        <p:sp>
          <p:nvSpPr>
            <p:cNvPr id="11" name="object 11"/>
            <p:cNvSpPr/>
            <p:nvPr/>
          </p:nvSpPr>
          <p:spPr>
            <a:xfrm>
              <a:off x="1944206" y="4359945"/>
              <a:ext cx="114300" cy="133985"/>
            </a:xfrm>
            <a:custGeom>
              <a:avLst/>
              <a:gdLst/>
              <a:ahLst/>
              <a:cxnLst/>
              <a:rect l="l" t="t" r="r" b="b"/>
              <a:pathLst>
                <a:path w="114300" h="133985">
                  <a:moveTo>
                    <a:pt x="0" y="133718"/>
                  </a:moveTo>
                  <a:lnTo>
                    <a:pt x="500" y="110179"/>
                  </a:lnTo>
                  <a:lnTo>
                    <a:pt x="22126" y="77179"/>
                  </a:lnTo>
                  <a:lnTo>
                    <a:pt x="61207" y="39018"/>
                  </a:lnTo>
                  <a:lnTo>
                    <a:pt x="114071" y="0"/>
                  </a:lnTo>
                </a:path>
              </a:pathLst>
            </a:custGeom>
            <a:ln w="25400">
              <a:solidFill>
                <a:srgbClr val="000000"/>
              </a:solidFill>
            </a:ln>
          </p:spPr>
          <p:txBody>
            <a:bodyPr wrap="square" lIns="0" tIns="0" rIns="0" bIns="0" rtlCol="0"/>
            <a:lstStyle/>
            <a:p>
              <a:endParaRPr/>
            </a:p>
          </p:txBody>
        </p:sp>
        <p:sp>
          <p:nvSpPr>
            <p:cNvPr id="12" name="object 12"/>
            <p:cNvSpPr/>
            <p:nvPr/>
          </p:nvSpPr>
          <p:spPr>
            <a:xfrm>
              <a:off x="1948337" y="4443576"/>
              <a:ext cx="168910" cy="59055"/>
            </a:xfrm>
            <a:custGeom>
              <a:avLst/>
              <a:gdLst/>
              <a:ahLst/>
              <a:cxnLst/>
              <a:rect l="l" t="t" r="r" b="b"/>
              <a:pathLst>
                <a:path w="168910" h="59054">
                  <a:moveTo>
                    <a:pt x="168554" y="0"/>
                  </a:moveTo>
                  <a:lnTo>
                    <a:pt x="111404" y="32425"/>
                  </a:lnTo>
                  <a:lnTo>
                    <a:pt x="60650" y="52604"/>
                  </a:lnTo>
                  <a:lnTo>
                    <a:pt x="21709" y="58937"/>
                  </a:lnTo>
                  <a:lnTo>
                    <a:pt x="0" y="49822"/>
                  </a:lnTo>
                </a:path>
              </a:pathLst>
            </a:custGeom>
            <a:ln w="25399">
              <a:solidFill>
                <a:srgbClr val="000000"/>
              </a:solidFill>
            </a:ln>
          </p:spPr>
          <p:txBody>
            <a:bodyPr wrap="square" lIns="0" tIns="0" rIns="0" bIns="0" rtlCol="0"/>
            <a:lstStyle/>
            <a:p>
              <a:endParaRPr/>
            </a:p>
          </p:txBody>
        </p:sp>
        <p:sp>
          <p:nvSpPr>
            <p:cNvPr id="13" name="object 13"/>
            <p:cNvSpPr/>
            <p:nvPr/>
          </p:nvSpPr>
          <p:spPr>
            <a:xfrm>
              <a:off x="2055055" y="4246732"/>
              <a:ext cx="139700" cy="31115"/>
            </a:xfrm>
            <a:custGeom>
              <a:avLst/>
              <a:gdLst/>
              <a:ahLst/>
              <a:cxnLst/>
              <a:rect l="l" t="t" r="r" b="b"/>
              <a:pathLst>
                <a:path w="139700" h="31114">
                  <a:moveTo>
                    <a:pt x="0" y="10891"/>
                  </a:moveTo>
                  <a:lnTo>
                    <a:pt x="44497" y="44"/>
                  </a:lnTo>
                  <a:lnTo>
                    <a:pt x="84177" y="0"/>
                  </a:lnTo>
                  <a:lnTo>
                    <a:pt x="116619" y="10411"/>
                  </a:lnTo>
                  <a:lnTo>
                    <a:pt x="139407" y="30932"/>
                  </a:lnTo>
                </a:path>
              </a:pathLst>
            </a:custGeom>
            <a:ln w="25400">
              <a:solidFill>
                <a:srgbClr val="000000"/>
              </a:solidFill>
            </a:ln>
          </p:spPr>
          <p:txBody>
            <a:bodyPr wrap="square" lIns="0" tIns="0" rIns="0" bIns="0" rtlCol="0"/>
            <a:lstStyle/>
            <a:p>
              <a:endParaRPr/>
            </a:p>
          </p:txBody>
        </p:sp>
        <p:sp>
          <p:nvSpPr>
            <p:cNvPr id="14" name="object 14"/>
            <p:cNvSpPr/>
            <p:nvPr/>
          </p:nvSpPr>
          <p:spPr>
            <a:xfrm>
              <a:off x="2116839" y="4278539"/>
              <a:ext cx="95885" cy="175260"/>
            </a:xfrm>
            <a:custGeom>
              <a:avLst/>
              <a:gdLst/>
              <a:ahLst/>
              <a:cxnLst/>
              <a:rect l="l" t="t" r="r" b="b"/>
              <a:pathLst>
                <a:path w="95885" h="175260">
                  <a:moveTo>
                    <a:pt x="85851" y="0"/>
                  </a:moveTo>
                  <a:lnTo>
                    <a:pt x="95858" y="31039"/>
                  </a:lnTo>
                  <a:lnTo>
                    <a:pt x="90876" y="66916"/>
                  </a:lnTo>
                  <a:lnTo>
                    <a:pt x="72306" y="104777"/>
                  </a:lnTo>
                  <a:lnTo>
                    <a:pt x="41547" y="141767"/>
                  </a:lnTo>
                  <a:lnTo>
                    <a:pt x="0" y="175031"/>
                  </a:lnTo>
                </a:path>
              </a:pathLst>
            </a:custGeom>
            <a:ln w="25400">
              <a:solidFill>
                <a:srgbClr val="000000"/>
              </a:solidFill>
            </a:ln>
          </p:spPr>
          <p:txBody>
            <a:bodyPr wrap="square" lIns="0" tIns="0" rIns="0" bIns="0" rtlCol="0"/>
            <a:lstStyle/>
            <a:p>
              <a:endParaRPr/>
            </a:p>
          </p:txBody>
        </p:sp>
        <p:sp>
          <p:nvSpPr>
            <p:cNvPr id="15" name="object 15"/>
            <p:cNvSpPr/>
            <p:nvPr/>
          </p:nvSpPr>
          <p:spPr>
            <a:xfrm>
              <a:off x="2060211" y="4330592"/>
              <a:ext cx="196215" cy="40005"/>
            </a:xfrm>
            <a:custGeom>
              <a:avLst/>
              <a:gdLst/>
              <a:ahLst/>
              <a:cxnLst/>
              <a:rect l="l" t="t" r="r" b="b"/>
              <a:pathLst>
                <a:path w="196214" h="40004">
                  <a:moveTo>
                    <a:pt x="0" y="39719"/>
                  </a:moveTo>
                  <a:lnTo>
                    <a:pt x="47447" y="14988"/>
                  </a:lnTo>
                  <a:lnTo>
                    <a:pt x="93974" y="1705"/>
                  </a:lnTo>
                  <a:lnTo>
                    <a:pt x="136358" y="0"/>
                  </a:lnTo>
                  <a:lnTo>
                    <a:pt x="171373" y="10003"/>
                  </a:lnTo>
                  <a:lnTo>
                    <a:pt x="195795" y="31845"/>
                  </a:lnTo>
                </a:path>
              </a:pathLst>
            </a:custGeom>
            <a:ln w="25400">
              <a:solidFill>
                <a:srgbClr val="000000"/>
              </a:solidFill>
            </a:ln>
          </p:spPr>
          <p:txBody>
            <a:bodyPr wrap="square" lIns="0" tIns="0" rIns="0" bIns="0" rtlCol="0"/>
            <a:lstStyle/>
            <a:p>
              <a:endParaRPr/>
            </a:p>
          </p:txBody>
        </p:sp>
        <p:sp>
          <p:nvSpPr>
            <p:cNvPr id="16" name="object 16"/>
            <p:cNvSpPr/>
            <p:nvPr/>
          </p:nvSpPr>
          <p:spPr>
            <a:xfrm>
              <a:off x="1923922" y="4170233"/>
              <a:ext cx="129539" cy="98425"/>
            </a:xfrm>
            <a:custGeom>
              <a:avLst/>
              <a:gdLst/>
              <a:ahLst/>
              <a:cxnLst/>
              <a:rect l="l" t="t" r="r" b="b"/>
              <a:pathLst>
                <a:path w="129539" h="98425">
                  <a:moveTo>
                    <a:pt x="129070" y="96342"/>
                  </a:moveTo>
                  <a:lnTo>
                    <a:pt x="104396" y="98208"/>
                  </a:lnTo>
                  <a:lnTo>
                    <a:pt x="71893" y="80708"/>
                  </a:lnTo>
                  <a:lnTo>
                    <a:pt x="35710" y="46939"/>
                  </a:lnTo>
                  <a:lnTo>
                    <a:pt x="0" y="0"/>
                  </a:lnTo>
                </a:path>
              </a:pathLst>
            </a:custGeom>
            <a:ln w="25400">
              <a:solidFill>
                <a:srgbClr val="000000"/>
              </a:solidFill>
            </a:ln>
          </p:spPr>
          <p:txBody>
            <a:bodyPr wrap="square" lIns="0" tIns="0" rIns="0" bIns="0" rtlCol="0"/>
            <a:lstStyle/>
            <a:p>
              <a:endParaRPr/>
            </a:p>
          </p:txBody>
        </p:sp>
        <p:sp>
          <p:nvSpPr>
            <p:cNvPr id="17" name="object 17"/>
            <p:cNvSpPr/>
            <p:nvPr/>
          </p:nvSpPr>
          <p:spPr>
            <a:xfrm>
              <a:off x="2146607" y="4561804"/>
              <a:ext cx="135890" cy="98425"/>
            </a:xfrm>
            <a:custGeom>
              <a:avLst/>
              <a:gdLst/>
              <a:ahLst/>
              <a:cxnLst/>
              <a:rect l="l" t="t" r="r" b="b"/>
              <a:pathLst>
                <a:path w="135889" h="98425">
                  <a:moveTo>
                    <a:pt x="0" y="8699"/>
                  </a:moveTo>
                  <a:lnTo>
                    <a:pt x="1816" y="5854"/>
                  </a:lnTo>
                  <a:lnTo>
                    <a:pt x="4038" y="3555"/>
                  </a:lnTo>
                  <a:lnTo>
                    <a:pt x="6642" y="1866"/>
                  </a:lnTo>
                  <a:lnTo>
                    <a:pt x="31322" y="0"/>
                  </a:lnTo>
                  <a:lnTo>
                    <a:pt x="63828" y="17498"/>
                  </a:lnTo>
                  <a:lnTo>
                    <a:pt x="100009" y="51263"/>
                  </a:lnTo>
                  <a:lnTo>
                    <a:pt x="135712" y="98196"/>
                  </a:lnTo>
                </a:path>
              </a:pathLst>
            </a:custGeom>
            <a:ln w="25399">
              <a:solidFill>
                <a:srgbClr val="000000"/>
              </a:solidFill>
            </a:ln>
          </p:spPr>
          <p:txBody>
            <a:bodyPr wrap="square" lIns="0" tIns="0" rIns="0" bIns="0" rtlCol="0"/>
            <a:lstStyle/>
            <a:p>
              <a:endParaRPr/>
            </a:p>
          </p:txBody>
        </p:sp>
        <p:sp>
          <p:nvSpPr>
            <p:cNvPr id="18" name="object 18"/>
            <p:cNvSpPr/>
            <p:nvPr/>
          </p:nvSpPr>
          <p:spPr>
            <a:xfrm>
              <a:off x="2282189" y="4665726"/>
              <a:ext cx="71755" cy="99060"/>
            </a:xfrm>
            <a:custGeom>
              <a:avLst/>
              <a:gdLst/>
              <a:ahLst/>
              <a:cxnLst/>
              <a:rect l="l" t="t" r="r" b="b"/>
              <a:pathLst>
                <a:path w="71755" h="99060">
                  <a:moveTo>
                    <a:pt x="71627" y="99060"/>
                  </a:moveTo>
                  <a:lnTo>
                    <a:pt x="0" y="0"/>
                  </a:lnTo>
                </a:path>
              </a:pathLst>
            </a:custGeom>
            <a:ln w="25908">
              <a:solidFill>
                <a:srgbClr val="000000"/>
              </a:solidFill>
            </a:ln>
          </p:spPr>
          <p:txBody>
            <a:bodyPr wrap="square" lIns="0" tIns="0" rIns="0" bIns="0" rtlCol="0"/>
            <a:lstStyle/>
            <a:p>
              <a:endParaRPr/>
            </a:p>
          </p:txBody>
        </p:sp>
        <p:sp>
          <p:nvSpPr>
            <p:cNvPr id="19" name="object 19"/>
            <p:cNvSpPr/>
            <p:nvPr/>
          </p:nvSpPr>
          <p:spPr>
            <a:xfrm>
              <a:off x="2710433" y="4766310"/>
              <a:ext cx="55244" cy="151130"/>
            </a:xfrm>
            <a:custGeom>
              <a:avLst/>
              <a:gdLst/>
              <a:ahLst/>
              <a:cxnLst/>
              <a:rect l="l" t="t" r="r" b="b"/>
              <a:pathLst>
                <a:path w="55244" h="151129">
                  <a:moveTo>
                    <a:pt x="54863" y="0"/>
                  </a:moveTo>
                  <a:lnTo>
                    <a:pt x="50552" y="58725"/>
                  </a:lnTo>
                  <a:lnTo>
                    <a:pt x="38795" y="106679"/>
                  </a:lnTo>
                  <a:lnTo>
                    <a:pt x="21356" y="139013"/>
                  </a:lnTo>
                  <a:lnTo>
                    <a:pt x="0" y="150876"/>
                  </a:lnTo>
                </a:path>
              </a:pathLst>
            </a:custGeom>
            <a:ln w="25908">
              <a:solidFill>
                <a:srgbClr val="000000"/>
              </a:solidFill>
            </a:ln>
          </p:spPr>
          <p:txBody>
            <a:bodyPr wrap="square" lIns="0" tIns="0" rIns="0" bIns="0" rtlCol="0"/>
            <a:lstStyle/>
            <a:p>
              <a:endParaRPr/>
            </a:p>
          </p:txBody>
        </p:sp>
        <p:sp>
          <p:nvSpPr>
            <p:cNvPr id="20" name="object 20"/>
            <p:cNvSpPr/>
            <p:nvPr/>
          </p:nvSpPr>
          <p:spPr>
            <a:xfrm>
              <a:off x="2655569" y="4766310"/>
              <a:ext cx="56515" cy="151130"/>
            </a:xfrm>
            <a:custGeom>
              <a:avLst/>
              <a:gdLst/>
              <a:ahLst/>
              <a:cxnLst/>
              <a:rect l="l" t="t" r="r" b="b"/>
              <a:pathLst>
                <a:path w="56514" h="151129">
                  <a:moveTo>
                    <a:pt x="56387" y="150875"/>
                  </a:moveTo>
                  <a:lnTo>
                    <a:pt x="34440" y="139019"/>
                  </a:lnTo>
                  <a:lnTo>
                    <a:pt x="16516" y="106684"/>
                  </a:lnTo>
                  <a:lnTo>
                    <a:pt x="4431" y="58726"/>
                  </a:lnTo>
                  <a:lnTo>
                    <a:pt x="0" y="0"/>
                  </a:lnTo>
                </a:path>
              </a:pathLst>
            </a:custGeom>
            <a:ln w="25908">
              <a:solidFill>
                <a:srgbClr val="000000"/>
              </a:solidFill>
            </a:ln>
          </p:spPr>
          <p:txBody>
            <a:bodyPr wrap="square" lIns="0" tIns="0" rIns="0" bIns="0" rtlCol="0"/>
            <a:lstStyle/>
            <a:p>
              <a:endParaRPr/>
            </a:p>
          </p:txBody>
        </p:sp>
        <p:sp>
          <p:nvSpPr>
            <p:cNvPr id="21" name="object 21"/>
            <p:cNvSpPr/>
            <p:nvPr/>
          </p:nvSpPr>
          <p:spPr>
            <a:xfrm>
              <a:off x="2654045" y="4615434"/>
              <a:ext cx="110489" cy="151130"/>
            </a:xfrm>
            <a:custGeom>
              <a:avLst/>
              <a:gdLst/>
              <a:ahLst/>
              <a:cxnLst/>
              <a:rect l="l" t="t" r="r" b="b"/>
              <a:pathLst>
                <a:path w="110489" h="151129">
                  <a:moveTo>
                    <a:pt x="0" y="150875"/>
                  </a:moveTo>
                  <a:lnTo>
                    <a:pt x="8626" y="92527"/>
                  </a:lnTo>
                  <a:lnTo>
                    <a:pt x="32178" y="44743"/>
                  </a:lnTo>
                  <a:lnTo>
                    <a:pt x="67165" y="12306"/>
                  </a:lnTo>
                  <a:lnTo>
                    <a:pt x="110096" y="0"/>
                  </a:lnTo>
                </a:path>
              </a:pathLst>
            </a:custGeom>
            <a:ln w="25908">
              <a:solidFill>
                <a:srgbClr val="000000"/>
              </a:solidFill>
            </a:ln>
          </p:spPr>
          <p:txBody>
            <a:bodyPr wrap="square" lIns="0" tIns="0" rIns="0" bIns="0" rtlCol="0"/>
            <a:lstStyle/>
            <a:p>
              <a:endParaRPr/>
            </a:p>
          </p:txBody>
        </p:sp>
        <p:sp>
          <p:nvSpPr>
            <p:cNvPr id="22" name="object 22"/>
            <p:cNvSpPr/>
            <p:nvPr/>
          </p:nvSpPr>
          <p:spPr>
            <a:xfrm>
              <a:off x="2602230" y="4818835"/>
              <a:ext cx="52069" cy="97155"/>
            </a:xfrm>
            <a:custGeom>
              <a:avLst/>
              <a:gdLst/>
              <a:ahLst/>
              <a:cxnLst/>
              <a:rect l="l" t="t" r="r" b="b"/>
              <a:pathLst>
                <a:path w="52069" h="97154">
                  <a:moveTo>
                    <a:pt x="51816" y="0"/>
                  </a:moveTo>
                  <a:lnTo>
                    <a:pt x="43478" y="39731"/>
                  </a:lnTo>
                  <a:lnTo>
                    <a:pt x="31437" y="70281"/>
                  </a:lnTo>
                  <a:lnTo>
                    <a:pt x="16631" y="89896"/>
                  </a:lnTo>
                  <a:lnTo>
                    <a:pt x="0" y="96824"/>
                  </a:lnTo>
                </a:path>
              </a:pathLst>
            </a:custGeom>
            <a:ln w="25908">
              <a:solidFill>
                <a:srgbClr val="000000"/>
              </a:solidFill>
            </a:ln>
          </p:spPr>
          <p:txBody>
            <a:bodyPr wrap="square" lIns="0" tIns="0" rIns="0" bIns="0" rtlCol="0"/>
            <a:lstStyle/>
            <a:p>
              <a:endParaRPr/>
            </a:p>
          </p:txBody>
        </p:sp>
        <p:sp>
          <p:nvSpPr>
            <p:cNvPr id="23" name="object 23"/>
            <p:cNvSpPr/>
            <p:nvPr/>
          </p:nvSpPr>
          <p:spPr>
            <a:xfrm>
              <a:off x="2544317" y="4764786"/>
              <a:ext cx="55244" cy="151130"/>
            </a:xfrm>
            <a:custGeom>
              <a:avLst/>
              <a:gdLst/>
              <a:ahLst/>
              <a:cxnLst/>
              <a:rect l="l" t="t" r="r" b="b"/>
              <a:pathLst>
                <a:path w="55244" h="151129">
                  <a:moveTo>
                    <a:pt x="54863" y="150875"/>
                  </a:moveTo>
                  <a:lnTo>
                    <a:pt x="33507" y="139019"/>
                  </a:lnTo>
                  <a:lnTo>
                    <a:pt x="16068" y="106684"/>
                  </a:lnTo>
                  <a:lnTo>
                    <a:pt x="4311" y="58726"/>
                  </a:lnTo>
                  <a:lnTo>
                    <a:pt x="0" y="0"/>
                  </a:lnTo>
                </a:path>
              </a:pathLst>
            </a:custGeom>
            <a:ln w="25908">
              <a:solidFill>
                <a:srgbClr val="000000"/>
              </a:solidFill>
            </a:ln>
          </p:spPr>
          <p:txBody>
            <a:bodyPr wrap="square" lIns="0" tIns="0" rIns="0" bIns="0" rtlCol="0"/>
            <a:lstStyle/>
            <a:p>
              <a:endParaRPr/>
            </a:p>
          </p:txBody>
        </p:sp>
        <p:sp>
          <p:nvSpPr>
            <p:cNvPr id="24" name="object 24"/>
            <p:cNvSpPr/>
            <p:nvPr/>
          </p:nvSpPr>
          <p:spPr>
            <a:xfrm>
              <a:off x="2654040" y="4615434"/>
              <a:ext cx="111760" cy="152400"/>
            </a:xfrm>
            <a:custGeom>
              <a:avLst/>
              <a:gdLst/>
              <a:ahLst/>
              <a:cxnLst/>
              <a:rect l="l" t="t" r="r" b="b"/>
              <a:pathLst>
                <a:path w="111760" h="152400">
                  <a:moveTo>
                    <a:pt x="0" y="0"/>
                  </a:moveTo>
                  <a:lnTo>
                    <a:pt x="35164" y="7768"/>
                  </a:lnTo>
                  <a:lnTo>
                    <a:pt x="65703" y="29402"/>
                  </a:lnTo>
                  <a:lnTo>
                    <a:pt x="89786" y="62391"/>
                  </a:lnTo>
                  <a:lnTo>
                    <a:pt x="105580" y="104226"/>
                  </a:lnTo>
                  <a:lnTo>
                    <a:pt x="111252" y="152400"/>
                  </a:lnTo>
                </a:path>
              </a:pathLst>
            </a:custGeom>
            <a:ln w="25908">
              <a:solidFill>
                <a:srgbClr val="000000"/>
              </a:solidFill>
            </a:ln>
          </p:spPr>
          <p:txBody>
            <a:bodyPr wrap="square" lIns="0" tIns="0" rIns="0" bIns="0" rtlCol="0"/>
            <a:lstStyle/>
            <a:p>
              <a:endParaRPr/>
            </a:p>
          </p:txBody>
        </p:sp>
        <p:sp>
          <p:nvSpPr>
            <p:cNvPr id="25" name="object 25"/>
            <p:cNvSpPr/>
            <p:nvPr/>
          </p:nvSpPr>
          <p:spPr>
            <a:xfrm>
              <a:off x="2544317" y="4615434"/>
              <a:ext cx="110489" cy="152400"/>
            </a:xfrm>
            <a:custGeom>
              <a:avLst/>
              <a:gdLst/>
              <a:ahLst/>
              <a:cxnLst/>
              <a:rect l="l" t="t" r="r" b="b"/>
              <a:pathLst>
                <a:path w="110489" h="152400">
                  <a:moveTo>
                    <a:pt x="0" y="152400"/>
                  </a:moveTo>
                  <a:lnTo>
                    <a:pt x="8626" y="93459"/>
                  </a:lnTo>
                  <a:lnTo>
                    <a:pt x="32178" y="45191"/>
                  </a:lnTo>
                  <a:lnTo>
                    <a:pt x="67165" y="12427"/>
                  </a:lnTo>
                  <a:lnTo>
                    <a:pt x="110096" y="0"/>
                  </a:lnTo>
                </a:path>
              </a:pathLst>
            </a:custGeom>
            <a:ln w="25908">
              <a:solidFill>
                <a:srgbClr val="000000"/>
              </a:solidFill>
            </a:ln>
          </p:spPr>
          <p:txBody>
            <a:bodyPr wrap="square" lIns="0" tIns="0" rIns="0" bIns="0" rtlCol="0"/>
            <a:lstStyle/>
            <a:p>
              <a:endParaRPr/>
            </a:p>
          </p:txBody>
        </p:sp>
        <p:sp>
          <p:nvSpPr>
            <p:cNvPr id="26" name="object 26"/>
            <p:cNvSpPr/>
            <p:nvPr/>
          </p:nvSpPr>
          <p:spPr>
            <a:xfrm>
              <a:off x="2830830" y="4763262"/>
              <a:ext cx="56515" cy="151130"/>
            </a:xfrm>
            <a:custGeom>
              <a:avLst/>
              <a:gdLst/>
              <a:ahLst/>
              <a:cxnLst/>
              <a:rect l="l" t="t" r="r" b="b"/>
              <a:pathLst>
                <a:path w="56514" h="151129">
                  <a:moveTo>
                    <a:pt x="56387" y="0"/>
                  </a:moveTo>
                  <a:lnTo>
                    <a:pt x="51956" y="58725"/>
                  </a:lnTo>
                  <a:lnTo>
                    <a:pt x="39871" y="106679"/>
                  </a:lnTo>
                  <a:lnTo>
                    <a:pt x="21947" y="139013"/>
                  </a:lnTo>
                  <a:lnTo>
                    <a:pt x="0" y="150876"/>
                  </a:lnTo>
                </a:path>
              </a:pathLst>
            </a:custGeom>
            <a:ln w="25908">
              <a:solidFill>
                <a:srgbClr val="000000"/>
              </a:solidFill>
            </a:ln>
          </p:spPr>
          <p:txBody>
            <a:bodyPr wrap="square" lIns="0" tIns="0" rIns="0" bIns="0" rtlCol="0"/>
            <a:lstStyle/>
            <a:p>
              <a:endParaRPr/>
            </a:p>
          </p:txBody>
        </p:sp>
        <p:sp>
          <p:nvSpPr>
            <p:cNvPr id="27" name="object 27"/>
            <p:cNvSpPr/>
            <p:nvPr/>
          </p:nvSpPr>
          <p:spPr>
            <a:xfrm>
              <a:off x="2777489" y="4764786"/>
              <a:ext cx="56515" cy="151130"/>
            </a:xfrm>
            <a:custGeom>
              <a:avLst/>
              <a:gdLst/>
              <a:ahLst/>
              <a:cxnLst/>
              <a:rect l="l" t="t" r="r" b="b"/>
              <a:pathLst>
                <a:path w="56514" h="151129">
                  <a:moveTo>
                    <a:pt x="56387" y="150875"/>
                  </a:moveTo>
                  <a:lnTo>
                    <a:pt x="34440" y="139019"/>
                  </a:lnTo>
                  <a:lnTo>
                    <a:pt x="16516" y="106684"/>
                  </a:lnTo>
                  <a:lnTo>
                    <a:pt x="4431" y="58726"/>
                  </a:lnTo>
                  <a:lnTo>
                    <a:pt x="0" y="0"/>
                  </a:lnTo>
                </a:path>
              </a:pathLst>
            </a:custGeom>
            <a:ln w="25908">
              <a:solidFill>
                <a:srgbClr val="000000"/>
              </a:solidFill>
            </a:ln>
          </p:spPr>
          <p:txBody>
            <a:bodyPr wrap="square" lIns="0" tIns="0" rIns="0" bIns="0" rtlCol="0"/>
            <a:lstStyle/>
            <a:p>
              <a:endParaRPr/>
            </a:p>
          </p:txBody>
        </p:sp>
        <p:sp>
          <p:nvSpPr>
            <p:cNvPr id="28" name="object 28"/>
            <p:cNvSpPr/>
            <p:nvPr/>
          </p:nvSpPr>
          <p:spPr>
            <a:xfrm>
              <a:off x="2887217" y="4615427"/>
              <a:ext cx="104139" cy="93980"/>
            </a:xfrm>
            <a:custGeom>
              <a:avLst/>
              <a:gdLst/>
              <a:ahLst/>
              <a:cxnLst/>
              <a:rect l="l" t="t" r="r" b="b"/>
              <a:pathLst>
                <a:path w="104139" h="93979">
                  <a:moveTo>
                    <a:pt x="0" y="12"/>
                  </a:moveTo>
                  <a:lnTo>
                    <a:pt x="381" y="0"/>
                  </a:lnTo>
                  <a:lnTo>
                    <a:pt x="762" y="0"/>
                  </a:lnTo>
                  <a:lnTo>
                    <a:pt x="1155" y="0"/>
                  </a:lnTo>
                  <a:lnTo>
                    <a:pt x="33741" y="6674"/>
                  </a:lnTo>
                  <a:lnTo>
                    <a:pt x="62871" y="25609"/>
                  </a:lnTo>
                  <a:lnTo>
                    <a:pt x="86762" y="55174"/>
                  </a:lnTo>
                  <a:lnTo>
                    <a:pt x="103632" y="93738"/>
                  </a:lnTo>
                </a:path>
              </a:pathLst>
            </a:custGeom>
            <a:ln w="25908">
              <a:solidFill>
                <a:srgbClr val="000000"/>
              </a:solidFill>
            </a:ln>
          </p:spPr>
          <p:txBody>
            <a:bodyPr wrap="square" lIns="0" tIns="0" rIns="0" bIns="0" rtlCol="0"/>
            <a:lstStyle/>
            <a:p>
              <a:endParaRPr/>
            </a:p>
          </p:txBody>
        </p:sp>
        <p:sp>
          <p:nvSpPr>
            <p:cNvPr id="29" name="object 29"/>
            <p:cNvSpPr/>
            <p:nvPr/>
          </p:nvSpPr>
          <p:spPr>
            <a:xfrm>
              <a:off x="2775965" y="4612386"/>
              <a:ext cx="111760" cy="152400"/>
            </a:xfrm>
            <a:custGeom>
              <a:avLst/>
              <a:gdLst/>
              <a:ahLst/>
              <a:cxnLst/>
              <a:rect l="l" t="t" r="r" b="b"/>
              <a:pathLst>
                <a:path w="111760" h="152400">
                  <a:moveTo>
                    <a:pt x="0" y="152400"/>
                  </a:moveTo>
                  <a:lnTo>
                    <a:pt x="5672" y="104548"/>
                  </a:lnTo>
                  <a:lnTo>
                    <a:pt x="21480" y="62908"/>
                  </a:lnTo>
                  <a:lnTo>
                    <a:pt x="45613" y="29954"/>
                  </a:lnTo>
                  <a:lnTo>
                    <a:pt x="76260" y="8160"/>
                  </a:lnTo>
                  <a:lnTo>
                    <a:pt x="111607" y="0"/>
                  </a:lnTo>
                </a:path>
              </a:pathLst>
            </a:custGeom>
            <a:ln w="25907">
              <a:solidFill>
                <a:srgbClr val="000000"/>
              </a:solidFill>
            </a:ln>
          </p:spPr>
          <p:txBody>
            <a:bodyPr wrap="square" lIns="0" tIns="0" rIns="0" bIns="0" rtlCol="0"/>
            <a:lstStyle/>
            <a:p>
              <a:endParaRPr/>
            </a:p>
          </p:txBody>
        </p:sp>
        <p:sp>
          <p:nvSpPr>
            <p:cNvPr id="30" name="object 30"/>
            <p:cNvSpPr/>
            <p:nvPr/>
          </p:nvSpPr>
          <p:spPr>
            <a:xfrm>
              <a:off x="2775960" y="4613910"/>
              <a:ext cx="111760" cy="151130"/>
            </a:xfrm>
            <a:custGeom>
              <a:avLst/>
              <a:gdLst/>
              <a:ahLst/>
              <a:cxnLst/>
              <a:rect l="l" t="t" r="r" b="b"/>
              <a:pathLst>
                <a:path w="111760" h="151129">
                  <a:moveTo>
                    <a:pt x="0" y="0"/>
                  </a:moveTo>
                  <a:lnTo>
                    <a:pt x="35164" y="7690"/>
                  </a:lnTo>
                  <a:lnTo>
                    <a:pt x="65703" y="29107"/>
                  </a:lnTo>
                  <a:lnTo>
                    <a:pt x="89786" y="61765"/>
                  </a:lnTo>
                  <a:lnTo>
                    <a:pt x="105580" y="103183"/>
                  </a:lnTo>
                  <a:lnTo>
                    <a:pt x="111252" y="150876"/>
                  </a:lnTo>
                </a:path>
              </a:pathLst>
            </a:custGeom>
            <a:ln w="25908">
              <a:solidFill>
                <a:srgbClr val="000000"/>
              </a:solidFill>
            </a:ln>
          </p:spPr>
          <p:txBody>
            <a:bodyPr wrap="square" lIns="0" tIns="0" rIns="0" bIns="0" rtlCol="0"/>
            <a:lstStyle/>
            <a:p>
              <a:endParaRPr/>
            </a:p>
          </p:txBody>
        </p:sp>
        <p:sp>
          <p:nvSpPr>
            <p:cNvPr id="31" name="object 31"/>
            <p:cNvSpPr/>
            <p:nvPr/>
          </p:nvSpPr>
          <p:spPr>
            <a:xfrm>
              <a:off x="2978658" y="4709922"/>
              <a:ext cx="169545" cy="50800"/>
            </a:xfrm>
            <a:custGeom>
              <a:avLst/>
              <a:gdLst/>
              <a:ahLst/>
              <a:cxnLst/>
              <a:rect l="l" t="t" r="r" b="b"/>
              <a:pathLst>
                <a:path w="169544" h="50800">
                  <a:moveTo>
                    <a:pt x="169163" y="50291"/>
                  </a:moveTo>
                  <a:lnTo>
                    <a:pt x="103314" y="46339"/>
                  </a:lnTo>
                  <a:lnTo>
                    <a:pt x="49544" y="35561"/>
                  </a:lnTo>
                  <a:lnTo>
                    <a:pt x="13292" y="19575"/>
                  </a:lnTo>
                  <a:lnTo>
                    <a:pt x="0" y="0"/>
                  </a:lnTo>
                </a:path>
              </a:pathLst>
            </a:custGeom>
            <a:ln w="25908">
              <a:solidFill>
                <a:srgbClr val="000000"/>
              </a:solidFill>
            </a:ln>
          </p:spPr>
          <p:txBody>
            <a:bodyPr wrap="square" lIns="0" tIns="0" rIns="0" bIns="0" rtlCol="0"/>
            <a:lstStyle/>
            <a:p>
              <a:endParaRPr/>
            </a:p>
          </p:txBody>
        </p:sp>
        <p:sp>
          <p:nvSpPr>
            <p:cNvPr id="32" name="object 32"/>
            <p:cNvSpPr/>
            <p:nvPr/>
          </p:nvSpPr>
          <p:spPr>
            <a:xfrm>
              <a:off x="2481826" y="4754118"/>
              <a:ext cx="170815" cy="56515"/>
            </a:xfrm>
            <a:custGeom>
              <a:avLst/>
              <a:gdLst/>
              <a:ahLst/>
              <a:cxnLst/>
              <a:rect l="l" t="t" r="r" b="b"/>
              <a:pathLst>
                <a:path w="170814" h="56514">
                  <a:moveTo>
                    <a:pt x="0" y="0"/>
                  </a:moveTo>
                  <a:lnTo>
                    <a:pt x="393" y="0"/>
                  </a:lnTo>
                  <a:lnTo>
                    <a:pt x="787" y="0"/>
                  </a:lnTo>
                  <a:lnTo>
                    <a:pt x="1181" y="0"/>
                  </a:lnTo>
                  <a:lnTo>
                    <a:pt x="67160" y="3865"/>
                  </a:lnTo>
                  <a:lnTo>
                    <a:pt x="121045" y="14406"/>
                  </a:lnTo>
                  <a:lnTo>
                    <a:pt x="157377" y="30041"/>
                  </a:lnTo>
                  <a:lnTo>
                    <a:pt x="170700" y="49187"/>
                  </a:lnTo>
                  <a:lnTo>
                    <a:pt x="170700" y="51600"/>
                  </a:lnTo>
                  <a:lnTo>
                    <a:pt x="170078" y="54000"/>
                  </a:lnTo>
                  <a:lnTo>
                    <a:pt x="168871" y="56387"/>
                  </a:lnTo>
                </a:path>
              </a:pathLst>
            </a:custGeom>
            <a:ln w="25908">
              <a:solidFill>
                <a:srgbClr val="000000"/>
              </a:solidFill>
            </a:ln>
          </p:spPr>
          <p:txBody>
            <a:bodyPr wrap="square" lIns="0" tIns="0" rIns="0" bIns="0" rtlCol="0"/>
            <a:lstStyle/>
            <a:p>
              <a:endParaRPr/>
            </a:p>
          </p:txBody>
        </p:sp>
        <p:sp>
          <p:nvSpPr>
            <p:cNvPr id="33" name="object 33"/>
            <p:cNvSpPr/>
            <p:nvPr/>
          </p:nvSpPr>
          <p:spPr>
            <a:xfrm>
              <a:off x="2350769" y="4757166"/>
              <a:ext cx="132715" cy="0"/>
            </a:xfrm>
            <a:custGeom>
              <a:avLst/>
              <a:gdLst/>
              <a:ahLst/>
              <a:cxnLst/>
              <a:rect l="l" t="t" r="r" b="b"/>
              <a:pathLst>
                <a:path w="132714">
                  <a:moveTo>
                    <a:pt x="0" y="0"/>
                  </a:moveTo>
                  <a:lnTo>
                    <a:pt x="132588" y="0"/>
                  </a:lnTo>
                </a:path>
              </a:pathLst>
            </a:custGeom>
            <a:ln w="25908">
              <a:solidFill>
                <a:srgbClr val="000000"/>
              </a:solidFill>
            </a:ln>
          </p:spPr>
          <p:txBody>
            <a:bodyPr wrap="square" lIns="0" tIns="0" rIns="0" bIns="0" rtlCol="0"/>
            <a:lstStyle/>
            <a:p>
              <a:endParaRPr/>
            </a:p>
          </p:txBody>
        </p:sp>
        <p:sp>
          <p:nvSpPr>
            <p:cNvPr id="34" name="object 34"/>
            <p:cNvSpPr/>
            <p:nvPr/>
          </p:nvSpPr>
          <p:spPr>
            <a:xfrm>
              <a:off x="2181371" y="5103117"/>
              <a:ext cx="174625" cy="35560"/>
            </a:xfrm>
            <a:custGeom>
              <a:avLst/>
              <a:gdLst/>
              <a:ahLst/>
              <a:cxnLst/>
              <a:rect l="l" t="t" r="r" b="b"/>
              <a:pathLst>
                <a:path w="174625" h="35560">
                  <a:moveTo>
                    <a:pt x="174269" y="22834"/>
                  </a:moveTo>
                  <a:lnTo>
                    <a:pt x="154253" y="35234"/>
                  </a:lnTo>
                  <a:lnTo>
                    <a:pt x="114800" y="35072"/>
                  </a:lnTo>
                  <a:lnTo>
                    <a:pt x="61514" y="23082"/>
                  </a:lnTo>
                  <a:lnTo>
                    <a:pt x="0" y="0"/>
                  </a:lnTo>
                </a:path>
              </a:pathLst>
            </a:custGeom>
            <a:ln w="25400">
              <a:solidFill>
                <a:srgbClr val="000000"/>
              </a:solidFill>
            </a:ln>
          </p:spPr>
          <p:txBody>
            <a:bodyPr wrap="square" lIns="0" tIns="0" rIns="0" bIns="0" rtlCol="0"/>
            <a:lstStyle/>
            <a:p>
              <a:endParaRPr/>
            </a:p>
          </p:txBody>
        </p:sp>
        <p:sp>
          <p:nvSpPr>
            <p:cNvPr id="35" name="object 35"/>
            <p:cNvSpPr/>
            <p:nvPr/>
          </p:nvSpPr>
          <p:spPr>
            <a:xfrm>
              <a:off x="2225166" y="5011615"/>
              <a:ext cx="133985" cy="115570"/>
            </a:xfrm>
            <a:custGeom>
              <a:avLst/>
              <a:gdLst/>
              <a:ahLst/>
              <a:cxnLst/>
              <a:rect l="l" t="t" r="r" b="b"/>
              <a:pathLst>
                <a:path w="133985" h="115570">
                  <a:moveTo>
                    <a:pt x="0" y="0"/>
                  </a:moveTo>
                  <a:lnTo>
                    <a:pt x="58317" y="30265"/>
                  </a:lnTo>
                  <a:lnTo>
                    <a:pt x="102884" y="61842"/>
                  </a:lnTo>
                  <a:lnTo>
                    <a:pt x="129403" y="91057"/>
                  </a:lnTo>
                  <a:lnTo>
                    <a:pt x="133578" y="114236"/>
                  </a:lnTo>
                  <a:lnTo>
                    <a:pt x="133451" y="114553"/>
                  </a:lnTo>
                  <a:lnTo>
                    <a:pt x="133286" y="114858"/>
                  </a:lnTo>
                  <a:lnTo>
                    <a:pt x="133134" y="115163"/>
                  </a:lnTo>
                </a:path>
              </a:pathLst>
            </a:custGeom>
            <a:ln w="25400">
              <a:solidFill>
                <a:srgbClr val="000000"/>
              </a:solidFill>
            </a:ln>
          </p:spPr>
          <p:txBody>
            <a:bodyPr wrap="square" lIns="0" tIns="0" rIns="0" bIns="0" rtlCol="0"/>
            <a:lstStyle/>
            <a:p>
              <a:endParaRPr/>
            </a:p>
          </p:txBody>
        </p:sp>
        <p:sp>
          <p:nvSpPr>
            <p:cNvPr id="36" name="object 36"/>
            <p:cNvSpPr/>
            <p:nvPr/>
          </p:nvSpPr>
          <p:spPr>
            <a:xfrm>
              <a:off x="2030594" y="4994809"/>
              <a:ext cx="193675" cy="45720"/>
            </a:xfrm>
            <a:custGeom>
              <a:avLst/>
              <a:gdLst/>
              <a:ahLst/>
              <a:cxnLst/>
              <a:rect l="l" t="t" r="r" b="b"/>
              <a:pathLst>
                <a:path w="193675" h="45720">
                  <a:moveTo>
                    <a:pt x="0" y="45702"/>
                  </a:moveTo>
                  <a:lnTo>
                    <a:pt x="20581" y="20406"/>
                  </a:lnTo>
                  <a:lnTo>
                    <a:pt x="53383" y="5045"/>
                  </a:lnTo>
                  <a:lnTo>
                    <a:pt x="95249" y="0"/>
                  </a:lnTo>
                  <a:lnTo>
                    <a:pt x="143023" y="5649"/>
                  </a:lnTo>
                  <a:lnTo>
                    <a:pt x="193548" y="22372"/>
                  </a:lnTo>
                </a:path>
              </a:pathLst>
            </a:custGeom>
            <a:ln w="25399">
              <a:solidFill>
                <a:srgbClr val="000000"/>
              </a:solidFill>
            </a:ln>
          </p:spPr>
          <p:txBody>
            <a:bodyPr wrap="square" lIns="0" tIns="0" rIns="0" bIns="0" rtlCol="0"/>
            <a:lstStyle/>
            <a:p>
              <a:endParaRPr/>
            </a:p>
          </p:txBody>
        </p:sp>
        <p:sp>
          <p:nvSpPr>
            <p:cNvPr id="37" name="object 37"/>
            <p:cNvSpPr/>
            <p:nvPr/>
          </p:nvSpPr>
          <p:spPr>
            <a:xfrm>
              <a:off x="2282469" y="5035061"/>
              <a:ext cx="118110" cy="15240"/>
            </a:xfrm>
            <a:custGeom>
              <a:avLst/>
              <a:gdLst/>
              <a:ahLst/>
              <a:cxnLst/>
              <a:rect l="l" t="t" r="r" b="b"/>
              <a:pathLst>
                <a:path w="118110" h="15239">
                  <a:moveTo>
                    <a:pt x="117856" y="1143"/>
                  </a:moveTo>
                  <a:lnTo>
                    <a:pt x="104666" y="11747"/>
                  </a:lnTo>
                  <a:lnTo>
                    <a:pt x="79206" y="15078"/>
                  </a:lnTo>
                  <a:lnTo>
                    <a:pt x="43607" y="11154"/>
                  </a:lnTo>
                  <a:lnTo>
                    <a:pt x="0" y="0"/>
                  </a:lnTo>
                </a:path>
              </a:pathLst>
            </a:custGeom>
            <a:ln w="25400">
              <a:solidFill>
                <a:srgbClr val="000000"/>
              </a:solidFill>
            </a:ln>
          </p:spPr>
          <p:txBody>
            <a:bodyPr wrap="square" lIns="0" tIns="0" rIns="0" bIns="0" rtlCol="0"/>
            <a:lstStyle/>
            <a:p>
              <a:endParaRPr/>
            </a:p>
          </p:txBody>
        </p:sp>
        <p:sp>
          <p:nvSpPr>
            <p:cNvPr id="38" name="object 38"/>
            <p:cNvSpPr/>
            <p:nvPr/>
          </p:nvSpPr>
          <p:spPr>
            <a:xfrm>
              <a:off x="2270485" y="4919919"/>
              <a:ext cx="133985" cy="115570"/>
            </a:xfrm>
            <a:custGeom>
              <a:avLst/>
              <a:gdLst/>
              <a:ahLst/>
              <a:cxnLst/>
              <a:rect l="l" t="t" r="r" b="b"/>
              <a:pathLst>
                <a:path w="133985" h="115570">
                  <a:moveTo>
                    <a:pt x="0" y="0"/>
                  </a:moveTo>
                  <a:lnTo>
                    <a:pt x="58317" y="30265"/>
                  </a:lnTo>
                  <a:lnTo>
                    <a:pt x="102884" y="61842"/>
                  </a:lnTo>
                  <a:lnTo>
                    <a:pt x="129403" y="91057"/>
                  </a:lnTo>
                  <a:lnTo>
                    <a:pt x="133578" y="114236"/>
                  </a:lnTo>
                  <a:lnTo>
                    <a:pt x="133451" y="114554"/>
                  </a:lnTo>
                  <a:lnTo>
                    <a:pt x="133286" y="114858"/>
                  </a:lnTo>
                  <a:lnTo>
                    <a:pt x="133134" y="115163"/>
                  </a:lnTo>
                </a:path>
              </a:pathLst>
            </a:custGeom>
            <a:ln w="25400">
              <a:solidFill>
                <a:srgbClr val="000000"/>
              </a:solidFill>
            </a:ln>
          </p:spPr>
          <p:txBody>
            <a:bodyPr wrap="square" lIns="0" tIns="0" rIns="0" bIns="0" rtlCol="0"/>
            <a:lstStyle/>
            <a:p>
              <a:endParaRPr/>
            </a:p>
          </p:txBody>
        </p:sp>
        <p:sp>
          <p:nvSpPr>
            <p:cNvPr id="39" name="object 39"/>
            <p:cNvSpPr/>
            <p:nvPr/>
          </p:nvSpPr>
          <p:spPr>
            <a:xfrm>
              <a:off x="2065104" y="4949130"/>
              <a:ext cx="118745" cy="160020"/>
            </a:xfrm>
            <a:custGeom>
              <a:avLst/>
              <a:gdLst/>
              <a:ahLst/>
              <a:cxnLst/>
              <a:rect l="l" t="t" r="r" b="b"/>
              <a:pathLst>
                <a:path w="118744" h="160020">
                  <a:moveTo>
                    <a:pt x="118261" y="159918"/>
                  </a:moveTo>
                  <a:lnTo>
                    <a:pt x="71680" y="133599"/>
                  </a:lnTo>
                  <a:lnTo>
                    <a:pt x="35199" y="101812"/>
                  </a:lnTo>
                  <a:lnTo>
                    <a:pt x="10683" y="67194"/>
                  </a:lnTo>
                  <a:lnTo>
                    <a:pt x="0" y="32378"/>
                  </a:lnTo>
                  <a:lnTo>
                    <a:pt x="5015" y="0"/>
                  </a:lnTo>
                </a:path>
              </a:pathLst>
            </a:custGeom>
            <a:ln w="25399">
              <a:solidFill>
                <a:srgbClr val="000000"/>
              </a:solidFill>
            </a:ln>
          </p:spPr>
          <p:txBody>
            <a:bodyPr wrap="square" lIns="0" tIns="0" rIns="0" bIns="0" rtlCol="0"/>
            <a:lstStyle/>
            <a:p>
              <a:endParaRPr/>
            </a:p>
          </p:txBody>
        </p:sp>
        <p:sp>
          <p:nvSpPr>
            <p:cNvPr id="40" name="object 40"/>
            <p:cNvSpPr/>
            <p:nvPr/>
          </p:nvSpPr>
          <p:spPr>
            <a:xfrm>
              <a:off x="2075912" y="4905198"/>
              <a:ext cx="193675" cy="45720"/>
            </a:xfrm>
            <a:custGeom>
              <a:avLst/>
              <a:gdLst/>
              <a:ahLst/>
              <a:cxnLst/>
              <a:rect l="l" t="t" r="r" b="b"/>
              <a:pathLst>
                <a:path w="193675" h="45720">
                  <a:moveTo>
                    <a:pt x="0" y="45702"/>
                  </a:moveTo>
                  <a:lnTo>
                    <a:pt x="20581" y="20406"/>
                  </a:lnTo>
                  <a:lnTo>
                    <a:pt x="53383" y="5045"/>
                  </a:lnTo>
                  <a:lnTo>
                    <a:pt x="95249" y="0"/>
                  </a:lnTo>
                  <a:lnTo>
                    <a:pt x="143023" y="5649"/>
                  </a:lnTo>
                  <a:lnTo>
                    <a:pt x="193548" y="22372"/>
                  </a:lnTo>
                </a:path>
              </a:pathLst>
            </a:custGeom>
            <a:ln w="25399">
              <a:solidFill>
                <a:srgbClr val="000000"/>
              </a:solidFill>
            </a:ln>
          </p:spPr>
          <p:txBody>
            <a:bodyPr wrap="square" lIns="0" tIns="0" rIns="0" bIns="0" rtlCol="0"/>
            <a:lstStyle/>
            <a:p>
              <a:endParaRPr/>
            </a:p>
          </p:txBody>
        </p:sp>
        <p:sp>
          <p:nvSpPr>
            <p:cNvPr id="41" name="object 41"/>
            <p:cNvSpPr/>
            <p:nvPr/>
          </p:nvSpPr>
          <p:spPr>
            <a:xfrm>
              <a:off x="2130242" y="5201065"/>
              <a:ext cx="174625" cy="35560"/>
            </a:xfrm>
            <a:custGeom>
              <a:avLst/>
              <a:gdLst/>
              <a:ahLst/>
              <a:cxnLst/>
              <a:rect l="l" t="t" r="r" b="b"/>
              <a:pathLst>
                <a:path w="174625" h="35560">
                  <a:moveTo>
                    <a:pt x="174269" y="22834"/>
                  </a:moveTo>
                  <a:lnTo>
                    <a:pt x="154253" y="35234"/>
                  </a:lnTo>
                  <a:lnTo>
                    <a:pt x="114800" y="35072"/>
                  </a:lnTo>
                  <a:lnTo>
                    <a:pt x="61514" y="23082"/>
                  </a:lnTo>
                  <a:lnTo>
                    <a:pt x="0" y="0"/>
                  </a:lnTo>
                </a:path>
              </a:pathLst>
            </a:custGeom>
            <a:ln w="25400">
              <a:solidFill>
                <a:srgbClr val="000000"/>
              </a:solidFill>
            </a:ln>
          </p:spPr>
          <p:txBody>
            <a:bodyPr wrap="square" lIns="0" tIns="0" rIns="0" bIns="0" rtlCol="0"/>
            <a:lstStyle/>
            <a:p>
              <a:endParaRPr/>
            </a:p>
          </p:txBody>
        </p:sp>
        <p:sp>
          <p:nvSpPr>
            <p:cNvPr id="42" name="object 42"/>
            <p:cNvSpPr/>
            <p:nvPr/>
          </p:nvSpPr>
          <p:spPr>
            <a:xfrm>
              <a:off x="2172875" y="5109564"/>
              <a:ext cx="133985" cy="115570"/>
            </a:xfrm>
            <a:custGeom>
              <a:avLst/>
              <a:gdLst/>
              <a:ahLst/>
              <a:cxnLst/>
              <a:rect l="l" t="t" r="r" b="b"/>
              <a:pathLst>
                <a:path w="133985" h="115570">
                  <a:moveTo>
                    <a:pt x="0" y="0"/>
                  </a:moveTo>
                  <a:lnTo>
                    <a:pt x="58317" y="30265"/>
                  </a:lnTo>
                  <a:lnTo>
                    <a:pt x="102884" y="61842"/>
                  </a:lnTo>
                  <a:lnTo>
                    <a:pt x="129403" y="91057"/>
                  </a:lnTo>
                  <a:lnTo>
                    <a:pt x="133578" y="114236"/>
                  </a:lnTo>
                  <a:lnTo>
                    <a:pt x="133451" y="114554"/>
                  </a:lnTo>
                  <a:lnTo>
                    <a:pt x="133286" y="114858"/>
                  </a:lnTo>
                  <a:lnTo>
                    <a:pt x="133134" y="115163"/>
                  </a:lnTo>
                </a:path>
              </a:pathLst>
            </a:custGeom>
            <a:ln w="25400">
              <a:solidFill>
                <a:srgbClr val="000000"/>
              </a:solidFill>
            </a:ln>
          </p:spPr>
          <p:txBody>
            <a:bodyPr wrap="square" lIns="0" tIns="0" rIns="0" bIns="0" rtlCol="0"/>
            <a:lstStyle/>
            <a:p>
              <a:endParaRPr/>
            </a:p>
          </p:txBody>
        </p:sp>
        <p:sp>
          <p:nvSpPr>
            <p:cNvPr id="43" name="object 43"/>
            <p:cNvSpPr/>
            <p:nvPr/>
          </p:nvSpPr>
          <p:spPr>
            <a:xfrm>
              <a:off x="1969505" y="5141541"/>
              <a:ext cx="64135" cy="128270"/>
            </a:xfrm>
            <a:custGeom>
              <a:avLst/>
              <a:gdLst/>
              <a:ahLst/>
              <a:cxnLst/>
              <a:rect l="l" t="t" r="r" b="b"/>
              <a:pathLst>
                <a:path w="64135" h="128270">
                  <a:moveTo>
                    <a:pt x="63924" y="127838"/>
                  </a:moveTo>
                  <a:lnTo>
                    <a:pt x="30590" y="96429"/>
                  </a:lnTo>
                  <a:lnTo>
                    <a:pt x="8940" y="63176"/>
                  </a:lnTo>
                  <a:lnTo>
                    <a:pt x="0" y="30293"/>
                  </a:lnTo>
                  <a:lnTo>
                    <a:pt x="4792" y="0"/>
                  </a:lnTo>
                </a:path>
              </a:pathLst>
            </a:custGeom>
            <a:ln w="25400">
              <a:solidFill>
                <a:srgbClr val="000000"/>
              </a:solidFill>
            </a:ln>
          </p:spPr>
          <p:txBody>
            <a:bodyPr wrap="square" lIns="0" tIns="0" rIns="0" bIns="0" rtlCol="0"/>
            <a:lstStyle/>
            <a:p>
              <a:endParaRPr/>
            </a:p>
          </p:txBody>
        </p:sp>
        <p:sp>
          <p:nvSpPr>
            <p:cNvPr id="44" name="object 44"/>
            <p:cNvSpPr/>
            <p:nvPr/>
          </p:nvSpPr>
          <p:spPr>
            <a:xfrm>
              <a:off x="1980627" y="5093799"/>
              <a:ext cx="193675" cy="45720"/>
            </a:xfrm>
            <a:custGeom>
              <a:avLst/>
              <a:gdLst/>
              <a:ahLst/>
              <a:cxnLst/>
              <a:rect l="l" t="t" r="r" b="b"/>
              <a:pathLst>
                <a:path w="193675" h="45720">
                  <a:moveTo>
                    <a:pt x="0" y="45702"/>
                  </a:moveTo>
                  <a:lnTo>
                    <a:pt x="20581" y="20406"/>
                  </a:lnTo>
                  <a:lnTo>
                    <a:pt x="53383" y="5045"/>
                  </a:lnTo>
                  <a:lnTo>
                    <a:pt x="95249" y="0"/>
                  </a:lnTo>
                  <a:lnTo>
                    <a:pt x="143023" y="5649"/>
                  </a:lnTo>
                  <a:lnTo>
                    <a:pt x="193548" y="22372"/>
                  </a:lnTo>
                </a:path>
              </a:pathLst>
            </a:custGeom>
            <a:ln w="25399">
              <a:solidFill>
                <a:srgbClr val="000000"/>
              </a:solidFill>
            </a:ln>
          </p:spPr>
          <p:txBody>
            <a:bodyPr wrap="square" lIns="0" tIns="0" rIns="0" bIns="0" rtlCol="0"/>
            <a:lstStyle/>
            <a:p>
              <a:endParaRPr/>
            </a:p>
          </p:txBody>
        </p:sp>
        <p:sp>
          <p:nvSpPr>
            <p:cNvPr id="45" name="object 45"/>
            <p:cNvSpPr/>
            <p:nvPr/>
          </p:nvSpPr>
          <p:spPr>
            <a:xfrm>
              <a:off x="2015137" y="5048120"/>
              <a:ext cx="118745" cy="160020"/>
            </a:xfrm>
            <a:custGeom>
              <a:avLst/>
              <a:gdLst/>
              <a:ahLst/>
              <a:cxnLst/>
              <a:rect l="l" t="t" r="r" b="b"/>
              <a:pathLst>
                <a:path w="118744" h="160020">
                  <a:moveTo>
                    <a:pt x="118261" y="159918"/>
                  </a:moveTo>
                  <a:lnTo>
                    <a:pt x="71680" y="133599"/>
                  </a:lnTo>
                  <a:lnTo>
                    <a:pt x="35199" y="101812"/>
                  </a:lnTo>
                  <a:lnTo>
                    <a:pt x="10683" y="67194"/>
                  </a:lnTo>
                  <a:lnTo>
                    <a:pt x="0" y="32378"/>
                  </a:lnTo>
                  <a:lnTo>
                    <a:pt x="5015" y="0"/>
                  </a:lnTo>
                </a:path>
              </a:pathLst>
            </a:custGeom>
            <a:ln w="25399">
              <a:solidFill>
                <a:srgbClr val="000000"/>
              </a:solidFill>
            </a:ln>
          </p:spPr>
          <p:txBody>
            <a:bodyPr wrap="square" lIns="0" tIns="0" rIns="0" bIns="0" rtlCol="0"/>
            <a:lstStyle/>
            <a:p>
              <a:endParaRPr/>
            </a:p>
          </p:txBody>
        </p:sp>
        <p:sp>
          <p:nvSpPr>
            <p:cNvPr id="46" name="object 46"/>
            <p:cNvSpPr/>
            <p:nvPr/>
          </p:nvSpPr>
          <p:spPr>
            <a:xfrm>
              <a:off x="2023875" y="5255078"/>
              <a:ext cx="28575" cy="161290"/>
            </a:xfrm>
            <a:custGeom>
              <a:avLst/>
              <a:gdLst/>
              <a:ahLst/>
              <a:cxnLst/>
              <a:rect l="l" t="t" r="r" b="b"/>
              <a:pathLst>
                <a:path w="28575" h="161289">
                  <a:moveTo>
                    <a:pt x="10502" y="0"/>
                  </a:moveTo>
                  <a:lnTo>
                    <a:pt x="25506" y="19679"/>
                  </a:lnTo>
                  <a:lnTo>
                    <a:pt x="28530" y="56470"/>
                  </a:lnTo>
                  <a:lnTo>
                    <a:pt x="19914" y="105206"/>
                  </a:lnTo>
                  <a:lnTo>
                    <a:pt x="0" y="160718"/>
                  </a:lnTo>
                </a:path>
              </a:pathLst>
            </a:custGeom>
            <a:ln w="25399">
              <a:solidFill>
                <a:srgbClr val="000000"/>
              </a:solidFill>
            </a:ln>
          </p:spPr>
          <p:txBody>
            <a:bodyPr wrap="square" lIns="0" tIns="0" rIns="0" bIns="0" rtlCol="0"/>
            <a:lstStyle/>
            <a:p>
              <a:endParaRPr/>
            </a:p>
          </p:txBody>
        </p:sp>
        <p:sp>
          <p:nvSpPr>
            <p:cNvPr id="47" name="object 47"/>
            <p:cNvSpPr/>
            <p:nvPr/>
          </p:nvSpPr>
          <p:spPr>
            <a:xfrm>
              <a:off x="2248192" y="4870484"/>
              <a:ext cx="29209" cy="162560"/>
            </a:xfrm>
            <a:custGeom>
              <a:avLst/>
              <a:gdLst/>
              <a:ahLst/>
              <a:cxnLst/>
              <a:rect l="l" t="t" r="r" b="b"/>
              <a:pathLst>
                <a:path w="29210" h="162560">
                  <a:moveTo>
                    <a:pt x="26630" y="162051"/>
                  </a:moveTo>
                  <a:lnTo>
                    <a:pt x="0" y="104122"/>
                  </a:lnTo>
                  <a:lnTo>
                    <a:pt x="8823" y="55478"/>
                  </a:lnTo>
                  <a:lnTo>
                    <a:pt x="28814" y="0"/>
                  </a:lnTo>
                </a:path>
              </a:pathLst>
            </a:custGeom>
            <a:ln w="25400">
              <a:solidFill>
                <a:srgbClr val="000000"/>
              </a:solidFill>
            </a:ln>
          </p:spPr>
          <p:txBody>
            <a:bodyPr wrap="square" lIns="0" tIns="0" rIns="0" bIns="0" rtlCol="0"/>
            <a:lstStyle/>
            <a:p>
              <a:endParaRPr/>
            </a:p>
          </p:txBody>
        </p:sp>
        <p:sp>
          <p:nvSpPr>
            <p:cNvPr id="48" name="object 48"/>
            <p:cNvSpPr/>
            <p:nvPr/>
          </p:nvSpPr>
          <p:spPr>
            <a:xfrm>
              <a:off x="2286761" y="4763262"/>
              <a:ext cx="53340" cy="109855"/>
            </a:xfrm>
            <a:custGeom>
              <a:avLst/>
              <a:gdLst/>
              <a:ahLst/>
              <a:cxnLst/>
              <a:rect l="l" t="t" r="r" b="b"/>
              <a:pathLst>
                <a:path w="53339" h="109854">
                  <a:moveTo>
                    <a:pt x="53339" y="0"/>
                  </a:moveTo>
                  <a:lnTo>
                    <a:pt x="0" y="109728"/>
                  </a:lnTo>
                </a:path>
              </a:pathLst>
            </a:custGeom>
            <a:ln w="25908">
              <a:solidFill>
                <a:srgbClr val="000000"/>
              </a:solidFill>
            </a:ln>
          </p:spPr>
          <p:txBody>
            <a:bodyPr wrap="square" lIns="0" tIns="0" rIns="0" bIns="0" rtlCol="0"/>
            <a:lstStyle/>
            <a:p>
              <a:endParaRPr/>
            </a:p>
          </p:txBody>
        </p:sp>
        <p:sp>
          <p:nvSpPr>
            <p:cNvPr id="49" name="object 49"/>
            <p:cNvSpPr/>
            <p:nvPr/>
          </p:nvSpPr>
          <p:spPr>
            <a:xfrm>
              <a:off x="1533143" y="4764024"/>
              <a:ext cx="805180" cy="0"/>
            </a:xfrm>
            <a:custGeom>
              <a:avLst/>
              <a:gdLst/>
              <a:ahLst/>
              <a:cxnLst/>
              <a:rect l="l" t="t" r="r" b="b"/>
              <a:pathLst>
                <a:path w="805180">
                  <a:moveTo>
                    <a:pt x="0" y="0"/>
                  </a:moveTo>
                  <a:lnTo>
                    <a:pt x="804672" y="0"/>
                  </a:lnTo>
                </a:path>
              </a:pathLst>
            </a:custGeom>
            <a:ln w="12192">
              <a:solidFill>
                <a:srgbClr val="000000"/>
              </a:solidFill>
            </a:ln>
          </p:spPr>
          <p:txBody>
            <a:bodyPr wrap="square" lIns="0" tIns="0" rIns="0" bIns="0" rtlCol="0"/>
            <a:lstStyle/>
            <a:p>
              <a:endParaRPr/>
            </a:p>
          </p:txBody>
        </p:sp>
        <p:pic>
          <p:nvPicPr>
            <p:cNvPr id="50" name="object 50"/>
            <p:cNvPicPr/>
            <p:nvPr/>
          </p:nvPicPr>
          <p:blipFill>
            <a:blip r:embed="rId3" cstate="print"/>
            <a:stretch>
              <a:fillRect/>
            </a:stretch>
          </p:blipFill>
          <p:spPr>
            <a:xfrm>
              <a:off x="2292095" y="4712208"/>
              <a:ext cx="100583" cy="100583"/>
            </a:xfrm>
            <a:prstGeom prst="rect">
              <a:avLst/>
            </a:prstGeom>
          </p:spPr>
        </p:pic>
        <p:sp>
          <p:nvSpPr>
            <p:cNvPr id="51" name="object 51"/>
            <p:cNvSpPr/>
            <p:nvPr/>
          </p:nvSpPr>
          <p:spPr>
            <a:xfrm>
              <a:off x="1944623" y="4155948"/>
              <a:ext cx="1428115" cy="0"/>
            </a:xfrm>
            <a:custGeom>
              <a:avLst/>
              <a:gdLst/>
              <a:ahLst/>
              <a:cxnLst/>
              <a:rect l="l" t="t" r="r" b="b"/>
              <a:pathLst>
                <a:path w="1428114">
                  <a:moveTo>
                    <a:pt x="0" y="0"/>
                  </a:moveTo>
                  <a:lnTo>
                    <a:pt x="1427988" y="0"/>
                  </a:lnTo>
                </a:path>
              </a:pathLst>
            </a:custGeom>
            <a:ln w="12192">
              <a:solidFill>
                <a:srgbClr val="000000"/>
              </a:solidFill>
            </a:ln>
          </p:spPr>
          <p:txBody>
            <a:bodyPr wrap="square" lIns="0" tIns="0" rIns="0" bIns="0" rtlCol="0"/>
            <a:lstStyle/>
            <a:p>
              <a:endParaRPr/>
            </a:p>
          </p:txBody>
        </p:sp>
        <p:pic>
          <p:nvPicPr>
            <p:cNvPr id="52" name="object 52"/>
            <p:cNvPicPr/>
            <p:nvPr/>
          </p:nvPicPr>
          <p:blipFill>
            <a:blip r:embed="rId4" cstate="print"/>
            <a:stretch>
              <a:fillRect/>
            </a:stretch>
          </p:blipFill>
          <p:spPr>
            <a:xfrm>
              <a:off x="1872995" y="4104132"/>
              <a:ext cx="100583" cy="99059"/>
            </a:xfrm>
            <a:prstGeom prst="rect">
              <a:avLst/>
            </a:prstGeom>
          </p:spPr>
        </p:pic>
        <p:sp>
          <p:nvSpPr>
            <p:cNvPr id="53" name="object 53"/>
            <p:cNvSpPr/>
            <p:nvPr/>
          </p:nvSpPr>
          <p:spPr>
            <a:xfrm>
              <a:off x="2001011" y="5420868"/>
              <a:ext cx="1371600" cy="1905"/>
            </a:xfrm>
            <a:custGeom>
              <a:avLst/>
              <a:gdLst/>
              <a:ahLst/>
              <a:cxnLst/>
              <a:rect l="l" t="t" r="r" b="b"/>
              <a:pathLst>
                <a:path w="1371600" h="1904">
                  <a:moveTo>
                    <a:pt x="0" y="1524"/>
                  </a:moveTo>
                  <a:lnTo>
                    <a:pt x="1371600" y="0"/>
                  </a:lnTo>
                </a:path>
              </a:pathLst>
            </a:custGeom>
            <a:ln w="12192">
              <a:solidFill>
                <a:srgbClr val="000000"/>
              </a:solidFill>
            </a:ln>
          </p:spPr>
          <p:txBody>
            <a:bodyPr wrap="square" lIns="0" tIns="0" rIns="0" bIns="0" rtlCol="0"/>
            <a:lstStyle/>
            <a:p>
              <a:endParaRPr/>
            </a:p>
          </p:txBody>
        </p:sp>
        <p:pic>
          <p:nvPicPr>
            <p:cNvPr id="54" name="object 54"/>
            <p:cNvPicPr/>
            <p:nvPr/>
          </p:nvPicPr>
          <p:blipFill>
            <a:blip r:embed="rId5" cstate="print"/>
            <a:stretch>
              <a:fillRect/>
            </a:stretch>
          </p:blipFill>
          <p:spPr>
            <a:xfrm>
              <a:off x="1938527" y="5370576"/>
              <a:ext cx="100583" cy="100584"/>
            </a:xfrm>
            <a:prstGeom prst="rect">
              <a:avLst/>
            </a:prstGeom>
          </p:spPr>
        </p:pic>
        <p:sp>
          <p:nvSpPr>
            <p:cNvPr id="55" name="object 55"/>
            <p:cNvSpPr/>
            <p:nvPr/>
          </p:nvSpPr>
          <p:spPr>
            <a:xfrm>
              <a:off x="1633727" y="4858512"/>
              <a:ext cx="334010" cy="0"/>
            </a:xfrm>
            <a:custGeom>
              <a:avLst/>
              <a:gdLst/>
              <a:ahLst/>
              <a:cxnLst/>
              <a:rect l="l" t="t" r="r" b="b"/>
              <a:pathLst>
                <a:path w="334010">
                  <a:moveTo>
                    <a:pt x="333756" y="0"/>
                  </a:moveTo>
                  <a:lnTo>
                    <a:pt x="0" y="0"/>
                  </a:lnTo>
                </a:path>
              </a:pathLst>
            </a:custGeom>
            <a:ln w="12192">
              <a:solidFill>
                <a:srgbClr val="000000"/>
              </a:solidFill>
            </a:ln>
          </p:spPr>
          <p:txBody>
            <a:bodyPr wrap="square" lIns="0" tIns="0" rIns="0" bIns="0" rtlCol="0"/>
            <a:lstStyle/>
            <a:p>
              <a:endParaRPr/>
            </a:p>
          </p:txBody>
        </p:sp>
        <p:sp>
          <p:nvSpPr>
            <p:cNvPr id="56" name="object 56"/>
            <p:cNvSpPr/>
            <p:nvPr/>
          </p:nvSpPr>
          <p:spPr>
            <a:xfrm>
              <a:off x="1688591" y="4908804"/>
              <a:ext cx="224154" cy="0"/>
            </a:xfrm>
            <a:custGeom>
              <a:avLst/>
              <a:gdLst/>
              <a:ahLst/>
              <a:cxnLst/>
              <a:rect l="l" t="t" r="r" b="b"/>
              <a:pathLst>
                <a:path w="224155">
                  <a:moveTo>
                    <a:pt x="224028" y="0"/>
                  </a:moveTo>
                  <a:lnTo>
                    <a:pt x="0" y="0"/>
                  </a:lnTo>
                </a:path>
              </a:pathLst>
            </a:custGeom>
            <a:ln w="12192">
              <a:solidFill>
                <a:srgbClr val="000000"/>
              </a:solidFill>
            </a:ln>
          </p:spPr>
          <p:txBody>
            <a:bodyPr wrap="square" lIns="0" tIns="0" rIns="0" bIns="0" rtlCol="0"/>
            <a:lstStyle/>
            <a:p>
              <a:endParaRPr/>
            </a:p>
          </p:txBody>
        </p:sp>
        <p:sp>
          <p:nvSpPr>
            <p:cNvPr id="57" name="object 57"/>
            <p:cNvSpPr/>
            <p:nvPr/>
          </p:nvSpPr>
          <p:spPr>
            <a:xfrm>
              <a:off x="1744979" y="4957572"/>
              <a:ext cx="111760" cy="0"/>
            </a:xfrm>
            <a:custGeom>
              <a:avLst/>
              <a:gdLst/>
              <a:ahLst/>
              <a:cxnLst/>
              <a:rect l="l" t="t" r="r" b="b"/>
              <a:pathLst>
                <a:path w="111760">
                  <a:moveTo>
                    <a:pt x="111251" y="0"/>
                  </a:moveTo>
                  <a:lnTo>
                    <a:pt x="0" y="0"/>
                  </a:lnTo>
                </a:path>
              </a:pathLst>
            </a:custGeom>
            <a:ln w="12192">
              <a:solidFill>
                <a:srgbClr val="000000"/>
              </a:solidFill>
            </a:ln>
          </p:spPr>
          <p:txBody>
            <a:bodyPr wrap="square" lIns="0" tIns="0" rIns="0" bIns="0" rtlCol="0"/>
            <a:lstStyle/>
            <a:p>
              <a:endParaRPr/>
            </a:p>
          </p:txBody>
        </p:sp>
        <p:sp>
          <p:nvSpPr>
            <p:cNvPr id="58" name="object 58"/>
            <p:cNvSpPr/>
            <p:nvPr/>
          </p:nvSpPr>
          <p:spPr>
            <a:xfrm>
              <a:off x="1805939" y="4762500"/>
              <a:ext cx="0" cy="96520"/>
            </a:xfrm>
            <a:custGeom>
              <a:avLst/>
              <a:gdLst/>
              <a:ahLst/>
              <a:cxnLst/>
              <a:rect l="l" t="t" r="r" b="b"/>
              <a:pathLst>
                <a:path h="96520">
                  <a:moveTo>
                    <a:pt x="0" y="96012"/>
                  </a:moveTo>
                  <a:lnTo>
                    <a:pt x="0" y="0"/>
                  </a:lnTo>
                </a:path>
              </a:pathLst>
            </a:custGeom>
            <a:ln w="12192">
              <a:solidFill>
                <a:srgbClr val="000000"/>
              </a:solidFill>
            </a:ln>
          </p:spPr>
          <p:txBody>
            <a:bodyPr wrap="square" lIns="0" tIns="0" rIns="0" bIns="0" rtlCol="0"/>
            <a:lstStyle/>
            <a:p>
              <a:endParaRPr/>
            </a:p>
          </p:txBody>
        </p:sp>
        <p:pic>
          <p:nvPicPr>
            <p:cNvPr id="59" name="object 59"/>
            <p:cNvPicPr/>
            <p:nvPr/>
          </p:nvPicPr>
          <p:blipFill>
            <a:blip r:embed="rId6" cstate="print"/>
            <a:stretch>
              <a:fillRect/>
            </a:stretch>
          </p:blipFill>
          <p:spPr>
            <a:xfrm>
              <a:off x="3102863" y="4701540"/>
              <a:ext cx="275844" cy="100583"/>
            </a:xfrm>
            <a:prstGeom prst="rect">
              <a:avLst/>
            </a:prstGeom>
          </p:spPr>
        </p:pic>
        <p:sp>
          <p:nvSpPr>
            <p:cNvPr id="60" name="object 60"/>
            <p:cNvSpPr/>
            <p:nvPr/>
          </p:nvSpPr>
          <p:spPr>
            <a:xfrm>
              <a:off x="1533143" y="4764024"/>
              <a:ext cx="1839595" cy="832485"/>
            </a:xfrm>
            <a:custGeom>
              <a:avLst/>
              <a:gdLst/>
              <a:ahLst/>
              <a:cxnLst/>
              <a:rect l="l" t="t" r="r" b="b"/>
              <a:pathLst>
                <a:path w="1839595" h="832485">
                  <a:moveTo>
                    <a:pt x="0" y="832104"/>
                  </a:moveTo>
                  <a:lnTo>
                    <a:pt x="0" y="0"/>
                  </a:lnTo>
                </a:path>
                <a:path w="1839595" h="832485">
                  <a:moveTo>
                    <a:pt x="0" y="832104"/>
                  </a:moveTo>
                  <a:lnTo>
                    <a:pt x="1839468" y="832104"/>
                  </a:lnTo>
                </a:path>
              </a:pathLst>
            </a:custGeom>
            <a:ln w="12192">
              <a:solidFill>
                <a:srgbClr val="000000"/>
              </a:solidFill>
            </a:ln>
          </p:spPr>
          <p:txBody>
            <a:bodyPr wrap="square" lIns="0" tIns="0" rIns="0" bIns="0" rtlCol="0"/>
            <a:lstStyle/>
            <a:p>
              <a:endParaRPr/>
            </a:p>
          </p:txBody>
        </p:sp>
      </p:grpSp>
      <p:sp>
        <p:nvSpPr>
          <p:cNvPr id="61" name="object 61"/>
          <p:cNvSpPr txBox="1"/>
          <p:nvPr/>
        </p:nvSpPr>
        <p:spPr>
          <a:xfrm>
            <a:off x="1854326" y="5632705"/>
            <a:ext cx="116141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4</a:t>
            </a:r>
            <a:r>
              <a:rPr sz="1800" spc="-35" dirty="0">
                <a:latin typeface="Arial"/>
                <a:cs typeface="Arial"/>
              </a:rPr>
              <a:t> </a:t>
            </a:r>
            <a:r>
              <a:rPr sz="1800" dirty="0">
                <a:latin typeface="Arial"/>
                <a:cs typeface="Arial"/>
              </a:rPr>
              <a:t>wire,</a:t>
            </a:r>
            <a:r>
              <a:rPr sz="1800" spc="15" dirty="0">
                <a:latin typeface="Arial"/>
                <a:cs typeface="Arial"/>
              </a:rPr>
              <a:t> </a:t>
            </a:r>
            <a:r>
              <a:rPr sz="1800" spc="-25" dirty="0">
                <a:latin typeface="Arial"/>
                <a:cs typeface="Arial"/>
              </a:rPr>
              <a:t>wye</a:t>
            </a:r>
            <a:endParaRPr sz="1800">
              <a:latin typeface="Arial"/>
              <a:cs typeface="Arial"/>
            </a:endParaRPr>
          </a:p>
        </p:txBody>
      </p:sp>
      <p:sp>
        <p:nvSpPr>
          <p:cNvPr id="62" name="object 62"/>
          <p:cNvSpPr txBox="1"/>
          <p:nvPr/>
        </p:nvSpPr>
        <p:spPr>
          <a:xfrm>
            <a:off x="6165494" y="5618532"/>
            <a:ext cx="125603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4</a:t>
            </a:r>
            <a:r>
              <a:rPr sz="1800" spc="-35" dirty="0">
                <a:latin typeface="Arial"/>
                <a:cs typeface="Arial"/>
              </a:rPr>
              <a:t> </a:t>
            </a:r>
            <a:r>
              <a:rPr sz="1800" dirty="0">
                <a:latin typeface="Arial"/>
                <a:cs typeface="Arial"/>
              </a:rPr>
              <a:t>wire,</a:t>
            </a:r>
            <a:r>
              <a:rPr sz="1800" spc="15" dirty="0">
                <a:latin typeface="Arial"/>
                <a:cs typeface="Arial"/>
              </a:rPr>
              <a:t> </a:t>
            </a:r>
            <a:r>
              <a:rPr sz="1800" spc="-10" dirty="0">
                <a:latin typeface="Arial"/>
                <a:cs typeface="Arial"/>
              </a:rPr>
              <a:t>delta</a:t>
            </a:r>
            <a:endParaRPr sz="1800">
              <a:latin typeface="Arial"/>
              <a:cs typeface="Arial"/>
            </a:endParaRPr>
          </a:p>
        </p:txBody>
      </p:sp>
      <p:grpSp>
        <p:nvGrpSpPr>
          <p:cNvPr id="63" name="object 63"/>
          <p:cNvGrpSpPr/>
          <p:nvPr/>
        </p:nvGrpSpPr>
        <p:grpSpPr>
          <a:xfrm>
            <a:off x="5844540" y="4187952"/>
            <a:ext cx="1720850" cy="1384300"/>
            <a:chOff x="5844540" y="4187952"/>
            <a:chExt cx="1720850" cy="1384300"/>
          </a:xfrm>
        </p:grpSpPr>
        <p:sp>
          <p:nvSpPr>
            <p:cNvPr id="64" name="object 64"/>
            <p:cNvSpPr/>
            <p:nvPr/>
          </p:nvSpPr>
          <p:spPr>
            <a:xfrm>
              <a:off x="7296912" y="5128260"/>
              <a:ext cx="256540" cy="0"/>
            </a:xfrm>
            <a:custGeom>
              <a:avLst/>
              <a:gdLst/>
              <a:ahLst/>
              <a:cxnLst/>
              <a:rect l="l" t="t" r="r" b="b"/>
              <a:pathLst>
                <a:path w="256540">
                  <a:moveTo>
                    <a:pt x="256031" y="0"/>
                  </a:moveTo>
                  <a:lnTo>
                    <a:pt x="0" y="0"/>
                  </a:lnTo>
                </a:path>
              </a:pathLst>
            </a:custGeom>
            <a:ln w="12192">
              <a:solidFill>
                <a:srgbClr val="000000"/>
              </a:solidFill>
            </a:ln>
          </p:spPr>
          <p:txBody>
            <a:bodyPr wrap="square" lIns="0" tIns="0" rIns="0" bIns="0" rtlCol="0"/>
            <a:lstStyle/>
            <a:p>
              <a:endParaRPr/>
            </a:p>
          </p:txBody>
        </p:sp>
        <p:sp>
          <p:nvSpPr>
            <p:cNvPr id="65" name="object 65"/>
            <p:cNvSpPr/>
            <p:nvPr/>
          </p:nvSpPr>
          <p:spPr>
            <a:xfrm>
              <a:off x="6579108" y="5327904"/>
              <a:ext cx="980440" cy="1905"/>
            </a:xfrm>
            <a:custGeom>
              <a:avLst/>
              <a:gdLst/>
              <a:ahLst/>
              <a:cxnLst/>
              <a:rect l="l" t="t" r="r" b="b"/>
              <a:pathLst>
                <a:path w="980440" h="1904">
                  <a:moveTo>
                    <a:pt x="979931" y="1524"/>
                  </a:moveTo>
                  <a:lnTo>
                    <a:pt x="0" y="0"/>
                  </a:lnTo>
                </a:path>
              </a:pathLst>
            </a:custGeom>
            <a:ln w="12192">
              <a:solidFill>
                <a:srgbClr val="000000"/>
              </a:solidFill>
            </a:ln>
          </p:spPr>
          <p:txBody>
            <a:bodyPr wrap="square" lIns="0" tIns="0" rIns="0" bIns="0" rtlCol="0"/>
            <a:lstStyle/>
            <a:p>
              <a:endParaRPr/>
            </a:p>
          </p:txBody>
        </p:sp>
        <p:sp>
          <p:nvSpPr>
            <p:cNvPr id="66" name="object 66"/>
            <p:cNvSpPr/>
            <p:nvPr/>
          </p:nvSpPr>
          <p:spPr>
            <a:xfrm>
              <a:off x="7187184" y="5417820"/>
              <a:ext cx="317500" cy="0"/>
            </a:xfrm>
            <a:custGeom>
              <a:avLst/>
              <a:gdLst/>
              <a:ahLst/>
              <a:cxnLst/>
              <a:rect l="l" t="t" r="r" b="b"/>
              <a:pathLst>
                <a:path w="317500">
                  <a:moveTo>
                    <a:pt x="0" y="0"/>
                  </a:moveTo>
                  <a:lnTo>
                    <a:pt x="316992" y="0"/>
                  </a:lnTo>
                </a:path>
              </a:pathLst>
            </a:custGeom>
            <a:ln w="12192">
              <a:solidFill>
                <a:srgbClr val="000000"/>
              </a:solidFill>
            </a:ln>
          </p:spPr>
          <p:txBody>
            <a:bodyPr wrap="square" lIns="0" tIns="0" rIns="0" bIns="0" rtlCol="0"/>
            <a:lstStyle/>
            <a:p>
              <a:endParaRPr/>
            </a:p>
          </p:txBody>
        </p:sp>
        <p:sp>
          <p:nvSpPr>
            <p:cNvPr id="67" name="object 67"/>
            <p:cNvSpPr/>
            <p:nvPr/>
          </p:nvSpPr>
          <p:spPr>
            <a:xfrm>
              <a:off x="7240524" y="5465064"/>
              <a:ext cx="210820" cy="0"/>
            </a:xfrm>
            <a:custGeom>
              <a:avLst/>
              <a:gdLst/>
              <a:ahLst/>
              <a:cxnLst/>
              <a:rect l="l" t="t" r="r" b="b"/>
              <a:pathLst>
                <a:path w="210820">
                  <a:moveTo>
                    <a:pt x="0" y="0"/>
                  </a:moveTo>
                  <a:lnTo>
                    <a:pt x="210311" y="0"/>
                  </a:lnTo>
                </a:path>
              </a:pathLst>
            </a:custGeom>
            <a:ln w="12192">
              <a:solidFill>
                <a:srgbClr val="000000"/>
              </a:solidFill>
            </a:ln>
          </p:spPr>
          <p:txBody>
            <a:bodyPr wrap="square" lIns="0" tIns="0" rIns="0" bIns="0" rtlCol="0"/>
            <a:lstStyle/>
            <a:p>
              <a:endParaRPr/>
            </a:p>
          </p:txBody>
        </p:sp>
        <p:sp>
          <p:nvSpPr>
            <p:cNvPr id="68" name="object 68"/>
            <p:cNvSpPr/>
            <p:nvPr/>
          </p:nvSpPr>
          <p:spPr>
            <a:xfrm>
              <a:off x="7292340" y="5510784"/>
              <a:ext cx="106680" cy="0"/>
            </a:xfrm>
            <a:custGeom>
              <a:avLst/>
              <a:gdLst/>
              <a:ahLst/>
              <a:cxnLst/>
              <a:rect l="l" t="t" r="r" b="b"/>
              <a:pathLst>
                <a:path w="106679">
                  <a:moveTo>
                    <a:pt x="0" y="0"/>
                  </a:moveTo>
                  <a:lnTo>
                    <a:pt x="106680" y="0"/>
                  </a:lnTo>
                </a:path>
              </a:pathLst>
            </a:custGeom>
            <a:ln w="12192">
              <a:solidFill>
                <a:srgbClr val="000000"/>
              </a:solidFill>
            </a:ln>
          </p:spPr>
          <p:txBody>
            <a:bodyPr wrap="square" lIns="0" tIns="0" rIns="0" bIns="0" rtlCol="0"/>
            <a:lstStyle/>
            <a:p>
              <a:endParaRPr/>
            </a:p>
          </p:txBody>
        </p:sp>
        <p:sp>
          <p:nvSpPr>
            <p:cNvPr id="69" name="object 69"/>
            <p:cNvSpPr/>
            <p:nvPr/>
          </p:nvSpPr>
          <p:spPr>
            <a:xfrm>
              <a:off x="7341108" y="5329428"/>
              <a:ext cx="0" cy="88900"/>
            </a:xfrm>
            <a:custGeom>
              <a:avLst/>
              <a:gdLst/>
              <a:ahLst/>
              <a:cxnLst/>
              <a:rect l="l" t="t" r="r" b="b"/>
              <a:pathLst>
                <a:path h="88900">
                  <a:moveTo>
                    <a:pt x="0" y="88392"/>
                  </a:moveTo>
                  <a:lnTo>
                    <a:pt x="0" y="0"/>
                  </a:lnTo>
                </a:path>
              </a:pathLst>
            </a:custGeom>
            <a:ln w="12192">
              <a:solidFill>
                <a:srgbClr val="000000"/>
              </a:solidFill>
            </a:ln>
          </p:spPr>
          <p:txBody>
            <a:bodyPr wrap="square" lIns="0" tIns="0" rIns="0" bIns="0" rtlCol="0"/>
            <a:lstStyle/>
            <a:p>
              <a:endParaRPr/>
            </a:p>
          </p:txBody>
        </p:sp>
        <p:sp>
          <p:nvSpPr>
            <p:cNvPr id="70" name="object 70"/>
            <p:cNvSpPr/>
            <p:nvPr/>
          </p:nvSpPr>
          <p:spPr>
            <a:xfrm>
              <a:off x="5887212" y="5565648"/>
              <a:ext cx="1671955" cy="0"/>
            </a:xfrm>
            <a:custGeom>
              <a:avLst/>
              <a:gdLst/>
              <a:ahLst/>
              <a:cxnLst/>
              <a:rect l="l" t="t" r="r" b="b"/>
              <a:pathLst>
                <a:path w="1671954">
                  <a:moveTo>
                    <a:pt x="1671827" y="0"/>
                  </a:moveTo>
                  <a:lnTo>
                    <a:pt x="0" y="0"/>
                  </a:lnTo>
                </a:path>
              </a:pathLst>
            </a:custGeom>
            <a:ln w="12192">
              <a:solidFill>
                <a:srgbClr val="000000"/>
              </a:solidFill>
            </a:ln>
          </p:spPr>
          <p:txBody>
            <a:bodyPr wrap="square" lIns="0" tIns="0" rIns="0" bIns="0" rtlCol="0"/>
            <a:lstStyle/>
            <a:p>
              <a:endParaRPr/>
            </a:p>
          </p:txBody>
        </p:sp>
        <p:sp>
          <p:nvSpPr>
            <p:cNvPr id="71" name="object 71"/>
            <p:cNvSpPr/>
            <p:nvPr/>
          </p:nvSpPr>
          <p:spPr>
            <a:xfrm>
              <a:off x="5893308" y="5158740"/>
              <a:ext cx="0" cy="405765"/>
            </a:xfrm>
            <a:custGeom>
              <a:avLst/>
              <a:gdLst/>
              <a:ahLst/>
              <a:cxnLst/>
              <a:rect l="l" t="t" r="r" b="b"/>
              <a:pathLst>
                <a:path h="405764">
                  <a:moveTo>
                    <a:pt x="0" y="0"/>
                  </a:moveTo>
                  <a:lnTo>
                    <a:pt x="0" y="405384"/>
                  </a:lnTo>
                </a:path>
              </a:pathLst>
            </a:custGeom>
            <a:ln w="12192">
              <a:solidFill>
                <a:srgbClr val="000000"/>
              </a:solidFill>
            </a:ln>
          </p:spPr>
          <p:txBody>
            <a:bodyPr wrap="square" lIns="0" tIns="0" rIns="0" bIns="0" rtlCol="0"/>
            <a:lstStyle/>
            <a:p>
              <a:endParaRPr/>
            </a:p>
          </p:txBody>
        </p:sp>
        <p:sp>
          <p:nvSpPr>
            <p:cNvPr id="72" name="object 72"/>
            <p:cNvSpPr/>
            <p:nvPr/>
          </p:nvSpPr>
          <p:spPr>
            <a:xfrm>
              <a:off x="6183630" y="5144262"/>
              <a:ext cx="52069" cy="140335"/>
            </a:xfrm>
            <a:custGeom>
              <a:avLst/>
              <a:gdLst/>
              <a:ahLst/>
              <a:cxnLst/>
              <a:rect l="l" t="t" r="r" b="b"/>
              <a:pathLst>
                <a:path w="52070" h="140335">
                  <a:moveTo>
                    <a:pt x="51815" y="0"/>
                  </a:moveTo>
                  <a:lnTo>
                    <a:pt x="47743" y="54572"/>
                  </a:lnTo>
                  <a:lnTo>
                    <a:pt x="36637" y="99136"/>
                  </a:lnTo>
                  <a:lnTo>
                    <a:pt x="20167" y="129184"/>
                  </a:lnTo>
                  <a:lnTo>
                    <a:pt x="0" y="140208"/>
                  </a:lnTo>
                </a:path>
              </a:pathLst>
            </a:custGeom>
            <a:ln w="25908">
              <a:solidFill>
                <a:srgbClr val="000000"/>
              </a:solidFill>
            </a:ln>
          </p:spPr>
          <p:txBody>
            <a:bodyPr wrap="square" lIns="0" tIns="0" rIns="0" bIns="0" rtlCol="0"/>
            <a:lstStyle/>
            <a:p>
              <a:endParaRPr/>
            </a:p>
          </p:txBody>
        </p:sp>
        <p:sp>
          <p:nvSpPr>
            <p:cNvPr id="73" name="object 73"/>
            <p:cNvSpPr/>
            <p:nvPr/>
          </p:nvSpPr>
          <p:spPr>
            <a:xfrm>
              <a:off x="6131814" y="5144262"/>
              <a:ext cx="52069" cy="140335"/>
            </a:xfrm>
            <a:custGeom>
              <a:avLst/>
              <a:gdLst/>
              <a:ahLst/>
              <a:cxnLst/>
              <a:rect l="l" t="t" r="r" b="b"/>
              <a:pathLst>
                <a:path w="52070" h="140335">
                  <a:moveTo>
                    <a:pt x="51815" y="140207"/>
                  </a:moveTo>
                  <a:lnTo>
                    <a:pt x="31648" y="129189"/>
                  </a:lnTo>
                  <a:lnTo>
                    <a:pt x="15178" y="99140"/>
                  </a:lnTo>
                  <a:lnTo>
                    <a:pt x="4072" y="54574"/>
                  </a:lnTo>
                  <a:lnTo>
                    <a:pt x="0" y="0"/>
                  </a:lnTo>
                </a:path>
              </a:pathLst>
            </a:custGeom>
            <a:ln w="25908">
              <a:solidFill>
                <a:srgbClr val="000000"/>
              </a:solidFill>
            </a:ln>
          </p:spPr>
          <p:txBody>
            <a:bodyPr wrap="square" lIns="0" tIns="0" rIns="0" bIns="0" rtlCol="0"/>
            <a:lstStyle/>
            <a:p>
              <a:endParaRPr/>
            </a:p>
          </p:txBody>
        </p:sp>
        <p:sp>
          <p:nvSpPr>
            <p:cNvPr id="74" name="object 74"/>
            <p:cNvSpPr/>
            <p:nvPr/>
          </p:nvSpPr>
          <p:spPr>
            <a:xfrm>
              <a:off x="6131814" y="5004054"/>
              <a:ext cx="104139" cy="140335"/>
            </a:xfrm>
            <a:custGeom>
              <a:avLst/>
              <a:gdLst/>
              <a:ahLst/>
              <a:cxnLst/>
              <a:rect l="l" t="t" r="r" b="b"/>
              <a:pathLst>
                <a:path w="104139" h="140335">
                  <a:moveTo>
                    <a:pt x="0" y="140208"/>
                  </a:moveTo>
                  <a:lnTo>
                    <a:pt x="8153" y="85982"/>
                  </a:lnTo>
                  <a:lnTo>
                    <a:pt x="30414" y="41576"/>
                  </a:lnTo>
                  <a:lnTo>
                    <a:pt x="63484" y="11434"/>
                  </a:lnTo>
                  <a:lnTo>
                    <a:pt x="104063" y="0"/>
                  </a:lnTo>
                </a:path>
              </a:pathLst>
            </a:custGeom>
            <a:ln w="25908">
              <a:solidFill>
                <a:srgbClr val="000000"/>
              </a:solidFill>
            </a:ln>
          </p:spPr>
          <p:txBody>
            <a:bodyPr wrap="square" lIns="0" tIns="0" rIns="0" bIns="0" rtlCol="0"/>
            <a:lstStyle/>
            <a:p>
              <a:endParaRPr/>
            </a:p>
          </p:txBody>
        </p:sp>
        <p:sp>
          <p:nvSpPr>
            <p:cNvPr id="75" name="object 75"/>
            <p:cNvSpPr/>
            <p:nvPr/>
          </p:nvSpPr>
          <p:spPr>
            <a:xfrm>
              <a:off x="6079998" y="5192966"/>
              <a:ext cx="48895" cy="90170"/>
            </a:xfrm>
            <a:custGeom>
              <a:avLst/>
              <a:gdLst/>
              <a:ahLst/>
              <a:cxnLst/>
              <a:rect l="l" t="t" r="r" b="b"/>
              <a:pathLst>
                <a:path w="48895" h="90170">
                  <a:moveTo>
                    <a:pt x="48767" y="0"/>
                  </a:moveTo>
                  <a:lnTo>
                    <a:pt x="40921" y="36926"/>
                  </a:lnTo>
                  <a:lnTo>
                    <a:pt x="29589" y="65316"/>
                  </a:lnTo>
                  <a:lnTo>
                    <a:pt x="15654" y="83542"/>
                  </a:lnTo>
                  <a:lnTo>
                    <a:pt x="0" y="89979"/>
                  </a:lnTo>
                </a:path>
              </a:pathLst>
            </a:custGeom>
            <a:ln w="25908">
              <a:solidFill>
                <a:srgbClr val="000000"/>
              </a:solidFill>
            </a:ln>
          </p:spPr>
          <p:txBody>
            <a:bodyPr wrap="square" lIns="0" tIns="0" rIns="0" bIns="0" rtlCol="0"/>
            <a:lstStyle/>
            <a:p>
              <a:endParaRPr/>
            </a:p>
          </p:txBody>
        </p:sp>
        <p:sp>
          <p:nvSpPr>
            <p:cNvPr id="76" name="object 76"/>
            <p:cNvSpPr/>
            <p:nvPr/>
          </p:nvSpPr>
          <p:spPr>
            <a:xfrm>
              <a:off x="6026658" y="5144262"/>
              <a:ext cx="52069" cy="140335"/>
            </a:xfrm>
            <a:custGeom>
              <a:avLst/>
              <a:gdLst/>
              <a:ahLst/>
              <a:cxnLst/>
              <a:rect l="l" t="t" r="r" b="b"/>
              <a:pathLst>
                <a:path w="52070" h="140335">
                  <a:moveTo>
                    <a:pt x="51815" y="140207"/>
                  </a:moveTo>
                  <a:lnTo>
                    <a:pt x="31648" y="129189"/>
                  </a:lnTo>
                  <a:lnTo>
                    <a:pt x="15178" y="99140"/>
                  </a:lnTo>
                  <a:lnTo>
                    <a:pt x="4072" y="54574"/>
                  </a:lnTo>
                  <a:lnTo>
                    <a:pt x="0" y="0"/>
                  </a:lnTo>
                </a:path>
              </a:pathLst>
            </a:custGeom>
            <a:ln w="25908">
              <a:solidFill>
                <a:srgbClr val="000000"/>
              </a:solidFill>
            </a:ln>
          </p:spPr>
          <p:txBody>
            <a:bodyPr wrap="square" lIns="0" tIns="0" rIns="0" bIns="0" rtlCol="0"/>
            <a:lstStyle/>
            <a:p>
              <a:endParaRPr/>
            </a:p>
          </p:txBody>
        </p:sp>
        <p:sp>
          <p:nvSpPr>
            <p:cNvPr id="77" name="object 77"/>
            <p:cNvSpPr/>
            <p:nvPr/>
          </p:nvSpPr>
          <p:spPr>
            <a:xfrm>
              <a:off x="6130285" y="5005578"/>
              <a:ext cx="105410" cy="140335"/>
            </a:xfrm>
            <a:custGeom>
              <a:avLst/>
              <a:gdLst/>
              <a:ahLst/>
              <a:cxnLst/>
              <a:rect l="l" t="t" r="r" b="b"/>
              <a:pathLst>
                <a:path w="105410" h="140335">
                  <a:moveTo>
                    <a:pt x="0" y="0"/>
                  </a:moveTo>
                  <a:lnTo>
                    <a:pt x="40931" y="11016"/>
                  </a:lnTo>
                  <a:lnTo>
                    <a:pt x="74356" y="41062"/>
                  </a:lnTo>
                  <a:lnTo>
                    <a:pt x="96892" y="85628"/>
                  </a:lnTo>
                  <a:lnTo>
                    <a:pt x="105155" y="140208"/>
                  </a:lnTo>
                </a:path>
              </a:pathLst>
            </a:custGeom>
            <a:ln w="25908">
              <a:solidFill>
                <a:srgbClr val="000000"/>
              </a:solidFill>
            </a:ln>
          </p:spPr>
          <p:txBody>
            <a:bodyPr wrap="square" lIns="0" tIns="0" rIns="0" bIns="0" rtlCol="0"/>
            <a:lstStyle/>
            <a:p>
              <a:endParaRPr/>
            </a:p>
          </p:txBody>
        </p:sp>
        <p:sp>
          <p:nvSpPr>
            <p:cNvPr id="78" name="object 78"/>
            <p:cNvSpPr/>
            <p:nvPr/>
          </p:nvSpPr>
          <p:spPr>
            <a:xfrm>
              <a:off x="6026658" y="5004054"/>
              <a:ext cx="104139" cy="140335"/>
            </a:xfrm>
            <a:custGeom>
              <a:avLst/>
              <a:gdLst/>
              <a:ahLst/>
              <a:cxnLst/>
              <a:rect l="l" t="t" r="r" b="b"/>
              <a:pathLst>
                <a:path w="104139" h="140335">
                  <a:moveTo>
                    <a:pt x="0" y="140208"/>
                  </a:moveTo>
                  <a:lnTo>
                    <a:pt x="8153" y="85982"/>
                  </a:lnTo>
                  <a:lnTo>
                    <a:pt x="30414" y="41576"/>
                  </a:lnTo>
                  <a:lnTo>
                    <a:pt x="63484" y="11434"/>
                  </a:lnTo>
                  <a:lnTo>
                    <a:pt x="104063" y="0"/>
                  </a:lnTo>
                </a:path>
              </a:pathLst>
            </a:custGeom>
            <a:ln w="25908">
              <a:solidFill>
                <a:srgbClr val="000000"/>
              </a:solidFill>
            </a:ln>
          </p:spPr>
          <p:txBody>
            <a:bodyPr wrap="square" lIns="0" tIns="0" rIns="0" bIns="0" rtlCol="0"/>
            <a:lstStyle/>
            <a:p>
              <a:endParaRPr/>
            </a:p>
          </p:txBody>
        </p:sp>
        <p:sp>
          <p:nvSpPr>
            <p:cNvPr id="79" name="object 79"/>
            <p:cNvSpPr/>
            <p:nvPr/>
          </p:nvSpPr>
          <p:spPr>
            <a:xfrm>
              <a:off x="6297930" y="5141214"/>
              <a:ext cx="52069" cy="140335"/>
            </a:xfrm>
            <a:custGeom>
              <a:avLst/>
              <a:gdLst/>
              <a:ahLst/>
              <a:cxnLst/>
              <a:rect l="l" t="t" r="r" b="b"/>
              <a:pathLst>
                <a:path w="52070" h="140335">
                  <a:moveTo>
                    <a:pt x="51815" y="0"/>
                  </a:moveTo>
                  <a:lnTo>
                    <a:pt x="47743" y="54572"/>
                  </a:lnTo>
                  <a:lnTo>
                    <a:pt x="36637" y="99136"/>
                  </a:lnTo>
                  <a:lnTo>
                    <a:pt x="20167" y="129184"/>
                  </a:lnTo>
                  <a:lnTo>
                    <a:pt x="0" y="140208"/>
                  </a:lnTo>
                </a:path>
              </a:pathLst>
            </a:custGeom>
            <a:ln w="25908">
              <a:solidFill>
                <a:srgbClr val="000000"/>
              </a:solidFill>
            </a:ln>
          </p:spPr>
          <p:txBody>
            <a:bodyPr wrap="square" lIns="0" tIns="0" rIns="0" bIns="0" rtlCol="0"/>
            <a:lstStyle/>
            <a:p>
              <a:endParaRPr/>
            </a:p>
          </p:txBody>
        </p:sp>
        <p:sp>
          <p:nvSpPr>
            <p:cNvPr id="80" name="object 80"/>
            <p:cNvSpPr/>
            <p:nvPr/>
          </p:nvSpPr>
          <p:spPr>
            <a:xfrm>
              <a:off x="6246114" y="5142738"/>
              <a:ext cx="52069" cy="140335"/>
            </a:xfrm>
            <a:custGeom>
              <a:avLst/>
              <a:gdLst/>
              <a:ahLst/>
              <a:cxnLst/>
              <a:rect l="l" t="t" r="r" b="b"/>
              <a:pathLst>
                <a:path w="52070" h="140335">
                  <a:moveTo>
                    <a:pt x="51815" y="140208"/>
                  </a:moveTo>
                  <a:lnTo>
                    <a:pt x="31648" y="129189"/>
                  </a:lnTo>
                  <a:lnTo>
                    <a:pt x="15178" y="99140"/>
                  </a:lnTo>
                  <a:lnTo>
                    <a:pt x="4072" y="54574"/>
                  </a:lnTo>
                  <a:lnTo>
                    <a:pt x="0" y="0"/>
                  </a:lnTo>
                </a:path>
              </a:pathLst>
            </a:custGeom>
            <a:ln w="25908">
              <a:solidFill>
                <a:srgbClr val="000000"/>
              </a:solidFill>
            </a:ln>
          </p:spPr>
          <p:txBody>
            <a:bodyPr wrap="square" lIns="0" tIns="0" rIns="0" bIns="0" rtlCol="0"/>
            <a:lstStyle/>
            <a:p>
              <a:endParaRPr/>
            </a:p>
          </p:txBody>
        </p:sp>
        <p:sp>
          <p:nvSpPr>
            <p:cNvPr id="81" name="object 81"/>
            <p:cNvSpPr/>
            <p:nvPr/>
          </p:nvSpPr>
          <p:spPr>
            <a:xfrm>
              <a:off x="6348222" y="5004047"/>
              <a:ext cx="99060" cy="87630"/>
            </a:xfrm>
            <a:custGeom>
              <a:avLst/>
              <a:gdLst/>
              <a:ahLst/>
              <a:cxnLst/>
              <a:rect l="l" t="t" r="r" b="b"/>
              <a:pathLst>
                <a:path w="99060" h="87629">
                  <a:moveTo>
                    <a:pt x="0" y="12"/>
                  </a:moveTo>
                  <a:lnTo>
                    <a:pt x="368" y="0"/>
                  </a:lnTo>
                  <a:lnTo>
                    <a:pt x="723" y="0"/>
                  </a:lnTo>
                  <a:lnTo>
                    <a:pt x="1104" y="0"/>
                  </a:lnTo>
                  <a:lnTo>
                    <a:pt x="32253" y="6202"/>
                  </a:lnTo>
                  <a:lnTo>
                    <a:pt x="60097" y="23801"/>
                  </a:lnTo>
                  <a:lnTo>
                    <a:pt x="82934" y="51279"/>
                  </a:lnTo>
                  <a:lnTo>
                    <a:pt x="99060" y="87122"/>
                  </a:lnTo>
                </a:path>
              </a:pathLst>
            </a:custGeom>
            <a:ln w="25908">
              <a:solidFill>
                <a:srgbClr val="000000"/>
              </a:solidFill>
            </a:ln>
          </p:spPr>
          <p:txBody>
            <a:bodyPr wrap="square" lIns="0" tIns="0" rIns="0" bIns="0" rtlCol="0"/>
            <a:lstStyle/>
            <a:p>
              <a:endParaRPr/>
            </a:p>
          </p:txBody>
        </p:sp>
        <p:sp>
          <p:nvSpPr>
            <p:cNvPr id="82" name="object 82"/>
            <p:cNvSpPr/>
            <p:nvPr/>
          </p:nvSpPr>
          <p:spPr>
            <a:xfrm>
              <a:off x="6246114" y="5002530"/>
              <a:ext cx="104139" cy="140335"/>
            </a:xfrm>
            <a:custGeom>
              <a:avLst/>
              <a:gdLst/>
              <a:ahLst/>
              <a:cxnLst/>
              <a:rect l="l" t="t" r="r" b="b"/>
              <a:pathLst>
                <a:path w="104139" h="140335">
                  <a:moveTo>
                    <a:pt x="0" y="140208"/>
                  </a:moveTo>
                  <a:lnTo>
                    <a:pt x="8153" y="85982"/>
                  </a:lnTo>
                  <a:lnTo>
                    <a:pt x="30414" y="41576"/>
                  </a:lnTo>
                  <a:lnTo>
                    <a:pt x="63484" y="11434"/>
                  </a:lnTo>
                  <a:lnTo>
                    <a:pt x="104063" y="0"/>
                  </a:lnTo>
                </a:path>
              </a:pathLst>
            </a:custGeom>
            <a:ln w="25908">
              <a:solidFill>
                <a:srgbClr val="000000"/>
              </a:solidFill>
            </a:ln>
          </p:spPr>
          <p:txBody>
            <a:bodyPr wrap="square" lIns="0" tIns="0" rIns="0" bIns="0" rtlCol="0"/>
            <a:lstStyle/>
            <a:p>
              <a:endParaRPr/>
            </a:p>
          </p:txBody>
        </p:sp>
        <p:sp>
          <p:nvSpPr>
            <p:cNvPr id="83" name="object 83"/>
            <p:cNvSpPr/>
            <p:nvPr/>
          </p:nvSpPr>
          <p:spPr>
            <a:xfrm>
              <a:off x="6244585" y="5004054"/>
              <a:ext cx="105410" cy="140335"/>
            </a:xfrm>
            <a:custGeom>
              <a:avLst/>
              <a:gdLst/>
              <a:ahLst/>
              <a:cxnLst/>
              <a:rect l="l" t="t" r="r" b="b"/>
              <a:pathLst>
                <a:path w="105410" h="140335">
                  <a:moveTo>
                    <a:pt x="0" y="0"/>
                  </a:moveTo>
                  <a:lnTo>
                    <a:pt x="40931" y="11016"/>
                  </a:lnTo>
                  <a:lnTo>
                    <a:pt x="74356" y="41062"/>
                  </a:lnTo>
                  <a:lnTo>
                    <a:pt x="96892" y="85628"/>
                  </a:lnTo>
                  <a:lnTo>
                    <a:pt x="105155" y="140208"/>
                  </a:lnTo>
                </a:path>
              </a:pathLst>
            </a:custGeom>
            <a:ln w="25908">
              <a:solidFill>
                <a:srgbClr val="000000"/>
              </a:solidFill>
            </a:ln>
          </p:spPr>
          <p:txBody>
            <a:bodyPr wrap="square" lIns="0" tIns="0" rIns="0" bIns="0" rtlCol="0"/>
            <a:lstStyle/>
            <a:p>
              <a:endParaRPr/>
            </a:p>
          </p:txBody>
        </p:sp>
        <p:sp>
          <p:nvSpPr>
            <p:cNvPr id="84" name="object 84"/>
            <p:cNvSpPr/>
            <p:nvPr/>
          </p:nvSpPr>
          <p:spPr>
            <a:xfrm>
              <a:off x="6436611" y="5092446"/>
              <a:ext cx="133350" cy="45720"/>
            </a:xfrm>
            <a:custGeom>
              <a:avLst/>
              <a:gdLst/>
              <a:ahLst/>
              <a:cxnLst/>
              <a:rect l="l" t="t" r="r" b="b"/>
              <a:pathLst>
                <a:path w="133350" h="45720">
                  <a:moveTo>
                    <a:pt x="133146" y="45719"/>
                  </a:moveTo>
                  <a:lnTo>
                    <a:pt x="79965" y="40238"/>
                  </a:lnTo>
                  <a:lnTo>
                    <a:pt x="37793" y="30018"/>
                  </a:lnTo>
                  <a:lnTo>
                    <a:pt x="10011" y="16218"/>
                  </a:lnTo>
                  <a:lnTo>
                    <a:pt x="0" y="0"/>
                  </a:lnTo>
                </a:path>
              </a:pathLst>
            </a:custGeom>
            <a:ln w="25908">
              <a:solidFill>
                <a:srgbClr val="000000"/>
              </a:solidFill>
            </a:ln>
          </p:spPr>
          <p:txBody>
            <a:bodyPr wrap="square" lIns="0" tIns="0" rIns="0" bIns="0" rtlCol="0"/>
            <a:lstStyle/>
            <a:p>
              <a:endParaRPr/>
            </a:p>
          </p:txBody>
        </p:sp>
        <p:sp>
          <p:nvSpPr>
            <p:cNvPr id="85" name="object 85"/>
            <p:cNvSpPr/>
            <p:nvPr/>
          </p:nvSpPr>
          <p:spPr>
            <a:xfrm>
              <a:off x="5968738" y="5132070"/>
              <a:ext cx="160655" cy="53340"/>
            </a:xfrm>
            <a:custGeom>
              <a:avLst/>
              <a:gdLst/>
              <a:ahLst/>
              <a:cxnLst/>
              <a:rect l="l" t="t" r="r" b="b"/>
              <a:pathLst>
                <a:path w="160654" h="53339">
                  <a:moveTo>
                    <a:pt x="0" y="0"/>
                  </a:moveTo>
                  <a:lnTo>
                    <a:pt x="368" y="0"/>
                  </a:lnTo>
                  <a:lnTo>
                    <a:pt x="736" y="0"/>
                  </a:lnTo>
                  <a:lnTo>
                    <a:pt x="1104" y="0"/>
                  </a:lnTo>
                  <a:lnTo>
                    <a:pt x="62965" y="3656"/>
                  </a:lnTo>
                  <a:lnTo>
                    <a:pt x="113482" y="13627"/>
                  </a:lnTo>
                  <a:lnTo>
                    <a:pt x="147542" y="28417"/>
                  </a:lnTo>
                  <a:lnTo>
                    <a:pt x="160032" y="46532"/>
                  </a:lnTo>
                  <a:lnTo>
                    <a:pt x="160032" y="48806"/>
                  </a:lnTo>
                  <a:lnTo>
                    <a:pt x="159448" y="51079"/>
                  </a:lnTo>
                  <a:lnTo>
                    <a:pt x="158318" y="53339"/>
                  </a:lnTo>
                </a:path>
              </a:pathLst>
            </a:custGeom>
            <a:ln w="25908">
              <a:solidFill>
                <a:srgbClr val="000000"/>
              </a:solidFill>
            </a:ln>
          </p:spPr>
          <p:txBody>
            <a:bodyPr wrap="square" lIns="0" tIns="0" rIns="0" bIns="0" rtlCol="0"/>
            <a:lstStyle/>
            <a:p>
              <a:endParaRPr/>
            </a:p>
          </p:txBody>
        </p:sp>
        <p:sp>
          <p:nvSpPr>
            <p:cNvPr id="86" name="object 86"/>
            <p:cNvSpPr/>
            <p:nvPr/>
          </p:nvSpPr>
          <p:spPr>
            <a:xfrm>
              <a:off x="5912358" y="5138166"/>
              <a:ext cx="56515" cy="0"/>
            </a:xfrm>
            <a:custGeom>
              <a:avLst/>
              <a:gdLst/>
              <a:ahLst/>
              <a:cxnLst/>
              <a:rect l="l" t="t" r="r" b="b"/>
              <a:pathLst>
                <a:path w="56514">
                  <a:moveTo>
                    <a:pt x="0" y="0"/>
                  </a:moveTo>
                  <a:lnTo>
                    <a:pt x="56388" y="0"/>
                  </a:lnTo>
                </a:path>
              </a:pathLst>
            </a:custGeom>
            <a:ln w="25908">
              <a:solidFill>
                <a:srgbClr val="000000"/>
              </a:solidFill>
            </a:ln>
          </p:spPr>
          <p:txBody>
            <a:bodyPr wrap="square" lIns="0" tIns="0" rIns="0" bIns="0" rtlCol="0"/>
            <a:lstStyle/>
            <a:p>
              <a:endParaRPr/>
            </a:p>
          </p:txBody>
        </p:sp>
        <p:sp>
          <p:nvSpPr>
            <p:cNvPr id="87" name="object 87"/>
            <p:cNvSpPr/>
            <p:nvPr/>
          </p:nvSpPr>
          <p:spPr>
            <a:xfrm>
              <a:off x="6848094" y="5139690"/>
              <a:ext cx="53340" cy="140335"/>
            </a:xfrm>
            <a:custGeom>
              <a:avLst/>
              <a:gdLst/>
              <a:ahLst/>
              <a:cxnLst/>
              <a:rect l="l" t="t" r="r" b="b"/>
              <a:pathLst>
                <a:path w="53340" h="140335">
                  <a:moveTo>
                    <a:pt x="53340" y="0"/>
                  </a:moveTo>
                  <a:lnTo>
                    <a:pt x="49149" y="54572"/>
                  </a:lnTo>
                  <a:lnTo>
                    <a:pt x="37719" y="99136"/>
                  </a:lnTo>
                  <a:lnTo>
                    <a:pt x="20764" y="129184"/>
                  </a:lnTo>
                  <a:lnTo>
                    <a:pt x="0" y="140208"/>
                  </a:lnTo>
                </a:path>
              </a:pathLst>
            </a:custGeom>
            <a:ln w="25908">
              <a:solidFill>
                <a:srgbClr val="000000"/>
              </a:solidFill>
            </a:ln>
          </p:spPr>
          <p:txBody>
            <a:bodyPr wrap="square" lIns="0" tIns="0" rIns="0" bIns="0" rtlCol="0"/>
            <a:lstStyle/>
            <a:p>
              <a:endParaRPr/>
            </a:p>
          </p:txBody>
        </p:sp>
        <p:sp>
          <p:nvSpPr>
            <p:cNvPr id="88" name="object 88"/>
            <p:cNvSpPr/>
            <p:nvPr/>
          </p:nvSpPr>
          <p:spPr>
            <a:xfrm>
              <a:off x="6796278" y="5141214"/>
              <a:ext cx="53340" cy="140335"/>
            </a:xfrm>
            <a:custGeom>
              <a:avLst/>
              <a:gdLst/>
              <a:ahLst/>
              <a:cxnLst/>
              <a:rect l="l" t="t" r="r" b="b"/>
              <a:pathLst>
                <a:path w="53340" h="140335">
                  <a:moveTo>
                    <a:pt x="53340" y="140208"/>
                  </a:moveTo>
                  <a:lnTo>
                    <a:pt x="32575" y="129189"/>
                  </a:lnTo>
                  <a:lnTo>
                    <a:pt x="15621" y="99140"/>
                  </a:lnTo>
                  <a:lnTo>
                    <a:pt x="4191" y="54574"/>
                  </a:lnTo>
                  <a:lnTo>
                    <a:pt x="0" y="0"/>
                  </a:lnTo>
                </a:path>
              </a:pathLst>
            </a:custGeom>
            <a:ln w="25908">
              <a:solidFill>
                <a:srgbClr val="000000"/>
              </a:solidFill>
            </a:ln>
          </p:spPr>
          <p:txBody>
            <a:bodyPr wrap="square" lIns="0" tIns="0" rIns="0" bIns="0" rtlCol="0"/>
            <a:lstStyle/>
            <a:p>
              <a:endParaRPr/>
            </a:p>
          </p:txBody>
        </p:sp>
        <p:sp>
          <p:nvSpPr>
            <p:cNvPr id="89" name="object 89"/>
            <p:cNvSpPr/>
            <p:nvPr/>
          </p:nvSpPr>
          <p:spPr>
            <a:xfrm>
              <a:off x="6796278" y="5001006"/>
              <a:ext cx="104139" cy="140335"/>
            </a:xfrm>
            <a:custGeom>
              <a:avLst/>
              <a:gdLst/>
              <a:ahLst/>
              <a:cxnLst/>
              <a:rect l="l" t="t" r="r" b="b"/>
              <a:pathLst>
                <a:path w="104140" h="140335">
                  <a:moveTo>
                    <a:pt x="0" y="140208"/>
                  </a:moveTo>
                  <a:lnTo>
                    <a:pt x="8153" y="85982"/>
                  </a:lnTo>
                  <a:lnTo>
                    <a:pt x="30414" y="41576"/>
                  </a:lnTo>
                  <a:lnTo>
                    <a:pt x="63484" y="11434"/>
                  </a:lnTo>
                  <a:lnTo>
                    <a:pt x="104063" y="0"/>
                  </a:lnTo>
                </a:path>
              </a:pathLst>
            </a:custGeom>
            <a:ln w="25908">
              <a:solidFill>
                <a:srgbClr val="000000"/>
              </a:solidFill>
            </a:ln>
          </p:spPr>
          <p:txBody>
            <a:bodyPr wrap="square" lIns="0" tIns="0" rIns="0" bIns="0" rtlCol="0"/>
            <a:lstStyle/>
            <a:p>
              <a:endParaRPr/>
            </a:p>
          </p:txBody>
        </p:sp>
        <p:sp>
          <p:nvSpPr>
            <p:cNvPr id="90" name="object 90"/>
            <p:cNvSpPr/>
            <p:nvPr/>
          </p:nvSpPr>
          <p:spPr>
            <a:xfrm>
              <a:off x="6744462" y="5189372"/>
              <a:ext cx="50800" cy="89535"/>
            </a:xfrm>
            <a:custGeom>
              <a:avLst/>
              <a:gdLst/>
              <a:ahLst/>
              <a:cxnLst/>
              <a:rect l="l" t="t" r="r" b="b"/>
              <a:pathLst>
                <a:path w="50800" h="89535">
                  <a:moveTo>
                    <a:pt x="50292" y="0"/>
                  </a:moveTo>
                  <a:lnTo>
                    <a:pt x="42199" y="36521"/>
                  </a:lnTo>
                  <a:lnTo>
                    <a:pt x="30513" y="64603"/>
                  </a:lnTo>
                  <a:lnTo>
                    <a:pt x="16143" y="82633"/>
                  </a:lnTo>
                  <a:lnTo>
                    <a:pt x="0" y="89001"/>
                  </a:lnTo>
                </a:path>
              </a:pathLst>
            </a:custGeom>
            <a:ln w="25908">
              <a:solidFill>
                <a:srgbClr val="000000"/>
              </a:solidFill>
            </a:ln>
          </p:spPr>
          <p:txBody>
            <a:bodyPr wrap="square" lIns="0" tIns="0" rIns="0" bIns="0" rtlCol="0"/>
            <a:lstStyle/>
            <a:p>
              <a:endParaRPr/>
            </a:p>
          </p:txBody>
        </p:sp>
        <p:sp>
          <p:nvSpPr>
            <p:cNvPr id="91" name="object 91"/>
            <p:cNvSpPr/>
            <p:nvPr/>
          </p:nvSpPr>
          <p:spPr>
            <a:xfrm>
              <a:off x="6691122" y="5139690"/>
              <a:ext cx="53340" cy="140335"/>
            </a:xfrm>
            <a:custGeom>
              <a:avLst/>
              <a:gdLst/>
              <a:ahLst/>
              <a:cxnLst/>
              <a:rect l="l" t="t" r="r" b="b"/>
              <a:pathLst>
                <a:path w="53340" h="140335">
                  <a:moveTo>
                    <a:pt x="53340" y="140208"/>
                  </a:moveTo>
                  <a:lnTo>
                    <a:pt x="32575" y="129189"/>
                  </a:lnTo>
                  <a:lnTo>
                    <a:pt x="15621" y="99140"/>
                  </a:lnTo>
                  <a:lnTo>
                    <a:pt x="4191" y="54574"/>
                  </a:lnTo>
                  <a:lnTo>
                    <a:pt x="0" y="0"/>
                  </a:lnTo>
                </a:path>
              </a:pathLst>
            </a:custGeom>
            <a:ln w="25908">
              <a:solidFill>
                <a:srgbClr val="000000"/>
              </a:solidFill>
            </a:ln>
          </p:spPr>
          <p:txBody>
            <a:bodyPr wrap="square" lIns="0" tIns="0" rIns="0" bIns="0" rtlCol="0"/>
            <a:lstStyle/>
            <a:p>
              <a:endParaRPr/>
            </a:p>
          </p:txBody>
        </p:sp>
        <p:sp>
          <p:nvSpPr>
            <p:cNvPr id="92" name="object 92"/>
            <p:cNvSpPr/>
            <p:nvPr/>
          </p:nvSpPr>
          <p:spPr>
            <a:xfrm>
              <a:off x="6796273" y="5002530"/>
              <a:ext cx="105410" cy="139065"/>
            </a:xfrm>
            <a:custGeom>
              <a:avLst/>
              <a:gdLst/>
              <a:ahLst/>
              <a:cxnLst/>
              <a:rect l="l" t="t" r="r" b="b"/>
              <a:pathLst>
                <a:path w="105409" h="139064">
                  <a:moveTo>
                    <a:pt x="0" y="0"/>
                  </a:moveTo>
                  <a:lnTo>
                    <a:pt x="40931" y="10898"/>
                  </a:lnTo>
                  <a:lnTo>
                    <a:pt x="74356" y="40619"/>
                  </a:lnTo>
                  <a:lnTo>
                    <a:pt x="96892" y="84701"/>
                  </a:lnTo>
                  <a:lnTo>
                    <a:pt x="105155" y="138684"/>
                  </a:lnTo>
                </a:path>
              </a:pathLst>
            </a:custGeom>
            <a:ln w="25908">
              <a:solidFill>
                <a:srgbClr val="000000"/>
              </a:solidFill>
            </a:ln>
          </p:spPr>
          <p:txBody>
            <a:bodyPr wrap="square" lIns="0" tIns="0" rIns="0" bIns="0" rtlCol="0"/>
            <a:lstStyle/>
            <a:p>
              <a:endParaRPr/>
            </a:p>
          </p:txBody>
        </p:sp>
        <p:sp>
          <p:nvSpPr>
            <p:cNvPr id="93" name="object 93"/>
            <p:cNvSpPr/>
            <p:nvPr/>
          </p:nvSpPr>
          <p:spPr>
            <a:xfrm>
              <a:off x="6691122" y="5001006"/>
              <a:ext cx="104139" cy="140335"/>
            </a:xfrm>
            <a:custGeom>
              <a:avLst/>
              <a:gdLst/>
              <a:ahLst/>
              <a:cxnLst/>
              <a:rect l="l" t="t" r="r" b="b"/>
              <a:pathLst>
                <a:path w="104140" h="140335">
                  <a:moveTo>
                    <a:pt x="0" y="140208"/>
                  </a:moveTo>
                  <a:lnTo>
                    <a:pt x="8153" y="85982"/>
                  </a:lnTo>
                  <a:lnTo>
                    <a:pt x="30414" y="41576"/>
                  </a:lnTo>
                  <a:lnTo>
                    <a:pt x="63484" y="11434"/>
                  </a:lnTo>
                  <a:lnTo>
                    <a:pt x="104063" y="0"/>
                  </a:lnTo>
                </a:path>
              </a:pathLst>
            </a:custGeom>
            <a:ln w="25908">
              <a:solidFill>
                <a:srgbClr val="000000"/>
              </a:solidFill>
            </a:ln>
          </p:spPr>
          <p:txBody>
            <a:bodyPr wrap="square" lIns="0" tIns="0" rIns="0" bIns="0" rtlCol="0"/>
            <a:lstStyle/>
            <a:p>
              <a:endParaRPr/>
            </a:p>
          </p:txBody>
        </p:sp>
        <p:sp>
          <p:nvSpPr>
            <p:cNvPr id="94" name="object 94"/>
            <p:cNvSpPr/>
            <p:nvPr/>
          </p:nvSpPr>
          <p:spPr>
            <a:xfrm>
              <a:off x="6962394" y="5138166"/>
              <a:ext cx="53340" cy="140335"/>
            </a:xfrm>
            <a:custGeom>
              <a:avLst/>
              <a:gdLst/>
              <a:ahLst/>
              <a:cxnLst/>
              <a:rect l="l" t="t" r="r" b="b"/>
              <a:pathLst>
                <a:path w="53340" h="140335">
                  <a:moveTo>
                    <a:pt x="53340" y="0"/>
                  </a:moveTo>
                  <a:lnTo>
                    <a:pt x="49149" y="54572"/>
                  </a:lnTo>
                  <a:lnTo>
                    <a:pt x="37719" y="99136"/>
                  </a:lnTo>
                  <a:lnTo>
                    <a:pt x="20764" y="129184"/>
                  </a:lnTo>
                  <a:lnTo>
                    <a:pt x="0" y="140207"/>
                  </a:lnTo>
                </a:path>
              </a:pathLst>
            </a:custGeom>
            <a:ln w="25908">
              <a:solidFill>
                <a:srgbClr val="000000"/>
              </a:solidFill>
            </a:ln>
          </p:spPr>
          <p:txBody>
            <a:bodyPr wrap="square" lIns="0" tIns="0" rIns="0" bIns="0" rtlCol="0"/>
            <a:lstStyle/>
            <a:p>
              <a:endParaRPr/>
            </a:p>
          </p:txBody>
        </p:sp>
        <p:sp>
          <p:nvSpPr>
            <p:cNvPr id="95" name="object 95"/>
            <p:cNvSpPr/>
            <p:nvPr/>
          </p:nvSpPr>
          <p:spPr>
            <a:xfrm>
              <a:off x="6910578" y="5139690"/>
              <a:ext cx="53340" cy="139065"/>
            </a:xfrm>
            <a:custGeom>
              <a:avLst/>
              <a:gdLst/>
              <a:ahLst/>
              <a:cxnLst/>
              <a:rect l="l" t="t" r="r" b="b"/>
              <a:pathLst>
                <a:path w="53340" h="139064">
                  <a:moveTo>
                    <a:pt x="53340" y="138683"/>
                  </a:moveTo>
                  <a:lnTo>
                    <a:pt x="32575" y="127785"/>
                  </a:lnTo>
                  <a:lnTo>
                    <a:pt x="15621" y="98064"/>
                  </a:lnTo>
                  <a:lnTo>
                    <a:pt x="4191" y="53982"/>
                  </a:lnTo>
                  <a:lnTo>
                    <a:pt x="0" y="0"/>
                  </a:lnTo>
                </a:path>
              </a:pathLst>
            </a:custGeom>
            <a:ln w="25908">
              <a:solidFill>
                <a:srgbClr val="000000"/>
              </a:solidFill>
            </a:ln>
          </p:spPr>
          <p:txBody>
            <a:bodyPr wrap="square" lIns="0" tIns="0" rIns="0" bIns="0" rtlCol="0"/>
            <a:lstStyle/>
            <a:p>
              <a:endParaRPr/>
            </a:p>
          </p:txBody>
        </p:sp>
        <p:sp>
          <p:nvSpPr>
            <p:cNvPr id="96" name="object 96"/>
            <p:cNvSpPr/>
            <p:nvPr/>
          </p:nvSpPr>
          <p:spPr>
            <a:xfrm>
              <a:off x="7014210" y="4999475"/>
              <a:ext cx="99060" cy="87630"/>
            </a:xfrm>
            <a:custGeom>
              <a:avLst/>
              <a:gdLst/>
              <a:ahLst/>
              <a:cxnLst/>
              <a:rect l="l" t="t" r="r" b="b"/>
              <a:pathLst>
                <a:path w="99059" h="87629">
                  <a:moveTo>
                    <a:pt x="0" y="12"/>
                  </a:moveTo>
                  <a:lnTo>
                    <a:pt x="368" y="0"/>
                  </a:lnTo>
                  <a:lnTo>
                    <a:pt x="723" y="0"/>
                  </a:lnTo>
                  <a:lnTo>
                    <a:pt x="1104" y="0"/>
                  </a:lnTo>
                  <a:lnTo>
                    <a:pt x="32253" y="6202"/>
                  </a:lnTo>
                  <a:lnTo>
                    <a:pt x="60097" y="23801"/>
                  </a:lnTo>
                  <a:lnTo>
                    <a:pt x="82934" y="51279"/>
                  </a:lnTo>
                  <a:lnTo>
                    <a:pt x="99060" y="87122"/>
                  </a:lnTo>
                </a:path>
              </a:pathLst>
            </a:custGeom>
            <a:ln w="25908">
              <a:solidFill>
                <a:srgbClr val="000000"/>
              </a:solidFill>
            </a:ln>
          </p:spPr>
          <p:txBody>
            <a:bodyPr wrap="square" lIns="0" tIns="0" rIns="0" bIns="0" rtlCol="0"/>
            <a:lstStyle/>
            <a:p>
              <a:endParaRPr/>
            </a:p>
          </p:txBody>
        </p:sp>
        <p:sp>
          <p:nvSpPr>
            <p:cNvPr id="97" name="object 97"/>
            <p:cNvSpPr/>
            <p:nvPr/>
          </p:nvSpPr>
          <p:spPr>
            <a:xfrm>
              <a:off x="6910578" y="4999482"/>
              <a:ext cx="104139" cy="140335"/>
            </a:xfrm>
            <a:custGeom>
              <a:avLst/>
              <a:gdLst/>
              <a:ahLst/>
              <a:cxnLst/>
              <a:rect l="l" t="t" r="r" b="b"/>
              <a:pathLst>
                <a:path w="104140" h="140335">
                  <a:moveTo>
                    <a:pt x="0" y="140208"/>
                  </a:moveTo>
                  <a:lnTo>
                    <a:pt x="8153" y="85982"/>
                  </a:lnTo>
                  <a:lnTo>
                    <a:pt x="30414" y="41576"/>
                  </a:lnTo>
                  <a:lnTo>
                    <a:pt x="63484" y="11434"/>
                  </a:lnTo>
                  <a:lnTo>
                    <a:pt x="104063" y="0"/>
                  </a:lnTo>
                </a:path>
              </a:pathLst>
            </a:custGeom>
            <a:ln w="25908">
              <a:solidFill>
                <a:srgbClr val="000000"/>
              </a:solidFill>
            </a:ln>
          </p:spPr>
          <p:txBody>
            <a:bodyPr wrap="square" lIns="0" tIns="0" rIns="0" bIns="0" rtlCol="0"/>
            <a:lstStyle/>
            <a:p>
              <a:endParaRPr/>
            </a:p>
          </p:txBody>
        </p:sp>
        <p:sp>
          <p:nvSpPr>
            <p:cNvPr id="98" name="object 98"/>
            <p:cNvSpPr/>
            <p:nvPr/>
          </p:nvSpPr>
          <p:spPr>
            <a:xfrm>
              <a:off x="6909049" y="4999482"/>
              <a:ext cx="106680" cy="140335"/>
            </a:xfrm>
            <a:custGeom>
              <a:avLst/>
              <a:gdLst/>
              <a:ahLst/>
              <a:cxnLst/>
              <a:rect l="l" t="t" r="r" b="b"/>
              <a:pathLst>
                <a:path w="106679" h="140335">
                  <a:moveTo>
                    <a:pt x="0" y="0"/>
                  </a:moveTo>
                  <a:lnTo>
                    <a:pt x="41523" y="11016"/>
                  </a:lnTo>
                  <a:lnTo>
                    <a:pt x="75433" y="41062"/>
                  </a:lnTo>
                  <a:lnTo>
                    <a:pt x="98296" y="85628"/>
                  </a:lnTo>
                  <a:lnTo>
                    <a:pt x="106680" y="140208"/>
                  </a:lnTo>
                </a:path>
              </a:pathLst>
            </a:custGeom>
            <a:ln w="25907">
              <a:solidFill>
                <a:srgbClr val="000000"/>
              </a:solidFill>
            </a:ln>
          </p:spPr>
          <p:txBody>
            <a:bodyPr wrap="square" lIns="0" tIns="0" rIns="0" bIns="0" rtlCol="0"/>
            <a:lstStyle/>
            <a:p>
              <a:endParaRPr/>
            </a:p>
          </p:txBody>
        </p:sp>
        <p:sp>
          <p:nvSpPr>
            <p:cNvPr id="99" name="object 99"/>
            <p:cNvSpPr/>
            <p:nvPr/>
          </p:nvSpPr>
          <p:spPr>
            <a:xfrm>
              <a:off x="7101073" y="5089398"/>
              <a:ext cx="134620" cy="44450"/>
            </a:xfrm>
            <a:custGeom>
              <a:avLst/>
              <a:gdLst/>
              <a:ahLst/>
              <a:cxnLst/>
              <a:rect l="l" t="t" r="r" b="b"/>
              <a:pathLst>
                <a:path w="134620" h="44450">
                  <a:moveTo>
                    <a:pt x="134429" y="44195"/>
                  </a:moveTo>
                  <a:lnTo>
                    <a:pt x="80736" y="38894"/>
                  </a:lnTo>
                  <a:lnTo>
                    <a:pt x="38158" y="29013"/>
                  </a:lnTo>
                  <a:lnTo>
                    <a:pt x="10108" y="15674"/>
                  </a:lnTo>
                  <a:lnTo>
                    <a:pt x="0" y="0"/>
                  </a:lnTo>
                </a:path>
              </a:pathLst>
            </a:custGeom>
            <a:ln w="25908">
              <a:solidFill>
                <a:srgbClr val="000000"/>
              </a:solidFill>
            </a:ln>
          </p:spPr>
          <p:txBody>
            <a:bodyPr wrap="square" lIns="0" tIns="0" rIns="0" bIns="0" rtlCol="0"/>
            <a:lstStyle/>
            <a:p>
              <a:endParaRPr/>
            </a:p>
          </p:txBody>
        </p:sp>
        <p:sp>
          <p:nvSpPr>
            <p:cNvPr id="100" name="object 100"/>
            <p:cNvSpPr/>
            <p:nvPr/>
          </p:nvSpPr>
          <p:spPr>
            <a:xfrm>
              <a:off x="6634726" y="5129022"/>
              <a:ext cx="160655" cy="52069"/>
            </a:xfrm>
            <a:custGeom>
              <a:avLst/>
              <a:gdLst/>
              <a:ahLst/>
              <a:cxnLst/>
              <a:rect l="l" t="t" r="r" b="b"/>
              <a:pathLst>
                <a:path w="160654" h="52070">
                  <a:moveTo>
                    <a:pt x="0" y="0"/>
                  </a:moveTo>
                  <a:lnTo>
                    <a:pt x="368" y="0"/>
                  </a:lnTo>
                  <a:lnTo>
                    <a:pt x="736" y="0"/>
                  </a:lnTo>
                  <a:lnTo>
                    <a:pt x="1104" y="0"/>
                  </a:lnTo>
                  <a:lnTo>
                    <a:pt x="62965" y="3551"/>
                  </a:lnTo>
                  <a:lnTo>
                    <a:pt x="113482" y="13236"/>
                  </a:lnTo>
                  <a:lnTo>
                    <a:pt x="147542" y="27603"/>
                  </a:lnTo>
                  <a:lnTo>
                    <a:pt x="160032" y="45199"/>
                  </a:lnTo>
                  <a:lnTo>
                    <a:pt x="160032" y="47409"/>
                  </a:lnTo>
                  <a:lnTo>
                    <a:pt x="159448" y="49618"/>
                  </a:lnTo>
                  <a:lnTo>
                    <a:pt x="158318" y="51816"/>
                  </a:lnTo>
                </a:path>
              </a:pathLst>
            </a:custGeom>
            <a:ln w="25908">
              <a:solidFill>
                <a:srgbClr val="000000"/>
              </a:solidFill>
            </a:ln>
          </p:spPr>
          <p:txBody>
            <a:bodyPr wrap="square" lIns="0" tIns="0" rIns="0" bIns="0" rtlCol="0"/>
            <a:lstStyle/>
            <a:p>
              <a:endParaRPr/>
            </a:p>
          </p:txBody>
        </p:sp>
        <p:sp>
          <p:nvSpPr>
            <p:cNvPr id="101" name="object 101"/>
            <p:cNvSpPr/>
            <p:nvPr/>
          </p:nvSpPr>
          <p:spPr>
            <a:xfrm>
              <a:off x="6576822" y="5133594"/>
              <a:ext cx="56515" cy="0"/>
            </a:xfrm>
            <a:custGeom>
              <a:avLst/>
              <a:gdLst/>
              <a:ahLst/>
              <a:cxnLst/>
              <a:rect l="l" t="t" r="r" b="b"/>
              <a:pathLst>
                <a:path w="56515">
                  <a:moveTo>
                    <a:pt x="0" y="0"/>
                  </a:moveTo>
                  <a:lnTo>
                    <a:pt x="56388" y="0"/>
                  </a:lnTo>
                </a:path>
              </a:pathLst>
            </a:custGeom>
            <a:ln w="25908">
              <a:solidFill>
                <a:srgbClr val="000000"/>
              </a:solidFill>
            </a:ln>
          </p:spPr>
          <p:txBody>
            <a:bodyPr wrap="square" lIns="0" tIns="0" rIns="0" bIns="0" rtlCol="0"/>
            <a:lstStyle/>
            <a:p>
              <a:endParaRPr/>
            </a:p>
          </p:txBody>
        </p:sp>
        <p:sp>
          <p:nvSpPr>
            <p:cNvPr id="102" name="object 102"/>
            <p:cNvSpPr/>
            <p:nvPr/>
          </p:nvSpPr>
          <p:spPr>
            <a:xfrm>
              <a:off x="5850636" y="5100828"/>
              <a:ext cx="91440" cy="74930"/>
            </a:xfrm>
            <a:custGeom>
              <a:avLst/>
              <a:gdLst/>
              <a:ahLst/>
              <a:cxnLst/>
              <a:rect l="l" t="t" r="r" b="b"/>
              <a:pathLst>
                <a:path w="91439" h="74929">
                  <a:moveTo>
                    <a:pt x="45720" y="0"/>
                  </a:moveTo>
                  <a:lnTo>
                    <a:pt x="27924" y="2933"/>
                  </a:lnTo>
                  <a:lnTo>
                    <a:pt x="13392" y="10934"/>
                  </a:lnTo>
                  <a:lnTo>
                    <a:pt x="3593" y="22802"/>
                  </a:lnTo>
                  <a:lnTo>
                    <a:pt x="0" y="37338"/>
                  </a:lnTo>
                  <a:lnTo>
                    <a:pt x="3593" y="51873"/>
                  </a:lnTo>
                  <a:lnTo>
                    <a:pt x="13392" y="63741"/>
                  </a:lnTo>
                  <a:lnTo>
                    <a:pt x="27924" y="71742"/>
                  </a:lnTo>
                  <a:lnTo>
                    <a:pt x="45720" y="74676"/>
                  </a:lnTo>
                  <a:lnTo>
                    <a:pt x="63515" y="71742"/>
                  </a:lnTo>
                  <a:lnTo>
                    <a:pt x="78047" y="63741"/>
                  </a:lnTo>
                  <a:lnTo>
                    <a:pt x="87846" y="51873"/>
                  </a:lnTo>
                  <a:lnTo>
                    <a:pt x="91440" y="37338"/>
                  </a:lnTo>
                  <a:lnTo>
                    <a:pt x="87846" y="22802"/>
                  </a:lnTo>
                  <a:lnTo>
                    <a:pt x="78047" y="10934"/>
                  </a:lnTo>
                  <a:lnTo>
                    <a:pt x="63515" y="2933"/>
                  </a:lnTo>
                  <a:lnTo>
                    <a:pt x="45720" y="0"/>
                  </a:lnTo>
                  <a:close/>
                </a:path>
              </a:pathLst>
            </a:custGeom>
            <a:solidFill>
              <a:srgbClr val="608FFC"/>
            </a:solidFill>
          </p:spPr>
          <p:txBody>
            <a:bodyPr wrap="square" lIns="0" tIns="0" rIns="0" bIns="0" rtlCol="0"/>
            <a:lstStyle/>
            <a:p>
              <a:endParaRPr/>
            </a:p>
          </p:txBody>
        </p:sp>
        <p:sp>
          <p:nvSpPr>
            <p:cNvPr id="103" name="object 103"/>
            <p:cNvSpPr/>
            <p:nvPr/>
          </p:nvSpPr>
          <p:spPr>
            <a:xfrm>
              <a:off x="5850636" y="5100828"/>
              <a:ext cx="91440" cy="74930"/>
            </a:xfrm>
            <a:custGeom>
              <a:avLst/>
              <a:gdLst/>
              <a:ahLst/>
              <a:cxnLst/>
              <a:rect l="l" t="t" r="r" b="b"/>
              <a:pathLst>
                <a:path w="91439" h="74929">
                  <a:moveTo>
                    <a:pt x="0" y="37338"/>
                  </a:moveTo>
                  <a:lnTo>
                    <a:pt x="3593" y="22802"/>
                  </a:lnTo>
                  <a:lnTo>
                    <a:pt x="13392" y="10934"/>
                  </a:lnTo>
                  <a:lnTo>
                    <a:pt x="27924" y="2933"/>
                  </a:lnTo>
                  <a:lnTo>
                    <a:pt x="45720" y="0"/>
                  </a:lnTo>
                  <a:lnTo>
                    <a:pt x="63515" y="2933"/>
                  </a:lnTo>
                  <a:lnTo>
                    <a:pt x="78047" y="10934"/>
                  </a:lnTo>
                  <a:lnTo>
                    <a:pt x="87846" y="22802"/>
                  </a:lnTo>
                  <a:lnTo>
                    <a:pt x="91440" y="37338"/>
                  </a:lnTo>
                  <a:lnTo>
                    <a:pt x="87846" y="51873"/>
                  </a:lnTo>
                  <a:lnTo>
                    <a:pt x="78047" y="63741"/>
                  </a:lnTo>
                  <a:lnTo>
                    <a:pt x="63515" y="71742"/>
                  </a:lnTo>
                  <a:lnTo>
                    <a:pt x="45720" y="74676"/>
                  </a:lnTo>
                  <a:lnTo>
                    <a:pt x="27924" y="71742"/>
                  </a:lnTo>
                  <a:lnTo>
                    <a:pt x="13392" y="63741"/>
                  </a:lnTo>
                  <a:lnTo>
                    <a:pt x="3593" y="51873"/>
                  </a:lnTo>
                  <a:lnTo>
                    <a:pt x="0" y="37338"/>
                  </a:lnTo>
                  <a:close/>
                </a:path>
              </a:pathLst>
            </a:custGeom>
            <a:ln w="12191">
              <a:solidFill>
                <a:srgbClr val="000000"/>
              </a:solidFill>
            </a:ln>
          </p:spPr>
          <p:txBody>
            <a:bodyPr wrap="square" lIns="0" tIns="0" rIns="0" bIns="0" rtlCol="0"/>
            <a:lstStyle/>
            <a:p>
              <a:endParaRPr/>
            </a:p>
          </p:txBody>
        </p:sp>
        <p:sp>
          <p:nvSpPr>
            <p:cNvPr id="104" name="object 104"/>
            <p:cNvSpPr/>
            <p:nvPr/>
          </p:nvSpPr>
          <p:spPr>
            <a:xfrm>
              <a:off x="6530340" y="5096256"/>
              <a:ext cx="91440" cy="73660"/>
            </a:xfrm>
            <a:custGeom>
              <a:avLst/>
              <a:gdLst/>
              <a:ahLst/>
              <a:cxnLst/>
              <a:rect l="l" t="t" r="r" b="b"/>
              <a:pathLst>
                <a:path w="91440" h="73660">
                  <a:moveTo>
                    <a:pt x="45720" y="0"/>
                  </a:moveTo>
                  <a:lnTo>
                    <a:pt x="27924" y="2873"/>
                  </a:lnTo>
                  <a:lnTo>
                    <a:pt x="13392" y="10710"/>
                  </a:lnTo>
                  <a:lnTo>
                    <a:pt x="3593" y="22336"/>
                  </a:lnTo>
                  <a:lnTo>
                    <a:pt x="0" y="36576"/>
                  </a:lnTo>
                  <a:lnTo>
                    <a:pt x="3593" y="50815"/>
                  </a:lnTo>
                  <a:lnTo>
                    <a:pt x="13392" y="62441"/>
                  </a:lnTo>
                  <a:lnTo>
                    <a:pt x="27924" y="70278"/>
                  </a:lnTo>
                  <a:lnTo>
                    <a:pt x="45720" y="73152"/>
                  </a:lnTo>
                  <a:lnTo>
                    <a:pt x="63515" y="70278"/>
                  </a:lnTo>
                  <a:lnTo>
                    <a:pt x="78047" y="62441"/>
                  </a:lnTo>
                  <a:lnTo>
                    <a:pt x="87846" y="50815"/>
                  </a:lnTo>
                  <a:lnTo>
                    <a:pt x="91440" y="36576"/>
                  </a:lnTo>
                  <a:lnTo>
                    <a:pt x="87846" y="22336"/>
                  </a:lnTo>
                  <a:lnTo>
                    <a:pt x="78047" y="10710"/>
                  </a:lnTo>
                  <a:lnTo>
                    <a:pt x="63515" y="2873"/>
                  </a:lnTo>
                  <a:lnTo>
                    <a:pt x="45720" y="0"/>
                  </a:lnTo>
                  <a:close/>
                </a:path>
              </a:pathLst>
            </a:custGeom>
            <a:solidFill>
              <a:srgbClr val="608FFC"/>
            </a:solidFill>
          </p:spPr>
          <p:txBody>
            <a:bodyPr wrap="square" lIns="0" tIns="0" rIns="0" bIns="0" rtlCol="0"/>
            <a:lstStyle/>
            <a:p>
              <a:endParaRPr/>
            </a:p>
          </p:txBody>
        </p:sp>
        <p:sp>
          <p:nvSpPr>
            <p:cNvPr id="105" name="object 105"/>
            <p:cNvSpPr/>
            <p:nvPr/>
          </p:nvSpPr>
          <p:spPr>
            <a:xfrm>
              <a:off x="6530340" y="5096256"/>
              <a:ext cx="91440" cy="73660"/>
            </a:xfrm>
            <a:custGeom>
              <a:avLst/>
              <a:gdLst/>
              <a:ahLst/>
              <a:cxnLst/>
              <a:rect l="l" t="t" r="r" b="b"/>
              <a:pathLst>
                <a:path w="91440" h="73660">
                  <a:moveTo>
                    <a:pt x="0" y="36576"/>
                  </a:moveTo>
                  <a:lnTo>
                    <a:pt x="3593" y="22336"/>
                  </a:lnTo>
                  <a:lnTo>
                    <a:pt x="13392" y="10710"/>
                  </a:lnTo>
                  <a:lnTo>
                    <a:pt x="27924" y="2873"/>
                  </a:lnTo>
                  <a:lnTo>
                    <a:pt x="45720" y="0"/>
                  </a:lnTo>
                  <a:lnTo>
                    <a:pt x="63515" y="2873"/>
                  </a:lnTo>
                  <a:lnTo>
                    <a:pt x="78047" y="10710"/>
                  </a:lnTo>
                  <a:lnTo>
                    <a:pt x="87846" y="22336"/>
                  </a:lnTo>
                  <a:lnTo>
                    <a:pt x="91440" y="36576"/>
                  </a:lnTo>
                  <a:lnTo>
                    <a:pt x="87846" y="50815"/>
                  </a:lnTo>
                  <a:lnTo>
                    <a:pt x="78047" y="62441"/>
                  </a:lnTo>
                  <a:lnTo>
                    <a:pt x="63515" y="70278"/>
                  </a:lnTo>
                  <a:lnTo>
                    <a:pt x="45720" y="73152"/>
                  </a:lnTo>
                  <a:lnTo>
                    <a:pt x="27924" y="70278"/>
                  </a:lnTo>
                  <a:lnTo>
                    <a:pt x="13392" y="62441"/>
                  </a:lnTo>
                  <a:lnTo>
                    <a:pt x="3593" y="50815"/>
                  </a:lnTo>
                  <a:lnTo>
                    <a:pt x="0" y="36576"/>
                  </a:lnTo>
                  <a:close/>
                </a:path>
              </a:pathLst>
            </a:custGeom>
            <a:ln w="12192">
              <a:solidFill>
                <a:srgbClr val="000000"/>
              </a:solidFill>
            </a:ln>
          </p:spPr>
          <p:txBody>
            <a:bodyPr wrap="square" lIns="0" tIns="0" rIns="0" bIns="0" rtlCol="0"/>
            <a:lstStyle/>
            <a:p>
              <a:endParaRPr/>
            </a:p>
          </p:txBody>
        </p:sp>
        <p:sp>
          <p:nvSpPr>
            <p:cNvPr id="106" name="object 106"/>
            <p:cNvSpPr/>
            <p:nvPr/>
          </p:nvSpPr>
          <p:spPr>
            <a:xfrm>
              <a:off x="7202424" y="5087112"/>
              <a:ext cx="91440" cy="73660"/>
            </a:xfrm>
            <a:custGeom>
              <a:avLst/>
              <a:gdLst/>
              <a:ahLst/>
              <a:cxnLst/>
              <a:rect l="l" t="t" r="r" b="b"/>
              <a:pathLst>
                <a:path w="91440" h="73660">
                  <a:moveTo>
                    <a:pt x="45720" y="0"/>
                  </a:moveTo>
                  <a:lnTo>
                    <a:pt x="27924" y="2873"/>
                  </a:lnTo>
                  <a:lnTo>
                    <a:pt x="13392" y="10710"/>
                  </a:lnTo>
                  <a:lnTo>
                    <a:pt x="3593" y="22336"/>
                  </a:lnTo>
                  <a:lnTo>
                    <a:pt x="0" y="36575"/>
                  </a:lnTo>
                  <a:lnTo>
                    <a:pt x="3593" y="50815"/>
                  </a:lnTo>
                  <a:lnTo>
                    <a:pt x="13392" y="62441"/>
                  </a:lnTo>
                  <a:lnTo>
                    <a:pt x="27924" y="70278"/>
                  </a:lnTo>
                  <a:lnTo>
                    <a:pt x="45720" y="73151"/>
                  </a:lnTo>
                  <a:lnTo>
                    <a:pt x="63515" y="70278"/>
                  </a:lnTo>
                  <a:lnTo>
                    <a:pt x="78047" y="62441"/>
                  </a:lnTo>
                  <a:lnTo>
                    <a:pt x="87846" y="50815"/>
                  </a:lnTo>
                  <a:lnTo>
                    <a:pt x="91440" y="36575"/>
                  </a:lnTo>
                  <a:lnTo>
                    <a:pt x="87846" y="22336"/>
                  </a:lnTo>
                  <a:lnTo>
                    <a:pt x="78047" y="10710"/>
                  </a:lnTo>
                  <a:lnTo>
                    <a:pt x="63515" y="2873"/>
                  </a:lnTo>
                  <a:lnTo>
                    <a:pt x="45720" y="0"/>
                  </a:lnTo>
                  <a:close/>
                </a:path>
              </a:pathLst>
            </a:custGeom>
            <a:solidFill>
              <a:srgbClr val="608FFC"/>
            </a:solidFill>
          </p:spPr>
          <p:txBody>
            <a:bodyPr wrap="square" lIns="0" tIns="0" rIns="0" bIns="0" rtlCol="0"/>
            <a:lstStyle/>
            <a:p>
              <a:endParaRPr/>
            </a:p>
          </p:txBody>
        </p:sp>
        <p:sp>
          <p:nvSpPr>
            <p:cNvPr id="107" name="object 107"/>
            <p:cNvSpPr/>
            <p:nvPr/>
          </p:nvSpPr>
          <p:spPr>
            <a:xfrm>
              <a:off x="7202424" y="5087112"/>
              <a:ext cx="91440" cy="73660"/>
            </a:xfrm>
            <a:custGeom>
              <a:avLst/>
              <a:gdLst/>
              <a:ahLst/>
              <a:cxnLst/>
              <a:rect l="l" t="t" r="r" b="b"/>
              <a:pathLst>
                <a:path w="91440" h="73660">
                  <a:moveTo>
                    <a:pt x="0" y="36575"/>
                  </a:moveTo>
                  <a:lnTo>
                    <a:pt x="3593" y="22336"/>
                  </a:lnTo>
                  <a:lnTo>
                    <a:pt x="13392" y="10710"/>
                  </a:lnTo>
                  <a:lnTo>
                    <a:pt x="27924" y="2873"/>
                  </a:lnTo>
                  <a:lnTo>
                    <a:pt x="45720" y="0"/>
                  </a:lnTo>
                  <a:lnTo>
                    <a:pt x="63515" y="2873"/>
                  </a:lnTo>
                  <a:lnTo>
                    <a:pt x="78047" y="10710"/>
                  </a:lnTo>
                  <a:lnTo>
                    <a:pt x="87846" y="22336"/>
                  </a:lnTo>
                  <a:lnTo>
                    <a:pt x="91440" y="36575"/>
                  </a:lnTo>
                  <a:lnTo>
                    <a:pt x="87846" y="50815"/>
                  </a:lnTo>
                  <a:lnTo>
                    <a:pt x="78047" y="62441"/>
                  </a:lnTo>
                  <a:lnTo>
                    <a:pt x="63515" y="70278"/>
                  </a:lnTo>
                  <a:lnTo>
                    <a:pt x="45720" y="73151"/>
                  </a:lnTo>
                  <a:lnTo>
                    <a:pt x="27924" y="70278"/>
                  </a:lnTo>
                  <a:lnTo>
                    <a:pt x="13392" y="62441"/>
                  </a:lnTo>
                  <a:lnTo>
                    <a:pt x="3593" y="50815"/>
                  </a:lnTo>
                  <a:lnTo>
                    <a:pt x="0" y="36575"/>
                  </a:lnTo>
                  <a:close/>
                </a:path>
              </a:pathLst>
            </a:custGeom>
            <a:ln w="12192">
              <a:solidFill>
                <a:srgbClr val="000000"/>
              </a:solidFill>
            </a:ln>
          </p:spPr>
          <p:txBody>
            <a:bodyPr wrap="square" lIns="0" tIns="0" rIns="0" bIns="0" rtlCol="0"/>
            <a:lstStyle/>
            <a:p>
              <a:endParaRPr/>
            </a:p>
          </p:txBody>
        </p:sp>
        <p:sp>
          <p:nvSpPr>
            <p:cNvPr id="108" name="object 108"/>
            <p:cNvSpPr/>
            <p:nvPr/>
          </p:nvSpPr>
          <p:spPr>
            <a:xfrm>
              <a:off x="6614160" y="4229100"/>
              <a:ext cx="944880" cy="3175"/>
            </a:xfrm>
            <a:custGeom>
              <a:avLst/>
              <a:gdLst/>
              <a:ahLst/>
              <a:cxnLst/>
              <a:rect l="l" t="t" r="r" b="b"/>
              <a:pathLst>
                <a:path w="944879" h="3175">
                  <a:moveTo>
                    <a:pt x="944879" y="3048"/>
                  </a:moveTo>
                  <a:lnTo>
                    <a:pt x="0" y="0"/>
                  </a:lnTo>
                </a:path>
              </a:pathLst>
            </a:custGeom>
            <a:ln w="12192">
              <a:solidFill>
                <a:srgbClr val="000000"/>
              </a:solidFill>
            </a:ln>
          </p:spPr>
          <p:txBody>
            <a:bodyPr wrap="square" lIns="0" tIns="0" rIns="0" bIns="0" rtlCol="0"/>
            <a:lstStyle/>
            <a:p>
              <a:endParaRPr/>
            </a:p>
          </p:txBody>
        </p:sp>
        <p:sp>
          <p:nvSpPr>
            <p:cNvPr id="109" name="object 109"/>
            <p:cNvSpPr/>
            <p:nvPr/>
          </p:nvSpPr>
          <p:spPr>
            <a:xfrm>
              <a:off x="6767574" y="4396510"/>
              <a:ext cx="158750" cy="56515"/>
            </a:xfrm>
            <a:custGeom>
              <a:avLst/>
              <a:gdLst/>
              <a:ahLst/>
              <a:cxnLst/>
              <a:rect l="l" t="t" r="r" b="b"/>
              <a:pathLst>
                <a:path w="158750" h="56514">
                  <a:moveTo>
                    <a:pt x="0" y="56119"/>
                  </a:moveTo>
                  <a:lnTo>
                    <a:pt x="53932" y="25438"/>
                  </a:lnTo>
                  <a:lnTo>
                    <a:pt x="101760" y="6219"/>
                  </a:lnTo>
                  <a:lnTo>
                    <a:pt x="138379" y="0"/>
                  </a:lnTo>
                  <a:lnTo>
                    <a:pt x="158686" y="8316"/>
                  </a:lnTo>
                </a:path>
              </a:pathLst>
            </a:custGeom>
            <a:ln w="25400">
              <a:solidFill>
                <a:srgbClr val="000000"/>
              </a:solidFill>
            </a:ln>
          </p:spPr>
          <p:txBody>
            <a:bodyPr wrap="square" lIns="0" tIns="0" rIns="0" bIns="0" rtlCol="0"/>
            <a:lstStyle/>
            <a:p>
              <a:endParaRPr/>
            </a:p>
          </p:txBody>
        </p:sp>
        <p:sp>
          <p:nvSpPr>
            <p:cNvPr id="110" name="object 110"/>
            <p:cNvSpPr/>
            <p:nvPr/>
          </p:nvSpPr>
          <p:spPr>
            <a:xfrm>
              <a:off x="6819148" y="4404576"/>
              <a:ext cx="108585" cy="125730"/>
            </a:xfrm>
            <a:custGeom>
              <a:avLst/>
              <a:gdLst/>
              <a:ahLst/>
              <a:cxnLst/>
              <a:rect l="l" t="t" r="r" b="b"/>
              <a:pathLst>
                <a:path w="108584" h="125729">
                  <a:moveTo>
                    <a:pt x="108216" y="0"/>
                  </a:moveTo>
                  <a:lnTo>
                    <a:pt x="107549" y="21936"/>
                  </a:lnTo>
                  <a:lnTo>
                    <a:pt x="86969" y="52860"/>
                  </a:lnTo>
                  <a:lnTo>
                    <a:pt x="49959" y="88732"/>
                  </a:lnTo>
                  <a:lnTo>
                    <a:pt x="0" y="125514"/>
                  </a:lnTo>
                </a:path>
              </a:pathLst>
            </a:custGeom>
            <a:ln w="25400">
              <a:solidFill>
                <a:srgbClr val="000000"/>
              </a:solidFill>
            </a:ln>
          </p:spPr>
          <p:txBody>
            <a:bodyPr wrap="square" lIns="0" tIns="0" rIns="0" bIns="0" rtlCol="0"/>
            <a:lstStyle/>
            <a:p>
              <a:endParaRPr/>
            </a:p>
          </p:txBody>
        </p:sp>
        <p:sp>
          <p:nvSpPr>
            <p:cNvPr id="111" name="object 111"/>
            <p:cNvSpPr/>
            <p:nvPr/>
          </p:nvSpPr>
          <p:spPr>
            <a:xfrm>
              <a:off x="6620063" y="4403746"/>
              <a:ext cx="45720" cy="125730"/>
            </a:xfrm>
            <a:custGeom>
              <a:avLst/>
              <a:gdLst/>
              <a:ahLst/>
              <a:cxnLst/>
              <a:rect l="l" t="t" r="r" b="b"/>
              <a:pathLst>
                <a:path w="45720" h="125729">
                  <a:moveTo>
                    <a:pt x="8513" y="125247"/>
                  </a:moveTo>
                  <a:lnTo>
                    <a:pt x="0" y="98514"/>
                  </a:lnTo>
                  <a:lnTo>
                    <a:pt x="3735" y="67295"/>
                  </a:lnTo>
                  <a:lnTo>
                    <a:pt x="19086" y="33741"/>
                  </a:lnTo>
                  <a:lnTo>
                    <a:pt x="45419" y="0"/>
                  </a:lnTo>
                </a:path>
              </a:pathLst>
            </a:custGeom>
            <a:ln w="25399">
              <a:solidFill>
                <a:srgbClr val="000000"/>
              </a:solidFill>
            </a:ln>
          </p:spPr>
          <p:txBody>
            <a:bodyPr wrap="square" lIns="0" tIns="0" rIns="0" bIns="0" rtlCol="0"/>
            <a:lstStyle/>
            <a:p>
              <a:endParaRPr/>
            </a:p>
          </p:txBody>
        </p:sp>
        <p:sp>
          <p:nvSpPr>
            <p:cNvPr id="112" name="object 112"/>
            <p:cNvSpPr/>
            <p:nvPr/>
          </p:nvSpPr>
          <p:spPr>
            <a:xfrm>
              <a:off x="6634249" y="4519805"/>
              <a:ext cx="184150" cy="38735"/>
            </a:xfrm>
            <a:custGeom>
              <a:avLst/>
              <a:gdLst/>
              <a:ahLst/>
              <a:cxnLst/>
              <a:rect l="l" t="t" r="r" b="b"/>
              <a:pathLst>
                <a:path w="184150" h="38735">
                  <a:moveTo>
                    <a:pt x="183921" y="0"/>
                  </a:moveTo>
                  <a:lnTo>
                    <a:pt x="128007" y="27629"/>
                  </a:lnTo>
                  <a:lnTo>
                    <a:pt x="74772" y="38523"/>
                  </a:lnTo>
                  <a:lnTo>
                    <a:pt x="30132" y="32395"/>
                  </a:lnTo>
                  <a:lnTo>
                    <a:pt x="0" y="8953"/>
                  </a:lnTo>
                </a:path>
              </a:pathLst>
            </a:custGeom>
            <a:ln w="25400">
              <a:solidFill>
                <a:srgbClr val="000000"/>
              </a:solidFill>
            </a:ln>
          </p:spPr>
          <p:txBody>
            <a:bodyPr wrap="square" lIns="0" tIns="0" rIns="0" bIns="0" rtlCol="0"/>
            <a:lstStyle/>
            <a:p>
              <a:endParaRPr/>
            </a:p>
          </p:txBody>
        </p:sp>
        <p:sp>
          <p:nvSpPr>
            <p:cNvPr id="113" name="object 113"/>
            <p:cNvSpPr/>
            <p:nvPr/>
          </p:nvSpPr>
          <p:spPr>
            <a:xfrm>
              <a:off x="6676643" y="4442695"/>
              <a:ext cx="91440" cy="163830"/>
            </a:xfrm>
            <a:custGeom>
              <a:avLst/>
              <a:gdLst/>
              <a:ahLst/>
              <a:cxnLst/>
              <a:rect l="l" t="t" r="r" b="b"/>
              <a:pathLst>
                <a:path w="91440" h="163829">
                  <a:moveTo>
                    <a:pt x="9167" y="163779"/>
                  </a:moveTo>
                  <a:lnTo>
                    <a:pt x="0" y="126908"/>
                  </a:lnTo>
                  <a:lnTo>
                    <a:pt x="12361" y="83842"/>
                  </a:lnTo>
                  <a:lnTo>
                    <a:pt x="43639" y="39799"/>
                  </a:lnTo>
                  <a:lnTo>
                    <a:pt x="91222" y="0"/>
                  </a:lnTo>
                </a:path>
              </a:pathLst>
            </a:custGeom>
            <a:ln w="25399">
              <a:solidFill>
                <a:srgbClr val="000000"/>
              </a:solidFill>
            </a:ln>
          </p:spPr>
          <p:txBody>
            <a:bodyPr wrap="square" lIns="0" tIns="0" rIns="0" bIns="0" rtlCol="0"/>
            <a:lstStyle/>
            <a:p>
              <a:endParaRPr/>
            </a:p>
          </p:txBody>
        </p:sp>
        <p:sp>
          <p:nvSpPr>
            <p:cNvPr id="114" name="object 114"/>
            <p:cNvSpPr/>
            <p:nvPr/>
          </p:nvSpPr>
          <p:spPr>
            <a:xfrm>
              <a:off x="6824639" y="4473729"/>
              <a:ext cx="158750" cy="56515"/>
            </a:xfrm>
            <a:custGeom>
              <a:avLst/>
              <a:gdLst/>
              <a:ahLst/>
              <a:cxnLst/>
              <a:rect l="l" t="t" r="r" b="b"/>
              <a:pathLst>
                <a:path w="158750" h="56514">
                  <a:moveTo>
                    <a:pt x="0" y="56119"/>
                  </a:moveTo>
                  <a:lnTo>
                    <a:pt x="53932" y="25438"/>
                  </a:lnTo>
                  <a:lnTo>
                    <a:pt x="101760" y="6219"/>
                  </a:lnTo>
                  <a:lnTo>
                    <a:pt x="138379" y="0"/>
                  </a:lnTo>
                  <a:lnTo>
                    <a:pt x="158686" y="8316"/>
                  </a:lnTo>
                </a:path>
              </a:pathLst>
            </a:custGeom>
            <a:ln w="25400">
              <a:solidFill>
                <a:srgbClr val="000000"/>
              </a:solidFill>
            </a:ln>
          </p:spPr>
          <p:txBody>
            <a:bodyPr wrap="square" lIns="0" tIns="0" rIns="0" bIns="0" rtlCol="0"/>
            <a:lstStyle/>
            <a:p>
              <a:endParaRPr/>
            </a:p>
          </p:txBody>
        </p:sp>
        <p:sp>
          <p:nvSpPr>
            <p:cNvPr id="115" name="object 115"/>
            <p:cNvSpPr/>
            <p:nvPr/>
          </p:nvSpPr>
          <p:spPr>
            <a:xfrm>
              <a:off x="6877307" y="4482759"/>
              <a:ext cx="108585" cy="125730"/>
            </a:xfrm>
            <a:custGeom>
              <a:avLst/>
              <a:gdLst/>
              <a:ahLst/>
              <a:cxnLst/>
              <a:rect l="l" t="t" r="r" b="b"/>
              <a:pathLst>
                <a:path w="108584" h="125729">
                  <a:moveTo>
                    <a:pt x="108216" y="0"/>
                  </a:moveTo>
                  <a:lnTo>
                    <a:pt x="107549" y="21936"/>
                  </a:lnTo>
                  <a:lnTo>
                    <a:pt x="86969" y="52860"/>
                  </a:lnTo>
                  <a:lnTo>
                    <a:pt x="49959" y="88732"/>
                  </a:lnTo>
                  <a:lnTo>
                    <a:pt x="0" y="125514"/>
                  </a:lnTo>
                </a:path>
              </a:pathLst>
            </a:custGeom>
            <a:ln w="25400">
              <a:solidFill>
                <a:srgbClr val="000000"/>
              </a:solidFill>
            </a:ln>
          </p:spPr>
          <p:txBody>
            <a:bodyPr wrap="square" lIns="0" tIns="0" rIns="0" bIns="0" rtlCol="0"/>
            <a:lstStyle/>
            <a:p>
              <a:endParaRPr/>
            </a:p>
          </p:txBody>
        </p:sp>
        <p:sp>
          <p:nvSpPr>
            <p:cNvPr id="116" name="object 116"/>
            <p:cNvSpPr/>
            <p:nvPr/>
          </p:nvSpPr>
          <p:spPr>
            <a:xfrm>
              <a:off x="6691313" y="4597025"/>
              <a:ext cx="184150" cy="38735"/>
            </a:xfrm>
            <a:custGeom>
              <a:avLst/>
              <a:gdLst/>
              <a:ahLst/>
              <a:cxnLst/>
              <a:rect l="l" t="t" r="r" b="b"/>
              <a:pathLst>
                <a:path w="184150" h="38735">
                  <a:moveTo>
                    <a:pt x="183921" y="0"/>
                  </a:moveTo>
                  <a:lnTo>
                    <a:pt x="128007" y="27629"/>
                  </a:lnTo>
                  <a:lnTo>
                    <a:pt x="74772" y="38523"/>
                  </a:lnTo>
                  <a:lnTo>
                    <a:pt x="30132" y="32395"/>
                  </a:lnTo>
                  <a:lnTo>
                    <a:pt x="0" y="8953"/>
                  </a:lnTo>
                </a:path>
              </a:pathLst>
            </a:custGeom>
            <a:ln w="25400">
              <a:solidFill>
                <a:srgbClr val="000000"/>
              </a:solidFill>
            </a:ln>
          </p:spPr>
          <p:txBody>
            <a:bodyPr wrap="square" lIns="0" tIns="0" rIns="0" bIns="0" rtlCol="0"/>
            <a:lstStyle/>
            <a:p>
              <a:endParaRPr/>
            </a:p>
          </p:txBody>
        </p:sp>
        <p:sp>
          <p:nvSpPr>
            <p:cNvPr id="117" name="object 117"/>
            <p:cNvSpPr/>
            <p:nvPr/>
          </p:nvSpPr>
          <p:spPr>
            <a:xfrm>
              <a:off x="6733708" y="4519914"/>
              <a:ext cx="91440" cy="163830"/>
            </a:xfrm>
            <a:custGeom>
              <a:avLst/>
              <a:gdLst/>
              <a:ahLst/>
              <a:cxnLst/>
              <a:rect l="l" t="t" r="r" b="b"/>
              <a:pathLst>
                <a:path w="91440" h="163829">
                  <a:moveTo>
                    <a:pt x="9167" y="163779"/>
                  </a:moveTo>
                  <a:lnTo>
                    <a:pt x="0" y="126908"/>
                  </a:lnTo>
                  <a:lnTo>
                    <a:pt x="12361" y="83842"/>
                  </a:lnTo>
                  <a:lnTo>
                    <a:pt x="43639" y="39799"/>
                  </a:lnTo>
                  <a:lnTo>
                    <a:pt x="91222" y="0"/>
                  </a:lnTo>
                </a:path>
              </a:pathLst>
            </a:custGeom>
            <a:ln w="25399">
              <a:solidFill>
                <a:srgbClr val="000000"/>
              </a:solidFill>
            </a:ln>
          </p:spPr>
          <p:txBody>
            <a:bodyPr wrap="square" lIns="0" tIns="0" rIns="0" bIns="0" rtlCol="0"/>
            <a:lstStyle/>
            <a:p>
              <a:endParaRPr/>
            </a:p>
          </p:txBody>
        </p:sp>
        <p:sp>
          <p:nvSpPr>
            <p:cNvPr id="118" name="object 118"/>
            <p:cNvSpPr/>
            <p:nvPr/>
          </p:nvSpPr>
          <p:spPr>
            <a:xfrm>
              <a:off x="6634459" y="4265926"/>
              <a:ext cx="43815" cy="146685"/>
            </a:xfrm>
            <a:custGeom>
              <a:avLst/>
              <a:gdLst/>
              <a:ahLst/>
              <a:cxnLst/>
              <a:rect l="l" t="t" r="r" b="b"/>
              <a:pathLst>
                <a:path w="43815" h="146685">
                  <a:moveTo>
                    <a:pt x="0" y="0"/>
                  </a:moveTo>
                  <a:lnTo>
                    <a:pt x="26200" y="47946"/>
                  </a:lnTo>
                  <a:lnTo>
                    <a:pt x="40963" y="91405"/>
                  </a:lnTo>
                  <a:lnTo>
                    <a:pt x="43258" y="125676"/>
                  </a:lnTo>
                  <a:lnTo>
                    <a:pt x="32054" y="146062"/>
                  </a:lnTo>
                </a:path>
              </a:pathLst>
            </a:custGeom>
            <a:ln w="25400">
              <a:solidFill>
                <a:srgbClr val="000000"/>
              </a:solidFill>
            </a:ln>
          </p:spPr>
          <p:txBody>
            <a:bodyPr wrap="square" lIns="0" tIns="0" rIns="0" bIns="0" rtlCol="0"/>
            <a:lstStyle/>
            <a:p>
              <a:endParaRPr/>
            </a:p>
          </p:txBody>
        </p:sp>
        <p:sp>
          <p:nvSpPr>
            <p:cNvPr id="119" name="object 119"/>
            <p:cNvSpPr/>
            <p:nvPr/>
          </p:nvSpPr>
          <p:spPr>
            <a:xfrm>
              <a:off x="7003514" y="4711177"/>
              <a:ext cx="158750" cy="56515"/>
            </a:xfrm>
            <a:custGeom>
              <a:avLst/>
              <a:gdLst/>
              <a:ahLst/>
              <a:cxnLst/>
              <a:rect l="l" t="t" r="r" b="b"/>
              <a:pathLst>
                <a:path w="158750" h="56514">
                  <a:moveTo>
                    <a:pt x="0" y="56119"/>
                  </a:moveTo>
                  <a:lnTo>
                    <a:pt x="53932" y="25438"/>
                  </a:lnTo>
                  <a:lnTo>
                    <a:pt x="101760" y="6219"/>
                  </a:lnTo>
                  <a:lnTo>
                    <a:pt x="138379" y="0"/>
                  </a:lnTo>
                  <a:lnTo>
                    <a:pt x="158686" y="8316"/>
                  </a:lnTo>
                </a:path>
              </a:pathLst>
            </a:custGeom>
            <a:ln w="25400">
              <a:solidFill>
                <a:srgbClr val="000000"/>
              </a:solidFill>
            </a:ln>
          </p:spPr>
          <p:txBody>
            <a:bodyPr wrap="square" lIns="0" tIns="0" rIns="0" bIns="0" rtlCol="0"/>
            <a:lstStyle/>
            <a:p>
              <a:endParaRPr/>
            </a:p>
          </p:txBody>
        </p:sp>
        <p:sp>
          <p:nvSpPr>
            <p:cNvPr id="120" name="object 120"/>
            <p:cNvSpPr/>
            <p:nvPr/>
          </p:nvSpPr>
          <p:spPr>
            <a:xfrm>
              <a:off x="7056183" y="4720207"/>
              <a:ext cx="108585" cy="125730"/>
            </a:xfrm>
            <a:custGeom>
              <a:avLst/>
              <a:gdLst/>
              <a:ahLst/>
              <a:cxnLst/>
              <a:rect l="l" t="t" r="r" b="b"/>
              <a:pathLst>
                <a:path w="108584" h="125729">
                  <a:moveTo>
                    <a:pt x="108216" y="0"/>
                  </a:moveTo>
                  <a:lnTo>
                    <a:pt x="107549" y="21936"/>
                  </a:lnTo>
                  <a:lnTo>
                    <a:pt x="86969" y="52860"/>
                  </a:lnTo>
                  <a:lnTo>
                    <a:pt x="49959" y="88732"/>
                  </a:lnTo>
                  <a:lnTo>
                    <a:pt x="0" y="125514"/>
                  </a:lnTo>
                </a:path>
              </a:pathLst>
            </a:custGeom>
            <a:ln w="25400">
              <a:solidFill>
                <a:srgbClr val="000000"/>
              </a:solidFill>
            </a:ln>
          </p:spPr>
          <p:txBody>
            <a:bodyPr wrap="square" lIns="0" tIns="0" rIns="0" bIns="0" rtlCol="0"/>
            <a:lstStyle/>
            <a:p>
              <a:endParaRPr/>
            </a:p>
          </p:txBody>
        </p:sp>
        <p:sp>
          <p:nvSpPr>
            <p:cNvPr id="121" name="object 121"/>
            <p:cNvSpPr/>
            <p:nvPr/>
          </p:nvSpPr>
          <p:spPr>
            <a:xfrm>
              <a:off x="6871286" y="4834473"/>
              <a:ext cx="184150" cy="38735"/>
            </a:xfrm>
            <a:custGeom>
              <a:avLst/>
              <a:gdLst/>
              <a:ahLst/>
              <a:cxnLst/>
              <a:rect l="l" t="t" r="r" b="b"/>
              <a:pathLst>
                <a:path w="184150" h="38735">
                  <a:moveTo>
                    <a:pt x="183921" y="0"/>
                  </a:moveTo>
                  <a:lnTo>
                    <a:pt x="128007" y="27629"/>
                  </a:lnTo>
                  <a:lnTo>
                    <a:pt x="74772" y="38523"/>
                  </a:lnTo>
                  <a:lnTo>
                    <a:pt x="30132" y="32395"/>
                  </a:lnTo>
                  <a:lnTo>
                    <a:pt x="0" y="8953"/>
                  </a:lnTo>
                </a:path>
              </a:pathLst>
            </a:custGeom>
            <a:ln w="25400">
              <a:solidFill>
                <a:srgbClr val="000000"/>
              </a:solidFill>
            </a:ln>
          </p:spPr>
          <p:txBody>
            <a:bodyPr wrap="square" lIns="0" tIns="0" rIns="0" bIns="0" rtlCol="0"/>
            <a:lstStyle/>
            <a:p>
              <a:endParaRPr/>
            </a:p>
          </p:txBody>
        </p:sp>
        <p:sp>
          <p:nvSpPr>
            <p:cNvPr id="122" name="object 122"/>
            <p:cNvSpPr/>
            <p:nvPr/>
          </p:nvSpPr>
          <p:spPr>
            <a:xfrm>
              <a:off x="7108891" y="4788938"/>
              <a:ext cx="108585" cy="26670"/>
            </a:xfrm>
            <a:custGeom>
              <a:avLst/>
              <a:gdLst/>
              <a:ahLst/>
              <a:cxnLst/>
              <a:rect l="l" t="t" r="r" b="b"/>
              <a:pathLst>
                <a:path w="108584" h="26670">
                  <a:moveTo>
                    <a:pt x="0" y="26308"/>
                  </a:moveTo>
                  <a:lnTo>
                    <a:pt x="38680" y="9630"/>
                  </a:lnTo>
                  <a:lnTo>
                    <a:pt x="70918" y="751"/>
                  </a:lnTo>
                  <a:lnTo>
                    <a:pt x="94795" y="0"/>
                  </a:lnTo>
                  <a:lnTo>
                    <a:pt x="108394" y="7703"/>
                  </a:lnTo>
                </a:path>
              </a:pathLst>
            </a:custGeom>
            <a:ln w="25400">
              <a:solidFill>
                <a:srgbClr val="000000"/>
              </a:solidFill>
            </a:ln>
          </p:spPr>
          <p:txBody>
            <a:bodyPr wrap="square" lIns="0" tIns="0" rIns="0" bIns="0" rtlCol="0"/>
            <a:lstStyle/>
            <a:p>
              <a:endParaRPr/>
            </a:p>
          </p:txBody>
        </p:sp>
        <p:sp>
          <p:nvSpPr>
            <p:cNvPr id="123" name="object 123"/>
            <p:cNvSpPr/>
            <p:nvPr/>
          </p:nvSpPr>
          <p:spPr>
            <a:xfrm>
              <a:off x="7112151" y="4796462"/>
              <a:ext cx="108585" cy="125730"/>
            </a:xfrm>
            <a:custGeom>
              <a:avLst/>
              <a:gdLst/>
              <a:ahLst/>
              <a:cxnLst/>
              <a:rect l="l" t="t" r="r" b="b"/>
              <a:pathLst>
                <a:path w="108584" h="125729">
                  <a:moveTo>
                    <a:pt x="108216" y="0"/>
                  </a:moveTo>
                  <a:lnTo>
                    <a:pt x="107549" y="21936"/>
                  </a:lnTo>
                  <a:lnTo>
                    <a:pt x="86969" y="52860"/>
                  </a:lnTo>
                  <a:lnTo>
                    <a:pt x="49959" y="88732"/>
                  </a:lnTo>
                  <a:lnTo>
                    <a:pt x="0" y="125514"/>
                  </a:lnTo>
                </a:path>
              </a:pathLst>
            </a:custGeom>
            <a:ln w="25400">
              <a:solidFill>
                <a:srgbClr val="000000"/>
              </a:solidFill>
            </a:ln>
          </p:spPr>
          <p:txBody>
            <a:bodyPr wrap="square" lIns="0" tIns="0" rIns="0" bIns="0" rtlCol="0"/>
            <a:lstStyle/>
            <a:p>
              <a:endParaRPr/>
            </a:p>
          </p:txBody>
        </p:sp>
        <p:sp>
          <p:nvSpPr>
            <p:cNvPr id="124" name="object 124"/>
            <p:cNvSpPr/>
            <p:nvPr/>
          </p:nvSpPr>
          <p:spPr>
            <a:xfrm>
              <a:off x="6913680" y="4757361"/>
              <a:ext cx="91440" cy="163830"/>
            </a:xfrm>
            <a:custGeom>
              <a:avLst/>
              <a:gdLst/>
              <a:ahLst/>
              <a:cxnLst/>
              <a:rect l="l" t="t" r="r" b="b"/>
              <a:pathLst>
                <a:path w="91440" h="163829">
                  <a:moveTo>
                    <a:pt x="9167" y="163779"/>
                  </a:moveTo>
                  <a:lnTo>
                    <a:pt x="0" y="126908"/>
                  </a:lnTo>
                  <a:lnTo>
                    <a:pt x="12361" y="83842"/>
                  </a:lnTo>
                  <a:lnTo>
                    <a:pt x="43639" y="39799"/>
                  </a:lnTo>
                  <a:lnTo>
                    <a:pt x="91222" y="0"/>
                  </a:lnTo>
                </a:path>
              </a:pathLst>
            </a:custGeom>
            <a:ln w="25399">
              <a:solidFill>
                <a:srgbClr val="000000"/>
              </a:solidFill>
            </a:ln>
          </p:spPr>
          <p:txBody>
            <a:bodyPr wrap="square" lIns="0" tIns="0" rIns="0" bIns="0" rtlCol="0"/>
            <a:lstStyle/>
            <a:p>
              <a:endParaRPr/>
            </a:p>
          </p:txBody>
        </p:sp>
        <p:sp>
          <p:nvSpPr>
            <p:cNvPr id="125" name="object 125"/>
            <p:cNvSpPr/>
            <p:nvPr/>
          </p:nvSpPr>
          <p:spPr>
            <a:xfrm>
              <a:off x="6927253" y="4911692"/>
              <a:ext cx="184150" cy="38735"/>
            </a:xfrm>
            <a:custGeom>
              <a:avLst/>
              <a:gdLst/>
              <a:ahLst/>
              <a:cxnLst/>
              <a:rect l="l" t="t" r="r" b="b"/>
              <a:pathLst>
                <a:path w="184150" h="38735">
                  <a:moveTo>
                    <a:pt x="183921" y="0"/>
                  </a:moveTo>
                  <a:lnTo>
                    <a:pt x="128007" y="27629"/>
                  </a:lnTo>
                  <a:lnTo>
                    <a:pt x="74772" y="38523"/>
                  </a:lnTo>
                  <a:lnTo>
                    <a:pt x="30132" y="32395"/>
                  </a:lnTo>
                  <a:lnTo>
                    <a:pt x="0" y="8953"/>
                  </a:lnTo>
                </a:path>
              </a:pathLst>
            </a:custGeom>
            <a:ln w="25400">
              <a:solidFill>
                <a:srgbClr val="000000"/>
              </a:solidFill>
            </a:ln>
          </p:spPr>
          <p:txBody>
            <a:bodyPr wrap="square" lIns="0" tIns="0" rIns="0" bIns="0" rtlCol="0"/>
            <a:lstStyle/>
            <a:p>
              <a:endParaRPr/>
            </a:p>
          </p:txBody>
        </p:sp>
        <p:sp>
          <p:nvSpPr>
            <p:cNvPr id="126" name="object 126"/>
            <p:cNvSpPr/>
            <p:nvPr/>
          </p:nvSpPr>
          <p:spPr>
            <a:xfrm>
              <a:off x="7084895" y="4818226"/>
              <a:ext cx="43815" cy="149860"/>
            </a:xfrm>
            <a:custGeom>
              <a:avLst/>
              <a:gdLst/>
              <a:ahLst/>
              <a:cxnLst/>
              <a:rect l="l" t="t" r="r" b="b"/>
              <a:pathLst>
                <a:path w="43815" h="149860">
                  <a:moveTo>
                    <a:pt x="43226" y="149237"/>
                  </a:moveTo>
                  <a:lnTo>
                    <a:pt x="17030" y="101288"/>
                  </a:lnTo>
                  <a:lnTo>
                    <a:pt x="2278" y="57823"/>
                  </a:lnTo>
                  <a:lnTo>
                    <a:pt x="0" y="23539"/>
                  </a:lnTo>
                  <a:lnTo>
                    <a:pt x="11222" y="3136"/>
                  </a:lnTo>
                  <a:lnTo>
                    <a:pt x="13673" y="1536"/>
                  </a:lnTo>
                  <a:lnTo>
                    <a:pt x="16467" y="495"/>
                  </a:lnTo>
                  <a:lnTo>
                    <a:pt x="19592" y="0"/>
                  </a:lnTo>
                </a:path>
              </a:pathLst>
            </a:custGeom>
            <a:ln w="25400">
              <a:solidFill>
                <a:srgbClr val="000000"/>
              </a:solidFill>
            </a:ln>
          </p:spPr>
          <p:txBody>
            <a:bodyPr wrap="square" lIns="0" tIns="0" rIns="0" bIns="0" rtlCol="0"/>
            <a:lstStyle/>
            <a:p>
              <a:endParaRPr/>
            </a:p>
          </p:txBody>
        </p:sp>
        <p:sp>
          <p:nvSpPr>
            <p:cNvPr id="127" name="object 127"/>
            <p:cNvSpPr/>
            <p:nvPr/>
          </p:nvSpPr>
          <p:spPr>
            <a:xfrm>
              <a:off x="7140702" y="4965954"/>
              <a:ext cx="67310" cy="90170"/>
            </a:xfrm>
            <a:custGeom>
              <a:avLst/>
              <a:gdLst/>
              <a:ahLst/>
              <a:cxnLst/>
              <a:rect l="l" t="t" r="r" b="b"/>
              <a:pathLst>
                <a:path w="67309" h="90170">
                  <a:moveTo>
                    <a:pt x="67055" y="89916"/>
                  </a:moveTo>
                  <a:lnTo>
                    <a:pt x="0" y="0"/>
                  </a:lnTo>
                </a:path>
              </a:pathLst>
            </a:custGeom>
            <a:ln w="25908">
              <a:solidFill>
                <a:srgbClr val="000000"/>
              </a:solidFill>
            </a:ln>
          </p:spPr>
          <p:txBody>
            <a:bodyPr wrap="square" lIns="0" tIns="0" rIns="0" bIns="0" rtlCol="0"/>
            <a:lstStyle/>
            <a:p>
              <a:endParaRPr/>
            </a:p>
          </p:txBody>
        </p:sp>
        <p:sp>
          <p:nvSpPr>
            <p:cNvPr id="128" name="object 128"/>
            <p:cNvSpPr/>
            <p:nvPr/>
          </p:nvSpPr>
          <p:spPr>
            <a:xfrm>
              <a:off x="6884996" y="4552879"/>
              <a:ext cx="158750" cy="56515"/>
            </a:xfrm>
            <a:custGeom>
              <a:avLst/>
              <a:gdLst/>
              <a:ahLst/>
              <a:cxnLst/>
              <a:rect l="l" t="t" r="r" b="b"/>
              <a:pathLst>
                <a:path w="158750" h="56514">
                  <a:moveTo>
                    <a:pt x="0" y="56119"/>
                  </a:moveTo>
                  <a:lnTo>
                    <a:pt x="53932" y="25438"/>
                  </a:lnTo>
                  <a:lnTo>
                    <a:pt x="101760" y="6219"/>
                  </a:lnTo>
                  <a:lnTo>
                    <a:pt x="138379" y="0"/>
                  </a:lnTo>
                  <a:lnTo>
                    <a:pt x="158686" y="8316"/>
                  </a:lnTo>
                </a:path>
              </a:pathLst>
            </a:custGeom>
            <a:ln w="25400">
              <a:solidFill>
                <a:srgbClr val="000000"/>
              </a:solidFill>
            </a:ln>
          </p:spPr>
          <p:txBody>
            <a:bodyPr wrap="square" lIns="0" tIns="0" rIns="0" bIns="0" rtlCol="0"/>
            <a:lstStyle/>
            <a:p>
              <a:endParaRPr/>
            </a:p>
          </p:txBody>
        </p:sp>
        <p:sp>
          <p:nvSpPr>
            <p:cNvPr id="129" name="object 129"/>
            <p:cNvSpPr/>
            <p:nvPr/>
          </p:nvSpPr>
          <p:spPr>
            <a:xfrm>
              <a:off x="6936568" y="4561908"/>
              <a:ext cx="108585" cy="125730"/>
            </a:xfrm>
            <a:custGeom>
              <a:avLst/>
              <a:gdLst/>
              <a:ahLst/>
              <a:cxnLst/>
              <a:rect l="l" t="t" r="r" b="b"/>
              <a:pathLst>
                <a:path w="108584" h="125729">
                  <a:moveTo>
                    <a:pt x="108216" y="0"/>
                  </a:moveTo>
                  <a:lnTo>
                    <a:pt x="107549" y="21936"/>
                  </a:lnTo>
                  <a:lnTo>
                    <a:pt x="86969" y="52860"/>
                  </a:lnTo>
                  <a:lnTo>
                    <a:pt x="49959" y="88732"/>
                  </a:lnTo>
                  <a:lnTo>
                    <a:pt x="0" y="125514"/>
                  </a:lnTo>
                </a:path>
              </a:pathLst>
            </a:custGeom>
            <a:ln w="25400">
              <a:solidFill>
                <a:srgbClr val="000000"/>
              </a:solidFill>
            </a:ln>
          </p:spPr>
          <p:txBody>
            <a:bodyPr wrap="square" lIns="0" tIns="0" rIns="0" bIns="0" rtlCol="0"/>
            <a:lstStyle/>
            <a:p>
              <a:endParaRPr/>
            </a:p>
          </p:txBody>
        </p:sp>
        <p:sp>
          <p:nvSpPr>
            <p:cNvPr id="130" name="object 130"/>
            <p:cNvSpPr/>
            <p:nvPr/>
          </p:nvSpPr>
          <p:spPr>
            <a:xfrm>
              <a:off x="6751670" y="4677140"/>
              <a:ext cx="184150" cy="38735"/>
            </a:xfrm>
            <a:custGeom>
              <a:avLst/>
              <a:gdLst/>
              <a:ahLst/>
              <a:cxnLst/>
              <a:rect l="l" t="t" r="r" b="b"/>
              <a:pathLst>
                <a:path w="184150" h="38735">
                  <a:moveTo>
                    <a:pt x="183921" y="0"/>
                  </a:moveTo>
                  <a:lnTo>
                    <a:pt x="128007" y="27629"/>
                  </a:lnTo>
                  <a:lnTo>
                    <a:pt x="74772" y="38523"/>
                  </a:lnTo>
                  <a:lnTo>
                    <a:pt x="30132" y="32395"/>
                  </a:lnTo>
                  <a:lnTo>
                    <a:pt x="0" y="8953"/>
                  </a:lnTo>
                </a:path>
              </a:pathLst>
            </a:custGeom>
            <a:ln w="25400">
              <a:solidFill>
                <a:srgbClr val="000000"/>
              </a:solidFill>
            </a:ln>
          </p:spPr>
          <p:txBody>
            <a:bodyPr wrap="square" lIns="0" tIns="0" rIns="0" bIns="0" rtlCol="0"/>
            <a:lstStyle/>
            <a:p>
              <a:endParaRPr/>
            </a:p>
          </p:txBody>
        </p:sp>
        <p:sp>
          <p:nvSpPr>
            <p:cNvPr id="131" name="object 131"/>
            <p:cNvSpPr/>
            <p:nvPr/>
          </p:nvSpPr>
          <p:spPr>
            <a:xfrm>
              <a:off x="6794065" y="4600029"/>
              <a:ext cx="91440" cy="163830"/>
            </a:xfrm>
            <a:custGeom>
              <a:avLst/>
              <a:gdLst/>
              <a:ahLst/>
              <a:cxnLst/>
              <a:rect l="l" t="t" r="r" b="b"/>
              <a:pathLst>
                <a:path w="91440" h="163829">
                  <a:moveTo>
                    <a:pt x="9167" y="163779"/>
                  </a:moveTo>
                  <a:lnTo>
                    <a:pt x="0" y="126908"/>
                  </a:lnTo>
                  <a:lnTo>
                    <a:pt x="12361" y="83842"/>
                  </a:lnTo>
                  <a:lnTo>
                    <a:pt x="43639" y="39799"/>
                  </a:lnTo>
                  <a:lnTo>
                    <a:pt x="91222" y="0"/>
                  </a:lnTo>
                </a:path>
              </a:pathLst>
            </a:custGeom>
            <a:ln w="25399">
              <a:solidFill>
                <a:srgbClr val="000000"/>
              </a:solidFill>
            </a:ln>
          </p:spPr>
          <p:txBody>
            <a:bodyPr wrap="square" lIns="0" tIns="0" rIns="0" bIns="0" rtlCol="0"/>
            <a:lstStyle/>
            <a:p>
              <a:endParaRPr/>
            </a:p>
          </p:txBody>
        </p:sp>
        <p:sp>
          <p:nvSpPr>
            <p:cNvPr id="132" name="object 132"/>
            <p:cNvSpPr/>
            <p:nvPr/>
          </p:nvSpPr>
          <p:spPr>
            <a:xfrm>
              <a:off x="6944254" y="4632993"/>
              <a:ext cx="158750" cy="56515"/>
            </a:xfrm>
            <a:custGeom>
              <a:avLst/>
              <a:gdLst/>
              <a:ahLst/>
              <a:cxnLst/>
              <a:rect l="l" t="t" r="r" b="b"/>
              <a:pathLst>
                <a:path w="158750" h="56514">
                  <a:moveTo>
                    <a:pt x="0" y="56119"/>
                  </a:moveTo>
                  <a:lnTo>
                    <a:pt x="53932" y="25438"/>
                  </a:lnTo>
                  <a:lnTo>
                    <a:pt x="101760" y="6219"/>
                  </a:lnTo>
                  <a:lnTo>
                    <a:pt x="138379" y="0"/>
                  </a:lnTo>
                  <a:lnTo>
                    <a:pt x="158686" y="8316"/>
                  </a:lnTo>
                </a:path>
              </a:pathLst>
            </a:custGeom>
            <a:ln w="25400">
              <a:solidFill>
                <a:srgbClr val="000000"/>
              </a:solidFill>
            </a:ln>
          </p:spPr>
          <p:txBody>
            <a:bodyPr wrap="square" lIns="0" tIns="0" rIns="0" bIns="0" rtlCol="0"/>
            <a:lstStyle/>
            <a:p>
              <a:endParaRPr/>
            </a:p>
          </p:txBody>
        </p:sp>
        <p:sp>
          <p:nvSpPr>
            <p:cNvPr id="133" name="object 133"/>
            <p:cNvSpPr/>
            <p:nvPr/>
          </p:nvSpPr>
          <p:spPr>
            <a:xfrm>
              <a:off x="6996925" y="4641058"/>
              <a:ext cx="108585" cy="125730"/>
            </a:xfrm>
            <a:custGeom>
              <a:avLst/>
              <a:gdLst/>
              <a:ahLst/>
              <a:cxnLst/>
              <a:rect l="l" t="t" r="r" b="b"/>
              <a:pathLst>
                <a:path w="108584" h="125729">
                  <a:moveTo>
                    <a:pt x="108216" y="0"/>
                  </a:moveTo>
                  <a:lnTo>
                    <a:pt x="107549" y="21936"/>
                  </a:lnTo>
                  <a:lnTo>
                    <a:pt x="86969" y="52860"/>
                  </a:lnTo>
                  <a:lnTo>
                    <a:pt x="49959" y="88732"/>
                  </a:lnTo>
                  <a:lnTo>
                    <a:pt x="0" y="125514"/>
                  </a:lnTo>
                </a:path>
              </a:pathLst>
            </a:custGeom>
            <a:ln w="25400">
              <a:solidFill>
                <a:srgbClr val="000000"/>
              </a:solidFill>
            </a:ln>
          </p:spPr>
          <p:txBody>
            <a:bodyPr wrap="square" lIns="0" tIns="0" rIns="0" bIns="0" rtlCol="0"/>
            <a:lstStyle/>
            <a:p>
              <a:endParaRPr/>
            </a:p>
          </p:txBody>
        </p:sp>
        <p:sp>
          <p:nvSpPr>
            <p:cNvPr id="134" name="object 134"/>
            <p:cNvSpPr/>
            <p:nvPr/>
          </p:nvSpPr>
          <p:spPr>
            <a:xfrm>
              <a:off x="6812027" y="4756289"/>
              <a:ext cx="184150" cy="38735"/>
            </a:xfrm>
            <a:custGeom>
              <a:avLst/>
              <a:gdLst/>
              <a:ahLst/>
              <a:cxnLst/>
              <a:rect l="l" t="t" r="r" b="b"/>
              <a:pathLst>
                <a:path w="184150" h="38735">
                  <a:moveTo>
                    <a:pt x="183921" y="0"/>
                  </a:moveTo>
                  <a:lnTo>
                    <a:pt x="128007" y="27629"/>
                  </a:lnTo>
                  <a:lnTo>
                    <a:pt x="74772" y="38523"/>
                  </a:lnTo>
                  <a:lnTo>
                    <a:pt x="30132" y="32395"/>
                  </a:lnTo>
                  <a:lnTo>
                    <a:pt x="0" y="8953"/>
                  </a:lnTo>
                </a:path>
              </a:pathLst>
            </a:custGeom>
            <a:ln w="25400">
              <a:solidFill>
                <a:srgbClr val="000000"/>
              </a:solidFill>
            </a:ln>
          </p:spPr>
          <p:txBody>
            <a:bodyPr wrap="square" lIns="0" tIns="0" rIns="0" bIns="0" rtlCol="0"/>
            <a:lstStyle/>
            <a:p>
              <a:endParaRPr/>
            </a:p>
          </p:txBody>
        </p:sp>
        <p:sp>
          <p:nvSpPr>
            <p:cNvPr id="135" name="object 135"/>
            <p:cNvSpPr/>
            <p:nvPr/>
          </p:nvSpPr>
          <p:spPr>
            <a:xfrm>
              <a:off x="6854422" y="4679177"/>
              <a:ext cx="91440" cy="163830"/>
            </a:xfrm>
            <a:custGeom>
              <a:avLst/>
              <a:gdLst/>
              <a:ahLst/>
              <a:cxnLst/>
              <a:rect l="l" t="t" r="r" b="b"/>
              <a:pathLst>
                <a:path w="91440" h="163829">
                  <a:moveTo>
                    <a:pt x="9167" y="163779"/>
                  </a:moveTo>
                  <a:lnTo>
                    <a:pt x="0" y="126908"/>
                  </a:lnTo>
                  <a:lnTo>
                    <a:pt x="12361" y="83842"/>
                  </a:lnTo>
                  <a:lnTo>
                    <a:pt x="43639" y="39799"/>
                  </a:lnTo>
                  <a:lnTo>
                    <a:pt x="91222" y="0"/>
                  </a:lnTo>
                </a:path>
              </a:pathLst>
            </a:custGeom>
            <a:ln w="25399">
              <a:solidFill>
                <a:srgbClr val="000000"/>
              </a:solidFill>
            </a:ln>
          </p:spPr>
          <p:txBody>
            <a:bodyPr wrap="square" lIns="0" tIns="0" rIns="0" bIns="0" rtlCol="0"/>
            <a:lstStyle/>
            <a:p>
              <a:endParaRPr/>
            </a:p>
          </p:txBody>
        </p:sp>
        <p:sp>
          <p:nvSpPr>
            <p:cNvPr id="136" name="object 136"/>
            <p:cNvSpPr/>
            <p:nvPr/>
          </p:nvSpPr>
          <p:spPr>
            <a:xfrm>
              <a:off x="5977847" y="4741703"/>
              <a:ext cx="102235" cy="132080"/>
            </a:xfrm>
            <a:custGeom>
              <a:avLst/>
              <a:gdLst/>
              <a:ahLst/>
              <a:cxnLst/>
              <a:rect l="l" t="t" r="r" b="b"/>
              <a:pathLst>
                <a:path w="102235" h="132079">
                  <a:moveTo>
                    <a:pt x="101980" y="131775"/>
                  </a:moveTo>
                  <a:lnTo>
                    <a:pt x="54013" y="92419"/>
                  </a:lnTo>
                  <a:lnTo>
                    <a:pt x="18932" y="54656"/>
                  </a:lnTo>
                  <a:lnTo>
                    <a:pt x="0" y="22695"/>
                  </a:lnTo>
                  <a:lnTo>
                    <a:pt x="482" y="749"/>
                  </a:lnTo>
                  <a:lnTo>
                    <a:pt x="672" y="495"/>
                  </a:lnTo>
                  <a:lnTo>
                    <a:pt x="863" y="241"/>
                  </a:lnTo>
                  <a:lnTo>
                    <a:pt x="1079" y="0"/>
                  </a:lnTo>
                </a:path>
              </a:pathLst>
            </a:custGeom>
            <a:ln w="25400">
              <a:solidFill>
                <a:srgbClr val="000000"/>
              </a:solidFill>
            </a:ln>
          </p:spPr>
          <p:txBody>
            <a:bodyPr wrap="square" lIns="0" tIns="0" rIns="0" bIns="0" rtlCol="0"/>
            <a:lstStyle/>
            <a:p>
              <a:endParaRPr/>
            </a:p>
          </p:txBody>
        </p:sp>
        <p:sp>
          <p:nvSpPr>
            <p:cNvPr id="137" name="object 137"/>
            <p:cNvSpPr/>
            <p:nvPr/>
          </p:nvSpPr>
          <p:spPr>
            <a:xfrm>
              <a:off x="5982106" y="4733227"/>
              <a:ext cx="156210" cy="63500"/>
            </a:xfrm>
            <a:custGeom>
              <a:avLst/>
              <a:gdLst/>
              <a:ahLst/>
              <a:cxnLst/>
              <a:rect l="l" t="t" r="r" b="b"/>
              <a:pathLst>
                <a:path w="156210" h="63500">
                  <a:moveTo>
                    <a:pt x="0" y="7239"/>
                  </a:moveTo>
                  <a:lnTo>
                    <a:pt x="20716" y="0"/>
                  </a:lnTo>
                  <a:lnTo>
                    <a:pt x="56962" y="8130"/>
                  </a:lnTo>
                  <a:lnTo>
                    <a:pt x="103720" y="29826"/>
                  </a:lnTo>
                  <a:lnTo>
                    <a:pt x="155968" y="63284"/>
                  </a:lnTo>
                </a:path>
              </a:pathLst>
            </a:custGeom>
            <a:ln w="25400">
              <a:solidFill>
                <a:srgbClr val="000000"/>
              </a:solidFill>
            </a:ln>
          </p:spPr>
          <p:txBody>
            <a:bodyPr wrap="square" lIns="0" tIns="0" rIns="0" bIns="0" rtlCol="0"/>
            <a:lstStyle/>
            <a:p>
              <a:endParaRPr/>
            </a:p>
          </p:txBody>
        </p:sp>
        <p:sp>
          <p:nvSpPr>
            <p:cNvPr id="138" name="object 138"/>
            <p:cNvSpPr/>
            <p:nvPr/>
          </p:nvSpPr>
          <p:spPr>
            <a:xfrm>
              <a:off x="6072536" y="4955695"/>
              <a:ext cx="131445" cy="26034"/>
            </a:xfrm>
            <a:custGeom>
              <a:avLst/>
              <a:gdLst/>
              <a:ahLst/>
              <a:cxnLst/>
              <a:rect l="l" t="t" r="r" b="b"/>
              <a:pathLst>
                <a:path w="131445" h="26035">
                  <a:moveTo>
                    <a:pt x="130937" y="0"/>
                  </a:moveTo>
                  <a:lnTo>
                    <a:pt x="109118" y="17975"/>
                  </a:lnTo>
                  <a:lnTo>
                    <a:pt x="78493" y="25938"/>
                  </a:lnTo>
                  <a:lnTo>
                    <a:pt x="41356" y="23697"/>
                  </a:lnTo>
                  <a:lnTo>
                    <a:pt x="0" y="11061"/>
                  </a:lnTo>
                </a:path>
              </a:pathLst>
            </a:custGeom>
            <a:ln w="25400">
              <a:solidFill>
                <a:srgbClr val="000000"/>
              </a:solidFill>
            </a:ln>
          </p:spPr>
          <p:txBody>
            <a:bodyPr wrap="square" lIns="0" tIns="0" rIns="0" bIns="0" rtlCol="0"/>
            <a:lstStyle/>
            <a:p>
              <a:endParaRPr/>
            </a:p>
          </p:txBody>
        </p:sp>
        <p:sp>
          <p:nvSpPr>
            <p:cNvPr id="139" name="object 139"/>
            <p:cNvSpPr/>
            <p:nvPr/>
          </p:nvSpPr>
          <p:spPr>
            <a:xfrm>
              <a:off x="6135981" y="4785588"/>
              <a:ext cx="85725" cy="168910"/>
            </a:xfrm>
            <a:custGeom>
              <a:avLst/>
              <a:gdLst/>
              <a:ahLst/>
              <a:cxnLst/>
              <a:rect l="l" t="t" r="r" b="b"/>
              <a:pathLst>
                <a:path w="85725" h="168910">
                  <a:moveTo>
                    <a:pt x="0" y="0"/>
                  </a:moveTo>
                  <a:lnTo>
                    <a:pt x="45828" y="42300"/>
                  </a:lnTo>
                  <a:lnTo>
                    <a:pt x="75077" y="88095"/>
                  </a:lnTo>
                  <a:lnTo>
                    <a:pt x="85355" y="131968"/>
                  </a:lnTo>
                  <a:lnTo>
                    <a:pt x="74269" y="168503"/>
                  </a:lnTo>
                </a:path>
              </a:pathLst>
            </a:custGeom>
            <a:ln w="25400">
              <a:solidFill>
                <a:srgbClr val="000000"/>
              </a:solidFill>
            </a:ln>
          </p:spPr>
          <p:txBody>
            <a:bodyPr wrap="square" lIns="0" tIns="0" rIns="0" bIns="0" rtlCol="0"/>
            <a:lstStyle/>
            <a:p>
              <a:endParaRPr/>
            </a:p>
          </p:txBody>
        </p:sp>
        <p:sp>
          <p:nvSpPr>
            <p:cNvPr id="140" name="object 140"/>
            <p:cNvSpPr/>
            <p:nvPr/>
          </p:nvSpPr>
          <p:spPr>
            <a:xfrm>
              <a:off x="6083508" y="4861215"/>
              <a:ext cx="182880" cy="43815"/>
            </a:xfrm>
            <a:custGeom>
              <a:avLst/>
              <a:gdLst/>
              <a:ahLst/>
              <a:cxnLst/>
              <a:rect l="l" t="t" r="r" b="b"/>
              <a:pathLst>
                <a:path w="182879" h="43814">
                  <a:moveTo>
                    <a:pt x="182308" y="17906"/>
                  </a:moveTo>
                  <a:lnTo>
                    <a:pt x="151172" y="39681"/>
                  </a:lnTo>
                  <a:lnTo>
                    <a:pt x="106537" y="43572"/>
                  </a:lnTo>
                  <a:lnTo>
                    <a:pt x="54210" y="30153"/>
                  </a:lnTo>
                  <a:lnTo>
                    <a:pt x="0" y="0"/>
                  </a:lnTo>
                </a:path>
              </a:pathLst>
            </a:custGeom>
            <a:ln w="25399">
              <a:solidFill>
                <a:srgbClr val="000000"/>
              </a:solidFill>
            </a:ln>
          </p:spPr>
          <p:txBody>
            <a:bodyPr wrap="square" lIns="0" tIns="0" rIns="0" bIns="0" rtlCol="0"/>
            <a:lstStyle/>
            <a:p>
              <a:endParaRPr/>
            </a:p>
          </p:txBody>
        </p:sp>
        <p:sp>
          <p:nvSpPr>
            <p:cNvPr id="141" name="object 141"/>
            <p:cNvSpPr/>
            <p:nvPr/>
          </p:nvSpPr>
          <p:spPr>
            <a:xfrm>
              <a:off x="6040398" y="4666415"/>
              <a:ext cx="102235" cy="132080"/>
            </a:xfrm>
            <a:custGeom>
              <a:avLst/>
              <a:gdLst/>
              <a:ahLst/>
              <a:cxnLst/>
              <a:rect l="l" t="t" r="r" b="b"/>
              <a:pathLst>
                <a:path w="102235" h="132079">
                  <a:moveTo>
                    <a:pt x="101980" y="131775"/>
                  </a:moveTo>
                  <a:lnTo>
                    <a:pt x="54013" y="92419"/>
                  </a:lnTo>
                  <a:lnTo>
                    <a:pt x="18932" y="54656"/>
                  </a:lnTo>
                  <a:lnTo>
                    <a:pt x="0" y="22695"/>
                  </a:lnTo>
                  <a:lnTo>
                    <a:pt x="482" y="749"/>
                  </a:lnTo>
                  <a:lnTo>
                    <a:pt x="672" y="495"/>
                  </a:lnTo>
                  <a:lnTo>
                    <a:pt x="863" y="241"/>
                  </a:lnTo>
                  <a:lnTo>
                    <a:pt x="1079" y="0"/>
                  </a:lnTo>
                </a:path>
              </a:pathLst>
            </a:custGeom>
            <a:ln w="25400">
              <a:solidFill>
                <a:srgbClr val="000000"/>
              </a:solidFill>
            </a:ln>
          </p:spPr>
          <p:txBody>
            <a:bodyPr wrap="square" lIns="0" tIns="0" rIns="0" bIns="0" rtlCol="0"/>
            <a:lstStyle/>
            <a:p>
              <a:endParaRPr/>
            </a:p>
          </p:txBody>
        </p:sp>
        <p:sp>
          <p:nvSpPr>
            <p:cNvPr id="142" name="object 142"/>
            <p:cNvSpPr/>
            <p:nvPr/>
          </p:nvSpPr>
          <p:spPr>
            <a:xfrm>
              <a:off x="6043560" y="4657937"/>
              <a:ext cx="156210" cy="63500"/>
            </a:xfrm>
            <a:custGeom>
              <a:avLst/>
              <a:gdLst/>
              <a:ahLst/>
              <a:cxnLst/>
              <a:rect l="l" t="t" r="r" b="b"/>
              <a:pathLst>
                <a:path w="156210" h="63500">
                  <a:moveTo>
                    <a:pt x="0" y="7239"/>
                  </a:moveTo>
                  <a:lnTo>
                    <a:pt x="20716" y="0"/>
                  </a:lnTo>
                  <a:lnTo>
                    <a:pt x="56962" y="8130"/>
                  </a:lnTo>
                  <a:lnTo>
                    <a:pt x="103720" y="29826"/>
                  </a:lnTo>
                  <a:lnTo>
                    <a:pt x="155968" y="63284"/>
                  </a:lnTo>
                </a:path>
              </a:pathLst>
            </a:custGeom>
            <a:ln w="25400">
              <a:solidFill>
                <a:srgbClr val="000000"/>
              </a:solidFill>
            </a:ln>
          </p:spPr>
          <p:txBody>
            <a:bodyPr wrap="square" lIns="0" tIns="0" rIns="0" bIns="0" rtlCol="0"/>
            <a:lstStyle/>
            <a:p>
              <a:endParaRPr/>
            </a:p>
          </p:txBody>
        </p:sp>
        <p:sp>
          <p:nvSpPr>
            <p:cNvPr id="143" name="object 143"/>
            <p:cNvSpPr/>
            <p:nvPr/>
          </p:nvSpPr>
          <p:spPr>
            <a:xfrm>
              <a:off x="6197435" y="4711264"/>
              <a:ext cx="85725" cy="168910"/>
            </a:xfrm>
            <a:custGeom>
              <a:avLst/>
              <a:gdLst/>
              <a:ahLst/>
              <a:cxnLst/>
              <a:rect l="l" t="t" r="r" b="b"/>
              <a:pathLst>
                <a:path w="85725" h="168910">
                  <a:moveTo>
                    <a:pt x="0" y="0"/>
                  </a:moveTo>
                  <a:lnTo>
                    <a:pt x="45828" y="42300"/>
                  </a:lnTo>
                  <a:lnTo>
                    <a:pt x="75077" y="88095"/>
                  </a:lnTo>
                  <a:lnTo>
                    <a:pt x="85355" y="131968"/>
                  </a:lnTo>
                  <a:lnTo>
                    <a:pt x="74269" y="168503"/>
                  </a:lnTo>
                </a:path>
              </a:pathLst>
            </a:custGeom>
            <a:ln w="25400">
              <a:solidFill>
                <a:srgbClr val="000000"/>
              </a:solidFill>
            </a:ln>
          </p:spPr>
          <p:txBody>
            <a:bodyPr wrap="square" lIns="0" tIns="0" rIns="0" bIns="0" rtlCol="0"/>
            <a:lstStyle/>
            <a:p>
              <a:endParaRPr/>
            </a:p>
          </p:txBody>
        </p:sp>
        <p:sp>
          <p:nvSpPr>
            <p:cNvPr id="144" name="object 144"/>
            <p:cNvSpPr/>
            <p:nvPr/>
          </p:nvSpPr>
          <p:spPr>
            <a:xfrm>
              <a:off x="6144963" y="4786891"/>
              <a:ext cx="182880" cy="43815"/>
            </a:xfrm>
            <a:custGeom>
              <a:avLst/>
              <a:gdLst/>
              <a:ahLst/>
              <a:cxnLst/>
              <a:rect l="l" t="t" r="r" b="b"/>
              <a:pathLst>
                <a:path w="182879" h="43814">
                  <a:moveTo>
                    <a:pt x="182308" y="17906"/>
                  </a:moveTo>
                  <a:lnTo>
                    <a:pt x="151172" y="39681"/>
                  </a:lnTo>
                  <a:lnTo>
                    <a:pt x="106537" y="43572"/>
                  </a:lnTo>
                  <a:lnTo>
                    <a:pt x="54210" y="30153"/>
                  </a:lnTo>
                  <a:lnTo>
                    <a:pt x="0" y="0"/>
                  </a:lnTo>
                </a:path>
              </a:pathLst>
            </a:custGeom>
            <a:ln w="25399">
              <a:solidFill>
                <a:srgbClr val="000000"/>
              </a:solidFill>
            </a:ln>
          </p:spPr>
          <p:txBody>
            <a:bodyPr wrap="square" lIns="0" tIns="0" rIns="0" bIns="0" rtlCol="0"/>
            <a:lstStyle/>
            <a:p>
              <a:endParaRPr/>
            </a:p>
          </p:txBody>
        </p:sp>
        <p:sp>
          <p:nvSpPr>
            <p:cNvPr id="145" name="object 145"/>
            <p:cNvSpPr/>
            <p:nvPr/>
          </p:nvSpPr>
          <p:spPr>
            <a:xfrm>
              <a:off x="5942335" y="4956024"/>
              <a:ext cx="126364" cy="85725"/>
            </a:xfrm>
            <a:custGeom>
              <a:avLst/>
              <a:gdLst/>
              <a:ahLst/>
              <a:cxnLst/>
              <a:rect l="l" t="t" r="r" b="b"/>
              <a:pathLst>
                <a:path w="126364" h="85725">
                  <a:moveTo>
                    <a:pt x="0" y="85416"/>
                  </a:moveTo>
                  <a:lnTo>
                    <a:pt x="35373" y="43775"/>
                  </a:lnTo>
                  <a:lnTo>
                    <a:pt x="70656" y="14421"/>
                  </a:lnTo>
                  <a:lnTo>
                    <a:pt x="101834" y="0"/>
                  </a:lnTo>
                  <a:lnTo>
                    <a:pt x="124891" y="3158"/>
                  </a:lnTo>
                  <a:lnTo>
                    <a:pt x="125183" y="3361"/>
                  </a:lnTo>
                  <a:lnTo>
                    <a:pt x="125476" y="3589"/>
                  </a:lnTo>
                  <a:lnTo>
                    <a:pt x="125755" y="3818"/>
                  </a:lnTo>
                </a:path>
              </a:pathLst>
            </a:custGeom>
            <a:ln w="25400">
              <a:solidFill>
                <a:srgbClr val="000000"/>
              </a:solidFill>
            </a:ln>
          </p:spPr>
          <p:txBody>
            <a:bodyPr wrap="square" lIns="0" tIns="0" rIns="0" bIns="0" rtlCol="0"/>
            <a:lstStyle/>
            <a:p>
              <a:endParaRPr/>
            </a:p>
          </p:txBody>
        </p:sp>
        <p:sp>
          <p:nvSpPr>
            <p:cNvPr id="146" name="object 146"/>
            <p:cNvSpPr/>
            <p:nvPr/>
          </p:nvSpPr>
          <p:spPr>
            <a:xfrm>
              <a:off x="6226955" y="4434758"/>
              <a:ext cx="102235" cy="132080"/>
            </a:xfrm>
            <a:custGeom>
              <a:avLst/>
              <a:gdLst/>
              <a:ahLst/>
              <a:cxnLst/>
              <a:rect l="l" t="t" r="r" b="b"/>
              <a:pathLst>
                <a:path w="102235" h="132079">
                  <a:moveTo>
                    <a:pt x="101980" y="131775"/>
                  </a:moveTo>
                  <a:lnTo>
                    <a:pt x="54013" y="92419"/>
                  </a:lnTo>
                  <a:lnTo>
                    <a:pt x="18932" y="54656"/>
                  </a:lnTo>
                  <a:lnTo>
                    <a:pt x="0" y="22695"/>
                  </a:lnTo>
                  <a:lnTo>
                    <a:pt x="482" y="749"/>
                  </a:lnTo>
                  <a:lnTo>
                    <a:pt x="672" y="495"/>
                  </a:lnTo>
                  <a:lnTo>
                    <a:pt x="863" y="241"/>
                  </a:lnTo>
                  <a:lnTo>
                    <a:pt x="1079" y="0"/>
                  </a:lnTo>
                </a:path>
              </a:pathLst>
            </a:custGeom>
            <a:ln w="25400">
              <a:solidFill>
                <a:srgbClr val="000000"/>
              </a:solidFill>
            </a:ln>
          </p:spPr>
          <p:txBody>
            <a:bodyPr wrap="square" lIns="0" tIns="0" rIns="0" bIns="0" rtlCol="0"/>
            <a:lstStyle/>
            <a:p>
              <a:endParaRPr/>
            </a:p>
          </p:txBody>
        </p:sp>
        <p:sp>
          <p:nvSpPr>
            <p:cNvPr id="147" name="object 147"/>
            <p:cNvSpPr/>
            <p:nvPr/>
          </p:nvSpPr>
          <p:spPr>
            <a:xfrm>
              <a:off x="6230117" y="4427247"/>
              <a:ext cx="156210" cy="63500"/>
            </a:xfrm>
            <a:custGeom>
              <a:avLst/>
              <a:gdLst/>
              <a:ahLst/>
              <a:cxnLst/>
              <a:rect l="l" t="t" r="r" b="b"/>
              <a:pathLst>
                <a:path w="156210" h="63500">
                  <a:moveTo>
                    <a:pt x="0" y="7239"/>
                  </a:moveTo>
                  <a:lnTo>
                    <a:pt x="20716" y="0"/>
                  </a:lnTo>
                  <a:lnTo>
                    <a:pt x="56962" y="8130"/>
                  </a:lnTo>
                  <a:lnTo>
                    <a:pt x="103720" y="29826"/>
                  </a:lnTo>
                  <a:lnTo>
                    <a:pt x="155968" y="63284"/>
                  </a:lnTo>
                </a:path>
              </a:pathLst>
            </a:custGeom>
            <a:ln w="25400">
              <a:solidFill>
                <a:srgbClr val="000000"/>
              </a:solidFill>
            </a:ln>
          </p:spPr>
          <p:txBody>
            <a:bodyPr wrap="square" lIns="0" tIns="0" rIns="0" bIns="0" rtlCol="0"/>
            <a:lstStyle/>
            <a:p>
              <a:endParaRPr/>
            </a:p>
          </p:txBody>
        </p:sp>
        <p:sp>
          <p:nvSpPr>
            <p:cNvPr id="148" name="object 148"/>
            <p:cNvSpPr/>
            <p:nvPr/>
          </p:nvSpPr>
          <p:spPr>
            <a:xfrm>
              <a:off x="6383991" y="4479608"/>
              <a:ext cx="85725" cy="168910"/>
            </a:xfrm>
            <a:custGeom>
              <a:avLst/>
              <a:gdLst/>
              <a:ahLst/>
              <a:cxnLst/>
              <a:rect l="l" t="t" r="r" b="b"/>
              <a:pathLst>
                <a:path w="85725" h="168910">
                  <a:moveTo>
                    <a:pt x="0" y="0"/>
                  </a:moveTo>
                  <a:lnTo>
                    <a:pt x="45828" y="42300"/>
                  </a:lnTo>
                  <a:lnTo>
                    <a:pt x="75077" y="88095"/>
                  </a:lnTo>
                  <a:lnTo>
                    <a:pt x="85355" y="131968"/>
                  </a:lnTo>
                  <a:lnTo>
                    <a:pt x="74269" y="168503"/>
                  </a:lnTo>
                </a:path>
              </a:pathLst>
            </a:custGeom>
            <a:ln w="25400">
              <a:solidFill>
                <a:srgbClr val="000000"/>
              </a:solidFill>
            </a:ln>
          </p:spPr>
          <p:txBody>
            <a:bodyPr wrap="square" lIns="0" tIns="0" rIns="0" bIns="0" rtlCol="0"/>
            <a:lstStyle/>
            <a:p>
              <a:endParaRPr/>
            </a:p>
          </p:txBody>
        </p:sp>
        <p:sp>
          <p:nvSpPr>
            <p:cNvPr id="149" name="object 149"/>
            <p:cNvSpPr/>
            <p:nvPr/>
          </p:nvSpPr>
          <p:spPr>
            <a:xfrm>
              <a:off x="6288293" y="4361102"/>
              <a:ext cx="58419" cy="95885"/>
            </a:xfrm>
            <a:custGeom>
              <a:avLst/>
              <a:gdLst/>
              <a:ahLst/>
              <a:cxnLst/>
              <a:rect l="l" t="t" r="r" b="b"/>
              <a:pathLst>
                <a:path w="58420" h="95885">
                  <a:moveTo>
                    <a:pt x="58309" y="95427"/>
                  </a:moveTo>
                  <a:lnTo>
                    <a:pt x="28903" y="65172"/>
                  </a:lnTo>
                  <a:lnTo>
                    <a:pt x="9133" y="38046"/>
                  </a:lnTo>
                  <a:lnTo>
                    <a:pt x="0" y="15753"/>
                  </a:lnTo>
                  <a:lnTo>
                    <a:pt x="2505" y="0"/>
                  </a:lnTo>
                </a:path>
              </a:pathLst>
            </a:custGeom>
            <a:ln w="25400">
              <a:solidFill>
                <a:srgbClr val="000000"/>
              </a:solidFill>
            </a:ln>
          </p:spPr>
          <p:txBody>
            <a:bodyPr wrap="square" lIns="0" tIns="0" rIns="0" bIns="0" rtlCol="0"/>
            <a:lstStyle/>
            <a:p>
              <a:endParaRPr/>
            </a:p>
          </p:txBody>
        </p:sp>
        <p:sp>
          <p:nvSpPr>
            <p:cNvPr id="150" name="object 150"/>
            <p:cNvSpPr/>
            <p:nvPr/>
          </p:nvSpPr>
          <p:spPr>
            <a:xfrm>
              <a:off x="6293765" y="4351958"/>
              <a:ext cx="156210" cy="63500"/>
            </a:xfrm>
            <a:custGeom>
              <a:avLst/>
              <a:gdLst/>
              <a:ahLst/>
              <a:cxnLst/>
              <a:rect l="l" t="t" r="r" b="b"/>
              <a:pathLst>
                <a:path w="156210" h="63500">
                  <a:moveTo>
                    <a:pt x="0" y="7239"/>
                  </a:moveTo>
                  <a:lnTo>
                    <a:pt x="20716" y="0"/>
                  </a:lnTo>
                  <a:lnTo>
                    <a:pt x="56962" y="8130"/>
                  </a:lnTo>
                  <a:lnTo>
                    <a:pt x="103720" y="29826"/>
                  </a:lnTo>
                  <a:lnTo>
                    <a:pt x="155968" y="63284"/>
                  </a:lnTo>
                </a:path>
              </a:pathLst>
            </a:custGeom>
            <a:ln w="25400">
              <a:solidFill>
                <a:srgbClr val="000000"/>
              </a:solidFill>
            </a:ln>
          </p:spPr>
          <p:txBody>
            <a:bodyPr wrap="square" lIns="0" tIns="0" rIns="0" bIns="0" rtlCol="0"/>
            <a:lstStyle/>
            <a:p>
              <a:endParaRPr/>
            </a:p>
          </p:txBody>
        </p:sp>
        <p:sp>
          <p:nvSpPr>
            <p:cNvPr id="151" name="object 151"/>
            <p:cNvSpPr/>
            <p:nvPr/>
          </p:nvSpPr>
          <p:spPr>
            <a:xfrm>
              <a:off x="6331517" y="4555234"/>
              <a:ext cx="182880" cy="43815"/>
            </a:xfrm>
            <a:custGeom>
              <a:avLst/>
              <a:gdLst/>
              <a:ahLst/>
              <a:cxnLst/>
              <a:rect l="l" t="t" r="r" b="b"/>
              <a:pathLst>
                <a:path w="182879" h="43814">
                  <a:moveTo>
                    <a:pt x="182308" y="17907"/>
                  </a:moveTo>
                  <a:lnTo>
                    <a:pt x="151172" y="39681"/>
                  </a:lnTo>
                  <a:lnTo>
                    <a:pt x="106537" y="43572"/>
                  </a:lnTo>
                  <a:lnTo>
                    <a:pt x="54210" y="30153"/>
                  </a:lnTo>
                  <a:lnTo>
                    <a:pt x="0" y="0"/>
                  </a:lnTo>
                </a:path>
              </a:pathLst>
            </a:custGeom>
            <a:ln w="25399">
              <a:solidFill>
                <a:srgbClr val="000000"/>
              </a:solidFill>
            </a:ln>
          </p:spPr>
          <p:txBody>
            <a:bodyPr wrap="square" lIns="0" tIns="0" rIns="0" bIns="0" rtlCol="0"/>
            <a:lstStyle/>
            <a:p>
              <a:endParaRPr/>
            </a:p>
          </p:txBody>
        </p:sp>
        <p:sp>
          <p:nvSpPr>
            <p:cNvPr id="152" name="object 152"/>
            <p:cNvSpPr/>
            <p:nvPr/>
          </p:nvSpPr>
          <p:spPr>
            <a:xfrm>
              <a:off x="6446542" y="4404319"/>
              <a:ext cx="85725" cy="168910"/>
            </a:xfrm>
            <a:custGeom>
              <a:avLst/>
              <a:gdLst/>
              <a:ahLst/>
              <a:cxnLst/>
              <a:rect l="l" t="t" r="r" b="b"/>
              <a:pathLst>
                <a:path w="85725" h="168910">
                  <a:moveTo>
                    <a:pt x="0" y="0"/>
                  </a:moveTo>
                  <a:lnTo>
                    <a:pt x="45828" y="42300"/>
                  </a:lnTo>
                  <a:lnTo>
                    <a:pt x="75077" y="88095"/>
                  </a:lnTo>
                  <a:lnTo>
                    <a:pt x="85355" y="131968"/>
                  </a:lnTo>
                  <a:lnTo>
                    <a:pt x="74269" y="168503"/>
                  </a:lnTo>
                </a:path>
              </a:pathLst>
            </a:custGeom>
            <a:ln w="25400">
              <a:solidFill>
                <a:srgbClr val="000000"/>
              </a:solidFill>
            </a:ln>
          </p:spPr>
          <p:txBody>
            <a:bodyPr wrap="square" lIns="0" tIns="0" rIns="0" bIns="0" rtlCol="0"/>
            <a:lstStyle/>
            <a:p>
              <a:endParaRPr/>
            </a:p>
          </p:txBody>
        </p:sp>
        <p:sp>
          <p:nvSpPr>
            <p:cNvPr id="153" name="object 153"/>
            <p:cNvSpPr/>
            <p:nvPr/>
          </p:nvSpPr>
          <p:spPr>
            <a:xfrm>
              <a:off x="6358468" y="4381486"/>
              <a:ext cx="131445" cy="85725"/>
            </a:xfrm>
            <a:custGeom>
              <a:avLst/>
              <a:gdLst/>
              <a:ahLst/>
              <a:cxnLst/>
              <a:rect l="l" t="t" r="r" b="b"/>
              <a:pathLst>
                <a:path w="131445" h="85725">
                  <a:moveTo>
                    <a:pt x="130848" y="0"/>
                  </a:moveTo>
                  <a:lnTo>
                    <a:pt x="95472" y="41638"/>
                  </a:lnTo>
                  <a:lnTo>
                    <a:pt x="60183" y="70986"/>
                  </a:lnTo>
                  <a:lnTo>
                    <a:pt x="28997" y="85399"/>
                  </a:lnTo>
                  <a:lnTo>
                    <a:pt x="5930" y="82232"/>
                  </a:lnTo>
                  <a:lnTo>
                    <a:pt x="3555" y="80518"/>
                  </a:lnTo>
                  <a:lnTo>
                    <a:pt x="1574" y="78282"/>
                  </a:lnTo>
                  <a:lnTo>
                    <a:pt x="0" y="75552"/>
                  </a:lnTo>
                </a:path>
              </a:pathLst>
            </a:custGeom>
            <a:ln w="25399">
              <a:solidFill>
                <a:srgbClr val="000000"/>
              </a:solidFill>
            </a:ln>
          </p:spPr>
          <p:txBody>
            <a:bodyPr wrap="square" lIns="0" tIns="0" rIns="0" bIns="0" rtlCol="0"/>
            <a:lstStyle/>
            <a:p>
              <a:endParaRPr/>
            </a:p>
          </p:txBody>
        </p:sp>
        <p:sp>
          <p:nvSpPr>
            <p:cNvPr id="154" name="object 154"/>
            <p:cNvSpPr/>
            <p:nvPr/>
          </p:nvSpPr>
          <p:spPr>
            <a:xfrm>
              <a:off x="6493002" y="4286250"/>
              <a:ext cx="71755" cy="86995"/>
            </a:xfrm>
            <a:custGeom>
              <a:avLst/>
              <a:gdLst/>
              <a:ahLst/>
              <a:cxnLst/>
              <a:rect l="l" t="t" r="r" b="b"/>
              <a:pathLst>
                <a:path w="71754" h="86995">
                  <a:moveTo>
                    <a:pt x="71627" y="0"/>
                  </a:moveTo>
                  <a:lnTo>
                    <a:pt x="0" y="86868"/>
                  </a:lnTo>
                </a:path>
              </a:pathLst>
            </a:custGeom>
            <a:ln w="25908">
              <a:solidFill>
                <a:srgbClr val="000000"/>
              </a:solidFill>
            </a:ln>
          </p:spPr>
          <p:txBody>
            <a:bodyPr wrap="square" lIns="0" tIns="0" rIns="0" bIns="0" rtlCol="0"/>
            <a:lstStyle/>
            <a:p>
              <a:endParaRPr/>
            </a:p>
          </p:txBody>
        </p:sp>
        <p:sp>
          <p:nvSpPr>
            <p:cNvPr id="155" name="object 155"/>
            <p:cNvSpPr/>
            <p:nvPr/>
          </p:nvSpPr>
          <p:spPr>
            <a:xfrm>
              <a:off x="6102949" y="4589197"/>
              <a:ext cx="102235" cy="132080"/>
            </a:xfrm>
            <a:custGeom>
              <a:avLst/>
              <a:gdLst/>
              <a:ahLst/>
              <a:cxnLst/>
              <a:rect l="l" t="t" r="r" b="b"/>
              <a:pathLst>
                <a:path w="102235" h="132079">
                  <a:moveTo>
                    <a:pt x="101980" y="131775"/>
                  </a:moveTo>
                  <a:lnTo>
                    <a:pt x="54013" y="92419"/>
                  </a:lnTo>
                  <a:lnTo>
                    <a:pt x="18932" y="54656"/>
                  </a:lnTo>
                  <a:lnTo>
                    <a:pt x="0" y="22695"/>
                  </a:lnTo>
                  <a:lnTo>
                    <a:pt x="482" y="749"/>
                  </a:lnTo>
                  <a:lnTo>
                    <a:pt x="672" y="495"/>
                  </a:lnTo>
                  <a:lnTo>
                    <a:pt x="863" y="241"/>
                  </a:lnTo>
                  <a:lnTo>
                    <a:pt x="1079" y="0"/>
                  </a:lnTo>
                </a:path>
              </a:pathLst>
            </a:custGeom>
            <a:ln w="25400">
              <a:solidFill>
                <a:srgbClr val="000000"/>
              </a:solidFill>
            </a:ln>
          </p:spPr>
          <p:txBody>
            <a:bodyPr wrap="square" lIns="0" tIns="0" rIns="0" bIns="0" rtlCol="0"/>
            <a:lstStyle/>
            <a:p>
              <a:endParaRPr/>
            </a:p>
          </p:txBody>
        </p:sp>
        <p:sp>
          <p:nvSpPr>
            <p:cNvPr id="156" name="object 156"/>
            <p:cNvSpPr/>
            <p:nvPr/>
          </p:nvSpPr>
          <p:spPr>
            <a:xfrm>
              <a:off x="6106111" y="4580719"/>
              <a:ext cx="156210" cy="63500"/>
            </a:xfrm>
            <a:custGeom>
              <a:avLst/>
              <a:gdLst/>
              <a:ahLst/>
              <a:cxnLst/>
              <a:rect l="l" t="t" r="r" b="b"/>
              <a:pathLst>
                <a:path w="156210" h="63500">
                  <a:moveTo>
                    <a:pt x="0" y="7239"/>
                  </a:moveTo>
                  <a:lnTo>
                    <a:pt x="20716" y="0"/>
                  </a:lnTo>
                  <a:lnTo>
                    <a:pt x="56962" y="8130"/>
                  </a:lnTo>
                  <a:lnTo>
                    <a:pt x="103720" y="29826"/>
                  </a:lnTo>
                  <a:lnTo>
                    <a:pt x="155968" y="63284"/>
                  </a:lnTo>
                </a:path>
              </a:pathLst>
            </a:custGeom>
            <a:ln w="25400">
              <a:solidFill>
                <a:srgbClr val="000000"/>
              </a:solidFill>
            </a:ln>
          </p:spPr>
          <p:txBody>
            <a:bodyPr wrap="square" lIns="0" tIns="0" rIns="0" bIns="0" rtlCol="0"/>
            <a:lstStyle/>
            <a:p>
              <a:endParaRPr/>
            </a:p>
          </p:txBody>
        </p:sp>
        <p:sp>
          <p:nvSpPr>
            <p:cNvPr id="157" name="object 157"/>
            <p:cNvSpPr/>
            <p:nvPr/>
          </p:nvSpPr>
          <p:spPr>
            <a:xfrm>
              <a:off x="6259987" y="4634047"/>
              <a:ext cx="85725" cy="168910"/>
            </a:xfrm>
            <a:custGeom>
              <a:avLst/>
              <a:gdLst/>
              <a:ahLst/>
              <a:cxnLst/>
              <a:rect l="l" t="t" r="r" b="b"/>
              <a:pathLst>
                <a:path w="85725" h="168910">
                  <a:moveTo>
                    <a:pt x="0" y="0"/>
                  </a:moveTo>
                  <a:lnTo>
                    <a:pt x="45828" y="42300"/>
                  </a:lnTo>
                  <a:lnTo>
                    <a:pt x="75077" y="88095"/>
                  </a:lnTo>
                  <a:lnTo>
                    <a:pt x="85355" y="131968"/>
                  </a:lnTo>
                  <a:lnTo>
                    <a:pt x="74269" y="168503"/>
                  </a:lnTo>
                </a:path>
              </a:pathLst>
            </a:custGeom>
            <a:ln w="25400">
              <a:solidFill>
                <a:srgbClr val="000000"/>
              </a:solidFill>
            </a:ln>
          </p:spPr>
          <p:txBody>
            <a:bodyPr wrap="square" lIns="0" tIns="0" rIns="0" bIns="0" rtlCol="0"/>
            <a:lstStyle/>
            <a:p>
              <a:endParaRPr/>
            </a:p>
          </p:txBody>
        </p:sp>
        <p:sp>
          <p:nvSpPr>
            <p:cNvPr id="158" name="object 158"/>
            <p:cNvSpPr/>
            <p:nvPr/>
          </p:nvSpPr>
          <p:spPr>
            <a:xfrm>
              <a:off x="6207513" y="4709673"/>
              <a:ext cx="182880" cy="43815"/>
            </a:xfrm>
            <a:custGeom>
              <a:avLst/>
              <a:gdLst/>
              <a:ahLst/>
              <a:cxnLst/>
              <a:rect l="l" t="t" r="r" b="b"/>
              <a:pathLst>
                <a:path w="182879" h="43814">
                  <a:moveTo>
                    <a:pt x="182308" y="17906"/>
                  </a:moveTo>
                  <a:lnTo>
                    <a:pt x="151172" y="39681"/>
                  </a:lnTo>
                  <a:lnTo>
                    <a:pt x="106537" y="43572"/>
                  </a:lnTo>
                  <a:lnTo>
                    <a:pt x="54210" y="30153"/>
                  </a:lnTo>
                  <a:lnTo>
                    <a:pt x="0" y="0"/>
                  </a:lnTo>
                </a:path>
              </a:pathLst>
            </a:custGeom>
            <a:ln w="25399">
              <a:solidFill>
                <a:srgbClr val="000000"/>
              </a:solidFill>
            </a:ln>
          </p:spPr>
          <p:txBody>
            <a:bodyPr wrap="square" lIns="0" tIns="0" rIns="0" bIns="0" rtlCol="0"/>
            <a:lstStyle/>
            <a:p>
              <a:endParaRPr/>
            </a:p>
          </p:txBody>
        </p:sp>
        <p:sp>
          <p:nvSpPr>
            <p:cNvPr id="159" name="object 159"/>
            <p:cNvSpPr/>
            <p:nvPr/>
          </p:nvSpPr>
          <p:spPr>
            <a:xfrm>
              <a:off x="6165501" y="4511013"/>
              <a:ext cx="102235" cy="132080"/>
            </a:xfrm>
            <a:custGeom>
              <a:avLst/>
              <a:gdLst/>
              <a:ahLst/>
              <a:cxnLst/>
              <a:rect l="l" t="t" r="r" b="b"/>
              <a:pathLst>
                <a:path w="102235" h="132079">
                  <a:moveTo>
                    <a:pt x="101980" y="131775"/>
                  </a:moveTo>
                  <a:lnTo>
                    <a:pt x="54013" y="92419"/>
                  </a:lnTo>
                  <a:lnTo>
                    <a:pt x="18932" y="54656"/>
                  </a:lnTo>
                  <a:lnTo>
                    <a:pt x="0" y="22695"/>
                  </a:lnTo>
                  <a:lnTo>
                    <a:pt x="482" y="749"/>
                  </a:lnTo>
                  <a:lnTo>
                    <a:pt x="672" y="495"/>
                  </a:lnTo>
                  <a:lnTo>
                    <a:pt x="863" y="241"/>
                  </a:lnTo>
                  <a:lnTo>
                    <a:pt x="1079" y="0"/>
                  </a:lnTo>
                </a:path>
              </a:pathLst>
            </a:custGeom>
            <a:ln w="25400">
              <a:solidFill>
                <a:srgbClr val="000000"/>
              </a:solidFill>
            </a:ln>
          </p:spPr>
          <p:txBody>
            <a:bodyPr wrap="square" lIns="0" tIns="0" rIns="0" bIns="0" rtlCol="0"/>
            <a:lstStyle/>
            <a:p>
              <a:endParaRPr/>
            </a:p>
          </p:txBody>
        </p:sp>
        <p:sp>
          <p:nvSpPr>
            <p:cNvPr id="160" name="object 160"/>
            <p:cNvSpPr/>
            <p:nvPr/>
          </p:nvSpPr>
          <p:spPr>
            <a:xfrm>
              <a:off x="6168663" y="4502535"/>
              <a:ext cx="156210" cy="63500"/>
            </a:xfrm>
            <a:custGeom>
              <a:avLst/>
              <a:gdLst/>
              <a:ahLst/>
              <a:cxnLst/>
              <a:rect l="l" t="t" r="r" b="b"/>
              <a:pathLst>
                <a:path w="156210" h="63500">
                  <a:moveTo>
                    <a:pt x="0" y="7239"/>
                  </a:moveTo>
                  <a:lnTo>
                    <a:pt x="20716" y="0"/>
                  </a:lnTo>
                  <a:lnTo>
                    <a:pt x="56962" y="8130"/>
                  </a:lnTo>
                  <a:lnTo>
                    <a:pt x="103720" y="29826"/>
                  </a:lnTo>
                  <a:lnTo>
                    <a:pt x="155968" y="63284"/>
                  </a:lnTo>
                </a:path>
              </a:pathLst>
            </a:custGeom>
            <a:ln w="25400">
              <a:solidFill>
                <a:srgbClr val="000000"/>
              </a:solidFill>
            </a:ln>
          </p:spPr>
          <p:txBody>
            <a:bodyPr wrap="square" lIns="0" tIns="0" rIns="0" bIns="0" rtlCol="0"/>
            <a:lstStyle/>
            <a:p>
              <a:endParaRPr/>
            </a:p>
          </p:txBody>
        </p:sp>
        <p:sp>
          <p:nvSpPr>
            <p:cNvPr id="161" name="object 161"/>
            <p:cNvSpPr/>
            <p:nvPr/>
          </p:nvSpPr>
          <p:spPr>
            <a:xfrm>
              <a:off x="6322537" y="4555860"/>
              <a:ext cx="85725" cy="168910"/>
            </a:xfrm>
            <a:custGeom>
              <a:avLst/>
              <a:gdLst/>
              <a:ahLst/>
              <a:cxnLst/>
              <a:rect l="l" t="t" r="r" b="b"/>
              <a:pathLst>
                <a:path w="85725" h="168910">
                  <a:moveTo>
                    <a:pt x="0" y="0"/>
                  </a:moveTo>
                  <a:lnTo>
                    <a:pt x="45828" y="42300"/>
                  </a:lnTo>
                  <a:lnTo>
                    <a:pt x="75077" y="88095"/>
                  </a:lnTo>
                  <a:lnTo>
                    <a:pt x="85355" y="131968"/>
                  </a:lnTo>
                  <a:lnTo>
                    <a:pt x="74269" y="168503"/>
                  </a:lnTo>
                </a:path>
              </a:pathLst>
            </a:custGeom>
            <a:ln w="25400">
              <a:solidFill>
                <a:srgbClr val="000000"/>
              </a:solidFill>
            </a:ln>
          </p:spPr>
          <p:txBody>
            <a:bodyPr wrap="square" lIns="0" tIns="0" rIns="0" bIns="0" rtlCol="0"/>
            <a:lstStyle/>
            <a:p>
              <a:endParaRPr/>
            </a:p>
          </p:txBody>
        </p:sp>
        <p:sp>
          <p:nvSpPr>
            <p:cNvPr id="162" name="object 162"/>
            <p:cNvSpPr/>
            <p:nvPr/>
          </p:nvSpPr>
          <p:spPr>
            <a:xfrm>
              <a:off x="6270065" y="4631488"/>
              <a:ext cx="182880" cy="43815"/>
            </a:xfrm>
            <a:custGeom>
              <a:avLst/>
              <a:gdLst/>
              <a:ahLst/>
              <a:cxnLst/>
              <a:rect l="l" t="t" r="r" b="b"/>
              <a:pathLst>
                <a:path w="182879" h="43814">
                  <a:moveTo>
                    <a:pt x="182308" y="17906"/>
                  </a:moveTo>
                  <a:lnTo>
                    <a:pt x="151172" y="39681"/>
                  </a:lnTo>
                  <a:lnTo>
                    <a:pt x="106537" y="43572"/>
                  </a:lnTo>
                  <a:lnTo>
                    <a:pt x="54210" y="30153"/>
                  </a:lnTo>
                  <a:lnTo>
                    <a:pt x="0" y="0"/>
                  </a:lnTo>
                </a:path>
              </a:pathLst>
            </a:custGeom>
            <a:ln w="25399">
              <a:solidFill>
                <a:srgbClr val="000000"/>
              </a:solidFill>
            </a:ln>
          </p:spPr>
          <p:txBody>
            <a:bodyPr wrap="square" lIns="0" tIns="0" rIns="0" bIns="0" rtlCol="0"/>
            <a:lstStyle/>
            <a:p>
              <a:endParaRPr/>
            </a:p>
          </p:txBody>
        </p:sp>
        <p:sp>
          <p:nvSpPr>
            <p:cNvPr id="163" name="object 163"/>
            <p:cNvSpPr/>
            <p:nvPr/>
          </p:nvSpPr>
          <p:spPr>
            <a:xfrm>
              <a:off x="6587490" y="4231386"/>
              <a:ext cx="33655" cy="38100"/>
            </a:xfrm>
            <a:custGeom>
              <a:avLst/>
              <a:gdLst/>
              <a:ahLst/>
              <a:cxnLst/>
              <a:rect l="l" t="t" r="r" b="b"/>
              <a:pathLst>
                <a:path w="33654" h="38100">
                  <a:moveTo>
                    <a:pt x="0" y="0"/>
                  </a:moveTo>
                  <a:lnTo>
                    <a:pt x="33528" y="38100"/>
                  </a:lnTo>
                </a:path>
              </a:pathLst>
            </a:custGeom>
            <a:ln w="25908">
              <a:solidFill>
                <a:srgbClr val="000000"/>
              </a:solidFill>
            </a:ln>
          </p:spPr>
          <p:txBody>
            <a:bodyPr wrap="square" lIns="0" tIns="0" rIns="0" bIns="0" rtlCol="0"/>
            <a:lstStyle/>
            <a:p>
              <a:endParaRPr/>
            </a:p>
          </p:txBody>
        </p:sp>
        <p:sp>
          <p:nvSpPr>
            <p:cNvPr id="164" name="object 164"/>
            <p:cNvSpPr/>
            <p:nvPr/>
          </p:nvSpPr>
          <p:spPr>
            <a:xfrm>
              <a:off x="5915406" y="5054346"/>
              <a:ext cx="21590" cy="50800"/>
            </a:xfrm>
            <a:custGeom>
              <a:avLst/>
              <a:gdLst/>
              <a:ahLst/>
              <a:cxnLst/>
              <a:rect l="l" t="t" r="r" b="b"/>
              <a:pathLst>
                <a:path w="21589" h="50800">
                  <a:moveTo>
                    <a:pt x="21336" y="0"/>
                  </a:moveTo>
                  <a:lnTo>
                    <a:pt x="0" y="50291"/>
                  </a:lnTo>
                </a:path>
              </a:pathLst>
            </a:custGeom>
            <a:ln w="25907">
              <a:solidFill>
                <a:srgbClr val="000000"/>
              </a:solidFill>
            </a:ln>
          </p:spPr>
          <p:txBody>
            <a:bodyPr wrap="square" lIns="0" tIns="0" rIns="0" bIns="0" rtlCol="0"/>
            <a:lstStyle/>
            <a:p>
              <a:endParaRPr/>
            </a:p>
          </p:txBody>
        </p:sp>
        <p:sp>
          <p:nvSpPr>
            <p:cNvPr id="165" name="object 165"/>
            <p:cNvSpPr/>
            <p:nvPr/>
          </p:nvSpPr>
          <p:spPr>
            <a:xfrm>
              <a:off x="6553962" y="4235958"/>
              <a:ext cx="50800" cy="60960"/>
            </a:xfrm>
            <a:custGeom>
              <a:avLst/>
              <a:gdLst/>
              <a:ahLst/>
              <a:cxnLst/>
              <a:rect l="l" t="t" r="r" b="b"/>
              <a:pathLst>
                <a:path w="50800" h="60960">
                  <a:moveTo>
                    <a:pt x="50292" y="0"/>
                  </a:moveTo>
                  <a:lnTo>
                    <a:pt x="0" y="60960"/>
                  </a:lnTo>
                </a:path>
              </a:pathLst>
            </a:custGeom>
            <a:ln w="25908">
              <a:solidFill>
                <a:srgbClr val="000000"/>
              </a:solidFill>
            </a:ln>
          </p:spPr>
          <p:txBody>
            <a:bodyPr wrap="square" lIns="0" tIns="0" rIns="0" bIns="0" rtlCol="0"/>
            <a:lstStyle/>
            <a:p>
              <a:endParaRPr/>
            </a:p>
          </p:txBody>
        </p:sp>
        <p:sp>
          <p:nvSpPr>
            <p:cNvPr id="166" name="object 166"/>
            <p:cNvSpPr/>
            <p:nvPr/>
          </p:nvSpPr>
          <p:spPr>
            <a:xfrm>
              <a:off x="7201662" y="5054346"/>
              <a:ext cx="30480" cy="30480"/>
            </a:xfrm>
            <a:custGeom>
              <a:avLst/>
              <a:gdLst/>
              <a:ahLst/>
              <a:cxnLst/>
              <a:rect l="l" t="t" r="r" b="b"/>
              <a:pathLst>
                <a:path w="30479" h="30479">
                  <a:moveTo>
                    <a:pt x="0" y="0"/>
                  </a:moveTo>
                  <a:lnTo>
                    <a:pt x="30480" y="30479"/>
                  </a:lnTo>
                </a:path>
              </a:pathLst>
            </a:custGeom>
            <a:ln w="25908">
              <a:solidFill>
                <a:srgbClr val="000000"/>
              </a:solidFill>
            </a:ln>
          </p:spPr>
          <p:txBody>
            <a:bodyPr wrap="square" lIns="0" tIns="0" rIns="0" bIns="0" rtlCol="0"/>
            <a:lstStyle/>
            <a:p>
              <a:endParaRPr/>
            </a:p>
          </p:txBody>
        </p:sp>
        <p:sp>
          <p:nvSpPr>
            <p:cNvPr id="167" name="object 167"/>
            <p:cNvSpPr/>
            <p:nvPr/>
          </p:nvSpPr>
          <p:spPr>
            <a:xfrm>
              <a:off x="6531864" y="4194048"/>
              <a:ext cx="93345" cy="73660"/>
            </a:xfrm>
            <a:custGeom>
              <a:avLst/>
              <a:gdLst/>
              <a:ahLst/>
              <a:cxnLst/>
              <a:rect l="l" t="t" r="r" b="b"/>
              <a:pathLst>
                <a:path w="93345" h="73660">
                  <a:moveTo>
                    <a:pt x="46482" y="0"/>
                  </a:moveTo>
                  <a:lnTo>
                    <a:pt x="28391" y="2873"/>
                  </a:lnTo>
                  <a:lnTo>
                    <a:pt x="13615" y="10710"/>
                  </a:lnTo>
                  <a:lnTo>
                    <a:pt x="3653" y="22336"/>
                  </a:lnTo>
                  <a:lnTo>
                    <a:pt x="0" y="36575"/>
                  </a:lnTo>
                  <a:lnTo>
                    <a:pt x="3653" y="50815"/>
                  </a:lnTo>
                  <a:lnTo>
                    <a:pt x="13615" y="62441"/>
                  </a:lnTo>
                  <a:lnTo>
                    <a:pt x="28391" y="70278"/>
                  </a:lnTo>
                  <a:lnTo>
                    <a:pt x="46482" y="73151"/>
                  </a:lnTo>
                  <a:lnTo>
                    <a:pt x="64572" y="70278"/>
                  </a:lnTo>
                  <a:lnTo>
                    <a:pt x="79348" y="62441"/>
                  </a:lnTo>
                  <a:lnTo>
                    <a:pt x="89310" y="50815"/>
                  </a:lnTo>
                  <a:lnTo>
                    <a:pt x="92964" y="36575"/>
                  </a:lnTo>
                  <a:lnTo>
                    <a:pt x="89310" y="22336"/>
                  </a:lnTo>
                  <a:lnTo>
                    <a:pt x="79348" y="10710"/>
                  </a:lnTo>
                  <a:lnTo>
                    <a:pt x="64572" y="2873"/>
                  </a:lnTo>
                  <a:lnTo>
                    <a:pt x="46482" y="0"/>
                  </a:lnTo>
                  <a:close/>
                </a:path>
              </a:pathLst>
            </a:custGeom>
            <a:solidFill>
              <a:srgbClr val="608FFC"/>
            </a:solidFill>
          </p:spPr>
          <p:txBody>
            <a:bodyPr wrap="square" lIns="0" tIns="0" rIns="0" bIns="0" rtlCol="0"/>
            <a:lstStyle/>
            <a:p>
              <a:endParaRPr/>
            </a:p>
          </p:txBody>
        </p:sp>
        <p:sp>
          <p:nvSpPr>
            <p:cNvPr id="168" name="object 168"/>
            <p:cNvSpPr/>
            <p:nvPr/>
          </p:nvSpPr>
          <p:spPr>
            <a:xfrm>
              <a:off x="6531864" y="4194048"/>
              <a:ext cx="93345" cy="73660"/>
            </a:xfrm>
            <a:custGeom>
              <a:avLst/>
              <a:gdLst/>
              <a:ahLst/>
              <a:cxnLst/>
              <a:rect l="l" t="t" r="r" b="b"/>
              <a:pathLst>
                <a:path w="93345" h="73660">
                  <a:moveTo>
                    <a:pt x="0" y="36575"/>
                  </a:moveTo>
                  <a:lnTo>
                    <a:pt x="3653" y="22336"/>
                  </a:lnTo>
                  <a:lnTo>
                    <a:pt x="13615" y="10710"/>
                  </a:lnTo>
                  <a:lnTo>
                    <a:pt x="28391" y="2873"/>
                  </a:lnTo>
                  <a:lnTo>
                    <a:pt x="46482" y="0"/>
                  </a:lnTo>
                  <a:lnTo>
                    <a:pt x="64572" y="2873"/>
                  </a:lnTo>
                  <a:lnTo>
                    <a:pt x="79348" y="10710"/>
                  </a:lnTo>
                  <a:lnTo>
                    <a:pt x="89310" y="22336"/>
                  </a:lnTo>
                  <a:lnTo>
                    <a:pt x="92964" y="36575"/>
                  </a:lnTo>
                  <a:lnTo>
                    <a:pt x="89310" y="50815"/>
                  </a:lnTo>
                  <a:lnTo>
                    <a:pt x="79348" y="62441"/>
                  </a:lnTo>
                  <a:lnTo>
                    <a:pt x="64572" y="70278"/>
                  </a:lnTo>
                  <a:lnTo>
                    <a:pt x="46482" y="73151"/>
                  </a:lnTo>
                  <a:lnTo>
                    <a:pt x="28391" y="70278"/>
                  </a:lnTo>
                  <a:lnTo>
                    <a:pt x="13615" y="62441"/>
                  </a:lnTo>
                  <a:lnTo>
                    <a:pt x="3653" y="50815"/>
                  </a:lnTo>
                  <a:lnTo>
                    <a:pt x="0" y="36575"/>
                  </a:lnTo>
                  <a:close/>
                </a:path>
              </a:pathLst>
            </a:custGeom>
            <a:ln w="12192">
              <a:solidFill>
                <a:srgbClr val="000000"/>
              </a:solidFill>
            </a:ln>
          </p:spPr>
          <p:txBody>
            <a:bodyPr wrap="square" lIns="0" tIns="0" rIns="0" bIns="0" rtlCol="0"/>
            <a:lstStyle/>
            <a:p>
              <a:endParaRPr/>
            </a:p>
          </p:txBody>
        </p:sp>
        <p:sp>
          <p:nvSpPr>
            <p:cNvPr id="169" name="object 169"/>
            <p:cNvSpPr/>
            <p:nvPr/>
          </p:nvSpPr>
          <p:spPr>
            <a:xfrm>
              <a:off x="6579108" y="5175504"/>
              <a:ext cx="0" cy="146685"/>
            </a:xfrm>
            <a:custGeom>
              <a:avLst/>
              <a:gdLst/>
              <a:ahLst/>
              <a:cxnLst/>
              <a:rect l="l" t="t" r="r" b="b"/>
              <a:pathLst>
                <a:path h="146685">
                  <a:moveTo>
                    <a:pt x="0" y="0"/>
                  </a:moveTo>
                  <a:lnTo>
                    <a:pt x="0" y="146304"/>
                  </a:lnTo>
                </a:path>
              </a:pathLst>
            </a:custGeom>
            <a:ln w="12192">
              <a:solidFill>
                <a:srgbClr val="000000"/>
              </a:solidFill>
            </a:ln>
          </p:spPr>
          <p:txBody>
            <a:bodyPr wrap="square" lIns="0" tIns="0" rIns="0" bIns="0" rtlCol="0"/>
            <a:lstStyle/>
            <a:p>
              <a:endParaRPr/>
            </a:p>
          </p:txBody>
        </p:sp>
      </p:grpSp>
      <p:grpSp>
        <p:nvGrpSpPr>
          <p:cNvPr id="170" name="object 170"/>
          <p:cNvGrpSpPr/>
          <p:nvPr/>
        </p:nvGrpSpPr>
        <p:grpSpPr>
          <a:xfrm>
            <a:off x="237490" y="1538986"/>
            <a:ext cx="1925320" cy="1917700"/>
            <a:chOff x="237490" y="1538986"/>
            <a:chExt cx="1925320" cy="1917700"/>
          </a:xfrm>
        </p:grpSpPr>
        <p:sp>
          <p:nvSpPr>
            <p:cNvPr id="171" name="object 171"/>
            <p:cNvSpPr/>
            <p:nvPr/>
          </p:nvSpPr>
          <p:spPr>
            <a:xfrm>
              <a:off x="1206245" y="2506218"/>
              <a:ext cx="848994" cy="0"/>
            </a:xfrm>
            <a:custGeom>
              <a:avLst/>
              <a:gdLst/>
              <a:ahLst/>
              <a:cxnLst/>
              <a:rect l="l" t="t" r="r" b="b"/>
              <a:pathLst>
                <a:path w="848994">
                  <a:moveTo>
                    <a:pt x="0" y="0"/>
                  </a:moveTo>
                  <a:lnTo>
                    <a:pt x="848868" y="0"/>
                  </a:lnTo>
                </a:path>
              </a:pathLst>
            </a:custGeom>
            <a:ln w="25908">
              <a:solidFill>
                <a:srgbClr val="0000C6"/>
              </a:solidFill>
            </a:ln>
          </p:spPr>
          <p:txBody>
            <a:bodyPr wrap="square" lIns="0" tIns="0" rIns="0" bIns="0" rtlCol="0"/>
            <a:lstStyle/>
            <a:p>
              <a:endParaRPr/>
            </a:p>
          </p:txBody>
        </p:sp>
        <p:sp>
          <p:nvSpPr>
            <p:cNvPr id="172" name="object 172"/>
            <p:cNvSpPr/>
            <p:nvPr/>
          </p:nvSpPr>
          <p:spPr>
            <a:xfrm>
              <a:off x="1921001" y="2434589"/>
              <a:ext cx="135890" cy="71755"/>
            </a:xfrm>
            <a:custGeom>
              <a:avLst/>
              <a:gdLst/>
              <a:ahLst/>
              <a:cxnLst/>
              <a:rect l="l" t="t" r="r" b="b"/>
              <a:pathLst>
                <a:path w="135889" h="71755">
                  <a:moveTo>
                    <a:pt x="135636" y="71627"/>
                  </a:moveTo>
                  <a:lnTo>
                    <a:pt x="0" y="0"/>
                  </a:lnTo>
                </a:path>
              </a:pathLst>
            </a:custGeom>
            <a:ln w="25908">
              <a:solidFill>
                <a:srgbClr val="0000C6"/>
              </a:solidFill>
            </a:ln>
          </p:spPr>
          <p:txBody>
            <a:bodyPr wrap="square" lIns="0" tIns="0" rIns="0" bIns="0" rtlCol="0"/>
            <a:lstStyle/>
            <a:p>
              <a:endParaRPr/>
            </a:p>
          </p:txBody>
        </p:sp>
        <p:sp>
          <p:nvSpPr>
            <p:cNvPr id="173" name="object 173"/>
            <p:cNvSpPr/>
            <p:nvPr/>
          </p:nvSpPr>
          <p:spPr>
            <a:xfrm>
              <a:off x="1913382" y="2506218"/>
              <a:ext cx="135890" cy="71755"/>
            </a:xfrm>
            <a:custGeom>
              <a:avLst/>
              <a:gdLst/>
              <a:ahLst/>
              <a:cxnLst/>
              <a:rect l="l" t="t" r="r" b="b"/>
              <a:pathLst>
                <a:path w="135889" h="71755">
                  <a:moveTo>
                    <a:pt x="135636" y="0"/>
                  </a:moveTo>
                  <a:lnTo>
                    <a:pt x="0" y="71628"/>
                  </a:lnTo>
                </a:path>
              </a:pathLst>
            </a:custGeom>
            <a:ln w="25908">
              <a:solidFill>
                <a:srgbClr val="0000C6"/>
              </a:solidFill>
            </a:ln>
          </p:spPr>
          <p:txBody>
            <a:bodyPr wrap="square" lIns="0" tIns="0" rIns="0" bIns="0" rtlCol="0"/>
            <a:lstStyle/>
            <a:p>
              <a:endParaRPr/>
            </a:p>
          </p:txBody>
        </p:sp>
        <p:sp>
          <p:nvSpPr>
            <p:cNvPr id="174" name="object 174"/>
            <p:cNvSpPr/>
            <p:nvPr/>
          </p:nvSpPr>
          <p:spPr>
            <a:xfrm>
              <a:off x="1203959" y="2504109"/>
              <a:ext cx="558165" cy="1905"/>
            </a:xfrm>
            <a:custGeom>
              <a:avLst/>
              <a:gdLst/>
              <a:ahLst/>
              <a:cxnLst/>
              <a:rect l="l" t="t" r="r" b="b"/>
              <a:pathLst>
                <a:path w="558164" h="1905">
                  <a:moveTo>
                    <a:pt x="0" y="1346"/>
                  </a:moveTo>
                  <a:lnTo>
                    <a:pt x="557784" y="0"/>
                  </a:lnTo>
                </a:path>
              </a:pathLst>
            </a:custGeom>
            <a:ln w="12699">
              <a:solidFill>
                <a:srgbClr val="FB0128"/>
              </a:solidFill>
            </a:ln>
          </p:spPr>
          <p:txBody>
            <a:bodyPr wrap="square" lIns="0" tIns="0" rIns="0" bIns="0" rtlCol="0"/>
            <a:lstStyle/>
            <a:p>
              <a:endParaRPr/>
            </a:p>
          </p:txBody>
        </p:sp>
        <p:sp>
          <p:nvSpPr>
            <p:cNvPr id="175" name="object 175"/>
            <p:cNvSpPr/>
            <p:nvPr/>
          </p:nvSpPr>
          <p:spPr>
            <a:xfrm>
              <a:off x="1710855" y="2466145"/>
              <a:ext cx="127635" cy="76200"/>
            </a:xfrm>
            <a:custGeom>
              <a:avLst/>
              <a:gdLst/>
              <a:ahLst/>
              <a:cxnLst/>
              <a:rect l="l" t="t" r="r" b="b"/>
              <a:pathLst>
                <a:path w="127635" h="76200">
                  <a:moveTo>
                    <a:pt x="0" y="0"/>
                  </a:moveTo>
                  <a:lnTo>
                    <a:pt x="50888" y="37973"/>
                  </a:lnTo>
                  <a:lnTo>
                    <a:pt x="177" y="76200"/>
                  </a:lnTo>
                  <a:lnTo>
                    <a:pt x="127088" y="37782"/>
                  </a:lnTo>
                  <a:lnTo>
                    <a:pt x="0" y="0"/>
                  </a:lnTo>
                  <a:close/>
                </a:path>
              </a:pathLst>
            </a:custGeom>
            <a:solidFill>
              <a:srgbClr val="FB0128"/>
            </a:solidFill>
          </p:spPr>
          <p:txBody>
            <a:bodyPr wrap="square" lIns="0" tIns="0" rIns="0" bIns="0" rtlCol="0"/>
            <a:lstStyle/>
            <a:p>
              <a:endParaRPr/>
            </a:p>
          </p:txBody>
        </p:sp>
        <p:sp>
          <p:nvSpPr>
            <p:cNvPr id="176" name="object 176"/>
            <p:cNvSpPr/>
            <p:nvPr/>
          </p:nvSpPr>
          <p:spPr>
            <a:xfrm>
              <a:off x="333756" y="1627632"/>
              <a:ext cx="1739264" cy="1739264"/>
            </a:xfrm>
            <a:custGeom>
              <a:avLst/>
              <a:gdLst/>
              <a:ahLst/>
              <a:cxnLst/>
              <a:rect l="l" t="t" r="r" b="b"/>
              <a:pathLst>
                <a:path w="1739264" h="1739264">
                  <a:moveTo>
                    <a:pt x="0" y="869441"/>
                  </a:moveTo>
                  <a:lnTo>
                    <a:pt x="1286" y="821738"/>
                  </a:lnTo>
                  <a:lnTo>
                    <a:pt x="5101" y="774707"/>
                  </a:lnTo>
                  <a:lnTo>
                    <a:pt x="11379" y="728415"/>
                  </a:lnTo>
                  <a:lnTo>
                    <a:pt x="20053" y="682927"/>
                  </a:lnTo>
                  <a:lnTo>
                    <a:pt x="31057" y="638311"/>
                  </a:lnTo>
                  <a:lnTo>
                    <a:pt x="44325" y="594633"/>
                  </a:lnTo>
                  <a:lnTo>
                    <a:pt x="59790" y="551958"/>
                  </a:lnTo>
                  <a:lnTo>
                    <a:pt x="77385" y="510353"/>
                  </a:lnTo>
                  <a:lnTo>
                    <a:pt x="97046" y="469885"/>
                  </a:lnTo>
                  <a:lnTo>
                    <a:pt x="118705" y="430620"/>
                  </a:lnTo>
                  <a:lnTo>
                    <a:pt x="142296" y="392624"/>
                  </a:lnTo>
                  <a:lnTo>
                    <a:pt x="167753" y="355963"/>
                  </a:lnTo>
                  <a:lnTo>
                    <a:pt x="195009" y="320703"/>
                  </a:lnTo>
                  <a:lnTo>
                    <a:pt x="223999" y="286912"/>
                  </a:lnTo>
                  <a:lnTo>
                    <a:pt x="254655" y="254655"/>
                  </a:lnTo>
                  <a:lnTo>
                    <a:pt x="286912" y="223999"/>
                  </a:lnTo>
                  <a:lnTo>
                    <a:pt x="320703" y="195009"/>
                  </a:lnTo>
                  <a:lnTo>
                    <a:pt x="355963" y="167753"/>
                  </a:lnTo>
                  <a:lnTo>
                    <a:pt x="392624" y="142296"/>
                  </a:lnTo>
                  <a:lnTo>
                    <a:pt x="430620" y="118705"/>
                  </a:lnTo>
                  <a:lnTo>
                    <a:pt x="469885" y="97046"/>
                  </a:lnTo>
                  <a:lnTo>
                    <a:pt x="510353" y="77385"/>
                  </a:lnTo>
                  <a:lnTo>
                    <a:pt x="551958" y="59790"/>
                  </a:lnTo>
                  <a:lnTo>
                    <a:pt x="594633" y="44325"/>
                  </a:lnTo>
                  <a:lnTo>
                    <a:pt x="638311" y="31057"/>
                  </a:lnTo>
                  <a:lnTo>
                    <a:pt x="682927" y="20053"/>
                  </a:lnTo>
                  <a:lnTo>
                    <a:pt x="728415" y="11379"/>
                  </a:lnTo>
                  <a:lnTo>
                    <a:pt x="774707" y="5101"/>
                  </a:lnTo>
                  <a:lnTo>
                    <a:pt x="821738" y="1286"/>
                  </a:lnTo>
                  <a:lnTo>
                    <a:pt x="869441" y="0"/>
                  </a:lnTo>
                  <a:lnTo>
                    <a:pt x="917145" y="1286"/>
                  </a:lnTo>
                  <a:lnTo>
                    <a:pt x="964176" y="5101"/>
                  </a:lnTo>
                  <a:lnTo>
                    <a:pt x="1010468" y="11379"/>
                  </a:lnTo>
                  <a:lnTo>
                    <a:pt x="1055956" y="20053"/>
                  </a:lnTo>
                  <a:lnTo>
                    <a:pt x="1100572" y="31057"/>
                  </a:lnTo>
                  <a:lnTo>
                    <a:pt x="1144250" y="44325"/>
                  </a:lnTo>
                  <a:lnTo>
                    <a:pt x="1186925" y="59790"/>
                  </a:lnTo>
                  <a:lnTo>
                    <a:pt x="1228530" y="77385"/>
                  </a:lnTo>
                  <a:lnTo>
                    <a:pt x="1268998" y="97046"/>
                  </a:lnTo>
                  <a:lnTo>
                    <a:pt x="1308263" y="118705"/>
                  </a:lnTo>
                  <a:lnTo>
                    <a:pt x="1346259" y="142296"/>
                  </a:lnTo>
                  <a:lnTo>
                    <a:pt x="1382920" y="167753"/>
                  </a:lnTo>
                  <a:lnTo>
                    <a:pt x="1418180" y="195009"/>
                  </a:lnTo>
                  <a:lnTo>
                    <a:pt x="1451971" y="223999"/>
                  </a:lnTo>
                  <a:lnTo>
                    <a:pt x="1484228" y="254655"/>
                  </a:lnTo>
                  <a:lnTo>
                    <a:pt x="1514884" y="286912"/>
                  </a:lnTo>
                  <a:lnTo>
                    <a:pt x="1543874" y="320703"/>
                  </a:lnTo>
                  <a:lnTo>
                    <a:pt x="1571130" y="355963"/>
                  </a:lnTo>
                  <a:lnTo>
                    <a:pt x="1596587" y="392624"/>
                  </a:lnTo>
                  <a:lnTo>
                    <a:pt x="1620178" y="430620"/>
                  </a:lnTo>
                  <a:lnTo>
                    <a:pt x="1641837" y="469885"/>
                  </a:lnTo>
                  <a:lnTo>
                    <a:pt x="1661498" y="510353"/>
                  </a:lnTo>
                  <a:lnTo>
                    <a:pt x="1679093" y="551958"/>
                  </a:lnTo>
                  <a:lnTo>
                    <a:pt x="1694558" y="594633"/>
                  </a:lnTo>
                  <a:lnTo>
                    <a:pt x="1707826" y="638311"/>
                  </a:lnTo>
                  <a:lnTo>
                    <a:pt x="1718830" y="682927"/>
                  </a:lnTo>
                  <a:lnTo>
                    <a:pt x="1727504" y="728415"/>
                  </a:lnTo>
                  <a:lnTo>
                    <a:pt x="1733782" y="774707"/>
                  </a:lnTo>
                  <a:lnTo>
                    <a:pt x="1737597" y="821738"/>
                  </a:lnTo>
                  <a:lnTo>
                    <a:pt x="1738883" y="869441"/>
                  </a:lnTo>
                  <a:lnTo>
                    <a:pt x="1737597" y="917145"/>
                  </a:lnTo>
                  <a:lnTo>
                    <a:pt x="1733782" y="964176"/>
                  </a:lnTo>
                  <a:lnTo>
                    <a:pt x="1727504" y="1010468"/>
                  </a:lnTo>
                  <a:lnTo>
                    <a:pt x="1718830" y="1055956"/>
                  </a:lnTo>
                  <a:lnTo>
                    <a:pt x="1707826" y="1100572"/>
                  </a:lnTo>
                  <a:lnTo>
                    <a:pt x="1694558" y="1144250"/>
                  </a:lnTo>
                  <a:lnTo>
                    <a:pt x="1679093" y="1186925"/>
                  </a:lnTo>
                  <a:lnTo>
                    <a:pt x="1661498" y="1228530"/>
                  </a:lnTo>
                  <a:lnTo>
                    <a:pt x="1641837" y="1268998"/>
                  </a:lnTo>
                  <a:lnTo>
                    <a:pt x="1620178" y="1308263"/>
                  </a:lnTo>
                  <a:lnTo>
                    <a:pt x="1596587" y="1346259"/>
                  </a:lnTo>
                  <a:lnTo>
                    <a:pt x="1571130" y="1382920"/>
                  </a:lnTo>
                  <a:lnTo>
                    <a:pt x="1543874" y="1418180"/>
                  </a:lnTo>
                  <a:lnTo>
                    <a:pt x="1514884" y="1451971"/>
                  </a:lnTo>
                  <a:lnTo>
                    <a:pt x="1484228" y="1484228"/>
                  </a:lnTo>
                  <a:lnTo>
                    <a:pt x="1451971" y="1514884"/>
                  </a:lnTo>
                  <a:lnTo>
                    <a:pt x="1418180" y="1543874"/>
                  </a:lnTo>
                  <a:lnTo>
                    <a:pt x="1382920" y="1571130"/>
                  </a:lnTo>
                  <a:lnTo>
                    <a:pt x="1346259" y="1596587"/>
                  </a:lnTo>
                  <a:lnTo>
                    <a:pt x="1308263" y="1620178"/>
                  </a:lnTo>
                  <a:lnTo>
                    <a:pt x="1268998" y="1641837"/>
                  </a:lnTo>
                  <a:lnTo>
                    <a:pt x="1228530" y="1661498"/>
                  </a:lnTo>
                  <a:lnTo>
                    <a:pt x="1186925" y="1679093"/>
                  </a:lnTo>
                  <a:lnTo>
                    <a:pt x="1144250" y="1694558"/>
                  </a:lnTo>
                  <a:lnTo>
                    <a:pt x="1100572" y="1707826"/>
                  </a:lnTo>
                  <a:lnTo>
                    <a:pt x="1055956" y="1718830"/>
                  </a:lnTo>
                  <a:lnTo>
                    <a:pt x="1010468" y="1727504"/>
                  </a:lnTo>
                  <a:lnTo>
                    <a:pt x="964176" y="1733782"/>
                  </a:lnTo>
                  <a:lnTo>
                    <a:pt x="917145" y="1737597"/>
                  </a:lnTo>
                  <a:lnTo>
                    <a:pt x="869441" y="1738883"/>
                  </a:lnTo>
                  <a:lnTo>
                    <a:pt x="821738" y="1737597"/>
                  </a:lnTo>
                  <a:lnTo>
                    <a:pt x="774707" y="1733782"/>
                  </a:lnTo>
                  <a:lnTo>
                    <a:pt x="728415" y="1727504"/>
                  </a:lnTo>
                  <a:lnTo>
                    <a:pt x="682927" y="1718830"/>
                  </a:lnTo>
                  <a:lnTo>
                    <a:pt x="638311" y="1707826"/>
                  </a:lnTo>
                  <a:lnTo>
                    <a:pt x="594633" y="1694558"/>
                  </a:lnTo>
                  <a:lnTo>
                    <a:pt x="551958" y="1679093"/>
                  </a:lnTo>
                  <a:lnTo>
                    <a:pt x="510353" y="1661498"/>
                  </a:lnTo>
                  <a:lnTo>
                    <a:pt x="469885" y="1641837"/>
                  </a:lnTo>
                  <a:lnTo>
                    <a:pt x="430620" y="1620178"/>
                  </a:lnTo>
                  <a:lnTo>
                    <a:pt x="392624" y="1596587"/>
                  </a:lnTo>
                  <a:lnTo>
                    <a:pt x="355963" y="1571130"/>
                  </a:lnTo>
                  <a:lnTo>
                    <a:pt x="320703" y="1543874"/>
                  </a:lnTo>
                  <a:lnTo>
                    <a:pt x="286912" y="1514884"/>
                  </a:lnTo>
                  <a:lnTo>
                    <a:pt x="254655" y="1484228"/>
                  </a:lnTo>
                  <a:lnTo>
                    <a:pt x="223999" y="1451971"/>
                  </a:lnTo>
                  <a:lnTo>
                    <a:pt x="195009" y="1418180"/>
                  </a:lnTo>
                  <a:lnTo>
                    <a:pt x="167753" y="1382920"/>
                  </a:lnTo>
                  <a:lnTo>
                    <a:pt x="142296" y="1346259"/>
                  </a:lnTo>
                  <a:lnTo>
                    <a:pt x="118705" y="1308263"/>
                  </a:lnTo>
                  <a:lnTo>
                    <a:pt x="97046" y="1268998"/>
                  </a:lnTo>
                  <a:lnTo>
                    <a:pt x="77385" y="1228530"/>
                  </a:lnTo>
                  <a:lnTo>
                    <a:pt x="59790" y="1186925"/>
                  </a:lnTo>
                  <a:lnTo>
                    <a:pt x="44325" y="1144250"/>
                  </a:lnTo>
                  <a:lnTo>
                    <a:pt x="31057" y="1100572"/>
                  </a:lnTo>
                  <a:lnTo>
                    <a:pt x="20053" y="1055956"/>
                  </a:lnTo>
                  <a:lnTo>
                    <a:pt x="11379" y="1010468"/>
                  </a:lnTo>
                  <a:lnTo>
                    <a:pt x="5101" y="964176"/>
                  </a:lnTo>
                  <a:lnTo>
                    <a:pt x="1286" y="917145"/>
                  </a:lnTo>
                  <a:lnTo>
                    <a:pt x="0" y="869441"/>
                  </a:lnTo>
                  <a:close/>
                </a:path>
              </a:pathLst>
            </a:custGeom>
            <a:ln w="12192">
              <a:solidFill>
                <a:srgbClr val="000000"/>
              </a:solidFill>
            </a:ln>
          </p:spPr>
          <p:txBody>
            <a:bodyPr wrap="square" lIns="0" tIns="0" rIns="0" bIns="0" rtlCol="0"/>
            <a:lstStyle/>
            <a:p>
              <a:endParaRPr/>
            </a:p>
          </p:txBody>
        </p:sp>
        <p:sp>
          <p:nvSpPr>
            <p:cNvPr id="177" name="object 177"/>
            <p:cNvSpPr/>
            <p:nvPr/>
          </p:nvSpPr>
          <p:spPr>
            <a:xfrm>
              <a:off x="1203959" y="3374136"/>
              <a:ext cx="0" cy="76200"/>
            </a:xfrm>
            <a:custGeom>
              <a:avLst/>
              <a:gdLst/>
              <a:ahLst/>
              <a:cxnLst/>
              <a:rect l="l" t="t" r="r" b="b"/>
              <a:pathLst>
                <a:path h="76200">
                  <a:moveTo>
                    <a:pt x="0" y="0"/>
                  </a:moveTo>
                  <a:lnTo>
                    <a:pt x="0" y="76200"/>
                  </a:lnTo>
                </a:path>
              </a:pathLst>
            </a:custGeom>
            <a:ln w="12192">
              <a:solidFill>
                <a:srgbClr val="000000"/>
              </a:solidFill>
            </a:ln>
          </p:spPr>
          <p:txBody>
            <a:bodyPr wrap="square" lIns="0" tIns="0" rIns="0" bIns="0" rtlCol="0"/>
            <a:lstStyle/>
            <a:p>
              <a:endParaRPr/>
            </a:p>
          </p:txBody>
        </p:sp>
        <p:sp>
          <p:nvSpPr>
            <p:cNvPr id="178" name="object 178"/>
            <p:cNvSpPr/>
            <p:nvPr/>
          </p:nvSpPr>
          <p:spPr>
            <a:xfrm>
              <a:off x="1196340" y="1545336"/>
              <a:ext cx="0" cy="76200"/>
            </a:xfrm>
            <a:custGeom>
              <a:avLst/>
              <a:gdLst/>
              <a:ahLst/>
              <a:cxnLst/>
              <a:rect l="l" t="t" r="r" b="b"/>
              <a:pathLst>
                <a:path h="76200">
                  <a:moveTo>
                    <a:pt x="0" y="0"/>
                  </a:moveTo>
                  <a:lnTo>
                    <a:pt x="0" y="76200"/>
                  </a:lnTo>
                </a:path>
              </a:pathLst>
            </a:custGeom>
            <a:ln w="12192">
              <a:solidFill>
                <a:srgbClr val="000000"/>
              </a:solidFill>
            </a:ln>
          </p:spPr>
          <p:txBody>
            <a:bodyPr wrap="square" lIns="0" tIns="0" rIns="0" bIns="0" rtlCol="0"/>
            <a:lstStyle/>
            <a:p>
              <a:endParaRPr/>
            </a:p>
          </p:txBody>
        </p:sp>
        <p:sp>
          <p:nvSpPr>
            <p:cNvPr id="179" name="object 179"/>
            <p:cNvSpPr/>
            <p:nvPr/>
          </p:nvSpPr>
          <p:spPr>
            <a:xfrm>
              <a:off x="243840" y="2497836"/>
              <a:ext cx="76200" cy="0"/>
            </a:xfrm>
            <a:custGeom>
              <a:avLst/>
              <a:gdLst/>
              <a:ahLst/>
              <a:cxnLst/>
              <a:rect l="l" t="t" r="r" b="b"/>
              <a:pathLst>
                <a:path w="76200">
                  <a:moveTo>
                    <a:pt x="76200" y="0"/>
                  </a:moveTo>
                  <a:lnTo>
                    <a:pt x="0" y="0"/>
                  </a:lnTo>
                </a:path>
              </a:pathLst>
            </a:custGeom>
            <a:ln w="12192">
              <a:solidFill>
                <a:srgbClr val="000000"/>
              </a:solidFill>
            </a:ln>
          </p:spPr>
          <p:txBody>
            <a:bodyPr wrap="square" lIns="0" tIns="0" rIns="0" bIns="0" rtlCol="0"/>
            <a:lstStyle/>
            <a:p>
              <a:endParaRPr/>
            </a:p>
          </p:txBody>
        </p:sp>
        <p:sp>
          <p:nvSpPr>
            <p:cNvPr id="180" name="object 180"/>
            <p:cNvSpPr/>
            <p:nvPr/>
          </p:nvSpPr>
          <p:spPr>
            <a:xfrm>
              <a:off x="2080260" y="2503932"/>
              <a:ext cx="76200" cy="0"/>
            </a:xfrm>
            <a:custGeom>
              <a:avLst/>
              <a:gdLst/>
              <a:ahLst/>
              <a:cxnLst/>
              <a:rect l="l" t="t" r="r" b="b"/>
              <a:pathLst>
                <a:path w="76200">
                  <a:moveTo>
                    <a:pt x="0" y="0"/>
                  </a:moveTo>
                  <a:lnTo>
                    <a:pt x="76200" y="0"/>
                  </a:lnTo>
                </a:path>
              </a:pathLst>
            </a:custGeom>
            <a:ln w="12192">
              <a:solidFill>
                <a:srgbClr val="000000"/>
              </a:solidFill>
            </a:ln>
          </p:spPr>
          <p:txBody>
            <a:bodyPr wrap="square" lIns="0" tIns="0" rIns="0" bIns="0" rtlCol="0"/>
            <a:lstStyle/>
            <a:p>
              <a:endParaRPr/>
            </a:p>
          </p:txBody>
        </p:sp>
      </p:grpSp>
      <p:sp>
        <p:nvSpPr>
          <p:cNvPr id="181" name="object 181"/>
          <p:cNvSpPr txBox="1"/>
          <p:nvPr/>
        </p:nvSpPr>
        <p:spPr>
          <a:xfrm>
            <a:off x="921797" y="1422528"/>
            <a:ext cx="263525" cy="162560"/>
          </a:xfrm>
          <a:prstGeom prst="rect">
            <a:avLst/>
          </a:prstGeom>
        </p:spPr>
        <p:txBody>
          <a:bodyPr vert="horz" wrap="square" lIns="0" tIns="12700" rIns="0" bIns="0" rtlCol="0">
            <a:spAutoFit/>
          </a:bodyPr>
          <a:lstStyle/>
          <a:p>
            <a:pPr marL="12700">
              <a:lnSpc>
                <a:spcPct val="100000"/>
              </a:lnSpc>
              <a:spcBef>
                <a:spcPts val="100"/>
              </a:spcBef>
            </a:pPr>
            <a:r>
              <a:rPr sz="900" spc="-20" dirty="0">
                <a:latin typeface="Arial"/>
                <a:cs typeface="Arial"/>
              </a:rPr>
              <a:t>270°</a:t>
            </a:r>
            <a:endParaRPr sz="900">
              <a:latin typeface="Arial"/>
              <a:cs typeface="Arial"/>
            </a:endParaRPr>
          </a:p>
        </p:txBody>
      </p:sp>
      <p:grpSp>
        <p:nvGrpSpPr>
          <p:cNvPr id="182" name="object 182"/>
          <p:cNvGrpSpPr/>
          <p:nvPr/>
        </p:nvGrpSpPr>
        <p:grpSpPr>
          <a:xfrm>
            <a:off x="743712" y="1738883"/>
            <a:ext cx="467995" cy="1525905"/>
            <a:chOff x="743712" y="1738883"/>
            <a:chExt cx="467995" cy="1525905"/>
          </a:xfrm>
        </p:grpSpPr>
        <p:sp>
          <p:nvSpPr>
            <p:cNvPr id="183" name="object 183"/>
            <p:cNvSpPr/>
            <p:nvPr/>
          </p:nvSpPr>
          <p:spPr>
            <a:xfrm>
              <a:off x="756666" y="1753361"/>
              <a:ext cx="437515" cy="728980"/>
            </a:xfrm>
            <a:custGeom>
              <a:avLst/>
              <a:gdLst/>
              <a:ahLst/>
              <a:cxnLst/>
              <a:rect l="l" t="t" r="r" b="b"/>
              <a:pathLst>
                <a:path w="437515" h="728980">
                  <a:moveTo>
                    <a:pt x="437388" y="728472"/>
                  </a:moveTo>
                  <a:lnTo>
                    <a:pt x="0" y="0"/>
                  </a:lnTo>
                </a:path>
              </a:pathLst>
            </a:custGeom>
            <a:ln w="25907">
              <a:solidFill>
                <a:srgbClr val="0000C6"/>
              </a:solidFill>
            </a:ln>
          </p:spPr>
          <p:txBody>
            <a:bodyPr wrap="square" lIns="0" tIns="0" rIns="0" bIns="0" rtlCol="0"/>
            <a:lstStyle/>
            <a:p>
              <a:endParaRPr/>
            </a:p>
          </p:txBody>
        </p:sp>
        <p:sp>
          <p:nvSpPr>
            <p:cNvPr id="184" name="object 184"/>
            <p:cNvSpPr/>
            <p:nvPr/>
          </p:nvSpPr>
          <p:spPr>
            <a:xfrm>
              <a:off x="756666" y="1751837"/>
              <a:ext cx="7620" cy="152400"/>
            </a:xfrm>
            <a:custGeom>
              <a:avLst/>
              <a:gdLst/>
              <a:ahLst/>
              <a:cxnLst/>
              <a:rect l="l" t="t" r="r" b="b"/>
              <a:pathLst>
                <a:path w="7620" h="152400">
                  <a:moveTo>
                    <a:pt x="0" y="0"/>
                  </a:moveTo>
                  <a:lnTo>
                    <a:pt x="7620" y="152400"/>
                  </a:lnTo>
                </a:path>
              </a:pathLst>
            </a:custGeom>
            <a:ln w="25907">
              <a:solidFill>
                <a:srgbClr val="0000C6"/>
              </a:solidFill>
            </a:ln>
          </p:spPr>
          <p:txBody>
            <a:bodyPr wrap="square" lIns="0" tIns="0" rIns="0" bIns="0" rtlCol="0"/>
            <a:lstStyle/>
            <a:p>
              <a:endParaRPr/>
            </a:p>
          </p:txBody>
        </p:sp>
        <p:sp>
          <p:nvSpPr>
            <p:cNvPr id="185" name="object 185"/>
            <p:cNvSpPr/>
            <p:nvPr/>
          </p:nvSpPr>
          <p:spPr>
            <a:xfrm>
              <a:off x="761238" y="1759457"/>
              <a:ext cx="129539" cy="78105"/>
            </a:xfrm>
            <a:custGeom>
              <a:avLst/>
              <a:gdLst/>
              <a:ahLst/>
              <a:cxnLst/>
              <a:rect l="l" t="t" r="r" b="b"/>
              <a:pathLst>
                <a:path w="129540" h="78105">
                  <a:moveTo>
                    <a:pt x="0" y="0"/>
                  </a:moveTo>
                  <a:lnTo>
                    <a:pt x="129539" y="77724"/>
                  </a:lnTo>
                </a:path>
              </a:pathLst>
            </a:custGeom>
            <a:ln w="25908">
              <a:solidFill>
                <a:srgbClr val="0000C6"/>
              </a:solidFill>
            </a:ln>
          </p:spPr>
          <p:txBody>
            <a:bodyPr wrap="square" lIns="0" tIns="0" rIns="0" bIns="0" rtlCol="0"/>
            <a:lstStyle/>
            <a:p>
              <a:endParaRPr/>
            </a:p>
          </p:txBody>
        </p:sp>
        <p:sp>
          <p:nvSpPr>
            <p:cNvPr id="186" name="object 186"/>
            <p:cNvSpPr/>
            <p:nvPr/>
          </p:nvSpPr>
          <p:spPr>
            <a:xfrm>
              <a:off x="906551" y="2005279"/>
              <a:ext cx="288290" cy="477520"/>
            </a:xfrm>
            <a:custGeom>
              <a:avLst/>
              <a:gdLst/>
              <a:ahLst/>
              <a:cxnLst/>
              <a:rect l="l" t="t" r="r" b="b"/>
              <a:pathLst>
                <a:path w="288290" h="477519">
                  <a:moveTo>
                    <a:pt x="288264" y="477316"/>
                  </a:moveTo>
                  <a:lnTo>
                    <a:pt x="0" y="0"/>
                  </a:lnTo>
                </a:path>
              </a:pathLst>
            </a:custGeom>
            <a:ln w="12700">
              <a:solidFill>
                <a:srgbClr val="FB0128"/>
              </a:solidFill>
            </a:ln>
          </p:spPr>
          <p:txBody>
            <a:bodyPr wrap="square" lIns="0" tIns="0" rIns="0" bIns="0" rtlCol="0"/>
            <a:lstStyle/>
            <a:p>
              <a:endParaRPr/>
            </a:p>
          </p:txBody>
        </p:sp>
        <p:sp>
          <p:nvSpPr>
            <p:cNvPr id="187" name="object 187"/>
            <p:cNvSpPr/>
            <p:nvPr/>
          </p:nvSpPr>
          <p:spPr>
            <a:xfrm>
              <a:off x="867150" y="1940053"/>
              <a:ext cx="98425" cy="128905"/>
            </a:xfrm>
            <a:custGeom>
              <a:avLst/>
              <a:gdLst/>
              <a:ahLst/>
              <a:cxnLst/>
              <a:rect l="l" t="t" r="r" b="b"/>
              <a:pathLst>
                <a:path w="98425" h="128905">
                  <a:moveTo>
                    <a:pt x="0" y="0"/>
                  </a:moveTo>
                  <a:lnTo>
                    <a:pt x="33045" y="128409"/>
                  </a:lnTo>
                  <a:lnTo>
                    <a:pt x="39395" y="65227"/>
                  </a:lnTo>
                  <a:lnTo>
                    <a:pt x="98272" y="89014"/>
                  </a:lnTo>
                  <a:lnTo>
                    <a:pt x="0" y="0"/>
                  </a:lnTo>
                  <a:close/>
                </a:path>
              </a:pathLst>
            </a:custGeom>
            <a:solidFill>
              <a:srgbClr val="FB0128"/>
            </a:solidFill>
          </p:spPr>
          <p:txBody>
            <a:bodyPr wrap="square" lIns="0" tIns="0" rIns="0" bIns="0" rtlCol="0"/>
            <a:lstStyle/>
            <a:p>
              <a:endParaRPr/>
            </a:p>
          </p:txBody>
        </p:sp>
        <p:sp>
          <p:nvSpPr>
            <p:cNvPr id="188" name="object 188"/>
            <p:cNvSpPr/>
            <p:nvPr/>
          </p:nvSpPr>
          <p:spPr>
            <a:xfrm>
              <a:off x="800862" y="2500121"/>
              <a:ext cx="398145" cy="749935"/>
            </a:xfrm>
            <a:custGeom>
              <a:avLst/>
              <a:gdLst/>
              <a:ahLst/>
              <a:cxnLst/>
              <a:rect l="l" t="t" r="r" b="b"/>
              <a:pathLst>
                <a:path w="398144" h="749935">
                  <a:moveTo>
                    <a:pt x="397764" y="0"/>
                  </a:moveTo>
                  <a:lnTo>
                    <a:pt x="0" y="749808"/>
                  </a:lnTo>
                </a:path>
              </a:pathLst>
            </a:custGeom>
            <a:ln w="25908">
              <a:solidFill>
                <a:srgbClr val="0000C6"/>
              </a:solidFill>
            </a:ln>
          </p:spPr>
          <p:txBody>
            <a:bodyPr wrap="square" lIns="0" tIns="0" rIns="0" bIns="0" rtlCol="0"/>
            <a:lstStyle/>
            <a:p>
              <a:endParaRPr/>
            </a:p>
          </p:txBody>
        </p:sp>
        <p:sp>
          <p:nvSpPr>
            <p:cNvPr id="189" name="object 189"/>
            <p:cNvSpPr/>
            <p:nvPr/>
          </p:nvSpPr>
          <p:spPr>
            <a:xfrm>
              <a:off x="800862" y="3164586"/>
              <a:ext cx="127000" cy="86995"/>
            </a:xfrm>
            <a:custGeom>
              <a:avLst/>
              <a:gdLst/>
              <a:ahLst/>
              <a:cxnLst/>
              <a:rect l="l" t="t" r="r" b="b"/>
              <a:pathLst>
                <a:path w="127000" h="86995">
                  <a:moveTo>
                    <a:pt x="0" y="86867"/>
                  </a:moveTo>
                  <a:lnTo>
                    <a:pt x="126492" y="0"/>
                  </a:lnTo>
                </a:path>
              </a:pathLst>
            </a:custGeom>
            <a:ln w="25908">
              <a:solidFill>
                <a:srgbClr val="0000C6"/>
              </a:solidFill>
            </a:ln>
          </p:spPr>
          <p:txBody>
            <a:bodyPr wrap="square" lIns="0" tIns="0" rIns="0" bIns="0" rtlCol="0"/>
            <a:lstStyle/>
            <a:p>
              <a:endParaRPr/>
            </a:p>
          </p:txBody>
        </p:sp>
        <p:sp>
          <p:nvSpPr>
            <p:cNvPr id="190" name="object 190"/>
            <p:cNvSpPr/>
            <p:nvPr/>
          </p:nvSpPr>
          <p:spPr>
            <a:xfrm>
              <a:off x="803910" y="3091433"/>
              <a:ext cx="0" cy="152400"/>
            </a:xfrm>
            <a:custGeom>
              <a:avLst/>
              <a:gdLst/>
              <a:ahLst/>
              <a:cxnLst/>
              <a:rect l="l" t="t" r="r" b="b"/>
              <a:pathLst>
                <a:path h="152400">
                  <a:moveTo>
                    <a:pt x="0" y="152400"/>
                  </a:moveTo>
                  <a:lnTo>
                    <a:pt x="0" y="0"/>
                  </a:lnTo>
                </a:path>
              </a:pathLst>
            </a:custGeom>
            <a:ln w="25908">
              <a:solidFill>
                <a:srgbClr val="0000C6"/>
              </a:solidFill>
            </a:ln>
          </p:spPr>
          <p:txBody>
            <a:bodyPr wrap="square" lIns="0" tIns="0" rIns="0" bIns="0" rtlCol="0"/>
            <a:lstStyle/>
            <a:p>
              <a:endParaRPr/>
            </a:p>
          </p:txBody>
        </p:sp>
        <p:sp>
          <p:nvSpPr>
            <p:cNvPr id="191" name="object 191"/>
            <p:cNvSpPr/>
            <p:nvPr/>
          </p:nvSpPr>
          <p:spPr>
            <a:xfrm>
              <a:off x="939406" y="2497835"/>
              <a:ext cx="261620" cy="494030"/>
            </a:xfrm>
            <a:custGeom>
              <a:avLst/>
              <a:gdLst/>
              <a:ahLst/>
              <a:cxnLst/>
              <a:rect l="l" t="t" r="r" b="b"/>
              <a:pathLst>
                <a:path w="261619" h="494030">
                  <a:moveTo>
                    <a:pt x="261505" y="0"/>
                  </a:moveTo>
                  <a:lnTo>
                    <a:pt x="0" y="493496"/>
                  </a:lnTo>
                </a:path>
              </a:pathLst>
            </a:custGeom>
            <a:ln w="12700">
              <a:solidFill>
                <a:srgbClr val="FB0128"/>
              </a:solidFill>
            </a:ln>
          </p:spPr>
          <p:txBody>
            <a:bodyPr wrap="square" lIns="0" tIns="0" rIns="0" bIns="0" rtlCol="0"/>
            <a:lstStyle/>
            <a:p>
              <a:endParaRPr/>
            </a:p>
          </p:txBody>
        </p:sp>
        <p:sp>
          <p:nvSpPr>
            <p:cNvPr id="192" name="object 192"/>
            <p:cNvSpPr/>
            <p:nvPr/>
          </p:nvSpPr>
          <p:spPr>
            <a:xfrm>
              <a:off x="903733" y="2928609"/>
              <a:ext cx="93345" cy="130175"/>
            </a:xfrm>
            <a:custGeom>
              <a:avLst/>
              <a:gdLst/>
              <a:ahLst/>
              <a:cxnLst/>
              <a:rect l="l" t="t" r="r" b="b"/>
              <a:pathLst>
                <a:path w="93344" h="130175">
                  <a:moveTo>
                    <a:pt x="25793" y="0"/>
                  </a:moveTo>
                  <a:lnTo>
                    <a:pt x="0" y="130060"/>
                  </a:lnTo>
                  <a:lnTo>
                    <a:pt x="93129" y="35674"/>
                  </a:lnTo>
                  <a:lnTo>
                    <a:pt x="35674" y="62725"/>
                  </a:lnTo>
                  <a:lnTo>
                    <a:pt x="25793" y="0"/>
                  </a:lnTo>
                  <a:close/>
                </a:path>
              </a:pathLst>
            </a:custGeom>
            <a:solidFill>
              <a:srgbClr val="FB0128"/>
            </a:solidFill>
          </p:spPr>
          <p:txBody>
            <a:bodyPr wrap="square" lIns="0" tIns="0" rIns="0" bIns="0" rtlCol="0"/>
            <a:lstStyle/>
            <a:p>
              <a:endParaRPr/>
            </a:p>
          </p:txBody>
        </p:sp>
      </p:grpSp>
      <p:sp>
        <p:nvSpPr>
          <p:cNvPr id="193" name="object 193"/>
          <p:cNvSpPr txBox="1"/>
          <p:nvPr/>
        </p:nvSpPr>
        <p:spPr>
          <a:xfrm>
            <a:off x="1756536" y="2603691"/>
            <a:ext cx="160655"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Arial"/>
                <a:cs typeface="Arial"/>
              </a:rPr>
              <a:t>V</a:t>
            </a:r>
            <a:endParaRPr sz="1600">
              <a:latin typeface="Arial"/>
              <a:cs typeface="Arial"/>
            </a:endParaRPr>
          </a:p>
        </p:txBody>
      </p:sp>
      <p:sp>
        <p:nvSpPr>
          <p:cNvPr id="194" name="object 194"/>
          <p:cNvSpPr txBox="1"/>
          <p:nvPr/>
        </p:nvSpPr>
        <p:spPr>
          <a:xfrm>
            <a:off x="1876932" y="2719515"/>
            <a:ext cx="100965" cy="188595"/>
          </a:xfrm>
          <a:prstGeom prst="rect">
            <a:avLst/>
          </a:prstGeom>
        </p:spPr>
        <p:txBody>
          <a:bodyPr vert="horz" wrap="square" lIns="0" tIns="14604" rIns="0" bIns="0" rtlCol="0">
            <a:spAutoFit/>
          </a:bodyPr>
          <a:lstStyle/>
          <a:p>
            <a:pPr marL="12700">
              <a:lnSpc>
                <a:spcPct val="100000"/>
              </a:lnSpc>
              <a:spcBef>
                <a:spcPts val="114"/>
              </a:spcBef>
            </a:pPr>
            <a:r>
              <a:rPr sz="1050" spc="10" dirty="0">
                <a:latin typeface="Arial"/>
                <a:cs typeface="Arial"/>
              </a:rPr>
              <a:t>a</a:t>
            </a:r>
            <a:endParaRPr sz="1050">
              <a:latin typeface="Arial"/>
              <a:cs typeface="Arial"/>
            </a:endParaRPr>
          </a:p>
        </p:txBody>
      </p:sp>
      <p:sp>
        <p:nvSpPr>
          <p:cNvPr id="195" name="object 195"/>
          <p:cNvSpPr txBox="1"/>
          <p:nvPr/>
        </p:nvSpPr>
        <p:spPr>
          <a:xfrm>
            <a:off x="618616" y="2781491"/>
            <a:ext cx="160655"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Arial"/>
                <a:cs typeface="Arial"/>
              </a:rPr>
              <a:t>V</a:t>
            </a:r>
            <a:endParaRPr sz="1600">
              <a:latin typeface="Arial"/>
              <a:cs typeface="Arial"/>
            </a:endParaRPr>
          </a:p>
        </p:txBody>
      </p:sp>
      <p:sp>
        <p:nvSpPr>
          <p:cNvPr id="196" name="object 196"/>
          <p:cNvSpPr txBox="1"/>
          <p:nvPr/>
        </p:nvSpPr>
        <p:spPr>
          <a:xfrm>
            <a:off x="754252" y="2897315"/>
            <a:ext cx="100965" cy="188595"/>
          </a:xfrm>
          <a:prstGeom prst="rect">
            <a:avLst/>
          </a:prstGeom>
        </p:spPr>
        <p:txBody>
          <a:bodyPr vert="horz" wrap="square" lIns="0" tIns="14604" rIns="0" bIns="0" rtlCol="0">
            <a:spAutoFit/>
          </a:bodyPr>
          <a:lstStyle/>
          <a:p>
            <a:pPr marL="12700">
              <a:lnSpc>
                <a:spcPct val="100000"/>
              </a:lnSpc>
              <a:spcBef>
                <a:spcPts val="114"/>
              </a:spcBef>
            </a:pPr>
            <a:r>
              <a:rPr sz="1050" spc="10" dirty="0">
                <a:latin typeface="Arial"/>
                <a:cs typeface="Arial"/>
              </a:rPr>
              <a:t>b</a:t>
            </a:r>
            <a:endParaRPr sz="1050">
              <a:latin typeface="Arial"/>
              <a:cs typeface="Arial"/>
            </a:endParaRPr>
          </a:p>
        </p:txBody>
      </p:sp>
      <p:sp>
        <p:nvSpPr>
          <p:cNvPr id="197" name="object 197"/>
          <p:cNvSpPr txBox="1"/>
          <p:nvPr/>
        </p:nvSpPr>
        <p:spPr>
          <a:xfrm>
            <a:off x="1445672" y="2565591"/>
            <a:ext cx="81915"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Arial"/>
                <a:cs typeface="Arial"/>
              </a:rPr>
              <a:t>I</a:t>
            </a:r>
            <a:endParaRPr sz="1600">
              <a:latin typeface="Arial"/>
              <a:cs typeface="Arial"/>
            </a:endParaRPr>
          </a:p>
        </p:txBody>
      </p:sp>
      <p:sp>
        <p:nvSpPr>
          <p:cNvPr id="198" name="object 198"/>
          <p:cNvSpPr txBox="1"/>
          <p:nvPr/>
        </p:nvSpPr>
        <p:spPr>
          <a:xfrm>
            <a:off x="1502060" y="2681415"/>
            <a:ext cx="100965" cy="188595"/>
          </a:xfrm>
          <a:prstGeom prst="rect">
            <a:avLst/>
          </a:prstGeom>
        </p:spPr>
        <p:txBody>
          <a:bodyPr vert="horz" wrap="square" lIns="0" tIns="14604" rIns="0" bIns="0" rtlCol="0">
            <a:spAutoFit/>
          </a:bodyPr>
          <a:lstStyle/>
          <a:p>
            <a:pPr marL="12700">
              <a:lnSpc>
                <a:spcPct val="100000"/>
              </a:lnSpc>
              <a:spcBef>
                <a:spcPts val="114"/>
              </a:spcBef>
            </a:pPr>
            <a:r>
              <a:rPr sz="1050" spc="10" dirty="0">
                <a:latin typeface="Arial"/>
                <a:cs typeface="Arial"/>
              </a:rPr>
              <a:t>a</a:t>
            </a:r>
            <a:endParaRPr sz="1050">
              <a:latin typeface="Arial"/>
              <a:cs typeface="Arial"/>
            </a:endParaRPr>
          </a:p>
        </p:txBody>
      </p:sp>
      <p:sp>
        <p:nvSpPr>
          <p:cNvPr id="199" name="object 199"/>
          <p:cNvSpPr txBox="1"/>
          <p:nvPr/>
        </p:nvSpPr>
        <p:spPr>
          <a:xfrm>
            <a:off x="836072" y="2514791"/>
            <a:ext cx="208279" cy="269240"/>
          </a:xfrm>
          <a:prstGeom prst="rect">
            <a:avLst/>
          </a:prstGeom>
        </p:spPr>
        <p:txBody>
          <a:bodyPr vert="horz" wrap="square" lIns="0" tIns="12065" rIns="0" bIns="0" rtlCol="0">
            <a:spAutoFit/>
          </a:bodyPr>
          <a:lstStyle/>
          <a:p>
            <a:pPr marL="38100">
              <a:lnSpc>
                <a:spcPct val="100000"/>
              </a:lnSpc>
              <a:spcBef>
                <a:spcPts val="95"/>
              </a:spcBef>
            </a:pPr>
            <a:r>
              <a:rPr sz="1600" spc="-25" dirty="0">
                <a:latin typeface="Arial"/>
                <a:cs typeface="Arial"/>
              </a:rPr>
              <a:t>I</a:t>
            </a:r>
            <a:r>
              <a:rPr sz="1575" spc="-37" baseline="-21164" dirty="0">
                <a:latin typeface="Arial"/>
                <a:cs typeface="Arial"/>
              </a:rPr>
              <a:t>b</a:t>
            </a:r>
            <a:endParaRPr sz="1575" baseline="-21164">
              <a:latin typeface="Arial"/>
              <a:cs typeface="Arial"/>
            </a:endParaRPr>
          </a:p>
        </p:txBody>
      </p:sp>
      <p:sp>
        <p:nvSpPr>
          <p:cNvPr id="200" name="object 200"/>
          <p:cNvSpPr txBox="1"/>
          <p:nvPr/>
        </p:nvSpPr>
        <p:spPr>
          <a:xfrm>
            <a:off x="977264" y="1665822"/>
            <a:ext cx="380365" cy="609600"/>
          </a:xfrm>
          <a:prstGeom prst="rect">
            <a:avLst/>
          </a:prstGeom>
        </p:spPr>
        <p:txBody>
          <a:bodyPr vert="horz" wrap="square" lIns="0" tIns="60960" rIns="0" bIns="0" rtlCol="0">
            <a:spAutoFit/>
          </a:bodyPr>
          <a:lstStyle/>
          <a:p>
            <a:pPr marL="38100">
              <a:lnSpc>
                <a:spcPct val="100000"/>
              </a:lnSpc>
              <a:spcBef>
                <a:spcPts val="480"/>
              </a:spcBef>
            </a:pPr>
            <a:r>
              <a:rPr sz="1600" spc="-25" dirty="0">
                <a:latin typeface="Arial"/>
                <a:cs typeface="Arial"/>
              </a:rPr>
              <a:t>V</a:t>
            </a:r>
            <a:r>
              <a:rPr sz="1575" spc="-37" baseline="-21164" dirty="0">
                <a:latin typeface="Arial"/>
                <a:cs typeface="Arial"/>
              </a:rPr>
              <a:t>c</a:t>
            </a:r>
            <a:endParaRPr sz="1575" baseline="-21164">
              <a:latin typeface="Arial"/>
              <a:cs typeface="Arial"/>
            </a:endParaRPr>
          </a:p>
          <a:p>
            <a:pPr marL="217170">
              <a:lnSpc>
                <a:spcPct val="100000"/>
              </a:lnSpc>
              <a:spcBef>
                <a:spcPts val="380"/>
              </a:spcBef>
            </a:pPr>
            <a:r>
              <a:rPr sz="1600" spc="-25" dirty="0">
                <a:latin typeface="Arial"/>
                <a:cs typeface="Arial"/>
              </a:rPr>
              <a:t>I</a:t>
            </a:r>
            <a:r>
              <a:rPr sz="1575" spc="-37" baseline="-21164" dirty="0">
                <a:latin typeface="Arial"/>
                <a:cs typeface="Arial"/>
              </a:rPr>
              <a:t>c</a:t>
            </a:r>
            <a:endParaRPr sz="1575" baseline="-21164">
              <a:latin typeface="Arial"/>
              <a:cs typeface="Arial"/>
            </a:endParaRPr>
          </a:p>
        </p:txBody>
      </p:sp>
      <p:sp>
        <p:nvSpPr>
          <p:cNvPr id="201" name="object 201"/>
          <p:cNvSpPr txBox="1"/>
          <p:nvPr/>
        </p:nvSpPr>
        <p:spPr>
          <a:xfrm>
            <a:off x="533717" y="3410091"/>
            <a:ext cx="1299210" cy="589280"/>
          </a:xfrm>
          <a:prstGeom prst="rect">
            <a:avLst/>
          </a:prstGeom>
        </p:spPr>
        <p:txBody>
          <a:bodyPr vert="horz" wrap="square" lIns="0" tIns="12700" rIns="0" bIns="0" rtlCol="0">
            <a:spAutoFit/>
          </a:bodyPr>
          <a:lstStyle/>
          <a:p>
            <a:pPr marL="775335">
              <a:lnSpc>
                <a:spcPts val="1060"/>
              </a:lnSpc>
              <a:spcBef>
                <a:spcPts val="100"/>
              </a:spcBef>
            </a:pPr>
            <a:r>
              <a:rPr sz="900" spc="-25" dirty="0">
                <a:latin typeface="Arial"/>
                <a:cs typeface="Arial"/>
              </a:rPr>
              <a:t>90°</a:t>
            </a:r>
            <a:endParaRPr sz="900">
              <a:latin typeface="Arial"/>
              <a:cs typeface="Arial"/>
            </a:endParaRPr>
          </a:p>
          <a:p>
            <a:pPr marL="12700" marR="5080" indent="264795">
              <a:lnSpc>
                <a:spcPts val="1720"/>
              </a:lnSpc>
              <a:spcBef>
                <a:spcPts val="5"/>
              </a:spcBef>
            </a:pPr>
            <a:r>
              <a:rPr sz="1400" spc="-10" dirty="0">
                <a:latin typeface="Arial"/>
                <a:cs typeface="Arial"/>
              </a:rPr>
              <a:t>Balanced </a:t>
            </a:r>
            <a:r>
              <a:rPr sz="1400" dirty="0">
                <a:latin typeface="Arial"/>
                <a:cs typeface="Arial"/>
              </a:rPr>
              <a:t>Polyphase</a:t>
            </a:r>
            <a:r>
              <a:rPr sz="1400" spc="-70" dirty="0">
                <a:latin typeface="Arial"/>
                <a:cs typeface="Arial"/>
              </a:rPr>
              <a:t> </a:t>
            </a:r>
            <a:r>
              <a:rPr sz="1400" spc="-20" dirty="0">
                <a:latin typeface="Arial"/>
                <a:cs typeface="Arial"/>
              </a:rPr>
              <a:t>Load</a:t>
            </a:r>
            <a:endParaRPr sz="1400">
              <a:latin typeface="Arial"/>
              <a:cs typeface="Arial"/>
            </a:endParaRPr>
          </a:p>
        </p:txBody>
      </p:sp>
      <p:grpSp>
        <p:nvGrpSpPr>
          <p:cNvPr id="202" name="object 202"/>
          <p:cNvGrpSpPr/>
          <p:nvPr/>
        </p:nvGrpSpPr>
        <p:grpSpPr>
          <a:xfrm>
            <a:off x="4727194" y="1538986"/>
            <a:ext cx="1924050" cy="1917700"/>
            <a:chOff x="4727194" y="1538986"/>
            <a:chExt cx="1924050" cy="1917700"/>
          </a:xfrm>
        </p:grpSpPr>
        <p:sp>
          <p:nvSpPr>
            <p:cNvPr id="203" name="object 203"/>
            <p:cNvSpPr/>
            <p:nvPr/>
          </p:nvSpPr>
          <p:spPr>
            <a:xfrm>
              <a:off x="5705094" y="2507741"/>
              <a:ext cx="848994" cy="0"/>
            </a:xfrm>
            <a:custGeom>
              <a:avLst/>
              <a:gdLst/>
              <a:ahLst/>
              <a:cxnLst/>
              <a:rect l="l" t="t" r="r" b="b"/>
              <a:pathLst>
                <a:path w="848995">
                  <a:moveTo>
                    <a:pt x="0" y="0"/>
                  </a:moveTo>
                  <a:lnTo>
                    <a:pt x="848868" y="0"/>
                  </a:lnTo>
                </a:path>
              </a:pathLst>
            </a:custGeom>
            <a:ln w="25908">
              <a:solidFill>
                <a:srgbClr val="0000C6"/>
              </a:solidFill>
            </a:ln>
          </p:spPr>
          <p:txBody>
            <a:bodyPr wrap="square" lIns="0" tIns="0" rIns="0" bIns="0" rtlCol="0"/>
            <a:lstStyle/>
            <a:p>
              <a:endParaRPr/>
            </a:p>
          </p:txBody>
        </p:sp>
        <p:sp>
          <p:nvSpPr>
            <p:cNvPr id="204" name="object 204"/>
            <p:cNvSpPr/>
            <p:nvPr/>
          </p:nvSpPr>
          <p:spPr>
            <a:xfrm>
              <a:off x="6421373" y="2436113"/>
              <a:ext cx="134620" cy="71755"/>
            </a:xfrm>
            <a:custGeom>
              <a:avLst/>
              <a:gdLst/>
              <a:ahLst/>
              <a:cxnLst/>
              <a:rect l="l" t="t" r="r" b="b"/>
              <a:pathLst>
                <a:path w="134620" h="71755">
                  <a:moveTo>
                    <a:pt x="134112" y="71627"/>
                  </a:moveTo>
                  <a:lnTo>
                    <a:pt x="0" y="0"/>
                  </a:lnTo>
                </a:path>
              </a:pathLst>
            </a:custGeom>
            <a:ln w="25908">
              <a:solidFill>
                <a:srgbClr val="0000C6"/>
              </a:solidFill>
            </a:ln>
          </p:spPr>
          <p:txBody>
            <a:bodyPr wrap="square" lIns="0" tIns="0" rIns="0" bIns="0" rtlCol="0"/>
            <a:lstStyle/>
            <a:p>
              <a:endParaRPr/>
            </a:p>
          </p:txBody>
        </p:sp>
        <p:sp>
          <p:nvSpPr>
            <p:cNvPr id="205" name="object 205"/>
            <p:cNvSpPr/>
            <p:nvPr/>
          </p:nvSpPr>
          <p:spPr>
            <a:xfrm>
              <a:off x="6412229" y="2507741"/>
              <a:ext cx="135890" cy="71755"/>
            </a:xfrm>
            <a:custGeom>
              <a:avLst/>
              <a:gdLst/>
              <a:ahLst/>
              <a:cxnLst/>
              <a:rect l="l" t="t" r="r" b="b"/>
              <a:pathLst>
                <a:path w="135890" h="71755">
                  <a:moveTo>
                    <a:pt x="135636" y="0"/>
                  </a:moveTo>
                  <a:lnTo>
                    <a:pt x="0" y="71628"/>
                  </a:lnTo>
                </a:path>
              </a:pathLst>
            </a:custGeom>
            <a:ln w="25908">
              <a:solidFill>
                <a:srgbClr val="0000C6"/>
              </a:solidFill>
            </a:ln>
          </p:spPr>
          <p:txBody>
            <a:bodyPr wrap="square" lIns="0" tIns="0" rIns="0" bIns="0" rtlCol="0"/>
            <a:lstStyle/>
            <a:p>
              <a:endParaRPr/>
            </a:p>
          </p:txBody>
        </p:sp>
        <p:sp>
          <p:nvSpPr>
            <p:cNvPr id="206" name="object 206"/>
            <p:cNvSpPr/>
            <p:nvPr/>
          </p:nvSpPr>
          <p:spPr>
            <a:xfrm>
              <a:off x="4823460" y="1627632"/>
              <a:ext cx="1739264" cy="1739264"/>
            </a:xfrm>
            <a:custGeom>
              <a:avLst/>
              <a:gdLst/>
              <a:ahLst/>
              <a:cxnLst/>
              <a:rect l="l" t="t" r="r" b="b"/>
              <a:pathLst>
                <a:path w="1739265" h="1739264">
                  <a:moveTo>
                    <a:pt x="0" y="869441"/>
                  </a:moveTo>
                  <a:lnTo>
                    <a:pt x="1286" y="821738"/>
                  </a:lnTo>
                  <a:lnTo>
                    <a:pt x="5101" y="774707"/>
                  </a:lnTo>
                  <a:lnTo>
                    <a:pt x="11379" y="728415"/>
                  </a:lnTo>
                  <a:lnTo>
                    <a:pt x="20053" y="682927"/>
                  </a:lnTo>
                  <a:lnTo>
                    <a:pt x="31057" y="638311"/>
                  </a:lnTo>
                  <a:lnTo>
                    <a:pt x="44325" y="594633"/>
                  </a:lnTo>
                  <a:lnTo>
                    <a:pt x="59790" y="551958"/>
                  </a:lnTo>
                  <a:lnTo>
                    <a:pt x="77385" y="510353"/>
                  </a:lnTo>
                  <a:lnTo>
                    <a:pt x="97046" y="469885"/>
                  </a:lnTo>
                  <a:lnTo>
                    <a:pt x="118705" y="430620"/>
                  </a:lnTo>
                  <a:lnTo>
                    <a:pt x="142296" y="392624"/>
                  </a:lnTo>
                  <a:lnTo>
                    <a:pt x="167753" y="355963"/>
                  </a:lnTo>
                  <a:lnTo>
                    <a:pt x="195009" y="320703"/>
                  </a:lnTo>
                  <a:lnTo>
                    <a:pt x="223999" y="286912"/>
                  </a:lnTo>
                  <a:lnTo>
                    <a:pt x="254655" y="254655"/>
                  </a:lnTo>
                  <a:lnTo>
                    <a:pt x="286912" y="223999"/>
                  </a:lnTo>
                  <a:lnTo>
                    <a:pt x="320703" y="195009"/>
                  </a:lnTo>
                  <a:lnTo>
                    <a:pt x="355963" y="167753"/>
                  </a:lnTo>
                  <a:lnTo>
                    <a:pt x="392624" y="142296"/>
                  </a:lnTo>
                  <a:lnTo>
                    <a:pt x="430620" y="118705"/>
                  </a:lnTo>
                  <a:lnTo>
                    <a:pt x="469885" y="97046"/>
                  </a:lnTo>
                  <a:lnTo>
                    <a:pt x="510353" y="77385"/>
                  </a:lnTo>
                  <a:lnTo>
                    <a:pt x="551958" y="59790"/>
                  </a:lnTo>
                  <a:lnTo>
                    <a:pt x="594633" y="44325"/>
                  </a:lnTo>
                  <a:lnTo>
                    <a:pt x="638311" y="31057"/>
                  </a:lnTo>
                  <a:lnTo>
                    <a:pt x="682927" y="20053"/>
                  </a:lnTo>
                  <a:lnTo>
                    <a:pt x="728415" y="11379"/>
                  </a:lnTo>
                  <a:lnTo>
                    <a:pt x="774707" y="5101"/>
                  </a:lnTo>
                  <a:lnTo>
                    <a:pt x="821738" y="1286"/>
                  </a:lnTo>
                  <a:lnTo>
                    <a:pt x="869441" y="0"/>
                  </a:lnTo>
                  <a:lnTo>
                    <a:pt x="917145" y="1286"/>
                  </a:lnTo>
                  <a:lnTo>
                    <a:pt x="964176" y="5101"/>
                  </a:lnTo>
                  <a:lnTo>
                    <a:pt x="1010468" y="11379"/>
                  </a:lnTo>
                  <a:lnTo>
                    <a:pt x="1055956" y="20053"/>
                  </a:lnTo>
                  <a:lnTo>
                    <a:pt x="1100572" y="31057"/>
                  </a:lnTo>
                  <a:lnTo>
                    <a:pt x="1144250" y="44325"/>
                  </a:lnTo>
                  <a:lnTo>
                    <a:pt x="1186925" y="59790"/>
                  </a:lnTo>
                  <a:lnTo>
                    <a:pt x="1228530" y="77385"/>
                  </a:lnTo>
                  <a:lnTo>
                    <a:pt x="1268998" y="97046"/>
                  </a:lnTo>
                  <a:lnTo>
                    <a:pt x="1308263" y="118705"/>
                  </a:lnTo>
                  <a:lnTo>
                    <a:pt x="1346259" y="142296"/>
                  </a:lnTo>
                  <a:lnTo>
                    <a:pt x="1382920" y="167753"/>
                  </a:lnTo>
                  <a:lnTo>
                    <a:pt x="1418180" y="195009"/>
                  </a:lnTo>
                  <a:lnTo>
                    <a:pt x="1451971" y="223999"/>
                  </a:lnTo>
                  <a:lnTo>
                    <a:pt x="1484228" y="254655"/>
                  </a:lnTo>
                  <a:lnTo>
                    <a:pt x="1514884" y="286912"/>
                  </a:lnTo>
                  <a:lnTo>
                    <a:pt x="1543874" y="320703"/>
                  </a:lnTo>
                  <a:lnTo>
                    <a:pt x="1571130" y="355963"/>
                  </a:lnTo>
                  <a:lnTo>
                    <a:pt x="1596587" y="392624"/>
                  </a:lnTo>
                  <a:lnTo>
                    <a:pt x="1620178" y="430620"/>
                  </a:lnTo>
                  <a:lnTo>
                    <a:pt x="1641837" y="469885"/>
                  </a:lnTo>
                  <a:lnTo>
                    <a:pt x="1661498" y="510353"/>
                  </a:lnTo>
                  <a:lnTo>
                    <a:pt x="1679093" y="551958"/>
                  </a:lnTo>
                  <a:lnTo>
                    <a:pt x="1694558" y="594633"/>
                  </a:lnTo>
                  <a:lnTo>
                    <a:pt x="1707826" y="638311"/>
                  </a:lnTo>
                  <a:lnTo>
                    <a:pt x="1718830" y="682927"/>
                  </a:lnTo>
                  <a:lnTo>
                    <a:pt x="1727504" y="728415"/>
                  </a:lnTo>
                  <a:lnTo>
                    <a:pt x="1733782" y="774707"/>
                  </a:lnTo>
                  <a:lnTo>
                    <a:pt x="1737597" y="821738"/>
                  </a:lnTo>
                  <a:lnTo>
                    <a:pt x="1738883" y="869441"/>
                  </a:lnTo>
                  <a:lnTo>
                    <a:pt x="1737597" y="917145"/>
                  </a:lnTo>
                  <a:lnTo>
                    <a:pt x="1733782" y="964176"/>
                  </a:lnTo>
                  <a:lnTo>
                    <a:pt x="1727504" y="1010468"/>
                  </a:lnTo>
                  <a:lnTo>
                    <a:pt x="1718830" y="1055956"/>
                  </a:lnTo>
                  <a:lnTo>
                    <a:pt x="1707826" y="1100572"/>
                  </a:lnTo>
                  <a:lnTo>
                    <a:pt x="1694558" y="1144250"/>
                  </a:lnTo>
                  <a:lnTo>
                    <a:pt x="1679093" y="1186925"/>
                  </a:lnTo>
                  <a:lnTo>
                    <a:pt x="1661498" y="1228530"/>
                  </a:lnTo>
                  <a:lnTo>
                    <a:pt x="1641837" y="1268998"/>
                  </a:lnTo>
                  <a:lnTo>
                    <a:pt x="1620178" y="1308263"/>
                  </a:lnTo>
                  <a:lnTo>
                    <a:pt x="1596587" y="1346259"/>
                  </a:lnTo>
                  <a:lnTo>
                    <a:pt x="1571130" y="1382920"/>
                  </a:lnTo>
                  <a:lnTo>
                    <a:pt x="1543874" y="1418180"/>
                  </a:lnTo>
                  <a:lnTo>
                    <a:pt x="1514884" y="1451971"/>
                  </a:lnTo>
                  <a:lnTo>
                    <a:pt x="1484228" y="1484228"/>
                  </a:lnTo>
                  <a:lnTo>
                    <a:pt x="1451971" y="1514884"/>
                  </a:lnTo>
                  <a:lnTo>
                    <a:pt x="1418180" y="1543874"/>
                  </a:lnTo>
                  <a:lnTo>
                    <a:pt x="1382920" y="1571130"/>
                  </a:lnTo>
                  <a:lnTo>
                    <a:pt x="1346259" y="1596587"/>
                  </a:lnTo>
                  <a:lnTo>
                    <a:pt x="1308263" y="1620178"/>
                  </a:lnTo>
                  <a:lnTo>
                    <a:pt x="1268998" y="1641837"/>
                  </a:lnTo>
                  <a:lnTo>
                    <a:pt x="1228530" y="1661498"/>
                  </a:lnTo>
                  <a:lnTo>
                    <a:pt x="1186925" y="1679093"/>
                  </a:lnTo>
                  <a:lnTo>
                    <a:pt x="1144250" y="1694558"/>
                  </a:lnTo>
                  <a:lnTo>
                    <a:pt x="1100572" y="1707826"/>
                  </a:lnTo>
                  <a:lnTo>
                    <a:pt x="1055956" y="1718830"/>
                  </a:lnTo>
                  <a:lnTo>
                    <a:pt x="1010468" y="1727504"/>
                  </a:lnTo>
                  <a:lnTo>
                    <a:pt x="964176" y="1733782"/>
                  </a:lnTo>
                  <a:lnTo>
                    <a:pt x="917145" y="1737597"/>
                  </a:lnTo>
                  <a:lnTo>
                    <a:pt x="869441" y="1738883"/>
                  </a:lnTo>
                  <a:lnTo>
                    <a:pt x="821738" y="1737597"/>
                  </a:lnTo>
                  <a:lnTo>
                    <a:pt x="774707" y="1733782"/>
                  </a:lnTo>
                  <a:lnTo>
                    <a:pt x="728415" y="1727504"/>
                  </a:lnTo>
                  <a:lnTo>
                    <a:pt x="682927" y="1718830"/>
                  </a:lnTo>
                  <a:lnTo>
                    <a:pt x="638311" y="1707826"/>
                  </a:lnTo>
                  <a:lnTo>
                    <a:pt x="594633" y="1694558"/>
                  </a:lnTo>
                  <a:lnTo>
                    <a:pt x="551958" y="1679093"/>
                  </a:lnTo>
                  <a:lnTo>
                    <a:pt x="510353" y="1661498"/>
                  </a:lnTo>
                  <a:lnTo>
                    <a:pt x="469885" y="1641837"/>
                  </a:lnTo>
                  <a:lnTo>
                    <a:pt x="430620" y="1620178"/>
                  </a:lnTo>
                  <a:lnTo>
                    <a:pt x="392624" y="1596587"/>
                  </a:lnTo>
                  <a:lnTo>
                    <a:pt x="355963" y="1571130"/>
                  </a:lnTo>
                  <a:lnTo>
                    <a:pt x="320703" y="1543874"/>
                  </a:lnTo>
                  <a:lnTo>
                    <a:pt x="286912" y="1514884"/>
                  </a:lnTo>
                  <a:lnTo>
                    <a:pt x="254655" y="1484228"/>
                  </a:lnTo>
                  <a:lnTo>
                    <a:pt x="223999" y="1451971"/>
                  </a:lnTo>
                  <a:lnTo>
                    <a:pt x="195009" y="1418180"/>
                  </a:lnTo>
                  <a:lnTo>
                    <a:pt x="167753" y="1382920"/>
                  </a:lnTo>
                  <a:lnTo>
                    <a:pt x="142296" y="1346259"/>
                  </a:lnTo>
                  <a:lnTo>
                    <a:pt x="118705" y="1308263"/>
                  </a:lnTo>
                  <a:lnTo>
                    <a:pt x="97046" y="1268998"/>
                  </a:lnTo>
                  <a:lnTo>
                    <a:pt x="77385" y="1228530"/>
                  </a:lnTo>
                  <a:lnTo>
                    <a:pt x="59790" y="1186925"/>
                  </a:lnTo>
                  <a:lnTo>
                    <a:pt x="44325" y="1144250"/>
                  </a:lnTo>
                  <a:lnTo>
                    <a:pt x="31057" y="1100572"/>
                  </a:lnTo>
                  <a:lnTo>
                    <a:pt x="20053" y="1055956"/>
                  </a:lnTo>
                  <a:lnTo>
                    <a:pt x="11379" y="1010468"/>
                  </a:lnTo>
                  <a:lnTo>
                    <a:pt x="5101" y="964176"/>
                  </a:lnTo>
                  <a:lnTo>
                    <a:pt x="1286" y="917145"/>
                  </a:lnTo>
                  <a:lnTo>
                    <a:pt x="0" y="869441"/>
                  </a:lnTo>
                  <a:close/>
                </a:path>
              </a:pathLst>
            </a:custGeom>
            <a:ln w="12192">
              <a:solidFill>
                <a:srgbClr val="000000"/>
              </a:solidFill>
            </a:ln>
          </p:spPr>
          <p:txBody>
            <a:bodyPr wrap="square" lIns="0" tIns="0" rIns="0" bIns="0" rtlCol="0"/>
            <a:lstStyle/>
            <a:p>
              <a:endParaRPr/>
            </a:p>
          </p:txBody>
        </p:sp>
        <p:sp>
          <p:nvSpPr>
            <p:cNvPr id="207" name="object 207"/>
            <p:cNvSpPr/>
            <p:nvPr/>
          </p:nvSpPr>
          <p:spPr>
            <a:xfrm>
              <a:off x="5692140" y="3374136"/>
              <a:ext cx="0" cy="76200"/>
            </a:xfrm>
            <a:custGeom>
              <a:avLst/>
              <a:gdLst/>
              <a:ahLst/>
              <a:cxnLst/>
              <a:rect l="l" t="t" r="r" b="b"/>
              <a:pathLst>
                <a:path h="76200">
                  <a:moveTo>
                    <a:pt x="0" y="0"/>
                  </a:moveTo>
                  <a:lnTo>
                    <a:pt x="0" y="76200"/>
                  </a:lnTo>
                </a:path>
              </a:pathLst>
            </a:custGeom>
            <a:ln w="12192">
              <a:solidFill>
                <a:srgbClr val="000000"/>
              </a:solidFill>
            </a:ln>
          </p:spPr>
          <p:txBody>
            <a:bodyPr wrap="square" lIns="0" tIns="0" rIns="0" bIns="0" rtlCol="0"/>
            <a:lstStyle/>
            <a:p>
              <a:endParaRPr/>
            </a:p>
          </p:txBody>
        </p:sp>
        <p:sp>
          <p:nvSpPr>
            <p:cNvPr id="208" name="object 208"/>
            <p:cNvSpPr/>
            <p:nvPr/>
          </p:nvSpPr>
          <p:spPr>
            <a:xfrm>
              <a:off x="5686044" y="1545336"/>
              <a:ext cx="0" cy="76200"/>
            </a:xfrm>
            <a:custGeom>
              <a:avLst/>
              <a:gdLst/>
              <a:ahLst/>
              <a:cxnLst/>
              <a:rect l="l" t="t" r="r" b="b"/>
              <a:pathLst>
                <a:path h="76200">
                  <a:moveTo>
                    <a:pt x="0" y="0"/>
                  </a:moveTo>
                  <a:lnTo>
                    <a:pt x="0" y="76200"/>
                  </a:lnTo>
                </a:path>
              </a:pathLst>
            </a:custGeom>
            <a:ln w="12192">
              <a:solidFill>
                <a:srgbClr val="000000"/>
              </a:solidFill>
            </a:ln>
          </p:spPr>
          <p:txBody>
            <a:bodyPr wrap="square" lIns="0" tIns="0" rIns="0" bIns="0" rtlCol="0"/>
            <a:lstStyle/>
            <a:p>
              <a:endParaRPr/>
            </a:p>
          </p:txBody>
        </p:sp>
        <p:sp>
          <p:nvSpPr>
            <p:cNvPr id="209" name="object 209"/>
            <p:cNvSpPr/>
            <p:nvPr/>
          </p:nvSpPr>
          <p:spPr>
            <a:xfrm>
              <a:off x="4733544" y="2497836"/>
              <a:ext cx="76200" cy="0"/>
            </a:xfrm>
            <a:custGeom>
              <a:avLst/>
              <a:gdLst/>
              <a:ahLst/>
              <a:cxnLst/>
              <a:rect l="l" t="t" r="r" b="b"/>
              <a:pathLst>
                <a:path w="76200">
                  <a:moveTo>
                    <a:pt x="76200" y="0"/>
                  </a:moveTo>
                  <a:lnTo>
                    <a:pt x="0" y="0"/>
                  </a:lnTo>
                </a:path>
              </a:pathLst>
            </a:custGeom>
            <a:ln w="12192">
              <a:solidFill>
                <a:srgbClr val="000000"/>
              </a:solidFill>
            </a:ln>
          </p:spPr>
          <p:txBody>
            <a:bodyPr wrap="square" lIns="0" tIns="0" rIns="0" bIns="0" rtlCol="0"/>
            <a:lstStyle/>
            <a:p>
              <a:endParaRPr/>
            </a:p>
          </p:txBody>
        </p:sp>
        <p:sp>
          <p:nvSpPr>
            <p:cNvPr id="210" name="object 210"/>
            <p:cNvSpPr/>
            <p:nvPr/>
          </p:nvSpPr>
          <p:spPr>
            <a:xfrm>
              <a:off x="6568439" y="2503932"/>
              <a:ext cx="76200" cy="0"/>
            </a:xfrm>
            <a:custGeom>
              <a:avLst/>
              <a:gdLst/>
              <a:ahLst/>
              <a:cxnLst/>
              <a:rect l="l" t="t" r="r" b="b"/>
              <a:pathLst>
                <a:path w="76200">
                  <a:moveTo>
                    <a:pt x="0" y="0"/>
                  </a:moveTo>
                  <a:lnTo>
                    <a:pt x="76200" y="0"/>
                  </a:lnTo>
                </a:path>
              </a:pathLst>
            </a:custGeom>
            <a:ln w="12192">
              <a:solidFill>
                <a:srgbClr val="000000"/>
              </a:solidFill>
            </a:ln>
          </p:spPr>
          <p:txBody>
            <a:bodyPr wrap="square" lIns="0" tIns="0" rIns="0" bIns="0" rtlCol="0"/>
            <a:lstStyle/>
            <a:p>
              <a:endParaRPr/>
            </a:p>
          </p:txBody>
        </p:sp>
      </p:grpSp>
      <p:sp>
        <p:nvSpPr>
          <p:cNvPr id="211" name="object 211"/>
          <p:cNvSpPr txBox="1"/>
          <p:nvPr/>
        </p:nvSpPr>
        <p:spPr>
          <a:xfrm>
            <a:off x="5411247" y="1422528"/>
            <a:ext cx="263525" cy="162560"/>
          </a:xfrm>
          <a:prstGeom prst="rect">
            <a:avLst/>
          </a:prstGeom>
        </p:spPr>
        <p:txBody>
          <a:bodyPr vert="horz" wrap="square" lIns="0" tIns="12700" rIns="0" bIns="0" rtlCol="0">
            <a:spAutoFit/>
          </a:bodyPr>
          <a:lstStyle/>
          <a:p>
            <a:pPr marL="12700">
              <a:lnSpc>
                <a:spcPct val="100000"/>
              </a:lnSpc>
              <a:spcBef>
                <a:spcPts val="100"/>
              </a:spcBef>
            </a:pPr>
            <a:r>
              <a:rPr sz="900" spc="-20" dirty="0">
                <a:latin typeface="Arial"/>
                <a:cs typeface="Arial"/>
              </a:rPr>
              <a:t>270°</a:t>
            </a:r>
            <a:endParaRPr sz="900">
              <a:latin typeface="Arial"/>
              <a:cs typeface="Arial"/>
            </a:endParaRPr>
          </a:p>
        </p:txBody>
      </p:sp>
      <p:grpSp>
        <p:nvGrpSpPr>
          <p:cNvPr id="212" name="object 212"/>
          <p:cNvGrpSpPr/>
          <p:nvPr/>
        </p:nvGrpSpPr>
        <p:grpSpPr>
          <a:xfrm>
            <a:off x="4828032" y="1642872"/>
            <a:ext cx="1422400" cy="1193800"/>
            <a:chOff x="4828032" y="1642872"/>
            <a:chExt cx="1422400" cy="1193800"/>
          </a:xfrm>
        </p:grpSpPr>
        <p:sp>
          <p:nvSpPr>
            <p:cNvPr id="213" name="object 213"/>
            <p:cNvSpPr/>
            <p:nvPr/>
          </p:nvSpPr>
          <p:spPr>
            <a:xfrm>
              <a:off x="4842510" y="2507741"/>
              <a:ext cx="848994" cy="0"/>
            </a:xfrm>
            <a:custGeom>
              <a:avLst/>
              <a:gdLst/>
              <a:ahLst/>
              <a:cxnLst/>
              <a:rect l="l" t="t" r="r" b="b"/>
              <a:pathLst>
                <a:path w="848995">
                  <a:moveTo>
                    <a:pt x="848868" y="0"/>
                  </a:moveTo>
                  <a:lnTo>
                    <a:pt x="0" y="0"/>
                  </a:lnTo>
                </a:path>
              </a:pathLst>
            </a:custGeom>
            <a:ln w="25908">
              <a:solidFill>
                <a:srgbClr val="0000C6"/>
              </a:solidFill>
            </a:ln>
          </p:spPr>
          <p:txBody>
            <a:bodyPr wrap="square" lIns="0" tIns="0" rIns="0" bIns="0" rtlCol="0"/>
            <a:lstStyle/>
            <a:p>
              <a:endParaRPr/>
            </a:p>
          </p:txBody>
        </p:sp>
        <p:sp>
          <p:nvSpPr>
            <p:cNvPr id="214" name="object 214"/>
            <p:cNvSpPr/>
            <p:nvPr/>
          </p:nvSpPr>
          <p:spPr>
            <a:xfrm>
              <a:off x="4840986" y="2436113"/>
              <a:ext cx="135890" cy="71755"/>
            </a:xfrm>
            <a:custGeom>
              <a:avLst/>
              <a:gdLst/>
              <a:ahLst/>
              <a:cxnLst/>
              <a:rect l="l" t="t" r="r" b="b"/>
              <a:pathLst>
                <a:path w="135889" h="71755">
                  <a:moveTo>
                    <a:pt x="0" y="71627"/>
                  </a:moveTo>
                  <a:lnTo>
                    <a:pt x="135636" y="0"/>
                  </a:lnTo>
                </a:path>
              </a:pathLst>
            </a:custGeom>
            <a:ln w="25908">
              <a:solidFill>
                <a:srgbClr val="0000C6"/>
              </a:solidFill>
            </a:ln>
          </p:spPr>
          <p:txBody>
            <a:bodyPr wrap="square" lIns="0" tIns="0" rIns="0" bIns="0" rtlCol="0"/>
            <a:lstStyle/>
            <a:p>
              <a:endParaRPr/>
            </a:p>
          </p:txBody>
        </p:sp>
        <p:sp>
          <p:nvSpPr>
            <p:cNvPr id="215" name="object 215"/>
            <p:cNvSpPr/>
            <p:nvPr/>
          </p:nvSpPr>
          <p:spPr>
            <a:xfrm>
              <a:off x="4848606" y="2507741"/>
              <a:ext cx="135890" cy="71755"/>
            </a:xfrm>
            <a:custGeom>
              <a:avLst/>
              <a:gdLst/>
              <a:ahLst/>
              <a:cxnLst/>
              <a:rect l="l" t="t" r="r" b="b"/>
              <a:pathLst>
                <a:path w="135889" h="71755">
                  <a:moveTo>
                    <a:pt x="0" y="0"/>
                  </a:moveTo>
                  <a:lnTo>
                    <a:pt x="135636" y="71628"/>
                  </a:lnTo>
                </a:path>
              </a:pathLst>
            </a:custGeom>
            <a:ln w="25908">
              <a:solidFill>
                <a:srgbClr val="0000C6"/>
              </a:solidFill>
            </a:ln>
          </p:spPr>
          <p:txBody>
            <a:bodyPr wrap="square" lIns="0" tIns="0" rIns="0" bIns="0" rtlCol="0"/>
            <a:lstStyle/>
            <a:p>
              <a:endParaRPr/>
            </a:p>
          </p:txBody>
        </p:sp>
        <p:sp>
          <p:nvSpPr>
            <p:cNvPr id="216" name="object 216"/>
            <p:cNvSpPr/>
            <p:nvPr/>
          </p:nvSpPr>
          <p:spPr>
            <a:xfrm>
              <a:off x="5691378" y="1658874"/>
              <a:ext cx="0" cy="848994"/>
            </a:xfrm>
            <a:custGeom>
              <a:avLst/>
              <a:gdLst/>
              <a:ahLst/>
              <a:cxnLst/>
              <a:rect l="l" t="t" r="r" b="b"/>
              <a:pathLst>
                <a:path h="848994">
                  <a:moveTo>
                    <a:pt x="0" y="848867"/>
                  </a:moveTo>
                  <a:lnTo>
                    <a:pt x="0" y="0"/>
                  </a:lnTo>
                </a:path>
              </a:pathLst>
            </a:custGeom>
            <a:ln w="25908">
              <a:solidFill>
                <a:srgbClr val="0000C6"/>
              </a:solidFill>
            </a:ln>
          </p:spPr>
          <p:txBody>
            <a:bodyPr wrap="square" lIns="0" tIns="0" rIns="0" bIns="0" rtlCol="0"/>
            <a:lstStyle/>
            <a:p>
              <a:endParaRPr/>
            </a:p>
          </p:txBody>
        </p:sp>
        <p:sp>
          <p:nvSpPr>
            <p:cNvPr id="217" name="object 217"/>
            <p:cNvSpPr/>
            <p:nvPr/>
          </p:nvSpPr>
          <p:spPr>
            <a:xfrm>
              <a:off x="5621274" y="1655826"/>
              <a:ext cx="70485" cy="135890"/>
            </a:xfrm>
            <a:custGeom>
              <a:avLst/>
              <a:gdLst/>
              <a:ahLst/>
              <a:cxnLst/>
              <a:rect l="l" t="t" r="r" b="b"/>
              <a:pathLst>
                <a:path w="70485" h="135889">
                  <a:moveTo>
                    <a:pt x="70103" y="0"/>
                  </a:moveTo>
                  <a:lnTo>
                    <a:pt x="0" y="135636"/>
                  </a:lnTo>
                </a:path>
              </a:pathLst>
            </a:custGeom>
            <a:ln w="25908">
              <a:solidFill>
                <a:srgbClr val="0000C6"/>
              </a:solidFill>
            </a:ln>
          </p:spPr>
          <p:txBody>
            <a:bodyPr wrap="square" lIns="0" tIns="0" rIns="0" bIns="0" rtlCol="0"/>
            <a:lstStyle/>
            <a:p>
              <a:endParaRPr/>
            </a:p>
          </p:txBody>
        </p:sp>
        <p:sp>
          <p:nvSpPr>
            <p:cNvPr id="218" name="object 218"/>
            <p:cNvSpPr/>
            <p:nvPr/>
          </p:nvSpPr>
          <p:spPr>
            <a:xfrm>
              <a:off x="5691378" y="1664970"/>
              <a:ext cx="71755" cy="134620"/>
            </a:xfrm>
            <a:custGeom>
              <a:avLst/>
              <a:gdLst/>
              <a:ahLst/>
              <a:cxnLst/>
              <a:rect l="l" t="t" r="r" b="b"/>
              <a:pathLst>
                <a:path w="71754" h="134619">
                  <a:moveTo>
                    <a:pt x="0" y="0"/>
                  </a:moveTo>
                  <a:lnTo>
                    <a:pt x="71628" y="134112"/>
                  </a:lnTo>
                </a:path>
              </a:pathLst>
            </a:custGeom>
            <a:ln w="25908">
              <a:solidFill>
                <a:srgbClr val="0000C6"/>
              </a:solidFill>
            </a:ln>
          </p:spPr>
          <p:txBody>
            <a:bodyPr wrap="square" lIns="0" tIns="0" rIns="0" bIns="0" rtlCol="0"/>
            <a:lstStyle/>
            <a:p>
              <a:endParaRPr/>
            </a:p>
          </p:txBody>
        </p:sp>
        <p:sp>
          <p:nvSpPr>
            <p:cNvPr id="219" name="object 219"/>
            <p:cNvSpPr/>
            <p:nvPr/>
          </p:nvSpPr>
          <p:spPr>
            <a:xfrm>
              <a:off x="5195735" y="2517647"/>
              <a:ext cx="484505" cy="280670"/>
            </a:xfrm>
            <a:custGeom>
              <a:avLst/>
              <a:gdLst/>
              <a:ahLst/>
              <a:cxnLst/>
              <a:rect l="l" t="t" r="r" b="b"/>
              <a:pathLst>
                <a:path w="484504" h="280669">
                  <a:moveTo>
                    <a:pt x="484212" y="0"/>
                  </a:moveTo>
                  <a:lnTo>
                    <a:pt x="0" y="280339"/>
                  </a:lnTo>
                </a:path>
              </a:pathLst>
            </a:custGeom>
            <a:ln w="12700">
              <a:solidFill>
                <a:srgbClr val="FB0128"/>
              </a:solidFill>
            </a:ln>
          </p:spPr>
          <p:txBody>
            <a:bodyPr wrap="square" lIns="0" tIns="0" rIns="0" bIns="0" rtlCol="0"/>
            <a:lstStyle/>
            <a:p>
              <a:endParaRPr/>
            </a:p>
          </p:txBody>
        </p:sp>
        <p:sp>
          <p:nvSpPr>
            <p:cNvPr id="220" name="object 220"/>
            <p:cNvSpPr/>
            <p:nvPr/>
          </p:nvSpPr>
          <p:spPr>
            <a:xfrm>
              <a:off x="5129789" y="2739548"/>
              <a:ext cx="129539" cy="97155"/>
            </a:xfrm>
            <a:custGeom>
              <a:avLst/>
              <a:gdLst/>
              <a:ahLst/>
              <a:cxnLst/>
              <a:rect l="l" t="t" r="r" b="b"/>
              <a:pathLst>
                <a:path w="129539" h="97155">
                  <a:moveTo>
                    <a:pt x="90805" y="0"/>
                  </a:moveTo>
                  <a:lnTo>
                    <a:pt x="0" y="96608"/>
                  </a:lnTo>
                  <a:lnTo>
                    <a:pt x="128993" y="65951"/>
                  </a:lnTo>
                  <a:lnTo>
                    <a:pt x="65938" y="58432"/>
                  </a:lnTo>
                  <a:lnTo>
                    <a:pt x="90805" y="0"/>
                  </a:lnTo>
                  <a:close/>
                </a:path>
              </a:pathLst>
            </a:custGeom>
            <a:solidFill>
              <a:srgbClr val="FB0128"/>
            </a:solidFill>
          </p:spPr>
          <p:txBody>
            <a:bodyPr wrap="square" lIns="0" tIns="0" rIns="0" bIns="0" rtlCol="0"/>
            <a:lstStyle/>
            <a:p>
              <a:endParaRPr/>
            </a:p>
          </p:txBody>
        </p:sp>
        <p:sp>
          <p:nvSpPr>
            <p:cNvPr id="221" name="object 221"/>
            <p:cNvSpPr/>
            <p:nvPr/>
          </p:nvSpPr>
          <p:spPr>
            <a:xfrm>
              <a:off x="5689092" y="1933956"/>
              <a:ext cx="1905" cy="558165"/>
            </a:xfrm>
            <a:custGeom>
              <a:avLst/>
              <a:gdLst/>
              <a:ahLst/>
              <a:cxnLst/>
              <a:rect l="l" t="t" r="r" b="b"/>
              <a:pathLst>
                <a:path w="1904" h="558164">
                  <a:moveTo>
                    <a:pt x="0" y="557784"/>
                  </a:moveTo>
                  <a:lnTo>
                    <a:pt x="1346" y="0"/>
                  </a:lnTo>
                </a:path>
              </a:pathLst>
            </a:custGeom>
            <a:ln w="12699">
              <a:solidFill>
                <a:srgbClr val="FB0128"/>
              </a:solidFill>
            </a:ln>
          </p:spPr>
          <p:txBody>
            <a:bodyPr wrap="square" lIns="0" tIns="0" rIns="0" bIns="0" rtlCol="0"/>
            <a:lstStyle/>
            <a:p>
              <a:endParaRPr/>
            </a:p>
          </p:txBody>
        </p:sp>
        <p:sp>
          <p:nvSpPr>
            <p:cNvPr id="222" name="object 222"/>
            <p:cNvSpPr/>
            <p:nvPr/>
          </p:nvSpPr>
          <p:spPr>
            <a:xfrm>
              <a:off x="5652222" y="1857756"/>
              <a:ext cx="76200" cy="127635"/>
            </a:xfrm>
            <a:custGeom>
              <a:avLst/>
              <a:gdLst/>
              <a:ahLst/>
              <a:cxnLst/>
              <a:rect l="l" t="t" r="r" b="b"/>
              <a:pathLst>
                <a:path w="76200" h="127635">
                  <a:moveTo>
                    <a:pt x="38392" y="0"/>
                  </a:moveTo>
                  <a:lnTo>
                    <a:pt x="0" y="126911"/>
                  </a:lnTo>
                  <a:lnTo>
                    <a:pt x="38214" y="76200"/>
                  </a:lnTo>
                  <a:lnTo>
                    <a:pt x="76200" y="127088"/>
                  </a:lnTo>
                  <a:lnTo>
                    <a:pt x="38392" y="0"/>
                  </a:lnTo>
                  <a:close/>
                </a:path>
              </a:pathLst>
            </a:custGeom>
            <a:solidFill>
              <a:srgbClr val="FB0128"/>
            </a:solidFill>
          </p:spPr>
          <p:txBody>
            <a:bodyPr wrap="square" lIns="0" tIns="0" rIns="0" bIns="0" rtlCol="0"/>
            <a:lstStyle/>
            <a:p>
              <a:endParaRPr/>
            </a:p>
          </p:txBody>
        </p:sp>
        <p:sp>
          <p:nvSpPr>
            <p:cNvPr id="223" name="object 223"/>
            <p:cNvSpPr/>
            <p:nvPr/>
          </p:nvSpPr>
          <p:spPr>
            <a:xfrm>
              <a:off x="5699760" y="2510027"/>
              <a:ext cx="484505" cy="280670"/>
            </a:xfrm>
            <a:custGeom>
              <a:avLst/>
              <a:gdLst/>
              <a:ahLst/>
              <a:cxnLst/>
              <a:rect l="l" t="t" r="r" b="b"/>
              <a:pathLst>
                <a:path w="484504" h="280669">
                  <a:moveTo>
                    <a:pt x="0" y="0"/>
                  </a:moveTo>
                  <a:lnTo>
                    <a:pt x="484212" y="280339"/>
                  </a:lnTo>
                </a:path>
              </a:pathLst>
            </a:custGeom>
            <a:ln w="12700">
              <a:solidFill>
                <a:srgbClr val="FB0128"/>
              </a:solidFill>
            </a:ln>
          </p:spPr>
          <p:txBody>
            <a:bodyPr wrap="square" lIns="0" tIns="0" rIns="0" bIns="0" rtlCol="0"/>
            <a:lstStyle/>
            <a:p>
              <a:endParaRPr/>
            </a:p>
          </p:txBody>
        </p:sp>
        <p:sp>
          <p:nvSpPr>
            <p:cNvPr id="224" name="object 224"/>
            <p:cNvSpPr/>
            <p:nvPr/>
          </p:nvSpPr>
          <p:spPr>
            <a:xfrm>
              <a:off x="6120925" y="2731928"/>
              <a:ext cx="129539" cy="97155"/>
            </a:xfrm>
            <a:custGeom>
              <a:avLst/>
              <a:gdLst/>
              <a:ahLst/>
              <a:cxnLst/>
              <a:rect l="l" t="t" r="r" b="b"/>
              <a:pathLst>
                <a:path w="129539" h="97155">
                  <a:moveTo>
                    <a:pt x="38188" y="0"/>
                  </a:moveTo>
                  <a:lnTo>
                    <a:pt x="63055" y="58432"/>
                  </a:lnTo>
                  <a:lnTo>
                    <a:pt x="0" y="65951"/>
                  </a:lnTo>
                  <a:lnTo>
                    <a:pt x="128993" y="96608"/>
                  </a:lnTo>
                  <a:lnTo>
                    <a:pt x="38188" y="0"/>
                  </a:lnTo>
                  <a:close/>
                </a:path>
              </a:pathLst>
            </a:custGeom>
            <a:solidFill>
              <a:srgbClr val="FB0128"/>
            </a:solidFill>
          </p:spPr>
          <p:txBody>
            <a:bodyPr wrap="square" lIns="0" tIns="0" rIns="0" bIns="0" rtlCol="0"/>
            <a:lstStyle/>
            <a:p>
              <a:endParaRPr/>
            </a:p>
          </p:txBody>
        </p:sp>
      </p:grpSp>
      <p:sp>
        <p:nvSpPr>
          <p:cNvPr id="225" name="object 225"/>
          <p:cNvSpPr txBox="1"/>
          <p:nvPr/>
        </p:nvSpPr>
        <p:spPr>
          <a:xfrm>
            <a:off x="6165024" y="2159191"/>
            <a:ext cx="272415" cy="269240"/>
          </a:xfrm>
          <a:prstGeom prst="rect">
            <a:avLst/>
          </a:prstGeom>
        </p:spPr>
        <p:txBody>
          <a:bodyPr vert="horz" wrap="square" lIns="0" tIns="12065" rIns="0" bIns="0" rtlCol="0">
            <a:spAutoFit/>
          </a:bodyPr>
          <a:lstStyle/>
          <a:p>
            <a:pPr marL="38100">
              <a:lnSpc>
                <a:spcPct val="100000"/>
              </a:lnSpc>
              <a:spcBef>
                <a:spcPts val="95"/>
              </a:spcBef>
            </a:pPr>
            <a:r>
              <a:rPr sz="1600" spc="-25" dirty="0">
                <a:latin typeface="Arial"/>
                <a:cs typeface="Arial"/>
              </a:rPr>
              <a:t>V</a:t>
            </a:r>
            <a:r>
              <a:rPr sz="1575" spc="-37" baseline="-21164" dirty="0">
                <a:latin typeface="Arial"/>
                <a:cs typeface="Arial"/>
              </a:rPr>
              <a:t>a</a:t>
            </a:r>
            <a:endParaRPr sz="1575" baseline="-21164">
              <a:latin typeface="Arial"/>
              <a:cs typeface="Arial"/>
            </a:endParaRPr>
          </a:p>
        </p:txBody>
      </p:sp>
      <p:sp>
        <p:nvSpPr>
          <p:cNvPr id="226" name="object 226"/>
          <p:cNvSpPr txBox="1"/>
          <p:nvPr/>
        </p:nvSpPr>
        <p:spPr>
          <a:xfrm>
            <a:off x="6070060" y="2819591"/>
            <a:ext cx="208279" cy="269240"/>
          </a:xfrm>
          <a:prstGeom prst="rect">
            <a:avLst/>
          </a:prstGeom>
        </p:spPr>
        <p:txBody>
          <a:bodyPr vert="horz" wrap="square" lIns="0" tIns="12065" rIns="0" bIns="0" rtlCol="0">
            <a:spAutoFit/>
          </a:bodyPr>
          <a:lstStyle/>
          <a:p>
            <a:pPr marL="38100">
              <a:lnSpc>
                <a:spcPct val="100000"/>
              </a:lnSpc>
              <a:spcBef>
                <a:spcPts val="95"/>
              </a:spcBef>
            </a:pPr>
            <a:r>
              <a:rPr sz="1600" spc="-25" dirty="0">
                <a:latin typeface="Arial"/>
                <a:cs typeface="Arial"/>
              </a:rPr>
              <a:t>I</a:t>
            </a:r>
            <a:r>
              <a:rPr sz="1575" spc="-37" baseline="-21164" dirty="0">
                <a:latin typeface="Arial"/>
                <a:cs typeface="Arial"/>
              </a:rPr>
              <a:t>a</a:t>
            </a:r>
            <a:endParaRPr sz="1575" baseline="-21164">
              <a:latin typeface="Arial"/>
              <a:cs typeface="Arial"/>
            </a:endParaRPr>
          </a:p>
        </p:txBody>
      </p:sp>
      <p:sp>
        <p:nvSpPr>
          <p:cNvPr id="227" name="object 227"/>
          <p:cNvSpPr txBox="1"/>
          <p:nvPr/>
        </p:nvSpPr>
        <p:spPr>
          <a:xfrm>
            <a:off x="4976304" y="2159191"/>
            <a:ext cx="287655" cy="269240"/>
          </a:xfrm>
          <a:prstGeom prst="rect">
            <a:avLst/>
          </a:prstGeom>
        </p:spPr>
        <p:txBody>
          <a:bodyPr vert="horz" wrap="square" lIns="0" tIns="12065" rIns="0" bIns="0" rtlCol="0">
            <a:spAutoFit/>
          </a:bodyPr>
          <a:lstStyle/>
          <a:p>
            <a:pPr marL="38100">
              <a:lnSpc>
                <a:spcPct val="100000"/>
              </a:lnSpc>
              <a:spcBef>
                <a:spcPts val="95"/>
              </a:spcBef>
            </a:pPr>
            <a:r>
              <a:rPr sz="1600" spc="-25" dirty="0">
                <a:latin typeface="Arial"/>
                <a:cs typeface="Arial"/>
              </a:rPr>
              <a:t>V</a:t>
            </a:r>
            <a:r>
              <a:rPr sz="1575" spc="-37" baseline="-21164" dirty="0">
                <a:latin typeface="Arial"/>
                <a:cs typeface="Arial"/>
              </a:rPr>
              <a:t>b</a:t>
            </a:r>
            <a:endParaRPr sz="1575" baseline="-21164">
              <a:latin typeface="Arial"/>
              <a:cs typeface="Arial"/>
            </a:endParaRPr>
          </a:p>
        </p:txBody>
      </p:sp>
      <p:sp>
        <p:nvSpPr>
          <p:cNvPr id="228" name="object 228"/>
          <p:cNvSpPr txBox="1"/>
          <p:nvPr/>
        </p:nvSpPr>
        <p:spPr>
          <a:xfrm>
            <a:off x="5079460" y="2768791"/>
            <a:ext cx="81915"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Arial"/>
                <a:cs typeface="Arial"/>
              </a:rPr>
              <a:t>I</a:t>
            </a:r>
            <a:endParaRPr sz="1600">
              <a:latin typeface="Arial"/>
              <a:cs typeface="Arial"/>
            </a:endParaRPr>
          </a:p>
        </p:txBody>
      </p:sp>
      <p:sp>
        <p:nvSpPr>
          <p:cNvPr id="229" name="object 229"/>
          <p:cNvSpPr txBox="1"/>
          <p:nvPr/>
        </p:nvSpPr>
        <p:spPr>
          <a:xfrm>
            <a:off x="5135848" y="2884615"/>
            <a:ext cx="100965" cy="188595"/>
          </a:xfrm>
          <a:prstGeom prst="rect">
            <a:avLst/>
          </a:prstGeom>
        </p:spPr>
        <p:txBody>
          <a:bodyPr vert="horz" wrap="square" lIns="0" tIns="14604" rIns="0" bIns="0" rtlCol="0">
            <a:spAutoFit/>
          </a:bodyPr>
          <a:lstStyle/>
          <a:p>
            <a:pPr marL="12700">
              <a:lnSpc>
                <a:spcPct val="100000"/>
              </a:lnSpc>
              <a:spcBef>
                <a:spcPts val="114"/>
              </a:spcBef>
            </a:pPr>
            <a:r>
              <a:rPr sz="1050" spc="10" dirty="0">
                <a:latin typeface="Arial"/>
                <a:cs typeface="Arial"/>
              </a:rPr>
              <a:t>b</a:t>
            </a:r>
            <a:endParaRPr sz="1050">
              <a:latin typeface="Arial"/>
              <a:cs typeface="Arial"/>
            </a:endParaRPr>
          </a:p>
        </p:txBody>
      </p:sp>
      <p:sp>
        <p:nvSpPr>
          <p:cNvPr id="230" name="object 230"/>
          <p:cNvSpPr txBox="1"/>
          <p:nvPr/>
        </p:nvSpPr>
        <p:spPr>
          <a:xfrm>
            <a:off x="5817552" y="1714691"/>
            <a:ext cx="280035" cy="269240"/>
          </a:xfrm>
          <a:prstGeom prst="rect">
            <a:avLst/>
          </a:prstGeom>
        </p:spPr>
        <p:txBody>
          <a:bodyPr vert="horz" wrap="square" lIns="0" tIns="12065" rIns="0" bIns="0" rtlCol="0">
            <a:spAutoFit/>
          </a:bodyPr>
          <a:lstStyle/>
          <a:p>
            <a:pPr marL="38100">
              <a:lnSpc>
                <a:spcPct val="100000"/>
              </a:lnSpc>
              <a:spcBef>
                <a:spcPts val="95"/>
              </a:spcBef>
            </a:pPr>
            <a:r>
              <a:rPr sz="1600" spc="-25" dirty="0">
                <a:latin typeface="Arial"/>
                <a:cs typeface="Arial"/>
              </a:rPr>
              <a:t>V</a:t>
            </a:r>
            <a:r>
              <a:rPr sz="1575" spc="-37" baseline="-21164" dirty="0">
                <a:latin typeface="Arial"/>
                <a:cs typeface="Arial"/>
              </a:rPr>
              <a:t>c</a:t>
            </a:r>
            <a:endParaRPr sz="1575" baseline="-21164">
              <a:latin typeface="Arial"/>
              <a:cs typeface="Arial"/>
            </a:endParaRPr>
          </a:p>
        </p:txBody>
      </p:sp>
      <p:sp>
        <p:nvSpPr>
          <p:cNvPr id="231" name="object 231"/>
          <p:cNvSpPr txBox="1"/>
          <p:nvPr/>
        </p:nvSpPr>
        <p:spPr>
          <a:xfrm>
            <a:off x="5539708" y="1917891"/>
            <a:ext cx="200660" cy="269240"/>
          </a:xfrm>
          <a:prstGeom prst="rect">
            <a:avLst/>
          </a:prstGeom>
        </p:spPr>
        <p:txBody>
          <a:bodyPr vert="horz" wrap="square" lIns="0" tIns="12065" rIns="0" bIns="0" rtlCol="0">
            <a:spAutoFit/>
          </a:bodyPr>
          <a:lstStyle/>
          <a:p>
            <a:pPr marL="38100">
              <a:lnSpc>
                <a:spcPct val="100000"/>
              </a:lnSpc>
              <a:spcBef>
                <a:spcPts val="95"/>
              </a:spcBef>
            </a:pPr>
            <a:r>
              <a:rPr sz="1600" spc="-25" dirty="0">
                <a:latin typeface="Arial"/>
                <a:cs typeface="Arial"/>
              </a:rPr>
              <a:t>I</a:t>
            </a:r>
            <a:r>
              <a:rPr sz="1575" spc="-37" baseline="-21164" dirty="0">
                <a:latin typeface="Arial"/>
                <a:cs typeface="Arial"/>
              </a:rPr>
              <a:t>c</a:t>
            </a:r>
            <a:endParaRPr sz="1575" baseline="-21164">
              <a:latin typeface="Arial"/>
              <a:cs typeface="Arial"/>
            </a:endParaRPr>
          </a:p>
        </p:txBody>
      </p:sp>
      <p:sp>
        <p:nvSpPr>
          <p:cNvPr id="232" name="object 232"/>
          <p:cNvSpPr txBox="1"/>
          <p:nvPr/>
        </p:nvSpPr>
        <p:spPr>
          <a:xfrm>
            <a:off x="5039026" y="3410091"/>
            <a:ext cx="1299210" cy="589280"/>
          </a:xfrm>
          <a:prstGeom prst="rect">
            <a:avLst/>
          </a:prstGeom>
        </p:spPr>
        <p:txBody>
          <a:bodyPr vert="horz" wrap="square" lIns="0" tIns="12700" rIns="0" bIns="0" rtlCol="0">
            <a:spAutoFit/>
          </a:bodyPr>
          <a:lstStyle/>
          <a:p>
            <a:pPr marL="759460">
              <a:lnSpc>
                <a:spcPts val="1060"/>
              </a:lnSpc>
              <a:spcBef>
                <a:spcPts val="100"/>
              </a:spcBef>
            </a:pPr>
            <a:r>
              <a:rPr sz="900" spc="-25" dirty="0">
                <a:latin typeface="Arial"/>
                <a:cs typeface="Arial"/>
              </a:rPr>
              <a:t>90°</a:t>
            </a:r>
            <a:endParaRPr sz="900">
              <a:latin typeface="Arial"/>
              <a:cs typeface="Arial"/>
            </a:endParaRPr>
          </a:p>
          <a:p>
            <a:pPr marL="12700" marR="5080" indent="264795">
              <a:lnSpc>
                <a:spcPts val="1720"/>
              </a:lnSpc>
              <a:spcBef>
                <a:spcPts val="5"/>
              </a:spcBef>
            </a:pPr>
            <a:r>
              <a:rPr sz="1400" spc="-10" dirty="0">
                <a:latin typeface="Arial"/>
                <a:cs typeface="Arial"/>
              </a:rPr>
              <a:t>Balanced </a:t>
            </a:r>
            <a:r>
              <a:rPr sz="1400" dirty="0">
                <a:latin typeface="Arial"/>
                <a:cs typeface="Arial"/>
              </a:rPr>
              <a:t>Polyphase</a:t>
            </a:r>
            <a:r>
              <a:rPr sz="1400" spc="-70" dirty="0">
                <a:latin typeface="Arial"/>
                <a:cs typeface="Arial"/>
              </a:rPr>
              <a:t> </a:t>
            </a:r>
            <a:r>
              <a:rPr sz="1400" spc="-20" dirty="0">
                <a:latin typeface="Arial"/>
                <a:cs typeface="Arial"/>
              </a:rPr>
              <a:t>Load</a:t>
            </a:r>
            <a:endParaRPr sz="1400">
              <a:latin typeface="Arial"/>
              <a:cs typeface="Arial"/>
            </a:endParaRPr>
          </a:p>
        </p:txBody>
      </p:sp>
      <p:grpSp>
        <p:nvGrpSpPr>
          <p:cNvPr id="233" name="object 233"/>
          <p:cNvGrpSpPr/>
          <p:nvPr/>
        </p:nvGrpSpPr>
        <p:grpSpPr>
          <a:xfrm>
            <a:off x="8499331" y="1307392"/>
            <a:ext cx="476250" cy="442595"/>
            <a:chOff x="8499331" y="1307392"/>
            <a:chExt cx="476250" cy="442595"/>
          </a:xfrm>
        </p:grpSpPr>
        <p:sp>
          <p:nvSpPr>
            <p:cNvPr id="234" name="object 234"/>
            <p:cNvSpPr/>
            <p:nvPr/>
          </p:nvSpPr>
          <p:spPr>
            <a:xfrm>
              <a:off x="8575468" y="1341873"/>
              <a:ext cx="393700" cy="401955"/>
            </a:xfrm>
            <a:custGeom>
              <a:avLst/>
              <a:gdLst/>
              <a:ahLst/>
              <a:cxnLst/>
              <a:rect l="l" t="t" r="r" b="b"/>
              <a:pathLst>
                <a:path w="393700" h="401955">
                  <a:moveTo>
                    <a:pt x="0" y="0"/>
                  </a:moveTo>
                  <a:lnTo>
                    <a:pt x="50479" y="9649"/>
                  </a:lnTo>
                  <a:lnTo>
                    <a:pt x="98763" y="23857"/>
                  </a:lnTo>
                  <a:lnTo>
                    <a:pt x="144530" y="42347"/>
                  </a:lnTo>
                  <a:lnTo>
                    <a:pt x="187461" y="64841"/>
                  </a:lnTo>
                  <a:lnTo>
                    <a:pt x="227235" y="91060"/>
                  </a:lnTo>
                  <a:lnTo>
                    <a:pt x="263530" y="120726"/>
                  </a:lnTo>
                  <a:lnTo>
                    <a:pt x="296026" y="153563"/>
                  </a:lnTo>
                  <a:lnTo>
                    <a:pt x="324402" y="189291"/>
                  </a:lnTo>
                  <a:lnTo>
                    <a:pt x="348339" y="227634"/>
                  </a:lnTo>
                  <a:lnTo>
                    <a:pt x="367514" y="268312"/>
                  </a:lnTo>
                  <a:lnTo>
                    <a:pt x="381608" y="311049"/>
                  </a:lnTo>
                  <a:lnTo>
                    <a:pt x="390299" y="355566"/>
                  </a:lnTo>
                  <a:lnTo>
                    <a:pt x="393268" y="401586"/>
                  </a:lnTo>
                </a:path>
              </a:pathLst>
            </a:custGeom>
            <a:ln w="12700">
              <a:solidFill>
                <a:srgbClr val="000000"/>
              </a:solidFill>
            </a:ln>
          </p:spPr>
          <p:txBody>
            <a:bodyPr wrap="square" lIns="0" tIns="0" rIns="0" bIns="0" rtlCol="0"/>
            <a:lstStyle/>
            <a:p>
              <a:endParaRPr/>
            </a:p>
          </p:txBody>
        </p:sp>
        <p:sp>
          <p:nvSpPr>
            <p:cNvPr id="235" name="object 235"/>
            <p:cNvSpPr/>
            <p:nvPr/>
          </p:nvSpPr>
          <p:spPr>
            <a:xfrm>
              <a:off x="8499331" y="1307392"/>
              <a:ext cx="129539" cy="76200"/>
            </a:xfrm>
            <a:custGeom>
              <a:avLst/>
              <a:gdLst/>
              <a:ahLst/>
              <a:cxnLst/>
              <a:rect l="l" t="t" r="r" b="b"/>
              <a:pathLst>
                <a:path w="129540" h="76200">
                  <a:moveTo>
                    <a:pt x="129336" y="0"/>
                  </a:moveTo>
                  <a:lnTo>
                    <a:pt x="0" y="29159"/>
                  </a:lnTo>
                  <a:lnTo>
                    <a:pt x="124028" y="76022"/>
                  </a:lnTo>
                  <a:lnTo>
                    <a:pt x="76009" y="34467"/>
                  </a:lnTo>
                  <a:lnTo>
                    <a:pt x="129336" y="0"/>
                  </a:lnTo>
                  <a:close/>
                </a:path>
              </a:pathLst>
            </a:custGeom>
            <a:solidFill>
              <a:srgbClr val="000000"/>
            </a:solidFill>
          </p:spPr>
          <p:txBody>
            <a:bodyPr wrap="square" lIns="0" tIns="0" rIns="0" bIns="0" rtlCol="0"/>
            <a:lstStyle/>
            <a:p>
              <a:endParaRPr/>
            </a:p>
          </p:txBody>
        </p:sp>
      </p:grpSp>
      <p:sp>
        <p:nvSpPr>
          <p:cNvPr id="236" name="object 236"/>
          <p:cNvSpPr txBox="1"/>
          <p:nvPr/>
        </p:nvSpPr>
        <p:spPr>
          <a:xfrm>
            <a:off x="8489948" y="1479678"/>
            <a:ext cx="365760" cy="208279"/>
          </a:xfrm>
          <a:prstGeom prst="rect">
            <a:avLst/>
          </a:prstGeom>
        </p:spPr>
        <p:txBody>
          <a:bodyPr vert="horz" wrap="square" lIns="0" tIns="12700" rIns="0" bIns="0" rtlCol="0">
            <a:spAutoFit/>
          </a:bodyPr>
          <a:lstStyle/>
          <a:p>
            <a:pPr marL="12700">
              <a:lnSpc>
                <a:spcPct val="100000"/>
              </a:lnSpc>
              <a:spcBef>
                <a:spcPts val="100"/>
              </a:spcBef>
            </a:pPr>
            <a:r>
              <a:rPr sz="1200" spc="-10" dirty="0">
                <a:latin typeface="Arial Narrow"/>
                <a:cs typeface="Arial Narrow"/>
              </a:rPr>
              <a:t>A-B-</a:t>
            </a:r>
            <a:r>
              <a:rPr sz="1200" spc="-50" dirty="0">
                <a:latin typeface="Arial Narrow"/>
                <a:cs typeface="Arial Narrow"/>
              </a:rPr>
              <a:t>C</a:t>
            </a:r>
            <a:endParaRPr sz="1200">
              <a:latin typeface="Arial Narrow"/>
              <a:cs typeface="Arial Narrow"/>
            </a:endParaRPr>
          </a:p>
        </p:txBody>
      </p:sp>
      <p:grpSp>
        <p:nvGrpSpPr>
          <p:cNvPr id="237" name="object 237"/>
          <p:cNvGrpSpPr/>
          <p:nvPr/>
        </p:nvGrpSpPr>
        <p:grpSpPr>
          <a:xfrm>
            <a:off x="2357373" y="1538986"/>
            <a:ext cx="1924050" cy="1917700"/>
            <a:chOff x="2357373" y="1538986"/>
            <a:chExt cx="1924050" cy="1917700"/>
          </a:xfrm>
        </p:grpSpPr>
        <p:sp>
          <p:nvSpPr>
            <p:cNvPr id="238" name="object 238"/>
            <p:cNvSpPr/>
            <p:nvPr/>
          </p:nvSpPr>
          <p:spPr>
            <a:xfrm>
              <a:off x="3324605" y="2506218"/>
              <a:ext cx="850900" cy="0"/>
            </a:xfrm>
            <a:custGeom>
              <a:avLst/>
              <a:gdLst/>
              <a:ahLst/>
              <a:cxnLst/>
              <a:rect l="l" t="t" r="r" b="b"/>
              <a:pathLst>
                <a:path w="850900">
                  <a:moveTo>
                    <a:pt x="0" y="0"/>
                  </a:moveTo>
                  <a:lnTo>
                    <a:pt x="850391" y="0"/>
                  </a:lnTo>
                </a:path>
              </a:pathLst>
            </a:custGeom>
            <a:ln w="25908">
              <a:solidFill>
                <a:srgbClr val="0000C6"/>
              </a:solidFill>
            </a:ln>
          </p:spPr>
          <p:txBody>
            <a:bodyPr wrap="square" lIns="0" tIns="0" rIns="0" bIns="0" rtlCol="0"/>
            <a:lstStyle/>
            <a:p>
              <a:endParaRPr/>
            </a:p>
          </p:txBody>
        </p:sp>
        <p:sp>
          <p:nvSpPr>
            <p:cNvPr id="239" name="object 239"/>
            <p:cNvSpPr/>
            <p:nvPr/>
          </p:nvSpPr>
          <p:spPr>
            <a:xfrm>
              <a:off x="4040885" y="2434589"/>
              <a:ext cx="135890" cy="71755"/>
            </a:xfrm>
            <a:custGeom>
              <a:avLst/>
              <a:gdLst/>
              <a:ahLst/>
              <a:cxnLst/>
              <a:rect l="l" t="t" r="r" b="b"/>
              <a:pathLst>
                <a:path w="135889" h="71755">
                  <a:moveTo>
                    <a:pt x="135636" y="71627"/>
                  </a:moveTo>
                  <a:lnTo>
                    <a:pt x="0" y="0"/>
                  </a:lnTo>
                </a:path>
              </a:pathLst>
            </a:custGeom>
            <a:ln w="25908">
              <a:solidFill>
                <a:srgbClr val="0000C6"/>
              </a:solidFill>
            </a:ln>
          </p:spPr>
          <p:txBody>
            <a:bodyPr wrap="square" lIns="0" tIns="0" rIns="0" bIns="0" rtlCol="0"/>
            <a:lstStyle/>
            <a:p>
              <a:endParaRPr/>
            </a:p>
          </p:txBody>
        </p:sp>
        <p:sp>
          <p:nvSpPr>
            <p:cNvPr id="240" name="object 240"/>
            <p:cNvSpPr/>
            <p:nvPr/>
          </p:nvSpPr>
          <p:spPr>
            <a:xfrm>
              <a:off x="4033266" y="2506218"/>
              <a:ext cx="134620" cy="71755"/>
            </a:xfrm>
            <a:custGeom>
              <a:avLst/>
              <a:gdLst/>
              <a:ahLst/>
              <a:cxnLst/>
              <a:rect l="l" t="t" r="r" b="b"/>
              <a:pathLst>
                <a:path w="134620" h="71755">
                  <a:moveTo>
                    <a:pt x="134112" y="0"/>
                  </a:moveTo>
                  <a:lnTo>
                    <a:pt x="0" y="71628"/>
                  </a:lnTo>
                </a:path>
              </a:pathLst>
            </a:custGeom>
            <a:ln w="25908">
              <a:solidFill>
                <a:srgbClr val="0000C6"/>
              </a:solidFill>
            </a:ln>
          </p:spPr>
          <p:txBody>
            <a:bodyPr wrap="square" lIns="0" tIns="0" rIns="0" bIns="0" rtlCol="0"/>
            <a:lstStyle/>
            <a:p>
              <a:endParaRPr/>
            </a:p>
          </p:txBody>
        </p:sp>
        <p:sp>
          <p:nvSpPr>
            <p:cNvPr id="241" name="object 241"/>
            <p:cNvSpPr/>
            <p:nvPr/>
          </p:nvSpPr>
          <p:spPr>
            <a:xfrm>
              <a:off x="3308603" y="2248280"/>
              <a:ext cx="506095" cy="237490"/>
            </a:xfrm>
            <a:custGeom>
              <a:avLst/>
              <a:gdLst/>
              <a:ahLst/>
              <a:cxnLst/>
              <a:rect l="l" t="t" r="r" b="b"/>
              <a:pathLst>
                <a:path w="506095" h="237489">
                  <a:moveTo>
                    <a:pt x="0" y="237362"/>
                  </a:moveTo>
                  <a:lnTo>
                    <a:pt x="505574" y="0"/>
                  </a:lnTo>
                </a:path>
              </a:pathLst>
            </a:custGeom>
            <a:ln w="12700">
              <a:solidFill>
                <a:srgbClr val="FB0128"/>
              </a:solidFill>
            </a:ln>
          </p:spPr>
          <p:txBody>
            <a:bodyPr wrap="square" lIns="0" tIns="0" rIns="0" bIns="0" rtlCol="0"/>
            <a:lstStyle/>
            <a:p>
              <a:endParaRPr/>
            </a:p>
          </p:txBody>
        </p:sp>
        <p:sp>
          <p:nvSpPr>
            <p:cNvPr id="242" name="object 242"/>
            <p:cNvSpPr/>
            <p:nvPr/>
          </p:nvSpPr>
          <p:spPr>
            <a:xfrm>
              <a:off x="3751997" y="2215898"/>
              <a:ext cx="131445" cy="88900"/>
            </a:xfrm>
            <a:custGeom>
              <a:avLst/>
              <a:gdLst/>
              <a:ahLst/>
              <a:cxnLst/>
              <a:rect l="l" t="t" r="r" b="b"/>
              <a:pathLst>
                <a:path w="131445" h="88900">
                  <a:moveTo>
                    <a:pt x="131152" y="0"/>
                  </a:moveTo>
                  <a:lnTo>
                    <a:pt x="0" y="19494"/>
                  </a:lnTo>
                  <a:lnTo>
                    <a:pt x="62179" y="32385"/>
                  </a:lnTo>
                  <a:lnTo>
                    <a:pt x="32385" y="88468"/>
                  </a:lnTo>
                  <a:lnTo>
                    <a:pt x="131152" y="0"/>
                  </a:lnTo>
                  <a:close/>
                </a:path>
              </a:pathLst>
            </a:custGeom>
            <a:solidFill>
              <a:srgbClr val="FB0128"/>
            </a:solidFill>
          </p:spPr>
          <p:txBody>
            <a:bodyPr wrap="square" lIns="0" tIns="0" rIns="0" bIns="0" rtlCol="0"/>
            <a:lstStyle/>
            <a:p>
              <a:endParaRPr/>
            </a:p>
          </p:txBody>
        </p:sp>
        <p:sp>
          <p:nvSpPr>
            <p:cNvPr id="243" name="object 243"/>
            <p:cNvSpPr/>
            <p:nvPr/>
          </p:nvSpPr>
          <p:spPr>
            <a:xfrm>
              <a:off x="2452115" y="1627632"/>
              <a:ext cx="1740535" cy="1739264"/>
            </a:xfrm>
            <a:custGeom>
              <a:avLst/>
              <a:gdLst/>
              <a:ahLst/>
              <a:cxnLst/>
              <a:rect l="l" t="t" r="r" b="b"/>
              <a:pathLst>
                <a:path w="1740535" h="1739264">
                  <a:moveTo>
                    <a:pt x="0" y="869441"/>
                  </a:moveTo>
                  <a:lnTo>
                    <a:pt x="1287" y="821738"/>
                  </a:lnTo>
                  <a:lnTo>
                    <a:pt x="5106" y="774707"/>
                  </a:lnTo>
                  <a:lnTo>
                    <a:pt x="11389" y="728415"/>
                  </a:lnTo>
                  <a:lnTo>
                    <a:pt x="20070" y="682927"/>
                  </a:lnTo>
                  <a:lnTo>
                    <a:pt x="31084" y="638311"/>
                  </a:lnTo>
                  <a:lnTo>
                    <a:pt x="44363" y="594633"/>
                  </a:lnTo>
                  <a:lnTo>
                    <a:pt x="59841" y="551958"/>
                  </a:lnTo>
                  <a:lnTo>
                    <a:pt x="77452" y="510353"/>
                  </a:lnTo>
                  <a:lnTo>
                    <a:pt x="97129" y="469885"/>
                  </a:lnTo>
                  <a:lnTo>
                    <a:pt x="118807" y="430620"/>
                  </a:lnTo>
                  <a:lnTo>
                    <a:pt x="142418" y="392624"/>
                  </a:lnTo>
                  <a:lnTo>
                    <a:pt x="167897" y="355963"/>
                  </a:lnTo>
                  <a:lnTo>
                    <a:pt x="195177" y="320703"/>
                  </a:lnTo>
                  <a:lnTo>
                    <a:pt x="224191" y="286912"/>
                  </a:lnTo>
                  <a:lnTo>
                    <a:pt x="254874" y="254655"/>
                  </a:lnTo>
                  <a:lnTo>
                    <a:pt x="287159" y="223999"/>
                  </a:lnTo>
                  <a:lnTo>
                    <a:pt x="320980" y="195009"/>
                  </a:lnTo>
                  <a:lnTo>
                    <a:pt x="356270" y="167753"/>
                  </a:lnTo>
                  <a:lnTo>
                    <a:pt x="392963" y="142296"/>
                  </a:lnTo>
                  <a:lnTo>
                    <a:pt x="430992" y="118705"/>
                  </a:lnTo>
                  <a:lnTo>
                    <a:pt x="470292" y="97046"/>
                  </a:lnTo>
                  <a:lnTo>
                    <a:pt x="510796" y="77385"/>
                  </a:lnTo>
                  <a:lnTo>
                    <a:pt x="552437" y="59790"/>
                  </a:lnTo>
                  <a:lnTo>
                    <a:pt x="595150" y="44325"/>
                  </a:lnTo>
                  <a:lnTo>
                    <a:pt x="638867" y="31057"/>
                  </a:lnTo>
                  <a:lnTo>
                    <a:pt x="683523" y="20053"/>
                  </a:lnTo>
                  <a:lnTo>
                    <a:pt x="729051" y="11379"/>
                  </a:lnTo>
                  <a:lnTo>
                    <a:pt x="775384" y="5101"/>
                  </a:lnTo>
                  <a:lnTo>
                    <a:pt x="822457" y="1286"/>
                  </a:lnTo>
                  <a:lnTo>
                    <a:pt x="870204" y="0"/>
                  </a:lnTo>
                  <a:lnTo>
                    <a:pt x="917950" y="1286"/>
                  </a:lnTo>
                  <a:lnTo>
                    <a:pt x="965023" y="5101"/>
                  </a:lnTo>
                  <a:lnTo>
                    <a:pt x="1011356" y="11379"/>
                  </a:lnTo>
                  <a:lnTo>
                    <a:pt x="1056884" y="20053"/>
                  </a:lnTo>
                  <a:lnTo>
                    <a:pt x="1101540" y="31057"/>
                  </a:lnTo>
                  <a:lnTo>
                    <a:pt x="1145257" y="44325"/>
                  </a:lnTo>
                  <a:lnTo>
                    <a:pt x="1187970" y="59790"/>
                  </a:lnTo>
                  <a:lnTo>
                    <a:pt x="1229611" y="77385"/>
                  </a:lnTo>
                  <a:lnTo>
                    <a:pt x="1270115" y="97046"/>
                  </a:lnTo>
                  <a:lnTo>
                    <a:pt x="1309415" y="118705"/>
                  </a:lnTo>
                  <a:lnTo>
                    <a:pt x="1347444" y="142296"/>
                  </a:lnTo>
                  <a:lnTo>
                    <a:pt x="1384137" y="167753"/>
                  </a:lnTo>
                  <a:lnTo>
                    <a:pt x="1419427" y="195009"/>
                  </a:lnTo>
                  <a:lnTo>
                    <a:pt x="1453248" y="223999"/>
                  </a:lnTo>
                  <a:lnTo>
                    <a:pt x="1485533" y="254655"/>
                  </a:lnTo>
                  <a:lnTo>
                    <a:pt x="1516216" y="286912"/>
                  </a:lnTo>
                  <a:lnTo>
                    <a:pt x="1545230" y="320703"/>
                  </a:lnTo>
                  <a:lnTo>
                    <a:pt x="1572510" y="355963"/>
                  </a:lnTo>
                  <a:lnTo>
                    <a:pt x="1597989" y="392624"/>
                  </a:lnTo>
                  <a:lnTo>
                    <a:pt x="1621600" y="430620"/>
                  </a:lnTo>
                  <a:lnTo>
                    <a:pt x="1643278" y="469885"/>
                  </a:lnTo>
                  <a:lnTo>
                    <a:pt x="1662955" y="510353"/>
                  </a:lnTo>
                  <a:lnTo>
                    <a:pt x="1680566" y="551958"/>
                  </a:lnTo>
                  <a:lnTo>
                    <a:pt x="1696044" y="594633"/>
                  </a:lnTo>
                  <a:lnTo>
                    <a:pt x="1709323" y="638311"/>
                  </a:lnTo>
                  <a:lnTo>
                    <a:pt x="1720337" y="682927"/>
                  </a:lnTo>
                  <a:lnTo>
                    <a:pt x="1729018" y="728415"/>
                  </a:lnTo>
                  <a:lnTo>
                    <a:pt x="1735301" y="774707"/>
                  </a:lnTo>
                  <a:lnTo>
                    <a:pt x="1739120" y="821738"/>
                  </a:lnTo>
                  <a:lnTo>
                    <a:pt x="1740408" y="869441"/>
                  </a:lnTo>
                  <a:lnTo>
                    <a:pt x="1739120" y="917145"/>
                  </a:lnTo>
                  <a:lnTo>
                    <a:pt x="1735301" y="964176"/>
                  </a:lnTo>
                  <a:lnTo>
                    <a:pt x="1729018" y="1010468"/>
                  </a:lnTo>
                  <a:lnTo>
                    <a:pt x="1720337" y="1055956"/>
                  </a:lnTo>
                  <a:lnTo>
                    <a:pt x="1709323" y="1100572"/>
                  </a:lnTo>
                  <a:lnTo>
                    <a:pt x="1696044" y="1144250"/>
                  </a:lnTo>
                  <a:lnTo>
                    <a:pt x="1680566" y="1186925"/>
                  </a:lnTo>
                  <a:lnTo>
                    <a:pt x="1662955" y="1228530"/>
                  </a:lnTo>
                  <a:lnTo>
                    <a:pt x="1643278" y="1268998"/>
                  </a:lnTo>
                  <a:lnTo>
                    <a:pt x="1621600" y="1308263"/>
                  </a:lnTo>
                  <a:lnTo>
                    <a:pt x="1597989" y="1346259"/>
                  </a:lnTo>
                  <a:lnTo>
                    <a:pt x="1572510" y="1382920"/>
                  </a:lnTo>
                  <a:lnTo>
                    <a:pt x="1545230" y="1418180"/>
                  </a:lnTo>
                  <a:lnTo>
                    <a:pt x="1516216" y="1451971"/>
                  </a:lnTo>
                  <a:lnTo>
                    <a:pt x="1485533" y="1484228"/>
                  </a:lnTo>
                  <a:lnTo>
                    <a:pt x="1453248" y="1514884"/>
                  </a:lnTo>
                  <a:lnTo>
                    <a:pt x="1419427" y="1543874"/>
                  </a:lnTo>
                  <a:lnTo>
                    <a:pt x="1384137" y="1571130"/>
                  </a:lnTo>
                  <a:lnTo>
                    <a:pt x="1347444" y="1596587"/>
                  </a:lnTo>
                  <a:lnTo>
                    <a:pt x="1309415" y="1620178"/>
                  </a:lnTo>
                  <a:lnTo>
                    <a:pt x="1270115" y="1641837"/>
                  </a:lnTo>
                  <a:lnTo>
                    <a:pt x="1229611" y="1661498"/>
                  </a:lnTo>
                  <a:lnTo>
                    <a:pt x="1187970" y="1679093"/>
                  </a:lnTo>
                  <a:lnTo>
                    <a:pt x="1145257" y="1694558"/>
                  </a:lnTo>
                  <a:lnTo>
                    <a:pt x="1101540" y="1707826"/>
                  </a:lnTo>
                  <a:lnTo>
                    <a:pt x="1056884" y="1718830"/>
                  </a:lnTo>
                  <a:lnTo>
                    <a:pt x="1011356" y="1727504"/>
                  </a:lnTo>
                  <a:lnTo>
                    <a:pt x="965023" y="1733782"/>
                  </a:lnTo>
                  <a:lnTo>
                    <a:pt x="917950" y="1737597"/>
                  </a:lnTo>
                  <a:lnTo>
                    <a:pt x="870204" y="1738883"/>
                  </a:lnTo>
                  <a:lnTo>
                    <a:pt x="822457" y="1737597"/>
                  </a:lnTo>
                  <a:lnTo>
                    <a:pt x="775384" y="1733782"/>
                  </a:lnTo>
                  <a:lnTo>
                    <a:pt x="729051" y="1727504"/>
                  </a:lnTo>
                  <a:lnTo>
                    <a:pt x="683523" y="1718830"/>
                  </a:lnTo>
                  <a:lnTo>
                    <a:pt x="638867" y="1707826"/>
                  </a:lnTo>
                  <a:lnTo>
                    <a:pt x="595150" y="1694558"/>
                  </a:lnTo>
                  <a:lnTo>
                    <a:pt x="552437" y="1679093"/>
                  </a:lnTo>
                  <a:lnTo>
                    <a:pt x="510796" y="1661498"/>
                  </a:lnTo>
                  <a:lnTo>
                    <a:pt x="470292" y="1641837"/>
                  </a:lnTo>
                  <a:lnTo>
                    <a:pt x="430992" y="1620178"/>
                  </a:lnTo>
                  <a:lnTo>
                    <a:pt x="392963" y="1596587"/>
                  </a:lnTo>
                  <a:lnTo>
                    <a:pt x="356270" y="1571130"/>
                  </a:lnTo>
                  <a:lnTo>
                    <a:pt x="320980" y="1543874"/>
                  </a:lnTo>
                  <a:lnTo>
                    <a:pt x="287159" y="1514884"/>
                  </a:lnTo>
                  <a:lnTo>
                    <a:pt x="254874" y="1484228"/>
                  </a:lnTo>
                  <a:lnTo>
                    <a:pt x="224191" y="1451971"/>
                  </a:lnTo>
                  <a:lnTo>
                    <a:pt x="195177" y="1418180"/>
                  </a:lnTo>
                  <a:lnTo>
                    <a:pt x="167897" y="1382920"/>
                  </a:lnTo>
                  <a:lnTo>
                    <a:pt x="142418" y="1346259"/>
                  </a:lnTo>
                  <a:lnTo>
                    <a:pt x="118807" y="1308263"/>
                  </a:lnTo>
                  <a:lnTo>
                    <a:pt x="97129" y="1268998"/>
                  </a:lnTo>
                  <a:lnTo>
                    <a:pt x="77452" y="1228530"/>
                  </a:lnTo>
                  <a:lnTo>
                    <a:pt x="59841" y="1186925"/>
                  </a:lnTo>
                  <a:lnTo>
                    <a:pt x="44363" y="1144250"/>
                  </a:lnTo>
                  <a:lnTo>
                    <a:pt x="31084" y="1100572"/>
                  </a:lnTo>
                  <a:lnTo>
                    <a:pt x="20070" y="1055956"/>
                  </a:lnTo>
                  <a:lnTo>
                    <a:pt x="11389" y="1010468"/>
                  </a:lnTo>
                  <a:lnTo>
                    <a:pt x="5106" y="964176"/>
                  </a:lnTo>
                  <a:lnTo>
                    <a:pt x="1287" y="917145"/>
                  </a:lnTo>
                  <a:lnTo>
                    <a:pt x="0" y="869441"/>
                  </a:lnTo>
                  <a:close/>
                </a:path>
              </a:pathLst>
            </a:custGeom>
            <a:ln w="12192">
              <a:solidFill>
                <a:srgbClr val="000000"/>
              </a:solidFill>
            </a:ln>
          </p:spPr>
          <p:txBody>
            <a:bodyPr wrap="square" lIns="0" tIns="0" rIns="0" bIns="0" rtlCol="0"/>
            <a:lstStyle/>
            <a:p>
              <a:endParaRPr/>
            </a:p>
          </p:txBody>
        </p:sp>
        <p:sp>
          <p:nvSpPr>
            <p:cNvPr id="244" name="object 244"/>
            <p:cNvSpPr/>
            <p:nvPr/>
          </p:nvSpPr>
          <p:spPr>
            <a:xfrm>
              <a:off x="3322319" y="3374136"/>
              <a:ext cx="0" cy="76200"/>
            </a:xfrm>
            <a:custGeom>
              <a:avLst/>
              <a:gdLst/>
              <a:ahLst/>
              <a:cxnLst/>
              <a:rect l="l" t="t" r="r" b="b"/>
              <a:pathLst>
                <a:path h="76200">
                  <a:moveTo>
                    <a:pt x="0" y="0"/>
                  </a:moveTo>
                  <a:lnTo>
                    <a:pt x="0" y="76200"/>
                  </a:lnTo>
                </a:path>
              </a:pathLst>
            </a:custGeom>
            <a:ln w="12192">
              <a:solidFill>
                <a:srgbClr val="000000"/>
              </a:solidFill>
            </a:ln>
          </p:spPr>
          <p:txBody>
            <a:bodyPr wrap="square" lIns="0" tIns="0" rIns="0" bIns="0" rtlCol="0"/>
            <a:lstStyle/>
            <a:p>
              <a:endParaRPr/>
            </a:p>
          </p:txBody>
        </p:sp>
        <p:sp>
          <p:nvSpPr>
            <p:cNvPr id="245" name="object 245"/>
            <p:cNvSpPr/>
            <p:nvPr/>
          </p:nvSpPr>
          <p:spPr>
            <a:xfrm>
              <a:off x="3316223" y="1545336"/>
              <a:ext cx="0" cy="76200"/>
            </a:xfrm>
            <a:custGeom>
              <a:avLst/>
              <a:gdLst/>
              <a:ahLst/>
              <a:cxnLst/>
              <a:rect l="l" t="t" r="r" b="b"/>
              <a:pathLst>
                <a:path h="76200">
                  <a:moveTo>
                    <a:pt x="0" y="0"/>
                  </a:moveTo>
                  <a:lnTo>
                    <a:pt x="0" y="76200"/>
                  </a:lnTo>
                </a:path>
              </a:pathLst>
            </a:custGeom>
            <a:ln w="12192">
              <a:solidFill>
                <a:srgbClr val="000000"/>
              </a:solidFill>
            </a:ln>
          </p:spPr>
          <p:txBody>
            <a:bodyPr wrap="square" lIns="0" tIns="0" rIns="0" bIns="0" rtlCol="0"/>
            <a:lstStyle/>
            <a:p>
              <a:endParaRPr/>
            </a:p>
          </p:txBody>
        </p:sp>
        <p:sp>
          <p:nvSpPr>
            <p:cNvPr id="246" name="object 246"/>
            <p:cNvSpPr/>
            <p:nvPr/>
          </p:nvSpPr>
          <p:spPr>
            <a:xfrm>
              <a:off x="2363723" y="2497836"/>
              <a:ext cx="76200" cy="0"/>
            </a:xfrm>
            <a:custGeom>
              <a:avLst/>
              <a:gdLst/>
              <a:ahLst/>
              <a:cxnLst/>
              <a:rect l="l" t="t" r="r" b="b"/>
              <a:pathLst>
                <a:path w="76200">
                  <a:moveTo>
                    <a:pt x="76200" y="0"/>
                  </a:moveTo>
                  <a:lnTo>
                    <a:pt x="0" y="0"/>
                  </a:lnTo>
                </a:path>
              </a:pathLst>
            </a:custGeom>
            <a:ln w="12192">
              <a:solidFill>
                <a:srgbClr val="000000"/>
              </a:solidFill>
            </a:ln>
          </p:spPr>
          <p:txBody>
            <a:bodyPr wrap="square" lIns="0" tIns="0" rIns="0" bIns="0" rtlCol="0"/>
            <a:lstStyle/>
            <a:p>
              <a:endParaRPr/>
            </a:p>
          </p:txBody>
        </p:sp>
        <p:sp>
          <p:nvSpPr>
            <p:cNvPr id="247" name="object 247"/>
            <p:cNvSpPr/>
            <p:nvPr/>
          </p:nvSpPr>
          <p:spPr>
            <a:xfrm>
              <a:off x="4198619" y="2503932"/>
              <a:ext cx="76200" cy="0"/>
            </a:xfrm>
            <a:custGeom>
              <a:avLst/>
              <a:gdLst/>
              <a:ahLst/>
              <a:cxnLst/>
              <a:rect l="l" t="t" r="r" b="b"/>
              <a:pathLst>
                <a:path w="76200">
                  <a:moveTo>
                    <a:pt x="0" y="0"/>
                  </a:moveTo>
                  <a:lnTo>
                    <a:pt x="76200" y="0"/>
                  </a:lnTo>
                </a:path>
              </a:pathLst>
            </a:custGeom>
            <a:ln w="12192">
              <a:solidFill>
                <a:srgbClr val="000000"/>
              </a:solidFill>
            </a:ln>
          </p:spPr>
          <p:txBody>
            <a:bodyPr wrap="square" lIns="0" tIns="0" rIns="0" bIns="0" rtlCol="0"/>
            <a:lstStyle/>
            <a:p>
              <a:endParaRPr/>
            </a:p>
          </p:txBody>
        </p:sp>
      </p:grpSp>
      <p:sp>
        <p:nvSpPr>
          <p:cNvPr id="248" name="object 248"/>
          <p:cNvSpPr txBox="1"/>
          <p:nvPr/>
        </p:nvSpPr>
        <p:spPr>
          <a:xfrm>
            <a:off x="3041110" y="1422528"/>
            <a:ext cx="263525" cy="162560"/>
          </a:xfrm>
          <a:prstGeom prst="rect">
            <a:avLst/>
          </a:prstGeom>
        </p:spPr>
        <p:txBody>
          <a:bodyPr vert="horz" wrap="square" lIns="0" tIns="12700" rIns="0" bIns="0" rtlCol="0">
            <a:spAutoFit/>
          </a:bodyPr>
          <a:lstStyle/>
          <a:p>
            <a:pPr marL="12700">
              <a:lnSpc>
                <a:spcPct val="100000"/>
              </a:lnSpc>
              <a:spcBef>
                <a:spcPts val="100"/>
              </a:spcBef>
            </a:pPr>
            <a:r>
              <a:rPr sz="900" spc="-20" dirty="0">
                <a:latin typeface="Arial"/>
                <a:cs typeface="Arial"/>
              </a:rPr>
              <a:t>270°</a:t>
            </a:r>
            <a:endParaRPr sz="900">
              <a:latin typeface="Arial"/>
              <a:cs typeface="Arial"/>
            </a:endParaRPr>
          </a:p>
        </p:txBody>
      </p:sp>
      <p:grpSp>
        <p:nvGrpSpPr>
          <p:cNvPr id="249" name="object 249"/>
          <p:cNvGrpSpPr/>
          <p:nvPr/>
        </p:nvGrpSpPr>
        <p:grpSpPr>
          <a:xfrm>
            <a:off x="2744718" y="1738883"/>
            <a:ext cx="586740" cy="1525905"/>
            <a:chOff x="2744718" y="1738883"/>
            <a:chExt cx="586740" cy="1525905"/>
          </a:xfrm>
        </p:grpSpPr>
        <p:sp>
          <p:nvSpPr>
            <p:cNvPr id="250" name="object 250"/>
            <p:cNvSpPr/>
            <p:nvPr/>
          </p:nvSpPr>
          <p:spPr>
            <a:xfrm>
              <a:off x="2875025" y="1753361"/>
              <a:ext cx="439420" cy="728980"/>
            </a:xfrm>
            <a:custGeom>
              <a:avLst/>
              <a:gdLst/>
              <a:ahLst/>
              <a:cxnLst/>
              <a:rect l="l" t="t" r="r" b="b"/>
              <a:pathLst>
                <a:path w="439420" h="728980">
                  <a:moveTo>
                    <a:pt x="438912" y="728472"/>
                  </a:moveTo>
                  <a:lnTo>
                    <a:pt x="0" y="0"/>
                  </a:lnTo>
                </a:path>
              </a:pathLst>
            </a:custGeom>
            <a:ln w="25908">
              <a:solidFill>
                <a:srgbClr val="0000C6"/>
              </a:solidFill>
            </a:ln>
          </p:spPr>
          <p:txBody>
            <a:bodyPr wrap="square" lIns="0" tIns="0" rIns="0" bIns="0" rtlCol="0"/>
            <a:lstStyle/>
            <a:p>
              <a:endParaRPr/>
            </a:p>
          </p:txBody>
        </p:sp>
        <p:sp>
          <p:nvSpPr>
            <p:cNvPr id="251" name="object 251"/>
            <p:cNvSpPr/>
            <p:nvPr/>
          </p:nvSpPr>
          <p:spPr>
            <a:xfrm>
              <a:off x="2875025" y="1751837"/>
              <a:ext cx="9525" cy="152400"/>
            </a:xfrm>
            <a:custGeom>
              <a:avLst/>
              <a:gdLst/>
              <a:ahLst/>
              <a:cxnLst/>
              <a:rect l="l" t="t" r="r" b="b"/>
              <a:pathLst>
                <a:path w="9525" h="152400">
                  <a:moveTo>
                    <a:pt x="0" y="0"/>
                  </a:moveTo>
                  <a:lnTo>
                    <a:pt x="9144" y="152400"/>
                  </a:lnTo>
                </a:path>
              </a:pathLst>
            </a:custGeom>
            <a:ln w="25907">
              <a:solidFill>
                <a:srgbClr val="0000C6"/>
              </a:solidFill>
            </a:ln>
          </p:spPr>
          <p:txBody>
            <a:bodyPr wrap="square" lIns="0" tIns="0" rIns="0" bIns="0" rtlCol="0"/>
            <a:lstStyle/>
            <a:p>
              <a:endParaRPr/>
            </a:p>
          </p:txBody>
        </p:sp>
        <p:sp>
          <p:nvSpPr>
            <p:cNvPr id="252" name="object 252"/>
            <p:cNvSpPr/>
            <p:nvPr/>
          </p:nvSpPr>
          <p:spPr>
            <a:xfrm>
              <a:off x="2881121" y="1759457"/>
              <a:ext cx="129539" cy="78105"/>
            </a:xfrm>
            <a:custGeom>
              <a:avLst/>
              <a:gdLst/>
              <a:ahLst/>
              <a:cxnLst/>
              <a:rect l="l" t="t" r="r" b="b"/>
              <a:pathLst>
                <a:path w="129539" h="78105">
                  <a:moveTo>
                    <a:pt x="0" y="0"/>
                  </a:moveTo>
                  <a:lnTo>
                    <a:pt x="129539" y="77724"/>
                  </a:lnTo>
                </a:path>
              </a:pathLst>
            </a:custGeom>
            <a:ln w="25908">
              <a:solidFill>
                <a:srgbClr val="0000C6"/>
              </a:solidFill>
            </a:ln>
          </p:spPr>
          <p:txBody>
            <a:bodyPr wrap="square" lIns="0" tIns="0" rIns="0" bIns="0" rtlCol="0"/>
            <a:lstStyle/>
            <a:p>
              <a:endParaRPr/>
            </a:p>
          </p:txBody>
        </p:sp>
        <p:sp>
          <p:nvSpPr>
            <p:cNvPr id="253" name="object 253"/>
            <p:cNvSpPr/>
            <p:nvPr/>
          </p:nvSpPr>
          <p:spPr>
            <a:xfrm>
              <a:off x="2920745" y="2500121"/>
              <a:ext cx="398145" cy="749935"/>
            </a:xfrm>
            <a:custGeom>
              <a:avLst/>
              <a:gdLst/>
              <a:ahLst/>
              <a:cxnLst/>
              <a:rect l="l" t="t" r="r" b="b"/>
              <a:pathLst>
                <a:path w="398145" h="749935">
                  <a:moveTo>
                    <a:pt x="397763" y="0"/>
                  </a:moveTo>
                  <a:lnTo>
                    <a:pt x="0" y="749808"/>
                  </a:lnTo>
                </a:path>
              </a:pathLst>
            </a:custGeom>
            <a:ln w="25908">
              <a:solidFill>
                <a:srgbClr val="0000C6"/>
              </a:solidFill>
            </a:ln>
          </p:spPr>
          <p:txBody>
            <a:bodyPr wrap="square" lIns="0" tIns="0" rIns="0" bIns="0" rtlCol="0"/>
            <a:lstStyle/>
            <a:p>
              <a:endParaRPr/>
            </a:p>
          </p:txBody>
        </p:sp>
        <p:sp>
          <p:nvSpPr>
            <p:cNvPr id="254" name="object 254"/>
            <p:cNvSpPr/>
            <p:nvPr/>
          </p:nvSpPr>
          <p:spPr>
            <a:xfrm>
              <a:off x="2920745" y="3164586"/>
              <a:ext cx="127000" cy="86995"/>
            </a:xfrm>
            <a:custGeom>
              <a:avLst/>
              <a:gdLst/>
              <a:ahLst/>
              <a:cxnLst/>
              <a:rect l="l" t="t" r="r" b="b"/>
              <a:pathLst>
                <a:path w="127000" h="86995">
                  <a:moveTo>
                    <a:pt x="0" y="86867"/>
                  </a:moveTo>
                  <a:lnTo>
                    <a:pt x="126492" y="0"/>
                  </a:lnTo>
                </a:path>
              </a:pathLst>
            </a:custGeom>
            <a:ln w="25908">
              <a:solidFill>
                <a:srgbClr val="0000C6"/>
              </a:solidFill>
            </a:ln>
          </p:spPr>
          <p:txBody>
            <a:bodyPr wrap="square" lIns="0" tIns="0" rIns="0" bIns="0" rtlCol="0"/>
            <a:lstStyle/>
            <a:p>
              <a:endParaRPr/>
            </a:p>
          </p:txBody>
        </p:sp>
        <p:sp>
          <p:nvSpPr>
            <p:cNvPr id="255" name="object 255"/>
            <p:cNvSpPr/>
            <p:nvPr/>
          </p:nvSpPr>
          <p:spPr>
            <a:xfrm>
              <a:off x="2923793" y="3091433"/>
              <a:ext cx="0" cy="152400"/>
            </a:xfrm>
            <a:custGeom>
              <a:avLst/>
              <a:gdLst/>
              <a:ahLst/>
              <a:cxnLst/>
              <a:rect l="l" t="t" r="r" b="b"/>
              <a:pathLst>
                <a:path h="152400">
                  <a:moveTo>
                    <a:pt x="0" y="152400"/>
                  </a:moveTo>
                  <a:lnTo>
                    <a:pt x="0" y="0"/>
                  </a:lnTo>
                </a:path>
              </a:pathLst>
            </a:custGeom>
            <a:ln w="25908">
              <a:solidFill>
                <a:srgbClr val="0000C6"/>
              </a:solidFill>
            </a:ln>
          </p:spPr>
          <p:txBody>
            <a:bodyPr wrap="square" lIns="0" tIns="0" rIns="0" bIns="0" rtlCol="0"/>
            <a:lstStyle/>
            <a:p>
              <a:endParaRPr/>
            </a:p>
          </p:txBody>
        </p:sp>
        <p:sp>
          <p:nvSpPr>
            <p:cNvPr id="256" name="object 256"/>
            <p:cNvSpPr/>
            <p:nvPr/>
          </p:nvSpPr>
          <p:spPr>
            <a:xfrm>
              <a:off x="2811983" y="2502407"/>
              <a:ext cx="494030" cy="262890"/>
            </a:xfrm>
            <a:custGeom>
              <a:avLst/>
              <a:gdLst/>
              <a:ahLst/>
              <a:cxnLst/>
              <a:rect l="l" t="t" r="r" b="b"/>
              <a:pathLst>
                <a:path w="494029" h="262889">
                  <a:moveTo>
                    <a:pt x="493572" y="0"/>
                  </a:moveTo>
                  <a:lnTo>
                    <a:pt x="0" y="262877"/>
                  </a:lnTo>
                </a:path>
              </a:pathLst>
            </a:custGeom>
            <a:ln w="12700">
              <a:solidFill>
                <a:srgbClr val="FB0128"/>
              </a:solidFill>
            </a:ln>
          </p:spPr>
          <p:txBody>
            <a:bodyPr wrap="square" lIns="0" tIns="0" rIns="0" bIns="0" rtlCol="0"/>
            <a:lstStyle/>
            <a:p>
              <a:endParaRPr/>
            </a:p>
          </p:txBody>
        </p:sp>
        <p:sp>
          <p:nvSpPr>
            <p:cNvPr id="257" name="object 257"/>
            <p:cNvSpPr/>
            <p:nvPr/>
          </p:nvSpPr>
          <p:spPr>
            <a:xfrm>
              <a:off x="2744718" y="2707782"/>
              <a:ext cx="130175" cy="93345"/>
            </a:xfrm>
            <a:custGeom>
              <a:avLst/>
              <a:gdLst/>
              <a:ahLst/>
              <a:cxnLst/>
              <a:rect l="l" t="t" r="r" b="b"/>
              <a:pathLst>
                <a:path w="130175" h="93344">
                  <a:moveTo>
                    <a:pt x="94183" y="0"/>
                  </a:moveTo>
                  <a:lnTo>
                    <a:pt x="0" y="93332"/>
                  </a:lnTo>
                  <a:lnTo>
                    <a:pt x="130009" y="67246"/>
                  </a:lnTo>
                  <a:lnTo>
                    <a:pt x="67259" y="57505"/>
                  </a:lnTo>
                  <a:lnTo>
                    <a:pt x="94183" y="0"/>
                  </a:lnTo>
                  <a:close/>
                </a:path>
              </a:pathLst>
            </a:custGeom>
            <a:solidFill>
              <a:srgbClr val="FB0128"/>
            </a:solidFill>
          </p:spPr>
          <p:txBody>
            <a:bodyPr wrap="square" lIns="0" tIns="0" rIns="0" bIns="0" rtlCol="0"/>
            <a:lstStyle/>
            <a:p>
              <a:endParaRPr/>
            </a:p>
          </p:txBody>
        </p:sp>
      </p:grpSp>
      <p:sp>
        <p:nvSpPr>
          <p:cNvPr id="258" name="object 258"/>
          <p:cNvSpPr txBox="1"/>
          <p:nvPr/>
        </p:nvSpPr>
        <p:spPr>
          <a:xfrm>
            <a:off x="3875849" y="2603691"/>
            <a:ext cx="160655"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Arial"/>
                <a:cs typeface="Arial"/>
              </a:rPr>
              <a:t>V</a:t>
            </a:r>
            <a:endParaRPr sz="1600">
              <a:latin typeface="Arial"/>
              <a:cs typeface="Arial"/>
            </a:endParaRPr>
          </a:p>
        </p:txBody>
      </p:sp>
      <p:sp>
        <p:nvSpPr>
          <p:cNvPr id="259" name="object 259"/>
          <p:cNvSpPr txBox="1"/>
          <p:nvPr/>
        </p:nvSpPr>
        <p:spPr>
          <a:xfrm>
            <a:off x="3996245" y="2719515"/>
            <a:ext cx="100965" cy="188595"/>
          </a:xfrm>
          <a:prstGeom prst="rect">
            <a:avLst/>
          </a:prstGeom>
        </p:spPr>
        <p:txBody>
          <a:bodyPr vert="horz" wrap="square" lIns="0" tIns="14604" rIns="0" bIns="0" rtlCol="0">
            <a:spAutoFit/>
          </a:bodyPr>
          <a:lstStyle/>
          <a:p>
            <a:pPr marL="12700">
              <a:lnSpc>
                <a:spcPct val="100000"/>
              </a:lnSpc>
              <a:spcBef>
                <a:spcPts val="114"/>
              </a:spcBef>
            </a:pPr>
            <a:r>
              <a:rPr sz="1050" spc="10" dirty="0">
                <a:latin typeface="Arial"/>
                <a:cs typeface="Arial"/>
              </a:rPr>
              <a:t>a</a:t>
            </a:r>
            <a:endParaRPr sz="1050">
              <a:latin typeface="Arial"/>
              <a:cs typeface="Arial"/>
            </a:endParaRPr>
          </a:p>
        </p:txBody>
      </p:sp>
      <p:sp>
        <p:nvSpPr>
          <p:cNvPr id="260" name="object 260"/>
          <p:cNvSpPr txBox="1"/>
          <p:nvPr/>
        </p:nvSpPr>
        <p:spPr>
          <a:xfrm>
            <a:off x="3096577" y="1714691"/>
            <a:ext cx="280035" cy="269240"/>
          </a:xfrm>
          <a:prstGeom prst="rect">
            <a:avLst/>
          </a:prstGeom>
        </p:spPr>
        <p:txBody>
          <a:bodyPr vert="horz" wrap="square" lIns="0" tIns="12065" rIns="0" bIns="0" rtlCol="0">
            <a:spAutoFit/>
          </a:bodyPr>
          <a:lstStyle/>
          <a:p>
            <a:pPr marL="38100">
              <a:lnSpc>
                <a:spcPct val="100000"/>
              </a:lnSpc>
              <a:spcBef>
                <a:spcPts val="95"/>
              </a:spcBef>
            </a:pPr>
            <a:r>
              <a:rPr sz="1600" spc="-25" dirty="0">
                <a:latin typeface="Arial"/>
                <a:cs typeface="Arial"/>
              </a:rPr>
              <a:t>V</a:t>
            </a:r>
            <a:r>
              <a:rPr sz="1575" spc="-37" baseline="-21164" dirty="0">
                <a:latin typeface="Arial"/>
                <a:cs typeface="Arial"/>
              </a:rPr>
              <a:t>c</a:t>
            </a:r>
            <a:endParaRPr sz="1575" baseline="-21164">
              <a:latin typeface="Arial"/>
              <a:cs typeface="Arial"/>
            </a:endParaRPr>
          </a:p>
        </p:txBody>
      </p:sp>
      <p:sp>
        <p:nvSpPr>
          <p:cNvPr id="261" name="object 261"/>
          <p:cNvSpPr txBox="1"/>
          <p:nvPr/>
        </p:nvSpPr>
        <p:spPr>
          <a:xfrm>
            <a:off x="3030029" y="3029141"/>
            <a:ext cx="287655" cy="269240"/>
          </a:xfrm>
          <a:prstGeom prst="rect">
            <a:avLst/>
          </a:prstGeom>
        </p:spPr>
        <p:txBody>
          <a:bodyPr vert="horz" wrap="square" lIns="0" tIns="12065" rIns="0" bIns="0" rtlCol="0">
            <a:spAutoFit/>
          </a:bodyPr>
          <a:lstStyle/>
          <a:p>
            <a:pPr marL="38100">
              <a:lnSpc>
                <a:spcPct val="100000"/>
              </a:lnSpc>
              <a:spcBef>
                <a:spcPts val="95"/>
              </a:spcBef>
            </a:pPr>
            <a:r>
              <a:rPr sz="1600" spc="-25" dirty="0">
                <a:latin typeface="Arial"/>
                <a:cs typeface="Arial"/>
              </a:rPr>
              <a:t>V</a:t>
            </a:r>
            <a:r>
              <a:rPr sz="1575" spc="-37" baseline="-21164" dirty="0">
                <a:latin typeface="Arial"/>
                <a:cs typeface="Arial"/>
              </a:rPr>
              <a:t>b</a:t>
            </a:r>
            <a:endParaRPr sz="1575" baseline="-21164">
              <a:latin typeface="Arial"/>
              <a:cs typeface="Arial"/>
            </a:endParaRPr>
          </a:p>
        </p:txBody>
      </p:sp>
      <p:sp>
        <p:nvSpPr>
          <p:cNvPr id="262" name="object 262"/>
          <p:cNvSpPr txBox="1"/>
          <p:nvPr/>
        </p:nvSpPr>
        <p:spPr>
          <a:xfrm>
            <a:off x="3844385" y="2146491"/>
            <a:ext cx="208279" cy="269240"/>
          </a:xfrm>
          <a:prstGeom prst="rect">
            <a:avLst/>
          </a:prstGeom>
        </p:spPr>
        <p:txBody>
          <a:bodyPr vert="horz" wrap="square" lIns="0" tIns="12065" rIns="0" bIns="0" rtlCol="0">
            <a:spAutoFit/>
          </a:bodyPr>
          <a:lstStyle/>
          <a:p>
            <a:pPr marL="38100">
              <a:lnSpc>
                <a:spcPct val="100000"/>
              </a:lnSpc>
              <a:spcBef>
                <a:spcPts val="95"/>
              </a:spcBef>
            </a:pPr>
            <a:r>
              <a:rPr sz="1600" spc="-25" dirty="0">
                <a:latin typeface="Arial"/>
                <a:cs typeface="Arial"/>
              </a:rPr>
              <a:t>I</a:t>
            </a:r>
            <a:r>
              <a:rPr sz="1575" spc="-37" baseline="-21164" dirty="0">
                <a:latin typeface="Arial"/>
                <a:cs typeface="Arial"/>
              </a:rPr>
              <a:t>a</a:t>
            </a:r>
            <a:endParaRPr sz="1575" baseline="-21164">
              <a:latin typeface="Arial"/>
              <a:cs typeface="Arial"/>
            </a:endParaRPr>
          </a:p>
        </p:txBody>
      </p:sp>
      <p:sp>
        <p:nvSpPr>
          <p:cNvPr id="263" name="object 263"/>
          <p:cNvSpPr txBox="1"/>
          <p:nvPr/>
        </p:nvSpPr>
        <p:spPr>
          <a:xfrm>
            <a:off x="2675985" y="2413191"/>
            <a:ext cx="208279" cy="269240"/>
          </a:xfrm>
          <a:prstGeom prst="rect">
            <a:avLst/>
          </a:prstGeom>
        </p:spPr>
        <p:txBody>
          <a:bodyPr vert="horz" wrap="square" lIns="0" tIns="12065" rIns="0" bIns="0" rtlCol="0">
            <a:spAutoFit/>
          </a:bodyPr>
          <a:lstStyle/>
          <a:p>
            <a:pPr marL="38100">
              <a:lnSpc>
                <a:spcPct val="100000"/>
              </a:lnSpc>
              <a:spcBef>
                <a:spcPts val="95"/>
              </a:spcBef>
            </a:pPr>
            <a:r>
              <a:rPr sz="1600" spc="-25" dirty="0">
                <a:latin typeface="Arial"/>
                <a:cs typeface="Arial"/>
              </a:rPr>
              <a:t>I</a:t>
            </a:r>
            <a:r>
              <a:rPr sz="1575" spc="-37" baseline="-21164" dirty="0">
                <a:latin typeface="Arial"/>
                <a:cs typeface="Arial"/>
              </a:rPr>
              <a:t>b</a:t>
            </a:r>
            <a:endParaRPr sz="1575" baseline="-21164">
              <a:latin typeface="Arial"/>
              <a:cs typeface="Arial"/>
            </a:endParaRPr>
          </a:p>
        </p:txBody>
      </p:sp>
      <p:sp>
        <p:nvSpPr>
          <p:cNvPr id="264" name="object 264"/>
          <p:cNvSpPr txBox="1"/>
          <p:nvPr/>
        </p:nvSpPr>
        <p:spPr>
          <a:xfrm>
            <a:off x="2571421" y="3410091"/>
            <a:ext cx="1496060" cy="601345"/>
          </a:xfrm>
          <a:prstGeom prst="rect">
            <a:avLst/>
          </a:prstGeom>
        </p:spPr>
        <p:txBody>
          <a:bodyPr vert="horz" wrap="square" lIns="0" tIns="12700" rIns="0" bIns="0" rtlCol="0">
            <a:spAutoFit/>
          </a:bodyPr>
          <a:lstStyle/>
          <a:p>
            <a:pPr marL="857250">
              <a:lnSpc>
                <a:spcPts val="1040"/>
              </a:lnSpc>
              <a:spcBef>
                <a:spcPts val="100"/>
              </a:spcBef>
            </a:pPr>
            <a:r>
              <a:rPr sz="900" spc="-25" dirty="0">
                <a:latin typeface="Arial"/>
                <a:cs typeface="Arial"/>
              </a:rPr>
              <a:t>90°</a:t>
            </a:r>
            <a:endParaRPr sz="900">
              <a:latin typeface="Arial"/>
              <a:cs typeface="Arial"/>
            </a:endParaRPr>
          </a:p>
          <a:p>
            <a:pPr marL="12700">
              <a:lnSpc>
                <a:spcPts val="1639"/>
              </a:lnSpc>
            </a:pPr>
            <a:r>
              <a:rPr sz="1400" dirty="0">
                <a:latin typeface="Arial"/>
                <a:cs typeface="Arial"/>
              </a:rPr>
              <a:t>Single</a:t>
            </a:r>
            <a:r>
              <a:rPr sz="1400" spc="-35" dirty="0">
                <a:latin typeface="Arial"/>
                <a:cs typeface="Arial"/>
              </a:rPr>
              <a:t> </a:t>
            </a:r>
            <a:r>
              <a:rPr sz="1400" dirty="0">
                <a:latin typeface="Arial"/>
                <a:cs typeface="Arial"/>
              </a:rPr>
              <a:t>phase</a:t>
            </a:r>
            <a:r>
              <a:rPr sz="1400" spc="-40" dirty="0">
                <a:latin typeface="Arial"/>
                <a:cs typeface="Arial"/>
              </a:rPr>
              <a:t> </a:t>
            </a:r>
            <a:r>
              <a:rPr sz="1400" spc="-20" dirty="0">
                <a:latin typeface="Arial"/>
                <a:cs typeface="Arial"/>
              </a:rPr>
              <a:t>Load</a:t>
            </a:r>
            <a:endParaRPr sz="1400">
              <a:latin typeface="Arial"/>
              <a:cs typeface="Arial"/>
            </a:endParaRPr>
          </a:p>
          <a:p>
            <a:pPr marL="60960">
              <a:lnSpc>
                <a:spcPct val="100000"/>
              </a:lnSpc>
              <a:spcBef>
                <a:spcPts val="165"/>
              </a:spcBef>
            </a:pPr>
            <a:r>
              <a:rPr sz="1400" spc="-10" dirty="0">
                <a:latin typeface="Arial"/>
                <a:cs typeface="Arial"/>
              </a:rPr>
              <a:t>Connected</a:t>
            </a:r>
            <a:r>
              <a:rPr sz="1400" spc="-114" dirty="0">
                <a:latin typeface="Arial"/>
                <a:cs typeface="Arial"/>
              </a:rPr>
              <a:t> </a:t>
            </a:r>
            <a:r>
              <a:rPr sz="1400" dirty="0">
                <a:latin typeface="Arial"/>
                <a:cs typeface="Arial"/>
              </a:rPr>
              <a:t>A</a:t>
            </a:r>
            <a:r>
              <a:rPr sz="1400" spc="-55" dirty="0">
                <a:latin typeface="Arial"/>
                <a:cs typeface="Arial"/>
              </a:rPr>
              <a:t> </a:t>
            </a:r>
            <a:r>
              <a:rPr sz="1400" dirty="0">
                <a:latin typeface="Arial"/>
                <a:cs typeface="Arial"/>
              </a:rPr>
              <a:t>to</a:t>
            </a:r>
            <a:r>
              <a:rPr sz="1400" spc="20" dirty="0">
                <a:latin typeface="Arial"/>
                <a:cs typeface="Arial"/>
              </a:rPr>
              <a:t> </a:t>
            </a:r>
            <a:r>
              <a:rPr sz="1400" spc="-50" dirty="0">
                <a:latin typeface="Arial"/>
                <a:cs typeface="Arial"/>
              </a:rPr>
              <a:t>B</a:t>
            </a:r>
            <a:endParaRPr sz="1400">
              <a:latin typeface="Arial"/>
              <a:cs typeface="Arial"/>
            </a:endParaRPr>
          </a:p>
        </p:txBody>
      </p:sp>
      <p:grpSp>
        <p:nvGrpSpPr>
          <p:cNvPr id="265" name="object 265"/>
          <p:cNvGrpSpPr/>
          <p:nvPr/>
        </p:nvGrpSpPr>
        <p:grpSpPr>
          <a:xfrm>
            <a:off x="6866890" y="1538986"/>
            <a:ext cx="1925320" cy="1917700"/>
            <a:chOff x="6866890" y="1538986"/>
            <a:chExt cx="1925320" cy="1917700"/>
          </a:xfrm>
        </p:grpSpPr>
        <p:sp>
          <p:nvSpPr>
            <p:cNvPr id="266" name="object 266"/>
            <p:cNvSpPr/>
            <p:nvPr/>
          </p:nvSpPr>
          <p:spPr>
            <a:xfrm>
              <a:off x="7844790" y="2507741"/>
              <a:ext cx="848994" cy="0"/>
            </a:xfrm>
            <a:custGeom>
              <a:avLst/>
              <a:gdLst/>
              <a:ahLst/>
              <a:cxnLst/>
              <a:rect l="l" t="t" r="r" b="b"/>
              <a:pathLst>
                <a:path w="848995">
                  <a:moveTo>
                    <a:pt x="0" y="0"/>
                  </a:moveTo>
                  <a:lnTo>
                    <a:pt x="848868" y="0"/>
                  </a:lnTo>
                </a:path>
              </a:pathLst>
            </a:custGeom>
            <a:ln w="25908">
              <a:solidFill>
                <a:srgbClr val="0000C6"/>
              </a:solidFill>
            </a:ln>
          </p:spPr>
          <p:txBody>
            <a:bodyPr wrap="square" lIns="0" tIns="0" rIns="0" bIns="0" rtlCol="0"/>
            <a:lstStyle/>
            <a:p>
              <a:endParaRPr/>
            </a:p>
          </p:txBody>
        </p:sp>
        <p:sp>
          <p:nvSpPr>
            <p:cNvPr id="267" name="object 267"/>
            <p:cNvSpPr/>
            <p:nvPr/>
          </p:nvSpPr>
          <p:spPr>
            <a:xfrm>
              <a:off x="8561070" y="2436113"/>
              <a:ext cx="134620" cy="71755"/>
            </a:xfrm>
            <a:custGeom>
              <a:avLst/>
              <a:gdLst/>
              <a:ahLst/>
              <a:cxnLst/>
              <a:rect l="l" t="t" r="r" b="b"/>
              <a:pathLst>
                <a:path w="134620" h="71755">
                  <a:moveTo>
                    <a:pt x="134111" y="71627"/>
                  </a:moveTo>
                  <a:lnTo>
                    <a:pt x="0" y="0"/>
                  </a:lnTo>
                </a:path>
              </a:pathLst>
            </a:custGeom>
            <a:ln w="25908">
              <a:solidFill>
                <a:srgbClr val="0000C6"/>
              </a:solidFill>
            </a:ln>
          </p:spPr>
          <p:txBody>
            <a:bodyPr wrap="square" lIns="0" tIns="0" rIns="0" bIns="0" rtlCol="0"/>
            <a:lstStyle/>
            <a:p>
              <a:endParaRPr/>
            </a:p>
          </p:txBody>
        </p:sp>
        <p:sp>
          <p:nvSpPr>
            <p:cNvPr id="268" name="object 268"/>
            <p:cNvSpPr/>
            <p:nvPr/>
          </p:nvSpPr>
          <p:spPr>
            <a:xfrm>
              <a:off x="8551926" y="2507741"/>
              <a:ext cx="135890" cy="71755"/>
            </a:xfrm>
            <a:custGeom>
              <a:avLst/>
              <a:gdLst/>
              <a:ahLst/>
              <a:cxnLst/>
              <a:rect l="l" t="t" r="r" b="b"/>
              <a:pathLst>
                <a:path w="135890" h="71755">
                  <a:moveTo>
                    <a:pt x="135635" y="0"/>
                  </a:moveTo>
                  <a:lnTo>
                    <a:pt x="0" y="71628"/>
                  </a:lnTo>
                </a:path>
              </a:pathLst>
            </a:custGeom>
            <a:ln w="25908">
              <a:solidFill>
                <a:srgbClr val="0000C6"/>
              </a:solidFill>
            </a:ln>
          </p:spPr>
          <p:txBody>
            <a:bodyPr wrap="square" lIns="0" tIns="0" rIns="0" bIns="0" rtlCol="0"/>
            <a:lstStyle/>
            <a:p>
              <a:endParaRPr/>
            </a:p>
          </p:txBody>
        </p:sp>
        <p:sp>
          <p:nvSpPr>
            <p:cNvPr id="269" name="object 269"/>
            <p:cNvSpPr/>
            <p:nvPr/>
          </p:nvSpPr>
          <p:spPr>
            <a:xfrm>
              <a:off x="6963156" y="1627632"/>
              <a:ext cx="1739264" cy="1739264"/>
            </a:xfrm>
            <a:custGeom>
              <a:avLst/>
              <a:gdLst/>
              <a:ahLst/>
              <a:cxnLst/>
              <a:rect l="l" t="t" r="r" b="b"/>
              <a:pathLst>
                <a:path w="1739265" h="1739264">
                  <a:moveTo>
                    <a:pt x="0" y="869441"/>
                  </a:moveTo>
                  <a:lnTo>
                    <a:pt x="1286" y="821738"/>
                  </a:lnTo>
                  <a:lnTo>
                    <a:pt x="5101" y="774707"/>
                  </a:lnTo>
                  <a:lnTo>
                    <a:pt x="11379" y="728415"/>
                  </a:lnTo>
                  <a:lnTo>
                    <a:pt x="20053" y="682927"/>
                  </a:lnTo>
                  <a:lnTo>
                    <a:pt x="31057" y="638311"/>
                  </a:lnTo>
                  <a:lnTo>
                    <a:pt x="44325" y="594633"/>
                  </a:lnTo>
                  <a:lnTo>
                    <a:pt x="59790" y="551958"/>
                  </a:lnTo>
                  <a:lnTo>
                    <a:pt x="77385" y="510353"/>
                  </a:lnTo>
                  <a:lnTo>
                    <a:pt x="97046" y="469885"/>
                  </a:lnTo>
                  <a:lnTo>
                    <a:pt x="118705" y="430620"/>
                  </a:lnTo>
                  <a:lnTo>
                    <a:pt x="142296" y="392624"/>
                  </a:lnTo>
                  <a:lnTo>
                    <a:pt x="167753" y="355963"/>
                  </a:lnTo>
                  <a:lnTo>
                    <a:pt x="195009" y="320703"/>
                  </a:lnTo>
                  <a:lnTo>
                    <a:pt x="223999" y="286912"/>
                  </a:lnTo>
                  <a:lnTo>
                    <a:pt x="254655" y="254655"/>
                  </a:lnTo>
                  <a:lnTo>
                    <a:pt x="286912" y="223999"/>
                  </a:lnTo>
                  <a:lnTo>
                    <a:pt x="320703" y="195009"/>
                  </a:lnTo>
                  <a:lnTo>
                    <a:pt x="355963" y="167753"/>
                  </a:lnTo>
                  <a:lnTo>
                    <a:pt x="392624" y="142296"/>
                  </a:lnTo>
                  <a:lnTo>
                    <a:pt x="430620" y="118705"/>
                  </a:lnTo>
                  <a:lnTo>
                    <a:pt x="469885" y="97046"/>
                  </a:lnTo>
                  <a:lnTo>
                    <a:pt x="510353" y="77385"/>
                  </a:lnTo>
                  <a:lnTo>
                    <a:pt x="551958" y="59790"/>
                  </a:lnTo>
                  <a:lnTo>
                    <a:pt x="594633" y="44325"/>
                  </a:lnTo>
                  <a:lnTo>
                    <a:pt x="638311" y="31057"/>
                  </a:lnTo>
                  <a:lnTo>
                    <a:pt x="682927" y="20053"/>
                  </a:lnTo>
                  <a:lnTo>
                    <a:pt x="728415" y="11379"/>
                  </a:lnTo>
                  <a:lnTo>
                    <a:pt x="774707" y="5101"/>
                  </a:lnTo>
                  <a:lnTo>
                    <a:pt x="821738" y="1286"/>
                  </a:lnTo>
                  <a:lnTo>
                    <a:pt x="869441" y="0"/>
                  </a:lnTo>
                  <a:lnTo>
                    <a:pt x="917145" y="1286"/>
                  </a:lnTo>
                  <a:lnTo>
                    <a:pt x="964176" y="5101"/>
                  </a:lnTo>
                  <a:lnTo>
                    <a:pt x="1010468" y="11379"/>
                  </a:lnTo>
                  <a:lnTo>
                    <a:pt x="1055956" y="20053"/>
                  </a:lnTo>
                  <a:lnTo>
                    <a:pt x="1100572" y="31057"/>
                  </a:lnTo>
                  <a:lnTo>
                    <a:pt x="1144250" y="44325"/>
                  </a:lnTo>
                  <a:lnTo>
                    <a:pt x="1186925" y="59790"/>
                  </a:lnTo>
                  <a:lnTo>
                    <a:pt x="1228530" y="77385"/>
                  </a:lnTo>
                  <a:lnTo>
                    <a:pt x="1268998" y="97046"/>
                  </a:lnTo>
                  <a:lnTo>
                    <a:pt x="1308263" y="118705"/>
                  </a:lnTo>
                  <a:lnTo>
                    <a:pt x="1346259" y="142296"/>
                  </a:lnTo>
                  <a:lnTo>
                    <a:pt x="1382920" y="167753"/>
                  </a:lnTo>
                  <a:lnTo>
                    <a:pt x="1418180" y="195009"/>
                  </a:lnTo>
                  <a:lnTo>
                    <a:pt x="1451971" y="223999"/>
                  </a:lnTo>
                  <a:lnTo>
                    <a:pt x="1484228" y="254655"/>
                  </a:lnTo>
                  <a:lnTo>
                    <a:pt x="1514884" y="286912"/>
                  </a:lnTo>
                  <a:lnTo>
                    <a:pt x="1543874" y="320703"/>
                  </a:lnTo>
                  <a:lnTo>
                    <a:pt x="1571130" y="355963"/>
                  </a:lnTo>
                  <a:lnTo>
                    <a:pt x="1596587" y="392624"/>
                  </a:lnTo>
                  <a:lnTo>
                    <a:pt x="1620178" y="430620"/>
                  </a:lnTo>
                  <a:lnTo>
                    <a:pt x="1641837" y="469885"/>
                  </a:lnTo>
                  <a:lnTo>
                    <a:pt x="1661498" y="510353"/>
                  </a:lnTo>
                  <a:lnTo>
                    <a:pt x="1679093" y="551958"/>
                  </a:lnTo>
                  <a:lnTo>
                    <a:pt x="1694558" y="594633"/>
                  </a:lnTo>
                  <a:lnTo>
                    <a:pt x="1707826" y="638311"/>
                  </a:lnTo>
                  <a:lnTo>
                    <a:pt x="1718830" y="682927"/>
                  </a:lnTo>
                  <a:lnTo>
                    <a:pt x="1727504" y="728415"/>
                  </a:lnTo>
                  <a:lnTo>
                    <a:pt x="1733782" y="774707"/>
                  </a:lnTo>
                  <a:lnTo>
                    <a:pt x="1737597" y="821738"/>
                  </a:lnTo>
                  <a:lnTo>
                    <a:pt x="1738883" y="869441"/>
                  </a:lnTo>
                  <a:lnTo>
                    <a:pt x="1737597" y="917145"/>
                  </a:lnTo>
                  <a:lnTo>
                    <a:pt x="1733782" y="964176"/>
                  </a:lnTo>
                  <a:lnTo>
                    <a:pt x="1727504" y="1010468"/>
                  </a:lnTo>
                  <a:lnTo>
                    <a:pt x="1718830" y="1055956"/>
                  </a:lnTo>
                  <a:lnTo>
                    <a:pt x="1707826" y="1100572"/>
                  </a:lnTo>
                  <a:lnTo>
                    <a:pt x="1694558" y="1144250"/>
                  </a:lnTo>
                  <a:lnTo>
                    <a:pt x="1679093" y="1186925"/>
                  </a:lnTo>
                  <a:lnTo>
                    <a:pt x="1661498" y="1228530"/>
                  </a:lnTo>
                  <a:lnTo>
                    <a:pt x="1641837" y="1268998"/>
                  </a:lnTo>
                  <a:lnTo>
                    <a:pt x="1620178" y="1308263"/>
                  </a:lnTo>
                  <a:lnTo>
                    <a:pt x="1596587" y="1346259"/>
                  </a:lnTo>
                  <a:lnTo>
                    <a:pt x="1571130" y="1382920"/>
                  </a:lnTo>
                  <a:lnTo>
                    <a:pt x="1543874" y="1418180"/>
                  </a:lnTo>
                  <a:lnTo>
                    <a:pt x="1514884" y="1451971"/>
                  </a:lnTo>
                  <a:lnTo>
                    <a:pt x="1484228" y="1484228"/>
                  </a:lnTo>
                  <a:lnTo>
                    <a:pt x="1451971" y="1514884"/>
                  </a:lnTo>
                  <a:lnTo>
                    <a:pt x="1418180" y="1543874"/>
                  </a:lnTo>
                  <a:lnTo>
                    <a:pt x="1382920" y="1571130"/>
                  </a:lnTo>
                  <a:lnTo>
                    <a:pt x="1346259" y="1596587"/>
                  </a:lnTo>
                  <a:lnTo>
                    <a:pt x="1308263" y="1620178"/>
                  </a:lnTo>
                  <a:lnTo>
                    <a:pt x="1268998" y="1641837"/>
                  </a:lnTo>
                  <a:lnTo>
                    <a:pt x="1228530" y="1661498"/>
                  </a:lnTo>
                  <a:lnTo>
                    <a:pt x="1186925" y="1679093"/>
                  </a:lnTo>
                  <a:lnTo>
                    <a:pt x="1144250" y="1694558"/>
                  </a:lnTo>
                  <a:lnTo>
                    <a:pt x="1100572" y="1707826"/>
                  </a:lnTo>
                  <a:lnTo>
                    <a:pt x="1055956" y="1718830"/>
                  </a:lnTo>
                  <a:lnTo>
                    <a:pt x="1010468" y="1727504"/>
                  </a:lnTo>
                  <a:lnTo>
                    <a:pt x="964176" y="1733782"/>
                  </a:lnTo>
                  <a:lnTo>
                    <a:pt x="917145" y="1737597"/>
                  </a:lnTo>
                  <a:lnTo>
                    <a:pt x="869441" y="1738883"/>
                  </a:lnTo>
                  <a:lnTo>
                    <a:pt x="821738" y="1737597"/>
                  </a:lnTo>
                  <a:lnTo>
                    <a:pt x="774707" y="1733782"/>
                  </a:lnTo>
                  <a:lnTo>
                    <a:pt x="728415" y="1727504"/>
                  </a:lnTo>
                  <a:lnTo>
                    <a:pt x="682927" y="1718830"/>
                  </a:lnTo>
                  <a:lnTo>
                    <a:pt x="638311" y="1707826"/>
                  </a:lnTo>
                  <a:lnTo>
                    <a:pt x="594633" y="1694558"/>
                  </a:lnTo>
                  <a:lnTo>
                    <a:pt x="551958" y="1679093"/>
                  </a:lnTo>
                  <a:lnTo>
                    <a:pt x="510353" y="1661498"/>
                  </a:lnTo>
                  <a:lnTo>
                    <a:pt x="469885" y="1641837"/>
                  </a:lnTo>
                  <a:lnTo>
                    <a:pt x="430620" y="1620178"/>
                  </a:lnTo>
                  <a:lnTo>
                    <a:pt x="392624" y="1596587"/>
                  </a:lnTo>
                  <a:lnTo>
                    <a:pt x="355963" y="1571130"/>
                  </a:lnTo>
                  <a:lnTo>
                    <a:pt x="320703" y="1543874"/>
                  </a:lnTo>
                  <a:lnTo>
                    <a:pt x="286912" y="1514884"/>
                  </a:lnTo>
                  <a:lnTo>
                    <a:pt x="254655" y="1484228"/>
                  </a:lnTo>
                  <a:lnTo>
                    <a:pt x="223999" y="1451971"/>
                  </a:lnTo>
                  <a:lnTo>
                    <a:pt x="195009" y="1418180"/>
                  </a:lnTo>
                  <a:lnTo>
                    <a:pt x="167753" y="1382920"/>
                  </a:lnTo>
                  <a:lnTo>
                    <a:pt x="142296" y="1346259"/>
                  </a:lnTo>
                  <a:lnTo>
                    <a:pt x="118705" y="1308263"/>
                  </a:lnTo>
                  <a:lnTo>
                    <a:pt x="97046" y="1268998"/>
                  </a:lnTo>
                  <a:lnTo>
                    <a:pt x="77385" y="1228530"/>
                  </a:lnTo>
                  <a:lnTo>
                    <a:pt x="59790" y="1186925"/>
                  </a:lnTo>
                  <a:lnTo>
                    <a:pt x="44325" y="1144250"/>
                  </a:lnTo>
                  <a:lnTo>
                    <a:pt x="31057" y="1100572"/>
                  </a:lnTo>
                  <a:lnTo>
                    <a:pt x="20053" y="1055956"/>
                  </a:lnTo>
                  <a:lnTo>
                    <a:pt x="11379" y="1010468"/>
                  </a:lnTo>
                  <a:lnTo>
                    <a:pt x="5101" y="964176"/>
                  </a:lnTo>
                  <a:lnTo>
                    <a:pt x="1286" y="917145"/>
                  </a:lnTo>
                  <a:lnTo>
                    <a:pt x="0" y="869441"/>
                  </a:lnTo>
                  <a:close/>
                </a:path>
              </a:pathLst>
            </a:custGeom>
            <a:ln w="12192">
              <a:solidFill>
                <a:srgbClr val="000000"/>
              </a:solidFill>
            </a:ln>
          </p:spPr>
          <p:txBody>
            <a:bodyPr wrap="square" lIns="0" tIns="0" rIns="0" bIns="0" rtlCol="0"/>
            <a:lstStyle/>
            <a:p>
              <a:endParaRPr/>
            </a:p>
          </p:txBody>
        </p:sp>
        <p:sp>
          <p:nvSpPr>
            <p:cNvPr id="270" name="object 270"/>
            <p:cNvSpPr/>
            <p:nvPr/>
          </p:nvSpPr>
          <p:spPr>
            <a:xfrm>
              <a:off x="7833360" y="3374136"/>
              <a:ext cx="0" cy="76200"/>
            </a:xfrm>
            <a:custGeom>
              <a:avLst/>
              <a:gdLst/>
              <a:ahLst/>
              <a:cxnLst/>
              <a:rect l="l" t="t" r="r" b="b"/>
              <a:pathLst>
                <a:path h="76200">
                  <a:moveTo>
                    <a:pt x="0" y="0"/>
                  </a:moveTo>
                  <a:lnTo>
                    <a:pt x="0" y="76200"/>
                  </a:lnTo>
                </a:path>
              </a:pathLst>
            </a:custGeom>
            <a:ln w="12192">
              <a:solidFill>
                <a:srgbClr val="000000"/>
              </a:solidFill>
            </a:ln>
          </p:spPr>
          <p:txBody>
            <a:bodyPr wrap="square" lIns="0" tIns="0" rIns="0" bIns="0" rtlCol="0"/>
            <a:lstStyle/>
            <a:p>
              <a:endParaRPr/>
            </a:p>
          </p:txBody>
        </p:sp>
        <p:sp>
          <p:nvSpPr>
            <p:cNvPr id="271" name="object 271"/>
            <p:cNvSpPr/>
            <p:nvPr/>
          </p:nvSpPr>
          <p:spPr>
            <a:xfrm>
              <a:off x="7825740" y="1545336"/>
              <a:ext cx="0" cy="76200"/>
            </a:xfrm>
            <a:custGeom>
              <a:avLst/>
              <a:gdLst/>
              <a:ahLst/>
              <a:cxnLst/>
              <a:rect l="l" t="t" r="r" b="b"/>
              <a:pathLst>
                <a:path h="76200">
                  <a:moveTo>
                    <a:pt x="0" y="0"/>
                  </a:moveTo>
                  <a:lnTo>
                    <a:pt x="0" y="76200"/>
                  </a:lnTo>
                </a:path>
              </a:pathLst>
            </a:custGeom>
            <a:ln w="12192">
              <a:solidFill>
                <a:srgbClr val="000000"/>
              </a:solidFill>
            </a:ln>
          </p:spPr>
          <p:txBody>
            <a:bodyPr wrap="square" lIns="0" tIns="0" rIns="0" bIns="0" rtlCol="0"/>
            <a:lstStyle/>
            <a:p>
              <a:endParaRPr/>
            </a:p>
          </p:txBody>
        </p:sp>
        <p:sp>
          <p:nvSpPr>
            <p:cNvPr id="272" name="object 272"/>
            <p:cNvSpPr/>
            <p:nvPr/>
          </p:nvSpPr>
          <p:spPr>
            <a:xfrm>
              <a:off x="6873240" y="2497836"/>
              <a:ext cx="76200" cy="0"/>
            </a:xfrm>
            <a:custGeom>
              <a:avLst/>
              <a:gdLst/>
              <a:ahLst/>
              <a:cxnLst/>
              <a:rect l="l" t="t" r="r" b="b"/>
              <a:pathLst>
                <a:path w="76200">
                  <a:moveTo>
                    <a:pt x="76200" y="0"/>
                  </a:moveTo>
                  <a:lnTo>
                    <a:pt x="0" y="0"/>
                  </a:lnTo>
                </a:path>
              </a:pathLst>
            </a:custGeom>
            <a:ln w="12192">
              <a:solidFill>
                <a:srgbClr val="000000"/>
              </a:solidFill>
            </a:ln>
          </p:spPr>
          <p:txBody>
            <a:bodyPr wrap="square" lIns="0" tIns="0" rIns="0" bIns="0" rtlCol="0"/>
            <a:lstStyle/>
            <a:p>
              <a:endParaRPr/>
            </a:p>
          </p:txBody>
        </p:sp>
        <p:sp>
          <p:nvSpPr>
            <p:cNvPr id="273" name="object 273"/>
            <p:cNvSpPr/>
            <p:nvPr/>
          </p:nvSpPr>
          <p:spPr>
            <a:xfrm>
              <a:off x="8709660" y="2503932"/>
              <a:ext cx="76200" cy="0"/>
            </a:xfrm>
            <a:custGeom>
              <a:avLst/>
              <a:gdLst/>
              <a:ahLst/>
              <a:cxnLst/>
              <a:rect l="l" t="t" r="r" b="b"/>
              <a:pathLst>
                <a:path w="76200">
                  <a:moveTo>
                    <a:pt x="0" y="0"/>
                  </a:moveTo>
                  <a:lnTo>
                    <a:pt x="76200" y="0"/>
                  </a:lnTo>
                </a:path>
              </a:pathLst>
            </a:custGeom>
            <a:ln w="12192">
              <a:solidFill>
                <a:srgbClr val="000000"/>
              </a:solidFill>
            </a:ln>
          </p:spPr>
          <p:txBody>
            <a:bodyPr wrap="square" lIns="0" tIns="0" rIns="0" bIns="0" rtlCol="0"/>
            <a:lstStyle/>
            <a:p>
              <a:endParaRPr/>
            </a:p>
          </p:txBody>
        </p:sp>
      </p:grpSp>
      <p:sp>
        <p:nvSpPr>
          <p:cNvPr id="274" name="object 274"/>
          <p:cNvSpPr txBox="1"/>
          <p:nvPr/>
        </p:nvSpPr>
        <p:spPr>
          <a:xfrm>
            <a:off x="7551197" y="1422528"/>
            <a:ext cx="263525" cy="162560"/>
          </a:xfrm>
          <a:prstGeom prst="rect">
            <a:avLst/>
          </a:prstGeom>
        </p:spPr>
        <p:txBody>
          <a:bodyPr vert="horz" wrap="square" lIns="0" tIns="12700" rIns="0" bIns="0" rtlCol="0">
            <a:spAutoFit/>
          </a:bodyPr>
          <a:lstStyle/>
          <a:p>
            <a:pPr marL="12700">
              <a:lnSpc>
                <a:spcPct val="100000"/>
              </a:lnSpc>
              <a:spcBef>
                <a:spcPts val="100"/>
              </a:spcBef>
            </a:pPr>
            <a:r>
              <a:rPr sz="900" spc="-20" dirty="0">
                <a:latin typeface="Arial"/>
                <a:cs typeface="Arial"/>
              </a:rPr>
              <a:t>270°</a:t>
            </a:r>
            <a:endParaRPr sz="900">
              <a:latin typeface="Arial"/>
              <a:cs typeface="Arial"/>
            </a:endParaRPr>
          </a:p>
        </p:txBody>
      </p:sp>
      <p:grpSp>
        <p:nvGrpSpPr>
          <p:cNvPr id="275" name="object 275"/>
          <p:cNvGrpSpPr/>
          <p:nvPr/>
        </p:nvGrpSpPr>
        <p:grpSpPr>
          <a:xfrm>
            <a:off x="6967728" y="1642872"/>
            <a:ext cx="1496695" cy="949960"/>
            <a:chOff x="6967728" y="1642872"/>
            <a:chExt cx="1496695" cy="949960"/>
          </a:xfrm>
        </p:grpSpPr>
        <p:sp>
          <p:nvSpPr>
            <p:cNvPr id="276" name="object 276"/>
            <p:cNvSpPr/>
            <p:nvPr/>
          </p:nvSpPr>
          <p:spPr>
            <a:xfrm>
              <a:off x="6982206" y="2507741"/>
              <a:ext cx="850900" cy="0"/>
            </a:xfrm>
            <a:custGeom>
              <a:avLst/>
              <a:gdLst/>
              <a:ahLst/>
              <a:cxnLst/>
              <a:rect l="l" t="t" r="r" b="b"/>
              <a:pathLst>
                <a:path w="850900">
                  <a:moveTo>
                    <a:pt x="850392" y="0"/>
                  </a:moveTo>
                  <a:lnTo>
                    <a:pt x="0" y="0"/>
                  </a:lnTo>
                </a:path>
              </a:pathLst>
            </a:custGeom>
            <a:ln w="25908">
              <a:solidFill>
                <a:srgbClr val="0000C6"/>
              </a:solidFill>
            </a:ln>
          </p:spPr>
          <p:txBody>
            <a:bodyPr wrap="square" lIns="0" tIns="0" rIns="0" bIns="0" rtlCol="0"/>
            <a:lstStyle/>
            <a:p>
              <a:endParaRPr/>
            </a:p>
          </p:txBody>
        </p:sp>
        <p:sp>
          <p:nvSpPr>
            <p:cNvPr id="277" name="object 277"/>
            <p:cNvSpPr/>
            <p:nvPr/>
          </p:nvSpPr>
          <p:spPr>
            <a:xfrm>
              <a:off x="6980682" y="2436113"/>
              <a:ext cx="135890" cy="71755"/>
            </a:xfrm>
            <a:custGeom>
              <a:avLst/>
              <a:gdLst/>
              <a:ahLst/>
              <a:cxnLst/>
              <a:rect l="l" t="t" r="r" b="b"/>
              <a:pathLst>
                <a:path w="135890" h="71755">
                  <a:moveTo>
                    <a:pt x="0" y="71627"/>
                  </a:moveTo>
                  <a:lnTo>
                    <a:pt x="135636" y="0"/>
                  </a:lnTo>
                </a:path>
              </a:pathLst>
            </a:custGeom>
            <a:ln w="25908">
              <a:solidFill>
                <a:srgbClr val="0000C6"/>
              </a:solidFill>
            </a:ln>
          </p:spPr>
          <p:txBody>
            <a:bodyPr wrap="square" lIns="0" tIns="0" rIns="0" bIns="0" rtlCol="0"/>
            <a:lstStyle/>
            <a:p>
              <a:endParaRPr/>
            </a:p>
          </p:txBody>
        </p:sp>
        <p:sp>
          <p:nvSpPr>
            <p:cNvPr id="278" name="object 278"/>
            <p:cNvSpPr/>
            <p:nvPr/>
          </p:nvSpPr>
          <p:spPr>
            <a:xfrm>
              <a:off x="6988302" y="2507741"/>
              <a:ext cx="135890" cy="71755"/>
            </a:xfrm>
            <a:custGeom>
              <a:avLst/>
              <a:gdLst/>
              <a:ahLst/>
              <a:cxnLst/>
              <a:rect l="l" t="t" r="r" b="b"/>
              <a:pathLst>
                <a:path w="135890" h="71755">
                  <a:moveTo>
                    <a:pt x="0" y="0"/>
                  </a:moveTo>
                  <a:lnTo>
                    <a:pt x="135636" y="71628"/>
                  </a:lnTo>
                </a:path>
              </a:pathLst>
            </a:custGeom>
            <a:ln w="25908">
              <a:solidFill>
                <a:srgbClr val="0000C6"/>
              </a:solidFill>
            </a:ln>
          </p:spPr>
          <p:txBody>
            <a:bodyPr wrap="square" lIns="0" tIns="0" rIns="0" bIns="0" rtlCol="0"/>
            <a:lstStyle/>
            <a:p>
              <a:endParaRPr/>
            </a:p>
          </p:txBody>
        </p:sp>
        <p:sp>
          <p:nvSpPr>
            <p:cNvPr id="279" name="object 279"/>
            <p:cNvSpPr/>
            <p:nvPr/>
          </p:nvSpPr>
          <p:spPr>
            <a:xfrm>
              <a:off x="7832598" y="1658874"/>
              <a:ext cx="0" cy="848994"/>
            </a:xfrm>
            <a:custGeom>
              <a:avLst/>
              <a:gdLst/>
              <a:ahLst/>
              <a:cxnLst/>
              <a:rect l="l" t="t" r="r" b="b"/>
              <a:pathLst>
                <a:path h="848994">
                  <a:moveTo>
                    <a:pt x="0" y="848867"/>
                  </a:moveTo>
                  <a:lnTo>
                    <a:pt x="0" y="0"/>
                  </a:lnTo>
                </a:path>
              </a:pathLst>
            </a:custGeom>
            <a:ln w="25908">
              <a:solidFill>
                <a:srgbClr val="0000C6"/>
              </a:solidFill>
            </a:ln>
          </p:spPr>
          <p:txBody>
            <a:bodyPr wrap="square" lIns="0" tIns="0" rIns="0" bIns="0" rtlCol="0"/>
            <a:lstStyle/>
            <a:p>
              <a:endParaRPr/>
            </a:p>
          </p:txBody>
        </p:sp>
        <p:sp>
          <p:nvSpPr>
            <p:cNvPr id="280" name="object 280"/>
            <p:cNvSpPr/>
            <p:nvPr/>
          </p:nvSpPr>
          <p:spPr>
            <a:xfrm>
              <a:off x="7760970" y="1655826"/>
              <a:ext cx="71755" cy="135890"/>
            </a:xfrm>
            <a:custGeom>
              <a:avLst/>
              <a:gdLst/>
              <a:ahLst/>
              <a:cxnLst/>
              <a:rect l="l" t="t" r="r" b="b"/>
              <a:pathLst>
                <a:path w="71754" h="135889">
                  <a:moveTo>
                    <a:pt x="71627" y="0"/>
                  </a:moveTo>
                  <a:lnTo>
                    <a:pt x="0" y="135636"/>
                  </a:lnTo>
                </a:path>
              </a:pathLst>
            </a:custGeom>
            <a:ln w="25908">
              <a:solidFill>
                <a:srgbClr val="0000C6"/>
              </a:solidFill>
            </a:ln>
          </p:spPr>
          <p:txBody>
            <a:bodyPr wrap="square" lIns="0" tIns="0" rIns="0" bIns="0" rtlCol="0"/>
            <a:lstStyle/>
            <a:p>
              <a:endParaRPr/>
            </a:p>
          </p:txBody>
        </p:sp>
        <p:sp>
          <p:nvSpPr>
            <p:cNvPr id="281" name="object 281"/>
            <p:cNvSpPr/>
            <p:nvPr/>
          </p:nvSpPr>
          <p:spPr>
            <a:xfrm>
              <a:off x="7832598" y="1664970"/>
              <a:ext cx="70485" cy="134620"/>
            </a:xfrm>
            <a:custGeom>
              <a:avLst/>
              <a:gdLst/>
              <a:ahLst/>
              <a:cxnLst/>
              <a:rect l="l" t="t" r="r" b="b"/>
              <a:pathLst>
                <a:path w="70484" h="134619">
                  <a:moveTo>
                    <a:pt x="0" y="0"/>
                  </a:moveTo>
                  <a:lnTo>
                    <a:pt x="70104" y="134112"/>
                  </a:lnTo>
                </a:path>
              </a:pathLst>
            </a:custGeom>
            <a:ln w="25908">
              <a:solidFill>
                <a:srgbClr val="0000C6"/>
              </a:solidFill>
            </a:ln>
          </p:spPr>
          <p:txBody>
            <a:bodyPr wrap="square" lIns="0" tIns="0" rIns="0" bIns="0" rtlCol="0"/>
            <a:lstStyle/>
            <a:p>
              <a:endParaRPr/>
            </a:p>
          </p:txBody>
        </p:sp>
        <p:sp>
          <p:nvSpPr>
            <p:cNvPr id="282" name="object 282"/>
            <p:cNvSpPr/>
            <p:nvPr/>
          </p:nvSpPr>
          <p:spPr>
            <a:xfrm>
              <a:off x="7264908" y="2517647"/>
              <a:ext cx="559435" cy="1905"/>
            </a:xfrm>
            <a:custGeom>
              <a:avLst/>
              <a:gdLst/>
              <a:ahLst/>
              <a:cxnLst/>
              <a:rect l="l" t="t" r="r" b="b"/>
              <a:pathLst>
                <a:path w="559434" h="1905">
                  <a:moveTo>
                    <a:pt x="559307" y="0"/>
                  </a:moveTo>
                  <a:lnTo>
                    <a:pt x="0" y="1346"/>
                  </a:lnTo>
                </a:path>
              </a:pathLst>
            </a:custGeom>
            <a:ln w="12700">
              <a:solidFill>
                <a:srgbClr val="FB0128"/>
              </a:solidFill>
            </a:ln>
          </p:spPr>
          <p:txBody>
            <a:bodyPr wrap="square" lIns="0" tIns="0" rIns="0" bIns="0" rtlCol="0"/>
            <a:lstStyle/>
            <a:p>
              <a:endParaRPr/>
            </a:p>
          </p:txBody>
        </p:sp>
        <p:sp>
          <p:nvSpPr>
            <p:cNvPr id="283" name="object 283"/>
            <p:cNvSpPr/>
            <p:nvPr/>
          </p:nvSpPr>
          <p:spPr>
            <a:xfrm>
              <a:off x="7188706" y="2480758"/>
              <a:ext cx="127635" cy="76200"/>
            </a:xfrm>
            <a:custGeom>
              <a:avLst/>
              <a:gdLst/>
              <a:ahLst/>
              <a:cxnLst/>
              <a:rect l="l" t="t" r="r" b="b"/>
              <a:pathLst>
                <a:path w="127634" h="76200">
                  <a:moveTo>
                    <a:pt x="126911" y="0"/>
                  </a:moveTo>
                  <a:lnTo>
                    <a:pt x="0" y="38417"/>
                  </a:lnTo>
                  <a:lnTo>
                    <a:pt x="127088" y="76199"/>
                  </a:lnTo>
                  <a:lnTo>
                    <a:pt x="76200" y="38226"/>
                  </a:lnTo>
                  <a:lnTo>
                    <a:pt x="126911" y="0"/>
                  </a:lnTo>
                  <a:close/>
                </a:path>
              </a:pathLst>
            </a:custGeom>
            <a:solidFill>
              <a:srgbClr val="FB0128"/>
            </a:solidFill>
          </p:spPr>
          <p:txBody>
            <a:bodyPr wrap="square" lIns="0" tIns="0" rIns="0" bIns="0" rtlCol="0"/>
            <a:lstStyle/>
            <a:p>
              <a:endParaRPr/>
            </a:p>
          </p:txBody>
        </p:sp>
        <p:sp>
          <p:nvSpPr>
            <p:cNvPr id="284" name="object 284"/>
            <p:cNvSpPr/>
            <p:nvPr/>
          </p:nvSpPr>
          <p:spPr>
            <a:xfrm>
              <a:off x="7827264" y="2516124"/>
              <a:ext cx="561340" cy="0"/>
            </a:xfrm>
            <a:custGeom>
              <a:avLst/>
              <a:gdLst/>
              <a:ahLst/>
              <a:cxnLst/>
              <a:rect l="l" t="t" r="r" b="b"/>
              <a:pathLst>
                <a:path w="561340">
                  <a:moveTo>
                    <a:pt x="0" y="0"/>
                  </a:moveTo>
                  <a:lnTo>
                    <a:pt x="560832" y="0"/>
                  </a:lnTo>
                </a:path>
              </a:pathLst>
            </a:custGeom>
            <a:ln w="12700">
              <a:solidFill>
                <a:srgbClr val="FB0128"/>
              </a:solidFill>
            </a:ln>
          </p:spPr>
          <p:txBody>
            <a:bodyPr wrap="square" lIns="0" tIns="0" rIns="0" bIns="0" rtlCol="0"/>
            <a:lstStyle/>
            <a:p>
              <a:endParaRPr/>
            </a:p>
          </p:txBody>
        </p:sp>
        <p:sp>
          <p:nvSpPr>
            <p:cNvPr id="285" name="object 285"/>
            <p:cNvSpPr/>
            <p:nvPr/>
          </p:nvSpPr>
          <p:spPr>
            <a:xfrm>
              <a:off x="8337296" y="2478021"/>
              <a:ext cx="127000" cy="76200"/>
            </a:xfrm>
            <a:custGeom>
              <a:avLst/>
              <a:gdLst/>
              <a:ahLst/>
              <a:cxnLst/>
              <a:rect l="l" t="t" r="r" b="b"/>
              <a:pathLst>
                <a:path w="127000" h="76200">
                  <a:moveTo>
                    <a:pt x="0" y="0"/>
                  </a:moveTo>
                  <a:lnTo>
                    <a:pt x="50800" y="38100"/>
                  </a:lnTo>
                  <a:lnTo>
                    <a:pt x="0" y="76200"/>
                  </a:lnTo>
                  <a:lnTo>
                    <a:pt x="127000" y="38100"/>
                  </a:lnTo>
                  <a:lnTo>
                    <a:pt x="0" y="0"/>
                  </a:lnTo>
                  <a:close/>
                </a:path>
              </a:pathLst>
            </a:custGeom>
            <a:solidFill>
              <a:srgbClr val="FB0128"/>
            </a:solidFill>
          </p:spPr>
          <p:txBody>
            <a:bodyPr wrap="square" lIns="0" tIns="0" rIns="0" bIns="0" rtlCol="0"/>
            <a:lstStyle/>
            <a:p>
              <a:endParaRPr/>
            </a:p>
          </p:txBody>
        </p:sp>
      </p:grpSp>
      <p:sp>
        <p:nvSpPr>
          <p:cNvPr id="286" name="object 286"/>
          <p:cNvSpPr txBox="1"/>
          <p:nvPr/>
        </p:nvSpPr>
        <p:spPr>
          <a:xfrm>
            <a:off x="8304974" y="2159191"/>
            <a:ext cx="272415" cy="269240"/>
          </a:xfrm>
          <a:prstGeom prst="rect">
            <a:avLst/>
          </a:prstGeom>
        </p:spPr>
        <p:txBody>
          <a:bodyPr vert="horz" wrap="square" lIns="0" tIns="12065" rIns="0" bIns="0" rtlCol="0">
            <a:spAutoFit/>
          </a:bodyPr>
          <a:lstStyle/>
          <a:p>
            <a:pPr marL="38100">
              <a:lnSpc>
                <a:spcPct val="100000"/>
              </a:lnSpc>
              <a:spcBef>
                <a:spcPts val="95"/>
              </a:spcBef>
            </a:pPr>
            <a:r>
              <a:rPr sz="1600" spc="-25" dirty="0">
                <a:latin typeface="Arial"/>
                <a:cs typeface="Arial"/>
              </a:rPr>
              <a:t>V</a:t>
            </a:r>
            <a:r>
              <a:rPr sz="1575" spc="-37" baseline="-21164" dirty="0">
                <a:latin typeface="Arial"/>
                <a:cs typeface="Arial"/>
              </a:rPr>
              <a:t>a</a:t>
            </a:r>
            <a:endParaRPr sz="1575" baseline="-21164">
              <a:latin typeface="Arial"/>
              <a:cs typeface="Arial"/>
            </a:endParaRPr>
          </a:p>
        </p:txBody>
      </p:sp>
      <p:sp>
        <p:nvSpPr>
          <p:cNvPr id="287" name="object 287"/>
          <p:cNvSpPr txBox="1"/>
          <p:nvPr/>
        </p:nvSpPr>
        <p:spPr>
          <a:xfrm>
            <a:off x="8178260" y="2565591"/>
            <a:ext cx="81915"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Arial"/>
                <a:cs typeface="Arial"/>
              </a:rPr>
              <a:t>I</a:t>
            </a:r>
            <a:endParaRPr sz="1600">
              <a:latin typeface="Arial"/>
              <a:cs typeface="Arial"/>
            </a:endParaRPr>
          </a:p>
        </p:txBody>
      </p:sp>
      <p:sp>
        <p:nvSpPr>
          <p:cNvPr id="288" name="object 288"/>
          <p:cNvSpPr txBox="1"/>
          <p:nvPr/>
        </p:nvSpPr>
        <p:spPr>
          <a:xfrm>
            <a:off x="8234648" y="2681415"/>
            <a:ext cx="100965" cy="188595"/>
          </a:xfrm>
          <a:prstGeom prst="rect">
            <a:avLst/>
          </a:prstGeom>
        </p:spPr>
        <p:txBody>
          <a:bodyPr vert="horz" wrap="square" lIns="0" tIns="14604" rIns="0" bIns="0" rtlCol="0">
            <a:spAutoFit/>
          </a:bodyPr>
          <a:lstStyle/>
          <a:p>
            <a:pPr marL="12700">
              <a:lnSpc>
                <a:spcPct val="100000"/>
              </a:lnSpc>
              <a:spcBef>
                <a:spcPts val="114"/>
              </a:spcBef>
            </a:pPr>
            <a:r>
              <a:rPr sz="1050" spc="10" dirty="0">
                <a:latin typeface="Arial"/>
                <a:cs typeface="Arial"/>
              </a:rPr>
              <a:t>a</a:t>
            </a:r>
            <a:endParaRPr sz="1050">
              <a:latin typeface="Arial"/>
              <a:cs typeface="Arial"/>
            </a:endParaRPr>
          </a:p>
        </p:txBody>
      </p:sp>
      <p:sp>
        <p:nvSpPr>
          <p:cNvPr id="289" name="object 289"/>
          <p:cNvSpPr txBox="1"/>
          <p:nvPr/>
        </p:nvSpPr>
        <p:spPr>
          <a:xfrm>
            <a:off x="7116254" y="2159191"/>
            <a:ext cx="287655" cy="269240"/>
          </a:xfrm>
          <a:prstGeom prst="rect">
            <a:avLst/>
          </a:prstGeom>
        </p:spPr>
        <p:txBody>
          <a:bodyPr vert="horz" wrap="square" lIns="0" tIns="12065" rIns="0" bIns="0" rtlCol="0">
            <a:spAutoFit/>
          </a:bodyPr>
          <a:lstStyle/>
          <a:p>
            <a:pPr marL="38100">
              <a:lnSpc>
                <a:spcPct val="100000"/>
              </a:lnSpc>
              <a:spcBef>
                <a:spcPts val="95"/>
              </a:spcBef>
            </a:pPr>
            <a:r>
              <a:rPr sz="1600" spc="-25" dirty="0">
                <a:latin typeface="Arial"/>
                <a:cs typeface="Arial"/>
              </a:rPr>
              <a:t>V</a:t>
            </a:r>
            <a:r>
              <a:rPr sz="1575" spc="-37" baseline="-21164" dirty="0">
                <a:latin typeface="Arial"/>
                <a:cs typeface="Arial"/>
              </a:rPr>
              <a:t>b</a:t>
            </a:r>
            <a:endParaRPr sz="1575" baseline="-21164">
              <a:latin typeface="Arial"/>
              <a:cs typeface="Arial"/>
            </a:endParaRPr>
          </a:p>
        </p:txBody>
      </p:sp>
      <p:sp>
        <p:nvSpPr>
          <p:cNvPr id="290" name="object 290"/>
          <p:cNvSpPr txBox="1"/>
          <p:nvPr/>
        </p:nvSpPr>
        <p:spPr>
          <a:xfrm>
            <a:off x="7403560" y="2559241"/>
            <a:ext cx="81915"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Arial"/>
                <a:cs typeface="Arial"/>
              </a:rPr>
              <a:t>I</a:t>
            </a:r>
            <a:endParaRPr sz="1600">
              <a:latin typeface="Arial"/>
              <a:cs typeface="Arial"/>
            </a:endParaRPr>
          </a:p>
        </p:txBody>
      </p:sp>
      <p:sp>
        <p:nvSpPr>
          <p:cNvPr id="291" name="object 291"/>
          <p:cNvSpPr txBox="1"/>
          <p:nvPr/>
        </p:nvSpPr>
        <p:spPr>
          <a:xfrm>
            <a:off x="7459948" y="2675065"/>
            <a:ext cx="100965" cy="188595"/>
          </a:xfrm>
          <a:prstGeom prst="rect">
            <a:avLst/>
          </a:prstGeom>
        </p:spPr>
        <p:txBody>
          <a:bodyPr vert="horz" wrap="square" lIns="0" tIns="14604" rIns="0" bIns="0" rtlCol="0">
            <a:spAutoFit/>
          </a:bodyPr>
          <a:lstStyle/>
          <a:p>
            <a:pPr marL="12700">
              <a:lnSpc>
                <a:spcPct val="100000"/>
              </a:lnSpc>
              <a:spcBef>
                <a:spcPts val="114"/>
              </a:spcBef>
            </a:pPr>
            <a:r>
              <a:rPr sz="1050" spc="10" dirty="0">
                <a:latin typeface="Arial"/>
                <a:cs typeface="Arial"/>
              </a:rPr>
              <a:t>b</a:t>
            </a:r>
            <a:endParaRPr sz="1050">
              <a:latin typeface="Arial"/>
              <a:cs typeface="Arial"/>
            </a:endParaRPr>
          </a:p>
        </p:txBody>
      </p:sp>
      <p:sp>
        <p:nvSpPr>
          <p:cNvPr id="292" name="object 292"/>
          <p:cNvSpPr txBox="1"/>
          <p:nvPr/>
        </p:nvSpPr>
        <p:spPr>
          <a:xfrm>
            <a:off x="7957502" y="1714691"/>
            <a:ext cx="280035" cy="269240"/>
          </a:xfrm>
          <a:prstGeom prst="rect">
            <a:avLst/>
          </a:prstGeom>
        </p:spPr>
        <p:txBody>
          <a:bodyPr vert="horz" wrap="square" lIns="0" tIns="12065" rIns="0" bIns="0" rtlCol="0">
            <a:spAutoFit/>
          </a:bodyPr>
          <a:lstStyle/>
          <a:p>
            <a:pPr marL="38100">
              <a:lnSpc>
                <a:spcPct val="100000"/>
              </a:lnSpc>
              <a:spcBef>
                <a:spcPts val="95"/>
              </a:spcBef>
            </a:pPr>
            <a:r>
              <a:rPr sz="1600" spc="-25" dirty="0">
                <a:latin typeface="Arial"/>
                <a:cs typeface="Arial"/>
              </a:rPr>
              <a:t>V</a:t>
            </a:r>
            <a:r>
              <a:rPr sz="1575" spc="-37" baseline="-21164" dirty="0">
                <a:latin typeface="Arial"/>
                <a:cs typeface="Arial"/>
              </a:rPr>
              <a:t>c</a:t>
            </a:r>
            <a:endParaRPr sz="1575" baseline="-21164">
              <a:latin typeface="Arial"/>
              <a:cs typeface="Arial"/>
            </a:endParaRPr>
          </a:p>
        </p:txBody>
      </p:sp>
      <p:sp>
        <p:nvSpPr>
          <p:cNvPr id="293" name="object 293"/>
          <p:cNvSpPr txBox="1"/>
          <p:nvPr/>
        </p:nvSpPr>
        <p:spPr>
          <a:xfrm>
            <a:off x="7081544" y="3410091"/>
            <a:ext cx="1496060" cy="601345"/>
          </a:xfrm>
          <a:prstGeom prst="rect">
            <a:avLst/>
          </a:prstGeom>
        </p:spPr>
        <p:txBody>
          <a:bodyPr vert="horz" wrap="square" lIns="0" tIns="12700" rIns="0" bIns="0" rtlCol="0">
            <a:spAutoFit/>
          </a:bodyPr>
          <a:lstStyle/>
          <a:p>
            <a:pPr marL="857250">
              <a:lnSpc>
                <a:spcPts val="1040"/>
              </a:lnSpc>
              <a:spcBef>
                <a:spcPts val="100"/>
              </a:spcBef>
            </a:pPr>
            <a:r>
              <a:rPr sz="900" spc="-25" dirty="0">
                <a:latin typeface="Arial"/>
                <a:cs typeface="Arial"/>
              </a:rPr>
              <a:t>90°</a:t>
            </a:r>
            <a:endParaRPr sz="900">
              <a:latin typeface="Arial"/>
              <a:cs typeface="Arial"/>
            </a:endParaRPr>
          </a:p>
          <a:p>
            <a:pPr marL="12700">
              <a:lnSpc>
                <a:spcPts val="1639"/>
              </a:lnSpc>
            </a:pPr>
            <a:r>
              <a:rPr sz="1400" dirty="0">
                <a:latin typeface="Arial"/>
                <a:cs typeface="Arial"/>
              </a:rPr>
              <a:t>Single</a:t>
            </a:r>
            <a:r>
              <a:rPr sz="1400" spc="-35" dirty="0">
                <a:latin typeface="Arial"/>
                <a:cs typeface="Arial"/>
              </a:rPr>
              <a:t> </a:t>
            </a:r>
            <a:r>
              <a:rPr sz="1400" dirty="0">
                <a:latin typeface="Arial"/>
                <a:cs typeface="Arial"/>
              </a:rPr>
              <a:t>phase</a:t>
            </a:r>
            <a:r>
              <a:rPr sz="1400" spc="-45" dirty="0">
                <a:latin typeface="Arial"/>
                <a:cs typeface="Arial"/>
              </a:rPr>
              <a:t> </a:t>
            </a:r>
            <a:r>
              <a:rPr sz="1400" spc="-20" dirty="0">
                <a:latin typeface="Arial"/>
                <a:cs typeface="Arial"/>
              </a:rPr>
              <a:t>Load</a:t>
            </a:r>
            <a:endParaRPr sz="1400">
              <a:latin typeface="Arial"/>
              <a:cs typeface="Arial"/>
            </a:endParaRPr>
          </a:p>
          <a:p>
            <a:pPr marL="60960">
              <a:lnSpc>
                <a:spcPct val="100000"/>
              </a:lnSpc>
              <a:spcBef>
                <a:spcPts val="165"/>
              </a:spcBef>
            </a:pPr>
            <a:r>
              <a:rPr sz="1400" spc="-10" dirty="0">
                <a:latin typeface="Arial"/>
                <a:cs typeface="Arial"/>
              </a:rPr>
              <a:t>Connected</a:t>
            </a:r>
            <a:r>
              <a:rPr sz="1400" spc="-114" dirty="0">
                <a:latin typeface="Arial"/>
                <a:cs typeface="Arial"/>
              </a:rPr>
              <a:t> </a:t>
            </a:r>
            <a:r>
              <a:rPr sz="1400" dirty="0">
                <a:latin typeface="Arial"/>
                <a:cs typeface="Arial"/>
              </a:rPr>
              <a:t>A</a:t>
            </a:r>
            <a:r>
              <a:rPr sz="1400" spc="-55" dirty="0">
                <a:latin typeface="Arial"/>
                <a:cs typeface="Arial"/>
              </a:rPr>
              <a:t> </a:t>
            </a:r>
            <a:r>
              <a:rPr sz="1400" dirty="0">
                <a:latin typeface="Arial"/>
                <a:cs typeface="Arial"/>
              </a:rPr>
              <a:t>to</a:t>
            </a:r>
            <a:r>
              <a:rPr sz="1400" spc="20" dirty="0">
                <a:latin typeface="Arial"/>
                <a:cs typeface="Arial"/>
              </a:rPr>
              <a:t> </a:t>
            </a:r>
            <a:r>
              <a:rPr sz="1400" spc="-50" dirty="0">
                <a:latin typeface="Arial"/>
                <a:cs typeface="Arial"/>
              </a:rPr>
              <a:t>B</a:t>
            </a:r>
            <a:endParaRPr sz="1400">
              <a:latin typeface="Arial"/>
              <a:cs typeface="Arial"/>
            </a:endParaRPr>
          </a:p>
        </p:txBody>
      </p:sp>
      <p:sp>
        <p:nvSpPr>
          <p:cNvPr id="296" name="object 2">
            <a:extLst>
              <a:ext uri="{FF2B5EF4-FFF2-40B4-BE49-F238E27FC236}">
                <a16:creationId xmlns:a16="http://schemas.microsoft.com/office/drawing/2014/main" id="{4E189BB9-2D1C-937F-8277-2426DED9BE51}"/>
              </a:ext>
            </a:extLst>
          </p:cNvPr>
          <p:cNvSpPr txBox="1">
            <a:spLocks/>
          </p:cNvSpPr>
          <p:nvPr/>
        </p:nvSpPr>
        <p:spPr>
          <a:xfrm>
            <a:off x="1744979" y="1015365"/>
            <a:ext cx="5625465" cy="307135"/>
          </a:xfrm>
          <a:prstGeom prst="rect">
            <a:avLst/>
          </a:prstGeom>
        </p:spPr>
        <p:txBody>
          <a:bodyPr vert="horz" wrap="square" lIns="0" tIns="12065" rIns="0" bIns="0" rtlCol="0" anchor="ctr">
            <a:spAutoFit/>
          </a:bodyPr>
          <a:lstStyle>
            <a:lvl1pPr algn="r" defTabSz="914400" rtl="0" eaLnBrk="1" latinLnBrk="0" hangingPunct="1">
              <a:lnSpc>
                <a:spcPct val="90000"/>
              </a:lnSpc>
              <a:spcBef>
                <a:spcPct val="0"/>
              </a:spcBef>
              <a:buNone/>
              <a:defRPr lang="en-US" sz="4400" kern="1200" cap="small">
                <a:solidFill>
                  <a:schemeClr val="accent1"/>
                </a:solidFill>
                <a:effectLst>
                  <a:outerShdw blurRad="50800" dist="38100" dir="10800000" algn="r" rotWithShape="0">
                    <a:prstClr val="black">
                      <a:alpha val="40000"/>
                    </a:prstClr>
                  </a:outerShdw>
                </a:effectLst>
                <a:latin typeface="Calibri" panose="020F0502020204030204" pitchFamily="34" charset="0"/>
                <a:ea typeface="+mj-ea"/>
                <a:cs typeface="+mj-cs"/>
              </a:defRPr>
            </a:lvl1pPr>
          </a:lstStyle>
          <a:p>
            <a:pPr algn="ctr">
              <a:lnSpc>
                <a:spcPts val="2290"/>
              </a:lnSpc>
            </a:pPr>
            <a:r>
              <a:rPr lang="en-US" sz="2000" dirty="0"/>
              <a:t>(at</a:t>
            </a:r>
            <a:r>
              <a:rPr lang="en-US" sz="2000" spc="-40" dirty="0"/>
              <a:t> </a:t>
            </a:r>
            <a:r>
              <a:rPr lang="en-US" sz="2000" dirty="0"/>
              <a:t>Power</a:t>
            </a:r>
            <a:r>
              <a:rPr lang="en-US" sz="2000" spc="-30" dirty="0"/>
              <a:t> </a:t>
            </a:r>
            <a:r>
              <a:rPr lang="en-US" sz="2000" dirty="0"/>
              <a:t>Factor</a:t>
            </a:r>
            <a:r>
              <a:rPr lang="en-US" sz="2000" spc="-25" dirty="0"/>
              <a:t> </a:t>
            </a:r>
            <a:r>
              <a:rPr lang="en-US" sz="2000" dirty="0"/>
              <a:t>=</a:t>
            </a:r>
            <a:r>
              <a:rPr lang="en-US" sz="2000" spc="-15" dirty="0"/>
              <a:t> </a:t>
            </a:r>
            <a:r>
              <a:rPr lang="en-US" sz="2000" dirty="0"/>
              <a:t>1,</a:t>
            </a:r>
            <a:r>
              <a:rPr lang="en-US" sz="2000" spc="-25" dirty="0"/>
              <a:t> </a:t>
            </a:r>
            <a:r>
              <a:rPr lang="en-US" sz="2000" dirty="0"/>
              <a:t>ABC</a:t>
            </a:r>
            <a:r>
              <a:rPr lang="en-US" sz="2000" spc="5" dirty="0"/>
              <a:t> </a:t>
            </a:r>
            <a:r>
              <a:rPr lang="en-US" sz="2000" dirty="0"/>
              <a:t>Phase</a:t>
            </a:r>
            <a:r>
              <a:rPr lang="en-US" sz="2000" spc="-30" dirty="0"/>
              <a:t> </a:t>
            </a:r>
            <a:r>
              <a:rPr lang="en-US" sz="2000" spc="-10" dirty="0"/>
              <a:t>Sequence)</a:t>
            </a:r>
            <a:endParaRPr lang="en-US" sz="2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51209" y="282442"/>
            <a:ext cx="6767195" cy="451470"/>
          </a:xfrm>
          <a:prstGeom prst="rect">
            <a:avLst/>
          </a:prstGeom>
        </p:spPr>
        <p:txBody>
          <a:bodyPr vert="horz" wrap="square" lIns="0" tIns="12065" rIns="0" bIns="0" rtlCol="0">
            <a:spAutoFit/>
          </a:bodyPr>
          <a:lstStyle/>
          <a:p>
            <a:pPr marL="635" algn="ctr">
              <a:lnSpc>
                <a:spcPts val="3250"/>
              </a:lnSpc>
              <a:spcBef>
                <a:spcPts val="95"/>
              </a:spcBef>
            </a:pPr>
            <a:r>
              <a:rPr sz="3600" dirty="0"/>
              <a:t>2</a:t>
            </a:r>
            <a:r>
              <a:rPr sz="3600" spc="-70" dirty="0"/>
              <a:t> </a:t>
            </a:r>
            <a:r>
              <a:rPr sz="3600" dirty="0"/>
              <a:t>Element</a:t>
            </a:r>
            <a:r>
              <a:rPr sz="3600" spc="-55" dirty="0"/>
              <a:t> </a:t>
            </a:r>
            <a:r>
              <a:rPr sz="3600" dirty="0"/>
              <a:t>Expected</a:t>
            </a:r>
            <a:r>
              <a:rPr sz="3600" spc="-80" dirty="0"/>
              <a:t> </a:t>
            </a:r>
            <a:r>
              <a:rPr sz="3600" dirty="0"/>
              <a:t>Meter</a:t>
            </a:r>
            <a:r>
              <a:rPr sz="3600" spc="-60" dirty="0"/>
              <a:t> </a:t>
            </a:r>
            <a:r>
              <a:rPr sz="3600" spc="-10" dirty="0"/>
              <a:t>Phasors</a:t>
            </a:r>
            <a:endParaRPr sz="3600" dirty="0"/>
          </a:p>
        </p:txBody>
      </p:sp>
      <p:sp>
        <p:nvSpPr>
          <p:cNvPr id="425" name="Footer Placeholder 424">
            <a:extLst>
              <a:ext uri="{FF2B5EF4-FFF2-40B4-BE49-F238E27FC236}">
                <a16:creationId xmlns:a16="http://schemas.microsoft.com/office/drawing/2014/main" id="{14465FC0-A918-6734-5FA1-6112C12FE1EF}"/>
              </a:ext>
            </a:extLst>
          </p:cNvPr>
          <p:cNvSpPr>
            <a:spLocks noGrp="1"/>
          </p:cNvSpPr>
          <p:nvPr>
            <p:ph type="ftr" sz="quarter" idx="3"/>
          </p:nvPr>
        </p:nvSpPr>
        <p:spPr/>
        <p:txBody>
          <a:bodyPr/>
          <a:lstStyle/>
          <a:p>
            <a:r>
              <a:rPr lang="en-US"/>
              <a:t>tescometering.com</a:t>
            </a:r>
            <a:endParaRPr lang="en-US" dirty="0"/>
          </a:p>
        </p:txBody>
      </p:sp>
      <p:sp>
        <p:nvSpPr>
          <p:cNvPr id="424" name="object 424"/>
          <p:cNvSpPr txBox="1">
            <a:spLocks noGrp="1"/>
          </p:cNvSpPr>
          <p:nvPr>
            <p:ph type="sldNum" sz="quarter" idx="4"/>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27</a:t>
            </a:fld>
            <a:endParaRPr spc="-25" dirty="0"/>
          </a:p>
        </p:txBody>
      </p:sp>
      <p:grpSp>
        <p:nvGrpSpPr>
          <p:cNvPr id="3" name="object 3"/>
          <p:cNvGrpSpPr/>
          <p:nvPr/>
        </p:nvGrpSpPr>
        <p:grpSpPr>
          <a:xfrm>
            <a:off x="464819" y="3454908"/>
            <a:ext cx="2222500" cy="2005964"/>
            <a:chOff x="464819" y="3454908"/>
            <a:chExt cx="2222500" cy="2005964"/>
          </a:xfrm>
        </p:grpSpPr>
        <p:pic>
          <p:nvPicPr>
            <p:cNvPr id="4" name="object 4"/>
            <p:cNvPicPr/>
            <p:nvPr/>
          </p:nvPicPr>
          <p:blipFill>
            <a:blip r:embed="rId3" cstate="print"/>
            <a:stretch>
              <a:fillRect/>
            </a:stretch>
          </p:blipFill>
          <p:spPr>
            <a:xfrm>
              <a:off x="1028799" y="3806861"/>
              <a:ext cx="348163" cy="423519"/>
            </a:xfrm>
            <a:prstGeom prst="rect">
              <a:avLst/>
            </a:prstGeom>
          </p:spPr>
        </p:pic>
        <p:sp>
          <p:nvSpPr>
            <p:cNvPr id="5" name="object 5"/>
            <p:cNvSpPr/>
            <p:nvPr/>
          </p:nvSpPr>
          <p:spPr>
            <a:xfrm>
              <a:off x="1178200" y="3881896"/>
              <a:ext cx="243204" cy="46355"/>
            </a:xfrm>
            <a:custGeom>
              <a:avLst/>
              <a:gdLst/>
              <a:ahLst/>
              <a:cxnLst/>
              <a:rect l="l" t="t" r="r" b="b"/>
              <a:pathLst>
                <a:path w="243205" h="46354">
                  <a:moveTo>
                    <a:pt x="0" y="45129"/>
                  </a:moveTo>
                  <a:lnTo>
                    <a:pt x="47543" y="19912"/>
                  </a:lnTo>
                  <a:lnTo>
                    <a:pt x="95310" y="4873"/>
                  </a:lnTo>
                  <a:lnTo>
                    <a:pt x="141022" y="0"/>
                  </a:lnTo>
                  <a:lnTo>
                    <a:pt x="182400" y="5282"/>
                  </a:lnTo>
                  <a:lnTo>
                    <a:pt x="217165" y="20710"/>
                  </a:lnTo>
                  <a:lnTo>
                    <a:pt x="243039" y="46272"/>
                  </a:lnTo>
                </a:path>
              </a:pathLst>
            </a:custGeom>
            <a:ln w="25400">
              <a:solidFill>
                <a:srgbClr val="000000"/>
              </a:solidFill>
            </a:ln>
          </p:spPr>
          <p:txBody>
            <a:bodyPr wrap="square" lIns="0" tIns="0" rIns="0" bIns="0" rtlCol="0"/>
            <a:lstStyle/>
            <a:p>
              <a:endParaRPr/>
            </a:p>
          </p:txBody>
        </p:sp>
        <p:sp>
          <p:nvSpPr>
            <p:cNvPr id="6" name="object 6"/>
            <p:cNvSpPr/>
            <p:nvPr/>
          </p:nvSpPr>
          <p:spPr>
            <a:xfrm>
              <a:off x="1325619" y="3931841"/>
              <a:ext cx="110489" cy="220345"/>
            </a:xfrm>
            <a:custGeom>
              <a:avLst/>
              <a:gdLst/>
              <a:ahLst/>
              <a:cxnLst/>
              <a:rect l="l" t="t" r="r" b="b"/>
              <a:pathLst>
                <a:path w="110490" h="220345">
                  <a:moveTo>
                    <a:pt x="97332" y="0"/>
                  </a:moveTo>
                  <a:lnTo>
                    <a:pt x="109900" y="33497"/>
                  </a:lnTo>
                  <a:lnTo>
                    <a:pt x="109749" y="71008"/>
                  </a:lnTo>
                  <a:lnTo>
                    <a:pt x="97782" y="110489"/>
                  </a:lnTo>
                  <a:lnTo>
                    <a:pt x="74899" y="149899"/>
                  </a:lnTo>
                  <a:lnTo>
                    <a:pt x="42005" y="187194"/>
                  </a:lnTo>
                  <a:lnTo>
                    <a:pt x="0" y="220332"/>
                  </a:lnTo>
                </a:path>
              </a:pathLst>
            </a:custGeom>
            <a:ln w="25400">
              <a:solidFill>
                <a:srgbClr val="000000"/>
              </a:solidFill>
            </a:ln>
          </p:spPr>
          <p:txBody>
            <a:bodyPr wrap="square" lIns="0" tIns="0" rIns="0" bIns="0" rtlCol="0"/>
            <a:lstStyle/>
            <a:p>
              <a:endParaRPr/>
            </a:p>
          </p:txBody>
        </p:sp>
        <p:sp>
          <p:nvSpPr>
            <p:cNvPr id="7" name="object 7"/>
            <p:cNvSpPr/>
            <p:nvPr/>
          </p:nvSpPr>
          <p:spPr>
            <a:xfrm>
              <a:off x="965299" y="3803035"/>
              <a:ext cx="136525" cy="168275"/>
            </a:xfrm>
            <a:custGeom>
              <a:avLst/>
              <a:gdLst/>
              <a:ahLst/>
              <a:cxnLst/>
              <a:rect l="l" t="t" r="r" b="b"/>
              <a:pathLst>
                <a:path w="136525" h="168275">
                  <a:moveTo>
                    <a:pt x="3131" y="167919"/>
                  </a:moveTo>
                  <a:lnTo>
                    <a:pt x="13799" y="112919"/>
                  </a:lnTo>
                  <a:lnTo>
                    <a:pt x="42356" y="76757"/>
                  </a:lnTo>
                  <a:lnTo>
                    <a:pt x="83496" y="38488"/>
                  </a:lnTo>
                  <a:lnTo>
                    <a:pt x="135046" y="863"/>
                  </a:lnTo>
                  <a:lnTo>
                    <a:pt x="135935" y="292"/>
                  </a:lnTo>
                  <a:lnTo>
                    <a:pt x="136379" y="0"/>
                  </a:lnTo>
                </a:path>
              </a:pathLst>
            </a:custGeom>
            <a:ln w="25400">
              <a:solidFill>
                <a:srgbClr val="000000"/>
              </a:solidFill>
            </a:ln>
          </p:spPr>
          <p:txBody>
            <a:bodyPr wrap="square" lIns="0" tIns="0" rIns="0" bIns="0" rtlCol="0"/>
            <a:lstStyle/>
            <a:p>
              <a:endParaRPr/>
            </a:p>
          </p:txBody>
        </p:sp>
        <p:sp>
          <p:nvSpPr>
            <p:cNvPr id="8" name="object 8"/>
            <p:cNvSpPr/>
            <p:nvPr/>
          </p:nvSpPr>
          <p:spPr>
            <a:xfrm>
              <a:off x="969394" y="3916727"/>
              <a:ext cx="206375" cy="66040"/>
            </a:xfrm>
            <a:custGeom>
              <a:avLst/>
              <a:gdLst/>
              <a:ahLst/>
              <a:cxnLst/>
              <a:rect l="l" t="t" r="r" b="b"/>
              <a:pathLst>
                <a:path w="206375" h="66039">
                  <a:moveTo>
                    <a:pt x="206197" y="0"/>
                  </a:moveTo>
                  <a:lnTo>
                    <a:pt x="150752" y="31792"/>
                  </a:lnTo>
                  <a:lnTo>
                    <a:pt x="99147" y="53950"/>
                  </a:lnTo>
                  <a:lnTo>
                    <a:pt x="54726" y="65597"/>
                  </a:lnTo>
                  <a:lnTo>
                    <a:pt x="20834" y="65855"/>
                  </a:lnTo>
                  <a:lnTo>
                    <a:pt x="812" y="53848"/>
                  </a:lnTo>
                  <a:lnTo>
                    <a:pt x="520" y="53416"/>
                  </a:lnTo>
                  <a:lnTo>
                    <a:pt x="254" y="52971"/>
                  </a:lnTo>
                  <a:lnTo>
                    <a:pt x="0" y="52514"/>
                  </a:lnTo>
                </a:path>
              </a:pathLst>
            </a:custGeom>
            <a:ln w="25400">
              <a:solidFill>
                <a:srgbClr val="000000"/>
              </a:solidFill>
            </a:ln>
          </p:spPr>
          <p:txBody>
            <a:bodyPr wrap="square" lIns="0" tIns="0" rIns="0" bIns="0" rtlCol="0"/>
            <a:lstStyle/>
            <a:p>
              <a:endParaRPr/>
            </a:p>
          </p:txBody>
        </p:sp>
        <p:sp>
          <p:nvSpPr>
            <p:cNvPr id="9" name="object 9"/>
            <p:cNvSpPr/>
            <p:nvPr/>
          </p:nvSpPr>
          <p:spPr>
            <a:xfrm>
              <a:off x="1095061" y="3647096"/>
              <a:ext cx="174625" cy="46355"/>
            </a:xfrm>
            <a:custGeom>
              <a:avLst/>
              <a:gdLst/>
              <a:ahLst/>
              <a:cxnLst/>
              <a:rect l="l" t="t" r="r" b="b"/>
              <a:pathLst>
                <a:path w="174625" h="46354">
                  <a:moveTo>
                    <a:pt x="0" y="11424"/>
                  </a:moveTo>
                  <a:lnTo>
                    <a:pt x="54538" y="0"/>
                  </a:lnTo>
                  <a:lnTo>
                    <a:pt x="103825" y="2307"/>
                  </a:lnTo>
                  <a:lnTo>
                    <a:pt x="144821" y="17751"/>
                  </a:lnTo>
                  <a:lnTo>
                    <a:pt x="174485" y="45739"/>
                  </a:lnTo>
                </a:path>
              </a:pathLst>
            </a:custGeom>
            <a:ln w="25400">
              <a:solidFill>
                <a:srgbClr val="000000"/>
              </a:solidFill>
            </a:ln>
          </p:spPr>
          <p:txBody>
            <a:bodyPr wrap="square" lIns="0" tIns="0" rIns="0" bIns="0" rtlCol="0"/>
            <a:lstStyle/>
            <a:p>
              <a:endParaRPr/>
            </a:p>
          </p:txBody>
        </p:sp>
        <p:sp>
          <p:nvSpPr>
            <p:cNvPr id="10" name="object 10"/>
            <p:cNvSpPr/>
            <p:nvPr/>
          </p:nvSpPr>
          <p:spPr>
            <a:xfrm>
              <a:off x="1177856" y="3695736"/>
              <a:ext cx="109220" cy="219710"/>
            </a:xfrm>
            <a:custGeom>
              <a:avLst/>
              <a:gdLst/>
              <a:ahLst/>
              <a:cxnLst/>
              <a:rect l="l" t="t" r="r" b="b"/>
              <a:pathLst>
                <a:path w="109219" h="219710">
                  <a:moveTo>
                    <a:pt x="95999" y="0"/>
                  </a:moveTo>
                  <a:lnTo>
                    <a:pt x="108619" y="33461"/>
                  </a:lnTo>
                  <a:lnTo>
                    <a:pt x="108603" y="70883"/>
                  </a:lnTo>
                  <a:lnTo>
                    <a:pt x="96843" y="110229"/>
                  </a:lnTo>
                  <a:lnTo>
                    <a:pt x="74229" y="149465"/>
                  </a:lnTo>
                  <a:lnTo>
                    <a:pt x="41651" y="186557"/>
                  </a:lnTo>
                  <a:lnTo>
                    <a:pt x="0" y="219468"/>
                  </a:lnTo>
                </a:path>
              </a:pathLst>
            </a:custGeom>
            <a:ln w="25400">
              <a:solidFill>
                <a:srgbClr val="000000"/>
              </a:solidFill>
            </a:ln>
          </p:spPr>
          <p:txBody>
            <a:bodyPr wrap="square" lIns="0" tIns="0" rIns="0" bIns="0" rtlCol="0"/>
            <a:lstStyle/>
            <a:p>
              <a:endParaRPr/>
            </a:p>
          </p:txBody>
        </p:sp>
        <p:sp>
          <p:nvSpPr>
            <p:cNvPr id="11" name="object 11"/>
            <p:cNvSpPr/>
            <p:nvPr/>
          </p:nvSpPr>
          <p:spPr>
            <a:xfrm>
              <a:off x="1102000" y="3758071"/>
              <a:ext cx="243204" cy="46355"/>
            </a:xfrm>
            <a:custGeom>
              <a:avLst/>
              <a:gdLst/>
              <a:ahLst/>
              <a:cxnLst/>
              <a:rect l="l" t="t" r="r" b="b"/>
              <a:pathLst>
                <a:path w="243205" h="46354">
                  <a:moveTo>
                    <a:pt x="0" y="45129"/>
                  </a:moveTo>
                  <a:lnTo>
                    <a:pt x="47543" y="19912"/>
                  </a:lnTo>
                  <a:lnTo>
                    <a:pt x="95310" y="4873"/>
                  </a:lnTo>
                  <a:lnTo>
                    <a:pt x="141022" y="0"/>
                  </a:lnTo>
                  <a:lnTo>
                    <a:pt x="182400" y="5282"/>
                  </a:lnTo>
                  <a:lnTo>
                    <a:pt x="217165" y="20710"/>
                  </a:lnTo>
                  <a:lnTo>
                    <a:pt x="243039" y="46272"/>
                  </a:lnTo>
                </a:path>
              </a:pathLst>
            </a:custGeom>
            <a:ln w="25400">
              <a:solidFill>
                <a:srgbClr val="000000"/>
              </a:solidFill>
            </a:ln>
          </p:spPr>
          <p:txBody>
            <a:bodyPr wrap="square" lIns="0" tIns="0" rIns="0" bIns="0" rtlCol="0"/>
            <a:lstStyle/>
            <a:p>
              <a:endParaRPr/>
            </a:p>
          </p:txBody>
        </p:sp>
        <p:pic>
          <p:nvPicPr>
            <p:cNvPr id="12" name="object 12"/>
            <p:cNvPicPr/>
            <p:nvPr/>
          </p:nvPicPr>
          <p:blipFill>
            <a:blip r:embed="rId4" cstate="print"/>
            <a:stretch>
              <a:fillRect/>
            </a:stretch>
          </p:blipFill>
          <p:spPr>
            <a:xfrm>
              <a:off x="921541" y="3528461"/>
              <a:ext cx="196824" cy="162464"/>
            </a:xfrm>
            <a:prstGeom prst="rect">
              <a:avLst/>
            </a:prstGeom>
          </p:spPr>
        </p:pic>
        <p:sp>
          <p:nvSpPr>
            <p:cNvPr id="13" name="object 13"/>
            <p:cNvSpPr/>
            <p:nvPr/>
          </p:nvSpPr>
          <p:spPr>
            <a:xfrm>
              <a:off x="1204238" y="4063277"/>
              <a:ext cx="174625" cy="137160"/>
            </a:xfrm>
            <a:custGeom>
              <a:avLst/>
              <a:gdLst/>
              <a:ahLst/>
              <a:cxnLst/>
              <a:rect l="l" t="t" r="r" b="b"/>
              <a:pathLst>
                <a:path w="174625" h="137160">
                  <a:moveTo>
                    <a:pt x="0" y="11326"/>
                  </a:moveTo>
                  <a:lnTo>
                    <a:pt x="2057" y="7732"/>
                  </a:lnTo>
                  <a:lnTo>
                    <a:pt x="4673" y="4887"/>
                  </a:lnTo>
                  <a:lnTo>
                    <a:pt x="7810" y="2842"/>
                  </a:lnTo>
                  <a:lnTo>
                    <a:pt x="31070" y="0"/>
                  </a:lnTo>
                  <a:lnTo>
                    <a:pt x="61998" y="14047"/>
                  </a:lnTo>
                  <a:lnTo>
                    <a:pt x="97864" y="42798"/>
                  </a:lnTo>
                  <a:lnTo>
                    <a:pt x="135939" y="84064"/>
                  </a:lnTo>
                  <a:lnTo>
                    <a:pt x="173494" y="135659"/>
                  </a:lnTo>
                  <a:lnTo>
                    <a:pt x="174066" y="136548"/>
                  </a:lnTo>
                  <a:lnTo>
                    <a:pt x="174358" y="136992"/>
                  </a:lnTo>
                </a:path>
              </a:pathLst>
            </a:custGeom>
            <a:ln w="25400">
              <a:solidFill>
                <a:srgbClr val="000000"/>
              </a:solidFill>
            </a:ln>
          </p:spPr>
          <p:txBody>
            <a:bodyPr wrap="square" lIns="0" tIns="0" rIns="0" bIns="0" rtlCol="0"/>
            <a:lstStyle/>
            <a:p>
              <a:endParaRPr/>
            </a:p>
          </p:txBody>
        </p:sp>
        <p:sp>
          <p:nvSpPr>
            <p:cNvPr id="14" name="object 14"/>
            <p:cNvSpPr/>
            <p:nvPr/>
          </p:nvSpPr>
          <p:spPr>
            <a:xfrm>
              <a:off x="1370837" y="4205478"/>
              <a:ext cx="86995" cy="134620"/>
            </a:xfrm>
            <a:custGeom>
              <a:avLst/>
              <a:gdLst/>
              <a:ahLst/>
              <a:cxnLst/>
              <a:rect l="l" t="t" r="r" b="b"/>
              <a:pathLst>
                <a:path w="86994" h="134620">
                  <a:moveTo>
                    <a:pt x="86868" y="134112"/>
                  </a:moveTo>
                  <a:lnTo>
                    <a:pt x="0" y="0"/>
                  </a:lnTo>
                </a:path>
              </a:pathLst>
            </a:custGeom>
            <a:ln w="25907">
              <a:solidFill>
                <a:srgbClr val="000000"/>
              </a:solidFill>
            </a:ln>
          </p:spPr>
          <p:txBody>
            <a:bodyPr wrap="square" lIns="0" tIns="0" rIns="0" bIns="0" rtlCol="0"/>
            <a:lstStyle/>
            <a:p>
              <a:endParaRPr/>
            </a:p>
          </p:txBody>
        </p:sp>
        <p:sp>
          <p:nvSpPr>
            <p:cNvPr id="15" name="object 15"/>
            <p:cNvSpPr/>
            <p:nvPr/>
          </p:nvSpPr>
          <p:spPr>
            <a:xfrm>
              <a:off x="1888997" y="4339590"/>
              <a:ext cx="67310" cy="203200"/>
            </a:xfrm>
            <a:custGeom>
              <a:avLst/>
              <a:gdLst/>
              <a:ahLst/>
              <a:cxnLst/>
              <a:rect l="l" t="t" r="r" b="b"/>
              <a:pathLst>
                <a:path w="67310" h="203200">
                  <a:moveTo>
                    <a:pt x="67056" y="0"/>
                  </a:moveTo>
                  <a:lnTo>
                    <a:pt x="63715" y="64064"/>
                  </a:lnTo>
                  <a:lnTo>
                    <a:pt x="54413" y="119704"/>
                  </a:lnTo>
                  <a:lnTo>
                    <a:pt x="40230" y="163582"/>
                  </a:lnTo>
                  <a:lnTo>
                    <a:pt x="1536" y="202692"/>
                  </a:lnTo>
                  <a:lnTo>
                    <a:pt x="1028" y="202692"/>
                  </a:lnTo>
                  <a:lnTo>
                    <a:pt x="508" y="202679"/>
                  </a:lnTo>
                  <a:lnTo>
                    <a:pt x="0" y="202641"/>
                  </a:lnTo>
                </a:path>
              </a:pathLst>
            </a:custGeom>
            <a:ln w="25908">
              <a:solidFill>
                <a:srgbClr val="000000"/>
              </a:solidFill>
            </a:ln>
          </p:spPr>
          <p:txBody>
            <a:bodyPr wrap="square" lIns="0" tIns="0" rIns="0" bIns="0" rtlCol="0"/>
            <a:lstStyle/>
            <a:p>
              <a:endParaRPr/>
            </a:p>
          </p:txBody>
        </p:sp>
        <p:sp>
          <p:nvSpPr>
            <p:cNvPr id="16" name="object 16"/>
            <p:cNvSpPr/>
            <p:nvPr/>
          </p:nvSpPr>
          <p:spPr>
            <a:xfrm>
              <a:off x="1821938" y="4338066"/>
              <a:ext cx="67310" cy="203200"/>
            </a:xfrm>
            <a:custGeom>
              <a:avLst/>
              <a:gdLst/>
              <a:ahLst/>
              <a:cxnLst/>
              <a:rect l="l" t="t" r="r" b="b"/>
              <a:pathLst>
                <a:path w="67310" h="203200">
                  <a:moveTo>
                    <a:pt x="66967" y="202692"/>
                  </a:moveTo>
                  <a:lnTo>
                    <a:pt x="45703" y="191187"/>
                  </a:lnTo>
                  <a:lnTo>
                    <a:pt x="27308" y="161936"/>
                  </a:lnTo>
                  <a:lnTo>
                    <a:pt x="12848" y="118168"/>
                  </a:lnTo>
                  <a:lnTo>
                    <a:pt x="3389" y="63113"/>
                  </a:lnTo>
                  <a:lnTo>
                    <a:pt x="0" y="0"/>
                  </a:lnTo>
                </a:path>
              </a:pathLst>
            </a:custGeom>
            <a:ln w="25908">
              <a:solidFill>
                <a:srgbClr val="000000"/>
              </a:solidFill>
            </a:ln>
          </p:spPr>
          <p:txBody>
            <a:bodyPr wrap="square" lIns="0" tIns="0" rIns="0" bIns="0" rtlCol="0"/>
            <a:lstStyle/>
            <a:p>
              <a:endParaRPr/>
            </a:p>
          </p:txBody>
        </p:sp>
        <p:sp>
          <p:nvSpPr>
            <p:cNvPr id="17" name="object 17"/>
            <p:cNvSpPr/>
            <p:nvPr/>
          </p:nvSpPr>
          <p:spPr>
            <a:xfrm>
              <a:off x="1820417" y="4138409"/>
              <a:ext cx="132715" cy="201295"/>
            </a:xfrm>
            <a:custGeom>
              <a:avLst/>
              <a:gdLst/>
              <a:ahLst/>
              <a:cxnLst/>
              <a:rect l="l" t="t" r="r" b="b"/>
              <a:pathLst>
                <a:path w="132714" h="201295">
                  <a:moveTo>
                    <a:pt x="0" y="201180"/>
                  </a:moveTo>
                  <a:lnTo>
                    <a:pt x="4716" y="148110"/>
                  </a:lnTo>
                  <a:lnTo>
                    <a:pt x="18036" y="100342"/>
                  </a:lnTo>
                  <a:lnTo>
                    <a:pt x="38719" y="59761"/>
                  </a:lnTo>
                  <a:lnTo>
                    <a:pt x="65520" y="28253"/>
                  </a:lnTo>
                  <a:lnTo>
                    <a:pt x="97199" y="7704"/>
                  </a:lnTo>
                  <a:lnTo>
                    <a:pt x="132511" y="0"/>
                  </a:lnTo>
                </a:path>
              </a:pathLst>
            </a:custGeom>
            <a:ln w="25908">
              <a:solidFill>
                <a:srgbClr val="000000"/>
              </a:solidFill>
            </a:ln>
          </p:spPr>
          <p:txBody>
            <a:bodyPr wrap="square" lIns="0" tIns="0" rIns="0" bIns="0" rtlCol="0"/>
            <a:lstStyle/>
            <a:p>
              <a:endParaRPr/>
            </a:p>
          </p:txBody>
        </p:sp>
        <p:sp>
          <p:nvSpPr>
            <p:cNvPr id="18" name="object 18"/>
            <p:cNvSpPr/>
            <p:nvPr/>
          </p:nvSpPr>
          <p:spPr>
            <a:xfrm>
              <a:off x="1757933" y="4409060"/>
              <a:ext cx="66040" cy="130175"/>
            </a:xfrm>
            <a:custGeom>
              <a:avLst/>
              <a:gdLst/>
              <a:ahLst/>
              <a:cxnLst/>
              <a:rect l="l" t="t" r="r" b="b"/>
              <a:pathLst>
                <a:path w="66039" h="130175">
                  <a:moveTo>
                    <a:pt x="65531" y="0"/>
                  </a:moveTo>
                  <a:lnTo>
                    <a:pt x="55249" y="53411"/>
                  </a:lnTo>
                  <a:lnTo>
                    <a:pt x="40397" y="94481"/>
                  </a:lnTo>
                  <a:lnTo>
                    <a:pt x="22131" y="120854"/>
                  </a:lnTo>
                  <a:lnTo>
                    <a:pt x="1612" y="130175"/>
                  </a:lnTo>
                  <a:lnTo>
                    <a:pt x="1066" y="130175"/>
                  </a:lnTo>
                  <a:lnTo>
                    <a:pt x="533" y="130149"/>
                  </a:lnTo>
                  <a:lnTo>
                    <a:pt x="0" y="130111"/>
                  </a:lnTo>
                </a:path>
              </a:pathLst>
            </a:custGeom>
            <a:ln w="25908">
              <a:solidFill>
                <a:srgbClr val="000000"/>
              </a:solidFill>
            </a:ln>
          </p:spPr>
          <p:txBody>
            <a:bodyPr wrap="square" lIns="0" tIns="0" rIns="0" bIns="0" rtlCol="0"/>
            <a:lstStyle/>
            <a:p>
              <a:endParaRPr/>
            </a:p>
          </p:txBody>
        </p:sp>
        <p:sp>
          <p:nvSpPr>
            <p:cNvPr id="19" name="object 19"/>
            <p:cNvSpPr/>
            <p:nvPr/>
          </p:nvSpPr>
          <p:spPr>
            <a:xfrm>
              <a:off x="1684775" y="4338055"/>
              <a:ext cx="67310" cy="203200"/>
            </a:xfrm>
            <a:custGeom>
              <a:avLst/>
              <a:gdLst/>
              <a:ahLst/>
              <a:cxnLst/>
              <a:rect l="l" t="t" r="r" b="b"/>
              <a:pathLst>
                <a:path w="67310" h="203200">
                  <a:moveTo>
                    <a:pt x="66967" y="202691"/>
                  </a:moveTo>
                  <a:lnTo>
                    <a:pt x="27308" y="162252"/>
                  </a:lnTo>
                  <a:lnTo>
                    <a:pt x="12848" y="118820"/>
                  </a:lnTo>
                  <a:lnTo>
                    <a:pt x="3389" y="64188"/>
                  </a:lnTo>
                  <a:lnTo>
                    <a:pt x="0" y="1562"/>
                  </a:lnTo>
                  <a:lnTo>
                    <a:pt x="0" y="1041"/>
                  </a:lnTo>
                  <a:lnTo>
                    <a:pt x="0" y="520"/>
                  </a:lnTo>
                  <a:lnTo>
                    <a:pt x="0" y="0"/>
                  </a:lnTo>
                </a:path>
              </a:pathLst>
            </a:custGeom>
            <a:ln w="25908">
              <a:solidFill>
                <a:srgbClr val="000000"/>
              </a:solidFill>
            </a:ln>
          </p:spPr>
          <p:txBody>
            <a:bodyPr wrap="square" lIns="0" tIns="0" rIns="0" bIns="0" rtlCol="0"/>
            <a:lstStyle/>
            <a:p>
              <a:endParaRPr/>
            </a:p>
          </p:txBody>
        </p:sp>
        <p:sp>
          <p:nvSpPr>
            <p:cNvPr id="20" name="object 20"/>
            <p:cNvSpPr/>
            <p:nvPr/>
          </p:nvSpPr>
          <p:spPr>
            <a:xfrm>
              <a:off x="1818887" y="4139942"/>
              <a:ext cx="134620" cy="201295"/>
            </a:xfrm>
            <a:custGeom>
              <a:avLst/>
              <a:gdLst/>
              <a:ahLst/>
              <a:cxnLst/>
              <a:rect l="l" t="t" r="r" b="b"/>
              <a:pathLst>
                <a:path w="134619" h="201295">
                  <a:moveTo>
                    <a:pt x="0" y="12"/>
                  </a:moveTo>
                  <a:lnTo>
                    <a:pt x="520" y="0"/>
                  </a:lnTo>
                  <a:lnTo>
                    <a:pt x="1041" y="0"/>
                  </a:lnTo>
                  <a:lnTo>
                    <a:pt x="1574" y="0"/>
                  </a:lnTo>
                  <a:lnTo>
                    <a:pt x="68163" y="27398"/>
                  </a:lnTo>
                  <a:lnTo>
                    <a:pt x="94927" y="58802"/>
                  </a:lnTo>
                  <a:lnTo>
                    <a:pt x="115673" y="99483"/>
                  </a:lnTo>
                  <a:lnTo>
                    <a:pt x="129151" y="147544"/>
                  </a:lnTo>
                  <a:lnTo>
                    <a:pt x="134112" y="201091"/>
                  </a:lnTo>
                </a:path>
              </a:pathLst>
            </a:custGeom>
            <a:ln w="25908">
              <a:solidFill>
                <a:srgbClr val="000000"/>
              </a:solidFill>
            </a:ln>
          </p:spPr>
          <p:txBody>
            <a:bodyPr wrap="square" lIns="0" tIns="0" rIns="0" bIns="0" rtlCol="0"/>
            <a:lstStyle/>
            <a:p>
              <a:endParaRPr/>
            </a:p>
          </p:txBody>
        </p:sp>
        <p:sp>
          <p:nvSpPr>
            <p:cNvPr id="21" name="object 21"/>
            <p:cNvSpPr/>
            <p:nvPr/>
          </p:nvSpPr>
          <p:spPr>
            <a:xfrm>
              <a:off x="1687830" y="4139933"/>
              <a:ext cx="134620" cy="203200"/>
            </a:xfrm>
            <a:custGeom>
              <a:avLst/>
              <a:gdLst/>
              <a:ahLst/>
              <a:cxnLst/>
              <a:rect l="l" t="t" r="r" b="b"/>
              <a:pathLst>
                <a:path w="134619" h="203200">
                  <a:moveTo>
                    <a:pt x="0" y="202704"/>
                  </a:moveTo>
                  <a:lnTo>
                    <a:pt x="4770" y="149231"/>
                  </a:lnTo>
                  <a:lnTo>
                    <a:pt x="18242" y="101101"/>
                  </a:lnTo>
                  <a:lnTo>
                    <a:pt x="39160" y="60213"/>
                  </a:lnTo>
                  <a:lnTo>
                    <a:pt x="66267" y="28468"/>
                  </a:lnTo>
                  <a:lnTo>
                    <a:pt x="98307" y="7763"/>
                  </a:lnTo>
                  <a:lnTo>
                    <a:pt x="134023" y="0"/>
                  </a:lnTo>
                </a:path>
              </a:pathLst>
            </a:custGeom>
            <a:ln w="25908">
              <a:solidFill>
                <a:srgbClr val="000000"/>
              </a:solidFill>
            </a:ln>
          </p:spPr>
          <p:txBody>
            <a:bodyPr wrap="square" lIns="0" tIns="0" rIns="0" bIns="0" rtlCol="0"/>
            <a:lstStyle/>
            <a:p>
              <a:endParaRPr/>
            </a:p>
          </p:txBody>
        </p:sp>
        <p:sp>
          <p:nvSpPr>
            <p:cNvPr id="22" name="object 22"/>
            <p:cNvSpPr/>
            <p:nvPr/>
          </p:nvSpPr>
          <p:spPr>
            <a:xfrm>
              <a:off x="2030726" y="4335009"/>
              <a:ext cx="70485" cy="204470"/>
            </a:xfrm>
            <a:custGeom>
              <a:avLst/>
              <a:gdLst/>
              <a:ahLst/>
              <a:cxnLst/>
              <a:rect l="l" t="t" r="r" b="b"/>
              <a:pathLst>
                <a:path w="70485" h="204470">
                  <a:moveTo>
                    <a:pt x="70104" y="0"/>
                  </a:moveTo>
                  <a:lnTo>
                    <a:pt x="70104" y="533"/>
                  </a:lnTo>
                  <a:lnTo>
                    <a:pt x="70104" y="1066"/>
                  </a:lnTo>
                  <a:lnTo>
                    <a:pt x="70104" y="1612"/>
                  </a:lnTo>
                  <a:lnTo>
                    <a:pt x="66613" y="65654"/>
                  </a:lnTo>
                  <a:lnTo>
                    <a:pt x="56891" y="121274"/>
                  </a:lnTo>
                  <a:lnTo>
                    <a:pt x="42068" y="165135"/>
                  </a:lnTo>
                  <a:lnTo>
                    <a:pt x="23270" y="193899"/>
                  </a:lnTo>
                  <a:lnTo>
                    <a:pt x="1625" y="204228"/>
                  </a:lnTo>
                  <a:lnTo>
                    <a:pt x="1079" y="204228"/>
                  </a:lnTo>
                  <a:lnTo>
                    <a:pt x="533" y="204203"/>
                  </a:lnTo>
                  <a:lnTo>
                    <a:pt x="0" y="204165"/>
                  </a:lnTo>
                </a:path>
              </a:pathLst>
            </a:custGeom>
            <a:ln w="25908">
              <a:solidFill>
                <a:srgbClr val="000000"/>
              </a:solidFill>
            </a:ln>
          </p:spPr>
          <p:txBody>
            <a:bodyPr wrap="square" lIns="0" tIns="0" rIns="0" bIns="0" rtlCol="0"/>
            <a:lstStyle/>
            <a:p>
              <a:endParaRPr/>
            </a:p>
          </p:txBody>
        </p:sp>
        <p:sp>
          <p:nvSpPr>
            <p:cNvPr id="23" name="object 23"/>
            <p:cNvSpPr/>
            <p:nvPr/>
          </p:nvSpPr>
          <p:spPr>
            <a:xfrm>
              <a:off x="1968237" y="4339579"/>
              <a:ext cx="66040" cy="203200"/>
            </a:xfrm>
            <a:custGeom>
              <a:avLst/>
              <a:gdLst/>
              <a:ahLst/>
              <a:cxnLst/>
              <a:rect l="l" t="t" r="r" b="b"/>
              <a:pathLst>
                <a:path w="66039" h="203200">
                  <a:moveTo>
                    <a:pt x="65481" y="202691"/>
                  </a:moveTo>
                  <a:lnTo>
                    <a:pt x="26706" y="162252"/>
                  </a:lnTo>
                  <a:lnTo>
                    <a:pt x="12571" y="118820"/>
                  </a:lnTo>
                  <a:lnTo>
                    <a:pt x="3325" y="64188"/>
                  </a:lnTo>
                  <a:lnTo>
                    <a:pt x="12" y="1562"/>
                  </a:lnTo>
                  <a:lnTo>
                    <a:pt x="0" y="1041"/>
                  </a:lnTo>
                  <a:lnTo>
                    <a:pt x="12" y="520"/>
                  </a:lnTo>
                  <a:lnTo>
                    <a:pt x="12" y="0"/>
                  </a:lnTo>
                </a:path>
              </a:pathLst>
            </a:custGeom>
            <a:ln w="25908">
              <a:solidFill>
                <a:srgbClr val="000000"/>
              </a:solidFill>
            </a:ln>
          </p:spPr>
          <p:txBody>
            <a:bodyPr wrap="square" lIns="0" tIns="0" rIns="0" bIns="0" rtlCol="0"/>
            <a:lstStyle/>
            <a:p>
              <a:endParaRPr/>
            </a:p>
          </p:txBody>
        </p:sp>
        <p:sp>
          <p:nvSpPr>
            <p:cNvPr id="24" name="object 24"/>
            <p:cNvSpPr/>
            <p:nvPr/>
          </p:nvSpPr>
          <p:spPr>
            <a:xfrm>
              <a:off x="2100827" y="4138418"/>
              <a:ext cx="125095" cy="124460"/>
            </a:xfrm>
            <a:custGeom>
              <a:avLst/>
              <a:gdLst/>
              <a:ahLst/>
              <a:cxnLst/>
              <a:rect l="l" t="t" r="r" b="b"/>
              <a:pathLst>
                <a:path w="125094" h="124460">
                  <a:moveTo>
                    <a:pt x="0" y="12"/>
                  </a:moveTo>
                  <a:lnTo>
                    <a:pt x="520" y="0"/>
                  </a:lnTo>
                  <a:lnTo>
                    <a:pt x="1054" y="0"/>
                  </a:lnTo>
                  <a:lnTo>
                    <a:pt x="1587" y="0"/>
                  </a:lnTo>
                  <a:lnTo>
                    <a:pt x="40639" y="8801"/>
                  </a:lnTo>
                  <a:lnTo>
                    <a:pt x="75622" y="33796"/>
                  </a:lnTo>
                  <a:lnTo>
                    <a:pt x="104432" y="72871"/>
                  </a:lnTo>
                  <a:lnTo>
                    <a:pt x="124968" y="123913"/>
                  </a:lnTo>
                </a:path>
              </a:pathLst>
            </a:custGeom>
            <a:ln w="25908">
              <a:solidFill>
                <a:srgbClr val="000000"/>
              </a:solidFill>
            </a:ln>
          </p:spPr>
          <p:txBody>
            <a:bodyPr wrap="square" lIns="0" tIns="0" rIns="0" bIns="0" rtlCol="0"/>
            <a:lstStyle/>
            <a:p>
              <a:endParaRPr/>
            </a:p>
          </p:txBody>
        </p:sp>
        <p:sp>
          <p:nvSpPr>
            <p:cNvPr id="25" name="object 25"/>
            <p:cNvSpPr/>
            <p:nvPr/>
          </p:nvSpPr>
          <p:spPr>
            <a:xfrm>
              <a:off x="1966715" y="4135361"/>
              <a:ext cx="131445" cy="200025"/>
            </a:xfrm>
            <a:custGeom>
              <a:avLst/>
              <a:gdLst/>
              <a:ahLst/>
              <a:cxnLst/>
              <a:rect l="l" t="t" r="r" b="b"/>
              <a:pathLst>
                <a:path w="131444" h="200025">
                  <a:moveTo>
                    <a:pt x="0" y="199605"/>
                  </a:moveTo>
                  <a:lnTo>
                    <a:pt x="4884" y="146863"/>
                  </a:lnTo>
                  <a:lnTo>
                    <a:pt x="18170" y="99443"/>
                  </a:lnTo>
                  <a:lnTo>
                    <a:pt x="38642" y="59197"/>
                  </a:lnTo>
                  <a:lnTo>
                    <a:pt x="65086" y="27975"/>
                  </a:lnTo>
                  <a:lnTo>
                    <a:pt x="96285" y="7625"/>
                  </a:lnTo>
                  <a:lnTo>
                    <a:pt x="131025" y="0"/>
                  </a:lnTo>
                </a:path>
              </a:pathLst>
            </a:custGeom>
            <a:ln w="25907">
              <a:solidFill>
                <a:srgbClr val="000000"/>
              </a:solidFill>
            </a:ln>
          </p:spPr>
          <p:txBody>
            <a:bodyPr wrap="square" lIns="0" tIns="0" rIns="0" bIns="0" rtlCol="0"/>
            <a:lstStyle/>
            <a:p>
              <a:endParaRPr/>
            </a:p>
          </p:txBody>
        </p:sp>
        <p:sp>
          <p:nvSpPr>
            <p:cNvPr id="26" name="object 26"/>
            <p:cNvSpPr/>
            <p:nvPr/>
          </p:nvSpPr>
          <p:spPr>
            <a:xfrm>
              <a:off x="1965191" y="4136894"/>
              <a:ext cx="134620" cy="201295"/>
            </a:xfrm>
            <a:custGeom>
              <a:avLst/>
              <a:gdLst/>
              <a:ahLst/>
              <a:cxnLst/>
              <a:rect l="l" t="t" r="r" b="b"/>
              <a:pathLst>
                <a:path w="134619" h="201295">
                  <a:moveTo>
                    <a:pt x="0" y="12"/>
                  </a:moveTo>
                  <a:lnTo>
                    <a:pt x="520" y="0"/>
                  </a:lnTo>
                  <a:lnTo>
                    <a:pt x="1041" y="0"/>
                  </a:lnTo>
                  <a:lnTo>
                    <a:pt x="1574" y="0"/>
                  </a:lnTo>
                  <a:lnTo>
                    <a:pt x="68163" y="27398"/>
                  </a:lnTo>
                  <a:lnTo>
                    <a:pt x="94927" y="58802"/>
                  </a:lnTo>
                  <a:lnTo>
                    <a:pt x="115673" y="99483"/>
                  </a:lnTo>
                  <a:lnTo>
                    <a:pt x="129151" y="147544"/>
                  </a:lnTo>
                  <a:lnTo>
                    <a:pt x="134112" y="201091"/>
                  </a:lnTo>
                </a:path>
              </a:pathLst>
            </a:custGeom>
            <a:ln w="25908">
              <a:solidFill>
                <a:srgbClr val="000000"/>
              </a:solidFill>
            </a:ln>
          </p:spPr>
          <p:txBody>
            <a:bodyPr wrap="square" lIns="0" tIns="0" rIns="0" bIns="0" rtlCol="0"/>
            <a:lstStyle/>
            <a:p>
              <a:endParaRPr/>
            </a:p>
          </p:txBody>
        </p:sp>
        <p:sp>
          <p:nvSpPr>
            <p:cNvPr id="27" name="object 27"/>
            <p:cNvSpPr/>
            <p:nvPr/>
          </p:nvSpPr>
          <p:spPr>
            <a:xfrm>
              <a:off x="2210567" y="4264914"/>
              <a:ext cx="201295" cy="68580"/>
            </a:xfrm>
            <a:custGeom>
              <a:avLst/>
              <a:gdLst/>
              <a:ahLst/>
              <a:cxnLst/>
              <a:rect l="l" t="t" r="r" b="b"/>
              <a:pathLst>
                <a:path w="201294" h="68579">
                  <a:moveTo>
                    <a:pt x="201091" y="68580"/>
                  </a:moveTo>
                  <a:lnTo>
                    <a:pt x="137433" y="64951"/>
                  </a:lnTo>
                  <a:lnTo>
                    <a:pt x="82219" y="55162"/>
                  </a:lnTo>
                  <a:lnTo>
                    <a:pt x="38725" y="40328"/>
                  </a:lnTo>
                  <a:lnTo>
                    <a:pt x="10227" y="21568"/>
                  </a:lnTo>
                  <a:lnTo>
                    <a:pt x="0" y="0"/>
                  </a:lnTo>
                </a:path>
              </a:pathLst>
            </a:custGeom>
            <a:ln w="25908">
              <a:solidFill>
                <a:srgbClr val="000000"/>
              </a:solidFill>
            </a:ln>
          </p:spPr>
          <p:txBody>
            <a:bodyPr wrap="square" lIns="0" tIns="0" rIns="0" bIns="0" rtlCol="0"/>
            <a:lstStyle/>
            <a:p>
              <a:endParaRPr/>
            </a:p>
          </p:txBody>
        </p:sp>
        <p:sp>
          <p:nvSpPr>
            <p:cNvPr id="28" name="object 28"/>
            <p:cNvSpPr/>
            <p:nvPr/>
          </p:nvSpPr>
          <p:spPr>
            <a:xfrm>
              <a:off x="1613145" y="4321302"/>
              <a:ext cx="204470" cy="76200"/>
            </a:xfrm>
            <a:custGeom>
              <a:avLst/>
              <a:gdLst/>
              <a:ahLst/>
              <a:cxnLst/>
              <a:rect l="l" t="t" r="r" b="b"/>
              <a:pathLst>
                <a:path w="204469" h="76200">
                  <a:moveTo>
                    <a:pt x="0" y="0"/>
                  </a:moveTo>
                  <a:lnTo>
                    <a:pt x="533" y="0"/>
                  </a:lnTo>
                  <a:lnTo>
                    <a:pt x="1054" y="0"/>
                  </a:lnTo>
                  <a:lnTo>
                    <a:pt x="1600" y="0"/>
                  </a:lnTo>
                  <a:lnTo>
                    <a:pt x="65643" y="3395"/>
                  </a:lnTo>
                  <a:lnTo>
                    <a:pt x="121266" y="12850"/>
                  </a:lnTo>
                  <a:lnTo>
                    <a:pt x="165130" y="27267"/>
                  </a:lnTo>
                  <a:lnTo>
                    <a:pt x="193897" y="45549"/>
                  </a:lnTo>
                  <a:lnTo>
                    <a:pt x="204228" y="66598"/>
                  </a:lnTo>
                  <a:lnTo>
                    <a:pt x="204228" y="69811"/>
                  </a:lnTo>
                  <a:lnTo>
                    <a:pt x="203517" y="73012"/>
                  </a:lnTo>
                  <a:lnTo>
                    <a:pt x="202107" y="76200"/>
                  </a:lnTo>
                </a:path>
              </a:pathLst>
            </a:custGeom>
            <a:ln w="25907">
              <a:solidFill>
                <a:srgbClr val="000000"/>
              </a:solidFill>
            </a:ln>
          </p:spPr>
          <p:txBody>
            <a:bodyPr wrap="square" lIns="0" tIns="0" rIns="0" bIns="0" rtlCol="0"/>
            <a:lstStyle/>
            <a:p>
              <a:endParaRPr/>
            </a:p>
          </p:txBody>
        </p:sp>
        <p:sp>
          <p:nvSpPr>
            <p:cNvPr id="29" name="object 29"/>
            <p:cNvSpPr/>
            <p:nvPr/>
          </p:nvSpPr>
          <p:spPr>
            <a:xfrm>
              <a:off x="1454658" y="4328922"/>
              <a:ext cx="158750" cy="0"/>
            </a:xfrm>
            <a:custGeom>
              <a:avLst/>
              <a:gdLst/>
              <a:ahLst/>
              <a:cxnLst/>
              <a:rect l="l" t="t" r="r" b="b"/>
              <a:pathLst>
                <a:path w="158750">
                  <a:moveTo>
                    <a:pt x="0" y="0"/>
                  </a:moveTo>
                  <a:lnTo>
                    <a:pt x="158496" y="0"/>
                  </a:lnTo>
                </a:path>
              </a:pathLst>
            </a:custGeom>
            <a:ln w="25908">
              <a:solidFill>
                <a:srgbClr val="000000"/>
              </a:solidFill>
            </a:ln>
          </p:spPr>
          <p:txBody>
            <a:bodyPr wrap="square" lIns="0" tIns="0" rIns="0" bIns="0" rtlCol="0"/>
            <a:lstStyle/>
            <a:p>
              <a:endParaRPr/>
            </a:p>
          </p:txBody>
        </p:sp>
        <p:pic>
          <p:nvPicPr>
            <p:cNvPr id="30" name="object 30"/>
            <p:cNvPicPr/>
            <p:nvPr/>
          </p:nvPicPr>
          <p:blipFill>
            <a:blip r:embed="rId5" cstate="print"/>
            <a:stretch>
              <a:fillRect/>
            </a:stretch>
          </p:blipFill>
          <p:spPr>
            <a:xfrm>
              <a:off x="1236651" y="4661208"/>
              <a:ext cx="239602" cy="190924"/>
            </a:xfrm>
            <a:prstGeom prst="rect">
              <a:avLst/>
            </a:prstGeom>
          </p:spPr>
        </p:pic>
        <p:sp>
          <p:nvSpPr>
            <p:cNvPr id="31" name="object 31"/>
            <p:cNvSpPr/>
            <p:nvPr/>
          </p:nvSpPr>
          <p:spPr>
            <a:xfrm>
              <a:off x="1067516" y="4649509"/>
              <a:ext cx="238760" cy="64769"/>
            </a:xfrm>
            <a:custGeom>
              <a:avLst/>
              <a:gdLst/>
              <a:ahLst/>
              <a:cxnLst/>
              <a:rect l="l" t="t" r="r" b="b"/>
              <a:pathLst>
                <a:path w="238759" h="64770">
                  <a:moveTo>
                    <a:pt x="0" y="64313"/>
                  </a:moveTo>
                  <a:lnTo>
                    <a:pt x="20909" y="35012"/>
                  </a:lnTo>
                  <a:lnTo>
                    <a:pt x="52346" y="14276"/>
                  </a:lnTo>
                  <a:lnTo>
                    <a:pt x="92062" y="2480"/>
                  </a:lnTo>
                  <a:lnTo>
                    <a:pt x="137810" y="0"/>
                  </a:lnTo>
                  <a:lnTo>
                    <a:pt x="187344" y="7210"/>
                  </a:lnTo>
                  <a:lnTo>
                    <a:pt x="238417" y="24486"/>
                  </a:lnTo>
                </a:path>
              </a:pathLst>
            </a:custGeom>
            <a:ln w="25400">
              <a:solidFill>
                <a:srgbClr val="000000"/>
              </a:solidFill>
            </a:ln>
          </p:spPr>
          <p:txBody>
            <a:bodyPr wrap="square" lIns="0" tIns="0" rIns="0" bIns="0" rtlCol="0"/>
            <a:lstStyle/>
            <a:p>
              <a:endParaRPr/>
            </a:p>
          </p:txBody>
        </p:sp>
        <p:pic>
          <p:nvPicPr>
            <p:cNvPr id="32" name="object 32"/>
            <p:cNvPicPr/>
            <p:nvPr/>
          </p:nvPicPr>
          <p:blipFill>
            <a:blip r:embed="rId6" cstate="print"/>
            <a:stretch>
              <a:fillRect/>
            </a:stretch>
          </p:blipFill>
          <p:spPr>
            <a:xfrm>
              <a:off x="1348120" y="4539047"/>
              <a:ext cx="182422" cy="191943"/>
            </a:xfrm>
            <a:prstGeom prst="rect">
              <a:avLst/>
            </a:prstGeom>
          </p:spPr>
        </p:pic>
        <p:pic>
          <p:nvPicPr>
            <p:cNvPr id="33" name="object 33"/>
            <p:cNvPicPr/>
            <p:nvPr/>
          </p:nvPicPr>
          <p:blipFill>
            <a:blip r:embed="rId7" cstate="print"/>
            <a:stretch>
              <a:fillRect/>
            </a:stretch>
          </p:blipFill>
          <p:spPr>
            <a:xfrm>
              <a:off x="1101332" y="4578982"/>
              <a:ext cx="166043" cy="230517"/>
            </a:xfrm>
            <a:prstGeom prst="rect">
              <a:avLst/>
            </a:prstGeom>
          </p:spPr>
        </p:pic>
        <p:sp>
          <p:nvSpPr>
            <p:cNvPr id="34" name="object 34"/>
            <p:cNvSpPr/>
            <p:nvPr/>
          </p:nvSpPr>
          <p:spPr>
            <a:xfrm>
              <a:off x="1123643" y="4530492"/>
              <a:ext cx="236854" cy="63500"/>
            </a:xfrm>
            <a:custGeom>
              <a:avLst/>
              <a:gdLst/>
              <a:ahLst/>
              <a:cxnLst/>
              <a:rect l="l" t="t" r="r" b="b"/>
              <a:pathLst>
                <a:path w="236855" h="63500">
                  <a:moveTo>
                    <a:pt x="0" y="63144"/>
                  </a:moveTo>
                  <a:lnTo>
                    <a:pt x="21191" y="34337"/>
                  </a:lnTo>
                  <a:lnTo>
                    <a:pt x="52585" y="13970"/>
                  </a:lnTo>
                  <a:lnTo>
                    <a:pt x="91989" y="2403"/>
                  </a:lnTo>
                  <a:lnTo>
                    <a:pt x="137211" y="0"/>
                  </a:lnTo>
                  <a:lnTo>
                    <a:pt x="186061" y="7121"/>
                  </a:lnTo>
                  <a:lnTo>
                    <a:pt x="236347" y="24130"/>
                  </a:lnTo>
                </a:path>
              </a:pathLst>
            </a:custGeom>
            <a:ln w="25400">
              <a:solidFill>
                <a:srgbClr val="000000"/>
              </a:solidFill>
            </a:ln>
          </p:spPr>
          <p:txBody>
            <a:bodyPr wrap="square" lIns="0" tIns="0" rIns="0" bIns="0" rtlCol="0"/>
            <a:lstStyle/>
            <a:p>
              <a:endParaRPr/>
            </a:p>
          </p:txBody>
        </p:sp>
        <p:pic>
          <p:nvPicPr>
            <p:cNvPr id="35" name="object 35"/>
            <p:cNvPicPr/>
            <p:nvPr/>
          </p:nvPicPr>
          <p:blipFill>
            <a:blip r:embed="rId8" cstate="print"/>
            <a:stretch>
              <a:fillRect/>
            </a:stretch>
          </p:blipFill>
          <p:spPr>
            <a:xfrm>
              <a:off x="1174151" y="4793047"/>
              <a:ext cx="240842" cy="192037"/>
            </a:xfrm>
            <a:prstGeom prst="rect">
              <a:avLst/>
            </a:prstGeom>
          </p:spPr>
        </p:pic>
        <p:sp>
          <p:nvSpPr>
            <p:cNvPr id="36" name="object 36"/>
            <p:cNvSpPr/>
            <p:nvPr/>
          </p:nvSpPr>
          <p:spPr>
            <a:xfrm>
              <a:off x="997914" y="4847248"/>
              <a:ext cx="74930" cy="167005"/>
            </a:xfrm>
            <a:custGeom>
              <a:avLst/>
              <a:gdLst/>
              <a:ahLst/>
              <a:cxnLst/>
              <a:rect l="l" t="t" r="r" b="b"/>
              <a:pathLst>
                <a:path w="74930" h="167004">
                  <a:moveTo>
                    <a:pt x="74345" y="166852"/>
                  </a:moveTo>
                  <a:lnTo>
                    <a:pt x="34391" y="126744"/>
                  </a:lnTo>
                  <a:lnTo>
                    <a:pt x="9216" y="83588"/>
                  </a:lnTo>
                  <a:lnTo>
                    <a:pt x="0" y="40351"/>
                  </a:lnTo>
                  <a:lnTo>
                    <a:pt x="7924" y="0"/>
                  </a:lnTo>
                </a:path>
              </a:pathLst>
            </a:custGeom>
            <a:ln w="25399">
              <a:solidFill>
                <a:srgbClr val="000000"/>
              </a:solidFill>
            </a:ln>
          </p:spPr>
          <p:txBody>
            <a:bodyPr wrap="square" lIns="0" tIns="0" rIns="0" bIns="0" rtlCol="0"/>
            <a:lstStyle/>
            <a:p>
              <a:endParaRPr/>
            </a:p>
          </p:txBody>
        </p:sp>
        <p:sp>
          <p:nvSpPr>
            <p:cNvPr id="37" name="object 37"/>
            <p:cNvSpPr/>
            <p:nvPr/>
          </p:nvSpPr>
          <p:spPr>
            <a:xfrm>
              <a:off x="1009343" y="4782905"/>
              <a:ext cx="236854" cy="63500"/>
            </a:xfrm>
            <a:custGeom>
              <a:avLst/>
              <a:gdLst/>
              <a:ahLst/>
              <a:cxnLst/>
              <a:rect l="l" t="t" r="r" b="b"/>
              <a:pathLst>
                <a:path w="236855" h="63500">
                  <a:moveTo>
                    <a:pt x="0" y="63144"/>
                  </a:moveTo>
                  <a:lnTo>
                    <a:pt x="21191" y="34337"/>
                  </a:lnTo>
                  <a:lnTo>
                    <a:pt x="52585" y="13970"/>
                  </a:lnTo>
                  <a:lnTo>
                    <a:pt x="91989" y="2403"/>
                  </a:lnTo>
                  <a:lnTo>
                    <a:pt x="137211" y="0"/>
                  </a:lnTo>
                  <a:lnTo>
                    <a:pt x="186061" y="7121"/>
                  </a:lnTo>
                  <a:lnTo>
                    <a:pt x="236347" y="24130"/>
                  </a:lnTo>
                </a:path>
              </a:pathLst>
            </a:custGeom>
            <a:ln w="25400">
              <a:solidFill>
                <a:srgbClr val="000000"/>
              </a:solidFill>
            </a:ln>
          </p:spPr>
          <p:txBody>
            <a:bodyPr wrap="square" lIns="0" tIns="0" rIns="0" bIns="0" rtlCol="0"/>
            <a:lstStyle/>
            <a:p>
              <a:endParaRPr/>
            </a:p>
          </p:txBody>
        </p:sp>
        <p:pic>
          <p:nvPicPr>
            <p:cNvPr id="38" name="object 38"/>
            <p:cNvPicPr/>
            <p:nvPr/>
          </p:nvPicPr>
          <p:blipFill>
            <a:blip r:embed="rId9" cstate="print"/>
            <a:stretch>
              <a:fillRect/>
            </a:stretch>
          </p:blipFill>
          <p:spPr>
            <a:xfrm>
              <a:off x="1041120" y="4712289"/>
              <a:ext cx="165607" cy="230492"/>
            </a:xfrm>
            <a:prstGeom prst="rect">
              <a:avLst/>
            </a:prstGeom>
          </p:spPr>
        </p:pic>
        <p:sp>
          <p:nvSpPr>
            <p:cNvPr id="39" name="object 39"/>
            <p:cNvSpPr/>
            <p:nvPr/>
          </p:nvSpPr>
          <p:spPr>
            <a:xfrm>
              <a:off x="1057515" y="4999024"/>
              <a:ext cx="41910" cy="213360"/>
            </a:xfrm>
            <a:custGeom>
              <a:avLst/>
              <a:gdLst/>
              <a:ahLst/>
              <a:cxnLst/>
              <a:rect l="l" t="t" r="r" b="b"/>
              <a:pathLst>
                <a:path w="41909" h="213360">
                  <a:moveTo>
                    <a:pt x="21742" y="0"/>
                  </a:moveTo>
                  <a:lnTo>
                    <a:pt x="36781" y="18034"/>
                  </a:lnTo>
                  <a:lnTo>
                    <a:pt x="41767" y="51832"/>
                  </a:lnTo>
                  <a:lnTo>
                    <a:pt x="37060" y="97888"/>
                  </a:lnTo>
                  <a:lnTo>
                    <a:pt x="23018" y="152696"/>
                  </a:lnTo>
                  <a:lnTo>
                    <a:pt x="0" y="212750"/>
                  </a:lnTo>
                </a:path>
              </a:pathLst>
            </a:custGeom>
            <a:ln w="25399">
              <a:solidFill>
                <a:srgbClr val="000000"/>
              </a:solidFill>
            </a:ln>
          </p:spPr>
          <p:txBody>
            <a:bodyPr wrap="square" lIns="0" tIns="0" rIns="0" bIns="0" rtlCol="0"/>
            <a:lstStyle/>
            <a:p>
              <a:endParaRPr/>
            </a:p>
          </p:txBody>
        </p:sp>
        <p:pic>
          <p:nvPicPr>
            <p:cNvPr id="40" name="object 40"/>
            <p:cNvPicPr/>
            <p:nvPr/>
          </p:nvPicPr>
          <p:blipFill>
            <a:blip r:embed="rId10" cstate="print"/>
            <a:stretch>
              <a:fillRect/>
            </a:stretch>
          </p:blipFill>
          <p:spPr>
            <a:xfrm>
              <a:off x="1316300" y="4323588"/>
              <a:ext cx="139119" cy="385197"/>
            </a:xfrm>
            <a:prstGeom prst="rect">
              <a:avLst/>
            </a:prstGeom>
          </p:spPr>
        </p:pic>
        <p:sp>
          <p:nvSpPr>
            <p:cNvPr id="41" name="object 41"/>
            <p:cNvSpPr/>
            <p:nvPr/>
          </p:nvSpPr>
          <p:spPr>
            <a:xfrm>
              <a:off x="470915" y="4337304"/>
              <a:ext cx="967740" cy="1905"/>
            </a:xfrm>
            <a:custGeom>
              <a:avLst/>
              <a:gdLst/>
              <a:ahLst/>
              <a:cxnLst/>
              <a:rect l="l" t="t" r="r" b="b"/>
              <a:pathLst>
                <a:path w="967740" h="1904">
                  <a:moveTo>
                    <a:pt x="0" y="1524"/>
                  </a:moveTo>
                  <a:lnTo>
                    <a:pt x="967740" y="0"/>
                  </a:lnTo>
                </a:path>
              </a:pathLst>
            </a:custGeom>
            <a:ln w="12192">
              <a:solidFill>
                <a:srgbClr val="000000"/>
              </a:solidFill>
            </a:ln>
          </p:spPr>
          <p:txBody>
            <a:bodyPr wrap="square" lIns="0" tIns="0" rIns="0" bIns="0" rtlCol="0"/>
            <a:lstStyle/>
            <a:p>
              <a:endParaRPr/>
            </a:p>
          </p:txBody>
        </p:sp>
        <p:pic>
          <p:nvPicPr>
            <p:cNvPr id="42" name="object 42"/>
            <p:cNvPicPr/>
            <p:nvPr/>
          </p:nvPicPr>
          <p:blipFill>
            <a:blip r:embed="rId11" cstate="print"/>
            <a:stretch>
              <a:fillRect/>
            </a:stretch>
          </p:blipFill>
          <p:spPr>
            <a:xfrm>
              <a:off x="1385316" y="4271772"/>
              <a:ext cx="117348" cy="126491"/>
            </a:xfrm>
            <a:prstGeom prst="rect">
              <a:avLst/>
            </a:prstGeom>
          </p:spPr>
        </p:pic>
        <p:sp>
          <p:nvSpPr>
            <p:cNvPr id="43" name="object 43"/>
            <p:cNvSpPr/>
            <p:nvPr/>
          </p:nvSpPr>
          <p:spPr>
            <a:xfrm>
              <a:off x="966215" y="3521964"/>
              <a:ext cx="1714500" cy="0"/>
            </a:xfrm>
            <a:custGeom>
              <a:avLst/>
              <a:gdLst/>
              <a:ahLst/>
              <a:cxnLst/>
              <a:rect l="l" t="t" r="r" b="b"/>
              <a:pathLst>
                <a:path w="1714500">
                  <a:moveTo>
                    <a:pt x="0" y="0"/>
                  </a:moveTo>
                  <a:lnTo>
                    <a:pt x="1714500" y="0"/>
                  </a:lnTo>
                </a:path>
              </a:pathLst>
            </a:custGeom>
            <a:ln w="12192">
              <a:solidFill>
                <a:srgbClr val="000000"/>
              </a:solidFill>
            </a:ln>
          </p:spPr>
          <p:txBody>
            <a:bodyPr wrap="square" lIns="0" tIns="0" rIns="0" bIns="0" rtlCol="0"/>
            <a:lstStyle/>
            <a:p>
              <a:endParaRPr/>
            </a:p>
          </p:txBody>
        </p:sp>
        <p:pic>
          <p:nvPicPr>
            <p:cNvPr id="44" name="object 44"/>
            <p:cNvPicPr/>
            <p:nvPr/>
          </p:nvPicPr>
          <p:blipFill>
            <a:blip r:embed="rId12" cstate="print"/>
            <a:stretch>
              <a:fillRect/>
            </a:stretch>
          </p:blipFill>
          <p:spPr>
            <a:xfrm>
              <a:off x="882395" y="3454908"/>
              <a:ext cx="117348" cy="128016"/>
            </a:xfrm>
            <a:prstGeom prst="rect">
              <a:avLst/>
            </a:prstGeom>
          </p:spPr>
        </p:pic>
        <p:sp>
          <p:nvSpPr>
            <p:cNvPr id="45" name="object 45"/>
            <p:cNvSpPr/>
            <p:nvPr/>
          </p:nvSpPr>
          <p:spPr>
            <a:xfrm>
              <a:off x="1033271" y="5219700"/>
              <a:ext cx="1647825" cy="3175"/>
            </a:xfrm>
            <a:custGeom>
              <a:avLst/>
              <a:gdLst/>
              <a:ahLst/>
              <a:cxnLst/>
              <a:rect l="l" t="t" r="r" b="b"/>
              <a:pathLst>
                <a:path w="1647825" h="3175">
                  <a:moveTo>
                    <a:pt x="0" y="3048"/>
                  </a:moveTo>
                  <a:lnTo>
                    <a:pt x="1647444" y="0"/>
                  </a:lnTo>
                </a:path>
              </a:pathLst>
            </a:custGeom>
            <a:ln w="12192">
              <a:solidFill>
                <a:srgbClr val="000000"/>
              </a:solidFill>
            </a:ln>
          </p:spPr>
          <p:txBody>
            <a:bodyPr wrap="square" lIns="0" tIns="0" rIns="0" bIns="0" rtlCol="0"/>
            <a:lstStyle/>
            <a:p>
              <a:endParaRPr/>
            </a:p>
          </p:txBody>
        </p:sp>
        <p:pic>
          <p:nvPicPr>
            <p:cNvPr id="46" name="object 46"/>
            <p:cNvPicPr/>
            <p:nvPr/>
          </p:nvPicPr>
          <p:blipFill>
            <a:blip r:embed="rId13" cstate="print"/>
            <a:stretch>
              <a:fillRect/>
            </a:stretch>
          </p:blipFill>
          <p:spPr>
            <a:xfrm>
              <a:off x="960119" y="5154168"/>
              <a:ext cx="117348" cy="129540"/>
            </a:xfrm>
            <a:prstGeom prst="rect">
              <a:avLst/>
            </a:prstGeom>
          </p:spPr>
        </p:pic>
        <p:sp>
          <p:nvSpPr>
            <p:cNvPr id="47" name="object 47"/>
            <p:cNvSpPr/>
            <p:nvPr/>
          </p:nvSpPr>
          <p:spPr>
            <a:xfrm>
              <a:off x="592835" y="4463796"/>
              <a:ext cx="401320" cy="0"/>
            </a:xfrm>
            <a:custGeom>
              <a:avLst/>
              <a:gdLst/>
              <a:ahLst/>
              <a:cxnLst/>
              <a:rect l="l" t="t" r="r" b="b"/>
              <a:pathLst>
                <a:path w="401319">
                  <a:moveTo>
                    <a:pt x="400812" y="0"/>
                  </a:moveTo>
                  <a:lnTo>
                    <a:pt x="0" y="0"/>
                  </a:lnTo>
                </a:path>
              </a:pathLst>
            </a:custGeom>
            <a:ln w="12192">
              <a:solidFill>
                <a:srgbClr val="000000"/>
              </a:solidFill>
            </a:ln>
          </p:spPr>
          <p:txBody>
            <a:bodyPr wrap="square" lIns="0" tIns="0" rIns="0" bIns="0" rtlCol="0"/>
            <a:lstStyle/>
            <a:p>
              <a:endParaRPr/>
            </a:p>
          </p:txBody>
        </p:sp>
        <p:sp>
          <p:nvSpPr>
            <p:cNvPr id="48" name="object 48"/>
            <p:cNvSpPr/>
            <p:nvPr/>
          </p:nvSpPr>
          <p:spPr>
            <a:xfrm>
              <a:off x="658367" y="4532376"/>
              <a:ext cx="268605" cy="0"/>
            </a:xfrm>
            <a:custGeom>
              <a:avLst/>
              <a:gdLst/>
              <a:ahLst/>
              <a:cxnLst/>
              <a:rect l="l" t="t" r="r" b="b"/>
              <a:pathLst>
                <a:path w="268605">
                  <a:moveTo>
                    <a:pt x="268224" y="0"/>
                  </a:moveTo>
                  <a:lnTo>
                    <a:pt x="0" y="0"/>
                  </a:lnTo>
                </a:path>
              </a:pathLst>
            </a:custGeom>
            <a:ln w="12192">
              <a:solidFill>
                <a:srgbClr val="000000"/>
              </a:solidFill>
            </a:ln>
          </p:spPr>
          <p:txBody>
            <a:bodyPr wrap="square" lIns="0" tIns="0" rIns="0" bIns="0" rtlCol="0"/>
            <a:lstStyle/>
            <a:p>
              <a:endParaRPr/>
            </a:p>
          </p:txBody>
        </p:sp>
        <p:sp>
          <p:nvSpPr>
            <p:cNvPr id="49" name="object 49"/>
            <p:cNvSpPr/>
            <p:nvPr/>
          </p:nvSpPr>
          <p:spPr>
            <a:xfrm>
              <a:off x="725423" y="4599432"/>
              <a:ext cx="135890" cy="0"/>
            </a:xfrm>
            <a:custGeom>
              <a:avLst/>
              <a:gdLst/>
              <a:ahLst/>
              <a:cxnLst/>
              <a:rect l="l" t="t" r="r" b="b"/>
              <a:pathLst>
                <a:path w="135890">
                  <a:moveTo>
                    <a:pt x="135636" y="0"/>
                  </a:moveTo>
                  <a:lnTo>
                    <a:pt x="0" y="0"/>
                  </a:lnTo>
                </a:path>
              </a:pathLst>
            </a:custGeom>
            <a:ln w="12192">
              <a:solidFill>
                <a:srgbClr val="000000"/>
              </a:solidFill>
            </a:ln>
          </p:spPr>
          <p:txBody>
            <a:bodyPr wrap="square" lIns="0" tIns="0" rIns="0" bIns="0" rtlCol="0"/>
            <a:lstStyle/>
            <a:p>
              <a:endParaRPr/>
            </a:p>
          </p:txBody>
        </p:sp>
        <p:sp>
          <p:nvSpPr>
            <p:cNvPr id="50" name="object 50"/>
            <p:cNvSpPr/>
            <p:nvPr/>
          </p:nvSpPr>
          <p:spPr>
            <a:xfrm>
              <a:off x="798575" y="4335780"/>
              <a:ext cx="0" cy="128270"/>
            </a:xfrm>
            <a:custGeom>
              <a:avLst/>
              <a:gdLst/>
              <a:ahLst/>
              <a:cxnLst/>
              <a:rect l="l" t="t" r="r" b="b"/>
              <a:pathLst>
                <a:path h="128270">
                  <a:moveTo>
                    <a:pt x="0" y="128016"/>
                  </a:moveTo>
                  <a:lnTo>
                    <a:pt x="0" y="0"/>
                  </a:lnTo>
                </a:path>
              </a:pathLst>
            </a:custGeom>
            <a:ln w="12192">
              <a:solidFill>
                <a:srgbClr val="000000"/>
              </a:solidFill>
            </a:ln>
          </p:spPr>
          <p:txBody>
            <a:bodyPr wrap="square" lIns="0" tIns="0" rIns="0" bIns="0" rtlCol="0"/>
            <a:lstStyle/>
            <a:p>
              <a:endParaRPr/>
            </a:p>
          </p:txBody>
        </p:sp>
        <p:sp>
          <p:nvSpPr>
            <p:cNvPr id="51" name="object 51"/>
            <p:cNvSpPr/>
            <p:nvPr/>
          </p:nvSpPr>
          <p:spPr>
            <a:xfrm>
              <a:off x="2410968" y="4320540"/>
              <a:ext cx="269875" cy="5080"/>
            </a:xfrm>
            <a:custGeom>
              <a:avLst/>
              <a:gdLst/>
              <a:ahLst/>
              <a:cxnLst/>
              <a:rect l="l" t="t" r="r" b="b"/>
              <a:pathLst>
                <a:path w="269875" h="5079">
                  <a:moveTo>
                    <a:pt x="0" y="4572"/>
                  </a:moveTo>
                  <a:lnTo>
                    <a:pt x="269748" y="0"/>
                  </a:lnTo>
                </a:path>
              </a:pathLst>
            </a:custGeom>
            <a:ln w="12192">
              <a:solidFill>
                <a:srgbClr val="000000"/>
              </a:solidFill>
            </a:ln>
          </p:spPr>
          <p:txBody>
            <a:bodyPr wrap="square" lIns="0" tIns="0" rIns="0" bIns="0" rtlCol="0"/>
            <a:lstStyle/>
            <a:p>
              <a:endParaRPr/>
            </a:p>
          </p:txBody>
        </p:sp>
        <p:pic>
          <p:nvPicPr>
            <p:cNvPr id="52" name="object 52"/>
            <p:cNvPicPr/>
            <p:nvPr/>
          </p:nvPicPr>
          <p:blipFill>
            <a:blip r:embed="rId14" cstate="print"/>
            <a:stretch>
              <a:fillRect/>
            </a:stretch>
          </p:blipFill>
          <p:spPr>
            <a:xfrm>
              <a:off x="2362199" y="4256532"/>
              <a:ext cx="115823" cy="129539"/>
            </a:xfrm>
            <a:prstGeom prst="rect">
              <a:avLst/>
            </a:prstGeom>
          </p:spPr>
        </p:pic>
        <p:sp>
          <p:nvSpPr>
            <p:cNvPr id="53" name="object 53"/>
            <p:cNvSpPr/>
            <p:nvPr/>
          </p:nvSpPr>
          <p:spPr>
            <a:xfrm>
              <a:off x="470915" y="4338828"/>
              <a:ext cx="2209800" cy="1115695"/>
            </a:xfrm>
            <a:custGeom>
              <a:avLst/>
              <a:gdLst/>
              <a:ahLst/>
              <a:cxnLst/>
              <a:rect l="l" t="t" r="r" b="b"/>
              <a:pathLst>
                <a:path w="2209800" h="1115695">
                  <a:moveTo>
                    <a:pt x="0" y="1115568"/>
                  </a:moveTo>
                  <a:lnTo>
                    <a:pt x="0" y="0"/>
                  </a:lnTo>
                </a:path>
                <a:path w="2209800" h="1115695">
                  <a:moveTo>
                    <a:pt x="0" y="1115568"/>
                  </a:moveTo>
                  <a:lnTo>
                    <a:pt x="2209800" y="1115568"/>
                  </a:lnTo>
                </a:path>
              </a:pathLst>
            </a:custGeom>
            <a:ln w="12192">
              <a:solidFill>
                <a:srgbClr val="000000"/>
              </a:solidFill>
            </a:ln>
          </p:spPr>
          <p:txBody>
            <a:bodyPr wrap="square" lIns="0" tIns="0" rIns="0" bIns="0" rtlCol="0"/>
            <a:lstStyle/>
            <a:p>
              <a:endParaRPr/>
            </a:p>
          </p:txBody>
        </p:sp>
      </p:grpSp>
      <p:sp>
        <p:nvSpPr>
          <p:cNvPr id="54" name="object 54"/>
          <p:cNvSpPr txBox="1"/>
          <p:nvPr/>
        </p:nvSpPr>
        <p:spPr>
          <a:xfrm>
            <a:off x="5183771" y="5402840"/>
            <a:ext cx="125603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3</a:t>
            </a:r>
            <a:r>
              <a:rPr sz="1800" spc="-35" dirty="0">
                <a:latin typeface="Arial"/>
                <a:cs typeface="Arial"/>
              </a:rPr>
              <a:t> </a:t>
            </a:r>
            <a:r>
              <a:rPr sz="1800" dirty="0">
                <a:latin typeface="Arial"/>
                <a:cs typeface="Arial"/>
              </a:rPr>
              <a:t>wire,</a:t>
            </a:r>
            <a:r>
              <a:rPr sz="1800" spc="15" dirty="0">
                <a:latin typeface="Arial"/>
                <a:cs typeface="Arial"/>
              </a:rPr>
              <a:t> </a:t>
            </a:r>
            <a:r>
              <a:rPr sz="1800" spc="-10" dirty="0">
                <a:latin typeface="Arial"/>
                <a:cs typeface="Arial"/>
              </a:rPr>
              <a:t>delta</a:t>
            </a:r>
            <a:endParaRPr sz="1800">
              <a:latin typeface="Arial"/>
              <a:cs typeface="Arial"/>
            </a:endParaRPr>
          </a:p>
        </p:txBody>
      </p:sp>
      <p:sp>
        <p:nvSpPr>
          <p:cNvPr id="55" name="object 55"/>
          <p:cNvSpPr txBox="1"/>
          <p:nvPr/>
        </p:nvSpPr>
        <p:spPr>
          <a:xfrm>
            <a:off x="7054862" y="5402840"/>
            <a:ext cx="155511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3</a:t>
            </a:r>
            <a:r>
              <a:rPr sz="1800" spc="-35" dirty="0">
                <a:latin typeface="Arial"/>
                <a:cs typeface="Arial"/>
              </a:rPr>
              <a:t> </a:t>
            </a:r>
            <a:r>
              <a:rPr sz="1800" dirty="0">
                <a:latin typeface="Arial"/>
                <a:cs typeface="Arial"/>
              </a:rPr>
              <a:t>wire,</a:t>
            </a:r>
            <a:r>
              <a:rPr sz="1800" spc="15" dirty="0">
                <a:latin typeface="Arial"/>
                <a:cs typeface="Arial"/>
              </a:rPr>
              <a:t> </a:t>
            </a:r>
            <a:r>
              <a:rPr sz="1800" spc="-10" dirty="0">
                <a:latin typeface="Arial"/>
                <a:cs typeface="Arial"/>
              </a:rPr>
              <a:t>network</a:t>
            </a:r>
            <a:endParaRPr sz="1800">
              <a:latin typeface="Arial"/>
              <a:cs typeface="Arial"/>
            </a:endParaRPr>
          </a:p>
        </p:txBody>
      </p:sp>
      <p:grpSp>
        <p:nvGrpSpPr>
          <p:cNvPr id="56" name="object 56"/>
          <p:cNvGrpSpPr/>
          <p:nvPr/>
        </p:nvGrpSpPr>
        <p:grpSpPr>
          <a:xfrm>
            <a:off x="6953757" y="1612138"/>
            <a:ext cx="1755139" cy="1677035"/>
            <a:chOff x="6953757" y="1612138"/>
            <a:chExt cx="1755139" cy="1677035"/>
          </a:xfrm>
        </p:grpSpPr>
        <p:sp>
          <p:nvSpPr>
            <p:cNvPr id="57" name="object 57"/>
            <p:cNvSpPr/>
            <p:nvPr/>
          </p:nvSpPr>
          <p:spPr>
            <a:xfrm>
              <a:off x="7844789" y="2460498"/>
              <a:ext cx="774700" cy="0"/>
            </a:xfrm>
            <a:custGeom>
              <a:avLst/>
              <a:gdLst/>
              <a:ahLst/>
              <a:cxnLst/>
              <a:rect l="l" t="t" r="r" b="b"/>
              <a:pathLst>
                <a:path w="774700">
                  <a:moveTo>
                    <a:pt x="0" y="0"/>
                  </a:moveTo>
                  <a:lnTo>
                    <a:pt x="774192" y="0"/>
                  </a:lnTo>
                </a:path>
              </a:pathLst>
            </a:custGeom>
            <a:ln w="25908">
              <a:solidFill>
                <a:srgbClr val="0000C6"/>
              </a:solidFill>
            </a:ln>
          </p:spPr>
          <p:txBody>
            <a:bodyPr wrap="square" lIns="0" tIns="0" rIns="0" bIns="0" rtlCol="0"/>
            <a:lstStyle/>
            <a:p>
              <a:endParaRPr/>
            </a:p>
          </p:txBody>
        </p:sp>
        <p:sp>
          <p:nvSpPr>
            <p:cNvPr id="58" name="object 58"/>
            <p:cNvSpPr/>
            <p:nvPr/>
          </p:nvSpPr>
          <p:spPr>
            <a:xfrm>
              <a:off x="8497061" y="2398014"/>
              <a:ext cx="123825" cy="62865"/>
            </a:xfrm>
            <a:custGeom>
              <a:avLst/>
              <a:gdLst/>
              <a:ahLst/>
              <a:cxnLst/>
              <a:rect l="l" t="t" r="r" b="b"/>
              <a:pathLst>
                <a:path w="123825" h="62864">
                  <a:moveTo>
                    <a:pt x="123444" y="62484"/>
                  </a:moveTo>
                  <a:lnTo>
                    <a:pt x="0" y="0"/>
                  </a:lnTo>
                </a:path>
              </a:pathLst>
            </a:custGeom>
            <a:ln w="25908">
              <a:solidFill>
                <a:srgbClr val="0000C6"/>
              </a:solidFill>
            </a:ln>
          </p:spPr>
          <p:txBody>
            <a:bodyPr wrap="square" lIns="0" tIns="0" rIns="0" bIns="0" rtlCol="0"/>
            <a:lstStyle/>
            <a:p>
              <a:endParaRPr/>
            </a:p>
          </p:txBody>
        </p:sp>
        <p:sp>
          <p:nvSpPr>
            <p:cNvPr id="59" name="object 59"/>
            <p:cNvSpPr/>
            <p:nvPr/>
          </p:nvSpPr>
          <p:spPr>
            <a:xfrm>
              <a:off x="8490965" y="2460498"/>
              <a:ext cx="121920" cy="62865"/>
            </a:xfrm>
            <a:custGeom>
              <a:avLst/>
              <a:gdLst/>
              <a:ahLst/>
              <a:cxnLst/>
              <a:rect l="l" t="t" r="r" b="b"/>
              <a:pathLst>
                <a:path w="121920" h="62864">
                  <a:moveTo>
                    <a:pt x="121920" y="0"/>
                  </a:moveTo>
                  <a:lnTo>
                    <a:pt x="0" y="62484"/>
                  </a:lnTo>
                </a:path>
              </a:pathLst>
            </a:custGeom>
            <a:ln w="25908">
              <a:solidFill>
                <a:srgbClr val="0000C6"/>
              </a:solidFill>
            </a:ln>
          </p:spPr>
          <p:txBody>
            <a:bodyPr wrap="square" lIns="0" tIns="0" rIns="0" bIns="0" rtlCol="0"/>
            <a:lstStyle/>
            <a:p>
              <a:endParaRPr/>
            </a:p>
          </p:txBody>
        </p:sp>
        <p:sp>
          <p:nvSpPr>
            <p:cNvPr id="60" name="object 60"/>
            <p:cNvSpPr/>
            <p:nvPr/>
          </p:nvSpPr>
          <p:spPr>
            <a:xfrm>
              <a:off x="7040879" y="1690116"/>
              <a:ext cx="1586865" cy="1521460"/>
            </a:xfrm>
            <a:custGeom>
              <a:avLst/>
              <a:gdLst/>
              <a:ahLst/>
              <a:cxnLst/>
              <a:rect l="l" t="t" r="r" b="b"/>
              <a:pathLst>
                <a:path w="1586865" h="1521460">
                  <a:moveTo>
                    <a:pt x="0" y="760476"/>
                  </a:moveTo>
                  <a:lnTo>
                    <a:pt x="1447" y="714149"/>
                  </a:lnTo>
                  <a:lnTo>
                    <a:pt x="5735" y="668557"/>
                  </a:lnTo>
                  <a:lnTo>
                    <a:pt x="12780" y="623778"/>
                  </a:lnTo>
                  <a:lnTo>
                    <a:pt x="22498" y="579893"/>
                  </a:lnTo>
                  <a:lnTo>
                    <a:pt x="34808" y="536980"/>
                  </a:lnTo>
                  <a:lnTo>
                    <a:pt x="49626" y="495120"/>
                  </a:lnTo>
                  <a:lnTo>
                    <a:pt x="66869" y="454391"/>
                  </a:lnTo>
                  <a:lnTo>
                    <a:pt x="86455" y="414874"/>
                  </a:lnTo>
                  <a:lnTo>
                    <a:pt x="108299" y="376648"/>
                  </a:lnTo>
                  <a:lnTo>
                    <a:pt x="132320" y="339792"/>
                  </a:lnTo>
                  <a:lnTo>
                    <a:pt x="158434" y="304386"/>
                  </a:lnTo>
                  <a:lnTo>
                    <a:pt x="186559" y="270509"/>
                  </a:lnTo>
                  <a:lnTo>
                    <a:pt x="216611" y="238242"/>
                  </a:lnTo>
                  <a:lnTo>
                    <a:pt x="248507" y="207664"/>
                  </a:lnTo>
                  <a:lnTo>
                    <a:pt x="282164" y="178853"/>
                  </a:lnTo>
                  <a:lnTo>
                    <a:pt x="317500" y="151890"/>
                  </a:lnTo>
                  <a:lnTo>
                    <a:pt x="354432" y="126855"/>
                  </a:lnTo>
                  <a:lnTo>
                    <a:pt x="392875" y="103826"/>
                  </a:lnTo>
                  <a:lnTo>
                    <a:pt x="432749" y="82884"/>
                  </a:lnTo>
                  <a:lnTo>
                    <a:pt x="473969" y="64107"/>
                  </a:lnTo>
                  <a:lnTo>
                    <a:pt x="516452" y="47577"/>
                  </a:lnTo>
                  <a:lnTo>
                    <a:pt x="560116" y="33371"/>
                  </a:lnTo>
                  <a:lnTo>
                    <a:pt x="604878" y="21569"/>
                  </a:lnTo>
                  <a:lnTo>
                    <a:pt x="650654" y="12252"/>
                  </a:lnTo>
                  <a:lnTo>
                    <a:pt x="697362" y="5498"/>
                  </a:lnTo>
                  <a:lnTo>
                    <a:pt x="744919" y="1387"/>
                  </a:lnTo>
                  <a:lnTo>
                    <a:pt x="793242" y="0"/>
                  </a:lnTo>
                  <a:lnTo>
                    <a:pt x="841564" y="1387"/>
                  </a:lnTo>
                  <a:lnTo>
                    <a:pt x="889121" y="5498"/>
                  </a:lnTo>
                  <a:lnTo>
                    <a:pt x="935829" y="12252"/>
                  </a:lnTo>
                  <a:lnTo>
                    <a:pt x="981605" y="21569"/>
                  </a:lnTo>
                  <a:lnTo>
                    <a:pt x="1026367" y="33371"/>
                  </a:lnTo>
                  <a:lnTo>
                    <a:pt x="1070031" y="47577"/>
                  </a:lnTo>
                  <a:lnTo>
                    <a:pt x="1112514" y="64107"/>
                  </a:lnTo>
                  <a:lnTo>
                    <a:pt x="1153734" y="82884"/>
                  </a:lnTo>
                  <a:lnTo>
                    <a:pt x="1193608" y="103826"/>
                  </a:lnTo>
                  <a:lnTo>
                    <a:pt x="1232051" y="126855"/>
                  </a:lnTo>
                  <a:lnTo>
                    <a:pt x="1268983" y="151890"/>
                  </a:lnTo>
                  <a:lnTo>
                    <a:pt x="1304319" y="178853"/>
                  </a:lnTo>
                  <a:lnTo>
                    <a:pt x="1337976" y="207664"/>
                  </a:lnTo>
                  <a:lnTo>
                    <a:pt x="1369872" y="238242"/>
                  </a:lnTo>
                  <a:lnTo>
                    <a:pt x="1399924" y="270509"/>
                  </a:lnTo>
                  <a:lnTo>
                    <a:pt x="1428049" y="304386"/>
                  </a:lnTo>
                  <a:lnTo>
                    <a:pt x="1454163" y="339792"/>
                  </a:lnTo>
                  <a:lnTo>
                    <a:pt x="1478184" y="376648"/>
                  </a:lnTo>
                  <a:lnTo>
                    <a:pt x="1500028" y="414874"/>
                  </a:lnTo>
                  <a:lnTo>
                    <a:pt x="1519614" y="454391"/>
                  </a:lnTo>
                  <a:lnTo>
                    <a:pt x="1536857" y="495120"/>
                  </a:lnTo>
                  <a:lnTo>
                    <a:pt x="1551675" y="536980"/>
                  </a:lnTo>
                  <a:lnTo>
                    <a:pt x="1563985" y="579893"/>
                  </a:lnTo>
                  <a:lnTo>
                    <a:pt x="1573703" y="623778"/>
                  </a:lnTo>
                  <a:lnTo>
                    <a:pt x="1580748" y="668557"/>
                  </a:lnTo>
                  <a:lnTo>
                    <a:pt x="1585036" y="714149"/>
                  </a:lnTo>
                  <a:lnTo>
                    <a:pt x="1586484" y="760476"/>
                  </a:lnTo>
                  <a:lnTo>
                    <a:pt x="1585036" y="806802"/>
                  </a:lnTo>
                  <a:lnTo>
                    <a:pt x="1580748" y="852394"/>
                  </a:lnTo>
                  <a:lnTo>
                    <a:pt x="1573703" y="897173"/>
                  </a:lnTo>
                  <a:lnTo>
                    <a:pt x="1563985" y="941058"/>
                  </a:lnTo>
                  <a:lnTo>
                    <a:pt x="1551675" y="983971"/>
                  </a:lnTo>
                  <a:lnTo>
                    <a:pt x="1536857" y="1025831"/>
                  </a:lnTo>
                  <a:lnTo>
                    <a:pt x="1519614" y="1066560"/>
                  </a:lnTo>
                  <a:lnTo>
                    <a:pt x="1500028" y="1106077"/>
                  </a:lnTo>
                  <a:lnTo>
                    <a:pt x="1478184" y="1144303"/>
                  </a:lnTo>
                  <a:lnTo>
                    <a:pt x="1454163" y="1181159"/>
                  </a:lnTo>
                  <a:lnTo>
                    <a:pt x="1428049" y="1216565"/>
                  </a:lnTo>
                  <a:lnTo>
                    <a:pt x="1399924" y="1250442"/>
                  </a:lnTo>
                  <a:lnTo>
                    <a:pt x="1369872" y="1282709"/>
                  </a:lnTo>
                  <a:lnTo>
                    <a:pt x="1337976" y="1313287"/>
                  </a:lnTo>
                  <a:lnTo>
                    <a:pt x="1304319" y="1342098"/>
                  </a:lnTo>
                  <a:lnTo>
                    <a:pt x="1268983" y="1369061"/>
                  </a:lnTo>
                  <a:lnTo>
                    <a:pt x="1232051" y="1394096"/>
                  </a:lnTo>
                  <a:lnTo>
                    <a:pt x="1193608" y="1417125"/>
                  </a:lnTo>
                  <a:lnTo>
                    <a:pt x="1153734" y="1438067"/>
                  </a:lnTo>
                  <a:lnTo>
                    <a:pt x="1112514" y="1456844"/>
                  </a:lnTo>
                  <a:lnTo>
                    <a:pt x="1070031" y="1473374"/>
                  </a:lnTo>
                  <a:lnTo>
                    <a:pt x="1026367" y="1487580"/>
                  </a:lnTo>
                  <a:lnTo>
                    <a:pt x="981605" y="1499382"/>
                  </a:lnTo>
                  <a:lnTo>
                    <a:pt x="935829" y="1508699"/>
                  </a:lnTo>
                  <a:lnTo>
                    <a:pt x="889121" y="1515453"/>
                  </a:lnTo>
                  <a:lnTo>
                    <a:pt x="841564" y="1519564"/>
                  </a:lnTo>
                  <a:lnTo>
                    <a:pt x="793242" y="1520952"/>
                  </a:lnTo>
                  <a:lnTo>
                    <a:pt x="744919" y="1519564"/>
                  </a:lnTo>
                  <a:lnTo>
                    <a:pt x="697362" y="1515453"/>
                  </a:lnTo>
                  <a:lnTo>
                    <a:pt x="650654" y="1508699"/>
                  </a:lnTo>
                  <a:lnTo>
                    <a:pt x="604878" y="1499382"/>
                  </a:lnTo>
                  <a:lnTo>
                    <a:pt x="560116" y="1487580"/>
                  </a:lnTo>
                  <a:lnTo>
                    <a:pt x="516452" y="1473374"/>
                  </a:lnTo>
                  <a:lnTo>
                    <a:pt x="473969" y="1456844"/>
                  </a:lnTo>
                  <a:lnTo>
                    <a:pt x="432749" y="1438067"/>
                  </a:lnTo>
                  <a:lnTo>
                    <a:pt x="392875" y="1417125"/>
                  </a:lnTo>
                  <a:lnTo>
                    <a:pt x="354432" y="1394096"/>
                  </a:lnTo>
                  <a:lnTo>
                    <a:pt x="317500" y="1369061"/>
                  </a:lnTo>
                  <a:lnTo>
                    <a:pt x="282164" y="1342098"/>
                  </a:lnTo>
                  <a:lnTo>
                    <a:pt x="248507" y="1313287"/>
                  </a:lnTo>
                  <a:lnTo>
                    <a:pt x="216611" y="1282709"/>
                  </a:lnTo>
                  <a:lnTo>
                    <a:pt x="186559" y="1250442"/>
                  </a:lnTo>
                  <a:lnTo>
                    <a:pt x="158434" y="1216565"/>
                  </a:lnTo>
                  <a:lnTo>
                    <a:pt x="132320" y="1181159"/>
                  </a:lnTo>
                  <a:lnTo>
                    <a:pt x="108299" y="1144303"/>
                  </a:lnTo>
                  <a:lnTo>
                    <a:pt x="86455" y="1106077"/>
                  </a:lnTo>
                  <a:lnTo>
                    <a:pt x="66869" y="1066560"/>
                  </a:lnTo>
                  <a:lnTo>
                    <a:pt x="49626" y="1025831"/>
                  </a:lnTo>
                  <a:lnTo>
                    <a:pt x="34808" y="983971"/>
                  </a:lnTo>
                  <a:lnTo>
                    <a:pt x="22498" y="941058"/>
                  </a:lnTo>
                  <a:lnTo>
                    <a:pt x="12780" y="897173"/>
                  </a:lnTo>
                  <a:lnTo>
                    <a:pt x="5735" y="852394"/>
                  </a:lnTo>
                  <a:lnTo>
                    <a:pt x="1447" y="806802"/>
                  </a:lnTo>
                  <a:lnTo>
                    <a:pt x="0" y="760476"/>
                  </a:lnTo>
                  <a:close/>
                </a:path>
              </a:pathLst>
            </a:custGeom>
            <a:ln w="12192">
              <a:solidFill>
                <a:srgbClr val="000000"/>
              </a:solidFill>
            </a:ln>
          </p:spPr>
          <p:txBody>
            <a:bodyPr wrap="square" lIns="0" tIns="0" rIns="0" bIns="0" rtlCol="0"/>
            <a:lstStyle/>
            <a:p>
              <a:endParaRPr/>
            </a:p>
          </p:txBody>
        </p:sp>
        <p:sp>
          <p:nvSpPr>
            <p:cNvPr id="61" name="object 61"/>
            <p:cNvSpPr/>
            <p:nvPr/>
          </p:nvSpPr>
          <p:spPr>
            <a:xfrm>
              <a:off x="7834883" y="3215640"/>
              <a:ext cx="0" cy="67310"/>
            </a:xfrm>
            <a:custGeom>
              <a:avLst/>
              <a:gdLst/>
              <a:ahLst/>
              <a:cxnLst/>
              <a:rect l="l" t="t" r="r" b="b"/>
              <a:pathLst>
                <a:path h="67310">
                  <a:moveTo>
                    <a:pt x="0" y="0"/>
                  </a:moveTo>
                  <a:lnTo>
                    <a:pt x="0" y="67056"/>
                  </a:lnTo>
                </a:path>
              </a:pathLst>
            </a:custGeom>
            <a:ln w="12192">
              <a:solidFill>
                <a:srgbClr val="000000"/>
              </a:solidFill>
            </a:ln>
          </p:spPr>
          <p:txBody>
            <a:bodyPr wrap="square" lIns="0" tIns="0" rIns="0" bIns="0" rtlCol="0"/>
            <a:lstStyle/>
            <a:p>
              <a:endParaRPr/>
            </a:p>
          </p:txBody>
        </p:sp>
        <p:sp>
          <p:nvSpPr>
            <p:cNvPr id="62" name="object 62"/>
            <p:cNvSpPr/>
            <p:nvPr/>
          </p:nvSpPr>
          <p:spPr>
            <a:xfrm>
              <a:off x="7828787" y="1618488"/>
              <a:ext cx="0" cy="67310"/>
            </a:xfrm>
            <a:custGeom>
              <a:avLst/>
              <a:gdLst/>
              <a:ahLst/>
              <a:cxnLst/>
              <a:rect l="l" t="t" r="r" b="b"/>
              <a:pathLst>
                <a:path h="67310">
                  <a:moveTo>
                    <a:pt x="0" y="0"/>
                  </a:moveTo>
                  <a:lnTo>
                    <a:pt x="0" y="67056"/>
                  </a:lnTo>
                </a:path>
              </a:pathLst>
            </a:custGeom>
            <a:ln w="12192">
              <a:solidFill>
                <a:srgbClr val="000000"/>
              </a:solidFill>
            </a:ln>
          </p:spPr>
          <p:txBody>
            <a:bodyPr wrap="square" lIns="0" tIns="0" rIns="0" bIns="0" rtlCol="0"/>
            <a:lstStyle/>
            <a:p>
              <a:endParaRPr/>
            </a:p>
          </p:txBody>
        </p:sp>
        <p:sp>
          <p:nvSpPr>
            <p:cNvPr id="63" name="object 63"/>
            <p:cNvSpPr/>
            <p:nvPr/>
          </p:nvSpPr>
          <p:spPr>
            <a:xfrm>
              <a:off x="6960107" y="2450591"/>
              <a:ext cx="70485" cy="0"/>
            </a:xfrm>
            <a:custGeom>
              <a:avLst/>
              <a:gdLst/>
              <a:ahLst/>
              <a:cxnLst/>
              <a:rect l="l" t="t" r="r" b="b"/>
              <a:pathLst>
                <a:path w="70484">
                  <a:moveTo>
                    <a:pt x="70103" y="0"/>
                  </a:moveTo>
                  <a:lnTo>
                    <a:pt x="0" y="0"/>
                  </a:lnTo>
                </a:path>
              </a:pathLst>
            </a:custGeom>
            <a:ln w="12192">
              <a:solidFill>
                <a:srgbClr val="000000"/>
              </a:solidFill>
            </a:ln>
          </p:spPr>
          <p:txBody>
            <a:bodyPr wrap="square" lIns="0" tIns="0" rIns="0" bIns="0" rtlCol="0"/>
            <a:lstStyle/>
            <a:p>
              <a:endParaRPr/>
            </a:p>
          </p:txBody>
        </p:sp>
        <p:sp>
          <p:nvSpPr>
            <p:cNvPr id="64" name="object 64"/>
            <p:cNvSpPr/>
            <p:nvPr/>
          </p:nvSpPr>
          <p:spPr>
            <a:xfrm>
              <a:off x="8633459" y="2456688"/>
              <a:ext cx="68580" cy="0"/>
            </a:xfrm>
            <a:custGeom>
              <a:avLst/>
              <a:gdLst/>
              <a:ahLst/>
              <a:cxnLst/>
              <a:rect l="l" t="t" r="r" b="b"/>
              <a:pathLst>
                <a:path w="68579">
                  <a:moveTo>
                    <a:pt x="0" y="0"/>
                  </a:moveTo>
                  <a:lnTo>
                    <a:pt x="68580" y="0"/>
                  </a:lnTo>
                </a:path>
              </a:pathLst>
            </a:custGeom>
            <a:ln w="12192">
              <a:solidFill>
                <a:srgbClr val="000000"/>
              </a:solidFill>
            </a:ln>
          </p:spPr>
          <p:txBody>
            <a:bodyPr wrap="square" lIns="0" tIns="0" rIns="0" bIns="0" rtlCol="0"/>
            <a:lstStyle/>
            <a:p>
              <a:endParaRPr/>
            </a:p>
          </p:txBody>
        </p:sp>
      </p:grpSp>
      <p:sp>
        <p:nvSpPr>
          <p:cNvPr id="65" name="object 65"/>
          <p:cNvSpPr txBox="1"/>
          <p:nvPr/>
        </p:nvSpPr>
        <p:spPr>
          <a:xfrm>
            <a:off x="7572387" y="1515920"/>
            <a:ext cx="217804" cy="299720"/>
          </a:xfrm>
          <a:prstGeom prst="rect">
            <a:avLst/>
          </a:prstGeom>
        </p:spPr>
        <p:txBody>
          <a:bodyPr vert="horz" wrap="square" lIns="0" tIns="12700" rIns="0" bIns="0" rtlCol="0">
            <a:spAutoFit/>
          </a:bodyPr>
          <a:lstStyle/>
          <a:p>
            <a:pPr marL="12700">
              <a:lnSpc>
                <a:spcPct val="100000"/>
              </a:lnSpc>
              <a:spcBef>
                <a:spcPts val="100"/>
              </a:spcBef>
            </a:pPr>
            <a:r>
              <a:rPr sz="900" spc="-25" dirty="0">
                <a:latin typeface="Arial"/>
                <a:cs typeface="Arial"/>
              </a:rPr>
              <a:t>270</a:t>
            </a:r>
            <a:endParaRPr sz="900">
              <a:latin typeface="Arial"/>
              <a:cs typeface="Arial"/>
            </a:endParaRPr>
          </a:p>
          <a:p>
            <a:pPr marL="12700">
              <a:lnSpc>
                <a:spcPct val="100000"/>
              </a:lnSpc>
            </a:pPr>
            <a:r>
              <a:rPr sz="900" dirty="0">
                <a:latin typeface="Arial"/>
                <a:cs typeface="Arial"/>
              </a:rPr>
              <a:t>°</a:t>
            </a:r>
            <a:endParaRPr sz="900">
              <a:latin typeface="Arial"/>
              <a:cs typeface="Arial"/>
            </a:endParaRPr>
          </a:p>
        </p:txBody>
      </p:sp>
      <p:sp>
        <p:nvSpPr>
          <p:cNvPr id="66" name="object 66"/>
          <p:cNvSpPr txBox="1"/>
          <p:nvPr/>
        </p:nvSpPr>
        <p:spPr>
          <a:xfrm>
            <a:off x="7884883" y="3252137"/>
            <a:ext cx="199390" cy="162560"/>
          </a:xfrm>
          <a:prstGeom prst="rect">
            <a:avLst/>
          </a:prstGeom>
        </p:spPr>
        <p:txBody>
          <a:bodyPr vert="horz" wrap="square" lIns="0" tIns="12700" rIns="0" bIns="0" rtlCol="0">
            <a:spAutoFit/>
          </a:bodyPr>
          <a:lstStyle/>
          <a:p>
            <a:pPr marL="12700">
              <a:lnSpc>
                <a:spcPct val="100000"/>
              </a:lnSpc>
              <a:spcBef>
                <a:spcPts val="100"/>
              </a:spcBef>
            </a:pPr>
            <a:r>
              <a:rPr sz="900" spc="-25" dirty="0">
                <a:latin typeface="Arial"/>
                <a:cs typeface="Arial"/>
              </a:rPr>
              <a:t>90°</a:t>
            </a:r>
            <a:endParaRPr sz="900">
              <a:latin typeface="Arial"/>
              <a:cs typeface="Arial"/>
            </a:endParaRPr>
          </a:p>
        </p:txBody>
      </p:sp>
      <p:grpSp>
        <p:nvGrpSpPr>
          <p:cNvPr id="67" name="object 67"/>
          <p:cNvGrpSpPr/>
          <p:nvPr/>
        </p:nvGrpSpPr>
        <p:grpSpPr>
          <a:xfrm>
            <a:off x="7435595" y="1786127"/>
            <a:ext cx="980440" cy="713740"/>
            <a:chOff x="7435595" y="1786127"/>
            <a:chExt cx="980440" cy="713740"/>
          </a:xfrm>
        </p:grpSpPr>
        <p:sp>
          <p:nvSpPr>
            <p:cNvPr id="68" name="object 68"/>
            <p:cNvSpPr/>
            <p:nvPr/>
          </p:nvSpPr>
          <p:spPr>
            <a:xfrm>
              <a:off x="7450073" y="1800605"/>
              <a:ext cx="387350" cy="643255"/>
            </a:xfrm>
            <a:custGeom>
              <a:avLst/>
              <a:gdLst/>
              <a:ahLst/>
              <a:cxnLst/>
              <a:rect l="l" t="t" r="r" b="b"/>
              <a:pathLst>
                <a:path w="387350" h="643255">
                  <a:moveTo>
                    <a:pt x="387096" y="643127"/>
                  </a:moveTo>
                  <a:lnTo>
                    <a:pt x="0" y="0"/>
                  </a:lnTo>
                </a:path>
              </a:pathLst>
            </a:custGeom>
            <a:ln w="25908">
              <a:solidFill>
                <a:srgbClr val="0000C6"/>
              </a:solidFill>
            </a:ln>
          </p:spPr>
          <p:txBody>
            <a:bodyPr wrap="square" lIns="0" tIns="0" rIns="0" bIns="0" rtlCol="0"/>
            <a:lstStyle/>
            <a:p>
              <a:endParaRPr/>
            </a:p>
          </p:txBody>
        </p:sp>
        <p:sp>
          <p:nvSpPr>
            <p:cNvPr id="69" name="object 69"/>
            <p:cNvSpPr/>
            <p:nvPr/>
          </p:nvSpPr>
          <p:spPr>
            <a:xfrm>
              <a:off x="7448549" y="1799081"/>
              <a:ext cx="6350" cy="134620"/>
            </a:xfrm>
            <a:custGeom>
              <a:avLst/>
              <a:gdLst/>
              <a:ahLst/>
              <a:cxnLst/>
              <a:rect l="l" t="t" r="r" b="b"/>
              <a:pathLst>
                <a:path w="6350" h="134619">
                  <a:moveTo>
                    <a:pt x="0" y="0"/>
                  </a:moveTo>
                  <a:lnTo>
                    <a:pt x="6096" y="134112"/>
                  </a:lnTo>
                </a:path>
              </a:pathLst>
            </a:custGeom>
            <a:ln w="25908">
              <a:solidFill>
                <a:srgbClr val="0000C6"/>
              </a:solidFill>
            </a:ln>
          </p:spPr>
          <p:txBody>
            <a:bodyPr wrap="square" lIns="0" tIns="0" rIns="0" bIns="0" rtlCol="0"/>
            <a:lstStyle/>
            <a:p>
              <a:endParaRPr/>
            </a:p>
          </p:txBody>
        </p:sp>
        <p:sp>
          <p:nvSpPr>
            <p:cNvPr id="70" name="object 70"/>
            <p:cNvSpPr/>
            <p:nvPr/>
          </p:nvSpPr>
          <p:spPr>
            <a:xfrm>
              <a:off x="7453121" y="1805177"/>
              <a:ext cx="117475" cy="71755"/>
            </a:xfrm>
            <a:custGeom>
              <a:avLst/>
              <a:gdLst/>
              <a:ahLst/>
              <a:cxnLst/>
              <a:rect l="l" t="t" r="r" b="b"/>
              <a:pathLst>
                <a:path w="117475" h="71755">
                  <a:moveTo>
                    <a:pt x="0" y="0"/>
                  </a:moveTo>
                  <a:lnTo>
                    <a:pt x="117348" y="71628"/>
                  </a:lnTo>
                </a:path>
              </a:pathLst>
            </a:custGeom>
            <a:ln w="25908">
              <a:solidFill>
                <a:srgbClr val="0000C6"/>
              </a:solidFill>
            </a:ln>
          </p:spPr>
          <p:txBody>
            <a:bodyPr wrap="square" lIns="0" tIns="0" rIns="0" bIns="0" rtlCol="0"/>
            <a:lstStyle/>
            <a:p>
              <a:endParaRPr/>
            </a:p>
          </p:txBody>
        </p:sp>
        <p:sp>
          <p:nvSpPr>
            <p:cNvPr id="71" name="object 71"/>
            <p:cNvSpPr/>
            <p:nvPr/>
          </p:nvSpPr>
          <p:spPr>
            <a:xfrm>
              <a:off x="7579893" y="2017623"/>
              <a:ext cx="247650" cy="413384"/>
            </a:xfrm>
            <a:custGeom>
              <a:avLst/>
              <a:gdLst/>
              <a:ahLst/>
              <a:cxnLst/>
              <a:rect l="l" t="t" r="r" b="b"/>
              <a:pathLst>
                <a:path w="247650" h="413385">
                  <a:moveTo>
                    <a:pt x="247370" y="413156"/>
                  </a:moveTo>
                  <a:lnTo>
                    <a:pt x="0" y="0"/>
                  </a:lnTo>
                </a:path>
              </a:pathLst>
            </a:custGeom>
            <a:ln w="12700">
              <a:solidFill>
                <a:srgbClr val="FB0128"/>
              </a:solidFill>
            </a:ln>
          </p:spPr>
          <p:txBody>
            <a:bodyPr wrap="square" lIns="0" tIns="0" rIns="0" bIns="0" rtlCol="0"/>
            <a:lstStyle/>
            <a:p>
              <a:endParaRPr/>
            </a:p>
          </p:txBody>
        </p:sp>
        <p:sp>
          <p:nvSpPr>
            <p:cNvPr id="72" name="object 72"/>
            <p:cNvSpPr/>
            <p:nvPr/>
          </p:nvSpPr>
          <p:spPr>
            <a:xfrm>
              <a:off x="7540750" y="1952243"/>
              <a:ext cx="98425" cy="128905"/>
            </a:xfrm>
            <a:custGeom>
              <a:avLst/>
              <a:gdLst/>
              <a:ahLst/>
              <a:cxnLst/>
              <a:rect l="l" t="t" r="r" b="b"/>
              <a:pathLst>
                <a:path w="98425" h="128905">
                  <a:moveTo>
                    <a:pt x="0" y="0"/>
                  </a:moveTo>
                  <a:lnTo>
                    <a:pt x="32550" y="128536"/>
                  </a:lnTo>
                  <a:lnTo>
                    <a:pt x="39141" y="65379"/>
                  </a:lnTo>
                  <a:lnTo>
                    <a:pt x="97929" y="89395"/>
                  </a:lnTo>
                  <a:lnTo>
                    <a:pt x="0" y="0"/>
                  </a:lnTo>
                  <a:close/>
                </a:path>
              </a:pathLst>
            </a:custGeom>
            <a:solidFill>
              <a:srgbClr val="FB0128"/>
            </a:solidFill>
          </p:spPr>
          <p:txBody>
            <a:bodyPr wrap="square" lIns="0" tIns="0" rIns="0" bIns="0" rtlCol="0"/>
            <a:lstStyle/>
            <a:p>
              <a:endParaRPr/>
            </a:p>
          </p:txBody>
        </p:sp>
        <p:sp>
          <p:nvSpPr>
            <p:cNvPr id="73" name="object 73"/>
            <p:cNvSpPr/>
            <p:nvPr/>
          </p:nvSpPr>
          <p:spPr>
            <a:xfrm>
              <a:off x="7836407" y="2461259"/>
              <a:ext cx="502920" cy="0"/>
            </a:xfrm>
            <a:custGeom>
              <a:avLst/>
              <a:gdLst/>
              <a:ahLst/>
              <a:cxnLst/>
              <a:rect l="l" t="t" r="r" b="b"/>
              <a:pathLst>
                <a:path w="502920">
                  <a:moveTo>
                    <a:pt x="0" y="0"/>
                  </a:moveTo>
                  <a:lnTo>
                    <a:pt x="502920" y="0"/>
                  </a:lnTo>
                </a:path>
              </a:pathLst>
            </a:custGeom>
            <a:ln w="12700">
              <a:solidFill>
                <a:srgbClr val="FB0128"/>
              </a:solidFill>
            </a:ln>
          </p:spPr>
          <p:txBody>
            <a:bodyPr wrap="square" lIns="0" tIns="0" rIns="0" bIns="0" rtlCol="0"/>
            <a:lstStyle/>
            <a:p>
              <a:endParaRPr/>
            </a:p>
          </p:txBody>
        </p:sp>
        <p:sp>
          <p:nvSpPr>
            <p:cNvPr id="74" name="object 74"/>
            <p:cNvSpPr/>
            <p:nvPr/>
          </p:nvSpPr>
          <p:spPr>
            <a:xfrm>
              <a:off x="8288527" y="2423157"/>
              <a:ext cx="127000" cy="76200"/>
            </a:xfrm>
            <a:custGeom>
              <a:avLst/>
              <a:gdLst/>
              <a:ahLst/>
              <a:cxnLst/>
              <a:rect l="l" t="t" r="r" b="b"/>
              <a:pathLst>
                <a:path w="127000" h="76200">
                  <a:moveTo>
                    <a:pt x="0" y="0"/>
                  </a:moveTo>
                  <a:lnTo>
                    <a:pt x="50800" y="38100"/>
                  </a:lnTo>
                  <a:lnTo>
                    <a:pt x="0" y="76200"/>
                  </a:lnTo>
                  <a:lnTo>
                    <a:pt x="127000" y="38100"/>
                  </a:lnTo>
                  <a:lnTo>
                    <a:pt x="0" y="0"/>
                  </a:lnTo>
                  <a:close/>
                </a:path>
              </a:pathLst>
            </a:custGeom>
            <a:solidFill>
              <a:srgbClr val="FB0128"/>
            </a:solidFill>
          </p:spPr>
          <p:txBody>
            <a:bodyPr wrap="square" lIns="0" tIns="0" rIns="0" bIns="0" rtlCol="0"/>
            <a:lstStyle/>
            <a:p>
              <a:endParaRPr/>
            </a:p>
          </p:txBody>
        </p:sp>
      </p:grpSp>
      <p:sp>
        <p:nvSpPr>
          <p:cNvPr id="75" name="object 75"/>
          <p:cNvSpPr txBox="1"/>
          <p:nvPr/>
        </p:nvSpPr>
        <p:spPr>
          <a:xfrm>
            <a:off x="8332561" y="2519825"/>
            <a:ext cx="272415" cy="269240"/>
          </a:xfrm>
          <a:prstGeom prst="rect">
            <a:avLst/>
          </a:prstGeom>
        </p:spPr>
        <p:txBody>
          <a:bodyPr vert="horz" wrap="square" lIns="0" tIns="12065" rIns="0" bIns="0" rtlCol="0">
            <a:spAutoFit/>
          </a:bodyPr>
          <a:lstStyle/>
          <a:p>
            <a:pPr marL="38100">
              <a:lnSpc>
                <a:spcPct val="100000"/>
              </a:lnSpc>
              <a:spcBef>
                <a:spcPts val="95"/>
              </a:spcBef>
            </a:pPr>
            <a:r>
              <a:rPr sz="1600" spc="-25" dirty="0">
                <a:latin typeface="Arial"/>
                <a:cs typeface="Arial"/>
              </a:rPr>
              <a:t>V</a:t>
            </a:r>
            <a:r>
              <a:rPr sz="1575" spc="-37" baseline="-21164" dirty="0">
                <a:latin typeface="Arial"/>
                <a:cs typeface="Arial"/>
              </a:rPr>
              <a:t>a</a:t>
            </a:r>
            <a:endParaRPr sz="1575" baseline="-21164">
              <a:latin typeface="Arial"/>
              <a:cs typeface="Arial"/>
            </a:endParaRPr>
          </a:p>
        </p:txBody>
      </p:sp>
      <p:sp>
        <p:nvSpPr>
          <p:cNvPr id="76" name="object 76"/>
          <p:cNvSpPr txBox="1"/>
          <p:nvPr/>
        </p:nvSpPr>
        <p:spPr>
          <a:xfrm>
            <a:off x="8091763" y="2497636"/>
            <a:ext cx="81915"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Arial"/>
                <a:cs typeface="Arial"/>
              </a:rPr>
              <a:t>I</a:t>
            </a:r>
            <a:endParaRPr sz="1600">
              <a:latin typeface="Arial"/>
              <a:cs typeface="Arial"/>
            </a:endParaRPr>
          </a:p>
        </p:txBody>
      </p:sp>
      <p:sp>
        <p:nvSpPr>
          <p:cNvPr id="77" name="object 77"/>
          <p:cNvSpPr txBox="1"/>
          <p:nvPr/>
        </p:nvSpPr>
        <p:spPr>
          <a:xfrm>
            <a:off x="8148150" y="2613460"/>
            <a:ext cx="100965" cy="188595"/>
          </a:xfrm>
          <a:prstGeom prst="rect">
            <a:avLst/>
          </a:prstGeom>
        </p:spPr>
        <p:txBody>
          <a:bodyPr vert="horz" wrap="square" lIns="0" tIns="14604" rIns="0" bIns="0" rtlCol="0">
            <a:spAutoFit/>
          </a:bodyPr>
          <a:lstStyle/>
          <a:p>
            <a:pPr marL="12700">
              <a:lnSpc>
                <a:spcPct val="100000"/>
              </a:lnSpc>
              <a:spcBef>
                <a:spcPts val="114"/>
              </a:spcBef>
            </a:pPr>
            <a:r>
              <a:rPr sz="1050" spc="10" dirty="0">
                <a:latin typeface="Arial"/>
                <a:cs typeface="Arial"/>
              </a:rPr>
              <a:t>a</a:t>
            </a:r>
            <a:endParaRPr sz="1050">
              <a:latin typeface="Arial"/>
              <a:cs typeface="Arial"/>
            </a:endParaRPr>
          </a:p>
        </p:txBody>
      </p:sp>
      <p:sp>
        <p:nvSpPr>
          <p:cNvPr id="78" name="object 78"/>
          <p:cNvSpPr txBox="1"/>
          <p:nvPr/>
        </p:nvSpPr>
        <p:spPr>
          <a:xfrm>
            <a:off x="7304742" y="1869129"/>
            <a:ext cx="160655" cy="554990"/>
          </a:xfrm>
          <a:prstGeom prst="rect">
            <a:avLst/>
          </a:prstGeom>
        </p:spPr>
        <p:txBody>
          <a:bodyPr vert="horz" wrap="square" lIns="0" tIns="85725" rIns="0" bIns="0" rtlCol="0">
            <a:spAutoFit/>
          </a:bodyPr>
          <a:lstStyle/>
          <a:p>
            <a:pPr marL="12700">
              <a:lnSpc>
                <a:spcPct val="100000"/>
              </a:lnSpc>
              <a:spcBef>
                <a:spcPts val="675"/>
              </a:spcBef>
            </a:pPr>
            <a:r>
              <a:rPr sz="1600" spc="-5" dirty="0">
                <a:latin typeface="Arial"/>
                <a:cs typeface="Arial"/>
              </a:rPr>
              <a:t>V</a:t>
            </a:r>
            <a:endParaRPr sz="1600">
              <a:latin typeface="Arial"/>
              <a:cs typeface="Arial"/>
            </a:endParaRPr>
          </a:p>
          <a:p>
            <a:pPr marL="12700">
              <a:lnSpc>
                <a:spcPct val="100000"/>
              </a:lnSpc>
              <a:spcBef>
                <a:spcPts val="405"/>
              </a:spcBef>
            </a:pPr>
            <a:r>
              <a:rPr sz="1050" spc="5" dirty="0">
                <a:latin typeface="Arial"/>
                <a:cs typeface="Arial"/>
              </a:rPr>
              <a:t>c</a:t>
            </a:r>
            <a:endParaRPr sz="1050">
              <a:latin typeface="Arial"/>
              <a:cs typeface="Arial"/>
            </a:endParaRPr>
          </a:p>
        </p:txBody>
      </p:sp>
      <p:sp>
        <p:nvSpPr>
          <p:cNvPr id="79" name="object 79"/>
          <p:cNvSpPr txBox="1"/>
          <p:nvPr/>
        </p:nvSpPr>
        <p:spPr>
          <a:xfrm>
            <a:off x="7513070" y="2131522"/>
            <a:ext cx="81915"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Arial"/>
                <a:cs typeface="Arial"/>
              </a:rPr>
              <a:t>I</a:t>
            </a:r>
            <a:endParaRPr sz="1600">
              <a:latin typeface="Arial"/>
              <a:cs typeface="Arial"/>
            </a:endParaRPr>
          </a:p>
        </p:txBody>
      </p:sp>
      <p:sp>
        <p:nvSpPr>
          <p:cNvPr id="80" name="object 80"/>
          <p:cNvSpPr txBox="1"/>
          <p:nvPr/>
        </p:nvSpPr>
        <p:spPr>
          <a:xfrm>
            <a:off x="7569458" y="2247346"/>
            <a:ext cx="93345" cy="188595"/>
          </a:xfrm>
          <a:prstGeom prst="rect">
            <a:avLst/>
          </a:prstGeom>
        </p:spPr>
        <p:txBody>
          <a:bodyPr vert="horz" wrap="square" lIns="0" tIns="14604" rIns="0" bIns="0" rtlCol="0">
            <a:spAutoFit/>
          </a:bodyPr>
          <a:lstStyle/>
          <a:p>
            <a:pPr marL="12700">
              <a:lnSpc>
                <a:spcPct val="100000"/>
              </a:lnSpc>
              <a:spcBef>
                <a:spcPts val="114"/>
              </a:spcBef>
            </a:pPr>
            <a:r>
              <a:rPr sz="1050" spc="5" dirty="0">
                <a:latin typeface="Arial"/>
                <a:cs typeface="Arial"/>
              </a:rPr>
              <a:t>c</a:t>
            </a:r>
            <a:endParaRPr sz="1050">
              <a:latin typeface="Arial"/>
              <a:cs typeface="Arial"/>
            </a:endParaRPr>
          </a:p>
        </p:txBody>
      </p:sp>
      <p:grpSp>
        <p:nvGrpSpPr>
          <p:cNvPr id="81" name="object 81"/>
          <p:cNvGrpSpPr/>
          <p:nvPr/>
        </p:nvGrpSpPr>
        <p:grpSpPr>
          <a:xfrm>
            <a:off x="4934458" y="1612138"/>
            <a:ext cx="1755139" cy="1677035"/>
            <a:chOff x="4934458" y="1612138"/>
            <a:chExt cx="1755139" cy="1677035"/>
          </a:xfrm>
        </p:grpSpPr>
        <p:sp>
          <p:nvSpPr>
            <p:cNvPr id="82" name="object 82"/>
            <p:cNvSpPr/>
            <p:nvPr/>
          </p:nvSpPr>
          <p:spPr>
            <a:xfrm>
              <a:off x="5825490" y="2460498"/>
              <a:ext cx="774700" cy="0"/>
            </a:xfrm>
            <a:custGeom>
              <a:avLst/>
              <a:gdLst/>
              <a:ahLst/>
              <a:cxnLst/>
              <a:rect l="l" t="t" r="r" b="b"/>
              <a:pathLst>
                <a:path w="774700">
                  <a:moveTo>
                    <a:pt x="0" y="0"/>
                  </a:moveTo>
                  <a:lnTo>
                    <a:pt x="774192" y="0"/>
                  </a:lnTo>
                </a:path>
              </a:pathLst>
            </a:custGeom>
            <a:ln w="25908">
              <a:solidFill>
                <a:srgbClr val="0000C6"/>
              </a:solidFill>
            </a:ln>
          </p:spPr>
          <p:txBody>
            <a:bodyPr wrap="square" lIns="0" tIns="0" rIns="0" bIns="0" rtlCol="0"/>
            <a:lstStyle/>
            <a:p>
              <a:endParaRPr/>
            </a:p>
          </p:txBody>
        </p:sp>
        <p:sp>
          <p:nvSpPr>
            <p:cNvPr id="83" name="object 83"/>
            <p:cNvSpPr/>
            <p:nvPr/>
          </p:nvSpPr>
          <p:spPr>
            <a:xfrm>
              <a:off x="6477762" y="2398014"/>
              <a:ext cx="123825" cy="62865"/>
            </a:xfrm>
            <a:custGeom>
              <a:avLst/>
              <a:gdLst/>
              <a:ahLst/>
              <a:cxnLst/>
              <a:rect l="l" t="t" r="r" b="b"/>
              <a:pathLst>
                <a:path w="123825" h="62864">
                  <a:moveTo>
                    <a:pt x="123444" y="62484"/>
                  </a:moveTo>
                  <a:lnTo>
                    <a:pt x="0" y="0"/>
                  </a:lnTo>
                </a:path>
              </a:pathLst>
            </a:custGeom>
            <a:ln w="25908">
              <a:solidFill>
                <a:srgbClr val="0000C6"/>
              </a:solidFill>
            </a:ln>
          </p:spPr>
          <p:txBody>
            <a:bodyPr wrap="square" lIns="0" tIns="0" rIns="0" bIns="0" rtlCol="0"/>
            <a:lstStyle/>
            <a:p>
              <a:endParaRPr/>
            </a:p>
          </p:txBody>
        </p:sp>
        <p:sp>
          <p:nvSpPr>
            <p:cNvPr id="84" name="object 84"/>
            <p:cNvSpPr/>
            <p:nvPr/>
          </p:nvSpPr>
          <p:spPr>
            <a:xfrm>
              <a:off x="6471666" y="2460498"/>
              <a:ext cx="121920" cy="62865"/>
            </a:xfrm>
            <a:custGeom>
              <a:avLst/>
              <a:gdLst/>
              <a:ahLst/>
              <a:cxnLst/>
              <a:rect l="l" t="t" r="r" b="b"/>
              <a:pathLst>
                <a:path w="121920" h="62864">
                  <a:moveTo>
                    <a:pt x="121920" y="0"/>
                  </a:moveTo>
                  <a:lnTo>
                    <a:pt x="0" y="62484"/>
                  </a:lnTo>
                </a:path>
              </a:pathLst>
            </a:custGeom>
            <a:ln w="25908">
              <a:solidFill>
                <a:srgbClr val="0000C6"/>
              </a:solidFill>
            </a:ln>
          </p:spPr>
          <p:txBody>
            <a:bodyPr wrap="square" lIns="0" tIns="0" rIns="0" bIns="0" rtlCol="0"/>
            <a:lstStyle/>
            <a:p>
              <a:endParaRPr/>
            </a:p>
          </p:txBody>
        </p:sp>
        <p:sp>
          <p:nvSpPr>
            <p:cNvPr id="85" name="object 85"/>
            <p:cNvSpPr/>
            <p:nvPr/>
          </p:nvSpPr>
          <p:spPr>
            <a:xfrm>
              <a:off x="5021580" y="1690116"/>
              <a:ext cx="1586865" cy="1521460"/>
            </a:xfrm>
            <a:custGeom>
              <a:avLst/>
              <a:gdLst/>
              <a:ahLst/>
              <a:cxnLst/>
              <a:rect l="l" t="t" r="r" b="b"/>
              <a:pathLst>
                <a:path w="1586865" h="1521460">
                  <a:moveTo>
                    <a:pt x="0" y="760476"/>
                  </a:moveTo>
                  <a:lnTo>
                    <a:pt x="1447" y="714149"/>
                  </a:lnTo>
                  <a:lnTo>
                    <a:pt x="5735" y="668557"/>
                  </a:lnTo>
                  <a:lnTo>
                    <a:pt x="12780" y="623778"/>
                  </a:lnTo>
                  <a:lnTo>
                    <a:pt x="22498" y="579893"/>
                  </a:lnTo>
                  <a:lnTo>
                    <a:pt x="34808" y="536980"/>
                  </a:lnTo>
                  <a:lnTo>
                    <a:pt x="49626" y="495120"/>
                  </a:lnTo>
                  <a:lnTo>
                    <a:pt x="66869" y="454391"/>
                  </a:lnTo>
                  <a:lnTo>
                    <a:pt x="86455" y="414874"/>
                  </a:lnTo>
                  <a:lnTo>
                    <a:pt x="108299" y="376648"/>
                  </a:lnTo>
                  <a:lnTo>
                    <a:pt x="132320" y="339792"/>
                  </a:lnTo>
                  <a:lnTo>
                    <a:pt x="158434" y="304386"/>
                  </a:lnTo>
                  <a:lnTo>
                    <a:pt x="186559" y="270509"/>
                  </a:lnTo>
                  <a:lnTo>
                    <a:pt x="216611" y="238242"/>
                  </a:lnTo>
                  <a:lnTo>
                    <a:pt x="248507" y="207664"/>
                  </a:lnTo>
                  <a:lnTo>
                    <a:pt x="282164" y="178853"/>
                  </a:lnTo>
                  <a:lnTo>
                    <a:pt x="317500" y="151890"/>
                  </a:lnTo>
                  <a:lnTo>
                    <a:pt x="354432" y="126855"/>
                  </a:lnTo>
                  <a:lnTo>
                    <a:pt x="392875" y="103826"/>
                  </a:lnTo>
                  <a:lnTo>
                    <a:pt x="432749" y="82884"/>
                  </a:lnTo>
                  <a:lnTo>
                    <a:pt x="473969" y="64107"/>
                  </a:lnTo>
                  <a:lnTo>
                    <a:pt x="516452" y="47577"/>
                  </a:lnTo>
                  <a:lnTo>
                    <a:pt x="560116" y="33371"/>
                  </a:lnTo>
                  <a:lnTo>
                    <a:pt x="604878" y="21569"/>
                  </a:lnTo>
                  <a:lnTo>
                    <a:pt x="650654" y="12252"/>
                  </a:lnTo>
                  <a:lnTo>
                    <a:pt x="697362" y="5498"/>
                  </a:lnTo>
                  <a:lnTo>
                    <a:pt x="744919" y="1387"/>
                  </a:lnTo>
                  <a:lnTo>
                    <a:pt x="793242" y="0"/>
                  </a:lnTo>
                  <a:lnTo>
                    <a:pt x="841564" y="1387"/>
                  </a:lnTo>
                  <a:lnTo>
                    <a:pt x="889121" y="5498"/>
                  </a:lnTo>
                  <a:lnTo>
                    <a:pt x="935829" y="12252"/>
                  </a:lnTo>
                  <a:lnTo>
                    <a:pt x="981605" y="21569"/>
                  </a:lnTo>
                  <a:lnTo>
                    <a:pt x="1026367" y="33371"/>
                  </a:lnTo>
                  <a:lnTo>
                    <a:pt x="1070031" y="47577"/>
                  </a:lnTo>
                  <a:lnTo>
                    <a:pt x="1112514" y="64107"/>
                  </a:lnTo>
                  <a:lnTo>
                    <a:pt x="1153734" y="82884"/>
                  </a:lnTo>
                  <a:lnTo>
                    <a:pt x="1193608" y="103826"/>
                  </a:lnTo>
                  <a:lnTo>
                    <a:pt x="1232051" y="126855"/>
                  </a:lnTo>
                  <a:lnTo>
                    <a:pt x="1268983" y="151890"/>
                  </a:lnTo>
                  <a:lnTo>
                    <a:pt x="1304319" y="178853"/>
                  </a:lnTo>
                  <a:lnTo>
                    <a:pt x="1337976" y="207664"/>
                  </a:lnTo>
                  <a:lnTo>
                    <a:pt x="1369872" y="238242"/>
                  </a:lnTo>
                  <a:lnTo>
                    <a:pt x="1399924" y="270509"/>
                  </a:lnTo>
                  <a:lnTo>
                    <a:pt x="1428049" y="304386"/>
                  </a:lnTo>
                  <a:lnTo>
                    <a:pt x="1454163" y="339792"/>
                  </a:lnTo>
                  <a:lnTo>
                    <a:pt x="1478184" y="376648"/>
                  </a:lnTo>
                  <a:lnTo>
                    <a:pt x="1500028" y="414874"/>
                  </a:lnTo>
                  <a:lnTo>
                    <a:pt x="1519614" y="454391"/>
                  </a:lnTo>
                  <a:lnTo>
                    <a:pt x="1536857" y="495120"/>
                  </a:lnTo>
                  <a:lnTo>
                    <a:pt x="1551675" y="536980"/>
                  </a:lnTo>
                  <a:lnTo>
                    <a:pt x="1563985" y="579893"/>
                  </a:lnTo>
                  <a:lnTo>
                    <a:pt x="1573703" y="623778"/>
                  </a:lnTo>
                  <a:lnTo>
                    <a:pt x="1580748" y="668557"/>
                  </a:lnTo>
                  <a:lnTo>
                    <a:pt x="1585036" y="714149"/>
                  </a:lnTo>
                  <a:lnTo>
                    <a:pt x="1586484" y="760476"/>
                  </a:lnTo>
                  <a:lnTo>
                    <a:pt x="1585036" y="806802"/>
                  </a:lnTo>
                  <a:lnTo>
                    <a:pt x="1580748" y="852394"/>
                  </a:lnTo>
                  <a:lnTo>
                    <a:pt x="1573703" y="897173"/>
                  </a:lnTo>
                  <a:lnTo>
                    <a:pt x="1563985" y="941058"/>
                  </a:lnTo>
                  <a:lnTo>
                    <a:pt x="1551675" y="983971"/>
                  </a:lnTo>
                  <a:lnTo>
                    <a:pt x="1536857" y="1025831"/>
                  </a:lnTo>
                  <a:lnTo>
                    <a:pt x="1519614" y="1066560"/>
                  </a:lnTo>
                  <a:lnTo>
                    <a:pt x="1500028" y="1106077"/>
                  </a:lnTo>
                  <a:lnTo>
                    <a:pt x="1478184" y="1144303"/>
                  </a:lnTo>
                  <a:lnTo>
                    <a:pt x="1454163" y="1181159"/>
                  </a:lnTo>
                  <a:lnTo>
                    <a:pt x="1428049" y="1216565"/>
                  </a:lnTo>
                  <a:lnTo>
                    <a:pt x="1399924" y="1250442"/>
                  </a:lnTo>
                  <a:lnTo>
                    <a:pt x="1369872" y="1282709"/>
                  </a:lnTo>
                  <a:lnTo>
                    <a:pt x="1337976" y="1313287"/>
                  </a:lnTo>
                  <a:lnTo>
                    <a:pt x="1304319" y="1342098"/>
                  </a:lnTo>
                  <a:lnTo>
                    <a:pt x="1268983" y="1369061"/>
                  </a:lnTo>
                  <a:lnTo>
                    <a:pt x="1232051" y="1394096"/>
                  </a:lnTo>
                  <a:lnTo>
                    <a:pt x="1193608" y="1417125"/>
                  </a:lnTo>
                  <a:lnTo>
                    <a:pt x="1153734" y="1438067"/>
                  </a:lnTo>
                  <a:lnTo>
                    <a:pt x="1112514" y="1456844"/>
                  </a:lnTo>
                  <a:lnTo>
                    <a:pt x="1070031" y="1473374"/>
                  </a:lnTo>
                  <a:lnTo>
                    <a:pt x="1026367" y="1487580"/>
                  </a:lnTo>
                  <a:lnTo>
                    <a:pt x="981605" y="1499382"/>
                  </a:lnTo>
                  <a:lnTo>
                    <a:pt x="935829" y="1508699"/>
                  </a:lnTo>
                  <a:lnTo>
                    <a:pt x="889121" y="1515453"/>
                  </a:lnTo>
                  <a:lnTo>
                    <a:pt x="841564" y="1519564"/>
                  </a:lnTo>
                  <a:lnTo>
                    <a:pt x="793242" y="1520952"/>
                  </a:lnTo>
                  <a:lnTo>
                    <a:pt x="744919" y="1519564"/>
                  </a:lnTo>
                  <a:lnTo>
                    <a:pt x="697362" y="1515453"/>
                  </a:lnTo>
                  <a:lnTo>
                    <a:pt x="650654" y="1508699"/>
                  </a:lnTo>
                  <a:lnTo>
                    <a:pt x="604878" y="1499382"/>
                  </a:lnTo>
                  <a:lnTo>
                    <a:pt x="560116" y="1487580"/>
                  </a:lnTo>
                  <a:lnTo>
                    <a:pt x="516452" y="1473374"/>
                  </a:lnTo>
                  <a:lnTo>
                    <a:pt x="473969" y="1456844"/>
                  </a:lnTo>
                  <a:lnTo>
                    <a:pt x="432749" y="1438067"/>
                  </a:lnTo>
                  <a:lnTo>
                    <a:pt x="392875" y="1417125"/>
                  </a:lnTo>
                  <a:lnTo>
                    <a:pt x="354432" y="1394096"/>
                  </a:lnTo>
                  <a:lnTo>
                    <a:pt x="317500" y="1369061"/>
                  </a:lnTo>
                  <a:lnTo>
                    <a:pt x="282164" y="1342098"/>
                  </a:lnTo>
                  <a:lnTo>
                    <a:pt x="248507" y="1313287"/>
                  </a:lnTo>
                  <a:lnTo>
                    <a:pt x="216611" y="1282709"/>
                  </a:lnTo>
                  <a:lnTo>
                    <a:pt x="186559" y="1250442"/>
                  </a:lnTo>
                  <a:lnTo>
                    <a:pt x="158434" y="1216565"/>
                  </a:lnTo>
                  <a:lnTo>
                    <a:pt x="132320" y="1181159"/>
                  </a:lnTo>
                  <a:lnTo>
                    <a:pt x="108299" y="1144303"/>
                  </a:lnTo>
                  <a:lnTo>
                    <a:pt x="86455" y="1106077"/>
                  </a:lnTo>
                  <a:lnTo>
                    <a:pt x="66869" y="1066560"/>
                  </a:lnTo>
                  <a:lnTo>
                    <a:pt x="49626" y="1025831"/>
                  </a:lnTo>
                  <a:lnTo>
                    <a:pt x="34808" y="983971"/>
                  </a:lnTo>
                  <a:lnTo>
                    <a:pt x="22498" y="941058"/>
                  </a:lnTo>
                  <a:lnTo>
                    <a:pt x="12780" y="897173"/>
                  </a:lnTo>
                  <a:lnTo>
                    <a:pt x="5735" y="852394"/>
                  </a:lnTo>
                  <a:lnTo>
                    <a:pt x="1447" y="806802"/>
                  </a:lnTo>
                  <a:lnTo>
                    <a:pt x="0" y="760476"/>
                  </a:lnTo>
                  <a:close/>
                </a:path>
              </a:pathLst>
            </a:custGeom>
            <a:ln w="12192">
              <a:solidFill>
                <a:srgbClr val="000000"/>
              </a:solidFill>
            </a:ln>
          </p:spPr>
          <p:txBody>
            <a:bodyPr wrap="square" lIns="0" tIns="0" rIns="0" bIns="0" rtlCol="0"/>
            <a:lstStyle/>
            <a:p>
              <a:endParaRPr/>
            </a:p>
          </p:txBody>
        </p:sp>
        <p:sp>
          <p:nvSpPr>
            <p:cNvPr id="86" name="object 86"/>
            <p:cNvSpPr/>
            <p:nvPr/>
          </p:nvSpPr>
          <p:spPr>
            <a:xfrm>
              <a:off x="5814060" y="3215640"/>
              <a:ext cx="0" cy="67310"/>
            </a:xfrm>
            <a:custGeom>
              <a:avLst/>
              <a:gdLst/>
              <a:ahLst/>
              <a:cxnLst/>
              <a:rect l="l" t="t" r="r" b="b"/>
              <a:pathLst>
                <a:path h="67310">
                  <a:moveTo>
                    <a:pt x="0" y="0"/>
                  </a:moveTo>
                  <a:lnTo>
                    <a:pt x="0" y="67056"/>
                  </a:lnTo>
                </a:path>
              </a:pathLst>
            </a:custGeom>
            <a:ln w="12192">
              <a:solidFill>
                <a:srgbClr val="000000"/>
              </a:solidFill>
            </a:ln>
          </p:spPr>
          <p:txBody>
            <a:bodyPr wrap="square" lIns="0" tIns="0" rIns="0" bIns="0" rtlCol="0"/>
            <a:lstStyle/>
            <a:p>
              <a:endParaRPr/>
            </a:p>
          </p:txBody>
        </p:sp>
        <p:sp>
          <p:nvSpPr>
            <p:cNvPr id="87" name="object 87"/>
            <p:cNvSpPr/>
            <p:nvPr/>
          </p:nvSpPr>
          <p:spPr>
            <a:xfrm>
              <a:off x="5809488" y="1618488"/>
              <a:ext cx="0" cy="67310"/>
            </a:xfrm>
            <a:custGeom>
              <a:avLst/>
              <a:gdLst/>
              <a:ahLst/>
              <a:cxnLst/>
              <a:rect l="l" t="t" r="r" b="b"/>
              <a:pathLst>
                <a:path h="67310">
                  <a:moveTo>
                    <a:pt x="0" y="0"/>
                  </a:moveTo>
                  <a:lnTo>
                    <a:pt x="0" y="67056"/>
                  </a:lnTo>
                </a:path>
              </a:pathLst>
            </a:custGeom>
            <a:ln w="12192">
              <a:solidFill>
                <a:srgbClr val="000000"/>
              </a:solidFill>
            </a:ln>
          </p:spPr>
          <p:txBody>
            <a:bodyPr wrap="square" lIns="0" tIns="0" rIns="0" bIns="0" rtlCol="0"/>
            <a:lstStyle/>
            <a:p>
              <a:endParaRPr/>
            </a:p>
          </p:txBody>
        </p:sp>
        <p:sp>
          <p:nvSpPr>
            <p:cNvPr id="88" name="object 88"/>
            <p:cNvSpPr/>
            <p:nvPr/>
          </p:nvSpPr>
          <p:spPr>
            <a:xfrm>
              <a:off x="4940808" y="2450591"/>
              <a:ext cx="70485" cy="0"/>
            </a:xfrm>
            <a:custGeom>
              <a:avLst/>
              <a:gdLst/>
              <a:ahLst/>
              <a:cxnLst/>
              <a:rect l="l" t="t" r="r" b="b"/>
              <a:pathLst>
                <a:path w="70485">
                  <a:moveTo>
                    <a:pt x="70103" y="0"/>
                  </a:moveTo>
                  <a:lnTo>
                    <a:pt x="0" y="0"/>
                  </a:lnTo>
                </a:path>
              </a:pathLst>
            </a:custGeom>
            <a:ln w="12192">
              <a:solidFill>
                <a:srgbClr val="000000"/>
              </a:solidFill>
            </a:ln>
          </p:spPr>
          <p:txBody>
            <a:bodyPr wrap="square" lIns="0" tIns="0" rIns="0" bIns="0" rtlCol="0"/>
            <a:lstStyle/>
            <a:p>
              <a:endParaRPr/>
            </a:p>
          </p:txBody>
        </p:sp>
        <p:sp>
          <p:nvSpPr>
            <p:cNvPr id="89" name="object 89"/>
            <p:cNvSpPr/>
            <p:nvPr/>
          </p:nvSpPr>
          <p:spPr>
            <a:xfrm>
              <a:off x="6614160" y="2456688"/>
              <a:ext cx="68580" cy="0"/>
            </a:xfrm>
            <a:custGeom>
              <a:avLst/>
              <a:gdLst/>
              <a:ahLst/>
              <a:cxnLst/>
              <a:rect l="l" t="t" r="r" b="b"/>
              <a:pathLst>
                <a:path w="68579">
                  <a:moveTo>
                    <a:pt x="0" y="0"/>
                  </a:moveTo>
                  <a:lnTo>
                    <a:pt x="68580" y="0"/>
                  </a:lnTo>
                </a:path>
              </a:pathLst>
            </a:custGeom>
            <a:ln w="12192">
              <a:solidFill>
                <a:srgbClr val="000000"/>
              </a:solidFill>
            </a:ln>
          </p:spPr>
          <p:txBody>
            <a:bodyPr wrap="square" lIns="0" tIns="0" rIns="0" bIns="0" rtlCol="0"/>
            <a:lstStyle/>
            <a:p>
              <a:endParaRPr/>
            </a:p>
          </p:txBody>
        </p:sp>
      </p:grpSp>
      <p:sp>
        <p:nvSpPr>
          <p:cNvPr id="90" name="object 90"/>
          <p:cNvSpPr txBox="1"/>
          <p:nvPr/>
        </p:nvSpPr>
        <p:spPr>
          <a:xfrm>
            <a:off x="5552753" y="1515920"/>
            <a:ext cx="217804" cy="299720"/>
          </a:xfrm>
          <a:prstGeom prst="rect">
            <a:avLst/>
          </a:prstGeom>
        </p:spPr>
        <p:txBody>
          <a:bodyPr vert="horz" wrap="square" lIns="0" tIns="12700" rIns="0" bIns="0" rtlCol="0">
            <a:spAutoFit/>
          </a:bodyPr>
          <a:lstStyle/>
          <a:p>
            <a:pPr marL="12700">
              <a:lnSpc>
                <a:spcPct val="100000"/>
              </a:lnSpc>
              <a:spcBef>
                <a:spcPts val="100"/>
              </a:spcBef>
            </a:pPr>
            <a:r>
              <a:rPr sz="900" spc="-25" dirty="0">
                <a:latin typeface="Arial"/>
                <a:cs typeface="Arial"/>
              </a:rPr>
              <a:t>270</a:t>
            </a:r>
            <a:endParaRPr sz="900">
              <a:latin typeface="Arial"/>
              <a:cs typeface="Arial"/>
            </a:endParaRPr>
          </a:p>
          <a:p>
            <a:pPr marL="12700">
              <a:lnSpc>
                <a:spcPct val="100000"/>
              </a:lnSpc>
            </a:pPr>
            <a:r>
              <a:rPr sz="900" dirty="0">
                <a:latin typeface="Arial"/>
                <a:cs typeface="Arial"/>
              </a:rPr>
              <a:t>°</a:t>
            </a:r>
            <a:endParaRPr sz="900">
              <a:latin typeface="Arial"/>
              <a:cs typeface="Arial"/>
            </a:endParaRPr>
          </a:p>
        </p:txBody>
      </p:sp>
      <p:sp>
        <p:nvSpPr>
          <p:cNvPr id="91" name="object 91"/>
          <p:cNvSpPr txBox="1"/>
          <p:nvPr/>
        </p:nvSpPr>
        <p:spPr>
          <a:xfrm>
            <a:off x="5865249" y="3252137"/>
            <a:ext cx="199390" cy="162560"/>
          </a:xfrm>
          <a:prstGeom prst="rect">
            <a:avLst/>
          </a:prstGeom>
        </p:spPr>
        <p:txBody>
          <a:bodyPr vert="horz" wrap="square" lIns="0" tIns="12700" rIns="0" bIns="0" rtlCol="0">
            <a:spAutoFit/>
          </a:bodyPr>
          <a:lstStyle/>
          <a:p>
            <a:pPr marL="12700">
              <a:lnSpc>
                <a:spcPct val="100000"/>
              </a:lnSpc>
              <a:spcBef>
                <a:spcPts val="100"/>
              </a:spcBef>
            </a:pPr>
            <a:r>
              <a:rPr sz="900" spc="-25" dirty="0">
                <a:latin typeface="Arial"/>
                <a:cs typeface="Arial"/>
              </a:rPr>
              <a:t>90°</a:t>
            </a:r>
            <a:endParaRPr sz="900">
              <a:latin typeface="Arial"/>
              <a:cs typeface="Arial"/>
            </a:endParaRPr>
          </a:p>
        </p:txBody>
      </p:sp>
      <p:grpSp>
        <p:nvGrpSpPr>
          <p:cNvPr id="92" name="object 92"/>
          <p:cNvGrpSpPr/>
          <p:nvPr/>
        </p:nvGrpSpPr>
        <p:grpSpPr>
          <a:xfrm>
            <a:off x="5775614" y="1786127"/>
            <a:ext cx="553720" cy="962025"/>
            <a:chOff x="5775614" y="1786127"/>
            <a:chExt cx="553720" cy="962025"/>
          </a:xfrm>
        </p:grpSpPr>
        <p:sp>
          <p:nvSpPr>
            <p:cNvPr id="93" name="object 93"/>
            <p:cNvSpPr/>
            <p:nvPr/>
          </p:nvSpPr>
          <p:spPr>
            <a:xfrm>
              <a:off x="5822441" y="1800605"/>
              <a:ext cx="387350" cy="643255"/>
            </a:xfrm>
            <a:custGeom>
              <a:avLst/>
              <a:gdLst/>
              <a:ahLst/>
              <a:cxnLst/>
              <a:rect l="l" t="t" r="r" b="b"/>
              <a:pathLst>
                <a:path w="387350" h="643255">
                  <a:moveTo>
                    <a:pt x="0" y="643127"/>
                  </a:moveTo>
                  <a:lnTo>
                    <a:pt x="387096" y="0"/>
                  </a:lnTo>
                </a:path>
              </a:pathLst>
            </a:custGeom>
            <a:ln w="25908">
              <a:solidFill>
                <a:srgbClr val="0000C6"/>
              </a:solidFill>
            </a:ln>
          </p:spPr>
          <p:txBody>
            <a:bodyPr wrap="square" lIns="0" tIns="0" rIns="0" bIns="0" rtlCol="0"/>
            <a:lstStyle/>
            <a:p>
              <a:endParaRPr/>
            </a:p>
          </p:txBody>
        </p:sp>
        <p:sp>
          <p:nvSpPr>
            <p:cNvPr id="94" name="object 94"/>
            <p:cNvSpPr/>
            <p:nvPr/>
          </p:nvSpPr>
          <p:spPr>
            <a:xfrm>
              <a:off x="6092189" y="1799081"/>
              <a:ext cx="119380" cy="73660"/>
            </a:xfrm>
            <a:custGeom>
              <a:avLst/>
              <a:gdLst/>
              <a:ahLst/>
              <a:cxnLst/>
              <a:rect l="l" t="t" r="r" b="b"/>
              <a:pathLst>
                <a:path w="119379" h="73660">
                  <a:moveTo>
                    <a:pt x="118872" y="0"/>
                  </a:moveTo>
                  <a:lnTo>
                    <a:pt x="0" y="73152"/>
                  </a:lnTo>
                </a:path>
              </a:pathLst>
            </a:custGeom>
            <a:ln w="25908">
              <a:solidFill>
                <a:srgbClr val="0000C6"/>
              </a:solidFill>
            </a:ln>
          </p:spPr>
          <p:txBody>
            <a:bodyPr wrap="square" lIns="0" tIns="0" rIns="0" bIns="0" rtlCol="0"/>
            <a:lstStyle/>
            <a:p>
              <a:endParaRPr/>
            </a:p>
          </p:txBody>
        </p:sp>
        <p:sp>
          <p:nvSpPr>
            <p:cNvPr id="95" name="object 95"/>
            <p:cNvSpPr/>
            <p:nvPr/>
          </p:nvSpPr>
          <p:spPr>
            <a:xfrm>
              <a:off x="6201917" y="1805177"/>
              <a:ext cx="5080" cy="132715"/>
            </a:xfrm>
            <a:custGeom>
              <a:avLst/>
              <a:gdLst/>
              <a:ahLst/>
              <a:cxnLst/>
              <a:rect l="l" t="t" r="r" b="b"/>
              <a:pathLst>
                <a:path w="5079" h="132714">
                  <a:moveTo>
                    <a:pt x="4572" y="0"/>
                  </a:moveTo>
                  <a:lnTo>
                    <a:pt x="0" y="132588"/>
                  </a:lnTo>
                </a:path>
              </a:pathLst>
            </a:custGeom>
            <a:ln w="25908">
              <a:solidFill>
                <a:srgbClr val="0000C6"/>
              </a:solidFill>
            </a:ln>
          </p:spPr>
          <p:txBody>
            <a:bodyPr wrap="square" lIns="0" tIns="0" rIns="0" bIns="0" rtlCol="0"/>
            <a:lstStyle/>
            <a:p>
              <a:endParaRPr/>
            </a:p>
          </p:txBody>
        </p:sp>
        <p:sp>
          <p:nvSpPr>
            <p:cNvPr id="96" name="object 96"/>
            <p:cNvSpPr/>
            <p:nvPr/>
          </p:nvSpPr>
          <p:spPr>
            <a:xfrm>
              <a:off x="5812535" y="1967483"/>
              <a:ext cx="1905" cy="478790"/>
            </a:xfrm>
            <a:custGeom>
              <a:avLst/>
              <a:gdLst/>
              <a:ahLst/>
              <a:cxnLst/>
              <a:rect l="l" t="t" r="r" b="b"/>
              <a:pathLst>
                <a:path w="1904" h="478789">
                  <a:moveTo>
                    <a:pt x="0" y="478536"/>
                  </a:moveTo>
                  <a:lnTo>
                    <a:pt x="1320" y="0"/>
                  </a:lnTo>
                </a:path>
              </a:pathLst>
            </a:custGeom>
            <a:ln w="12700">
              <a:solidFill>
                <a:srgbClr val="FB0128"/>
              </a:solidFill>
            </a:ln>
          </p:spPr>
          <p:txBody>
            <a:bodyPr wrap="square" lIns="0" tIns="0" rIns="0" bIns="0" rtlCol="0"/>
            <a:lstStyle/>
            <a:p>
              <a:endParaRPr/>
            </a:p>
          </p:txBody>
        </p:sp>
        <p:sp>
          <p:nvSpPr>
            <p:cNvPr id="97" name="object 97"/>
            <p:cNvSpPr/>
            <p:nvPr/>
          </p:nvSpPr>
          <p:spPr>
            <a:xfrm>
              <a:off x="5775614" y="1891282"/>
              <a:ext cx="76200" cy="127635"/>
            </a:xfrm>
            <a:custGeom>
              <a:avLst/>
              <a:gdLst/>
              <a:ahLst/>
              <a:cxnLst/>
              <a:rect l="l" t="t" r="r" b="b"/>
              <a:pathLst>
                <a:path w="76200" h="127635">
                  <a:moveTo>
                    <a:pt x="38442" y="0"/>
                  </a:moveTo>
                  <a:lnTo>
                    <a:pt x="0" y="126898"/>
                  </a:lnTo>
                  <a:lnTo>
                    <a:pt x="38239" y="76200"/>
                  </a:lnTo>
                  <a:lnTo>
                    <a:pt x="76200" y="127101"/>
                  </a:lnTo>
                  <a:lnTo>
                    <a:pt x="38442" y="0"/>
                  </a:lnTo>
                  <a:close/>
                </a:path>
              </a:pathLst>
            </a:custGeom>
            <a:solidFill>
              <a:srgbClr val="FB0128"/>
            </a:solidFill>
          </p:spPr>
          <p:txBody>
            <a:bodyPr wrap="square" lIns="0" tIns="0" rIns="0" bIns="0" rtlCol="0"/>
            <a:lstStyle/>
            <a:p>
              <a:endParaRPr/>
            </a:p>
          </p:txBody>
        </p:sp>
        <p:sp>
          <p:nvSpPr>
            <p:cNvPr id="98" name="object 98"/>
            <p:cNvSpPr/>
            <p:nvPr/>
          </p:nvSpPr>
          <p:spPr>
            <a:xfrm>
              <a:off x="5823203" y="2476500"/>
              <a:ext cx="439420" cy="235585"/>
            </a:xfrm>
            <a:custGeom>
              <a:avLst/>
              <a:gdLst/>
              <a:ahLst/>
              <a:cxnLst/>
              <a:rect l="l" t="t" r="r" b="b"/>
              <a:pathLst>
                <a:path w="439420" h="235585">
                  <a:moveTo>
                    <a:pt x="0" y="0"/>
                  </a:moveTo>
                  <a:lnTo>
                    <a:pt x="438810" y="235267"/>
                  </a:lnTo>
                </a:path>
              </a:pathLst>
            </a:custGeom>
            <a:ln w="12700">
              <a:solidFill>
                <a:srgbClr val="FB0128"/>
              </a:solidFill>
            </a:ln>
          </p:spPr>
          <p:txBody>
            <a:bodyPr wrap="square" lIns="0" tIns="0" rIns="0" bIns="0" rtlCol="0"/>
            <a:lstStyle/>
            <a:p>
              <a:endParaRPr/>
            </a:p>
          </p:txBody>
        </p:sp>
        <p:sp>
          <p:nvSpPr>
            <p:cNvPr id="99" name="object 99"/>
            <p:cNvSpPr/>
            <p:nvPr/>
          </p:nvSpPr>
          <p:spPr>
            <a:xfrm>
              <a:off x="6199239" y="2654181"/>
              <a:ext cx="130175" cy="93980"/>
            </a:xfrm>
            <a:custGeom>
              <a:avLst/>
              <a:gdLst/>
              <a:ahLst/>
              <a:cxnLst/>
              <a:rect l="l" t="t" r="r" b="b"/>
              <a:pathLst>
                <a:path w="130175" h="93980">
                  <a:moveTo>
                    <a:pt x="36004" y="0"/>
                  </a:moveTo>
                  <a:lnTo>
                    <a:pt x="62776" y="57581"/>
                  </a:lnTo>
                  <a:lnTo>
                    <a:pt x="0" y="67157"/>
                  </a:lnTo>
                  <a:lnTo>
                    <a:pt x="129933" y="93586"/>
                  </a:lnTo>
                  <a:lnTo>
                    <a:pt x="36004" y="0"/>
                  </a:lnTo>
                  <a:close/>
                </a:path>
              </a:pathLst>
            </a:custGeom>
            <a:solidFill>
              <a:srgbClr val="FB0128"/>
            </a:solidFill>
          </p:spPr>
          <p:txBody>
            <a:bodyPr wrap="square" lIns="0" tIns="0" rIns="0" bIns="0" rtlCol="0"/>
            <a:lstStyle/>
            <a:p>
              <a:endParaRPr/>
            </a:p>
          </p:txBody>
        </p:sp>
      </p:grpSp>
      <p:sp>
        <p:nvSpPr>
          <p:cNvPr id="100" name="object 100"/>
          <p:cNvSpPr txBox="1"/>
          <p:nvPr/>
        </p:nvSpPr>
        <p:spPr>
          <a:xfrm>
            <a:off x="6324500" y="2514277"/>
            <a:ext cx="272415" cy="269240"/>
          </a:xfrm>
          <a:prstGeom prst="rect">
            <a:avLst/>
          </a:prstGeom>
        </p:spPr>
        <p:txBody>
          <a:bodyPr vert="horz" wrap="square" lIns="0" tIns="12065" rIns="0" bIns="0" rtlCol="0">
            <a:spAutoFit/>
          </a:bodyPr>
          <a:lstStyle/>
          <a:p>
            <a:pPr marL="38100">
              <a:lnSpc>
                <a:spcPct val="100000"/>
              </a:lnSpc>
              <a:spcBef>
                <a:spcPts val="95"/>
              </a:spcBef>
            </a:pPr>
            <a:r>
              <a:rPr sz="1600" spc="-25" dirty="0">
                <a:latin typeface="Arial"/>
                <a:cs typeface="Arial"/>
              </a:rPr>
              <a:t>V</a:t>
            </a:r>
            <a:r>
              <a:rPr sz="1575" spc="-37" baseline="-21164" dirty="0">
                <a:latin typeface="Arial"/>
                <a:cs typeface="Arial"/>
              </a:rPr>
              <a:t>a</a:t>
            </a:r>
            <a:endParaRPr sz="1575" baseline="-21164">
              <a:latin typeface="Arial"/>
              <a:cs typeface="Arial"/>
            </a:endParaRPr>
          </a:p>
        </p:txBody>
      </p:sp>
      <p:sp>
        <p:nvSpPr>
          <p:cNvPr id="101" name="object 101"/>
          <p:cNvSpPr txBox="1"/>
          <p:nvPr/>
        </p:nvSpPr>
        <p:spPr>
          <a:xfrm>
            <a:off x="6139320" y="2747260"/>
            <a:ext cx="208279" cy="269240"/>
          </a:xfrm>
          <a:prstGeom prst="rect">
            <a:avLst/>
          </a:prstGeom>
        </p:spPr>
        <p:txBody>
          <a:bodyPr vert="horz" wrap="square" lIns="0" tIns="12065" rIns="0" bIns="0" rtlCol="0">
            <a:spAutoFit/>
          </a:bodyPr>
          <a:lstStyle/>
          <a:p>
            <a:pPr marL="38100">
              <a:lnSpc>
                <a:spcPct val="100000"/>
              </a:lnSpc>
              <a:spcBef>
                <a:spcPts val="95"/>
              </a:spcBef>
            </a:pPr>
            <a:r>
              <a:rPr sz="1600" spc="-25" dirty="0">
                <a:latin typeface="Arial"/>
                <a:cs typeface="Arial"/>
              </a:rPr>
              <a:t>I</a:t>
            </a:r>
            <a:r>
              <a:rPr sz="1575" spc="-37" baseline="-21164" dirty="0">
                <a:latin typeface="Arial"/>
                <a:cs typeface="Arial"/>
              </a:rPr>
              <a:t>a</a:t>
            </a:r>
            <a:endParaRPr sz="1575" baseline="-21164">
              <a:latin typeface="Arial"/>
              <a:cs typeface="Arial"/>
            </a:endParaRPr>
          </a:p>
        </p:txBody>
      </p:sp>
      <p:sp>
        <p:nvSpPr>
          <p:cNvPr id="102" name="object 102"/>
          <p:cNvSpPr txBox="1"/>
          <p:nvPr/>
        </p:nvSpPr>
        <p:spPr>
          <a:xfrm>
            <a:off x="6211016" y="1896865"/>
            <a:ext cx="160655" cy="554990"/>
          </a:xfrm>
          <a:prstGeom prst="rect">
            <a:avLst/>
          </a:prstGeom>
        </p:spPr>
        <p:txBody>
          <a:bodyPr vert="horz" wrap="square" lIns="0" tIns="85725" rIns="0" bIns="0" rtlCol="0">
            <a:spAutoFit/>
          </a:bodyPr>
          <a:lstStyle/>
          <a:p>
            <a:pPr marL="12700">
              <a:lnSpc>
                <a:spcPct val="100000"/>
              </a:lnSpc>
              <a:spcBef>
                <a:spcPts val="675"/>
              </a:spcBef>
            </a:pPr>
            <a:r>
              <a:rPr sz="1600" spc="-5" dirty="0">
                <a:latin typeface="Arial"/>
                <a:cs typeface="Arial"/>
              </a:rPr>
              <a:t>V</a:t>
            </a:r>
            <a:endParaRPr sz="1600">
              <a:latin typeface="Arial"/>
              <a:cs typeface="Arial"/>
            </a:endParaRPr>
          </a:p>
          <a:p>
            <a:pPr marL="12700">
              <a:lnSpc>
                <a:spcPct val="100000"/>
              </a:lnSpc>
              <a:spcBef>
                <a:spcPts val="405"/>
              </a:spcBef>
            </a:pPr>
            <a:r>
              <a:rPr sz="1050" spc="5" dirty="0">
                <a:latin typeface="Arial"/>
                <a:cs typeface="Arial"/>
              </a:rPr>
              <a:t>c</a:t>
            </a:r>
            <a:endParaRPr sz="1050">
              <a:latin typeface="Arial"/>
              <a:cs typeface="Arial"/>
            </a:endParaRPr>
          </a:p>
        </p:txBody>
      </p:sp>
      <p:sp>
        <p:nvSpPr>
          <p:cNvPr id="103" name="object 103"/>
          <p:cNvSpPr txBox="1"/>
          <p:nvPr/>
        </p:nvSpPr>
        <p:spPr>
          <a:xfrm>
            <a:off x="5620750" y="1904086"/>
            <a:ext cx="81915"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Arial"/>
                <a:cs typeface="Arial"/>
              </a:rPr>
              <a:t>I</a:t>
            </a:r>
            <a:endParaRPr sz="1600">
              <a:latin typeface="Arial"/>
              <a:cs typeface="Arial"/>
            </a:endParaRPr>
          </a:p>
        </p:txBody>
      </p:sp>
      <p:sp>
        <p:nvSpPr>
          <p:cNvPr id="104" name="object 104"/>
          <p:cNvSpPr txBox="1"/>
          <p:nvPr/>
        </p:nvSpPr>
        <p:spPr>
          <a:xfrm>
            <a:off x="5677138" y="2019910"/>
            <a:ext cx="93345" cy="188595"/>
          </a:xfrm>
          <a:prstGeom prst="rect">
            <a:avLst/>
          </a:prstGeom>
        </p:spPr>
        <p:txBody>
          <a:bodyPr vert="horz" wrap="square" lIns="0" tIns="14604" rIns="0" bIns="0" rtlCol="0">
            <a:spAutoFit/>
          </a:bodyPr>
          <a:lstStyle/>
          <a:p>
            <a:pPr marL="12700">
              <a:lnSpc>
                <a:spcPct val="100000"/>
              </a:lnSpc>
              <a:spcBef>
                <a:spcPts val="114"/>
              </a:spcBef>
            </a:pPr>
            <a:r>
              <a:rPr sz="1050" spc="5" dirty="0">
                <a:latin typeface="Arial"/>
                <a:cs typeface="Arial"/>
              </a:rPr>
              <a:t>c</a:t>
            </a:r>
            <a:endParaRPr sz="1050">
              <a:latin typeface="Arial"/>
              <a:cs typeface="Arial"/>
            </a:endParaRPr>
          </a:p>
        </p:txBody>
      </p:sp>
      <p:grpSp>
        <p:nvGrpSpPr>
          <p:cNvPr id="105" name="object 105"/>
          <p:cNvGrpSpPr/>
          <p:nvPr/>
        </p:nvGrpSpPr>
        <p:grpSpPr>
          <a:xfrm>
            <a:off x="8249390" y="1169174"/>
            <a:ext cx="434975" cy="390525"/>
            <a:chOff x="8249390" y="1169174"/>
            <a:chExt cx="434975" cy="390525"/>
          </a:xfrm>
        </p:grpSpPr>
        <p:sp>
          <p:nvSpPr>
            <p:cNvPr id="106" name="object 106"/>
            <p:cNvSpPr/>
            <p:nvPr/>
          </p:nvSpPr>
          <p:spPr>
            <a:xfrm>
              <a:off x="8325624" y="1203472"/>
              <a:ext cx="352425" cy="349885"/>
            </a:xfrm>
            <a:custGeom>
              <a:avLst/>
              <a:gdLst/>
              <a:ahLst/>
              <a:cxnLst/>
              <a:rect l="l" t="t" r="r" b="b"/>
              <a:pathLst>
                <a:path w="352425" h="349884">
                  <a:moveTo>
                    <a:pt x="0" y="0"/>
                  </a:moveTo>
                  <a:lnTo>
                    <a:pt x="48972" y="9807"/>
                  </a:lnTo>
                  <a:lnTo>
                    <a:pt x="95573" y="24119"/>
                  </a:lnTo>
                  <a:lnTo>
                    <a:pt x="139444" y="42640"/>
                  </a:lnTo>
                  <a:lnTo>
                    <a:pt x="180223" y="65070"/>
                  </a:lnTo>
                  <a:lnTo>
                    <a:pt x="217553" y="91111"/>
                  </a:lnTo>
                  <a:lnTo>
                    <a:pt x="251072" y="120465"/>
                  </a:lnTo>
                  <a:lnTo>
                    <a:pt x="280422" y="152835"/>
                  </a:lnTo>
                  <a:lnTo>
                    <a:pt x="305242" y="187922"/>
                  </a:lnTo>
                  <a:lnTo>
                    <a:pt x="325172" y="225428"/>
                  </a:lnTo>
                  <a:lnTo>
                    <a:pt x="339854" y="265054"/>
                  </a:lnTo>
                  <a:lnTo>
                    <a:pt x="348927" y="306504"/>
                  </a:lnTo>
                  <a:lnTo>
                    <a:pt x="352031" y="349478"/>
                  </a:lnTo>
                </a:path>
              </a:pathLst>
            </a:custGeom>
            <a:ln w="12700">
              <a:solidFill>
                <a:srgbClr val="000000"/>
              </a:solidFill>
            </a:ln>
          </p:spPr>
          <p:txBody>
            <a:bodyPr wrap="square" lIns="0" tIns="0" rIns="0" bIns="0" rtlCol="0"/>
            <a:lstStyle/>
            <a:p>
              <a:endParaRPr/>
            </a:p>
          </p:txBody>
        </p:sp>
        <p:sp>
          <p:nvSpPr>
            <p:cNvPr id="107" name="object 107"/>
            <p:cNvSpPr/>
            <p:nvPr/>
          </p:nvSpPr>
          <p:spPr>
            <a:xfrm>
              <a:off x="8249390" y="1169174"/>
              <a:ext cx="129539" cy="76200"/>
            </a:xfrm>
            <a:custGeom>
              <a:avLst/>
              <a:gdLst/>
              <a:ahLst/>
              <a:cxnLst/>
              <a:rect l="l" t="t" r="r" b="b"/>
              <a:pathLst>
                <a:path w="129540" h="76200">
                  <a:moveTo>
                    <a:pt x="129451" y="0"/>
                  </a:moveTo>
                  <a:lnTo>
                    <a:pt x="0" y="28689"/>
                  </a:lnTo>
                  <a:lnTo>
                    <a:pt x="123863" y="75996"/>
                  </a:lnTo>
                  <a:lnTo>
                    <a:pt x="75996" y="34277"/>
                  </a:lnTo>
                  <a:lnTo>
                    <a:pt x="129451" y="0"/>
                  </a:lnTo>
                  <a:close/>
                </a:path>
              </a:pathLst>
            </a:custGeom>
            <a:solidFill>
              <a:srgbClr val="000000"/>
            </a:solidFill>
          </p:spPr>
          <p:txBody>
            <a:bodyPr wrap="square" lIns="0" tIns="0" rIns="0" bIns="0" rtlCol="0"/>
            <a:lstStyle/>
            <a:p>
              <a:endParaRPr/>
            </a:p>
          </p:txBody>
        </p:sp>
      </p:grpSp>
      <p:sp>
        <p:nvSpPr>
          <p:cNvPr id="108" name="object 108"/>
          <p:cNvSpPr txBox="1"/>
          <p:nvPr/>
        </p:nvSpPr>
        <p:spPr>
          <a:xfrm>
            <a:off x="8248011" y="1327316"/>
            <a:ext cx="365760" cy="208279"/>
          </a:xfrm>
          <a:prstGeom prst="rect">
            <a:avLst/>
          </a:prstGeom>
        </p:spPr>
        <p:txBody>
          <a:bodyPr vert="horz" wrap="square" lIns="0" tIns="12700" rIns="0" bIns="0" rtlCol="0">
            <a:spAutoFit/>
          </a:bodyPr>
          <a:lstStyle/>
          <a:p>
            <a:pPr marL="12700">
              <a:lnSpc>
                <a:spcPct val="100000"/>
              </a:lnSpc>
              <a:spcBef>
                <a:spcPts val="100"/>
              </a:spcBef>
            </a:pPr>
            <a:r>
              <a:rPr sz="1200" spc="-10" dirty="0">
                <a:latin typeface="Arial Narrow"/>
                <a:cs typeface="Arial Narrow"/>
              </a:rPr>
              <a:t>A-B-</a:t>
            </a:r>
            <a:r>
              <a:rPr sz="1200" spc="-50" dirty="0">
                <a:latin typeface="Arial Narrow"/>
                <a:cs typeface="Arial Narrow"/>
              </a:rPr>
              <a:t>C</a:t>
            </a:r>
            <a:endParaRPr sz="1200">
              <a:latin typeface="Arial Narrow"/>
              <a:cs typeface="Arial Narrow"/>
            </a:endParaRPr>
          </a:p>
        </p:txBody>
      </p:sp>
      <p:grpSp>
        <p:nvGrpSpPr>
          <p:cNvPr id="109" name="object 109"/>
          <p:cNvGrpSpPr/>
          <p:nvPr/>
        </p:nvGrpSpPr>
        <p:grpSpPr>
          <a:xfrm>
            <a:off x="2799333" y="1612138"/>
            <a:ext cx="1755139" cy="1677035"/>
            <a:chOff x="2799333" y="1612138"/>
            <a:chExt cx="1755139" cy="1677035"/>
          </a:xfrm>
        </p:grpSpPr>
        <p:sp>
          <p:nvSpPr>
            <p:cNvPr id="110" name="object 110"/>
            <p:cNvSpPr/>
            <p:nvPr/>
          </p:nvSpPr>
          <p:spPr>
            <a:xfrm>
              <a:off x="3690366" y="2460498"/>
              <a:ext cx="774700" cy="0"/>
            </a:xfrm>
            <a:custGeom>
              <a:avLst/>
              <a:gdLst/>
              <a:ahLst/>
              <a:cxnLst/>
              <a:rect l="l" t="t" r="r" b="b"/>
              <a:pathLst>
                <a:path w="774700">
                  <a:moveTo>
                    <a:pt x="0" y="0"/>
                  </a:moveTo>
                  <a:lnTo>
                    <a:pt x="774192" y="0"/>
                  </a:lnTo>
                </a:path>
              </a:pathLst>
            </a:custGeom>
            <a:ln w="25908">
              <a:solidFill>
                <a:srgbClr val="0000C6"/>
              </a:solidFill>
            </a:ln>
          </p:spPr>
          <p:txBody>
            <a:bodyPr wrap="square" lIns="0" tIns="0" rIns="0" bIns="0" rtlCol="0"/>
            <a:lstStyle/>
            <a:p>
              <a:endParaRPr/>
            </a:p>
          </p:txBody>
        </p:sp>
        <p:sp>
          <p:nvSpPr>
            <p:cNvPr id="111" name="object 111"/>
            <p:cNvSpPr/>
            <p:nvPr/>
          </p:nvSpPr>
          <p:spPr>
            <a:xfrm>
              <a:off x="4342637" y="2398014"/>
              <a:ext cx="123825" cy="62865"/>
            </a:xfrm>
            <a:custGeom>
              <a:avLst/>
              <a:gdLst/>
              <a:ahLst/>
              <a:cxnLst/>
              <a:rect l="l" t="t" r="r" b="b"/>
              <a:pathLst>
                <a:path w="123825" h="62864">
                  <a:moveTo>
                    <a:pt x="123444" y="62484"/>
                  </a:moveTo>
                  <a:lnTo>
                    <a:pt x="0" y="0"/>
                  </a:lnTo>
                </a:path>
              </a:pathLst>
            </a:custGeom>
            <a:ln w="25908">
              <a:solidFill>
                <a:srgbClr val="0000C6"/>
              </a:solidFill>
            </a:ln>
          </p:spPr>
          <p:txBody>
            <a:bodyPr wrap="square" lIns="0" tIns="0" rIns="0" bIns="0" rtlCol="0"/>
            <a:lstStyle/>
            <a:p>
              <a:endParaRPr/>
            </a:p>
          </p:txBody>
        </p:sp>
        <p:sp>
          <p:nvSpPr>
            <p:cNvPr id="112" name="object 112"/>
            <p:cNvSpPr/>
            <p:nvPr/>
          </p:nvSpPr>
          <p:spPr>
            <a:xfrm>
              <a:off x="4335017" y="2460498"/>
              <a:ext cx="123825" cy="62865"/>
            </a:xfrm>
            <a:custGeom>
              <a:avLst/>
              <a:gdLst/>
              <a:ahLst/>
              <a:cxnLst/>
              <a:rect l="l" t="t" r="r" b="b"/>
              <a:pathLst>
                <a:path w="123825" h="62864">
                  <a:moveTo>
                    <a:pt x="123444" y="0"/>
                  </a:moveTo>
                  <a:lnTo>
                    <a:pt x="0" y="62484"/>
                  </a:lnTo>
                </a:path>
              </a:pathLst>
            </a:custGeom>
            <a:ln w="25908">
              <a:solidFill>
                <a:srgbClr val="0000C6"/>
              </a:solidFill>
            </a:ln>
          </p:spPr>
          <p:txBody>
            <a:bodyPr wrap="square" lIns="0" tIns="0" rIns="0" bIns="0" rtlCol="0"/>
            <a:lstStyle/>
            <a:p>
              <a:endParaRPr/>
            </a:p>
          </p:txBody>
        </p:sp>
        <p:sp>
          <p:nvSpPr>
            <p:cNvPr id="113" name="object 113"/>
            <p:cNvSpPr/>
            <p:nvPr/>
          </p:nvSpPr>
          <p:spPr>
            <a:xfrm>
              <a:off x="2886455" y="1690116"/>
              <a:ext cx="1586865" cy="1521460"/>
            </a:xfrm>
            <a:custGeom>
              <a:avLst/>
              <a:gdLst/>
              <a:ahLst/>
              <a:cxnLst/>
              <a:rect l="l" t="t" r="r" b="b"/>
              <a:pathLst>
                <a:path w="1586864" h="1521460">
                  <a:moveTo>
                    <a:pt x="0" y="760476"/>
                  </a:moveTo>
                  <a:lnTo>
                    <a:pt x="1447" y="714149"/>
                  </a:lnTo>
                  <a:lnTo>
                    <a:pt x="5735" y="668557"/>
                  </a:lnTo>
                  <a:lnTo>
                    <a:pt x="12780" y="623778"/>
                  </a:lnTo>
                  <a:lnTo>
                    <a:pt x="22498" y="579893"/>
                  </a:lnTo>
                  <a:lnTo>
                    <a:pt x="34808" y="536980"/>
                  </a:lnTo>
                  <a:lnTo>
                    <a:pt x="49626" y="495120"/>
                  </a:lnTo>
                  <a:lnTo>
                    <a:pt x="66869" y="454391"/>
                  </a:lnTo>
                  <a:lnTo>
                    <a:pt x="86455" y="414874"/>
                  </a:lnTo>
                  <a:lnTo>
                    <a:pt x="108299" y="376648"/>
                  </a:lnTo>
                  <a:lnTo>
                    <a:pt x="132320" y="339792"/>
                  </a:lnTo>
                  <a:lnTo>
                    <a:pt x="158434" y="304386"/>
                  </a:lnTo>
                  <a:lnTo>
                    <a:pt x="186559" y="270509"/>
                  </a:lnTo>
                  <a:lnTo>
                    <a:pt x="216611" y="238242"/>
                  </a:lnTo>
                  <a:lnTo>
                    <a:pt x="248507" y="207664"/>
                  </a:lnTo>
                  <a:lnTo>
                    <a:pt x="282164" y="178853"/>
                  </a:lnTo>
                  <a:lnTo>
                    <a:pt x="317500" y="151890"/>
                  </a:lnTo>
                  <a:lnTo>
                    <a:pt x="354432" y="126855"/>
                  </a:lnTo>
                  <a:lnTo>
                    <a:pt x="392875" y="103826"/>
                  </a:lnTo>
                  <a:lnTo>
                    <a:pt x="432749" y="82884"/>
                  </a:lnTo>
                  <a:lnTo>
                    <a:pt x="473969" y="64107"/>
                  </a:lnTo>
                  <a:lnTo>
                    <a:pt x="516452" y="47577"/>
                  </a:lnTo>
                  <a:lnTo>
                    <a:pt x="560116" y="33371"/>
                  </a:lnTo>
                  <a:lnTo>
                    <a:pt x="604878" y="21569"/>
                  </a:lnTo>
                  <a:lnTo>
                    <a:pt x="650654" y="12252"/>
                  </a:lnTo>
                  <a:lnTo>
                    <a:pt x="697362" y="5498"/>
                  </a:lnTo>
                  <a:lnTo>
                    <a:pt x="744919" y="1387"/>
                  </a:lnTo>
                  <a:lnTo>
                    <a:pt x="793242" y="0"/>
                  </a:lnTo>
                  <a:lnTo>
                    <a:pt x="841564" y="1387"/>
                  </a:lnTo>
                  <a:lnTo>
                    <a:pt x="889121" y="5498"/>
                  </a:lnTo>
                  <a:lnTo>
                    <a:pt x="935829" y="12252"/>
                  </a:lnTo>
                  <a:lnTo>
                    <a:pt x="981605" y="21569"/>
                  </a:lnTo>
                  <a:lnTo>
                    <a:pt x="1026367" y="33371"/>
                  </a:lnTo>
                  <a:lnTo>
                    <a:pt x="1070031" y="47577"/>
                  </a:lnTo>
                  <a:lnTo>
                    <a:pt x="1112514" y="64107"/>
                  </a:lnTo>
                  <a:lnTo>
                    <a:pt x="1153734" y="82884"/>
                  </a:lnTo>
                  <a:lnTo>
                    <a:pt x="1193608" y="103826"/>
                  </a:lnTo>
                  <a:lnTo>
                    <a:pt x="1232051" y="126855"/>
                  </a:lnTo>
                  <a:lnTo>
                    <a:pt x="1268983" y="151890"/>
                  </a:lnTo>
                  <a:lnTo>
                    <a:pt x="1304319" y="178853"/>
                  </a:lnTo>
                  <a:lnTo>
                    <a:pt x="1337976" y="207664"/>
                  </a:lnTo>
                  <a:lnTo>
                    <a:pt x="1369872" y="238242"/>
                  </a:lnTo>
                  <a:lnTo>
                    <a:pt x="1399924" y="270509"/>
                  </a:lnTo>
                  <a:lnTo>
                    <a:pt x="1428049" y="304386"/>
                  </a:lnTo>
                  <a:lnTo>
                    <a:pt x="1454163" y="339792"/>
                  </a:lnTo>
                  <a:lnTo>
                    <a:pt x="1478184" y="376648"/>
                  </a:lnTo>
                  <a:lnTo>
                    <a:pt x="1500028" y="414874"/>
                  </a:lnTo>
                  <a:lnTo>
                    <a:pt x="1519614" y="454391"/>
                  </a:lnTo>
                  <a:lnTo>
                    <a:pt x="1536857" y="495120"/>
                  </a:lnTo>
                  <a:lnTo>
                    <a:pt x="1551675" y="536980"/>
                  </a:lnTo>
                  <a:lnTo>
                    <a:pt x="1563985" y="579893"/>
                  </a:lnTo>
                  <a:lnTo>
                    <a:pt x="1573703" y="623778"/>
                  </a:lnTo>
                  <a:lnTo>
                    <a:pt x="1580748" y="668557"/>
                  </a:lnTo>
                  <a:lnTo>
                    <a:pt x="1585036" y="714149"/>
                  </a:lnTo>
                  <a:lnTo>
                    <a:pt x="1586484" y="760476"/>
                  </a:lnTo>
                  <a:lnTo>
                    <a:pt x="1585036" y="806802"/>
                  </a:lnTo>
                  <a:lnTo>
                    <a:pt x="1580748" y="852394"/>
                  </a:lnTo>
                  <a:lnTo>
                    <a:pt x="1573703" y="897173"/>
                  </a:lnTo>
                  <a:lnTo>
                    <a:pt x="1563985" y="941058"/>
                  </a:lnTo>
                  <a:lnTo>
                    <a:pt x="1551675" y="983971"/>
                  </a:lnTo>
                  <a:lnTo>
                    <a:pt x="1536857" y="1025831"/>
                  </a:lnTo>
                  <a:lnTo>
                    <a:pt x="1519614" y="1066560"/>
                  </a:lnTo>
                  <a:lnTo>
                    <a:pt x="1500028" y="1106077"/>
                  </a:lnTo>
                  <a:lnTo>
                    <a:pt x="1478184" y="1144303"/>
                  </a:lnTo>
                  <a:lnTo>
                    <a:pt x="1454163" y="1181159"/>
                  </a:lnTo>
                  <a:lnTo>
                    <a:pt x="1428049" y="1216565"/>
                  </a:lnTo>
                  <a:lnTo>
                    <a:pt x="1399924" y="1250442"/>
                  </a:lnTo>
                  <a:lnTo>
                    <a:pt x="1369872" y="1282709"/>
                  </a:lnTo>
                  <a:lnTo>
                    <a:pt x="1337976" y="1313287"/>
                  </a:lnTo>
                  <a:lnTo>
                    <a:pt x="1304319" y="1342098"/>
                  </a:lnTo>
                  <a:lnTo>
                    <a:pt x="1268983" y="1369061"/>
                  </a:lnTo>
                  <a:lnTo>
                    <a:pt x="1232051" y="1394096"/>
                  </a:lnTo>
                  <a:lnTo>
                    <a:pt x="1193608" y="1417125"/>
                  </a:lnTo>
                  <a:lnTo>
                    <a:pt x="1153734" y="1438067"/>
                  </a:lnTo>
                  <a:lnTo>
                    <a:pt x="1112514" y="1456844"/>
                  </a:lnTo>
                  <a:lnTo>
                    <a:pt x="1070031" y="1473374"/>
                  </a:lnTo>
                  <a:lnTo>
                    <a:pt x="1026367" y="1487580"/>
                  </a:lnTo>
                  <a:lnTo>
                    <a:pt x="981605" y="1499382"/>
                  </a:lnTo>
                  <a:lnTo>
                    <a:pt x="935829" y="1508699"/>
                  </a:lnTo>
                  <a:lnTo>
                    <a:pt x="889121" y="1515453"/>
                  </a:lnTo>
                  <a:lnTo>
                    <a:pt x="841564" y="1519564"/>
                  </a:lnTo>
                  <a:lnTo>
                    <a:pt x="793242" y="1520952"/>
                  </a:lnTo>
                  <a:lnTo>
                    <a:pt x="744919" y="1519564"/>
                  </a:lnTo>
                  <a:lnTo>
                    <a:pt x="697362" y="1515453"/>
                  </a:lnTo>
                  <a:lnTo>
                    <a:pt x="650654" y="1508699"/>
                  </a:lnTo>
                  <a:lnTo>
                    <a:pt x="604878" y="1499382"/>
                  </a:lnTo>
                  <a:lnTo>
                    <a:pt x="560116" y="1487580"/>
                  </a:lnTo>
                  <a:lnTo>
                    <a:pt x="516452" y="1473374"/>
                  </a:lnTo>
                  <a:lnTo>
                    <a:pt x="473969" y="1456844"/>
                  </a:lnTo>
                  <a:lnTo>
                    <a:pt x="432749" y="1438067"/>
                  </a:lnTo>
                  <a:lnTo>
                    <a:pt x="392875" y="1417125"/>
                  </a:lnTo>
                  <a:lnTo>
                    <a:pt x="354432" y="1394096"/>
                  </a:lnTo>
                  <a:lnTo>
                    <a:pt x="317500" y="1369061"/>
                  </a:lnTo>
                  <a:lnTo>
                    <a:pt x="282164" y="1342098"/>
                  </a:lnTo>
                  <a:lnTo>
                    <a:pt x="248507" y="1313287"/>
                  </a:lnTo>
                  <a:lnTo>
                    <a:pt x="216611" y="1282709"/>
                  </a:lnTo>
                  <a:lnTo>
                    <a:pt x="186559" y="1250442"/>
                  </a:lnTo>
                  <a:lnTo>
                    <a:pt x="158434" y="1216565"/>
                  </a:lnTo>
                  <a:lnTo>
                    <a:pt x="132320" y="1181159"/>
                  </a:lnTo>
                  <a:lnTo>
                    <a:pt x="108299" y="1144303"/>
                  </a:lnTo>
                  <a:lnTo>
                    <a:pt x="86455" y="1106077"/>
                  </a:lnTo>
                  <a:lnTo>
                    <a:pt x="66869" y="1066560"/>
                  </a:lnTo>
                  <a:lnTo>
                    <a:pt x="49626" y="1025831"/>
                  </a:lnTo>
                  <a:lnTo>
                    <a:pt x="34808" y="983971"/>
                  </a:lnTo>
                  <a:lnTo>
                    <a:pt x="22498" y="941058"/>
                  </a:lnTo>
                  <a:lnTo>
                    <a:pt x="12780" y="897173"/>
                  </a:lnTo>
                  <a:lnTo>
                    <a:pt x="5735" y="852394"/>
                  </a:lnTo>
                  <a:lnTo>
                    <a:pt x="1447" y="806802"/>
                  </a:lnTo>
                  <a:lnTo>
                    <a:pt x="0" y="760476"/>
                  </a:lnTo>
                  <a:close/>
                </a:path>
              </a:pathLst>
            </a:custGeom>
            <a:ln w="12192">
              <a:solidFill>
                <a:srgbClr val="000000"/>
              </a:solidFill>
            </a:ln>
          </p:spPr>
          <p:txBody>
            <a:bodyPr wrap="square" lIns="0" tIns="0" rIns="0" bIns="0" rtlCol="0"/>
            <a:lstStyle/>
            <a:p>
              <a:endParaRPr/>
            </a:p>
          </p:txBody>
        </p:sp>
        <p:sp>
          <p:nvSpPr>
            <p:cNvPr id="114" name="object 114"/>
            <p:cNvSpPr/>
            <p:nvPr/>
          </p:nvSpPr>
          <p:spPr>
            <a:xfrm>
              <a:off x="3678936" y="3215640"/>
              <a:ext cx="0" cy="67310"/>
            </a:xfrm>
            <a:custGeom>
              <a:avLst/>
              <a:gdLst/>
              <a:ahLst/>
              <a:cxnLst/>
              <a:rect l="l" t="t" r="r" b="b"/>
              <a:pathLst>
                <a:path h="67310">
                  <a:moveTo>
                    <a:pt x="0" y="0"/>
                  </a:moveTo>
                  <a:lnTo>
                    <a:pt x="0" y="67056"/>
                  </a:lnTo>
                </a:path>
              </a:pathLst>
            </a:custGeom>
            <a:ln w="12192">
              <a:solidFill>
                <a:srgbClr val="000000"/>
              </a:solidFill>
            </a:ln>
          </p:spPr>
          <p:txBody>
            <a:bodyPr wrap="square" lIns="0" tIns="0" rIns="0" bIns="0" rtlCol="0"/>
            <a:lstStyle/>
            <a:p>
              <a:endParaRPr/>
            </a:p>
          </p:txBody>
        </p:sp>
        <p:sp>
          <p:nvSpPr>
            <p:cNvPr id="115" name="object 115"/>
            <p:cNvSpPr/>
            <p:nvPr/>
          </p:nvSpPr>
          <p:spPr>
            <a:xfrm>
              <a:off x="3674363" y="1618488"/>
              <a:ext cx="0" cy="67310"/>
            </a:xfrm>
            <a:custGeom>
              <a:avLst/>
              <a:gdLst/>
              <a:ahLst/>
              <a:cxnLst/>
              <a:rect l="l" t="t" r="r" b="b"/>
              <a:pathLst>
                <a:path h="67310">
                  <a:moveTo>
                    <a:pt x="0" y="0"/>
                  </a:moveTo>
                  <a:lnTo>
                    <a:pt x="0" y="67056"/>
                  </a:lnTo>
                </a:path>
              </a:pathLst>
            </a:custGeom>
            <a:ln w="12192">
              <a:solidFill>
                <a:srgbClr val="000000"/>
              </a:solidFill>
            </a:ln>
          </p:spPr>
          <p:txBody>
            <a:bodyPr wrap="square" lIns="0" tIns="0" rIns="0" bIns="0" rtlCol="0"/>
            <a:lstStyle/>
            <a:p>
              <a:endParaRPr/>
            </a:p>
          </p:txBody>
        </p:sp>
        <p:sp>
          <p:nvSpPr>
            <p:cNvPr id="116" name="object 116"/>
            <p:cNvSpPr/>
            <p:nvPr/>
          </p:nvSpPr>
          <p:spPr>
            <a:xfrm>
              <a:off x="2805683" y="2450591"/>
              <a:ext cx="70485" cy="0"/>
            </a:xfrm>
            <a:custGeom>
              <a:avLst/>
              <a:gdLst/>
              <a:ahLst/>
              <a:cxnLst/>
              <a:rect l="l" t="t" r="r" b="b"/>
              <a:pathLst>
                <a:path w="70485">
                  <a:moveTo>
                    <a:pt x="70104" y="0"/>
                  </a:moveTo>
                  <a:lnTo>
                    <a:pt x="0" y="0"/>
                  </a:lnTo>
                </a:path>
              </a:pathLst>
            </a:custGeom>
            <a:ln w="12192">
              <a:solidFill>
                <a:srgbClr val="000000"/>
              </a:solidFill>
            </a:ln>
          </p:spPr>
          <p:txBody>
            <a:bodyPr wrap="square" lIns="0" tIns="0" rIns="0" bIns="0" rtlCol="0"/>
            <a:lstStyle/>
            <a:p>
              <a:endParaRPr/>
            </a:p>
          </p:txBody>
        </p:sp>
        <p:sp>
          <p:nvSpPr>
            <p:cNvPr id="117" name="object 117"/>
            <p:cNvSpPr/>
            <p:nvPr/>
          </p:nvSpPr>
          <p:spPr>
            <a:xfrm>
              <a:off x="4477511" y="2456688"/>
              <a:ext cx="70485" cy="0"/>
            </a:xfrm>
            <a:custGeom>
              <a:avLst/>
              <a:gdLst/>
              <a:ahLst/>
              <a:cxnLst/>
              <a:rect l="l" t="t" r="r" b="b"/>
              <a:pathLst>
                <a:path w="70485">
                  <a:moveTo>
                    <a:pt x="0" y="0"/>
                  </a:moveTo>
                  <a:lnTo>
                    <a:pt x="70104" y="0"/>
                  </a:lnTo>
                </a:path>
              </a:pathLst>
            </a:custGeom>
            <a:ln w="12192">
              <a:solidFill>
                <a:srgbClr val="000000"/>
              </a:solidFill>
            </a:ln>
          </p:spPr>
          <p:txBody>
            <a:bodyPr wrap="square" lIns="0" tIns="0" rIns="0" bIns="0" rtlCol="0"/>
            <a:lstStyle/>
            <a:p>
              <a:endParaRPr/>
            </a:p>
          </p:txBody>
        </p:sp>
      </p:grpSp>
      <p:sp>
        <p:nvSpPr>
          <p:cNvPr id="118" name="object 118"/>
          <p:cNvSpPr txBox="1"/>
          <p:nvPr/>
        </p:nvSpPr>
        <p:spPr>
          <a:xfrm>
            <a:off x="3729878" y="3252137"/>
            <a:ext cx="199390" cy="162560"/>
          </a:xfrm>
          <a:prstGeom prst="rect">
            <a:avLst/>
          </a:prstGeom>
        </p:spPr>
        <p:txBody>
          <a:bodyPr vert="horz" wrap="square" lIns="0" tIns="12700" rIns="0" bIns="0" rtlCol="0">
            <a:spAutoFit/>
          </a:bodyPr>
          <a:lstStyle/>
          <a:p>
            <a:pPr marL="12700">
              <a:lnSpc>
                <a:spcPct val="100000"/>
              </a:lnSpc>
              <a:spcBef>
                <a:spcPts val="100"/>
              </a:spcBef>
            </a:pPr>
            <a:r>
              <a:rPr sz="900" spc="-25" dirty="0">
                <a:latin typeface="Arial"/>
                <a:cs typeface="Arial"/>
              </a:rPr>
              <a:t>90°</a:t>
            </a:r>
            <a:endParaRPr sz="900">
              <a:latin typeface="Arial"/>
              <a:cs typeface="Arial"/>
            </a:endParaRPr>
          </a:p>
        </p:txBody>
      </p:sp>
      <p:sp>
        <p:nvSpPr>
          <p:cNvPr id="119" name="object 119"/>
          <p:cNvSpPr txBox="1"/>
          <p:nvPr/>
        </p:nvSpPr>
        <p:spPr>
          <a:xfrm>
            <a:off x="2607223" y="2464381"/>
            <a:ext cx="217804" cy="299720"/>
          </a:xfrm>
          <a:prstGeom prst="rect">
            <a:avLst/>
          </a:prstGeom>
        </p:spPr>
        <p:txBody>
          <a:bodyPr vert="horz" wrap="square" lIns="0" tIns="12700" rIns="0" bIns="0" rtlCol="0">
            <a:spAutoFit/>
          </a:bodyPr>
          <a:lstStyle/>
          <a:p>
            <a:pPr marL="12700">
              <a:lnSpc>
                <a:spcPct val="100000"/>
              </a:lnSpc>
              <a:spcBef>
                <a:spcPts val="100"/>
              </a:spcBef>
            </a:pPr>
            <a:r>
              <a:rPr sz="900" spc="-25" dirty="0">
                <a:latin typeface="Arial"/>
                <a:cs typeface="Arial"/>
              </a:rPr>
              <a:t>180</a:t>
            </a:r>
            <a:endParaRPr sz="900">
              <a:latin typeface="Arial"/>
              <a:cs typeface="Arial"/>
            </a:endParaRPr>
          </a:p>
          <a:p>
            <a:pPr marL="12700">
              <a:lnSpc>
                <a:spcPct val="100000"/>
              </a:lnSpc>
            </a:pPr>
            <a:r>
              <a:rPr sz="900" dirty="0">
                <a:latin typeface="Arial"/>
                <a:cs typeface="Arial"/>
              </a:rPr>
              <a:t>°</a:t>
            </a:r>
            <a:endParaRPr sz="900">
              <a:latin typeface="Arial"/>
              <a:cs typeface="Arial"/>
            </a:endParaRPr>
          </a:p>
        </p:txBody>
      </p:sp>
      <p:sp>
        <p:nvSpPr>
          <p:cNvPr id="120" name="object 120"/>
          <p:cNvSpPr txBox="1"/>
          <p:nvPr/>
        </p:nvSpPr>
        <p:spPr>
          <a:xfrm>
            <a:off x="4545865" y="2331222"/>
            <a:ext cx="135255" cy="162560"/>
          </a:xfrm>
          <a:prstGeom prst="rect">
            <a:avLst/>
          </a:prstGeom>
        </p:spPr>
        <p:txBody>
          <a:bodyPr vert="horz" wrap="square" lIns="0" tIns="12700" rIns="0" bIns="0" rtlCol="0">
            <a:spAutoFit/>
          </a:bodyPr>
          <a:lstStyle/>
          <a:p>
            <a:pPr marL="12700">
              <a:lnSpc>
                <a:spcPct val="100000"/>
              </a:lnSpc>
              <a:spcBef>
                <a:spcPts val="100"/>
              </a:spcBef>
            </a:pPr>
            <a:r>
              <a:rPr sz="900" spc="-25" dirty="0">
                <a:latin typeface="Arial"/>
                <a:cs typeface="Arial"/>
              </a:rPr>
              <a:t>0°</a:t>
            </a:r>
            <a:endParaRPr sz="900">
              <a:latin typeface="Arial"/>
              <a:cs typeface="Arial"/>
            </a:endParaRPr>
          </a:p>
        </p:txBody>
      </p:sp>
      <p:grpSp>
        <p:nvGrpSpPr>
          <p:cNvPr id="121" name="object 121"/>
          <p:cNvGrpSpPr/>
          <p:nvPr/>
        </p:nvGrpSpPr>
        <p:grpSpPr>
          <a:xfrm>
            <a:off x="3601211" y="1703832"/>
            <a:ext cx="660400" cy="795655"/>
            <a:chOff x="3601211" y="1703832"/>
            <a:chExt cx="660400" cy="795655"/>
          </a:xfrm>
        </p:grpSpPr>
        <p:sp>
          <p:nvSpPr>
            <p:cNvPr id="122" name="object 122"/>
            <p:cNvSpPr/>
            <p:nvPr/>
          </p:nvSpPr>
          <p:spPr>
            <a:xfrm>
              <a:off x="3678173" y="1718310"/>
              <a:ext cx="0" cy="742315"/>
            </a:xfrm>
            <a:custGeom>
              <a:avLst/>
              <a:gdLst/>
              <a:ahLst/>
              <a:cxnLst/>
              <a:rect l="l" t="t" r="r" b="b"/>
              <a:pathLst>
                <a:path h="742314">
                  <a:moveTo>
                    <a:pt x="0" y="742188"/>
                  </a:moveTo>
                  <a:lnTo>
                    <a:pt x="0" y="0"/>
                  </a:lnTo>
                </a:path>
              </a:pathLst>
            </a:custGeom>
            <a:ln w="25908">
              <a:solidFill>
                <a:srgbClr val="0000C6"/>
              </a:solidFill>
            </a:ln>
          </p:spPr>
          <p:txBody>
            <a:bodyPr wrap="square" lIns="0" tIns="0" rIns="0" bIns="0" rtlCol="0"/>
            <a:lstStyle/>
            <a:p>
              <a:endParaRPr/>
            </a:p>
          </p:txBody>
        </p:sp>
        <p:sp>
          <p:nvSpPr>
            <p:cNvPr id="123" name="object 123"/>
            <p:cNvSpPr/>
            <p:nvPr/>
          </p:nvSpPr>
          <p:spPr>
            <a:xfrm>
              <a:off x="3614165" y="1716786"/>
              <a:ext cx="64135" cy="117475"/>
            </a:xfrm>
            <a:custGeom>
              <a:avLst/>
              <a:gdLst/>
              <a:ahLst/>
              <a:cxnLst/>
              <a:rect l="l" t="t" r="r" b="b"/>
              <a:pathLst>
                <a:path w="64135" h="117475">
                  <a:moveTo>
                    <a:pt x="64008" y="0"/>
                  </a:moveTo>
                  <a:lnTo>
                    <a:pt x="0" y="117348"/>
                  </a:lnTo>
                </a:path>
              </a:pathLst>
            </a:custGeom>
            <a:ln w="25908">
              <a:solidFill>
                <a:srgbClr val="0000C6"/>
              </a:solidFill>
            </a:ln>
          </p:spPr>
          <p:txBody>
            <a:bodyPr wrap="square" lIns="0" tIns="0" rIns="0" bIns="0" rtlCol="0"/>
            <a:lstStyle/>
            <a:p>
              <a:endParaRPr/>
            </a:p>
          </p:txBody>
        </p:sp>
        <p:sp>
          <p:nvSpPr>
            <p:cNvPr id="124" name="object 124"/>
            <p:cNvSpPr/>
            <p:nvPr/>
          </p:nvSpPr>
          <p:spPr>
            <a:xfrm>
              <a:off x="3678173" y="1722882"/>
              <a:ext cx="66040" cy="119380"/>
            </a:xfrm>
            <a:custGeom>
              <a:avLst/>
              <a:gdLst/>
              <a:ahLst/>
              <a:cxnLst/>
              <a:rect l="l" t="t" r="r" b="b"/>
              <a:pathLst>
                <a:path w="66039" h="119380">
                  <a:moveTo>
                    <a:pt x="0" y="0"/>
                  </a:moveTo>
                  <a:lnTo>
                    <a:pt x="65532" y="118872"/>
                  </a:lnTo>
                </a:path>
              </a:pathLst>
            </a:custGeom>
            <a:ln w="25908">
              <a:solidFill>
                <a:srgbClr val="0000C6"/>
              </a:solidFill>
            </a:ln>
          </p:spPr>
          <p:txBody>
            <a:bodyPr wrap="square" lIns="0" tIns="0" rIns="0" bIns="0" rtlCol="0"/>
            <a:lstStyle/>
            <a:p>
              <a:endParaRPr/>
            </a:p>
          </p:txBody>
        </p:sp>
        <p:sp>
          <p:nvSpPr>
            <p:cNvPr id="125" name="object 125"/>
            <p:cNvSpPr/>
            <p:nvPr/>
          </p:nvSpPr>
          <p:spPr>
            <a:xfrm>
              <a:off x="3675887" y="1967484"/>
              <a:ext cx="1905" cy="478790"/>
            </a:xfrm>
            <a:custGeom>
              <a:avLst/>
              <a:gdLst/>
              <a:ahLst/>
              <a:cxnLst/>
              <a:rect l="l" t="t" r="r" b="b"/>
              <a:pathLst>
                <a:path w="1904" h="478789">
                  <a:moveTo>
                    <a:pt x="0" y="478536"/>
                  </a:moveTo>
                  <a:lnTo>
                    <a:pt x="1320" y="0"/>
                  </a:lnTo>
                </a:path>
              </a:pathLst>
            </a:custGeom>
            <a:ln w="12700">
              <a:solidFill>
                <a:srgbClr val="FB0128"/>
              </a:solidFill>
            </a:ln>
          </p:spPr>
          <p:txBody>
            <a:bodyPr wrap="square" lIns="0" tIns="0" rIns="0" bIns="0" rtlCol="0"/>
            <a:lstStyle/>
            <a:p>
              <a:endParaRPr/>
            </a:p>
          </p:txBody>
        </p:sp>
        <p:sp>
          <p:nvSpPr>
            <p:cNvPr id="126" name="object 126"/>
            <p:cNvSpPr/>
            <p:nvPr/>
          </p:nvSpPr>
          <p:spPr>
            <a:xfrm>
              <a:off x="3638966" y="1891282"/>
              <a:ext cx="76200" cy="127635"/>
            </a:xfrm>
            <a:custGeom>
              <a:avLst/>
              <a:gdLst/>
              <a:ahLst/>
              <a:cxnLst/>
              <a:rect l="l" t="t" r="r" b="b"/>
              <a:pathLst>
                <a:path w="76200" h="127635">
                  <a:moveTo>
                    <a:pt x="38442" y="0"/>
                  </a:moveTo>
                  <a:lnTo>
                    <a:pt x="0" y="126898"/>
                  </a:lnTo>
                  <a:lnTo>
                    <a:pt x="38239" y="76200"/>
                  </a:lnTo>
                  <a:lnTo>
                    <a:pt x="76200" y="127101"/>
                  </a:lnTo>
                  <a:lnTo>
                    <a:pt x="38442" y="0"/>
                  </a:lnTo>
                  <a:close/>
                </a:path>
              </a:pathLst>
            </a:custGeom>
            <a:solidFill>
              <a:srgbClr val="FB0128"/>
            </a:solidFill>
          </p:spPr>
          <p:txBody>
            <a:bodyPr wrap="square" lIns="0" tIns="0" rIns="0" bIns="0" rtlCol="0"/>
            <a:lstStyle/>
            <a:p>
              <a:endParaRPr/>
            </a:p>
          </p:txBody>
        </p:sp>
        <p:sp>
          <p:nvSpPr>
            <p:cNvPr id="127" name="object 127"/>
            <p:cNvSpPr/>
            <p:nvPr/>
          </p:nvSpPr>
          <p:spPr>
            <a:xfrm>
              <a:off x="3680459" y="2461260"/>
              <a:ext cx="504825" cy="0"/>
            </a:xfrm>
            <a:custGeom>
              <a:avLst/>
              <a:gdLst/>
              <a:ahLst/>
              <a:cxnLst/>
              <a:rect l="l" t="t" r="r" b="b"/>
              <a:pathLst>
                <a:path w="504825">
                  <a:moveTo>
                    <a:pt x="0" y="0"/>
                  </a:moveTo>
                  <a:lnTo>
                    <a:pt x="504444" y="0"/>
                  </a:lnTo>
                </a:path>
              </a:pathLst>
            </a:custGeom>
            <a:ln w="12700">
              <a:solidFill>
                <a:srgbClr val="FB0128"/>
              </a:solidFill>
            </a:ln>
          </p:spPr>
          <p:txBody>
            <a:bodyPr wrap="square" lIns="0" tIns="0" rIns="0" bIns="0" rtlCol="0"/>
            <a:lstStyle/>
            <a:p>
              <a:endParaRPr/>
            </a:p>
          </p:txBody>
        </p:sp>
        <p:sp>
          <p:nvSpPr>
            <p:cNvPr id="128" name="object 128"/>
            <p:cNvSpPr/>
            <p:nvPr/>
          </p:nvSpPr>
          <p:spPr>
            <a:xfrm>
              <a:off x="4134103" y="2423157"/>
              <a:ext cx="127000" cy="76200"/>
            </a:xfrm>
            <a:custGeom>
              <a:avLst/>
              <a:gdLst/>
              <a:ahLst/>
              <a:cxnLst/>
              <a:rect l="l" t="t" r="r" b="b"/>
              <a:pathLst>
                <a:path w="127000" h="76200">
                  <a:moveTo>
                    <a:pt x="0" y="0"/>
                  </a:moveTo>
                  <a:lnTo>
                    <a:pt x="50800" y="38100"/>
                  </a:lnTo>
                  <a:lnTo>
                    <a:pt x="0" y="76200"/>
                  </a:lnTo>
                  <a:lnTo>
                    <a:pt x="127000" y="38100"/>
                  </a:lnTo>
                  <a:lnTo>
                    <a:pt x="0" y="0"/>
                  </a:lnTo>
                  <a:close/>
                </a:path>
              </a:pathLst>
            </a:custGeom>
            <a:solidFill>
              <a:srgbClr val="FB0128"/>
            </a:solidFill>
          </p:spPr>
          <p:txBody>
            <a:bodyPr wrap="square" lIns="0" tIns="0" rIns="0" bIns="0" rtlCol="0"/>
            <a:lstStyle/>
            <a:p>
              <a:endParaRPr/>
            </a:p>
          </p:txBody>
        </p:sp>
      </p:grpSp>
      <p:sp>
        <p:nvSpPr>
          <p:cNvPr id="129" name="object 129"/>
          <p:cNvSpPr txBox="1"/>
          <p:nvPr/>
        </p:nvSpPr>
        <p:spPr>
          <a:xfrm>
            <a:off x="4160194" y="2558656"/>
            <a:ext cx="272415" cy="269240"/>
          </a:xfrm>
          <a:prstGeom prst="rect">
            <a:avLst/>
          </a:prstGeom>
        </p:spPr>
        <p:txBody>
          <a:bodyPr vert="horz" wrap="square" lIns="0" tIns="12065" rIns="0" bIns="0" rtlCol="0">
            <a:spAutoFit/>
          </a:bodyPr>
          <a:lstStyle/>
          <a:p>
            <a:pPr marL="38100">
              <a:lnSpc>
                <a:spcPct val="100000"/>
              </a:lnSpc>
              <a:spcBef>
                <a:spcPts val="95"/>
              </a:spcBef>
            </a:pPr>
            <a:r>
              <a:rPr sz="1600" spc="-25" dirty="0">
                <a:latin typeface="Arial"/>
                <a:cs typeface="Arial"/>
              </a:rPr>
              <a:t>V</a:t>
            </a:r>
            <a:r>
              <a:rPr sz="1575" spc="-37" baseline="-21164" dirty="0">
                <a:latin typeface="Arial"/>
                <a:cs typeface="Arial"/>
              </a:rPr>
              <a:t>a</a:t>
            </a:r>
            <a:endParaRPr sz="1575" baseline="-21164">
              <a:latin typeface="Arial"/>
              <a:cs typeface="Arial"/>
            </a:endParaRPr>
          </a:p>
        </p:txBody>
      </p:sp>
      <p:sp>
        <p:nvSpPr>
          <p:cNvPr id="130" name="object 130"/>
          <p:cNvSpPr txBox="1"/>
          <p:nvPr/>
        </p:nvSpPr>
        <p:spPr>
          <a:xfrm>
            <a:off x="3882423" y="2525373"/>
            <a:ext cx="208279" cy="269240"/>
          </a:xfrm>
          <a:prstGeom prst="rect">
            <a:avLst/>
          </a:prstGeom>
        </p:spPr>
        <p:txBody>
          <a:bodyPr vert="horz" wrap="square" lIns="0" tIns="12065" rIns="0" bIns="0" rtlCol="0">
            <a:spAutoFit/>
          </a:bodyPr>
          <a:lstStyle/>
          <a:p>
            <a:pPr marL="38100">
              <a:lnSpc>
                <a:spcPct val="100000"/>
              </a:lnSpc>
              <a:spcBef>
                <a:spcPts val="95"/>
              </a:spcBef>
            </a:pPr>
            <a:r>
              <a:rPr sz="1600" spc="-25" dirty="0">
                <a:latin typeface="Arial"/>
                <a:cs typeface="Arial"/>
              </a:rPr>
              <a:t>I</a:t>
            </a:r>
            <a:r>
              <a:rPr sz="1575" spc="-37" baseline="-21164" dirty="0">
                <a:latin typeface="Arial"/>
                <a:cs typeface="Arial"/>
              </a:rPr>
              <a:t>a</a:t>
            </a:r>
            <a:endParaRPr sz="1575" baseline="-21164">
              <a:latin typeface="Arial"/>
              <a:cs typeface="Arial"/>
            </a:endParaRPr>
          </a:p>
        </p:txBody>
      </p:sp>
      <p:sp>
        <p:nvSpPr>
          <p:cNvPr id="131" name="object 131"/>
          <p:cNvSpPr txBox="1"/>
          <p:nvPr/>
        </p:nvSpPr>
        <p:spPr>
          <a:xfrm>
            <a:off x="3398573" y="1515920"/>
            <a:ext cx="236854" cy="546100"/>
          </a:xfrm>
          <a:prstGeom prst="rect">
            <a:avLst/>
          </a:prstGeom>
        </p:spPr>
        <p:txBody>
          <a:bodyPr vert="horz" wrap="square" lIns="0" tIns="12700" rIns="0" bIns="0" rtlCol="0">
            <a:spAutoFit/>
          </a:bodyPr>
          <a:lstStyle/>
          <a:p>
            <a:pPr marL="31115">
              <a:lnSpc>
                <a:spcPct val="100000"/>
              </a:lnSpc>
              <a:spcBef>
                <a:spcPts val="100"/>
              </a:spcBef>
            </a:pPr>
            <a:r>
              <a:rPr sz="900" spc="-25" dirty="0">
                <a:latin typeface="Arial"/>
                <a:cs typeface="Arial"/>
              </a:rPr>
              <a:t>270</a:t>
            </a:r>
            <a:endParaRPr sz="900">
              <a:latin typeface="Arial"/>
              <a:cs typeface="Arial"/>
            </a:endParaRPr>
          </a:p>
          <a:p>
            <a:pPr marL="31115">
              <a:lnSpc>
                <a:spcPct val="100000"/>
              </a:lnSpc>
            </a:pPr>
            <a:r>
              <a:rPr sz="900" dirty="0">
                <a:latin typeface="Arial"/>
                <a:cs typeface="Arial"/>
              </a:rPr>
              <a:t>°</a:t>
            </a:r>
            <a:endParaRPr sz="900">
              <a:latin typeface="Arial"/>
              <a:cs typeface="Arial"/>
            </a:endParaRPr>
          </a:p>
          <a:p>
            <a:pPr marL="12700">
              <a:lnSpc>
                <a:spcPct val="100000"/>
              </a:lnSpc>
              <a:spcBef>
                <a:spcPts val="15"/>
              </a:spcBef>
            </a:pPr>
            <a:r>
              <a:rPr sz="1600" spc="-5" dirty="0">
                <a:latin typeface="Arial"/>
                <a:cs typeface="Arial"/>
              </a:rPr>
              <a:t>V</a:t>
            </a:r>
            <a:endParaRPr sz="1600">
              <a:latin typeface="Arial"/>
              <a:cs typeface="Arial"/>
            </a:endParaRPr>
          </a:p>
        </p:txBody>
      </p:sp>
      <p:sp>
        <p:nvSpPr>
          <p:cNvPr id="132" name="object 132"/>
          <p:cNvSpPr txBox="1"/>
          <p:nvPr/>
        </p:nvSpPr>
        <p:spPr>
          <a:xfrm>
            <a:off x="3373173" y="2018695"/>
            <a:ext cx="258445" cy="269240"/>
          </a:xfrm>
          <a:prstGeom prst="rect">
            <a:avLst/>
          </a:prstGeom>
        </p:spPr>
        <p:txBody>
          <a:bodyPr vert="horz" wrap="square" lIns="0" tIns="12065" rIns="0" bIns="0" rtlCol="0">
            <a:spAutoFit/>
          </a:bodyPr>
          <a:lstStyle/>
          <a:p>
            <a:pPr marL="38100">
              <a:lnSpc>
                <a:spcPct val="100000"/>
              </a:lnSpc>
              <a:spcBef>
                <a:spcPts val="95"/>
              </a:spcBef>
            </a:pPr>
            <a:r>
              <a:rPr sz="1050" spc="-25" dirty="0">
                <a:latin typeface="Arial"/>
                <a:cs typeface="Arial"/>
              </a:rPr>
              <a:t>c</a:t>
            </a:r>
            <a:r>
              <a:rPr sz="2400" spc="-37" baseline="-8680" dirty="0">
                <a:latin typeface="Arial"/>
                <a:cs typeface="Arial"/>
              </a:rPr>
              <a:t>I</a:t>
            </a:r>
            <a:r>
              <a:rPr sz="1575" spc="-37" baseline="-31746" dirty="0">
                <a:latin typeface="Arial"/>
                <a:cs typeface="Arial"/>
              </a:rPr>
              <a:t>c</a:t>
            </a:r>
            <a:endParaRPr sz="1575" baseline="-31746">
              <a:latin typeface="Arial"/>
              <a:cs typeface="Arial"/>
            </a:endParaRPr>
          </a:p>
        </p:txBody>
      </p:sp>
      <p:sp>
        <p:nvSpPr>
          <p:cNvPr id="133" name="object 133"/>
          <p:cNvSpPr txBox="1"/>
          <p:nvPr/>
        </p:nvSpPr>
        <p:spPr>
          <a:xfrm>
            <a:off x="3073995" y="5402840"/>
            <a:ext cx="125603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4</a:t>
            </a:r>
            <a:r>
              <a:rPr sz="1800" spc="-35" dirty="0">
                <a:latin typeface="Arial"/>
                <a:cs typeface="Arial"/>
              </a:rPr>
              <a:t> </a:t>
            </a:r>
            <a:r>
              <a:rPr sz="1800" dirty="0">
                <a:latin typeface="Arial"/>
                <a:cs typeface="Arial"/>
              </a:rPr>
              <a:t>wire,</a:t>
            </a:r>
            <a:r>
              <a:rPr sz="1800" spc="15" dirty="0">
                <a:latin typeface="Arial"/>
                <a:cs typeface="Arial"/>
              </a:rPr>
              <a:t> </a:t>
            </a:r>
            <a:r>
              <a:rPr sz="1800" spc="-10" dirty="0">
                <a:latin typeface="Arial"/>
                <a:cs typeface="Arial"/>
              </a:rPr>
              <a:t>delta</a:t>
            </a:r>
            <a:endParaRPr sz="1800">
              <a:latin typeface="Arial"/>
              <a:cs typeface="Arial"/>
            </a:endParaRPr>
          </a:p>
        </p:txBody>
      </p:sp>
      <p:grpSp>
        <p:nvGrpSpPr>
          <p:cNvPr id="134" name="object 134"/>
          <p:cNvGrpSpPr/>
          <p:nvPr/>
        </p:nvGrpSpPr>
        <p:grpSpPr>
          <a:xfrm>
            <a:off x="4943855" y="3636264"/>
            <a:ext cx="1801495" cy="1557655"/>
            <a:chOff x="4943855" y="3636264"/>
            <a:chExt cx="1801495" cy="1557655"/>
          </a:xfrm>
        </p:grpSpPr>
        <p:sp>
          <p:nvSpPr>
            <p:cNvPr id="135" name="object 135"/>
            <p:cNvSpPr/>
            <p:nvPr/>
          </p:nvSpPr>
          <p:spPr>
            <a:xfrm>
              <a:off x="5007863" y="5187696"/>
              <a:ext cx="1719580" cy="0"/>
            </a:xfrm>
            <a:custGeom>
              <a:avLst/>
              <a:gdLst/>
              <a:ahLst/>
              <a:cxnLst/>
              <a:rect l="l" t="t" r="r" b="b"/>
              <a:pathLst>
                <a:path w="1719579">
                  <a:moveTo>
                    <a:pt x="0" y="0"/>
                  </a:moveTo>
                  <a:lnTo>
                    <a:pt x="1719072" y="0"/>
                  </a:lnTo>
                </a:path>
              </a:pathLst>
            </a:custGeom>
            <a:ln w="12192">
              <a:solidFill>
                <a:srgbClr val="000000"/>
              </a:solidFill>
            </a:ln>
          </p:spPr>
          <p:txBody>
            <a:bodyPr wrap="square" lIns="0" tIns="0" rIns="0" bIns="0" rtlCol="0"/>
            <a:lstStyle/>
            <a:p>
              <a:endParaRPr/>
            </a:p>
          </p:txBody>
        </p:sp>
        <p:sp>
          <p:nvSpPr>
            <p:cNvPr id="136" name="object 136"/>
            <p:cNvSpPr/>
            <p:nvPr/>
          </p:nvSpPr>
          <p:spPr>
            <a:xfrm>
              <a:off x="5803391" y="3691128"/>
              <a:ext cx="931544" cy="0"/>
            </a:xfrm>
            <a:custGeom>
              <a:avLst/>
              <a:gdLst/>
              <a:ahLst/>
              <a:cxnLst/>
              <a:rect l="l" t="t" r="r" b="b"/>
              <a:pathLst>
                <a:path w="931545">
                  <a:moveTo>
                    <a:pt x="0" y="0"/>
                  </a:moveTo>
                  <a:lnTo>
                    <a:pt x="931163" y="0"/>
                  </a:lnTo>
                </a:path>
              </a:pathLst>
            </a:custGeom>
            <a:ln w="12192">
              <a:solidFill>
                <a:srgbClr val="000000"/>
              </a:solidFill>
            </a:ln>
          </p:spPr>
          <p:txBody>
            <a:bodyPr wrap="square" lIns="0" tIns="0" rIns="0" bIns="0" rtlCol="0"/>
            <a:lstStyle/>
            <a:p>
              <a:endParaRPr/>
            </a:p>
          </p:txBody>
        </p:sp>
        <p:sp>
          <p:nvSpPr>
            <p:cNvPr id="137" name="object 137"/>
            <p:cNvSpPr/>
            <p:nvPr/>
          </p:nvSpPr>
          <p:spPr>
            <a:xfrm>
              <a:off x="5357576" y="3873184"/>
              <a:ext cx="189865" cy="63500"/>
            </a:xfrm>
            <a:custGeom>
              <a:avLst/>
              <a:gdLst/>
              <a:ahLst/>
              <a:cxnLst/>
              <a:rect l="l" t="t" r="r" b="b"/>
              <a:pathLst>
                <a:path w="189864" h="63500">
                  <a:moveTo>
                    <a:pt x="0" y="12752"/>
                  </a:moveTo>
                  <a:lnTo>
                    <a:pt x="228" y="12346"/>
                  </a:lnTo>
                  <a:lnTo>
                    <a:pt x="457" y="11939"/>
                  </a:lnTo>
                  <a:lnTo>
                    <a:pt x="711" y="11533"/>
                  </a:lnTo>
                  <a:lnTo>
                    <a:pt x="25552" y="0"/>
                  </a:lnTo>
                  <a:lnTo>
                    <a:pt x="69153" y="5723"/>
                  </a:lnTo>
                  <a:lnTo>
                    <a:pt x="125471" y="27067"/>
                  </a:lnTo>
                  <a:lnTo>
                    <a:pt x="188468" y="62397"/>
                  </a:lnTo>
                  <a:lnTo>
                    <a:pt x="188887" y="62663"/>
                  </a:lnTo>
                  <a:lnTo>
                    <a:pt x="189293" y="62930"/>
                  </a:lnTo>
                  <a:lnTo>
                    <a:pt x="189712" y="63197"/>
                  </a:lnTo>
                </a:path>
              </a:pathLst>
            </a:custGeom>
            <a:ln w="25400">
              <a:solidFill>
                <a:srgbClr val="000000"/>
              </a:solidFill>
            </a:ln>
          </p:spPr>
          <p:txBody>
            <a:bodyPr wrap="square" lIns="0" tIns="0" rIns="0" bIns="0" rtlCol="0"/>
            <a:lstStyle/>
            <a:p>
              <a:endParaRPr/>
            </a:p>
          </p:txBody>
        </p:sp>
        <p:sp>
          <p:nvSpPr>
            <p:cNvPr id="138" name="object 138"/>
            <p:cNvSpPr/>
            <p:nvPr/>
          </p:nvSpPr>
          <p:spPr>
            <a:xfrm>
              <a:off x="5362188" y="3883442"/>
              <a:ext cx="123189" cy="149225"/>
            </a:xfrm>
            <a:custGeom>
              <a:avLst/>
              <a:gdLst/>
              <a:ahLst/>
              <a:cxnLst/>
              <a:rect l="l" t="t" r="r" b="b"/>
              <a:pathLst>
                <a:path w="123189" h="149225">
                  <a:moveTo>
                    <a:pt x="122570" y="148907"/>
                  </a:moveTo>
                  <a:lnTo>
                    <a:pt x="65076" y="105956"/>
                  </a:lnTo>
                  <a:lnTo>
                    <a:pt x="22921" y="63661"/>
                  </a:lnTo>
                  <a:lnTo>
                    <a:pt x="0" y="26763"/>
                  </a:lnTo>
                  <a:lnTo>
                    <a:pt x="206" y="0"/>
                  </a:lnTo>
                </a:path>
              </a:pathLst>
            </a:custGeom>
            <a:ln w="25400">
              <a:solidFill>
                <a:srgbClr val="000000"/>
              </a:solidFill>
            </a:ln>
          </p:spPr>
          <p:txBody>
            <a:bodyPr wrap="square" lIns="0" tIns="0" rIns="0" bIns="0" rtlCol="0"/>
            <a:lstStyle/>
            <a:p>
              <a:endParaRPr/>
            </a:p>
          </p:txBody>
        </p:sp>
        <p:sp>
          <p:nvSpPr>
            <p:cNvPr id="139" name="object 139"/>
            <p:cNvSpPr/>
            <p:nvPr/>
          </p:nvSpPr>
          <p:spPr>
            <a:xfrm>
              <a:off x="5665708" y="3877524"/>
              <a:ext cx="50165" cy="154305"/>
            </a:xfrm>
            <a:custGeom>
              <a:avLst/>
              <a:gdLst/>
              <a:ahLst/>
              <a:cxnLst/>
              <a:rect l="l" t="t" r="r" b="b"/>
              <a:pathLst>
                <a:path w="50164" h="154304">
                  <a:moveTo>
                    <a:pt x="0" y="0"/>
                  </a:moveTo>
                  <a:lnTo>
                    <a:pt x="30143" y="40533"/>
                  </a:lnTo>
                  <a:lnTo>
                    <a:pt x="47085" y="81513"/>
                  </a:lnTo>
                  <a:lnTo>
                    <a:pt x="50149" y="120252"/>
                  </a:lnTo>
                  <a:lnTo>
                    <a:pt x="38658" y="154063"/>
                  </a:lnTo>
                </a:path>
              </a:pathLst>
            </a:custGeom>
            <a:ln w="25400">
              <a:solidFill>
                <a:srgbClr val="000000"/>
              </a:solidFill>
            </a:ln>
          </p:spPr>
          <p:txBody>
            <a:bodyPr wrap="square" lIns="0" tIns="0" rIns="0" bIns="0" rtlCol="0"/>
            <a:lstStyle/>
            <a:p>
              <a:endParaRPr/>
            </a:p>
          </p:txBody>
        </p:sp>
        <p:sp>
          <p:nvSpPr>
            <p:cNvPr id="140" name="object 140"/>
            <p:cNvSpPr/>
            <p:nvPr/>
          </p:nvSpPr>
          <p:spPr>
            <a:xfrm>
              <a:off x="5486610" y="4031396"/>
              <a:ext cx="215900" cy="40640"/>
            </a:xfrm>
            <a:custGeom>
              <a:avLst/>
              <a:gdLst/>
              <a:ahLst/>
              <a:cxnLst/>
              <a:rect l="l" t="t" r="r" b="b"/>
              <a:pathLst>
                <a:path w="215900" h="40639">
                  <a:moveTo>
                    <a:pt x="215595" y="2743"/>
                  </a:moveTo>
                  <a:lnTo>
                    <a:pt x="187606" y="27835"/>
                  </a:lnTo>
                  <a:lnTo>
                    <a:pt x="148599" y="40063"/>
                  </a:lnTo>
                  <a:lnTo>
                    <a:pt x="102026" y="39470"/>
                  </a:lnTo>
                  <a:lnTo>
                    <a:pt x="51342" y="26101"/>
                  </a:lnTo>
                  <a:lnTo>
                    <a:pt x="0" y="0"/>
                  </a:lnTo>
                </a:path>
              </a:pathLst>
            </a:custGeom>
            <a:ln w="25400">
              <a:solidFill>
                <a:srgbClr val="000000"/>
              </a:solidFill>
            </a:ln>
          </p:spPr>
          <p:txBody>
            <a:bodyPr wrap="square" lIns="0" tIns="0" rIns="0" bIns="0" rtlCol="0"/>
            <a:lstStyle/>
            <a:p>
              <a:endParaRPr/>
            </a:p>
          </p:txBody>
        </p:sp>
        <p:sp>
          <p:nvSpPr>
            <p:cNvPr id="141" name="object 141"/>
            <p:cNvSpPr/>
            <p:nvPr/>
          </p:nvSpPr>
          <p:spPr>
            <a:xfrm>
              <a:off x="5548014" y="3930840"/>
              <a:ext cx="105410" cy="199390"/>
            </a:xfrm>
            <a:custGeom>
              <a:avLst/>
              <a:gdLst/>
              <a:ahLst/>
              <a:cxnLst/>
              <a:rect l="l" t="t" r="r" b="b"/>
              <a:pathLst>
                <a:path w="105410" h="199389">
                  <a:moveTo>
                    <a:pt x="0" y="0"/>
                  </a:moveTo>
                  <a:lnTo>
                    <a:pt x="406" y="266"/>
                  </a:lnTo>
                  <a:lnTo>
                    <a:pt x="812" y="520"/>
                  </a:lnTo>
                  <a:lnTo>
                    <a:pt x="1206" y="787"/>
                  </a:lnTo>
                  <a:lnTo>
                    <a:pt x="46704" y="37389"/>
                  </a:lnTo>
                  <a:lnTo>
                    <a:pt x="80129" y="78760"/>
                  </a:lnTo>
                  <a:lnTo>
                    <a:pt x="99993" y="121682"/>
                  </a:lnTo>
                  <a:lnTo>
                    <a:pt x="104810" y="162943"/>
                  </a:lnTo>
                  <a:lnTo>
                    <a:pt x="93091" y="199326"/>
                  </a:lnTo>
                </a:path>
              </a:pathLst>
            </a:custGeom>
            <a:ln w="25400">
              <a:solidFill>
                <a:srgbClr val="000000"/>
              </a:solidFill>
            </a:ln>
          </p:spPr>
          <p:txBody>
            <a:bodyPr wrap="square" lIns="0" tIns="0" rIns="0" bIns="0" rtlCol="0"/>
            <a:lstStyle/>
            <a:p>
              <a:endParaRPr/>
            </a:p>
          </p:txBody>
        </p:sp>
        <p:sp>
          <p:nvSpPr>
            <p:cNvPr id="142" name="object 142"/>
            <p:cNvSpPr/>
            <p:nvPr/>
          </p:nvSpPr>
          <p:spPr>
            <a:xfrm>
              <a:off x="5292473" y="3970260"/>
              <a:ext cx="189865" cy="63500"/>
            </a:xfrm>
            <a:custGeom>
              <a:avLst/>
              <a:gdLst/>
              <a:ahLst/>
              <a:cxnLst/>
              <a:rect l="l" t="t" r="r" b="b"/>
              <a:pathLst>
                <a:path w="189864" h="63500">
                  <a:moveTo>
                    <a:pt x="0" y="12752"/>
                  </a:moveTo>
                  <a:lnTo>
                    <a:pt x="228" y="12346"/>
                  </a:lnTo>
                  <a:lnTo>
                    <a:pt x="457" y="11939"/>
                  </a:lnTo>
                  <a:lnTo>
                    <a:pt x="711" y="11533"/>
                  </a:lnTo>
                  <a:lnTo>
                    <a:pt x="25552" y="0"/>
                  </a:lnTo>
                  <a:lnTo>
                    <a:pt x="69153" y="5723"/>
                  </a:lnTo>
                  <a:lnTo>
                    <a:pt x="125471" y="27067"/>
                  </a:lnTo>
                  <a:lnTo>
                    <a:pt x="188468" y="62397"/>
                  </a:lnTo>
                  <a:lnTo>
                    <a:pt x="188887" y="62663"/>
                  </a:lnTo>
                  <a:lnTo>
                    <a:pt x="189293" y="62930"/>
                  </a:lnTo>
                  <a:lnTo>
                    <a:pt x="189712" y="63197"/>
                  </a:lnTo>
                </a:path>
              </a:pathLst>
            </a:custGeom>
            <a:ln w="25400">
              <a:solidFill>
                <a:srgbClr val="000000"/>
              </a:solidFill>
            </a:ln>
          </p:spPr>
          <p:txBody>
            <a:bodyPr wrap="square" lIns="0" tIns="0" rIns="0" bIns="0" rtlCol="0"/>
            <a:lstStyle/>
            <a:p>
              <a:endParaRPr/>
            </a:p>
          </p:txBody>
        </p:sp>
        <p:sp>
          <p:nvSpPr>
            <p:cNvPr id="143" name="object 143"/>
            <p:cNvSpPr/>
            <p:nvPr/>
          </p:nvSpPr>
          <p:spPr>
            <a:xfrm>
              <a:off x="5292814" y="3981899"/>
              <a:ext cx="123825" cy="149860"/>
            </a:xfrm>
            <a:custGeom>
              <a:avLst/>
              <a:gdLst/>
              <a:ahLst/>
              <a:cxnLst/>
              <a:rect l="l" t="t" r="r" b="b"/>
              <a:pathLst>
                <a:path w="123825" h="149860">
                  <a:moveTo>
                    <a:pt x="123724" y="149707"/>
                  </a:moveTo>
                  <a:lnTo>
                    <a:pt x="65764" y="106609"/>
                  </a:lnTo>
                  <a:lnTo>
                    <a:pt x="23199" y="64081"/>
                  </a:lnTo>
                  <a:lnTo>
                    <a:pt x="0" y="26938"/>
                  </a:lnTo>
                  <a:lnTo>
                    <a:pt x="140" y="0"/>
                  </a:lnTo>
                </a:path>
              </a:pathLst>
            </a:custGeom>
            <a:ln w="25400">
              <a:solidFill>
                <a:srgbClr val="000000"/>
              </a:solidFill>
            </a:ln>
          </p:spPr>
          <p:txBody>
            <a:bodyPr wrap="square" lIns="0" tIns="0" rIns="0" bIns="0" rtlCol="0"/>
            <a:lstStyle/>
            <a:p>
              <a:endParaRPr/>
            </a:p>
          </p:txBody>
        </p:sp>
        <p:sp>
          <p:nvSpPr>
            <p:cNvPr id="144" name="object 144"/>
            <p:cNvSpPr/>
            <p:nvPr/>
          </p:nvSpPr>
          <p:spPr>
            <a:xfrm>
              <a:off x="5419820" y="4127977"/>
              <a:ext cx="218440" cy="40640"/>
            </a:xfrm>
            <a:custGeom>
              <a:avLst/>
              <a:gdLst/>
              <a:ahLst/>
              <a:cxnLst/>
              <a:rect l="l" t="t" r="r" b="b"/>
              <a:pathLst>
                <a:path w="218439" h="40639">
                  <a:moveTo>
                    <a:pt x="218287" y="1193"/>
                  </a:moveTo>
                  <a:lnTo>
                    <a:pt x="190257" y="27199"/>
                  </a:lnTo>
                  <a:lnTo>
                    <a:pt x="150859" y="40063"/>
                  </a:lnTo>
                  <a:lnTo>
                    <a:pt x="103647" y="39805"/>
                  </a:lnTo>
                  <a:lnTo>
                    <a:pt x="52176" y="26444"/>
                  </a:lnTo>
                  <a:lnTo>
                    <a:pt x="0" y="0"/>
                  </a:lnTo>
                </a:path>
              </a:pathLst>
            </a:custGeom>
            <a:ln w="25400">
              <a:solidFill>
                <a:srgbClr val="000000"/>
              </a:solidFill>
            </a:ln>
          </p:spPr>
          <p:txBody>
            <a:bodyPr wrap="square" lIns="0" tIns="0" rIns="0" bIns="0" rtlCol="0"/>
            <a:lstStyle/>
            <a:p>
              <a:endParaRPr/>
            </a:p>
          </p:txBody>
        </p:sp>
        <p:sp>
          <p:nvSpPr>
            <p:cNvPr id="145" name="object 145"/>
            <p:cNvSpPr/>
            <p:nvPr/>
          </p:nvSpPr>
          <p:spPr>
            <a:xfrm>
              <a:off x="5481726" y="4027035"/>
              <a:ext cx="103505" cy="200025"/>
            </a:xfrm>
            <a:custGeom>
              <a:avLst/>
              <a:gdLst/>
              <a:ahLst/>
              <a:cxnLst/>
              <a:rect l="l" t="t" r="r" b="b"/>
              <a:pathLst>
                <a:path w="103504" h="200025">
                  <a:moveTo>
                    <a:pt x="0" y="0"/>
                  </a:moveTo>
                  <a:lnTo>
                    <a:pt x="393" y="254"/>
                  </a:lnTo>
                  <a:lnTo>
                    <a:pt x="800" y="508"/>
                  </a:lnTo>
                  <a:lnTo>
                    <a:pt x="1206" y="787"/>
                  </a:lnTo>
                  <a:lnTo>
                    <a:pt x="46287" y="37202"/>
                  </a:lnTo>
                  <a:lnTo>
                    <a:pt x="79274" y="78524"/>
                  </a:lnTo>
                  <a:lnTo>
                    <a:pt x="98711" y="121531"/>
                  </a:lnTo>
                  <a:lnTo>
                    <a:pt x="103142" y="162999"/>
                  </a:lnTo>
                  <a:lnTo>
                    <a:pt x="91109" y="199707"/>
                  </a:lnTo>
                </a:path>
              </a:pathLst>
            </a:custGeom>
            <a:ln w="25400">
              <a:solidFill>
                <a:srgbClr val="000000"/>
              </a:solidFill>
            </a:ln>
          </p:spPr>
          <p:txBody>
            <a:bodyPr wrap="square" lIns="0" tIns="0" rIns="0" bIns="0" rtlCol="0"/>
            <a:lstStyle/>
            <a:p>
              <a:endParaRPr/>
            </a:p>
          </p:txBody>
        </p:sp>
        <p:sp>
          <p:nvSpPr>
            <p:cNvPr id="146" name="object 146"/>
            <p:cNvSpPr/>
            <p:nvPr/>
          </p:nvSpPr>
          <p:spPr>
            <a:xfrm>
              <a:off x="5646013" y="3705350"/>
              <a:ext cx="58419" cy="182880"/>
            </a:xfrm>
            <a:custGeom>
              <a:avLst/>
              <a:gdLst/>
              <a:ahLst/>
              <a:cxnLst/>
              <a:rect l="l" t="t" r="r" b="b"/>
              <a:pathLst>
                <a:path w="58420" h="182879">
                  <a:moveTo>
                    <a:pt x="13471" y="182714"/>
                  </a:moveTo>
                  <a:lnTo>
                    <a:pt x="13052" y="182486"/>
                  </a:lnTo>
                  <a:lnTo>
                    <a:pt x="12645" y="182232"/>
                  </a:lnTo>
                  <a:lnTo>
                    <a:pt x="12239" y="181978"/>
                  </a:lnTo>
                  <a:lnTo>
                    <a:pt x="0" y="157391"/>
                  </a:lnTo>
                  <a:lnTo>
                    <a:pt x="4517" y="114963"/>
                  </a:lnTo>
                  <a:lnTo>
                    <a:pt x="24322" y="60548"/>
                  </a:lnTo>
                  <a:lnTo>
                    <a:pt x="57946" y="0"/>
                  </a:lnTo>
                </a:path>
              </a:pathLst>
            </a:custGeom>
            <a:ln w="25400">
              <a:solidFill>
                <a:srgbClr val="000000"/>
              </a:solidFill>
            </a:ln>
          </p:spPr>
          <p:txBody>
            <a:bodyPr wrap="square" lIns="0" tIns="0" rIns="0" bIns="0" rtlCol="0"/>
            <a:lstStyle/>
            <a:p>
              <a:endParaRPr/>
            </a:p>
          </p:txBody>
        </p:sp>
        <p:sp>
          <p:nvSpPr>
            <p:cNvPr id="147" name="object 147"/>
            <p:cNvSpPr/>
            <p:nvPr/>
          </p:nvSpPr>
          <p:spPr>
            <a:xfrm>
              <a:off x="5086178" y="4270673"/>
              <a:ext cx="187325" cy="63500"/>
            </a:xfrm>
            <a:custGeom>
              <a:avLst/>
              <a:gdLst/>
              <a:ahLst/>
              <a:cxnLst/>
              <a:rect l="l" t="t" r="r" b="b"/>
              <a:pathLst>
                <a:path w="187325" h="63500">
                  <a:moveTo>
                    <a:pt x="0" y="11087"/>
                  </a:moveTo>
                  <a:lnTo>
                    <a:pt x="24555" y="0"/>
                  </a:lnTo>
                  <a:lnTo>
                    <a:pt x="67922" y="6086"/>
                  </a:lnTo>
                  <a:lnTo>
                    <a:pt x="124086" y="27674"/>
                  </a:lnTo>
                  <a:lnTo>
                    <a:pt x="187032" y="63093"/>
                  </a:lnTo>
                </a:path>
              </a:pathLst>
            </a:custGeom>
            <a:ln w="25400">
              <a:solidFill>
                <a:srgbClr val="000000"/>
              </a:solidFill>
            </a:ln>
          </p:spPr>
          <p:txBody>
            <a:bodyPr wrap="square" lIns="0" tIns="0" rIns="0" bIns="0" rtlCol="0"/>
            <a:lstStyle/>
            <a:p>
              <a:endParaRPr/>
            </a:p>
          </p:txBody>
        </p:sp>
        <p:sp>
          <p:nvSpPr>
            <p:cNvPr id="148" name="object 148"/>
            <p:cNvSpPr/>
            <p:nvPr/>
          </p:nvSpPr>
          <p:spPr>
            <a:xfrm>
              <a:off x="5085863" y="4282840"/>
              <a:ext cx="123189" cy="149225"/>
            </a:xfrm>
            <a:custGeom>
              <a:avLst/>
              <a:gdLst/>
              <a:ahLst/>
              <a:cxnLst/>
              <a:rect l="l" t="t" r="r" b="b"/>
              <a:pathLst>
                <a:path w="123189" h="149225">
                  <a:moveTo>
                    <a:pt x="122570" y="148907"/>
                  </a:moveTo>
                  <a:lnTo>
                    <a:pt x="65076" y="105956"/>
                  </a:lnTo>
                  <a:lnTo>
                    <a:pt x="22921" y="63661"/>
                  </a:lnTo>
                  <a:lnTo>
                    <a:pt x="0" y="26763"/>
                  </a:lnTo>
                  <a:lnTo>
                    <a:pt x="206" y="0"/>
                  </a:lnTo>
                </a:path>
              </a:pathLst>
            </a:custGeom>
            <a:ln w="25400">
              <a:solidFill>
                <a:srgbClr val="000000"/>
              </a:solidFill>
            </a:ln>
          </p:spPr>
          <p:txBody>
            <a:bodyPr wrap="square" lIns="0" tIns="0" rIns="0" bIns="0" rtlCol="0"/>
            <a:lstStyle/>
            <a:p>
              <a:endParaRPr/>
            </a:p>
          </p:txBody>
        </p:sp>
        <p:sp>
          <p:nvSpPr>
            <p:cNvPr id="149" name="object 149"/>
            <p:cNvSpPr/>
            <p:nvPr/>
          </p:nvSpPr>
          <p:spPr>
            <a:xfrm>
              <a:off x="5210417" y="4429018"/>
              <a:ext cx="217170" cy="41275"/>
            </a:xfrm>
            <a:custGeom>
              <a:avLst/>
              <a:gdLst/>
              <a:ahLst/>
              <a:cxnLst/>
              <a:rect l="l" t="t" r="r" b="b"/>
              <a:pathLst>
                <a:path w="217170" h="41275">
                  <a:moveTo>
                    <a:pt x="216788" y="3530"/>
                  </a:moveTo>
                  <a:lnTo>
                    <a:pt x="188738" y="28576"/>
                  </a:lnTo>
                  <a:lnTo>
                    <a:pt x="149559" y="40688"/>
                  </a:lnTo>
                  <a:lnTo>
                    <a:pt x="102726" y="39925"/>
                  </a:lnTo>
                  <a:lnTo>
                    <a:pt x="51715" y="26343"/>
                  </a:lnTo>
                  <a:lnTo>
                    <a:pt x="0" y="0"/>
                  </a:lnTo>
                </a:path>
              </a:pathLst>
            </a:custGeom>
            <a:ln w="25400">
              <a:solidFill>
                <a:srgbClr val="000000"/>
              </a:solidFill>
            </a:ln>
          </p:spPr>
          <p:txBody>
            <a:bodyPr wrap="square" lIns="0" tIns="0" rIns="0" bIns="0" rtlCol="0"/>
            <a:lstStyle/>
            <a:p>
              <a:endParaRPr/>
            </a:p>
          </p:txBody>
        </p:sp>
        <p:sp>
          <p:nvSpPr>
            <p:cNvPr id="150" name="object 150"/>
            <p:cNvSpPr/>
            <p:nvPr/>
          </p:nvSpPr>
          <p:spPr>
            <a:xfrm>
              <a:off x="5022207" y="4369249"/>
              <a:ext cx="130175" cy="29845"/>
            </a:xfrm>
            <a:custGeom>
              <a:avLst/>
              <a:gdLst/>
              <a:ahLst/>
              <a:cxnLst/>
              <a:rect l="l" t="t" r="r" b="b"/>
              <a:pathLst>
                <a:path w="130175" h="29845">
                  <a:moveTo>
                    <a:pt x="0" y="9922"/>
                  </a:moveTo>
                  <a:lnTo>
                    <a:pt x="16635" y="0"/>
                  </a:lnTo>
                  <a:lnTo>
                    <a:pt x="45350" y="208"/>
                  </a:lnTo>
                  <a:lnTo>
                    <a:pt x="83787" y="10192"/>
                  </a:lnTo>
                  <a:lnTo>
                    <a:pt x="129590" y="29594"/>
                  </a:lnTo>
                </a:path>
              </a:pathLst>
            </a:custGeom>
            <a:ln w="25400">
              <a:solidFill>
                <a:srgbClr val="000000"/>
              </a:solidFill>
            </a:ln>
          </p:spPr>
          <p:txBody>
            <a:bodyPr wrap="square" lIns="0" tIns="0" rIns="0" bIns="0" rtlCol="0"/>
            <a:lstStyle/>
            <a:p>
              <a:endParaRPr/>
            </a:p>
          </p:txBody>
        </p:sp>
        <p:sp>
          <p:nvSpPr>
            <p:cNvPr id="151" name="object 151"/>
            <p:cNvSpPr/>
            <p:nvPr/>
          </p:nvSpPr>
          <p:spPr>
            <a:xfrm>
              <a:off x="5021835" y="4380051"/>
              <a:ext cx="122555" cy="150495"/>
            </a:xfrm>
            <a:custGeom>
              <a:avLst/>
              <a:gdLst/>
              <a:ahLst/>
              <a:cxnLst/>
              <a:rect l="l" t="t" r="r" b="b"/>
              <a:pathLst>
                <a:path w="122554" h="150495">
                  <a:moveTo>
                    <a:pt x="122549" y="150037"/>
                  </a:moveTo>
                  <a:lnTo>
                    <a:pt x="65059" y="107086"/>
                  </a:lnTo>
                  <a:lnTo>
                    <a:pt x="22912" y="64790"/>
                  </a:lnTo>
                  <a:lnTo>
                    <a:pt x="0" y="27888"/>
                  </a:lnTo>
                  <a:lnTo>
                    <a:pt x="210" y="1117"/>
                  </a:lnTo>
                  <a:lnTo>
                    <a:pt x="451" y="723"/>
                  </a:lnTo>
                  <a:lnTo>
                    <a:pt x="718" y="355"/>
                  </a:lnTo>
                  <a:lnTo>
                    <a:pt x="997" y="0"/>
                  </a:lnTo>
                </a:path>
              </a:pathLst>
            </a:custGeom>
            <a:ln w="25400">
              <a:solidFill>
                <a:srgbClr val="000000"/>
              </a:solidFill>
            </a:ln>
          </p:spPr>
          <p:txBody>
            <a:bodyPr wrap="square" lIns="0" tIns="0" rIns="0" bIns="0" rtlCol="0"/>
            <a:lstStyle/>
            <a:p>
              <a:endParaRPr/>
            </a:p>
          </p:txBody>
        </p:sp>
        <p:sp>
          <p:nvSpPr>
            <p:cNvPr id="152" name="object 152"/>
            <p:cNvSpPr/>
            <p:nvPr/>
          </p:nvSpPr>
          <p:spPr>
            <a:xfrm>
              <a:off x="5273019" y="4327857"/>
              <a:ext cx="104139" cy="200025"/>
            </a:xfrm>
            <a:custGeom>
              <a:avLst/>
              <a:gdLst/>
              <a:ahLst/>
              <a:cxnLst/>
              <a:rect l="l" t="t" r="r" b="b"/>
              <a:pathLst>
                <a:path w="104139" h="200025">
                  <a:moveTo>
                    <a:pt x="0" y="0"/>
                  </a:moveTo>
                  <a:lnTo>
                    <a:pt x="406" y="266"/>
                  </a:lnTo>
                  <a:lnTo>
                    <a:pt x="812" y="520"/>
                  </a:lnTo>
                  <a:lnTo>
                    <a:pt x="1206" y="787"/>
                  </a:lnTo>
                  <a:lnTo>
                    <a:pt x="46644" y="37458"/>
                  </a:lnTo>
                  <a:lnTo>
                    <a:pt x="79834" y="78964"/>
                  </a:lnTo>
                  <a:lnTo>
                    <a:pt x="99295" y="122027"/>
                  </a:lnTo>
                  <a:lnTo>
                    <a:pt x="103546" y="163371"/>
                  </a:lnTo>
                  <a:lnTo>
                    <a:pt x="91109" y="199720"/>
                  </a:lnTo>
                </a:path>
              </a:pathLst>
            </a:custGeom>
            <a:ln w="25400">
              <a:solidFill>
                <a:srgbClr val="000000"/>
              </a:solidFill>
            </a:ln>
          </p:spPr>
          <p:txBody>
            <a:bodyPr wrap="square" lIns="0" tIns="0" rIns="0" bIns="0" rtlCol="0"/>
            <a:lstStyle/>
            <a:p>
              <a:endParaRPr/>
            </a:p>
          </p:txBody>
        </p:sp>
        <p:sp>
          <p:nvSpPr>
            <p:cNvPr id="153" name="object 153"/>
            <p:cNvSpPr/>
            <p:nvPr/>
          </p:nvSpPr>
          <p:spPr>
            <a:xfrm>
              <a:off x="5144941" y="4525989"/>
              <a:ext cx="218440" cy="40640"/>
            </a:xfrm>
            <a:custGeom>
              <a:avLst/>
              <a:gdLst/>
              <a:ahLst/>
              <a:cxnLst/>
              <a:rect l="l" t="t" r="r" b="b"/>
              <a:pathLst>
                <a:path w="218439" h="40639">
                  <a:moveTo>
                    <a:pt x="218287" y="1193"/>
                  </a:moveTo>
                  <a:lnTo>
                    <a:pt x="190257" y="27199"/>
                  </a:lnTo>
                  <a:lnTo>
                    <a:pt x="150859" y="40063"/>
                  </a:lnTo>
                  <a:lnTo>
                    <a:pt x="103647" y="39805"/>
                  </a:lnTo>
                  <a:lnTo>
                    <a:pt x="52176" y="26444"/>
                  </a:lnTo>
                  <a:lnTo>
                    <a:pt x="0" y="0"/>
                  </a:lnTo>
                </a:path>
              </a:pathLst>
            </a:custGeom>
            <a:ln w="25400">
              <a:solidFill>
                <a:srgbClr val="000000"/>
              </a:solidFill>
            </a:ln>
          </p:spPr>
          <p:txBody>
            <a:bodyPr wrap="square" lIns="0" tIns="0" rIns="0" bIns="0" rtlCol="0"/>
            <a:lstStyle/>
            <a:p>
              <a:endParaRPr/>
            </a:p>
          </p:txBody>
        </p:sp>
        <p:sp>
          <p:nvSpPr>
            <p:cNvPr id="154" name="object 154"/>
            <p:cNvSpPr/>
            <p:nvPr/>
          </p:nvSpPr>
          <p:spPr>
            <a:xfrm>
              <a:off x="5124070" y="4404888"/>
              <a:ext cx="58419" cy="186055"/>
            </a:xfrm>
            <a:custGeom>
              <a:avLst/>
              <a:gdLst/>
              <a:ahLst/>
              <a:cxnLst/>
              <a:rect l="l" t="t" r="r" b="b"/>
              <a:pathLst>
                <a:path w="58420" h="186054">
                  <a:moveTo>
                    <a:pt x="34289" y="0"/>
                  </a:moveTo>
                  <a:lnTo>
                    <a:pt x="38595" y="292"/>
                  </a:lnTo>
                  <a:lnTo>
                    <a:pt x="42379" y="1485"/>
                  </a:lnTo>
                  <a:lnTo>
                    <a:pt x="45605" y="3581"/>
                  </a:lnTo>
                  <a:lnTo>
                    <a:pt x="57887" y="28189"/>
                  </a:lnTo>
                  <a:lnTo>
                    <a:pt x="53401" y="70635"/>
                  </a:lnTo>
                  <a:lnTo>
                    <a:pt x="33616" y="125062"/>
                  </a:lnTo>
                  <a:lnTo>
                    <a:pt x="0" y="185610"/>
                  </a:lnTo>
                </a:path>
              </a:pathLst>
            </a:custGeom>
            <a:ln w="25400">
              <a:solidFill>
                <a:srgbClr val="000000"/>
              </a:solidFill>
            </a:ln>
          </p:spPr>
          <p:txBody>
            <a:bodyPr wrap="square" lIns="0" tIns="0" rIns="0" bIns="0" rtlCol="0"/>
            <a:lstStyle/>
            <a:p>
              <a:endParaRPr/>
            </a:p>
          </p:txBody>
        </p:sp>
        <p:sp>
          <p:nvSpPr>
            <p:cNvPr id="155" name="object 155"/>
            <p:cNvSpPr/>
            <p:nvPr/>
          </p:nvSpPr>
          <p:spPr>
            <a:xfrm>
              <a:off x="5034533" y="4589526"/>
              <a:ext cx="76200" cy="114300"/>
            </a:xfrm>
            <a:custGeom>
              <a:avLst/>
              <a:gdLst/>
              <a:ahLst/>
              <a:cxnLst/>
              <a:rect l="l" t="t" r="r" b="b"/>
              <a:pathLst>
                <a:path w="76200" h="114300">
                  <a:moveTo>
                    <a:pt x="0" y="114300"/>
                  </a:moveTo>
                  <a:lnTo>
                    <a:pt x="76200" y="0"/>
                  </a:lnTo>
                </a:path>
              </a:pathLst>
            </a:custGeom>
            <a:ln w="25908">
              <a:solidFill>
                <a:srgbClr val="000000"/>
              </a:solidFill>
            </a:ln>
          </p:spPr>
          <p:txBody>
            <a:bodyPr wrap="square" lIns="0" tIns="0" rIns="0" bIns="0" rtlCol="0"/>
            <a:lstStyle/>
            <a:p>
              <a:endParaRPr/>
            </a:p>
          </p:txBody>
        </p:sp>
        <p:sp>
          <p:nvSpPr>
            <p:cNvPr id="156" name="object 156"/>
            <p:cNvSpPr/>
            <p:nvPr/>
          </p:nvSpPr>
          <p:spPr>
            <a:xfrm>
              <a:off x="5223029" y="4070110"/>
              <a:ext cx="189865" cy="63500"/>
            </a:xfrm>
            <a:custGeom>
              <a:avLst/>
              <a:gdLst/>
              <a:ahLst/>
              <a:cxnLst/>
              <a:rect l="l" t="t" r="r" b="b"/>
              <a:pathLst>
                <a:path w="189864" h="63500">
                  <a:moveTo>
                    <a:pt x="0" y="12752"/>
                  </a:moveTo>
                  <a:lnTo>
                    <a:pt x="228" y="12346"/>
                  </a:lnTo>
                  <a:lnTo>
                    <a:pt x="457" y="11939"/>
                  </a:lnTo>
                  <a:lnTo>
                    <a:pt x="711" y="11533"/>
                  </a:lnTo>
                  <a:lnTo>
                    <a:pt x="25552" y="0"/>
                  </a:lnTo>
                  <a:lnTo>
                    <a:pt x="69153" y="5723"/>
                  </a:lnTo>
                  <a:lnTo>
                    <a:pt x="125471" y="27067"/>
                  </a:lnTo>
                  <a:lnTo>
                    <a:pt x="188468" y="62397"/>
                  </a:lnTo>
                  <a:lnTo>
                    <a:pt x="188887" y="62663"/>
                  </a:lnTo>
                  <a:lnTo>
                    <a:pt x="189293" y="62930"/>
                  </a:lnTo>
                  <a:lnTo>
                    <a:pt x="189712" y="63197"/>
                  </a:lnTo>
                </a:path>
              </a:pathLst>
            </a:custGeom>
            <a:ln w="25400">
              <a:solidFill>
                <a:srgbClr val="000000"/>
              </a:solidFill>
            </a:ln>
          </p:spPr>
          <p:txBody>
            <a:bodyPr wrap="square" lIns="0" tIns="0" rIns="0" bIns="0" rtlCol="0"/>
            <a:lstStyle/>
            <a:p>
              <a:endParaRPr/>
            </a:p>
          </p:txBody>
        </p:sp>
        <p:sp>
          <p:nvSpPr>
            <p:cNvPr id="157" name="object 157"/>
            <p:cNvSpPr/>
            <p:nvPr/>
          </p:nvSpPr>
          <p:spPr>
            <a:xfrm>
              <a:off x="5224817" y="4081748"/>
              <a:ext cx="123825" cy="149860"/>
            </a:xfrm>
            <a:custGeom>
              <a:avLst/>
              <a:gdLst/>
              <a:ahLst/>
              <a:cxnLst/>
              <a:rect l="l" t="t" r="r" b="b"/>
              <a:pathLst>
                <a:path w="123825" h="149860">
                  <a:moveTo>
                    <a:pt x="123724" y="149707"/>
                  </a:moveTo>
                  <a:lnTo>
                    <a:pt x="65764" y="106609"/>
                  </a:lnTo>
                  <a:lnTo>
                    <a:pt x="23199" y="64081"/>
                  </a:lnTo>
                  <a:lnTo>
                    <a:pt x="0" y="26938"/>
                  </a:lnTo>
                  <a:lnTo>
                    <a:pt x="140" y="0"/>
                  </a:lnTo>
                </a:path>
              </a:pathLst>
            </a:custGeom>
            <a:ln w="25400">
              <a:solidFill>
                <a:srgbClr val="000000"/>
              </a:solidFill>
            </a:ln>
          </p:spPr>
          <p:txBody>
            <a:bodyPr wrap="square" lIns="0" tIns="0" rIns="0" bIns="0" rtlCol="0"/>
            <a:lstStyle/>
            <a:p>
              <a:endParaRPr/>
            </a:p>
          </p:txBody>
        </p:sp>
        <p:sp>
          <p:nvSpPr>
            <p:cNvPr id="158" name="object 158"/>
            <p:cNvSpPr/>
            <p:nvPr/>
          </p:nvSpPr>
          <p:spPr>
            <a:xfrm>
              <a:off x="5348930" y="4229214"/>
              <a:ext cx="218440" cy="40640"/>
            </a:xfrm>
            <a:custGeom>
              <a:avLst/>
              <a:gdLst/>
              <a:ahLst/>
              <a:cxnLst/>
              <a:rect l="l" t="t" r="r" b="b"/>
              <a:pathLst>
                <a:path w="218439" h="40639">
                  <a:moveTo>
                    <a:pt x="218287" y="1193"/>
                  </a:moveTo>
                  <a:lnTo>
                    <a:pt x="190257" y="27199"/>
                  </a:lnTo>
                  <a:lnTo>
                    <a:pt x="150859" y="40063"/>
                  </a:lnTo>
                  <a:lnTo>
                    <a:pt x="103647" y="39805"/>
                  </a:lnTo>
                  <a:lnTo>
                    <a:pt x="52176" y="26444"/>
                  </a:lnTo>
                  <a:lnTo>
                    <a:pt x="0" y="0"/>
                  </a:lnTo>
                </a:path>
              </a:pathLst>
            </a:custGeom>
            <a:ln w="25400">
              <a:solidFill>
                <a:srgbClr val="000000"/>
              </a:solidFill>
            </a:ln>
          </p:spPr>
          <p:txBody>
            <a:bodyPr wrap="square" lIns="0" tIns="0" rIns="0" bIns="0" rtlCol="0"/>
            <a:lstStyle/>
            <a:p>
              <a:endParaRPr/>
            </a:p>
          </p:txBody>
        </p:sp>
        <p:sp>
          <p:nvSpPr>
            <p:cNvPr id="159" name="object 159"/>
            <p:cNvSpPr/>
            <p:nvPr/>
          </p:nvSpPr>
          <p:spPr>
            <a:xfrm>
              <a:off x="5410836" y="4128270"/>
              <a:ext cx="103505" cy="200025"/>
            </a:xfrm>
            <a:custGeom>
              <a:avLst/>
              <a:gdLst/>
              <a:ahLst/>
              <a:cxnLst/>
              <a:rect l="l" t="t" r="r" b="b"/>
              <a:pathLst>
                <a:path w="103504" h="200025">
                  <a:moveTo>
                    <a:pt x="0" y="0"/>
                  </a:moveTo>
                  <a:lnTo>
                    <a:pt x="393" y="254"/>
                  </a:lnTo>
                  <a:lnTo>
                    <a:pt x="800" y="508"/>
                  </a:lnTo>
                  <a:lnTo>
                    <a:pt x="1206" y="787"/>
                  </a:lnTo>
                  <a:lnTo>
                    <a:pt x="46287" y="37202"/>
                  </a:lnTo>
                  <a:lnTo>
                    <a:pt x="79274" y="78524"/>
                  </a:lnTo>
                  <a:lnTo>
                    <a:pt x="98711" y="121531"/>
                  </a:lnTo>
                  <a:lnTo>
                    <a:pt x="103142" y="162999"/>
                  </a:lnTo>
                  <a:lnTo>
                    <a:pt x="91109" y="199707"/>
                  </a:lnTo>
                </a:path>
              </a:pathLst>
            </a:custGeom>
            <a:ln w="25400">
              <a:solidFill>
                <a:srgbClr val="000000"/>
              </a:solidFill>
            </a:ln>
          </p:spPr>
          <p:txBody>
            <a:bodyPr wrap="square" lIns="0" tIns="0" rIns="0" bIns="0" rtlCol="0"/>
            <a:lstStyle/>
            <a:p>
              <a:endParaRPr/>
            </a:p>
          </p:txBody>
        </p:sp>
        <p:sp>
          <p:nvSpPr>
            <p:cNvPr id="160" name="object 160"/>
            <p:cNvSpPr/>
            <p:nvPr/>
          </p:nvSpPr>
          <p:spPr>
            <a:xfrm>
              <a:off x="5153587" y="4171346"/>
              <a:ext cx="189865" cy="63500"/>
            </a:xfrm>
            <a:custGeom>
              <a:avLst/>
              <a:gdLst/>
              <a:ahLst/>
              <a:cxnLst/>
              <a:rect l="l" t="t" r="r" b="b"/>
              <a:pathLst>
                <a:path w="189864" h="63500">
                  <a:moveTo>
                    <a:pt x="0" y="12752"/>
                  </a:moveTo>
                  <a:lnTo>
                    <a:pt x="228" y="12346"/>
                  </a:lnTo>
                  <a:lnTo>
                    <a:pt x="457" y="11939"/>
                  </a:lnTo>
                  <a:lnTo>
                    <a:pt x="711" y="11533"/>
                  </a:lnTo>
                  <a:lnTo>
                    <a:pt x="25552" y="0"/>
                  </a:lnTo>
                  <a:lnTo>
                    <a:pt x="69153" y="5723"/>
                  </a:lnTo>
                  <a:lnTo>
                    <a:pt x="125471" y="27067"/>
                  </a:lnTo>
                  <a:lnTo>
                    <a:pt x="188468" y="62397"/>
                  </a:lnTo>
                  <a:lnTo>
                    <a:pt x="188887" y="62663"/>
                  </a:lnTo>
                  <a:lnTo>
                    <a:pt x="189293" y="62930"/>
                  </a:lnTo>
                  <a:lnTo>
                    <a:pt x="189712" y="63197"/>
                  </a:lnTo>
                </a:path>
              </a:pathLst>
            </a:custGeom>
            <a:ln w="25400">
              <a:solidFill>
                <a:srgbClr val="000000"/>
              </a:solidFill>
            </a:ln>
          </p:spPr>
          <p:txBody>
            <a:bodyPr wrap="square" lIns="0" tIns="0" rIns="0" bIns="0" rtlCol="0"/>
            <a:lstStyle/>
            <a:p>
              <a:endParaRPr/>
            </a:p>
          </p:txBody>
        </p:sp>
        <p:sp>
          <p:nvSpPr>
            <p:cNvPr id="161" name="object 161"/>
            <p:cNvSpPr/>
            <p:nvPr/>
          </p:nvSpPr>
          <p:spPr>
            <a:xfrm>
              <a:off x="5153489" y="4183126"/>
              <a:ext cx="122555" cy="150495"/>
            </a:xfrm>
            <a:custGeom>
              <a:avLst/>
              <a:gdLst/>
              <a:ahLst/>
              <a:cxnLst/>
              <a:rect l="l" t="t" r="r" b="b"/>
              <a:pathLst>
                <a:path w="122554" h="150495">
                  <a:moveTo>
                    <a:pt x="122549" y="150037"/>
                  </a:moveTo>
                  <a:lnTo>
                    <a:pt x="65059" y="107086"/>
                  </a:lnTo>
                  <a:lnTo>
                    <a:pt x="22912" y="64790"/>
                  </a:lnTo>
                  <a:lnTo>
                    <a:pt x="0" y="27888"/>
                  </a:lnTo>
                  <a:lnTo>
                    <a:pt x="210" y="1117"/>
                  </a:lnTo>
                  <a:lnTo>
                    <a:pt x="451" y="723"/>
                  </a:lnTo>
                  <a:lnTo>
                    <a:pt x="718" y="355"/>
                  </a:lnTo>
                  <a:lnTo>
                    <a:pt x="997" y="0"/>
                  </a:lnTo>
                </a:path>
              </a:pathLst>
            </a:custGeom>
            <a:ln w="25400">
              <a:solidFill>
                <a:srgbClr val="000000"/>
              </a:solidFill>
            </a:ln>
          </p:spPr>
          <p:txBody>
            <a:bodyPr wrap="square" lIns="0" tIns="0" rIns="0" bIns="0" rtlCol="0"/>
            <a:lstStyle/>
            <a:p>
              <a:endParaRPr/>
            </a:p>
          </p:txBody>
        </p:sp>
        <p:sp>
          <p:nvSpPr>
            <p:cNvPr id="162" name="object 162"/>
            <p:cNvSpPr/>
            <p:nvPr/>
          </p:nvSpPr>
          <p:spPr>
            <a:xfrm>
              <a:off x="5281175" y="4330945"/>
              <a:ext cx="215900" cy="40640"/>
            </a:xfrm>
            <a:custGeom>
              <a:avLst/>
              <a:gdLst/>
              <a:ahLst/>
              <a:cxnLst/>
              <a:rect l="l" t="t" r="r" b="b"/>
              <a:pathLst>
                <a:path w="215900" h="40639">
                  <a:moveTo>
                    <a:pt x="215595" y="2743"/>
                  </a:moveTo>
                  <a:lnTo>
                    <a:pt x="187606" y="27835"/>
                  </a:lnTo>
                  <a:lnTo>
                    <a:pt x="148599" y="40063"/>
                  </a:lnTo>
                  <a:lnTo>
                    <a:pt x="102026" y="39470"/>
                  </a:lnTo>
                  <a:lnTo>
                    <a:pt x="51342" y="26101"/>
                  </a:lnTo>
                  <a:lnTo>
                    <a:pt x="0" y="0"/>
                  </a:lnTo>
                </a:path>
              </a:pathLst>
            </a:custGeom>
            <a:ln w="25400">
              <a:solidFill>
                <a:srgbClr val="000000"/>
              </a:solidFill>
            </a:ln>
          </p:spPr>
          <p:txBody>
            <a:bodyPr wrap="square" lIns="0" tIns="0" rIns="0" bIns="0" rtlCol="0"/>
            <a:lstStyle/>
            <a:p>
              <a:endParaRPr/>
            </a:p>
          </p:txBody>
        </p:sp>
        <p:sp>
          <p:nvSpPr>
            <p:cNvPr id="163" name="object 163"/>
            <p:cNvSpPr/>
            <p:nvPr/>
          </p:nvSpPr>
          <p:spPr>
            <a:xfrm>
              <a:off x="5341016" y="4229396"/>
              <a:ext cx="104139" cy="200025"/>
            </a:xfrm>
            <a:custGeom>
              <a:avLst/>
              <a:gdLst/>
              <a:ahLst/>
              <a:cxnLst/>
              <a:rect l="l" t="t" r="r" b="b"/>
              <a:pathLst>
                <a:path w="104139" h="200025">
                  <a:moveTo>
                    <a:pt x="0" y="0"/>
                  </a:moveTo>
                  <a:lnTo>
                    <a:pt x="406" y="266"/>
                  </a:lnTo>
                  <a:lnTo>
                    <a:pt x="812" y="520"/>
                  </a:lnTo>
                  <a:lnTo>
                    <a:pt x="1206" y="787"/>
                  </a:lnTo>
                  <a:lnTo>
                    <a:pt x="46644" y="37458"/>
                  </a:lnTo>
                  <a:lnTo>
                    <a:pt x="79834" y="78964"/>
                  </a:lnTo>
                  <a:lnTo>
                    <a:pt x="99295" y="122027"/>
                  </a:lnTo>
                  <a:lnTo>
                    <a:pt x="103546" y="163371"/>
                  </a:lnTo>
                  <a:lnTo>
                    <a:pt x="91109" y="199720"/>
                  </a:lnTo>
                </a:path>
              </a:pathLst>
            </a:custGeom>
            <a:ln w="25400">
              <a:solidFill>
                <a:srgbClr val="000000"/>
              </a:solidFill>
            </a:ln>
          </p:spPr>
          <p:txBody>
            <a:bodyPr wrap="square" lIns="0" tIns="0" rIns="0" bIns="0" rtlCol="0"/>
            <a:lstStyle/>
            <a:p>
              <a:endParaRPr/>
            </a:p>
          </p:txBody>
        </p:sp>
        <p:sp>
          <p:nvSpPr>
            <p:cNvPr id="164" name="object 164"/>
            <p:cNvSpPr/>
            <p:nvPr/>
          </p:nvSpPr>
          <p:spPr>
            <a:xfrm>
              <a:off x="6344386" y="4308828"/>
              <a:ext cx="117475" cy="156210"/>
            </a:xfrm>
            <a:custGeom>
              <a:avLst/>
              <a:gdLst/>
              <a:ahLst/>
              <a:cxnLst/>
              <a:rect l="l" t="t" r="r" b="b"/>
              <a:pathLst>
                <a:path w="117475" h="156210">
                  <a:moveTo>
                    <a:pt x="115582" y="0"/>
                  </a:moveTo>
                  <a:lnTo>
                    <a:pt x="96251" y="64954"/>
                  </a:lnTo>
                  <a:lnTo>
                    <a:pt x="56337" y="109385"/>
                  </a:lnTo>
                  <a:lnTo>
                    <a:pt x="1168" y="155130"/>
                  </a:lnTo>
                  <a:lnTo>
                    <a:pt x="774" y="155409"/>
                  </a:lnTo>
                  <a:lnTo>
                    <a:pt x="393" y="155689"/>
                  </a:lnTo>
                  <a:lnTo>
                    <a:pt x="0" y="155968"/>
                  </a:lnTo>
                </a:path>
              </a:pathLst>
            </a:custGeom>
            <a:ln w="25400">
              <a:solidFill>
                <a:srgbClr val="000000"/>
              </a:solidFill>
            </a:ln>
          </p:spPr>
          <p:txBody>
            <a:bodyPr wrap="square" lIns="0" tIns="0" rIns="0" bIns="0" rtlCol="0"/>
            <a:lstStyle/>
            <a:p>
              <a:endParaRPr/>
            </a:p>
          </p:txBody>
        </p:sp>
        <p:sp>
          <p:nvSpPr>
            <p:cNvPr id="165" name="object 165"/>
            <p:cNvSpPr/>
            <p:nvPr/>
          </p:nvSpPr>
          <p:spPr>
            <a:xfrm>
              <a:off x="6276611" y="4299010"/>
              <a:ext cx="182880" cy="71120"/>
            </a:xfrm>
            <a:custGeom>
              <a:avLst/>
              <a:gdLst/>
              <a:ahLst/>
              <a:cxnLst/>
              <a:rect l="l" t="t" r="r" b="b"/>
              <a:pathLst>
                <a:path w="182879" h="71120">
                  <a:moveTo>
                    <a:pt x="0" y="70657"/>
                  </a:moveTo>
                  <a:lnTo>
                    <a:pt x="60702" y="32372"/>
                  </a:lnTo>
                  <a:lnTo>
                    <a:pt x="115293" y="8174"/>
                  </a:lnTo>
                  <a:lnTo>
                    <a:pt x="157955" y="0"/>
                  </a:lnTo>
                  <a:lnTo>
                    <a:pt x="182867" y="9785"/>
                  </a:lnTo>
                </a:path>
              </a:pathLst>
            </a:custGeom>
            <a:ln w="25400">
              <a:solidFill>
                <a:srgbClr val="000000"/>
              </a:solidFill>
            </a:ln>
          </p:spPr>
          <p:txBody>
            <a:bodyPr wrap="square" lIns="0" tIns="0" rIns="0" bIns="0" rtlCol="0"/>
            <a:lstStyle/>
            <a:p>
              <a:endParaRPr/>
            </a:p>
          </p:txBody>
        </p:sp>
        <p:sp>
          <p:nvSpPr>
            <p:cNvPr id="166" name="object 166"/>
            <p:cNvSpPr/>
            <p:nvPr/>
          </p:nvSpPr>
          <p:spPr>
            <a:xfrm>
              <a:off x="6198838" y="4573056"/>
              <a:ext cx="158115" cy="34290"/>
            </a:xfrm>
            <a:custGeom>
              <a:avLst/>
              <a:gdLst/>
              <a:ahLst/>
              <a:cxnLst/>
              <a:rect l="l" t="t" r="r" b="b"/>
              <a:pathLst>
                <a:path w="158114" h="34289">
                  <a:moveTo>
                    <a:pt x="157683" y="19126"/>
                  </a:moveTo>
                  <a:lnTo>
                    <a:pt x="109042" y="32739"/>
                  </a:lnTo>
                  <a:lnTo>
                    <a:pt x="64716" y="33870"/>
                  </a:lnTo>
                  <a:lnTo>
                    <a:pt x="27452" y="22848"/>
                  </a:lnTo>
                  <a:lnTo>
                    <a:pt x="0" y="0"/>
                  </a:lnTo>
                </a:path>
              </a:pathLst>
            </a:custGeom>
            <a:ln w="25400">
              <a:solidFill>
                <a:srgbClr val="000000"/>
              </a:solidFill>
            </a:ln>
          </p:spPr>
          <p:txBody>
            <a:bodyPr wrap="square" lIns="0" tIns="0" rIns="0" bIns="0" rtlCol="0"/>
            <a:lstStyle/>
            <a:p>
              <a:endParaRPr/>
            </a:p>
          </p:txBody>
        </p:sp>
        <p:sp>
          <p:nvSpPr>
            <p:cNvPr id="167" name="object 167"/>
            <p:cNvSpPr/>
            <p:nvPr/>
          </p:nvSpPr>
          <p:spPr>
            <a:xfrm>
              <a:off x="6181159" y="4367944"/>
              <a:ext cx="94615" cy="202565"/>
            </a:xfrm>
            <a:custGeom>
              <a:avLst/>
              <a:gdLst/>
              <a:ahLst/>
              <a:cxnLst/>
              <a:rect l="l" t="t" r="r" b="b"/>
              <a:pathLst>
                <a:path w="94614" h="202564">
                  <a:moveTo>
                    <a:pt x="13974" y="202234"/>
                  </a:moveTo>
                  <a:lnTo>
                    <a:pt x="0" y="167102"/>
                  </a:lnTo>
                  <a:lnTo>
                    <a:pt x="2332" y="126018"/>
                  </a:lnTo>
                  <a:lnTo>
                    <a:pt x="19669" y="82278"/>
                  </a:lnTo>
                  <a:lnTo>
                    <a:pt x="50705" y="39174"/>
                  </a:lnTo>
                  <a:lnTo>
                    <a:pt x="94136" y="0"/>
                  </a:lnTo>
                </a:path>
              </a:pathLst>
            </a:custGeom>
            <a:ln w="25400">
              <a:solidFill>
                <a:srgbClr val="000000"/>
              </a:solidFill>
            </a:ln>
          </p:spPr>
          <p:txBody>
            <a:bodyPr wrap="square" lIns="0" tIns="0" rIns="0" bIns="0" rtlCol="0"/>
            <a:lstStyle/>
            <a:p>
              <a:endParaRPr/>
            </a:p>
          </p:txBody>
        </p:sp>
        <p:sp>
          <p:nvSpPr>
            <p:cNvPr id="168" name="object 168"/>
            <p:cNvSpPr/>
            <p:nvPr/>
          </p:nvSpPr>
          <p:spPr>
            <a:xfrm>
              <a:off x="6125209" y="4461325"/>
              <a:ext cx="218440" cy="49530"/>
            </a:xfrm>
            <a:custGeom>
              <a:avLst/>
              <a:gdLst/>
              <a:ahLst/>
              <a:cxnLst/>
              <a:rect l="l" t="t" r="r" b="b"/>
              <a:pathLst>
                <a:path w="218439" h="49529">
                  <a:moveTo>
                    <a:pt x="218300" y="0"/>
                  </a:moveTo>
                  <a:lnTo>
                    <a:pt x="167455" y="29603"/>
                  </a:lnTo>
                  <a:lnTo>
                    <a:pt x="116607" y="46106"/>
                  </a:lnTo>
                  <a:lnTo>
                    <a:pt x="69350" y="49267"/>
                  </a:lnTo>
                  <a:lnTo>
                    <a:pt x="29283" y="38847"/>
                  </a:lnTo>
                  <a:lnTo>
                    <a:pt x="0" y="14604"/>
                  </a:lnTo>
                </a:path>
              </a:pathLst>
            </a:custGeom>
            <a:ln w="25400">
              <a:solidFill>
                <a:srgbClr val="000000"/>
              </a:solidFill>
            </a:ln>
          </p:spPr>
          <p:txBody>
            <a:bodyPr wrap="square" lIns="0" tIns="0" rIns="0" bIns="0" rtlCol="0"/>
            <a:lstStyle/>
            <a:p>
              <a:endParaRPr/>
            </a:p>
          </p:txBody>
        </p:sp>
        <p:sp>
          <p:nvSpPr>
            <p:cNvPr id="169" name="object 169"/>
            <p:cNvSpPr/>
            <p:nvPr/>
          </p:nvSpPr>
          <p:spPr>
            <a:xfrm>
              <a:off x="6272456" y="4214657"/>
              <a:ext cx="116839" cy="157480"/>
            </a:xfrm>
            <a:custGeom>
              <a:avLst/>
              <a:gdLst/>
              <a:ahLst/>
              <a:cxnLst/>
              <a:rect l="l" t="t" r="r" b="b"/>
              <a:pathLst>
                <a:path w="116839" h="157479">
                  <a:moveTo>
                    <a:pt x="114769" y="0"/>
                  </a:moveTo>
                  <a:lnTo>
                    <a:pt x="116637" y="27332"/>
                  </a:lnTo>
                  <a:lnTo>
                    <a:pt x="95670" y="65993"/>
                  </a:lnTo>
                  <a:lnTo>
                    <a:pt x="55560" y="110929"/>
                  </a:lnTo>
                  <a:lnTo>
                    <a:pt x="0" y="157086"/>
                  </a:lnTo>
                </a:path>
              </a:pathLst>
            </a:custGeom>
            <a:ln w="25400">
              <a:solidFill>
                <a:srgbClr val="000000"/>
              </a:solidFill>
            </a:ln>
          </p:spPr>
          <p:txBody>
            <a:bodyPr wrap="square" lIns="0" tIns="0" rIns="0" bIns="0" rtlCol="0"/>
            <a:lstStyle/>
            <a:p>
              <a:endParaRPr/>
            </a:p>
          </p:txBody>
        </p:sp>
        <p:sp>
          <p:nvSpPr>
            <p:cNvPr id="170" name="object 170"/>
            <p:cNvSpPr/>
            <p:nvPr/>
          </p:nvSpPr>
          <p:spPr>
            <a:xfrm>
              <a:off x="6204275" y="4203321"/>
              <a:ext cx="182880" cy="71120"/>
            </a:xfrm>
            <a:custGeom>
              <a:avLst/>
              <a:gdLst/>
              <a:ahLst/>
              <a:cxnLst/>
              <a:rect l="l" t="t" r="r" b="b"/>
              <a:pathLst>
                <a:path w="182879" h="71120">
                  <a:moveTo>
                    <a:pt x="0" y="70657"/>
                  </a:moveTo>
                  <a:lnTo>
                    <a:pt x="60702" y="32372"/>
                  </a:lnTo>
                  <a:lnTo>
                    <a:pt x="115293" y="8174"/>
                  </a:lnTo>
                  <a:lnTo>
                    <a:pt x="157955" y="0"/>
                  </a:lnTo>
                  <a:lnTo>
                    <a:pt x="182867" y="9785"/>
                  </a:lnTo>
                </a:path>
              </a:pathLst>
            </a:custGeom>
            <a:ln w="25400">
              <a:solidFill>
                <a:srgbClr val="000000"/>
              </a:solidFill>
            </a:ln>
          </p:spPr>
          <p:txBody>
            <a:bodyPr wrap="square" lIns="0" tIns="0" rIns="0" bIns="0" rtlCol="0"/>
            <a:lstStyle/>
            <a:p>
              <a:endParaRPr/>
            </a:p>
          </p:txBody>
        </p:sp>
        <p:sp>
          <p:nvSpPr>
            <p:cNvPr id="171" name="object 171"/>
            <p:cNvSpPr/>
            <p:nvPr/>
          </p:nvSpPr>
          <p:spPr>
            <a:xfrm>
              <a:off x="6108971" y="4272379"/>
              <a:ext cx="93980" cy="203835"/>
            </a:xfrm>
            <a:custGeom>
              <a:avLst/>
              <a:gdLst/>
              <a:ahLst/>
              <a:cxnLst/>
              <a:rect l="l" t="t" r="r" b="b"/>
              <a:pathLst>
                <a:path w="93979" h="203835">
                  <a:moveTo>
                    <a:pt x="14234" y="203365"/>
                  </a:moveTo>
                  <a:lnTo>
                    <a:pt x="0" y="167877"/>
                  </a:lnTo>
                  <a:lnTo>
                    <a:pt x="2109" y="126486"/>
                  </a:lnTo>
                  <a:lnTo>
                    <a:pt x="19271" y="82502"/>
                  </a:lnTo>
                  <a:lnTo>
                    <a:pt x="50193" y="39236"/>
                  </a:lnTo>
                  <a:lnTo>
                    <a:pt x="93584" y="0"/>
                  </a:lnTo>
                </a:path>
              </a:pathLst>
            </a:custGeom>
            <a:ln w="25400">
              <a:solidFill>
                <a:srgbClr val="000000"/>
              </a:solidFill>
            </a:ln>
          </p:spPr>
          <p:txBody>
            <a:bodyPr wrap="square" lIns="0" tIns="0" rIns="0" bIns="0" rtlCol="0"/>
            <a:lstStyle/>
            <a:p>
              <a:endParaRPr/>
            </a:p>
          </p:txBody>
        </p:sp>
        <p:sp>
          <p:nvSpPr>
            <p:cNvPr id="172" name="object 172"/>
            <p:cNvSpPr/>
            <p:nvPr/>
          </p:nvSpPr>
          <p:spPr>
            <a:xfrm>
              <a:off x="6053914" y="4366892"/>
              <a:ext cx="219710" cy="49530"/>
            </a:xfrm>
            <a:custGeom>
              <a:avLst/>
              <a:gdLst/>
              <a:ahLst/>
              <a:cxnLst/>
              <a:rect l="l" t="t" r="r" b="b"/>
              <a:pathLst>
                <a:path w="219710" h="49529">
                  <a:moveTo>
                    <a:pt x="219113" y="0"/>
                  </a:moveTo>
                  <a:lnTo>
                    <a:pt x="218719" y="279"/>
                  </a:lnTo>
                  <a:lnTo>
                    <a:pt x="218338" y="571"/>
                  </a:lnTo>
                  <a:lnTo>
                    <a:pt x="217944" y="850"/>
                  </a:lnTo>
                  <a:lnTo>
                    <a:pt x="167429" y="30122"/>
                  </a:lnTo>
                  <a:lnTo>
                    <a:pt x="116788" y="46231"/>
                  </a:lnTo>
                  <a:lnTo>
                    <a:pt x="69609" y="48967"/>
                  </a:lnTo>
                  <a:lnTo>
                    <a:pt x="29484" y="38122"/>
                  </a:lnTo>
                  <a:lnTo>
                    <a:pt x="0" y="13487"/>
                  </a:lnTo>
                </a:path>
              </a:pathLst>
            </a:custGeom>
            <a:ln w="25400">
              <a:solidFill>
                <a:srgbClr val="000000"/>
              </a:solidFill>
            </a:ln>
          </p:spPr>
          <p:txBody>
            <a:bodyPr wrap="square" lIns="0" tIns="0" rIns="0" bIns="0" rtlCol="0"/>
            <a:lstStyle/>
            <a:p>
              <a:endParaRPr/>
            </a:p>
          </p:txBody>
        </p:sp>
        <p:sp>
          <p:nvSpPr>
            <p:cNvPr id="173" name="object 173"/>
            <p:cNvSpPr/>
            <p:nvPr/>
          </p:nvSpPr>
          <p:spPr>
            <a:xfrm>
              <a:off x="6352099" y="4574812"/>
              <a:ext cx="156845" cy="111125"/>
            </a:xfrm>
            <a:custGeom>
              <a:avLst/>
              <a:gdLst/>
              <a:ahLst/>
              <a:cxnLst/>
              <a:rect l="l" t="t" r="r" b="b"/>
              <a:pathLst>
                <a:path w="156845" h="111125">
                  <a:moveTo>
                    <a:pt x="0" y="3853"/>
                  </a:moveTo>
                  <a:lnTo>
                    <a:pt x="368" y="3535"/>
                  </a:lnTo>
                  <a:lnTo>
                    <a:pt x="762" y="3230"/>
                  </a:lnTo>
                  <a:lnTo>
                    <a:pt x="1155" y="2938"/>
                  </a:lnTo>
                  <a:lnTo>
                    <a:pt x="28937" y="0"/>
                  </a:lnTo>
                  <a:lnTo>
                    <a:pt x="67286" y="19158"/>
                  </a:lnTo>
                  <a:lnTo>
                    <a:pt x="111228" y="56968"/>
                  </a:lnTo>
                  <a:lnTo>
                    <a:pt x="155790" y="109986"/>
                  </a:lnTo>
                  <a:lnTo>
                    <a:pt x="156070" y="110367"/>
                  </a:lnTo>
                  <a:lnTo>
                    <a:pt x="156349" y="110748"/>
                  </a:lnTo>
                  <a:lnTo>
                    <a:pt x="156616" y="111129"/>
                  </a:lnTo>
                </a:path>
              </a:pathLst>
            </a:custGeom>
            <a:ln w="25400">
              <a:solidFill>
                <a:srgbClr val="000000"/>
              </a:solidFill>
            </a:ln>
          </p:spPr>
          <p:txBody>
            <a:bodyPr wrap="square" lIns="0" tIns="0" rIns="0" bIns="0" rtlCol="0"/>
            <a:lstStyle/>
            <a:p>
              <a:endParaRPr/>
            </a:p>
          </p:txBody>
        </p:sp>
        <p:sp>
          <p:nvSpPr>
            <p:cNvPr id="174" name="object 174"/>
            <p:cNvSpPr/>
            <p:nvPr/>
          </p:nvSpPr>
          <p:spPr>
            <a:xfrm>
              <a:off x="6055859" y="3922204"/>
              <a:ext cx="116839" cy="158750"/>
            </a:xfrm>
            <a:custGeom>
              <a:avLst/>
              <a:gdLst/>
              <a:ahLst/>
              <a:cxnLst/>
              <a:rect l="l" t="t" r="r" b="b"/>
              <a:pathLst>
                <a:path w="116839" h="158750">
                  <a:moveTo>
                    <a:pt x="113906" y="0"/>
                  </a:moveTo>
                  <a:lnTo>
                    <a:pt x="114198" y="355"/>
                  </a:lnTo>
                  <a:lnTo>
                    <a:pt x="114490" y="711"/>
                  </a:lnTo>
                  <a:lnTo>
                    <a:pt x="114757" y="1079"/>
                  </a:lnTo>
                  <a:lnTo>
                    <a:pt x="116627" y="28419"/>
                  </a:lnTo>
                  <a:lnTo>
                    <a:pt x="95664" y="67084"/>
                  </a:lnTo>
                  <a:lnTo>
                    <a:pt x="55558" y="112021"/>
                  </a:lnTo>
                  <a:lnTo>
                    <a:pt x="0" y="158178"/>
                  </a:lnTo>
                </a:path>
              </a:pathLst>
            </a:custGeom>
            <a:ln w="25400">
              <a:solidFill>
                <a:srgbClr val="000000"/>
              </a:solidFill>
            </a:ln>
          </p:spPr>
          <p:txBody>
            <a:bodyPr wrap="square" lIns="0" tIns="0" rIns="0" bIns="0" rtlCol="0"/>
            <a:lstStyle/>
            <a:p>
              <a:endParaRPr/>
            </a:p>
          </p:txBody>
        </p:sp>
        <p:sp>
          <p:nvSpPr>
            <p:cNvPr id="175" name="object 175"/>
            <p:cNvSpPr/>
            <p:nvPr/>
          </p:nvSpPr>
          <p:spPr>
            <a:xfrm>
              <a:off x="5988319" y="3912238"/>
              <a:ext cx="184150" cy="71120"/>
            </a:xfrm>
            <a:custGeom>
              <a:avLst/>
              <a:gdLst/>
              <a:ahLst/>
              <a:cxnLst/>
              <a:rect l="l" t="t" r="r" b="b"/>
              <a:pathLst>
                <a:path w="184150" h="71120">
                  <a:moveTo>
                    <a:pt x="0" y="70635"/>
                  </a:moveTo>
                  <a:lnTo>
                    <a:pt x="60700" y="32355"/>
                  </a:lnTo>
                  <a:lnTo>
                    <a:pt x="115289" y="8165"/>
                  </a:lnTo>
                  <a:lnTo>
                    <a:pt x="157950" y="0"/>
                  </a:lnTo>
                  <a:lnTo>
                    <a:pt x="182867" y="9789"/>
                  </a:lnTo>
                  <a:lnTo>
                    <a:pt x="183146" y="10158"/>
                  </a:lnTo>
                  <a:lnTo>
                    <a:pt x="183400" y="10539"/>
                  </a:lnTo>
                  <a:lnTo>
                    <a:pt x="183642" y="10920"/>
                  </a:lnTo>
                </a:path>
              </a:pathLst>
            </a:custGeom>
            <a:ln w="25399">
              <a:solidFill>
                <a:srgbClr val="000000"/>
              </a:solidFill>
            </a:ln>
          </p:spPr>
          <p:txBody>
            <a:bodyPr wrap="square" lIns="0" tIns="0" rIns="0" bIns="0" rtlCol="0"/>
            <a:lstStyle/>
            <a:p>
              <a:endParaRPr/>
            </a:p>
          </p:txBody>
        </p:sp>
        <p:sp>
          <p:nvSpPr>
            <p:cNvPr id="176" name="object 176"/>
            <p:cNvSpPr/>
            <p:nvPr/>
          </p:nvSpPr>
          <p:spPr>
            <a:xfrm>
              <a:off x="5893407" y="3979763"/>
              <a:ext cx="93980" cy="203835"/>
            </a:xfrm>
            <a:custGeom>
              <a:avLst/>
              <a:gdLst/>
              <a:ahLst/>
              <a:cxnLst/>
              <a:rect l="l" t="t" r="r" b="b"/>
              <a:pathLst>
                <a:path w="93979" h="203835">
                  <a:moveTo>
                    <a:pt x="14234" y="203365"/>
                  </a:moveTo>
                  <a:lnTo>
                    <a:pt x="0" y="167877"/>
                  </a:lnTo>
                  <a:lnTo>
                    <a:pt x="2109" y="126486"/>
                  </a:lnTo>
                  <a:lnTo>
                    <a:pt x="19271" y="82502"/>
                  </a:lnTo>
                  <a:lnTo>
                    <a:pt x="50193" y="39236"/>
                  </a:lnTo>
                  <a:lnTo>
                    <a:pt x="93584" y="0"/>
                  </a:lnTo>
                </a:path>
              </a:pathLst>
            </a:custGeom>
            <a:ln w="25400">
              <a:solidFill>
                <a:srgbClr val="000000"/>
              </a:solidFill>
            </a:ln>
          </p:spPr>
          <p:txBody>
            <a:bodyPr wrap="square" lIns="0" tIns="0" rIns="0" bIns="0" rtlCol="0"/>
            <a:lstStyle/>
            <a:p>
              <a:endParaRPr/>
            </a:p>
          </p:txBody>
        </p:sp>
        <p:sp>
          <p:nvSpPr>
            <p:cNvPr id="177" name="object 177"/>
            <p:cNvSpPr/>
            <p:nvPr/>
          </p:nvSpPr>
          <p:spPr>
            <a:xfrm>
              <a:off x="6033077" y="3828597"/>
              <a:ext cx="68580" cy="114300"/>
            </a:xfrm>
            <a:custGeom>
              <a:avLst/>
              <a:gdLst/>
              <a:ahLst/>
              <a:cxnLst/>
              <a:rect l="l" t="t" r="r" b="b"/>
              <a:pathLst>
                <a:path w="68579" h="114300">
                  <a:moveTo>
                    <a:pt x="64985" y="0"/>
                  </a:moveTo>
                  <a:lnTo>
                    <a:pt x="68281" y="19105"/>
                  </a:lnTo>
                  <a:lnTo>
                    <a:pt x="57758" y="45872"/>
                  </a:lnTo>
                  <a:lnTo>
                    <a:pt x="34601" y="78220"/>
                  </a:lnTo>
                  <a:lnTo>
                    <a:pt x="0" y="114071"/>
                  </a:lnTo>
                </a:path>
              </a:pathLst>
            </a:custGeom>
            <a:ln w="25400">
              <a:solidFill>
                <a:srgbClr val="000000"/>
              </a:solidFill>
            </a:ln>
          </p:spPr>
          <p:txBody>
            <a:bodyPr wrap="square" lIns="0" tIns="0" rIns="0" bIns="0" rtlCol="0"/>
            <a:lstStyle/>
            <a:p>
              <a:endParaRPr/>
            </a:p>
          </p:txBody>
        </p:sp>
        <p:sp>
          <p:nvSpPr>
            <p:cNvPr id="178" name="object 178"/>
            <p:cNvSpPr/>
            <p:nvPr/>
          </p:nvSpPr>
          <p:spPr>
            <a:xfrm>
              <a:off x="5913612" y="3816766"/>
              <a:ext cx="182880" cy="71120"/>
            </a:xfrm>
            <a:custGeom>
              <a:avLst/>
              <a:gdLst/>
              <a:ahLst/>
              <a:cxnLst/>
              <a:rect l="l" t="t" r="r" b="b"/>
              <a:pathLst>
                <a:path w="182879" h="71120">
                  <a:moveTo>
                    <a:pt x="0" y="70726"/>
                  </a:moveTo>
                  <a:lnTo>
                    <a:pt x="60548" y="32390"/>
                  </a:lnTo>
                  <a:lnTo>
                    <a:pt x="115133" y="8163"/>
                  </a:lnTo>
                  <a:lnTo>
                    <a:pt x="157871" y="0"/>
                  </a:lnTo>
                  <a:lnTo>
                    <a:pt x="182880" y="9855"/>
                  </a:lnTo>
                </a:path>
              </a:pathLst>
            </a:custGeom>
            <a:ln w="25400">
              <a:solidFill>
                <a:srgbClr val="000000"/>
              </a:solidFill>
            </a:ln>
          </p:spPr>
          <p:txBody>
            <a:bodyPr wrap="square" lIns="0" tIns="0" rIns="0" bIns="0" rtlCol="0"/>
            <a:lstStyle/>
            <a:p>
              <a:endParaRPr/>
            </a:p>
          </p:txBody>
        </p:sp>
        <p:sp>
          <p:nvSpPr>
            <p:cNvPr id="179" name="object 179"/>
            <p:cNvSpPr/>
            <p:nvPr/>
          </p:nvSpPr>
          <p:spPr>
            <a:xfrm>
              <a:off x="5838352" y="4074276"/>
              <a:ext cx="219710" cy="49530"/>
            </a:xfrm>
            <a:custGeom>
              <a:avLst/>
              <a:gdLst/>
              <a:ahLst/>
              <a:cxnLst/>
              <a:rect l="l" t="t" r="r" b="b"/>
              <a:pathLst>
                <a:path w="219710" h="49529">
                  <a:moveTo>
                    <a:pt x="219113" y="0"/>
                  </a:moveTo>
                  <a:lnTo>
                    <a:pt x="218719" y="279"/>
                  </a:lnTo>
                  <a:lnTo>
                    <a:pt x="218338" y="571"/>
                  </a:lnTo>
                  <a:lnTo>
                    <a:pt x="217944" y="850"/>
                  </a:lnTo>
                  <a:lnTo>
                    <a:pt x="167429" y="30122"/>
                  </a:lnTo>
                  <a:lnTo>
                    <a:pt x="116788" y="46231"/>
                  </a:lnTo>
                  <a:lnTo>
                    <a:pt x="69609" y="48967"/>
                  </a:lnTo>
                  <a:lnTo>
                    <a:pt x="29484" y="38122"/>
                  </a:lnTo>
                  <a:lnTo>
                    <a:pt x="0" y="13487"/>
                  </a:lnTo>
                </a:path>
              </a:pathLst>
            </a:custGeom>
            <a:ln w="25400">
              <a:solidFill>
                <a:srgbClr val="000000"/>
              </a:solidFill>
            </a:ln>
          </p:spPr>
          <p:txBody>
            <a:bodyPr wrap="square" lIns="0" tIns="0" rIns="0" bIns="0" rtlCol="0"/>
            <a:lstStyle/>
            <a:p>
              <a:endParaRPr/>
            </a:p>
          </p:txBody>
        </p:sp>
        <p:sp>
          <p:nvSpPr>
            <p:cNvPr id="180" name="object 180"/>
            <p:cNvSpPr/>
            <p:nvPr/>
          </p:nvSpPr>
          <p:spPr>
            <a:xfrm>
              <a:off x="5819477" y="3885337"/>
              <a:ext cx="94615" cy="202565"/>
            </a:xfrm>
            <a:custGeom>
              <a:avLst/>
              <a:gdLst/>
              <a:ahLst/>
              <a:cxnLst/>
              <a:rect l="l" t="t" r="r" b="b"/>
              <a:pathLst>
                <a:path w="94614" h="202564">
                  <a:moveTo>
                    <a:pt x="13974" y="202234"/>
                  </a:moveTo>
                  <a:lnTo>
                    <a:pt x="0" y="167102"/>
                  </a:lnTo>
                  <a:lnTo>
                    <a:pt x="2332" y="126018"/>
                  </a:lnTo>
                  <a:lnTo>
                    <a:pt x="19669" y="82278"/>
                  </a:lnTo>
                  <a:lnTo>
                    <a:pt x="50705" y="39174"/>
                  </a:lnTo>
                  <a:lnTo>
                    <a:pt x="94136" y="0"/>
                  </a:lnTo>
                </a:path>
              </a:pathLst>
            </a:custGeom>
            <a:ln w="25400">
              <a:solidFill>
                <a:srgbClr val="000000"/>
              </a:solidFill>
            </a:ln>
          </p:spPr>
          <p:txBody>
            <a:bodyPr wrap="square" lIns="0" tIns="0" rIns="0" bIns="0" rtlCol="0"/>
            <a:lstStyle/>
            <a:p>
              <a:endParaRPr/>
            </a:p>
          </p:txBody>
        </p:sp>
        <p:sp>
          <p:nvSpPr>
            <p:cNvPr id="181" name="object 181"/>
            <p:cNvSpPr/>
            <p:nvPr/>
          </p:nvSpPr>
          <p:spPr>
            <a:xfrm>
              <a:off x="5865616" y="3845604"/>
              <a:ext cx="160655" cy="111125"/>
            </a:xfrm>
            <a:custGeom>
              <a:avLst/>
              <a:gdLst/>
              <a:ahLst/>
              <a:cxnLst/>
              <a:rect l="l" t="t" r="r" b="b"/>
              <a:pathLst>
                <a:path w="160654" h="111125">
                  <a:moveTo>
                    <a:pt x="160223" y="99923"/>
                  </a:moveTo>
                  <a:lnTo>
                    <a:pt x="158470" y="103238"/>
                  </a:lnTo>
                  <a:lnTo>
                    <a:pt x="156209" y="105918"/>
                  </a:lnTo>
                  <a:lnTo>
                    <a:pt x="153454" y="107924"/>
                  </a:lnTo>
                  <a:lnTo>
                    <a:pt x="126199" y="110618"/>
                  </a:lnTo>
                  <a:lnTo>
                    <a:pt x="88401" y="91425"/>
                  </a:lnTo>
                  <a:lnTo>
                    <a:pt x="44969" y="53780"/>
                  </a:lnTo>
                  <a:lnTo>
                    <a:pt x="812" y="1117"/>
                  </a:lnTo>
                  <a:lnTo>
                    <a:pt x="533" y="736"/>
                  </a:lnTo>
                  <a:lnTo>
                    <a:pt x="266" y="368"/>
                  </a:lnTo>
                  <a:lnTo>
                    <a:pt x="0" y="0"/>
                  </a:lnTo>
                </a:path>
              </a:pathLst>
            </a:custGeom>
            <a:ln w="25400">
              <a:solidFill>
                <a:srgbClr val="000000"/>
              </a:solidFill>
            </a:ln>
          </p:spPr>
          <p:txBody>
            <a:bodyPr wrap="square" lIns="0" tIns="0" rIns="0" bIns="0" rtlCol="0"/>
            <a:lstStyle/>
            <a:p>
              <a:endParaRPr/>
            </a:p>
          </p:txBody>
        </p:sp>
        <p:sp>
          <p:nvSpPr>
            <p:cNvPr id="182" name="object 182"/>
            <p:cNvSpPr/>
            <p:nvPr/>
          </p:nvSpPr>
          <p:spPr>
            <a:xfrm>
              <a:off x="5781294" y="3728466"/>
              <a:ext cx="82550" cy="109855"/>
            </a:xfrm>
            <a:custGeom>
              <a:avLst/>
              <a:gdLst/>
              <a:ahLst/>
              <a:cxnLst/>
              <a:rect l="l" t="t" r="r" b="b"/>
              <a:pathLst>
                <a:path w="82550" h="109854">
                  <a:moveTo>
                    <a:pt x="0" y="0"/>
                  </a:moveTo>
                  <a:lnTo>
                    <a:pt x="82296" y="109727"/>
                  </a:lnTo>
                </a:path>
              </a:pathLst>
            </a:custGeom>
            <a:ln w="25908">
              <a:solidFill>
                <a:srgbClr val="000000"/>
              </a:solidFill>
            </a:ln>
          </p:spPr>
          <p:txBody>
            <a:bodyPr wrap="square" lIns="0" tIns="0" rIns="0" bIns="0" rtlCol="0"/>
            <a:lstStyle/>
            <a:p>
              <a:endParaRPr/>
            </a:p>
          </p:txBody>
        </p:sp>
        <p:sp>
          <p:nvSpPr>
            <p:cNvPr id="183" name="object 183"/>
            <p:cNvSpPr/>
            <p:nvPr/>
          </p:nvSpPr>
          <p:spPr>
            <a:xfrm>
              <a:off x="6199713" y="4116063"/>
              <a:ext cx="117475" cy="156210"/>
            </a:xfrm>
            <a:custGeom>
              <a:avLst/>
              <a:gdLst/>
              <a:ahLst/>
              <a:cxnLst/>
              <a:rect l="l" t="t" r="r" b="b"/>
              <a:pathLst>
                <a:path w="117475" h="156210">
                  <a:moveTo>
                    <a:pt x="115582" y="0"/>
                  </a:moveTo>
                  <a:lnTo>
                    <a:pt x="117136" y="26895"/>
                  </a:lnTo>
                  <a:lnTo>
                    <a:pt x="95910" y="65201"/>
                  </a:lnTo>
                  <a:lnTo>
                    <a:pt x="55625" y="109899"/>
                  </a:lnTo>
                  <a:lnTo>
                    <a:pt x="0" y="155968"/>
                  </a:lnTo>
                </a:path>
              </a:pathLst>
            </a:custGeom>
            <a:ln w="25400">
              <a:solidFill>
                <a:srgbClr val="000000"/>
              </a:solidFill>
            </a:ln>
          </p:spPr>
          <p:txBody>
            <a:bodyPr wrap="square" lIns="0" tIns="0" rIns="0" bIns="0" rtlCol="0"/>
            <a:lstStyle/>
            <a:p>
              <a:endParaRPr/>
            </a:p>
          </p:txBody>
        </p:sp>
        <p:sp>
          <p:nvSpPr>
            <p:cNvPr id="184" name="object 184"/>
            <p:cNvSpPr/>
            <p:nvPr/>
          </p:nvSpPr>
          <p:spPr>
            <a:xfrm>
              <a:off x="6131545" y="4106388"/>
              <a:ext cx="184150" cy="71120"/>
            </a:xfrm>
            <a:custGeom>
              <a:avLst/>
              <a:gdLst/>
              <a:ahLst/>
              <a:cxnLst/>
              <a:rect l="l" t="t" r="r" b="b"/>
              <a:pathLst>
                <a:path w="184150" h="71120">
                  <a:moveTo>
                    <a:pt x="0" y="70635"/>
                  </a:moveTo>
                  <a:lnTo>
                    <a:pt x="60700" y="32355"/>
                  </a:lnTo>
                  <a:lnTo>
                    <a:pt x="115289" y="8165"/>
                  </a:lnTo>
                  <a:lnTo>
                    <a:pt x="157950" y="0"/>
                  </a:lnTo>
                  <a:lnTo>
                    <a:pt x="182867" y="9789"/>
                  </a:lnTo>
                  <a:lnTo>
                    <a:pt x="183146" y="10158"/>
                  </a:lnTo>
                  <a:lnTo>
                    <a:pt x="183400" y="10539"/>
                  </a:lnTo>
                  <a:lnTo>
                    <a:pt x="183642" y="10920"/>
                  </a:lnTo>
                </a:path>
              </a:pathLst>
            </a:custGeom>
            <a:ln w="25399">
              <a:solidFill>
                <a:srgbClr val="000000"/>
              </a:solidFill>
            </a:ln>
          </p:spPr>
          <p:txBody>
            <a:bodyPr wrap="square" lIns="0" tIns="0" rIns="0" bIns="0" rtlCol="0"/>
            <a:lstStyle/>
            <a:p>
              <a:endParaRPr/>
            </a:p>
          </p:txBody>
        </p:sp>
        <p:sp>
          <p:nvSpPr>
            <p:cNvPr id="185" name="object 185"/>
            <p:cNvSpPr/>
            <p:nvPr/>
          </p:nvSpPr>
          <p:spPr>
            <a:xfrm>
              <a:off x="6036309" y="4176555"/>
              <a:ext cx="94615" cy="201295"/>
            </a:xfrm>
            <a:custGeom>
              <a:avLst/>
              <a:gdLst/>
              <a:ahLst/>
              <a:cxnLst/>
              <a:rect l="l" t="t" r="r" b="b"/>
              <a:pathLst>
                <a:path w="94614" h="201295">
                  <a:moveTo>
                    <a:pt x="13330" y="201129"/>
                  </a:moveTo>
                  <a:lnTo>
                    <a:pt x="0" y="165962"/>
                  </a:lnTo>
                  <a:lnTo>
                    <a:pt x="2730" y="125045"/>
                  </a:lnTo>
                  <a:lnTo>
                    <a:pt x="20225" y="81598"/>
                  </a:lnTo>
                  <a:lnTo>
                    <a:pt x="51187" y="38843"/>
                  </a:lnTo>
                  <a:lnTo>
                    <a:pt x="94318" y="0"/>
                  </a:lnTo>
                </a:path>
              </a:pathLst>
            </a:custGeom>
            <a:ln w="25399">
              <a:solidFill>
                <a:srgbClr val="000000"/>
              </a:solidFill>
            </a:ln>
          </p:spPr>
          <p:txBody>
            <a:bodyPr wrap="square" lIns="0" tIns="0" rIns="0" bIns="0" rtlCol="0"/>
            <a:lstStyle/>
            <a:p>
              <a:endParaRPr/>
            </a:p>
          </p:txBody>
        </p:sp>
        <p:sp>
          <p:nvSpPr>
            <p:cNvPr id="186" name="object 186"/>
            <p:cNvSpPr/>
            <p:nvPr/>
          </p:nvSpPr>
          <p:spPr>
            <a:xfrm>
              <a:off x="5982403" y="4269816"/>
              <a:ext cx="218440" cy="49530"/>
            </a:xfrm>
            <a:custGeom>
              <a:avLst/>
              <a:gdLst/>
              <a:ahLst/>
              <a:cxnLst/>
              <a:rect l="l" t="t" r="r" b="b"/>
              <a:pathLst>
                <a:path w="218439" h="49529">
                  <a:moveTo>
                    <a:pt x="218287" y="0"/>
                  </a:moveTo>
                  <a:lnTo>
                    <a:pt x="217906" y="279"/>
                  </a:lnTo>
                  <a:lnTo>
                    <a:pt x="217525" y="558"/>
                  </a:lnTo>
                  <a:lnTo>
                    <a:pt x="217119" y="850"/>
                  </a:lnTo>
                  <a:lnTo>
                    <a:pt x="167009" y="29940"/>
                  </a:lnTo>
                  <a:lnTo>
                    <a:pt x="116726" y="46086"/>
                  </a:lnTo>
                  <a:lnTo>
                    <a:pt x="69787" y="49066"/>
                  </a:lnTo>
                  <a:lnTo>
                    <a:pt x="29706" y="38655"/>
                  </a:lnTo>
                  <a:lnTo>
                    <a:pt x="0" y="14630"/>
                  </a:lnTo>
                </a:path>
              </a:pathLst>
            </a:custGeom>
            <a:ln w="25400">
              <a:solidFill>
                <a:srgbClr val="000000"/>
              </a:solidFill>
            </a:ln>
          </p:spPr>
          <p:txBody>
            <a:bodyPr wrap="square" lIns="0" tIns="0" rIns="0" bIns="0" rtlCol="0"/>
            <a:lstStyle/>
            <a:p>
              <a:endParaRPr/>
            </a:p>
          </p:txBody>
        </p:sp>
        <p:sp>
          <p:nvSpPr>
            <p:cNvPr id="187" name="object 187"/>
            <p:cNvSpPr/>
            <p:nvPr/>
          </p:nvSpPr>
          <p:spPr>
            <a:xfrm>
              <a:off x="6127783" y="4017732"/>
              <a:ext cx="116839" cy="157480"/>
            </a:xfrm>
            <a:custGeom>
              <a:avLst/>
              <a:gdLst/>
              <a:ahLst/>
              <a:cxnLst/>
              <a:rect l="l" t="t" r="r" b="b"/>
              <a:pathLst>
                <a:path w="116839" h="157479">
                  <a:moveTo>
                    <a:pt x="114769" y="0"/>
                  </a:moveTo>
                  <a:lnTo>
                    <a:pt x="116637" y="27332"/>
                  </a:lnTo>
                  <a:lnTo>
                    <a:pt x="95670" y="65993"/>
                  </a:lnTo>
                  <a:lnTo>
                    <a:pt x="55560" y="110929"/>
                  </a:lnTo>
                  <a:lnTo>
                    <a:pt x="0" y="157086"/>
                  </a:lnTo>
                </a:path>
              </a:pathLst>
            </a:custGeom>
            <a:ln w="25400">
              <a:solidFill>
                <a:srgbClr val="000000"/>
              </a:solidFill>
            </a:ln>
          </p:spPr>
          <p:txBody>
            <a:bodyPr wrap="square" lIns="0" tIns="0" rIns="0" bIns="0" rtlCol="0"/>
            <a:lstStyle/>
            <a:p>
              <a:endParaRPr/>
            </a:p>
          </p:txBody>
        </p:sp>
        <p:sp>
          <p:nvSpPr>
            <p:cNvPr id="188" name="object 188"/>
            <p:cNvSpPr/>
            <p:nvPr/>
          </p:nvSpPr>
          <p:spPr>
            <a:xfrm>
              <a:off x="6059209" y="4007927"/>
              <a:ext cx="184150" cy="71120"/>
            </a:xfrm>
            <a:custGeom>
              <a:avLst/>
              <a:gdLst/>
              <a:ahLst/>
              <a:cxnLst/>
              <a:rect l="l" t="t" r="r" b="b"/>
              <a:pathLst>
                <a:path w="184150" h="71120">
                  <a:moveTo>
                    <a:pt x="0" y="70635"/>
                  </a:moveTo>
                  <a:lnTo>
                    <a:pt x="60700" y="32355"/>
                  </a:lnTo>
                  <a:lnTo>
                    <a:pt x="115289" y="8165"/>
                  </a:lnTo>
                  <a:lnTo>
                    <a:pt x="157950" y="0"/>
                  </a:lnTo>
                  <a:lnTo>
                    <a:pt x="182867" y="9789"/>
                  </a:lnTo>
                  <a:lnTo>
                    <a:pt x="183146" y="10158"/>
                  </a:lnTo>
                  <a:lnTo>
                    <a:pt x="183400" y="10539"/>
                  </a:lnTo>
                  <a:lnTo>
                    <a:pt x="183642" y="10920"/>
                  </a:lnTo>
                </a:path>
              </a:pathLst>
            </a:custGeom>
            <a:ln w="25399">
              <a:solidFill>
                <a:srgbClr val="000000"/>
              </a:solidFill>
            </a:ln>
          </p:spPr>
          <p:txBody>
            <a:bodyPr wrap="square" lIns="0" tIns="0" rIns="0" bIns="0" rtlCol="0"/>
            <a:lstStyle/>
            <a:p>
              <a:endParaRPr/>
            </a:p>
          </p:txBody>
        </p:sp>
        <p:sp>
          <p:nvSpPr>
            <p:cNvPr id="189" name="object 189"/>
            <p:cNvSpPr/>
            <p:nvPr/>
          </p:nvSpPr>
          <p:spPr>
            <a:xfrm>
              <a:off x="5963972" y="4078092"/>
              <a:ext cx="94615" cy="201295"/>
            </a:xfrm>
            <a:custGeom>
              <a:avLst/>
              <a:gdLst/>
              <a:ahLst/>
              <a:cxnLst/>
              <a:rect l="l" t="t" r="r" b="b"/>
              <a:pathLst>
                <a:path w="94614" h="201295">
                  <a:moveTo>
                    <a:pt x="13330" y="201129"/>
                  </a:moveTo>
                  <a:lnTo>
                    <a:pt x="0" y="165962"/>
                  </a:lnTo>
                  <a:lnTo>
                    <a:pt x="2730" y="125045"/>
                  </a:lnTo>
                  <a:lnTo>
                    <a:pt x="20225" y="81598"/>
                  </a:lnTo>
                  <a:lnTo>
                    <a:pt x="51187" y="38843"/>
                  </a:lnTo>
                  <a:lnTo>
                    <a:pt x="94318" y="0"/>
                  </a:lnTo>
                </a:path>
              </a:pathLst>
            </a:custGeom>
            <a:ln w="25399">
              <a:solidFill>
                <a:srgbClr val="000000"/>
              </a:solidFill>
            </a:ln>
          </p:spPr>
          <p:txBody>
            <a:bodyPr wrap="square" lIns="0" tIns="0" rIns="0" bIns="0" rtlCol="0"/>
            <a:lstStyle/>
            <a:p>
              <a:endParaRPr/>
            </a:p>
          </p:txBody>
        </p:sp>
        <p:sp>
          <p:nvSpPr>
            <p:cNvPr id="190" name="object 190"/>
            <p:cNvSpPr/>
            <p:nvPr/>
          </p:nvSpPr>
          <p:spPr>
            <a:xfrm>
              <a:off x="5910066" y="4171353"/>
              <a:ext cx="218440" cy="49530"/>
            </a:xfrm>
            <a:custGeom>
              <a:avLst/>
              <a:gdLst/>
              <a:ahLst/>
              <a:cxnLst/>
              <a:rect l="l" t="t" r="r" b="b"/>
              <a:pathLst>
                <a:path w="218439" h="49529">
                  <a:moveTo>
                    <a:pt x="218287" y="0"/>
                  </a:moveTo>
                  <a:lnTo>
                    <a:pt x="217906" y="279"/>
                  </a:lnTo>
                  <a:lnTo>
                    <a:pt x="217525" y="558"/>
                  </a:lnTo>
                  <a:lnTo>
                    <a:pt x="217119" y="850"/>
                  </a:lnTo>
                  <a:lnTo>
                    <a:pt x="167009" y="29940"/>
                  </a:lnTo>
                  <a:lnTo>
                    <a:pt x="116726" y="46086"/>
                  </a:lnTo>
                  <a:lnTo>
                    <a:pt x="69787" y="49066"/>
                  </a:lnTo>
                  <a:lnTo>
                    <a:pt x="29706" y="38655"/>
                  </a:lnTo>
                  <a:lnTo>
                    <a:pt x="0" y="14630"/>
                  </a:lnTo>
                </a:path>
              </a:pathLst>
            </a:custGeom>
            <a:ln w="25400">
              <a:solidFill>
                <a:srgbClr val="000000"/>
              </a:solidFill>
            </a:ln>
          </p:spPr>
          <p:txBody>
            <a:bodyPr wrap="square" lIns="0" tIns="0" rIns="0" bIns="0" rtlCol="0"/>
            <a:lstStyle/>
            <a:p>
              <a:endParaRPr/>
            </a:p>
          </p:txBody>
        </p:sp>
        <p:sp>
          <p:nvSpPr>
            <p:cNvPr id="191" name="object 191"/>
            <p:cNvSpPr/>
            <p:nvPr/>
          </p:nvSpPr>
          <p:spPr>
            <a:xfrm>
              <a:off x="5714237" y="3659886"/>
              <a:ext cx="41275" cy="48895"/>
            </a:xfrm>
            <a:custGeom>
              <a:avLst/>
              <a:gdLst/>
              <a:ahLst/>
              <a:cxnLst/>
              <a:rect l="l" t="t" r="r" b="b"/>
              <a:pathLst>
                <a:path w="41275" h="48895">
                  <a:moveTo>
                    <a:pt x="41148" y="0"/>
                  </a:moveTo>
                  <a:lnTo>
                    <a:pt x="0" y="48768"/>
                  </a:lnTo>
                </a:path>
              </a:pathLst>
            </a:custGeom>
            <a:ln w="25908">
              <a:solidFill>
                <a:srgbClr val="000000"/>
              </a:solidFill>
            </a:ln>
          </p:spPr>
          <p:txBody>
            <a:bodyPr wrap="square" lIns="0" tIns="0" rIns="0" bIns="0" rtlCol="0"/>
            <a:lstStyle/>
            <a:p>
              <a:endParaRPr/>
            </a:p>
          </p:txBody>
        </p:sp>
        <p:sp>
          <p:nvSpPr>
            <p:cNvPr id="192" name="object 192"/>
            <p:cNvSpPr/>
            <p:nvPr/>
          </p:nvSpPr>
          <p:spPr>
            <a:xfrm>
              <a:off x="6577583" y="4756404"/>
              <a:ext cx="167640" cy="0"/>
            </a:xfrm>
            <a:custGeom>
              <a:avLst/>
              <a:gdLst/>
              <a:ahLst/>
              <a:cxnLst/>
              <a:rect l="l" t="t" r="r" b="b"/>
              <a:pathLst>
                <a:path w="167640">
                  <a:moveTo>
                    <a:pt x="0" y="0"/>
                  </a:moveTo>
                  <a:lnTo>
                    <a:pt x="167640" y="0"/>
                  </a:lnTo>
                </a:path>
              </a:pathLst>
            </a:custGeom>
            <a:ln w="12192">
              <a:solidFill>
                <a:srgbClr val="000000"/>
              </a:solidFill>
            </a:ln>
          </p:spPr>
          <p:txBody>
            <a:bodyPr wrap="square" lIns="0" tIns="0" rIns="0" bIns="0" rtlCol="0"/>
            <a:lstStyle/>
            <a:p>
              <a:endParaRPr/>
            </a:p>
          </p:txBody>
        </p:sp>
        <p:sp>
          <p:nvSpPr>
            <p:cNvPr id="193" name="object 193"/>
            <p:cNvSpPr/>
            <p:nvPr/>
          </p:nvSpPr>
          <p:spPr>
            <a:xfrm>
              <a:off x="6508241" y="4700778"/>
              <a:ext cx="24765" cy="64135"/>
            </a:xfrm>
            <a:custGeom>
              <a:avLst/>
              <a:gdLst/>
              <a:ahLst/>
              <a:cxnLst/>
              <a:rect l="l" t="t" r="r" b="b"/>
              <a:pathLst>
                <a:path w="24765" h="64135">
                  <a:moveTo>
                    <a:pt x="0" y="0"/>
                  </a:moveTo>
                  <a:lnTo>
                    <a:pt x="24384" y="64008"/>
                  </a:lnTo>
                </a:path>
              </a:pathLst>
            </a:custGeom>
            <a:ln w="25908">
              <a:solidFill>
                <a:srgbClr val="000000"/>
              </a:solidFill>
            </a:ln>
          </p:spPr>
          <p:txBody>
            <a:bodyPr wrap="square" lIns="0" tIns="0" rIns="0" bIns="0" rtlCol="0"/>
            <a:lstStyle/>
            <a:p>
              <a:endParaRPr/>
            </a:p>
          </p:txBody>
        </p:sp>
        <p:sp>
          <p:nvSpPr>
            <p:cNvPr id="194" name="object 194"/>
            <p:cNvSpPr/>
            <p:nvPr/>
          </p:nvSpPr>
          <p:spPr>
            <a:xfrm>
              <a:off x="5734050" y="3664458"/>
              <a:ext cx="58419" cy="78105"/>
            </a:xfrm>
            <a:custGeom>
              <a:avLst/>
              <a:gdLst/>
              <a:ahLst/>
              <a:cxnLst/>
              <a:rect l="l" t="t" r="r" b="b"/>
              <a:pathLst>
                <a:path w="58420" h="78104">
                  <a:moveTo>
                    <a:pt x="0" y="0"/>
                  </a:moveTo>
                  <a:lnTo>
                    <a:pt x="57912" y="77724"/>
                  </a:lnTo>
                </a:path>
              </a:pathLst>
            </a:custGeom>
            <a:ln w="25908">
              <a:solidFill>
                <a:srgbClr val="000000"/>
              </a:solidFill>
            </a:ln>
          </p:spPr>
          <p:txBody>
            <a:bodyPr wrap="square" lIns="0" tIns="0" rIns="0" bIns="0" rtlCol="0"/>
            <a:lstStyle/>
            <a:p>
              <a:endParaRPr/>
            </a:p>
          </p:txBody>
        </p:sp>
        <p:sp>
          <p:nvSpPr>
            <p:cNvPr id="195" name="object 195"/>
            <p:cNvSpPr/>
            <p:nvPr/>
          </p:nvSpPr>
          <p:spPr>
            <a:xfrm>
              <a:off x="5005577" y="4700778"/>
              <a:ext cx="36830" cy="40005"/>
            </a:xfrm>
            <a:custGeom>
              <a:avLst/>
              <a:gdLst/>
              <a:ahLst/>
              <a:cxnLst/>
              <a:rect l="l" t="t" r="r" b="b"/>
              <a:pathLst>
                <a:path w="36829" h="40004">
                  <a:moveTo>
                    <a:pt x="36575" y="0"/>
                  </a:moveTo>
                  <a:lnTo>
                    <a:pt x="0" y="39624"/>
                  </a:lnTo>
                </a:path>
              </a:pathLst>
            </a:custGeom>
            <a:ln w="25908">
              <a:solidFill>
                <a:srgbClr val="000000"/>
              </a:solidFill>
            </a:ln>
          </p:spPr>
          <p:txBody>
            <a:bodyPr wrap="square" lIns="0" tIns="0" rIns="0" bIns="0" rtlCol="0"/>
            <a:lstStyle/>
            <a:p>
              <a:endParaRPr/>
            </a:p>
          </p:txBody>
        </p:sp>
        <p:sp>
          <p:nvSpPr>
            <p:cNvPr id="196" name="object 196"/>
            <p:cNvSpPr/>
            <p:nvPr/>
          </p:nvSpPr>
          <p:spPr>
            <a:xfrm>
              <a:off x="5433822" y="4572749"/>
              <a:ext cx="61594" cy="178435"/>
            </a:xfrm>
            <a:custGeom>
              <a:avLst/>
              <a:gdLst/>
              <a:ahLst/>
              <a:cxnLst/>
              <a:rect l="l" t="t" r="r" b="b"/>
              <a:pathLst>
                <a:path w="61595" h="178435">
                  <a:moveTo>
                    <a:pt x="0" y="178320"/>
                  </a:moveTo>
                  <a:lnTo>
                    <a:pt x="4762" y="109910"/>
                  </a:lnTo>
                  <a:lnTo>
                    <a:pt x="17784" y="53689"/>
                  </a:lnTo>
                  <a:lnTo>
                    <a:pt x="37167" y="15203"/>
                  </a:lnTo>
                  <a:lnTo>
                    <a:pt x="61010" y="0"/>
                  </a:lnTo>
                </a:path>
              </a:pathLst>
            </a:custGeom>
            <a:ln w="25908">
              <a:solidFill>
                <a:srgbClr val="000000"/>
              </a:solidFill>
            </a:ln>
          </p:spPr>
          <p:txBody>
            <a:bodyPr wrap="square" lIns="0" tIns="0" rIns="0" bIns="0" rtlCol="0"/>
            <a:lstStyle/>
            <a:p>
              <a:endParaRPr/>
            </a:p>
          </p:txBody>
        </p:sp>
        <p:sp>
          <p:nvSpPr>
            <p:cNvPr id="197" name="object 197"/>
            <p:cNvSpPr/>
            <p:nvPr/>
          </p:nvSpPr>
          <p:spPr>
            <a:xfrm>
              <a:off x="5496303" y="4572751"/>
              <a:ext cx="62865" cy="177165"/>
            </a:xfrm>
            <a:custGeom>
              <a:avLst/>
              <a:gdLst/>
              <a:ahLst/>
              <a:cxnLst/>
              <a:rect l="l" t="t" r="r" b="b"/>
              <a:pathLst>
                <a:path w="62864" h="177164">
                  <a:moveTo>
                    <a:pt x="0" y="50"/>
                  </a:moveTo>
                  <a:lnTo>
                    <a:pt x="482" y="12"/>
                  </a:lnTo>
                  <a:lnTo>
                    <a:pt x="952" y="0"/>
                  </a:lnTo>
                  <a:lnTo>
                    <a:pt x="1435" y="12"/>
                  </a:lnTo>
                  <a:lnTo>
                    <a:pt x="25081" y="13881"/>
                  </a:lnTo>
                  <a:lnTo>
                    <a:pt x="44432" y="51736"/>
                  </a:lnTo>
                  <a:lnTo>
                    <a:pt x="57547" y="107951"/>
                  </a:lnTo>
                  <a:lnTo>
                    <a:pt x="62484" y="176898"/>
                  </a:lnTo>
                </a:path>
              </a:pathLst>
            </a:custGeom>
            <a:ln w="25908">
              <a:solidFill>
                <a:srgbClr val="000000"/>
              </a:solidFill>
            </a:ln>
          </p:spPr>
          <p:txBody>
            <a:bodyPr wrap="square" lIns="0" tIns="0" rIns="0" bIns="0" rtlCol="0"/>
            <a:lstStyle/>
            <a:p>
              <a:endParaRPr/>
            </a:p>
          </p:txBody>
        </p:sp>
        <p:sp>
          <p:nvSpPr>
            <p:cNvPr id="198" name="object 198"/>
            <p:cNvSpPr/>
            <p:nvPr/>
          </p:nvSpPr>
          <p:spPr>
            <a:xfrm>
              <a:off x="5319521" y="4814722"/>
              <a:ext cx="114300" cy="111760"/>
            </a:xfrm>
            <a:custGeom>
              <a:avLst/>
              <a:gdLst/>
              <a:ahLst/>
              <a:cxnLst/>
              <a:rect l="l" t="t" r="r" b="b"/>
              <a:pathLst>
                <a:path w="114300" h="111760">
                  <a:moveTo>
                    <a:pt x="114300" y="111607"/>
                  </a:moveTo>
                  <a:lnTo>
                    <a:pt x="77782" y="103643"/>
                  </a:lnTo>
                  <a:lnTo>
                    <a:pt x="45210" y="81068"/>
                  </a:lnTo>
                  <a:lnTo>
                    <a:pt x="18607" y="45861"/>
                  </a:lnTo>
                  <a:lnTo>
                    <a:pt x="0" y="0"/>
                  </a:lnTo>
                </a:path>
              </a:pathLst>
            </a:custGeom>
            <a:ln w="25908">
              <a:solidFill>
                <a:srgbClr val="000000"/>
              </a:solidFill>
            </a:ln>
          </p:spPr>
          <p:txBody>
            <a:bodyPr wrap="square" lIns="0" tIns="0" rIns="0" bIns="0" rtlCol="0"/>
            <a:lstStyle/>
            <a:p>
              <a:endParaRPr/>
            </a:p>
          </p:txBody>
        </p:sp>
        <p:sp>
          <p:nvSpPr>
            <p:cNvPr id="199" name="object 199"/>
            <p:cNvSpPr/>
            <p:nvPr/>
          </p:nvSpPr>
          <p:spPr>
            <a:xfrm>
              <a:off x="5430767" y="4752586"/>
              <a:ext cx="123825" cy="177165"/>
            </a:xfrm>
            <a:custGeom>
              <a:avLst/>
              <a:gdLst/>
              <a:ahLst/>
              <a:cxnLst/>
              <a:rect l="l" t="t" r="r" b="b"/>
              <a:pathLst>
                <a:path w="123825" h="177164">
                  <a:moveTo>
                    <a:pt x="123444" y="0"/>
                  </a:moveTo>
                  <a:lnTo>
                    <a:pt x="123444" y="457"/>
                  </a:lnTo>
                  <a:lnTo>
                    <a:pt x="123444" y="914"/>
                  </a:lnTo>
                  <a:lnTo>
                    <a:pt x="123444" y="1384"/>
                  </a:lnTo>
                  <a:lnTo>
                    <a:pt x="117150" y="56826"/>
                  </a:lnTo>
                  <a:lnTo>
                    <a:pt x="99625" y="104976"/>
                  </a:lnTo>
                  <a:lnTo>
                    <a:pt x="72903" y="142946"/>
                  </a:lnTo>
                  <a:lnTo>
                    <a:pt x="39016" y="167848"/>
                  </a:lnTo>
                  <a:lnTo>
                    <a:pt x="0" y="176796"/>
                  </a:lnTo>
                </a:path>
              </a:pathLst>
            </a:custGeom>
            <a:ln w="25908">
              <a:solidFill>
                <a:srgbClr val="000000"/>
              </a:solidFill>
            </a:ln>
          </p:spPr>
          <p:txBody>
            <a:bodyPr wrap="square" lIns="0" tIns="0" rIns="0" bIns="0" rtlCol="0"/>
            <a:lstStyle/>
            <a:p>
              <a:endParaRPr/>
            </a:p>
          </p:txBody>
        </p:sp>
        <p:sp>
          <p:nvSpPr>
            <p:cNvPr id="200" name="object 200"/>
            <p:cNvSpPr/>
            <p:nvPr/>
          </p:nvSpPr>
          <p:spPr>
            <a:xfrm>
              <a:off x="5435345" y="4749533"/>
              <a:ext cx="123825" cy="177165"/>
            </a:xfrm>
            <a:custGeom>
              <a:avLst/>
              <a:gdLst/>
              <a:ahLst/>
              <a:cxnLst/>
              <a:rect l="l" t="t" r="r" b="b"/>
              <a:pathLst>
                <a:path w="123825" h="177164">
                  <a:moveTo>
                    <a:pt x="123444" y="176796"/>
                  </a:moveTo>
                  <a:lnTo>
                    <a:pt x="84427" y="167853"/>
                  </a:lnTo>
                  <a:lnTo>
                    <a:pt x="50540" y="142951"/>
                  </a:lnTo>
                  <a:lnTo>
                    <a:pt x="23818" y="104979"/>
                  </a:lnTo>
                  <a:lnTo>
                    <a:pt x="6293" y="56827"/>
                  </a:lnTo>
                  <a:lnTo>
                    <a:pt x="0" y="1384"/>
                  </a:lnTo>
                  <a:lnTo>
                    <a:pt x="0" y="927"/>
                  </a:lnTo>
                  <a:lnTo>
                    <a:pt x="0" y="469"/>
                  </a:lnTo>
                  <a:lnTo>
                    <a:pt x="0" y="0"/>
                  </a:lnTo>
                </a:path>
              </a:pathLst>
            </a:custGeom>
            <a:ln w="25908">
              <a:solidFill>
                <a:srgbClr val="000000"/>
              </a:solidFill>
            </a:ln>
          </p:spPr>
          <p:txBody>
            <a:bodyPr wrap="square" lIns="0" tIns="0" rIns="0" bIns="0" rtlCol="0"/>
            <a:lstStyle/>
            <a:p>
              <a:endParaRPr/>
            </a:p>
          </p:txBody>
        </p:sp>
        <p:sp>
          <p:nvSpPr>
            <p:cNvPr id="201" name="object 201"/>
            <p:cNvSpPr/>
            <p:nvPr/>
          </p:nvSpPr>
          <p:spPr>
            <a:xfrm>
              <a:off x="5555741" y="4572749"/>
              <a:ext cx="59690" cy="178435"/>
            </a:xfrm>
            <a:custGeom>
              <a:avLst/>
              <a:gdLst/>
              <a:ahLst/>
              <a:cxnLst/>
              <a:rect l="l" t="t" r="r" b="b"/>
              <a:pathLst>
                <a:path w="59689" h="178435">
                  <a:moveTo>
                    <a:pt x="0" y="178320"/>
                  </a:moveTo>
                  <a:lnTo>
                    <a:pt x="4646" y="109910"/>
                  </a:lnTo>
                  <a:lnTo>
                    <a:pt x="17351" y="53689"/>
                  </a:lnTo>
                  <a:lnTo>
                    <a:pt x="36261" y="15203"/>
                  </a:lnTo>
                  <a:lnTo>
                    <a:pt x="59524" y="0"/>
                  </a:lnTo>
                </a:path>
              </a:pathLst>
            </a:custGeom>
            <a:ln w="25908">
              <a:solidFill>
                <a:srgbClr val="000000"/>
              </a:solidFill>
            </a:ln>
          </p:spPr>
          <p:txBody>
            <a:bodyPr wrap="square" lIns="0" tIns="0" rIns="0" bIns="0" rtlCol="0"/>
            <a:lstStyle/>
            <a:p>
              <a:endParaRPr/>
            </a:p>
          </p:txBody>
        </p:sp>
        <p:sp>
          <p:nvSpPr>
            <p:cNvPr id="202" name="object 202"/>
            <p:cNvSpPr/>
            <p:nvPr/>
          </p:nvSpPr>
          <p:spPr>
            <a:xfrm>
              <a:off x="5618223" y="4572751"/>
              <a:ext cx="62865" cy="178435"/>
            </a:xfrm>
            <a:custGeom>
              <a:avLst/>
              <a:gdLst/>
              <a:ahLst/>
              <a:cxnLst/>
              <a:rect l="l" t="t" r="r" b="b"/>
              <a:pathLst>
                <a:path w="62864" h="178435">
                  <a:moveTo>
                    <a:pt x="0" y="50"/>
                  </a:moveTo>
                  <a:lnTo>
                    <a:pt x="482" y="12"/>
                  </a:lnTo>
                  <a:lnTo>
                    <a:pt x="952" y="0"/>
                  </a:lnTo>
                  <a:lnTo>
                    <a:pt x="1435" y="12"/>
                  </a:lnTo>
                  <a:lnTo>
                    <a:pt x="25198" y="14023"/>
                  </a:lnTo>
                  <a:lnTo>
                    <a:pt x="44603" y="52233"/>
                  </a:lnTo>
                  <a:lnTo>
                    <a:pt x="57686" y="108910"/>
                  </a:lnTo>
                  <a:lnTo>
                    <a:pt x="62484" y="178320"/>
                  </a:lnTo>
                </a:path>
              </a:pathLst>
            </a:custGeom>
            <a:ln w="25908">
              <a:solidFill>
                <a:srgbClr val="000000"/>
              </a:solidFill>
            </a:ln>
          </p:spPr>
          <p:txBody>
            <a:bodyPr wrap="square" lIns="0" tIns="0" rIns="0" bIns="0" rtlCol="0"/>
            <a:lstStyle/>
            <a:p>
              <a:endParaRPr/>
            </a:p>
          </p:txBody>
        </p:sp>
        <p:sp>
          <p:nvSpPr>
            <p:cNvPr id="203" name="object 203"/>
            <p:cNvSpPr/>
            <p:nvPr/>
          </p:nvSpPr>
          <p:spPr>
            <a:xfrm>
              <a:off x="5552687" y="4752586"/>
              <a:ext cx="121920" cy="177165"/>
            </a:xfrm>
            <a:custGeom>
              <a:avLst/>
              <a:gdLst/>
              <a:ahLst/>
              <a:cxnLst/>
              <a:rect l="l" t="t" r="r" b="b"/>
              <a:pathLst>
                <a:path w="121920" h="177164">
                  <a:moveTo>
                    <a:pt x="121920" y="0"/>
                  </a:moveTo>
                  <a:lnTo>
                    <a:pt x="121920" y="457"/>
                  </a:lnTo>
                  <a:lnTo>
                    <a:pt x="121920" y="914"/>
                  </a:lnTo>
                  <a:lnTo>
                    <a:pt x="121920" y="1384"/>
                  </a:lnTo>
                  <a:lnTo>
                    <a:pt x="115704" y="56826"/>
                  </a:lnTo>
                  <a:lnTo>
                    <a:pt x="98396" y="104976"/>
                  </a:lnTo>
                  <a:lnTo>
                    <a:pt x="72004" y="142946"/>
                  </a:lnTo>
                  <a:lnTo>
                    <a:pt x="38536" y="167848"/>
                  </a:lnTo>
                  <a:lnTo>
                    <a:pt x="0" y="176796"/>
                  </a:lnTo>
                </a:path>
              </a:pathLst>
            </a:custGeom>
            <a:ln w="25908">
              <a:solidFill>
                <a:srgbClr val="000000"/>
              </a:solidFill>
            </a:ln>
          </p:spPr>
          <p:txBody>
            <a:bodyPr wrap="square" lIns="0" tIns="0" rIns="0" bIns="0" rtlCol="0"/>
            <a:lstStyle/>
            <a:p>
              <a:endParaRPr/>
            </a:p>
          </p:txBody>
        </p:sp>
        <p:sp>
          <p:nvSpPr>
            <p:cNvPr id="204" name="object 204"/>
            <p:cNvSpPr/>
            <p:nvPr/>
          </p:nvSpPr>
          <p:spPr>
            <a:xfrm>
              <a:off x="5557265" y="4749533"/>
              <a:ext cx="121920" cy="177165"/>
            </a:xfrm>
            <a:custGeom>
              <a:avLst/>
              <a:gdLst/>
              <a:ahLst/>
              <a:cxnLst/>
              <a:rect l="l" t="t" r="r" b="b"/>
              <a:pathLst>
                <a:path w="121920" h="177164">
                  <a:moveTo>
                    <a:pt x="121920" y="176796"/>
                  </a:moveTo>
                  <a:lnTo>
                    <a:pt x="83383" y="167853"/>
                  </a:lnTo>
                  <a:lnTo>
                    <a:pt x="49915" y="142951"/>
                  </a:lnTo>
                  <a:lnTo>
                    <a:pt x="23523" y="104979"/>
                  </a:lnTo>
                  <a:lnTo>
                    <a:pt x="6215" y="56827"/>
                  </a:lnTo>
                  <a:lnTo>
                    <a:pt x="0" y="1384"/>
                  </a:lnTo>
                  <a:lnTo>
                    <a:pt x="0" y="927"/>
                  </a:lnTo>
                  <a:lnTo>
                    <a:pt x="0" y="469"/>
                  </a:lnTo>
                  <a:lnTo>
                    <a:pt x="0" y="0"/>
                  </a:lnTo>
                </a:path>
              </a:pathLst>
            </a:custGeom>
            <a:ln w="25908">
              <a:solidFill>
                <a:srgbClr val="000000"/>
              </a:solidFill>
            </a:ln>
          </p:spPr>
          <p:txBody>
            <a:bodyPr wrap="square" lIns="0" tIns="0" rIns="0" bIns="0" rtlCol="0"/>
            <a:lstStyle/>
            <a:p>
              <a:endParaRPr/>
            </a:p>
          </p:txBody>
        </p:sp>
        <p:sp>
          <p:nvSpPr>
            <p:cNvPr id="205" name="object 205"/>
            <p:cNvSpPr/>
            <p:nvPr/>
          </p:nvSpPr>
          <p:spPr>
            <a:xfrm>
              <a:off x="5148825" y="4754118"/>
              <a:ext cx="184785" cy="58419"/>
            </a:xfrm>
            <a:custGeom>
              <a:avLst/>
              <a:gdLst/>
              <a:ahLst/>
              <a:cxnLst/>
              <a:rect l="l" t="t" r="r" b="b"/>
              <a:pathLst>
                <a:path w="184785" h="58420">
                  <a:moveTo>
                    <a:pt x="0" y="0"/>
                  </a:moveTo>
                  <a:lnTo>
                    <a:pt x="469" y="0"/>
                  </a:lnTo>
                  <a:lnTo>
                    <a:pt x="952" y="0"/>
                  </a:lnTo>
                  <a:lnTo>
                    <a:pt x="1422" y="0"/>
                  </a:lnTo>
                  <a:lnTo>
                    <a:pt x="71620" y="4528"/>
                  </a:lnTo>
                  <a:lnTo>
                    <a:pt x="129312" y="16913"/>
                  </a:lnTo>
                  <a:lnTo>
                    <a:pt x="168805" y="35350"/>
                  </a:lnTo>
                  <a:lnTo>
                    <a:pt x="184404" y="58038"/>
                  </a:lnTo>
                </a:path>
              </a:pathLst>
            </a:custGeom>
            <a:ln w="25907">
              <a:solidFill>
                <a:srgbClr val="000000"/>
              </a:solidFill>
            </a:ln>
          </p:spPr>
          <p:txBody>
            <a:bodyPr wrap="square" lIns="0" tIns="0" rIns="0" bIns="0" rtlCol="0"/>
            <a:lstStyle/>
            <a:p>
              <a:endParaRPr/>
            </a:p>
          </p:txBody>
        </p:sp>
        <p:sp>
          <p:nvSpPr>
            <p:cNvPr id="206" name="object 206"/>
            <p:cNvSpPr/>
            <p:nvPr/>
          </p:nvSpPr>
          <p:spPr>
            <a:xfrm>
              <a:off x="5930645" y="4571225"/>
              <a:ext cx="61594" cy="177165"/>
            </a:xfrm>
            <a:custGeom>
              <a:avLst/>
              <a:gdLst/>
              <a:ahLst/>
              <a:cxnLst/>
              <a:rect l="l" t="t" r="r" b="b"/>
              <a:pathLst>
                <a:path w="61595" h="177164">
                  <a:moveTo>
                    <a:pt x="0" y="176796"/>
                  </a:moveTo>
                  <a:lnTo>
                    <a:pt x="4764" y="108960"/>
                  </a:lnTo>
                  <a:lnTo>
                    <a:pt x="17791" y="53212"/>
                  </a:lnTo>
                  <a:lnTo>
                    <a:pt x="37177" y="15058"/>
                  </a:lnTo>
                  <a:lnTo>
                    <a:pt x="61023" y="0"/>
                  </a:lnTo>
                </a:path>
              </a:pathLst>
            </a:custGeom>
            <a:ln w="25908">
              <a:solidFill>
                <a:srgbClr val="000000"/>
              </a:solidFill>
            </a:ln>
          </p:spPr>
          <p:txBody>
            <a:bodyPr wrap="square" lIns="0" tIns="0" rIns="0" bIns="0" rtlCol="0"/>
            <a:lstStyle/>
            <a:p>
              <a:endParaRPr/>
            </a:p>
          </p:txBody>
        </p:sp>
        <p:sp>
          <p:nvSpPr>
            <p:cNvPr id="207" name="object 207"/>
            <p:cNvSpPr/>
            <p:nvPr/>
          </p:nvSpPr>
          <p:spPr>
            <a:xfrm>
              <a:off x="5993127" y="4571238"/>
              <a:ext cx="62865" cy="177165"/>
            </a:xfrm>
            <a:custGeom>
              <a:avLst/>
              <a:gdLst/>
              <a:ahLst/>
              <a:cxnLst/>
              <a:rect l="l" t="t" r="r" b="b"/>
              <a:pathLst>
                <a:path w="62864" h="177164">
                  <a:moveTo>
                    <a:pt x="0" y="0"/>
                  </a:moveTo>
                  <a:lnTo>
                    <a:pt x="24320" y="13892"/>
                  </a:lnTo>
                  <a:lnTo>
                    <a:pt x="44181" y="51777"/>
                  </a:lnTo>
                  <a:lnTo>
                    <a:pt x="57573" y="107970"/>
                  </a:lnTo>
                  <a:lnTo>
                    <a:pt x="62484" y="176784"/>
                  </a:lnTo>
                </a:path>
              </a:pathLst>
            </a:custGeom>
            <a:ln w="25908">
              <a:solidFill>
                <a:srgbClr val="000000"/>
              </a:solidFill>
            </a:ln>
          </p:spPr>
          <p:txBody>
            <a:bodyPr wrap="square" lIns="0" tIns="0" rIns="0" bIns="0" rtlCol="0"/>
            <a:lstStyle/>
            <a:p>
              <a:endParaRPr/>
            </a:p>
          </p:txBody>
        </p:sp>
        <p:sp>
          <p:nvSpPr>
            <p:cNvPr id="208" name="object 208"/>
            <p:cNvSpPr/>
            <p:nvPr/>
          </p:nvSpPr>
          <p:spPr>
            <a:xfrm>
              <a:off x="5929115" y="4748013"/>
              <a:ext cx="121920" cy="178435"/>
            </a:xfrm>
            <a:custGeom>
              <a:avLst/>
              <a:gdLst/>
              <a:ahLst/>
              <a:cxnLst/>
              <a:rect l="l" t="t" r="r" b="b"/>
              <a:pathLst>
                <a:path w="121920" h="178435">
                  <a:moveTo>
                    <a:pt x="121920" y="0"/>
                  </a:moveTo>
                  <a:lnTo>
                    <a:pt x="121920" y="469"/>
                  </a:lnTo>
                  <a:lnTo>
                    <a:pt x="121920" y="927"/>
                  </a:lnTo>
                  <a:lnTo>
                    <a:pt x="121920" y="1397"/>
                  </a:lnTo>
                  <a:lnTo>
                    <a:pt x="115704" y="57313"/>
                  </a:lnTo>
                  <a:lnTo>
                    <a:pt x="98396" y="105877"/>
                  </a:lnTo>
                  <a:lnTo>
                    <a:pt x="72004" y="144175"/>
                  </a:lnTo>
                  <a:lnTo>
                    <a:pt x="38536" y="169295"/>
                  </a:lnTo>
                  <a:lnTo>
                    <a:pt x="0" y="178320"/>
                  </a:lnTo>
                </a:path>
              </a:pathLst>
            </a:custGeom>
            <a:ln w="25908">
              <a:solidFill>
                <a:srgbClr val="000000"/>
              </a:solidFill>
            </a:ln>
          </p:spPr>
          <p:txBody>
            <a:bodyPr wrap="square" lIns="0" tIns="0" rIns="0" bIns="0" rtlCol="0"/>
            <a:lstStyle/>
            <a:p>
              <a:endParaRPr/>
            </a:p>
          </p:txBody>
        </p:sp>
        <p:sp>
          <p:nvSpPr>
            <p:cNvPr id="209" name="object 209"/>
            <p:cNvSpPr/>
            <p:nvPr/>
          </p:nvSpPr>
          <p:spPr>
            <a:xfrm>
              <a:off x="6054087" y="4572753"/>
              <a:ext cx="56515" cy="113664"/>
            </a:xfrm>
            <a:custGeom>
              <a:avLst/>
              <a:gdLst/>
              <a:ahLst/>
              <a:cxnLst/>
              <a:rect l="l" t="t" r="r" b="b"/>
              <a:pathLst>
                <a:path w="56514" h="113664">
                  <a:moveTo>
                    <a:pt x="0" y="113664"/>
                  </a:moveTo>
                  <a:lnTo>
                    <a:pt x="9076" y="67847"/>
                  </a:lnTo>
                  <a:lnTo>
                    <a:pt x="22164" y="32315"/>
                  </a:lnTo>
                  <a:lnTo>
                    <a:pt x="38286" y="9041"/>
                  </a:lnTo>
                  <a:lnTo>
                    <a:pt x="56464" y="0"/>
                  </a:lnTo>
                </a:path>
              </a:pathLst>
            </a:custGeom>
            <a:ln w="25908">
              <a:solidFill>
                <a:srgbClr val="000000"/>
              </a:solidFill>
            </a:ln>
          </p:spPr>
          <p:txBody>
            <a:bodyPr wrap="square" lIns="0" tIns="0" rIns="0" bIns="0" rtlCol="0"/>
            <a:lstStyle/>
            <a:p>
              <a:endParaRPr/>
            </a:p>
          </p:txBody>
        </p:sp>
        <p:sp>
          <p:nvSpPr>
            <p:cNvPr id="210" name="object 210"/>
            <p:cNvSpPr/>
            <p:nvPr/>
          </p:nvSpPr>
          <p:spPr>
            <a:xfrm>
              <a:off x="6116571" y="4571227"/>
              <a:ext cx="62865" cy="177165"/>
            </a:xfrm>
            <a:custGeom>
              <a:avLst/>
              <a:gdLst/>
              <a:ahLst/>
              <a:cxnLst/>
              <a:rect l="l" t="t" r="r" b="b"/>
              <a:pathLst>
                <a:path w="62864" h="177164">
                  <a:moveTo>
                    <a:pt x="0" y="50"/>
                  </a:moveTo>
                  <a:lnTo>
                    <a:pt x="482" y="12"/>
                  </a:lnTo>
                  <a:lnTo>
                    <a:pt x="952" y="0"/>
                  </a:lnTo>
                  <a:lnTo>
                    <a:pt x="1435" y="12"/>
                  </a:lnTo>
                  <a:lnTo>
                    <a:pt x="25198" y="13904"/>
                  </a:lnTo>
                  <a:lnTo>
                    <a:pt x="44603" y="51790"/>
                  </a:lnTo>
                  <a:lnTo>
                    <a:pt x="57686" y="107983"/>
                  </a:lnTo>
                  <a:lnTo>
                    <a:pt x="62484" y="176796"/>
                  </a:lnTo>
                </a:path>
              </a:pathLst>
            </a:custGeom>
            <a:ln w="25908">
              <a:solidFill>
                <a:srgbClr val="000000"/>
              </a:solidFill>
            </a:ln>
          </p:spPr>
          <p:txBody>
            <a:bodyPr wrap="square" lIns="0" tIns="0" rIns="0" bIns="0" rtlCol="0"/>
            <a:lstStyle/>
            <a:p>
              <a:endParaRPr/>
            </a:p>
          </p:txBody>
        </p:sp>
        <p:sp>
          <p:nvSpPr>
            <p:cNvPr id="211" name="object 211"/>
            <p:cNvSpPr/>
            <p:nvPr/>
          </p:nvSpPr>
          <p:spPr>
            <a:xfrm>
              <a:off x="5932169" y="4744961"/>
              <a:ext cx="123825" cy="178435"/>
            </a:xfrm>
            <a:custGeom>
              <a:avLst/>
              <a:gdLst/>
              <a:ahLst/>
              <a:cxnLst/>
              <a:rect l="l" t="t" r="r" b="b"/>
              <a:pathLst>
                <a:path w="123825" h="178435">
                  <a:moveTo>
                    <a:pt x="123444" y="178320"/>
                  </a:moveTo>
                  <a:lnTo>
                    <a:pt x="84427" y="169301"/>
                  </a:lnTo>
                  <a:lnTo>
                    <a:pt x="50540" y="144185"/>
                  </a:lnTo>
                  <a:lnTo>
                    <a:pt x="23818" y="105886"/>
                  </a:lnTo>
                  <a:lnTo>
                    <a:pt x="6293" y="57319"/>
                  </a:lnTo>
                  <a:lnTo>
                    <a:pt x="0" y="1396"/>
                  </a:lnTo>
                  <a:lnTo>
                    <a:pt x="0" y="927"/>
                  </a:lnTo>
                  <a:lnTo>
                    <a:pt x="0" y="469"/>
                  </a:lnTo>
                  <a:lnTo>
                    <a:pt x="0" y="0"/>
                  </a:lnTo>
                </a:path>
              </a:pathLst>
            </a:custGeom>
            <a:ln w="25908">
              <a:solidFill>
                <a:srgbClr val="000000"/>
              </a:solidFill>
            </a:ln>
          </p:spPr>
          <p:txBody>
            <a:bodyPr wrap="square" lIns="0" tIns="0" rIns="0" bIns="0" rtlCol="0"/>
            <a:lstStyle/>
            <a:p>
              <a:endParaRPr/>
            </a:p>
          </p:txBody>
        </p:sp>
        <p:sp>
          <p:nvSpPr>
            <p:cNvPr id="212" name="object 212"/>
            <p:cNvSpPr/>
            <p:nvPr/>
          </p:nvSpPr>
          <p:spPr>
            <a:xfrm>
              <a:off x="6052566" y="4744974"/>
              <a:ext cx="123825" cy="178435"/>
            </a:xfrm>
            <a:custGeom>
              <a:avLst/>
              <a:gdLst/>
              <a:ahLst/>
              <a:cxnLst/>
              <a:rect l="l" t="t" r="r" b="b"/>
              <a:pathLst>
                <a:path w="123825" h="178435">
                  <a:moveTo>
                    <a:pt x="123444" y="0"/>
                  </a:moveTo>
                  <a:lnTo>
                    <a:pt x="117150" y="56357"/>
                  </a:lnTo>
                  <a:lnTo>
                    <a:pt x="99625" y="105302"/>
                  </a:lnTo>
                  <a:lnTo>
                    <a:pt x="72903" y="143899"/>
                  </a:lnTo>
                  <a:lnTo>
                    <a:pt x="39016" y="169212"/>
                  </a:lnTo>
                  <a:lnTo>
                    <a:pt x="0" y="178308"/>
                  </a:lnTo>
                </a:path>
              </a:pathLst>
            </a:custGeom>
            <a:ln w="25908">
              <a:solidFill>
                <a:srgbClr val="000000"/>
              </a:solidFill>
            </a:ln>
          </p:spPr>
          <p:txBody>
            <a:bodyPr wrap="square" lIns="0" tIns="0" rIns="0" bIns="0" rtlCol="0"/>
            <a:lstStyle/>
            <a:p>
              <a:endParaRPr/>
            </a:p>
          </p:txBody>
        </p:sp>
        <p:sp>
          <p:nvSpPr>
            <p:cNvPr id="213" name="object 213"/>
            <p:cNvSpPr/>
            <p:nvPr/>
          </p:nvSpPr>
          <p:spPr>
            <a:xfrm>
              <a:off x="6055606" y="4694682"/>
              <a:ext cx="184785" cy="70485"/>
            </a:xfrm>
            <a:custGeom>
              <a:avLst/>
              <a:gdLst/>
              <a:ahLst/>
              <a:cxnLst/>
              <a:rect l="l" t="t" r="r" b="b"/>
              <a:pathLst>
                <a:path w="184785" h="70485">
                  <a:moveTo>
                    <a:pt x="184454" y="70104"/>
                  </a:moveTo>
                  <a:lnTo>
                    <a:pt x="112558" y="65324"/>
                  </a:lnTo>
                  <a:lnTo>
                    <a:pt x="53943" y="52622"/>
                  </a:lnTo>
                  <a:lnTo>
                    <a:pt x="14472" y="33881"/>
                  </a:lnTo>
                  <a:lnTo>
                    <a:pt x="0" y="7289"/>
                  </a:lnTo>
                  <a:lnTo>
                    <a:pt x="1079" y="3619"/>
                  </a:lnTo>
                  <a:lnTo>
                    <a:pt x="3238" y="0"/>
                  </a:lnTo>
                </a:path>
              </a:pathLst>
            </a:custGeom>
            <a:ln w="25908">
              <a:solidFill>
                <a:srgbClr val="000000"/>
              </a:solidFill>
            </a:ln>
          </p:spPr>
          <p:txBody>
            <a:bodyPr wrap="square" lIns="0" tIns="0" rIns="0" bIns="0" rtlCol="0"/>
            <a:lstStyle/>
            <a:p>
              <a:endParaRPr/>
            </a:p>
          </p:txBody>
        </p:sp>
        <p:sp>
          <p:nvSpPr>
            <p:cNvPr id="214" name="object 214"/>
            <p:cNvSpPr/>
            <p:nvPr/>
          </p:nvSpPr>
          <p:spPr>
            <a:xfrm>
              <a:off x="6243066" y="4757166"/>
              <a:ext cx="143510" cy="0"/>
            </a:xfrm>
            <a:custGeom>
              <a:avLst/>
              <a:gdLst/>
              <a:ahLst/>
              <a:cxnLst/>
              <a:rect l="l" t="t" r="r" b="b"/>
              <a:pathLst>
                <a:path w="143510">
                  <a:moveTo>
                    <a:pt x="143255" y="0"/>
                  </a:moveTo>
                  <a:lnTo>
                    <a:pt x="0" y="0"/>
                  </a:lnTo>
                </a:path>
              </a:pathLst>
            </a:custGeom>
            <a:ln w="25908">
              <a:solidFill>
                <a:srgbClr val="000000"/>
              </a:solidFill>
            </a:ln>
          </p:spPr>
          <p:txBody>
            <a:bodyPr wrap="square" lIns="0" tIns="0" rIns="0" bIns="0" rtlCol="0"/>
            <a:lstStyle/>
            <a:p>
              <a:endParaRPr/>
            </a:p>
          </p:txBody>
        </p:sp>
        <p:sp>
          <p:nvSpPr>
            <p:cNvPr id="215" name="object 215"/>
            <p:cNvSpPr/>
            <p:nvPr/>
          </p:nvSpPr>
          <p:spPr>
            <a:xfrm>
              <a:off x="5682233" y="4572749"/>
              <a:ext cx="61594" cy="177165"/>
            </a:xfrm>
            <a:custGeom>
              <a:avLst/>
              <a:gdLst/>
              <a:ahLst/>
              <a:cxnLst/>
              <a:rect l="l" t="t" r="r" b="b"/>
              <a:pathLst>
                <a:path w="61595" h="177164">
                  <a:moveTo>
                    <a:pt x="0" y="176796"/>
                  </a:moveTo>
                  <a:lnTo>
                    <a:pt x="4762" y="108968"/>
                  </a:lnTo>
                  <a:lnTo>
                    <a:pt x="17784" y="53227"/>
                  </a:lnTo>
                  <a:lnTo>
                    <a:pt x="37167" y="15071"/>
                  </a:lnTo>
                  <a:lnTo>
                    <a:pt x="61010" y="0"/>
                  </a:lnTo>
                </a:path>
              </a:pathLst>
            </a:custGeom>
            <a:ln w="25908">
              <a:solidFill>
                <a:srgbClr val="000000"/>
              </a:solidFill>
            </a:ln>
          </p:spPr>
          <p:txBody>
            <a:bodyPr wrap="square" lIns="0" tIns="0" rIns="0" bIns="0" rtlCol="0"/>
            <a:lstStyle/>
            <a:p>
              <a:endParaRPr/>
            </a:p>
          </p:txBody>
        </p:sp>
        <p:sp>
          <p:nvSpPr>
            <p:cNvPr id="216" name="object 216"/>
            <p:cNvSpPr/>
            <p:nvPr/>
          </p:nvSpPr>
          <p:spPr>
            <a:xfrm>
              <a:off x="5744715" y="4572751"/>
              <a:ext cx="62865" cy="177165"/>
            </a:xfrm>
            <a:custGeom>
              <a:avLst/>
              <a:gdLst/>
              <a:ahLst/>
              <a:cxnLst/>
              <a:rect l="l" t="t" r="r" b="b"/>
              <a:pathLst>
                <a:path w="62864" h="177164">
                  <a:moveTo>
                    <a:pt x="0" y="50"/>
                  </a:moveTo>
                  <a:lnTo>
                    <a:pt x="482" y="12"/>
                  </a:lnTo>
                  <a:lnTo>
                    <a:pt x="952" y="0"/>
                  </a:lnTo>
                  <a:lnTo>
                    <a:pt x="1435" y="12"/>
                  </a:lnTo>
                  <a:lnTo>
                    <a:pt x="25198" y="13904"/>
                  </a:lnTo>
                  <a:lnTo>
                    <a:pt x="44603" y="51790"/>
                  </a:lnTo>
                  <a:lnTo>
                    <a:pt x="57686" y="107983"/>
                  </a:lnTo>
                  <a:lnTo>
                    <a:pt x="62484" y="176796"/>
                  </a:lnTo>
                </a:path>
              </a:pathLst>
            </a:custGeom>
            <a:ln w="25908">
              <a:solidFill>
                <a:srgbClr val="000000"/>
              </a:solidFill>
            </a:ln>
          </p:spPr>
          <p:txBody>
            <a:bodyPr wrap="square" lIns="0" tIns="0" rIns="0" bIns="0" rtlCol="0"/>
            <a:lstStyle/>
            <a:p>
              <a:endParaRPr/>
            </a:p>
          </p:txBody>
        </p:sp>
        <p:sp>
          <p:nvSpPr>
            <p:cNvPr id="217" name="object 217"/>
            <p:cNvSpPr/>
            <p:nvPr/>
          </p:nvSpPr>
          <p:spPr>
            <a:xfrm>
              <a:off x="5677655" y="4751062"/>
              <a:ext cx="123825" cy="177165"/>
            </a:xfrm>
            <a:custGeom>
              <a:avLst/>
              <a:gdLst/>
              <a:ahLst/>
              <a:cxnLst/>
              <a:rect l="l" t="t" r="r" b="b"/>
              <a:pathLst>
                <a:path w="123825" h="177164">
                  <a:moveTo>
                    <a:pt x="123444" y="0"/>
                  </a:moveTo>
                  <a:lnTo>
                    <a:pt x="123444" y="457"/>
                  </a:lnTo>
                  <a:lnTo>
                    <a:pt x="123444" y="914"/>
                  </a:lnTo>
                  <a:lnTo>
                    <a:pt x="123444" y="1384"/>
                  </a:lnTo>
                  <a:lnTo>
                    <a:pt x="117150" y="56826"/>
                  </a:lnTo>
                  <a:lnTo>
                    <a:pt x="99625" y="104976"/>
                  </a:lnTo>
                  <a:lnTo>
                    <a:pt x="72903" y="142946"/>
                  </a:lnTo>
                  <a:lnTo>
                    <a:pt x="39016" y="167848"/>
                  </a:lnTo>
                  <a:lnTo>
                    <a:pt x="0" y="176796"/>
                  </a:lnTo>
                </a:path>
              </a:pathLst>
            </a:custGeom>
            <a:ln w="25908">
              <a:solidFill>
                <a:srgbClr val="000000"/>
              </a:solidFill>
            </a:ln>
          </p:spPr>
          <p:txBody>
            <a:bodyPr wrap="square" lIns="0" tIns="0" rIns="0" bIns="0" rtlCol="0"/>
            <a:lstStyle/>
            <a:p>
              <a:endParaRPr/>
            </a:p>
          </p:txBody>
        </p:sp>
        <p:sp>
          <p:nvSpPr>
            <p:cNvPr id="218" name="object 218"/>
            <p:cNvSpPr/>
            <p:nvPr/>
          </p:nvSpPr>
          <p:spPr>
            <a:xfrm>
              <a:off x="5682233" y="4748009"/>
              <a:ext cx="123825" cy="178435"/>
            </a:xfrm>
            <a:custGeom>
              <a:avLst/>
              <a:gdLst/>
              <a:ahLst/>
              <a:cxnLst/>
              <a:rect l="l" t="t" r="r" b="b"/>
              <a:pathLst>
                <a:path w="123825" h="178435">
                  <a:moveTo>
                    <a:pt x="123444" y="178320"/>
                  </a:moveTo>
                  <a:lnTo>
                    <a:pt x="84427" y="169301"/>
                  </a:lnTo>
                  <a:lnTo>
                    <a:pt x="50540" y="144185"/>
                  </a:lnTo>
                  <a:lnTo>
                    <a:pt x="23818" y="105886"/>
                  </a:lnTo>
                  <a:lnTo>
                    <a:pt x="6293" y="57319"/>
                  </a:lnTo>
                  <a:lnTo>
                    <a:pt x="0" y="1396"/>
                  </a:lnTo>
                  <a:lnTo>
                    <a:pt x="0" y="927"/>
                  </a:lnTo>
                  <a:lnTo>
                    <a:pt x="0" y="469"/>
                  </a:lnTo>
                  <a:lnTo>
                    <a:pt x="0" y="0"/>
                  </a:lnTo>
                </a:path>
              </a:pathLst>
            </a:custGeom>
            <a:ln w="25908">
              <a:solidFill>
                <a:srgbClr val="000000"/>
              </a:solidFill>
            </a:ln>
          </p:spPr>
          <p:txBody>
            <a:bodyPr wrap="square" lIns="0" tIns="0" rIns="0" bIns="0" rtlCol="0"/>
            <a:lstStyle/>
            <a:p>
              <a:endParaRPr/>
            </a:p>
          </p:txBody>
        </p:sp>
        <p:sp>
          <p:nvSpPr>
            <p:cNvPr id="219" name="object 219"/>
            <p:cNvSpPr/>
            <p:nvPr/>
          </p:nvSpPr>
          <p:spPr>
            <a:xfrm>
              <a:off x="5808725" y="4571225"/>
              <a:ext cx="61594" cy="177165"/>
            </a:xfrm>
            <a:custGeom>
              <a:avLst/>
              <a:gdLst/>
              <a:ahLst/>
              <a:cxnLst/>
              <a:rect l="l" t="t" r="r" b="b"/>
              <a:pathLst>
                <a:path w="61595" h="177164">
                  <a:moveTo>
                    <a:pt x="0" y="176796"/>
                  </a:moveTo>
                  <a:lnTo>
                    <a:pt x="4762" y="108968"/>
                  </a:lnTo>
                  <a:lnTo>
                    <a:pt x="17784" y="53227"/>
                  </a:lnTo>
                  <a:lnTo>
                    <a:pt x="37167" y="15071"/>
                  </a:lnTo>
                  <a:lnTo>
                    <a:pt x="61010" y="0"/>
                  </a:lnTo>
                </a:path>
              </a:pathLst>
            </a:custGeom>
            <a:ln w="25908">
              <a:solidFill>
                <a:srgbClr val="000000"/>
              </a:solidFill>
            </a:ln>
          </p:spPr>
          <p:txBody>
            <a:bodyPr wrap="square" lIns="0" tIns="0" rIns="0" bIns="0" rtlCol="0"/>
            <a:lstStyle/>
            <a:p>
              <a:endParaRPr/>
            </a:p>
          </p:txBody>
        </p:sp>
        <p:sp>
          <p:nvSpPr>
            <p:cNvPr id="220" name="object 220"/>
            <p:cNvSpPr/>
            <p:nvPr/>
          </p:nvSpPr>
          <p:spPr>
            <a:xfrm>
              <a:off x="5871207" y="4571227"/>
              <a:ext cx="60960" cy="175895"/>
            </a:xfrm>
            <a:custGeom>
              <a:avLst/>
              <a:gdLst/>
              <a:ahLst/>
              <a:cxnLst/>
              <a:rect l="l" t="t" r="r" b="b"/>
              <a:pathLst>
                <a:path w="60960" h="175895">
                  <a:moveTo>
                    <a:pt x="0" y="50"/>
                  </a:moveTo>
                  <a:lnTo>
                    <a:pt x="469" y="12"/>
                  </a:lnTo>
                  <a:lnTo>
                    <a:pt x="927" y="0"/>
                  </a:lnTo>
                  <a:lnTo>
                    <a:pt x="1397" y="12"/>
                  </a:lnTo>
                  <a:lnTo>
                    <a:pt x="24469" y="13763"/>
                  </a:lnTo>
                  <a:lnTo>
                    <a:pt x="43351" y="51295"/>
                  </a:lnTo>
                  <a:lnTo>
                    <a:pt x="56146" y="107029"/>
                  </a:lnTo>
                  <a:lnTo>
                    <a:pt x="60960" y="175386"/>
                  </a:lnTo>
                </a:path>
              </a:pathLst>
            </a:custGeom>
            <a:ln w="25908">
              <a:solidFill>
                <a:srgbClr val="000000"/>
              </a:solidFill>
            </a:ln>
          </p:spPr>
          <p:txBody>
            <a:bodyPr wrap="square" lIns="0" tIns="0" rIns="0" bIns="0" rtlCol="0"/>
            <a:lstStyle/>
            <a:p>
              <a:endParaRPr/>
            </a:p>
          </p:txBody>
        </p:sp>
        <p:sp>
          <p:nvSpPr>
            <p:cNvPr id="221" name="object 221"/>
            <p:cNvSpPr/>
            <p:nvPr/>
          </p:nvSpPr>
          <p:spPr>
            <a:xfrm>
              <a:off x="5805671" y="4749537"/>
              <a:ext cx="123825" cy="177165"/>
            </a:xfrm>
            <a:custGeom>
              <a:avLst/>
              <a:gdLst/>
              <a:ahLst/>
              <a:cxnLst/>
              <a:rect l="l" t="t" r="r" b="b"/>
              <a:pathLst>
                <a:path w="123825" h="177164">
                  <a:moveTo>
                    <a:pt x="123444" y="0"/>
                  </a:moveTo>
                  <a:lnTo>
                    <a:pt x="123444" y="457"/>
                  </a:lnTo>
                  <a:lnTo>
                    <a:pt x="123444" y="914"/>
                  </a:lnTo>
                  <a:lnTo>
                    <a:pt x="123444" y="1384"/>
                  </a:lnTo>
                  <a:lnTo>
                    <a:pt x="117150" y="56826"/>
                  </a:lnTo>
                  <a:lnTo>
                    <a:pt x="99625" y="104976"/>
                  </a:lnTo>
                  <a:lnTo>
                    <a:pt x="72903" y="142946"/>
                  </a:lnTo>
                  <a:lnTo>
                    <a:pt x="39016" y="167848"/>
                  </a:lnTo>
                  <a:lnTo>
                    <a:pt x="0" y="176796"/>
                  </a:lnTo>
                </a:path>
              </a:pathLst>
            </a:custGeom>
            <a:ln w="25908">
              <a:solidFill>
                <a:srgbClr val="000000"/>
              </a:solidFill>
            </a:ln>
          </p:spPr>
          <p:txBody>
            <a:bodyPr wrap="square" lIns="0" tIns="0" rIns="0" bIns="0" rtlCol="0"/>
            <a:lstStyle/>
            <a:p>
              <a:endParaRPr/>
            </a:p>
          </p:txBody>
        </p:sp>
        <p:sp>
          <p:nvSpPr>
            <p:cNvPr id="222" name="object 222"/>
            <p:cNvSpPr/>
            <p:nvPr/>
          </p:nvSpPr>
          <p:spPr>
            <a:xfrm>
              <a:off x="5810250" y="4746485"/>
              <a:ext cx="121920" cy="178435"/>
            </a:xfrm>
            <a:custGeom>
              <a:avLst/>
              <a:gdLst/>
              <a:ahLst/>
              <a:cxnLst/>
              <a:rect l="l" t="t" r="r" b="b"/>
              <a:pathLst>
                <a:path w="121920" h="178435">
                  <a:moveTo>
                    <a:pt x="121920" y="178320"/>
                  </a:moveTo>
                  <a:lnTo>
                    <a:pt x="83383" y="169301"/>
                  </a:lnTo>
                  <a:lnTo>
                    <a:pt x="49915" y="144185"/>
                  </a:lnTo>
                  <a:lnTo>
                    <a:pt x="23523" y="105886"/>
                  </a:lnTo>
                  <a:lnTo>
                    <a:pt x="6215" y="57319"/>
                  </a:lnTo>
                  <a:lnTo>
                    <a:pt x="0" y="1396"/>
                  </a:lnTo>
                  <a:lnTo>
                    <a:pt x="0" y="927"/>
                  </a:lnTo>
                  <a:lnTo>
                    <a:pt x="0" y="469"/>
                  </a:lnTo>
                  <a:lnTo>
                    <a:pt x="0" y="0"/>
                  </a:lnTo>
                </a:path>
              </a:pathLst>
            </a:custGeom>
            <a:ln w="25908">
              <a:solidFill>
                <a:srgbClr val="000000"/>
              </a:solidFill>
            </a:ln>
          </p:spPr>
          <p:txBody>
            <a:bodyPr wrap="square" lIns="0" tIns="0" rIns="0" bIns="0" rtlCol="0"/>
            <a:lstStyle/>
            <a:p>
              <a:endParaRPr/>
            </a:p>
          </p:txBody>
        </p:sp>
        <p:sp>
          <p:nvSpPr>
            <p:cNvPr id="223" name="object 223"/>
            <p:cNvSpPr/>
            <p:nvPr/>
          </p:nvSpPr>
          <p:spPr>
            <a:xfrm>
              <a:off x="5025389" y="4764786"/>
              <a:ext cx="113030" cy="0"/>
            </a:xfrm>
            <a:custGeom>
              <a:avLst/>
              <a:gdLst/>
              <a:ahLst/>
              <a:cxnLst/>
              <a:rect l="l" t="t" r="r" b="b"/>
              <a:pathLst>
                <a:path w="113029">
                  <a:moveTo>
                    <a:pt x="0" y="0"/>
                  </a:moveTo>
                  <a:lnTo>
                    <a:pt x="112776" y="0"/>
                  </a:lnTo>
                </a:path>
              </a:pathLst>
            </a:custGeom>
            <a:ln w="25908">
              <a:solidFill>
                <a:srgbClr val="000000"/>
              </a:solidFill>
            </a:ln>
          </p:spPr>
          <p:txBody>
            <a:bodyPr wrap="square" lIns="0" tIns="0" rIns="0" bIns="0" rtlCol="0"/>
            <a:lstStyle/>
            <a:p>
              <a:endParaRPr/>
            </a:p>
          </p:txBody>
        </p:sp>
        <p:sp>
          <p:nvSpPr>
            <p:cNvPr id="224" name="object 224"/>
            <p:cNvSpPr/>
            <p:nvPr/>
          </p:nvSpPr>
          <p:spPr>
            <a:xfrm>
              <a:off x="6390894" y="4755642"/>
              <a:ext cx="113030" cy="0"/>
            </a:xfrm>
            <a:custGeom>
              <a:avLst/>
              <a:gdLst/>
              <a:ahLst/>
              <a:cxnLst/>
              <a:rect l="l" t="t" r="r" b="b"/>
              <a:pathLst>
                <a:path w="113029">
                  <a:moveTo>
                    <a:pt x="0" y="0"/>
                  </a:moveTo>
                  <a:lnTo>
                    <a:pt x="112776" y="0"/>
                  </a:lnTo>
                </a:path>
              </a:pathLst>
            </a:custGeom>
            <a:ln w="25908">
              <a:solidFill>
                <a:srgbClr val="000000"/>
              </a:solidFill>
            </a:ln>
          </p:spPr>
          <p:txBody>
            <a:bodyPr wrap="square" lIns="0" tIns="0" rIns="0" bIns="0" rtlCol="0"/>
            <a:lstStyle/>
            <a:p>
              <a:endParaRPr/>
            </a:p>
          </p:txBody>
        </p:sp>
        <p:sp>
          <p:nvSpPr>
            <p:cNvPr id="225" name="object 225"/>
            <p:cNvSpPr/>
            <p:nvPr/>
          </p:nvSpPr>
          <p:spPr>
            <a:xfrm>
              <a:off x="4949951" y="4718304"/>
              <a:ext cx="105410" cy="91440"/>
            </a:xfrm>
            <a:custGeom>
              <a:avLst/>
              <a:gdLst/>
              <a:ahLst/>
              <a:cxnLst/>
              <a:rect l="l" t="t" r="r" b="b"/>
              <a:pathLst>
                <a:path w="105410" h="91439">
                  <a:moveTo>
                    <a:pt x="52577" y="0"/>
                  </a:moveTo>
                  <a:lnTo>
                    <a:pt x="32114" y="3593"/>
                  </a:lnTo>
                  <a:lnTo>
                    <a:pt x="15401" y="13392"/>
                  </a:lnTo>
                  <a:lnTo>
                    <a:pt x="4132" y="27924"/>
                  </a:lnTo>
                  <a:lnTo>
                    <a:pt x="0" y="45720"/>
                  </a:lnTo>
                  <a:lnTo>
                    <a:pt x="4132" y="63515"/>
                  </a:lnTo>
                  <a:lnTo>
                    <a:pt x="15401" y="78047"/>
                  </a:lnTo>
                  <a:lnTo>
                    <a:pt x="32114" y="87846"/>
                  </a:lnTo>
                  <a:lnTo>
                    <a:pt x="52577" y="91440"/>
                  </a:lnTo>
                  <a:lnTo>
                    <a:pt x="73041" y="87846"/>
                  </a:lnTo>
                  <a:lnTo>
                    <a:pt x="89754" y="78047"/>
                  </a:lnTo>
                  <a:lnTo>
                    <a:pt x="101023" y="63515"/>
                  </a:lnTo>
                  <a:lnTo>
                    <a:pt x="105155" y="45720"/>
                  </a:lnTo>
                  <a:lnTo>
                    <a:pt x="101023" y="27924"/>
                  </a:lnTo>
                  <a:lnTo>
                    <a:pt x="89754" y="13392"/>
                  </a:lnTo>
                  <a:lnTo>
                    <a:pt x="73041" y="3593"/>
                  </a:lnTo>
                  <a:lnTo>
                    <a:pt x="52577" y="0"/>
                  </a:lnTo>
                  <a:close/>
                </a:path>
              </a:pathLst>
            </a:custGeom>
            <a:solidFill>
              <a:srgbClr val="608FFC"/>
            </a:solidFill>
          </p:spPr>
          <p:txBody>
            <a:bodyPr wrap="square" lIns="0" tIns="0" rIns="0" bIns="0" rtlCol="0"/>
            <a:lstStyle/>
            <a:p>
              <a:endParaRPr/>
            </a:p>
          </p:txBody>
        </p:sp>
        <p:sp>
          <p:nvSpPr>
            <p:cNvPr id="226" name="object 226"/>
            <p:cNvSpPr/>
            <p:nvPr/>
          </p:nvSpPr>
          <p:spPr>
            <a:xfrm>
              <a:off x="4949951" y="4718304"/>
              <a:ext cx="105410" cy="91440"/>
            </a:xfrm>
            <a:custGeom>
              <a:avLst/>
              <a:gdLst/>
              <a:ahLst/>
              <a:cxnLst/>
              <a:rect l="l" t="t" r="r" b="b"/>
              <a:pathLst>
                <a:path w="105410" h="91439">
                  <a:moveTo>
                    <a:pt x="0" y="45720"/>
                  </a:moveTo>
                  <a:lnTo>
                    <a:pt x="4132" y="27924"/>
                  </a:lnTo>
                  <a:lnTo>
                    <a:pt x="15401" y="13392"/>
                  </a:lnTo>
                  <a:lnTo>
                    <a:pt x="32114" y="3593"/>
                  </a:lnTo>
                  <a:lnTo>
                    <a:pt x="52577" y="0"/>
                  </a:lnTo>
                  <a:lnTo>
                    <a:pt x="73041" y="3593"/>
                  </a:lnTo>
                  <a:lnTo>
                    <a:pt x="89754" y="13392"/>
                  </a:lnTo>
                  <a:lnTo>
                    <a:pt x="101023" y="27924"/>
                  </a:lnTo>
                  <a:lnTo>
                    <a:pt x="105155" y="45720"/>
                  </a:lnTo>
                  <a:lnTo>
                    <a:pt x="101023" y="63515"/>
                  </a:lnTo>
                  <a:lnTo>
                    <a:pt x="89754" y="78047"/>
                  </a:lnTo>
                  <a:lnTo>
                    <a:pt x="73041" y="87846"/>
                  </a:lnTo>
                  <a:lnTo>
                    <a:pt x="52577" y="91440"/>
                  </a:lnTo>
                  <a:lnTo>
                    <a:pt x="32114" y="87846"/>
                  </a:lnTo>
                  <a:lnTo>
                    <a:pt x="15401" y="78047"/>
                  </a:lnTo>
                  <a:lnTo>
                    <a:pt x="4132" y="63515"/>
                  </a:lnTo>
                  <a:lnTo>
                    <a:pt x="0" y="45720"/>
                  </a:lnTo>
                  <a:close/>
                </a:path>
              </a:pathLst>
            </a:custGeom>
            <a:ln w="12192">
              <a:solidFill>
                <a:srgbClr val="000000"/>
              </a:solidFill>
            </a:ln>
          </p:spPr>
          <p:txBody>
            <a:bodyPr wrap="square" lIns="0" tIns="0" rIns="0" bIns="0" rtlCol="0"/>
            <a:lstStyle/>
            <a:p>
              <a:endParaRPr/>
            </a:p>
          </p:txBody>
        </p:sp>
        <p:sp>
          <p:nvSpPr>
            <p:cNvPr id="227" name="object 227"/>
            <p:cNvSpPr/>
            <p:nvPr/>
          </p:nvSpPr>
          <p:spPr>
            <a:xfrm>
              <a:off x="6472427" y="4712208"/>
              <a:ext cx="106680" cy="91440"/>
            </a:xfrm>
            <a:custGeom>
              <a:avLst/>
              <a:gdLst/>
              <a:ahLst/>
              <a:cxnLst/>
              <a:rect l="l" t="t" r="r" b="b"/>
              <a:pathLst>
                <a:path w="106679" h="91439">
                  <a:moveTo>
                    <a:pt x="53340" y="0"/>
                  </a:moveTo>
                  <a:lnTo>
                    <a:pt x="32575" y="3593"/>
                  </a:lnTo>
                  <a:lnTo>
                    <a:pt x="15621" y="13392"/>
                  </a:lnTo>
                  <a:lnTo>
                    <a:pt x="4190" y="27924"/>
                  </a:lnTo>
                  <a:lnTo>
                    <a:pt x="0" y="45720"/>
                  </a:lnTo>
                  <a:lnTo>
                    <a:pt x="4190" y="63515"/>
                  </a:lnTo>
                  <a:lnTo>
                    <a:pt x="15620" y="78047"/>
                  </a:lnTo>
                  <a:lnTo>
                    <a:pt x="32575" y="87846"/>
                  </a:lnTo>
                  <a:lnTo>
                    <a:pt x="53340" y="91440"/>
                  </a:lnTo>
                  <a:lnTo>
                    <a:pt x="74104" y="87846"/>
                  </a:lnTo>
                  <a:lnTo>
                    <a:pt x="91059" y="78047"/>
                  </a:lnTo>
                  <a:lnTo>
                    <a:pt x="102489" y="63515"/>
                  </a:lnTo>
                  <a:lnTo>
                    <a:pt x="106680" y="45720"/>
                  </a:lnTo>
                  <a:lnTo>
                    <a:pt x="102488" y="27924"/>
                  </a:lnTo>
                  <a:lnTo>
                    <a:pt x="91059" y="13392"/>
                  </a:lnTo>
                  <a:lnTo>
                    <a:pt x="74104" y="3593"/>
                  </a:lnTo>
                  <a:lnTo>
                    <a:pt x="53340" y="0"/>
                  </a:lnTo>
                  <a:close/>
                </a:path>
              </a:pathLst>
            </a:custGeom>
            <a:solidFill>
              <a:srgbClr val="608FFC"/>
            </a:solidFill>
          </p:spPr>
          <p:txBody>
            <a:bodyPr wrap="square" lIns="0" tIns="0" rIns="0" bIns="0" rtlCol="0"/>
            <a:lstStyle/>
            <a:p>
              <a:endParaRPr/>
            </a:p>
          </p:txBody>
        </p:sp>
        <p:sp>
          <p:nvSpPr>
            <p:cNvPr id="228" name="object 228"/>
            <p:cNvSpPr/>
            <p:nvPr/>
          </p:nvSpPr>
          <p:spPr>
            <a:xfrm>
              <a:off x="6472427" y="4712208"/>
              <a:ext cx="106680" cy="91440"/>
            </a:xfrm>
            <a:custGeom>
              <a:avLst/>
              <a:gdLst/>
              <a:ahLst/>
              <a:cxnLst/>
              <a:rect l="l" t="t" r="r" b="b"/>
              <a:pathLst>
                <a:path w="106679" h="91439">
                  <a:moveTo>
                    <a:pt x="0" y="45720"/>
                  </a:moveTo>
                  <a:lnTo>
                    <a:pt x="4190" y="27924"/>
                  </a:lnTo>
                  <a:lnTo>
                    <a:pt x="15621" y="13392"/>
                  </a:lnTo>
                  <a:lnTo>
                    <a:pt x="32575" y="3593"/>
                  </a:lnTo>
                  <a:lnTo>
                    <a:pt x="53340" y="0"/>
                  </a:lnTo>
                  <a:lnTo>
                    <a:pt x="74104" y="3593"/>
                  </a:lnTo>
                  <a:lnTo>
                    <a:pt x="91059" y="13392"/>
                  </a:lnTo>
                  <a:lnTo>
                    <a:pt x="102488" y="27924"/>
                  </a:lnTo>
                  <a:lnTo>
                    <a:pt x="106680" y="45720"/>
                  </a:lnTo>
                  <a:lnTo>
                    <a:pt x="102489" y="63515"/>
                  </a:lnTo>
                  <a:lnTo>
                    <a:pt x="91059" y="78047"/>
                  </a:lnTo>
                  <a:lnTo>
                    <a:pt x="74104" y="87846"/>
                  </a:lnTo>
                  <a:lnTo>
                    <a:pt x="53340" y="91440"/>
                  </a:lnTo>
                  <a:lnTo>
                    <a:pt x="32575" y="87846"/>
                  </a:lnTo>
                  <a:lnTo>
                    <a:pt x="15620" y="78047"/>
                  </a:lnTo>
                  <a:lnTo>
                    <a:pt x="4190" y="63515"/>
                  </a:lnTo>
                  <a:lnTo>
                    <a:pt x="0" y="45720"/>
                  </a:lnTo>
                  <a:close/>
                </a:path>
              </a:pathLst>
            </a:custGeom>
            <a:ln w="12192">
              <a:solidFill>
                <a:srgbClr val="000000"/>
              </a:solidFill>
            </a:ln>
          </p:spPr>
          <p:txBody>
            <a:bodyPr wrap="square" lIns="0" tIns="0" rIns="0" bIns="0" rtlCol="0"/>
            <a:lstStyle/>
            <a:p>
              <a:endParaRPr/>
            </a:p>
          </p:txBody>
        </p:sp>
        <p:sp>
          <p:nvSpPr>
            <p:cNvPr id="229" name="object 229"/>
            <p:cNvSpPr/>
            <p:nvPr/>
          </p:nvSpPr>
          <p:spPr>
            <a:xfrm>
              <a:off x="5699759" y="3642360"/>
              <a:ext cx="105410" cy="91440"/>
            </a:xfrm>
            <a:custGeom>
              <a:avLst/>
              <a:gdLst/>
              <a:ahLst/>
              <a:cxnLst/>
              <a:rect l="l" t="t" r="r" b="b"/>
              <a:pathLst>
                <a:path w="105410" h="91439">
                  <a:moveTo>
                    <a:pt x="52577" y="0"/>
                  </a:moveTo>
                  <a:lnTo>
                    <a:pt x="32114" y="3593"/>
                  </a:lnTo>
                  <a:lnTo>
                    <a:pt x="15401" y="13392"/>
                  </a:lnTo>
                  <a:lnTo>
                    <a:pt x="4132" y="27924"/>
                  </a:lnTo>
                  <a:lnTo>
                    <a:pt x="0" y="45719"/>
                  </a:lnTo>
                  <a:lnTo>
                    <a:pt x="4132" y="63515"/>
                  </a:lnTo>
                  <a:lnTo>
                    <a:pt x="15401" y="78047"/>
                  </a:lnTo>
                  <a:lnTo>
                    <a:pt x="32114" y="87846"/>
                  </a:lnTo>
                  <a:lnTo>
                    <a:pt x="52577" y="91439"/>
                  </a:lnTo>
                  <a:lnTo>
                    <a:pt x="73041" y="87846"/>
                  </a:lnTo>
                  <a:lnTo>
                    <a:pt x="89754" y="78047"/>
                  </a:lnTo>
                  <a:lnTo>
                    <a:pt x="101023" y="63515"/>
                  </a:lnTo>
                  <a:lnTo>
                    <a:pt x="105155" y="45719"/>
                  </a:lnTo>
                  <a:lnTo>
                    <a:pt x="101023" y="27924"/>
                  </a:lnTo>
                  <a:lnTo>
                    <a:pt x="89754" y="13392"/>
                  </a:lnTo>
                  <a:lnTo>
                    <a:pt x="73041" y="3593"/>
                  </a:lnTo>
                  <a:lnTo>
                    <a:pt x="52577" y="0"/>
                  </a:lnTo>
                  <a:close/>
                </a:path>
              </a:pathLst>
            </a:custGeom>
            <a:solidFill>
              <a:srgbClr val="608FFC"/>
            </a:solidFill>
          </p:spPr>
          <p:txBody>
            <a:bodyPr wrap="square" lIns="0" tIns="0" rIns="0" bIns="0" rtlCol="0"/>
            <a:lstStyle/>
            <a:p>
              <a:endParaRPr/>
            </a:p>
          </p:txBody>
        </p:sp>
        <p:sp>
          <p:nvSpPr>
            <p:cNvPr id="230" name="object 230"/>
            <p:cNvSpPr/>
            <p:nvPr/>
          </p:nvSpPr>
          <p:spPr>
            <a:xfrm>
              <a:off x="5699759" y="3642360"/>
              <a:ext cx="105410" cy="91440"/>
            </a:xfrm>
            <a:custGeom>
              <a:avLst/>
              <a:gdLst/>
              <a:ahLst/>
              <a:cxnLst/>
              <a:rect l="l" t="t" r="r" b="b"/>
              <a:pathLst>
                <a:path w="105410" h="91439">
                  <a:moveTo>
                    <a:pt x="0" y="45719"/>
                  </a:moveTo>
                  <a:lnTo>
                    <a:pt x="4132" y="27924"/>
                  </a:lnTo>
                  <a:lnTo>
                    <a:pt x="15401" y="13392"/>
                  </a:lnTo>
                  <a:lnTo>
                    <a:pt x="32114" y="3593"/>
                  </a:lnTo>
                  <a:lnTo>
                    <a:pt x="52577" y="0"/>
                  </a:lnTo>
                  <a:lnTo>
                    <a:pt x="73041" y="3593"/>
                  </a:lnTo>
                  <a:lnTo>
                    <a:pt x="89754" y="13392"/>
                  </a:lnTo>
                  <a:lnTo>
                    <a:pt x="101023" y="27924"/>
                  </a:lnTo>
                  <a:lnTo>
                    <a:pt x="105155" y="45719"/>
                  </a:lnTo>
                  <a:lnTo>
                    <a:pt x="101023" y="63515"/>
                  </a:lnTo>
                  <a:lnTo>
                    <a:pt x="89754" y="78047"/>
                  </a:lnTo>
                  <a:lnTo>
                    <a:pt x="73041" y="87846"/>
                  </a:lnTo>
                  <a:lnTo>
                    <a:pt x="52577" y="91439"/>
                  </a:lnTo>
                  <a:lnTo>
                    <a:pt x="32114" y="87846"/>
                  </a:lnTo>
                  <a:lnTo>
                    <a:pt x="15401" y="78047"/>
                  </a:lnTo>
                  <a:lnTo>
                    <a:pt x="4132" y="63515"/>
                  </a:lnTo>
                  <a:lnTo>
                    <a:pt x="0" y="45719"/>
                  </a:lnTo>
                  <a:close/>
                </a:path>
              </a:pathLst>
            </a:custGeom>
            <a:ln w="12192">
              <a:solidFill>
                <a:srgbClr val="000000"/>
              </a:solidFill>
            </a:ln>
          </p:spPr>
          <p:txBody>
            <a:bodyPr wrap="square" lIns="0" tIns="0" rIns="0" bIns="0" rtlCol="0"/>
            <a:lstStyle/>
            <a:p>
              <a:endParaRPr/>
            </a:p>
          </p:txBody>
        </p:sp>
        <p:sp>
          <p:nvSpPr>
            <p:cNvPr id="231" name="object 231"/>
            <p:cNvSpPr/>
            <p:nvPr/>
          </p:nvSpPr>
          <p:spPr>
            <a:xfrm>
              <a:off x="4997195" y="4818888"/>
              <a:ext cx="0" cy="356870"/>
            </a:xfrm>
            <a:custGeom>
              <a:avLst/>
              <a:gdLst/>
              <a:ahLst/>
              <a:cxnLst/>
              <a:rect l="l" t="t" r="r" b="b"/>
              <a:pathLst>
                <a:path h="356870">
                  <a:moveTo>
                    <a:pt x="0" y="0"/>
                  </a:moveTo>
                  <a:lnTo>
                    <a:pt x="0" y="356616"/>
                  </a:lnTo>
                </a:path>
              </a:pathLst>
            </a:custGeom>
            <a:ln w="12192">
              <a:solidFill>
                <a:srgbClr val="000000"/>
              </a:solidFill>
            </a:ln>
          </p:spPr>
          <p:txBody>
            <a:bodyPr wrap="square" lIns="0" tIns="0" rIns="0" bIns="0" rtlCol="0"/>
            <a:lstStyle/>
            <a:p>
              <a:endParaRPr/>
            </a:p>
          </p:txBody>
        </p:sp>
      </p:grpSp>
      <p:grpSp>
        <p:nvGrpSpPr>
          <p:cNvPr id="232" name="object 232"/>
          <p:cNvGrpSpPr/>
          <p:nvPr/>
        </p:nvGrpSpPr>
        <p:grpSpPr>
          <a:xfrm>
            <a:off x="6963405" y="3663041"/>
            <a:ext cx="1825625" cy="1531620"/>
            <a:chOff x="6963405" y="3663041"/>
            <a:chExt cx="1825625" cy="1531620"/>
          </a:xfrm>
        </p:grpSpPr>
        <p:sp>
          <p:nvSpPr>
            <p:cNvPr id="233" name="object 233"/>
            <p:cNvSpPr/>
            <p:nvPr/>
          </p:nvSpPr>
          <p:spPr>
            <a:xfrm>
              <a:off x="7063739" y="3672839"/>
              <a:ext cx="1719580" cy="3175"/>
            </a:xfrm>
            <a:custGeom>
              <a:avLst/>
              <a:gdLst/>
              <a:ahLst/>
              <a:cxnLst/>
              <a:rect l="l" t="t" r="r" b="b"/>
              <a:pathLst>
                <a:path w="1719579" h="3175">
                  <a:moveTo>
                    <a:pt x="1719072" y="0"/>
                  </a:moveTo>
                  <a:lnTo>
                    <a:pt x="0" y="3048"/>
                  </a:lnTo>
                </a:path>
              </a:pathLst>
            </a:custGeom>
            <a:ln w="12192">
              <a:solidFill>
                <a:srgbClr val="000000"/>
              </a:solidFill>
            </a:ln>
          </p:spPr>
          <p:txBody>
            <a:bodyPr wrap="square" lIns="0" tIns="0" rIns="0" bIns="0" rtlCol="0"/>
            <a:lstStyle/>
            <a:p>
              <a:endParaRPr/>
            </a:p>
          </p:txBody>
        </p:sp>
        <p:sp>
          <p:nvSpPr>
            <p:cNvPr id="234" name="object 234"/>
            <p:cNvSpPr/>
            <p:nvPr/>
          </p:nvSpPr>
          <p:spPr>
            <a:xfrm>
              <a:off x="7270089" y="3995921"/>
              <a:ext cx="186690" cy="59690"/>
            </a:xfrm>
            <a:custGeom>
              <a:avLst/>
              <a:gdLst/>
              <a:ahLst/>
              <a:cxnLst/>
              <a:rect l="l" t="t" r="r" b="b"/>
              <a:pathLst>
                <a:path w="186690" h="59689">
                  <a:moveTo>
                    <a:pt x="0" y="59466"/>
                  </a:moveTo>
                  <a:lnTo>
                    <a:pt x="63227" y="25509"/>
                  </a:lnTo>
                  <a:lnTo>
                    <a:pt x="119375" y="5178"/>
                  </a:lnTo>
                  <a:lnTo>
                    <a:pt x="162504" y="0"/>
                  </a:lnTo>
                  <a:lnTo>
                    <a:pt x="186677" y="11498"/>
                  </a:lnTo>
                </a:path>
              </a:pathLst>
            </a:custGeom>
            <a:ln w="25400">
              <a:solidFill>
                <a:srgbClr val="000000"/>
              </a:solidFill>
            </a:ln>
          </p:spPr>
          <p:txBody>
            <a:bodyPr wrap="square" lIns="0" tIns="0" rIns="0" bIns="0" rtlCol="0"/>
            <a:lstStyle/>
            <a:p>
              <a:endParaRPr/>
            </a:p>
          </p:txBody>
        </p:sp>
        <p:sp>
          <p:nvSpPr>
            <p:cNvPr id="235" name="object 235"/>
            <p:cNvSpPr/>
            <p:nvPr/>
          </p:nvSpPr>
          <p:spPr>
            <a:xfrm>
              <a:off x="7330103" y="4006567"/>
              <a:ext cx="126364" cy="147955"/>
            </a:xfrm>
            <a:custGeom>
              <a:avLst/>
              <a:gdLst/>
              <a:ahLst/>
              <a:cxnLst/>
              <a:rect l="l" t="t" r="r" b="b"/>
              <a:pathLst>
                <a:path w="126365" h="147954">
                  <a:moveTo>
                    <a:pt x="126174" y="0"/>
                  </a:moveTo>
                  <a:lnTo>
                    <a:pt x="125846" y="26938"/>
                  </a:lnTo>
                  <a:lnTo>
                    <a:pt x="102001" y="63669"/>
                  </a:lnTo>
                  <a:lnTo>
                    <a:pt x="58699" y="105447"/>
                  </a:lnTo>
                  <a:lnTo>
                    <a:pt x="0" y="147523"/>
                  </a:lnTo>
                </a:path>
              </a:pathLst>
            </a:custGeom>
            <a:ln w="25400">
              <a:solidFill>
                <a:srgbClr val="000000"/>
              </a:solidFill>
            </a:ln>
          </p:spPr>
          <p:txBody>
            <a:bodyPr wrap="square" lIns="0" tIns="0" rIns="0" bIns="0" rtlCol="0"/>
            <a:lstStyle/>
            <a:p>
              <a:endParaRPr/>
            </a:p>
          </p:txBody>
        </p:sp>
        <p:sp>
          <p:nvSpPr>
            <p:cNvPr id="236" name="object 236"/>
            <p:cNvSpPr/>
            <p:nvPr/>
          </p:nvSpPr>
          <p:spPr>
            <a:xfrm>
              <a:off x="7113465" y="4152028"/>
              <a:ext cx="219075" cy="40005"/>
            </a:xfrm>
            <a:custGeom>
              <a:avLst/>
              <a:gdLst/>
              <a:ahLst/>
              <a:cxnLst/>
              <a:rect l="l" t="t" r="r" b="b"/>
              <a:pathLst>
                <a:path w="219075" h="40004">
                  <a:moveTo>
                    <a:pt x="218770" y="635"/>
                  </a:moveTo>
                  <a:lnTo>
                    <a:pt x="218363" y="889"/>
                  </a:lnTo>
                  <a:lnTo>
                    <a:pt x="217970" y="1143"/>
                  </a:lnTo>
                  <a:lnTo>
                    <a:pt x="217551" y="1397"/>
                  </a:lnTo>
                  <a:lnTo>
                    <a:pt x="165535" y="26923"/>
                  </a:lnTo>
                  <a:lnTo>
                    <a:pt x="114250" y="39524"/>
                  </a:lnTo>
                  <a:lnTo>
                    <a:pt x="67218" y="39222"/>
                  </a:lnTo>
                  <a:lnTo>
                    <a:pt x="27960" y="26039"/>
                  </a:lnTo>
                  <a:lnTo>
                    <a:pt x="0" y="0"/>
                  </a:lnTo>
                </a:path>
              </a:pathLst>
            </a:custGeom>
            <a:ln w="25399">
              <a:solidFill>
                <a:srgbClr val="000000"/>
              </a:solidFill>
            </a:ln>
          </p:spPr>
          <p:txBody>
            <a:bodyPr wrap="square" lIns="0" tIns="0" rIns="0" bIns="0" rtlCol="0"/>
            <a:lstStyle/>
            <a:p>
              <a:endParaRPr/>
            </a:p>
          </p:txBody>
        </p:sp>
        <p:sp>
          <p:nvSpPr>
            <p:cNvPr id="237" name="object 237"/>
            <p:cNvSpPr/>
            <p:nvPr/>
          </p:nvSpPr>
          <p:spPr>
            <a:xfrm>
              <a:off x="7393006" y="4095427"/>
              <a:ext cx="128270" cy="27305"/>
            </a:xfrm>
            <a:custGeom>
              <a:avLst/>
              <a:gdLst/>
              <a:ahLst/>
              <a:cxnLst/>
              <a:rect l="l" t="t" r="r" b="b"/>
              <a:pathLst>
                <a:path w="128270" h="27304">
                  <a:moveTo>
                    <a:pt x="0" y="26833"/>
                  </a:moveTo>
                  <a:lnTo>
                    <a:pt x="45390" y="8857"/>
                  </a:lnTo>
                  <a:lnTo>
                    <a:pt x="83321" y="0"/>
                  </a:lnTo>
                  <a:lnTo>
                    <a:pt x="111531" y="546"/>
                  </a:lnTo>
                  <a:lnTo>
                    <a:pt x="127762" y="10780"/>
                  </a:lnTo>
                </a:path>
              </a:pathLst>
            </a:custGeom>
            <a:ln w="25400">
              <a:solidFill>
                <a:srgbClr val="000000"/>
              </a:solidFill>
            </a:ln>
          </p:spPr>
          <p:txBody>
            <a:bodyPr wrap="square" lIns="0" tIns="0" rIns="0" bIns="0" rtlCol="0"/>
            <a:lstStyle/>
            <a:p>
              <a:endParaRPr/>
            </a:p>
          </p:txBody>
        </p:sp>
        <p:sp>
          <p:nvSpPr>
            <p:cNvPr id="238" name="object 238"/>
            <p:cNvSpPr/>
            <p:nvPr/>
          </p:nvSpPr>
          <p:spPr>
            <a:xfrm>
              <a:off x="7396036" y="4106275"/>
              <a:ext cx="127000" cy="151130"/>
            </a:xfrm>
            <a:custGeom>
              <a:avLst/>
              <a:gdLst/>
              <a:ahLst/>
              <a:cxnLst/>
              <a:rect l="l" t="t" r="r" b="b"/>
              <a:pathLst>
                <a:path w="127000" h="151129">
                  <a:moveTo>
                    <a:pt x="125895" y="0"/>
                  </a:moveTo>
                  <a:lnTo>
                    <a:pt x="126174" y="381"/>
                  </a:lnTo>
                  <a:lnTo>
                    <a:pt x="126441" y="762"/>
                  </a:lnTo>
                  <a:lnTo>
                    <a:pt x="126695" y="1155"/>
                  </a:lnTo>
                  <a:lnTo>
                    <a:pt x="126646" y="28548"/>
                  </a:lnTo>
                  <a:lnTo>
                    <a:pt x="103033" y="65646"/>
                  </a:lnTo>
                  <a:lnTo>
                    <a:pt x="59892" y="107669"/>
                  </a:lnTo>
                  <a:lnTo>
                    <a:pt x="1257" y="149834"/>
                  </a:lnTo>
                  <a:lnTo>
                    <a:pt x="419" y="150355"/>
                  </a:lnTo>
                  <a:lnTo>
                    <a:pt x="0" y="150609"/>
                  </a:lnTo>
                </a:path>
              </a:pathLst>
            </a:custGeom>
            <a:ln w="25399">
              <a:solidFill>
                <a:srgbClr val="000000"/>
              </a:solidFill>
            </a:ln>
          </p:spPr>
          <p:txBody>
            <a:bodyPr wrap="square" lIns="0" tIns="0" rIns="0" bIns="0" rtlCol="0"/>
            <a:lstStyle/>
            <a:p>
              <a:endParaRPr/>
            </a:p>
          </p:txBody>
        </p:sp>
        <p:sp>
          <p:nvSpPr>
            <p:cNvPr id="239" name="object 239"/>
            <p:cNvSpPr/>
            <p:nvPr/>
          </p:nvSpPr>
          <p:spPr>
            <a:xfrm>
              <a:off x="7163230" y="4054750"/>
              <a:ext cx="106045" cy="195580"/>
            </a:xfrm>
            <a:custGeom>
              <a:avLst/>
              <a:gdLst/>
              <a:ahLst/>
              <a:cxnLst/>
              <a:rect l="l" t="t" r="r" b="b"/>
              <a:pathLst>
                <a:path w="106045" h="195579">
                  <a:moveTo>
                    <a:pt x="10848" y="194983"/>
                  </a:moveTo>
                  <a:lnTo>
                    <a:pt x="0" y="158973"/>
                  </a:lnTo>
                  <a:lnTo>
                    <a:pt x="5578" y="118346"/>
                  </a:lnTo>
                  <a:lnTo>
                    <a:pt x="26062" y="76225"/>
                  </a:lnTo>
                  <a:lnTo>
                    <a:pt x="59931" y="35735"/>
                  </a:lnTo>
                  <a:lnTo>
                    <a:pt x="105666" y="0"/>
                  </a:lnTo>
                </a:path>
              </a:pathLst>
            </a:custGeom>
            <a:ln w="25400">
              <a:solidFill>
                <a:srgbClr val="000000"/>
              </a:solidFill>
            </a:ln>
          </p:spPr>
          <p:txBody>
            <a:bodyPr wrap="square" lIns="0" tIns="0" rIns="0" bIns="0" rtlCol="0"/>
            <a:lstStyle/>
            <a:p>
              <a:endParaRPr/>
            </a:p>
          </p:txBody>
        </p:sp>
        <p:sp>
          <p:nvSpPr>
            <p:cNvPr id="240" name="object 240"/>
            <p:cNvSpPr/>
            <p:nvPr/>
          </p:nvSpPr>
          <p:spPr>
            <a:xfrm>
              <a:off x="7176373" y="4249297"/>
              <a:ext cx="219710" cy="40640"/>
            </a:xfrm>
            <a:custGeom>
              <a:avLst/>
              <a:gdLst/>
              <a:ahLst/>
              <a:cxnLst/>
              <a:rect l="l" t="t" r="r" b="b"/>
              <a:pathLst>
                <a:path w="219709" h="40639">
                  <a:moveTo>
                    <a:pt x="219519" y="1828"/>
                  </a:moveTo>
                  <a:lnTo>
                    <a:pt x="166693" y="27752"/>
                  </a:lnTo>
                  <a:lnTo>
                    <a:pt x="114714" y="40500"/>
                  </a:lnTo>
                  <a:lnTo>
                    <a:pt x="67196" y="40103"/>
                  </a:lnTo>
                  <a:lnTo>
                    <a:pt x="27753" y="26593"/>
                  </a:lnTo>
                  <a:lnTo>
                    <a:pt x="0" y="0"/>
                  </a:lnTo>
                </a:path>
              </a:pathLst>
            </a:custGeom>
            <a:ln w="25400">
              <a:solidFill>
                <a:srgbClr val="000000"/>
              </a:solidFill>
            </a:ln>
          </p:spPr>
          <p:txBody>
            <a:bodyPr wrap="square" lIns="0" tIns="0" rIns="0" bIns="0" rtlCol="0"/>
            <a:lstStyle/>
            <a:p>
              <a:endParaRPr/>
            </a:p>
          </p:txBody>
        </p:sp>
        <p:sp>
          <p:nvSpPr>
            <p:cNvPr id="241" name="object 241"/>
            <p:cNvSpPr/>
            <p:nvPr/>
          </p:nvSpPr>
          <p:spPr>
            <a:xfrm>
              <a:off x="7197401" y="3890645"/>
              <a:ext cx="187960" cy="59690"/>
            </a:xfrm>
            <a:custGeom>
              <a:avLst/>
              <a:gdLst/>
              <a:ahLst/>
              <a:cxnLst/>
              <a:rect l="l" t="t" r="r" b="b"/>
              <a:pathLst>
                <a:path w="187959" h="59689">
                  <a:moveTo>
                    <a:pt x="0" y="59443"/>
                  </a:moveTo>
                  <a:lnTo>
                    <a:pt x="63220" y="25495"/>
                  </a:lnTo>
                  <a:lnTo>
                    <a:pt x="119364" y="5172"/>
                  </a:lnTo>
                  <a:lnTo>
                    <a:pt x="162491" y="0"/>
                  </a:lnTo>
                  <a:lnTo>
                    <a:pt x="186664" y="11500"/>
                  </a:lnTo>
                  <a:lnTo>
                    <a:pt x="186918" y="11894"/>
                  </a:lnTo>
                  <a:lnTo>
                    <a:pt x="187147" y="12288"/>
                  </a:lnTo>
                  <a:lnTo>
                    <a:pt x="187363" y="12694"/>
                  </a:lnTo>
                </a:path>
              </a:pathLst>
            </a:custGeom>
            <a:ln w="25400">
              <a:solidFill>
                <a:srgbClr val="000000"/>
              </a:solidFill>
            </a:ln>
          </p:spPr>
          <p:txBody>
            <a:bodyPr wrap="square" lIns="0" tIns="0" rIns="0" bIns="0" rtlCol="0"/>
            <a:lstStyle/>
            <a:p>
              <a:endParaRPr/>
            </a:p>
          </p:txBody>
        </p:sp>
        <p:sp>
          <p:nvSpPr>
            <p:cNvPr id="242" name="object 242"/>
            <p:cNvSpPr/>
            <p:nvPr/>
          </p:nvSpPr>
          <p:spPr>
            <a:xfrm>
              <a:off x="7259575" y="3902687"/>
              <a:ext cx="126364" cy="149225"/>
            </a:xfrm>
            <a:custGeom>
              <a:avLst/>
              <a:gdLst/>
              <a:ahLst/>
              <a:cxnLst/>
              <a:rect l="l" t="t" r="r" b="b"/>
              <a:pathLst>
                <a:path w="126365" h="149225">
                  <a:moveTo>
                    <a:pt x="125399" y="0"/>
                  </a:moveTo>
                  <a:lnTo>
                    <a:pt x="125666" y="368"/>
                  </a:lnTo>
                  <a:lnTo>
                    <a:pt x="125933" y="749"/>
                  </a:lnTo>
                  <a:lnTo>
                    <a:pt x="126174" y="1143"/>
                  </a:lnTo>
                  <a:lnTo>
                    <a:pt x="125846" y="28081"/>
                  </a:lnTo>
                  <a:lnTo>
                    <a:pt x="102001" y="64814"/>
                  </a:lnTo>
                  <a:lnTo>
                    <a:pt x="58699" y="106595"/>
                  </a:lnTo>
                  <a:lnTo>
                    <a:pt x="0" y="148678"/>
                  </a:lnTo>
                </a:path>
              </a:pathLst>
            </a:custGeom>
            <a:ln w="25400">
              <a:solidFill>
                <a:srgbClr val="000000"/>
              </a:solidFill>
            </a:ln>
          </p:spPr>
          <p:txBody>
            <a:bodyPr wrap="square" lIns="0" tIns="0" rIns="0" bIns="0" rtlCol="0"/>
            <a:lstStyle/>
            <a:p>
              <a:endParaRPr/>
            </a:p>
          </p:txBody>
        </p:sp>
        <p:sp>
          <p:nvSpPr>
            <p:cNvPr id="243" name="object 243"/>
            <p:cNvSpPr/>
            <p:nvPr/>
          </p:nvSpPr>
          <p:spPr>
            <a:xfrm>
              <a:off x="7026695" y="3891573"/>
              <a:ext cx="52705" cy="152400"/>
            </a:xfrm>
            <a:custGeom>
              <a:avLst/>
              <a:gdLst/>
              <a:ahLst/>
              <a:cxnLst/>
              <a:rect l="l" t="t" r="r" b="b"/>
              <a:pathLst>
                <a:path w="52704" h="152400">
                  <a:moveTo>
                    <a:pt x="10631" y="152158"/>
                  </a:moveTo>
                  <a:lnTo>
                    <a:pt x="0" y="118600"/>
                  </a:lnTo>
                  <a:lnTo>
                    <a:pt x="3935" y="80308"/>
                  </a:lnTo>
                  <a:lnTo>
                    <a:pt x="21714" y="39901"/>
                  </a:lnTo>
                  <a:lnTo>
                    <a:pt x="52617" y="0"/>
                  </a:lnTo>
                </a:path>
              </a:pathLst>
            </a:custGeom>
            <a:ln w="25400">
              <a:solidFill>
                <a:srgbClr val="000000"/>
              </a:solidFill>
            </a:ln>
          </p:spPr>
          <p:txBody>
            <a:bodyPr wrap="square" lIns="0" tIns="0" rIns="0" bIns="0" rtlCol="0"/>
            <a:lstStyle/>
            <a:p>
              <a:endParaRPr/>
            </a:p>
          </p:txBody>
        </p:sp>
        <p:sp>
          <p:nvSpPr>
            <p:cNvPr id="244" name="object 244"/>
            <p:cNvSpPr/>
            <p:nvPr/>
          </p:nvSpPr>
          <p:spPr>
            <a:xfrm>
              <a:off x="7038933" y="4044052"/>
              <a:ext cx="219710" cy="41275"/>
            </a:xfrm>
            <a:custGeom>
              <a:avLst/>
              <a:gdLst/>
              <a:ahLst/>
              <a:cxnLst/>
              <a:rect l="l" t="t" r="r" b="b"/>
              <a:pathLst>
                <a:path w="219709" h="41275">
                  <a:moveTo>
                    <a:pt x="219519" y="1828"/>
                  </a:moveTo>
                  <a:lnTo>
                    <a:pt x="219113" y="2082"/>
                  </a:lnTo>
                  <a:lnTo>
                    <a:pt x="218706" y="2336"/>
                  </a:lnTo>
                  <a:lnTo>
                    <a:pt x="218287" y="2590"/>
                  </a:lnTo>
                  <a:lnTo>
                    <a:pt x="165853" y="28274"/>
                  </a:lnTo>
                  <a:lnTo>
                    <a:pt x="114212" y="40813"/>
                  </a:lnTo>
                  <a:lnTo>
                    <a:pt x="66959" y="40251"/>
                  </a:lnTo>
                  <a:lnTo>
                    <a:pt x="27690" y="26632"/>
                  </a:lnTo>
                  <a:lnTo>
                    <a:pt x="0" y="0"/>
                  </a:lnTo>
                </a:path>
              </a:pathLst>
            </a:custGeom>
            <a:ln w="25400">
              <a:solidFill>
                <a:srgbClr val="000000"/>
              </a:solidFill>
            </a:ln>
          </p:spPr>
          <p:txBody>
            <a:bodyPr wrap="square" lIns="0" tIns="0" rIns="0" bIns="0" rtlCol="0"/>
            <a:lstStyle/>
            <a:p>
              <a:endParaRPr/>
            </a:p>
          </p:txBody>
        </p:sp>
        <p:sp>
          <p:nvSpPr>
            <p:cNvPr id="245" name="object 245"/>
            <p:cNvSpPr/>
            <p:nvPr/>
          </p:nvSpPr>
          <p:spPr>
            <a:xfrm>
              <a:off x="7091125" y="3946683"/>
              <a:ext cx="105410" cy="197485"/>
            </a:xfrm>
            <a:custGeom>
              <a:avLst/>
              <a:gdLst/>
              <a:ahLst/>
              <a:cxnLst/>
              <a:rect l="l" t="t" r="r" b="b"/>
              <a:pathLst>
                <a:path w="105409" h="197485">
                  <a:moveTo>
                    <a:pt x="11724" y="197332"/>
                  </a:moveTo>
                  <a:lnTo>
                    <a:pt x="0" y="160938"/>
                  </a:lnTo>
                  <a:lnTo>
                    <a:pt x="4991" y="119795"/>
                  </a:lnTo>
                  <a:lnTo>
                    <a:pt x="25178" y="77116"/>
                  </a:lnTo>
                  <a:lnTo>
                    <a:pt x="59040" y="36113"/>
                  </a:lnTo>
                  <a:lnTo>
                    <a:pt x="105056" y="0"/>
                  </a:lnTo>
                </a:path>
              </a:pathLst>
            </a:custGeom>
            <a:ln w="25400">
              <a:solidFill>
                <a:srgbClr val="000000"/>
              </a:solidFill>
            </a:ln>
          </p:spPr>
          <p:txBody>
            <a:bodyPr wrap="square" lIns="0" tIns="0" rIns="0" bIns="0" rtlCol="0"/>
            <a:lstStyle/>
            <a:p>
              <a:endParaRPr/>
            </a:p>
          </p:txBody>
        </p:sp>
        <p:sp>
          <p:nvSpPr>
            <p:cNvPr id="246" name="object 246"/>
            <p:cNvSpPr/>
            <p:nvPr/>
          </p:nvSpPr>
          <p:spPr>
            <a:xfrm>
              <a:off x="7046323" y="3720045"/>
              <a:ext cx="54610" cy="182880"/>
            </a:xfrm>
            <a:custGeom>
              <a:avLst/>
              <a:gdLst/>
              <a:ahLst/>
              <a:cxnLst/>
              <a:rect l="l" t="t" r="r" b="b"/>
              <a:pathLst>
                <a:path w="54609" h="182879">
                  <a:moveTo>
                    <a:pt x="0" y="0"/>
                  </a:moveTo>
                  <a:lnTo>
                    <a:pt x="32206" y="60811"/>
                  </a:lnTo>
                  <a:lnTo>
                    <a:pt x="50788" y="115190"/>
                  </a:lnTo>
                  <a:lnTo>
                    <a:pt x="54419" y="157360"/>
                  </a:lnTo>
                  <a:lnTo>
                    <a:pt x="41770" y="181546"/>
                  </a:lnTo>
                  <a:lnTo>
                    <a:pt x="41363" y="181813"/>
                  </a:lnTo>
                  <a:lnTo>
                    <a:pt x="40957" y="182041"/>
                  </a:lnTo>
                  <a:lnTo>
                    <a:pt x="40538" y="182270"/>
                  </a:lnTo>
                </a:path>
              </a:pathLst>
            </a:custGeom>
            <a:ln w="25400">
              <a:solidFill>
                <a:srgbClr val="000000"/>
              </a:solidFill>
            </a:ln>
          </p:spPr>
          <p:txBody>
            <a:bodyPr wrap="square" lIns="0" tIns="0" rIns="0" bIns="0" rtlCol="0"/>
            <a:lstStyle/>
            <a:p>
              <a:endParaRPr/>
            </a:p>
          </p:txBody>
        </p:sp>
        <p:sp>
          <p:nvSpPr>
            <p:cNvPr id="247" name="object 247"/>
            <p:cNvSpPr/>
            <p:nvPr/>
          </p:nvSpPr>
          <p:spPr>
            <a:xfrm>
              <a:off x="7362395" y="4129308"/>
              <a:ext cx="53975" cy="186055"/>
            </a:xfrm>
            <a:custGeom>
              <a:avLst/>
              <a:gdLst/>
              <a:ahLst/>
              <a:cxnLst/>
              <a:rect l="l" t="t" r="r" b="b"/>
              <a:pathLst>
                <a:path w="53975" h="186054">
                  <a:moveTo>
                    <a:pt x="53647" y="185724"/>
                  </a:moveTo>
                  <a:lnTo>
                    <a:pt x="21539" y="124841"/>
                  </a:lnTo>
                  <a:lnTo>
                    <a:pt x="3227" y="70284"/>
                  </a:lnTo>
                  <a:lnTo>
                    <a:pt x="0" y="27858"/>
                  </a:lnTo>
                  <a:lnTo>
                    <a:pt x="13147" y="3365"/>
                  </a:lnTo>
                  <a:lnTo>
                    <a:pt x="15992" y="1574"/>
                  </a:lnTo>
                  <a:lnTo>
                    <a:pt x="19256" y="457"/>
                  </a:lnTo>
                  <a:lnTo>
                    <a:pt x="22901" y="0"/>
                  </a:lnTo>
                </a:path>
              </a:pathLst>
            </a:custGeom>
            <a:ln w="25400">
              <a:solidFill>
                <a:srgbClr val="000000"/>
              </a:solidFill>
            </a:ln>
          </p:spPr>
          <p:txBody>
            <a:bodyPr wrap="square" lIns="0" tIns="0" rIns="0" bIns="0" rtlCol="0"/>
            <a:lstStyle/>
            <a:p>
              <a:endParaRPr/>
            </a:p>
          </p:txBody>
        </p:sp>
        <p:sp>
          <p:nvSpPr>
            <p:cNvPr id="248" name="object 248"/>
            <p:cNvSpPr/>
            <p:nvPr/>
          </p:nvSpPr>
          <p:spPr>
            <a:xfrm>
              <a:off x="7422641" y="4310633"/>
              <a:ext cx="78105" cy="119380"/>
            </a:xfrm>
            <a:custGeom>
              <a:avLst/>
              <a:gdLst/>
              <a:ahLst/>
              <a:cxnLst/>
              <a:rect l="l" t="t" r="r" b="b"/>
              <a:pathLst>
                <a:path w="78104" h="119379">
                  <a:moveTo>
                    <a:pt x="77724" y="118871"/>
                  </a:moveTo>
                  <a:lnTo>
                    <a:pt x="0" y="0"/>
                  </a:lnTo>
                </a:path>
              </a:pathLst>
            </a:custGeom>
            <a:ln w="25908">
              <a:solidFill>
                <a:srgbClr val="000000"/>
              </a:solidFill>
            </a:ln>
          </p:spPr>
          <p:txBody>
            <a:bodyPr wrap="square" lIns="0" tIns="0" rIns="0" bIns="0" rtlCol="0"/>
            <a:lstStyle/>
            <a:p>
              <a:endParaRPr/>
            </a:p>
          </p:txBody>
        </p:sp>
        <p:sp>
          <p:nvSpPr>
            <p:cNvPr id="249" name="object 249"/>
            <p:cNvSpPr/>
            <p:nvPr/>
          </p:nvSpPr>
          <p:spPr>
            <a:xfrm>
              <a:off x="7309462" y="4821575"/>
              <a:ext cx="194945" cy="40640"/>
            </a:xfrm>
            <a:custGeom>
              <a:avLst/>
              <a:gdLst/>
              <a:ahLst/>
              <a:cxnLst/>
              <a:rect l="l" t="t" r="r" b="b"/>
              <a:pathLst>
                <a:path w="194945" h="40639">
                  <a:moveTo>
                    <a:pt x="194881" y="23545"/>
                  </a:moveTo>
                  <a:lnTo>
                    <a:pt x="127376" y="40130"/>
                  </a:lnTo>
                  <a:lnTo>
                    <a:pt x="68635" y="26836"/>
                  </a:lnTo>
                  <a:lnTo>
                    <a:pt x="1333" y="622"/>
                  </a:lnTo>
                  <a:lnTo>
                    <a:pt x="889" y="406"/>
                  </a:lnTo>
                  <a:lnTo>
                    <a:pt x="444" y="203"/>
                  </a:lnTo>
                  <a:lnTo>
                    <a:pt x="0" y="0"/>
                  </a:lnTo>
                </a:path>
              </a:pathLst>
            </a:custGeom>
            <a:ln w="25399">
              <a:solidFill>
                <a:srgbClr val="000000"/>
              </a:solidFill>
            </a:ln>
          </p:spPr>
          <p:txBody>
            <a:bodyPr wrap="square" lIns="0" tIns="0" rIns="0" bIns="0" rtlCol="0"/>
            <a:lstStyle/>
            <a:p>
              <a:endParaRPr/>
            </a:p>
          </p:txBody>
        </p:sp>
        <p:sp>
          <p:nvSpPr>
            <p:cNvPr id="250" name="object 250"/>
            <p:cNvSpPr/>
            <p:nvPr/>
          </p:nvSpPr>
          <p:spPr>
            <a:xfrm>
              <a:off x="7363410" y="4714368"/>
              <a:ext cx="142240" cy="130810"/>
            </a:xfrm>
            <a:custGeom>
              <a:avLst/>
              <a:gdLst/>
              <a:ahLst/>
              <a:cxnLst/>
              <a:rect l="l" t="t" r="r" b="b"/>
              <a:pathLst>
                <a:path w="142240" h="130810">
                  <a:moveTo>
                    <a:pt x="0" y="0"/>
                  </a:moveTo>
                  <a:lnTo>
                    <a:pt x="62915" y="34529"/>
                  </a:lnTo>
                  <a:lnTo>
                    <a:pt x="110543" y="70543"/>
                  </a:lnTo>
                  <a:lnTo>
                    <a:pt x="138374" y="103893"/>
                  </a:lnTo>
                  <a:lnTo>
                    <a:pt x="141897" y="130429"/>
                  </a:lnTo>
                </a:path>
              </a:pathLst>
            </a:custGeom>
            <a:ln w="25400">
              <a:solidFill>
                <a:srgbClr val="000000"/>
              </a:solidFill>
            </a:ln>
          </p:spPr>
          <p:txBody>
            <a:bodyPr wrap="square" lIns="0" tIns="0" rIns="0" bIns="0" rtlCol="0"/>
            <a:lstStyle/>
            <a:p>
              <a:endParaRPr/>
            </a:p>
          </p:txBody>
        </p:sp>
        <p:sp>
          <p:nvSpPr>
            <p:cNvPr id="251" name="object 251"/>
            <p:cNvSpPr/>
            <p:nvPr/>
          </p:nvSpPr>
          <p:spPr>
            <a:xfrm>
              <a:off x="7145478" y="4690142"/>
              <a:ext cx="216535" cy="54610"/>
            </a:xfrm>
            <a:custGeom>
              <a:avLst/>
              <a:gdLst/>
              <a:ahLst/>
              <a:cxnLst/>
              <a:rect l="l" t="t" r="r" b="b"/>
              <a:pathLst>
                <a:path w="216534" h="54610">
                  <a:moveTo>
                    <a:pt x="0" y="54190"/>
                  </a:moveTo>
                  <a:lnTo>
                    <a:pt x="24138" y="24535"/>
                  </a:lnTo>
                  <a:lnTo>
                    <a:pt x="61362" y="6314"/>
                  </a:lnTo>
                  <a:lnTo>
                    <a:pt x="108151" y="0"/>
                  </a:lnTo>
                  <a:lnTo>
                    <a:pt x="160981" y="6067"/>
                  </a:lnTo>
                  <a:lnTo>
                    <a:pt x="216331" y="24992"/>
                  </a:lnTo>
                </a:path>
              </a:pathLst>
            </a:custGeom>
            <a:ln w="25400">
              <a:solidFill>
                <a:srgbClr val="000000"/>
              </a:solidFill>
            </a:ln>
          </p:spPr>
          <p:txBody>
            <a:bodyPr wrap="square" lIns="0" tIns="0" rIns="0" bIns="0" rtlCol="0"/>
            <a:lstStyle/>
            <a:p>
              <a:endParaRPr/>
            </a:p>
          </p:txBody>
        </p:sp>
        <p:sp>
          <p:nvSpPr>
            <p:cNvPr id="252" name="object 252"/>
            <p:cNvSpPr/>
            <p:nvPr/>
          </p:nvSpPr>
          <p:spPr>
            <a:xfrm>
              <a:off x="7421162" y="4740611"/>
              <a:ext cx="132080" cy="18415"/>
            </a:xfrm>
            <a:custGeom>
              <a:avLst/>
              <a:gdLst/>
              <a:ahLst/>
              <a:cxnLst/>
              <a:rect l="l" t="t" r="r" b="b"/>
              <a:pathLst>
                <a:path w="132079" h="18414">
                  <a:moveTo>
                    <a:pt x="131559" y="0"/>
                  </a:moveTo>
                  <a:lnTo>
                    <a:pt x="87320" y="18027"/>
                  </a:lnTo>
                  <a:lnTo>
                    <a:pt x="47928" y="13879"/>
                  </a:lnTo>
                  <a:lnTo>
                    <a:pt x="0" y="1384"/>
                  </a:lnTo>
                </a:path>
              </a:pathLst>
            </a:custGeom>
            <a:ln w="25400">
              <a:solidFill>
                <a:srgbClr val="000000"/>
              </a:solidFill>
            </a:ln>
          </p:spPr>
          <p:txBody>
            <a:bodyPr wrap="square" lIns="0" tIns="0" rIns="0" bIns="0" rtlCol="0"/>
            <a:lstStyle/>
            <a:p>
              <a:endParaRPr/>
            </a:p>
          </p:txBody>
        </p:sp>
        <p:sp>
          <p:nvSpPr>
            <p:cNvPr id="253" name="object 253"/>
            <p:cNvSpPr/>
            <p:nvPr/>
          </p:nvSpPr>
          <p:spPr>
            <a:xfrm>
              <a:off x="7412907" y="4607656"/>
              <a:ext cx="142240" cy="132080"/>
            </a:xfrm>
            <a:custGeom>
              <a:avLst/>
              <a:gdLst/>
              <a:ahLst/>
              <a:cxnLst/>
              <a:rect l="l" t="t" r="r" b="b"/>
              <a:pathLst>
                <a:path w="142240" h="132079">
                  <a:moveTo>
                    <a:pt x="0" y="0"/>
                  </a:moveTo>
                  <a:lnTo>
                    <a:pt x="62908" y="34531"/>
                  </a:lnTo>
                  <a:lnTo>
                    <a:pt x="110531" y="70550"/>
                  </a:lnTo>
                  <a:lnTo>
                    <a:pt x="138356" y="103904"/>
                  </a:lnTo>
                  <a:lnTo>
                    <a:pt x="141871" y="130441"/>
                  </a:lnTo>
                  <a:lnTo>
                    <a:pt x="141681" y="130860"/>
                  </a:lnTo>
                  <a:lnTo>
                    <a:pt x="141478" y="131267"/>
                  </a:lnTo>
                  <a:lnTo>
                    <a:pt x="141249" y="131660"/>
                  </a:lnTo>
                </a:path>
              </a:pathLst>
            </a:custGeom>
            <a:ln w="25400">
              <a:solidFill>
                <a:srgbClr val="000000"/>
              </a:solidFill>
            </a:ln>
          </p:spPr>
          <p:txBody>
            <a:bodyPr wrap="square" lIns="0" tIns="0" rIns="0" bIns="0" rtlCol="0"/>
            <a:lstStyle/>
            <a:p>
              <a:endParaRPr/>
            </a:p>
          </p:txBody>
        </p:sp>
        <p:sp>
          <p:nvSpPr>
            <p:cNvPr id="254" name="object 254"/>
            <p:cNvSpPr/>
            <p:nvPr/>
          </p:nvSpPr>
          <p:spPr>
            <a:xfrm>
              <a:off x="7186751" y="4637454"/>
              <a:ext cx="125095" cy="185420"/>
            </a:xfrm>
            <a:custGeom>
              <a:avLst/>
              <a:gdLst/>
              <a:ahLst/>
              <a:cxnLst/>
              <a:rect l="l" t="t" r="r" b="b"/>
              <a:pathLst>
                <a:path w="125095" h="185420">
                  <a:moveTo>
                    <a:pt x="124826" y="185077"/>
                  </a:moveTo>
                  <a:lnTo>
                    <a:pt x="124395" y="184873"/>
                  </a:lnTo>
                  <a:lnTo>
                    <a:pt x="123963" y="184683"/>
                  </a:lnTo>
                  <a:lnTo>
                    <a:pt x="123518" y="184467"/>
                  </a:lnTo>
                  <a:lnTo>
                    <a:pt x="73808" y="154680"/>
                  </a:lnTo>
                  <a:lnTo>
                    <a:pt x="35391" y="118351"/>
                  </a:lnTo>
                  <a:lnTo>
                    <a:pt x="10158" y="78469"/>
                  </a:lnTo>
                  <a:lnTo>
                    <a:pt x="0" y="38022"/>
                  </a:lnTo>
                  <a:lnTo>
                    <a:pt x="6805" y="0"/>
                  </a:lnTo>
                </a:path>
              </a:pathLst>
            </a:custGeom>
            <a:ln w="25400">
              <a:solidFill>
                <a:srgbClr val="000000"/>
              </a:solidFill>
            </a:ln>
          </p:spPr>
          <p:txBody>
            <a:bodyPr wrap="square" lIns="0" tIns="0" rIns="0" bIns="0" rtlCol="0"/>
            <a:lstStyle/>
            <a:p>
              <a:endParaRPr/>
            </a:p>
          </p:txBody>
        </p:sp>
        <p:sp>
          <p:nvSpPr>
            <p:cNvPr id="255" name="object 255"/>
            <p:cNvSpPr/>
            <p:nvPr/>
          </p:nvSpPr>
          <p:spPr>
            <a:xfrm>
              <a:off x="7197561" y="4587518"/>
              <a:ext cx="216535" cy="54610"/>
            </a:xfrm>
            <a:custGeom>
              <a:avLst/>
              <a:gdLst/>
              <a:ahLst/>
              <a:cxnLst/>
              <a:rect l="l" t="t" r="r" b="b"/>
              <a:pathLst>
                <a:path w="216534" h="54610">
                  <a:moveTo>
                    <a:pt x="0" y="54190"/>
                  </a:moveTo>
                  <a:lnTo>
                    <a:pt x="24138" y="24535"/>
                  </a:lnTo>
                  <a:lnTo>
                    <a:pt x="61362" y="6314"/>
                  </a:lnTo>
                  <a:lnTo>
                    <a:pt x="108151" y="0"/>
                  </a:lnTo>
                  <a:lnTo>
                    <a:pt x="160981" y="6067"/>
                  </a:lnTo>
                  <a:lnTo>
                    <a:pt x="216331" y="24992"/>
                  </a:lnTo>
                </a:path>
              </a:pathLst>
            </a:custGeom>
            <a:ln w="25400">
              <a:solidFill>
                <a:srgbClr val="000000"/>
              </a:solidFill>
            </a:ln>
          </p:spPr>
          <p:txBody>
            <a:bodyPr wrap="square" lIns="0" tIns="0" rIns="0" bIns="0" rtlCol="0"/>
            <a:lstStyle/>
            <a:p>
              <a:endParaRPr/>
            </a:p>
          </p:txBody>
        </p:sp>
        <p:sp>
          <p:nvSpPr>
            <p:cNvPr id="256" name="object 256"/>
            <p:cNvSpPr/>
            <p:nvPr/>
          </p:nvSpPr>
          <p:spPr>
            <a:xfrm>
              <a:off x="7252108" y="4934339"/>
              <a:ext cx="193040" cy="40640"/>
            </a:xfrm>
            <a:custGeom>
              <a:avLst/>
              <a:gdLst/>
              <a:ahLst/>
              <a:cxnLst/>
              <a:rect l="l" t="t" r="r" b="b"/>
              <a:pathLst>
                <a:path w="193040" h="40639">
                  <a:moveTo>
                    <a:pt x="192455" y="25476"/>
                  </a:moveTo>
                  <a:lnTo>
                    <a:pt x="169789" y="39923"/>
                  </a:lnTo>
                  <a:lnTo>
                    <a:pt x="126276" y="40060"/>
                  </a:lnTo>
                  <a:lnTo>
                    <a:pt x="68065" y="26688"/>
                  </a:lnTo>
                  <a:lnTo>
                    <a:pt x="1308" y="609"/>
                  </a:lnTo>
                  <a:lnTo>
                    <a:pt x="876" y="406"/>
                  </a:lnTo>
                  <a:lnTo>
                    <a:pt x="444" y="203"/>
                  </a:lnTo>
                  <a:lnTo>
                    <a:pt x="0" y="0"/>
                  </a:lnTo>
                </a:path>
              </a:pathLst>
            </a:custGeom>
            <a:ln w="25400">
              <a:solidFill>
                <a:srgbClr val="000000"/>
              </a:solidFill>
            </a:ln>
          </p:spPr>
          <p:txBody>
            <a:bodyPr wrap="square" lIns="0" tIns="0" rIns="0" bIns="0" rtlCol="0"/>
            <a:lstStyle/>
            <a:p>
              <a:endParaRPr/>
            </a:p>
          </p:txBody>
        </p:sp>
        <p:sp>
          <p:nvSpPr>
            <p:cNvPr id="257" name="object 257"/>
            <p:cNvSpPr/>
            <p:nvPr/>
          </p:nvSpPr>
          <p:spPr>
            <a:xfrm>
              <a:off x="7305541" y="4830858"/>
              <a:ext cx="142240" cy="130810"/>
            </a:xfrm>
            <a:custGeom>
              <a:avLst/>
              <a:gdLst/>
              <a:ahLst/>
              <a:cxnLst/>
              <a:rect l="l" t="t" r="r" b="b"/>
              <a:pathLst>
                <a:path w="142240" h="130810">
                  <a:moveTo>
                    <a:pt x="0" y="0"/>
                  </a:moveTo>
                  <a:lnTo>
                    <a:pt x="62915" y="34529"/>
                  </a:lnTo>
                  <a:lnTo>
                    <a:pt x="110543" y="70543"/>
                  </a:lnTo>
                  <a:lnTo>
                    <a:pt x="138374" y="103893"/>
                  </a:lnTo>
                  <a:lnTo>
                    <a:pt x="141897" y="130428"/>
                  </a:lnTo>
                </a:path>
              </a:pathLst>
            </a:custGeom>
            <a:ln w="25400">
              <a:solidFill>
                <a:srgbClr val="000000"/>
              </a:solidFill>
            </a:ln>
          </p:spPr>
          <p:txBody>
            <a:bodyPr wrap="square" lIns="0" tIns="0" rIns="0" bIns="0" rtlCol="0"/>
            <a:lstStyle/>
            <a:p>
              <a:endParaRPr/>
            </a:p>
          </p:txBody>
        </p:sp>
        <p:sp>
          <p:nvSpPr>
            <p:cNvPr id="258" name="object 258"/>
            <p:cNvSpPr/>
            <p:nvPr/>
          </p:nvSpPr>
          <p:spPr>
            <a:xfrm>
              <a:off x="7076111" y="4864786"/>
              <a:ext cx="66675" cy="147320"/>
            </a:xfrm>
            <a:custGeom>
              <a:avLst/>
              <a:gdLst/>
              <a:ahLst/>
              <a:cxnLst/>
              <a:rect l="l" t="t" r="r" b="b"/>
              <a:pathLst>
                <a:path w="66675" h="147320">
                  <a:moveTo>
                    <a:pt x="66265" y="146938"/>
                  </a:moveTo>
                  <a:lnTo>
                    <a:pt x="30626" y="110853"/>
                  </a:lnTo>
                  <a:lnTo>
                    <a:pt x="8188" y="72602"/>
                  </a:lnTo>
                  <a:lnTo>
                    <a:pt x="0" y="34785"/>
                  </a:lnTo>
                  <a:lnTo>
                    <a:pt x="7108" y="0"/>
                  </a:lnTo>
                </a:path>
              </a:pathLst>
            </a:custGeom>
            <a:ln w="25400">
              <a:solidFill>
                <a:srgbClr val="000000"/>
              </a:solidFill>
            </a:ln>
          </p:spPr>
          <p:txBody>
            <a:bodyPr wrap="square" lIns="0" tIns="0" rIns="0" bIns="0" rtlCol="0"/>
            <a:lstStyle/>
            <a:p>
              <a:endParaRPr/>
            </a:p>
          </p:txBody>
        </p:sp>
        <p:sp>
          <p:nvSpPr>
            <p:cNvPr id="259" name="object 259"/>
            <p:cNvSpPr/>
            <p:nvPr/>
          </p:nvSpPr>
          <p:spPr>
            <a:xfrm>
              <a:off x="7088411" y="4807769"/>
              <a:ext cx="213995" cy="52705"/>
            </a:xfrm>
            <a:custGeom>
              <a:avLst/>
              <a:gdLst/>
              <a:ahLst/>
              <a:cxnLst/>
              <a:rect l="l" t="t" r="r" b="b"/>
              <a:pathLst>
                <a:path w="213995" h="52704">
                  <a:moveTo>
                    <a:pt x="0" y="52170"/>
                  </a:moveTo>
                  <a:lnTo>
                    <a:pt x="24219" y="23428"/>
                  </a:lnTo>
                  <a:lnTo>
                    <a:pt x="61143" y="5893"/>
                  </a:lnTo>
                  <a:lnTo>
                    <a:pt x="107345" y="0"/>
                  </a:lnTo>
                  <a:lnTo>
                    <a:pt x="159400" y="6186"/>
                  </a:lnTo>
                  <a:lnTo>
                    <a:pt x="213880" y="24890"/>
                  </a:lnTo>
                </a:path>
              </a:pathLst>
            </a:custGeom>
            <a:ln w="25400">
              <a:solidFill>
                <a:srgbClr val="000000"/>
              </a:solidFill>
            </a:ln>
          </p:spPr>
          <p:txBody>
            <a:bodyPr wrap="square" lIns="0" tIns="0" rIns="0" bIns="0" rtlCol="0"/>
            <a:lstStyle/>
            <a:p>
              <a:endParaRPr/>
            </a:p>
          </p:txBody>
        </p:sp>
        <p:sp>
          <p:nvSpPr>
            <p:cNvPr id="260" name="object 260"/>
            <p:cNvSpPr/>
            <p:nvPr/>
          </p:nvSpPr>
          <p:spPr>
            <a:xfrm>
              <a:off x="7127392" y="4755255"/>
              <a:ext cx="125730" cy="184150"/>
            </a:xfrm>
            <a:custGeom>
              <a:avLst/>
              <a:gdLst/>
              <a:ahLst/>
              <a:cxnLst/>
              <a:rect l="l" t="t" r="r" b="b"/>
              <a:pathLst>
                <a:path w="125729" h="184150">
                  <a:moveTo>
                    <a:pt x="125162" y="183832"/>
                  </a:moveTo>
                  <a:lnTo>
                    <a:pt x="75013" y="153920"/>
                  </a:lnTo>
                  <a:lnTo>
                    <a:pt x="36156" y="117603"/>
                  </a:lnTo>
                  <a:lnTo>
                    <a:pt x="10511" y="77859"/>
                  </a:lnTo>
                  <a:lnTo>
                    <a:pt x="0" y="37666"/>
                  </a:lnTo>
                  <a:lnTo>
                    <a:pt x="6544" y="0"/>
                  </a:lnTo>
                </a:path>
              </a:pathLst>
            </a:custGeom>
            <a:ln w="25400">
              <a:solidFill>
                <a:srgbClr val="000000"/>
              </a:solidFill>
            </a:ln>
          </p:spPr>
          <p:txBody>
            <a:bodyPr wrap="square" lIns="0" tIns="0" rIns="0" bIns="0" rtlCol="0"/>
            <a:lstStyle/>
            <a:p>
              <a:endParaRPr/>
            </a:p>
          </p:txBody>
        </p:sp>
        <p:sp>
          <p:nvSpPr>
            <p:cNvPr id="261" name="object 261"/>
            <p:cNvSpPr/>
            <p:nvPr/>
          </p:nvSpPr>
          <p:spPr>
            <a:xfrm>
              <a:off x="7130685" y="4994254"/>
              <a:ext cx="36830" cy="187325"/>
            </a:xfrm>
            <a:custGeom>
              <a:avLst/>
              <a:gdLst/>
              <a:ahLst/>
              <a:cxnLst/>
              <a:rect l="l" t="t" r="r" b="b"/>
              <a:pathLst>
                <a:path w="36829" h="187325">
                  <a:moveTo>
                    <a:pt x="18643" y="0"/>
                  </a:moveTo>
                  <a:lnTo>
                    <a:pt x="34693" y="22875"/>
                  </a:lnTo>
                  <a:lnTo>
                    <a:pt x="36534" y="65711"/>
                  </a:lnTo>
                  <a:lnTo>
                    <a:pt x="24769" y="122484"/>
                  </a:lnTo>
                  <a:lnTo>
                    <a:pt x="0" y="187172"/>
                  </a:lnTo>
                </a:path>
              </a:pathLst>
            </a:custGeom>
            <a:ln w="25400">
              <a:solidFill>
                <a:srgbClr val="000000"/>
              </a:solidFill>
            </a:ln>
          </p:spPr>
          <p:txBody>
            <a:bodyPr wrap="square" lIns="0" tIns="0" rIns="0" bIns="0" rtlCol="0"/>
            <a:lstStyle/>
            <a:p>
              <a:endParaRPr/>
            </a:p>
          </p:txBody>
        </p:sp>
        <p:sp>
          <p:nvSpPr>
            <p:cNvPr id="262" name="object 262"/>
            <p:cNvSpPr/>
            <p:nvPr/>
          </p:nvSpPr>
          <p:spPr>
            <a:xfrm>
              <a:off x="7388963" y="4544480"/>
              <a:ext cx="37465" cy="189230"/>
            </a:xfrm>
            <a:custGeom>
              <a:avLst/>
              <a:gdLst/>
              <a:ahLst/>
              <a:cxnLst/>
              <a:rect l="l" t="t" r="r" b="b"/>
              <a:pathLst>
                <a:path w="37465" h="189229">
                  <a:moveTo>
                    <a:pt x="27384" y="188582"/>
                  </a:moveTo>
                  <a:lnTo>
                    <a:pt x="0" y="121643"/>
                  </a:lnTo>
                  <a:lnTo>
                    <a:pt x="11866" y="65404"/>
                  </a:lnTo>
                  <a:lnTo>
                    <a:pt x="36515" y="1257"/>
                  </a:lnTo>
                  <a:lnTo>
                    <a:pt x="36706" y="838"/>
                  </a:lnTo>
                  <a:lnTo>
                    <a:pt x="36909" y="419"/>
                  </a:lnTo>
                  <a:lnTo>
                    <a:pt x="37099" y="0"/>
                  </a:lnTo>
                </a:path>
              </a:pathLst>
            </a:custGeom>
            <a:ln w="25400">
              <a:solidFill>
                <a:srgbClr val="000000"/>
              </a:solidFill>
            </a:ln>
          </p:spPr>
          <p:txBody>
            <a:bodyPr wrap="square" lIns="0" tIns="0" rIns="0" bIns="0" rtlCol="0"/>
            <a:lstStyle/>
            <a:p>
              <a:endParaRPr/>
            </a:p>
          </p:txBody>
        </p:sp>
        <p:sp>
          <p:nvSpPr>
            <p:cNvPr id="263" name="object 263"/>
            <p:cNvSpPr/>
            <p:nvPr/>
          </p:nvSpPr>
          <p:spPr>
            <a:xfrm>
              <a:off x="7431786" y="4421885"/>
              <a:ext cx="60960" cy="127000"/>
            </a:xfrm>
            <a:custGeom>
              <a:avLst/>
              <a:gdLst/>
              <a:ahLst/>
              <a:cxnLst/>
              <a:rect l="l" t="t" r="r" b="b"/>
              <a:pathLst>
                <a:path w="60959" h="127000">
                  <a:moveTo>
                    <a:pt x="60959" y="0"/>
                  </a:moveTo>
                  <a:lnTo>
                    <a:pt x="0" y="126492"/>
                  </a:lnTo>
                </a:path>
              </a:pathLst>
            </a:custGeom>
            <a:ln w="25908">
              <a:solidFill>
                <a:srgbClr val="000000"/>
              </a:solidFill>
            </a:ln>
          </p:spPr>
          <p:txBody>
            <a:bodyPr wrap="square" lIns="0" tIns="0" rIns="0" bIns="0" rtlCol="0"/>
            <a:lstStyle/>
            <a:p>
              <a:endParaRPr/>
            </a:p>
          </p:txBody>
        </p:sp>
        <p:sp>
          <p:nvSpPr>
            <p:cNvPr id="264" name="object 264"/>
            <p:cNvSpPr/>
            <p:nvPr/>
          </p:nvSpPr>
          <p:spPr>
            <a:xfrm>
              <a:off x="7897996" y="4433130"/>
              <a:ext cx="64135" cy="175260"/>
            </a:xfrm>
            <a:custGeom>
              <a:avLst/>
              <a:gdLst/>
              <a:ahLst/>
              <a:cxnLst/>
              <a:rect l="l" t="t" r="r" b="b"/>
              <a:pathLst>
                <a:path w="64134" h="175260">
                  <a:moveTo>
                    <a:pt x="63830" y="0"/>
                  </a:moveTo>
                  <a:lnTo>
                    <a:pt x="57719" y="68550"/>
                  </a:lnTo>
                  <a:lnTo>
                    <a:pt x="43692" y="124282"/>
                  </a:lnTo>
                  <a:lnTo>
                    <a:pt x="23776" y="161630"/>
                  </a:lnTo>
                  <a:lnTo>
                    <a:pt x="0" y="175031"/>
                  </a:lnTo>
                </a:path>
              </a:pathLst>
            </a:custGeom>
            <a:ln w="25400">
              <a:solidFill>
                <a:srgbClr val="000000"/>
              </a:solidFill>
            </a:ln>
          </p:spPr>
          <p:txBody>
            <a:bodyPr wrap="square" lIns="0" tIns="0" rIns="0" bIns="0" rtlCol="0"/>
            <a:lstStyle/>
            <a:p>
              <a:endParaRPr/>
            </a:p>
          </p:txBody>
        </p:sp>
        <p:sp>
          <p:nvSpPr>
            <p:cNvPr id="265" name="object 265"/>
            <p:cNvSpPr/>
            <p:nvPr/>
          </p:nvSpPr>
          <p:spPr>
            <a:xfrm>
              <a:off x="7835254" y="4429944"/>
              <a:ext cx="60960" cy="180340"/>
            </a:xfrm>
            <a:custGeom>
              <a:avLst/>
              <a:gdLst/>
              <a:ahLst/>
              <a:cxnLst/>
              <a:rect l="l" t="t" r="r" b="b"/>
              <a:pathLst>
                <a:path w="60959" h="180339">
                  <a:moveTo>
                    <a:pt x="60553" y="179933"/>
                  </a:moveTo>
                  <a:lnTo>
                    <a:pt x="60071" y="179959"/>
                  </a:lnTo>
                  <a:lnTo>
                    <a:pt x="59575" y="179971"/>
                  </a:lnTo>
                  <a:lnTo>
                    <a:pt x="59080" y="179971"/>
                  </a:lnTo>
                  <a:lnTo>
                    <a:pt x="35122" y="165598"/>
                  </a:lnTo>
                  <a:lnTo>
                    <a:pt x="16024" y="127219"/>
                  </a:lnTo>
                  <a:lnTo>
                    <a:pt x="3684" y="70575"/>
                  </a:lnTo>
                  <a:lnTo>
                    <a:pt x="0" y="1409"/>
                  </a:lnTo>
                  <a:lnTo>
                    <a:pt x="12" y="939"/>
                  </a:lnTo>
                  <a:lnTo>
                    <a:pt x="25" y="469"/>
                  </a:lnTo>
                  <a:lnTo>
                    <a:pt x="25" y="0"/>
                  </a:lnTo>
                </a:path>
              </a:pathLst>
            </a:custGeom>
            <a:ln w="25400">
              <a:solidFill>
                <a:srgbClr val="000000"/>
              </a:solidFill>
            </a:ln>
          </p:spPr>
          <p:txBody>
            <a:bodyPr wrap="square" lIns="0" tIns="0" rIns="0" bIns="0" rtlCol="0"/>
            <a:lstStyle/>
            <a:p>
              <a:endParaRPr/>
            </a:p>
          </p:txBody>
        </p:sp>
        <p:sp>
          <p:nvSpPr>
            <p:cNvPr id="266" name="object 266"/>
            <p:cNvSpPr/>
            <p:nvPr/>
          </p:nvSpPr>
          <p:spPr>
            <a:xfrm>
              <a:off x="7834349" y="4257523"/>
              <a:ext cx="125095" cy="175895"/>
            </a:xfrm>
            <a:custGeom>
              <a:avLst/>
              <a:gdLst/>
              <a:ahLst/>
              <a:cxnLst/>
              <a:rect l="l" t="t" r="r" b="b"/>
              <a:pathLst>
                <a:path w="125095" h="175895">
                  <a:moveTo>
                    <a:pt x="0" y="175374"/>
                  </a:moveTo>
                  <a:lnTo>
                    <a:pt x="12" y="174904"/>
                  </a:lnTo>
                  <a:lnTo>
                    <a:pt x="12" y="174447"/>
                  </a:lnTo>
                  <a:lnTo>
                    <a:pt x="25" y="173989"/>
                  </a:lnTo>
                  <a:lnTo>
                    <a:pt x="7192" y="118436"/>
                  </a:lnTo>
                  <a:lnTo>
                    <a:pt x="25283" y="70394"/>
                  </a:lnTo>
                  <a:lnTo>
                    <a:pt x="52249" y="32729"/>
                  </a:lnTo>
                  <a:lnTo>
                    <a:pt x="86038" y="8309"/>
                  </a:lnTo>
                  <a:lnTo>
                    <a:pt x="124599" y="0"/>
                  </a:lnTo>
                </a:path>
              </a:pathLst>
            </a:custGeom>
            <a:ln w="25400">
              <a:solidFill>
                <a:srgbClr val="000000"/>
              </a:solidFill>
            </a:ln>
          </p:spPr>
          <p:txBody>
            <a:bodyPr wrap="square" lIns="0" tIns="0" rIns="0" bIns="0" rtlCol="0"/>
            <a:lstStyle/>
            <a:p>
              <a:endParaRPr/>
            </a:p>
          </p:txBody>
        </p:sp>
        <p:sp>
          <p:nvSpPr>
            <p:cNvPr id="267" name="object 267"/>
            <p:cNvSpPr/>
            <p:nvPr/>
          </p:nvSpPr>
          <p:spPr>
            <a:xfrm>
              <a:off x="7775748" y="4496489"/>
              <a:ext cx="58419" cy="111125"/>
            </a:xfrm>
            <a:custGeom>
              <a:avLst/>
              <a:gdLst/>
              <a:ahLst/>
              <a:cxnLst/>
              <a:rect l="l" t="t" r="r" b="b"/>
              <a:pathLst>
                <a:path w="58420" h="111125">
                  <a:moveTo>
                    <a:pt x="58369" y="0"/>
                  </a:moveTo>
                  <a:lnTo>
                    <a:pt x="48375" y="45861"/>
                  </a:lnTo>
                  <a:lnTo>
                    <a:pt x="34628" y="80960"/>
                  </a:lnTo>
                  <a:lnTo>
                    <a:pt x="18158" y="103332"/>
                  </a:lnTo>
                  <a:lnTo>
                    <a:pt x="0" y="111010"/>
                  </a:lnTo>
                </a:path>
              </a:pathLst>
            </a:custGeom>
            <a:ln w="25400">
              <a:solidFill>
                <a:srgbClr val="000000"/>
              </a:solidFill>
            </a:ln>
          </p:spPr>
          <p:txBody>
            <a:bodyPr wrap="square" lIns="0" tIns="0" rIns="0" bIns="0" rtlCol="0"/>
            <a:lstStyle/>
            <a:p>
              <a:endParaRPr/>
            </a:p>
          </p:txBody>
        </p:sp>
        <p:sp>
          <p:nvSpPr>
            <p:cNvPr id="268" name="object 268"/>
            <p:cNvSpPr/>
            <p:nvPr/>
          </p:nvSpPr>
          <p:spPr>
            <a:xfrm>
              <a:off x="7712283" y="4427170"/>
              <a:ext cx="60960" cy="180340"/>
            </a:xfrm>
            <a:custGeom>
              <a:avLst/>
              <a:gdLst/>
              <a:ahLst/>
              <a:cxnLst/>
              <a:rect l="l" t="t" r="r" b="b"/>
              <a:pathLst>
                <a:path w="60959" h="180339">
                  <a:moveTo>
                    <a:pt x="60553" y="179933"/>
                  </a:moveTo>
                  <a:lnTo>
                    <a:pt x="60071" y="179959"/>
                  </a:lnTo>
                  <a:lnTo>
                    <a:pt x="59575" y="179971"/>
                  </a:lnTo>
                  <a:lnTo>
                    <a:pt x="59080" y="179971"/>
                  </a:lnTo>
                  <a:lnTo>
                    <a:pt x="35122" y="165598"/>
                  </a:lnTo>
                  <a:lnTo>
                    <a:pt x="16024" y="127219"/>
                  </a:lnTo>
                  <a:lnTo>
                    <a:pt x="3684" y="70575"/>
                  </a:lnTo>
                  <a:lnTo>
                    <a:pt x="0" y="1409"/>
                  </a:lnTo>
                  <a:lnTo>
                    <a:pt x="12" y="939"/>
                  </a:lnTo>
                  <a:lnTo>
                    <a:pt x="25" y="469"/>
                  </a:lnTo>
                  <a:lnTo>
                    <a:pt x="25" y="0"/>
                  </a:lnTo>
                </a:path>
              </a:pathLst>
            </a:custGeom>
            <a:ln w="25400">
              <a:solidFill>
                <a:srgbClr val="000000"/>
              </a:solidFill>
            </a:ln>
          </p:spPr>
          <p:txBody>
            <a:bodyPr wrap="square" lIns="0" tIns="0" rIns="0" bIns="0" rtlCol="0"/>
            <a:lstStyle/>
            <a:p>
              <a:endParaRPr/>
            </a:p>
          </p:txBody>
        </p:sp>
        <p:sp>
          <p:nvSpPr>
            <p:cNvPr id="269" name="object 269"/>
            <p:cNvSpPr/>
            <p:nvPr/>
          </p:nvSpPr>
          <p:spPr>
            <a:xfrm>
              <a:off x="7838893" y="4255406"/>
              <a:ext cx="118745" cy="178435"/>
            </a:xfrm>
            <a:custGeom>
              <a:avLst/>
              <a:gdLst/>
              <a:ahLst/>
              <a:cxnLst/>
              <a:rect l="l" t="t" r="r" b="b"/>
              <a:pathLst>
                <a:path w="118745" h="178435">
                  <a:moveTo>
                    <a:pt x="0" y="0"/>
                  </a:moveTo>
                  <a:lnTo>
                    <a:pt x="38058" y="9623"/>
                  </a:lnTo>
                  <a:lnTo>
                    <a:pt x="70862" y="35157"/>
                  </a:lnTo>
                  <a:lnTo>
                    <a:pt x="96480" y="73700"/>
                  </a:lnTo>
                  <a:lnTo>
                    <a:pt x="112982" y="122350"/>
                  </a:lnTo>
                  <a:lnTo>
                    <a:pt x="118440" y="178206"/>
                  </a:lnTo>
                </a:path>
              </a:pathLst>
            </a:custGeom>
            <a:ln w="25399">
              <a:solidFill>
                <a:srgbClr val="000000"/>
              </a:solidFill>
            </a:ln>
          </p:spPr>
          <p:txBody>
            <a:bodyPr wrap="square" lIns="0" tIns="0" rIns="0" bIns="0" rtlCol="0"/>
            <a:lstStyle/>
            <a:p>
              <a:endParaRPr/>
            </a:p>
          </p:txBody>
        </p:sp>
        <p:sp>
          <p:nvSpPr>
            <p:cNvPr id="270" name="object 270"/>
            <p:cNvSpPr/>
            <p:nvPr/>
          </p:nvSpPr>
          <p:spPr>
            <a:xfrm>
              <a:off x="7714270" y="4254748"/>
              <a:ext cx="125095" cy="175895"/>
            </a:xfrm>
            <a:custGeom>
              <a:avLst/>
              <a:gdLst/>
              <a:ahLst/>
              <a:cxnLst/>
              <a:rect l="l" t="t" r="r" b="b"/>
              <a:pathLst>
                <a:path w="125095" h="175895">
                  <a:moveTo>
                    <a:pt x="0" y="175374"/>
                  </a:moveTo>
                  <a:lnTo>
                    <a:pt x="12" y="174904"/>
                  </a:lnTo>
                  <a:lnTo>
                    <a:pt x="12" y="174447"/>
                  </a:lnTo>
                  <a:lnTo>
                    <a:pt x="25" y="173990"/>
                  </a:lnTo>
                  <a:lnTo>
                    <a:pt x="7192" y="118436"/>
                  </a:lnTo>
                  <a:lnTo>
                    <a:pt x="25283" y="70394"/>
                  </a:lnTo>
                  <a:lnTo>
                    <a:pt x="52249" y="32729"/>
                  </a:lnTo>
                  <a:lnTo>
                    <a:pt x="86038" y="8309"/>
                  </a:lnTo>
                  <a:lnTo>
                    <a:pt x="124599" y="0"/>
                  </a:lnTo>
                </a:path>
              </a:pathLst>
            </a:custGeom>
            <a:ln w="25400">
              <a:solidFill>
                <a:srgbClr val="000000"/>
              </a:solidFill>
            </a:ln>
          </p:spPr>
          <p:txBody>
            <a:bodyPr wrap="square" lIns="0" tIns="0" rIns="0" bIns="0" rtlCol="0"/>
            <a:lstStyle/>
            <a:p>
              <a:endParaRPr/>
            </a:p>
          </p:txBody>
        </p:sp>
        <p:sp>
          <p:nvSpPr>
            <p:cNvPr id="271" name="object 271"/>
            <p:cNvSpPr/>
            <p:nvPr/>
          </p:nvSpPr>
          <p:spPr>
            <a:xfrm>
              <a:off x="8029649" y="4433130"/>
              <a:ext cx="64135" cy="175260"/>
            </a:xfrm>
            <a:custGeom>
              <a:avLst/>
              <a:gdLst/>
              <a:ahLst/>
              <a:cxnLst/>
              <a:rect l="l" t="t" r="r" b="b"/>
              <a:pathLst>
                <a:path w="64134" h="175260">
                  <a:moveTo>
                    <a:pt x="63830" y="0"/>
                  </a:moveTo>
                  <a:lnTo>
                    <a:pt x="57719" y="68550"/>
                  </a:lnTo>
                  <a:lnTo>
                    <a:pt x="43692" y="124282"/>
                  </a:lnTo>
                  <a:lnTo>
                    <a:pt x="23776" y="161630"/>
                  </a:lnTo>
                  <a:lnTo>
                    <a:pt x="0" y="175031"/>
                  </a:lnTo>
                </a:path>
              </a:pathLst>
            </a:custGeom>
            <a:ln w="25400">
              <a:solidFill>
                <a:srgbClr val="000000"/>
              </a:solidFill>
            </a:ln>
          </p:spPr>
          <p:txBody>
            <a:bodyPr wrap="square" lIns="0" tIns="0" rIns="0" bIns="0" rtlCol="0"/>
            <a:lstStyle/>
            <a:p>
              <a:endParaRPr/>
            </a:p>
          </p:txBody>
        </p:sp>
        <p:sp>
          <p:nvSpPr>
            <p:cNvPr id="272" name="object 272"/>
            <p:cNvSpPr/>
            <p:nvPr/>
          </p:nvSpPr>
          <p:spPr>
            <a:xfrm>
              <a:off x="7968371" y="4428576"/>
              <a:ext cx="59690" cy="179070"/>
            </a:xfrm>
            <a:custGeom>
              <a:avLst/>
              <a:gdLst/>
              <a:ahLst/>
              <a:cxnLst/>
              <a:rect l="l" t="t" r="r" b="b"/>
              <a:pathLst>
                <a:path w="59690" h="179070">
                  <a:moveTo>
                    <a:pt x="59105" y="178523"/>
                  </a:moveTo>
                  <a:lnTo>
                    <a:pt x="58623" y="178549"/>
                  </a:lnTo>
                  <a:lnTo>
                    <a:pt x="58153" y="178561"/>
                  </a:lnTo>
                  <a:lnTo>
                    <a:pt x="57670" y="178549"/>
                  </a:lnTo>
                  <a:lnTo>
                    <a:pt x="34264" y="164188"/>
                  </a:lnTo>
                  <a:lnTo>
                    <a:pt x="15614" y="125812"/>
                  </a:lnTo>
                  <a:lnTo>
                    <a:pt x="3574" y="69167"/>
                  </a:lnTo>
                  <a:lnTo>
                    <a:pt x="0" y="0"/>
                  </a:lnTo>
                </a:path>
              </a:pathLst>
            </a:custGeom>
            <a:ln w="25400">
              <a:solidFill>
                <a:srgbClr val="000000"/>
              </a:solidFill>
            </a:ln>
          </p:spPr>
          <p:txBody>
            <a:bodyPr wrap="square" lIns="0" tIns="0" rIns="0" bIns="0" rtlCol="0"/>
            <a:lstStyle/>
            <a:p>
              <a:endParaRPr/>
            </a:p>
          </p:txBody>
        </p:sp>
        <p:sp>
          <p:nvSpPr>
            <p:cNvPr id="273" name="object 273"/>
            <p:cNvSpPr/>
            <p:nvPr/>
          </p:nvSpPr>
          <p:spPr>
            <a:xfrm>
              <a:off x="8094963" y="4259643"/>
              <a:ext cx="111125" cy="111760"/>
            </a:xfrm>
            <a:custGeom>
              <a:avLst/>
              <a:gdLst/>
              <a:ahLst/>
              <a:cxnLst/>
              <a:rect l="l" t="t" r="r" b="b"/>
              <a:pathLst>
                <a:path w="111125" h="111760">
                  <a:moveTo>
                    <a:pt x="0" y="0"/>
                  </a:moveTo>
                  <a:lnTo>
                    <a:pt x="35678" y="8422"/>
                  </a:lnTo>
                  <a:lnTo>
                    <a:pt x="67333" y="31110"/>
                  </a:lnTo>
                  <a:lnTo>
                    <a:pt x="93052" y="66135"/>
                  </a:lnTo>
                  <a:lnTo>
                    <a:pt x="110921" y="111569"/>
                  </a:lnTo>
                </a:path>
              </a:pathLst>
            </a:custGeom>
            <a:ln w="25400">
              <a:solidFill>
                <a:srgbClr val="000000"/>
              </a:solidFill>
            </a:ln>
          </p:spPr>
          <p:txBody>
            <a:bodyPr wrap="square" lIns="0" tIns="0" rIns="0" bIns="0" rtlCol="0"/>
            <a:lstStyle/>
            <a:p>
              <a:endParaRPr/>
            </a:p>
          </p:txBody>
        </p:sp>
        <p:sp>
          <p:nvSpPr>
            <p:cNvPr id="274" name="object 274"/>
            <p:cNvSpPr/>
            <p:nvPr/>
          </p:nvSpPr>
          <p:spPr>
            <a:xfrm>
              <a:off x="7968894" y="4258910"/>
              <a:ext cx="125095" cy="175895"/>
            </a:xfrm>
            <a:custGeom>
              <a:avLst/>
              <a:gdLst/>
              <a:ahLst/>
              <a:cxnLst/>
              <a:rect l="l" t="t" r="r" b="b"/>
              <a:pathLst>
                <a:path w="125095" h="175895">
                  <a:moveTo>
                    <a:pt x="0" y="175374"/>
                  </a:moveTo>
                  <a:lnTo>
                    <a:pt x="12" y="174904"/>
                  </a:lnTo>
                  <a:lnTo>
                    <a:pt x="12" y="174447"/>
                  </a:lnTo>
                  <a:lnTo>
                    <a:pt x="25" y="173989"/>
                  </a:lnTo>
                  <a:lnTo>
                    <a:pt x="7192" y="118436"/>
                  </a:lnTo>
                  <a:lnTo>
                    <a:pt x="25283" y="70394"/>
                  </a:lnTo>
                  <a:lnTo>
                    <a:pt x="52249" y="32729"/>
                  </a:lnTo>
                  <a:lnTo>
                    <a:pt x="86038" y="8309"/>
                  </a:lnTo>
                  <a:lnTo>
                    <a:pt x="124599" y="0"/>
                  </a:lnTo>
                </a:path>
              </a:pathLst>
            </a:custGeom>
            <a:ln w="25400">
              <a:solidFill>
                <a:srgbClr val="000000"/>
              </a:solidFill>
            </a:ln>
          </p:spPr>
          <p:txBody>
            <a:bodyPr wrap="square" lIns="0" tIns="0" rIns="0" bIns="0" rtlCol="0"/>
            <a:lstStyle/>
            <a:p>
              <a:endParaRPr/>
            </a:p>
          </p:txBody>
        </p:sp>
        <p:sp>
          <p:nvSpPr>
            <p:cNvPr id="275" name="object 275"/>
            <p:cNvSpPr/>
            <p:nvPr/>
          </p:nvSpPr>
          <p:spPr>
            <a:xfrm>
              <a:off x="7971991" y="4256793"/>
              <a:ext cx="118745" cy="178435"/>
            </a:xfrm>
            <a:custGeom>
              <a:avLst/>
              <a:gdLst/>
              <a:ahLst/>
              <a:cxnLst/>
              <a:rect l="l" t="t" r="r" b="b"/>
              <a:pathLst>
                <a:path w="118745" h="178435">
                  <a:moveTo>
                    <a:pt x="0" y="0"/>
                  </a:moveTo>
                  <a:lnTo>
                    <a:pt x="38058" y="9623"/>
                  </a:lnTo>
                  <a:lnTo>
                    <a:pt x="70862" y="35157"/>
                  </a:lnTo>
                  <a:lnTo>
                    <a:pt x="96480" y="73700"/>
                  </a:lnTo>
                  <a:lnTo>
                    <a:pt x="112982" y="122350"/>
                  </a:lnTo>
                  <a:lnTo>
                    <a:pt x="118440" y="178206"/>
                  </a:lnTo>
                </a:path>
              </a:pathLst>
            </a:custGeom>
            <a:ln w="25399">
              <a:solidFill>
                <a:srgbClr val="000000"/>
              </a:solidFill>
            </a:ln>
          </p:spPr>
          <p:txBody>
            <a:bodyPr wrap="square" lIns="0" tIns="0" rIns="0" bIns="0" rtlCol="0"/>
            <a:lstStyle/>
            <a:p>
              <a:endParaRPr/>
            </a:p>
          </p:txBody>
        </p:sp>
        <p:sp>
          <p:nvSpPr>
            <p:cNvPr id="276" name="object 276"/>
            <p:cNvSpPr/>
            <p:nvPr/>
          </p:nvSpPr>
          <p:spPr>
            <a:xfrm>
              <a:off x="8192293" y="4371336"/>
              <a:ext cx="184150" cy="62865"/>
            </a:xfrm>
            <a:custGeom>
              <a:avLst/>
              <a:gdLst/>
              <a:ahLst/>
              <a:cxnLst/>
              <a:rect l="l" t="t" r="r" b="b"/>
              <a:pathLst>
                <a:path w="184150" h="62864">
                  <a:moveTo>
                    <a:pt x="184137" y="62852"/>
                  </a:moveTo>
                  <a:lnTo>
                    <a:pt x="112146" y="57014"/>
                  </a:lnTo>
                  <a:lnTo>
                    <a:pt x="53511" y="43503"/>
                  </a:lnTo>
                  <a:lnTo>
                    <a:pt x="14155" y="24297"/>
                  </a:lnTo>
                  <a:lnTo>
                    <a:pt x="0" y="1371"/>
                  </a:lnTo>
                  <a:lnTo>
                    <a:pt x="0" y="914"/>
                  </a:lnTo>
                  <a:lnTo>
                    <a:pt x="25" y="457"/>
                  </a:lnTo>
                  <a:lnTo>
                    <a:pt x="63" y="0"/>
                  </a:lnTo>
                </a:path>
              </a:pathLst>
            </a:custGeom>
            <a:ln w="25400">
              <a:solidFill>
                <a:srgbClr val="000000"/>
              </a:solidFill>
            </a:ln>
          </p:spPr>
          <p:txBody>
            <a:bodyPr wrap="square" lIns="0" tIns="0" rIns="0" bIns="0" rtlCol="0"/>
            <a:lstStyle/>
            <a:p>
              <a:endParaRPr/>
            </a:p>
          </p:txBody>
        </p:sp>
        <p:sp>
          <p:nvSpPr>
            <p:cNvPr id="277" name="object 277"/>
            <p:cNvSpPr/>
            <p:nvPr/>
          </p:nvSpPr>
          <p:spPr>
            <a:xfrm>
              <a:off x="7651325" y="4411550"/>
              <a:ext cx="184150" cy="73025"/>
            </a:xfrm>
            <a:custGeom>
              <a:avLst/>
              <a:gdLst/>
              <a:ahLst/>
              <a:cxnLst/>
              <a:rect l="l" t="t" r="r" b="b"/>
              <a:pathLst>
                <a:path w="184150" h="73025">
                  <a:moveTo>
                    <a:pt x="0" y="0"/>
                  </a:moveTo>
                  <a:lnTo>
                    <a:pt x="71991" y="5853"/>
                  </a:lnTo>
                  <a:lnTo>
                    <a:pt x="130625" y="19405"/>
                  </a:lnTo>
                  <a:lnTo>
                    <a:pt x="169981" y="38672"/>
                  </a:lnTo>
                  <a:lnTo>
                    <a:pt x="184137" y="61671"/>
                  </a:lnTo>
                  <a:lnTo>
                    <a:pt x="184073" y="65328"/>
                  </a:lnTo>
                  <a:lnTo>
                    <a:pt x="182930" y="68948"/>
                  </a:lnTo>
                  <a:lnTo>
                    <a:pt x="180708" y="72504"/>
                  </a:lnTo>
                </a:path>
              </a:pathLst>
            </a:custGeom>
            <a:ln w="25400">
              <a:solidFill>
                <a:srgbClr val="000000"/>
              </a:solidFill>
            </a:ln>
          </p:spPr>
          <p:txBody>
            <a:bodyPr wrap="square" lIns="0" tIns="0" rIns="0" bIns="0" rtlCol="0"/>
            <a:lstStyle/>
            <a:p>
              <a:endParaRPr/>
            </a:p>
          </p:txBody>
        </p:sp>
        <p:sp>
          <p:nvSpPr>
            <p:cNvPr id="278" name="object 278"/>
            <p:cNvSpPr/>
            <p:nvPr/>
          </p:nvSpPr>
          <p:spPr>
            <a:xfrm>
              <a:off x="7503413" y="4415789"/>
              <a:ext cx="147955" cy="3175"/>
            </a:xfrm>
            <a:custGeom>
              <a:avLst/>
              <a:gdLst/>
              <a:ahLst/>
              <a:cxnLst/>
              <a:rect l="l" t="t" r="r" b="b"/>
              <a:pathLst>
                <a:path w="147954" h="3175">
                  <a:moveTo>
                    <a:pt x="0" y="0"/>
                  </a:moveTo>
                  <a:lnTo>
                    <a:pt x="147828" y="3048"/>
                  </a:lnTo>
                </a:path>
              </a:pathLst>
            </a:custGeom>
            <a:ln w="25907">
              <a:solidFill>
                <a:srgbClr val="000000"/>
              </a:solidFill>
            </a:ln>
          </p:spPr>
          <p:txBody>
            <a:bodyPr wrap="square" lIns="0" tIns="0" rIns="0" bIns="0" rtlCol="0"/>
            <a:lstStyle/>
            <a:p>
              <a:endParaRPr/>
            </a:p>
          </p:txBody>
        </p:sp>
        <p:sp>
          <p:nvSpPr>
            <p:cNvPr id="279" name="object 279"/>
            <p:cNvSpPr/>
            <p:nvPr/>
          </p:nvSpPr>
          <p:spPr>
            <a:xfrm>
              <a:off x="7450069" y="4369724"/>
              <a:ext cx="103505" cy="93980"/>
            </a:xfrm>
            <a:custGeom>
              <a:avLst/>
              <a:gdLst/>
              <a:ahLst/>
              <a:cxnLst/>
              <a:rect l="l" t="t" r="r" b="b"/>
              <a:pathLst>
                <a:path w="103504" h="93979">
                  <a:moveTo>
                    <a:pt x="50821" y="0"/>
                  </a:moveTo>
                  <a:lnTo>
                    <a:pt x="31465" y="1795"/>
                  </a:lnTo>
                  <a:lnTo>
                    <a:pt x="15061" y="10196"/>
                  </a:lnTo>
                  <a:lnTo>
                    <a:pt x="3772" y="24588"/>
                  </a:lnTo>
                  <a:lnTo>
                    <a:pt x="0" y="42489"/>
                  </a:lnTo>
                  <a:lnTo>
                    <a:pt x="4107" y="60456"/>
                  </a:lnTo>
                  <a:lnTo>
                    <a:pt x="15176" y="76438"/>
                  </a:lnTo>
                  <a:lnTo>
                    <a:pt x="32284" y="88380"/>
                  </a:lnTo>
                  <a:lnTo>
                    <a:pt x="52431" y="93805"/>
                  </a:lnTo>
                  <a:lnTo>
                    <a:pt x="71787" y="92009"/>
                  </a:lnTo>
                  <a:lnTo>
                    <a:pt x="88191" y="83608"/>
                  </a:lnTo>
                  <a:lnTo>
                    <a:pt x="99480" y="69216"/>
                  </a:lnTo>
                  <a:lnTo>
                    <a:pt x="103247" y="51323"/>
                  </a:lnTo>
                  <a:lnTo>
                    <a:pt x="99140" y="33358"/>
                  </a:lnTo>
                  <a:lnTo>
                    <a:pt x="88075" y="17374"/>
                  </a:lnTo>
                  <a:lnTo>
                    <a:pt x="70968" y="5424"/>
                  </a:lnTo>
                  <a:lnTo>
                    <a:pt x="50821" y="0"/>
                  </a:lnTo>
                  <a:close/>
                </a:path>
              </a:pathLst>
            </a:custGeom>
            <a:solidFill>
              <a:srgbClr val="608FFC"/>
            </a:solidFill>
          </p:spPr>
          <p:txBody>
            <a:bodyPr wrap="square" lIns="0" tIns="0" rIns="0" bIns="0" rtlCol="0"/>
            <a:lstStyle/>
            <a:p>
              <a:endParaRPr/>
            </a:p>
          </p:txBody>
        </p:sp>
        <p:sp>
          <p:nvSpPr>
            <p:cNvPr id="280" name="object 280"/>
            <p:cNvSpPr/>
            <p:nvPr/>
          </p:nvSpPr>
          <p:spPr>
            <a:xfrm>
              <a:off x="7450069" y="4369724"/>
              <a:ext cx="103505" cy="93980"/>
            </a:xfrm>
            <a:custGeom>
              <a:avLst/>
              <a:gdLst/>
              <a:ahLst/>
              <a:cxnLst/>
              <a:rect l="l" t="t" r="r" b="b"/>
              <a:pathLst>
                <a:path w="103504" h="93979">
                  <a:moveTo>
                    <a:pt x="32284" y="88380"/>
                  </a:moveTo>
                  <a:lnTo>
                    <a:pt x="15176" y="76438"/>
                  </a:lnTo>
                  <a:lnTo>
                    <a:pt x="4107" y="60456"/>
                  </a:lnTo>
                  <a:lnTo>
                    <a:pt x="0" y="42489"/>
                  </a:lnTo>
                  <a:lnTo>
                    <a:pt x="3772" y="24588"/>
                  </a:lnTo>
                  <a:lnTo>
                    <a:pt x="15061" y="10196"/>
                  </a:lnTo>
                  <a:lnTo>
                    <a:pt x="31465" y="1795"/>
                  </a:lnTo>
                  <a:lnTo>
                    <a:pt x="50821" y="0"/>
                  </a:lnTo>
                  <a:lnTo>
                    <a:pt x="70968" y="5424"/>
                  </a:lnTo>
                  <a:lnTo>
                    <a:pt x="88075" y="17374"/>
                  </a:lnTo>
                  <a:lnTo>
                    <a:pt x="99140" y="33358"/>
                  </a:lnTo>
                  <a:lnTo>
                    <a:pt x="103247" y="51323"/>
                  </a:lnTo>
                  <a:lnTo>
                    <a:pt x="99480" y="69216"/>
                  </a:lnTo>
                  <a:lnTo>
                    <a:pt x="88191" y="83608"/>
                  </a:lnTo>
                  <a:lnTo>
                    <a:pt x="71787" y="92009"/>
                  </a:lnTo>
                  <a:lnTo>
                    <a:pt x="52431" y="93805"/>
                  </a:lnTo>
                  <a:lnTo>
                    <a:pt x="32284" y="88380"/>
                  </a:lnTo>
                  <a:close/>
                </a:path>
              </a:pathLst>
            </a:custGeom>
            <a:ln w="12700">
              <a:solidFill>
                <a:srgbClr val="000000"/>
              </a:solidFill>
            </a:ln>
          </p:spPr>
          <p:txBody>
            <a:bodyPr wrap="square" lIns="0" tIns="0" rIns="0" bIns="0" rtlCol="0"/>
            <a:lstStyle/>
            <a:p>
              <a:endParaRPr/>
            </a:p>
          </p:txBody>
        </p:sp>
        <p:sp>
          <p:nvSpPr>
            <p:cNvPr id="281" name="object 281"/>
            <p:cNvSpPr/>
            <p:nvPr/>
          </p:nvSpPr>
          <p:spPr>
            <a:xfrm>
              <a:off x="6969755" y="3669391"/>
              <a:ext cx="103505" cy="93980"/>
            </a:xfrm>
            <a:custGeom>
              <a:avLst/>
              <a:gdLst/>
              <a:ahLst/>
              <a:cxnLst/>
              <a:rect l="l" t="t" r="r" b="b"/>
              <a:pathLst>
                <a:path w="103504" h="93979">
                  <a:moveTo>
                    <a:pt x="50821" y="0"/>
                  </a:moveTo>
                  <a:lnTo>
                    <a:pt x="31465" y="1795"/>
                  </a:lnTo>
                  <a:lnTo>
                    <a:pt x="15061" y="10196"/>
                  </a:lnTo>
                  <a:lnTo>
                    <a:pt x="3772" y="24588"/>
                  </a:lnTo>
                  <a:lnTo>
                    <a:pt x="0" y="42489"/>
                  </a:lnTo>
                  <a:lnTo>
                    <a:pt x="4107" y="60456"/>
                  </a:lnTo>
                  <a:lnTo>
                    <a:pt x="15176" y="76438"/>
                  </a:lnTo>
                  <a:lnTo>
                    <a:pt x="32284" y="88380"/>
                  </a:lnTo>
                  <a:lnTo>
                    <a:pt x="52431" y="93805"/>
                  </a:lnTo>
                  <a:lnTo>
                    <a:pt x="71787" y="92009"/>
                  </a:lnTo>
                  <a:lnTo>
                    <a:pt x="88191" y="83608"/>
                  </a:lnTo>
                  <a:lnTo>
                    <a:pt x="99480" y="69216"/>
                  </a:lnTo>
                  <a:lnTo>
                    <a:pt x="103247" y="51323"/>
                  </a:lnTo>
                  <a:lnTo>
                    <a:pt x="99140" y="33358"/>
                  </a:lnTo>
                  <a:lnTo>
                    <a:pt x="88075" y="17374"/>
                  </a:lnTo>
                  <a:lnTo>
                    <a:pt x="70968" y="5424"/>
                  </a:lnTo>
                  <a:lnTo>
                    <a:pt x="50821" y="0"/>
                  </a:lnTo>
                  <a:close/>
                </a:path>
              </a:pathLst>
            </a:custGeom>
            <a:solidFill>
              <a:srgbClr val="608FFC"/>
            </a:solidFill>
          </p:spPr>
          <p:txBody>
            <a:bodyPr wrap="square" lIns="0" tIns="0" rIns="0" bIns="0" rtlCol="0"/>
            <a:lstStyle/>
            <a:p>
              <a:endParaRPr/>
            </a:p>
          </p:txBody>
        </p:sp>
        <p:sp>
          <p:nvSpPr>
            <p:cNvPr id="282" name="object 282"/>
            <p:cNvSpPr/>
            <p:nvPr/>
          </p:nvSpPr>
          <p:spPr>
            <a:xfrm>
              <a:off x="6969755" y="3669391"/>
              <a:ext cx="103505" cy="93980"/>
            </a:xfrm>
            <a:custGeom>
              <a:avLst/>
              <a:gdLst/>
              <a:ahLst/>
              <a:cxnLst/>
              <a:rect l="l" t="t" r="r" b="b"/>
              <a:pathLst>
                <a:path w="103504" h="93979">
                  <a:moveTo>
                    <a:pt x="32284" y="88380"/>
                  </a:moveTo>
                  <a:lnTo>
                    <a:pt x="15176" y="76438"/>
                  </a:lnTo>
                  <a:lnTo>
                    <a:pt x="4107" y="60456"/>
                  </a:lnTo>
                  <a:lnTo>
                    <a:pt x="0" y="42489"/>
                  </a:lnTo>
                  <a:lnTo>
                    <a:pt x="3772" y="24588"/>
                  </a:lnTo>
                  <a:lnTo>
                    <a:pt x="15061" y="10196"/>
                  </a:lnTo>
                  <a:lnTo>
                    <a:pt x="31465" y="1795"/>
                  </a:lnTo>
                  <a:lnTo>
                    <a:pt x="50821" y="0"/>
                  </a:lnTo>
                  <a:lnTo>
                    <a:pt x="70968" y="5424"/>
                  </a:lnTo>
                  <a:lnTo>
                    <a:pt x="88075" y="17374"/>
                  </a:lnTo>
                  <a:lnTo>
                    <a:pt x="99140" y="33358"/>
                  </a:lnTo>
                  <a:lnTo>
                    <a:pt x="103247" y="51323"/>
                  </a:lnTo>
                  <a:lnTo>
                    <a:pt x="99480" y="69216"/>
                  </a:lnTo>
                  <a:lnTo>
                    <a:pt x="88191" y="83608"/>
                  </a:lnTo>
                  <a:lnTo>
                    <a:pt x="71787" y="92009"/>
                  </a:lnTo>
                  <a:lnTo>
                    <a:pt x="52431" y="93805"/>
                  </a:lnTo>
                  <a:lnTo>
                    <a:pt x="32284" y="88380"/>
                  </a:lnTo>
                  <a:close/>
                </a:path>
              </a:pathLst>
            </a:custGeom>
            <a:ln w="12700">
              <a:solidFill>
                <a:srgbClr val="000000"/>
              </a:solidFill>
            </a:ln>
          </p:spPr>
          <p:txBody>
            <a:bodyPr wrap="square" lIns="0" tIns="0" rIns="0" bIns="0" rtlCol="0"/>
            <a:lstStyle/>
            <a:p>
              <a:endParaRPr/>
            </a:p>
          </p:txBody>
        </p:sp>
        <p:sp>
          <p:nvSpPr>
            <p:cNvPr id="283" name="object 283"/>
            <p:cNvSpPr/>
            <p:nvPr/>
          </p:nvSpPr>
          <p:spPr>
            <a:xfrm>
              <a:off x="8449055" y="4398263"/>
              <a:ext cx="332740" cy="0"/>
            </a:xfrm>
            <a:custGeom>
              <a:avLst/>
              <a:gdLst/>
              <a:ahLst/>
              <a:cxnLst/>
              <a:rect l="l" t="t" r="r" b="b"/>
              <a:pathLst>
                <a:path w="332740">
                  <a:moveTo>
                    <a:pt x="332231" y="0"/>
                  </a:moveTo>
                  <a:lnTo>
                    <a:pt x="0" y="0"/>
                  </a:lnTo>
                </a:path>
              </a:pathLst>
            </a:custGeom>
            <a:ln w="12192">
              <a:solidFill>
                <a:srgbClr val="000000"/>
              </a:solidFill>
            </a:ln>
          </p:spPr>
          <p:txBody>
            <a:bodyPr wrap="square" lIns="0" tIns="0" rIns="0" bIns="0" rtlCol="0"/>
            <a:lstStyle/>
            <a:p>
              <a:endParaRPr/>
            </a:p>
          </p:txBody>
        </p:sp>
        <p:sp>
          <p:nvSpPr>
            <p:cNvPr id="284" name="object 284"/>
            <p:cNvSpPr/>
            <p:nvPr/>
          </p:nvSpPr>
          <p:spPr>
            <a:xfrm>
              <a:off x="8342701" y="4360017"/>
              <a:ext cx="103505" cy="93980"/>
            </a:xfrm>
            <a:custGeom>
              <a:avLst/>
              <a:gdLst/>
              <a:ahLst/>
              <a:cxnLst/>
              <a:rect l="l" t="t" r="r" b="b"/>
              <a:pathLst>
                <a:path w="103504" h="93979">
                  <a:moveTo>
                    <a:pt x="50821" y="0"/>
                  </a:moveTo>
                  <a:lnTo>
                    <a:pt x="31465" y="1795"/>
                  </a:lnTo>
                  <a:lnTo>
                    <a:pt x="15061" y="10196"/>
                  </a:lnTo>
                  <a:lnTo>
                    <a:pt x="3772" y="24588"/>
                  </a:lnTo>
                  <a:lnTo>
                    <a:pt x="0" y="42489"/>
                  </a:lnTo>
                  <a:lnTo>
                    <a:pt x="4107" y="60456"/>
                  </a:lnTo>
                  <a:lnTo>
                    <a:pt x="15176" y="76438"/>
                  </a:lnTo>
                  <a:lnTo>
                    <a:pt x="32284" y="88380"/>
                  </a:lnTo>
                  <a:lnTo>
                    <a:pt x="52431" y="93805"/>
                  </a:lnTo>
                  <a:lnTo>
                    <a:pt x="71787" y="92009"/>
                  </a:lnTo>
                  <a:lnTo>
                    <a:pt x="88191" y="83608"/>
                  </a:lnTo>
                  <a:lnTo>
                    <a:pt x="99480" y="69216"/>
                  </a:lnTo>
                  <a:lnTo>
                    <a:pt x="103247" y="51323"/>
                  </a:lnTo>
                  <a:lnTo>
                    <a:pt x="99140" y="33358"/>
                  </a:lnTo>
                  <a:lnTo>
                    <a:pt x="88075" y="17374"/>
                  </a:lnTo>
                  <a:lnTo>
                    <a:pt x="70968" y="5424"/>
                  </a:lnTo>
                  <a:lnTo>
                    <a:pt x="50821" y="0"/>
                  </a:lnTo>
                  <a:close/>
                </a:path>
              </a:pathLst>
            </a:custGeom>
            <a:solidFill>
              <a:srgbClr val="608FFC"/>
            </a:solidFill>
          </p:spPr>
          <p:txBody>
            <a:bodyPr wrap="square" lIns="0" tIns="0" rIns="0" bIns="0" rtlCol="0"/>
            <a:lstStyle/>
            <a:p>
              <a:endParaRPr/>
            </a:p>
          </p:txBody>
        </p:sp>
        <p:sp>
          <p:nvSpPr>
            <p:cNvPr id="285" name="object 285"/>
            <p:cNvSpPr/>
            <p:nvPr/>
          </p:nvSpPr>
          <p:spPr>
            <a:xfrm>
              <a:off x="8342701" y="4360017"/>
              <a:ext cx="103505" cy="93980"/>
            </a:xfrm>
            <a:custGeom>
              <a:avLst/>
              <a:gdLst/>
              <a:ahLst/>
              <a:cxnLst/>
              <a:rect l="l" t="t" r="r" b="b"/>
              <a:pathLst>
                <a:path w="103504" h="93979">
                  <a:moveTo>
                    <a:pt x="32284" y="88380"/>
                  </a:moveTo>
                  <a:lnTo>
                    <a:pt x="15176" y="76438"/>
                  </a:lnTo>
                  <a:lnTo>
                    <a:pt x="4107" y="60456"/>
                  </a:lnTo>
                  <a:lnTo>
                    <a:pt x="0" y="42489"/>
                  </a:lnTo>
                  <a:lnTo>
                    <a:pt x="3772" y="24588"/>
                  </a:lnTo>
                  <a:lnTo>
                    <a:pt x="15061" y="10196"/>
                  </a:lnTo>
                  <a:lnTo>
                    <a:pt x="31465" y="1795"/>
                  </a:lnTo>
                  <a:lnTo>
                    <a:pt x="50821" y="0"/>
                  </a:lnTo>
                  <a:lnTo>
                    <a:pt x="70968" y="5424"/>
                  </a:lnTo>
                  <a:lnTo>
                    <a:pt x="88075" y="17374"/>
                  </a:lnTo>
                  <a:lnTo>
                    <a:pt x="99140" y="33358"/>
                  </a:lnTo>
                  <a:lnTo>
                    <a:pt x="103247" y="51323"/>
                  </a:lnTo>
                  <a:lnTo>
                    <a:pt x="99480" y="69216"/>
                  </a:lnTo>
                  <a:lnTo>
                    <a:pt x="88191" y="83608"/>
                  </a:lnTo>
                  <a:lnTo>
                    <a:pt x="71787" y="92009"/>
                  </a:lnTo>
                  <a:lnTo>
                    <a:pt x="52431" y="93805"/>
                  </a:lnTo>
                  <a:lnTo>
                    <a:pt x="32284" y="88380"/>
                  </a:lnTo>
                  <a:close/>
                </a:path>
              </a:pathLst>
            </a:custGeom>
            <a:ln w="12700">
              <a:solidFill>
                <a:srgbClr val="000000"/>
              </a:solidFill>
            </a:ln>
          </p:spPr>
          <p:txBody>
            <a:bodyPr wrap="square" lIns="0" tIns="0" rIns="0" bIns="0" rtlCol="0"/>
            <a:lstStyle/>
            <a:p>
              <a:endParaRPr/>
            </a:p>
          </p:txBody>
        </p:sp>
        <p:sp>
          <p:nvSpPr>
            <p:cNvPr id="286" name="object 286"/>
            <p:cNvSpPr/>
            <p:nvPr/>
          </p:nvSpPr>
          <p:spPr>
            <a:xfrm>
              <a:off x="7746491" y="3962399"/>
              <a:ext cx="1035050" cy="0"/>
            </a:xfrm>
            <a:custGeom>
              <a:avLst/>
              <a:gdLst/>
              <a:ahLst/>
              <a:cxnLst/>
              <a:rect l="l" t="t" r="r" b="b"/>
              <a:pathLst>
                <a:path w="1035050">
                  <a:moveTo>
                    <a:pt x="1034796" y="0"/>
                  </a:moveTo>
                  <a:lnTo>
                    <a:pt x="0" y="0"/>
                  </a:lnTo>
                </a:path>
              </a:pathLst>
            </a:custGeom>
            <a:ln w="12192">
              <a:solidFill>
                <a:srgbClr val="000000"/>
              </a:solidFill>
            </a:ln>
          </p:spPr>
          <p:txBody>
            <a:bodyPr wrap="square" lIns="0" tIns="0" rIns="0" bIns="0" rtlCol="0"/>
            <a:lstStyle/>
            <a:p>
              <a:endParaRPr/>
            </a:p>
          </p:txBody>
        </p:sp>
        <p:sp>
          <p:nvSpPr>
            <p:cNvPr id="287" name="object 287"/>
            <p:cNvSpPr/>
            <p:nvPr/>
          </p:nvSpPr>
          <p:spPr>
            <a:xfrm>
              <a:off x="8327136" y="4078223"/>
              <a:ext cx="368935" cy="0"/>
            </a:xfrm>
            <a:custGeom>
              <a:avLst/>
              <a:gdLst/>
              <a:ahLst/>
              <a:cxnLst/>
              <a:rect l="l" t="t" r="r" b="b"/>
              <a:pathLst>
                <a:path w="368934">
                  <a:moveTo>
                    <a:pt x="0" y="0"/>
                  </a:moveTo>
                  <a:lnTo>
                    <a:pt x="368808" y="0"/>
                  </a:lnTo>
                </a:path>
              </a:pathLst>
            </a:custGeom>
            <a:ln w="12192">
              <a:solidFill>
                <a:srgbClr val="000000"/>
              </a:solidFill>
            </a:ln>
          </p:spPr>
          <p:txBody>
            <a:bodyPr wrap="square" lIns="0" tIns="0" rIns="0" bIns="0" rtlCol="0"/>
            <a:lstStyle/>
            <a:p>
              <a:endParaRPr/>
            </a:p>
          </p:txBody>
        </p:sp>
        <p:sp>
          <p:nvSpPr>
            <p:cNvPr id="288" name="object 288"/>
            <p:cNvSpPr/>
            <p:nvPr/>
          </p:nvSpPr>
          <p:spPr>
            <a:xfrm>
              <a:off x="8389619" y="4136135"/>
              <a:ext cx="243840" cy="0"/>
            </a:xfrm>
            <a:custGeom>
              <a:avLst/>
              <a:gdLst/>
              <a:ahLst/>
              <a:cxnLst/>
              <a:rect l="l" t="t" r="r" b="b"/>
              <a:pathLst>
                <a:path w="243840">
                  <a:moveTo>
                    <a:pt x="0" y="0"/>
                  </a:moveTo>
                  <a:lnTo>
                    <a:pt x="243840" y="0"/>
                  </a:lnTo>
                </a:path>
              </a:pathLst>
            </a:custGeom>
            <a:ln w="12192">
              <a:solidFill>
                <a:srgbClr val="000000"/>
              </a:solidFill>
            </a:ln>
          </p:spPr>
          <p:txBody>
            <a:bodyPr wrap="square" lIns="0" tIns="0" rIns="0" bIns="0" rtlCol="0"/>
            <a:lstStyle/>
            <a:p>
              <a:endParaRPr/>
            </a:p>
          </p:txBody>
        </p:sp>
        <p:sp>
          <p:nvSpPr>
            <p:cNvPr id="289" name="object 289"/>
            <p:cNvSpPr/>
            <p:nvPr/>
          </p:nvSpPr>
          <p:spPr>
            <a:xfrm>
              <a:off x="8450580" y="4195571"/>
              <a:ext cx="123825" cy="0"/>
            </a:xfrm>
            <a:custGeom>
              <a:avLst/>
              <a:gdLst/>
              <a:ahLst/>
              <a:cxnLst/>
              <a:rect l="l" t="t" r="r" b="b"/>
              <a:pathLst>
                <a:path w="123825">
                  <a:moveTo>
                    <a:pt x="0" y="0"/>
                  </a:moveTo>
                  <a:lnTo>
                    <a:pt x="123444" y="0"/>
                  </a:lnTo>
                </a:path>
              </a:pathLst>
            </a:custGeom>
            <a:ln w="12192">
              <a:solidFill>
                <a:srgbClr val="000000"/>
              </a:solidFill>
            </a:ln>
          </p:spPr>
          <p:txBody>
            <a:bodyPr wrap="square" lIns="0" tIns="0" rIns="0" bIns="0" rtlCol="0"/>
            <a:lstStyle/>
            <a:p>
              <a:endParaRPr/>
            </a:p>
          </p:txBody>
        </p:sp>
        <p:sp>
          <p:nvSpPr>
            <p:cNvPr id="290" name="object 290"/>
            <p:cNvSpPr/>
            <p:nvPr/>
          </p:nvSpPr>
          <p:spPr>
            <a:xfrm>
              <a:off x="8506967" y="3965447"/>
              <a:ext cx="0" cy="113030"/>
            </a:xfrm>
            <a:custGeom>
              <a:avLst/>
              <a:gdLst/>
              <a:ahLst/>
              <a:cxnLst/>
              <a:rect l="l" t="t" r="r" b="b"/>
              <a:pathLst>
                <a:path h="113029">
                  <a:moveTo>
                    <a:pt x="0" y="112775"/>
                  </a:moveTo>
                  <a:lnTo>
                    <a:pt x="0" y="0"/>
                  </a:lnTo>
                </a:path>
              </a:pathLst>
            </a:custGeom>
            <a:ln w="12192">
              <a:solidFill>
                <a:srgbClr val="000000"/>
              </a:solidFill>
            </a:ln>
          </p:spPr>
          <p:txBody>
            <a:bodyPr wrap="square" lIns="0" tIns="0" rIns="0" bIns="0" rtlCol="0"/>
            <a:lstStyle/>
            <a:p>
              <a:endParaRPr/>
            </a:p>
          </p:txBody>
        </p:sp>
        <p:sp>
          <p:nvSpPr>
            <p:cNvPr id="291" name="object 291"/>
            <p:cNvSpPr/>
            <p:nvPr/>
          </p:nvSpPr>
          <p:spPr>
            <a:xfrm>
              <a:off x="7531608" y="3962399"/>
              <a:ext cx="224154" cy="407034"/>
            </a:xfrm>
            <a:custGeom>
              <a:avLst/>
              <a:gdLst/>
              <a:ahLst/>
              <a:cxnLst/>
              <a:rect l="l" t="t" r="r" b="b"/>
              <a:pathLst>
                <a:path w="224154" h="407035">
                  <a:moveTo>
                    <a:pt x="0" y="406907"/>
                  </a:moveTo>
                  <a:lnTo>
                    <a:pt x="224028" y="0"/>
                  </a:lnTo>
                </a:path>
              </a:pathLst>
            </a:custGeom>
            <a:ln w="12192">
              <a:solidFill>
                <a:srgbClr val="000000"/>
              </a:solidFill>
            </a:ln>
          </p:spPr>
          <p:txBody>
            <a:bodyPr wrap="square" lIns="0" tIns="0" rIns="0" bIns="0" rtlCol="0"/>
            <a:lstStyle/>
            <a:p>
              <a:endParaRPr/>
            </a:p>
          </p:txBody>
        </p:sp>
      </p:grpSp>
      <p:grpSp>
        <p:nvGrpSpPr>
          <p:cNvPr id="292" name="object 292"/>
          <p:cNvGrpSpPr/>
          <p:nvPr/>
        </p:nvGrpSpPr>
        <p:grpSpPr>
          <a:xfrm>
            <a:off x="2740151" y="3541776"/>
            <a:ext cx="1995170" cy="1746885"/>
            <a:chOff x="2740151" y="3541776"/>
            <a:chExt cx="1995170" cy="1746885"/>
          </a:xfrm>
        </p:grpSpPr>
        <p:sp>
          <p:nvSpPr>
            <p:cNvPr id="293" name="object 293"/>
            <p:cNvSpPr/>
            <p:nvPr/>
          </p:nvSpPr>
          <p:spPr>
            <a:xfrm>
              <a:off x="4424172" y="4727448"/>
              <a:ext cx="297180" cy="1905"/>
            </a:xfrm>
            <a:custGeom>
              <a:avLst/>
              <a:gdLst/>
              <a:ahLst/>
              <a:cxnLst/>
              <a:rect l="l" t="t" r="r" b="b"/>
              <a:pathLst>
                <a:path w="297179" h="1904">
                  <a:moveTo>
                    <a:pt x="297179" y="1524"/>
                  </a:moveTo>
                  <a:lnTo>
                    <a:pt x="0" y="0"/>
                  </a:lnTo>
                </a:path>
              </a:pathLst>
            </a:custGeom>
            <a:ln w="12191">
              <a:solidFill>
                <a:srgbClr val="000000"/>
              </a:solidFill>
            </a:ln>
          </p:spPr>
          <p:txBody>
            <a:bodyPr wrap="square" lIns="0" tIns="0" rIns="0" bIns="0" rtlCol="0"/>
            <a:lstStyle/>
            <a:p>
              <a:endParaRPr/>
            </a:p>
          </p:txBody>
        </p:sp>
        <p:sp>
          <p:nvSpPr>
            <p:cNvPr id="294" name="object 294"/>
            <p:cNvSpPr/>
            <p:nvPr/>
          </p:nvSpPr>
          <p:spPr>
            <a:xfrm>
              <a:off x="3589019" y="4980432"/>
              <a:ext cx="1140460" cy="3175"/>
            </a:xfrm>
            <a:custGeom>
              <a:avLst/>
              <a:gdLst/>
              <a:ahLst/>
              <a:cxnLst/>
              <a:rect l="l" t="t" r="r" b="b"/>
              <a:pathLst>
                <a:path w="1140460" h="3175">
                  <a:moveTo>
                    <a:pt x="1139952" y="3048"/>
                  </a:moveTo>
                  <a:lnTo>
                    <a:pt x="0" y="0"/>
                  </a:lnTo>
                </a:path>
              </a:pathLst>
            </a:custGeom>
            <a:ln w="12191">
              <a:solidFill>
                <a:srgbClr val="000000"/>
              </a:solidFill>
            </a:ln>
          </p:spPr>
          <p:txBody>
            <a:bodyPr wrap="square" lIns="0" tIns="0" rIns="0" bIns="0" rtlCol="0"/>
            <a:lstStyle/>
            <a:p>
              <a:endParaRPr/>
            </a:p>
          </p:txBody>
        </p:sp>
        <p:sp>
          <p:nvSpPr>
            <p:cNvPr id="295" name="object 295"/>
            <p:cNvSpPr/>
            <p:nvPr/>
          </p:nvSpPr>
          <p:spPr>
            <a:xfrm>
              <a:off x="4299203" y="5096256"/>
              <a:ext cx="365760" cy="0"/>
            </a:xfrm>
            <a:custGeom>
              <a:avLst/>
              <a:gdLst/>
              <a:ahLst/>
              <a:cxnLst/>
              <a:rect l="l" t="t" r="r" b="b"/>
              <a:pathLst>
                <a:path w="365760">
                  <a:moveTo>
                    <a:pt x="0" y="0"/>
                  </a:moveTo>
                  <a:lnTo>
                    <a:pt x="365760" y="0"/>
                  </a:lnTo>
                </a:path>
              </a:pathLst>
            </a:custGeom>
            <a:ln w="12192">
              <a:solidFill>
                <a:srgbClr val="000000"/>
              </a:solidFill>
            </a:ln>
          </p:spPr>
          <p:txBody>
            <a:bodyPr wrap="square" lIns="0" tIns="0" rIns="0" bIns="0" rtlCol="0"/>
            <a:lstStyle/>
            <a:p>
              <a:endParaRPr/>
            </a:p>
          </p:txBody>
        </p:sp>
        <p:sp>
          <p:nvSpPr>
            <p:cNvPr id="296" name="object 296"/>
            <p:cNvSpPr/>
            <p:nvPr/>
          </p:nvSpPr>
          <p:spPr>
            <a:xfrm>
              <a:off x="4475987" y="4983480"/>
              <a:ext cx="0" cy="113030"/>
            </a:xfrm>
            <a:custGeom>
              <a:avLst/>
              <a:gdLst/>
              <a:ahLst/>
              <a:cxnLst/>
              <a:rect l="l" t="t" r="r" b="b"/>
              <a:pathLst>
                <a:path h="113029">
                  <a:moveTo>
                    <a:pt x="0" y="112776"/>
                  </a:moveTo>
                  <a:lnTo>
                    <a:pt x="0" y="0"/>
                  </a:lnTo>
                </a:path>
              </a:pathLst>
            </a:custGeom>
            <a:ln w="12192">
              <a:solidFill>
                <a:srgbClr val="000000"/>
              </a:solidFill>
            </a:ln>
          </p:spPr>
          <p:txBody>
            <a:bodyPr wrap="square" lIns="0" tIns="0" rIns="0" bIns="0" rtlCol="0"/>
            <a:lstStyle/>
            <a:p>
              <a:endParaRPr/>
            </a:p>
          </p:txBody>
        </p:sp>
        <p:sp>
          <p:nvSpPr>
            <p:cNvPr id="297" name="object 297"/>
            <p:cNvSpPr/>
            <p:nvPr/>
          </p:nvSpPr>
          <p:spPr>
            <a:xfrm>
              <a:off x="2788919" y="5282183"/>
              <a:ext cx="1940560" cy="0"/>
            </a:xfrm>
            <a:custGeom>
              <a:avLst/>
              <a:gdLst/>
              <a:ahLst/>
              <a:cxnLst/>
              <a:rect l="l" t="t" r="r" b="b"/>
              <a:pathLst>
                <a:path w="1940560">
                  <a:moveTo>
                    <a:pt x="1940052" y="0"/>
                  </a:moveTo>
                  <a:lnTo>
                    <a:pt x="0" y="0"/>
                  </a:lnTo>
                </a:path>
              </a:pathLst>
            </a:custGeom>
            <a:ln w="12192">
              <a:solidFill>
                <a:srgbClr val="000000"/>
              </a:solidFill>
            </a:ln>
          </p:spPr>
          <p:txBody>
            <a:bodyPr wrap="square" lIns="0" tIns="0" rIns="0" bIns="0" rtlCol="0"/>
            <a:lstStyle/>
            <a:p>
              <a:endParaRPr/>
            </a:p>
          </p:txBody>
        </p:sp>
        <p:sp>
          <p:nvSpPr>
            <p:cNvPr id="298" name="object 298"/>
            <p:cNvSpPr/>
            <p:nvPr/>
          </p:nvSpPr>
          <p:spPr>
            <a:xfrm>
              <a:off x="2795015" y="4768596"/>
              <a:ext cx="0" cy="512445"/>
            </a:xfrm>
            <a:custGeom>
              <a:avLst/>
              <a:gdLst/>
              <a:ahLst/>
              <a:cxnLst/>
              <a:rect l="l" t="t" r="r" b="b"/>
              <a:pathLst>
                <a:path h="512445">
                  <a:moveTo>
                    <a:pt x="0" y="0"/>
                  </a:moveTo>
                  <a:lnTo>
                    <a:pt x="0" y="512063"/>
                  </a:lnTo>
                </a:path>
              </a:pathLst>
            </a:custGeom>
            <a:ln w="12192">
              <a:solidFill>
                <a:srgbClr val="000000"/>
              </a:solidFill>
            </a:ln>
          </p:spPr>
          <p:txBody>
            <a:bodyPr wrap="square" lIns="0" tIns="0" rIns="0" bIns="0" rtlCol="0"/>
            <a:lstStyle/>
            <a:p>
              <a:endParaRPr/>
            </a:p>
          </p:txBody>
        </p:sp>
        <p:sp>
          <p:nvSpPr>
            <p:cNvPr id="299" name="object 299"/>
            <p:cNvSpPr/>
            <p:nvPr/>
          </p:nvSpPr>
          <p:spPr>
            <a:xfrm>
              <a:off x="3131055" y="4746489"/>
              <a:ext cx="62865" cy="180340"/>
            </a:xfrm>
            <a:custGeom>
              <a:avLst/>
              <a:gdLst/>
              <a:ahLst/>
              <a:cxnLst/>
              <a:rect l="l" t="t" r="r" b="b"/>
              <a:pathLst>
                <a:path w="62864" h="180339">
                  <a:moveTo>
                    <a:pt x="62483" y="0"/>
                  </a:moveTo>
                  <a:lnTo>
                    <a:pt x="62483" y="469"/>
                  </a:lnTo>
                  <a:lnTo>
                    <a:pt x="62483" y="939"/>
                  </a:lnTo>
                  <a:lnTo>
                    <a:pt x="62483" y="1422"/>
                  </a:lnTo>
                  <a:lnTo>
                    <a:pt x="57686" y="70872"/>
                  </a:lnTo>
                  <a:lnTo>
                    <a:pt x="44605" y="127585"/>
                  </a:lnTo>
                  <a:lnTo>
                    <a:pt x="25204" y="165823"/>
                  </a:lnTo>
                  <a:lnTo>
                    <a:pt x="1447" y="179844"/>
                  </a:lnTo>
                  <a:lnTo>
                    <a:pt x="965" y="179844"/>
                  </a:lnTo>
                  <a:lnTo>
                    <a:pt x="482" y="179819"/>
                  </a:lnTo>
                  <a:lnTo>
                    <a:pt x="0" y="179781"/>
                  </a:lnTo>
                </a:path>
              </a:pathLst>
            </a:custGeom>
            <a:ln w="25908">
              <a:solidFill>
                <a:srgbClr val="000000"/>
              </a:solidFill>
            </a:ln>
          </p:spPr>
          <p:txBody>
            <a:bodyPr wrap="square" lIns="0" tIns="0" rIns="0" bIns="0" rtlCol="0"/>
            <a:lstStyle/>
            <a:p>
              <a:endParaRPr/>
            </a:p>
          </p:txBody>
        </p:sp>
        <p:sp>
          <p:nvSpPr>
            <p:cNvPr id="300" name="object 300"/>
            <p:cNvSpPr/>
            <p:nvPr/>
          </p:nvSpPr>
          <p:spPr>
            <a:xfrm>
              <a:off x="3071618" y="4749537"/>
              <a:ext cx="59690" cy="177165"/>
            </a:xfrm>
            <a:custGeom>
              <a:avLst/>
              <a:gdLst/>
              <a:ahLst/>
              <a:cxnLst/>
              <a:rect l="l" t="t" r="r" b="b"/>
              <a:pathLst>
                <a:path w="59689" h="177164">
                  <a:moveTo>
                    <a:pt x="59524" y="176783"/>
                  </a:moveTo>
                  <a:lnTo>
                    <a:pt x="36261" y="161827"/>
                  </a:lnTo>
                  <a:lnTo>
                    <a:pt x="17351" y="123966"/>
                  </a:lnTo>
                  <a:lnTo>
                    <a:pt x="4646" y="68657"/>
                  </a:lnTo>
                  <a:lnTo>
                    <a:pt x="0" y="1358"/>
                  </a:lnTo>
                  <a:lnTo>
                    <a:pt x="0" y="914"/>
                  </a:lnTo>
                  <a:lnTo>
                    <a:pt x="0" y="457"/>
                  </a:lnTo>
                  <a:lnTo>
                    <a:pt x="0" y="0"/>
                  </a:lnTo>
                </a:path>
              </a:pathLst>
            </a:custGeom>
            <a:ln w="25908">
              <a:solidFill>
                <a:srgbClr val="000000"/>
              </a:solidFill>
            </a:ln>
          </p:spPr>
          <p:txBody>
            <a:bodyPr wrap="square" lIns="0" tIns="0" rIns="0" bIns="0" rtlCol="0"/>
            <a:lstStyle/>
            <a:p>
              <a:endParaRPr/>
            </a:p>
          </p:txBody>
        </p:sp>
        <p:sp>
          <p:nvSpPr>
            <p:cNvPr id="301" name="object 301"/>
            <p:cNvSpPr/>
            <p:nvPr/>
          </p:nvSpPr>
          <p:spPr>
            <a:xfrm>
              <a:off x="3073145" y="4572762"/>
              <a:ext cx="120650" cy="177165"/>
            </a:xfrm>
            <a:custGeom>
              <a:avLst/>
              <a:gdLst/>
              <a:ahLst/>
              <a:cxnLst/>
              <a:rect l="l" t="t" r="r" b="b"/>
              <a:pathLst>
                <a:path w="120650" h="177164">
                  <a:moveTo>
                    <a:pt x="0" y="176783"/>
                  </a:moveTo>
                  <a:lnTo>
                    <a:pt x="6119" y="121322"/>
                  </a:lnTo>
                  <a:lnTo>
                    <a:pt x="23179" y="73051"/>
                  </a:lnTo>
                  <a:lnTo>
                    <a:pt x="49226" y="34832"/>
                  </a:lnTo>
                  <a:lnTo>
                    <a:pt x="82312" y="9528"/>
                  </a:lnTo>
                  <a:lnTo>
                    <a:pt x="120484" y="0"/>
                  </a:lnTo>
                </a:path>
              </a:pathLst>
            </a:custGeom>
            <a:ln w="25908">
              <a:solidFill>
                <a:srgbClr val="000000"/>
              </a:solidFill>
            </a:ln>
          </p:spPr>
          <p:txBody>
            <a:bodyPr wrap="square" lIns="0" tIns="0" rIns="0" bIns="0" rtlCol="0"/>
            <a:lstStyle/>
            <a:p>
              <a:endParaRPr/>
            </a:p>
          </p:txBody>
        </p:sp>
        <p:sp>
          <p:nvSpPr>
            <p:cNvPr id="302" name="object 302"/>
            <p:cNvSpPr/>
            <p:nvPr/>
          </p:nvSpPr>
          <p:spPr>
            <a:xfrm>
              <a:off x="3012185" y="4810507"/>
              <a:ext cx="59690" cy="114300"/>
            </a:xfrm>
            <a:custGeom>
              <a:avLst/>
              <a:gdLst/>
              <a:ahLst/>
              <a:cxnLst/>
              <a:rect l="l" t="t" r="r" b="b"/>
              <a:pathLst>
                <a:path w="59689" h="114300">
                  <a:moveTo>
                    <a:pt x="59436" y="0"/>
                  </a:moveTo>
                  <a:lnTo>
                    <a:pt x="50096" y="46907"/>
                  </a:lnTo>
                  <a:lnTo>
                    <a:pt x="36625" y="82967"/>
                  </a:lnTo>
                  <a:lnTo>
                    <a:pt x="20065" y="106118"/>
                  </a:lnTo>
                  <a:lnTo>
                    <a:pt x="1460" y="114300"/>
                  </a:lnTo>
                  <a:lnTo>
                    <a:pt x="977" y="114300"/>
                  </a:lnTo>
                  <a:lnTo>
                    <a:pt x="482" y="114274"/>
                  </a:lnTo>
                  <a:lnTo>
                    <a:pt x="0" y="114236"/>
                  </a:lnTo>
                </a:path>
              </a:pathLst>
            </a:custGeom>
            <a:ln w="25908">
              <a:solidFill>
                <a:srgbClr val="000000"/>
              </a:solidFill>
            </a:ln>
          </p:spPr>
          <p:txBody>
            <a:bodyPr wrap="square" lIns="0" tIns="0" rIns="0" bIns="0" rtlCol="0"/>
            <a:lstStyle/>
            <a:p>
              <a:endParaRPr/>
            </a:p>
          </p:txBody>
        </p:sp>
        <p:sp>
          <p:nvSpPr>
            <p:cNvPr id="303" name="object 303"/>
            <p:cNvSpPr/>
            <p:nvPr/>
          </p:nvSpPr>
          <p:spPr>
            <a:xfrm>
              <a:off x="2948175" y="4748013"/>
              <a:ext cx="61594" cy="178435"/>
            </a:xfrm>
            <a:custGeom>
              <a:avLst/>
              <a:gdLst/>
              <a:ahLst/>
              <a:cxnLst/>
              <a:rect l="l" t="t" r="r" b="b"/>
              <a:pathLst>
                <a:path w="61594" h="178435">
                  <a:moveTo>
                    <a:pt x="61010" y="178307"/>
                  </a:moveTo>
                  <a:lnTo>
                    <a:pt x="37167" y="163223"/>
                  </a:lnTo>
                  <a:lnTo>
                    <a:pt x="17784" y="125034"/>
                  </a:lnTo>
                  <a:lnTo>
                    <a:pt x="4762" y="69247"/>
                  </a:lnTo>
                  <a:lnTo>
                    <a:pt x="0" y="1371"/>
                  </a:lnTo>
                  <a:lnTo>
                    <a:pt x="0" y="914"/>
                  </a:lnTo>
                  <a:lnTo>
                    <a:pt x="0" y="457"/>
                  </a:lnTo>
                  <a:lnTo>
                    <a:pt x="0" y="0"/>
                  </a:lnTo>
                </a:path>
              </a:pathLst>
            </a:custGeom>
            <a:ln w="25908">
              <a:solidFill>
                <a:srgbClr val="000000"/>
              </a:solidFill>
            </a:ln>
          </p:spPr>
          <p:txBody>
            <a:bodyPr wrap="square" lIns="0" tIns="0" rIns="0" bIns="0" rtlCol="0"/>
            <a:lstStyle/>
            <a:p>
              <a:endParaRPr/>
            </a:p>
          </p:txBody>
        </p:sp>
        <p:sp>
          <p:nvSpPr>
            <p:cNvPr id="304" name="object 304"/>
            <p:cNvSpPr/>
            <p:nvPr/>
          </p:nvSpPr>
          <p:spPr>
            <a:xfrm>
              <a:off x="3068568" y="4572762"/>
              <a:ext cx="121920" cy="177165"/>
            </a:xfrm>
            <a:custGeom>
              <a:avLst/>
              <a:gdLst/>
              <a:ahLst/>
              <a:cxnLst/>
              <a:rect l="l" t="t" r="r" b="b"/>
              <a:pathLst>
                <a:path w="121919" h="177164">
                  <a:moveTo>
                    <a:pt x="0" y="0"/>
                  </a:moveTo>
                  <a:lnTo>
                    <a:pt x="38345" y="8997"/>
                  </a:lnTo>
                  <a:lnTo>
                    <a:pt x="71695" y="34068"/>
                  </a:lnTo>
                  <a:lnTo>
                    <a:pt x="98065" y="72332"/>
                  </a:lnTo>
                  <a:lnTo>
                    <a:pt x="115469" y="120907"/>
                  </a:lnTo>
                  <a:lnTo>
                    <a:pt x="121920" y="176911"/>
                  </a:lnTo>
                </a:path>
              </a:pathLst>
            </a:custGeom>
            <a:ln w="25908">
              <a:solidFill>
                <a:srgbClr val="000000"/>
              </a:solidFill>
            </a:ln>
          </p:spPr>
          <p:txBody>
            <a:bodyPr wrap="square" lIns="0" tIns="0" rIns="0" bIns="0" rtlCol="0"/>
            <a:lstStyle/>
            <a:p>
              <a:endParaRPr/>
            </a:p>
          </p:txBody>
        </p:sp>
        <p:sp>
          <p:nvSpPr>
            <p:cNvPr id="305" name="object 305"/>
            <p:cNvSpPr/>
            <p:nvPr/>
          </p:nvSpPr>
          <p:spPr>
            <a:xfrm>
              <a:off x="2948172" y="4572767"/>
              <a:ext cx="122555" cy="173990"/>
            </a:xfrm>
            <a:custGeom>
              <a:avLst/>
              <a:gdLst/>
              <a:ahLst/>
              <a:cxnLst/>
              <a:rect l="l" t="t" r="r" b="b"/>
              <a:pathLst>
                <a:path w="122555" h="173989">
                  <a:moveTo>
                    <a:pt x="0" y="173875"/>
                  </a:moveTo>
                  <a:lnTo>
                    <a:pt x="6433" y="119245"/>
                  </a:lnTo>
                  <a:lnTo>
                    <a:pt x="23805" y="71757"/>
                  </a:lnTo>
                  <a:lnTo>
                    <a:pt x="50161" y="34196"/>
                  </a:lnTo>
                  <a:lnTo>
                    <a:pt x="83547" y="9348"/>
                  </a:lnTo>
                  <a:lnTo>
                    <a:pt x="122008" y="0"/>
                  </a:lnTo>
                </a:path>
              </a:pathLst>
            </a:custGeom>
            <a:ln w="25908">
              <a:solidFill>
                <a:srgbClr val="000000"/>
              </a:solidFill>
            </a:ln>
          </p:spPr>
          <p:txBody>
            <a:bodyPr wrap="square" lIns="0" tIns="0" rIns="0" bIns="0" rtlCol="0"/>
            <a:lstStyle/>
            <a:p>
              <a:endParaRPr/>
            </a:p>
          </p:txBody>
        </p:sp>
        <p:sp>
          <p:nvSpPr>
            <p:cNvPr id="306" name="object 306"/>
            <p:cNvSpPr/>
            <p:nvPr/>
          </p:nvSpPr>
          <p:spPr>
            <a:xfrm>
              <a:off x="3263642" y="4743441"/>
              <a:ext cx="64135" cy="180340"/>
            </a:xfrm>
            <a:custGeom>
              <a:avLst/>
              <a:gdLst/>
              <a:ahLst/>
              <a:cxnLst/>
              <a:rect l="l" t="t" r="r" b="b"/>
              <a:pathLst>
                <a:path w="64135" h="180339">
                  <a:moveTo>
                    <a:pt x="64008" y="0"/>
                  </a:moveTo>
                  <a:lnTo>
                    <a:pt x="64008" y="469"/>
                  </a:lnTo>
                  <a:lnTo>
                    <a:pt x="64008" y="939"/>
                  </a:lnTo>
                  <a:lnTo>
                    <a:pt x="64008" y="1422"/>
                  </a:lnTo>
                  <a:lnTo>
                    <a:pt x="59094" y="70872"/>
                  </a:lnTo>
                  <a:lnTo>
                    <a:pt x="45694" y="127585"/>
                  </a:lnTo>
                  <a:lnTo>
                    <a:pt x="25817" y="165823"/>
                  </a:lnTo>
                  <a:lnTo>
                    <a:pt x="1473" y="179844"/>
                  </a:lnTo>
                  <a:lnTo>
                    <a:pt x="990" y="179844"/>
                  </a:lnTo>
                  <a:lnTo>
                    <a:pt x="495" y="179819"/>
                  </a:lnTo>
                  <a:lnTo>
                    <a:pt x="0" y="179781"/>
                  </a:lnTo>
                </a:path>
              </a:pathLst>
            </a:custGeom>
            <a:ln w="25908">
              <a:solidFill>
                <a:srgbClr val="000000"/>
              </a:solidFill>
            </a:ln>
          </p:spPr>
          <p:txBody>
            <a:bodyPr wrap="square" lIns="0" tIns="0" rIns="0" bIns="0" rtlCol="0"/>
            <a:lstStyle/>
            <a:p>
              <a:endParaRPr/>
            </a:p>
          </p:txBody>
        </p:sp>
        <p:sp>
          <p:nvSpPr>
            <p:cNvPr id="307" name="object 307"/>
            <p:cNvSpPr/>
            <p:nvPr/>
          </p:nvSpPr>
          <p:spPr>
            <a:xfrm>
              <a:off x="3202683" y="4746489"/>
              <a:ext cx="61594" cy="178435"/>
            </a:xfrm>
            <a:custGeom>
              <a:avLst/>
              <a:gdLst/>
              <a:ahLst/>
              <a:cxnLst/>
              <a:rect l="l" t="t" r="r" b="b"/>
              <a:pathLst>
                <a:path w="61595" h="178435">
                  <a:moveTo>
                    <a:pt x="61010" y="178307"/>
                  </a:moveTo>
                  <a:lnTo>
                    <a:pt x="37167" y="163223"/>
                  </a:lnTo>
                  <a:lnTo>
                    <a:pt x="17784" y="125034"/>
                  </a:lnTo>
                  <a:lnTo>
                    <a:pt x="4762" y="69247"/>
                  </a:lnTo>
                  <a:lnTo>
                    <a:pt x="0" y="1371"/>
                  </a:lnTo>
                  <a:lnTo>
                    <a:pt x="0" y="914"/>
                  </a:lnTo>
                  <a:lnTo>
                    <a:pt x="0" y="457"/>
                  </a:lnTo>
                  <a:lnTo>
                    <a:pt x="0" y="0"/>
                  </a:lnTo>
                </a:path>
              </a:pathLst>
            </a:custGeom>
            <a:ln w="25908">
              <a:solidFill>
                <a:srgbClr val="000000"/>
              </a:solidFill>
            </a:ln>
          </p:spPr>
          <p:txBody>
            <a:bodyPr wrap="square" lIns="0" tIns="0" rIns="0" bIns="0" rtlCol="0"/>
            <a:lstStyle/>
            <a:p>
              <a:endParaRPr/>
            </a:p>
          </p:txBody>
        </p:sp>
        <p:sp>
          <p:nvSpPr>
            <p:cNvPr id="308" name="object 308"/>
            <p:cNvSpPr/>
            <p:nvPr/>
          </p:nvSpPr>
          <p:spPr>
            <a:xfrm>
              <a:off x="3326123" y="4572757"/>
              <a:ext cx="114300" cy="108585"/>
            </a:xfrm>
            <a:custGeom>
              <a:avLst/>
              <a:gdLst/>
              <a:ahLst/>
              <a:cxnLst/>
              <a:rect l="l" t="t" r="r" b="b"/>
              <a:pathLst>
                <a:path w="114300" h="108585">
                  <a:moveTo>
                    <a:pt x="0" y="12"/>
                  </a:moveTo>
                  <a:lnTo>
                    <a:pt x="482" y="0"/>
                  </a:lnTo>
                  <a:lnTo>
                    <a:pt x="965" y="0"/>
                  </a:lnTo>
                  <a:lnTo>
                    <a:pt x="1447" y="0"/>
                  </a:lnTo>
                  <a:lnTo>
                    <a:pt x="37167" y="7676"/>
                  </a:lnTo>
                  <a:lnTo>
                    <a:pt x="69165" y="29478"/>
                  </a:lnTo>
                  <a:lnTo>
                    <a:pt x="95518" y="63559"/>
                  </a:lnTo>
                  <a:lnTo>
                    <a:pt x="114300" y="108077"/>
                  </a:lnTo>
                </a:path>
              </a:pathLst>
            </a:custGeom>
            <a:ln w="25908">
              <a:solidFill>
                <a:srgbClr val="000000"/>
              </a:solidFill>
            </a:ln>
          </p:spPr>
          <p:txBody>
            <a:bodyPr wrap="square" lIns="0" tIns="0" rIns="0" bIns="0" rtlCol="0"/>
            <a:lstStyle/>
            <a:p>
              <a:endParaRPr/>
            </a:p>
          </p:txBody>
        </p:sp>
        <p:sp>
          <p:nvSpPr>
            <p:cNvPr id="309" name="object 309"/>
            <p:cNvSpPr/>
            <p:nvPr/>
          </p:nvSpPr>
          <p:spPr>
            <a:xfrm>
              <a:off x="3204203" y="4571225"/>
              <a:ext cx="120650" cy="173990"/>
            </a:xfrm>
            <a:custGeom>
              <a:avLst/>
              <a:gdLst/>
              <a:ahLst/>
              <a:cxnLst/>
              <a:rect l="l" t="t" r="r" b="b"/>
              <a:pathLst>
                <a:path w="120650" h="173989">
                  <a:moveTo>
                    <a:pt x="0" y="173901"/>
                  </a:moveTo>
                  <a:lnTo>
                    <a:pt x="6355" y="119264"/>
                  </a:lnTo>
                  <a:lnTo>
                    <a:pt x="23510" y="71772"/>
                  </a:lnTo>
                  <a:lnTo>
                    <a:pt x="49535" y="34207"/>
                  </a:lnTo>
                  <a:lnTo>
                    <a:pt x="82503" y="9355"/>
                  </a:lnTo>
                  <a:lnTo>
                    <a:pt x="120484" y="0"/>
                  </a:lnTo>
                </a:path>
              </a:pathLst>
            </a:custGeom>
            <a:ln w="25908">
              <a:solidFill>
                <a:srgbClr val="000000"/>
              </a:solidFill>
            </a:ln>
          </p:spPr>
          <p:txBody>
            <a:bodyPr wrap="square" lIns="0" tIns="0" rIns="0" bIns="0" rtlCol="0"/>
            <a:lstStyle/>
            <a:p>
              <a:endParaRPr/>
            </a:p>
          </p:txBody>
        </p:sp>
        <p:sp>
          <p:nvSpPr>
            <p:cNvPr id="310" name="object 310"/>
            <p:cNvSpPr/>
            <p:nvPr/>
          </p:nvSpPr>
          <p:spPr>
            <a:xfrm>
              <a:off x="3201155" y="4571232"/>
              <a:ext cx="125095" cy="177165"/>
            </a:xfrm>
            <a:custGeom>
              <a:avLst/>
              <a:gdLst/>
              <a:ahLst/>
              <a:cxnLst/>
              <a:rect l="l" t="t" r="r" b="b"/>
              <a:pathLst>
                <a:path w="125095" h="177164">
                  <a:moveTo>
                    <a:pt x="0" y="12"/>
                  </a:moveTo>
                  <a:lnTo>
                    <a:pt x="495" y="0"/>
                  </a:lnTo>
                  <a:lnTo>
                    <a:pt x="977" y="0"/>
                  </a:lnTo>
                  <a:lnTo>
                    <a:pt x="1473" y="0"/>
                  </a:lnTo>
                  <a:lnTo>
                    <a:pt x="40505" y="9012"/>
                  </a:lnTo>
                  <a:lnTo>
                    <a:pt x="74405" y="34108"/>
                  </a:lnTo>
                  <a:lnTo>
                    <a:pt x="101139" y="72376"/>
                  </a:lnTo>
                  <a:lnTo>
                    <a:pt x="118671" y="120905"/>
                  </a:lnTo>
                  <a:lnTo>
                    <a:pt x="124968" y="176784"/>
                  </a:lnTo>
                </a:path>
              </a:pathLst>
            </a:custGeom>
            <a:ln w="25908">
              <a:solidFill>
                <a:srgbClr val="000000"/>
              </a:solidFill>
            </a:ln>
          </p:spPr>
          <p:txBody>
            <a:bodyPr wrap="square" lIns="0" tIns="0" rIns="0" bIns="0" rtlCol="0"/>
            <a:lstStyle/>
            <a:p>
              <a:endParaRPr/>
            </a:p>
          </p:txBody>
        </p:sp>
        <p:sp>
          <p:nvSpPr>
            <p:cNvPr id="311" name="object 311"/>
            <p:cNvSpPr/>
            <p:nvPr/>
          </p:nvSpPr>
          <p:spPr>
            <a:xfrm>
              <a:off x="3425178" y="4682490"/>
              <a:ext cx="154940" cy="59690"/>
            </a:xfrm>
            <a:custGeom>
              <a:avLst/>
              <a:gdLst/>
              <a:ahLst/>
              <a:cxnLst/>
              <a:rect l="l" t="t" r="r" b="b"/>
              <a:pathLst>
                <a:path w="154939" h="59689">
                  <a:moveTo>
                    <a:pt x="154762" y="59436"/>
                  </a:moveTo>
                  <a:lnTo>
                    <a:pt x="92879" y="52372"/>
                  </a:lnTo>
                  <a:lnTo>
                    <a:pt x="43873" y="39373"/>
                  </a:lnTo>
                  <a:lnTo>
                    <a:pt x="12" y="1384"/>
                  </a:lnTo>
                  <a:lnTo>
                    <a:pt x="0" y="927"/>
                  </a:lnTo>
                  <a:lnTo>
                    <a:pt x="25" y="457"/>
                  </a:lnTo>
                  <a:lnTo>
                    <a:pt x="50" y="0"/>
                  </a:lnTo>
                </a:path>
              </a:pathLst>
            </a:custGeom>
            <a:ln w="25907">
              <a:solidFill>
                <a:srgbClr val="000000"/>
              </a:solidFill>
            </a:ln>
          </p:spPr>
          <p:txBody>
            <a:bodyPr wrap="square" lIns="0" tIns="0" rIns="0" bIns="0" rtlCol="0"/>
            <a:lstStyle/>
            <a:p>
              <a:endParaRPr/>
            </a:p>
          </p:txBody>
        </p:sp>
        <p:sp>
          <p:nvSpPr>
            <p:cNvPr id="312" name="object 312"/>
            <p:cNvSpPr/>
            <p:nvPr/>
          </p:nvSpPr>
          <p:spPr>
            <a:xfrm>
              <a:off x="2882637" y="4732782"/>
              <a:ext cx="187960" cy="67310"/>
            </a:xfrm>
            <a:custGeom>
              <a:avLst/>
              <a:gdLst/>
              <a:ahLst/>
              <a:cxnLst/>
              <a:rect l="l" t="t" r="r" b="b"/>
              <a:pathLst>
                <a:path w="187960" h="67310">
                  <a:moveTo>
                    <a:pt x="0" y="0"/>
                  </a:moveTo>
                  <a:lnTo>
                    <a:pt x="495" y="0"/>
                  </a:lnTo>
                  <a:lnTo>
                    <a:pt x="977" y="0"/>
                  </a:lnTo>
                  <a:lnTo>
                    <a:pt x="1460" y="0"/>
                  </a:lnTo>
                  <a:lnTo>
                    <a:pt x="73857" y="4607"/>
                  </a:lnTo>
                  <a:lnTo>
                    <a:pt x="132981" y="17173"/>
                  </a:lnTo>
                  <a:lnTo>
                    <a:pt x="172846" y="35811"/>
                  </a:lnTo>
                  <a:lnTo>
                    <a:pt x="187464" y="58635"/>
                  </a:lnTo>
                  <a:lnTo>
                    <a:pt x="187464" y="61455"/>
                  </a:lnTo>
                  <a:lnTo>
                    <a:pt x="186817" y="64262"/>
                  </a:lnTo>
                  <a:lnTo>
                    <a:pt x="185534" y="67056"/>
                  </a:lnTo>
                </a:path>
              </a:pathLst>
            </a:custGeom>
            <a:ln w="25908">
              <a:solidFill>
                <a:srgbClr val="000000"/>
              </a:solidFill>
            </a:ln>
          </p:spPr>
          <p:txBody>
            <a:bodyPr wrap="square" lIns="0" tIns="0" rIns="0" bIns="0" rtlCol="0"/>
            <a:lstStyle/>
            <a:p>
              <a:endParaRPr/>
            </a:p>
          </p:txBody>
        </p:sp>
        <p:sp>
          <p:nvSpPr>
            <p:cNvPr id="313" name="object 313"/>
            <p:cNvSpPr/>
            <p:nvPr/>
          </p:nvSpPr>
          <p:spPr>
            <a:xfrm>
              <a:off x="2817113" y="4741926"/>
              <a:ext cx="64135" cy="0"/>
            </a:xfrm>
            <a:custGeom>
              <a:avLst/>
              <a:gdLst/>
              <a:ahLst/>
              <a:cxnLst/>
              <a:rect l="l" t="t" r="r" b="b"/>
              <a:pathLst>
                <a:path w="64135">
                  <a:moveTo>
                    <a:pt x="0" y="0"/>
                  </a:moveTo>
                  <a:lnTo>
                    <a:pt x="64008" y="0"/>
                  </a:lnTo>
                </a:path>
              </a:pathLst>
            </a:custGeom>
            <a:ln w="25908">
              <a:solidFill>
                <a:srgbClr val="000000"/>
              </a:solidFill>
            </a:ln>
          </p:spPr>
          <p:txBody>
            <a:bodyPr wrap="square" lIns="0" tIns="0" rIns="0" bIns="0" rtlCol="0"/>
            <a:lstStyle/>
            <a:p>
              <a:endParaRPr/>
            </a:p>
          </p:txBody>
        </p:sp>
        <p:sp>
          <p:nvSpPr>
            <p:cNvPr id="314" name="object 314"/>
            <p:cNvSpPr/>
            <p:nvPr/>
          </p:nvSpPr>
          <p:spPr>
            <a:xfrm>
              <a:off x="3903723" y="4741918"/>
              <a:ext cx="62865" cy="178435"/>
            </a:xfrm>
            <a:custGeom>
              <a:avLst/>
              <a:gdLst/>
              <a:ahLst/>
              <a:cxnLst/>
              <a:rect l="l" t="t" r="r" b="b"/>
              <a:pathLst>
                <a:path w="62864" h="178435">
                  <a:moveTo>
                    <a:pt x="62484" y="0"/>
                  </a:moveTo>
                  <a:lnTo>
                    <a:pt x="62484" y="469"/>
                  </a:lnTo>
                  <a:lnTo>
                    <a:pt x="62484" y="939"/>
                  </a:lnTo>
                  <a:lnTo>
                    <a:pt x="62484" y="1409"/>
                  </a:lnTo>
                  <a:lnTo>
                    <a:pt x="57686" y="70269"/>
                  </a:lnTo>
                  <a:lnTo>
                    <a:pt x="44605" y="126503"/>
                  </a:lnTo>
                  <a:lnTo>
                    <a:pt x="25204" y="164417"/>
                  </a:lnTo>
                  <a:lnTo>
                    <a:pt x="1447" y="178320"/>
                  </a:lnTo>
                  <a:lnTo>
                    <a:pt x="965" y="178320"/>
                  </a:lnTo>
                  <a:lnTo>
                    <a:pt x="482" y="178295"/>
                  </a:lnTo>
                  <a:lnTo>
                    <a:pt x="0" y="178257"/>
                  </a:lnTo>
                </a:path>
              </a:pathLst>
            </a:custGeom>
            <a:ln w="25908">
              <a:solidFill>
                <a:srgbClr val="000000"/>
              </a:solidFill>
            </a:ln>
          </p:spPr>
          <p:txBody>
            <a:bodyPr wrap="square" lIns="0" tIns="0" rIns="0" bIns="0" rtlCol="0"/>
            <a:lstStyle/>
            <a:p>
              <a:endParaRPr/>
            </a:p>
          </p:txBody>
        </p:sp>
        <p:sp>
          <p:nvSpPr>
            <p:cNvPr id="315" name="object 315"/>
            <p:cNvSpPr/>
            <p:nvPr/>
          </p:nvSpPr>
          <p:spPr>
            <a:xfrm>
              <a:off x="3842762" y="4743442"/>
              <a:ext cx="59690" cy="178435"/>
            </a:xfrm>
            <a:custGeom>
              <a:avLst/>
              <a:gdLst/>
              <a:ahLst/>
              <a:cxnLst/>
              <a:rect l="l" t="t" r="r" b="b"/>
              <a:pathLst>
                <a:path w="59689" h="178435">
                  <a:moveTo>
                    <a:pt x="59524" y="178307"/>
                  </a:moveTo>
                  <a:lnTo>
                    <a:pt x="36261" y="163223"/>
                  </a:lnTo>
                  <a:lnTo>
                    <a:pt x="17351" y="125034"/>
                  </a:lnTo>
                  <a:lnTo>
                    <a:pt x="4646" y="69247"/>
                  </a:lnTo>
                  <a:lnTo>
                    <a:pt x="0" y="1371"/>
                  </a:lnTo>
                  <a:lnTo>
                    <a:pt x="0" y="914"/>
                  </a:lnTo>
                  <a:lnTo>
                    <a:pt x="0" y="457"/>
                  </a:lnTo>
                  <a:lnTo>
                    <a:pt x="0" y="0"/>
                  </a:lnTo>
                </a:path>
              </a:pathLst>
            </a:custGeom>
            <a:ln w="25907">
              <a:solidFill>
                <a:srgbClr val="000000"/>
              </a:solidFill>
            </a:ln>
          </p:spPr>
          <p:txBody>
            <a:bodyPr wrap="square" lIns="0" tIns="0" rIns="0" bIns="0" rtlCol="0"/>
            <a:lstStyle/>
            <a:p>
              <a:endParaRPr/>
            </a:p>
          </p:txBody>
        </p:sp>
        <p:sp>
          <p:nvSpPr>
            <p:cNvPr id="316" name="object 316"/>
            <p:cNvSpPr/>
            <p:nvPr/>
          </p:nvSpPr>
          <p:spPr>
            <a:xfrm>
              <a:off x="3844284" y="4568177"/>
              <a:ext cx="119380" cy="173990"/>
            </a:xfrm>
            <a:custGeom>
              <a:avLst/>
              <a:gdLst/>
              <a:ahLst/>
              <a:cxnLst/>
              <a:rect l="l" t="t" r="r" b="b"/>
              <a:pathLst>
                <a:path w="119379" h="173989">
                  <a:moveTo>
                    <a:pt x="0" y="173901"/>
                  </a:moveTo>
                  <a:lnTo>
                    <a:pt x="6273" y="119264"/>
                  </a:lnTo>
                  <a:lnTo>
                    <a:pt x="23213" y="71772"/>
                  </a:lnTo>
                  <a:lnTo>
                    <a:pt x="48914" y="34207"/>
                  </a:lnTo>
                  <a:lnTo>
                    <a:pt x="81470" y="9355"/>
                  </a:lnTo>
                  <a:lnTo>
                    <a:pt x="118973" y="0"/>
                  </a:lnTo>
                </a:path>
              </a:pathLst>
            </a:custGeom>
            <a:ln w="25908">
              <a:solidFill>
                <a:srgbClr val="000000"/>
              </a:solidFill>
            </a:ln>
          </p:spPr>
          <p:txBody>
            <a:bodyPr wrap="square" lIns="0" tIns="0" rIns="0" bIns="0" rtlCol="0"/>
            <a:lstStyle/>
            <a:p>
              <a:endParaRPr/>
            </a:p>
          </p:txBody>
        </p:sp>
        <p:sp>
          <p:nvSpPr>
            <p:cNvPr id="317" name="object 317"/>
            <p:cNvSpPr/>
            <p:nvPr/>
          </p:nvSpPr>
          <p:spPr>
            <a:xfrm>
              <a:off x="3784851" y="4805052"/>
              <a:ext cx="59690" cy="112395"/>
            </a:xfrm>
            <a:custGeom>
              <a:avLst/>
              <a:gdLst/>
              <a:ahLst/>
              <a:cxnLst/>
              <a:rect l="l" t="t" r="r" b="b"/>
              <a:pathLst>
                <a:path w="59689" h="112395">
                  <a:moveTo>
                    <a:pt x="59436" y="0"/>
                  </a:moveTo>
                  <a:lnTo>
                    <a:pt x="50088" y="46028"/>
                  </a:lnTo>
                  <a:lnTo>
                    <a:pt x="36610" y="81405"/>
                  </a:lnTo>
                  <a:lnTo>
                    <a:pt x="20052" y="104111"/>
                  </a:lnTo>
                  <a:lnTo>
                    <a:pt x="1460" y="112128"/>
                  </a:lnTo>
                  <a:lnTo>
                    <a:pt x="977" y="112128"/>
                  </a:lnTo>
                  <a:lnTo>
                    <a:pt x="495" y="112115"/>
                  </a:lnTo>
                  <a:lnTo>
                    <a:pt x="0" y="112090"/>
                  </a:lnTo>
                </a:path>
              </a:pathLst>
            </a:custGeom>
            <a:ln w="25908">
              <a:solidFill>
                <a:srgbClr val="000000"/>
              </a:solidFill>
            </a:ln>
          </p:spPr>
          <p:txBody>
            <a:bodyPr wrap="square" lIns="0" tIns="0" rIns="0" bIns="0" rtlCol="0"/>
            <a:lstStyle/>
            <a:p>
              <a:endParaRPr/>
            </a:p>
          </p:txBody>
        </p:sp>
        <p:sp>
          <p:nvSpPr>
            <p:cNvPr id="318" name="object 318"/>
            <p:cNvSpPr/>
            <p:nvPr/>
          </p:nvSpPr>
          <p:spPr>
            <a:xfrm>
              <a:off x="3720843" y="4741918"/>
              <a:ext cx="61594" cy="178435"/>
            </a:xfrm>
            <a:custGeom>
              <a:avLst/>
              <a:gdLst/>
              <a:ahLst/>
              <a:cxnLst/>
              <a:rect l="l" t="t" r="r" b="b"/>
              <a:pathLst>
                <a:path w="61595" h="178435">
                  <a:moveTo>
                    <a:pt x="61010" y="178307"/>
                  </a:moveTo>
                  <a:lnTo>
                    <a:pt x="37167" y="163223"/>
                  </a:lnTo>
                  <a:lnTo>
                    <a:pt x="17784" y="125034"/>
                  </a:lnTo>
                  <a:lnTo>
                    <a:pt x="4762" y="69247"/>
                  </a:lnTo>
                  <a:lnTo>
                    <a:pt x="0" y="1371"/>
                  </a:lnTo>
                  <a:lnTo>
                    <a:pt x="0" y="914"/>
                  </a:lnTo>
                  <a:lnTo>
                    <a:pt x="0" y="457"/>
                  </a:lnTo>
                  <a:lnTo>
                    <a:pt x="0" y="0"/>
                  </a:lnTo>
                </a:path>
              </a:pathLst>
            </a:custGeom>
            <a:ln w="25908">
              <a:solidFill>
                <a:srgbClr val="000000"/>
              </a:solidFill>
            </a:ln>
          </p:spPr>
          <p:txBody>
            <a:bodyPr wrap="square" lIns="0" tIns="0" rIns="0" bIns="0" rtlCol="0"/>
            <a:lstStyle/>
            <a:p>
              <a:endParaRPr/>
            </a:p>
          </p:txBody>
        </p:sp>
        <p:sp>
          <p:nvSpPr>
            <p:cNvPr id="319" name="object 319"/>
            <p:cNvSpPr/>
            <p:nvPr/>
          </p:nvSpPr>
          <p:spPr>
            <a:xfrm>
              <a:off x="3842760" y="4569708"/>
              <a:ext cx="121920" cy="175895"/>
            </a:xfrm>
            <a:custGeom>
              <a:avLst/>
              <a:gdLst/>
              <a:ahLst/>
              <a:cxnLst/>
              <a:rect l="l" t="t" r="r" b="b"/>
              <a:pathLst>
                <a:path w="121920" h="175895">
                  <a:moveTo>
                    <a:pt x="0" y="12"/>
                  </a:moveTo>
                  <a:lnTo>
                    <a:pt x="469" y="0"/>
                  </a:lnTo>
                  <a:lnTo>
                    <a:pt x="952" y="0"/>
                  </a:lnTo>
                  <a:lnTo>
                    <a:pt x="1422" y="0"/>
                  </a:lnTo>
                  <a:lnTo>
                    <a:pt x="39322" y="8920"/>
                  </a:lnTo>
                  <a:lnTo>
                    <a:pt x="72282" y="33777"/>
                  </a:lnTo>
                  <a:lnTo>
                    <a:pt x="98343" y="71712"/>
                  </a:lnTo>
                  <a:lnTo>
                    <a:pt x="115542" y="119868"/>
                  </a:lnTo>
                  <a:lnTo>
                    <a:pt x="121920" y="175386"/>
                  </a:lnTo>
                </a:path>
              </a:pathLst>
            </a:custGeom>
            <a:ln w="25908">
              <a:solidFill>
                <a:srgbClr val="000000"/>
              </a:solidFill>
            </a:ln>
          </p:spPr>
          <p:txBody>
            <a:bodyPr wrap="square" lIns="0" tIns="0" rIns="0" bIns="0" rtlCol="0"/>
            <a:lstStyle/>
            <a:p>
              <a:endParaRPr/>
            </a:p>
          </p:txBody>
        </p:sp>
        <p:sp>
          <p:nvSpPr>
            <p:cNvPr id="320" name="object 320"/>
            <p:cNvSpPr/>
            <p:nvPr/>
          </p:nvSpPr>
          <p:spPr>
            <a:xfrm>
              <a:off x="3722363" y="4568177"/>
              <a:ext cx="120650" cy="173990"/>
            </a:xfrm>
            <a:custGeom>
              <a:avLst/>
              <a:gdLst/>
              <a:ahLst/>
              <a:cxnLst/>
              <a:rect l="l" t="t" r="r" b="b"/>
              <a:pathLst>
                <a:path w="120650" h="173989">
                  <a:moveTo>
                    <a:pt x="0" y="173901"/>
                  </a:moveTo>
                  <a:lnTo>
                    <a:pt x="6355" y="119264"/>
                  </a:lnTo>
                  <a:lnTo>
                    <a:pt x="23510" y="71772"/>
                  </a:lnTo>
                  <a:lnTo>
                    <a:pt x="49535" y="34207"/>
                  </a:lnTo>
                  <a:lnTo>
                    <a:pt x="82503" y="9355"/>
                  </a:lnTo>
                  <a:lnTo>
                    <a:pt x="120484" y="0"/>
                  </a:lnTo>
                </a:path>
              </a:pathLst>
            </a:custGeom>
            <a:ln w="25908">
              <a:solidFill>
                <a:srgbClr val="000000"/>
              </a:solidFill>
            </a:ln>
          </p:spPr>
          <p:txBody>
            <a:bodyPr wrap="square" lIns="0" tIns="0" rIns="0" bIns="0" rtlCol="0"/>
            <a:lstStyle/>
            <a:p>
              <a:endParaRPr/>
            </a:p>
          </p:txBody>
        </p:sp>
        <p:sp>
          <p:nvSpPr>
            <p:cNvPr id="321" name="object 321"/>
            <p:cNvSpPr/>
            <p:nvPr/>
          </p:nvSpPr>
          <p:spPr>
            <a:xfrm>
              <a:off x="4036311" y="4740393"/>
              <a:ext cx="64135" cy="178435"/>
            </a:xfrm>
            <a:custGeom>
              <a:avLst/>
              <a:gdLst/>
              <a:ahLst/>
              <a:cxnLst/>
              <a:rect l="l" t="t" r="r" b="b"/>
              <a:pathLst>
                <a:path w="64135" h="178435">
                  <a:moveTo>
                    <a:pt x="64008" y="0"/>
                  </a:moveTo>
                  <a:lnTo>
                    <a:pt x="64008" y="469"/>
                  </a:lnTo>
                  <a:lnTo>
                    <a:pt x="64008" y="939"/>
                  </a:lnTo>
                  <a:lnTo>
                    <a:pt x="64008" y="1409"/>
                  </a:lnTo>
                  <a:lnTo>
                    <a:pt x="59094" y="70269"/>
                  </a:lnTo>
                  <a:lnTo>
                    <a:pt x="45694" y="126503"/>
                  </a:lnTo>
                  <a:lnTo>
                    <a:pt x="25817" y="164417"/>
                  </a:lnTo>
                  <a:lnTo>
                    <a:pt x="1473" y="178320"/>
                  </a:lnTo>
                  <a:lnTo>
                    <a:pt x="990" y="178320"/>
                  </a:lnTo>
                  <a:lnTo>
                    <a:pt x="495" y="178295"/>
                  </a:lnTo>
                  <a:lnTo>
                    <a:pt x="0" y="178257"/>
                  </a:lnTo>
                </a:path>
              </a:pathLst>
            </a:custGeom>
            <a:ln w="25908">
              <a:solidFill>
                <a:srgbClr val="000000"/>
              </a:solidFill>
            </a:ln>
          </p:spPr>
          <p:txBody>
            <a:bodyPr wrap="square" lIns="0" tIns="0" rIns="0" bIns="0" rtlCol="0"/>
            <a:lstStyle/>
            <a:p>
              <a:endParaRPr/>
            </a:p>
          </p:txBody>
        </p:sp>
        <p:sp>
          <p:nvSpPr>
            <p:cNvPr id="322" name="object 322"/>
            <p:cNvSpPr/>
            <p:nvPr/>
          </p:nvSpPr>
          <p:spPr>
            <a:xfrm>
              <a:off x="3975353" y="4741926"/>
              <a:ext cx="61594" cy="177165"/>
            </a:xfrm>
            <a:custGeom>
              <a:avLst/>
              <a:gdLst/>
              <a:ahLst/>
              <a:cxnLst/>
              <a:rect l="l" t="t" r="r" b="b"/>
              <a:pathLst>
                <a:path w="61595" h="177164">
                  <a:moveTo>
                    <a:pt x="61010" y="176784"/>
                  </a:moveTo>
                  <a:lnTo>
                    <a:pt x="37167" y="161713"/>
                  </a:lnTo>
                  <a:lnTo>
                    <a:pt x="17784" y="123558"/>
                  </a:lnTo>
                  <a:lnTo>
                    <a:pt x="4762" y="67820"/>
                  </a:lnTo>
                  <a:lnTo>
                    <a:pt x="0" y="0"/>
                  </a:lnTo>
                </a:path>
              </a:pathLst>
            </a:custGeom>
            <a:ln w="25908">
              <a:solidFill>
                <a:srgbClr val="000000"/>
              </a:solidFill>
            </a:ln>
          </p:spPr>
          <p:txBody>
            <a:bodyPr wrap="square" lIns="0" tIns="0" rIns="0" bIns="0" rtlCol="0"/>
            <a:lstStyle/>
            <a:p>
              <a:endParaRPr/>
            </a:p>
          </p:txBody>
        </p:sp>
        <p:sp>
          <p:nvSpPr>
            <p:cNvPr id="323" name="object 323"/>
            <p:cNvSpPr/>
            <p:nvPr/>
          </p:nvSpPr>
          <p:spPr>
            <a:xfrm>
              <a:off x="4097267" y="4568185"/>
              <a:ext cx="114300" cy="108585"/>
            </a:xfrm>
            <a:custGeom>
              <a:avLst/>
              <a:gdLst/>
              <a:ahLst/>
              <a:cxnLst/>
              <a:rect l="l" t="t" r="r" b="b"/>
              <a:pathLst>
                <a:path w="114300" h="108585">
                  <a:moveTo>
                    <a:pt x="0" y="12"/>
                  </a:moveTo>
                  <a:lnTo>
                    <a:pt x="482" y="0"/>
                  </a:lnTo>
                  <a:lnTo>
                    <a:pt x="965" y="0"/>
                  </a:lnTo>
                  <a:lnTo>
                    <a:pt x="1447" y="0"/>
                  </a:lnTo>
                  <a:lnTo>
                    <a:pt x="37167" y="7676"/>
                  </a:lnTo>
                  <a:lnTo>
                    <a:pt x="69165" y="29478"/>
                  </a:lnTo>
                  <a:lnTo>
                    <a:pt x="95518" y="63559"/>
                  </a:lnTo>
                  <a:lnTo>
                    <a:pt x="114300" y="108076"/>
                  </a:lnTo>
                </a:path>
              </a:pathLst>
            </a:custGeom>
            <a:ln w="25908">
              <a:solidFill>
                <a:srgbClr val="000000"/>
              </a:solidFill>
            </a:ln>
          </p:spPr>
          <p:txBody>
            <a:bodyPr wrap="square" lIns="0" tIns="0" rIns="0" bIns="0" rtlCol="0"/>
            <a:lstStyle/>
            <a:p>
              <a:endParaRPr/>
            </a:p>
          </p:txBody>
        </p:sp>
        <p:sp>
          <p:nvSpPr>
            <p:cNvPr id="324" name="object 324"/>
            <p:cNvSpPr/>
            <p:nvPr/>
          </p:nvSpPr>
          <p:spPr>
            <a:xfrm>
              <a:off x="3976871" y="4565130"/>
              <a:ext cx="120650" cy="175895"/>
            </a:xfrm>
            <a:custGeom>
              <a:avLst/>
              <a:gdLst/>
              <a:ahLst/>
              <a:cxnLst/>
              <a:rect l="l" t="t" r="r" b="b"/>
              <a:pathLst>
                <a:path w="120650" h="175895">
                  <a:moveTo>
                    <a:pt x="0" y="175412"/>
                  </a:moveTo>
                  <a:lnTo>
                    <a:pt x="6355" y="120303"/>
                  </a:lnTo>
                  <a:lnTo>
                    <a:pt x="23510" y="72398"/>
                  </a:lnTo>
                  <a:lnTo>
                    <a:pt x="49535" y="34507"/>
                  </a:lnTo>
                  <a:lnTo>
                    <a:pt x="82503" y="9437"/>
                  </a:lnTo>
                  <a:lnTo>
                    <a:pt x="120484" y="0"/>
                  </a:lnTo>
                </a:path>
              </a:pathLst>
            </a:custGeom>
            <a:ln w="25908">
              <a:solidFill>
                <a:srgbClr val="000000"/>
              </a:solidFill>
            </a:ln>
          </p:spPr>
          <p:txBody>
            <a:bodyPr wrap="square" lIns="0" tIns="0" rIns="0" bIns="0" rtlCol="0"/>
            <a:lstStyle/>
            <a:p>
              <a:endParaRPr/>
            </a:p>
          </p:txBody>
        </p:sp>
        <p:sp>
          <p:nvSpPr>
            <p:cNvPr id="325" name="object 325"/>
            <p:cNvSpPr/>
            <p:nvPr/>
          </p:nvSpPr>
          <p:spPr>
            <a:xfrm>
              <a:off x="3973823" y="4565136"/>
              <a:ext cx="125095" cy="177165"/>
            </a:xfrm>
            <a:custGeom>
              <a:avLst/>
              <a:gdLst/>
              <a:ahLst/>
              <a:cxnLst/>
              <a:rect l="l" t="t" r="r" b="b"/>
              <a:pathLst>
                <a:path w="125095" h="177164">
                  <a:moveTo>
                    <a:pt x="0" y="12"/>
                  </a:moveTo>
                  <a:lnTo>
                    <a:pt x="495" y="0"/>
                  </a:lnTo>
                  <a:lnTo>
                    <a:pt x="977" y="0"/>
                  </a:lnTo>
                  <a:lnTo>
                    <a:pt x="1473" y="0"/>
                  </a:lnTo>
                  <a:lnTo>
                    <a:pt x="40505" y="9012"/>
                  </a:lnTo>
                  <a:lnTo>
                    <a:pt x="74405" y="34108"/>
                  </a:lnTo>
                  <a:lnTo>
                    <a:pt x="101139" y="72376"/>
                  </a:lnTo>
                  <a:lnTo>
                    <a:pt x="118671" y="120905"/>
                  </a:lnTo>
                  <a:lnTo>
                    <a:pt x="124968" y="176783"/>
                  </a:lnTo>
                </a:path>
              </a:pathLst>
            </a:custGeom>
            <a:ln w="25908">
              <a:solidFill>
                <a:srgbClr val="000000"/>
              </a:solidFill>
            </a:ln>
          </p:spPr>
          <p:txBody>
            <a:bodyPr wrap="square" lIns="0" tIns="0" rIns="0" bIns="0" rtlCol="0"/>
            <a:lstStyle/>
            <a:p>
              <a:endParaRPr/>
            </a:p>
          </p:txBody>
        </p:sp>
        <p:sp>
          <p:nvSpPr>
            <p:cNvPr id="326" name="object 326"/>
            <p:cNvSpPr/>
            <p:nvPr/>
          </p:nvSpPr>
          <p:spPr>
            <a:xfrm>
              <a:off x="4196332" y="4679439"/>
              <a:ext cx="155575" cy="58419"/>
            </a:xfrm>
            <a:custGeom>
              <a:avLst/>
              <a:gdLst/>
              <a:ahLst/>
              <a:cxnLst/>
              <a:rect l="l" t="t" r="r" b="b"/>
              <a:pathLst>
                <a:path w="155575" h="58420">
                  <a:moveTo>
                    <a:pt x="155130" y="57912"/>
                  </a:moveTo>
                  <a:lnTo>
                    <a:pt x="93113" y="50892"/>
                  </a:lnTo>
                  <a:lnTo>
                    <a:pt x="43984" y="37928"/>
                  </a:lnTo>
                  <a:lnTo>
                    <a:pt x="11646" y="20478"/>
                  </a:lnTo>
                  <a:lnTo>
                    <a:pt x="0" y="0"/>
                  </a:lnTo>
                </a:path>
              </a:pathLst>
            </a:custGeom>
            <a:ln w="25908">
              <a:solidFill>
                <a:srgbClr val="000000"/>
              </a:solidFill>
            </a:ln>
          </p:spPr>
          <p:txBody>
            <a:bodyPr wrap="square" lIns="0" tIns="0" rIns="0" bIns="0" rtlCol="0"/>
            <a:lstStyle/>
            <a:p>
              <a:endParaRPr/>
            </a:p>
          </p:txBody>
        </p:sp>
        <p:sp>
          <p:nvSpPr>
            <p:cNvPr id="327" name="object 327"/>
            <p:cNvSpPr/>
            <p:nvPr/>
          </p:nvSpPr>
          <p:spPr>
            <a:xfrm>
              <a:off x="3655305" y="4726686"/>
              <a:ext cx="187960" cy="67310"/>
            </a:xfrm>
            <a:custGeom>
              <a:avLst/>
              <a:gdLst/>
              <a:ahLst/>
              <a:cxnLst/>
              <a:rect l="l" t="t" r="r" b="b"/>
              <a:pathLst>
                <a:path w="187960" h="67310">
                  <a:moveTo>
                    <a:pt x="0" y="0"/>
                  </a:moveTo>
                  <a:lnTo>
                    <a:pt x="495" y="0"/>
                  </a:lnTo>
                  <a:lnTo>
                    <a:pt x="977" y="0"/>
                  </a:lnTo>
                  <a:lnTo>
                    <a:pt x="1460" y="0"/>
                  </a:lnTo>
                  <a:lnTo>
                    <a:pt x="73857" y="4607"/>
                  </a:lnTo>
                  <a:lnTo>
                    <a:pt x="132981" y="17173"/>
                  </a:lnTo>
                  <a:lnTo>
                    <a:pt x="172846" y="35811"/>
                  </a:lnTo>
                  <a:lnTo>
                    <a:pt x="187464" y="58635"/>
                  </a:lnTo>
                  <a:lnTo>
                    <a:pt x="187464" y="61455"/>
                  </a:lnTo>
                  <a:lnTo>
                    <a:pt x="186817" y="64261"/>
                  </a:lnTo>
                  <a:lnTo>
                    <a:pt x="185534" y="67056"/>
                  </a:lnTo>
                </a:path>
              </a:pathLst>
            </a:custGeom>
            <a:ln w="25908">
              <a:solidFill>
                <a:srgbClr val="000000"/>
              </a:solidFill>
            </a:ln>
          </p:spPr>
          <p:txBody>
            <a:bodyPr wrap="square" lIns="0" tIns="0" rIns="0" bIns="0" rtlCol="0"/>
            <a:lstStyle/>
            <a:p>
              <a:endParaRPr/>
            </a:p>
          </p:txBody>
        </p:sp>
        <p:sp>
          <p:nvSpPr>
            <p:cNvPr id="328" name="object 328"/>
            <p:cNvSpPr/>
            <p:nvPr/>
          </p:nvSpPr>
          <p:spPr>
            <a:xfrm>
              <a:off x="3589781" y="4737354"/>
              <a:ext cx="64135" cy="0"/>
            </a:xfrm>
            <a:custGeom>
              <a:avLst/>
              <a:gdLst/>
              <a:ahLst/>
              <a:cxnLst/>
              <a:rect l="l" t="t" r="r" b="b"/>
              <a:pathLst>
                <a:path w="64135">
                  <a:moveTo>
                    <a:pt x="0" y="0"/>
                  </a:moveTo>
                  <a:lnTo>
                    <a:pt x="64008" y="0"/>
                  </a:lnTo>
                </a:path>
              </a:pathLst>
            </a:custGeom>
            <a:ln w="25908">
              <a:solidFill>
                <a:srgbClr val="000000"/>
              </a:solidFill>
            </a:ln>
          </p:spPr>
          <p:txBody>
            <a:bodyPr wrap="square" lIns="0" tIns="0" rIns="0" bIns="0" rtlCol="0"/>
            <a:lstStyle/>
            <a:p>
              <a:endParaRPr/>
            </a:p>
          </p:txBody>
        </p:sp>
        <p:sp>
          <p:nvSpPr>
            <p:cNvPr id="329" name="object 329"/>
            <p:cNvSpPr/>
            <p:nvPr/>
          </p:nvSpPr>
          <p:spPr>
            <a:xfrm>
              <a:off x="2746247" y="4695444"/>
              <a:ext cx="104139" cy="91440"/>
            </a:xfrm>
            <a:custGeom>
              <a:avLst/>
              <a:gdLst/>
              <a:ahLst/>
              <a:cxnLst/>
              <a:rect l="l" t="t" r="r" b="b"/>
              <a:pathLst>
                <a:path w="104139" h="91439">
                  <a:moveTo>
                    <a:pt x="51816" y="0"/>
                  </a:moveTo>
                  <a:lnTo>
                    <a:pt x="31648" y="3593"/>
                  </a:lnTo>
                  <a:lnTo>
                    <a:pt x="15178" y="13392"/>
                  </a:lnTo>
                  <a:lnTo>
                    <a:pt x="4072" y="27924"/>
                  </a:lnTo>
                  <a:lnTo>
                    <a:pt x="0" y="45719"/>
                  </a:lnTo>
                  <a:lnTo>
                    <a:pt x="4072" y="63515"/>
                  </a:lnTo>
                  <a:lnTo>
                    <a:pt x="15178" y="78047"/>
                  </a:lnTo>
                  <a:lnTo>
                    <a:pt x="31648" y="87846"/>
                  </a:lnTo>
                  <a:lnTo>
                    <a:pt x="51816" y="91439"/>
                  </a:lnTo>
                  <a:lnTo>
                    <a:pt x="71983" y="87846"/>
                  </a:lnTo>
                  <a:lnTo>
                    <a:pt x="88453" y="78047"/>
                  </a:lnTo>
                  <a:lnTo>
                    <a:pt x="99559" y="63515"/>
                  </a:lnTo>
                  <a:lnTo>
                    <a:pt x="103632" y="45719"/>
                  </a:lnTo>
                  <a:lnTo>
                    <a:pt x="99559" y="27924"/>
                  </a:lnTo>
                  <a:lnTo>
                    <a:pt x="88453" y="13392"/>
                  </a:lnTo>
                  <a:lnTo>
                    <a:pt x="71983" y="3593"/>
                  </a:lnTo>
                  <a:lnTo>
                    <a:pt x="51816" y="0"/>
                  </a:lnTo>
                  <a:close/>
                </a:path>
              </a:pathLst>
            </a:custGeom>
            <a:solidFill>
              <a:srgbClr val="608FFC"/>
            </a:solidFill>
          </p:spPr>
          <p:txBody>
            <a:bodyPr wrap="square" lIns="0" tIns="0" rIns="0" bIns="0" rtlCol="0"/>
            <a:lstStyle/>
            <a:p>
              <a:endParaRPr/>
            </a:p>
          </p:txBody>
        </p:sp>
        <p:sp>
          <p:nvSpPr>
            <p:cNvPr id="330" name="object 330"/>
            <p:cNvSpPr/>
            <p:nvPr/>
          </p:nvSpPr>
          <p:spPr>
            <a:xfrm>
              <a:off x="2746247" y="4695444"/>
              <a:ext cx="104139" cy="91440"/>
            </a:xfrm>
            <a:custGeom>
              <a:avLst/>
              <a:gdLst/>
              <a:ahLst/>
              <a:cxnLst/>
              <a:rect l="l" t="t" r="r" b="b"/>
              <a:pathLst>
                <a:path w="104139" h="91439">
                  <a:moveTo>
                    <a:pt x="0" y="45719"/>
                  </a:moveTo>
                  <a:lnTo>
                    <a:pt x="4072" y="27924"/>
                  </a:lnTo>
                  <a:lnTo>
                    <a:pt x="15178" y="13392"/>
                  </a:lnTo>
                  <a:lnTo>
                    <a:pt x="31648" y="3593"/>
                  </a:lnTo>
                  <a:lnTo>
                    <a:pt x="51816" y="0"/>
                  </a:lnTo>
                  <a:lnTo>
                    <a:pt x="71983" y="3593"/>
                  </a:lnTo>
                  <a:lnTo>
                    <a:pt x="88453" y="13392"/>
                  </a:lnTo>
                  <a:lnTo>
                    <a:pt x="99559" y="27924"/>
                  </a:lnTo>
                  <a:lnTo>
                    <a:pt x="103632" y="45719"/>
                  </a:lnTo>
                  <a:lnTo>
                    <a:pt x="99559" y="63515"/>
                  </a:lnTo>
                  <a:lnTo>
                    <a:pt x="88453" y="78047"/>
                  </a:lnTo>
                  <a:lnTo>
                    <a:pt x="71983" y="87846"/>
                  </a:lnTo>
                  <a:lnTo>
                    <a:pt x="51816" y="91439"/>
                  </a:lnTo>
                  <a:lnTo>
                    <a:pt x="31648" y="87846"/>
                  </a:lnTo>
                  <a:lnTo>
                    <a:pt x="15178" y="78047"/>
                  </a:lnTo>
                  <a:lnTo>
                    <a:pt x="4072" y="63515"/>
                  </a:lnTo>
                  <a:lnTo>
                    <a:pt x="0" y="45719"/>
                  </a:lnTo>
                  <a:close/>
                </a:path>
              </a:pathLst>
            </a:custGeom>
            <a:ln w="12192">
              <a:solidFill>
                <a:srgbClr val="000000"/>
              </a:solidFill>
            </a:ln>
          </p:spPr>
          <p:txBody>
            <a:bodyPr wrap="square" lIns="0" tIns="0" rIns="0" bIns="0" rtlCol="0"/>
            <a:lstStyle/>
            <a:p>
              <a:endParaRPr/>
            </a:p>
          </p:txBody>
        </p:sp>
        <p:sp>
          <p:nvSpPr>
            <p:cNvPr id="331" name="object 331"/>
            <p:cNvSpPr/>
            <p:nvPr/>
          </p:nvSpPr>
          <p:spPr>
            <a:xfrm>
              <a:off x="3534155" y="4689348"/>
              <a:ext cx="106680" cy="91440"/>
            </a:xfrm>
            <a:custGeom>
              <a:avLst/>
              <a:gdLst/>
              <a:ahLst/>
              <a:cxnLst/>
              <a:rect l="l" t="t" r="r" b="b"/>
              <a:pathLst>
                <a:path w="106679" h="91439">
                  <a:moveTo>
                    <a:pt x="53340" y="0"/>
                  </a:moveTo>
                  <a:lnTo>
                    <a:pt x="32575" y="3593"/>
                  </a:lnTo>
                  <a:lnTo>
                    <a:pt x="15621" y="13392"/>
                  </a:lnTo>
                  <a:lnTo>
                    <a:pt x="4190" y="27924"/>
                  </a:lnTo>
                  <a:lnTo>
                    <a:pt x="0" y="45719"/>
                  </a:lnTo>
                  <a:lnTo>
                    <a:pt x="4190" y="63515"/>
                  </a:lnTo>
                  <a:lnTo>
                    <a:pt x="15620" y="78047"/>
                  </a:lnTo>
                  <a:lnTo>
                    <a:pt x="32575" y="87846"/>
                  </a:lnTo>
                  <a:lnTo>
                    <a:pt x="53340" y="91439"/>
                  </a:lnTo>
                  <a:lnTo>
                    <a:pt x="74104" y="87846"/>
                  </a:lnTo>
                  <a:lnTo>
                    <a:pt x="91059" y="78047"/>
                  </a:lnTo>
                  <a:lnTo>
                    <a:pt x="102489" y="63515"/>
                  </a:lnTo>
                  <a:lnTo>
                    <a:pt x="106680" y="45719"/>
                  </a:lnTo>
                  <a:lnTo>
                    <a:pt x="102488" y="27924"/>
                  </a:lnTo>
                  <a:lnTo>
                    <a:pt x="91059" y="13392"/>
                  </a:lnTo>
                  <a:lnTo>
                    <a:pt x="74104" y="3593"/>
                  </a:lnTo>
                  <a:lnTo>
                    <a:pt x="53340" y="0"/>
                  </a:lnTo>
                  <a:close/>
                </a:path>
              </a:pathLst>
            </a:custGeom>
            <a:solidFill>
              <a:srgbClr val="608FFC"/>
            </a:solidFill>
          </p:spPr>
          <p:txBody>
            <a:bodyPr wrap="square" lIns="0" tIns="0" rIns="0" bIns="0" rtlCol="0"/>
            <a:lstStyle/>
            <a:p>
              <a:endParaRPr/>
            </a:p>
          </p:txBody>
        </p:sp>
        <p:sp>
          <p:nvSpPr>
            <p:cNvPr id="332" name="object 332"/>
            <p:cNvSpPr/>
            <p:nvPr/>
          </p:nvSpPr>
          <p:spPr>
            <a:xfrm>
              <a:off x="3534155" y="4689348"/>
              <a:ext cx="106680" cy="91440"/>
            </a:xfrm>
            <a:custGeom>
              <a:avLst/>
              <a:gdLst/>
              <a:ahLst/>
              <a:cxnLst/>
              <a:rect l="l" t="t" r="r" b="b"/>
              <a:pathLst>
                <a:path w="106679" h="91439">
                  <a:moveTo>
                    <a:pt x="0" y="45719"/>
                  </a:moveTo>
                  <a:lnTo>
                    <a:pt x="4190" y="27924"/>
                  </a:lnTo>
                  <a:lnTo>
                    <a:pt x="15621" y="13392"/>
                  </a:lnTo>
                  <a:lnTo>
                    <a:pt x="32575" y="3593"/>
                  </a:lnTo>
                  <a:lnTo>
                    <a:pt x="53340" y="0"/>
                  </a:lnTo>
                  <a:lnTo>
                    <a:pt x="74104" y="3593"/>
                  </a:lnTo>
                  <a:lnTo>
                    <a:pt x="91059" y="13392"/>
                  </a:lnTo>
                  <a:lnTo>
                    <a:pt x="102488" y="27924"/>
                  </a:lnTo>
                  <a:lnTo>
                    <a:pt x="106680" y="45719"/>
                  </a:lnTo>
                  <a:lnTo>
                    <a:pt x="102489" y="63515"/>
                  </a:lnTo>
                  <a:lnTo>
                    <a:pt x="91059" y="78047"/>
                  </a:lnTo>
                  <a:lnTo>
                    <a:pt x="74104" y="87846"/>
                  </a:lnTo>
                  <a:lnTo>
                    <a:pt x="53340" y="91439"/>
                  </a:lnTo>
                  <a:lnTo>
                    <a:pt x="32575" y="87846"/>
                  </a:lnTo>
                  <a:lnTo>
                    <a:pt x="15620" y="78047"/>
                  </a:lnTo>
                  <a:lnTo>
                    <a:pt x="4190" y="63515"/>
                  </a:lnTo>
                  <a:lnTo>
                    <a:pt x="0" y="45719"/>
                  </a:lnTo>
                  <a:close/>
                </a:path>
              </a:pathLst>
            </a:custGeom>
            <a:ln w="12192">
              <a:solidFill>
                <a:srgbClr val="000000"/>
              </a:solidFill>
            </a:ln>
          </p:spPr>
          <p:txBody>
            <a:bodyPr wrap="square" lIns="0" tIns="0" rIns="0" bIns="0" rtlCol="0"/>
            <a:lstStyle/>
            <a:p>
              <a:endParaRPr/>
            </a:p>
          </p:txBody>
        </p:sp>
        <p:sp>
          <p:nvSpPr>
            <p:cNvPr id="333" name="object 333"/>
            <p:cNvSpPr/>
            <p:nvPr/>
          </p:nvSpPr>
          <p:spPr>
            <a:xfrm>
              <a:off x="4314443" y="4677156"/>
              <a:ext cx="105410" cy="91440"/>
            </a:xfrm>
            <a:custGeom>
              <a:avLst/>
              <a:gdLst/>
              <a:ahLst/>
              <a:cxnLst/>
              <a:rect l="l" t="t" r="r" b="b"/>
              <a:pathLst>
                <a:path w="105410" h="91439">
                  <a:moveTo>
                    <a:pt x="52577" y="0"/>
                  </a:moveTo>
                  <a:lnTo>
                    <a:pt x="32114" y="3593"/>
                  </a:lnTo>
                  <a:lnTo>
                    <a:pt x="15401" y="13392"/>
                  </a:lnTo>
                  <a:lnTo>
                    <a:pt x="4132" y="27924"/>
                  </a:lnTo>
                  <a:lnTo>
                    <a:pt x="0" y="45720"/>
                  </a:lnTo>
                  <a:lnTo>
                    <a:pt x="4132" y="63515"/>
                  </a:lnTo>
                  <a:lnTo>
                    <a:pt x="15401" y="78047"/>
                  </a:lnTo>
                  <a:lnTo>
                    <a:pt x="32114" y="87846"/>
                  </a:lnTo>
                  <a:lnTo>
                    <a:pt x="52577" y="91440"/>
                  </a:lnTo>
                  <a:lnTo>
                    <a:pt x="73041" y="87846"/>
                  </a:lnTo>
                  <a:lnTo>
                    <a:pt x="89754" y="78047"/>
                  </a:lnTo>
                  <a:lnTo>
                    <a:pt x="101023" y="63515"/>
                  </a:lnTo>
                  <a:lnTo>
                    <a:pt x="105155" y="45720"/>
                  </a:lnTo>
                  <a:lnTo>
                    <a:pt x="101023" y="27924"/>
                  </a:lnTo>
                  <a:lnTo>
                    <a:pt x="89754" y="13392"/>
                  </a:lnTo>
                  <a:lnTo>
                    <a:pt x="73041" y="3593"/>
                  </a:lnTo>
                  <a:lnTo>
                    <a:pt x="52577" y="0"/>
                  </a:lnTo>
                  <a:close/>
                </a:path>
              </a:pathLst>
            </a:custGeom>
            <a:solidFill>
              <a:srgbClr val="608FFC"/>
            </a:solidFill>
          </p:spPr>
          <p:txBody>
            <a:bodyPr wrap="square" lIns="0" tIns="0" rIns="0" bIns="0" rtlCol="0"/>
            <a:lstStyle/>
            <a:p>
              <a:endParaRPr/>
            </a:p>
          </p:txBody>
        </p:sp>
        <p:sp>
          <p:nvSpPr>
            <p:cNvPr id="334" name="object 334"/>
            <p:cNvSpPr/>
            <p:nvPr/>
          </p:nvSpPr>
          <p:spPr>
            <a:xfrm>
              <a:off x="4314443" y="4677156"/>
              <a:ext cx="105410" cy="91440"/>
            </a:xfrm>
            <a:custGeom>
              <a:avLst/>
              <a:gdLst/>
              <a:ahLst/>
              <a:cxnLst/>
              <a:rect l="l" t="t" r="r" b="b"/>
              <a:pathLst>
                <a:path w="105410" h="91439">
                  <a:moveTo>
                    <a:pt x="0" y="45720"/>
                  </a:moveTo>
                  <a:lnTo>
                    <a:pt x="4132" y="27924"/>
                  </a:lnTo>
                  <a:lnTo>
                    <a:pt x="15401" y="13392"/>
                  </a:lnTo>
                  <a:lnTo>
                    <a:pt x="32114" y="3593"/>
                  </a:lnTo>
                  <a:lnTo>
                    <a:pt x="52577" y="0"/>
                  </a:lnTo>
                  <a:lnTo>
                    <a:pt x="73041" y="3593"/>
                  </a:lnTo>
                  <a:lnTo>
                    <a:pt x="89754" y="13392"/>
                  </a:lnTo>
                  <a:lnTo>
                    <a:pt x="101023" y="27924"/>
                  </a:lnTo>
                  <a:lnTo>
                    <a:pt x="105155" y="45720"/>
                  </a:lnTo>
                  <a:lnTo>
                    <a:pt x="101023" y="63515"/>
                  </a:lnTo>
                  <a:lnTo>
                    <a:pt x="89754" y="78047"/>
                  </a:lnTo>
                  <a:lnTo>
                    <a:pt x="73041" y="87846"/>
                  </a:lnTo>
                  <a:lnTo>
                    <a:pt x="52577" y="91440"/>
                  </a:lnTo>
                  <a:lnTo>
                    <a:pt x="32114" y="87846"/>
                  </a:lnTo>
                  <a:lnTo>
                    <a:pt x="15401" y="78047"/>
                  </a:lnTo>
                  <a:lnTo>
                    <a:pt x="4132" y="63515"/>
                  </a:lnTo>
                  <a:lnTo>
                    <a:pt x="0" y="45720"/>
                  </a:lnTo>
                  <a:close/>
                </a:path>
              </a:pathLst>
            </a:custGeom>
            <a:ln w="12192">
              <a:solidFill>
                <a:srgbClr val="000000"/>
              </a:solidFill>
            </a:ln>
          </p:spPr>
          <p:txBody>
            <a:bodyPr wrap="square" lIns="0" tIns="0" rIns="0" bIns="0" rtlCol="0"/>
            <a:lstStyle/>
            <a:p>
              <a:endParaRPr/>
            </a:p>
          </p:txBody>
        </p:sp>
        <p:sp>
          <p:nvSpPr>
            <p:cNvPr id="335" name="object 335"/>
            <p:cNvSpPr/>
            <p:nvPr/>
          </p:nvSpPr>
          <p:spPr>
            <a:xfrm>
              <a:off x="3633215" y="3590544"/>
              <a:ext cx="1096010" cy="5080"/>
            </a:xfrm>
            <a:custGeom>
              <a:avLst/>
              <a:gdLst/>
              <a:ahLst/>
              <a:cxnLst/>
              <a:rect l="l" t="t" r="r" b="b"/>
              <a:pathLst>
                <a:path w="1096010" h="5079">
                  <a:moveTo>
                    <a:pt x="1095755" y="4572"/>
                  </a:moveTo>
                  <a:lnTo>
                    <a:pt x="0" y="0"/>
                  </a:lnTo>
                </a:path>
              </a:pathLst>
            </a:custGeom>
            <a:ln w="12192">
              <a:solidFill>
                <a:srgbClr val="000000"/>
              </a:solidFill>
            </a:ln>
          </p:spPr>
          <p:txBody>
            <a:bodyPr wrap="square" lIns="0" tIns="0" rIns="0" bIns="0" rtlCol="0"/>
            <a:lstStyle/>
            <a:p>
              <a:endParaRPr/>
            </a:p>
          </p:txBody>
        </p:sp>
        <p:sp>
          <p:nvSpPr>
            <p:cNvPr id="336" name="object 336"/>
            <p:cNvSpPr/>
            <p:nvPr/>
          </p:nvSpPr>
          <p:spPr>
            <a:xfrm>
              <a:off x="3809563" y="3806929"/>
              <a:ext cx="186690" cy="61594"/>
            </a:xfrm>
            <a:custGeom>
              <a:avLst/>
              <a:gdLst/>
              <a:ahLst/>
              <a:cxnLst/>
              <a:rect l="l" t="t" r="r" b="b"/>
              <a:pathLst>
                <a:path w="186689" h="61595">
                  <a:moveTo>
                    <a:pt x="0" y="61579"/>
                  </a:moveTo>
                  <a:lnTo>
                    <a:pt x="62683" y="26616"/>
                  </a:lnTo>
                  <a:lnTo>
                    <a:pt x="118627" y="5559"/>
                  </a:lnTo>
                  <a:lnTo>
                    <a:pt x="161898" y="0"/>
                  </a:lnTo>
                  <a:lnTo>
                    <a:pt x="186563" y="11528"/>
                  </a:lnTo>
                </a:path>
              </a:pathLst>
            </a:custGeom>
            <a:ln w="25400">
              <a:solidFill>
                <a:srgbClr val="000000"/>
              </a:solidFill>
            </a:ln>
          </p:spPr>
          <p:txBody>
            <a:bodyPr wrap="square" lIns="0" tIns="0" rIns="0" bIns="0" rtlCol="0"/>
            <a:lstStyle/>
            <a:p>
              <a:endParaRPr/>
            </a:p>
          </p:txBody>
        </p:sp>
        <p:sp>
          <p:nvSpPr>
            <p:cNvPr id="337" name="object 337"/>
            <p:cNvSpPr/>
            <p:nvPr/>
          </p:nvSpPr>
          <p:spPr>
            <a:xfrm>
              <a:off x="3870821" y="3818260"/>
              <a:ext cx="123825" cy="149860"/>
            </a:xfrm>
            <a:custGeom>
              <a:avLst/>
              <a:gdLst/>
              <a:ahLst/>
              <a:cxnLst/>
              <a:rect l="l" t="t" r="r" b="b"/>
              <a:pathLst>
                <a:path w="123825" h="149860">
                  <a:moveTo>
                    <a:pt x="123583" y="0"/>
                  </a:moveTo>
                  <a:lnTo>
                    <a:pt x="123724" y="26938"/>
                  </a:lnTo>
                  <a:lnTo>
                    <a:pt x="100525" y="64081"/>
                  </a:lnTo>
                  <a:lnTo>
                    <a:pt x="57959" y="106609"/>
                  </a:lnTo>
                  <a:lnTo>
                    <a:pt x="0" y="149707"/>
                  </a:lnTo>
                </a:path>
              </a:pathLst>
            </a:custGeom>
            <a:ln w="25400">
              <a:solidFill>
                <a:srgbClr val="000000"/>
              </a:solidFill>
            </a:ln>
          </p:spPr>
          <p:txBody>
            <a:bodyPr wrap="square" lIns="0" tIns="0" rIns="0" bIns="0" rtlCol="0"/>
            <a:lstStyle/>
            <a:p>
              <a:endParaRPr/>
            </a:p>
          </p:txBody>
        </p:sp>
        <p:sp>
          <p:nvSpPr>
            <p:cNvPr id="338" name="object 338"/>
            <p:cNvSpPr/>
            <p:nvPr/>
          </p:nvSpPr>
          <p:spPr>
            <a:xfrm>
              <a:off x="3640940" y="3813230"/>
              <a:ext cx="50165" cy="152400"/>
            </a:xfrm>
            <a:custGeom>
              <a:avLst/>
              <a:gdLst/>
              <a:ahLst/>
              <a:cxnLst/>
              <a:rect l="l" t="t" r="r" b="b"/>
              <a:pathLst>
                <a:path w="50164" h="152400">
                  <a:moveTo>
                    <a:pt x="11239" y="152323"/>
                  </a:moveTo>
                  <a:lnTo>
                    <a:pt x="0" y="119073"/>
                  </a:lnTo>
                  <a:lnTo>
                    <a:pt x="3105" y="80872"/>
                  </a:lnTo>
                  <a:lnTo>
                    <a:pt x="19897" y="40315"/>
                  </a:lnTo>
                  <a:lnTo>
                    <a:pt x="49720" y="0"/>
                  </a:lnTo>
                </a:path>
              </a:pathLst>
            </a:custGeom>
            <a:ln w="25400">
              <a:solidFill>
                <a:srgbClr val="000000"/>
              </a:solidFill>
            </a:ln>
          </p:spPr>
          <p:txBody>
            <a:bodyPr wrap="square" lIns="0" tIns="0" rIns="0" bIns="0" rtlCol="0"/>
            <a:lstStyle/>
            <a:p>
              <a:endParaRPr/>
            </a:p>
          </p:txBody>
        </p:sp>
        <p:sp>
          <p:nvSpPr>
            <p:cNvPr id="339" name="object 339"/>
            <p:cNvSpPr/>
            <p:nvPr/>
          </p:nvSpPr>
          <p:spPr>
            <a:xfrm>
              <a:off x="3652525" y="3963640"/>
              <a:ext cx="219075" cy="41910"/>
            </a:xfrm>
            <a:custGeom>
              <a:avLst/>
              <a:gdLst/>
              <a:ahLst/>
              <a:cxnLst/>
              <a:rect l="l" t="t" r="r" b="b"/>
              <a:pathLst>
                <a:path w="219075" h="41910">
                  <a:moveTo>
                    <a:pt x="218757" y="0"/>
                  </a:moveTo>
                  <a:lnTo>
                    <a:pt x="166432" y="26898"/>
                  </a:lnTo>
                  <a:lnTo>
                    <a:pt x="114791" y="40717"/>
                  </a:lnTo>
                  <a:lnTo>
                    <a:pt x="67436" y="41403"/>
                  </a:lnTo>
                  <a:lnTo>
                    <a:pt x="27971" y="28902"/>
                  </a:lnTo>
                  <a:lnTo>
                    <a:pt x="0" y="3162"/>
                  </a:lnTo>
                </a:path>
              </a:pathLst>
            </a:custGeom>
            <a:ln w="25400">
              <a:solidFill>
                <a:srgbClr val="000000"/>
              </a:solidFill>
            </a:ln>
          </p:spPr>
          <p:txBody>
            <a:bodyPr wrap="square" lIns="0" tIns="0" rIns="0" bIns="0" rtlCol="0"/>
            <a:lstStyle/>
            <a:p>
              <a:endParaRPr/>
            </a:p>
          </p:txBody>
        </p:sp>
        <p:sp>
          <p:nvSpPr>
            <p:cNvPr id="340" name="object 340"/>
            <p:cNvSpPr/>
            <p:nvPr/>
          </p:nvSpPr>
          <p:spPr>
            <a:xfrm>
              <a:off x="3705296" y="3866738"/>
              <a:ext cx="102870" cy="198120"/>
            </a:xfrm>
            <a:custGeom>
              <a:avLst/>
              <a:gdLst/>
              <a:ahLst/>
              <a:cxnLst/>
              <a:rect l="l" t="t" r="r" b="b"/>
              <a:pathLst>
                <a:path w="102870" h="198120">
                  <a:moveTo>
                    <a:pt x="12117" y="197764"/>
                  </a:moveTo>
                  <a:lnTo>
                    <a:pt x="0" y="161950"/>
                  </a:lnTo>
                  <a:lnTo>
                    <a:pt x="4480" y="121046"/>
                  </a:lnTo>
                  <a:lnTo>
                    <a:pt x="24084" y="78272"/>
                  </a:lnTo>
                  <a:lnTo>
                    <a:pt x="57335" y="36849"/>
                  </a:lnTo>
                  <a:lnTo>
                    <a:pt x="102757" y="0"/>
                  </a:lnTo>
                </a:path>
              </a:pathLst>
            </a:custGeom>
            <a:ln w="25400">
              <a:solidFill>
                <a:srgbClr val="000000"/>
              </a:solidFill>
            </a:ln>
          </p:spPr>
          <p:txBody>
            <a:bodyPr wrap="square" lIns="0" tIns="0" rIns="0" bIns="0" rtlCol="0"/>
            <a:lstStyle/>
            <a:p>
              <a:endParaRPr/>
            </a:p>
          </p:txBody>
        </p:sp>
        <p:sp>
          <p:nvSpPr>
            <p:cNvPr id="341" name="object 341"/>
            <p:cNvSpPr/>
            <p:nvPr/>
          </p:nvSpPr>
          <p:spPr>
            <a:xfrm>
              <a:off x="3875266" y="3904561"/>
              <a:ext cx="187325" cy="63500"/>
            </a:xfrm>
            <a:custGeom>
              <a:avLst/>
              <a:gdLst/>
              <a:ahLst/>
              <a:cxnLst/>
              <a:rect l="l" t="t" r="r" b="b"/>
              <a:pathLst>
                <a:path w="187325" h="63500">
                  <a:moveTo>
                    <a:pt x="0" y="63093"/>
                  </a:moveTo>
                  <a:lnTo>
                    <a:pt x="62945" y="27674"/>
                  </a:lnTo>
                  <a:lnTo>
                    <a:pt x="119110" y="6086"/>
                  </a:lnTo>
                  <a:lnTo>
                    <a:pt x="162477" y="0"/>
                  </a:lnTo>
                  <a:lnTo>
                    <a:pt x="187032" y="11087"/>
                  </a:lnTo>
                </a:path>
              </a:pathLst>
            </a:custGeom>
            <a:ln w="25400">
              <a:solidFill>
                <a:srgbClr val="000000"/>
              </a:solidFill>
            </a:ln>
          </p:spPr>
          <p:txBody>
            <a:bodyPr wrap="square" lIns="0" tIns="0" rIns="0" bIns="0" rtlCol="0"/>
            <a:lstStyle/>
            <a:p>
              <a:endParaRPr/>
            </a:p>
          </p:txBody>
        </p:sp>
        <p:sp>
          <p:nvSpPr>
            <p:cNvPr id="342" name="object 342"/>
            <p:cNvSpPr/>
            <p:nvPr/>
          </p:nvSpPr>
          <p:spPr>
            <a:xfrm>
              <a:off x="3938804" y="3916721"/>
              <a:ext cx="123825" cy="149860"/>
            </a:xfrm>
            <a:custGeom>
              <a:avLst/>
              <a:gdLst/>
              <a:ahLst/>
              <a:cxnLst/>
              <a:rect l="l" t="t" r="r" b="b"/>
              <a:pathLst>
                <a:path w="123825" h="149860">
                  <a:moveTo>
                    <a:pt x="123596" y="0"/>
                  </a:moveTo>
                  <a:lnTo>
                    <a:pt x="100888" y="63849"/>
                  </a:lnTo>
                  <a:lnTo>
                    <a:pt x="58706" y="106127"/>
                  </a:lnTo>
                  <a:lnTo>
                    <a:pt x="1219" y="148920"/>
                  </a:lnTo>
                  <a:lnTo>
                    <a:pt x="406" y="149440"/>
                  </a:lnTo>
                  <a:lnTo>
                    <a:pt x="0" y="149707"/>
                  </a:lnTo>
                </a:path>
              </a:pathLst>
            </a:custGeom>
            <a:ln w="25400">
              <a:solidFill>
                <a:srgbClr val="000000"/>
              </a:solidFill>
            </a:ln>
          </p:spPr>
          <p:txBody>
            <a:bodyPr wrap="square" lIns="0" tIns="0" rIns="0" bIns="0" rtlCol="0"/>
            <a:lstStyle/>
            <a:p>
              <a:endParaRPr/>
            </a:p>
          </p:txBody>
        </p:sp>
        <p:sp>
          <p:nvSpPr>
            <p:cNvPr id="343" name="object 343"/>
            <p:cNvSpPr/>
            <p:nvPr/>
          </p:nvSpPr>
          <p:spPr>
            <a:xfrm>
              <a:off x="3719464" y="4061992"/>
              <a:ext cx="219075" cy="41275"/>
            </a:xfrm>
            <a:custGeom>
              <a:avLst/>
              <a:gdLst/>
              <a:ahLst/>
              <a:cxnLst/>
              <a:rect l="l" t="t" r="r" b="b"/>
              <a:pathLst>
                <a:path w="219075" h="41275">
                  <a:moveTo>
                    <a:pt x="218744" y="0"/>
                  </a:moveTo>
                  <a:lnTo>
                    <a:pt x="166801" y="26678"/>
                  </a:lnTo>
                  <a:lnTo>
                    <a:pt x="115411" y="40385"/>
                  </a:lnTo>
                  <a:lnTo>
                    <a:pt x="68119" y="41071"/>
                  </a:lnTo>
                  <a:lnTo>
                    <a:pt x="28467" y="28684"/>
                  </a:lnTo>
                  <a:lnTo>
                    <a:pt x="0" y="3175"/>
                  </a:lnTo>
                </a:path>
              </a:pathLst>
            </a:custGeom>
            <a:ln w="25399">
              <a:solidFill>
                <a:srgbClr val="000000"/>
              </a:solidFill>
            </a:ln>
          </p:spPr>
          <p:txBody>
            <a:bodyPr wrap="square" lIns="0" tIns="0" rIns="0" bIns="0" rtlCol="0"/>
            <a:lstStyle/>
            <a:p>
              <a:endParaRPr/>
            </a:p>
          </p:txBody>
        </p:sp>
        <p:sp>
          <p:nvSpPr>
            <p:cNvPr id="344" name="object 344"/>
            <p:cNvSpPr/>
            <p:nvPr/>
          </p:nvSpPr>
          <p:spPr>
            <a:xfrm>
              <a:off x="3772996" y="3965585"/>
              <a:ext cx="102235" cy="196215"/>
            </a:xfrm>
            <a:custGeom>
              <a:avLst/>
              <a:gdLst/>
              <a:ahLst/>
              <a:cxnLst/>
              <a:rect l="l" t="t" r="r" b="b"/>
              <a:pathLst>
                <a:path w="102235" h="196214">
                  <a:moveTo>
                    <a:pt x="11539" y="195833"/>
                  </a:moveTo>
                  <a:lnTo>
                    <a:pt x="0" y="160061"/>
                  </a:lnTo>
                  <a:lnTo>
                    <a:pt x="4695" y="119453"/>
                  </a:lnTo>
                  <a:lnTo>
                    <a:pt x="24180" y="77148"/>
                  </a:lnTo>
                  <a:lnTo>
                    <a:pt x="57009" y="36284"/>
                  </a:lnTo>
                  <a:lnTo>
                    <a:pt x="101735" y="0"/>
                  </a:lnTo>
                </a:path>
              </a:pathLst>
            </a:custGeom>
            <a:ln w="25400">
              <a:solidFill>
                <a:srgbClr val="000000"/>
              </a:solidFill>
            </a:ln>
          </p:spPr>
          <p:txBody>
            <a:bodyPr wrap="square" lIns="0" tIns="0" rIns="0" bIns="0" rtlCol="0"/>
            <a:lstStyle/>
            <a:p>
              <a:endParaRPr/>
            </a:p>
          </p:txBody>
        </p:sp>
        <p:sp>
          <p:nvSpPr>
            <p:cNvPr id="345" name="object 345"/>
            <p:cNvSpPr/>
            <p:nvPr/>
          </p:nvSpPr>
          <p:spPr>
            <a:xfrm>
              <a:off x="3652996" y="3639658"/>
              <a:ext cx="57785" cy="180975"/>
            </a:xfrm>
            <a:custGeom>
              <a:avLst/>
              <a:gdLst/>
              <a:ahLst/>
              <a:cxnLst/>
              <a:rect l="l" t="t" r="r" b="b"/>
              <a:pathLst>
                <a:path w="57785" h="180975">
                  <a:moveTo>
                    <a:pt x="0" y="0"/>
                  </a:moveTo>
                  <a:lnTo>
                    <a:pt x="33270" y="60246"/>
                  </a:lnTo>
                  <a:lnTo>
                    <a:pt x="52806" y="114296"/>
                  </a:lnTo>
                  <a:lnTo>
                    <a:pt x="57178" y="156398"/>
                  </a:lnTo>
                  <a:lnTo>
                    <a:pt x="44958" y="180797"/>
                  </a:lnTo>
                </a:path>
              </a:pathLst>
            </a:custGeom>
            <a:ln w="25400">
              <a:solidFill>
                <a:srgbClr val="000000"/>
              </a:solidFill>
            </a:ln>
          </p:spPr>
          <p:txBody>
            <a:bodyPr wrap="square" lIns="0" tIns="0" rIns="0" bIns="0" rtlCol="0"/>
            <a:lstStyle/>
            <a:p>
              <a:endParaRPr/>
            </a:p>
          </p:txBody>
        </p:sp>
        <p:sp>
          <p:nvSpPr>
            <p:cNvPr id="346" name="object 346"/>
            <p:cNvSpPr/>
            <p:nvPr/>
          </p:nvSpPr>
          <p:spPr>
            <a:xfrm>
              <a:off x="4084455" y="4205630"/>
              <a:ext cx="186690" cy="62865"/>
            </a:xfrm>
            <a:custGeom>
              <a:avLst/>
              <a:gdLst/>
              <a:ahLst/>
              <a:cxnLst/>
              <a:rect l="l" t="t" r="r" b="b"/>
              <a:pathLst>
                <a:path w="186689" h="62864">
                  <a:moveTo>
                    <a:pt x="0" y="62268"/>
                  </a:moveTo>
                  <a:lnTo>
                    <a:pt x="62623" y="27221"/>
                  </a:lnTo>
                  <a:lnTo>
                    <a:pt x="118403" y="5921"/>
                  </a:lnTo>
                  <a:lnTo>
                    <a:pt x="161432" y="0"/>
                  </a:lnTo>
                  <a:lnTo>
                    <a:pt x="185801" y="11087"/>
                  </a:lnTo>
                  <a:lnTo>
                    <a:pt x="186055" y="11455"/>
                  </a:lnTo>
                  <a:lnTo>
                    <a:pt x="186296" y="11849"/>
                  </a:lnTo>
                  <a:lnTo>
                    <a:pt x="186512" y="12255"/>
                  </a:lnTo>
                </a:path>
              </a:pathLst>
            </a:custGeom>
            <a:ln w="25400">
              <a:solidFill>
                <a:srgbClr val="000000"/>
              </a:solidFill>
            </a:ln>
          </p:spPr>
          <p:txBody>
            <a:bodyPr wrap="square" lIns="0" tIns="0" rIns="0" bIns="0" rtlCol="0"/>
            <a:lstStyle/>
            <a:p>
              <a:endParaRPr/>
            </a:p>
          </p:txBody>
        </p:sp>
        <p:sp>
          <p:nvSpPr>
            <p:cNvPr id="347" name="object 347"/>
            <p:cNvSpPr/>
            <p:nvPr/>
          </p:nvSpPr>
          <p:spPr>
            <a:xfrm>
              <a:off x="4146072" y="4217769"/>
              <a:ext cx="123825" cy="151130"/>
            </a:xfrm>
            <a:custGeom>
              <a:avLst/>
              <a:gdLst/>
              <a:ahLst/>
              <a:cxnLst/>
              <a:rect l="l" t="t" r="r" b="b"/>
              <a:pathLst>
                <a:path w="123825" h="151129">
                  <a:moveTo>
                    <a:pt x="122834" y="0"/>
                  </a:moveTo>
                  <a:lnTo>
                    <a:pt x="100663" y="64676"/>
                  </a:lnTo>
                  <a:lnTo>
                    <a:pt x="58640" y="107204"/>
                  </a:lnTo>
                  <a:lnTo>
                    <a:pt x="1206" y="150088"/>
                  </a:lnTo>
                  <a:lnTo>
                    <a:pt x="406" y="150609"/>
                  </a:lnTo>
                  <a:lnTo>
                    <a:pt x="0" y="150876"/>
                  </a:lnTo>
                </a:path>
              </a:pathLst>
            </a:custGeom>
            <a:ln w="25400">
              <a:solidFill>
                <a:srgbClr val="000000"/>
              </a:solidFill>
            </a:ln>
          </p:spPr>
          <p:txBody>
            <a:bodyPr wrap="square" lIns="0" tIns="0" rIns="0" bIns="0" rtlCol="0"/>
            <a:lstStyle/>
            <a:p>
              <a:endParaRPr/>
            </a:p>
          </p:txBody>
        </p:sp>
        <p:sp>
          <p:nvSpPr>
            <p:cNvPr id="348" name="object 348"/>
            <p:cNvSpPr/>
            <p:nvPr/>
          </p:nvSpPr>
          <p:spPr>
            <a:xfrm>
              <a:off x="3929240" y="4362928"/>
              <a:ext cx="219075" cy="41275"/>
            </a:xfrm>
            <a:custGeom>
              <a:avLst/>
              <a:gdLst/>
              <a:ahLst/>
              <a:cxnLst/>
              <a:rect l="l" t="t" r="r" b="b"/>
              <a:pathLst>
                <a:path w="219075" h="41275">
                  <a:moveTo>
                    <a:pt x="218744" y="0"/>
                  </a:moveTo>
                  <a:lnTo>
                    <a:pt x="166801" y="26678"/>
                  </a:lnTo>
                  <a:lnTo>
                    <a:pt x="115411" y="40385"/>
                  </a:lnTo>
                  <a:lnTo>
                    <a:pt x="68119" y="41071"/>
                  </a:lnTo>
                  <a:lnTo>
                    <a:pt x="28467" y="28684"/>
                  </a:lnTo>
                  <a:lnTo>
                    <a:pt x="0" y="3175"/>
                  </a:lnTo>
                </a:path>
              </a:pathLst>
            </a:custGeom>
            <a:ln w="25399">
              <a:solidFill>
                <a:srgbClr val="000000"/>
              </a:solidFill>
            </a:ln>
          </p:spPr>
          <p:txBody>
            <a:bodyPr wrap="square" lIns="0" tIns="0" rIns="0" bIns="0" rtlCol="0"/>
            <a:lstStyle/>
            <a:p>
              <a:endParaRPr/>
            </a:p>
          </p:txBody>
        </p:sp>
        <p:sp>
          <p:nvSpPr>
            <p:cNvPr id="349" name="object 349"/>
            <p:cNvSpPr/>
            <p:nvPr/>
          </p:nvSpPr>
          <p:spPr>
            <a:xfrm>
              <a:off x="4205909" y="4304033"/>
              <a:ext cx="127635" cy="28575"/>
            </a:xfrm>
            <a:custGeom>
              <a:avLst/>
              <a:gdLst/>
              <a:ahLst/>
              <a:cxnLst/>
              <a:rect l="l" t="t" r="r" b="b"/>
              <a:pathLst>
                <a:path w="127635" h="28575">
                  <a:moveTo>
                    <a:pt x="0" y="27966"/>
                  </a:moveTo>
                  <a:lnTo>
                    <a:pt x="44864" y="9383"/>
                  </a:lnTo>
                  <a:lnTo>
                    <a:pt x="82453" y="0"/>
                  </a:lnTo>
                  <a:lnTo>
                    <a:pt x="110533" y="129"/>
                  </a:lnTo>
                  <a:lnTo>
                    <a:pt x="126873" y="10085"/>
                  </a:lnTo>
                  <a:lnTo>
                    <a:pt x="127127" y="10466"/>
                  </a:lnTo>
                  <a:lnTo>
                    <a:pt x="127368" y="10860"/>
                  </a:lnTo>
                  <a:lnTo>
                    <a:pt x="127584" y="11266"/>
                  </a:lnTo>
                </a:path>
              </a:pathLst>
            </a:custGeom>
            <a:ln w="25400">
              <a:solidFill>
                <a:srgbClr val="000000"/>
              </a:solidFill>
            </a:ln>
          </p:spPr>
          <p:txBody>
            <a:bodyPr wrap="square" lIns="0" tIns="0" rIns="0" bIns="0" rtlCol="0"/>
            <a:lstStyle/>
            <a:p>
              <a:endParaRPr/>
            </a:p>
          </p:txBody>
        </p:sp>
        <p:sp>
          <p:nvSpPr>
            <p:cNvPr id="350" name="object 350"/>
            <p:cNvSpPr/>
            <p:nvPr/>
          </p:nvSpPr>
          <p:spPr>
            <a:xfrm>
              <a:off x="4210803" y="4313346"/>
              <a:ext cx="123825" cy="149860"/>
            </a:xfrm>
            <a:custGeom>
              <a:avLst/>
              <a:gdLst/>
              <a:ahLst/>
              <a:cxnLst/>
              <a:rect l="l" t="t" r="r" b="b"/>
              <a:pathLst>
                <a:path w="123825" h="149860">
                  <a:moveTo>
                    <a:pt x="123583" y="0"/>
                  </a:moveTo>
                  <a:lnTo>
                    <a:pt x="123724" y="26938"/>
                  </a:lnTo>
                  <a:lnTo>
                    <a:pt x="100525" y="64081"/>
                  </a:lnTo>
                  <a:lnTo>
                    <a:pt x="57959" y="106609"/>
                  </a:lnTo>
                  <a:lnTo>
                    <a:pt x="0" y="149707"/>
                  </a:lnTo>
                </a:path>
              </a:pathLst>
            </a:custGeom>
            <a:ln w="25400">
              <a:solidFill>
                <a:srgbClr val="000000"/>
              </a:solidFill>
            </a:ln>
          </p:spPr>
          <p:txBody>
            <a:bodyPr wrap="square" lIns="0" tIns="0" rIns="0" bIns="0" rtlCol="0"/>
            <a:lstStyle/>
            <a:p>
              <a:endParaRPr/>
            </a:p>
          </p:txBody>
        </p:sp>
        <p:sp>
          <p:nvSpPr>
            <p:cNvPr id="351" name="object 351"/>
            <p:cNvSpPr/>
            <p:nvPr/>
          </p:nvSpPr>
          <p:spPr>
            <a:xfrm>
              <a:off x="3980062" y="4266126"/>
              <a:ext cx="103505" cy="196850"/>
            </a:xfrm>
            <a:custGeom>
              <a:avLst/>
              <a:gdLst/>
              <a:ahLst/>
              <a:cxnLst/>
              <a:rect l="l" t="t" r="r" b="b"/>
              <a:pathLst>
                <a:path w="103504" h="196850">
                  <a:moveTo>
                    <a:pt x="11472" y="196621"/>
                  </a:moveTo>
                  <a:lnTo>
                    <a:pt x="0" y="160803"/>
                  </a:lnTo>
                  <a:lnTo>
                    <a:pt x="4869" y="120082"/>
                  </a:lnTo>
                  <a:lnTo>
                    <a:pt x="24616" y="77608"/>
                  </a:lnTo>
                  <a:lnTo>
                    <a:pt x="57777" y="36531"/>
                  </a:lnTo>
                  <a:lnTo>
                    <a:pt x="102887" y="0"/>
                  </a:lnTo>
                </a:path>
              </a:pathLst>
            </a:custGeom>
            <a:ln w="25400">
              <a:solidFill>
                <a:srgbClr val="000000"/>
              </a:solidFill>
            </a:ln>
          </p:spPr>
          <p:txBody>
            <a:bodyPr wrap="square" lIns="0" tIns="0" rIns="0" bIns="0" rtlCol="0"/>
            <a:lstStyle/>
            <a:p>
              <a:endParaRPr/>
            </a:p>
          </p:txBody>
        </p:sp>
        <p:sp>
          <p:nvSpPr>
            <p:cNvPr id="352" name="object 352"/>
            <p:cNvSpPr/>
            <p:nvPr/>
          </p:nvSpPr>
          <p:spPr>
            <a:xfrm>
              <a:off x="3992896" y="4460005"/>
              <a:ext cx="219075" cy="41275"/>
            </a:xfrm>
            <a:custGeom>
              <a:avLst/>
              <a:gdLst/>
              <a:ahLst/>
              <a:cxnLst/>
              <a:rect l="l" t="t" r="r" b="b"/>
              <a:pathLst>
                <a:path w="219075" h="41275">
                  <a:moveTo>
                    <a:pt x="218744" y="0"/>
                  </a:moveTo>
                  <a:lnTo>
                    <a:pt x="166801" y="26678"/>
                  </a:lnTo>
                  <a:lnTo>
                    <a:pt x="115411" y="40385"/>
                  </a:lnTo>
                  <a:lnTo>
                    <a:pt x="68119" y="41071"/>
                  </a:lnTo>
                  <a:lnTo>
                    <a:pt x="28467" y="28684"/>
                  </a:lnTo>
                  <a:lnTo>
                    <a:pt x="0" y="3174"/>
                  </a:lnTo>
                </a:path>
              </a:pathLst>
            </a:custGeom>
            <a:ln w="25399">
              <a:solidFill>
                <a:srgbClr val="000000"/>
              </a:solidFill>
            </a:ln>
          </p:spPr>
          <p:txBody>
            <a:bodyPr wrap="square" lIns="0" tIns="0" rIns="0" bIns="0" rtlCol="0"/>
            <a:lstStyle/>
            <a:p>
              <a:endParaRPr/>
            </a:p>
          </p:txBody>
        </p:sp>
        <p:sp>
          <p:nvSpPr>
            <p:cNvPr id="353" name="object 353"/>
            <p:cNvSpPr/>
            <p:nvPr/>
          </p:nvSpPr>
          <p:spPr>
            <a:xfrm>
              <a:off x="4173880" y="4337697"/>
              <a:ext cx="57785" cy="186055"/>
            </a:xfrm>
            <a:custGeom>
              <a:avLst/>
              <a:gdLst/>
              <a:ahLst/>
              <a:cxnLst/>
              <a:rect l="l" t="t" r="r" b="b"/>
              <a:pathLst>
                <a:path w="57785" h="186054">
                  <a:moveTo>
                    <a:pt x="57734" y="185635"/>
                  </a:moveTo>
                  <a:lnTo>
                    <a:pt x="24192" y="124931"/>
                  </a:lnTo>
                  <a:lnTo>
                    <a:pt x="4465" y="70488"/>
                  </a:lnTo>
                  <a:lnTo>
                    <a:pt x="0" y="28098"/>
                  </a:lnTo>
                  <a:lnTo>
                    <a:pt x="12242" y="3555"/>
                  </a:lnTo>
                  <a:lnTo>
                    <a:pt x="15417" y="1485"/>
                  </a:lnTo>
                  <a:lnTo>
                    <a:pt x="19176" y="292"/>
                  </a:lnTo>
                  <a:lnTo>
                    <a:pt x="23431" y="0"/>
                  </a:lnTo>
                </a:path>
              </a:pathLst>
            </a:custGeom>
            <a:ln w="25400">
              <a:solidFill>
                <a:srgbClr val="000000"/>
              </a:solidFill>
            </a:ln>
          </p:spPr>
          <p:txBody>
            <a:bodyPr wrap="square" lIns="0" tIns="0" rIns="0" bIns="0" rtlCol="0"/>
            <a:lstStyle/>
            <a:p>
              <a:endParaRPr/>
            </a:p>
          </p:txBody>
        </p:sp>
        <p:sp>
          <p:nvSpPr>
            <p:cNvPr id="354" name="object 354"/>
            <p:cNvSpPr/>
            <p:nvPr/>
          </p:nvSpPr>
          <p:spPr>
            <a:xfrm>
              <a:off x="4245101" y="4523994"/>
              <a:ext cx="74930" cy="113030"/>
            </a:xfrm>
            <a:custGeom>
              <a:avLst/>
              <a:gdLst/>
              <a:ahLst/>
              <a:cxnLst/>
              <a:rect l="l" t="t" r="r" b="b"/>
              <a:pathLst>
                <a:path w="74929" h="113029">
                  <a:moveTo>
                    <a:pt x="74675" y="112775"/>
                  </a:moveTo>
                  <a:lnTo>
                    <a:pt x="0" y="0"/>
                  </a:lnTo>
                </a:path>
              </a:pathLst>
            </a:custGeom>
            <a:ln w="25908">
              <a:solidFill>
                <a:srgbClr val="000000"/>
              </a:solidFill>
            </a:ln>
          </p:spPr>
          <p:txBody>
            <a:bodyPr wrap="square" lIns="0" tIns="0" rIns="0" bIns="0" rtlCol="0"/>
            <a:lstStyle/>
            <a:p>
              <a:endParaRPr/>
            </a:p>
          </p:txBody>
        </p:sp>
        <p:sp>
          <p:nvSpPr>
            <p:cNvPr id="355" name="object 355"/>
            <p:cNvSpPr/>
            <p:nvPr/>
          </p:nvSpPr>
          <p:spPr>
            <a:xfrm>
              <a:off x="3944710" y="4004410"/>
              <a:ext cx="187325" cy="63500"/>
            </a:xfrm>
            <a:custGeom>
              <a:avLst/>
              <a:gdLst/>
              <a:ahLst/>
              <a:cxnLst/>
              <a:rect l="l" t="t" r="r" b="b"/>
              <a:pathLst>
                <a:path w="187325" h="63500">
                  <a:moveTo>
                    <a:pt x="0" y="63093"/>
                  </a:moveTo>
                  <a:lnTo>
                    <a:pt x="62945" y="27674"/>
                  </a:lnTo>
                  <a:lnTo>
                    <a:pt x="119110" y="6086"/>
                  </a:lnTo>
                  <a:lnTo>
                    <a:pt x="162477" y="0"/>
                  </a:lnTo>
                  <a:lnTo>
                    <a:pt x="187032" y="11087"/>
                  </a:lnTo>
                </a:path>
              </a:pathLst>
            </a:custGeom>
            <a:ln w="25400">
              <a:solidFill>
                <a:srgbClr val="000000"/>
              </a:solidFill>
            </a:ln>
          </p:spPr>
          <p:txBody>
            <a:bodyPr wrap="square" lIns="0" tIns="0" rIns="0" bIns="0" rtlCol="0"/>
            <a:lstStyle/>
            <a:p>
              <a:endParaRPr/>
            </a:p>
          </p:txBody>
        </p:sp>
        <p:sp>
          <p:nvSpPr>
            <p:cNvPr id="356" name="object 356"/>
            <p:cNvSpPr/>
            <p:nvPr/>
          </p:nvSpPr>
          <p:spPr>
            <a:xfrm>
              <a:off x="4008246" y="4016571"/>
              <a:ext cx="123825" cy="149860"/>
            </a:xfrm>
            <a:custGeom>
              <a:avLst/>
              <a:gdLst/>
              <a:ahLst/>
              <a:cxnLst/>
              <a:rect l="l" t="t" r="r" b="b"/>
              <a:pathLst>
                <a:path w="123825" h="149860">
                  <a:moveTo>
                    <a:pt x="123596" y="0"/>
                  </a:moveTo>
                  <a:lnTo>
                    <a:pt x="100888" y="63849"/>
                  </a:lnTo>
                  <a:lnTo>
                    <a:pt x="58706" y="106127"/>
                  </a:lnTo>
                  <a:lnTo>
                    <a:pt x="1219" y="148920"/>
                  </a:lnTo>
                  <a:lnTo>
                    <a:pt x="406" y="149440"/>
                  </a:lnTo>
                  <a:lnTo>
                    <a:pt x="0" y="149707"/>
                  </a:lnTo>
                </a:path>
              </a:pathLst>
            </a:custGeom>
            <a:ln w="25400">
              <a:solidFill>
                <a:srgbClr val="000000"/>
              </a:solidFill>
            </a:ln>
          </p:spPr>
          <p:txBody>
            <a:bodyPr wrap="square" lIns="0" tIns="0" rIns="0" bIns="0" rtlCol="0"/>
            <a:lstStyle/>
            <a:p>
              <a:endParaRPr/>
            </a:p>
          </p:txBody>
        </p:sp>
        <p:sp>
          <p:nvSpPr>
            <p:cNvPr id="357" name="object 357"/>
            <p:cNvSpPr/>
            <p:nvPr/>
          </p:nvSpPr>
          <p:spPr>
            <a:xfrm>
              <a:off x="3788907" y="4163228"/>
              <a:ext cx="219075" cy="41275"/>
            </a:xfrm>
            <a:custGeom>
              <a:avLst/>
              <a:gdLst/>
              <a:ahLst/>
              <a:cxnLst/>
              <a:rect l="l" t="t" r="r" b="b"/>
              <a:pathLst>
                <a:path w="219075" h="41275">
                  <a:moveTo>
                    <a:pt x="218744" y="0"/>
                  </a:moveTo>
                  <a:lnTo>
                    <a:pt x="166801" y="26678"/>
                  </a:lnTo>
                  <a:lnTo>
                    <a:pt x="115411" y="40385"/>
                  </a:lnTo>
                  <a:lnTo>
                    <a:pt x="68119" y="41071"/>
                  </a:lnTo>
                  <a:lnTo>
                    <a:pt x="28467" y="28684"/>
                  </a:lnTo>
                  <a:lnTo>
                    <a:pt x="0" y="3174"/>
                  </a:lnTo>
                </a:path>
              </a:pathLst>
            </a:custGeom>
            <a:ln w="25399">
              <a:solidFill>
                <a:srgbClr val="000000"/>
              </a:solidFill>
            </a:ln>
          </p:spPr>
          <p:txBody>
            <a:bodyPr wrap="square" lIns="0" tIns="0" rIns="0" bIns="0" rtlCol="0"/>
            <a:lstStyle/>
            <a:p>
              <a:endParaRPr/>
            </a:p>
          </p:txBody>
        </p:sp>
        <p:sp>
          <p:nvSpPr>
            <p:cNvPr id="358" name="object 358"/>
            <p:cNvSpPr/>
            <p:nvPr/>
          </p:nvSpPr>
          <p:spPr>
            <a:xfrm>
              <a:off x="3842440" y="4066822"/>
              <a:ext cx="102235" cy="196215"/>
            </a:xfrm>
            <a:custGeom>
              <a:avLst/>
              <a:gdLst/>
              <a:ahLst/>
              <a:cxnLst/>
              <a:rect l="l" t="t" r="r" b="b"/>
              <a:pathLst>
                <a:path w="102235" h="196214">
                  <a:moveTo>
                    <a:pt x="11539" y="195833"/>
                  </a:moveTo>
                  <a:lnTo>
                    <a:pt x="0" y="160061"/>
                  </a:lnTo>
                  <a:lnTo>
                    <a:pt x="4695" y="119453"/>
                  </a:lnTo>
                  <a:lnTo>
                    <a:pt x="24180" y="77148"/>
                  </a:lnTo>
                  <a:lnTo>
                    <a:pt x="57009" y="36284"/>
                  </a:lnTo>
                  <a:lnTo>
                    <a:pt x="101735" y="0"/>
                  </a:lnTo>
                </a:path>
              </a:pathLst>
            </a:custGeom>
            <a:ln w="25400">
              <a:solidFill>
                <a:srgbClr val="000000"/>
              </a:solidFill>
            </a:ln>
          </p:spPr>
          <p:txBody>
            <a:bodyPr wrap="square" lIns="0" tIns="0" rIns="0" bIns="0" rtlCol="0"/>
            <a:lstStyle/>
            <a:p>
              <a:endParaRPr/>
            </a:p>
          </p:txBody>
        </p:sp>
        <p:sp>
          <p:nvSpPr>
            <p:cNvPr id="359" name="object 359"/>
            <p:cNvSpPr/>
            <p:nvPr/>
          </p:nvSpPr>
          <p:spPr>
            <a:xfrm>
              <a:off x="4012707" y="4105647"/>
              <a:ext cx="187325" cy="63500"/>
            </a:xfrm>
            <a:custGeom>
              <a:avLst/>
              <a:gdLst/>
              <a:ahLst/>
              <a:cxnLst/>
              <a:rect l="l" t="t" r="r" b="b"/>
              <a:pathLst>
                <a:path w="187325" h="63500">
                  <a:moveTo>
                    <a:pt x="0" y="63093"/>
                  </a:moveTo>
                  <a:lnTo>
                    <a:pt x="62945" y="27674"/>
                  </a:lnTo>
                  <a:lnTo>
                    <a:pt x="119110" y="6086"/>
                  </a:lnTo>
                  <a:lnTo>
                    <a:pt x="162477" y="0"/>
                  </a:lnTo>
                  <a:lnTo>
                    <a:pt x="187032" y="11087"/>
                  </a:lnTo>
                </a:path>
              </a:pathLst>
            </a:custGeom>
            <a:ln w="25400">
              <a:solidFill>
                <a:srgbClr val="000000"/>
              </a:solidFill>
            </a:ln>
          </p:spPr>
          <p:txBody>
            <a:bodyPr wrap="square" lIns="0" tIns="0" rIns="0" bIns="0" rtlCol="0"/>
            <a:lstStyle/>
            <a:p>
              <a:endParaRPr/>
            </a:p>
          </p:txBody>
        </p:sp>
        <p:sp>
          <p:nvSpPr>
            <p:cNvPr id="360" name="object 360"/>
            <p:cNvSpPr/>
            <p:nvPr/>
          </p:nvSpPr>
          <p:spPr>
            <a:xfrm>
              <a:off x="4077690" y="4116421"/>
              <a:ext cx="123825" cy="149860"/>
            </a:xfrm>
            <a:custGeom>
              <a:avLst/>
              <a:gdLst/>
              <a:ahLst/>
              <a:cxnLst/>
              <a:rect l="l" t="t" r="r" b="b"/>
              <a:pathLst>
                <a:path w="123825" h="149860">
                  <a:moveTo>
                    <a:pt x="123596" y="0"/>
                  </a:moveTo>
                  <a:lnTo>
                    <a:pt x="100888" y="63849"/>
                  </a:lnTo>
                  <a:lnTo>
                    <a:pt x="58706" y="106127"/>
                  </a:lnTo>
                  <a:lnTo>
                    <a:pt x="1219" y="148920"/>
                  </a:lnTo>
                  <a:lnTo>
                    <a:pt x="406" y="149440"/>
                  </a:lnTo>
                  <a:lnTo>
                    <a:pt x="0" y="149707"/>
                  </a:lnTo>
                </a:path>
              </a:pathLst>
            </a:custGeom>
            <a:ln w="25400">
              <a:solidFill>
                <a:srgbClr val="000000"/>
              </a:solidFill>
            </a:ln>
          </p:spPr>
          <p:txBody>
            <a:bodyPr wrap="square" lIns="0" tIns="0" rIns="0" bIns="0" rtlCol="0"/>
            <a:lstStyle/>
            <a:p>
              <a:endParaRPr/>
            </a:p>
          </p:txBody>
        </p:sp>
        <p:sp>
          <p:nvSpPr>
            <p:cNvPr id="361" name="object 361"/>
            <p:cNvSpPr/>
            <p:nvPr/>
          </p:nvSpPr>
          <p:spPr>
            <a:xfrm>
              <a:off x="3859797" y="4263077"/>
              <a:ext cx="219075" cy="41275"/>
            </a:xfrm>
            <a:custGeom>
              <a:avLst/>
              <a:gdLst/>
              <a:ahLst/>
              <a:cxnLst/>
              <a:rect l="l" t="t" r="r" b="b"/>
              <a:pathLst>
                <a:path w="219075" h="41275">
                  <a:moveTo>
                    <a:pt x="218744" y="0"/>
                  </a:moveTo>
                  <a:lnTo>
                    <a:pt x="166801" y="26678"/>
                  </a:lnTo>
                  <a:lnTo>
                    <a:pt x="115411" y="40385"/>
                  </a:lnTo>
                  <a:lnTo>
                    <a:pt x="68119" y="41071"/>
                  </a:lnTo>
                  <a:lnTo>
                    <a:pt x="28467" y="28684"/>
                  </a:lnTo>
                  <a:lnTo>
                    <a:pt x="0" y="3175"/>
                  </a:lnTo>
                </a:path>
              </a:pathLst>
            </a:custGeom>
            <a:ln w="25399">
              <a:solidFill>
                <a:srgbClr val="000000"/>
              </a:solidFill>
            </a:ln>
          </p:spPr>
          <p:txBody>
            <a:bodyPr wrap="square" lIns="0" tIns="0" rIns="0" bIns="0" rtlCol="0"/>
            <a:lstStyle/>
            <a:p>
              <a:endParaRPr/>
            </a:p>
          </p:txBody>
        </p:sp>
        <p:sp>
          <p:nvSpPr>
            <p:cNvPr id="362" name="object 362"/>
            <p:cNvSpPr/>
            <p:nvPr/>
          </p:nvSpPr>
          <p:spPr>
            <a:xfrm>
              <a:off x="3913330" y="4166670"/>
              <a:ext cx="102235" cy="196215"/>
            </a:xfrm>
            <a:custGeom>
              <a:avLst/>
              <a:gdLst/>
              <a:ahLst/>
              <a:cxnLst/>
              <a:rect l="l" t="t" r="r" b="b"/>
              <a:pathLst>
                <a:path w="102235" h="196214">
                  <a:moveTo>
                    <a:pt x="11539" y="195834"/>
                  </a:moveTo>
                  <a:lnTo>
                    <a:pt x="0" y="160061"/>
                  </a:lnTo>
                  <a:lnTo>
                    <a:pt x="4695" y="119453"/>
                  </a:lnTo>
                  <a:lnTo>
                    <a:pt x="24180" y="77148"/>
                  </a:lnTo>
                  <a:lnTo>
                    <a:pt x="57009" y="36284"/>
                  </a:lnTo>
                  <a:lnTo>
                    <a:pt x="101735" y="0"/>
                  </a:lnTo>
                </a:path>
              </a:pathLst>
            </a:custGeom>
            <a:ln w="25400">
              <a:solidFill>
                <a:srgbClr val="000000"/>
              </a:solidFill>
            </a:ln>
          </p:spPr>
          <p:txBody>
            <a:bodyPr wrap="square" lIns="0" tIns="0" rIns="0" bIns="0" rtlCol="0"/>
            <a:lstStyle/>
            <a:p>
              <a:endParaRPr/>
            </a:p>
          </p:txBody>
        </p:sp>
        <p:sp>
          <p:nvSpPr>
            <p:cNvPr id="363" name="object 363"/>
            <p:cNvSpPr/>
            <p:nvPr/>
          </p:nvSpPr>
          <p:spPr>
            <a:xfrm>
              <a:off x="2893781" y="4243642"/>
              <a:ext cx="116205" cy="155575"/>
            </a:xfrm>
            <a:custGeom>
              <a:avLst/>
              <a:gdLst/>
              <a:ahLst/>
              <a:cxnLst/>
              <a:rect l="l" t="t" r="r" b="b"/>
              <a:pathLst>
                <a:path w="116205" h="155575">
                  <a:moveTo>
                    <a:pt x="116005" y="155117"/>
                  </a:moveTo>
                  <a:lnTo>
                    <a:pt x="60838" y="109215"/>
                  </a:lnTo>
                  <a:lnTo>
                    <a:pt x="20957" y="64771"/>
                  </a:lnTo>
                  <a:lnTo>
                    <a:pt x="0" y="26721"/>
                  </a:lnTo>
                  <a:lnTo>
                    <a:pt x="1603" y="0"/>
                  </a:lnTo>
                </a:path>
              </a:pathLst>
            </a:custGeom>
            <a:ln w="25400">
              <a:solidFill>
                <a:srgbClr val="000000"/>
              </a:solidFill>
            </a:ln>
          </p:spPr>
          <p:txBody>
            <a:bodyPr wrap="square" lIns="0" tIns="0" rIns="0" bIns="0" rtlCol="0"/>
            <a:lstStyle/>
            <a:p>
              <a:endParaRPr/>
            </a:p>
          </p:txBody>
        </p:sp>
        <p:sp>
          <p:nvSpPr>
            <p:cNvPr id="364" name="object 364"/>
            <p:cNvSpPr/>
            <p:nvPr/>
          </p:nvSpPr>
          <p:spPr>
            <a:xfrm>
              <a:off x="2896814" y="4234326"/>
              <a:ext cx="184150" cy="71120"/>
            </a:xfrm>
            <a:custGeom>
              <a:avLst/>
              <a:gdLst/>
              <a:ahLst/>
              <a:cxnLst/>
              <a:rect l="l" t="t" r="r" b="b"/>
              <a:pathLst>
                <a:path w="184150" h="71120">
                  <a:moveTo>
                    <a:pt x="0" y="11004"/>
                  </a:moveTo>
                  <a:lnTo>
                    <a:pt x="241" y="10610"/>
                  </a:lnTo>
                  <a:lnTo>
                    <a:pt x="495" y="10229"/>
                  </a:lnTo>
                  <a:lnTo>
                    <a:pt x="762" y="9861"/>
                  </a:lnTo>
                  <a:lnTo>
                    <a:pt x="25772" y="0"/>
                  </a:lnTo>
                  <a:lnTo>
                    <a:pt x="68514" y="8162"/>
                  </a:lnTo>
                  <a:lnTo>
                    <a:pt x="123104" y="32388"/>
                  </a:lnTo>
                  <a:lnTo>
                    <a:pt x="183654" y="70719"/>
                  </a:lnTo>
                </a:path>
              </a:pathLst>
            </a:custGeom>
            <a:ln w="25400">
              <a:solidFill>
                <a:srgbClr val="000000"/>
              </a:solidFill>
            </a:ln>
          </p:spPr>
          <p:txBody>
            <a:bodyPr wrap="square" lIns="0" tIns="0" rIns="0" bIns="0" rtlCol="0"/>
            <a:lstStyle/>
            <a:p>
              <a:endParaRPr/>
            </a:p>
          </p:txBody>
        </p:sp>
        <p:sp>
          <p:nvSpPr>
            <p:cNvPr id="365" name="object 365"/>
            <p:cNvSpPr/>
            <p:nvPr/>
          </p:nvSpPr>
          <p:spPr>
            <a:xfrm>
              <a:off x="2999060" y="4505783"/>
              <a:ext cx="158750" cy="34925"/>
            </a:xfrm>
            <a:custGeom>
              <a:avLst/>
              <a:gdLst/>
              <a:ahLst/>
              <a:cxnLst/>
              <a:rect l="l" t="t" r="r" b="b"/>
              <a:pathLst>
                <a:path w="158750" h="34925">
                  <a:moveTo>
                    <a:pt x="158153" y="0"/>
                  </a:moveTo>
                  <a:lnTo>
                    <a:pt x="130950" y="23387"/>
                  </a:lnTo>
                  <a:lnTo>
                    <a:pt x="93673" y="34845"/>
                  </a:lnTo>
                  <a:lnTo>
                    <a:pt x="49098" y="34011"/>
                  </a:lnTo>
                  <a:lnTo>
                    <a:pt x="0" y="20523"/>
                  </a:lnTo>
                </a:path>
              </a:pathLst>
            </a:custGeom>
            <a:ln w="25400">
              <a:solidFill>
                <a:srgbClr val="000000"/>
              </a:solidFill>
            </a:ln>
          </p:spPr>
          <p:txBody>
            <a:bodyPr wrap="square" lIns="0" tIns="0" rIns="0" bIns="0" rtlCol="0"/>
            <a:lstStyle/>
            <a:p>
              <a:endParaRPr/>
            </a:p>
          </p:txBody>
        </p:sp>
        <p:sp>
          <p:nvSpPr>
            <p:cNvPr id="366" name="object 366"/>
            <p:cNvSpPr/>
            <p:nvPr/>
          </p:nvSpPr>
          <p:spPr>
            <a:xfrm>
              <a:off x="3080727" y="4299262"/>
              <a:ext cx="95250" cy="204470"/>
            </a:xfrm>
            <a:custGeom>
              <a:avLst/>
              <a:gdLst/>
              <a:ahLst/>
              <a:cxnLst/>
              <a:rect l="l" t="t" r="r" b="b"/>
              <a:pathLst>
                <a:path w="95250" h="204470">
                  <a:moveTo>
                    <a:pt x="0" y="0"/>
                  </a:moveTo>
                  <a:lnTo>
                    <a:pt x="44620" y="39846"/>
                  </a:lnTo>
                  <a:lnTo>
                    <a:pt x="75592" y="83031"/>
                  </a:lnTo>
                  <a:lnTo>
                    <a:pt x="92773" y="127055"/>
                  </a:lnTo>
                  <a:lnTo>
                    <a:pt x="94856" y="168567"/>
                  </a:lnTo>
                  <a:lnTo>
                    <a:pt x="80530" y="204216"/>
                  </a:lnTo>
                </a:path>
              </a:pathLst>
            </a:custGeom>
            <a:ln w="25400">
              <a:solidFill>
                <a:srgbClr val="000000"/>
              </a:solidFill>
            </a:ln>
          </p:spPr>
          <p:txBody>
            <a:bodyPr wrap="square" lIns="0" tIns="0" rIns="0" bIns="0" rtlCol="0"/>
            <a:lstStyle/>
            <a:p>
              <a:endParaRPr/>
            </a:p>
          </p:txBody>
        </p:sp>
        <p:sp>
          <p:nvSpPr>
            <p:cNvPr id="367" name="object 367"/>
            <p:cNvSpPr/>
            <p:nvPr/>
          </p:nvSpPr>
          <p:spPr>
            <a:xfrm>
              <a:off x="3012616" y="4395490"/>
              <a:ext cx="218440" cy="48260"/>
            </a:xfrm>
            <a:custGeom>
              <a:avLst/>
              <a:gdLst/>
              <a:ahLst/>
              <a:cxnLst/>
              <a:rect l="l" t="t" r="r" b="b"/>
              <a:pathLst>
                <a:path w="218439" h="48260">
                  <a:moveTo>
                    <a:pt x="217931" y="12623"/>
                  </a:moveTo>
                  <a:lnTo>
                    <a:pt x="188579" y="37127"/>
                  </a:lnTo>
                  <a:lnTo>
                    <a:pt x="148562" y="47910"/>
                  </a:lnTo>
                  <a:lnTo>
                    <a:pt x="101428" y="45180"/>
                  </a:lnTo>
                  <a:lnTo>
                    <a:pt x="50724" y="29141"/>
                  </a:lnTo>
                  <a:lnTo>
                    <a:pt x="0" y="0"/>
                  </a:lnTo>
                </a:path>
              </a:pathLst>
            </a:custGeom>
            <a:ln w="25400">
              <a:solidFill>
                <a:srgbClr val="000000"/>
              </a:solidFill>
            </a:ln>
          </p:spPr>
          <p:txBody>
            <a:bodyPr wrap="square" lIns="0" tIns="0" rIns="0" bIns="0" rtlCol="0"/>
            <a:lstStyle/>
            <a:p>
              <a:endParaRPr/>
            </a:p>
          </p:txBody>
        </p:sp>
        <p:sp>
          <p:nvSpPr>
            <p:cNvPr id="368" name="object 368"/>
            <p:cNvSpPr/>
            <p:nvPr/>
          </p:nvSpPr>
          <p:spPr>
            <a:xfrm>
              <a:off x="2966204" y="4148090"/>
              <a:ext cx="115570" cy="156845"/>
            </a:xfrm>
            <a:custGeom>
              <a:avLst/>
              <a:gdLst/>
              <a:ahLst/>
              <a:cxnLst/>
              <a:rect l="l" t="t" r="r" b="b"/>
              <a:pathLst>
                <a:path w="115569" h="156845">
                  <a:moveTo>
                    <a:pt x="115512" y="156235"/>
                  </a:moveTo>
                  <a:lnTo>
                    <a:pt x="60407" y="110245"/>
                  </a:lnTo>
                  <a:lnTo>
                    <a:pt x="20699" y="65563"/>
                  </a:lnTo>
                  <a:lnTo>
                    <a:pt x="0" y="27158"/>
                  </a:lnTo>
                  <a:lnTo>
                    <a:pt x="1923" y="0"/>
                  </a:lnTo>
                </a:path>
              </a:pathLst>
            </a:custGeom>
            <a:ln w="25400">
              <a:solidFill>
                <a:srgbClr val="000000"/>
              </a:solidFill>
            </a:ln>
          </p:spPr>
          <p:txBody>
            <a:bodyPr wrap="square" lIns="0" tIns="0" rIns="0" bIns="0" rtlCol="0"/>
            <a:lstStyle/>
            <a:p>
              <a:endParaRPr/>
            </a:p>
          </p:txBody>
        </p:sp>
        <p:sp>
          <p:nvSpPr>
            <p:cNvPr id="369" name="object 369"/>
            <p:cNvSpPr/>
            <p:nvPr/>
          </p:nvSpPr>
          <p:spPr>
            <a:xfrm>
              <a:off x="2967704" y="4138637"/>
              <a:ext cx="184150" cy="71120"/>
            </a:xfrm>
            <a:custGeom>
              <a:avLst/>
              <a:gdLst/>
              <a:ahLst/>
              <a:cxnLst/>
              <a:rect l="l" t="t" r="r" b="b"/>
              <a:pathLst>
                <a:path w="184150" h="71120">
                  <a:moveTo>
                    <a:pt x="0" y="11004"/>
                  </a:moveTo>
                  <a:lnTo>
                    <a:pt x="241" y="10610"/>
                  </a:lnTo>
                  <a:lnTo>
                    <a:pt x="495" y="10229"/>
                  </a:lnTo>
                  <a:lnTo>
                    <a:pt x="762" y="9861"/>
                  </a:lnTo>
                  <a:lnTo>
                    <a:pt x="25772" y="0"/>
                  </a:lnTo>
                  <a:lnTo>
                    <a:pt x="68514" y="8162"/>
                  </a:lnTo>
                  <a:lnTo>
                    <a:pt x="123104" y="32388"/>
                  </a:lnTo>
                  <a:lnTo>
                    <a:pt x="183654" y="70719"/>
                  </a:lnTo>
                </a:path>
              </a:pathLst>
            </a:custGeom>
            <a:ln w="25400">
              <a:solidFill>
                <a:srgbClr val="000000"/>
              </a:solidFill>
            </a:ln>
          </p:spPr>
          <p:txBody>
            <a:bodyPr wrap="square" lIns="0" tIns="0" rIns="0" bIns="0" rtlCol="0"/>
            <a:lstStyle/>
            <a:p>
              <a:endParaRPr/>
            </a:p>
          </p:txBody>
        </p:sp>
        <p:sp>
          <p:nvSpPr>
            <p:cNvPr id="370" name="object 370"/>
            <p:cNvSpPr/>
            <p:nvPr/>
          </p:nvSpPr>
          <p:spPr>
            <a:xfrm>
              <a:off x="3151616" y="4206347"/>
              <a:ext cx="95250" cy="203200"/>
            </a:xfrm>
            <a:custGeom>
              <a:avLst/>
              <a:gdLst/>
              <a:ahLst/>
              <a:cxnLst/>
              <a:rect l="l" t="t" r="r" b="b"/>
              <a:pathLst>
                <a:path w="95250" h="203200">
                  <a:moveTo>
                    <a:pt x="0" y="0"/>
                  </a:moveTo>
                  <a:lnTo>
                    <a:pt x="381" y="279"/>
                  </a:lnTo>
                  <a:lnTo>
                    <a:pt x="774" y="558"/>
                  </a:lnTo>
                  <a:lnTo>
                    <a:pt x="1168" y="850"/>
                  </a:lnTo>
                  <a:lnTo>
                    <a:pt x="44323" y="39512"/>
                  </a:lnTo>
                  <a:lnTo>
                    <a:pt x="75218" y="82342"/>
                  </a:lnTo>
                  <a:lnTo>
                    <a:pt x="92555" y="126062"/>
                  </a:lnTo>
                  <a:lnTo>
                    <a:pt x="95034" y="167398"/>
                  </a:lnTo>
                  <a:lnTo>
                    <a:pt x="81356" y="203073"/>
                  </a:lnTo>
                </a:path>
              </a:pathLst>
            </a:custGeom>
            <a:ln w="25400">
              <a:solidFill>
                <a:srgbClr val="000000"/>
              </a:solidFill>
            </a:ln>
          </p:spPr>
          <p:txBody>
            <a:bodyPr wrap="square" lIns="0" tIns="0" rIns="0" bIns="0" rtlCol="0"/>
            <a:lstStyle/>
            <a:p>
              <a:endParaRPr/>
            </a:p>
          </p:txBody>
        </p:sp>
        <p:sp>
          <p:nvSpPr>
            <p:cNvPr id="371" name="object 371"/>
            <p:cNvSpPr/>
            <p:nvPr/>
          </p:nvSpPr>
          <p:spPr>
            <a:xfrm>
              <a:off x="3083915" y="4302709"/>
              <a:ext cx="216535" cy="48895"/>
            </a:xfrm>
            <a:custGeom>
              <a:avLst/>
              <a:gdLst/>
              <a:ahLst/>
              <a:cxnLst/>
              <a:rect l="l" t="t" r="r" b="b"/>
              <a:pathLst>
                <a:path w="216535" h="48895">
                  <a:moveTo>
                    <a:pt x="216306" y="14871"/>
                  </a:moveTo>
                  <a:lnTo>
                    <a:pt x="186981" y="38416"/>
                  </a:lnTo>
                  <a:lnTo>
                    <a:pt x="147222" y="48462"/>
                  </a:lnTo>
                  <a:lnTo>
                    <a:pt x="100493" y="45248"/>
                  </a:lnTo>
                  <a:lnTo>
                    <a:pt x="50264" y="29015"/>
                  </a:lnTo>
                  <a:lnTo>
                    <a:pt x="0" y="0"/>
                  </a:lnTo>
                </a:path>
              </a:pathLst>
            </a:custGeom>
            <a:ln w="25400">
              <a:solidFill>
                <a:srgbClr val="000000"/>
              </a:solidFill>
            </a:ln>
          </p:spPr>
          <p:txBody>
            <a:bodyPr wrap="square" lIns="0" tIns="0" rIns="0" bIns="0" rtlCol="0"/>
            <a:lstStyle/>
            <a:p>
              <a:endParaRPr/>
            </a:p>
          </p:txBody>
        </p:sp>
        <p:sp>
          <p:nvSpPr>
            <p:cNvPr id="372" name="object 372"/>
            <p:cNvSpPr/>
            <p:nvPr/>
          </p:nvSpPr>
          <p:spPr>
            <a:xfrm>
              <a:off x="2847494" y="4509142"/>
              <a:ext cx="153670" cy="111125"/>
            </a:xfrm>
            <a:custGeom>
              <a:avLst/>
              <a:gdLst/>
              <a:ahLst/>
              <a:cxnLst/>
              <a:rect l="l" t="t" r="r" b="b"/>
              <a:pathLst>
                <a:path w="153669" h="111125">
                  <a:moveTo>
                    <a:pt x="0" y="110513"/>
                  </a:moveTo>
                  <a:lnTo>
                    <a:pt x="44480" y="57421"/>
                  </a:lnTo>
                  <a:lnTo>
                    <a:pt x="88180" y="19426"/>
                  </a:lnTo>
                  <a:lnTo>
                    <a:pt x="126163" y="0"/>
                  </a:lnTo>
                  <a:lnTo>
                    <a:pt x="153492" y="2614"/>
                  </a:lnTo>
                </a:path>
              </a:pathLst>
            </a:custGeom>
            <a:ln w="25400">
              <a:solidFill>
                <a:srgbClr val="000000"/>
              </a:solidFill>
            </a:ln>
          </p:spPr>
          <p:txBody>
            <a:bodyPr wrap="square" lIns="0" tIns="0" rIns="0" bIns="0" rtlCol="0"/>
            <a:lstStyle/>
            <a:p>
              <a:endParaRPr/>
            </a:p>
          </p:txBody>
        </p:sp>
        <p:sp>
          <p:nvSpPr>
            <p:cNvPr id="373" name="object 373"/>
            <p:cNvSpPr/>
            <p:nvPr/>
          </p:nvSpPr>
          <p:spPr>
            <a:xfrm>
              <a:off x="3183127" y="3853953"/>
              <a:ext cx="116205" cy="155575"/>
            </a:xfrm>
            <a:custGeom>
              <a:avLst/>
              <a:gdLst/>
              <a:ahLst/>
              <a:cxnLst/>
              <a:rect l="l" t="t" r="r" b="b"/>
              <a:pathLst>
                <a:path w="116204" h="155575">
                  <a:moveTo>
                    <a:pt x="116005" y="155117"/>
                  </a:moveTo>
                  <a:lnTo>
                    <a:pt x="60838" y="109215"/>
                  </a:lnTo>
                  <a:lnTo>
                    <a:pt x="20957" y="64771"/>
                  </a:lnTo>
                  <a:lnTo>
                    <a:pt x="0" y="26721"/>
                  </a:lnTo>
                  <a:lnTo>
                    <a:pt x="1603" y="0"/>
                  </a:lnTo>
                </a:path>
              </a:pathLst>
            </a:custGeom>
            <a:ln w="25400">
              <a:solidFill>
                <a:srgbClr val="000000"/>
              </a:solidFill>
            </a:ln>
          </p:spPr>
          <p:txBody>
            <a:bodyPr wrap="square" lIns="0" tIns="0" rIns="0" bIns="0" rtlCol="0"/>
            <a:lstStyle/>
            <a:p>
              <a:endParaRPr/>
            </a:p>
          </p:txBody>
        </p:sp>
        <p:sp>
          <p:nvSpPr>
            <p:cNvPr id="374" name="object 374"/>
            <p:cNvSpPr/>
            <p:nvPr/>
          </p:nvSpPr>
          <p:spPr>
            <a:xfrm>
              <a:off x="3183144" y="3846042"/>
              <a:ext cx="187325" cy="71755"/>
            </a:xfrm>
            <a:custGeom>
              <a:avLst/>
              <a:gdLst/>
              <a:ahLst/>
              <a:cxnLst/>
              <a:rect l="l" t="t" r="r" b="b"/>
              <a:pathLst>
                <a:path w="187325" h="71754">
                  <a:moveTo>
                    <a:pt x="0" y="11392"/>
                  </a:moveTo>
                  <a:lnTo>
                    <a:pt x="241" y="10998"/>
                  </a:lnTo>
                  <a:lnTo>
                    <a:pt x="495" y="10605"/>
                  </a:lnTo>
                  <a:lnTo>
                    <a:pt x="774" y="10224"/>
                  </a:lnTo>
                  <a:lnTo>
                    <a:pt x="26187" y="0"/>
                  </a:lnTo>
                  <a:lnTo>
                    <a:pt x="69427" y="7993"/>
                  </a:lnTo>
                  <a:lnTo>
                    <a:pt x="124550" y="32253"/>
                  </a:lnTo>
                  <a:lnTo>
                    <a:pt x="185610" y="70828"/>
                  </a:lnTo>
                  <a:lnTo>
                    <a:pt x="186016" y="71120"/>
                  </a:lnTo>
                  <a:lnTo>
                    <a:pt x="186410" y="71412"/>
                  </a:lnTo>
                  <a:lnTo>
                    <a:pt x="186804" y="71692"/>
                  </a:lnTo>
                </a:path>
              </a:pathLst>
            </a:custGeom>
            <a:ln w="25400">
              <a:solidFill>
                <a:srgbClr val="000000"/>
              </a:solidFill>
            </a:ln>
          </p:spPr>
          <p:txBody>
            <a:bodyPr wrap="square" lIns="0" tIns="0" rIns="0" bIns="0" rtlCol="0"/>
            <a:lstStyle/>
            <a:p>
              <a:endParaRPr/>
            </a:p>
          </p:txBody>
        </p:sp>
        <p:sp>
          <p:nvSpPr>
            <p:cNvPr id="375" name="object 375"/>
            <p:cNvSpPr/>
            <p:nvPr/>
          </p:nvSpPr>
          <p:spPr>
            <a:xfrm>
              <a:off x="3368219" y="3913600"/>
              <a:ext cx="95885" cy="203200"/>
            </a:xfrm>
            <a:custGeom>
              <a:avLst/>
              <a:gdLst/>
              <a:ahLst/>
              <a:cxnLst/>
              <a:rect l="l" t="t" r="r" b="b"/>
              <a:pathLst>
                <a:path w="95885" h="203200">
                  <a:moveTo>
                    <a:pt x="0" y="0"/>
                  </a:moveTo>
                  <a:lnTo>
                    <a:pt x="44661" y="39788"/>
                  </a:lnTo>
                  <a:lnTo>
                    <a:pt x="75746" y="82813"/>
                  </a:lnTo>
                  <a:lnTo>
                    <a:pt x="93103" y="126594"/>
                  </a:lnTo>
                  <a:lnTo>
                    <a:pt x="95409" y="167800"/>
                  </a:lnTo>
                  <a:lnTo>
                    <a:pt x="81343" y="203098"/>
                  </a:lnTo>
                </a:path>
              </a:pathLst>
            </a:custGeom>
            <a:ln w="25400">
              <a:solidFill>
                <a:srgbClr val="000000"/>
              </a:solidFill>
            </a:ln>
          </p:spPr>
          <p:txBody>
            <a:bodyPr wrap="square" lIns="0" tIns="0" rIns="0" bIns="0" rtlCol="0"/>
            <a:lstStyle/>
            <a:p>
              <a:endParaRPr/>
            </a:p>
          </p:txBody>
        </p:sp>
        <p:sp>
          <p:nvSpPr>
            <p:cNvPr id="376" name="object 376"/>
            <p:cNvSpPr/>
            <p:nvPr/>
          </p:nvSpPr>
          <p:spPr>
            <a:xfrm>
              <a:off x="3253886" y="3763424"/>
              <a:ext cx="66675" cy="113030"/>
            </a:xfrm>
            <a:custGeom>
              <a:avLst/>
              <a:gdLst/>
              <a:ahLst/>
              <a:cxnLst/>
              <a:rect l="l" t="t" r="r" b="b"/>
              <a:pathLst>
                <a:path w="66675" h="113029">
                  <a:moveTo>
                    <a:pt x="66154" y="112433"/>
                  </a:moveTo>
                  <a:lnTo>
                    <a:pt x="32482" y="77079"/>
                  </a:lnTo>
                  <a:lnTo>
                    <a:pt x="10061" y="45229"/>
                  </a:lnTo>
                  <a:lnTo>
                    <a:pt x="0" y="18873"/>
                  </a:lnTo>
                  <a:lnTo>
                    <a:pt x="3403" y="0"/>
                  </a:lnTo>
                </a:path>
              </a:pathLst>
            </a:custGeom>
            <a:ln w="25400">
              <a:solidFill>
                <a:srgbClr val="000000"/>
              </a:solidFill>
            </a:ln>
          </p:spPr>
          <p:txBody>
            <a:bodyPr wrap="square" lIns="0" tIns="0" rIns="0" bIns="0" rtlCol="0"/>
            <a:lstStyle/>
            <a:p>
              <a:endParaRPr/>
            </a:p>
          </p:txBody>
        </p:sp>
        <p:sp>
          <p:nvSpPr>
            <p:cNvPr id="377" name="object 377"/>
            <p:cNvSpPr/>
            <p:nvPr/>
          </p:nvSpPr>
          <p:spPr>
            <a:xfrm>
              <a:off x="3258497" y="3751720"/>
              <a:ext cx="184150" cy="71120"/>
            </a:xfrm>
            <a:custGeom>
              <a:avLst/>
              <a:gdLst/>
              <a:ahLst/>
              <a:cxnLst/>
              <a:rect l="l" t="t" r="r" b="b"/>
              <a:pathLst>
                <a:path w="184150" h="71120">
                  <a:moveTo>
                    <a:pt x="0" y="11004"/>
                  </a:moveTo>
                  <a:lnTo>
                    <a:pt x="241" y="10610"/>
                  </a:lnTo>
                  <a:lnTo>
                    <a:pt x="495" y="10229"/>
                  </a:lnTo>
                  <a:lnTo>
                    <a:pt x="762" y="9861"/>
                  </a:lnTo>
                  <a:lnTo>
                    <a:pt x="25772" y="0"/>
                  </a:lnTo>
                  <a:lnTo>
                    <a:pt x="68514" y="8162"/>
                  </a:lnTo>
                  <a:lnTo>
                    <a:pt x="123104" y="32388"/>
                  </a:lnTo>
                  <a:lnTo>
                    <a:pt x="183654" y="70719"/>
                  </a:lnTo>
                </a:path>
              </a:pathLst>
            </a:custGeom>
            <a:ln w="25400">
              <a:solidFill>
                <a:srgbClr val="000000"/>
              </a:solidFill>
            </a:ln>
          </p:spPr>
          <p:txBody>
            <a:bodyPr wrap="square" lIns="0" tIns="0" rIns="0" bIns="0" rtlCol="0"/>
            <a:lstStyle/>
            <a:p>
              <a:endParaRPr/>
            </a:p>
          </p:txBody>
        </p:sp>
        <p:sp>
          <p:nvSpPr>
            <p:cNvPr id="378" name="object 378"/>
            <p:cNvSpPr/>
            <p:nvPr/>
          </p:nvSpPr>
          <p:spPr>
            <a:xfrm>
              <a:off x="3300934" y="4008710"/>
              <a:ext cx="217170" cy="48895"/>
            </a:xfrm>
            <a:custGeom>
              <a:avLst/>
              <a:gdLst/>
              <a:ahLst/>
              <a:cxnLst/>
              <a:rect l="l" t="t" r="r" b="b"/>
              <a:pathLst>
                <a:path w="217170" h="48895">
                  <a:moveTo>
                    <a:pt x="217106" y="13741"/>
                  </a:moveTo>
                  <a:lnTo>
                    <a:pt x="188014" y="37889"/>
                  </a:lnTo>
                  <a:lnTo>
                    <a:pt x="148221" y="48366"/>
                  </a:lnTo>
                  <a:lnTo>
                    <a:pt x="101263" y="45394"/>
                  </a:lnTo>
                  <a:lnTo>
                    <a:pt x="50677" y="29197"/>
                  </a:lnTo>
                  <a:lnTo>
                    <a:pt x="0" y="0"/>
                  </a:lnTo>
                </a:path>
              </a:pathLst>
            </a:custGeom>
            <a:ln w="25400">
              <a:solidFill>
                <a:srgbClr val="000000"/>
              </a:solidFill>
            </a:ln>
          </p:spPr>
          <p:txBody>
            <a:bodyPr wrap="square" lIns="0" tIns="0" rIns="0" bIns="0" rtlCol="0"/>
            <a:lstStyle/>
            <a:p>
              <a:endParaRPr/>
            </a:p>
          </p:txBody>
        </p:sp>
        <p:sp>
          <p:nvSpPr>
            <p:cNvPr id="379" name="object 379"/>
            <p:cNvSpPr/>
            <p:nvPr/>
          </p:nvSpPr>
          <p:spPr>
            <a:xfrm>
              <a:off x="3440963" y="3816657"/>
              <a:ext cx="95250" cy="204470"/>
            </a:xfrm>
            <a:custGeom>
              <a:avLst/>
              <a:gdLst/>
              <a:ahLst/>
              <a:cxnLst/>
              <a:rect l="l" t="t" r="r" b="b"/>
              <a:pathLst>
                <a:path w="95250" h="204470">
                  <a:moveTo>
                    <a:pt x="0" y="0"/>
                  </a:moveTo>
                  <a:lnTo>
                    <a:pt x="44620" y="39846"/>
                  </a:lnTo>
                  <a:lnTo>
                    <a:pt x="75592" y="83031"/>
                  </a:lnTo>
                  <a:lnTo>
                    <a:pt x="92773" y="127055"/>
                  </a:lnTo>
                  <a:lnTo>
                    <a:pt x="94856" y="168567"/>
                  </a:lnTo>
                  <a:lnTo>
                    <a:pt x="80530" y="204215"/>
                  </a:lnTo>
                </a:path>
              </a:pathLst>
            </a:custGeom>
            <a:ln w="25400">
              <a:solidFill>
                <a:srgbClr val="000000"/>
              </a:solidFill>
            </a:ln>
          </p:spPr>
          <p:txBody>
            <a:bodyPr wrap="square" lIns="0" tIns="0" rIns="0" bIns="0" rtlCol="0"/>
            <a:lstStyle/>
            <a:p>
              <a:endParaRPr/>
            </a:p>
          </p:txBody>
        </p:sp>
        <p:sp>
          <p:nvSpPr>
            <p:cNvPr id="380" name="object 380"/>
            <p:cNvSpPr/>
            <p:nvPr/>
          </p:nvSpPr>
          <p:spPr>
            <a:xfrm>
              <a:off x="3330939" y="3781816"/>
              <a:ext cx="160655" cy="110489"/>
            </a:xfrm>
            <a:custGeom>
              <a:avLst/>
              <a:gdLst/>
              <a:ahLst/>
              <a:cxnLst/>
              <a:rect l="l" t="t" r="r" b="b"/>
              <a:pathLst>
                <a:path w="160654" h="110489">
                  <a:moveTo>
                    <a:pt x="160248" y="0"/>
                  </a:moveTo>
                  <a:lnTo>
                    <a:pt x="115765" y="53089"/>
                  </a:lnTo>
                  <a:lnTo>
                    <a:pt x="72056" y="91078"/>
                  </a:lnTo>
                  <a:lnTo>
                    <a:pt x="34057" y="110492"/>
                  </a:lnTo>
                  <a:lnTo>
                    <a:pt x="6705" y="107861"/>
                  </a:lnTo>
                  <a:lnTo>
                    <a:pt x="3975" y="105879"/>
                  </a:lnTo>
                  <a:lnTo>
                    <a:pt x="1727" y="103238"/>
                  </a:lnTo>
                  <a:lnTo>
                    <a:pt x="0" y="99961"/>
                  </a:lnTo>
                </a:path>
              </a:pathLst>
            </a:custGeom>
            <a:ln w="25399">
              <a:solidFill>
                <a:srgbClr val="000000"/>
              </a:solidFill>
            </a:ln>
          </p:spPr>
          <p:txBody>
            <a:bodyPr wrap="square" lIns="0" tIns="0" rIns="0" bIns="0" rtlCol="0"/>
            <a:lstStyle/>
            <a:p>
              <a:endParaRPr/>
            </a:p>
          </p:txBody>
        </p:sp>
        <p:sp>
          <p:nvSpPr>
            <p:cNvPr id="381" name="object 381"/>
            <p:cNvSpPr/>
            <p:nvPr/>
          </p:nvSpPr>
          <p:spPr>
            <a:xfrm>
              <a:off x="3490721" y="3662934"/>
              <a:ext cx="82550" cy="109855"/>
            </a:xfrm>
            <a:custGeom>
              <a:avLst/>
              <a:gdLst/>
              <a:ahLst/>
              <a:cxnLst/>
              <a:rect l="l" t="t" r="r" b="b"/>
              <a:pathLst>
                <a:path w="82550" h="109854">
                  <a:moveTo>
                    <a:pt x="82296" y="0"/>
                  </a:moveTo>
                  <a:lnTo>
                    <a:pt x="0" y="109728"/>
                  </a:lnTo>
                </a:path>
              </a:pathLst>
            </a:custGeom>
            <a:ln w="25908">
              <a:solidFill>
                <a:srgbClr val="000000"/>
              </a:solidFill>
            </a:ln>
          </p:spPr>
          <p:txBody>
            <a:bodyPr wrap="square" lIns="0" tIns="0" rIns="0" bIns="0" rtlCol="0"/>
            <a:lstStyle/>
            <a:p>
              <a:endParaRPr/>
            </a:p>
          </p:txBody>
        </p:sp>
        <p:sp>
          <p:nvSpPr>
            <p:cNvPr id="382" name="object 382"/>
            <p:cNvSpPr/>
            <p:nvPr/>
          </p:nvSpPr>
          <p:spPr>
            <a:xfrm>
              <a:off x="3039987" y="4051014"/>
              <a:ext cx="115570" cy="156845"/>
            </a:xfrm>
            <a:custGeom>
              <a:avLst/>
              <a:gdLst/>
              <a:ahLst/>
              <a:cxnLst/>
              <a:rect l="l" t="t" r="r" b="b"/>
              <a:pathLst>
                <a:path w="115569" h="156845">
                  <a:moveTo>
                    <a:pt x="115512" y="156235"/>
                  </a:moveTo>
                  <a:lnTo>
                    <a:pt x="60407" y="110245"/>
                  </a:lnTo>
                  <a:lnTo>
                    <a:pt x="20699" y="65563"/>
                  </a:lnTo>
                  <a:lnTo>
                    <a:pt x="0" y="27158"/>
                  </a:lnTo>
                  <a:lnTo>
                    <a:pt x="1923" y="0"/>
                  </a:lnTo>
                </a:path>
              </a:pathLst>
            </a:custGeom>
            <a:ln w="25400">
              <a:solidFill>
                <a:srgbClr val="000000"/>
              </a:solidFill>
            </a:ln>
          </p:spPr>
          <p:txBody>
            <a:bodyPr wrap="square" lIns="0" tIns="0" rIns="0" bIns="0" rtlCol="0"/>
            <a:lstStyle/>
            <a:p>
              <a:endParaRPr/>
            </a:p>
          </p:txBody>
        </p:sp>
        <p:sp>
          <p:nvSpPr>
            <p:cNvPr id="383" name="object 383"/>
            <p:cNvSpPr/>
            <p:nvPr/>
          </p:nvSpPr>
          <p:spPr>
            <a:xfrm>
              <a:off x="3038472" y="4040193"/>
              <a:ext cx="187325" cy="71755"/>
            </a:xfrm>
            <a:custGeom>
              <a:avLst/>
              <a:gdLst/>
              <a:ahLst/>
              <a:cxnLst/>
              <a:rect l="l" t="t" r="r" b="b"/>
              <a:pathLst>
                <a:path w="187325" h="71754">
                  <a:moveTo>
                    <a:pt x="0" y="11392"/>
                  </a:moveTo>
                  <a:lnTo>
                    <a:pt x="241" y="10998"/>
                  </a:lnTo>
                  <a:lnTo>
                    <a:pt x="495" y="10605"/>
                  </a:lnTo>
                  <a:lnTo>
                    <a:pt x="774" y="10224"/>
                  </a:lnTo>
                  <a:lnTo>
                    <a:pt x="26187" y="0"/>
                  </a:lnTo>
                  <a:lnTo>
                    <a:pt x="69429" y="7993"/>
                  </a:lnTo>
                  <a:lnTo>
                    <a:pt x="124556" y="32253"/>
                  </a:lnTo>
                  <a:lnTo>
                    <a:pt x="185623" y="70828"/>
                  </a:lnTo>
                  <a:lnTo>
                    <a:pt x="186016" y="71120"/>
                  </a:lnTo>
                  <a:lnTo>
                    <a:pt x="186410" y="71412"/>
                  </a:lnTo>
                  <a:lnTo>
                    <a:pt x="186804" y="71692"/>
                  </a:lnTo>
                </a:path>
              </a:pathLst>
            </a:custGeom>
            <a:ln w="25400">
              <a:solidFill>
                <a:srgbClr val="000000"/>
              </a:solidFill>
            </a:ln>
          </p:spPr>
          <p:txBody>
            <a:bodyPr wrap="square" lIns="0" tIns="0" rIns="0" bIns="0" rtlCol="0"/>
            <a:lstStyle/>
            <a:p>
              <a:endParaRPr/>
            </a:p>
          </p:txBody>
        </p:sp>
        <p:sp>
          <p:nvSpPr>
            <p:cNvPr id="384" name="object 384"/>
            <p:cNvSpPr/>
            <p:nvPr/>
          </p:nvSpPr>
          <p:spPr>
            <a:xfrm>
              <a:off x="3223953" y="4109271"/>
              <a:ext cx="95250" cy="203200"/>
            </a:xfrm>
            <a:custGeom>
              <a:avLst/>
              <a:gdLst/>
              <a:ahLst/>
              <a:cxnLst/>
              <a:rect l="l" t="t" r="r" b="b"/>
              <a:pathLst>
                <a:path w="95250" h="203200">
                  <a:moveTo>
                    <a:pt x="0" y="0"/>
                  </a:moveTo>
                  <a:lnTo>
                    <a:pt x="381" y="279"/>
                  </a:lnTo>
                  <a:lnTo>
                    <a:pt x="774" y="558"/>
                  </a:lnTo>
                  <a:lnTo>
                    <a:pt x="1168" y="850"/>
                  </a:lnTo>
                  <a:lnTo>
                    <a:pt x="44323" y="39512"/>
                  </a:lnTo>
                  <a:lnTo>
                    <a:pt x="75218" y="82342"/>
                  </a:lnTo>
                  <a:lnTo>
                    <a:pt x="92555" y="126062"/>
                  </a:lnTo>
                  <a:lnTo>
                    <a:pt x="95034" y="167398"/>
                  </a:lnTo>
                  <a:lnTo>
                    <a:pt x="81356" y="203072"/>
                  </a:lnTo>
                </a:path>
              </a:pathLst>
            </a:custGeom>
            <a:ln w="25400">
              <a:solidFill>
                <a:srgbClr val="000000"/>
              </a:solidFill>
            </a:ln>
          </p:spPr>
          <p:txBody>
            <a:bodyPr wrap="square" lIns="0" tIns="0" rIns="0" bIns="0" rtlCol="0"/>
            <a:lstStyle/>
            <a:p>
              <a:endParaRPr/>
            </a:p>
          </p:txBody>
        </p:sp>
        <p:sp>
          <p:nvSpPr>
            <p:cNvPr id="385" name="object 385"/>
            <p:cNvSpPr/>
            <p:nvPr/>
          </p:nvSpPr>
          <p:spPr>
            <a:xfrm>
              <a:off x="3156253" y="4205633"/>
              <a:ext cx="216535" cy="48895"/>
            </a:xfrm>
            <a:custGeom>
              <a:avLst/>
              <a:gdLst/>
              <a:ahLst/>
              <a:cxnLst/>
              <a:rect l="l" t="t" r="r" b="b"/>
              <a:pathLst>
                <a:path w="216535" h="48895">
                  <a:moveTo>
                    <a:pt x="216306" y="14871"/>
                  </a:moveTo>
                  <a:lnTo>
                    <a:pt x="186981" y="38416"/>
                  </a:lnTo>
                  <a:lnTo>
                    <a:pt x="147222" y="48462"/>
                  </a:lnTo>
                  <a:lnTo>
                    <a:pt x="100493" y="45248"/>
                  </a:lnTo>
                  <a:lnTo>
                    <a:pt x="50264" y="29015"/>
                  </a:lnTo>
                  <a:lnTo>
                    <a:pt x="0" y="0"/>
                  </a:lnTo>
                </a:path>
              </a:pathLst>
            </a:custGeom>
            <a:ln w="25400">
              <a:solidFill>
                <a:srgbClr val="000000"/>
              </a:solidFill>
            </a:ln>
          </p:spPr>
          <p:txBody>
            <a:bodyPr wrap="square" lIns="0" tIns="0" rIns="0" bIns="0" rtlCol="0"/>
            <a:lstStyle/>
            <a:p>
              <a:endParaRPr/>
            </a:p>
          </p:txBody>
        </p:sp>
        <p:sp>
          <p:nvSpPr>
            <p:cNvPr id="386" name="object 386"/>
            <p:cNvSpPr/>
            <p:nvPr/>
          </p:nvSpPr>
          <p:spPr>
            <a:xfrm>
              <a:off x="3112237" y="3951028"/>
              <a:ext cx="116205" cy="155575"/>
            </a:xfrm>
            <a:custGeom>
              <a:avLst/>
              <a:gdLst/>
              <a:ahLst/>
              <a:cxnLst/>
              <a:rect l="l" t="t" r="r" b="b"/>
              <a:pathLst>
                <a:path w="116205" h="155575">
                  <a:moveTo>
                    <a:pt x="116005" y="155117"/>
                  </a:moveTo>
                  <a:lnTo>
                    <a:pt x="60838" y="109215"/>
                  </a:lnTo>
                  <a:lnTo>
                    <a:pt x="20957" y="64771"/>
                  </a:lnTo>
                  <a:lnTo>
                    <a:pt x="0" y="26721"/>
                  </a:lnTo>
                  <a:lnTo>
                    <a:pt x="1603" y="0"/>
                  </a:lnTo>
                </a:path>
              </a:pathLst>
            </a:custGeom>
            <a:ln w="25400">
              <a:solidFill>
                <a:srgbClr val="000000"/>
              </a:solidFill>
            </a:ln>
          </p:spPr>
          <p:txBody>
            <a:bodyPr wrap="square" lIns="0" tIns="0" rIns="0" bIns="0" rtlCol="0"/>
            <a:lstStyle/>
            <a:p>
              <a:endParaRPr/>
            </a:p>
          </p:txBody>
        </p:sp>
        <p:sp>
          <p:nvSpPr>
            <p:cNvPr id="387" name="object 387"/>
            <p:cNvSpPr/>
            <p:nvPr/>
          </p:nvSpPr>
          <p:spPr>
            <a:xfrm>
              <a:off x="3113824" y="3941712"/>
              <a:ext cx="184150" cy="71120"/>
            </a:xfrm>
            <a:custGeom>
              <a:avLst/>
              <a:gdLst/>
              <a:ahLst/>
              <a:cxnLst/>
              <a:rect l="l" t="t" r="r" b="b"/>
              <a:pathLst>
                <a:path w="184150" h="71120">
                  <a:moveTo>
                    <a:pt x="0" y="11004"/>
                  </a:moveTo>
                  <a:lnTo>
                    <a:pt x="241" y="10610"/>
                  </a:lnTo>
                  <a:lnTo>
                    <a:pt x="495" y="10229"/>
                  </a:lnTo>
                  <a:lnTo>
                    <a:pt x="762" y="9861"/>
                  </a:lnTo>
                  <a:lnTo>
                    <a:pt x="25772" y="0"/>
                  </a:lnTo>
                  <a:lnTo>
                    <a:pt x="68514" y="8162"/>
                  </a:lnTo>
                  <a:lnTo>
                    <a:pt x="123104" y="32388"/>
                  </a:lnTo>
                  <a:lnTo>
                    <a:pt x="183654" y="70719"/>
                  </a:lnTo>
                </a:path>
              </a:pathLst>
            </a:custGeom>
            <a:ln w="25400">
              <a:solidFill>
                <a:srgbClr val="000000"/>
              </a:solidFill>
            </a:ln>
          </p:spPr>
          <p:txBody>
            <a:bodyPr wrap="square" lIns="0" tIns="0" rIns="0" bIns="0" rtlCol="0"/>
            <a:lstStyle/>
            <a:p>
              <a:endParaRPr/>
            </a:p>
          </p:txBody>
        </p:sp>
        <p:sp>
          <p:nvSpPr>
            <p:cNvPr id="388" name="object 388"/>
            <p:cNvSpPr/>
            <p:nvPr/>
          </p:nvSpPr>
          <p:spPr>
            <a:xfrm>
              <a:off x="3297736" y="4009421"/>
              <a:ext cx="95250" cy="204470"/>
            </a:xfrm>
            <a:custGeom>
              <a:avLst/>
              <a:gdLst/>
              <a:ahLst/>
              <a:cxnLst/>
              <a:rect l="l" t="t" r="r" b="b"/>
              <a:pathLst>
                <a:path w="95250" h="204470">
                  <a:moveTo>
                    <a:pt x="0" y="0"/>
                  </a:moveTo>
                  <a:lnTo>
                    <a:pt x="44620" y="39846"/>
                  </a:lnTo>
                  <a:lnTo>
                    <a:pt x="75592" y="83031"/>
                  </a:lnTo>
                  <a:lnTo>
                    <a:pt x="92773" y="127055"/>
                  </a:lnTo>
                  <a:lnTo>
                    <a:pt x="94856" y="168567"/>
                  </a:lnTo>
                  <a:lnTo>
                    <a:pt x="80530" y="204215"/>
                  </a:lnTo>
                </a:path>
              </a:pathLst>
            </a:custGeom>
            <a:ln w="25400">
              <a:solidFill>
                <a:srgbClr val="000000"/>
              </a:solidFill>
            </a:ln>
          </p:spPr>
          <p:txBody>
            <a:bodyPr wrap="square" lIns="0" tIns="0" rIns="0" bIns="0" rtlCol="0"/>
            <a:lstStyle/>
            <a:p>
              <a:endParaRPr/>
            </a:p>
          </p:txBody>
        </p:sp>
        <p:sp>
          <p:nvSpPr>
            <p:cNvPr id="389" name="object 389"/>
            <p:cNvSpPr/>
            <p:nvPr/>
          </p:nvSpPr>
          <p:spPr>
            <a:xfrm>
              <a:off x="3229637" y="4105649"/>
              <a:ext cx="218440" cy="48260"/>
            </a:xfrm>
            <a:custGeom>
              <a:avLst/>
              <a:gdLst/>
              <a:ahLst/>
              <a:cxnLst/>
              <a:rect l="l" t="t" r="r" b="b"/>
              <a:pathLst>
                <a:path w="218439" h="48260">
                  <a:moveTo>
                    <a:pt x="217919" y="12623"/>
                  </a:moveTo>
                  <a:lnTo>
                    <a:pt x="188567" y="37127"/>
                  </a:lnTo>
                  <a:lnTo>
                    <a:pt x="148550" y="47910"/>
                  </a:lnTo>
                  <a:lnTo>
                    <a:pt x="101418" y="45180"/>
                  </a:lnTo>
                  <a:lnTo>
                    <a:pt x="50718" y="29141"/>
                  </a:lnTo>
                  <a:lnTo>
                    <a:pt x="0" y="0"/>
                  </a:lnTo>
                </a:path>
              </a:pathLst>
            </a:custGeom>
            <a:ln w="25400">
              <a:solidFill>
                <a:srgbClr val="000000"/>
              </a:solidFill>
            </a:ln>
          </p:spPr>
          <p:txBody>
            <a:bodyPr wrap="square" lIns="0" tIns="0" rIns="0" bIns="0" rtlCol="0"/>
            <a:lstStyle/>
            <a:p>
              <a:endParaRPr/>
            </a:p>
          </p:txBody>
        </p:sp>
        <p:sp>
          <p:nvSpPr>
            <p:cNvPr id="390" name="object 390"/>
            <p:cNvSpPr/>
            <p:nvPr/>
          </p:nvSpPr>
          <p:spPr>
            <a:xfrm>
              <a:off x="3600449" y="3594354"/>
              <a:ext cx="40005" cy="48895"/>
            </a:xfrm>
            <a:custGeom>
              <a:avLst/>
              <a:gdLst/>
              <a:ahLst/>
              <a:cxnLst/>
              <a:rect l="l" t="t" r="r" b="b"/>
              <a:pathLst>
                <a:path w="40004" h="48895">
                  <a:moveTo>
                    <a:pt x="0" y="0"/>
                  </a:moveTo>
                  <a:lnTo>
                    <a:pt x="39624" y="48768"/>
                  </a:lnTo>
                </a:path>
              </a:pathLst>
            </a:custGeom>
            <a:ln w="25908">
              <a:solidFill>
                <a:srgbClr val="000000"/>
              </a:solidFill>
            </a:ln>
          </p:spPr>
          <p:txBody>
            <a:bodyPr wrap="square" lIns="0" tIns="0" rIns="0" bIns="0" rtlCol="0"/>
            <a:lstStyle/>
            <a:p>
              <a:endParaRPr/>
            </a:p>
          </p:txBody>
        </p:sp>
        <p:sp>
          <p:nvSpPr>
            <p:cNvPr id="391" name="object 391"/>
            <p:cNvSpPr/>
            <p:nvPr/>
          </p:nvSpPr>
          <p:spPr>
            <a:xfrm>
              <a:off x="2820161" y="4635246"/>
              <a:ext cx="27940" cy="62865"/>
            </a:xfrm>
            <a:custGeom>
              <a:avLst/>
              <a:gdLst/>
              <a:ahLst/>
              <a:cxnLst/>
              <a:rect l="l" t="t" r="r" b="b"/>
              <a:pathLst>
                <a:path w="27939" h="62864">
                  <a:moveTo>
                    <a:pt x="27431" y="0"/>
                  </a:moveTo>
                  <a:lnTo>
                    <a:pt x="0" y="62483"/>
                  </a:lnTo>
                </a:path>
              </a:pathLst>
            </a:custGeom>
            <a:ln w="25908">
              <a:solidFill>
                <a:srgbClr val="000000"/>
              </a:solidFill>
            </a:ln>
          </p:spPr>
          <p:txBody>
            <a:bodyPr wrap="square" lIns="0" tIns="0" rIns="0" bIns="0" rtlCol="0"/>
            <a:lstStyle/>
            <a:p>
              <a:endParaRPr/>
            </a:p>
          </p:txBody>
        </p:sp>
        <p:sp>
          <p:nvSpPr>
            <p:cNvPr id="392" name="object 392"/>
            <p:cNvSpPr/>
            <p:nvPr/>
          </p:nvSpPr>
          <p:spPr>
            <a:xfrm>
              <a:off x="3562349" y="3600450"/>
              <a:ext cx="56515" cy="78105"/>
            </a:xfrm>
            <a:custGeom>
              <a:avLst/>
              <a:gdLst/>
              <a:ahLst/>
              <a:cxnLst/>
              <a:rect l="l" t="t" r="r" b="b"/>
              <a:pathLst>
                <a:path w="56514" h="78104">
                  <a:moveTo>
                    <a:pt x="56387" y="0"/>
                  </a:moveTo>
                  <a:lnTo>
                    <a:pt x="0" y="77724"/>
                  </a:lnTo>
                </a:path>
              </a:pathLst>
            </a:custGeom>
            <a:ln w="25908">
              <a:solidFill>
                <a:srgbClr val="000000"/>
              </a:solidFill>
            </a:ln>
          </p:spPr>
          <p:txBody>
            <a:bodyPr wrap="square" lIns="0" tIns="0" rIns="0" bIns="0" rtlCol="0"/>
            <a:lstStyle/>
            <a:p>
              <a:endParaRPr/>
            </a:p>
          </p:txBody>
        </p:sp>
        <p:sp>
          <p:nvSpPr>
            <p:cNvPr id="393" name="object 393"/>
            <p:cNvSpPr/>
            <p:nvPr/>
          </p:nvSpPr>
          <p:spPr>
            <a:xfrm>
              <a:off x="4313681" y="4635246"/>
              <a:ext cx="36830" cy="38100"/>
            </a:xfrm>
            <a:custGeom>
              <a:avLst/>
              <a:gdLst/>
              <a:ahLst/>
              <a:cxnLst/>
              <a:rect l="l" t="t" r="r" b="b"/>
              <a:pathLst>
                <a:path w="36829" h="38100">
                  <a:moveTo>
                    <a:pt x="0" y="0"/>
                  </a:moveTo>
                  <a:lnTo>
                    <a:pt x="36576" y="38099"/>
                  </a:lnTo>
                </a:path>
              </a:pathLst>
            </a:custGeom>
            <a:ln w="25908">
              <a:solidFill>
                <a:srgbClr val="000000"/>
              </a:solidFill>
            </a:ln>
          </p:spPr>
          <p:txBody>
            <a:bodyPr wrap="square" lIns="0" tIns="0" rIns="0" bIns="0" rtlCol="0"/>
            <a:lstStyle/>
            <a:p>
              <a:endParaRPr/>
            </a:p>
          </p:txBody>
        </p:sp>
        <p:sp>
          <p:nvSpPr>
            <p:cNvPr id="394" name="object 394"/>
            <p:cNvSpPr/>
            <p:nvPr/>
          </p:nvSpPr>
          <p:spPr>
            <a:xfrm>
              <a:off x="3537203" y="3547872"/>
              <a:ext cx="106680" cy="91440"/>
            </a:xfrm>
            <a:custGeom>
              <a:avLst/>
              <a:gdLst/>
              <a:ahLst/>
              <a:cxnLst/>
              <a:rect l="l" t="t" r="r" b="b"/>
              <a:pathLst>
                <a:path w="106679" h="91439">
                  <a:moveTo>
                    <a:pt x="53340" y="0"/>
                  </a:moveTo>
                  <a:lnTo>
                    <a:pt x="32575" y="3593"/>
                  </a:lnTo>
                  <a:lnTo>
                    <a:pt x="15621" y="13392"/>
                  </a:lnTo>
                  <a:lnTo>
                    <a:pt x="4190" y="27924"/>
                  </a:lnTo>
                  <a:lnTo>
                    <a:pt x="0" y="45720"/>
                  </a:lnTo>
                  <a:lnTo>
                    <a:pt x="4190" y="63515"/>
                  </a:lnTo>
                  <a:lnTo>
                    <a:pt x="15620" y="78047"/>
                  </a:lnTo>
                  <a:lnTo>
                    <a:pt x="32575" y="87846"/>
                  </a:lnTo>
                  <a:lnTo>
                    <a:pt x="53340" y="91440"/>
                  </a:lnTo>
                  <a:lnTo>
                    <a:pt x="74104" y="87846"/>
                  </a:lnTo>
                  <a:lnTo>
                    <a:pt x="91059" y="78047"/>
                  </a:lnTo>
                  <a:lnTo>
                    <a:pt x="102489" y="63515"/>
                  </a:lnTo>
                  <a:lnTo>
                    <a:pt x="106680" y="45720"/>
                  </a:lnTo>
                  <a:lnTo>
                    <a:pt x="102488" y="27924"/>
                  </a:lnTo>
                  <a:lnTo>
                    <a:pt x="91059" y="13392"/>
                  </a:lnTo>
                  <a:lnTo>
                    <a:pt x="74104" y="3593"/>
                  </a:lnTo>
                  <a:lnTo>
                    <a:pt x="53340" y="0"/>
                  </a:lnTo>
                  <a:close/>
                </a:path>
              </a:pathLst>
            </a:custGeom>
            <a:solidFill>
              <a:srgbClr val="608FFC"/>
            </a:solidFill>
          </p:spPr>
          <p:txBody>
            <a:bodyPr wrap="square" lIns="0" tIns="0" rIns="0" bIns="0" rtlCol="0"/>
            <a:lstStyle/>
            <a:p>
              <a:endParaRPr/>
            </a:p>
          </p:txBody>
        </p:sp>
        <p:sp>
          <p:nvSpPr>
            <p:cNvPr id="395" name="object 395"/>
            <p:cNvSpPr/>
            <p:nvPr/>
          </p:nvSpPr>
          <p:spPr>
            <a:xfrm>
              <a:off x="3537203" y="3547872"/>
              <a:ext cx="106680" cy="91440"/>
            </a:xfrm>
            <a:custGeom>
              <a:avLst/>
              <a:gdLst/>
              <a:ahLst/>
              <a:cxnLst/>
              <a:rect l="l" t="t" r="r" b="b"/>
              <a:pathLst>
                <a:path w="106679" h="91439">
                  <a:moveTo>
                    <a:pt x="0" y="45720"/>
                  </a:moveTo>
                  <a:lnTo>
                    <a:pt x="4190" y="27924"/>
                  </a:lnTo>
                  <a:lnTo>
                    <a:pt x="15621" y="13392"/>
                  </a:lnTo>
                  <a:lnTo>
                    <a:pt x="32575" y="3593"/>
                  </a:lnTo>
                  <a:lnTo>
                    <a:pt x="53340" y="0"/>
                  </a:lnTo>
                  <a:lnTo>
                    <a:pt x="74104" y="3593"/>
                  </a:lnTo>
                  <a:lnTo>
                    <a:pt x="91059" y="13392"/>
                  </a:lnTo>
                  <a:lnTo>
                    <a:pt x="102488" y="27924"/>
                  </a:lnTo>
                  <a:lnTo>
                    <a:pt x="106680" y="45720"/>
                  </a:lnTo>
                  <a:lnTo>
                    <a:pt x="102489" y="63515"/>
                  </a:lnTo>
                  <a:lnTo>
                    <a:pt x="91059" y="78047"/>
                  </a:lnTo>
                  <a:lnTo>
                    <a:pt x="74104" y="87846"/>
                  </a:lnTo>
                  <a:lnTo>
                    <a:pt x="53340" y="91440"/>
                  </a:lnTo>
                  <a:lnTo>
                    <a:pt x="32575" y="87846"/>
                  </a:lnTo>
                  <a:lnTo>
                    <a:pt x="15620" y="78047"/>
                  </a:lnTo>
                  <a:lnTo>
                    <a:pt x="4190" y="63515"/>
                  </a:lnTo>
                  <a:lnTo>
                    <a:pt x="0" y="45720"/>
                  </a:lnTo>
                  <a:close/>
                </a:path>
              </a:pathLst>
            </a:custGeom>
            <a:ln w="12192">
              <a:solidFill>
                <a:srgbClr val="000000"/>
              </a:solidFill>
            </a:ln>
          </p:spPr>
          <p:txBody>
            <a:bodyPr wrap="square" lIns="0" tIns="0" rIns="0" bIns="0" rtlCol="0"/>
            <a:lstStyle/>
            <a:p>
              <a:endParaRPr/>
            </a:p>
          </p:txBody>
        </p:sp>
        <p:sp>
          <p:nvSpPr>
            <p:cNvPr id="396" name="object 396"/>
            <p:cNvSpPr/>
            <p:nvPr/>
          </p:nvSpPr>
          <p:spPr>
            <a:xfrm>
              <a:off x="3589019" y="4788408"/>
              <a:ext cx="0" cy="186055"/>
            </a:xfrm>
            <a:custGeom>
              <a:avLst/>
              <a:gdLst/>
              <a:ahLst/>
              <a:cxnLst/>
              <a:rect l="l" t="t" r="r" b="b"/>
              <a:pathLst>
                <a:path h="186054">
                  <a:moveTo>
                    <a:pt x="0" y="0"/>
                  </a:moveTo>
                  <a:lnTo>
                    <a:pt x="0" y="185928"/>
                  </a:lnTo>
                </a:path>
              </a:pathLst>
            </a:custGeom>
            <a:ln w="12192">
              <a:solidFill>
                <a:srgbClr val="000000"/>
              </a:solidFill>
            </a:ln>
          </p:spPr>
          <p:txBody>
            <a:bodyPr wrap="square" lIns="0" tIns="0" rIns="0" bIns="0" rtlCol="0"/>
            <a:lstStyle/>
            <a:p>
              <a:endParaRPr/>
            </a:p>
          </p:txBody>
        </p:sp>
      </p:grpSp>
      <p:sp>
        <p:nvSpPr>
          <p:cNvPr id="397" name="object 397"/>
          <p:cNvSpPr/>
          <p:nvPr/>
        </p:nvSpPr>
        <p:spPr>
          <a:xfrm>
            <a:off x="4358640" y="5154167"/>
            <a:ext cx="243840" cy="0"/>
          </a:xfrm>
          <a:custGeom>
            <a:avLst/>
            <a:gdLst/>
            <a:ahLst/>
            <a:cxnLst/>
            <a:rect l="l" t="t" r="r" b="b"/>
            <a:pathLst>
              <a:path w="243839">
                <a:moveTo>
                  <a:pt x="0" y="0"/>
                </a:moveTo>
                <a:lnTo>
                  <a:pt x="243840" y="0"/>
                </a:lnTo>
              </a:path>
            </a:pathLst>
          </a:custGeom>
          <a:ln w="12192">
            <a:solidFill>
              <a:srgbClr val="000000"/>
            </a:solidFill>
          </a:ln>
        </p:spPr>
        <p:txBody>
          <a:bodyPr wrap="square" lIns="0" tIns="0" rIns="0" bIns="0" rtlCol="0"/>
          <a:lstStyle/>
          <a:p>
            <a:endParaRPr/>
          </a:p>
        </p:txBody>
      </p:sp>
      <p:sp>
        <p:nvSpPr>
          <p:cNvPr id="398" name="object 398"/>
          <p:cNvSpPr/>
          <p:nvPr/>
        </p:nvSpPr>
        <p:spPr>
          <a:xfrm>
            <a:off x="4419600" y="5213603"/>
            <a:ext cx="121920" cy="0"/>
          </a:xfrm>
          <a:custGeom>
            <a:avLst/>
            <a:gdLst/>
            <a:ahLst/>
            <a:cxnLst/>
            <a:rect l="l" t="t" r="r" b="b"/>
            <a:pathLst>
              <a:path w="121920">
                <a:moveTo>
                  <a:pt x="0" y="0"/>
                </a:moveTo>
                <a:lnTo>
                  <a:pt x="121920" y="0"/>
                </a:lnTo>
              </a:path>
            </a:pathLst>
          </a:custGeom>
          <a:ln w="12192">
            <a:solidFill>
              <a:srgbClr val="000000"/>
            </a:solidFill>
          </a:ln>
        </p:spPr>
        <p:txBody>
          <a:bodyPr wrap="square" lIns="0" tIns="0" rIns="0" bIns="0" rtlCol="0"/>
          <a:lstStyle/>
          <a:p>
            <a:endParaRPr/>
          </a:p>
        </p:txBody>
      </p:sp>
      <p:sp>
        <p:nvSpPr>
          <p:cNvPr id="399" name="object 399"/>
          <p:cNvSpPr txBox="1"/>
          <p:nvPr/>
        </p:nvSpPr>
        <p:spPr>
          <a:xfrm>
            <a:off x="908823" y="5402840"/>
            <a:ext cx="116141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4</a:t>
            </a:r>
            <a:r>
              <a:rPr sz="1800" spc="-35" dirty="0">
                <a:latin typeface="Arial"/>
                <a:cs typeface="Arial"/>
              </a:rPr>
              <a:t> </a:t>
            </a:r>
            <a:r>
              <a:rPr sz="1800" dirty="0">
                <a:latin typeface="Arial"/>
                <a:cs typeface="Arial"/>
              </a:rPr>
              <a:t>wire,</a:t>
            </a:r>
            <a:r>
              <a:rPr sz="1800" spc="15" dirty="0">
                <a:latin typeface="Arial"/>
                <a:cs typeface="Arial"/>
              </a:rPr>
              <a:t> </a:t>
            </a:r>
            <a:r>
              <a:rPr sz="1800" spc="-25" dirty="0">
                <a:latin typeface="Arial"/>
                <a:cs typeface="Arial"/>
              </a:rPr>
              <a:t>wye</a:t>
            </a:r>
            <a:endParaRPr sz="1800">
              <a:latin typeface="Arial"/>
              <a:cs typeface="Arial"/>
            </a:endParaRPr>
          </a:p>
        </p:txBody>
      </p:sp>
      <p:grpSp>
        <p:nvGrpSpPr>
          <p:cNvPr id="400" name="object 400"/>
          <p:cNvGrpSpPr/>
          <p:nvPr/>
        </p:nvGrpSpPr>
        <p:grpSpPr>
          <a:xfrm>
            <a:off x="612394" y="1612138"/>
            <a:ext cx="1755139" cy="1677035"/>
            <a:chOff x="612394" y="1612138"/>
            <a:chExt cx="1755139" cy="1677035"/>
          </a:xfrm>
        </p:grpSpPr>
        <p:sp>
          <p:nvSpPr>
            <p:cNvPr id="401" name="object 401"/>
            <p:cNvSpPr/>
            <p:nvPr/>
          </p:nvSpPr>
          <p:spPr>
            <a:xfrm>
              <a:off x="1494282" y="2458974"/>
              <a:ext cx="774700" cy="0"/>
            </a:xfrm>
            <a:custGeom>
              <a:avLst/>
              <a:gdLst/>
              <a:ahLst/>
              <a:cxnLst/>
              <a:rect l="l" t="t" r="r" b="b"/>
              <a:pathLst>
                <a:path w="774700">
                  <a:moveTo>
                    <a:pt x="0" y="0"/>
                  </a:moveTo>
                  <a:lnTo>
                    <a:pt x="774192" y="0"/>
                  </a:lnTo>
                </a:path>
              </a:pathLst>
            </a:custGeom>
            <a:ln w="25908">
              <a:solidFill>
                <a:srgbClr val="0000C6"/>
              </a:solidFill>
            </a:ln>
          </p:spPr>
          <p:txBody>
            <a:bodyPr wrap="square" lIns="0" tIns="0" rIns="0" bIns="0" rtlCol="0"/>
            <a:lstStyle/>
            <a:p>
              <a:endParaRPr/>
            </a:p>
          </p:txBody>
        </p:sp>
        <p:sp>
          <p:nvSpPr>
            <p:cNvPr id="402" name="object 402"/>
            <p:cNvSpPr/>
            <p:nvPr/>
          </p:nvSpPr>
          <p:spPr>
            <a:xfrm>
              <a:off x="2146554" y="2396490"/>
              <a:ext cx="123825" cy="62865"/>
            </a:xfrm>
            <a:custGeom>
              <a:avLst/>
              <a:gdLst/>
              <a:ahLst/>
              <a:cxnLst/>
              <a:rect l="l" t="t" r="r" b="b"/>
              <a:pathLst>
                <a:path w="123825" h="62864">
                  <a:moveTo>
                    <a:pt x="123443" y="62484"/>
                  </a:moveTo>
                  <a:lnTo>
                    <a:pt x="0" y="0"/>
                  </a:lnTo>
                </a:path>
              </a:pathLst>
            </a:custGeom>
            <a:ln w="25908">
              <a:solidFill>
                <a:srgbClr val="0000C6"/>
              </a:solidFill>
            </a:ln>
          </p:spPr>
          <p:txBody>
            <a:bodyPr wrap="square" lIns="0" tIns="0" rIns="0" bIns="0" rtlCol="0"/>
            <a:lstStyle/>
            <a:p>
              <a:endParaRPr/>
            </a:p>
          </p:txBody>
        </p:sp>
        <p:sp>
          <p:nvSpPr>
            <p:cNvPr id="403" name="object 403"/>
            <p:cNvSpPr/>
            <p:nvPr/>
          </p:nvSpPr>
          <p:spPr>
            <a:xfrm>
              <a:off x="2138933" y="2458974"/>
              <a:ext cx="123825" cy="62865"/>
            </a:xfrm>
            <a:custGeom>
              <a:avLst/>
              <a:gdLst/>
              <a:ahLst/>
              <a:cxnLst/>
              <a:rect l="l" t="t" r="r" b="b"/>
              <a:pathLst>
                <a:path w="123825" h="62864">
                  <a:moveTo>
                    <a:pt x="123443" y="0"/>
                  </a:moveTo>
                  <a:lnTo>
                    <a:pt x="0" y="62484"/>
                  </a:lnTo>
                </a:path>
              </a:pathLst>
            </a:custGeom>
            <a:ln w="25908">
              <a:solidFill>
                <a:srgbClr val="0000C6"/>
              </a:solidFill>
            </a:ln>
          </p:spPr>
          <p:txBody>
            <a:bodyPr wrap="square" lIns="0" tIns="0" rIns="0" bIns="0" rtlCol="0"/>
            <a:lstStyle/>
            <a:p>
              <a:endParaRPr/>
            </a:p>
          </p:txBody>
        </p:sp>
        <p:sp>
          <p:nvSpPr>
            <p:cNvPr id="404" name="object 404"/>
            <p:cNvSpPr/>
            <p:nvPr/>
          </p:nvSpPr>
          <p:spPr>
            <a:xfrm>
              <a:off x="1505711" y="2213648"/>
              <a:ext cx="438784" cy="234315"/>
            </a:xfrm>
            <a:custGeom>
              <a:avLst/>
              <a:gdLst/>
              <a:ahLst/>
              <a:cxnLst/>
              <a:rect l="l" t="t" r="r" b="b"/>
              <a:pathLst>
                <a:path w="438785" h="234314">
                  <a:moveTo>
                    <a:pt x="0" y="233895"/>
                  </a:moveTo>
                  <a:lnTo>
                    <a:pt x="438721" y="0"/>
                  </a:lnTo>
                </a:path>
              </a:pathLst>
            </a:custGeom>
            <a:ln w="12699">
              <a:solidFill>
                <a:srgbClr val="FB0128"/>
              </a:solidFill>
            </a:ln>
          </p:spPr>
          <p:txBody>
            <a:bodyPr wrap="square" lIns="0" tIns="0" rIns="0" bIns="0" rtlCol="0"/>
            <a:lstStyle/>
            <a:p>
              <a:endParaRPr/>
            </a:p>
          </p:txBody>
        </p:sp>
        <p:sp>
          <p:nvSpPr>
            <p:cNvPr id="405" name="object 405"/>
            <p:cNvSpPr/>
            <p:nvPr/>
          </p:nvSpPr>
          <p:spPr>
            <a:xfrm>
              <a:off x="1881690" y="2177794"/>
              <a:ext cx="130175" cy="93980"/>
            </a:xfrm>
            <a:custGeom>
              <a:avLst/>
              <a:gdLst/>
              <a:ahLst/>
              <a:cxnLst/>
              <a:rect l="l" t="t" r="r" b="b"/>
              <a:pathLst>
                <a:path w="130175" h="93980">
                  <a:moveTo>
                    <a:pt x="129984" y="0"/>
                  </a:moveTo>
                  <a:lnTo>
                    <a:pt x="0" y="26136"/>
                  </a:lnTo>
                  <a:lnTo>
                    <a:pt x="62750" y="35852"/>
                  </a:lnTo>
                  <a:lnTo>
                    <a:pt x="35852" y="93370"/>
                  </a:lnTo>
                  <a:lnTo>
                    <a:pt x="129984" y="0"/>
                  </a:lnTo>
                  <a:close/>
                </a:path>
              </a:pathLst>
            </a:custGeom>
            <a:solidFill>
              <a:srgbClr val="FB0128"/>
            </a:solidFill>
          </p:spPr>
          <p:txBody>
            <a:bodyPr wrap="square" lIns="0" tIns="0" rIns="0" bIns="0" rtlCol="0"/>
            <a:lstStyle/>
            <a:p>
              <a:endParaRPr/>
            </a:p>
          </p:txBody>
        </p:sp>
        <p:sp>
          <p:nvSpPr>
            <p:cNvPr id="406" name="object 406"/>
            <p:cNvSpPr/>
            <p:nvPr/>
          </p:nvSpPr>
          <p:spPr>
            <a:xfrm>
              <a:off x="699516" y="1690116"/>
              <a:ext cx="1584960" cy="1521460"/>
            </a:xfrm>
            <a:custGeom>
              <a:avLst/>
              <a:gdLst/>
              <a:ahLst/>
              <a:cxnLst/>
              <a:rect l="l" t="t" r="r" b="b"/>
              <a:pathLst>
                <a:path w="1584960" h="1521460">
                  <a:moveTo>
                    <a:pt x="0" y="760476"/>
                  </a:moveTo>
                  <a:lnTo>
                    <a:pt x="1446" y="714149"/>
                  </a:lnTo>
                  <a:lnTo>
                    <a:pt x="5729" y="668557"/>
                  </a:lnTo>
                  <a:lnTo>
                    <a:pt x="12767" y="623778"/>
                  </a:lnTo>
                  <a:lnTo>
                    <a:pt x="22477" y="579893"/>
                  </a:lnTo>
                  <a:lnTo>
                    <a:pt x="34775" y="536980"/>
                  </a:lnTo>
                  <a:lnTo>
                    <a:pt x="49578" y="495120"/>
                  </a:lnTo>
                  <a:lnTo>
                    <a:pt x="66805" y="454391"/>
                  </a:lnTo>
                  <a:lnTo>
                    <a:pt x="86371" y="414874"/>
                  </a:lnTo>
                  <a:lnTo>
                    <a:pt x="108195" y="376648"/>
                  </a:lnTo>
                  <a:lnTo>
                    <a:pt x="132193" y="339792"/>
                  </a:lnTo>
                  <a:lnTo>
                    <a:pt x="158282" y="304386"/>
                  </a:lnTo>
                  <a:lnTo>
                    <a:pt x="186379" y="270509"/>
                  </a:lnTo>
                  <a:lnTo>
                    <a:pt x="216402" y="238242"/>
                  </a:lnTo>
                  <a:lnTo>
                    <a:pt x="248267" y="207664"/>
                  </a:lnTo>
                  <a:lnTo>
                    <a:pt x="281892" y="178853"/>
                  </a:lnTo>
                  <a:lnTo>
                    <a:pt x="317194" y="151890"/>
                  </a:lnTo>
                  <a:lnTo>
                    <a:pt x="354090" y="126855"/>
                  </a:lnTo>
                  <a:lnTo>
                    <a:pt x="392497" y="103826"/>
                  </a:lnTo>
                  <a:lnTo>
                    <a:pt x="432332" y="82884"/>
                  </a:lnTo>
                  <a:lnTo>
                    <a:pt x="473513" y="64107"/>
                  </a:lnTo>
                  <a:lnTo>
                    <a:pt x="515955" y="47577"/>
                  </a:lnTo>
                  <a:lnTo>
                    <a:pt x="559578" y="33371"/>
                  </a:lnTo>
                  <a:lnTo>
                    <a:pt x="604296" y="21569"/>
                  </a:lnTo>
                  <a:lnTo>
                    <a:pt x="650029" y="12252"/>
                  </a:lnTo>
                  <a:lnTo>
                    <a:pt x="696692" y="5498"/>
                  </a:lnTo>
                  <a:lnTo>
                    <a:pt x="744203" y="1387"/>
                  </a:lnTo>
                  <a:lnTo>
                    <a:pt x="792480" y="0"/>
                  </a:lnTo>
                  <a:lnTo>
                    <a:pt x="840756" y="1387"/>
                  </a:lnTo>
                  <a:lnTo>
                    <a:pt x="888267" y="5498"/>
                  </a:lnTo>
                  <a:lnTo>
                    <a:pt x="934930" y="12252"/>
                  </a:lnTo>
                  <a:lnTo>
                    <a:pt x="980663" y="21569"/>
                  </a:lnTo>
                  <a:lnTo>
                    <a:pt x="1025381" y="33371"/>
                  </a:lnTo>
                  <a:lnTo>
                    <a:pt x="1069004" y="47577"/>
                  </a:lnTo>
                  <a:lnTo>
                    <a:pt x="1111446" y="64107"/>
                  </a:lnTo>
                  <a:lnTo>
                    <a:pt x="1152627" y="82884"/>
                  </a:lnTo>
                  <a:lnTo>
                    <a:pt x="1192462" y="103826"/>
                  </a:lnTo>
                  <a:lnTo>
                    <a:pt x="1230869" y="126855"/>
                  </a:lnTo>
                  <a:lnTo>
                    <a:pt x="1267765" y="151890"/>
                  </a:lnTo>
                  <a:lnTo>
                    <a:pt x="1303067" y="178853"/>
                  </a:lnTo>
                  <a:lnTo>
                    <a:pt x="1336692" y="207664"/>
                  </a:lnTo>
                  <a:lnTo>
                    <a:pt x="1368557" y="238242"/>
                  </a:lnTo>
                  <a:lnTo>
                    <a:pt x="1398580" y="270509"/>
                  </a:lnTo>
                  <a:lnTo>
                    <a:pt x="1426677" y="304386"/>
                  </a:lnTo>
                  <a:lnTo>
                    <a:pt x="1452766" y="339792"/>
                  </a:lnTo>
                  <a:lnTo>
                    <a:pt x="1476764" y="376648"/>
                  </a:lnTo>
                  <a:lnTo>
                    <a:pt x="1498588" y="414874"/>
                  </a:lnTo>
                  <a:lnTo>
                    <a:pt x="1518154" y="454391"/>
                  </a:lnTo>
                  <a:lnTo>
                    <a:pt x="1535381" y="495120"/>
                  </a:lnTo>
                  <a:lnTo>
                    <a:pt x="1550184" y="536980"/>
                  </a:lnTo>
                  <a:lnTo>
                    <a:pt x="1562482" y="579893"/>
                  </a:lnTo>
                  <a:lnTo>
                    <a:pt x="1572192" y="623778"/>
                  </a:lnTo>
                  <a:lnTo>
                    <a:pt x="1579230" y="668557"/>
                  </a:lnTo>
                  <a:lnTo>
                    <a:pt x="1583513" y="714149"/>
                  </a:lnTo>
                  <a:lnTo>
                    <a:pt x="1584960" y="760476"/>
                  </a:lnTo>
                  <a:lnTo>
                    <a:pt x="1583513" y="806802"/>
                  </a:lnTo>
                  <a:lnTo>
                    <a:pt x="1579230" y="852394"/>
                  </a:lnTo>
                  <a:lnTo>
                    <a:pt x="1572192" y="897173"/>
                  </a:lnTo>
                  <a:lnTo>
                    <a:pt x="1562482" y="941058"/>
                  </a:lnTo>
                  <a:lnTo>
                    <a:pt x="1550184" y="983971"/>
                  </a:lnTo>
                  <a:lnTo>
                    <a:pt x="1535381" y="1025831"/>
                  </a:lnTo>
                  <a:lnTo>
                    <a:pt x="1518154" y="1066560"/>
                  </a:lnTo>
                  <a:lnTo>
                    <a:pt x="1498588" y="1106077"/>
                  </a:lnTo>
                  <a:lnTo>
                    <a:pt x="1476764" y="1144303"/>
                  </a:lnTo>
                  <a:lnTo>
                    <a:pt x="1452766" y="1181159"/>
                  </a:lnTo>
                  <a:lnTo>
                    <a:pt x="1426677" y="1216565"/>
                  </a:lnTo>
                  <a:lnTo>
                    <a:pt x="1398580" y="1250442"/>
                  </a:lnTo>
                  <a:lnTo>
                    <a:pt x="1368557" y="1282709"/>
                  </a:lnTo>
                  <a:lnTo>
                    <a:pt x="1336692" y="1313287"/>
                  </a:lnTo>
                  <a:lnTo>
                    <a:pt x="1303067" y="1342098"/>
                  </a:lnTo>
                  <a:lnTo>
                    <a:pt x="1267765" y="1369061"/>
                  </a:lnTo>
                  <a:lnTo>
                    <a:pt x="1230869" y="1394096"/>
                  </a:lnTo>
                  <a:lnTo>
                    <a:pt x="1192462" y="1417125"/>
                  </a:lnTo>
                  <a:lnTo>
                    <a:pt x="1152627" y="1438067"/>
                  </a:lnTo>
                  <a:lnTo>
                    <a:pt x="1111446" y="1456844"/>
                  </a:lnTo>
                  <a:lnTo>
                    <a:pt x="1069004" y="1473374"/>
                  </a:lnTo>
                  <a:lnTo>
                    <a:pt x="1025381" y="1487580"/>
                  </a:lnTo>
                  <a:lnTo>
                    <a:pt x="980663" y="1499382"/>
                  </a:lnTo>
                  <a:lnTo>
                    <a:pt x="934930" y="1508699"/>
                  </a:lnTo>
                  <a:lnTo>
                    <a:pt x="888267" y="1515453"/>
                  </a:lnTo>
                  <a:lnTo>
                    <a:pt x="840756" y="1519564"/>
                  </a:lnTo>
                  <a:lnTo>
                    <a:pt x="792480" y="1520952"/>
                  </a:lnTo>
                  <a:lnTo>
                    <a:pt x="744203" y="1519564"/>
                  </a:lnTo>
                  <a:lnTo>
                    <a:pt x="696692" y="1515453"/>
                  </a:lnTo>
                  <a:lnTo>
                    <a:pt x="650029" y="1508699"/>
                  </a:lnTo>
                  <a:lnTo>
                    <a:pt x="604296" y="1499382"/>
                  </a:lnTo>
                  <a:lnTo>
                    <a:pt x="559578" y="1487580"/>
                  </a:lnTo>
                  <a:lnTo>
                    <a:pt x="515955" y="1473374"/>
                  </a:lnTo>
                  <a:lnTo>
                    <a:pt x="473513" y="1456844"/>
                  </a:lnTo>
                  <a:lnTo>
                    <a:pt x="432332" y="1438067"/>
                  </a:lnTo>
                  <a:lnTo>
                    <a:pt x="392497" y="1417125"/>
                  </a:lnTo>
                  <a:lnTo>
                    <a:pt x="354090" y="1394096"/>
                  </a:lnTo>
                  <a:lnTo>
                    <a:pt x="317194" y="1369061"/>
                  </a:lnTo>
                  <a:lnTo>
                    <a:pt x="281892" y="1342098"/>
                  </a:lnTo>
                  <a:lnTo>
                    <a:pt x="248267" y="1313287"/>
                  </a:lnTo>
                  <a:lnTo>
                    <a:pt x="216402" y="1282709"/>
                  </a:lnTo>
                  <a:lnTo>
                    <a:pt x="186379" y="1250442"/>
                  </a:lnTo>
                  <a:lnTo>
                    <a:pt x="158282" y="1216565"/>
                  </a:lnTo>
                  <a:lnTo>
                    <a:pt x="132193" y="1181159"/>
                  </a:lnTo>
                  <a:lnTo>
                    <a:pt x="108195" y="1144303"/>
                  </a:lnTo>
                  <a:lnTo>
                    <a:pt x="86371" y="1106077"/>
                  </a:lnTo>
                  <a:lnTo>
                    <a:pt x="66805" y="1066560"/>
                  </a:lnTo>
                  <a:lnTo>
                    <a:pt x="49578" y="1025831"/>
                  </a:lnTo>
                  <a:lnTo>
                    <a:pt x="34775" y="983971"/>
                  </a:lnTo>
                  <a:lnTo>
                    <a:pt x="22477" y="941058"/>
                  </a:lnTo>
                  <a:lnTo>
                    <a:pt x="12767" y="897173"/>
                  </a:lnTo>
                  <a:lnTo>
                    <a:pt x="5729" y="852394"/>
                  </a:lnTo>
                  <a:lnTo>
                    <a:pt x="1446" y="806802"/>
                  </a:lnTo>
                  <a:lnTo>
                    <a:pt x="0" y="760476"/>
                  </a:lnTo>
                  <a:close/>
                </a:path>
              </a:pathLst>
            </a:custGeom>
            <a:ln w="12192">
              <a:solidFill>
                <a:srgbClr val="000000"/>
              </a:solidFill>
            </a:ln>
          </p:spPr>
          <p:txBody>
            <a:bodyPr wrap="square" lIns="0" tIns="0" rIns="0" bIns="0" rtlCol="0"/>
            <a:lstStyle/>
            <a:p>
              <a:endParaRPr/>
            </a:p>
          </p:txBody>
        </p:sp>
        <p:sp>
          <p:nvSpPr>
            <p:cNvPr id="407" name="object 407"/>
            <p:cNvSpPr/>
            <p:nvPr/>
          </p:nvSpPr>
          <p:spPr>
            <a:xfrm>
              <a:off x="1491996" y="3215640"/>
              <a:ext cx="0" cy="67310"/>
            </a:xfrm>
            <a:custGeom>
              <a:avLst/>
              <a:gdLst/>
              <a:ahLst/>
              <a:cxnLst/>
              <a:rect l="l" t="t" r="r" b="b"/>
              <a:pathLst>
                <a:path h="67310">
                  <a:moveTo>
                    <a:pt x="0" y="0"/>
                  </a:moveTo>
                  <a:lnTo>
                    <a:pt x="0" y="67056"/>
                  </a:lnTo>
                </a:path>
              </a:pathLst>
            </a:custGeom>
            <a:ln w="12192">
              <a:solidFill>
                <a:srgbClr val="000000"/>
              </a:solidFill>
            </a:ln>
          </p:spPr>
          <p:txBody>
            <a:bodyPr wrap="square" lIns="0" tIns="0" rIns="0" bIns="0" rtlCol="0"/>
            <a:lstStyle/>
            <a:p>
              <a:endParaRPr/>
            </a:p>
          </p:txBody>
        </p:sp>
        <p:sp>
          <p:nvSpPr>
            <p:cNvPr id="408" name="object 408"/>
            <p:cNvSpPr/>
            <p:nvPr/>
          </p:nvSpPr>
          <p:spPr>
            <a:xfrm>
              <a:off x="1485900" y="1618488"/>
              <a:ext cx="0" cy="67310"/>
            </a:xfrm>
            <a:custGeom>
              <a:avLst/>
              <a:gdLst/>
              <a:ahLst/>
              <a:cxnLst/>
              <a:rect l="l" t="t" r="r" b="b"/>
              <a:pathLst>
                <a:path h="67310">
                  <a:moveTo>
                    <a:pt x="0" y="0"/>
                  </a:moveTo>
                  <a:lnTo>
                    <a:pt x="0" y="67056"/>
                  </a:lnTo>
                </a:path>
              </a:pathLst>
            </a:custGeom>
            <a:ln w="12192">
              <a:solidFill>
                <a:srgbClr val="000000"/>
              </a:solidFill>
            </a:ln>
          </p:spPr>
          <p:txBody>
            <a:bodyPr wrap="square" lIns="0" tIns="0" rIns="0" bIns="0" rtlCol="0"/>
            <a:lstStyle/>
            <a:p>
              <a:endParaRPr/>
            </a:p>
          </p:txBody>
        </p:sp>
        <p:sp>
          <p:nvSpPr>
            <p:cNvPr id="409" name="object 409"/>
            <p:cNvSpPr/>
            <p:nvPr/>
          </p:nvSpPr>
          <p:spPr>
            <a:xfrm>
              <a:off x="618744" y="2450591"/>
              <a:ext cx="68580" cy="0"/>
            </a:xfrm>
            <a:custGeom>
              <a:avLst/>
              <a:gdLst/>
              <a:ahLst/>
              <a:cxnLst/>
              <a:rect l="l" t="t" r="r" b="b"/>
              <a:pathLst>
                <a:path w="68579">
                  <a:moveTo>
                    <a:pt x="68579" y="0"/>
                  </a:moveTo>
                  <a:lnTo>
                    <a:pt x="0" y="0"/>
                  </a:lnTo>
                </a:path>
              </a:pathLst>
            </a:custGeom>
            <a:ln w="12192">
              <a:solidFill>
                <a:srgbClr val="000000"/>
              </a:solidFill>
            </a:ln>
          </p:spPr>
          <p:txBody>
            <a:bodyPr wrap="square" lIns="0" tIns="0" rIns="0" bIns="0" rtlCol="0"/>
            <a:lstStyle/>
            <a:p>
              <a:endParaRPr/>
            </a:p>
          </p:txBody>
        </p:sp>
        <p:sp>
          <p:nvSpPr>
            <p:cNvPr id="410" name="object 410"/>
            <p:cNvSpPr/>
            <p:nvPr/>
          </p:nvSpPr>
          <p:spPr>
            <a:xfrm>
              <a:off x="2290572" y="2456688"/>
              <a:ext cx="70485" cy="0"/>
            </a:xfrm>
            <a:custGeom>
              <a:avLst/>
              <a:gdLst/>
              <a:ahLst/>
              <a:cxnLst/>
              <a:rect l="l" t="t" r="r" b="b"/>
              <a:pathLst>
                <a:path w="70485">
                  <a:moveTo>
                    <a:pt x="0" y="0"/>
                  </a:moveTo>
                  <a:lnTo>
                    <a:pt x="70104" y="0"/>
                  </a:lnTo>
                </a:path>
              </a:pathLst>
            </a:custGeom>
            <a:ln w="12192">
              <a:solidFill>
                <a:srgbClr val="000000"/>
              </a:solidFill>
            </a:ln>
          </p:spPr>
          <p:txBody>
            <a:bodyPr wrap="square" lIns="0" tIns="0" rIns="0" bIns="0" rtlCol="0"/>
            <a:lstStyle/>
            <a:p>
              <a:endParaRPr/>
            </a:p>
          </p:txBody>
        </p:sp>
      </p:grpSp>
      <p:sp>
        <p:nvSpPr>
          <p:cNvPr id="411" name="object 411"/>
          <p:cNvSpPr txBox="1"/>
          <p:nvPr/>
        </p:nvSpPr>
        <p:spPr>
          <a:xfrm>
            <a:off x="1229926" y="1515920"/>
            <a:ext cx="217804" cy="299720"/>
          </a:xfrm>
          <a:prstGeom prst="rect">
            <a:avLst/>
          </a:prstGeom>
        </p:spPr>
        <p:txBody>
          <a:bodyPr vert="horz" wrap="square" lIns="0" tIns="12700" rIns="0" bIns="0" rtlCol="0">
            <a:spAutoFit/>
          </a:bodyPr>
          <a:lstStyle/>
          <a:p>
            <a:pPr marL="12700">
              <a:lnSpc>
                <a:spcPct val="100000"/>
              </a:lnSpc>
              <a:spcBef>
                <a:spcPts val="100"/>
              </a:spcBef>
            </a:pPr>
            <a:r>
              <a:rPr sz="900" spc="-25" dirty="0">
                <a:latin typeface="Arial"/>
                <a:cs typeface="Arial"/>
              </a:rPr>
              <a:t>270</a:t>
            </a:r>
            <a:endParaRPr sz="900">
              <a:latin typeface="Arial"/>
              <a:cs typeface="Arial"/>
            </a:endParaRPr>
          </a:p>
          <a:p>
            <a:pPr marL="12700">
              <a:lnSpc>
                <a:spcPct val="100000"/>
              </a:lnSpc>
            </a:pPr>
            <a:r>
              <a:rPr sz="900" dirty="0">
                <a:latin typeface="Arial"/>
                <a:cs typeface="Arial"/>
              </a:rPr>
              <a:t>°</a:t>
            </a:r>
            <a:endParaRPr sz="900">
              <a:latin typeface="Arial"/>
              <a:cs typeface="Arial"/>
            </a:endParaRPr>
          </a:p>
        </p:txBody>
      </p:sp>
      <p:sp>
        <p:nvSpPr>
          <p:cNvPr id="412" name="object 412"/>
          <p:cNvSpPr txBox="1"/>
          <p:nvPr/>
        </p:nvSpPr>
        <p:spPr>
          <a:xfrm>
            <a:off x="1542422" y="3252137"/>
            <a:ext cx="199390" cy="162560"/>
          </a:xfrm>
          <a:prstGeom prst="rect">
            <a:avLst/>
          </a:prstGeom>
        </p:spPr>
        <p:txBody>
          <a:bodyPr vert="horz" wrap="square" lIns="0" tIns="12700" rIns="0" bIns="0" rtlCol="0">
            <a:spAutoFit/>
          </a:bodyPr>
          <a:lstStyle/>
          <a:p>
            <a:pPr marL="12700">
              <a:lnSpc>
                <a:spcPct val="100000"/>
              </a:lnSpc>
              <a:spcBef>
                <a:spcPts val="100"/>
              </a:spcBef>
            </a:pPr>
            <a:r>
              <a:rPr sz="900" spc="-25" dirty="0">
                <a:latin typeface="Arial"/>
                <a:cs typeface="Arial"/>
              </a:rPr>
              <a:t>90°</a:t>
            </a:r>
            <a:endParaRPr sz="900">
              <a:latin typeface="Arial"/>
              <a:cs typeface="Arial"/>
            </a:endParaRPr>
          </a:p>
        </p:txBody>
      </p:sp>
      <p:grpSp>
        <p:nvGrpSpPr>
          <p:cNvPr id="413" name="object 413"/>
          <p:cNvGrpSpPr/>
          <p:nvPr/>
        </p:nvGrpSpPr>
        <p:grpSpPr>
          <a:xfrm>
            <a:off x="1071372" y="1786127"/>
            <a:ext cx="450850" cy="664845"/>
            <a:chOff x="1071372" y="1786127"/>
            <a:chExt cx="450850" cy="664845"/>
          </a:xfrm>
        </p:grpSpPr>
        <p:sp>
          <p:nvSpPr>
            <p:cNvPr id="414" name="object 414"/>
            <p:cNvSpPr/>
            <p:nvPr/>
          </p:nvSpPr>
          <p:spPr>
            <a:xfrm>
              <a:off x="1084326" y="1800605"/>
              <a:ext cx="399415" cy="637540"/>
            </a:xfrm>
            <a:custGeom>
              <a:avLst/>
              <a:gdLst/>
              <a:ahLst/>
              <a:cxnLst/>
              <a:rect l="l" t="t" r="r" b="b"/>
              <a:pathLst>
                <a:path w="399415" h="637539">
                  <a:moveTo>
                    <a:pt x="399288" y="637032"/>
                  </a:moveTo>
                  <a:lnTo>
                    <a:pt x="0" y="0"/>
                  </a:lnTo>
                </a:path>
              </a:pathLst>
            </a:custGeom>
            <a:ln w="25908">
              <a:solidFill>
                <a:srgbClr val="0000C6"/>
              </a:solidFill>
            </a:ln>
          </p:spPr>
          <p:txBody>
            <a:bodyPr wrap="square" lIns="0" tIns="0" rIns="0" bIns="0" rtlCol="0"/>
            <a:lstStyle/>
            <a:p>
              <a:endParaRPr/>
            </a:p>
          </p:txBody>
        </p:sp>
        <p:sp>
          <p:nvSpPr>
            <p:cNvPr id="415" name="object 415"/>
            <p:cNvSpPr/>
            <p:nvPr/>
          </p:nvSpPr>
          <p:spPr>
            <a:xfrm>
              <a:off x="1084326" y="1799081"/>
              <a:ext cx="7620" cy="134620"/>
            </a:xfrm>
            <a:custGeom>
              <a:avLst/>
              <a:gdLst/>
              <a:ahLst/>
              <a:cxnLst/>
              <a:rect l="l" t="t" r="r" b="b"/>
              <a:pathLst>
                <a:path w="7619" h="134619">
                  <a:moveTo>
                    <a:pt x="0" y="0"/>
                  </a:moveTo>
                  <a:lnTo>
                    <a:pt x="7620" y="134112"/>
                  </a:lnTo>
                </a:path>
              </a:pathLst>
            </a:custGeom>
            <a:ln w="25908">
              <a:solidFill>
                <a:srgbClr val="0000C6"/>
              </a:solidFill>
            </a:ln>
          </p:spPr>
          <p:txBody>
            <a:bodyPr wrap="square" lIns="0" tIns="0" rIns="0" bIns="0" rtlCol="0"/>
            <a:lstStyle/>
            <a:p>
              <a:endParaRPr/>
            </a:p>
          </p:txBody>
        </p:sp>
        <p:sp>
          <p:nvSpPr>
            <p:cNvPr id="416" name="object 416"/>
            <p:cNvSpPr/>
            <p:nvPr/>
          </p:nvSpPr>
          <p:spPr>
            <a:xfrm>
              <a:off x="1088898" y="1806701"/>
              <a:ext cx="119380" cy="68580"/>
            </a:xfrm>
            <a:custGeom>
              <a:avLst/>
              <a:gdLst/>
              <a:ahLst/>
              <a:cxnLst/>
              <a:rect l="l" t="t" r="r" b="b"/>
              <a:pathLst>
                <a:path w="119380" h="68580">
                  <a:moveTo>
                    <a:pt x="0" y="0"/>
                  </a:moveTo>
                  <a:lnTo>
                    <a:pt x="118872" y="68580"/>
                  </a:lnTo>
                </a:path>
              </a:pathLst>
            </a:custGeom>
            <a:ln w="25907">
              <a:solidFill>
                <a:srgbClr val="0000C6"/>
              </a:solidFill>
            </a:ln>
          </p:spPr>
          <p:txBody>
            <a:bodyPr wrap="square" lIns="0" tIns="0" rIns="0" bIns="0" rtlCol="0"/>
            <a:lstStyle/>
            <a:p>
              <a:endParaRPr/>
            </a:p>
          </p:txBody>
        </p:sp>
        <p:sp>
          <p:nvSpPr>
            <p:cNvPr id="417" name="object 417"/>
            <p:cNvSpPr/>
            <p:nvPr/>
          </p:nvSpPr>
          <p:spPr>
            <a:xfrm>
              <a:off x="1483271" y="1962911"/>
              <a:ext cx="3175" cy="477520"/>
            </a:xfrm>
            <a:custGeom>
              <a:avLst/>
              <a:gdLst/>
              <a:ahLst/>
              <a:cxnLst/>
              <a:rect l="l" t="t" r="r" b="b"/>
              <a:pathLst>
                <a:path w="3175" h="477519">
                  <a:moveTo>
                    <a:pt x="2628" y="477012"/>
                  </a:moveTo>
                  <a:lnTo>
                    <a:pt x="0" y="0"/>
                  </a:lnTo>
                </a:path>
              </a:pathLst>
            </a:custGeom>
            <a:ln w="12700">
              <a:solidFill>
                <a:srgbClr val="FB0128"/>
              </a:solidFill>
            </a:ln>
          </p:spPr>
          <p:txBody>
            <a:bodyPr wrap="square" lIns="0" tIns="0" rIns="0" bIns="0" rtlCol="0"/>
            <a:lstStyle/>
            <a:p>
              <a:endParaRPr/>
            </a:p>
          </p:txBody>
        </p:sp>
        <p:sp>
          <p:nvSpPr>
            <p:cNvPr id="418" name="object 418"/>
            <p:cNvSpPr/>
            <p:nvPr/>
          </p:nvSpPr>
          <p:spPr>
            <a:xfrm>
              <a:off x="1445447" y="1886710"/>
              <a:ext cx="76200" cy="127635"/>
            </a:xfrm>
            <a:custGeom>
              <a:avLst/>
              <a:gdLst/>
              <a:ahLst/>
              <a:cxnLst/>
              <a:rect l="l" t="t" r="r" b="b"/>
              <a:pathLst>
                <a:path w="76200" h="127635">
                  <a:moveTo>
                    <a:pt x="37401" y="0"/>
                  </a:moveTo>
                  <a:lnTo>
                    <a:pt x="0" y="127203"/>
                  </a:lnTo>
                  <a:lnTo>
                    <a:pt x="37820" y="76200"/>
                  </a:lnTo>
                  <a:lnTo>
                    <a:pt x="76199" y="126796"/>
                  </a:lnTo>
                  <a:lnTo>
                    <a:pt x="37401" y="0"/>
                  </a:lnTo>
                  <a:close/>
                </a:path>
              </a:pathLst>
            </a:custGeom>
            <a:solidFill>
              <a:srgbClr val="FB0128"/>
            </a:solidFill>
          </p:spPr>
          <p:txBody>
            <a:bodyPr wrap="square" lIns="0" tIns="0" rIns="0" bIns="0" rtlCol="0"/>
            <a:lstStyle/>
            <a:p>
              <a:endParaRPr/>
            </a:p>
          </p:txBody>
        </p:sp>
      </p:grpSp>
      <p:sp>
        <p:nvSpPr>
          <p:cNvPr id="419" name="object 419"/>
          <p:cNvSpPr txBox="1"/>
          <p:nvPr/>
        </p:nvSpPr>
        <p:spPr>
          <a:xfrm>
            <a:off x="1924997" y="2536466"/>
            <a:ext cx="272415" cy="269240"/>
          </a:xfrm>
          <a:prstGeom prst="rect">
            <a:avLst/>
          </a:prstGeom>
        </p:spPr>
        <p:txBody>
          <a:bodyPr vert="horz" wrap="square" lIns="0" tIns="12065" rIns="0" bIns="0" rtlCol="0">
            <a:spAutoFit/>
          </a:bodyPr>
          <a:lstStyle/>
          <a:p>
            <a:pPr marL="38100">
              <a:lnSpc>
                <a:spcPct val="100000"/>
              </a:lnSpc>
              <a:spcBef>
                <a:spcPts val="95"/>
              </a:spcBef>
            </a:pPr>
            <a:r>
              <a:rPr sz="1600" spc="-25" dirty="0">
                <a:latin typeface="Arial"/>
                <a:cs typeface="Arial"/>
              </a:rPr>
              <a:t>V</a:t>
            </a:r>
            <a:r>
              <a:rPr sz="1575" spc="-37" baseline="-21164" dirty="0">
                <a:latin typeface="Arial"/>
                <a:cs typeface="Arial"/>
              </a:rPr>
              <a:t>a</a:t>
            </a:r>
            <a:endParaRPr sz="1575" baseline="-21164">
              <a:latin typeface="Arial"/>
              <a:cs typeface="Arial"/>
            </a:endParaRPr>
          </a:p>
        </p:txBody>
      </p:sp>
      <p:sp>
        <p:nvSpPr>
          <p:cNvPr id="420" name="object 420"/>
          <p:cNvSpPr txBox="1"/>
          <p:nvPr/>
        </p:nvSpPr>
        <p:spPr>
          <a:xfrm>
            <a:off x="2054561" y="2103785"/>
            <a:ext cx="81915"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Arial"/>
                <a:cs typeface="Arial"/>
              </a:rPr>
              <a:t>I</a:t>
            </a:r>
            <a:endParaRPr sz="1600">
              <a:latin typeface="Arial"/>
              <a:cs typeface="Arial"/>
            </a:endParaRPr>
          </a:p>
        </p:txBody>
      </p:sp>
      <p:sp>
        <p:nvSpPr>
          <p:cNvPr id="421" name="object 421"/>
          <p:cNvSpPr txBox="1"/>
          <p:nvPr/>
        </p:nvSpPr>
        <p:spPr>
          <a:xfrm>
            <a:off x="2110949" y="2219611"/>
            <a:ext cx="100965" cy="188595"/>
          </a:xfrm>
          <a:prstGeom prst="rect">
            <a:avLst/>
          </a:prstGeom>
        </p:spPr>
        <p:txBody>
          <a:bodyPr vert="horz" wrap="square" lIns="0" tIns="14604" rIns="0" bIns="0" rtlCol="0">
            <a:spAutoFit/>
          </a:bodyPr>
          <a:lstStyle/>
          <a:p>
            <a:pPr marL="12700">
              <a:lnSpc>
                <a:spcPct val="100000"/>
              </a:lnSpc>
              <a:spcBef>
                <a:spcPts val="114"/>
              </a:spcBef>
            </a:pPr>
            <a:r>
              <a:rPr sz="1050" spc="10" dirty="0">
                <a:latin typeface="Arial"/>
                <a:cs typeface="Arial"/>
              </a:rPr>
              <a:t>a</a:t>
            </a:r>
            <a:endParaRPr sz="1050">
              <a:latin typeface="Arial"/>
              <a:cs typeface="Arial"/>
            </a:endParaRPr>
          </a:p>
        </p:txBody>
      </p:sp>
      <p:sp>
        <p:nvSpPr>
          <p:cNvPr id="422" name="object 422"/>
          <p:cNvSpPr txBox="1"/>
          <p:nvPr/>
        </p:nvSpPr>
        <p:spPr>
          <a:xfrm>
            <a:off x="955047" y="1885770"/>
            <a:ext cx="160655" cy="554990"/>
          </a:xfrm>
          <a:prstGeom prst="rect">
            <a:avLst/>
          </a:prstGeom>
        </p:spPr>
        <p:txBody>
          <a:bodyPr vert="horz" wrap="square" lIns="0" tIns="85725" rIns="0" bIns="0" rtlCol="0">
            <a:spAutoFit/>
          </a:bodyPr>
          <a:lstStyle/>
          <a:p>
            <a:pPr marL="12700">
              <a:lnSpc>
                <a:spcPct val="100000"/>
              </a:lnSpc>
              <a:spcBef>
                <a:spcPts val="675"/>
              </a:spcBef>
            </a:pPr>
            <a:r>
              <a:rPr sz="1600" spc="-5" dirty="0">
                <a:latin typeface="Arial"/>
                <a:cs typeface="Arial"/>
              </a:rPr>
              <a:t>V</a:t>
            </a:r>
            <a:endParaRPr sz="1600">
              <a:latin typeface="Arial"/>
              <a:cs typeface="Arial"/>
            </a:endParaRPr>
          </a:p>
          <a:p>
            <a:pPr marL="12700">
              <a:lnSpc>
                <a:spcPct val="100000"/>
              </a:lnSpc>
              <a:spcBef>
                <a:spcPts val="405"/>
              </a:spcBef>
            </a:pPr>
            <a:r>
              <a:rPr sz="1050" spc="5" dirty="0">
                <a:latin typeface="Arial"/>
                <a:cs typeface="Arial"/>
              </a:rPr>
              <a:t>c</a:t>
            </a:r>
            <a:endParaRPr sz="1050">
              <a:latin typeface="Arial"/>
              <a:cs typeface="Arial"/>
            </a:endParaRPr>
          </a:p>
        </p:txBody>
      </p:sp>
      <p:sp>
        <p:nvSpPr>
          <p:cNvPr id="423" name="object 423"/>
          <p:cNvSpPr txBox="1"/>
          <p:nvPr/>
        </p:nvSpPr>
        <p:spPr>
          <a:xfrm>
            <a:off x="1508338" y="1737670"/>
            <a:ext cx="200660" cy="269240"/>
          </a:xfrm>
          <a:prstGeom prst="rect">
            <a:avLst/>
          </a:prstGeom>
        </p:spPr>
        <p:txBody>
          <a:bodyPr vert="horz" wrap="square" lIns="0" tIns="12065" rIns="0" bIns="0" rtlCol="0">
            <a:spAutoFit/>
          </a:bodyPr>
          <a:lstStyle/>
          <a:p>
            <a:pPr marL="38100">
              <a:lnSpc>
                <a:spcPct val="100000"/>
              </a:lnSpc>
              <a:spcBef>
                <a:spcPts val="95"/>
              </a:spcBef>
            </a:pPr>
            <a:r>
              <a:rPr sz="1600" spc="-25" dirty="0">
                <a:latin typeface="Arial"/>
                <a:cs typeface="Arial"/>
              </a:rPr>
              <a:t>I</a:t>
            </a:r>
            <a:r>
              <a:rPr sz="1575" spc="-37" baseline="-21164" dirty="0">
                <a:latin typeface="Arial"/>
                <a:cs typeface="Arial"/>
              </a:rPr>
              <a:t>c</a:t>
            </a:r>
            <a:endParaRPr sz="1575" baseline="-21164">
              <a:latin typeface="Arial"/>
              <a:cs typeface="Arial"/>
            </a:endParaRPr>
          </a:p>
        </p:txBody>
      </p:sp>
      <p:sp>
        <p:nvSpPr>
          <p:cNvPr id="426" name="object 2">
            <a:extLst>
              <a:ext uri="{FF2B5EF4-FFF2-40B4-BE49-F238E27FC236}">
                <a16:creationId xmlns:a16="http://schemas.microsoft.com/office/drawing/2014/main" id="{861F6222-2D31-AA2F-F07B-EF38E63AD156}"/>
              </a:ext>
            </a:extLst>
          </p:cNvPr>
          <p:cNvSpPr txBox="1">
            <a:spLocks/>
          </p:cNvSpPr>
          <p:nvPr/>
        </p:nvSpPr>
        <p:spPr>
          <a:xfrm>
            <a:off x="1157922" y="1054345"/>
            <a:ext cx="6767195" cy="307135"/>
          </a:xfrm>
          <a:prstGeom prst="rect">
            <a:avLst/>
          </a:prstGeom>
        </p:spPr>
        <p:txBody>
          <a:bodyPr vert="horz" wrap="square" lIns="0" tIns="12065" rIns="0" bIns="0" rtlCol="0" anchor="ctr">
            <a:spAutoFit/>
          </a:bodyPr>
          <a:lstStyle>
            <a:lvl1pPr algn="r" defTabSz="914400" rtl="0" eaLnBrk="1" latinLnBrk="0" hangingPunct="1">
              <a:lnSpc>
                <a:spcPct val="90000"/>
              </a:lnSpc>
              <a:spcBef>
                <a:spcPct val="0"/>
              </a:spcBef>
              <a:buNone/>
              <a:defRPr lang="en-US" sz="4400" kern="1200" cap="small">
                <a:solidFill>
                  <a:schemeClr val="accent1"/>
                </a:solidFill>
                <a:effectLst>
                  <a:outerShdw blurRad="50800" dist="38100" dir="10800000" algn="r" rotWithShape="0">
                    <a:prstClr val="black">
                      <a:alpha val="40000"/>
                    </a:prstClr>
                  </a:outerShdw>
                </a:effectLst>
                <a:latin typeface="Calibri" panose="020F0502020204030204" pitchFamily="34" charset="0"/>
                <a:ea typeface="+mj-ea"/>
                <a:cs typeface="+mj-cs"/>
              </a:defRPr>
            </a:lvl1pPr>
          </a:lstStyle>
          <a:p>
            <a:pPr algn="ctr">
              <a:lnSpc>
                <a:spcPts val="2290"/>
              </a:lnSpc>
            </a:pPr>
            <a:r>
              <a:rPr lang="en-US" sz="2000" dirty="0"/>
              <a:t>(Balanced</a:t>
            </a:r>
            <a:r>
              <a:rPr lang="en-US" sz="2000" spc="-45" dirty="0"/>
              <a:t> </a:t>
            </a:r>
            <a:r>
              <a:rPr lang="en-US" sz="2000" dirty="0"/>
              <a:t>load</a:t>
            </a:r>
            <a:r>
              <a:rPr lang="en-US" sz="2000" spc="-20" dirty="0"/>
              <a:t> </a:t>
            </a:r>
            <a:r>
              <a:rPr lang="en-US" sz="2000" dirty="0"/>
              <a:t>at</a:t>
            </a:r>
            <a:r>
              <a:rPr lang="en-US" sz="2000" spc="-10" dirty="0"/>
              <a:t> </a:t>
            </a:r>
            <a:r>
              <a:rPr lang="en-US" sz="2000" dirty="0"/>
              <a:t>Power</a:t>
            </a:r>
            <a:r>
              <a:rPr lang="en-US" sz="2000" spc="-30" dirty="0"/>
              <a:t> </a:t>
            </a:r>
            <a:r>
              <a:rPr lang="en-US" sz="2000" dirty="0"/>
              <a:t>Factor</a:t>
            </a:r>
            <a:r>
              <a:rPr lang="en-US" sz="2000" spc="-30" dirty="0"/>
              <a:t> </a:t>
            </a:r>
            <a:r>
              <a:rPr lang="en-US" sz="2000" dirty="0"/>
              <a:t>=</a:t>
            </a:r>
            <a:r>
              <a:rPr lang="en-US" sz="2000" spc="-10" dirty="0"/>
              <a:t> </a:t>
            </a:r>
            <a:r>
              <a:rPr lang="en-US" sz="2000" dirty="0"/>
              <a:t>1,</a:t>
            </a:r>
            <a:r>
              <a:rPr lang="en-US" sz="2000" spc="-30" dirty="0"/>
              <a:t> </a:t>
            </a:r>
            <a:r>
              <a:rPr lang="en-US" sz="2000" dirty="0"/>
              <a:t>ABC</a:t>
            </a:r>
            <a:r>
              <a:rPr lang="en-US" sz="2000" spc="5" dirty="0"/>
              <a:t> </a:t>
            </a:r>
            <a:r>
              <a:rPr lang="en-US" sz="2000" dirty="0"/>
              <a:t>Phase</a:t>
            </a:r>
            <a:r>
              <a:rPr lang="en-US" sz="2000" spc="-15" dirty="0"/>
              <a:t> </a:t>
            </a:r>
            <a:r>
              <a:rPr lang="en-US" sz="2000" spc="-10" dirty="0"/>
              <a:t>Sequence)</a:t>
            </a:r>
            <a:endParaRPr lang="en-US" sz="2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16531" y="76200"/>
            <a:ext cx="6977991" cy="690574"/>
          </a:xfrm>
          <a:prstGeom prst="rect">
            <a:avLst/>
          </a:prstGeom>
        </p:spPr>
        <p:txBody>
          <a:bodyPr vert="horz" wrap="square" lIns="0" tIns="13335" rIns="0" bIns="0" rtlCol="0">
            <a:spAutoFit/>
          </a:bodyPr>
          <a:lstStyle/>
          <a:p>
            <a:pPr marL="12700">
              <a:lnSpc>
                <a:spcPct val="100000"/>
              </a:lnSpc>
              <a:spcBef>
                <a:spcPts val="105"/>
              </a:spcBef>
            </a:pPr>
            <a:r>
              <a:rPr spc="-20" dirty="0"/>
              <a:t>1</a:t>
            </a:r>
            <a:r>
              <a:rPr spc="-20" dirty="0">
                <a:latin typeface="Symbol"/>
                <a:cs typeface="Symbol"/>
              </a:rPr>
              <a:t></a:t>
            </a:r>
            <a:r>
              <a:rPr spc="-35" dirty="0">
                <a:latin typeface="Times New Roman"/>
                <a:cs typeface="Times New Roman"/>
              </a:rPr>
              <a:t> </a:t>
            </a:r>
            <a:r>
              <a:rPr dirty="0"/>
              <a:t>Expected</a:t>
            </a:r>
            <a:r>
              <a:rPr spc="-125" dirty="0"/>
              <a:t> </a:t>
            </a:r>
            <a:r>
              <a:rPr dirty="0"/>
              <a:t>Meter</a:t>
            </a:r>
            <a:r>
              <a:rPr spc="-120" dirty="0"/>
              <a:t> </a:t>
            </a:r>
            <a:r>
              <a:rPr spc="-10" dirty="0"/>
              <a:t>Phasors</a:t>
            </a:r>
          </a:p>
        </p:txBody>
      </p:sp>
      <p:sp>
        <p:nvSpPr>
          <p:cNvPr id="177" name="Footer Placeholder 176">
            <a:extLst>
              <a:ext uri="{FF2B5EF4-FFF2-40B4-BE49-F238E27FC236}">
                <a16:creationId xmlns:a16="http://schemas.microsoft.com/office/drawing/2014/main" id="{BA7706C0-21BC-6B0A-AF02-089A614ED55D}"/>
              </a:ext>
            </a:extLst>
          </p:cNvPr>
          <p:cNvSpPr>
            <a:spLocks noGrp="1"/>
          </p:cNvSpPr>
          <p:nvPr>
            <p:ph type="ftr" sz="quarter" idx="3"/>
          </p:nvPr>
        </p:nvSpPr>
        <p:spPr/>
        <p:txBody>
          <a:bodyPr/>
          <a:lstStyle/>
          <a:p>
            <a:r>
              <a:rPr lang="en-US"/>
              <a:t>tescometering.com</a:t>
            </a:r>
            <a:endParaRPr lang="en-US" dirty="0"/>
          </a:p>
        </p:txBody>
      </p:sp>
      <p:sp>
        <p:nvSpPr>
          <p:cNvPr id="176" name="object 176"/>
          <p:cNvSpPr txBox="1">
            <a:spLocks noGrp="1"/>
          </p:cNvSpPr>
          <p:nvPr>
            <p:ph type="sldNum" sz="quarter" idx="4"/>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28</a:t>
            </a:fld>
            <a:endParaRPr spc="-25" dirty="0"/>
          </a:p>
        </p:txBody>
      </p:sp>
      <p:sp>
        <p:nvSpPr>
          <p:cNvPr id="3" name="object 3"/>
          <p:cNvSpPr txBox="1"/>
          <p:nvPr/>
        </p:nvSpPr>
        <p:spPr>
          <a:xfrm>
            <a:off x="1" y="945836"/>
            <a:ext cx="9144000" cy="321242"/>
          </a:xfrm>
          <a:prstGeom prst="rect">
            <a:avLst/>
          </a:prstGeom>
        </p:spPr>
        <p:txBody>
          <a:bodyPr vert="horz" wrap="square" lIns="0" tIns="13335" rIns="0" bIns="0" rtlCol="0">
            <a:spAutoFit/>
          </a:bodyPr>
          <a:lstStyle/>
          <a:p>
            <a:pPr marL="12700" algn="ctr">
              <a:lnSpc>
                <a:spcPct val="100000"/>
              </a:lnSpc>
              <a:spcBef>
                <a:spcPts val="105"/>
              </a:spcBef>
            </a:pPr>
            <a:r>
              <a:rPr sz="2000" b="1" dirty="0">
                <a:latin typeface="+mj-lt"/>
                <a:cs typeface="Arial"/>
              </a:rPr>
              <a:t>(</a:t>
            </a:r>
            <a:r>
              <a:rPr lang="en-US" sz="2000" b="1" dirty="0">
                <a:solidFill>
                  <a:schemeClr val="accent1"/>
                </a:solidFill>
                <a:effectLst>
                  <a:outerShdw blurRad="38100" dist="38100" dir="2700000" algn="tl">
                    <a:srgbClr val="000000">
                      <a:alpha val="43137"/>
                    </a:srgbClr>
                  </a:outerShdw>
                </a:effectLst>
                <a:latin typeface="+mj-lt"/>
                <a:cs typeface="Arial"/>
              </a:rPr>
              <a:t>BALANCED</a:t>
            </a:r>
            <a:r>
              <a:rPr lang="en-US" sz="2000" b="1" spc="-45" dirty="0">
                <a:solidFill>
                  <a:schemeClr val="accent1"/>
                </a:solidFill>
                <a:effectLst>
                  <a:outerShdw blurRad="38100" dist="38100" dir="2700000" algn="tl">
                    <a:srgbClr val="000000">
                      <a:alpha val="43137"/>
                    </a:srgbClr>
                  </a:outerShdw>
                </a:effectLst>
                <a:latin typeface="+mj-lt"/>
                <a:cs typeface="Arial"/>
              </a:rPr>
              <a:t> </a:t>
            </a:r>
            <a:r>
              <a:rPr lang="en-US" sz="2000" b="1" dirty="0">
                <a:solidFill>
                  <a:schemeClr val="accent1"/>
                </a:solidFill>
                <a:effectLst>
                  <a:outerShdw blurRad="38100" dist="38100" dir="2700000" algn="tl">
                    <a:srgbClr val="000000">
                      <a:alpha val="43137"/>
                    </a:srgbClr>
                  </a:outerShdw>
                </a:effectLst>
                <a:latin typeface="+mj-lt"/>
                <a:cs typeface="Arial"/>
              </a:rPr>
              <a:t>LOAD</a:t>
            </a:r>
            <a:r>
              <a:rPr lang="en-US" sz="2000" b="1" spc="-20" dirty="0">
                <a:solidFill>
                  <a:schemeClr val="accent1"/>
                </a:solidFill>
                <a:effectLst>
                  <a:outerShdw blurRad="38100" dist="38100" dir="2700000" algn="tl">
                    <a:srgbClr val="000000">
                      <a:alpha val="43137"/>
                    </a:srgbClr>
                  </a:outerShdw>
                </a:effectLst>
                <a:latin typeface="+mj-lt"/>
                <a:cs typeface="Arial"/>
              </a:rPr>
              <a:t> </a:t>
            </a:r>
            <a:r>
              <a:rPr lang="en-US" sz="2000" b="1" dirty="0">
                <a:solidFill>
                  <a:schemeClr val="accent1"/>
                </a:solidFill>
                <a:effectLst>
                  <a:outerShdw blurRad="38100" dist="38100" dir="2700000" algn="tl">
                    <a:srgbClr val="000000">
                      <a:alpha val="43137"/>
                    </a:srgbClr>
                  </a:outerShdw>
                </a:effectLst>
                <a:latin typeface="+mj-lt"/>
                <a:cs typeface="Arial"/>
              </a:rPr>
              <a:t>AT</a:t>
            </a:r>
            <a:r>
              <a:rPr lang="en-US" sz="2000" b="1" spc="-10" dirty="0">
                <a:solidFill>
                  <a:schemeClr val="accent1"/>
                </a:solidFill>
                <a:effectLst>
                  <a:outerShdw blurRad="38100" dist="38100" dir="2700000" algn="tl">
                    <a:srgbClr val="000000">
                      <a:alpha val="43137"/>
                    </a:srgbClr>
                  </a:outerShdw>
                </a:effectLst>
                <a:latin typeface="+mj-lt"/>
                <a:cs typeface="Arial"/>
              </a:rPr>
              <a:t> </a:t>
            </a:r>
            <a:r>
              <a:rPr lang="en-US" sz="2000" b="1" dirty="0">
                <a:solidFill>
                  <a:schemeClr val="accent1"/>
                </a:solidFill>
                <a:effectLst>
                  <a:outerShdw blurRad="38100" dist="38100" dir="2700000" algn="tl">
                    <a:srgbClr val="000000">
                      <a:alpha val="43137"/>
                    </a:srgbClr>
                  </a:outerShdw>
                </a:effectLst>
                <a:latin typeface="+mj-lt"/>
                <a:cs typeface="Arial"/>
              </a:rPr>
              <a:t>POWER</a:t>
            </a:r>
            <a:r>
              <a:rPr lang="en-US" sz="2000" b="1" spc="-30" dirty="0">
                <a:solidFill>
                  <a:schemeClr val="accent1"/>
                </a:solidFill>
                <a:effectLst>
                  <a:outerShdw blurRad="38100" dist="38100" dir="2700000" algn="tl">
                    <a:srgbClr val="000000">
                      <a:alpha val="43137"/>
                    </a:srgbClr>
                  </a:outerShdw>
                </a:effectLst>
                <a:latin typeface="+mj-lt"/>
                <a:cs typeface="Arial"/>
              </a:rPr>
              <a:t> </a:t>
            </a:r>
            <a:r>
              <a:rPr lang="en-US" sz="2000" b="1" dirty="0">
                <a:solidFill>
                  <a:schemeClr val="accent1"/>
                </a:solidFill>
                <a:effectLst>
                  <a:outerShdw blurRad="38100" dist="38100" dir="2700000" algn="tl">
                    <a:srgbClr val="000000">
                      <a:alpha val="43137"/>
                    </a:srgbClr>
                  </a:outerShdw>
                </a:effectLst>
                <a:latin typeface="+mj-lt"/>
                <a:cs typeface="Arial"/>
              </a:rPr>
              <a:t>FACTOR</a:t>
            </a:r>
            <a:r>
              <a:rPr lang="en-US" sz="2000" b="1" spc="-30" dirty="0">
                <a:solidFill>
                  <a:schemeClr val="accent1"/>
                </a:solidFill>
                <a:effectLst>
                  <a:outerShdw blurRad="38100" dist="38100" dir="2700000" algn="tl">
                    <a:srgbClr val="000000">
                      <a:alpha val="43137"/>
                    </a:srgbClr>
                  </a:outerShdw>
                </a:effectLst>
                <a:latin typeface="+mj-lt"/>
                <a:cs typeface="Arial"/>
              </a:rPr>
              <a:t> </a:t>
            </a:r>
            <a:r>
              <a:rPr lang="en-US" sz="2000" b="1" dirty="0">
                <a:solidFill>
                  <a:schemeClr val="accent1"/>
                </a:solidFill>
                <a:effectLst>
                  <a:outerShdw blurRad="38100" dist="38100" dir="2700000" algn="tl">
                    <a:srgbClr val="000000">
                      <a:alpha val="43137"/>
                    </a:srgbClr>
                  </a:outerShdw>
                </a:effectLst>
                <a:latin typeface="+mj-lt"/>
                <a:cs typeface="Arial"/>
              </a:rPr>
              <a:t>=</a:t>
            </a:r>
            <a:r>
              <a:rPr lang="en-US" sz="2000" b="1" spc="-10" dirty="0">
                <a:solidFill>
                  <a:schemeClr val="accent1"/>
                </a:solidFill>
                <a:effectLst>
                  <a:outerShdw blurRad="38100" dist="38100" dir="2700000" algn="tl">
                    <a:srgbClr val="000000">
                      <a:alpha val="43137"/>
                    </a:srgbClr>
                  </a:outerShdw>
                </a:effectLst>
                <a:latin typeface="+mj-lt"/>
                <a:cs typeface="Arial"/>
              </a:rPr>
              <a:t> </a:t>
            </a:r>
            <a:r>
              <a:rPr lang="en-US" sz="2000" b="1" dirty="0">
                <a:solidFill>
                  <a:schemeClr val="accent1"/>
                </a:solidFill>
                <a:effectLst>
                  <a:outerShdw blurRad="38100" dist="38100" dir="2700000" algn="tl">
                    <a:srgbClr val="000000">
                      <a:alpha val="43137"/>
                    </a:srgbClr>
                  </a:outerShdw>
                </a:effectLst>
                <a:latin typeface="+mj-lt"/>
                <a:cs typeface="Arial"/>
              </a:rPr>
              <a:t>1,</a:t>
            </a:r>
            <a:r>
              <a:rPr lang="en-US" sz="2000" b="1" spc="-30" dirty="0">
                <a:solidFill>
                  <a:schemeClr val="accent1"/>
                </a:solidFill>
                <a:effectLst>
                  <a:outerShdw blurRad="38100" dist="38100" dir="2700000" algn="tl">
                    <a:srgbClr val="000000">
                      <a:alpha val="43137"/>
                    </a:srgbClr>
                  </a:outerShdw>
                </a:effectLst>
                <a:latin typeface="+mj-lt"/>
                <a:cs typeface="Arial"/>
              </a:rPr>
              <a:t> </a:t>
            </a:r>
            <a:r>
              <a:rPr lang="en-US" sz="2000" b="1" dirty="0">
                <a:solidFill>
                  <a:schemeClr val="accent1"/>
                </a:solidFill>
                <a:effectLst>
                  <a:outerShdw blurRad="38100" dist="38100" dir="2700000" algn="tl">
                    <a:srgbClr val="000000">
                      <a:alpha val="43137"/>
                    </a:srgbClr>
                  </a:outerShdw>
                </a:effectLst>
                <a:latin typeface="+mj-lt"/>
                <a:cs typeface="Arial"/>
              </a:rPr>
              <a:t>ABC</a:t>
            </a:r>
            <a:r>
              <a:rPr lang="en-US" sz="2000" b="1" spc="5" dirty="0">
                <a:solidFill>
                  <a:schemeClr val="accent1"/>
                </a:solidFill>
                <a:effectLst>
                  <a:outerShdw blurRad="38100" dist="38100" dir="2700000" algn="tl">
                    <a:srgbClr val="000000">
                      <a:alpha val="43137"/>
                    </a:srgbClr>
                  </a:outerShdw>
                </a:effectLst>
                <a:latin typeface="+mj-lt"/>
                <a:cs typeface="Arial"/>
              </a:rPr>
              <a:t> </a:t>
            </a:r>
            <a:r>
              <a:rPr lang="en-US" sz="2000" b="1" dirty="0">
                <a:solidFill>
                  <a:schemeClr val="accent1"/>
                </a:solidFill>
                <a:effectLst>
                  <a:outerShdw blurRad="38100" dist="38100" dir="2700000" algn="tl">
                    <a:srgbClr val="000000">
                      <a:alpha val="43137"/>
                    </a:srgbClr>
                  </a:outerShdw>
                </a:effectLst>
                <a:latin typeface="+mj-lt"/>
                <a:cs typeface="Arial"/>
              </a:rPr>
              <a:t>PHASE</a:t>
            </a:r>
            <a:r>
              <a:rPr lang="en-US" sz="2000" b="1" spc="-15" dirty="0">
                <a:solidFill>
                  <a:schemeClr val="accent1"/>
                </a:solidFill>
                <a:effectLst>
                  <a:outerShdw blurRad="38100" dist="38100" dir="2700000" algn="tl">
                    <a:srgbClr val="000000">
                      <a:alpha val="43137"/>
                    </a:srgbClr>
                  </a:outerShdw>
                </a:effectLst>
                <a:latin typeface="+mj-lt"/>
                <a:cs typeface="Arial"/>
              </a:rPr>
              <a:t> </a:t>
            </a:r>
            <a:r>
              <a:rPr lang="en-US" sz="2000" b="1" spc="-10" dirty="0">
                <a:solidFill>
                  <a:schemeClr val="accent1"/>
                </a:solidFill>
                <a:effectLst>
                  <a:outerShdw blurRad="38100" dist="38100" dir="2700000" algn="tl">
                    <a:srgbClr val="000000">
                      <a:alpha val="43137"/>
                    </a:srgbClr>
                  </a:outerShdw>
                </a:effectLst>
                <a:latin typeface="+mj-lt"/>
                <a:cs typeface="Arial"/>
              </a:rPr>
              <a:t>SEQUENCE)</a:t>
            </a:r>
            <a:endParaRPr sz="2000" b="1" dirty="0">
              <a:solidFill>
                <a:schemeClr val="accent1"/>
              </a:solidFill>
              <a:effectLst>
                <a:outerShdw blurRad="38100" dist="38100" dir="2700000" algn="tl">
                  <a:srgbClr val="000000">
                    <a:alpha val="43137"/>
                  </a:srgbClr>
                </a:outerShdw>
              </a:effectLst>
              <a:latin typeface="+mj-lt"/>
              <a:cs typeface="Arial"/>
            </a:endParaRPr>
          </a:p>
        </p:txBody>
      </p:sp>
      <p:sp>
        <p:nvSpPr>
          <p:cNvPr id="4" name="object 4"/>
          <p:cNvSpPr txBox="1"/>
          <p:nvPr/>
        </p:nvSpPr>
        <p:spPr>
          <a:xfrm>
            <a:off x="1341977" y="5397755"/>
            <a:ext cx="107124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2</a:t>
            </a:r>
            <a:r>
              <a:rPr sz="1800" spc="-25" dirty="0">
                <a:latin typeface="Arial"/>
                <a:cs typeface="Arial"/>
              </a:rPr>
              <a:t> </a:t>
            </a:r>
            <a:r>
              <a:rPr sz="1800" dirty="0">
                <a:latin typeface="Arial"/>
                <a:cs typeface="Arial"/>
              </a:rPr>
              <a:t>wire,</a:t>
            </a:r>
            <a:r>
              <a:rPr sz="1800" spc="20" dirty="0">
                <a:latin typeface="Arial"/>
                <a:cs typeface="Arial"/>
              </a:rPr>
              <a:t> </a:t>
            </a:r>
            <a:r>
              <a:rPr sz="1800" dirty="0">
                <a:latin typeface="Arial"/>
                <a:cs typeface="Arial"/>
              </a:rPr>
              <a:t>1</a:t>
            </a:r>
            <a:r>
              <a:rPr sz="1800" spc="-20" dirty="0">
                <a:latin typeface="Arial"/>
                <a:cs typeface="Arial"/>
              </a:rPr>
              <a:t> </a:t>
            </a:r>
            <a:r>
              <a:rPr sz="1800" spc="-85" dirty="0">
                <a:latin typeface="Symbol"/>
                <a:cs typeface="Symbol"/>
              </a:rPr>
              <a:t></a:t>
            </a:r>
            <a:endParaRPr sz="1800">
              <a:latin typeface="Symbol"/>
              <a:cs typeface="Symbol"/>
            </a:endParaRPr>
          </a:p>
        </p:txBody>
      </p:sp>
      <p:sp>
        <p:nvSpPr>
          <p:cNvPr id="5" name="object 5"/>
          <p:cNvSpPr txBox="1"/>
          <p:nvPr/>
        </p:nvSpPr>
        <p:spPr>
          <a:xfrm>
            <a:off x="1037253" y="3507004"/>
            <a:ext cx="107124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3</a:t>
            </a:r>
            <a:r>
              <a:rPr sz="1800" spc="-25" dirty="0">
                <a:latin typeface="Arial"/>
                <a:cs typeface="Arial"/>
              </a:rPr>
              <a:t> </a:t>
            </a:r>
            <a:r>
              <a:rPr sz="1800" dirty="0">
                <a:latin typeface="Arial"/>
                <a:cs typeface="Arial"/>
              </a:rPr>
              <a:t>wire,</a:t>
            </a:r>
            <a:r>
              <a:rPr sz="1800" spc="20" dirty="0">
                <a:latin typeface="Arial"/>
                <a:cs typeface="Arial"/>
              </a:rPr>
              <a:t> </a:t>
            </a:r>
            <a:r>
              <a:rPr sz="1800" dirty="0">
                <a:latin typeface="Arial"/>
                <a:cs typeface="Arial"/>
              </a:rPr>
              <a:t>1</a:t>
            </a:r>
            <a:r>
              <a:rPr sz="1800" spc="-20" dirty="0">
                <a:latin typeface="Arial"/>
                <a:cs typeface="Arial"/>
              </a:rPr>
              <a:t> </a:t>
            </a:r>
            <a:r>
              <a:rPr sz="1800" spc="-85" dirty="0">
                <a:latin typeface="Symbol"/>
                <a:cs typeface="Symbol"/>
              </a:rPr>
              <a:t></a:t>
            </a:r>
            <a:endParaRPr sz="1800">
              <a:latin typeface="Symbol"/>
              <a:cs typeface="Symbol"/>
            </a:endParaRPr>
          </a:p>
        </p:txBody>
      </p:sp>
      <p:grpSp>
        <p:nvGrpSpPr>
          <p:cNvPr id="6" name="object 6"/>
          <p:cNvGrpSpPr/>
          <p:nvPr/>
        </p:nvGrpSpPr>
        <p:grpSpPr>
          <a:xfrm>
            <a:off x="222504" y="1853183"/>
            <a:ext cx="2394585" cy="1183005"/>
            <a:chOff x="222504" y="1853183"/>
            <a:chExt cx="2394585" cy="1183005"/>
          </a:xfrm>
        </p:grpSpPr>
        <p:sp>
          <p:nvSpPr>
            <p:cNvPr id="7" name="object 7"/>
            <p:cNvSpPr/>
            <p:nvPr/>
          </p:nvSpPr>
          <p:spPr>
            <a:xfrm>
              <a:off x="1264920" y="2098547"/>
              <a:ext cx="1905" cy="411480"/>
            </a:xfrm>
            <a:custGeom>
              <a:avLst/>
              <a:gdLst/>
              <a:ahLst/>
              <a:cxnLst/>
              <a:rect l="l" t="t" r="r" b="b"/>
              <a:pathLst>
                <a:path w="1905" h="411480">
                  <a:moveTo>
                    <a:pt x="1524" y="411479"/>
                  </a:moveTo>
                  <a:lnTo>
                    <a:pt x="0" y="0"/>
                  </a:lnTo>
                </a:path>
              </a:pathLst>
            </a:custGeom>
            <a:ln w="12191">
              <a:solidFill>
                <a:srgbClr val="000000"/>
              </a:solidFill>
            </a:ln>
          </p:spPr>
          <p:txBody>
            <a:bodyPr wrap="square" lIns="0" tIns="0" rIns="0" bIns="0" rtlCol="0"/>
            <a:lstStyle/>
            <a:p>
              <a:endParaRPr/>
            </a:p>
          </p:txBody>
        </p:sp>
        <p:sp>
          <p:nvSpPr>
            <p:cNvPr id="8" name="object 8"/>
            <p:cNvSpPr/>
            <p:nvPr/>
          </p:nvSpPr>
          <p:spPr>
            <a:xfrm>
              <a:off x="1762506" y="2105405"/>
              <a:ext cx="76200" cy="230504"/>
            </a:xfrm>
            <a:custGeom>
              <a:avLst/>
              <a:gdLst/>
              <a:ahLst/>
              <a:cxnLst/>
              <a:rect l="l" t="t" r="r" b="b"/>
              <a:pathLst>
                <a:path w="76200" h="230505">
                  <a:moveTo>
                    <a:pt x="76200" y="230124"/>
                  </a:moveTo>
                  <a:lnTo>
                    <a:pt x="52113" y="218391"/>
                  </a:lnTo>
                  <a:lnTo>
                    <a:pt x="31195" y="185721"/>
                  </a:lnTo>
                  <a:lnTo>
                    <a:pt x="14701" y="135906"/>
                  </a:lnTo>
                  <a:lnTo>
                    <a:pt x="3884" y="72735"/>
                  </a:lnTo>
                  <a:lnTo>
                    <a:pt x="0" y="0"/>
                  </a:lnTo>
                </a:path>
              </a:pathLst>
            </a:custGeom>
            <a:ln w="25908">
              <a:solidFill>
                <a:srgbClr val="000000"/>
              </a:solidFill>
            </a:ln>
          </p:spPr>
          <p:txBody>
            <a:bodyPr wrap="square" lIns="0" tIns="0" rIns="0" bIns="0" rtlCol="0"/>
            <a:lstStyle/>
            <a:p>
              <a:endParaRPr/>
            </a:p>
          </p:txBody>
        </p:sp>
        <p:sp>
          <p:nvSpPr>
            <p:cNvPr id="9" name="object 9"/>
            <p:cNvSpPr/>
            <p:nvPr/>
          </p:nvSpPr>
          <p:spPr>
            <a:xfrm>
              <a:off x="1837181" y="2103881"/>
              <a:ext cx="76200" cy="230504"/>
            </a:xfrm>
            <a:custGeom>
              <a:avLst/>
              <a:gdLst/>
              <a:ahLst/>
              <a:cxnLst/>
              <a:rect l="l" t="t" r="r" b="b"/>
              <a:pathLst>
                <a:path w="76200" h="230505">
                  <a:moveTo>
                    <a:pt x="76200" y="0"/>
                  </a:moveTo>
                  <a:lnTo>
                    <a:pt x="72315" y="72733"/>
                  </a:lnTo>
                  <a:lnTo>
                    <a:pt x="61498" y="135902"/>
                  </a:lnTo>
                  <a:lnTo>
                    <a:pt x="45004" y="185716"/>
                  </a:lnTo>
                  <a:lnTo>
                    <a:pt x="24086" y="218386"/>
                  </a:lnTo>
                  <a:lnTo>
                    <a:pt x="0" y="230124"/>
                  </a:lnTo>
                </a:path>
              </a:pathLst>
            </a:custGeom>
            <a:ln w="25908">
              <a:solidFill>
                <a:srgbClr val="000000"/>
              </a:solidFill>
            </a:ln>
          </p:spPr>
          <p:txBody>
            <a:bodyPr wrap="square" lIns="0" tIns="0" rIns="0" bIns="0" rtlCol="0"/>
            <a:lstStyle/>
            <a:p>
              <a:endParaRPr/>
            </a:p>
          </p:txBody>
        </p:sp>
        <p:sp>
          <p:nvSpPr>
            <p:cNvPr id="10" name="object 10"/>
            <p:cNvSpPr/>
            <p:nvPr/>
          </p:nvSpPr>
          <p:spPr>
            <a:xfrm>
              <a:off x="1760975" y="1876805"/>
              <a:ext cx="153035" cy="230504"/>
            </a:xfrm>
            <a:custGeom>
              <a:avLst/>
              <a:gdLst/>
              <a:ahLst/>
              <a:cxnLst/>
              <a:rect l="l" t="t" r="r" b="b"/>
              <a:pathLst>
                <a:path w="153035" h="230505">
                  <a:moveTo>
                    <a:pt x="0" y="0"/>
                  </a:moveTo>
                  <a:lnTo>
                    <a:pt x="67027" y="23388"/>
                  </a:lnTo>
                  <a:lnTo>
                    <a:pt x="95326" y="50553"/>
                  </a:lnTo>
                  <a:lnTo>
                    <a:pt x="118929" y="86189"/>
                  </a:lnTo>
                  <a:lnTo>
                    <a:pt x="136921" y="128917"/>
                  </a:lnTo>
                  <a:lnTo>
                    <a:pt x="148387" y="177356"/>
                  </a:lnTo>
                  <a:lnTo>
                    <a:pt x="152412" y="230124"/>
                  </a:lnTo>
                </a:path>
              </a:pathLst>
            </a:custGeom>
            <a:ln w="25908">
              <a:solidFill>
                <a:srgbClr val="000000"/>
              </a:solidFill>
            </a:ln>
          </p:spPr>
          <p:txBody>
            <a:bodyPr wrap="square" lIns="0" tIns="0" rIns="0" bIns="0" rtlCol="0"/>
            <a:lstStyle/>
            <a:p>
              <a:endParaRPr/>
            </a:p>
          </p:txBody>
        </p:sp>
        <p:sp>
          <p:nvSpPr>
            <p:cNvPr id="11" name="object 11"/>
            <p:cNvSpPr/>
            <p:nvPr/>
          </p:nvSpPr>
          <p:spPr>
            <a:xfrm>
              <a:off x="1916430" y="2184704"/>
              <a:ext cx="71755" cy="149860"/>
            </a:xfrm>
            <a:custGeom>
              <a:avLst/>
              <a:gdLst/>
              <a:ahLst/>
              <a:cxnLst/>
              <a:rect l="l" t="t" r="r" b="b"/>
              <a:pathLst>
                <a:path w="71755" h="149860">
                  <a:moveTo>
                    <a:pt x="71627" y="149301"/>
                  </a:moveTo>
                  <a:lnTo>
                    <a:pt x="48557" y="138603"/>
                  </a:lnTo>
                  <a:lnTo>
                    <a:pt x="28055" y="108330"/>
                  </a:lnTo>
                  <a:lnTo>
                    <a:pt x="11432" y="61218"/>
                  </a:lnTo>
                  <a:lnTo>
                    <a:pt x="0" y="0"/>
                  </a:lnTo>
                </a:path>
              </a:pathLst>
            </a:custGeom>
            <a:ln w="25908">
              <a:solidFill>
                <a:srgbClr val="000000"/>
              </a:solidFill>
            </a:ln>
          </p:spPr>
          <p:txBody>
            <a:bodyPr wrap="square" lIns="0" tIns="0" rIns="0" bIns="0" rtlCol="0"/>
            <a:lstStyle/>
            <a:p>
              <a:endParaRPr/>
            </a:p>
          </p:txBody>
        </p:sp>
        <p:sp>
          <p:nvSpPr>
            <p:cNvPr id="12" name="object 12"/>
            <p:cNvSpPr/>
            <p:nvPr/>
          </p:nvSpPr>
          <p:spPr>
            <a:xfrm>
              <a:off x="1989581" y="2102357"/>
              <a:ext cx="76200" cy="230504"/>
            </a:xfrm>
            <a:custGeom>
              <a:avLst/>
              <a:gdLst/>
              <a:ahLst/>
              <a:cxnLst/>
              <a:rect l="l" t="t" r="r" b="b"/>
              <a:pathLst>
                <a:path w="76200" h="230505">
                  <a:moveTo>
                    <a:pt x="76200" y="0"/>
                  </a:moveTo>
                  <a:lnTo>
                    <a:pt x="72315" y="72733"/>
                  </a:lnTo>
                  <a:lnTo>
                    <a:pt x="61498" y="135902"/>
                  </a:lnTo>
                  <a:lnTo>
                    <a:pt x="45004" y="185716"/>
                  </a:lnTo>
                  <a:lnTo>
                    <a:pt x="24086" y="218386"/>
                  </a:lnTo>
                  <a:lnTo>
                    <a:pt x="0" y="230124"/>
                  </a:lnTo>
                </a:path>
              </a:pathLst>
            </a:custGeom>
            <a:ln w="25908">
              <a:solidFill>
                <a:srgbClr val="000000"/>
              </a:solidFill>
            </a:ln>
          </p:spPr>
          <p:txBody>
            <a:bodyPr wrap="square" lIns="0" tIns="0" rIns="0" bIns="0" rtlCol="0"/>
            <a:lstStyle/>
            <a:p>
              <a:endParaRPr/>
            </a:p>
          </p:txBody>
        </p:sp>
        <p:sp>
          <p:nvSpPr>
            <p:cNvPr id="13" name="object 13"/>
            <p:cNvSpPr/>
            <p:nvPr/>
          </p:nvSpPr>
          <p:spPr>
            <a:xfrm>
              <a:off x="1762506" y="1875281"/>
              <a:ext cx="151130" cy="230504"/>
            </a:xfrm>
            <a:custGeom>
              <a:avLst/>
              <a:gdLst/>
              <a:ahLst/>
              <a:cxnLst/>
              <a:rect l="l" t="t" r="r" b="b"/>
              <a:pathLst>
                <a:path w="151130" h="230505">
                  <a:moveTo>
                    <a:pt x="0" y="230124"/>
                  </a:moveTo>
                  <a:lnTo>
                    <a:pt x="3969" y="177716"/>
                  </a:lnTo>
                  <a:lnTo>
                    <a:pt x="15285" y="129552"/>
                  </a:lnTo>
                  <a:lnTo>
                    <a:pt x="33053" y="86991"/>
                  </a:lnTo>
                  <a:lnTo>
                    <a:pt x="56382" y="51394"/>
                  </a:lnTo>
                  <a:lnTo>
                    <a:pt x="84380" y="24122"/>
                  </a:lnTo>
                  <a:lnTo>
                    <a:pt x="116154" y="6537"/>
                  </a:lnTo>
                  <a:lnTo>
                    <a:pt x="150812" y="0"/>
                  </a:lnTo>
                </a:path>
              </a:pathLst>
            </a:custGeom>
            <a:ln w="25908">
              <a:solidFill>
                <a:srgbClr val="000000"/>
              </a:solidFill>
            </a:ln>
          </p:spPr>
          <p:txBody>
            <a:bodyPr wrap="square" lIns="0" tIns="0" rIns="0" bIns="0" rtlCol="0"/>
            <a:lstStyle/>
            <a:p>
              <a:endParaRPr/>
            </a:p>
          </p:txBody>
        </p:sp>
        <p:sp>
          <p:nvSpPr>
            <p:cNvPr id="14" name="object 14"/>
            <p:cNvSpPr/>
            <p:nvPr/>
          </p:nvSpPr>
          <p:spPr>
            <a:xfrm>
              <a:off x="1913375" y="1876805"/>
              <a:ext cx="153035" cy="230504"/>
            </a:xfrm>
            <a:custGeom>
              <a:avLst/>
              <a:gdLst/>
              <a:ahLst/>
              <a:cxnLst/>
              <a:rect l="l" t="t" r="r" b="b"/>
              <a:pathLst>
                <a:path w="153035" h="230505">
                  <a:moveTo>
                    <a:pt x="0" y="0"/>
                  </a:moveTo>
                  <a:lnTo>
                    <a:pt x="67027" y="23388"/>
                  </a:lnTo>
                  <a:lnTo>
                    <a:pt x="95326" y="50553"/>
                  </a:lnTo>
                  <a:lnTo>
                    <a:pt x="118929" y="86189"/>
                  </a:lnTo>
                  <a:lnTo>
                    <a:pt x="136921" y="128917"/>
                  </a:lnTo>
                  <a:lnTo>
                    <a:pt x="148387" y="177356"/>
                  </a:lnTo>
                  <a:lnTo>
                    <a:pt x="152412" y="230124"/>
                  </a:lnTo>
                </a:path>
              </a:pathLst>
            </a:custGeom>
            <a:ln w="25908">
              <a:solidFill>
                <a:srgbClr val="000000"/>
              </a:solidFill>
            </a:ln>
          </p:spPr>
          <p:txBody>
            <a:bodyPr wrap="square" lIns="0" tIns="0" rIns="0" bIns="0" rtlCol="0"/>
            <a:lstStyle/>
            <a:p>
              <a:endParaRPr/>
            </a:p>
          </p:txBody>
        </p:sp>
        <p:sp>
          <p:nvSpPr>
            <p:cNvPr id="15" name="object 15"/>
            <p:cNvSpPr/>
            <p:nvPr/>
          </p:nvSpPr>
          <p:spPr>
            <a:xfrm>
              <a:off x="1597914" y="2102357"/>
              <a:ext cx="76200" cy="230504"/>
            </a:xfrm>
            <a:custGeom>
              <a:avLst/>
              <a:gdLst/>
              <a:ahLst/>
              <a:cxnLst/>
              <a:rect l="l" t="t" r="r" b="b"/>
              <a:pathLst>
                <a:path w="76200" h="230505">
                  <a:moveTo>
                    <a:pt x="76200" y="230124"/>
                  </a:moveTo>
                  <a:lnTo>
                    <a:pt x="52113" y="218391"/>
                  </a:lnTo>
                  <a:lnTo>
                    <a:pt x="31195" y="185721"/>
                  </a:lnTo>
                  <a:lnTo>
                    <a:pt x="14701" y="135906"/>
                  </a:lnTo>
                  <a:lnTo>
                    <a:pt x="3884" y="72735"/>
                  </a:lnTo>
                  <a:lnTo>
                    <a:pt x="0" y="0"/>
                  </a:lnTo>
                </a:path>
              </a:pathLst>
            </a:custGeom>
            <a:ln w="25908">
              <a:solidFill>
                <a:srgbClr val="000000"/>
              </a:solidFill>
            </a:ln>
          </p:spPr>
          <p:txBody>
            <a:bodyPr wrap="square" lIns="0" tIns="0" rIns="0" bIns="0" rtlCol="0"/>
            <a:lstStyle/>
            <a:p>
              <a:endParaRPr/>
            </a:p>
          </p:txBody>
        </p:sp>
        <p:sp>
          <p:nvSpPr>
            <p:cNvPr id="16" name="object 16"/>
            <p:cNvSpPr/>
            <p:nvPr/>
          </p:nvSpPr>
          <p:spPr>
            <a:xfrm>
              <a:off x="1672590" y="2100833"/>
              <a:ext cx="76200" cy="230504"/>
            </a:xfrm>
            <a:custGeom>
              <a:avLst/>
              <a:gdLst/>
              <a:ahLst/>
              <a:cxnLst/>
              <a:rect l="l" t="t" r="r" b="b"/>
              <a:pathLst>
                <a:path w="76200" h="230505">
                  <a:moveTo>
                    <a:pt x="76200" y="0"/>
                  </a:moveTo>
                  <a:lnTo>
                    <a:pt x="72315" y="72733"/>
                  </a:lnTo>
                  <a:lnTo>
                    <a:pt x="61498" y="135902"/>
                  </a:lnTo>
                  <a:lnTo>
                    <a:pt x="45004" y="185716"/>
                  </a:lnTo>
                  <a:lnTo>
                    <a:pt x="24086" y="218386"/>
                  </a:lnTo>
                  <a:lnTo>
                    <a:pt x="0" y="230124"/>
                  </a:lnTo>
                </a:path>
              </a:pathLst>
            </a:custGeom>
            <a:ln w="25908">
              <a:solidFill>
                <a:srgbClr val="000000"/>
              </a:solidFill>
            </a:ln>
          </p:spPr>
          <p:txBody>
            <a:bodyPr wrap="square" lIns="0" tIns="0" rIns="0" bIns="0" rtlCol="0"/>
            <a:lstStyle/>
            <a:p>
              <a:endParaRPr/>
            </a:p>
          </p:txBody>
        </p:sp>
        <p:sp>
          <p:nvSpPr>
            <p:cNvPr id="17" name="object 17"/>
            <p:cNvSpPr/>
            <p:nvPr/>
          </p:nvSpPr>
          <p:spPr>
            <a:xfrm>
              <a:off x="1456174" y="1872233"/>
              <a:ext cx="140335" cy="144145"/>
            </a:xfrm>
            <a:custGeom>
              <a:avLst/>
              <a:gdLst/>
              <a:ahLst/>
              <a:cxnLst/>
              <a:rect l="l" t="t" r="r" b="b"/>
              <a:pathLst>
                <a:path w="140334" h="144144">
                  <a:moveTo>
                    <a:pt x="0" y="143802"/>
                  </a:moveTo>
                  <a:lnTo>
                    <a:pt x="17541" y="95874"/>
                  </a:lnTo>
                  <a:lnTo>
                    <a:pt x="41560" y="56263"/>
                  </a:lnTo>
                  <a:lnTo>
                    <a:pt x="70823" y="26236"/>
                  </a:lnTo>
                  <a:lnTo>
                    <a:pt x="104095" y="7059"/>
                  </a:lnTo>
                  <a:lnTo>
                    <a:pt x="140144" y="0"/>
                  </a:lnTo>
                </a:path>
              </a:pathLst>
            </a:custGeom>
            <a:ln w="25908">
              <a:solidFill>
                <a:srgbClr val="000000"/>
              </a:solidFill>
            </a:ln>
          </p:spPr>
          <p:txBody>
            <a:bodyPr wrap="square" lIns="0" tIns="0" rIns="0" bIns="0" rtlCol="0"/>
            <a:lstStyle/>
            <a:p>
              <a:endParaRPr/>
            </a:p>
          </p:txBody>
        </p:sp>
        <p:sp>
          <p:nvSpPr>
            <p:cNvPr id="18" name="object 18"/>
            <p:cNvSpPr/>
            <p:nvPr/>
          </p:nvSpPr>
          <p:spPr>
            <a:xfrm>
              <a:off x="1596382" y="1873757"/>
              <a:ext cx="153035" cy="230504"/>
            </a:xfrm>
            <a:custGeom>
              <a:avLst/>
              <a:gdLst/>
              <a:ahLst/>
              <a:cxnLst/>
              <a:rect l="l" t="t" r="r" b="b"/>
              <a:pathLst>
                <a:path w="153035" h="230505">
                  <a:moveTo>
                    <a:pt x="0" y="0"/>
                  </a:moveTo>
                  <a:lnTo>
                    <a:pt x="67027" y="23388"/>
                  </a:lnTo>
                  <a:lnTo>
                    <a:pt x="95326" y="50553"/>
                  </a:lnTo>
                  <a:lnTo>
                    <a:pt x="118929" y="86189"/>
                  </a:lnTo>
                  <a:lnTo>
                    <a:pt x="136921" y="128917"/>
                  </a:lnTo>
                  <a:lnTo>
                    <a:pt x="148387" y="177356"/>
                  </a:lnTo>
                  <a:lnTo>
                    <a:pt x="152412" y="230124"/>
                  </a:lnTo>
                </a:path>
              </a:pathLst>
            </a:custGeom>
            <a:ln w="25908">
              <a:solidFill>
                <a:srgbClr val="000000"/>
              </a:solidFill>
            </a:ln>
          </p:spPr>
          <p:txBody>
            <a:bodyPr wrap="square" lIns="0" tIns="0" rIns="0" bIns="0" rtlCol="0"/>
            <a:lstStyle/>
            <a:p>
              <a:endParaRPr/>
            </a:p>
          </p:txBody>
        </p:sp>
        <p:sp>
          <p:nvSpPr>
            <p:cNvPr id="19" name="object 19"/>
            <p:cNvSpPr/>
            <p:nvPr/>
          </p:nvSpPr>
          <p:spPr>
            <a:xfrm>
              <a:off x="1597914" y="1872233"/>
              <a:ext cx="151130" cy="230504"/>
            </a:xfrm>
            <a:custGeom>
              <a:avLst/>
              <a:gdLst/>
              <a:ahLst/>
              <a:cxnLst/>
              <a:rect l="l" t="t" r="r" b="b"/>
              <a:pathLst>
                <a:path w="151130" h="230505">
                  <a:moveTo>
                    <a:pt x="0" y="230124"/>
                  </a:moveTo>
                  <a:lnTo>
                    <a:pt x="3969" y="177716"/>
                  </a:lnTo>
                  <a:lnTo>
                    <a:pt x="15285" y="129552"/>
                  </a:lnTo>
                  <a:lnTo>
                    <a:pt x="33053" y="86991"/>
                  </a:lnTo>
                  <a:lnTo>
                    <a:pt x="56382" y="51394"/>
                  </a:lnTo>
                  <a:lnTo>
                    <a:pt x="84380" y="24122"/>
                  </a:lnTo>
                  <a:lnTo>
                    <a:pt x="116154" y="6537"/>
                  </a:lnTo>
                  <a:lnTo>
                    <a:pt x="150812" y="0"/>
                  </a:lnTo>
                </a:path>
              </a:pathLst>
            </a:custGeom>
            <a:ln w="25908">
              <a:solidFill>
                <a:srgbClr val="000000"/>
              </a:solidFill>
            </a:ln>
          </p:spPr>
          <p:txBody>
            <a:bodyPr wrap="square" lIns="0" tIns="0" rIns="0" bIns="0" rtlCol="0"/>
            <a:lstStyle/>
            <a:p>
              <a:endParaRPr/>
            </a:p>
          </p:txBody>
        </p:sp>
        <p:sp>
          <p:nvSpPr>
            <p:cNvPr id="20" name="object 20"/>
            <p:cNvSpPr/>
            <p:nvPr/>
          </p:nvSpPr>
          <p:spPr>
            <a:xfrm>
              <a:off x="1279575" y="2020061"/>
              <a:ext cx="194945" cy="74930"/>
            </a:xfrm>
            <a:custGeom>
              <a:avLst/>
              <a:gdLst/>
              <a:ahLst/>
              <a:cxnLst/>
              <a:rect l="l" t="t" r="r" b="b"/>
              <a:pathLst>
                <a:path w="194944" h="74930">
                  <a:moveTo>
                    <a:pt x="194894" y="0"/>
                  </a:moveTo>
                  <a:lnTo>
                    <a:pt x="185390" y="21527"/>
                  </a:lnTo>
                  <a:lnTo>
                    <a:pt x="158588" y="40740"/>
                  </a:lnTo>
                  <a:lnTo>
                    <a:pt x="117047" y="56658"/>
                  </a:lnTo>
                  <a:lnTo>
                    <a:pt x="63331" y="68297"/>
                  </a:lnTo>
                  <a:lnTo>
                    <a:pt x="0" y="74676"/>
                  </a:lnTo>
                </a:path>
              </a:pathLst>
            </a:custGeom>
            <a:ln w="25908">
              <a:solidFill>
                <a:srgbClr val="000000"/>
              </a:solidFill>
            </a:ln>
          </p:spPr>
          <p:txBody>
            <a:bodyPr wrap="square" lIns="0" tIns="0" rIns="0" bIns="0" rtlCol="0"/>
            <a:lstStyle/>
            <a:p>
              <a:endParaRPr/>
            </a:p>
          </p:txBody>
        </p:sp>
        <p:sp>
          <p:nvSpPr>
            <p:cNvPr id="21" name="object 21"/>
            <p:cNvSpPr/>
            <p:nvPr/>
          </p:nvSpPr>
          <p:spPr>
            <a:xfrm>
              <a:off x="1914907" y="2084066"/>
              <a:ext cx="228600" cy="86995"/>
            </a:xfrm>
            <a:custGeom>
              <a:avLst/>
              <a:gdLst/>
              <a:ahLst/>
              <a:cxnLst/>
              <a:rect l="l" t="t" r="r" b="b"/>
              <a:pathLst>
                <a:path w="228600" h="86994">
                  <a:moveTo>
                    <a:pt x="2438" y="86867"/>
                  </a:moveTo>
                  <a:lnTo>
                    <a:pt x="812" y="83223"/>
                  </a:lnTo>
                  <a:lnTo>
                    <a:pt x="0" y="79540"/>
                  </a:lnTo>
                  <a:lnTo>
                    <a:pt x="0" y="75857"/>
                  </a:lnTo>
                  <a:lnTo>
                    <a:pt x="11620" y="51985"/>
                  </a:lnTo>
                  <a:lnTo>
                    <a:pt x="44012" y="31227"/>
                  </a:lnTo>
                  <a:lnTo>
                    <a:pt x="93446" y="14819"/>
                  </a:lnTo>
                  <a:lnTo>
                    <a:pt x="156192" y="3998"/>
                  </a:lnTo>
                  <a:lnTo>
                    <a:pt x="228523" y="0"/>
                  </a:lnTo>
                </a:path>
              </a:pathLst>
            </a:custGeom>
            <a:ln w="25908">
              <a:solidFill>
                <a:srgbClr val="000000"/>
              </a:solidFill>
            </a:ln>
          </p:spPr>
          <p:txBody>
            <a:bodyPr wrap="square" lIns="0" tIns="0" rIns="0" bIns="0" rtlCol="0"/>
            <a:lstStyle/>
            <a:p>
              <a:endParaRPr/>
            </a:p>
          </p:txBody>
        </p:sp>
        <p:sp>
          <p:nvSpPr>
            <p:cNvPr id="22" name="object 22"/>
            <p:cNvSpPr/>
            <p:nvPr/>
          </p:nvSpPr>
          <p:spPr>
            <a:xfrm>
              <a:off x="2148077" y="2094737"/>
              <a:ext cx="82550" cy="0"/>
            </a:xfrm>
            <a:custGeom>
              <a:avLst/>
              <a:gdLst/>
              <a:ahLst/>
              <a:cxnLst/>
              <a:rect l="l" t="t" r="r" b="b"/>
              <a:pathLst>
                <a:path w="82550">
                  <a:moveTo>
                    <a:pt x="82295" y="0"/>
                  </a:moveTo>
                  <a:lnTo>
                    <a:pt x="0" y="0"/>
                  </a:lnTo>
                </a:path>
              </a:pathLst>
            </a:custGeom>
            <a:ln w="25908">
              <a:solidFill>
                <a:srgbClr val="000000"/>
              </a:solidFill>
            </a:ln>
          </p:spPr>
          <p:txBody>
            <a:bodyPr wrap="square" lIns="0" tIns="0" rIns="0" bIns="0" rtlCol="0"/>
            <a:lstStyle/>
            <a:p>
              <a:endParaRPr/>
            </a:p>
          </p:txBody>
        </p:sp>
        <p:sp>
          <p:nvSpPr>
            <p:cNvPr id="23" name="object 23"/>
            <p:cNvSpPr/>
            <p:nvPr/>
          </p:nvSpPr>
          <p:spPr>
            <a:xfrm>
              <a:off x="300228" y="2087879"/>
              <a:ext cx="0" cy="932815"/>
            </a:xfrm>
            <a:custGeom>
              <a:avLst/>
              <a:gdLst/>
              <a:ahLst/>
              <a:cxnLst/>
              <a:rect l="l" t="t" r="r" b="b"/>
              <a:pathLst>
                <a:path h="932814">
                  <a:moveTo>
                    <a:pt x="0" y="932688"/>
                  </a:moveTo>
                  <a:lnTo>
                    <a:pt x="0" y="0"/>
                  </a:lnTo>
                </a:path>
              </a:pathLst>
            </a:custGeom>
            <a:ln w="12192">
              <a:solidFill>
                <a:srgbClr val="000000"/>
              </a:solidFill>
            </a:ln>
          </p:spPr>
          <p:txBody>
            <a:bodyPr wrap="square" lIns="0" tIns="0" rIns="0" bIns="0" rtlCol="0"/>
            <a:lstStyle/>
            <a:p>
              <a:endParaRPr/>
            </a:p>
          </p:txBody>
        </p:sp>
        <p:sp>
          <p:nvSpPr>
            <p:cNvPr id="24" name="object 24"/>
            <p:cNvSpPr/>
            <p:nvPr/>
          </p:nvSpPr>
          <p:spPr>
            <a:xfrm>
              <a:off x="800862" y="2099309"/>
              <a:ext cx="76200" cy="230504"/>
            </a:xfrm>
            <a:custGeom>
              <a:avLst/>
              <a:gdLst/>
              <a:ahLst/>
              <a:cxnLst/>
              <a:rect l="l" t="t" r="r" b="b"/>
              <a:pathLst>
                <a:path w="76200" h="230505">
                  <a:moveTo>
                    <a:pt x="76200" y="230124"/>
                  </a:moveTo>
                  <a:lnTo>
                    <a:pt x="52113" y="218391"/>
                  </a:lnTo>
                  <a:lnTo>
                    <a:pt x="31195" y="185721"/>
                  </a:lnTo>
                  <a:lnTo>
                    <a:pt x="14701" y="135906"/>
                  </a:lnTo>
                  <a:lnTo>
                    <a:pt x="3884" y="72735"/>
                  </a:lnTo>
                  <a:lnTo>
                    <a:pt x="0" y="0"/>
                  </a:lnTo>
                </a:path>
              </a:pathLst>
            </a:custGeom>
            <a:ln w="25908">
              <a:solidFill>
                <a:srgbClr val="000000"/>
              </a:solidFill>
            </a:ln>
          </p:spPr>
          <p:txBody>
            <a:bodyPr wrap="square" lIns="0" tIns="0" rIns="0" bIns="0" rtlCol="0"/>
            <a:lstStyle/>
            <a:p>
              <a:endParaRPr/>
            </a:p>
          </p:txBody>
        </p:sp>
        <p:sp>
          <p:nvSpPr>
            <p:cNvPr id="25" name="object 25"/>
            <p:cNvSpPr/>
            <p:nvPr/>
          </p:nvSpPr>
          <p:spPr>
            <a:xfrm>
              <a:off x="875537" y="2097785"/>
              <a:ext cx="76200" cy="230504"/>
            </a:xfrm>
            <a:custGeom>
              <a:avLst/>
              <a:gdLst/>
              <a:ahLst/>
              <a:cxnLst/>
              <a:rect l="l" t="t" r="r" b="b"/>
              <a:pathLst>
                <a:path w="76200" h="230505">
                  <a:moveTo>
                    <a:pt x="76200" y="0"/>
                  </a:moveTo>
                  <a:lnTo>
                    <a:pt x="72315" y="72733"/>
                  </a:lnTo>
                  <a:lnTo>
                    <a:pt x="61498" y="135902"/>
                  </a:lnTo>
                  <a:lnTo>
                    <a:pt x="45004" y="185716"/>
                  </a:lnTo>
                  <a:lnTo>
                    <a:pt x="24086" y="218386"/>
                  </a:lnTo>
                  <a:lnTo>
                    <a:pt x="0" y="230124"/>
                  </a:lnTo>
                </a:path>
              </a:pathLst>
            </a:custGeom>
            <a:ln w="25908">
              <a:solidFill>
                <a:srgbClr val="000000"/>
              </a:solidFill>
            </a:ln>
          </p:spPr>
          <p:txBody>
            <a:bodyPr wrap="square" lIns="0" tIns="0" rIns="0" bIns="0" rtlCol="0"/>
            <a:lstStyle/>
            <a:p>
              <a:endParaRPr/>
            </a:p>
          </p:txBody>
        </p:sp>
        <p:sp>
          <p:nvSpPr>
            <p:cNvPr id="26" name="object 26"/>
            <p:cNvSpPr/>
            <p:nvPr/>
          </p:nvSpPr>
          <p:spPr>
            <a:xfrm>
              <a:off x="799330" y="1870709"/>
              <a:ext cx="153035" cy="230504"/>
            </a:xfrm>
            <a:custGeom>
              <a:avLst/>
              <a:gdLst/>
              <a:ahLst/>
              <a:cxnLst/>
              <a:rect l="l" t="t" r="r" b="b"/>
              <a:pathLst>
                <a:path w="153034" h="230505">
                  <a:moveTo>
                    <a:pt x="0" y="0"/>
                  </a:moveTo>
                  <a:lnTo>
                    <a:pt x="67027" y="23388"/>
                  </a:lnTo>
                  <a:lnTo>
                    <a:pt x="95326" y="50553"/>
                  </a:lnTo>
                  <a:lnTo>
                    <a:pt x="118929" y="86189"/>
                  </a:lnTo>
                  <a:lnTo>
                    <a:pt x="136921" y="128917"/>
                  </a:lnTo>
                  <a:lnTo>
                    <a:pt x="148387" y="177356"/>
                  </a:lnTo>
                  <a:lnTo>
                    <a:pt x="152412" y="230124"/>
                  </a:lnTo>
                </a:path>
              </a:pathLst>
            </a:custGeom>
            <a:ln w="25908">
              <a:solidFill>
                <a:srgbClr val="000000"/>
              </a:solidFill>
            </a:ln>
          </p:spPr>
          <p:txBody>
            <a:bodyPr wrap="square" lIns="0" tIns="0" rIns="0" bIns="0" rtlCol="0"/>
            <a:lstStyle/>
            <a:p>
              <a:endParaRPr/>
            </a:p>
          </p:txBody>
        </p:sp>
        <p:sp>
          <p:nvSpPr>
            <p:cNvPr id="27" name="object 27"/>
            <p:cNvSpPr/>
            <p:nvPr/>
          </p:nvSpPr>
          <p:spPr>
            <a:xfrm>
              <a:off x="954786" y="2178608"/>
              <a:ext cx="71755" cy="149860"/>
            </a:xfrm>
            <a:custGeom>
              <a:avLst/>
              <a:gdLst/>
              <a:ahLst/>
              <a:cxnLst/>
              <a:rect l="l" t="t" r="r" b="b"/>
              <a:pathLst>
                <a:path w="71755" h="149860">
                  <a:moveTo>
                    <a:pt x="71628" y="149301"/>
                  </a:moveTo>
                  <a:lnTo>
                    <a:pt x="48557" y="138603"/>
                  </a:lnTo>
                  <a:lnTo>
                    <a:pt x="28055" y="108331"/>
                  </a:lnTo>
                  <a:lnTo>
                    <a:pt x="11432" y="61218"/>
                  </a:lnTo>
                  <a:lnTo>
                    <a:pt x="0" y="0"/>
                  </a:lnTo>
                </a:path>
              </a:pathLst>
            </a:custGeom>
            <a:ln w="25908">
              <a:solidFill>
                <a:srgbClr val="000000"/>
              </a:solidFill>
            </a:ln>
          </p:spPr>
          <p:txBody>
            <a:bodyPr wrap="square" lIns="0" tIns="0" rIns="0" bIns="0" rtlCol="0"/>
            <a:lstStyle/>
            <a:p>
              <a:endParaRPr/>
            </a:p>
          </p:txBody>
        </p:sp>
        <p:sp>
          <p:nvSpPr>
            <p:cNvPr id="28" name="object 28"/>
            <p:cNvSpPr/>
            <p:nvPr/>
          </p:nvSpPr>
          <p:spPr>
            <a:xfrm>
              <a:off x="1027937" y="2096261"/>
              <a:ext cx="76200" cy="230504"/>
            </a:xfrm>
            <a:custGeom>
              <a:avLst/>
              <a:gdLst/>
              <a:ahLst/>
              <a:cxnLst/>
              <a:rect l="l" t="t" r="r" b="b"/>
              <a:pathLst>
                <a:path w="76200" h="230505">
                  <a:moveTo>
                    <a:pt x="76200" y="0"/>
                  </a:moveTo>
                  <a:lnTo>
                    <a:pt x="72315" y="72733"/>
                  </a:lnTo>
                  <a:lnTo>
                    <a:pt x="61498" y="135902"/>
                  </a:lnTo>
                  <a:lnTo>
                    <a:pt x="45004" y="185716"/>
                  </a:lnTo>
                  <a:lnTo>
                    <a:pt x="24086" y="218386"/>
                  </a:lnTo>
                  <a:lnTo>
                    <a:pt x="0" y="230124"/>
                  </a:lnTo>
                </a:path>
              </a:pathLst>
            </a:custGeom>
            <a:ln w="25908">
              <a:solidFill>
                <a:srgbClr val="000000"/>
              </a:solidFill>
            </a:ln>
          </p:spPr>
          <p:txBody>
            <a:bodyPr wrap="square" lIns="0" tIns="0" rIns="0" bIns="0" rtlCol="0"/>
            <a:lstStyle/>
            <a:p>
              <a:endParaRPr/>
            </a:p>
          </p:txBody>
        </p:sp>
        <p:sp>
          <p:nvSpPr>
            <p:cNvPr id="29" name="object 29"/>
            <p:cNvSpPr/>
            <p:nvPr/>
          </p:nvSpPr>
          <p:spPr>
            <a:xfrm>
              <a:off x="800862" y="1869185"/>
              <a:ext cx="151130" cy="230504"/>
            </a:xfrm>
            <a:custGeom>
              <a:avLst/>
              <a:gdLst/>
              <a:ahLst/>
              <a:cxnLst/>
              <a:rect l="l" t="t" r="r" b="b"/>
              <a:pathLst>
                <a:path w="151130" h="230505">
                  <a:moveTo>
                    <a:pt x="0" y="230124"/>
                  </a:moveTo>
                  <a:lnTo>
                    <a:pt x="3969" y="177716"/>
                  </a:lnTo>
                  <a:lnTo>
                    <a:pt x="15285" y="129552"/>
                  </a:lnTo>
                  <a:lnTo>
                    <a:pt x="33053" y="86991"/>
                  </a:lnTo>
                  <a:lnTo>
                    <a:pt x="56382" y="51394"/>
                  </a:lnTo>
                  <a:lnTo>
                    <a:pt x="84380" y="24122"/>
                  </a:lnTo>
                  <a:lnTo>
                    <a:pt x="116154" y="6537"/>
                  </a:lnTo>
                  <a:lnTo>
                    <a:pt x="150812" y="0"/>
                  </a:lnTo>
                </a:path>
              </a:pathLst>
            </a:custGeom>
            <a:ln w="25908">
              <a:solidFill>
                <a:srgbClr val="000000"/>
              </a:solidFill>
            </a:ln>
          </p:spPr>
          <p:txBody>
            <a:bodyPr wrap="square" lIns="0" tIns="0" rIns="0" bIns="0" rtlCol="0"/>
            <a:lstStyle/>
            <a:p>
              <a:endParaRPr/>
            </a:p>
          </p:txBody>
        </p:sp>
        <p:sp>
          <p:nvSpPr>
            <p:cNvPr id="30" name="object 30"/>
            <p:cNvSpPr/>
            <p:nvPr/>
          </p:nvSpPr>
          <p:spPr>
            <a:xfrm>
              <a:off x="951730" y="1870709"/>
              <a:ext cx="153035" cy="230504"/>
            </a:xfrm>
            <a:custGeom>
              <a:avLst/>
              <a:gdLst/>
              <a:ahLst/>
              <a:cxnLst/>
              <a:rect l="l" t="t" r="r" b="b"/>
              <a:pathLst>
                <a:path w="153034" h="230505">
                  <a:moveTo>
                    <a:pt x="0" y="0"/>
                  </a:moveTo>
                  <a:lnTo>
                    <a:pt x="67027" y="23388"/>
                  </a:lnTo>
                  <a:lnTo>
                    <a:pt x="95326" y="50553"/>
                  </a:lnTo>
                  <a:lnTo>
                    <a:pt x="118929" y="86189"/>
                  </a:lnTo>
                  <a:lnTo>
                    <a:pt x="136921" y="128917"/>
                  </a:lnTo>
                  <a:lnTo>
                    <a:pt x="148387" y="177356"/>
                  </a:lnTo>
                  <a:lnTo>
                    <a:pt x="152412" y="230124"/>
                  </a:lnTo>
                </a:path>
              </a:pathLst>
            </a:custGeom>
            <a:ln w="25908">
              <a:solidFill>
                <a:srgbClr val="000000"/>
              </a:solidFill>
            </a:ln>
          </p:spPr>
          <p:txBody>
            <a:bodyPr wrap="square" lIns="0" tIns="0" rIns="0" bIns="0" rtlCol="0"/>
            <a:lstStyle/>
            <a:p>
              <a:endParaRPr/>
            </a:p>
          </p:txBody>
        </p:sp>
        <p:sp>
          <p:nvSpPr>
            <p:cNvPr id="31" name="object 31"/>
            <p:cNvSpPr/>
            <p:nvPr/>
          </p:nvSpPr>
          <p:spPr>
            <a:xfrm>
              <a:off x="636270" y="2096261"/>
              <a:ext cx="76200" cy="230504"/>
            </a:xfrm>
            <a:custGeom>
              <a:avLst/>
              <a:gdLst/>
              <a:ahLst/>
              <a:cxnLst/>
              <a:rect l="l" t="t" r="r" b="b"/>
              <a:pathLst>
                <a:path w="76200" h="230505">
                  <a:moveTo>
                    <a:pt x="76200" y="230124"/>
                  </a:moveTo>
                  <a:lnTo>
                    <a:pt x="52113" y="218391"/>
                  </a:lnTo>
                  <a:lnTo>
                    <a:pt x="31195" y="185721"/>
                  </a:lnTo>
                  <a:lnTo>
                    <a:pt x="14701" y="135906"/>
                  </a:lnTo>
                  <a:lnTo>
                    <a:pt x="3884" y="72735"/>
                  </a:lnTo>
                  <a:lnTo>
                    <a:pt x="0" y="0"/>
                  </a:lnTo>
                </a:path>
              </a:pathLst>
            </a:custGeom>
            <a:ln w="25908">
              <a:solidFill>
                <a:srgbClr val="000000"/>
              </a:solidFill>
            </a:ln>
          </p:spPr>
          <p:txBody>
            <a:bodyPr wrap="square" lIns="0" tIns="0" rIns="0" bIns="0" rtlCol="0"/>
            <a:lstStyle/>
            <a:p>
              <a:endParaRPr/>
            </a:p>
          </p:txBody>
        </p:sp>
        <p:sp>
          <p:nvSpPr>
            <p:cNvPr id="32" name="object 32"/>
            <p:cNvSpPr/>
            <p:nvPr/>
          </p:nvSpPr>
          <p:spPr>
            <a:xfrm>
              <a:off x="710945" y="2094737"/>
              <a:ext cx="76200" cy="230504"/>
            </a:xfrm>
            <a:custGeom>
              <a:avLst/>
              <a:gdLst/>
              <a:ahLst/>
              <a:cxnLst/>
              <a:rect l="l" t="t" r="r" b="b"/>
              <a:pathLst>
                <a:path w="76200" h="230505">
                  <a:moveTo>
                    <a:pt x="76200" y="0"/>
                  </a:moveTo>
                  <a:lnTo>
                    <a:pt x="72315" y="72733"/>
                  </a:lnTo>
                  <a:lnTo>
                    <a:pt x="61498" y="135902"/>
                  </a:lnTo>
                  <a:lnTo>
                    <a:pt x="45004" y="185716"/>
                  </a:lnTo>
                  <a:lnTo>
                    <a:pt x="24086" y="218386"/>
                  </a:lnTo>
                  <a:lnTo>
                    <a:pt x="0" y="230124"/>
                  </a:lnTo>
                </a:path>
              </a:pathLst>
            </a:custGeom>
            <a:ln w="25908">
              <a:solidFill>
                <a:srgbClr val="000000"/>
              </a:solidFill>
            </a:ln>
          </p:spPr>
          <p:txBody>
            <a:bodyPr wrap="square" lIns="0" tIns="0" rIns="0" bIns="0" rtlCol="0"/>
            <a:lstStyle/>
            <a:p>
              <a:endParaRPr/>
            </a:p>
          </p:txBody>
        </p:sp>
        <p:sp>
          <p:nvSpPr>
            <p:cNvPr id="33" name="object 33"/>
            <p:cNvSpPr/>
            <p:nvPr/>
          </p:nvSpPr>
          <p:spPr>
            <a:xfrm>
              <a:off x="494530" y="1866137"/>
              <a:ext cx="140335" cy="144145"/>
            </a:xfrm>
            <a:custGeom>
              <a:avLst/>
              <a:gdLst/>
              <a:ahLst/>
              <a:cxnLst/>
              <a:rect l="l" t="t" r="r" b="b"/>
              <a:pathLst>
                <a:path w="140334" h="144144">
                  <a:moveTo>
                    <a:pt x="0" y="143802"/>
                  </a:moveTo>
                  <a:lnTo>
                    <a:pt x="17541" y="95874"/>
                  </a:lnTo>
                  <a:lnTo>
                    <a:pt x="41560" y="56263"/>
                  </a:lnTo>
                  <a:lnTo>
                    <a:pt x="70823" y="26236"/>
                  </a:lnTo>
                  <a:lnTo>
                    <a:pt x="104095" y="7059"/>
                  </a:lnTo>
                  <a:lnTo>
                    <a:pt x="140144" y="0"/>
                  </a:lnTo>
                </a:path>
              </a:pathLst>
            </a:custGeom>
            <a:ln w="25908">
              <a:solidFill>
                <a:srgbClr val="000000"/>
              </a:solidFill>
            </a:ln>
          </p:spPr>
          <p:txBody>
            <a:bodyPr wrap="square" lIns="0" tIns="0" rIns="0" bIns="0" rtlCol="0"/>
            <a:lstStyle/>
            <a:p>
              <a:endParaRPr/>
            </a:p>
          </p:txBody>
        </p:sp>
        <p:sp>
          <p:nvSpPr>
            <p:cNvPr id="34" name="object 34"/>
            <p:cNvSpPr/>
            <p:nvPr/>
          </p:nvSpPr>
          <p:spPr>
            <a:xfrm>
              <a:off x="634738" y="1867661"/>
              <a:ext cx="153035" cy="230504"/>
            </a:xfrm>
            <a:custGeom>
              <a:avLst/>
              <a:gdLst/>
              <a:ahLst/>
              <a:cxnLst/>
              <a:rect l="l" t="t" r="r" b="b"/>
              <a:pathLst>
                <a:path w="153034" h="230505">
                  <a:moveTo>
                    <a:pt x="0" y="0"/>
                  </a:moveTo>
                  <a:lnTo>
                    <a:pt x="67027" y="23388"/>
                  </a:lnTo>
                  <a:lnTo>
                    <a:pt x="95326" y="50553"/>
                  </a:lnTo>
                  <a:lnTo>
                    <a:pt x="118929" y="86189"/>
                  </a:lnTo>
                  <a:lnTo>
                    <a:pt x="136921" y="128917"/>
                  </a:lnTo>
                  <a:lnTo>
                    <a:pt x="148387" y="177356"/>
                  </a:lnTo>
                  <a:lnTo>
                    <a:pt x="152412" y="230124"/>
                  </a:lnTo>
                </a:path>
              </a:pathLst>
            </a:custGeom>
            <a:ln w="25908">
              <a:solidFill>
                <a:srgbClr val="000000"/>
              </a:solidFill>
            </a:ln>
          </p:spPr>
          <p:txBody>
            <a:bodyPr wrap="square" lIns="0" tIns="0" rIns="0" bIns="0" rtlCol="0"/>
            <a:lstStyle/>
            <a:p>
              <a:endParaRPr/>
            </a:p>
          </p:txBody>
        </p:sp>
        <p:sp>
          <p:nvSpPr>
            <p:cNvPr id="35" name="object 35"/>
            <p:cNvSpPr/>
            <p:nvPr/>
          </p:nvSpPr>
          <p:spPr>
            <a:xfrm>
              <a:off x="636270" y="1866137"/>
              <a:ext cx="151130" cy="230504"/>
            </a:xfrm>
            <a:custGeom>
              <a:avLst/>
              <a:gdLst/>
              <a:ahLst/>
              <a:cxnLst/>
              <a:rect l="l" t="t" r="r" b="b"/>
              <a:pathLst>
                <a:path w="151129" h="230505">
                  <a:moveTo>
                    <a:pt x="0" y="230124"/>
                  </a:moveTo>
                  <a:lnTo>
                    <a:pt x="3969" y="177716"/>
                  </a:lnTo>
                  <a:lnTo>
                    <a:pt x="15285" y="129552"/>
                  </a:lnTo>
                  <a:lnTo>
                    <a:pt x="33053" y="86991"/>
                  </a:lnTo>
                  <a:lnTo>
                    <a:pt x="56382" y="51394"/>
                  </a:lnTo>
                  <a:lnTo>
                    <a:pt x="84380" y="24122"/>
                  </a:lnTo>
                  <a:lnTo>
                    <a:pt x="116154" y="6537"/>
                  </a:lnTo>
                  <a:lnTo>
                    <a:pt x="150812" y="0"/>
                  </a:lnTo>
                </a:path>
              </a:pathLst>
            </a:custGeom>
            <a:ln w="25908">
              <a:solidFill>
                <a:srgbClr val="000000"/>
              </a:solidFill>
            </a:ln>
          </p:spPr>
          <p:txBody>
            <a:bodyPr wrap="square" lIns="0" tIns="0" rIns="0" bIns="0" rtlCol="0"/>
            <a:lstStyle/>
            <a:p>
              <a:endParaRPr/>
            </a:p>
          </p:txBody>
        </p:sp>
        <p:sp>
          <p:nvSpPr>
            <p:cNvPr id="36" name="object 36"/>
            <p:cNvSpPr/>
            <p:nvPr/>
          </p:nvSpPr>
          <p:spPr>
            <a:xfrm>
              <a:off x="316407" y="2013965"/>
              <a:ext cx="194945" cy="74930"/>
            </a:xfrm>
            <a:custGeom>
              <a:avLst/>
              <a:gdLst/>
              <a:ahLst/>
              <a:cxnLst/>
              <a:rect l="l" t="t" r="r" b="b"/>
              <a:pathLst>
                <a:path w="194945" h="74930">
                  <a:moveTo>
                    <a:pt x="194894" y="0"/>
                  </a:moveTo>
                  <a:lnTo>
                    <a:pt x="185390" y="21527"/>
                  </a:lnTo>
                  <a:lnTo>
                    <a:pt x="158588" y="40740"/>
                  </a:lnTo>
                  <a:lnTo>
                    <a:pt x="117047" y="56658"/>
                  </a:lnTo>
                  <a:lnTo>
                    <a:pt x="63331" y="68297"/>
                  </a:lnTo>
                  <a:lnTo>
                    <a:pt x="0" y="74676"/>
                  </a:lnTo>
                </a:path>
              </a:pathLst>
            </a:custGeom>
            <a:ln w="25908">
              <a:solidFill>
                <a:srgbClr val="000000"/>
              </a:solidFill>
            </a:ln>
          </p:spPr>
          <p:txBody>
            <a:bodyPr wrap="square" lIns="0" tIns="0" rIns="0" bIns="0" rtlCol="0"/>
            <a:lstStyle/>
            <a:p>
              <a:endParaRPr/>
            </a:p>
          </p:txBody>
        </p:sp>
        <p:sp>
          <p:nvSpPr>
            <p:cNvPr id="37" name="object 37"/>
            <p:cNvSpPr/>
            <p:nvPr/>
          </p:nvSpPr>
          <p:spPr>
            <a:xfrm>
              <a:off x="953263" y="2077970"/>
              <a:ext cx="228600" cy="86995"/>
            </a:xfrm>
            <a:custGeom>
              <a:avLst/>
              <a:gdLst/>
              <a:ahLst/>
              <a:cxnLst/>
              <a:rect l="l" t="t" r="r" b="b"/>
              <a:pathLst>
                <a:path w="228600" h="86994">
                  <a:moveTo>
                    <a:pt x="2438" y="86867"/>
                  </a:moveTo>
                  <a:lnTo>
                    <a:pt x="812" y="83223"/>
                  </a:lnTo>
                  <a:lnTo>
                    <a:pt x="0" y="79540"/>
                  </a:lnTo>
                  <a:lnTo>
                    <a:pt x="0" y="75857"/>
                  </a:lnTo>
                  <a:lnTo>
                    <a:pt x="11620" y="51985"/>
                  </a:lnTo>
                  <a:lnTo>
                    <a:pt x="44012" y="31227"/>
                  </a:lnTo>
                  <a:lnTo>
                    <a:pt x="93446" y="14819"/>
                  </a:lnTo>
                  <a:lnTo>
                    <a:pt x="156192" y="3998"/>
                  </a:lnTo>
                  <a:lnTo>
                    <a:pt x="228523" y="0"/>
                  </a:lnTo>
                </a:path>
              </a:pathLst>
            </a:custGeom>
            <a:ln w="25908">
              <a:solidFill>
                <a:srgbClr val="000000"/>
              </a:solidFill>
            </a:ln>
          </p:spPr>
          <p:txBody>
            <a:bodyPr wrap="square" lIns="0" tIns="0" rIns="0" bIns="0" rtlCol="0"/>
            <a:lstStyle/>
            <a:p>
              <a:endParaRPr/>
            </a:p>
          </p:txBody>
        </p:sp>
        <p:sp>
          <p:nvSpPr>
            <p:cNvPr id="38" name="object 38"/>
            <p:cNvSpPr/>
            <p:nvPr/>
          </p:nvSpPr>
          <p:spPr>
            <a:xfrm>
              <a:off x="1186434" y="2088641"/>
              <a:ext cx="81280" cy="0"/>
            </a:xfrm>
            <a:custGeom>
              <a:avLst/>
              <a:gdLst/>
              <a:ahLst/>
              <a:cxnLst/>
              <a:rect l="l" t="t" r="r" b="b"/>
              <a:pathLst>
                <a:path w="81280">
                  <a:moveTo>
                    <a:pt x="80772" y="0"/>
                  </a:moveTo>
                  <a:lnTo>
                    <a:pt x="0" y="0"/>
                  </a:lnTo>
                </a:path>
              </a:pathLst>
            </a:custGeom>
            <a:ln w="25908">
              <a:solidFill>
                <a:srgbClr val="000000"/>
              </a:solidFill>
            </a:ln>
          </p:spPr>
          <p:txBody>
            <a:bodyPr wrap="square" lIns="0" tIns="0" rIns="0" bIns="0" rtlCol="0"/>
            <a:lstStyle/>
            <a:p>
              <a:endParaRPr/>
            </a:p>
          </p:txBody>
        </p:sp>
        <p:sp>
          <p:nvSpPr>
            <p:cNvPr id="39" name="object 39"/>
            <p:cNvSpPr/>
            <p:nvPr/>
          </p:nvSpPr>
          <p:spPr>
            <a:xfrm>
              <a:off x="2284476" y="2095499"/>
              <a:ext cx="326390" cy="1905"/>
            </a:xfrm>
            <a:custGeom>
              <a:avLst/>
              <a:gdLst/>
              <a:ahLst/>
              <a:cxnLst/>
              <a:rect l="l" t="t" r="r" b="b"/>
              <a:pathLst>
                <a:path w="326389" h="1905">
                  <a:moveTo>
                    <a:pt x="326136" y="0"/>
                  </a:moveTo>
                  <a:lnTo>
                    <a:pt x="0" y="1524"/>
                  </a:lnTo>
                </a:path>
              </a:pathLst>
            </a:custGeom>
            <a:ln w="12192">
              <a:solidFill>
                <a:srgbClr val="000000"/>
              </a:solidFill>
            </a:ln>
          </p:spPr>
          <p:txBody>
            <a:bodyPr wrap="square" lIns="0" tIns="0" rIns="0" bIns="0" rtlCol="0"/>
            <a:lstStyle/>
            <a:p>
              <a:endParaRPr/>
            </a:p>
          </p:txBody>
        </p:sp>
        <p:pic>
          <p:nvPicPr>
            <p:cNvPr id="40" name="object 40"/>
            <p:cNvPicPr/>
            <p:nvPr/>
          </p:nvPicPr>
          <p:blipFill>
            <a:blip r:embed="rId3" cstate="print"/>
            <a:stretch>
              <a:fillRect/>
            </a:stretch>
          </p:blipFill>
          <p:spPr>
            <a:xfrm>
              <a:off x="2159508" y="2028443"/>
              <a:ext cx="144779" cy="134112"/>
            </a:xfrm>
            <a:prstGeom prst="rect">
              <a:avLst/>
            </a:prstGeom>
          </p:spPr>
        </p:pic>
        <p:sp>
          <p:nvSpPr>
            <p:cNvPr id="41" name="object 41"/>
            <p:cNvSpPr/>
            <p:nvPr/>
          </p:nvSpPr>
          <p:spPr>
            <a:xfrm>
              <a:off x="1200912" y="2025395"/>
              <a:ext cx="132715" cy="120650"/>
            </a:xfrm>
            <a:custGeom>
              <a:avLst/>
              <a:gdLst/>
              <a:ahLst/>
              <a:cxnLst/>
              <a:rect l="l" t="t" r="r" b="b"/>
              <a:pathLst>
                <a:path w="132715" h="120650">
                  <a:moveTo>
                    <a:pt x="66294" y="0"/>
                  </a:moveTo>
                  <a:lnTo>
                    <a:pt x="40488" y="4730"/>
                  </a:lnTo>
                  <a:lnTo>
                    <a:pt x="19416" y="17630"/>
                  </a:lnTo>
                  <a:lnTo>
                    <a:pt x="5209" y="36765"/>
                  </a:lnTo>
                  <a:lnTo>
                    <a:pt x="0" y="60198"/>
                  </a:lnTo>
                  <a:lnTo>
                    <a:pt x="5209" y="83630"/>
                  </a:lnTo>
                  <a:lnTo>
                    <a:pt x="19416" y="102765"/>
                  </a:lnTo>
                  <a:lnTo>
                    <a:pt x="40488" y="115665"/>
                  </a:lnTo>
                  <a:lnTo>
                    <a:pt x="66294" y="120396"/>
                  </a:lnTo>
                  <a:lnTo>
                    <a:pt x="92099" y="115665"/>
                  </a:lnTo>
                  <a:lnTo>
                    <a:pt x="113171" y="102765"/>
                  </a:lnTo>
                  <a:lnTo>
                    <a:pt x="127378" y="83630"/>
                  </a:lnTo>
                  <a:lnTo>
                    <a:pt x="132588" y="60198"/>
                  </a:lnTo>
                  <a:lnTo>
                    <a:pt x="127378" y="36765"/>
                  </a:lnTo>
                  <a:lnTo>
                    <a:pt x="113171" y="17630"/>
                  </a:lnTo>
                  <a:lnTo>
                    <a:pt x="92099" y="4730"/>
                  </a:lnTo>
                  <a:lnTo>
                    <a:pt x="66294" y="0"/>
                  </a:lnTo>
                  <a:close/>
                </a:path>
              </a:pathLst>
            </a:custGeom>
            <a:solidFill>
              <a:srgbClr val="608FFC"/>
            </a:solidFill>
          </p:spPr>
          <p:txBody>
            <a:bodyPr wrap="square" lIns="0" tIns="0" rIns="0" bIns="0" rtlCol="0"/>
            <a:lstStyle/>
            <a:p>
              <a:endParaRPr/>
            </a:p>
          </p:txBody>
        </p:sp>
        <p:sp>
          <p:nvSpPr>
            <p:cNvPr id="42" name="object 42"/>
            <p:cNvSpPr/>
            <p:nvPr/>
          </p:nvSpPr>
          <p:spPr>
            <a:xfrm>
              <a:off x="1200912" y="2025395"/>
              <a:ext cx="132715" cy="120650"/>
            </a:xfrm>
            <a:custGeom>
              <a:avLst/>
              <a:gdLst/>
              <a:ahLst/>
              <a:cxnLst/>
              <a:rect l="l" t="t" r="r" b="b"/>
              <a:pathLst>
                <a:path w="132715" h="120650">
                  <a:moveTo>
                    <a:pt x="0" y="60198"/>
                  </a:moveTo>
                  <a:lnTo>
                    <a:pt x="5209" y="36765"/>
                  </a:lnTo>
                  <a:lnTo>
                    <a:pt x="19416" y="17630"/>
                  </a:lnTo>
                  <a:lnTo>
                    <a:pt x="40488" y="4730"/>
                  </a:lnTo>
                  <a:lnTo>
                    <a:pt x="66294" y="0"/>
                  </a:lnTo>
                  <a:lnTo>
                    <a:pt x="92099" y="4730"/>
                  </a:lnTo>
                  <a:lnTo>
                    <a:pt x="113171" y="17630"/>
                  </a:lnTo>
                  <a:lnTo>
                    <a:pt x="127378" y="36765"/>
                  </a:lnTo>
                  <a:lnTo>
                    <a:pt x="132588" y="60198"/>
                  </a:lnTo>
                  <a:lnTo>
                    <a:pt x="127378" y="83630"/>
                  </a:lnTo>
                  <a:lnTo>
                    <a:pt x="113171" y="102765"/>
                  </a:lnTo>
                  <a:lnTo>
                    <a:pt x="92099" y="115665"/>
                  </a:lnTo>
                  <a:lnTo>
                    <a:pt x="66294" y="120396"/>
                  </a:lnTo>
                  <a:lnTo>
                    <a:pt x="40488" y="115665"/>
                  </a:lnTo>
                  <a:lnTo>
                    <a:pt x="19416" y="102765"/>
                  </a:lnTo>
                  <a:lnTo>
                    <a:pt x="5209" y="83630"/>
                  </a:lnTo>
                  <a:lnTo>
                    <a:pt x="0" y="60198"/>
                  </a:lnTo>
                  <a:close/>
                </a:path>
              </a:pathLst>
            </a:custGeom>
            <a:ln w="12192">
              <a:solidFill>
                <a:srgbClr val="000000"/>
              </a:solidFill>
            </a:ln>
          </p:spPr>
          <p:txBody>
            <a:bodyPr wrap="square" lIns="0" tIns="0" rIns="0" bIns="0" rtlCol="0"/>
            <a:lstStyle/>
            <a:p>
              <a:endParaRPr/>
            </a:p>
          </p:txBody>
        </p:sp>
        <p:pic>
          <p:nvPicPr>
            <p:cNvPr id="43" name="object 43"/>
            <p:cNvPicPr/>
            <p:nvPr/>
          </p:nvPicPr>
          <p:blipFill>
            <a:blip r:embed="rId4" cstate="print"/>
            <a:stretch>
              <a:fillRect/>
            </a:stretch>
          </p:blipFill>
          <p:spPr>
            <a:xfrm>
              <a:off x="222504" y="2005583"/>
              <a:ext cx="146304" cy="132588"/>
            </a:xfrm>
            <a:prstGeom prst="rect">
              <a:avLst/>
            </a:prstGeom>
          </p:spPr>
        </p:pic>
        <p:sp>
          <p:nvSpPr>
            <p:cNvPr id="44" name="object 44"/>
            <p:cNvSpPr/>
            <p:nvPr/>
          </p:nvSpPr>
          <p:spPr>
            <a:xfrm>
              <a:off x="1196340" y="2674619"/>
              <a:ext cx="457200" cy="0"/>
            </a:xfrm>
            <a:custGeom>
              <a:avLst/>
              <a:gdLst/>
              <a:ahLst/>
              <a:cxnLst/>
              <a:rect l="l" t="t" r="r" b="b"/>
              <a:pathLst>
                <a:path w="457200">
                  <a:moveTo>
                    <a:pt x="457200" y="0"/>
                  </a:moveTo>
                  <a:lnTo>
                    <a:pt x="0" y="0"/>
                  </a:lnTo>
                </a:path>
              </a:pathLst>
            </a:custGeom>
            <a:ln w="12192">
              <a:solidFill>
                <a:srgbClr val="000000"/>
              </a:solidFill>
            </a:ln>
          </p:spPr>
          <p:txBody>
            <a:bodyPr wrap="square" lIns="0" tIns="0" rIns="0" bIns="0" rtlCol="0"/>
            <a:lstStyle/>
            <a:p>
              <a:endParaRPr/>
            </a:p>
          </p:txBody>
        </p:sp>
        <p:sp>
          <p:nvSpPr>
            <p:cNvPr id="45" name="object 45"/>
            <p:cNvSpPr/>
            <p:nvPr/>
          </p:nvSpPr>
          <p:spPr>
            <a:xfrm>
              <a:off x="1432559" y="2528315"/>
              <a:ext cx="0" cy="146685"/>
            </a:xfrm>
            <a:custGeom>
              <a:avLst/>
              <a:gdLst/>
              <a:ahLst/>
              <a:cxnLst/>
              <a:rect l="l" t="t" r="r" b="b"/>
              <a:pathLst>
                <a:path h="146685">
                  <a:moveTo>
                    <a:pt x="0" y="146303"/>
                  </a:moveTo>
                  <a:lnTo>
                    <a:pt x="0" y="0"/>
                  </a:lnTo>
                </a:path>
              </a:pathLst>
            </a:custGeom>
            <a:ln w="12192">
              <a:solidFill>
                <a:srgbClr val="000000"/>
              </a:solidFill>
            </a:ln>
          </p:spPr>
          <p:txBody>
            <a:bodyPr wrap="square" lIns="0" tIns="0" rIns="0" bIns="0" rtlCol="0"/>
            <a:lstStyle/>
            <a:p>
              <a:endParaRPr/>
            </a:p>
          </p:txBody>
        </p:sp>
        <p:sp>
          <p:nvSpPr>
            <p:cNvPr id="46" name="object 46"/>
            <p:cNvSpPr/>
            <p:nvPr/>
          </p:nvSpPr>
          <p:spPr>
            <a:xfrm>
              <a:off x="1266443" y="2514600"/>
              <a:ext cx="1344295" cy="0"/>
            </a:xfrm>
            <a:custGeom>
              <a:avLst/>
              <a:gdLst/>
              <a:ahLst/>
              <a:cxnLst/>
              <a:rect l="l" t="t" r="r" b="b"/>
              <a:pathLst>
                <a:path w="1344295">
                  <a:moveTo>
                    <a:pt x="0" y="0"/>
                  </a:moveTo>
                  <a:lnTo>
                    <a:pt x="1344168" y="0"/>
                  </a:lnTo>
                </a:path>
              </a:pathLst>
            </a:custGeom>
            <a:ln w="12192">
              <a:solidFill>
                <a:srgbClr val="000000"/>
              </a:solidFill>
            </a:ln>
          </p:spPr>
          <p:txBody>
            <a:bodyPr wrap="square" lIns="0" tIns="0" rIns="0" bIns="0" rtlCol="0"/>
            <a:lstStyle/>
            <a:p>
              <a:endParaRPr/>
            </a:p>
          </p:txBody>
        </p:sp>
        <p:sp>
          <p:nvSpPr>
            <p:cNvPr id="47" name="object 47"/>
            <p:cNvSpPr/>
            <p:nvPr/>
          </p:nvSpPr>
          <p:spPr>
            <a:xfrm>
              <a:off x="295656" y="3029711"/>
              <a:ext cx="2315210" cy="0"/>
            </a:xfrm>
            <a:custGeom>
              <a:avLst/>
              <a:gdLst/>
              <a:ahLst/>
              <a:cxnLst/>
              <a:rect l="l" t="t" r="r" b="b"/>
              <a:pathLst>
                <a:path w="2315210">
                  <a:moveTo>
                    <a:pt x="0" y="0"/>
                  </a:moveTo>
                  <a:lnTo>
                    <a:pt x="2314956" y="0"/>
                  </a:lnTo>
                </a:path>
              </a:pathLst>
            </a:custGeom>
            <a:ln w="12192">
              <a:solidFill>
                <a:srgbClr val="000000"/>
              </a:solidFill>
            </a:ln>
          </p:spPr>
          <p:txBody>
            <a:bodyPr wrap="square" lIns="0" tIns="0" rIns="0" bIns="0" rtlCol="0"/>
            <a:lstStyle/>
            <a:p>
              <a:endParaRPr/>
            </a:p>
          </p:txBody>
        </p:sp>
      </p:grpSp>
      <p:sp>
        <p:nvSpPr>
          <p:cNvPr id="48" name="object 48"/>
          <p:cNvSpPr/>
          <p:nvPr/>
        </p:nvSpPr>
        <p:spPr>
          <a:xfrm>
            <a:off x="1272539" y="2750820"/>
            <a:ext cx="304800" cy="0"/>
          </a:xfrm>
          <a:custGeom>
            <a:avLst/>
            <a:gdLst/>
            <a:ahLst/>
            <a:cxnLst/>
            <a:rect l="l" t="t" r="r" b="b"/>
            <a:pathLst>
              <a:path w="304800">
                <a:moveTo>
                  <a:pt x="304800" y="0"/>
                </a:moveTo>
                <a:lnTo>
                  <a:pt x="0" y="0"/>
                </a:lnTo>
              </a:path>
            </a:pathLst>
          </a:custGeom>
          <a:ln w="12192">
            <a:solidFill>
              <a:srgbClr val="000000"/>
            </a:solidFill>
          </a:ln>
        </p:spPr>
        <p:txBody>
          <a:bodyPr wrap="square" lIns="0" tIns="0" rIns="0" bIns="0" rtlCol="0"/>
          <a:lstStyle/>
          <a:p>
            <a:endParaRPr/>
          </a:p>
        </p:txBody>
      </p:sp>
      <p:sp>
        <p:nvSpPr>
          <p:cNvPr id="49" name="object 49"/>
          <p:cNvSpPr/>
          <p:nvPr/>
        </p:nvSpPr>
        <p:spPr>
          <a:xfrm>
            <a:off x="1348739" y="2827020"/>
            <a:ext cx="152400" cy="0"/>
          </a:xfrm>
          <a:custGeom>
            <a:avLst/>
            <a:gdLst/>
            <a:ahLst/>
            <a:cxnLst/>
            <a:rect l="l" t="t" r="r" b="b"/>
            <a:pathLst>
              <a:path w="152400">
                <a:moveTo>
                  <a:pt x="152400" y="0"/>
                </a:moveTo>
                <a:lnTo>
                  <a:pt x="0" y="0"/>
                </a:lnTo>
              </a:path>
            </a:pathLst>
          </a:custGeom>
          <a:ln w="12192">
            <a:solidFill>
              <a:srgbClr val="000000"/>
            </a:solidFill>
          </a:ln>
        </p:spPr>
        <p:txBody>
          <a:bodyPr wrap="square" lIns="0" tIns="0" rIns="0" bIns="0" rtlCol="0"/>
          <a:lstStyle/>
          <a:p>
            <a:endParaRPr/>
          </a:p>
        </p:txBody>
      </p:sp>
      <p:grpSp>
        <p:nvGrpSpPr>
          <p:cNvPr id="50" name="object 50"/>
          <p:cNvGrpSpPr/>
          <p:nvPr/>
        </p:nvGrpSpPr>
        <p:grpSpPr>
          <a:xfrm>
            <a:off x="541019" y="4142232"/>
            <a:ext cx="2367280" cy="1045844"/>
            <a:chOff x="541019" y="4142232"/>
            <a:chExt cx="2367280" cy="1045844"/>
          </a:xfrm>
        </p:grpSpPr>
        <p:sp>
          <p:nvSpPr>
            <p:cNvPr id="51" name="object 51"/>
            <p:cNvSpPr/>
            <p:nvPr/>
          </p:nvSpPr>
          <p:spPr>
            <a:xfrm>
              <a:off x="620267" y="5181600"/>
              <a:ext cx="457200" cy="0"/>
            </a:xfrm>
            <a:custGeom>
              <a:avLst/>
              <a:gdLst/>
              <a:ahLst/>
              <a:cxnLst/>
              <a:rect l="l" t="t" r="r" b="b"/>
              <a:pathLst>
                <a:path w="457200">
                  <a:moveTo>
                    <a:pt x="457200" y="0"/>
                  </a:moveTo>
                  <a:lnTo>
                    <a:pt x="0" y="0"/>
                  </a:lnTo>
                </a:path>
              </a:pathLst>
            </a:custGeom>
            <a:ln w="12192">
              <a:solidFill>
                <a:srgbClr val="000000"/>
              </a:solidFill>
            </a:ln>
          </p:spPr>
          <p:txBody>
            <a:bodyPr wrap="square" lIns="0" tIns="0" rIns="0" bIns="0" rtlCol="0"/>
            <a:lstStyle/>
            <a:p>
              <a:endParaRPr/>
            </a:p>
          </p:txBody>
        </p:sp>
        <p:sp>
          <p:nvSpPr>
            <p:cNvPr id="52" name="object 52"/>
            <p:cNvSpPr/>
            <p:nvPr/>
          </p:nvSpPr>
          <p:spPr>
            <a:xfrm>
              <a:off x="854963" y="5035296"/>
              <a:ext cx="0" cy="146685"/>
            </a:xfrm>
            <a:custGeom>
              <a:avLst/>
              <a:gdLst/>
              <a:ahLst/>
              <a:cxnLst/>
              <a:rect l="l" t="t" r="r" b="b"/>
              <a:pathLst>
                <a:path h="146685">
                  <a:moveTo>
                    <a:pt x="0" y="146303"/>
                  </a:moveTo>
                  <a:lnTo>
                    <a:pt x="0" y="0"/>
                  </a:lnTo>
                </a:path>
              </a:pathLst>
            </a:custGeom>
            <a:ln w="12192">
              <a:solidFill>
                <a:srgbClr val="000000"/>
              </a:solidFill>
            </a:ln>
          </p:spPr>
          <p:txBody>
            <a:bodyPr wrap="square" lIns="0" tIns="0" rIns="0" bIns="0" rtlCol="0"/>
            <a:lstStyle/>
            <a:p>
              <a:endParaRPr/>
            </a:p>
          </p:txBody>
        </p:sp>
        <p:sp>
          <p:nvSpPr>
            <p:cNvPr id="53" name="object 53"/>
            <p:cNvSpPr/>
            <p:nvPr/>
          </p:nvSpPr>
          <p:spPr>
            <a:xfrm>
              <a:off x="974597" y="4385310"/>
              <a:ext cx="76200" cy="230504"/>
            </a:xfrm>
            <a:custGeom>
              <a:avLst/>
              <a:gdLst/>
              <a:ahLst/>
              <a:cxnLst/>
              <a:rect l="l" t="t" r="r" b="b"/>
              <a:pathLst>
                <a:path w="76200" h="230504">
                  <a:moveTo>
                    <a:pt x="76200" y="230124"/>
                  </a:moveTo>
                  <a:lnTo>
                    <a:pt x="52113" y="218391"/>
                  </a:lnTo>
                  <a:lnTo>
                    <a:pt x="31195" y="185721"/>
                  </a:lnTo>
                  <a:lnTo>
                    <a:pt x="14701" y="135906"/>
                  </a:lnTo>
                  <a:lnTo>
                    <a:pt x="3884" y="72735"/>
                  </a:lnTo>
                  <a:lnTo>
                    <a:pt x="0" y="0"/>
                  </a:lnTo>
                </a:path>
              </a:pathLst>
            </a:custGeom>
            <a:ln w="25908">
              <a:solidFill>
                <a:srgbClr val="000000"/>
              </a:solidFill>
            </a:ln>
          </p:spPr>
          <p:txBody>
            <a:bodyPr wrap="square" lIns="0" tIns="0" rIns="0" bIns="0" rtlCol="0"/>
            <a:lstStyle/>
            <a:p>
              <a:endParaRPr/>
            </a:p>
          </p:txBody>
        </p:sp>
        <p:sp>
          <p:nvSpPr>
            <p:cNvPr id="54" name="object 54"/>
            <p:cNvSpPr/>
            <p:nvPr/>
          </p:nvSpPr>
          <p:spPr>
            <a:xfrm>
              <a:off x="1049273" y="4383786"/>
              <a:ext cx="76200" cy="230504"/>
            </a:xfrm>
            <a:custGeom>
              <a:avLst/>
              <a:gdLst/>
              <a:ahLst/>
              <a:cxnLst/>
              <a:rect l="l" t="t" r="r" b="b"/>
              <a:pathLst>
                <a:path w="76200" h="230504">
                  <a:moveTo>
                    <a:pt x="76200" y="0"/>
                  </a:moveTo>
                  <a:lnTo>
                    <a:pt x="72315" y="72733"/>
                  </a:lnTo>
                  <a:lnTo>
                    <a:pt x="61498" y="135902"/>
                  </a:lnTo>
                  <a:lnTo>
                    <a:pt x="45004" y="185716"/>
                  </a:lnTo>
                  <a:lnTo>
                    <a:pt x="24086" y="218386"/>
                  </a:lnTo>
                  <a:lnTo>
                    <a:pt x="0" y="230124"/>
                  </a:lnTo>
                </a:path>
              </a:pathLst>
            </a:custGeom>
            <a:ln w="25908">
              <a:solidFill>
                <a:srgbClr val="000000"/>
              </a:solidFill>
            </a:ln>
          </p:spPr>
          <p:txBody>
            <a:bodyPr wrap="square" lIns="0" tIns="0" rIns="0" bIns="0" rtlCol="0"/>
            <a:lstStyle/>
            <a:p>
              <a:endParaRPr/>
            </a:p>
          </p:txBody>
        </p:sp>
        <p:sp>
          <p:nvSpPr>
            <p:cNvPr id="55" name="object 55"/>
            <p:cNvSpPr/>
            <p:nvPr/>
          </p:nvSpPr>
          <p:spPr>
            <a:xfrm>
              <a:off x="832859" y="4155186"/>
              <a:ext cx="140335" cy="144145"/>
            </a:xfrm>
            <a:custGeom>
              <a:avLst/>
              <a:gdLst/>
              <a:ahLst/>
              <a:cxnLst/>
              <a:rect l="l" t="t" r="r" b="b"/>
              <a:pathLst>
                <a:path w="140334" h="144145">
                  <a:moveTo>
                    <a:pt x="0" y="143802"/>
                  </a:moveTo>
                  <a:lnTo>
                    <a:pt x="17541" y="95873"/>
                  </a:lnTo>
                  <a:lnTo>
                    <a:pt x="41560" y="56260"/>
                  </a:lnTo>
                  <a:lnTo>
                    <a:pt x="70823" y="26231"/>
                  </a:lnTo>
                  <a:lnTo>
                    <a:pt x="104095" y="7055"/>
                  </a:lnTo>
                  <a:lnTo>
                    <a:pt x="140144" y="0"/>
                  </a:lnTo>
                </a:path>
              </a:pathLst>
            </a:custGeom>
            <a:ln w="25908">
              <a:solidFill>
                <a:srgbClr val="000000"/>
              </a:solidFill>
            </a:ln>
          </p:spPr>
          <p:txBody>
            <a:bodyPr wrap="square" lIns="0" tIns="0" rIns="0" bIns="0" rtlCol="0"/>
            <a:lstStyle/>
            <a:p>
              <a:endParaRPr/>
            </a:p>
          </p:txBody>
        </p:sp>
        <p:sp>
          <p:nvSpPr>
            <p:cNvPr id="56" name="object 56"/>
            <p:cNvSpPr/>
            <p:nvPr/>
          </p:nvSpPr>
          <p:spPr>
            <a:xfrm>
              <a:off x="973066" y="4156710"/>
              <a:ext cx="153035" cy="230504"/>
            </a:xfrm>
            <a:custGeom>
              <a:avLst/>
              <a:gdLst/>
              <a:ahLst/>
              <a:cxnLst/>
              <a:rect l="l" t="t" r="r" b="b"/>
              <a:pathLst>
                <a:path w="153034" h="230504">
                  <a:moveTo>
                    <a:pt x="0" y="0"/>
                  </a:moveTo>
                  <a:lnTo>
                    <a:pt x="67027" y="23388"/>
                  </a:lnTo>
                  <a:lnTo>
                    <a:pt x="95326" y="50553"/>
                  </a:lnTo>
                  <a:lnTo>
                    <a:pt x="118929" y="86189"/>
                  </a:lnTo>
                  <a:lnTo>
                    <a:pt x="136921" y="128917"/>
                  </a:lnTo>
                  <a:lnTo>
                    <a:pt x="148387" y="177356"/>
                  </a:lnTo>
                  <a:lnTo>
                    <a:pt x="152412" y="230124"/>
                  </a:lnTo>
                </a:path>
              </a:pathLst>
            </a:custGeom>
            <a:ln w="25908">
              <a:solidFill>
                <a:srgbClr val="000000"/>
              </a:solidFill>
            </a:ln>
          </p:spPr>
          <p:txBody>
            <a:bodyPr wrap="square" lIns="0" tIns="0" rIns="0" bIns="0" rtlCol="0"/>
            <a:lstStyle/>
            <a:p>
              <a:endParaRPr/>
            </a:p>
          </p:txBody>
        </p:sp>
        <p:sp>
          <p:nvSpPr>
            <p:cNvPr id="57" name="object 57"/>
            <p:cNvSpPr/>
            <p:nvPr/>
          </p:nvSpPr>
          <p:spPr>
            <a:xfrm>
              <a:off x="974597" y="4155186"/>
              <a:ext cx="151130" cy="230504"/>
            </a:xfrm>
            <a:custGeom>
              <a:avLst/>
              <a:gdLst/>
              <a:ahLst/>
              <a:cxnLst/>
              <a:rect l="l" t="t" r="r" b="b"/>
              <a:pathLst>
                <a:path w="151130" h="230504">
                  <a:moveTo>
                    <a:pt x="0" y="230124"/>
                  </a:moveTo>
                  <a:lnTo>
                    <a:pt x="3969" y="177716"/>
                  </a:lnTo>
                  <a:lnTo>
                    <a:pt x="15285" y="129552"/>
                  </a:lnTo>
                  <a:lnTo>
                    <a:pt x="33053" y="86991"/>
                  </a:lnTo>
                  <a:lnTo>
                    <a:pt x="56382" y="51394"/>
                  </a:lnTo>
                  <a:lnTo>
                    <a:pt x="84380" y="24122"/>
                  </a:lnTo>
                  <a:lnTo>
                    <a:pt x="116154" y="6537"/>
                  </a:lnTo>
                  <a:lnTo>
                    <a:pt x="150812" y="0"/>
                  </a:lnTo>
                </a:path>
              </a:pathLst>
            </a:custGeom>
            <a:ln w="25908">
              <a:solidFill>
                <a:srgbClr val="000000"/>
              </a:solidFill>
            </a:ln>
          </p:spPr>
          <p:txBody>
            <a:bodyPr wrap="square" lIns="0" tIns="0" rIns="0" bIns="0" rtlCol="0"/>
            <a:lstStyle/>
            <a:p>
              <a:endParaRPr/>
            </a:p>
          </p:txBody>
        </p:sp>
        <p:sp>
          <p:nvSpPr>
            <p:cNvPr id="58" name="object 58"/>
            <p:cNvSpPr/>
            <p:nvPr/>
          </p:nvSpPr>
          <p:spPr>
            <a:xfrm>
              <a:off x="1126997" y="4385310"/>
              <a:ext cx="76200" cy="230504"/>
            </a:xfrm>
            <a:custGeom>
              <a:avLst/>
              <a:gdLst/>
              <a:ahLst/>
              <a:cxnLst/>
              <a:rect l="l" t="t" r="r" b="b"/>
              <a:pathLst>
                <a:path w="76200" h="230504">
                  <a:moveTo>
                    <a:pt x="76200" y="230124"/>
                  </a:moveTo>
                  <a:lnTo>
                    <a:pt x="52113" y="218391"/>
                  </a:lnTo>
                  <a:lnTo>
                    <a:pt x="31195" y="185721"/>
                  </a:lnTo>
                  <a:lnTo>
                    <a:pt x="14701" y="135906"/>
                  </a:lnTo>
                  <a:lnTo>
                    <a:pt x="3884" y="72735"/>
                  </a:lnTo>
                  <a:lnTo>
                    <a:pt x="0" y="0"/>
                  </a:lnTo>
                </a:path>
              </a:pathLst>
            </a:custGeom>
            <a:ln w="25908">
              <a:solidFill>
                <a:srgbClr val="000000"/>
              </a:solidFill>
            </a:ln>
          </p:spPr>
          <p:txBody>
            <a:bodyPr wrap="square" lIns="0" tIns="0" rIns="0" bIns="0" rtlCol="0"/>
            <a:lstStyle/>
            <a:p>
              <a:endParaRPr/>
            </a:p>
          </p:txBody>
        </p:sp>
        <p:sp>
          <p:nvSpPr>
            <p:cNvPr id="59" name="object 59"/>
            <p:cNvSpPr/>
            <p:nvPr/>
          </p:nvSpPr>
          <p:spPr>
            <a:xfrm>
              <a:off x="1201673" y="4383786"/>
              <a:ext cx="76200" cy="230504"/>
            </a:xfrm>
            <a:custGeom>
              <a:avLst/>
              <a:gdLst/>
              <a:ahLst/>
              <a:cxnLst/>
              <a:rect l="l" t="t" r="r" b="b"/>
              <a:pathLst>
                <a:path w="76200" h="230504">
                  <a:moveTo>
                    <a:pt x="76200" y="0"/>
                  </a:moveTo>
                  <a:lnTo>
                    <a:pt x="72315" y="72733"/>
                  </a:lnTo>
                  <a:lnTo>
                    <a:pt x="61498" y="135902"/>
                  </a:lnTo>
                  <a:lnTo>
                    <a:pt x="45004" y="185716"/>
                  </a:lnTo>
                  <a:lnTo>
                    <a:pt x="24086" y="218386"/>
                  </a:lnTo>
                  <a:lnTo>
                    <a:pt x="0" y="230124"/>
                  </a:lnTo>
                </a:path>
              </a:pathLst>
            </a:custGeom>
            <a:ln w="25908">
              <a:solidFill>
                <a:srgbClr val="000000"/>
              </a:solidFill>
            </a:ln>
          </p:spPr>
          <p:txBody>
            <a:bodyPr wrap="square" lIns="0" tIns="0" rIns="0" bIns="0" rtlCol="0"/>
            <a:lstStyle/>
            <a:p>
              <a:endParaRPr/>
            </a:p>
          </p:txBody>
        </p:sp>
        <p:sp>
          <p:nvSpPr>
            <p:cNvPr id="60" name="object 60"/>
            <p:cNvSpPr/>
            <p:nvPr/>
          </p:nvSpPr>
          <p:spPr>
            <a:xfrm>
              <a:off x="1125466" y="4156710"/>
              <a:ext cx="153035" cy="230504"/>
            </a:xfrm>
            <a:custGeom>
              <a:avLst/>
              <a:gdLst/>
              <a:ahLst/>
              <a:cxnLst/>
              <a:rect l="l" t="t" r="r" b="b"/>
              <a:pathLst>
                <a:path w="153034" h="230504">
                  <a:moveTo>
                    <a:pt x="0" y="0"/>
                  </a:moveTo>
                  <a:lnTo>
                    <a:pt x="67027" y="23388"/>
                  </a:lnTo>
                  <a:lnTo>
                    <a:pt x="95326" y="50553"/>
                  </a:lnTo>
                  <a:lnTo>
                    <a:pt x="118929" y="86189"/>
                  </a:lnTo>
                  <a:lnTo>
                    <a:pt x="136921" y="128917"/>
                  </a:lnTo>
                  <a:lnTo>
                    <a:pt x="148387" y="177356"/>
                  </a:lnTo>
                  <a:lnTo>
                    <a:pt x="152412" y="230124"/>
                  </a:lnTo>
                </a:path>
              </a:pathLst>
            </a:custGeom>
            <a:ln w="25908">
              <a:solidFill>
                <a:srgbClr val="000000"/>
              </a:solidFill>
            </a:ln>
          </p:spPr>
          <p:txBody>
            <a:bodyPr wrap="square" lIns="0" tIns="0" rIns="0" bIns="0" rtlCol="0"/>
            <a:lstStyle/>
            <a:p>
              <a:endParaRPr/>
            </a:p>
          </p:txBody>
        </p:sp>
        <p:sp>
          <p:nvSpPr>
            <p:cNvPr id="61" name="object 61"/>
            <p:cNvSpPr/>
            <p:nvPr/>
          </p:nvSpPr>
          <p:spPr>
            <a:xfrm>
              <a:off x="1126997" y="4155186"/>
              <a:ext cx="151130" cy="230504"/>
            </a:xfrm>
            <a:custGeom>
              <a:avLst/>
              <a:gdLst/>
              <a:ahLst/>
              <a:cxnLst/>
              <a:rect l="l" t="t" r="r" b="b"/>
              <a:pathLst>
                <a:path w="151130" h="230504">
                  <a:moveTo>
                    <a:pt x="0" y="230124"/>
                  </a:moveTo>
                  <a:lnTo>
                    <a:pt x="3969" y="177716"/>
                  </a:lnTo>
                  <a:lnTo>
                    <a:pt x="15285" y="129552"/>
                  </a:lnTo>
                  <a:lnTo>
                    <a:pt x="33053" y="86991"/>
                  </a:lnTo>
                  <a:lnTo>
                    <a:pt x="56382" y="51394"/>
                  </a:lnTo>
                  <a:lnTo>
                    <a:pt x="84380" y="24122"/>
                  </a:lnTo>
                  <a:lnTo>
                    <a:pt x="116154" y="6537"/>
                  </a:lnTo>
                  <a:lnTo>
                    <a:pt x="150812" y="0"/>
                  </a:lnTo>
                </a:path>
              </a:pathLst>
            </a:custGeom>
            <a:ln w="25908">
              <a:solidFill>
                <a:srgbClr val="000000"/>
              </a:solidFill>
            </a:ln>
          </p:spPr>
          <p:txBody>
            <a:bodyPr wrap="square" lIns="0" tIns="0" rIns="0" bIns="0" rtlCol="0"/>
            <a:lstStyle/>
            <a:p>
              <a:endParaRPr/>
            </a:p>
          </p:txBody>
        </p:sp>
        <p:sp>
          <p:nvSpPr>
            <p:cNvPr id="62" name="object 62"/>
            <p:cNvSpPr/>
            <p:nvPr/>
          </p:nvSpPr>
          <p:spPr>
            <a:xfrm>
              <a:off x="619505" y="4303014"/>
              <a:ext cx="230504" cy="76200"/>
            </a:xfrm>
            <a:custGeom>
              <a:avLst/>
              <a:gdLst/>
              <a:ahLst/>
              <a:cxnLst/>
              <a:rect l="l" t="t" r="r" b="b"/>
              <a:pathLst>
                <a:path w="230505" h="76200">
                  <a:moveTo>
                    <a:pt x="230124" y="0"/>
                  </a:moveTo>
                  <a:lnTo>
                    <a:pt x="218391" y="24086"/>
                  </a:lnTo>
                  <a:lnTo>
                    <a:pt x="185721" y="45004"/>
                  </a:lnTo>
                  <a:lnTo>
                    <a:pt x="135906" y="61498"/>
                  </a:lnTo>
                  <a:lnTo>
                    <a:pt x="72735" y="72315"/>
                  </a:lnTo>
                  <a:lnTo>
                    <a:pt x="0" y="76200"/>
                  </a:lnTo>
                </a:path>
              </a:pathLst>
            </a:custGeom>
            <a:ln w="25908">
              <a:solidFill>
                <a:srgbClr val="000000"/>
              </a:solidFill>
            </a:ln>
          </p:spPr>
          <p:txBody>
            <a:bodyPr wrap="square" lIns="0" tIns="0" rIns="0" bIns="0" rtlCol="0"/>
            <a:lstStyle/>
            <a:p>
              <a:endParaRPr/>
            </a:p>
          </p:txBody>
        </p:sp>
        <p:sp>
          <p:nvSpPr>
            <p:cNvPr id="63" name="object 63"/>
            <p:cNvSpPr/>
            <p:nvPr/>
          </p:nvSpPr>
          <p:spPr>
            <a:xfrm>
              <a:off x="1283969" y="4386834"/>
              <a:ext cx="76200" cy="230504"/>
            </a:xfrm>
            <a:custGeom>
              <a:avLst/>
              <a:gdLst/>
              <a:ahLst/>
              <a:cxnLst/>
              <a:rect l="l" t="t" r="r" b="b"/>
              <a:pathLst>
                <a:path w="76200" h="230504">
                  <a:moveTo>
                    <a:pt x="76200" y="230124"/>
                  </a:moveTo>
                  <a:lnTo>
                    <a:pt x="52113" y="218391"/>
                  </a:lnTo>
                  <a:lnTo>
                    <a:pt x="31195" y="185721"/>
                  </a:lnTo>
                  <a:lnTo>
                    <a:pt x="14701" y="135906"/>
                  </a:lnTo>
                  <a:lnTo>
                    <a:pt x="3884" y="72735"/>
                  </a:lnTo>
                  <a:lnTo>
                    <a:pt x="0" y="0"/>
                  </a:lnTo>
                </a:path>
              </a:pathLst>
            </a:custGeom>
            <a:ln w="25908">
              <a:solidFill>
                <a:srgbClr val="000000"/>
              </a:solidFill>
            </a:ln>
          </p:spPr>
          <p:txBody>
            <a:bodyPr wrap="square" lIns="0" tIns="0" rIns="0" bIns="0" rtlCol="0"/>
            <a:lstStyle/>
            <a:p>
              <a:endParaRPr/>
            </a:p>
          </p:txBody>
        </p:sp>
        <p:sp>
          <p:nvSpPr>
            <p:cNvPr id="64" name="object 64"/>
            <p:cNvSpPr/>
            <p:nvPr/>
          </p:nvSpPr>
          <p:spPr>
            <a:xfrm>
              <a:off x="1358645" y="4385310"/>
              <a:ext cx="76200" cy="230504"/>
            </a:xfrm>
            <a:custGeom>
              <a:avLst/>
              <a:gdLst/>
              <a:ahLst/>
              <a:cxnLst/>
              <a:rect l="l" t="t" r="r" b="b"/>
              <a:pathLst>
                <a:path w="76200" h="230504">
                  <a:moveTo>
                    <a:pt x="76200" y="0"/>
                  </a:moveTo>
                  <a:lnTo>
                    <a:pt x="72315" y="72733"/>
                  </a:lnTo>
                  <a:lnTo>
                    <a:pt x="61498" y="135902"/>
                  </a:lnTo>
                  <a:lnTo>
                    <a:pt x="45004" y="185716"/>
                  </a:lnTo>
                  <a:lnTo>
                    <a:pt x="24086" y="218386"/>
                  </a:lnTo>
                  <a:lnTo>
                    <a:pt x="0" y="230124"/>
                  </a:lnTo>
                </a:path>
              </a:pathLst>
            </a:custGeom>
            <a:ln w="25908">
              <a:solidFill>
                <a:srgbClr val="000000"/>
              </a:solidFill>
            </a:ln>
          </p:spPr>
          <p:txBody>
            <a:bodyPr wrap="square" lIns="0" tIns="0" rIns="0" bIns="0" rtlCol="0"/>
            <a:lstStyle/>
            <a:p>
              <a:endParaRPr/>
            </a:p>
          </p:txBody>
        </p:sp>
        <p:sp>
          <p:nvSpPr>
            <p:cNvPr id="65" name="object 65"/>
            <p:cNvSpPr/>
            <p:nvPr/>
          </p:nvSpPr>
          <p:spPr>
            <a:xfrm>
              <a:off x="1282438" y="4158234"/>
              <a:ext cx="153035" cy="230504"/>
            </a:xfrm>
            <a:custGeom>
              <a:avLst/>
              <a:gdLst/>
              <a:ahLst/>
              <a:cxnLst/>
              <a:rect l="l" t="t" r="r" b="b"/>
              <a:pathLst>
                <a:path w="153034" h="230504">
                  <a:moveTo>
                    <a:pt x="0" y="0"/>
                  </a:moveTo>
                  <a:lnTo>
                    <a:pt x="67027" y="23388"/>
                  </a:lnTo>
                  <a:lnTo>
                    <a:pt x="95326" y="50553"/>
                  </a:lnTo>
                  <a:lnTo>
                    <a:pt x="118929" y="86189"/>
                  </a:lnTo>
                  <a:lnTo>
                    <a:pt x="136921" y="128917"/>
                  </a:lnTo>
                  <a:lnTo>
                    <a:pt x="148387" y="177356"/>
                  </a:lnTo>
                  <a:lnTo>
                    <a:pt x="152412" y="230124"/>
                  </a:lnTo>
                </a:path>
              </a:pathLst>
            </a:custGeom>
            <a:ln w="25908">
              <a:solidFill>
                <a:srgbClr val="000000"/>
              </a:solidFill>
            </a:ln>
          </p:spPr>
          <p:txBody>
            <a:bodyPr wrap="square" lIns="0" tIns="0" rIns="0" bIns="0" rtlCol="0"/>
            <a:lstStyle/>
            <a:p>
              <a:endParaRPr/>
            </a:p>
          </p:txBody>
        </p:sp>
        <p:sp>
          <p:nvSpPr>
            <p:cNvPr id="66" name="object 66"/>
            <p:cNvSpPr/>
            <p:nvPr/>
          </p:nvSpPr>
          <p:spPr>
            <a:xfrm>
              <a:off x="1283969" y="4156710"/>
              <a:ext cx="151130" cy="230504"/>
            </a:xfrm>
            <a:custGeom>
              <a:avLst/>
              <a:gdLst/>
              <a:ahLst/>
              <a:cxnLst/>
              <a:rect l="l" t="t" r="r" b="b"/>
              <a:pathLst>
                <a:path w="151130" h="230504">
                  <a:moveTo>
                    <a:pt x="0" y="230124"/>
                  </a:moveTo>
                  <a:lnTo>
                    <a:pt x="3969" y="177716"/>
                  </a:lnTo>
                  <a:lnTo>
                    <a:pt x="15285" y="129552"/>
                  </a:lnTo>
                  <a:lnTo>
                    <a:pt x="33053" y="86991"/>
                  </a:lnTo>
                  <a:lnTo>
                    <a:pt x="56382" y="51394"/>
                  </a:lnTo>
                  <a:lnTo>
                    <a:pt x="84380" y="24122"/>
                  </a:lnTo>
                  <a:lnTo>
                    <a:pt x="116154" y="6537"/>
                  </a:lnTo>
                  <a:lnTo>
                    <a:pt x="150812" y="0"/>
                  </a:lnTo>
                </a:path>
              </a:pathLst>
            </a:custGeom>
            <a:ln w="25908">
              <a:solidFill>
                <a:srgbClr val="000000"/>
              </a:solidFill>
            </a:ln>
          </p:spPr>
          <p:txBody>
            <a:bodyPr wrap="square" lIns="0" tIns="0" rIns="0" bIns="0" rtlCol="0"/>
            <a:lstStyle/>
            <a:p>
              <a:endParaRPr/>
            </a:p>
          </p:txBody>
        </p:sp>
        <p:sp>
          <p:nvSpPr>
            <p:cNvPr id="67" name="object 67"/>
            <p:cNvSpPr/>
            <p:nvPr/>
          </p:nvSpPr>
          <p:spPr>
            <a:xfrm>
              <a:off x="1440941" y="4388358"/>
              <a:ext cx="76200" cy="230504"/>
            </a:xfrm>
            <a:custGeom>
              <a:avLst/>
              <a:gdLst/>
              <a:ahLst/>
              <a:cxnLst/>
              <a:rect l="l" t="t" r="r" b="b"/>
              <a:pathLst>
                <a:path w="76200" h="230504">
                  <a:moveTo>
                    <a:pt x="76200" y="230124"/>
                  </a:moveTo>
                  <a:lnTo>
                    <a:pt x="52113" y="218391"/>
                  </a:lnTo>
                  <a:lnTo>
                    <a:pt x="31195" y="185721"/>
                  </a:lnTo>
                  <a:lnTo>
                    <a:pt x="14701" y="135906"/>
                  </a:lnTo>
                  <a:lnTo>
                    <a:pt x="3884" y="72735"/>
                  </a:lnTo>
                  <a:lnTo>
                    <a:pt x="0" y="0"/>
                  </a:lnTo>
                </a:path>
              </a:pathLst>
            </a:custGeom>
            <a:ln w="25908">
              <a:solidFill>
                <a:srgbClr val="000000"/>
              </a:solidFill>
            </a:ln>
          </p:spPr>
          <p:txBody>
            <a:bodyPr wrap="square" lIns="0" tIns="0" rIns="0" bIns="0" rtlCol="0"/>
            <a:lstStyle/>
            <a:p>
              <a:endParaRPr/>
            </a:p>
          </p:txBody>
        </p:sp>
        <p:sp>
          <p:nvSpPr>
            <p:cNvPr id="68" name="object 68"/>
            <p:cNvSpPr/>
            <p:nvPr/>
          </p:nvSpPr>
          <p:spPr>
            <a:xfrm>
              <a:off x="1594866" y="4389882"/>
              <a:ext cx="76200" cy="230504"/>
            </a:xfrm>
            <a:custGeom>
              <a:avLst/>
              <a:gdLst/>
              <a:ahLst/>
              <a:cxnLst/>
              <a:rect l="l" t="t" r="r" b="b"/>
              <a:pathLst>
                <a:path w="76200" h="230504">
                  <a:moveTo>
                    <a:pt x="76200" y="230124"/>
                  </a:moveTo>
                  <a:lnTo>
                    <a:pt x="52113" y="218391"/>
                  </a:lnTo>
                  <a:lnTo>
                    <a:pt x="31195" y="185721"/>
                  </a:lnTo>
                  <a:lnTo>
                    <a:pt x="14701" y="135906"/>
                  </a:lnTo>
                  <a:lnTo>
                    <a:pt x="3884" y="72735"/>
                  </a:lnTo>
                  <a:lnTo>
                    <a:pt x="0" y="0"/>
                  </a:lnTo>
                </a:path>
              </a:pathLst>
            </a:custGeom>
            <a:ln w="25908">
              <a:solidFill>
                <a:srgbClr val="000000"/>
              </a:solidFill>
            </a:ln>
          </p:spPr>
          <p:txBody>
            <a:bodyPr wrap="square" lIns="0" tIns="0" rIns="0" bIns="0" rtlCol="0"/>
            <a:lstStyle/>
            <a:p>
              <a:endParaRPr/>
            </a:p>
          </p:txBody>
        </p:sp>
        <p:sp>
          <p:nvSpPr>
            <p:cNvPr id="69" name="object 69"/>
            <p:cNvSpPr/>
            <p:nvPr/>
          </p:nvSpPr>
          <p:spPr>
            <a:xfrm>
              <a:off x="1669541" y="4388358"/>
              <a:ext cx="76200" cy="230504"/>
            </a:xfrm>
            <a:custGeom>
              <a:avLst/>
              <a:gdLst/>
              <a:ahLst/>
              <a:cxnLst/>
              <a:rect l="l" t="t" r="r" b="b"/>
              <a:pathLst>
                <a:path w="76200" h="230504">
                  <a:moveTo>
                    <a:pt x="76200" y="0"/>
                  </a:moveTo>
                  <a:lnTo>
                    <a:pt x="72315" y="72733"/>
                  </a:lnTo>
                  <a:lnTo>
                    <a:pt x="61498" y="135902"/>
                  </a:lnTo>
                  <a:lnTo>
                    <a:pt x="45004" y="185716"/>
                  </a:lnTo>
                  <a:lnTo>
                    <a:pt x="24086" y="218386"/>
                  </a:lnTo>
                  <a:lnTo>
                    <a:pt x="0" y="230124"/>
                  </a:lnTo>
                </a:path>
              </a:pathLst>
            </a:custGeom>
            <a:ln w="25908">
              <a:solidFill>
                <a:srgbClr val="000000"/>
              </a:solidFill>
            </a:ln>
          </p:spPr>
          <p:txBody>
            <a:bodyPr wrap="square" lIns="0" tIns="0" rIns="0" bIns="0" rtlCol="0"/>
            <a:lstStyle/>
            <a:p>
              <a:endParaRPr/>
            </a:p>
          </p:txBody>
        </p:sp>
        <p:sp>
          <p:nvSpPr>
            <p:cNvPr id="70" name="object 70"/>
            <p:cNvSpPr/>
            <p:nvPr/>
          </p:nvSpPr>
          <p:spPr>
            <a:xfrm>
              <a:off x="1593334" y="4161282"/>
              <a:ext cx="153035" cy="230504"/>
            </a:xfrm>
            <a:custGeom>
              <a:avLst/>
              <a:gdLst/>
              <a:ahLst/>
              <a:cxnLst/>
              <a:rect l="l" t="t" r="r" b="b"/>
              <a:pathLst>
                <a:path w="153035" h="230504">
                  <a:moveTo>
                    <a:pt x="0" y="0"/>
                  </a:moveTo>
                  <a:lnTo>
                    <a:pt x="67027" y="23388"/>
                  </a:lnTo>
                  <a:lnTo>
                    <a:pt x="95326" y="50553"/>
                  </a:lnTo>
                  <a:lnTo>
                    <a:pt x="118929" y="86189"/>
                  </a:lnTo>
                  <a:lnTo>
                    <a:pt x="136921" y="128917"/>
                  </a:lnTo>
                  <a:lnTo>
                    <a:pt x="148387" y="177356"/>
                  </a:lnTo>
                  <a:lnTo>
                    <a:pt x="152412" y="230124"/>
                  </a:lnTo>
                </a:path>
              </a:pathLst>
            </a:custGeom>
            <a:ln w="25908">
              <a:solidFill>
                <a:srgbClr val="000000"/>
              </a:solidFill>
            </a:ln>
          </p:spPr>
          <p:txBody>
            <a:bodyPr wrap="square" lIns="0" tIns="0" rIns="0" bIns="0" rtlCol="0"/>
            <a:lstStyle/>
            <a:p>
              <a:endParaRPr/>
            </a:p>
          </p:txBody>
        </p:sp>
        <p:sp>
          <p:nvSpPr>
            <p:cNvPr id="71" name="object 71"/>
            <p:cNvSpPr/>
            <p:nvPr/>
          </p:nvSpPr>
          <p:spPr>
            <a:xfrm>
              <a:off x="1748789" y="4469180"/>
              <a:ext cx="71755" cy="149860"/>
            </a:xfrm>
            <a:custGeom>
              <a:avLst/>
              <a:gdLst/>
              <a:ahLst/>
              <a:cxnLst/>
              <a:rect l="l" t="t" r="r" b="b"/>
              <a:pathLst>
                <a:path w="71755" h="149860">
                  <a:moveTo>
                    <a:pt x="71627" y="149301"/>
                  </a:moveTo>
                  <a:lnTo>
                    <a:pt x="48557" y="138603"/>
                  </a:lnTo>
                  <a:lnTo>
                    <a:pt x="28055" y="108331"/>
                  </a:lnTo>
                  <a:lnTo>
                    <a:pt x="11432" y="61218"/>
                  </a:lnTo>
                  <a:lnTo>
                    <a:pt x="0" y="0"/>
                  </a:lnTo>
                </a:path>
              </a:pathLst>
            </a:custGeom>
            <a:ln w="25908">
              <a:solidFill>
                <a:srgbClr val="000000"/>
              </a:solidFill>
            </a:ln>
          </p:spPr>
          <p:txBody>
            <a:bodyPr wrap="square" lIns="0" tIns="0" rIns="0" bIns="0" rtlCol="0"/>
            <a:lstStyle/>
            <a:p>
              <a:endParaRPr/>
            </a:p>
          </p:txBody>
        </p:sp>
        <p:sp>
          <p:nvSpPr>
            <p:cNvPr id="72" name="object 72"/>
            <p:cNvSpPr/>
            <p:nvPr/>
          </p:nvSpPr>
          <p:spPr>
            <a:xfrm>
              <a:off x="1821941" y="4386834"/>
              <a:ext cx="76200" cy="230504"/>
            </a:xfrm>
            <a:custGeom>
              <a:avLst/>
              <a:gdLst/>
              <a:ahLst/>
              <a:cxnLst/>
              <a:rect l="l" t="t" r="r" b="b"/>
              <a:pathLst>
                <a:path w="76200" h="230504">
                  <a:moveTo>
                    <a:pt x="76200" y="0"/>
                  </a:moveTo>
                  <a:lnTo>
                    <a:pt x="72315" y="72733"/>
                  </a:lnTo>
                  <a:lnTo>
                    <a:pt x="61498" y="135902"/>
                  </a:lnTo>
                  <a:lnTo>
                    <a:pt x="45004" y="185716"/>
                  </a:lnTo>
                  <a:lnTo>
                    <a:pt x="24086" y="218386"/>
                  </a:lnTo>
                  <a:lnTo>
                    <a:pt x="0" y="230124"/>
                  </a:lnTo>
                </a:path>
              </a:pathLst>
            </a:custGeom>
            <a:ln w="25908">
              <a:solidFill>
                <a:srgbClr val="000000"/>
              </a:solidFill>
            </a:ln>
          </p:spPr>
          <p:txBody>
            <a:bodyPr wrap="square" lIns="0" tIns="0" rIns="0" bIns="0" rtlCol="0"/>
            <a:lstStyle/>
            <a:p>
              <a:endParaRPr/>
            </a:p>
          </p:txBody>
        </p:sp>
        <p:sp>
          <p:nvSpPr>
            <p:cNvPr id="73" name="object 73"/>
            <p:cNvSpPr/>
            <p:nvPr/>
          </p:nvSpPr>
          <p:spPr>
            <a:xfrm>
              <a:off x="1594866" y="4159758"/>
              <a:ext cx="151130" cy="230504"/>
            </a:xfrm>
            <a:custGeom>
              <a:avLst/>
              <a:gdLst/>
              <a:ahLst/>
              <a:cxnLst/>
              <a:rect l="l" t="t" r="r" b="b"/>
              <a:pathLst>
                <a:path w="151130" h="230504">
                  <a:moveTo>
                    <a:pt x="0" y="230124"/>
                  </a:moveTo>
                  <a:lnTo>
                    <a:pt x="3969" y="177716"/>
                  </a:lnTo>
                  <a:lnTo>
                    <a:pt x="15285" y="129552"/>
                  </a:lnTo>
                  <a:lnTo>
                    <a:pt x="33053" y="86991"/>
                  </a:lnTo>
                  <a:lnTo>
                    <a:pt x="56382" y="51394"/>
                  </a:lnTo>
                  <a:lnTo>
                    <a:pt x="84380" y="24122"/>
                  </a:lnTo>
                  <a:lnTo>
                    <a:pt x="116154" y="6537"/>
                  </a:lnTo>
                  <a:lnTo>
                    <a:pt x="150812" y="0"/>
                  </a:lnTo>
                </a:path>
              </a:pathLst>
            </a:custGeom>
            <a:ln w="25908">
              <a:solidFill>
                <a:srgbClr val="000000"/>
              </a:solidFill>
            </a:ln>
          </p:spPr>
          <p:txBody>
            <a:bodyPr wrap="square" lIns="0" tIns="0" rIns="0" bIns="0" rtlCol="0"/>
            <a:lstStyle/>
            <a:p>
              <a:endParaRPr/>
            </a:p>
          </p:txBody>
        </p:sp>
        <p:sp>
          <p:nvSpPr>
            <p:cNvPr id="74" name="object 74"/>
            <p:cNvSpPr/>
            <p:nvPr/>
          </p:nvSpPr>
          <p:spPr>
            <a:xfrm>
              <a:off x="1745734" y="4161282"/>
              <a:ext cx="153035" cy="230504"/>
            </a:xfrm>
            <a:custGeom>
              <a:avLst/>
              <a:gdLst/>
              <a:ahLst/>
              <a:cxnLst/>
              <a:rect l="l" t="t" r="r" b="b"/>
              <a:pathLst>
                <a:path w="153035" h="230504">
                  <a:moveTo>
                    <a:pt x="0" y="0"/>
                  </a:moveTo>
                  <a:lnTo>
                    <a:pt x="67027" y="23388"/>
                  </a:lnTo>
                  <a:lnTo>
                    <a:pt x="95326" y="50553"/>
                  </a:lnTo>
                  <a:lnTo>
                    <a:pt x="118929" y="86189"/>
                  </a:lnTo>
                  <a:lnTo>
                    <a:pt x="136921" y="128917"/>
                  </a:lnTo>
                  <a:lnTo>
                    <a:pt x="148387" y="177356"/>
                  </a:lnTo>
                  <a:lnTo>
                    <a:pt x="152412" y="230124"/>
                  </a:lnTo>
                </a:path>
              </a:pathLst>
            </a:custGeom>
            <a:ln w="25908">
              <a:solidFill>
                <a:srgbClr val="000000"/>
              </a:solidFill>
            </a:ln>
          </p:spPr>
          <p:txBody>
            <a:bodyPr wrap="square" lIns="0" tIns="0" rIns="0" bIns="0" rtlCol="0"/>
            <a:lstStyle/>
            <a:p>
              <a:endParaRPr/>
            </a:p>
          </p:txBody>
        </p:sp>
        <p:sp>
          <p:nvSpPr>
            <p:cNvPr id="75" name="object 75"/>
            <p:cNvSpPr/>
            <p:nvPr/>
          </p:nvSpPr>
          <p:spPr>
            <a:xfrm>
              <a:off x="1747267" y="4368542"/>
              <a:ext cx="228600" cy="86995"/>
            </a:xfrm>
            <a:custGeom>
              <a:avLst/>
              <a:gdLst/>
              <a:ahLst/>
              <a:cxnLst/>
              <a:rect l="l" t="t" r="r" b="b"/>
              <a:pathLst>
                <a:path w="228600" h="86995">
                  <a:moveTo>
                    <a:pt x="2438" y="86868"/>
                  </a:moveTo>
                  <a:lnTo>
                    <a:pt x="812" y="83223"/>
                  </a:lnTo>
                  <a:lnTo>
                    <a:pt x="0" y="79540"/>
                  </a:lnTo>
                  <a:lnTo>
                    <a:pt x="0" y="75857"/>
                  </a:lnTo>
                  <a:lnTo>
                    <a:pt x="11620" y="51985"/>
                  </a:lnTo>
                  <a:lnTo>
                    <a:pt x="44012" y="31227"/>
                  </a:lnTo>
                  <a:lnTo>
                    <a:pt x="93446" y="14819"/>
                  </a:lnTo>
                  <a:lnTo>
                    <a:pt x="156192" y="3998"/>
                  </a:lnTo>
                  <a:lnTo>
                    <a:pt x="228523" y="0"/>
                  </a:lnTo>
                </a:path>
              </a:pathLst>
            </a:custGeom>
            <a:ln w="25908">
              <a:solidFill>
                <a:srgbClr val="000000"/>
              </a:solidFill>
            </a:ln>
          </p:spPr>
          <p:txBody>
            <a:bodyPr wrap="square" lIns="0" tIns="0" rIns="0" bIns="0" rtlCol="0"/>
            <a:lstStyle/>
            <a:p>
              <a:endParaRPr/>
            </a:p>
          </p:txBody>
        </p:sp>
        <p:sp>
          <p:nvSpPr>
            <p:cNvPr id="76" name="object 76"/>
            <p:cNvSpPr/>
            <p:nvPr/>
          </p:nvSpPr>
          <p:spPr>
            <a:xfrm>
              <a:off x="1983486" y="4377690"/>
              <a:ext cx="177165" cy="0"/>
            </a:xfrm>
            <a:custGeom>
              <a:avLst/>
              <a:gdLst/>
              <a:ahLst/>
              <a:cxnLst/>
              <a:rect l="l" t="t" r="r" b="b"/>
              <a:pathLst>
                <a:path w="177164">
                  <a:moveTo>
                    <a:pt x="176783" y="0"/>
                  </a:moveTo>
                  <a:lnTo>
                    <a:pt x="0" y="0"/>
                  </a:lnTo>
                </a:path>
              </a:pathLst>
            </a:custGeom>
            <a:ln w="25908">
              <a:solidFill>
                <a:srgbClr val="000000"/>
              </a:solidFill>
            </a:ln>
          </p:spPr>
          <p:txBody>
            <a:bodyPr wrap="square" lIns="0" tIns="0" rIns="0" bIns="0" rtlCol="0"/>
            <a:lstStyle/>
            <a:p>
              <a:endParaRPr/>
            </a:p>
          </p:txBody>
        </p:sp>
        <p:sp>
          <p:nvSpPr>
            <p:cNvPr id="77" name="object 77"/>
            <p:cNvSpPr/>
            <p:nvPr/>
          </p:nvSpPr>
          <p:spPr>
            <a:xfrm>
              <a:off x="1515617" y="4386834"/>
              <a:ext cx="76200" cy="230504"/>
            </a:xfrm>
            <a:custGeom>
              <a:avLst/>
              <a:gdLst/>
              <a:ahLst/>
              <a:cxnLst/>
              <a:rect l="l" t="t" r="r" b="b"/>
              <a:pathLst>
                <a:path w="76200" h="230504">
                  <a:moveTo>
                    <a:pt x="76200" y="0"/>
                  </a:moveTo>
                  <a:lnTo>
                    <a:pt x="72315" y="72733"/>
                  </a:lnTo>
                  <a:lnTo>
                    <a:pt x="61498" y="135902"/>
                  </a:lnTo>
                  <a:lnTo>
                    <a:pt x="45004" y="185716"/>
                  </a:lnTo>
                  <a:lnTo>
                    <a:pt x="24086" y="218386"/>
                  </a:lnTo>
                  <a:lnTo>
                    <a:pt x="0" y="230124"/>
                  </a:lnTo>
                </a:path>
              </a:pathLst>
            </a:custGeom>
            <a:ln w="25908">
              <a:solidFill>
                <a:srgbClr val="000000"/>
              </a:solidFill>
            </a:ln>
          </p:spPr>
          <p:txBody>
            <a:bodyPr wrap="square" lIns="0" tIns="0" rIns="0" bIns="0" rtlCol="0"/>
            <a:lstStyle/>
            <a:p>
              <a:endParaRPr/>
            </a:p>
          </p:txBody>
        </p:sp>
        <p:sp>
          <p:nvSpPr>
            <p:cNvPr id="78" name="object 78"/>
            <p:cNvSpPr/>
            <p:nvPr/>
          </p:nvSpPr>
          <p:spPr>
            <a:xfrm>
              <a:off x="1439410" y="4159758"/>
              <a:ext cx="153035" cy="230504"/>
            </a:xfrm>
            <a:custGeom>
              <a:avLst/>
              <a:gdLst/>
              <a:ahLst/>
              <a:cxnLst/>
              <a:rect l="l" t="t" r="r" b="b"/>
              <a:pathLst>
                <a:path w="153034" h="230504">
                  <a:moveTo>
                    <a:pt x="0" y="0"/>
                  </a:moveTo>
                  <a:lnTo>
                    <a:pt x="67027" y="23388"/>
                  </a:lnTo>
                  <a:lnTo>
                    <a:pt x="95326" y="50553"/>
                  </a:lnTo>
                  <a:lnTo>
                    <a:pt x="118929" y="86189"/>
                  </a:lnTo>
                  <a:lnTo>
                    <a:pt x="136921" y="128917"/>
                  </a:lnTo>
                  <a:lnTo>
                    <a:pt x="148387" y="177356"/>
                  </a:lnTo>
                  <a:lnTo>
                    <a:pt x="152412" y="230124"/>
                  </a:lnTo>
                </a:path>
              </a:pathLst>
            </a:custGeom>
            <a:ln w="25908">
              <a:solidFill>
                <a:srgbClr val="000000"/>
              </a:solidFill>
            </a:ln>
          </p:spPr>
          <p:txBody>
            <a:bodyPr wrap="square" lIns="0" tIns="0" rIns="0" bIns="0" rtlCol="0"/>
            <a:lstStyle/>
            <a:p>
              <a:endParaRPr/>
            </a:p>
          </p:txBody>
        </p:sp>
        <p:sp>
          <p:nvSpPr>
            <p:cNvPr id="79" name="object 79"/>
            <p:cNvSpPr/>
            <p:nvPr/>
          </p:nvSpPr>
          <p:spPr>
            <a:xfrm>
              <a:off x="1440941" y="4158234"/>
              <a:ext cx="151130" cy="230504"/>
            </a:xfrm>
            <a:custGeom>
              <a:avLst/>
              <a:gdLst/>
              <a:ahLst/>
              <a:cxnLst/>
              <a:rect l="l" t="t" r="r" b="b"/>
              <a:pathLst>
                <a:path w="151130" h="230504">
                  <a:moveTo>
                    <a:pt x="0" y="230124"/>
                  </a:moveTo>
                  <a:lnTo>
                    <a:pt x="3969" y="177716"/>
                  </a:lnTo>
                  <a:lnTo>
                    <a:pt x="15285" y="129552"/>
                  </a:lnTo>
                  <a:lnTo>
                    <a:pt x="33053" y="86991"/>
                  </a:lnTo>
                  <a:lnTo>
                    <a:pt x="56382" y="51394"/>
                  </a:lnTo>
                  <a:lnTo>
                    <a:pt x="84380" y="24122"/>
                  </a:lnTo>
                  <a:lnTo>
                    <a:pt x="116154" y="6537"/>
                  </a:lnTo>
                  <a:lnTo>
                    <a:pt x="150812" y="0"/>
                  </a:lnTo>
                </a:path>
              </a:pathLst>
            </a:custGeom>
            <a:ln w="25908">
              <a:solidFill>
                <a:srgbClr val="000000"/>
              </a:solidFill>
            </a:ln>
          </p:spPr>
          <p:txBody>
            <a:bodyPr wrap="square" lIns="0" tIns="0" rIns="0" bIns="0" rtlCol="0"/>
            <a:lstStyle/>
            <a:p>
              <a:endParaRPr/>
            </a:p>
          </p:txBody>
        </p:sp>
        <p:sp>
          <p:nvSpPr>
            <p:cNvPr id="80" name="object 80"/>
            <p:cNvSpPr/>
            <p:nvPr/>
          </p:nvSpPr>
          <p:spPr>
            <a:xfrm>
              <a:off x="615695" y="4401312"/>
              <a:ext cx="0" cy="623570"/>
            </a:xfrm>
            <a:custGeom>
              <a:avLst/>
              <a:gdLst/>
              <a:ahLst/>
              <a:cxnLst/>
              <a:rect l="l" t="t" r="r" b="b"/>
              <a:pathLst>
                <a:path h="623570">
                  <a:moveTo>
                    <a:pt x="0" y="623315"/>
                  </a:moveTo>
                  <a:lnTo>
                    <a:pt x="0" y="0"/>
                  </a:lnTo>
                </a:path>
              </a:pathLst>
            </a:custGeom>
            <a:ln w="12192">
              <a:solidFill>
                <a:srgbClr val="000000"/>
              </a:solidFill>
            </a:ln>
          </p:spPr>
          <p:txBody>
            <a:bodyPr wrap="square" lIns="0" tIns="0" rIns="0" bIns="0" rtlCol="0"/>
            <a:lstStyle/>
            <a:p>
              <a:endParaRPr/>
            </a:p>
          </p:txBody>
        </p:sp>
        <p:pic>
          <p:nvPicPr>
            <p:cNvPr id="81" name="object 81"/>
            <p:cNvPicPr/>
            <p:nvPr/>
          </p:nvPicPr>
          <p:blipFill>
            <a:blip r:embed="rId4" cstate="print"/>
            <a:stretch>
              <a:fillRect/>
            </a:stretch>
          </p:blipFill>
          <p:spPr>
            <a:xfrm>
              <a:off x="541019" y="4299204"/>
              <a:ext cx="146303" cy="132587"/>
            </a:xfrm>
            <a:prstGeom prst="rect">
              <a:avLst/>
            </a:prstGeom>
          </p:spPr>
        </p:pic>
        <p:sp>
          <p:nvSpPr>
            <p:cNvPr id="82" name="object 82"/>
            <p:cNvSpPr/>
            <p:nvPr/>
          </p:nvSpPr>
          <p:spPr>
            <a:xfrm>
              <a:off x="618743" y="5024628"/>
              <a:ext cx="2283460" cy="1905"/>
            </a:xfrm>
            <a:custGeom>
              <a:avLst/>
              <a:gdLst/>
              <a:ahLst/>
              <a:cxnLst/>
              <a:rect l="l" t="t" r="r" b="b"/>
              <a:pathLst>
                <a:path w="2283460" h="1904">
                  <a:moveTo>
                    <a:pt x="2282952" y="0"/>
                  </a:moveTo>
                  <a:lnTo>
                    <a:pt x="0" y="1524"/>
                  </a:lnTo>
                </a:path>
              </a:pathLst>
            </a:custGeom>
            <a:ln w="12192">
              <a:solidFill>
                <a:srgbClr val="000000"/>
              </a:solidFill>
            </a:ln>
          </p:spPr>
          <p:txBody>
            <a:bodyPr wrap="square" lIns="0" tIns="0" rIns="0" bIns="0" rtlCol="0"/>
            <a:lstStyle/>
            <a:p>
              <a:endParaRPr/>
            </a:p>
          </p:txBody>
        </p:sp>
        <p:pic>
          <p:nvPicPr>
            <p:cNvPr id="83" name="object 83"/>
            <p:cNvPicPr/>
            <p:nvPr/>
          </p:nvPicPr>
          <p:blipFill>
            <a:blip r:embed="rId5" cstate="print"/>
            <a:stretch>
              <a:fillRect/>
            </a:stretch>
          </p:blipFill>
          <p:spPr>
            <a:xfrm>
              <a:off x="2075687" y="4308348"/>
              <a:ext cx="144779" cy="132587"/>
            </a:xfrm>
            <a:prstGeom prst="rect">
              <a:avLst/>
            </a:prstGeom>
          </p:spPr>
        </p:pic>
        <p:sp>
          <p:nvSpPr>
            <p:cNvPr id="84" name="object 84"/>
            <p:cNvSpPr/>
            <p:nvPr/>
          </p:nvSpPr>
          <p:spPr>
            <a:xfrm>
              <a:off x="2220468" y="4381500"/>
              <a:ext cx="681355" cy="0"/>
            </a:xfrm>
            <a:custGeom>
              <a:avLst/>
              <a:gdLst/>
              <a:ahLst/>
              <a:cxnLst/>
              <a:rect l="l" t="t" r="r" b="b"/>
              <a:pathLst>
                <a:path w="681355">
                  <a:moveTo>
                    <a:pt x="0" y="0"/>
                  </a:moveTo>
                  <a:lnTo>
                    <a:pt x="681228" y="0"/>
                  </a:lnTo>
                </a:path>
              </a:pathLst>
            </a:custGeom>
            <a:ln w="12192">
              <a:solidFill>
                <a:srgbClr val="000000"/>
              </a:solidFill>
            </a:ln>
          </p:spPr>
          <p:txBody>
            <a:bodyPr wrap="square" lIns="0" tIns="0" rIns="0" bIns="0" rtlCol="0"/>
            <a:lstStyle/>
            <a:p>
              <a:endParaRPr/>
            </a:p>
          </p:txBody>
        </p:sp>
      </p:grpSp>
      <p:sp>
        <p:nvSpPr>
          <p:cNvPr id="85" name="object 85"/>
          <p:cNvSpPr/>
          <p:nvPr/>
        </p:nvSpPr>
        <p:spPr>
          <a:xfrm>
            <a:off x="696468" y="5257800"/>
            <a:ext cx="304800" cy="0"/>
          </a:xfrm>
          <a:custGeom>
            <a:avLst/>
            <a:gdLst/>
            <a:ahLst/>
            <a:cxnLst/>
            <a:rect l="l" t="t" r="r" b="b"/>
            <a:pathLst>
              <a:path w="304800">
                <a:moveTo>
                  <a:pt x="304800" y="0"/>
                </a:moveTo>
                <a:lnTo>
                  <a:pt x="0" y="0"/>
                </a:lnTo>
              </a:path>
            </a:pathLst>
          </a:custGeom>
          <a:ln w="12192">
            <a:solidFill>
              <a:srgbClr val="000000"/>
            </a:solidFill>
          </a:ln>
        </p:spPr>
        <p:txBody>
          <a:bodyPr wrap="square" lIns="0" tIns="0" rIns="0" bIns="0" rtlCol="0"/>
          <a:lstStyle/>
          <a:p>
            <a:endParaRPr/>
          </a:p>
        </p:txBody>
      </p:sp>
      <p:sp>
        <p:nvSpPr>
          <p:cNvPr id="86" name="object 86"/>
          <p:cNvSpPr/>
          <p:nvPr/>
        </p:nvSpPr>
        <p:spPr>
          <a:xfrm>
            <a:off x="772668" y="5334000"/>
            <a:ext cx="152400" cy="0"/>
          </a:xfrm>
          <a:custGeom>
            <a:avLst/>
            <a:gdLst/>
            <a:ahLst/>
            <a:cxnLst/>
            <a:rect l="l" t="t" r="r" b="b"/>
            <a:pathLst>
              <a:path w="152400">
                <a:moveTo>
                  <a:pt x="152400" y="0"/>
                </a:moveTo>
                <a:lnTo>
                  <a:pt x="0" y="0"/>
                </a:lnTo>
              </a:path>
            </a:pathLst>
          </a:custGeom>
          <a:ln w="12192">
            <a:solidFill>
              <a:srgbClr val="000000"/>
            </a:solidFill>
          </a:ln>
        </p:spPr>
        <p:txBody>
          <a:bodyPr wrap="square" lIns="0" tIns="0" rIns="0" bIns="0" rtlCol="0"/>
          <a:lstStyle/>
          <a:p>
            <a:endParaRPr/>
          </a:p>
        </p:txBody>
      </p:sp>
      <p:grpSp>
        <p:nvGrpSpPr>
          <p:cNvPr id="87" name="object 87"/>
          <p:cNvGrpSpPr/>
          <p:nvPr/>
        </p:nvGrpSpPr>
        <p:grpSpPr>
          <a:xfrm>
            <a:off x="3575050" y="4079494"/>
            <a:ext cx="1924050" cy="1917700"/>
            <a:chOff x="3575050" y="4079494"/>
            <a:chExt cx="1924050" cy="1917700"/>
          </a:xfrm>
        </p:grpSpPr>
        <p:sp>
          <p:nvSpPr>
            <p:cNvPr id="88" name="object 88"/>
            <p:cNvSpPr/>
            <p:nvPr/>
          </p:nvSpPr>
          <p:spPr>
            <a:xfrm>
              <a:off x="4551425" y="5049774"/>
              <a:ext cx="850900" cy="0"/>
            </a:xfrm>
            <a:custGeom>
              <a:avLst/>
              <a:gdLst/>
              <a:ahLst/>
              <a:cxnLst/>
              <a:rect l="l" t="t" r="r" b="b"/>
              <a:pathLst>
                <a:path w="850900">
                  <a:moveTo>
                    <a:pt x="0" y="0"/>
                  </a:moveTo>
                  <a:lnTo>
                    <a:pt x="850391" y="0"/>
                  </a:lnTo>
                </a:path>
              </a:pathLst>
            </a:custGeom>
            <a:ln w="25908">
              <a:solidFill>
                <a:srgbClr val="0000C6"/>
              </a:solidFill>
            </a:ln>
          </p:spPr>
          <p:txBody>
            <a:bodyPr wrap="square" lIns="0" tIns="0" rIns="0" bIns="0" rtlCol="0"/>
            <a:lstStyle/>
            <a:p>
              <a:endParaRPr/>
            </a:p>
          </p:txBody>
        </p:sp>
        <p:sp>
          <p:nvSpPr>
            <p:cNvPr id="89" name="object 89"/>
            <p:cNvSpPr/>
            <p:nvPr/>
          </p:nvSpPr>
          <p:spPr>
            <a:xfrm>
              <a:off x="5267705" y="4978146"/>
              <a:ext cx="135890" cy="71755"/>
            </a:xfrm>
            <a:custGeom>
              <a:avLst/>
              <a:gdLst/>
              <a:ahLst/>
              <a:cxnLst/>
              <a:rect l="l" t="t" r="r" b="b"/>
              <a:pathLst>
                <a:path w="135889" h="71754">
                  <a:moveTo>
                    <a:pt x="135636" y="71627"/>
                  </a:moveTo>
                  <a:lnTo>
                    <a:pt x="0" y="0"/>
                  </a:lnTo>
                </a:path>
              </a:pathLst>
            </a:custGeom>
            <a:ln w="25908">
              <a:solidFill>
                <a:srgbClr val="0000C6"/>
              </a:solidFill>
            </a:ln>
          </p:spPr>
          <p:txBody>
            <a:bodyPr wrap="square" lIns="0" tIns="0" rIns="0" bIns="0" rtlCol="0"/>
            <a:lstStyle/>
            <a:p>
              <a:endParaRPr/>
            </a:p>
          </p:txBody>
        </p:sp>
        <p:sp>
          <p:nvSpPr>
            <p:cNvPr id="90" name="object 90"/>
            <p:cNvSpPr/>
            <p:nvPr/>
          </p:nvSpPr>
          <p:spPr>
            <a:xfrm>
              <a:off x="5260085" y="5049774"/>
              <a:ext cx="135890" cy="70485"/>
            </a:xfrm>
            <a:custGeom>
              <a:avLst/>
              <a:gdLst/>
              <a:ahLst/>
              <a:cxnLst/>
              <a:rect l="l" t="t" r="r" b="b"/>
              <a:pathLst>
                <a:path w="135889" h="70485">
                  <a:moveTo>
                    <a:pt x="135636" y="0"/>
                  </a:moveTo>
                  <a:lnTo>
                    <a:pt x="0" y="70104"/>
                  </a:lnTo>
                </a:path>
              </a:pathLst>
            </a:custGeom>
            <a:ln w="25908">
              <a:solidFill>
                <a:srgbClr val="0000C6"/>
              </a:solidFill>
            </a:ln>
          </p:spPr>
          <p:txBody>
            <a:bodyPr wrap="square" lIns="0" tIns="0" rIns="0" bIns="0" rtlCol="0"/>
            <a:lstStyle/>
            <a:p>
              <a:endParaRPr/>
            </a:p>
          </p:txBody>
        </p:sp>
        <p:sp>
          <p:nvSpPr>
            <p:cNvPr id="91" name="object 91"/>
            <p:cNvSpPr/>
            <p:nvPr/>
          </p:nvSpPr>
          <p:spPr>
            <a:xfrm>
              <a:off x="3669792" y="4168140"/>
              <a:ext cx="1740535" cy="1740535"/>
            </a:xfrm>
            <a:custGeom>
              <a:avLst/>
              <a:gdLst/>
              <a:ahLst/>
              <a:cxnLst/>
              <a:rect l="l" t="t" r="r" b="b"/>
              <a:pathLst>
                <a:path w="1740535" h="1740535">
                  <a:moveTo>
                    <a:pt x="0" y="870204"/>
                  </a:moveTo>
                  <a:lnTo>
                    <a:pt x="1287" y="822457"/>
                  </a:lnTo>
                  <a:lnTo>
                    <a:pt x="5106" y="775384"/>
                  </a:lnTo>
                  <a:lnTo>
                    <a:pt x="11389" y="729051"/>
                  </a:lnTo>
                  <a:lnTo>
                    <a:pt x="20070" y="683523"/>
                  </a:lnTo>
                  <a:lnTo>
                    <a:pt x="31084" y="638867"/>
                  </a:lnTo>
                  <a:lnTo>
                    <a:pt x="44363" y="595150"/>
                  </a:lnTo>
                  <a:lnTo>
                    <a:pt x="59841" y="552437"/>
                  </a:lnTo>
                  <a:lnTo>
                    <a:pt x="77452" y="510796"/>
                  </a:lnTo>
                  <a:lnTo>
                    <a:pt x="97129" y="470292"/>
                  </a:lnTo>
                  <a:lnTo>
                    <a:pt x="118807" y="430992"/>
                  </a:lnTo>
                  <a:lnTo>
                    <a:pt x="142418" y="392963"/>
                  </a:lnTo>
                  <a:lnTo>
                    <a:pt x="167897" y="356270"/>
                  </a:lnTo>
                  <a:lnTo>
                    <a:pt x="195177" y="320980"/>
                  </a:lnTo>
                  <a:lnTo>
                    <a:pt x="224191" y="287159"/>
                  </a:lnTo>
                  <a:lnTo>
                    <a:pt x="254874" y="254874"/>
                  </a:lnTo>
                  <a:lnTo>
                    <a:pt x="287159" y="224191"/>
                  </a:lnTo>
                  <a:lnTo>
                    <a:pt x="320980" y="195177"/>
                  </a:lnTo>
                  <a:lnTo>
                    <a:pt x="356270" y="167897"/>
                  </a:lnTo>
                  <a:lnTo>
                    <a:pt x="392963" y="142418"/>
                  </a:lnTo>
                  <a:lnTo>
                    <a:pt x="430992" y="118807"/>
                  </a:lnTo>
                  <a:lnTo>
                    <a:pt x="470292" y="97129"/>
                  </a:lnTo>
                  <a:lnTo>
                    <a:pt x="510796" y="77452"/>
                  </a:lnTo>
                  <a:lnTo>
                    <a:pt x="552437" y="59841"/>
                  </a:lnTo>
                  <a:lnTo>
                    <a:pt x="595150" y="44363"/>
                  </a:lnTo>
                  <a:lnTo>
                    <a:pt x="638867" y="31084"/>
                  </a:lnTo>
                  <a:lnTo>
                    <a:pt x="683523" y="20070"/>
                  </a:lnTo>
                  <a:lnTo>
                    <a:pt x="729051" y="11389"/>
                  </a:lnTo>
                  <a:lnTo>
                    <a:pt x="775384" y="5106"/>
                  </a:lnTo>
                  <a:lnTo>
                    <a:pt x="822457" y="1287"/>
                  </a:lnTo>
                  <a:lnTo>
                    <a:pt x="870204" y="0"/>
                  </a:lnTo>
                  <a:lnTo>
                    <a:pt x="917950" y="1287"/>
                  </a:lnTo>
                  <a:lnTo>
                    <a:pt x="965023" y="5106"/>
                  </a:lnTo>
                  <a:lnTo>
                    <a:pt x="1011356" y="11389"/>
                  </a:lnTo>
                  <a:lnTo>
                    <a:pt x="1056884" y="20070"/>
                  </a:lnTo>
                  <a:lnTo>
                    <a:pt x="1101540" y="31084"/>
                  </a:lnTo>
                  <a:lnTo>
                    <a:pt x="1145257" y="44363"/>
                  </a:lnTo>
                  <a:lnTo>
                    <a:pt x="1187970" y="59841"/>
                  </a:lnTo>
                  <a:lnTo>
                    <a:pt x="1229611" y="77452"/>
                  </a:lnTo>
                  <a:lnTo>
                    <a:pt x="1270115" y="97129"/>
                  </a:lnTo>
                  <a:lnTo>
                    <a:pt x="1309415" y="118807"/>
                  </a:lnTo>
                  <a:lnTo>
                    <a:pt x="1347444" y="142418"/>
                  </a:lnTo>
                  <a:lnTo>
                    <a:pt x="1384137" y="167897"/>
                  </a:lnTo>
                  <a:lnTo>
                    <a:pt x="1419427" y="195177"/>
                  </a:lnTo>
                  <a:lnTo>
                    <a:pt x="1453248" y="224191"/>
                  </a:lnTo>
                  <a:lnTo>
                    <a:pt x="1485533" y="254874"/>
                  </a:lnTo>
                  <a:lnTo>
                    <a:pt x="1516216" y="287159"/>
                  </a:lnTo>
                  <a:lnTo>
                    <a:pt x="1545230" y="320980"/>
                  </a:lnTo>
                  <a:lnTo>
                    <a:pt x="1572510" y="356270"/>
                  </a:lnTo>
                  <a:lnTo>
                    <a:pt x="1597989" y="392963"/>
                  </a:lnTo>
                  <a:lnTo>
                    <a:pt x="1621600" y="430992"/>
                  </a:lnTo>
                  <a:lnTo>
                    <a:pt x="1643278" y="470292"/>
                  </a:lnTo>
                  <a:lnTo>
                    <a:pt x="1662955" y="510796"/>
                  </a:lnTo>
                  <a:lnTo>
                    <a:pt x="1680566" y="552437"/>
                  </a:lnTo>
                  <a:lnTo>
                    <a:pt x="1696044" y="595150"/>
                  </a:lnTo>
                  <a:lnTo>
                    <a:pt x="1709323" y="638867"/>
                  </a:lnTo>
                  <a:lnTo>
                    <a:pt x="1720337" y="683523"/>
                  </a:lnTo>
                  <a:lnTo>
                    <a:pt x="1729018" y="729051"/>
                  </a:lnTo>
                  <a:lnTo>
                    <a:pt x="1735301" y="775384"/>
                  </a:lnTo>
                  <a:lnTo>
                    <a:pt x="1739120" y="822457"/>
                  </a:lnTo>
                  <a:lnTo>
                    <a:pt x="1740408" y="870204"/>
                  </a:lnTo>
                  <a:lnTo>
                    <a:pt x="1739120" y="917950"/>
                  </a:lnTo>
                  <a:lnTo>
                    <a:pt x="1735301" y="965023"/>
                  </a:lnTo>
                  <a:lnTo>
                    <a:pt x="1729018" y="1011356"/>
                  </a:lnTo>
                  <a:lnTo>
                    <a:pt x="1720337" y="1056884"/>
                  </a:lnTo>
                  <a:lnTo>
                    <a:pt x="1709323" y="1101540"/>
                  </a:lnTo>
                  <a:lnTo>
                    <a:pt x="1696044" y="1145257"/>
                  </a:lnTo>
                  <a:lnTo>
                    <a:pt x="1680566" y="1187970"/>
                  </a:lnTo>
                  <a:lnTo>
                    <a:pt x="1662955" y="1229611"/>
                  </a:lnTo>
                  <a:lnTo>
                    <a:pt x="1643278" y="1270115"/>
                  </a:lnTo>
                  <a:lnTo>
                    <a:pt x="1621600" y="1309415"/>
                  </a:lnTo>
                  <a:lnTo>
                    <a:pt x="1597989" y="1347444"/>
                  </a:lnTo>
                  <a:lnTo>
                    <a:pt x="1572510" y="1384137"/>
                  </a:lnTo>
                  <a:lnTo>
                    <a:pt x="1545230" y="1419427"/>
                  </a:lnTo>
                  <a:lnTo>
                    <a:pt x="1516216" y="1453248"/>
                  </a:lnTo>
                  <a:lnTo>
                    <a:pt x="1485533" y="1485533"/>
                  </a:lnTo>
                  <a:lnTo>
                    <a:pt x="1453248" y="1516216"/>
                  </a:lnTo>
                  <a:lnTo>
                    <a:pt x="1419427" y="1545230"/>
                  </a:lnTo>
                  <a:lnTo>
                    <a:pt x="1384137" y="1572510"/>
                  </a:lnTo>
                  <a:lnTo>
                    <a:pt x="1347444" y="1597989"/>
                  </a:lnTo>
                  <a:lnTo>
                    <a:pt x="1309415" y="1621600"/>
                  </a:lnTo>
                  <a:lnTo>
                    <a:pt x="1270115" y="1643278"/>
                  </a:lnTo>
                  <a:lnTo>
                    <a:pt x="1229611" y="1662955"/>
                  </a:lnTo>
                  <a:lnTo>
                    <a:pt x="1187970" y="1680566"/>
                  </a:lnTo>
                  <a:lnTo>
                    <a:pt x="1145257" y="1696044"/>
                  </a:lnTo>
                  <a:lnTo>
                    <a:pt x="1101540" y="1709323"/>
                  </a:lnTo>
                  <a:lnTo>
                    <a:pt x="1056884" y="1720337"/>
                  </a:lnTo>
                  <a:lnTo>
                    <a:pt x="1011356" y="1729018"/>
                  </a:lnTo>
                  <a:lnTo>
                    <a:pt x="965023" y="1735301"/>
                  </a:lnTo>
                  <a:lnTo>
                    <a:pt x="917950" y="1739120"/>
                  </a:lnTo>
                  <a:lnTo>
                    <a:pt x="870204" y="1740408"/>
                  </a:lnTo>
                  <a:lnTo>
                    <a:pt x="822457" y="1739120"/>
                  </a:lnTo>
                  <a:lnTo>
                    <a:pt x="775384" y="1735301"/>
                  </a:lnTo>
                  <a:lnTo>
                    <a:pt x="729051" y="1729018"/>
                  </a:lnTo>
                  <a:lnTo>
                    <a:pt x="683523" y="1720337"/>
                  </a:lnTo>
                  <a:lnTo>
                    <a:pt x="638867" y="1709323"/>
                  </a:lnTo>
                  <a:lnTo>
                    <a:pt x="595150" y="1696044"/>
                  </a:lnTo>
                  <a:lnTo>
                    <a:pt x="552437" y="1680566"/>
                  </a:lnTo>
                  <a:lnTo>
                    <a:pt x="510796" y="1662955"/>
                  </a:lnTo>
                  <a:lnTo>
                    <a:pt x="470292" y="1643278"/>
                  </a:lnTo>
                  <a:lnTo>
                    <a:pt x="430992" y="1621600"/>
                  </a:lnTo>
                  <a:lnTo>
                    <a:pt x="392963" y="1597989"/>
                  </a:lnTo>
                  <a:lnTo>
                    <a:pt x="356270" y="1572510"/>
                  </a:lnTo>
                  <a:lnTo>
                    <a:pt x="320980" y="1545230"/>
                  </a:lnTo>
                  <a:lnTo>
                    <a:pt x="287159" y="1516216"/>
                  </a:lnTo>
                  <a:lnTo>
                    <a:pt x="254874" y="1485533"/>
                  </a:lnTo>
                  <a:lnTo>
                    <a:pt x="224191" y="1453248"/>
                  </a:lnTo>
                  <a:lnTo>
                    <a:pt x="195177" y="1419427"/>
                  </a:lnTo>
                  <a:lnTo>
                    <a:pt x="167897" y="1384137"/>
                  </a:lnTo>
                  <a:lnTo>
                    <a:pt x="142418" y="1347444"/>
                  </a:lnTo>
                  <a:lnTo>
                    <a:pt x="118807" y="1309415"/>
                  </a:lnTo>
                  <a:lnTo>
                    <a:pt x="97129" y="1270115"/>
                  </a:lnTo>
                  <a:lnTo>
                    <a:pt x="77452" y="1229611"/>
                  </a:lnTo>
                  <a:lnTo>
                    <a:pt x="59841" y="1187970"/>
                  </a:lnTo>
                  <a:lnTo>
                    <a:pt x="44363" y="1145257"/>
                  </a:lnTo>
                  <a:lnTo>
                    <a:pt x="31084" y="1101540"/>
                  </a:lnTo>
                  <a:lnTo>
                    <a:pt x="20070" y="1056884"/>
                  </a:lnTo>
                  <a:lnTo>
                    <a:pt x="11389" y="1011356"/>
                  </a:lnTo>
                  <a:lnTo>
                    <a:pt x="5106" y="965023"/>
                  </a:lnTo>
                  <a:lnTo>
                    <a:pt x="1287" y="917950"/>
                  </a:lnTo>
                  <a:lnTo>
                    <a:pt x="0" y="870204"/>
                  </a:lnTo>
                  <a:close/>
                </a:path>
              </a:pathLst>
            </a:custGeom>
            <a:ln w="12192">
              <a:solidFill>
                <a:srgbClr val="000000"/>
              </a:solidFill>
            </a:ln>
          </p:spPr>
          <p:txBody>
            <a:bodyPr wrap="square" lIns="0" tIns="0" rIns="0" bIns="0" rtlCol="0"/>
            <a:lstStyle/>
            <a:p>
              <a:endParaRPr/>
            </a:p>
          </p:txBody>
        </p:sp>
        <p:sp>
          <p:nvSpPr>
            <p:cNvPr id="92" name="object 92"/>
            <p:cNvSpPr/>
            <p:nvPr/>
          </p:nvSpPr>
          <p:spPr>
            <a:xfrm>
              <a:off x="4539996" y="5914644"/>
              <a:ext cx="0" cy="76200"/>
            </a:xfrm>
            <a:custGeom>
              <a:avLst/>
              <a:gdLst/>
              <a:ahLst/>
              <a:cxnLst/>
              <a:rect l="l" t="t" r="r" b="b"/>
              <a:pathLst>
                <a:path h="76200">
                  <a:moveTo>
                    <a:pt x="0" y="0"/>
                  </a:moveTo>
                  <a:lnTo>
                    <a:pt x="0" y="76199"/>
                  </a:lnTo>
                </a:path>
              </a:pathLst>
            </a:custGeom>
            <a:ln w="12192">
              <a:solidFill>
                <a:srgbClr val="000000"/>
              </a:solidFill>
            </a:ln>
          </p:spPr>
          <p:txBody>
            <a:bodyPr wrap="square" lIns="0" tIns="0" rIns="0" bIns="0" rtlCol="0"/>
            <a:lstStyle/>
            <a:p>
              <a:endParaRPr/>
            </a:p>
          </p:txBody>
        </p:sp>
        <p:sp>
          <p:nvSpPr>
            <p:cNvPr id="93" name="object 93"/>
            <p:cNvSpPr/>
            <p:nvPr/>
          </p:nvSpPr>
          <p:spPr>
            <a:xfrm>
              <a:off x="4533900" y="4085844"/>
              <a:ext cx="0" cy="76200"/>
            </a:xfrm>
            <a:custGeom>
              <a:avLst/>
              <a:gdLst/>
              <a:ahLst/>
              <a:cxnLst/>
              <a:rect l="l" t="t" r="r" b="b"/>
              <a:pathLst>
                <a:path h="76200">
                  <a:moveTo>
                    <a:pt x="0" y="0"/>
                  </a:moveTo>
                  <a:lnTo>
                    <a:pt x="0" y="76199"/>
                  </a:lnTo>
                </a:path>
              </a:pathLst>
            </a:custGeom>
            <a:ln w="12192">
              <a:solidFill>
                <a:srgbClr val="000000"/>
              </a:solidFill>
            </a:ln>
          </p:spPr>
          <p:txBody>
            <a:bodyPr wrap="square" lIns="0" tIns="0" rIns="0" bIns="0" rtlCol="0"/>
            <a:lstStyle/>
            <a:p>
              <a:endParaRPr/>
            </a:p>
          </p:txBody>
        </p:sp>
        <p:sp>
          <p:nvSpPr>
            <p:cNvPr id="94" name="object 94"/>
            <p:cNvSpPr/>
            <p:nvPr/>
          </p:nvSpPr>
          <p:spPr>
            <a:xfrm>
              <a:off x="3581400" y="5038344"/>
              <a:ext cx="76200" cy="0"/>
            </a:xfrm>
            <a:custGeom>
              <a:avLst/>
              <a:gdLst/>
              <a:ahLst/>
              <a:cxnLst/>
              <a:rect l="l" t="t" r="r" b="b"/>
              <a:pathLst>
                <a:path w="76200">
                  <a:moveTo>
                    <a:pt x="76200" y="0"/>
                  </a:moveTo>
                  <a:lnTo>
                    <a:pt x="0" y="0"/>
                  </a:lnTo>
                </a:path>
              </a:pathLst>
            </a:custGeom>
            <a:ln w="12192">
              <a:solidFill>
                <a:srgbClr val="000000"/>
              </a:solidFill>
            </a:ln>
          </p:spPr>
          <p:txBody>
            <a:bodyPr wrap="square" lIns="0" tIns="0" rIns="0" bIns="0" rtlCol="0"/>
            <a:lstStyle/>
            <a:p>
              <a:endParaRPr/>
            </a:p>
          </p:txBody>
        </p:sp>
        <p:sp>
          <p:nvSpPr>
            <p:cNvPr id="95" name="object 95"/>
            <p:cNvSpPr/>
            <p:nvPr/>
          </p:nvSpPr>
          <p:spPr>
            <a:xfrm>
              <a:off x="5416295" y="5044440"/>
              <a:ext cx="76200" cy="0"/>
            </a:xfrm>
            <a:custGeom>
              <a:avLst/>
              <a:gdLst/>
              <a:ahLst/>
              <a:cxnLst/>
              <a:rect l="l" t="t" r="r" b="b"/>
              <a:pathLst>
                <a:path w="76200">
                  <a:moveTo>
                    <a:pt x="0" y="0"/>
                  </a:moveTo>
                  <a:lnTo>
                    <a:pt x="76200" y="0"/>
                  </a:lnTo>
                </a:path>
              </a:pathLst>
            </a:custGeom>
            <a:ln w="12192">
              <a:solidFill>
                <a:srgbClr val="000000"/>
              </a:solidFill>
            </a:ln>
          </p:spPr>
          <p:txBody>
            <a:bodyPr wrap="square" lIns="0" tIns="0" rIns="0" bIns="0" rtlCol="0"/>
            <a:lstStyle/>
            <a:p>
              <a:endParaRPr/>
            </a:p>
          </p:txBody>
        </p:sp>
      </p:grpSp>
      <p:sp>
        <p:nvSpPr>
          <p:cNvPr id="96" name="object 96"/>
          <p:cNvSpPr txBox="1"/>
          <p:nvPr/>
        </p:nvSpPr>
        <p:spPr>
          <a:xfrm>
            <a:off x="4244975" y="3964114"/>
            <a:ext cx="263525" cy="162560"/>
          </a:xfrm>
          <a:prstGeom prst="rect">
            <a:avLst/>
          </a:prstGeom>
        </p:spPr>
        <p:txBody>
          <a:bodyPr vert="horz" wrap="square" lIns="0" tIns="12700" rIns="0" bIns="0" rtlCol="0">
            <a:spAutoFit/>
          </a:bodyPr>
          <a:lstStyle/>
          <a:p>
            <a:pPr marL="12700">
              <a:lnSpc>
                <a:spcPct val="100000"/>
              </a:lnSpc>
              <a:spcBef>
                <a:spcPts val="100"/>
              </a:spcBef>
            </a:pPr>
            <a:r>
              <a:rPr sz="900" spc="-20" dirty="0">
                <a:latin typeface="Arial"/>
                <a:cs typeface="Arial"/>
              </a:rPr>
              <a:t>270°</a:t>
            </a:r>
            <a:endParaRPr sz="900">
              <a:latin typeface="Arial"/>
              <a:cs typeface="Arial"/>
            </a:endParaRPr>
          </a:p>
        </p:txBody>
      </p:sp>
      <p:sp>
        <p:nvSpPr>
          <p:cNvPr id="97" name="object 97"/>
          <p:cNvSpPr txBox="1"/>
          <p:nvPr/>
        </p:nvSpPr>
        <p:spPr>
          <a:xfrm>
            <a:off x="4587875" y="5951677"/>
            <a:ext cx="199390" cy="162560"/>
          </a:xfrm>
          <a:prstGeom prst="rect">
            <a:avLst/>
          </a:prstGeom>
        </p:spPr>
        <p:txBody>
          <a:bodyPr vert="horz" wrap="square" lIns="0" tIns="12700" rIns="0" bIns="0" rtlCol="0">
            <a:spAutoFit/>
          </a:bodyPr>
          <a:lstStyle/>
          <a:p>
            <a:pPr marL="12700">
              <a:lnSpc>
                <a:spcPct val="100000"/>
              </a:lnSpc>
              <a:spcBef>
                <a:spcPts val="100"/>
              </a:spcBef>
            </a:pPr>
            <a:r>
              <a:rPr sz="900" spc="-25" dirty="0">
                <a:latin typeface="Arial"/>
                <a:cs typeface="Arial"/>
              </a:rPr>
              <a:t>90°</a:t>
            </a:r>
            <a:endParaRPr sz="900">
              <a:latin typeface="Arial"/>
              <a:cs typeface="Arial"/>
            </a:endParaRPr>
          </a:p>
        </p:txBody>
      </p:sp>
      <p:sp>
        <p:nvSpPr>
          <p:cNvPr id="98" name="object 98"/>
          <p:cNvSpPr txBox="1"/>
          <p:nvPr/>
        </p:nvSpPr>
        <p:spPr>
          <a:xfrm>
            <a:off x="3355949" y="5049964"/>
            <a:ext cx="263525" cy="162560"/>
          </a:xfrm>
          <a:prstGeom prst="rect">
            <a:avLst/>
          </a:prstGeom>
        </p:spPr>
        <p:txBody>
          <a:bodyPr vert="horz" wrap="square" lIns="0" tIns="12700" rIns="0" bIns="0" rtlCol="0">
            <a:spAutoFit/>
          </a:bodyPr>
          <a:lstStyle/>
          <a:p>
            <a:pPr marL="12700">
              <a:lnSpc>
                <a:spcPct val="100000"/>
              </a:lnSpc>
              <a:spcBef>
                <a:spcPts val="100"/>
              </a:spcBef>
            </a:pPr>
            <a:r>
              <a:rPr sz="900" spc="-20" dirty="0">
                <a:latin typeface="Arial"/>
                <a:cs typeface="Arial"/>
              </a:rPr>
              <a:t>180°</a:t>
            </a:r>
            <a:endParaRPr sz="900">
              <a:latin typeface="Arial"/>
              <a:cs typeface="Arial"/>
            </a:endParaRPr>
          </a:p>
        </p:txBody>
      </p:sp>
      <p:sp>
        <p:nvSpPr>
          <p:cNvPr id="99" name="object 99"/>
          <p:cNvSpPr txBox="1"/>
          <p:nvPr/>
        </p:nvSpPr>
        <p:spPr>
          <a:xfrm>
            <a:off x="5483187" y="4897602"/>
            <a:ext cx="135255" cy="162560"/>
          </a:xfrm>
          <a:prstGeom prst="rect">
            <a:avLst/>
          </a:prstGeom>
        </p:spPr>
        <p:txBody>
          <a:bodyPr vert="horz" wrap="square" lIns="0" tIns="12700" rIns="0" bIns="0" rtlCol="0">
            <a:spAutoFit/>
          </a:bodyPr>
          <a:lstStyle/>
          <a:p>
            <a:pPr marL="12700">
              <a:lnSpc>
                <a:spcPct val="100000"/>
              </a:lnSpc>
              <a:spcBef>
                <a:spcPts val="100"/>
              </a:spcBef>
            </a:pPr>
            <a:r>
              <a:rPr sz="900" spc="-25" dirty="0">
                <a:latin typeface="Arial"/>
                <a:cs typeface="Arial"/>
              </a:rPr>
              <a:t>0°</a:t>
            </a:r>
            <a:endParaRPr sz="900">
              <a:latin typeface="Arial"/>
              <a:cs typeface="Arial"/>
            </a:endParaRPr>
          </a:p>
        </p:txBody>
      </p:sp>
      <p:grpSp>
        <p:nvGrpSpPr>
          <p:cNvPr id="100" name="object 100"/>
          <p:cNvGrpSpPr/>
          <p:nvPr/>
        </p:nvGrpSpPr>
        <p:grpSpPr>
          <a:xfrm>
            <a:off x="4535170" y="5013647"/>
            <a:ext cx="643890" cy="76200"/>
            <a:chOff x="4535170" y="5013647"/>
            <a:chExt cx="643890" cy="76200"/>
          </a:xfrm>
        </p:grpSpPr>
        <p:sp>
          <p:nvSpPr>
            <p:cNvPr id="101" name="object 101"/>
            <p:cNvSpPr/>
            <p:nvPr/>
          </p:nvSpPr>
          <p:spPr>
            <a:xfrm>
              <a:off x="4541520" y="5050535"/>
              <a:ext cx="561340" cy="1905"/>
            </a:xfrm>
            <a:custGeom>
              <a:avLst/>
              <a:gdLst/>
              <a:ahLst/>
              <a:cxnLst/>
              <a:rect l="l" t="t" r="r" b="b"/>
              <a:pathLst>
                <a:path w="561339" h="1904">
                  <a:moveTo>
                    <a:pt x="0" y="0"/>
                  </a:moveTo>
                  <a:lnTo>
                    <a:pt x="560832" y="1346"/>
                  </a:lnTo>
                </a:path>
              </a:pathLst>
            </a:custGeom>
            <a:ln w="12700">
              <a:solidFill>
                <a:srgbClr val="FB0128"/>
              </a:solidFill>
            </a:ln>
          </p:spPr>
          <p:txBody>
            <a:bodyPr wrap="square" lIns="0" tIns="0" rIns="0" bIns="0" rtlCol="0"/>
            <a:lstStyle/>
            <a:p>
              <a:endParaRPr/>
            </a:p>
          </p:txBody>
        </p:sp>
        <p:sp>
          <p:nvSpPr>
            <p:cNvPr id="102" name="object 102"/>
            <p:cNvSpPr/>
            <p:nvPr/>
          </p:nvSpPr>
          <p:spPr>
            <a:xfrm>
              <a:off x="5051463" y="5013647"/>
              <a:ext cx="127635" cy="76200"/>
            </a:xfrm>
            <a:custGeom>
              <a:avLst/>
              <a:gdLst/>
              <a:ahLst/>
              <a:cxnLst/>
              <a:rect l="l" t="t" r="r" b="b"/>
              <a:pathLst>
                <a:path w="127635" h="76200">
                  <a:moveTo>
                    <a:pt x="177" y="0"/>
                  </a:moveTo>
                  <a:lnTo>
                    <a:pt x="50888" y="38227"/>
                  </a:lnTo>
                  <a:lnTo>
                    <a:pt x="0" y="76200"/>
                  </a:lnTo>
                  <a:lnTo>
                    <a:pt x="127088" y="38417"/>
                  </a:lnTo>
                  <a:lnTo>
                    <a:pt x="177" y="0"/>
                  </a:lnTo>
                  <a:close/>
                </a:path>
              </a:pathLst>
            </a:custGeom>
            <a:solidFill>
              <a:srgbClr val="FB0128"/>
            </a:solidFill>
          </p:spPr>
          <p:txBody>
            <a:bodyPr wrap="square" lIns="0" tIns="0" rIns="0" bIns="0" rtlCol="0"/>
            <a:lstStyle/>
            <a:p>
              <a:endParaRPr/>
            </a:p>
          </p:txBody>
        </p:sp>
      </p:grpSp>
      <p:sp>
        <p:nvSpPr>
          <p:cNvPr id="103" name="object 103"/>
          <p:cNvSpPr txBox="1"/>
          <p:nvPr/>
        </p:nvSpPr>
        <p:spPr>
          <a:xfrm>
            <a:off x="4009961" y="6185090"/>
            <a:ext cx="939800" cy="269240"/>
          </a:xfrm>
          <a:prstGeom prst="rect">
            <a:avLst/>
          </a:prstGeom>
        </p:spPr>
        <p:txBody>
          <a:bodyPr vert="horz" wrap="square" lIns="0" tIns="12065" rIns="0" bIns="0" rtlCol="0">
            <a:spAutoFit/>
          </a:bodyPr>
          <a:lstStyle/>
          <a:p>
            <a:pPr marL="12700">
              <a:lnSpc>
                <a:spcPct val="100000"/>
              </a:lnSpc>
              <a:spcBef>
                <a:spcPts val="95"/>
              </a:spcBef>
            </a:pPr>
            <a:r>
              <a:rPr sz="1600" dirty="0">
                <a:latin typeface="Arial"/>
                <a:cs typeface="Arial"/>
              </a:rPr>
              <a:t>1</a:t>
            </a:r>
            <a:r>
              <a:rPr sz="1600" spc="-15" dirty="0">
                <a:latin typeface="Arial"/>
                <a:cs typeface="Arial"/>
              </a:rPr>
              <a:t> </a:t>
            </a:r>
            <a:r>
              <a:rPr sz="1600" spc="-10" dirty="0">
                <a:latin typeface="Arial"/>
                <a:cs typeface="Arial"/>
              </a:rPr>
              <a:t>Element</a:t>
            </a:r>
            <a:endParaRPr sz="1600">
              <a:latin typeface="Arial"/>
              <a:cs typeface="Arial"/>
            </a:endParaRPr>
          </a:p>
        </p:txBody>
      </p:sp>
      <p:grpSp>
        <p:nvGrpSpPr>
          <p:cNvPr id="104" name="object 104"/>
          <p:cNvGrpSpPr/>
          <p:nvPr/>
        </p:nvGrpSpPr>
        <p:grpSpPr>
          <a:xfrm>
            <a:off x="2829814" y="1458213"/>
            <a:ext cx="1925320" cy="1917700"/>
            <a:chOff x="2829814" y="1458213"/>
            <a:chExt cx="1925320" cy="1917700"/>
          </a:xfrm>
        </p:grpSpPr>
        <p:sp>
          <p:nvSpPr>
            <p:cNvPr id="105" name="object 105"/>
            <p:cNvSpPr/>
            <p:nvPr/>
          </p:nvSpPr>
          <p:spPr>
            <a:xfrm>
              <a:off x="3807714" y="2420874"/>
              <a:ext cx="848994" cy="0"/>
            </a:xfrm>
            <a:custGeom>
              <a:avLst/>
              <a:gdLst/>
              <a:ahLst/>
              <a:cxnLst/>
              <a:rect l="l" t="t" r="r" b="b"/>
              <a:pathLst>
                <a:path w="848995">
                  <a:moveTo>
                    <a:pt x="0" y="0"/>
                  </a:moveTo>
                  <a:lnTo>
                    <a:pt x="848868" y="0"/>
                  </a:lnTo>
                </a:path>
              </a:pathLst>
            </a:custGeom>
            <a:ln w="25908">
              <a:solidFill>
                <a:srgbClr val="0000C6"/>
              </a:solidFill>
            </a:ln>
          </p:spPr>
          <p:txBody>
            <a:bodyPr wrap="square" lIns="0" tIns="0" rIns="0" bIns="0" rtlCol="0"/>
            <a:lstStyle/>
            <a:p>
              <a:endParaRPr/>
            </a:p>
          </p:txBody>
        </p:sp>
        <p:sp>
          <p:nvSpPr>
            <p:cNvPr id="106" name="object 106"/>
            <p:cNvSpPr/>
            <p:nvPr/>
          </p:nvSpPr>
          <p:spPr>
            <a:xfrm>
              <a:off x="4523994" y="2349246"/>
              <a:ext cx="134620" cy="71755"/>
            </a:xfrm>
            <a:custGeom>
              <a:avLst/>
              <a:gdLst/>
              <a:ahLst/>
              <a:cxnLst/>
              <a:rect l="l" t="t" r="r" b="b"/>
              <a:pathLst>
                <a:path w="134620" h="71755">
                  <a:moveTo>
                    <a:pt x="134112" y="71627"/>
                  </a:moveTo>
                  <a:lnTo>
                    <a:pt x="0" y="0"/>
                  </a:lnTo>
                </a:path>
              </a:pathLst>
            </a:custGeom>
            <a:ln w="25908">
              <a:solidFill>
                <a:srgbClr val="0000C6"/>
              </a:solidFill>
            </a:ln>
          </p:spPr>
          <p:txBody>
            <a:bodyPr wrap="square" lIns="0" tIns="0" rIns="0" bIns="0" rtlCol="0"/>
            <a:lstStyle/>
            <a:p>
              <a:endParaRPr/>
            </a:p>
          </p:txBody>
        </p:sp>
        <p:sp>
          <p:nvSpPr>
            <p:cNvPr id="107" name="object 107"/>
            <p:cNvSpPr/>
            <p:nvPr/>
          </p:nvSpPr>
          <p:spPr>
            <a:xfrm>
              <a:off x="4516374" y="2420874"/>
              <a:ext cx="134620" cy="70485"/>
            </a:xfrm>
            <a:custGeom>
              <a:avLst/>
              <a:gdLst/>
              <a:ahLst/>
              <a:cxnLst/>
              <a:rect l="l" t="t" r="r" b="b"/>
              <a:pathLst>
                <a:path w="134620" h="70485">
                  <a:moveTo>
                    <a:pt x="134112" y="0"/>
                  </a:moveTo>
                  <a:lnTo>
                    <a:pt x="0" y="70104"/>
                  </a:lnTo>
                </a:path>
              </a:pathLst>
            </a:custGeom>
            <a:ln w="25908">
              <a:solidFill>
                <a:srgbClr val="0000C6"/>
              </a:solidFill>
            </a:ln>
          </p:spPr>
          <p:txBody>
            <a:bodyPr wrap="square" lIns="0" tIns="0" rIns="0" bIns="0" rtlCol="0"/>
            <a:lstStyle/>
            <a:p>
              <a:endParaRPr/>
            </a:p>
          </p:txBody>
        </p:sp>
        <p:sp>
          <p:nvSpPr>
            <p:cNvPr id="108" name="object 108"/>
            <p:cNvSpPr/>
            <p:nvPr/>
          </p:nvSpPr>
          <p:spPr>
            <a:xfrm>
              <a:off x="2926080" y="1548383"/>
              <a:ext cx="1739264" cy="1739264"/>
            </a:xfrm>
            <a:custGeom>
              <a:avLst/>
              <a:gdLst/>
              <a:ahLst/>
              <a:cxnLst/>
              <a:rect l="l" t="t" r="r" b="b"/>
              <a:pathLst>
                <a:path w="1739264" h="1739264">
                  <a:moveTo>
                    <a:pt x="0" y="869441"/>
                  </a:moveTo>
                  <a:lnTo>
                    <a:pt x="1286" y="821738"/>
                  </a:lnTo>
                  <a:lnTo>
                    <a:pt x="5101" y="774707"/>
                  </a:lnTo>
                  <a:lnTo>
                    <a:pt x="11379" y="728415"/>
                  </a:lnTo>
                  <a:lnTo>
                    <a:pt x="20053" y="682927"/>
                  </a:lnTo>
                  <a:lnTo>
                    <a:pt x="31057" y="638311"/>
                  </a:lnTo>
                  <a:lnTo>
                    <a:pt x="44325" y="594633"/>
                  </a:lnTo>
                  <a:lnTo>
                    <a:pt x="59790" y="551958"/>
                  </a:lnTo>
                  <a:lnTo>
                    <a:pt x="77385" y="510353"/>
                  </a:lnTo>
                  <a:lnTo>
                    <a:pt x="97046" y="469885"/>
                  </a:lnTo>
                  <a:lnTo>
                    <a:pt x="118705" y="430620"/>
                  </a:lnTo>
                  <a:lnTo>
                    <a:pt x="142296" y="392624"/>
                  </a:lnTo>
                  <a:lnTo>
                    <a:pt x="167753" y="355963"/>
                  </a:lnTo>
                  <a:lnTo>
                    <a:pt x="195009" y="320703"/>
                  </a:lnTo>
                  <a:lnTo>
                    <a:pt x="223999" y="286912"/>
                  </a:lnTo>
                  <a:lnTo>
                    <a:pt x="254655" y="254655"/>
                  </a:lnTo>
                  <a:lnTo>
                    <a:pt x="286912" y="223999"/>
                  </a:lnTo>
                  <a:lnTo>
                    <a:pt x="320703" y="195009"/>
                  </a:lnTo>
                  <a:lnTo>
                    <a:pt x="355963" y="167753"/>
                  </a:lnTo>
                  <a:lnTo>
                    <a:pt x="392624" y="142296"/>
                  </a:lnTo>
                  <a:lnTo>
                    <a:pt x="430620" y="118705"/>
                  </a:lnTo>
                  <a:lnTo>
                    <a:pt x="469885" y="97046"/>
                  </a:lnTo>
                  <a:lnTo>
                    <a:pt x="510353" y="77385"/>
                  </a:lnTo>
                  <a:lnTo>
                    <a:pt x="551958" y="59790"/>
                  </a:lnTo>
                  <a:lnTo>
                    <a:pt x="594633" y="44325"/>
                  </a:lnTo>
                  <a:lnTo>
                    <a:pt x="638311" y="31057"/>
                  </a:lnTo>
                  <a:lnTo>
                    <a:pt x="682927" y="20053"/>
                  </a:lnTo>
                  <a:lnTo>
                    <a:pt x="728415" y="11379"/>
                  </a:lnTo>
                  <a:lnTo>
                    <a:pt x="774707" y="5101"/>
                  </a:lnTo>
                  <a:lnTo>
                    <a:pt x="821738" y="1286"/>
                  </a:lnTo>
                  <a:lnTo>
                    <a:pt x="869441" y="0"/>
                  </a:lnTo>
                  <a:lnTo>
                    <a:pt x="917145" y="1286"/>
                  </a:lnTo>
                  <a:lnTo>
                    <a:pt x="964176" y="5101"/>
                  </a:lnTo>
                  <a:lnTo>
                    <a:pt x="1010468" y="11379"/>
                  </a:lnTo>
                  <a:lnTo>
                    <a:pt x="1055956" y="20053"/>
                  </a:lnTo>
                  <a:lnTo>
                    <a:pt x="1100572" y="31057"/>
                  </a:lnTo>
                  <a:lnTo>
                    <a:pt x="1144250" y="44325"/>
                  </a:lnTo>
                  <a:lnTo>
                    <a:pt x="1186925" y="59790"/>
                  </a:lnTo>
                  <a:lnTo>
                    <a:pt x="1228530" y="77385"/>
                  </a:lnTo>
                  <a:lnTo>
                    <a:pt x="1268998" y="97046"/>
                  </a:lnTo>
                  <a:lnTo>
                    <a:pt x="1308263" y="118705"/>
                  </a:lnTo>
                  <a:lnTo>
                    <a:pt x="1346259" y="142296"/>
                  </a:lnTo>
                  <a:lnTo>
                    <a:pt x="1382920" y="167753"/>
                  </a:lnTo>
                  <a:lnTo>
                    <a:pt x="1418180" y="195009"/>
                  </a:lnTo>
                  <a:lnTo>
                    <a:pt x="1451971" y="223999"/>
                  </a:lnTo>
                  <a:lnTo>
                    <a:pt x="1484228" y="254655"/>
                  </a:lnTo>
                  <a:lnTo>
                    <a:pt x="1514884" y="286912"/>
                  </a:lnTo>
                  <a:lnTo>
                    <a:pt x="1543874" y="320703"/>
                  </a:lnTo>
                  <a:lnTo>
                    <a:pt x="1571130" y="355963"/>
                  </a:lnTo>
                  <a:lnTo>
                    <a:pt x="1596587" y="392624"/>
                  </a:lnTo>
                  <a:lnTo>
                    <a:pt x="1620178" y="430620"/>
                  </a:lnTo>
                  <a:lnTo>
                    <a:pt x="1641837" y="469885"/>
                  </a:lnTo>
                  <a:lnTo>
                    <a:pt x="1661498" y="510353"/>
                  </a:lnTo>
                  <a:lnTo>
                    <a:pt x="1679093" y="551958"/>
                  </a:lnTo>
                  <a:lnTo>
                    <a:pt x="1694558" y="594633"/>
                  </a:lnTo>
                  <a:lnTo>
                    <a:pt x="1707826" y="638311"/>
                  </a:lnTo>
                  <a:lnTo>
                    <a:pt x="1718830" y="682927"/>
                  </a:lnTo>
                  <a:lnTo>
                    <a:pt x="1727504" y="728415"/>
                  </a:lnTo>
                  <a:lnTo>
                    <a:pt x="1733782" y="774707"/>
                  </a:lnTo>
                  <a:lnTo>
                    <a:pt x="1737597" y="821738"/>
                  </a:lnTo>
                  <a:lnTo>
                    <a:pt x="1738883" y="869441"/>
                  </a:lnTo>
                  <a:lnTo>
                    <a:pt x="1737597" y="917145"/>
                  </a:lnTo>
                  <a:lnTo>
                    <a:pt x="1733782" y="964176"/>
                  </a:lnTo>
                  <a:lnTo>
                    <a:pt x="1727504" y="1010468"/>
                  </a:lnTo>
                  <a:lnTo>
                    <a:pt x="1718830" y="1055956"/>
                  </a:lnTo>
                  <a:lnTo>
                    <a:pt x="1707826" y="1100572"/>
                  </a:lnTo>
                  <a:lnTo>
                    <a:pt x="1694558" y="1144250"/>
                  </a:lnTo>
                  <a:lnTo>
                    <a:pt x="1679093" y="1186925"/>
                  </a:lnTo>
                  <a:lnTo>
                    <a:pt x="1661498" y="1228530"/>
                  </a:lnTo>
                  <a:lnTo>
                    <a:pt x="1641837" y="1268998"/>
                  </a:lnTo>
                  <a:lnTo>
                    <a:pt x="1620178" y="1308263"/>
                  </a:lnTo>
                  <a:lnTo>
                    <a:pt x="1596587" y="1346259"/>
                  </a:lnTo>
                  <a:lnTo>
                    <a:pt x="1571130" y="1382920"/>
                  </a:lnTo>
                  <a:lnTo>
                    <a:pt x="1543874" y="1418180"/>
                  </a:lnTo>
                  <a:lnTo>
                    <a:pt x="1514884" y="1451971"/>
                  </a:lnTo>
                  <a:lnTo>
                    <a:pt x="1484228" y="1484228"/>
                  </a:lnTo>
                  <a:lnTo>
                    <a:pt x="1451971" y="1514884"/>
                  </a:lnTo>
                  <a:lnTo>
                    <a:pt x="1418180" y="1543874"/>
                  </a:lnTo>
                  <a:lnTo>
                    <a:pt x="1382920" y="1571130"/>
                  </a:lnTo>
                  <a:lnTo>
                    <a:pt x="1346259" y="1596587"/>
                  </a:lnTo>
                  <a:lnTo>
                    <a:pt x="1308263" y="1620178"/>
                  </a:lnTo>
                  <a:lnTo>
                    <a:pt x="1268998" y="1641837"/>
                  </a:lnTo>
                  <a:lnTo>
                    <a:pt x="1228530" y="1661498"/>
                  </a:lnTo>
                  <a:lnTo>
                    <a:pt x="1186925" y="1679093"/>
                  </a:lnTo>
                  <a:lnTo>
                    <a:pt x="1144250" y="1694558"/>
                  </a:lnTo>
                  <a:lnTo>
                    <a:pt x="1100572" y="1707826"/>
                  </a:lnTo>
                  <a:lnTo>
                    <a:pt x="1055956" y="1718830"/>
                  </a:lnTo>
                  <a:lnTo>
                    <a:pt x="1010468" y="1727504"/>
                  </a:lnTo>
                  <a:lnTo>
                    <a:pt x="964176" y="1733782"/>
                  </a:lnTo>
                  <a:lnTo>
                    <a:pt x="917145" y="1737597"/>
                  </a:lnTo>
                  <a:lnTo>
                    <a:pt x="869441" y="1738883"/>
                  </a:lnTo>
                  <a:lnTo>
                    <a:pt x="821738" y="1737597"/>
                  </a:lnTo>
                  <a:lnTo>
                    <a:pt x="774707" y="1733782"/>
                  </a:lnTo>
                  <a:lnTo>
                    <a:pt x="728415" y="1727504"/>
                  </a:lnTo>
                  <a:lnTo>
                    <a:pt x="682927" y="1718830"/>
                  </a:lnTo>
                  <a:lnTo>
                    <a:pt x="638311" y="1707826"/>
                  </a:lnTo>
                  <a:lnTo>
                    <a:pt x="594633" y="1694558"/>
                  </a:lnTo>
                  <a:lnTo>
                    <a:pt x="551958" y="1679093"/>
                  </a:lnTo>
                  <a:lnTo>
                    <a:pt x="510353" y="1661498"/>
                  </a:lnTo>
                  <a:lnTo>
                    <a:pt x="469885" y="1641837"/>
                  </a:lnTo>
                  <a:lnTo>
                    <a:pt x="430620" y="1620178"/>
                  </a:lnTo>
                  <a:lnTo>
                    <a:pt x="392624" y="1596587"/>
                  </a:lnTo>
                  <a:lnTo>
                    <a:pt x="355963" y="1571130"/>
                  </a:lnTo>
                  <a:lnTo>
                    <a:pt x="320703" y="1543874"/>
                  </a:lnTo>
                  <a:lnTo>
                    <a:pt x="286912" y="1514884"/>
                  </a:lnTo>
                  <a:lnTo>
                    <a:pt x="254655" y="1484228"/>
                  </a:lnTo>
                  <a:lnTo>
                    <a:pt x="223999" y="1451971"/>
                  </a:lnTo>
                  <a:lnTo>
                    <a:pt x="195009" y="1418180"/>
                  </a:lnTo>
                  <a:lnTo>
                    <a:pt x="167753" y="1382920"/>
                  </a:lnTo>
                  <a:lnTo>
                    <a:pt x="142296" y="1346259"/>
                  </a:lnTo>
                  <a:lnTo>
                    <a:pt x="118705" y="1308263"/>
                  </a:lnTo>
                  <a:lnTo>
                    <a:pt x="97046" y="1268998"/>
                  </a:lnTo>
                  <a:lnTo>
                    <a:pt x="77385" y="1228530"/>
                  </a:lnTo>
                  <a:lnTo>
                    <a:pt x="59790" y="1186925"/>
                  </a:lnTo>
                  <a:lnTo>
                    <a:pt x="44325" y="1144250"/>
                  </a:lnTo>
                  <a:lnTo>
                    <a:pt x="31057" y="1100572"/>
                  </a:lnTo>
                  <a:lnTo>
                    <a:pt x="20053" y="1055956"/>
                  </a:lnTo>
                  <a:lnTo>
                    <a:pt x="11379" y="1010468"/>
                  </a:lnTo>
                  <a:lnTo>
                    <a:pt x="5101" y="964176"/>
                  </a:lnTo>
                  <a:lnTo>
                    <a:pt x="1286" y="917145"/>
                  </a:lnTo>
                  <a:lnTo>
                    <a:pt x="0" y="869441"/>
                  </a:lnTo>
                  <a:close/>
                </a:path>
              </a:pathLst>
            </a:custGeom>
            <a:ln w="12192">
              <a:solidFill>
                <a:srgbClr val="000000"/>
              </a:solidFill>
            </a:ln>
          </p:spPr>
          <p:txBody>
            <a:bodyPr wrap="square" lIns="0" tIns="0" rIns="0" bIns="0" rtlCol="0"/>
            <a:lstStyle/>
            <a:p>
              <a:endParaRPr/>
            </a:p>
          </p:txBody>
        </p:sp>
        <p:sp>
          <p:nvSpPr>
            <p:cNvPr id="109" name="object 109"/>
            <p:cNvSpPr/>
            <p:nvPr/>
          </p:nvSpPr>
          <p:spPr>
            <a:xfrm>
              <a:off x="3796284" y="3293363"/>
              <a:ext cx="0" cy="76200"/>
            </a:xfrm>
            <a:custGeom>
              <a:avLst/>
              <a:gdLst/>
              <a:ahLst/>
              <a:cxnLst/>
              <a:rect l="l" t="t" r="r" b="b"/>
              <a:pathLst>
                <a:path h="76200">
                  <a:moveTo>
                    <a:pt x="0" y="0"/>
                  </a:moveTo>
                  <a:lnTo>
                    <a:pt x="0" y="76200"/>
                  </a:lnTo>
                </a:path>
              </a:pathLst>
            </a:custGeom>
            <a:ln w="12192">
              <a:solidFill>
                <a:srgbClr val="000000"/>
              </a:solidFill>
            </a:ln>
          </p:spPr>
          <p:txBody>
            <a:bodyPr wrap="square" lIns="0" tIns="0" rIns="0" bIns="0" rtlCol="0"/>
            <a:lstStyle/>
            <a:p>
              <a:endParaRPr/>
            </a:p>
          </p:txBody>
        </p:sp>
        <p:sp>
          <p:nvSpPr>
            <p:cNvPr id="110" name="object 110"/>
            <p:cNvSpPr/>
            <p:nvPr/>
          </p:nvSpPr>
          <p:spPr>
            <a:xfrm>
              <a:off x="3788664" y="1464563"/>
              <a:ext cx="0" cy="76200"/>
            </a:xfrm>
            <a:custGeom>
              <a:avLst/>
              <a:gdLst/>
              <a:ahLst/>
              <a:cxnLst/>
              <a:rect l="l" t="t" r="r" b="b"/>
              <a:pathLst>
                <a:path h="76200">
                  <a:moveTo>
                    <a:pt x="0" y="0"/>
                  </a:moveTo>
                  <a:lnTo>
                    <a:pt x="0" y="76200"/>
                  </a:lnTo>
                </a:path>
              </a:pathLst>
            </a:custGeom>
            <a:ln w="12192">
              <a:solidFill>
                <a:srgbClr val="000000"/>
              </a:solidFill>
            </a:ln>
          </p:spPr>
          <p:txBody>
            <a:bodyPr wrap="square" lIns="0" tIns="0" rIns="0" bIns="0" rtlCol="0"/>
            <a:lstStyle/>
            <a:p>
              <a:endParaRPr/>
            </a:p>
          </p:txBody>
        </p:sp>
        <p:sp>
          <p:nvSpPr>
            <p:cNvPr id="111" name="object 111"/>
            <p:cNvSpPr/>
            <p:nvPr/>
          </p:nvSpPr>
          <p:spPr>
            <a:xfrm>
              <a:off x="2836164" y="2417063"/>
              <a:ext cx="76200" cy="0"/>
            </a:xfrm>
            <a:custGeom>
              <a:avLst/>
              <a:gdLst/>
              <a:ahLst/>
              <a:cxnLst/>
              <a:rect l="l" t="t" r="r" b="b"/>
              <a:pathLst>
                <a:path w="76200">
                  <a:moveTo>
                    <a:pt x="76200" y="0"/>
                  </a:moveTo>
                  <a:lnTo>
                    <a:pt x="0" y="0"/>
                  </a:lnTo>
                </a:path>
              </a:pathLst>
            </a:custGeom>
            <a:ln w="12192">
              <a:solidFill>
                <a:srgbClr val="000000"/>
              </a:solidFill>
            </a:ln>
          </p:spPr>
          <p:txBody>
            <a:bodyPr wrap="square" lIns="0" tIns="0" rIns="0" bIns="0" rtlCol="0"/>
            <a:lstStyle/>
            <a:p>
              <a:endParaRPr/>
            </a:p>
          </p:txBody>
        </p:sp>
        <p:sp>
          <p:nvSpPr>
            <p:cNvPr id="112" name="object 112"/>
            <p:cNvSpPr/>
            <p:nvPr/>
          </p:nvSpPr>
          <p:spPr>
            <a:xfrm>
              <a:off x="4672584" y="2424683"/>
              <a:ext cx="76200" cy="0"/>
            </a:xfrm>
            <a:custGeom>
              <a:avLst/>
              <a:gdLst/>
              <a:ahLst/>
              <a:cxnLst/>
              <a:rect l="l" t="t" r="r" b="b"/>
              <a:pathLst>
                <a:path w="76200">
                  <a:moveTo>
                    <a:pt x="0" y="0"/>
                  </a:moveTo>
                  <a:lnTo>
                    <a:pt x="76200" y="0"/>
                  </a:lnTo>
                </a:path>
              </a:pathLst>
            </a:custGeom>
            <a:ln w="12192">
              <a:solidFill>
                <a:srgbClr val="000000"/>
              </a:solidFill>
            </a:ln>
          </p:spPr>
          <p:txBody>
            <a:bodyPr wrap="square" lIns="0" tIns="0" rIns="0" bIns="0" rtlCol="0"/>
            <a:lstStyle/>
            <a:p>
              <a:endParaRPr/>
            </a:p>
          </p:txBody>
        </p:sp>
      </p:grpSp>
      <p:sp>
        <p:nvSpPr>
          <p:cNvPr id="113" name="object 113"/>
          <p:cNvSpPr txBox="1"/>
          <p:nvPr/>
        </p:nvSpPr>
        <p:spPr>
          <a:xfrm>
            <a:off x="3500437" y="1343153"/>
            <a:ext cx="263525" cy="162560"/>
          </a:xfrm>
          <a:prstGeom prst="rect">
            <a:avLst/>
          </a:prstGeom>
        </p:spPr>
        <p:txBody>
          <a:bodyPr vert="horz" wrap="square" lIns="0" tIns="12700" rIns="0" bIns="0" rtlCol="0">
            <a:spAutoFit/>
          </a:bodyPr>
          <a:lstStyle/>
          <a:p>
            <a:pPr marL="12700">
              <a:lnSpc>
                <a:spcPct val="100000"/>
              </a:lnSpc>
              <a:spcBef>
                <a:spcPts val="100"/>
              </a:spcBef>
            </a:pPr>
            <a:r>
              <a:rPr sz="900" spc="-20" dirty="0">
                <a:latin typeface="Arial"/>
                <a:cs typeface="Arial"/>
              </a:rPr>
              <a:t>270°</a:t>
            </a:r>
            <a:endParaRPr sz="900">
              <a:latin typeface="Arial"/>
              <a:cs typeface="Arial"/>
            </a:endParaRPr>
          </a:p>
        </p:txBody>
      </p:sp>
      <p:sp>
        <p:nvSpPr>
          <p:cNvPr id="114" name="object 114"/>
          <p:cNvSpPr txBox="1"/>
          <p:nvPr/>
        </p:nvSpPr>
        <p:spPr>
          <a:xfrm>
            <a:off x="3328922" y="3307770"/>
            <a:ext cx="939800" cy="469900"/>
          </a:xfrm>
          <a:prstGeom prst="rect">
            <a:avLst/>
          </a:prstGeom>
        </p:spPr>
        <p:txBody>
          <a:bodyPr vert="horz" wrap="square" lIns="0" tIns="35560" rIns="0" bIns="0" rtlCol="0">
            <a:spAutoFit/>
          </a:bodyPr>
          <a:lstStyle/>
          <a:p>
            <a:pPr marL="527050">
              <a:lnSpc>
                <a:spcPct val="100000"/>
              </a:lnSpc>
              <a:spcBef>
                <a:spcPts val="280"/>
              </a:spcBef>
            </a:pPr>
            <a:r>
              <a:rPr sz="900" spc="-25" dirty="0">
                <a:latin typeface="Arial"/>
                <a:cs typeface="Arial"/>
              </a:rPr>
              <a:t>90°</a:t>
            </a:r>
            <a:endParaRPr sz="900">
              <a:latin typeface="Arial"/>
              <a:cs typeface="Arial"/>
            </a:endParaRPr>
          </a:p>
          <a:p>
            <a:pPr marL="12700">
              <a:lnSpc>
                <a:spcPct val="100000"/>
              </a:lnSpc>
              <a:spcBef>
                <a:spcPts val="315"/>
              </a:spcBef>
            </a:pPr>
            <a:r>
              <a:rPr sz="1600" dirty="0">
                <a:latin typeface="Arial"/>
                <a:cs typeface="Arial"/>
              </a:rPr>
              <a:t>2</a:t>
            </a:r>
            <a:r>
              <a:rPr sz="1600" spc="-15" dirty="0">
                <a:latin typeface="Arial"/>
                <a:cs typeface="Arial"/>
              </a:rPr>
              <a:t> </a:t>
            </a:r>
            <a:r>
              <a:rPr sz="1600" spc="-10" dirty="0">
                <a:latin typeface="Arial"/>
                <a:cs typeface="Arial"/>
              </a:rPr>
              <a:t>Element</a:t>
            </a:r>
            <a:endParaRPr sz="1600">
              <a:latin typeface="Arial"/>
              <a:cs typeface="Arial"/>
            </a:endParaRPr>
          </a:p>
        </p:txBody>
      </p:sp>
      <p:sp>
        <p:nvSpPr>
          <p:cNvPr id="115" name="object 115"/>
          <p:cNvSpPr txBox="1"/>
          <p:nvPr/>
        </p:nvSpPr>
        <p:spPr>
          <a:xfrm>
            <a:off x="2611412" y="2429003"/>
            <a:ext cx="263525" cy="162560"/>
          </a:xfrm>
          <a:prstGeom prst="rect">
            <a:avLst/>
          </a:prstGeom>
        </p:spPr>
        <p:txBody>
          <a:bodyPr vert="horz" wrap="square" lIns="0" tIns="12700" rIns="0" bIns="0" rtlCol="0">
            <a:spAutoFit/>
          </a:bodyPr>
          <a:lstStyle/>
          <a:p>
            <a:pPr marL="12700">
              <a:lnSpc>
                <a:spcPct val="100000"/>
              </a:lnSpc>
              <a:spcBef>
                <a:spcPts val="100"/>
              </a:spcBef>
            </a:pPr>
            <a:r>
              <a:rPr sz="900" spc="-20" dirty="0">
                <a:latin typeface="Arial"/>
                <a:cs typeface="Arial"/>
              </a:rPr>
              <a:t>180°</a:t>
            </a:r>
            <a:endParaRPr sz="900">
              <a:latin typeface="Arial"/>
              <a:cs typeface="Arial"/>
            </a:endParaRPr>
          </a:p>
        </p:txBody>
      </p:sp>
      <p:sp>
        <p:nvSpPr>
          <p:cNvPr id="116" name="object 116"/>
          <p:cNvSpPr txBox="1"/>
          <p:nvPr/>
        </p:nvSpPr>
        <p:spPr>
          <a:xfrm>
            <a:off x="4738649" y="2276641"/>
            <a:ext cx="135255" cy="162560"/>
          </a:xfrm>
          <a:prstGeom prst="rect">
            <a:avLst/>
          </a:prstGeom>
        </p:spPr>
        <p:txBody>
          <a:bodyPr vert="horz" wrap="square" lIns="0" tIns="12700" rIns="0" bIns="0" rtlCol="0">
            <a:spAutoFit/>
          </a:bodyPr>
          <a:lstStyle/>
          <a:p>
            <a:pPr marL="12700">
              <a:lnSpc>
                <a:spcPct val="100000"/>
              </a:lnSpc>
              <a:spcBef>
                <a:spcPts val="100"/>
              </a:spcBef>
            </a:pPr>
            <a:r>
              <a:rPr sz="900" spc="-25" dirty="0">
                <a:latin typeface="Arial"/>
                <a:cs typeface="Arial"/>
              </a:rPr>
              <a:t>0°</a:t>
            </a:r>
            <a:endParaRPr sz="900">
              <a:latin typeface="Arial"/>
              <a:cs typeface="Arial"/>
            </a:endParaRPr>
          </a:p>
        </p:txBody>
      </p:sp>
      <p:grpSp>
        <p:nvGrpSpPr>
          <p:cNvPr id="117" name="object 117"/>
          <p:cNvGrpSpPr/>
          <p:nvPr/>
        </p:nvGrpSpPr>
        <p:grpSpPr>
          <a:xfrm>
            <a:off x="2929127" y="2328672"/>
            <a:ext cx="1504315" cy="169545"/>
            <a:chOff x="2929127" y="2328672"/>
            <a:chExt cx="1504315" cy="169545"/>
          </a:xfrm>
        </p:grpSpPr>
        <p:sp>
          <p:nvSpPr>
            <p:cNvPr id="118" name="object 118"/>
            <p:cNvSpPr/>
            <p:nvPr/>
          </p:nvSpPr>
          <p:spPr>
            <a:xfrm>
              <a:off x="2943605" y="2413254"/>
              <a:ext cx="850900" cy="0"/>
            </a:xfrm>
            <a:custGeom>
              <a:avLst/>
              <a:gdLst/>
              <a:ahLst/>
              <a:cxnLst/>
              <a:rect l="l" t="t" r="r" b="b"/>
              <a:pathLst>
                <a:path w="850900">
                  <a:moveTo>
                    <a:pt x="850391" y="0"/>
                  </a:moveTo>
                  <a:lnTo>
                    <a:pt x="0" y="0"/>
                  </a:lnTo>
                </a:path>
              </a:pathLst>
            </a:custGeom>
            <a:ln w="25908">
              <a:solidFill>
                <a:srgbClr val="0000C6"/>
              </a:solidFill>
            </a:ln>
          </p:spPr>
          <p:txBody>
            <a:bodyPr wrap="square" lIns="0" tIns="0" rIns="0" bIns="0" rtlCol="0"/>
            <a:lstStyle/>
            <a:p>
              <a:endParaRPr/>
            </a:p>
          </p:txBody>
        </p:sp>
        <p:sp>
          <p:nvSpPr>
            <p:cNvPr id="119" name="object 119"/>
            <p:cNvSpPr/>
            <p:nvPr/>
          </p:nvSpPr>
          <p:spPr>
            <a:xfrm>
              <a:off x="2942081" y="2413254"/>
              <a:ext cx="135890" cy="71755"/>
            </a:xfrm>
            <a:custGeom>
              <a:avLst/>
              <a:gdLst/>
              <a:ahLst/>
              <a:cxnLst/>
              <a:rect l="l" t="t" r="r" b="b"/>
              <a:pathLst>
                <a:path w="135889" h="71755">
                  <a:moveTo>
                    <a:pt x="0" y="0"/>
                  </a:moveTo>
                  <a:lnTo>
                    <a:pt x="135636" y="71628"/>
                  </a:lnTo>
                </a:path>
              </a:pathLst>
            </a:custGeom>
            <a:ln w="25908">
              <a:solidFill>
                <a:srgbClr val="0000C6"/>
              </a:solidFill>
            </a:ln>
          </p:spPr>
          <p:txBody>
            <a:bodyPr wrap="square" lIns="0" tIns="0" rIns="0" bIns="0" rtlCol="0"/>
            <a:lstStyle/>
            <a:p>
              <a:endParaRPr/>
            </a:p>
          </p:txBody>
        </p:sp>
        <p:sp>
          <p:nvSpPr>
            <p:cNvPr id="120" name="object 120"/>
            <p:cNvSpPr/>
            <p:nvPr/>
          </p:nvSpPr>
          <p:spPr>
            <a:xfrm>
              <a:off x="2949701" y="2341626"/>
              <a:ext cx="135890" cy="71755"/>
            </a:xfrm>
            <a:custGeom>
              <a:avLst/>
              <a:gdLst/>
              <a:ahLst/>
              <a:cxnLst/>
              <a:rect l="l" t="t" r="r" b="b"/>
              <a:pathLst>
                <a:path w="135889" h="71755">
                  <a:moveTo>
                    <a:pt x="0" y="71627"/>
                  </a:moveTo>
                  <a:lnTo>
                    <a:pt x="135636" y="0"/>
                  </a:lnTo>
                </a:path>
              </a:pathLst>
            </a:custGeom>
            <a:ln w="25908">
              <a:solidFill>
                <a:srgbClr val="0000C6"/>
              </a:solidFill>
            </a:ln>
          </p:spPr>
          <p:txBody>
            <a:bodyPr wrap="square" lIns="0" tIns="0" rIns="0" bIns="0" rtlCol="0"/>
            <a:lstStyle/>
            <a:p>
              <a:endParaRPr/>
            </a:p>
          </p:txBody>
        </p:sp>
        <p:sp>
          <p:nvSpPr>
            <p:cNvPr id="121" name="object 121"/>
            <p:cNvSpPr/>
            <p:nvPr/>
          </p:nvSpPr>
          <p:spPr>
            <a:xfrm>
              <a:off x="3220211" y="2412669"/>
              <a:ext cx="558165" cy="1905"/>
            </a:xfrm>
            <a:custGeom>
              <a:avLst/>
              <a:gdLst/>
              <a:ahLst/>
              <a:cxnLst/>
              <a:rect l="l" t="t" r="r" b="b"/>
              <a:pathLst>
                <a:path w="558164" h="1905">
                  <a:moveTo>
                    <a:pt x="557784" y="1346"/>
                  </a:moveTo>
                  <a:lnTo>
                    <a:pt x="0" y="0"/>
                  </a:lnTo>
                </a:path>
              </a:pathLst>
            </a:custGeom>
            <a:ln w="12699">
              <a:solidFill>
                <a:srgbClr val="FB0128"/>
              </a:solidFill>
            </a:ln>
          </p:spPr>
          <p:txBody>
            <a:bodyPr wrap="square" lIns="0" tIns="0" rIns="0" bIns="0" rtlCol="0"/>
            <a:lstStyle/>
            <a:p>
              <a:endParaRPr/>
            </a:p>
          </p:txBody>
        </p:sp>
        <p:sp>
          <p:nvSpPr>
            <p:cNvPr id="122" name="object 122"/>
            <p:cNvSpPr/>
            <p:nvPr/>
          </p:nvSpPr>
          <p:spPr>
            <a:xfrm>
              <a:off x="3144011" y="2374705"/>
              <a:ext cx="127635" cy="76200"/>
            </a:xfrm>
            <a:custGeom>
              <a:avLst/>
              <a:gdLst/>
              <a:ahLst/>
              <a:cxnLst/>
              <a:rect l="l" t="t" r="r" b="b"/>
              <a:pathLst>
                <a:path w="127635" h="76200">
                  <a:moveTo>
                    <a:pt x="127088" y="0"/>
                  </a:moveTo>
                  <a:lnTo>
                    <a:pt x="0" y="37782"/>
                  </a:lnTo>
                  <a:lnTo>
                    <a:pt x="126911" y="76200"/>
                  </a:lnTo>
                  <a:lnTo>
                    <a:pt x="76200" y="37973"/>
                  </a:lnTo>
                  <a:lnTo>
                    <a:pt x="127088" y="0"/>
                  </a:lnTo>
                  <a:close/>
                </a:path>
              </a:pathLst>
            </a:custGeom>
            <a:solidFill>
              <a:srgbClr val="FB0128"/>
            </a:solidFill>
          </p:spPr>
          <p:txBody>
            <a:bodyPr wrap="square" lIns="0" tIns="0" rIns="0" bIns="0" rtlCol="0"/>
            <a:lstStyle/>
            <a:p>
              <a:endParaRPr/>
            </a:p>
          </p:txBody>
        </p:sp>
        <p:sp>
          <p:nvSpPr>
            <p:cNvPr id="123" name="object 123"/>
            <p:cNvSpPr/>
            <p:nvPr/>
          </p:nvSpPr>
          <p:spPr>
            <a:xfrm>
              <a:off x="3797808" y="2421636"/>
              <a:ext cx="559435" cy="1905"/>
            </a:xfrm>
            <a:custGeom>
              <a:avLst/>
              <a:gdLst/>
              <a:ahLst/>
              <a:cxnLst/>
              <a:rect l="l" t="t" r="r" b="b"/>
              <a:pathLst>
                <a:path w="559435" h="1905">
                  <a:moveTo>
                    <a:pt x="0" y="0"/>
                  </a:moveTo>
                  <a:lnTo>
                    <a:pt x="559308" y="1346"/>
                  </a:lnTo>
                </a:path>
              </a:pathLst>
            </a:custGeom>
            <a:ln w="12700">
              <a:solidFill>
                <a:srgbClr val="FB0128"/>
              </a:solidFill>
            </a:ln>
          </p:spPr>
          <p:txBody>
            <a:bodyPr wrap="square" lIns="0" tIns="0" rIns="0" bIns="0" rtlCol="0"/>
            <a:lstStyle/>
            <a:p>
              <a:endParaRPr/>
            </a:p>
          </p:txBody>
        </p:sp>
        <p:sp>
          <p:nvSpPr>
            <p:cNvPr id="124" name="object 124"/>
            <p:cNvSpPr/>
            <p:nvPr/>
          </p:nvSpPr>
          <p:spPr>
            <a:xfrm>
              <a:off x="4306227" y="2384746"/>
              <a:ext cx="127635" cy="76200"/>
            </a:xfrm>
            <a:custGeom>
              <a:avLst/>
              <a:gdLst/>
              <a:ahLst/>
              <a:cxnLst/>
              <a:rect l="l" t="t" r="r" b="b"/>
              <a:pathLst>
                <a:path w="127635" h="76200">
                  <a:moveTo>
                    <a:pt x="177" y="0"/>
                  </a:moveTo>
                  <a:lnTo>
                    <a:pt x="50888" y="38226"/>
                  </a:lnTo>
                  <a:lnTo>
                    <a:pt x="0" y="76199"/>
                  </a:lnTo>
                  <a:lnTo>
                    <a:pt x="127088" y="38417"/>
                  </a:lnTo>
                  <a:lnTo>
                    <a:pt x="177" y="0"/>
                  </a:lnTo>
                  <a:close/>
                </a:path>
              </a:pathLst>
            </a:custGeom>
            <a:solidFill>
              <a:srgbClr val="FB0128"/>
            </a:solidFill>
          </p:spPr>
          <p:txBody>
            <a:bodyPr wrap="square" lIns="0" tIns="0" rIns="0" bIns="0" rtlCol="0"/>
            <a:lstStyle/>
            <a:p>
              <a:endParaRPr/>
            </a:p>
          </p:txBody>
        </p:sp>
        <p:sp>
          <p:nvSpPr>
            <p:cNvPr id="125" name="object 125"/>
            <p:cNvSpPr/>
            <p:nvPr/>
          </p:nvSpPr>
          <p:spPr>
            <a:xfrm>
              <a:off x="3794760" y="2362200"/>
              <a:ext cx="0" cy="121920"/>
            </a:xfrm>
            <a:custGeom>
              <a:avLst/>
              <a:gdLst/>
              <a:ahLst/>
              <a:cxnLst/>
              <a:rect l="l" t="t" r="r" b="b"/>
              <a:pathLst>
                <a:path h="121919">
                  <a:moveTo>
                    <a:pt x="0" y="0"/>
                  </a:moveTo>
                  <a:lnTo>
                    <a:pt x="0" y="121920"/>
                  </a:lnTo>
                </a:path>
              </a:pathLst>
            </a:custGeom>
            <a:ln w="12192">
              <a:solidFill>
                <a:srgbClr val="000000"/>
              </a:solidFill>
            </a:ln>
          </p:spPr>
          <p:txBody>
            <a:bodyPr wrap="square" lIns="0" tIns="0" rIns="0" bIns="0" rtlCol="0"/>
            <a:lstStyle/>
            <a:p>
              <a:endParaRPr/>
            </a:p>
          </p:txBody>
        </p:sp>
      </p:grpSp>
      <p:grpSp>
        <p:nvGrpSpPr>
          <p:cNvPr id="126" name="object 126"/>
          <p:cNvGrpSpPr/>
          <p:nvPr/>
        </p:nvGrpSpPr>
        <p:grpSpPr>
          <a:xfrm>
            <a:off x="4996941" y="1474977"/>
            <a:ext cx="1925320" cy="1917700"/>
            <a:chOff x="4996941" y="1474977"/>
            <a:chExt cx="1925320" cy="1917700"/>
          </a:xfrm>
        </p:grpSpPr>
        <p:sp>
          <p:nvSpPr>
            <p:cNvPr id="127" name="object 127"/>
            <p:cNvSpPr/>
            <p:nvPr/>
          </p:nvSpPr>
          <p:spPr>
            <a:xfrm>
              <a:off x="5974841" y="2443733"/>
              <a:ext cx="848994" cy="0"/>
            </a:xfrm>
            <a:custGeom>
              <a:avLst/>
              <a:gdLst/>
              <a:ahLst/>
              <a:cxnLst/>
              <a:rect l="l" t="t" r="r" b="b"/>
              <a:pathLst>
                <a:path w="848995">
                  <a:moveTo>
                    <a:pt x="0" y="0"/>
                  </a:moveTo>
                  <a:lnTo>
                    <a:pt x="848868" y="0"/>
                  </a:lnTo>
                </a:path>
              </a:pathLst>
            </a:custGeom>
            <a:ln w="25908">
              <a:solidFill>
                <a:srgbClr val="0000C6"/>
              </a:solidFill>
            </a:ln>
          </p:spPr>
          <p:txBody>
            <a:bodyPr wrap="square" lIns="0" tIns="0" rIns="0" bIns="0" rtlCol="0"/>
            <a:lstStyle/>
            <a:p>
              <a:endParaRPr/>
            </a:p>
          </p:txBody>
        </p:sp>
        <p:sp>
          <p:nvSpPr>
            <p:cNvPr id="128" name="object 128"/>
            <p:cNvSpPr/>
            <p:nvPr/>
          </p:nvSpPr>
          <p:spPr>
            <a:xfrm>
              <a:off x="6691121" y="2372105"/>
              <a:ext cx="134620" cy="71755"/>
            </a:xfrm>
            <a:custGeom>
              <a:avLst/>
              <a:gdLst/>
              <a:ahLst/>
              <a:cxnLst/>
              <a:rect l="l" t="t" r="r" b="b"/>
              <a:pathLst>
                <a:path w="134620" h="71755">
                  <a:moveTo>
                    <a:pt x="134111" y="71627"/>
                  </a:moveTo>
                  <a:lnTo>
                    <a:pt x="0" y="0"/>
                  </a:lnTo>
                </a:path>
              </a:pathLst>
            </a:custGeom>
            <a:ln w="25908">
              <a:solidFill>
                <a:srgbClr val="0000C6"/>
              </a:solidFill>
            </a:ln>
          </p:spPr>
          <p:txBody>
            <a:bodyPr wrap="square" lIns="0" tIns="0" rIns="0" bIns="0" rtlCol="0"/>
            <a:lstStyle/>
            <a:p>
              <a:endParaRPr/>
            </a:p>
          </p:txBody>
        </p:sp>
        <p:sp>
          <p:nvSpPr>
            <p:cNvPr id="129" name="object 129"/>
            <p:cNvSpPr/>
            <p:nvPr/>
          </p:nvSpPr>
          <p:spPr>
            <a:xfrm>
              <a:off x="6681977" y="2443733"/>
              <a:ext cx="135890" cy="71755"/>
            </a:xfrm>
            <a:custGeom>
              <a:avLst/>
              <a:gdLst/>
              <a:ahLst/>
              <a:cxnLst/>
              <a:rect l="l" t="t" r="r" b="b"/>
              <a:pathLst>
                <a:path w="135890" h="71755">
                  <a:moveTo>
                    <a:pt x="135635" y="0"/>
                  </a:moveTo>
                  <a:lnTo>
                    <a:pt x="0" y="71628"/>
                  </a:lnTo>
                </a:path>
              </a:pathLst>
            </a:custGeom>
            <a:ln w="25908">
              <a:solidFill>
                <a:srgbClr val="0000C6"/>
              </a:solidFill>
            </a:ln>
          </p:spPr>
          <p:txBody>
            <a:bodyPr wrap="square" lIns="0" tIns="0" rIns="0" bIns="0" rtlCol="0"/>
            <a:lstStyle/>
            <a:p>
              <a:endParaRPr/>
            </a:p>
          </p:txBody>
        </p:sp>
        <p:sp>
          <p:nvSpPr>
            <p:cNvPr id="130" name="object 130"/>
            <p:cNvSpPr/>
            <p:nvPr/>
          </p:nvSpPr>
          <p:spPr>
            <a:xfrm>
              <a:off x="5093207" y="1563623"/>
              <a:ext cx="1739264" cy="1740535"/>
            </a:xfrm>
            <a:custGeom>
              <a:avLst/>
              <a:gdLst/>
              <a:ahLst/>
              <a:cxnLst/>
              <a:rect l="l" t="t" r="r" b="b"/>
              <a:pathLst>
                <a:path w="1739265" h="1740535">
                  <a:moveTo>
                    <a:pt x="0" y="870203"/>
                  </a:moveTo>
                  <a:lnTo>
                    <a:pt x="1286" y="822457"/>
                  </a:lnTo>
                  <a:lnTo>
                    <a:pt x="5101" y="775384"/>
                  </a:lnTo>
                  <a:lnTo>
                    <a:pt x="11379" y="729051"/>
                  </a:lnTo>
                  <a:lnTo>
                    <a:pt x="20053" y="683523"/>
                  </a:lnTo>
                  <a:lnTo>
                    <a:pt x="31057" y="638867"/>
                  </a:lnTo>
                  <a:lnTo>
                    <a:pt x="44325" y="595150"/>
                  </a:lnTo>
                  <a:lnTo>
                    <a:pt x="59790" y="552437"/>
                  </a:lnTo>
                  <a:lnTo>
                    <a:pt x="77385" y="510796"/>
                  </a:lnTo>
                  <a:lnTo>
                    <a:pt x="97046" y="470292"/>
                  </a:lnTo>
                  <a:lnTo>
                    <a:pt x="118705" y="430992"/>
                  </a:lnTo>
                  <a:lnTo>
                    <a:pt x="142296" y="392963"/>
                  </a:lnTo>
                  <a:lnTo>
                    <a:pt x="167753" y="356270"/>
                  </a:lnTo>
                  <a:lnTo>
                    <a:pt x="195009" y="320980"/>
                  </a:lnTo>
                  <a:lnTo>
                    <a:pt x="223999" y="287159"/>
                  </a:lnTo>
                  <a:lnTo>
                    <a:pt x="254655" y="254874"/>
                  </a:lnTo>
                  <a:lnTo>
                    <a:pt x="286912" y="224191"/>
                  </a:lnTo>
                  <a:lnTo>
                    <a:pt x="320703" y="195177"/>
                  </a:lnTo>
                  <a:lnTo>
                    <a:pt x="355963" y="167897"/>
                  </a:lnTo>
                  <a:lnTo>
                    <a:pt x="392624" y="142418"/>
                  </a:lnTo>
                  <a:lnTo>
                    <a:pt x="430620" y="118807"/>
                  </a:lnTo>
                  <a:lnTo>
                    <a:pt x="469885" y="97129"/>
                  </a:lnTo>
                  <a:lnTo>
                    <a:pt x="510353" y="77452"/>
                  </a:lnTo>
                  <a:lnTo>
                    <a:pt x="551958" y="59841"/>
                  </a:lnTo>
                  <a:lnTo>
                    <a:pt x="594633" y="44363"/>
                  </a:lnTo>
                  <a:lnTo>
                    <a:pt x="638311" y="31084"/>
                  </a:lnTo>
                  <a:lnTo>
                    <a:pt x="682927" y="20070"/>
                  </a:lnTo>
                  <a:lnTo>
                    <a:pt x="728415" y="11389"/>
                  </a:lnTo>
                  <a:lnTo>
                    <a:pt x="774707" y="5106"/>
                  </a:lnTo>
                  <a:lnTo>
                    <a:pt x="821738" y="1287"/>
                  </a:lnTo>
                  <a:lnTo>
                    <a:pt x="869441" y="0"/>
                  </a:lnTo>
                  <a:lnTo>
                    <a:pt x="917145" y="1287"/>
                  </a:lnTo>
                  <a:lnTo>
                    <a:pt x="964176" y="5106"/>
                  </a:lnTo>
                  <a:lnTo>
                    <a:pt x="1010468" y="11389"/>
                  </a:lnTo>
                  <a:lnTo>
                    <a:pt x="1055956" y="20070"/>
                  </a:lnTo>
                  <a:lnTo>
                    <a:pt x="1100572" y="31084"/>
                  </a:lnTo>
                  <a:lnTo>
                    <a:pt x="1144250" y="44363"/>
                  </a:lnTo>
                  <a:lnTo>
                    <a:pt x="1186925" y="59841"/>
                  </a:lnTo>
                  <a:lnTo>
                    <a:pt x="1228530" y="77452"/>
                  </a:lnTo>
                  <a:lnTo>
                    <a:pt x="1268998" y="97129"/>
                  </a:lnTo>
                  <a:lnTo>
                    <a:pt x="1308263" y="118807"/>
                  </a:lnTo>
                  <a:lnTo>
                    <a:pt x="1346259" y="142418"/>
                  </a:lnTo>
                  <a:lnTo>
                    <a:pt x="1382920" y="167897"/>
                  </a:lnTo>
                  <a:lnTo>
                    <a:pt x="1418180" y="195177"/>
                  </a:lnTo>
                  <a:lnTo>
                    <a:pt x="1451971" y="224191"/>
                  </a:lnTo>
                  <a:lnTo>
                    <a:pt x="1484228" y="254874"/>
                  </a:lnTo>
                  <a:lnTo>
                    <a:pt x="1514884" y="287159"/>
                  </a:lnTo>
                  <a:lnTo>
                    <a:pt x="1543874" y="320980"/>
                  </a:lnTo>
                  <a:lnTo>
                    <a:pt x="1571130" y="356270"/>
                  </a:lnTo>
                  <a:lnTo>
                    <a:pt x="1596587" y="392963"/>
                  </a:lnTo>
                  <a:lnTo>
                    <a:pt x="1620178" y="430992"/>
                  </a:lnTo>
                  <a:lnTo>
                    <a:pt x="1641837" y="470292"/>
                  </a:lnTo>
                  <a:lnTo>
                    <a:pt x="1661498" y="510796"/>
                  </a:lnTo>
                  <a:lnTo>
                    <a:pt x="1679093" y="552437"/>
                  </a:lnTo>
                  <a:lnTo>
                    <a:pt x="1694558" y="595150"/>
                  </a:lnTo>
                  <a:lnTo>
                    <a:pt x="1707826" y="638867"/>
                  </a:lnTo>
                  <a:lnTo>
                    <a:pt x="1718830" y="683523"/>
                  </a:lnTo>
                  <a:lnTo>
                    <a:pt x="1727504" y="729051"/>
                  </a:lnTo>
                  <a:lnTo>
                    <a:pt x="1733782" y="775384"/>
                  </a:lnTo>
                  <a:lnTo>
                    <a:pt x="1737597" y="822457"/>
                  </a:lnTo>
                  <a:lnTo>
                    <a:pt x="1738883" y="870203"/>
                  </a:lnTo>
                  <a:lnTo>
                    <a:pt x="1737597" y="917950"/>
                  </a:lnTo>
                  <a:lnTo>
                    <a:pt x="1733782" y="965023"/>
                  </a:lnTo>
                  <a:lnTo>
                    <a:pt x="1727504" y="1011356"/>
                  </a:lnTo>
                  <a:lnTo>
                    <a:pt x="1718830" y="1056884"/>
                  </a:lnTo>
                  <a:lnTo>
                    <a:pt x="1707826" y="1101540"/>
                  </a:lnTo>
                  <a:lnTo>
                    <a:pt x="1694558" y="1145257"/>
                  </a:lnTo>
                  <a:lnTo>
                    <a:pt x="1679093" y="1187970"/>
                  </a:lnTo>
                  <a:lnTo>
                    <a:pt x="1661498" y="1229611"/>
                  </a:lnTo>
                  <a:lnTo>
                    <a:pt x="1641837" y="1270115"/>
                  </a:lnTo>
                  <a:lnTo>
                    <a:pt x="1620178" y="1309415"/>
                  </a:lnTo>
                  <a:lnTo>
                    <a:pt x="1596587" y="1347444"/>
                  </a:lnTo>
                  <a:lnTo>
                    <a:pt x="1571130" y="1384137"/>
                  </a:lnTo>
                  <a:lnTo>
                    <a:pt x="1543874" y="1419427"/>
                  </a:lnTo>
                  <a:lnTo>
                    <a:pt x="1514884" y="1453248"/>
                  </a:lnTo>
                  <a:lnTo>
                    <a:pt x="1484228" y="1485533"/>
                  </a:lnTo>
                  <a:lnTo>
                    <a:pt x="1451971" y="1516216"/>
                  </a:lnTo>
                  <a:lnTo>
                    <a:pt x="1418180" y="1545230"/>
                  </a:lnTo>
                  <a:lnTo>
                    <a:pt x="1382920" y="1572510"/>
                  </a:lnTo>
                  <a:lnTo>
                    <a:pt x="1346259" y="1597989"/>
                  </a:lnTo>
                  <a:lnTo>
                    <a:pt x="1308263" y="1621600"/>
                  </a:lnTo>
                  <a:lnTo>
                    <a:pt x="1268998" y="1643278"/>
                  </a:lnTo>
                  <a:lnTo>
                    <a:pt x="1228530" y="1662955"/>
                  </a:lnTo>
                  <a:lnTo>
                    <a:pt x="1186925" y="1680566"/>
                  </a:lnTo>
                  <a:lnTo>
                    <a:pt x="1144250" y="1696044"/>
                  </a:lnTo>
                  <a:lnTo>
                    <a:pt x="1100572" y="1709323"/>
                  </a:lnTo>
                  <a:lnTo>
                    <a:pt x="1055956" y="1720337"/>
                  </a:lnTo>
                  <a:lnTo>
                    <a:pt x="1010468" y="1729018"/>
                  </a:lnTo>
                  <a:lnTo>
                    <a:pt x="964176" y="1735301"/>
                  </a:lnTo>
                  <a:lnTo>
                    <a:pt x="917145" y="1739120"/>
                  </a:lnTo>
                  <a:lnTo>
                    <a:pt x="869441" y="1740407"/>
                  </a:lnTo>
                  <a:lnTo>
                    <a:pt x="821738" y="1739120"/>
                  </a:lnTo>
                  <a:lnTo>
                    <a:pt x="774707" y="1735301"/>
                  </a:lnTo>
                  <a:lnTo>
                    <a:pt x="728415" y="1729018"/>
                  </a:lnTo>
                  <a:lnTo>
                    <a:pt x="682927" y="1720337"/>
                  </a:lnTo>
                  <a:lnTo>
                    <a:pt x="638311" y="1709323"/>
                  </a:lnTo>
                  <a:lnTo>
                    <a:pt x="594633" y="1696044"/>
                  </a:lnTo>
                  <a:lnTo>
                    <a:pt x="551958" y="1680566"/>
                  </a:lnTo>
                  <a:lnTo>
                    <a:pt x="510353" y="1662955"/>
                  </a:lnTo>
                  <a:lnTo>
                    <a:pt x="469885" y="1643278"/>
                  </a:lnTo>
                  <a:lnTo>
                    <a:pt x="430620" y="1621600"/>
                  </a:lnTo>
                  <a:lnTo>
                    <a:pt x="392624" y="1597989"/>
                  </a:lnTo>
                  <a:lnTo>
                    <a:pt x="355963" y="1572510"/>
                  </a:lnTo>
                  <a:lnTo>
                    <a:pt x="320703" y="1545230"/>
                  </a:lnTo>
                  <a:lnTo>
                    <a:pt x="286912" y="1516216"/>
                  </a:lnTo>
                  <a:lnTo>
                    <a:pt x="254655" y="1485533"/>
                  </a:lnTo>
                  <a:lnTo>
                    <a:pt x="223999" y="1453248"/>
                  </a:lnTo>
                  <a:lnTo>
                    <a:pt x="195009" y="1419427"/>
                  </a:lnTo>
                  <a:lnTo>
                    <a:pt x="167753" y="1384137"/>
                  </a:lnTo>
                  <a:lnTo>
                    <a:pt x="142296" y="1347444"/>
                  </a:lnTo>
                  <a:lnTo>
                    <a:pt x="118705" y="1309415"/>
                  </a:lnTo>
                  <a:lnTo>
                    <a:pt x="97046" y="1270115"/>
                  </a:lnTo>
                  <a:lnTo>
                    <a:pt x="77385" y="1229611"/>
                  </a:lnTo>
                  <a:lnTo>
                    <a:pt x="59790" y="1187970"/>
                  </a:lnTo>
                  <a:lnTo>
                    <a:pt x="44325" y="1145257"/>
                  </a:lnTo>
                  <a:lnTo>
                    <a:pt x="31057" y="1101540"/>
                  </a:lnTo>
                  <a:lnTo>
                    <a:pt x="20053" y="1056884"/>
                  </a:lnTo>
                  <a:lnTo>
                    <a:pt x="11379" y="1011356"/>
                  </a:lnTo>
                  <a:lnTo>
                    <a:pt x="5101" y="965023"/>
                  </a:lnTo>
                  <a:lnTo>
                    <a:pt x="1286" y="917950"/>
                  </a:lnTo>
                  <a:lnTo>
                    <a:pt x="0" y="870203"/>
                  </a:lnTo>
                  <a:close/>
                </a:path>
              </a:pathLst>
            </a:custGeom>
            <a:ln w="12192">
              <a:solidFill>
                <a:srgbClr val="000000"/>
              </a:solidFill>
            </a:ln>
          </p:spPr>
          <p:txBody>
            <a:bodyPr wrap="square" lIns="0" tIns="0" rIns="0" bIns="0" rtlCol="0"/>
            <a:lstStyle/>
            <a:p>
              <a:endParaRPr/>
            </a:p>
          </p:txBody>
        </p:sp>
        <p:sp>
          <p:nvSpPr>
            <p:cNvPr id="131" name="object 131"/>
            <p:cNvSpPr/>
            <p:nvPr/>
          </p:nvSpPr>
          <p:spPr>
            <a:xfrm>
              <a:off x="5963411" y="3310127"/>
              <a:ext cx="0" cy="76200"/>
            </a:xfrm>
            <a:custGeom>
              <a:avLst/>
              <a:gdLst/>
              <a:ahLst/>
              <a:cxnLst/>
              <a:rect l="l" t="t" r="r" b="b"/>
              <a:pathLst>
                <a:path h="76200">
                  <a:moveTo>
                    <a:pt x="0" y="0"/>
                  </a:moveTo>
                  <a:lnTo>
                    <a:pt x="0" y="76200"/>
                  </a:lnTo>
                </a:path>
              </a:pathLst>
            </a:custGeom>
            <a:ln w="12192">
              <a:solidFill>
                <a:srgbClr val="000000"/>
              </a:solidFill>
            </a:ln>
          </p:spPr>
          <p:txBody>
            <a:bodyPr wrap="square" lIns="0" tIns="0" rIns="0" bIns="0" rtlCol="0"/>
            <a:lstStyle/>
            <a:p>
              <a:endParaRPr/>
            </a:p>
          </p:txBody>
        </p:sp>
        <p:sp>
          <p:nvSpPr>
            <p:cNvPr id="132" name="object 132"/>
            <p:cNvSpPr/>
            <p:nvPr/>
          </p:nvSpPr>
          <p:spPr>
            <a:xfrm>
              <a:off x="5955791" y="1481327"/>
              <a:ext cx="0" cy="76200"/>
            </a:xfrm>
            <a:custGeom>
              <a:avLst/>
              <a:gdLst/>
              <a:ahLst/>
              <a:cxnLst/>
              <a:rect l="l" t="t" r="r" b="b"/>
              <a:pathLst>
                <a:path h="76200">
                  <a:moveTo>
                    <a:pt x="0" y="0"/>
                  </a:moveTo>
                  <a:lnTo>
                    <a:pt x="0" y="76200"/>
                  </a:lnTo>
                </a:path>
              </a:pathLst>
            </a:custGeom>
            <a:ln w="12192">
              <a:solidFill>
                <a:srgbClr val="000000"/>
              </a:solidFill>
            </a:ln>
          </p:spPr>
          <p:txBody>
            <a:bodyPr wrap="square" lIns="0" tIns="0" rIns="0" bIns="0" rtlCol="0"/>
            <a:lstStyle/>
            <a:p>
              <a:endParaRPr/>
            </a:p>
          </p:txBody>
        </p:sp>
        <p:sp>
          <p:nvSpPr>
            <p:cNvPr id="133" name="object 133"/>
            <p:cNvSpPr/>
            <p:nvPr/>
          </p:nvSpPr>
          <p:spPr>
            <a:xfrm>
              <a:off x="5003291" y="2433827"/>
              <a:ext cx="76200" cy="0"/>
            </a:xfrm>
            <a:custGeom>
              <a:avLst/>
              <a:gdLst/>
              <a:ahLst/>
              <a:cxnLst/>
              <a:rect l="l" t="t" r="r" b="b"/>
              <a:pathLst>
                <a:path w="76200">
                  <a:moveTo>
                    <a:pt x="76200" y="0"/>
                  </a:moveTo>
                  <a:lnTo>
                    <a:pt x="0" y="0"/>
                  </a:lnTo>
                </a:path>
              </a:pathLst>
            </a:custGeom>
            <a:ln w="12192">
              <a:solidFill>
                <a:srgbClr val="000000"/>
              </a:solidFill>
            </a:ln>
          </p:spPr>
          <p:txBody>
            <a:bodyPr wrap="square" lIns="0" tIns="0" rIns="0" bIns="0" rtlCol="0"/>
            <a:lstStyle/>
            <a:p>
              <a:endParaRPr/>
            </a:p>
          </p:txBody>
        </p:sp>
        <p:sp>
          <p:nvSpPr>
            <p:cNvPr id="134" name="object 134"/>
            <p:cNvSpPr/>
            <p:nvPr/>
          </p:nvSpPr>
          <p:spPr>
            <a:xfrm>
              <a:off x="6839711" y="2439924"/>
              <a:ext cx="76200" cy="0"/>
            </a:xfrm>
            <a:custGeom>
              <a:avLst/>
              <a:gdLst/>
              <a:ahLst/>
              <a:cxnLst/>
              <a:rect l="l" t="t" r="r" b="b"/>
              <a:pathLst>
                <a:path w="76200">
                  <a:moveTo>
                    <a:pt x="0" y="0"/>
                  </a:moveTo>
                  <a:lnTo>
                    <a:pt x="76200" y="0"/>
                  </a:lnTo>
                </a:path>
              </a:pathLst>
            </a:custGeom>
            <a:ln w="12192">
              <a:solidFill>
                <a:srgbClr val="000000"/>
              </a:solidFill>
            </a:ln>
          </p:spPr>
          <p:txBody>
            <a:bodyPr wrap="square" lIns="0" tIns="0" rIns="0" bIns="0" rtlCol="0"/>
            <a:lstStyle/>
            <a:p>
              <a:endParaRPr/>
            </a:p>
          </p:txBody>
        </p:sp>
      </p:grpSp>
      <p:sp>
        <p:nvSpPr>
          <p:cNvPr id="135" name="object 135"/>
          <p:cNvSpPr txBox="1"/>
          <p:nvPr/>
        </p:nvSpPr>
        <p:spPr>
          <a:xfrm>
            <a:off x="5667375" y="1359028"/>
            <a:ext cx="263525" cy="162560"/>
          </a:xfrm>
          <a:prstGeom prst="rect">
            <a:avLst/>
          </a:prstGeom>
        </p:spPr>
        <p:txBody>
          <a:bodyPr vert="horz" wrap="square" lIns="0" tIns="12700" rIns="0" bIns="0" rtlCol="0">
            <a:spAutoFit/>
          </a:bodyPr>
          <a:lstStyle/>
          <a:p>
            <a:pPr marL="12700">
              <a:lnSpc>
                <a:spcPct val="100000"/>
              </a:lnSpc>
              <a:spcBef>
                <a:spcPts val="100"/>
              </a:spcBef>
            </a:pPr>
            <a:r>
              <a:rPr sz="900" spc="-20" dirty="0">
                <a:latin typeface="Arial"/>
                <a:cs typeface="Arial"/>
              </a:rPr>
              <a:t>270°</a:t>
            </a:r>
            <a:endParaRPr sz="900">
              <a:latin typeface="Arial"/>
              <a:cs typeface="Arial"/>
            </a:endParaRPr>
          </a:p>
        </p:txBody>
      </p:sp>
      <p:sp>
        <p:nvSpPr>
          <p:cNvPr id="136" name="object 136"/>
          <p:cNvSpPr txBox="1"/>
          <p:nvPr/>
        </p:nvSpPr>
        <p:spPr>
          <a:xfrm>
            <a:off x="5418474" y="3332597"/>
            <a:ext cx="1110615" cy="445134"/>
          </a:xfrm>
          <a:prstGeom prst="rect">
            <a:avLst/>
          </a:prstGeom>
        </p:spPr>
        <p:txBody>
          <a:bodyPr vert="horz" wrap="square" lIns="0" tIns="26670" rIns="0" bIns="0" rtlCol="0">
            <a:spAutoFit/>
          </a:bodyPr>
          <a:lstStyle/>
          <a:p>
            <a:pPr marL="603885">
              <a:lnSpc>
                <a:spcPct val="100000"/>
              </a:lnSpc>
              <a:spcBef>
                <a:spcPts val="210"/>
              </a:spcBef>
            </a:pPr>
            <a:r>
              <a:rPr sz="900" spc="-25" dirty="0">
                <a:latin typeface="Arial"/>
                <a:cs typeface="Arial"/>
              </a:rPr>
              <a:t>90°</a:t>
            </a:r>
            <a:endParaRPr sz="900">
              <a:latin typeface="Arial"/>
              <a:cs typeface="Arial"/>
            </a:endParaRPr>
          </a:p>
          <a:p>
            <a:pPr marL="12700">
              <a:lnSpc>
                <a:spcPct val="100000"/>
              </a:lnSpc>
              <a:spcBef>
                <a:spcPts val="190"/>
              </a:spcBef>
            </a:pPr>
            <a:r>
              <a:rPr sz="1600" dirty="0">
                <a:latin typeface="Arial"/>
                <a:cs typeface="Arial"/>
              </a:rPr>
              <a:t>1½</a:t>
            </a:r>
            <a:r>
              <a:rPr sz="1600" spc="-20" dirty="0">
                <a:latin typeface="Arial"/>
                <a:cs typeface="Arial"/>
              </a:rPr>
              <a:t> </a:t>
            </a:r>
            <a:r>
              <a:rPr sz="1600" spc="-10" dirty="0">
                <a:latin typeface="Arial"/>
                <a:cs typeface="Arial"/>
              </a:rPr>
              <a:t>Element</a:t>
            </a:r>
            <a:endParaRPr sz="1600">
              <a:latin typeface="Arial"/>
              <a:cs typeface="Arial"/>
            </a:endParaRPr>
          </a:p>
        </p:txBody>
      </p:sp>
      <p:sp>
        <p:nvSpPr>
          <p:cNvPr id="137" name="object 137"/>
          <p:cNvSpPr txBox="1"/>
          <p:nvPr/>
        </p:nvSpPr>
        <p:spPr>
          <a:xfrm>
            <a:off x="6905587" y="2292516"/>
            <a:ext cx="135255" cy="162560"/>
          </a:xfrm>
          <a:prstGeom prst="rect">
            <a:avLst/>
          </a:prstGeom>
        </p:spPr>
        <p:txBody>
          <a:bodyPr vert="horz" wrap="square" lIns="0" tIns="12700" rIns="0" bIns="0" rtlCol="0">
            <a:spAutoFit/>
          </a:bodyPr>
          <a:lstStyle/>
          <a:p>
            <a:pPr marL="12700">
              <a:lnSpc>
                <a:spcPct val="100000"/>
              </a:lnSpc>
              <a:spcBef>
                <a:spcPts val="100"/>
              </a:spcBef>
            </a:pPr>
            <a:r>
              <a:rPr sz="900" spc="-25" dirty="0">
                <a:latin typeface="Arial"/>
                <a:cs typeface="Arial"/>
              </a:rPr>
              <a:t>0°</a:t>
            </a:r>
            <a:endParaRPr sz="900">
              <a:latin typeface="Arial"/>
              <a:cs typeface="Arial"/>
            </a:endParaRPr>
          </a:p>
        </p:txBody>
      </p:sp>
      <p:grpSp>
        <p:nvGrpSpPr>
          <p:cNvPr id="138" name="object 138"/>
          <p:cNvGrpSpPr/>
          <p:nvPr/>
        </p:nvGrpSpPr>
        <p:grpSpPr>
          <a:xfrm>
            <a:off x="5321806" y="2377439"/>
            <a:ext cx="1278890" cy="123825"/>
            <a:chOff x="5321806" y="2377439"/>
            <a:chExt cx="1278890" cy="123825"/>
          </a:xfrm>
        </p:grpSpPr>
        <p:sp>
          <p:nvSpPr>
            <p:cNvPr id="139" name="object 139"/>
            <p:cNvSpPr/>
            <p:nvPr/>
          </p:nvSpPr>
          <p:spPr>
            <a:xfrm>
              <a:off x="5398007" y="2452293"/>
              <a:ext cx="558165" cy="1905"/>
            </a:xfrm>
            <a:custGeom>
              <a:avLst/>
              <a:gdLst/>
              <a:ahLst/>
              <a:cxnLst/>
              <a:rect l="l" t="t" r="r" b="b"/>
              <a:pathLst>
                <a:path w="558164" h="1905">
                  <a:moveTo>
                    <a:pt x="557784" y="1346"/>
                  </a:moveTo>
                  <a:lnTo>
                    <a:pt x="0" y="0"/>
                  </a:lnTo>
                </a:path>
              </a:pathLst>
            </a:custGeom>
            <a:ln w="12699">
              <a:solidFill>
                <a:srgbClr val="FB0128"/>
              </a:solidFill>
            </a:ln>
          </p:spPr>
          <p:txBody>
            <a:bodyPr wrap="square" lIns="0" tIns="0" rIns="0" bIns="0" rtlCol="0"/>
            <a:lstStyle/>
            <a:p>
              <a:endParaRPr/>
            </a:p>
          </p:txBody>
        </p:sp>
        <p:sp>
          <p:nvSpPr>
            <p:cNvPr id="140" name="object 140"/>
            <p:cNvSpPr/>
            <p:nvPr/>
          </p:nvSpPr>
          <p:spPr>
            <a:xfrm>
              <a:off x="5321806" y="2414330"/>
              <a:ext cx="127635" cy="76200"/>
            </a:xfrm>
            <a:custGeom>
              <a:avLst/>
              <a:gdLst/>
              <a:ahLst/>
              <a:cxnLst/>
              <a:rect l="l" t="t" r="r" b="b"/>
              <a:pathLst>
                <a:path w="127635" h="76200">
                  <a:moveTo>
                    <a:pt x="127088" y="0"/>
                  </a:moveTo>
                  <a:lnTo>
                    <a:pt x="0" y="37782"/>
                  </a:lnTo>
                  <a:lnTo>
                    <a:pt x="126911" y="76200"/>
                  </a:lnTo>
                  <a:lnTo>
                    <a:pt x="76200" y="37973"/>
                  </a:lnTo>
                  <a:lnTo>
                    <a:pt x="127088" y="0"/>
                  </a:lnTo>
                  <a:close/>
                </a:path>
              </a:pathLst>
            </a:custGeom>
            <a:solidFill>
              <a:srgbClr val="FB0128"/>
            </a:solidFill>
          </p:spPr>
          <p:txBody>
            <a:bodyPr wrap="square" lIns="0" tIns="0" rIns="0" bIns="0" rtlCol="0"/>
            <a:lstStyle/>
            <a:p>
              <a:endParaRPr/>
            </a:p>
          </p:txBody>
        </p:sp>
        <p:sp>
          <p:nvSpPr>
            <p:cNvPr id="141" name="object 141"/>
            <p:cNvSpPr/>
            <p:nvPr/>
          </p:nvSpPr>
          <p:spPr>
            <a:xfrm>
              <a:off x="5964935" y="2444495"/>
              <a:ext cx="559435" cy="1905"/>
            </a:xfrm>
            <a:custGeom>
              <a:avLst/>
              <a:gdLst/>
              <a:ahLst/>
              <a:cxnLst/>
              <a:rect l="l" t="t" r="r" b="b"/>
              <a:pathLst>
                <a:path w="559434" h="1905">
                  <a:moveTo>
                    <a:pt x="0" y="0"/>
                  </a:moveTo>
                  <a:lnTo>
                    <a:pt x="559308" y="1346"/>
                  </a:lnTo>
                </a:path>
              </a:pathLst>
            </a:custGeom>
            <a:ln w="12700">
              <a:solidFill>
                <a:srgbClr val="FB0128"/>
              </a:solidFill>
            </a:ln>
          </p:spPr>
          <p:txBody>
            <a:bodyPr wrap="square" lIns="0" tIns="0" rIns="0" bIns="0" rtlCol="0"/>
            <a:lstStyle/>
            <a:p>
              <a:endParaRPr/>
            </a:p>
          </p:txBody>
        </p:sp>
        <p:sp>
          <p:nvSpPr>
            <p:cNvPr id="142" name="object 142"/>
            <p:cNvSpPr/>
            <p:nvPr/>
          </p:nvSpPr>
          <p:spPr>
            <a:xfrm>
              <a:off x="6473354" y="2407606"/>
              <a:ext cx="127635" cy="76200"/>
            </a:xfrm>
            <a:custGeom>
              <a:avLst/>
              <a:gdLst/>
              <a:ahLst/>
              <a:cxnLst/>
              <a:rect l="l" t="t" r="r" b="b"/>
              <a:pathLst>
                <a:path w="127634" h="76200">
                  <a:moveTo>
                    <a:pt x="177" y="0"/>
                  </a:moveTo>
                  <a:lnTo>
                    <a:pt x="50888" y="38226"/>
                  </a:lnTo>
                  <a:lnTo>
                    <a:pt x="0" y="76199"/>
                  </a:lnTo>
                  <a:lnTo>
                    <a:pt x="127088" y="38417"/>
                  </a:lnTo>
                  <a:lnTo>
                    <a:pt x="177" y="0"/>
                  </a:lnTo>
                  <a:close/>
                </a:path>
              </a:pathLst>
            </a:custGeom>
            <a:solidFill>
              <a:srgbClr val="FB0128"/>
            </a:solidFill>
          </p:spPr>
          <p:txBody>
            <a:bodyPr wrap="square" lIns="0" tIns="0" rIns="0" bIns="0" rtlCol="0"/>
            <a:lstStyle/>
            <a:p>
              <a:endParaRPr/>
            </a:p>
          </p:txBody>
        </p:sp>
        <p:sp>
          <p:nvSpPr>
            <p:cNvPr id="143" name="object 143"/>
            <p:cNvSpPr/>
            <p:nvPr/>
          </p:nvSpPr>
          <p:spPr>
            <a:xfrm>
              <a:off x="5964935" y="2377439"/>
              <a:ext cx="0" cy="123825"/>
            </a:xfrm>
            <a:custGeom>
              <a:avLst/>
              <a:gdLst/>
              <a:ahLst/>
              <a:cxnLst/>
              <a:rect l="l" t="t" r="r" b="b"/>
              <a:pathLst>
                <a:path h="123825">
                  <a:moveTo>
                    <a:pt x="0" y="0"/>
                  </a:moveTo>
                  <a:lnTo>
                    <a:pt x="0" y="123444"/>
                  </a:lnTo>
                </a:path>
              </a:pathLst>
            </a:custGeom>
            <a:ln w="12192">
              <a:solidFill>
                <a:srgbClr val="000000"/>
              </a:solidFill>
            </a:ln>
          </p:spPr>
          <p:txBody>
            <a:bodyPr wrap="square" lIns="0" tIns="0" rIns="0" bIns="0" rtlCol="0"/>
            <a:lstStyle/>
            <a:p>
              <a:endParaRPr/>
            </a:p>
          </p:txBody>
        </p:sp>
      </p:grpSp>
      <p:grpSp>
        <p:nvGrpSpPr>
          <p:cNvPr id="144" name="object 144"/>
          <p:cNvGrpSpPr/>
          <p:nvPr/>
        </p:nvGrpSpPr>
        <p:grpSpPr>
          <a:xfrm>
            <a:off x="7110730" y="1473453"/>
            <a:ext cx="1924050" cy="1917700"/>
            <a:chOff x="7110730" y="1473453"/>
            <a:chExt cx="1924050" cy="1917700"/>
          </a:xfrm>
        </p:grpSpPr>
        <p:sp>
          <p:nvSpPr>
            <p:cNvPr id="145" name="object 145"/>
            <p:cNvSpPr/>
            <p:nvPr/>
          </p:nvSpPr>
          <p:spPr>
            <a:xfrm>
              <a:off x="8087106" y="2442209"/>
              <a:ext cx="850900" cy="0"/>
            </a:xfrm>
            <a:custGeom>
              <a:avLst/>
              <a:gdLst/>
              <a:ahLst/>
              <a:cxnLst/>
              <a:rect l="l" t="t" r="r" b="b"/>
              <a:pathLst>
                <a:path w="850900">
                  <a:moveTo>
                    <a:pt x="0" y="0"/>
                  </a:moveTo>
                  <a:lnTo>
                    <a:pt x="850391" y="0"/>
                  </a:lnTo>
                </a:path>
              </a:pathLst>
            </a:custGeom>
            <a:ln w="25908">
              <a:solidFill>
                <a:srgbClr val="0000C6"/>
              </a:solidFill>
            </a:ln>
          </p:spPr>
          <p:txBody>
            <a:bodyPr wrap="square" lIns="0" tIns="0" rIns="0" bIns="0" rtlCol="0"/>
            <a:lstStyle/>
            <a:p>
              <a:endParaRPr/>
            </a:p>
          </p:txBody>
        </p:sp>
        <p:sp>
          <p:nvSpPr>
            <p:cNvPr id="146" name="object 146"/>
            <p:cNvSpPr/>
            <p:nvPr/>
          </p:nvSpPr>
          <p:spPr>
            <a:xfrm>
              <a:off x="8803386" y="2370581"/>
              <a:ext cx="135890" cy="71755"/>
            </a:xfrm>
            <a:custGeom>
              <a:avLst/>
              <a:gdLst/>
              <a:ahLst/>
              <a:cxnLst/>
              <a:rect l="l" t="t" r="r" b="b"/>
              <a:pathLst>
                <a:path w="135890" h="71755">
                  <a:moveTo>
                    <a:pt x="135635" y="71627"/>
                  </a:moveTo>
                  <a:lnTo>
                    <a:pt x="0" y="0"/>
                  </a:lnTo>
                </a:path>
              </a:pathLst>
            </a:custGeom>
            <a:ln w="25908">
              <a:solidFill>
                <a:srgbClr val="0000C6"/>
              </a:solidFill>
            </a:ln>
          </p:spPr>
          <p:txBody>
            <a:bodyPr wrap="square" lIns="0" tIns="0" rIns="0" bIns="0" rtlCol="0"/>
            <a:lstStyle/>
            <a:p>
              <a:endParaRPr/>
            </a:p>
          </p:txBody>
        </p:sp>
        <p:sp>
          <p:nvSpPr>
            <p:cNvPr id="147" name="object 147"/>
            <p:cNvSpPr/>
            <p:nvPr/>
          </p:nvSpPr>
          <p:spPr>
            <a:xfrm>
              <a:off x="8795766" y="2442209"/>
              <a:ext cx="134620" cy="71755"/>
            </a:xfrm>
            <a:custGeom>
              <a:avLst/>
              <a:gdLst/>
              <a:ahLst/>
              <a:cxnLst/>
              <a:rect l="l" t="t" r="r" b="b"/>
              <a:pathLst>
                <a:path w="134620" h="71755">
                  <a:moveTo>
                    <a:pt x="134111" y="0"/>
                  </a:moveTo>
                  <a:lnTo>
                    <a:pt x="0" y="71628"/>
                  </a:lnTo>
                </a:path>
              </a:pathLst>
            </a:custGeom>
            <a:ln w="25908">
              <a:solidFill>
                <a:srgbClr val="0000C6"/>
              </a:solidFill>
            </a:ln>
          </p:spPr>
          <p:txBody>
            <a:bodyPr wrap="square" lIns="0" tIns="0" rIns="0" bIns="0" rtlCol="0"/>
            <a:lstStyle/>
            <a:p>
              <a:endParaRPr/>
            </a:p>
          </p:txBody>
        </p:sp>
        <p:sp>
          <p:nvSpPr>
            <p:cNvPr id="148" name="object 148"/>
            <p:cNvSpPr/>
            <p:nvPr/>
          </p:nvSpPr>
          <p:spPr>
            <a:xfrm>
              <a:off x="7205472" y="1562099"/>
              <a:ext cx="1740535" cy="1740535"/>
            </a:xfrm>
            <a:custGeom>
              <a:avLst/>
              <a:gdLst/>
              <a:ahLst/>
              <a:cxnLst/>
              <a:rect l="l" t="t" r="r" b="b"/>
              <a:pathLst>
                <a:path w="1740534" h="1740535">
                  <a:moveTo>
                    <a:pt x="0" y="870203"/>
                  </a:moveTo>
                  <a:lnTo>
                    <a:pt x="1287" y="822457"/>
                  </a:lnTo>
                  <a:lnTo>
                    <a:pt x="5106" y="775384"/>
                  </a:lnTo>
                  <a:lnTo>
                    <a:pt x="11389" y="729051"/>
                  </a:lnTo>
                  <a:lnTo>
                    <a:pt x="20070" y="683523"/>
                  </a:lnTo>
                  <a:lnTo>
                    <a:pt x="31084" y="638867"/>
                  </a:lnTo>
                  <a:lnTo>
                    <a:pt x="44363" y="595150"/>
                  </a:lnTo>
                  <a:lnTo>
                    <a:pt x="59841" y="552437"/>
                  </a:lnTo>
                  <a:lnTo>
                    <a:pt x="77452" y="510796"/>
                  </a:lnTo>
                  <a:lnTo>
                    <a:pt x="97129" y="470292"/>
                  </a:lnTo>
                  <a:lnTo>
                    <a:pt x="118807" y="430992"/>
                  </a:lnTo>
                  <a:lnTo>
                    <a:pt x="142418" y="392963"/>
                  </a:lnTo>
                  <a:lnTo>
                    <a:pt x="167897" y="356270"/>
                  </a:lnTo>
                  <a:lnTo>
                    <a:pt x="195177" y="320980"/>
                  </a:lnTo>
                  <a:lnTo>
                    <a:pt x="224191" y="287159"/>
                  </a:lnTo>
                  <a:lnTo>
                    <a:pt x="254874" y="254874"/>
                  </a:lnTo>
                  <a:lnTo>
                    <a:pt x="287159" y="224191"/>
                  </a:lnTo>
                  <a:lnTo>
                    <a:pt x="320980" y="195177"/>
                  </a:lnTo>
                  <a:lnTo>
                    <a:pt x="356270" y="167897"/>
                  </a:lnTo>
                  <a:lnTo>
                    <a:pt x="392963" y="142418"/>
                  </a:lnTo>
                  <a:lnTo>
                    <a:pt x="430992" y="118807"/>
                  </a:lnTo>
                  <a:lnTo>
                    <a:pt x="470292" y="97129"/>
                  </a:lnTo>
                  <a:lnTo>
                    <a:pt x="510796" y="77452"/>
                  </a:lnTo>
                  <a:lnTo>
                    <a:pt x="552437" y="59841"/>
                  </a:lnTo>
                  <a:lnTo>
                    <a:pt x="595150" y="44363"/>
                  </a:lnTo>
                  <a:lnTo>
                    <a:pt x="638867" y="31084"/>
                  </a:lnTo>
                  <a:lnTo>
                    <a:pt x="683523" y="20070"/>
                  </a:lnTo>
                  <a:lnTo>
                    <a:pt x="729051" y="11389"/>
                  </a:lnTo>
                  <a:lnTo>
                    <a:pt x="775384" y="5106"/>
                  </a:lnTo>
                  <a:lnTo>
                    <a:pt x="822457" y="1287"/>
                  </a:lnTo>
                  <a:lnTo>
                    <a:pt x="870204" y="0"/>
                  </a:lnTo>
                  <a:lnTo>
                    <a:pt x="917950" y="1287"/>
                  </a:lnTo>
                  <a:lnTo>
                    <a:pt x="965023" y="5106"/>
                  </a:lnTo>
                  <a:lnTo>
                    <a:pt x="1011356" y="11389"/>
                  </a:lnTo>
                  <a:lnTo>
                    <a:pt x="1056884" y="20070"/>
                  </a:lnTo>
                  <a:lnTo>
                    <a:pt x="1101540" y="31084"/>
                  </a:lnTo>
                  <a:lnTo>
                    <a:pt x="1145257" y="44363"/>
                  </a:lnTo>
                  <a:lnTo>
                    <a:pt x="1187970" y="59841"/>
                  </a:lnTo>
                  <a:lnTo>
                    <a:pt x="1229611" y="77452"/>
                  </a:lnTo>
                  <a:lnTo>
                    <a:pt x="1270115" y="97129"/>
                  </a:lnTo>
                  <a:lnTo>
                    <a:pt x="1309415" y="118807"/>
                  </a:lnTo>
                  <a:lnTo>
                    <a:pt x="1347444" y="142418"/>
                  </a:lnTo>
                  <a:lnTo>
                    <a:pt x="1384137" y="167897"/>
                  </a:lnTo>
                  <a:lnTo>
                    <a:pt x="1419427" y="195177"/>
                  </a:lnTo>
                  <a:lnTo>
                    <a:pt x="1453248" y="224191"/>
                  </a:lnTo>
                  <a:lnTo>
                    <a:pt x="1485533" y="254874"/>
                  </a:lnTo>
                  <a:lnTo>
                    <a:pt x="1516216" y="287159"/>
                  </a:lnTo>
                  <a:lnTo>
                    <a:pt x="1545230" y="320980"/>
                  </a:lnTo>
                  <a:lnTo>
                    <a:pt x="1572510" y="356270"/>
                  </a:lnTo>
                  <a:lnTo>
                    <a:pt x="1597989" y="392963"/>
                  </a:lnTo>
                  <a:lnTo>
                    <a:pt x="1621600" y="430992"/>
                  </a:lnTo>
                  <a:lnTo>
                    <a:pt x="1643278" y="470292"/>
                  </a:lnTo>
                  <a:lnTo>
                    <a:pt x="1662955" y="510796"/>
                  </a:lnTo>
                  <a:lnTo>
                    <a:pt x="1680566" y="552437"/>
                  </a:lnTo>
                  <a:lnTo>
                    <a:pt x="1696044" y="595150"/>
                  </a:lnTo>
                  <a:lnTo>
                    <a:pt x="1709323" y="638867"/>
                  </a:lnTo>
                  <a:lnTo>
                    <a:pt x="1720337" y="683523"/>
                  </a:lnTo>
                  <a:lnTo>
                    <a:pt x="1729018" y="729051"/>
                  </a:lnTo>
                  <a:lnTo>
                    <a:pt x="1735301" y="775384"/>
                  </a:lnTo>
                  <a:lnTo>
                    <a:pt x="1739120" y="822457"/>
                  </a:lnTo>
                  <a:lnTo>
                    <a:pt x="1740408" y="870203"/>
                  </a:lnTo>
                  <a:lnTo>
                    <a:pt x="1739120" y="917950"/>
                  </a:lnTo>
                  <a:lnTo>
                    <a:pt x="1735301" y="965023"/>
                  </a:lnTo>
                  <a:lnTo>
                    <a:pt x="1729018" y="1011356"/>
                  </a:lnTo>
                  <a:lnTo>
                    <a:pt x="1720337" y="1056884"/>
                  </a:lnTo>
                  <a:lnTo>
                    <a:pt x="1709323" y="1101540"/>
                  </a:lnTo>
                  <a:lnTo>
                    <a:pt x="1696044" y="1145257"/>
                  </a:lnTo>
                  <a:lnTo>
                    <a:pt x="1680566" y="1187970"/>
                  </a:lnTo>
                  <a:lnTo>
                    <a:pt x="1662955" y="1229611"/>
                  </a:lnTo>
                  <a:lnTo>
                    <a:pt x="1643278" y="1270115"/>
                  </a:lnTo>
                  <a:lnTo>
                    <a:pt x="1621600" y="1309415"/>
                  </a:lnTo>
                  <a:lnTo>
                    <a:pt x="1597989" y="1347444"/>
                  </a:lnTo>
                  <a:lnTo>
                    <a:pt x="1572510" y="1384137"/>
                  </a:lnTo>
                  <a:lnTo>
                    <a:pt x="1545230" y="1419427"/>
                  </a:lnTo>
                  <a:lnTo>
                    <a:pt x="1516216" y="1453248"/>
                  </a:lnTo>
                  <a:lnTo>
                    <a:pt x="1485533" y="1485533"/>
                  </a:lnTo>
                  <a:lnTo>
                    <a:pt x="1453248" y="1516216"/>
                  </a:lnTo>
                  <a:lnTo>
                    <a:pt x="1419427" y="1545230"/>
                  </a:lnTo>
                  <a:lnTo>
                    <a:pt x="1384137" y="1572510"/>
                  </a:lnTo>
                  <a:lnTo>
                    <a:pt x="1347444" y="1597989"/>
                  </a:lnTo>
                  <a:lnTo>
                    <a:pt x="1309415" y="1621600"/>
                  </a:lnTo>
                  <a:lnTo>
                    <a:pt x="1270115" y="1643278"/>
                  </a:lnTo>
                  <a:lnTo>
                    <a:pt x="1229611" y="1662955"/>
                  </a:lnTo>
                  <a:lnTo>
                    <a:pt x="1187970" y="1680566"/>
                  </a:lnTo>
                  <a:lnTo>
                    <a:pt x="1145257" y="1696044"/>
                  </a:lnTo>
                  <a:lnTo>
                    <a:pt x="1101540" y="1709323"/>
                  </a:lnTo>
                  <a:lnTo>
                    <a:pt x="1056884" y="1720337"/>
                  </a:lnTo>
                  <a:lnTo>
                    <a:pt x="1011356" y="1729018"/>
                  </a:lnTo>
                  <a:lnTo>
                    <a:pt x="965023" y="1735301"/>
                  </a:lnTo>
                  <a:lnTo>
                    <a:pt x="917950" y="1739120"/>
                  </a:lnTo>
                  <a:lnTo>
                    <a:pt x="870204" y="1740407"/>
                  </a:lnTo>
                  <a:lnTo>
                    <a:pt x="822457" y="1739120"/>
                  </a:lnTo>
                  <a:lnTo>
                    <a:pt x="775384" y="1735301"/>
                  </a:lnTo>
                  <a:lnTo>
                    <a:pt x="729051" y="1729018"/>
                  </a:lnTo>
                  <a:lnTo>
                    <a:pt x="683523" y="1720337"/>
                  </a:lnTo>
                  <a:lnTo>
                    <a:pt x="638867" y="1709323"/>
                  </a:lnTo>
                  <a:lnTo>
                    <a:pt x="595150" y="1696044"/>
                  </a:lnTo>
                  <a:lnTo>
                    <a:pt x="552437" y="1680566"/>
                  </a:lnTo>
                  <a:lnTo>
                    <a:pt x="510796" y="1662955"/>
                  </a:lnTo>
                  <a:lnTo>
                    <a:pt x="470292" y="1643278"/>
                  </a:lnTo>
                  <a:lnTo>
                    <a:pt x="430992" y="1621600"/>
                  </a:lnTo>
                  <a:lnTo>
                    <a:pt x="392963" y="1597989"/>
                  </a:lnTo>
                  <a:lnTo>
                    <a:pt x="356270" y="1572510"/>
                  </a:lnTo>
                  <a:lnTo>
                    <a:pt x="320980" y="1545230"/>
                  </a:lnTo>
                  <a:lnTo>
                    <a:pt x="287159" y="1516216"/>
                  </a:lnTo>
                  <a:lnTo>
                    <a:pt x="254874" y="1485533"/>
                  </a:lnTo>
                  <a:lnTo>
                    <a:pt x="224191" y="1453248"/>
                  </a:lnTo>
                  <a:lnTo>
                    <a:pt x="195177" y="1419427"/>
                  </a:lnTo>
                  <a:lnTo>
                    <a:pt x="167897" y="1384137"/>
                  </a:lnTo>
                  <a:lnTo>
                    <a:pt x="142418" y="1347444"/>
                  </a:lnTo>
                  <a:lnTo>
                    <a:pt x="118807" y="1309415"/>
                  </a:lnTo>
                  <a:lnTo>
                    <a:pt x="97129" y="1270115"/>
                  </a:lnTo>
                  <a:lnTo>
                    <a:pt x="77452" y="1229611"/>
                  </a:lnTo>
                  <a:lnTo>
                    <a:pt x="59841" y="1187970"/>
                  </a:lnTo>
                  <a:lnTo>
                    <a:pt x="44363" y="1145257"/>
                  </a:lnTo>
                  <a:lnTo>
                    <a:pt x="31084" y="1101540"/>
                  </a:lnTo>
                  <a:lnTo>
                    <a:pt x="20070" y="1056884"/>
                  </a:lnTo>
                  <a:lnTo>
                    <a:pt x="11389" y="1011356"/>
                  </a:lnTo>
                  <a:lnTo>
                    <a:pt x="5106" y="965023"/>
                  </a:lnTo>
                  <a:lnTo>
                    <a:pt x="1287" y="917950"/>
                  </a:lnTo>
                  <a:lnTo>
                    <a:pt x="0" y="870203"/>
                  </a:lnTo>
                  <a:close/>
                </a:path>
              </a:pathLst>
            </a:custGeom>
            <a:ln w="12192">
              <a:solidFill>
                <a:srgbClr val="000000"/>
              </a:solidFill>
            </a:ln>
          </p:spPr>
          <p:txBody>
            <a:bodyPr wrap="square" lIns="0" tIns="0" rIns="0" bIns="0" rtlCol="0"/>
            <a:lstStyle/>
            <a:p>
              <a:endParaRPr/>
            </a:p>
          </p:txBody>
        </p:sp>
        <p:sp>
          <p:nvSpPr>
            <p:cNvPr id="149" name="object 149"/>
            <p:cNvSpPr/>
            <p:nvPr/>
          </p:nvSpPr>
          <p:spPr>
            <a:xfrm>
              <a:off x="8075676" y="3308603"/>
              <a:ext cx="0" cy="76200"/>
            </a:xfrm>
            <a:custGeom>
              <a:avLst/>
              <a:gdLst/>
              <a:ahLst/>
              <a:cxnLst/>
              <a:rect l="l" t="t" r="r" b="b"/>
              <a:pathLst>
                <a:path h="76200">
                  <a:moveTo>
                    <a:pt x="0" y="0"/>
                  </a:moveTo>
                  <a:lnTo>
                    <a:pt x="0" y="76200"/>
                  </a:lnTo>
                </a:path>
              </a:pathLst>
            </a:custGeom>
            <a:ln w="12192">
              <a:solidFill>
                <a:srgbClr val="000000"/>
              </a:solidFill>
            </a:ln>
          </p:spPr>
          <p:txBody>
            <a:bodyPr wrap="square" lIns="0" tIns="0" rIns="0" bIns="0" rtlCol="0"/>
            <a:lstStyle/>
            <a:p>
              <a:endParaRPr/>
            </a:p>
          </p:txBody>
        </p:sp>
        <p:sp>
          <p:nvSpPr>
            <p:cNvPr id="150" name="object 150"/>
            <p:cNvSpPr/>
            <p:nvPr/>
          </p:nvSpPr>
          <p:spPr>
            <a:xfrm>
              <a:off x="8069580" y="1479803"/>
              <a:ext cx="0" cy="76200"/>
            </a:xfrm>
            <a:custGeom>
              <a:avLst/>
              <a:gdLst/>
              <a:ahLst/>
              <a:cxnLst/>
              <a:rect l="l" t="t" r="r" b="b"/>
              <a:pathLst>
                <a:path h="76200">
                  <a:moveTo>
                    <a:pt x="0" y="0"/>
                  </a:moveTo>
                  <a:lnTo>
                    <a:pt x="0" y="76200"/>
                  </a:lnTo>
                </a:path>
              </a:pathLst>
            </a:custGeom>
            <a:ln w="12192">
              <a:solidFill>
                <a:srgbClr val="000000"/>
              </a:solidFill>
            </a:ln>
          </p:spPr>
          <p:txBody>
            <a:bodyPr wrap="square" lIns="0" tIns="0" rIns="0" bIns="0" rtlCol="0"/>
            <a:lstStyle/>
            <a:p>
              <a:endParaRPr/>
            </a:p>
          </p:txBody>
        </p:sp>
        <p:sp>
          <p:nvSpPr>
            <p:cNvPr id="151" name="object 151"/>
            <p:cNvSpPr/>
            <p:nvPr/>
          </p:nvSpPr>
          <p:spPr>
            <a:xfrm>
              <a:off x="7117080" y="2432303"/>
              <a:ext cx="76200" cy="0"/>
            </a:xfrm>
            <a:custGeom>
              <a:avLst/>
              <a:gdLst/>
              <a:ahLst/>
              <a:cxnLst/>
              <a:rect l="l" t="t" r="r" b="b"/>
              <a:pathLst>
                <a:path w="76200">
                  <a:moveTo>
                    <a:pt x="76200" y="0"/>
                  </a:moveTo>
                  <a:lnTo>
                    <a:pt x="0" y="0"/>
                  </a:lnTo>
                </a:path>
              </a:pathLst>
            </a:custGeom>
            <a:ln w="12192">
              <a:solidFill>
                <a:srgbClr val="000000"/>
              </a:solidFill>
            </a:ln>
          </p:spPr>
          <p:txBody>
            <a:bodyPr wrap="square" lIns="0" tIns="0" rIns="0" bIns="0" rtlCol="0"/>
            <a:lstStyle/>
            <a:p>
              <a:endParaRPr/>
            </a:p>
          </p:txBody>
        </p:sp>
        <p:sp>
          <p:nvSpPr>
            <p:cNvPr id="152" name="object 152"/>
            <p:cNvSpPr/>
            <p:nvPr/>
          </p:nvSpPr>
          <p:spPr>
            <a:xfrm>
              <a:off x="8951976" y="2438400"/>
              <a:ext cx="76200" cy="0"/>
            </a:xfrm>
            <a:custGeom>
              <a:avLst/>
              <a:gdLst/>
              <a:ahLst/>
              <a:cxnLst/>
              <a:rect l="l" t="t" r="r" b="b"/>
              <a:pathLst>
                <a:path w="76200">
                  <a:moveTo>
                    <a:pt x="0" y="0"/>
                  </a:moveTo>
                  <a:lnTo>
                    <a:pt x="76200" y="0"/>
                  </a:lnTo>
                </a:path>
              </a:pathLst>
            </a:custGeom>
            <a:ln w="12192">
              <a:solidFill>
                <a:srgbClr val="000000"/>
              </a:solidFill>
            </a:ln>
          </p:spPr>
          <p:txBody>
            <a:bodyPr wrap="square" lIns="0" tIns="0" rIns="0" bIns="0" rtlCol="0"/>
            <a:lstStyle/>
            <a:p>
              <a:endParaRPr/>
            </a:p>
          </p:txBody>
        </p:sp>
      </p:grpSp>
      <p:sp>
        <p:nvSpPr>
          <p:cNvPr id="153" name="object 153"/>
          <p:cNvSpPr txBox="1"/>
          <p:nvPr/>
        </p:nvSpPr>
        <p:spPr>
          <a:xfrm>
            <a:off x="7780337" y="1357439"/>
            <a:ext cx="263525" cy="162560"/>
          </a:xfrm>
          <a:prstGeom prst="rect">
            <a:avLst/>
          </a:prstGeom>
        </p:spPr>
        <p:txBody>
          <a:bodyPr vert="horz" wrap="square" lIns="0" tIns="12700" rIns="0" bIns="0" rtlCol="0">
            <a:spAutoFit/>
          </a:bodyPr>
          <a:lstStyle/>
          <a:p>
            <a:pPr marL="12700">
              <a:lnSpc>
                <a:spcPct val="100000"/>
              </a:lnSpc>
              <a:spcBef>
                <a:spcPts val="100"/>
              </a:spcBef>
            </a:pPr>
            <a:r>
              <a:rPr sz="900" spc="-20" dirty="0">
                <a:latin typeface="Arial"/>
                <a:cs typeface="Arial"/>
              </a:rPr>
              <a:t>270°</a:t>
            </a:r>
            <a:endParaRPr sz="900">
              <a:latin typeface="Arial"/>
              <a:cs typeface="Arial"/>
            </a:endParaRPr>
          </a:p>
        </p:txBody>
      </p:sp>
      <p:sp>
        <p:nvSpPr>
          <p:cNvPr id="154" name="object 154"/>
          <p:cNvSpPr txBox="1"/>
          <p:nvPr/>
        </p:nvSpPr>
        <p:spPr>
          <a:xfrm>
            <a:off x="7613629" y="3330112"/>
            <a:ext cx="939800" cy="447675"/>
          </a:xfrm>
          <a:prstGeom prst="rect">
            <a:avLst/>
          </a:prstGeom>
        </p:spPr>
        <p:txBody>
          <a:bodyPr vert="horz" wrap="square" lIns="0" tIns="27305" rIns="0" bIns="0" rtlCol="0">
            <a:spAutoFit/>
          </a:bodyPr>
          <a:lstStyle/>
          <a:p>
            <a:pPr marL="521970">
              <a:lnSpc>
                <a:spcPct val="100000"/>
              </a:lnSpc>
              <a:spcBef>
                <a:spcPts val="215"/>
              </a:spcBef>
            </a:pPr>
            <a:r>
              <a:rPr sz="900" spc="-25" dirty="0">
                <a:latin typeface="Arial"/>
                <a:cs typeface="Arial"/>
              </a:rPr>
              <a:t>90°</a:t>
            </a:r>
            <a:endParaRPr sz="900">
              <a:latin typeface="Arial"/>
              <a:cs typeface="Arial"/>
            </a:endParaRPr>
          </a:p>
          <a:p>
            <a:pPr marL="12700">
              <a:lnSpc>
                <a:spcPct val="100000"/>
              </a:lnSpc>
              <a:spcBef>
                <a:spcPts val="204"/>
              </a:spcBef>
            </a:pPr>
            <a:r>
              <a:rPr sz="1600" dirty="0">
                <a:latin typeface="Arial"/>
                <a:cs typeface="Arial"/>
              </a:rPr>
              <a:t>1</a:t>
            </a:r>
            <a:r>
              <a:rPr sz="1600" spc="-15" dirty="0">
                <a:latin typeface="Arial"/>
                <a:cs typeface="Arial"/>
              </a:rPr>
              <a:t> </a:t>
            </a:r>
            <a:r>
              <a:rPr sz="1600" spc="-10" dirty="0">
                <a:latin typeface="Arial"/>
                <a:cs typeface="Arial"/>
              </a:rPr>
              <a:t>Element</a:t>
            </a:r>
            <a:endParaRPr sz="1600">
              <a:latin typeface="Arial"/>
              <a:cs typeface="Arial"/>
            </a:endParaRPr>
          </a:p>
        </p:txBody>
      </p:sp>
      <p:grpSp>
        <p:nvGrpSpPr>
          <p:cNvPr id="155" name="object 155"/>
          <p:cNvGrpSpPr/>
          <p:nvPr/>
        </p:nvGrpSpPr>
        <p:grpSpPr>
          <a:xfrm>
            <a:off x="8069326" y="2371089"/>
            <a:ext cx="645160" cy="136525"/>
            <a:chOff x="8069326" y="2371089"/>
            <a:chExt cx="645160" cy="136525"/>
          </a:xfrm>
        </p:grpSpPr>
        <p:sp>
          <p:nvSpPr>
            <p:cNvPr id="156" name="object 156"/>
            <p:cNvSpPr/>
            <p:nvPr/>
          </p:nvSpPr>
          <p:spPr>
            <a:xfrm>
              <a:off x="8077200" y="2442971"/>
              <a:ext cx="561340" cy="1905"/>
            </a:xfrm>
            <a:custGeom>
              <a:avLst/>
              <a:gdLst/>
              <a:ahLst/>
              <a:cxnLst/>
              <a:rect l="l" t="t" r="r" b="b"/>
              <a:pathLst>
                <a:path w="561340" h="1905">
                  <a:moveTo>
                    <a:pt x="0" y="0"/>
                  </a:moveTo>
                  <a:lnTo>
                    <a:pt x="560832" y="1346"/>
                  </a:lnTo>
                </a:path>
              </a:pathLst>
            </a:custGeom>
            <a:ln w="12700">
              <a:solidFill>
                <a:srgbClr val="FB0128"/>
              </a:solidFill>
            </a:ln>
          </p:spPr>
          <p:txBody>
            <a:bodyPr wrap="square" lIns="0" tIns="0" rIns="0" bIns="0" rtlCol="0"/>
            <a:lstStyle/>
            <a:p>
              <a:endParaRPr/>
            </a:p>
          </p:txBody>
        </p:sp>
        <p:sp>
          <p:nvSpPr>
            <p:cNvPr id="157" name="object 157"/>
            <p:cNvSpPr/>
            <p:nvPr/>
          </p:nvSpPr>
          <p:spPr>
            <a:xfrm>
              <a:off x="8587143" y="2406083"/>
              <a:ext cx="127635" cy="76200"/>
            </a:xfrm>
            <a:custGeom>
              <a:avLst/>
              <a:gdLst/>
              <a:ahLst/>
              <a:cxnLst/>
              <a:rect l="l" t="t" r="r" b="b"/>
              <a:pathLst>
                <a:path w="127634" h="76200">
                  <a:moveTo>
                    <a:pt x="177" y="0"/>
                  </a:moveTo>
                  <a:lnTo>
                    <a:pt x="50888" y="38226"/>
                  </a:lnTo>
                  <a:lnTo>
                    <a:pt x="0" y="76199"/>
                  </a:lnTo>
                  <a:lnTo>
                    <a:pt x="127088" y="38417"/>
                  </a:lnTo>
                  <a:lnTo>
                    <a:pt x="177" y="0"/>
                  </a:lnTo>
                  <a:close/>
                </a:path>
              </a:pathLst>
            </a:custGeom>
            <a:solidFill>
              <a:srgbClr val="FB0128"/>
            </a:solidFill>
          </p:spPr>
          <p:txBody>
            <a:bodyPr wrap="square" lIns="0" tIns="0" rIns="0" bIns="0" rtlCol="0"/>
            <a:lstStyle/>
            <a:p>
              <a:endParaRPr/>
            </a:p>
          </p:txBody>
        </p:sp>
        <p:sp>
          <p:nvSpPr>
            <p:cNvPr id="158" name="object 158"/>
            <p:cNvSpPr/>
            <p:nvPr/>
          </p:nvSpPr>
          <p:spPr>
            <a:xfrm>
              <a:off x="8075676" y="2377439"/>
              <a:ext cx="0" cy="123825"/>
            </a:xfrm>
            <a:custGeom>
              <a:avLst/>
              <a:gdLst/>
              <a:ahLst/>
              <a:cxnLst/>
              <a:rect l="l" t="t" r="r" b="b"/>
              <a:pathLst>
                <a:path h="123825">
                  <a:moveTo>
                    <a:pt x="0" y="0"/>
                  </a:moveTo>
                  <a:lnTo>
                    <a:pt x="0" y="123444"/>
                  </a:lnTo>
                </a:path>
              </a:pathLst>
            </a:custGeom>
            <a:ln w="12192">
              <a:solidFill>
                <a:srgbClr val="000000"/>
              </a:solidFill>
            </a:ln>
          </p:spPr>
          <p:txBody>
            <a:bodyPr wrap="square" lIns="0" tIns="0" rIns="0" bIns="0" rtlCol="0"/>
            <a:lstStyle/>
            <a:p>
              <a:endParaRPr/>
            </a:p>
          </p:txBody>
        </p:sp>
      </p:grpSp>
      <p:sp>
        <p:nvSpPr>
          <p:cNvPr id="159" name="object 159"/>
          <p:cNvSpPr txBox="1"/>
          <p:nvPr/>
        </p:nvSpPr>
        <p:spPr>
          <a:xfrm>
            <a:off x="4321175" y="2543365"/>
            <a:ext cx="272415" cy="269240"/>
          </a:xfrm>
          <a:prstGeom prst="rect">
            <a:avLst/>
          </a:prstGeom>
        </p:spPr>
        <p:txBody>
          <a:bodyPr vert="horz" wrap="square" lIns="0" tIns="12065" rIns="0" bIns="0" rtlCol="0">
            <a:spAutoFit/>
          </a:bodyPr>
          <a:lstStyle/>
          <a:p>
            <a:pPr marL="38100">
              <a:lnSpc>
                <a:spcPct val="100000"/>
              </a:lnSpc>
              <a:spcBef>
                <a:spcPts val="95"/>
              </a:spcBef>
            </a:pPr>
            <a:r>
              <a:rPr sz="1600" spc="-25" dirty="0">
                <a:latin typeface="Arial"/>
                <a:cs typeface="Arial"/>
              </a:rPr>
              <a:t>V</a:t>
            </a:r>
            <a:r>
              <a:rPr sz="1575" spc="-37" baseline="-21164" dirty="0">
                <a:latin typeface="Arial"/>
                <a:cs typeface="Arial"/>
              </a:rPr>
              <a:t>a</a:t>
            </a:r>
            <a:endParaRPr sz="1575" baseline="-21164">
              <a:latin typeface="Arial"/>
              <a:cs typeface="Arial"/>
            </a:endParaRPr>
          </a:p>
        </p:txBody>
      </p:sp>
      <p:sp>
        <p:nvSpPr>
          <p:cNvPr id="160" name="object 160"/>
          <p:cNvSpPr txBox="1"/>
          <p:nvPr/>
        </p:nvSpPr>
        <p:spPr>
          <a:xfrm>
            <a:off x="6530973" y="2530665"/>
            <a:ext cx="272415" cy="269240"/>
          </a:xfrm>
          <a:prstGeom prst="rect">
            <a:avLst/>
          </a:prstGeom>
        </p:spPr>
        <p:txBody>
          <a:bodyPr vert="horz" wrap="square" lIns="0" tIns="12065" rIns="0" bIns="0" rtlCol="0">
            <a:spAutoFit/>
          </a:bodyPr>
          <a:lstStyle/>
          <a:p>
            <a:pPr marL="38100">
              <a:lnSpc>
                <a:spcPct val="100000"/>
              </a:lnSpc>
              <a:spcBef>
                <a:spcPts val="95"/>
              </a:spcBef>
            </a:pPr>
            <a:r>
              <a:rPr sz="1600" spc="-25" dirty="0">
                <a:latin typeface="Arial"/>
                <a:cs typeface="Arial"/>
              </a:rPr>
              <a:t>V</a:t>
            </a:r>
            <a:r>
              <a:rPr sz="1575" spc="-37" baseline="-21164" dirty="0">
                <a:latin typeface="Arial"/>
                <a:cs typeface="Arial"/>
              </a:rPr>
              <a:t>a</a:t>
            </a:r>
            <a:endParaRPr sz="1575" baseline="-21164">
              <a:latin typeface="Arial"/>
              <a:cs typeface="Arial"/>
            </a:endParaRPr>
          </a:p>
        </p:txBody>
      </p:sp>
      <p:sp>
        <p:nvSpPr>
          <p:cNvPr id="161" name="object 161"/>
          <p:cNvSpPr txBox="1"/>
          <p:nvPr/>
        </p:nvSpPr>
        <p:spPr>
          <a:xfrm>
            <a:off x="8613775" y="2517965"/>
            <a:ext cx="272415" cy="269240"/>
          </a:xfrm>
          <a:prstGeom prst="rect">
            <a:avLst/>
          </a:prstGeom>
        </p:spPr>
        <p:txBody>
          <a:bodyPr vert="horz" wrap="square" lIns="0" tIns="12065" rIns="0" bIns="0" rtlCol="0">
            <a:spAutoFit/>
          </a:bodyPr>
          <a:lstStyle/>
          <a:p>
            <a:pPr marL="38100">
              <a:lnSpc>
                <a:spcPct val="100000"/>
              </a:lnSpc>
              <a:spcBef>
                <a:spcPts val="95"/>
              </a:spcBef>
            </a:pPr>
            <a:r>
              <a:rPr sz="1600" spc="-25" dirty="0">
                <a:latin typeface="Arial"/>
                <a:cs typeface="Arial"/>
              </a:rPr>
              <a:t>V</a:t>
            </a:r>
            <a:r>
              <a:rPr sz="1575" spc="-37" baseline="-21164" dirty="0">
                <a:latin typeface="Arial"/>
                <a:cs typeface="Arial"/>
              </a:rPr>
              <a:t>a</a:t>
            </a:r>
            <a:endParaRPr sz="1575" baseline="-21164">
              <a:latin typeface="Arial"/>
              <a:cs typeface="Arial"/>
            </a:endParaRPr>
          </a:p>
        </p:txBody>
      </p:sp>
      <p:sp>
        <p:nvSpPr>
          <p:cNvPr id="162" name="object 162"/>
          <p:cNvSpPr txBox="1"/>
          <p:nvPr/>
        </p:nvSpPr>
        <p:spPr>
          <a:xfrm>
            <a:off x="5470525" y="5062729"/>
            <a:ext cx="160655"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Arial"/>
                <a:cs typeface="Arial"/>
              </a:rPr>
              <a:t>V</a:t>
            </a:r>
            <a:endParaRPr sz="1600">
              <a:latin typeface="Arial"/>
              <a:cs typeface="Arial"/>
            </a:endParaRPr>
          </a:p>
        </p:txBody>
      </p:sp>
      <p:sp>
        <p:nvSpPr>
          <p:cNvPr id="163" name="object 163"/>
          <p:cNvSpPr txBox="1"/>
          <p:nvPr/>
        </p:nvSpPr>
        <p:spPr>
          <a:xfrm>
            <a:off x="5590921" y="5178553"/>
            <a:ext cx="100965" cy="188595"/>
          </a:xfrm>
          <a:prstGeom prst="rect">
            <a:avLst/>
          </a:prstGeom>
        </p:spPr>
        <p:txBody>
          <a:bodyPr vert="horz" wrap="square" lIns="0" tIns="14604" rIns="0" bIns="0" rtlCol="0">
            <a:spAutoFit/>
          </a:bodyPr>
          <a:lstStyle/>
          <a:p>
            <a:pPr marL="12700">
              <a:lnSpc>
                <a:spcPct val="100000"/>
              </a:lnSpc>
              <a:spcBef>
                <a:spcPts val="114"/>
              </a:spcBef>
            </a:pPr>
            <a:r>
              <a:rPr sz="1050" spc="10" dirty="0">
                <a:latin typeface="Arial"/>
                <a:cs typeface="Arial"/>
              </a:rPr>
              <a:t>a</a:t>
            </a:r>
            <a:endParaRPr sz="1050">
              <a:latin typeface="Arial"/>
              <a:cs typeface="Arial"/>
            </a:endParaRPr>
          </a:p>
        </p:txBody>
      </p:sp>
      <p:sp>
        <p:nvSpPr>
          <p:cNvPr id="164" name="object 164"/>
          <p:cNvSpPr txBox="1"/>
          <p:nvPr/>
        </p:nvSpPr>
        <p:spPr>
          <a:xfrm>
            <a:off x="3990975" y="2479865"/>
            <a:ext cx="208279" cy="269240"/>
          </a:xfrm>
          <a:prstGeom prst="rect">
            <a:avLst/>
          </a:prstGeom>
        </p:spPr>
        <p:txBody>
          <a:bodyPr vert="horz" wrap="square" lIns="0" tIns="12065" rIns="0" bIns="0" rtlCol="0">
            <a:spAutoFit/>
          </a:bodyPr>
          <a:lstStyle/>
          <a:p>
            <a:pPr marL="38100">
              <a:lnSpc>
                <a:spcPct val="100000"/>
              </a:lnSpc>
              <a:spcBef>
                <a:spcPts val="95"/>
              </a:spcBef>
            </a:pPr>
            <a:r>
              <a:rPr sz="1600" spc="-25" dirty="0">
                <a:latin typeface="Arial"/>
                <a:cs typeface="Arial"/>
              </a:rPr>
              <a:t>I</a:t>
            </a:r>
            <a:r>
              <a:rPr sz="1575" spc="-37" baseline="-21164" dirty="0">
                <a:latin typeface="Arial"/>
                <a:cs typeface="Arial"/>
              </a:rPr>
              <a:t>a</a:t>
            </a:r>
            <a:endParaRPr sz="1575" baseline="-21164">
              <a:latin typeface="Arial"/>
              <a:cs typeface="Arial"/>
            </a:endParaRPr>
          </a:p>
        </p:txBody>
      </p:sp>
      <p:sp>
        <p:nvSpPr>
          <p:cNvPr id="165" name="object 165"/>
          <p:cNvSpPr txBox="1"/>
          <p:nvPr/>
        </p:nvSpPr>
        <p:spPr>
          <a:xfrm>
            <a:off x="6188075" y="2492565"/>
            <a:ext cx="208279" cy="269240"/>
          </a:xfrm>
          <a:prstGeom prst="rect">
            <a:avLst/>
          </a:prstGeom>
        </p:spPr>
        <p:txBody>
          <a:bodyPr vert="horz" wrap="square" lIns="0" tIns="12065" rIns="0" bIns="0" rtlCol="0">
            <a:spAutoFit/>
          </a:bodyPr>
          <a:lstStyle/>
          <a:p>
            <a:pPr marL="38100">
              <a:lnSpc>
                <a:spcPct val="100000"/>
              </a:lnSpc>
              <a:spcBef>
                <a:spcPts val="95"/>
              </a:spcBef>
            </a:pPr>
            <a:r>
              <a:rPr sz="1600" spc="-25" dirty="0">
                <a:latin typeface="Arial"/>
                <a:cs typeface="Arial"/>
              </a:rPr>
              <a:t>I</a:t>
            </a:r>
            <a:r>
              <a:rPr sz="1575" spc="-37" baseline="-21164" dirty="0">
                <a:latin typeface="Arial"/>
                <a:cs typeface="Arial"/>
              </a:rPr>
              <a:t>a</a:t>
            </a:r>
            <a:endParaRPr sz="1575" baseline="-21164">
              <a:latin typeface="Arial"/>
              <a:cs typeface="Arial"/>
            </a:endParaRPr>
          </a:p>
        </p:txBody>
      </p:sp>
      <p:sp>
        <p:nvSpPr>
          <p:cNvPr id="166" name="object 166"/>
          <p:cNvSpPr txBox="1"/>
          <p:nvPr/>
        </p:nvSpPr>
        <p:spPr>
          <a:xfrm>
            <a:off x="8308975" y="2492565"/>
            <a:ext cx="208279" cy="269240"/>
          </a:xfrm>
          <a:prstGeom prst="rect">
            <a:avLst/>
          </a:prstGeom>
        </p:spPr>
        <p:txBody>
          <a:bodyPr vert="horz" wrap="square" lIns="0" tIns="12065" rIns="0" bIns="0" rtlCol="0">
            <a:spAutoFit/>
          </a:bodyPr>
          <a:lstStyle/>
          <a:p>
            <a:pPr marL="38100">
              <a:lnSpc>
                <a:spcPct val="100000"/>
              </a:lnSpc>
              <a:spcBef>
                <a:spcPts val="95"/>
              </a:spcBef>
            </a:pPr>
            <a:r>
              <a:rPr sz="1600" spc="-25" dirty="0">
                <a:latin typeface="Arial"/>
                <a:cs typeface="Arial"/>
              </a:rPr>
              <a:t>I</a:t>
            </a:r>
            <a:r>
              <a:rPr sz="1575" spc="-37" baseline="-21164" dirty="0">
                <a:latin typeface="Arial"/>
                <a:cs typeface="Arial"/>
              </a:rPr>
              <a:t>a</a:t>
            </a:r>
            <a:endParaRPr sz="1575" baseline="-21164">
              <a:latin typeface="Arial"/>
              <a:cs typeface="Arial"/>
            </a:endParaRPr>
          </a:p>
        </p:txBody>
      </p:sp>
      <p:sp>
        <p:nvSpPr>
          <p:cNvPr id="167" name="object 167"/>
          <p:cNvSpPr txBox="1"/>
          <p:nvPr/>
        </p:nvSpPr>
        <p:spPr>
          <a:xfrm>
            <a:off x="4684712" y="5089715"/>
            <a:ext cx="81915"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Arial"/>
                <a:cs typeface="Arial"/>
              </a:rPr>
              <a:t>I</a:t>
            </a:r>
            <a:endParaRPr sz="1600">
              <a:latin typeface="Arial"/>
              <a:cs typeface="Arial"/>
            </a:endParaRPr>
          </a:p>
        </p:txBody>
      </p:sp>
      <p:sp>
        <p:nvSpPr>
          <p:cNvPr id="168" name="object 168"/>
          <p:cNvSpPr txBox="1"/>
          <p:nvPr/>
        </p:nvSpPr>
        <p:spPr>
          <a:xfrm>
            <a:off x="4741100" y="5205539"/>
            <a:ext cx="100965" cy="188595"/>
          </a:xfrm>
          <a:prstGeom prst="rect">
            <a:avLst/>
          </a:prstGeom>
        </p:spPr>
        <p:txBody>
          <a:bodyPr vert="horz" wrap="square" lIns="0" tIns="14604" rIns="0" bIns="0" rtlCol="0">
            <a:spAutoFit/>
          </a:bodyPr>
          <a:lstStyle/>
          <a:p>
            <a:pPr marL="12700">
              <a:lnSpc>
                <a:spcPct val="100000"/>
              </a:lnSpc>
              <a:spcBef>
                <a:spcPts val="114"/>
              </a:spcBef>
            </a:pPr>
            <a:r>
              <a:rPr sz="1050" spc="10" dirty="0">
                <a:latin typeface="Arial"/>
                <a:cs typeface="Arial"/>
              </a:rPr>
              <a:t>a</a:t>
            </a:r>
            <a:endParaRPr sz="1050">
              <a:latin typeface="Arial"/>
              <a:cs typeface="Arial"/>
            </a:endParaRPr>
          </a:p>
        </p:txBody>
      </p:sp>
      <p:sp>
        <p:nvSpPr>
          <p:cNvPr id="169" name="object 169"/>
          <p:cNvSpPr txBox="1"/>
          <p:nvPr/>
        </p:nvSpPr>
        <p:spPr>
          <a:xfrm>
            <a:off x="2987675" y="2009965"/>
            <a:ext cx="280035" cy="269240"/>
          </a:xfrm>
          <a:prstGeom prst="rect">
            <a:avLst/>
          </a:prstGeom>
        </p:spPr>
        <p:txBody>
          <a:bodyPr vert="horz" wrap="square" lIns="0" tIns="12065" rIns="0" bIns="0" rtlCol="0">
            <a:spAutoFit/>
          </a:bodyPr>
          <a:lstStyle/>
          <a:p>
            <a:pPr marL="38100">
              <a:lnSpc>
                <a:spcPct val="100000"/>
              </a:lnSpc>
              <a:spcBef>
                <a:spcPts val="95"/>
              </a:spcBef>
            </a:pPr>
            <a:r>
              <a:rPr sz="1600" spc="-25" dirty="0">
                <a:latin typeface="Arial"/>
                <a:cs typeface="Arial"/>
              </a:rPr>
              <a:t>V</a:t>
            </a:r>
            <a:r>
              <a:rPr sz="1575" spc="-37" baseline="-21164" dirty="0">
                <a:latin typeface="Arial"/>
                <a:cs typeface="Arial"/>
              </a:rPr>
              <a:t>c</a:t>
            </a:r>
            <a:endParaRPr sz="1575" baseline="-21164">
              <a:latin typeface="Arial"/>
              <a:cs typeface="Arial"/>
            </a:endParaRPr>
          </a:p>
        </p:txBody>
      </p:sp>
      <p:sp>
        <p:nvSpPr>
          <p:cNvPr id="170" name="object 170"/>
          <p:cNvSpPr txBox="1"/>
          <p:nvPr/>
        </p:nvSpPr>
        <p:spPr>
          <a:xfrm>
            <a:off x="3368675" y="2086165"/>
            <a:ext cx="200660" cy="269240"/>
          </a:xfrm>
          <a:prstGeom prst="rect">
            <a:avLst/>
          </a:prstGeom>
        </p:spPr>
        <p:txBody>
          <a:bodyPr vert="horz" wrap="square" lIns="0" tIns="12065" rIns="0" bIns="0" rtlCol="0">
            <a:spAutoFit/>
          </a:bodyPr>
          <a:lstStyle/>
          <a:p>
            <a:pPr marL="38100">
              <a:lnSpc>
                <a:spcPct val="100000"/>
              </a:lnSpc>
              <a:spcBef>
                <a:spcPts val="95"/>
              </a:spcBef>
            </a:pPr>
            <a:r>
              <a:rPr sz="1600" spc="-25" dirty="0">
                <a:latin typeface="Arial"/>
                <a:cs typeface="Arial"/>
              </a:rPr>
              <a:t>I</a:t>
            </a:r>
            <a:r>
              <a:rPr sz="1575" spc="-37" baseline="-21164" dirty="0">
                <a:latin typeface="Arial"/>
                <a:cs typeface="Arial"/>
              </a:rPr>
              <a:t>c</a:t>
            </a:r>
            <a:endParaRPr sz="1575" baseline="-21164">
              <a:latin typeface="Arial"/>
              <a:cs typeface="Arial"/>
            </a:endParaRPr>
          </a:p>
        </p:txBody>
      </p:sp>
      <p:sp>
        <p:nvSpPr>
          <p:cNvPr id="171" name="object 171"/>
          <p:cNvSpPr txBox="1"/>
          <p:nvPr/>
        </p:nvSpPr>
        <p:spPr>
          <a:xfrm>
            <a:off x="5489575" y="2124265"/>
            <a:ext cx="200660" cy="269240"/>
          </a:xfrm>
          <a:prstGeom prst="rect">
            <a:avLst/>
          </a:prstGeom>
        </p:spPr>
        <p:txBody>
          <a:bodyPr vert="horz" wrap="square" lIns="0" tIns="12065" rIns="0" bIns="0" rtlCol="0">
            <a:spAutoFit/>
          </a:bodyPr>
          <a:lstStyle/>
          <a:p>
            <a:pPr marL="38100">
              <a:lnSpc>
                <a:spcPct val="100000"/>
              </a:lnSpc>
              <a:spcBef>
                <a:spcPts val="95"/>
              </a:spcBef>
            </a:pPr>
            <a:r>
              <a:rPr sz="1600" spc="-25" dirty="0">
                <a:latin typeface="Arial"/>
                <a:cs typeface="Arial"/>
              </a:rPr>
              <a:t>I</a:t>
            </a:r>
            <a:r>
              <a:rPr sz="1575" spc="-37" baseline="-21164" dirty="0">
                <a:latin typeface="Arial"/>
                <a:cs typeface="Arial"/>
              </a:rPr>
              <a:t>c</a:t>
            </a:r>
            <a:endParaRPr sz="1575" baseline="-21164">
              <a:latin typeface="Arial"/>
              <a:cs typeface="Arial"/>
            </a:endParaRPr>
          </a:p>
        </p:txBody>
      </p:sp>
      <p:grpSp>
        <p:nvGrpSpPr>
          <p:cNvPr id="172" name="object 172"/>
          <p:cNvGrpSpPr/>
          <p:nvPr/>
        </p:nvGrpSpPr>
        <p:grpSpPr>
          <a:xfrm>
            <a:off x="8584664" y="1293614"/>
            <a:ext cx="477520" cy="441325"/>
            <a:chOff x="8584664" y="1293614"/>
            <a:chExt cx="477520" cy="441325"/>
          </a:xfrm>
        </p:grpSpPr>
        <p:sp>
          <p:nvSpPr>
            <p:cNvPr id="173" name="object 173"/>
            <p:cNvSpPr/>
            <p:nvPr/>
          </p:nvSpPr>
          <p:spPr>
            <a:xfrm>
              <a:off x="8661058" y="1328138"/>
              <a:ext cx="394970" cy="400685"/>
            </a:xfrm>
            <a:custGeom>
              <a:avLst/>
              <a:gdLst/>
              <a:ahLst/>
              <a:cxnLst/>
              <a:rect l="l" t="t" r="r" b="b"/>
              <a:pathLst>
                <a:path w="394970" h="400685">
                  <a:moveTo>
                    <a:pt x="0" y="0"/>
                  </a:moveTo>
                  <a:lnTo>
                    <a:pt x="50643" y="9613"/>
                  </a:lnTo>
                  <a:lnTo>
                    <a:pt x="99084" y="23769"/>
                  </a:lnTo>
                  <a:lnTo>
                    <a:pt x="145000" y="42190"/>
                  </a:lnTo>
                  <a:lnTo>
                    <a:pt x="188071" y="64599"/>
                  </a:lnTo>
                  <a:lnTo>
                    <a:pt x="227974" y="90719"/>
                  </a:lnTo>
                  <a:lnTo>
                    <a:pt x="264388" y="120274"/>
                  </a:lnTo>
                  <a:lnTo>
                    <a:pt x="296990" y="152987"/>
                  </a:lnTo>
                  <a:lnTo>
                    <a:pt x="325460" y="188580"/>
                  </a:lnTo>
                  <a:lnTo>
                    <a:pt x="349474" y="226778"/>
                  </a:lnTo>
                  <a:lnTo>
                    <a:pt x="368712" y="267303"/>
                  </a:lnTo>
                  <a:lnTo>
                    <a:pt x="382852" y="309879"/>
                  </a:lnTo>
                  <a:lnTo>
                    <a:pt x="391572" y="354229"/>
                  </a:lnTo>
                  <a:lnTo>
                    <a:pt x="394550" y="400075"/>
                  </a:lnTo>
                </a:path>
              </a:pathLst>
            </a:custGeom>
            <a:ln w="12699">
              <a:solidFill>
                <a:srgbClr val="000000"/>
              </a:solidFill>
            </a:ln>
          </p:spPr>
          <p:txBody>
            <a:bodyPr wrap="square" lIns="0" tIns="0" rIns="0" bIns="0" rtlCol="0"/>
            <a:lstStyle/>
            <a:p>
              <a:endParaRPr/>
            </a:p>
          </p:txBody>
        </p:sp>
        <p:sp>
          <p:nvSpPr>
            <p:cNvPr id="174" name="object 174"/>
            <p:cNvSpPr/>
            <p:nvPr/>
          </p:nvSpPr>
          <p:spPr>
            <a:xfrm>
              <a:off x="8584664" y="1293614"/>
              <a:ext cx="129539" cy="76200"/>
            </a:xfrm>
            <a:custGeom>
              <a:avLst/>
              <a:gdLst/>
              <a:ahLst/>
              <a:cxnLst/>
              <a:rect l="l" t="t" r="r" b="b"/>
              <a:pathLst>
                <a:path w="129540" h="76200">
                  <a:moveTo>
                    <a:pt x="129336" y="0"/>
                  </a:moveTo>
                  <a:lnTo>
                    <a:pt x="0" y="29222"/>
                  </a:lnTo>
                  <a:lnTo>
                    <a:pt x="124066" y="76022"/>
                  </a:lnTo>
                  <a:lnTo>
                    <a:pt x="76022" y="34493"/>
                  </a:lnTo>
                  <a:lnTo>
                    <a:pt x="129336" y="0"/>
                  </a:lnTo>
                  <a:close/>
                </a:path>
              </a:pathLst>
            </a:custGeom>
            <a:solidFill>
              <a:srgbClr val="000000"/>
            </a:solidFill>
          </p:spPr>
          <p:txBody>
            <a:bodyPr wrap="square" lIns="0" tIns="0" rIns="0" bIns="0" rtlCol="0"/>
            <a:lstStyle/>
            <a:p>
              <a:endParaRPr/>
            </a:p>
          </p:txBody>
        </p:sp>
      </p:grpSp>
      <p:sp>
        <p:nvSpPr>
          <p:cNvPr id="175" name="object 175"/>
          <p:cNvSpPr txBox="1"/>
          <p:nvPr/>
        </p:nvSpPr>
        <p:spPr>
          <a:xfrm>
            <a:off x="8575673" y="1465390"/>
            <a:ext cx="365760" cy="208279"/>
          </a:xfrm>
          <a:prstGeom prst="rect">
            <a:avLst/>
          </a:prstGeom>
        </p:spPr>
        <p:txBody>
          <a:bodyPr vert="horz" wrap="square" lIns="0" tIns="12700" rIns="0" bIns="0" rtlCol="0">
            <a:spAutoFit/>
          </a:bodyPr>
          <a:lstStyle/>
          <a:p>
            <a:pPr marL="12700">
              <a:lnSpc>
                <a:spcPct val="100000"/>
              </a:lnSpc>
              <a:spcBef>
                <a:spcPts val="100"/>
              </a:spcBef>
            </a:pPr>
            <a:r>
              <a:rPr sz="1200" spc="-10" dirty="0">
                <a:latin typeface="Arial Narrow"/>
                <a:cs typeface="Arial Narrow"/>
              </a:rPr>
              <a:t>A-B-</a:t>
            </a:r>
            <a:r>
              <a:rPr sz="1200" spc="-50" dirty="0">
                <a:latin typeface="Arial Narrow"/>
                <a:cs typeface="Arial Narrow"/>
              </a:rPr>
              <a:t>C</a:t>
            </a:r>
            <a:endParaRPr sz="1200">
              <a:latin typeface="Arial Narrow"/>
              <a:cs typeface="Arial Narrow"/>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26005" y="105899"/>
            <a:ext cx="6867843" cy="689932"/>
          </a:xfrm>
          <a:prstGeom prst="rect">
            <a:avLst/>
          </a:prstGeom>
        </p:spPr>
        <p:txBody>
          <a:bodyPr vert="horz" wrap="square" lIns="0" tIns="12700" rIns="0" bIns="0" rtlCol="0">
            <a:spAutoFit/>
          </a:bodyPr>
          <a:lstStyle/>
          <a:p>
            <a:pPr marL="12700">
              <a:lnSpc>
                <a:spcPct val="100000"/>
              </a:lnSpc>
              <a:spcBef>
                <a:spcPts val="100"/>
              </a:spcBef>
            </a:pPr>
            <a:r>
              <a:rPr dirty="0"/>
              <a:t>Expected</a:t>
            </a:r>
            <a:r>
              <a:rPr spc="-80" dirty="0"/>
              <a:t> </a:t>
            </a:r>
            <a:r>
              <a:rPr dirty="0"/>
              <a:t>Meter</a:t>
            </a:r>
            <a:r>
              <a:rPr spc="-35" dirty="0"/>
              <a:t> </a:t>
            </a:r>
            <a:r>
              <a:rPr spc="-10" dirty="0"/>
              <a:t>Phasors</a:t>
            </a:r>
          </a:p>
        </p:txBody>
      </p:sp>
      <p:sp>
        <p:nvSpPr>
          <p:cNvPr id="281" name="Footer Placeholder 280">
            <a:extLst>
              <a:ext uri="{FF2B5EF4-FFF2-40B4-BE49-F238E27FC236}">
                <a16:creationId xmlns:a16="http://schemas.microsoft.com/office/drawing/2014/main" id="{E4168858-6C54-3EF0-4BD4-02A77AB8C1DD}"/>
              </a:ext>
            </a:extLst>
          </p:cNvPr>
          <p:cNvSpPr>
            <a:spLocks noGrp="1"/>
          </p:cNvSpPr>
          <p:nvPr>
            <p:ph type="ftr" sz="quarter" idx="3"/>
          </p:nvPr>
        </p:nvSpPr>
        <p:spPr/>
        <p:txBody>
          <a:bodyPr/>
          <a:lstStyle/>
          <a:p>
            <a:r>
              <a:rPr lang="en-US"/>
              <a:t>tescometering.com</a:t>
            </a:r>
            <a:endParaRPr lang="en-US" dirty="0"/>
          </a:p>
        </p:txBody>
      </p:sp>
      <p:sp>
        <p:nvSpPr>
          <p:cNvPr id="280" name="object 280"/>
          <p:cNvSpPr txBox="1">
            <a:spLocks noGrp="1"/>
          </p:cNvSpPr>
          <p:nvPr>
            <p:ph type="sldNum" sz="quarter" idx="4"/>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29</a:t>
            </a:fld>
            <a:endParaRPr spc="-25" dirty="0"/>
          </a:p>
        </p:txBody>
      </p:sp>
      <p:sp>
        <p:nvSpPr>
          <p:cNvPr id="3" name="object 3"/>
          <p:cNvSpPr txBox="1"/>
          <p:nvPr/>
        </p:nvSpPr>
        <p:spPr>
          <a:xfrm>
            <a:off x="1541047" y="900631"/>
            <a:ext cx="6094730" cy="320601"/>
          </a:xfrm>
          <a:prstGeom prst="rect">
            <a:avLst/>
          </a:prstGeom>
        </p:spPr>
        <p:txBody>
          <a:bodyPr vert="horz" wrap="square" lIns="0" tIns="12700" rIns="0" bIns="0" rtlCol="0">
            <a:spAutoFit/>
          </a:bodyPr>
          <a:lstStyle/>
          <a:p>
            <a:pPr marL="12700" algn="ctr">
              <a:lnSpc>
                <a:spcPct val="100000"/>
              </a:lnSpc>
              <a:spcBef>
                <a:spcPts val="100"/>
              </a:spcBef>
            </a:pPr>
            <a:r>
              <a:rPr lang="en-US" sz="2000" dirty="0">
                <a:solidFill>
                  <a:schemeClr val="accent1"/>
                </a:solidFill>
                <a:effectLst>
                  <a:outerShdw blurRad="38100" dist="38100" dir="2700000" algn="tl">
                    <a:srgbClr val="000000">
                      <a:alpha val="43137"/>
                    </a:srgbClr>
                  </a:outerShdw>
                </a:effectLst>
                <a:latin typeface="+mj-lt"/>
                <a:cs typeface="Arial"/>
              </a:rPr>
              <a:t>(AT</a:t>
            </a:r>
            <a:r>
              <a:rPr lang="en-US" sz="2000" spc="-20" dirty="0">
                <a:solidFill>
                  <a:schemeClr val="accent1"/>
                </a:solidFill>
                <a:effectLst>
                  <a:outerShdw blurRad="38100" dist="38100" dir="2700000" algn="tl">
                    <a:srgbClr val="000000">
                      <a:alpha val="43137"/>
                    </a:srgbClr>
                  </a:outerShdw>
                </a:effectLst>
                <a:latin typeface="+mj-lt"/>
                <a:cs typeface="Arial"/>
              </a:rPr>
              <a:t> </a:t>
            </a:r>
            <a:r>
              <a:rPr lang="en-US" sz="2000" dirty="0">
                <a:solidFill>
                  <a:schemeClr val="accent1"/>
                </a:solidFill>
                <a:effectLst>
                  <a:outerShdw blurRad="38100" dist="38100" dir="2700000" algn="tl">
                    <a:srgbClr val="000000">
                      <a:alpha val="43137"/>
                    </a:srgbClr>
                  </a:outerShdw>
                </a:effectLst>
                <a:latin typeface="+mj-lt"/>
                <a:cs typeface="Arial"/>
              </a:rPr>
              <a:t>POWER</a:t>
            </a:r>
            <a:r>
              <a:rPr lang="en-US" sz="2000" spc="-5" dirty="0">
                <a:solidFill>
                  <a:schemeClr val="accent1"/>
                </a:solidFill>
                <a:effectLst>
                  <a:outerShdw blurRad="38100" dist="38100" dir="2700000" algn="tl">
                    <a:srgbClr val="000000">
                      <a:alpha val="43137"/>
                    </a:srgbClr>
                  </a:outerShdw>
                </a:effectLst>
                <a:latin typeface="+mj-lt"/>
                <a:cs typeface="Arial"/>
              </a:rPr>
              <a:t> </a:t>
            </a:r>
            <a:r>
              <a:rPr lang="en-US" sz="2000" dirty="0">
                <a:solidFill>
                  <a:schemeClr val="accent1"/>
                </a:solidFill>
                <a:effectLst>
                  <a:outerShdw blurRad="38100" dist="38100" dir="2700000" algn="tl">
                    <a:srgbClr val="000000">
                      <a:alpha val="43137"/>
                    </a:srgbClr>
                  </a:outerShdw>
                </a:effectLst>
                <a:latin typeface="+mj-lt"/>
                <a:cs typeface="Arial"/>
              </a:rPr>
              <a:t>FACTOR</a:t>
            </a:r>
            <a:r>
              <a:rPr lang="en-US" sz="2000" spc="-15" dirty="0">
                <a:solidFill>
                  <a:schemeClr val="accent1"/>
                </a:solidFill>
                <a:effectLst>
                  <a:outerShdw blurRad="38100" dist="38100" dir="2700000" algn="tl">
                    <a:srgbClr val="000000">
                      <a:alpha val="43137"/>
                    </a:srgbClr>
                  </a:outerShdw>
                </a:effectLst>
                <a:latin typeface="+mj-lt"/>
                <a:cs typeface="Arial"/>
              </a:rPr>
              <a:t> </a:t>
            </a:r>
            <a:r>
              <a:rPr lang="en-US" sz="2000" dirty="0">
                <a:solidFill>
                  <a:schemeClr val="accent1"/>
                </a:solidFill>
                <a:effectLst>
                  <a:outerShdw blurRad="38100" dist="38100" dir="2700000" algn="tl">
                    <a:srgbClr val="000000">
                      <a:alpha val="43137"/>
                    </a:srgbClr>
                  </a:outerShdw>
                </a:effectLst>
                <a:latin typeface="+mj-lt"/>
                <a:cs typeface="Arial"/>
              </a:rPr>
              <a:t>=</a:t>
            </a:r>
            <a:r>
              <a:rPr lang="en-US" sz="2000" spc="-15" dirty="0">
                <a:solidFill>
                  <a:schemeClr val="accent1"/>
                </a:solidFill>
                <a:effectLst>
                  <a:outerShdw blurRad="38100" dist="38100" dir="2700000" algn="tl">
                    <a:srgbClr val="000000">
                      <a:alpha val="43137"/>
                    </a:srgbClr>
                  </a:outerShdw>
                </a:effectLst>
                <a:latin typeface="+mj-lt"/>
                <a:cs typeface="Arial"/>
              </a:rPr>
              <a:t> </a:t>
            </a:r>
            <a:r>
              <a:rPr lang="en-US" sz="2000" dirty="0">
                <a:solidFill>
                  <a:schemeClr val="accent1"/>
                </a:solidFill>
                <a:effectLst>
                  <a:outerShdw blurRad="38100" dist="38100" dir="2700000" algn="tl">
                    <a:srgbClr val="000000">
                      <a:alpha val="43137"/>
                    </a:srgbClr>
                  </a:outerShdw>
                </a:effectLst>
                <a:latin typeface="+mj-lt"/>
                <a:cs typeface="Arial"/>
              </a:rPr>
              <a:t>1,</a:t>
            </a:r>
            <a:r>
              <a:rPr lang="en-US" sz="2000" spc="-15" dirty="0">
                <a:solidFill>
                  <a:schemeClr val="accent1"/>
                </a:solidFill>
                <a:effectLst>
                  <a:outerShdw blurRad="38100" dist="38100" dir="2700000" algn="tl">
                    <a:srgbClr val="000000">
                      <a:alpha val="43137"/>
                    </a:srgbClr>
                  </a:outerShdw>
                </a:effectLst>
                <a:latin typeface="+mj-lt"/>
                <a:cs typeface="Arial"/>
              </a:rPr>
              <a:t> </a:t>
            </a:r>
            <a:r>
              <a:rPr lang="en-US" sz="2000" dirty="0">
                <a:solidFill>
                  <a:schemeClr val="accent1"/>
                </a:solidFill>
                <a:effectLst>
                  <a:outerShdw blurRad="38100" dist="38100" dir="2700000" algn="tl">
                    <a:srgbClr val="000000">
                      <a:alpha val="43137"/>
                    </a:srgbClr>
                  </a:outerShdw>
                </a:effectLst>
                <a:latin typeface="+mj-lt"/>
                <a:cs typeface="Arial"/>
              </a:rPr>
              <a:t>ABC PHASE </a:t>
            </a:r>
            <a:r>
              <a:rPr lang="en-US" sz="2000" spc="-10" dirty="0">
                <a:solidFill>
                  <a:schemeClr val="accent1"/>
                </a:solidFill>
                <a:effectLst>
                  <a:outerShdw blurRad="38100" dist="38100" dir="2700000" algn="tl">
                    <a:srgbClr val="000000">
                      <a:alpha val="43137"/>
                    </a:srgbClr>
                  </a:outerShdw>
                </a:effectLst>
                <a:latin typeface="+mj-lt"/>
                <a:cs typeface="Arial"/>
              </a:rPr>
              <a:t>SEQUENCE)</a:t>
            </a:r>
            <a:endParaRPr lang="en-US" sz="2000" dirty="0">
              <a:solidFill>
                <a:schemeClr val="accent1"/>
              </a:solidFill>
              <a:effectLst>
                <a:outerShdw blurRad="38100" dist="38100" dir="2700000" algn="tl">
                  <a:srgbClr val="000000">
                    <a:alpha val="43137"/>
                  </a:srgbClr>
                </a:outerShdw>
              </a:effectLst>
              <a:latin typeface="+mj-lt"/>
              <a:cs typeface="Arial"/>
            </a:endParaRPr>
          </a:p>
        </p:txBody>
      </p:sp>
      <p:grpSp>
        <p:nvGrpSpPr>
          <p:cNvPr id="4" name="object 4"/>
          <p:cNvGrpSpPr/>
          <p:nvPr/>
        </p:nvGrpSpPr>
        <p:grpSpPr>
          <a:xfrm>
            <a:off x="451104" y="1252727"/>
            <a:ext cx="2296795" cy="1922145"/>
            <a:chOff x="451104" y="1252727"/>
            <a:chExt cx="2296795" cy="1922145"/>
          </a:xfrm>
        </p:grpSpPr>
        <p:pic>
          <p:nvPicPr>
            <p:cNvPr id="5" name="object 5"/>
            <p:cNvPicPr/>
            <p:nvPr/>
          </p:nvPicPr>
          <p:blipFill>
            <a:blip r:embed="rId3" cstate="print"/>
            <a:stretch>
              <a:fillRect/>
            </a:stretch>
          </p:blipFill>
          <p:spPr>
            <a:xfrm>
              <a:off x="1032786" y="1582455"/>
              <a:ext cx="359345" cy="417280"/>
            </a:xfrm>
            <a:prstGeom prst="rect">
              <a:avLst/>
            </a:prstGeom>
          </p:spPr>
        </p:pic>
        <p:sp>
          <p:nvSpPr>
            <p:cNvPr id="6" name="object 6"/>
            <p:cNvSpPr/>
            <p:nvPr/>
          </p:nvSpPr>
          <p:spPr>
            <a:xfrm>
              <a:off x="1190045" y="1660131"/>
              <a:ext cx="245745" cy="49530"/>
            </a:xfrm>
            <a:custGeom>
              <a:avLst/>
              <a:gdLst/>
              <a:ahLst/>
              <a:cxnLst/>
              <a:rect l="l" t="t" r="r" b="b"/>
              <a:pathLst>
                <a:path w="245744" h="49530">
                  <a:moveTo>
                    <a:pt x="0" y="49079"/>
                  </a:moveTo>
                  <a:lnTo>
                    <a:pt x="49191" y="22608"/>
                  </a:lnTo>
                  <a:lnTo>
                    <a:pt x="98203" y="6228"/>
                  </a:lnTo>
                  <a:lnTo>
                    <a:pt x="144694" y="0"/>
                  </a:lnTo>
                  <a:lnTo>
                    <a:pt x="186323" y="3981"/>
                  </a:lnTo>
                  <a:lnTo>
                    <a:pt x="220748" y="18234"/>
                  </a:lnTo>
                  <a:lnTo>
                    <a:pt x="245630" y="42818"/>
                  </a:lnTo>
                </a:path>
              </a:pathLst>
            </a:custGeom>
            <a:ln w="25400">
              <a:solidFill>
                <a:srgbClr val="000000"/>
              </a:solidFill>
            </a:ln>
          </p:spPr>
          <p:txBody>
            <a:bodyPr wrap="square" lIns="0" tIns="0" rIns="0" bIns="0" rtlCol="0"/>
            <a:lstStyle/>
            <a:p>
              <a:endParaRPr/>
            </a:p>
          </p:txBody>
        </p:sp>
        <p:sp>
          <p:nvSpPr>
            <p:cNvPr id="7" name="object 7"/>
            <p:cNvSpPr/>
            <p:nvPr/>
          </p:nvSpPr>
          <p:spPr>
            <a:xfrm>
              <a:off x="1337821" y="1703605"/>
              <a:ext cx="116839" cy="221615"/>
            </a:xfrm>
            <a:custGeom>
              <a:avLst/>
              <a:gdLst/>
              <a:ahLst/>
              <a:cxnLst/>
              <a:rect l="l" t="t" r="r" b="b"/>
              <a:pathLst>
                <a:path w="116840" h="221614">
                  <a:moveTo>
                    <a:pt x="104393" y="0"/>
                  </a:moveTo>
                  <a:lnTo>
                    <a:pt x="116705" y="32565"/>
                  </a:lnTo>
                  <a:lnTo>
                    <a:pt x="115818" y="69624"/>
                  </a:lnTo>
                  <a:lnTo>
                    <a:pt x="102717" y="109089"/>
                  </a:lnTo>
                  <a:lnTo>
                    <a:pt x="78390" y="148875"/>
                  </a:lnTo>
                  <a:lnTo>
                    <a:pt x="43822" y="186892"/>
                  </a:lnTo>
                  <a:lnTo>
                    <a:pt x="0" y="221056"/>
                  </a:lnTo>
                </a:path>
              </a:pathLst>
            </a:custGeom>
            <a:ln w="25400">
              <a:solidFill>
                <a:srgbClr val="000000"/>
              </a:solidFill>
            </a:ln>
          </p:spPr>
          <p:txBody>
            <a:bodyPr wrap="square" lIns="0" tIns="0" rIns="0" bIns="0" rtlCol="0"/>
            <a:lstStyle/>
            <a:p>
              <a:endParaRPr/>
            </a:p>
          </p:txBody>
        </p:sp>
        <p:sp>
          <p:nvSpPr>
            <p:cNvPr id="8" name="object 8"/>
            <p:cNvSpPr/>
            <p:nvPr/>
          </p:nvSpPr>
          <p:spPr>
            <a:xfrm>
              <a:off x="966057" y="1581941"/>
              <a:ext cx="142875" cy="168275"/>
            </a:xfrm>
            <a:custGeom>
              <a:avLst/>
              <a:gdLst/>
              <a:ahLst/>
              <a:cxnLst/>
              <a:rect l="l" t="t" r="r" b="b"/>
              <a:pathLst>
                <a:path w="142875" h="168275">
                  <a:moveTo>
                    <a:pt x="2109" y="167944"/>
                  </a:moveTo>
                  <a:lnTo>
                    <a:pt x="0" y="145093"/>
                  </a:lnTo>
                  <a:lnTo>
                    <a:pt x="15322" y="114106"/>
                  </a:lnTo>
                  <a:lnTo>
                    <a:pt x="45761" y="77750"/>
                  </a:lnTo>
                  <a:lnTo>
                    <a:pt x="89000" y="38792"/>
                  </a:lnTo>
                  <a:lnTo>
                    <a:pt x="142724" y="0"/>
                  </a:lnTo>
                </a:path>
              </a:pathLst>
            </a:custGeom>
            <a:ln w="25399">
              <a:solidFill>
                <a:srgbClr val="000000"/>
              </a:solidFill>
            </a:ln>
          </p:spPr>
          <p:txBody>
            <a:bodyPr wrap="square" lIns="0" tIns="0" rIns="0" bIns="0" rtlCol="0"/>
            <a:lstStyle/>
            <a:p>
              <a:endParaRPr/>
            </a:p>
          </p:txBody>
        </p:sp>
        <p:sp>
          <p:nvSpPr>
            <p:cNvPr id="9" name="object 9"/>
            <p:cNvSpPr/>
            <p:nvPr/>
          </p:nvSpPr>
          <p:spPr>
            <a:xfrm>
              <a:off x="972150" y="1689393"/>
              <a:ext cx="210820" cy="71755"/>
            </a:xfrm>
            <a:custGeom>
              <a:avLst/>
              <a:gdLst/>
              <a:ahLst/>
              <a:cxnLst/>
              <a:rect l="l" t="t" r="r" b="b"/>
              <a:pathLst>
                <a:path w="210819" h="71755">
                  <a:moveTo>
                    <a:pt x="210629" y="0"/>
                  </a:moveTo>
                  <a:lnTo>
                    <a:pt x="153331" y="33302"/>
                  </a:lnTo>
                  <a:lnTo>
                    <a:pt x="100153" y="56957"/>
                  </a:lnTo>
                  <a:lnTo>
                    <a:pt x="54560" y="69977"/>
                  </a:lnTo>
                  <a:lnTo>
                    <a:pt x="20020" y="71370"/>
                  </a:lnTo>
                  <a:lnTo>
                    <a:pt x="0" y="60147"/>
                  </a:lnTo>
                </a:path>
              </a:pathLst>
            </a:custGeom>
            <a:ln w="25400">
              <a:solidFill>
                <a:srgbClr val="000000"/>
              </a:solidFill>
            </a:ln>
          </p:spPr>
          <p:txBody>
            <a:bodyPr wrap="square" lIns="0" tIns="0" rIns="0" bIns="0" rtlCol="0"/>
            <a:lstStyle/>
            <a:p>
              <a:endParaRPr/>
            </a:p>
          </p:txBody>
        </p:sp>
        <p:sp>
          <p:nvSpPr>
            <p:cNvPr id="10" name="object 10"/>
            <p:cNvSpPr/>
            <p:nvPr/>
          </p:nvSpPr>
          <p:spPr>
            <a:xfrm>
              <a:off x="1104281" y="1435080"/>
              <a:ext cx="175895" cy="41275"/>
            </a:xfrm>
            <a:custGeom>
              <a:avLst/>
              <a:gdLst/>
              <a:ahLst/>
              <a:cxnLst/>
              <a:rect l="l" t="t" r="r" b="b"/>
              <a:pathLst>
                <a:path w="175894" h="41275">
                  <a:moveTo>
                    <a:pt x="0" y="12947"/>
                  </a:moveTo>
                  <a:lnTo>
                    <a:pt x="55650" y="0"/>
                  </a:lnTo>
                  <a:lnTo>
                    <a:pt x="105457" y="705"/>
                  </a:lnTo>
                  <a:lnTo>
                    <a:pt x="146382" y="14577"/>
                  </a:lnTo>
                  <a:lnTo>
                    <a:pt x="175387" y="41128"/>
                  </a:lnTo>
                </a:path>
              </a:pathLst>
            </a:custGeom>
            <a:ln w="25400">
              <a:solidFill>
                <a:srgbClr val="000000"/>
              </a:solidFill>
            </a:ln>
          </p:spPr>
          <p:txBody>
            <a:bodyPr wrap="square" lIns="0" tIns="0" rIns="0" bIns="0" rtlCol="0"/>
            <a:lstStyle/>
            <a:p>
              <a:endParaRPr/>
            </a:p>
          </p:txBody>
        </p:sp>
        <p:sp>
          <p:nvSpPr>
            <p:cNvPr id="11" name="object 11"/>
            <p:cNvSpPr/>
            <p:nvPr/>
          </p:nvSpPr>
          <p:spPr>
            <a:xfrm>
              <a:off x="1183295" y="1477332"/>
              <a:ext cx="116839" cy="221615"/>
            </a:xfrm>
            <a:custGeom>
              <a:avLst/>
              <a:gdLst/>
              <a:ahLst/>
              <a:cxnLst/>
              <a:rect l="l" t="t" r="r" b="b"/>
              <a:pathLst>
                <a:path w="116840" h="221614">
                  <a:moveTo>
                    <a:pt x="104393" y="0"/>
                  </a:moveTo>
                  <a:lnTo>
                    <a:pt x="116705" y="32565"/>
                  </a:lnTo>
                  <a:lnTo>
                    <a:pt x="115818" y="69624"/>
                  </a:lnTo>
                  <a:lnTo>
                    <a:pt x="102717" y="109089"/>
                  </a:lnTo>
                  <a:lnTo>
                    <a:pt x="78390" y="148875"/>
                  </a:lnTo>
                  <a:lnTo>
                    <a:pt x="43822" y="186892"/>
                  </a:lnTo>
                  <a:lnTo>
                    <a:pt x="0" y="221056"/>
                  </a:lnTo>
                </a:path>
              </a:pathLst>
            </a:custGeom>
            <a:ln w="25400">
              <a:solidFill>
                <a:srgbClr val="000000"/>
              </a:solidFill>
            </a:ln>
          </p:spPr>
          <p:txBody>
            <a:bodyPr wrap="square" lIns="0" tIns="0" rIns="0" bIns="0" rtlCol="0"/>
            <a:lstStyle/>
            <a:p>
              <a:endParaRPr/>
            </a:p>
          </p:txBody>
        </p:sp>
        <p:sp>
          <p:nvSpPr>
            <p:cNvPr id="12" name="object 12"/>
            <p:cNvSpPr/>
            <p:nvPr/>
          </p:nvSpPr>
          <p:spPr>
            <a:xfrm>
              <a:off x="1110617" y="1542308"/>
              <a:ext cx="245745" cy="49530"/>
            </a:xfrm>
            <a:custGeom>
              <a:avLst/>
              <a:gdLst/>
              <a:ahLst/>
              <a:cxnLst/>
              <a:rect l="l" t="t" r="r" b="b"/>
              <a:pathLst>
                <a:path w="245744" h="49530">
                  <a:moveTo>
                    <a:pt x="0" y="49079"/>
                  </a:moveTo>
                  <a:lnTo>
                    <a:pt x="49191" y="22608"/>
                  </a:lnTo>
                  <a:lnTo>
                    <a:pt x="98203" y="6228"/>
                  </a:lnTo>
                  <a:lnTo>
                    <a:pt x="144694" y="0"/>
                  </a:lnTo>
                  <a:lnTo>
                    <a:pt x="186323" y="3981"/>
                  </a:lnTo>
                  <a:lnTo>
                    <a:pt x="220748" y="18234"/>
                  </a:lnTo>
                  <a:lnTo>
                    <a:pt x="245630" y="42818"/>
                  </a:lnTo>
                </a:path>
              </a:pathLst>
            </a:custGeom>
            <a:ln w="25400">
              <a:solidFill>
                <a:srgbClr val="000000"/>
              </a:solidFill>
            </a:ln>
          </p:spPr>
          <p:txBody>
            <a:bodyPr wrap="square" lIns="0" tIns="0" rIns="0" bIns="0" rtlCol="0"/>
            <a:lstStyle/>
            <a:p>
              <a:endParaRPr/>
            </a:p>
          </p:txBody>
        </p:sp>
        <p:sp>
          <p:nvSpPr>
            <p:cNvPr id="13" name="object 13"/>
            <p:cNvSpPr/>
            <p:nvPr/>
          </p:nvSpPr>
          <p:spPr>
            <a:xfrm>
              <a:off x="940658" y="1335595"/>
              <a:ext cx="164465" cy="128905"/>
            </a:xfrm>
            <a:custGeom>
              <a:avLst/>
              <a:gdLst/>
              <a:ahLst/>
              <a:cxnLst/>
              <a:rect l="l" t="t" r="r" b="b"/>
              <a:pathLst>
                <a:path w="164465" h="128905">
                  <a:moveTo>
                    <a:pt x="163868" y="125069"/>
                  </a:moveTo>
                  <a:lnTo>
                    <a:pt x="140103" y="128703"/>
                  </a:lnTo>
                  <a:lnTo>
                    <a:pt x="109134" y="115953"/>
                  </a:lnTo>
                  <a:lnTo>
                    <a:pt x="73661" y="88879"/>
                  </a:lnTo>
                  <a:lnTo>
                    <a:pt x="36383" y="49541"/>
                  </a:lnTo>
                  <a:lnTo>
                    <a:pt x="0" y="0"/>
                  </a:lnTo>
                </a:path>
              </a:pathLst>
            </a:custGeom>
            <a:ln w="25400">
              <a:solidFill>
                <a:srgbClr val="000000"/>
              </a:solidFill>
            </a:ln>
          </p:spPr>
          <p:txBody>
            <a:bodyPr wrap="square" lIns="0" tIns="0" rIns="0" bIns="0" rtlCol="0"/>
            <a:lstStyle/>
            <a:p>
              <a:endParaRPr/>
            </a:p>
          </p:txBody>
        </p:sp>
        <p:sp>
          <p:nvSpPr>
            <p:cNvPr id="14" name="object 14"/>
            <p:cNvSpPr/>
            <p:nvPr/>
          </p:nvSpPr>
          <p:spPr>
            <a:xfrm>
              <a:off x="1217452" y="1837599"/>
              <a:ext cx="172085" cy="128905"/>
            </a:xfrm>
            <a:custGeom>
              <a:avLst/>
              <a:gdLst/>
              <a:ahLst/>
              <a:cxnLst/>
              <a:rect l="l" t="t" r="r" b="b"/>
              <a:pathLst>
                <a:path w="172084" h="128905">
                  <a:moveTo>
                    <a:pt x="0" y="12204"/>
                  </a:moveTo>
                  <a:lnTo>
                    <a:pt x="2222" y="8610"/>
                  </a:lnTo>
                  <a:lnTo>
                    <a:pt x="4965" y="5740"/>
                  </a:lnTo>
                  <a:lnTo>
                    <a:pt x="8216" y="3632"/>
                  </a:lnTo>
                  <a:lnTo>
                    <a:pt x="31981" y="0"/>
                  </a:lnTo>
                  <a:lnTo>
                    <a:pt x="62950" y="12752"/>
                  </a:lnTo>
                  <a:lnTo>
                    <a:pt x="98423" y="39828"/>
                  </a:lnTo>
                  <a:lnTo>
                    <a:pt x="135701" y="79165"/>
                  </a:lnTo>
                  <a:lnTo>
                    <a:pt x="172085" y="128702"/>
                  </a:lnTo>
                </a:path>
              </a:pathLst>
            </a:custGeom>
            <a:ln w="25400">
              <a:solidFill>
                <a:srgbClr val="000000"/>
              </a:solidFill>
            </a:ln>
          </p:spPr>
          <p:txBody>
            <a:bodyPr wrap="square" lIns="0" tIns="0" rIns="0" bIns="0" rtlCol="0"/>
            <a:lstStyle/>
            <a:p>
              <a:endParaRPr/>
            </a:p>
          </p:txBody>
        </p:sp>
        <p:sp>
          <p:nvSpPr>
            <p:cNvPr id="15" name="object 15"/>
            <p:cNvSpPr/>
            <p:nvPr/>
          </p:nvSpPr>
          <p:spPr>
            <a:xfrm>
              <a:off x="1386078" y="1972818"/>
              <a:ext cx="90170" cy="128270"/>
            </a:xfrm>
            <a:custGeom>
              <a:avLst/>
              <a:gdLst/>
              <a:ahLst/>
              <a:cxnLst/>
              <a:rect l="l" t="t" r="r" b="b"/>
              <a:pathLst>
                <a:path w="90169" h="128269">
                  <a:moveTo>
                    <a:pt x="89915" y="128015"/>
                  </a:moveTo>
                  <a:lnTo>
                    <a:pt x="0" y="0"/>
                  </a:lnTo>
                </a:path>
              </a:pathLst>
            </a:custGeom>
            <a:ln w="25908">
              <a:solidFill>
                <a:srgbClr val="000000"/>
              </a:solidFill>
            </a:ln>
          </p:spPr>
          <p:txBody>
            <a:bodyPr wrap="square" lIns="0" tIns="0" rIns="0" bIns="0" rtlCol="0"/>
            <a:lstStyle/>
            <a:p>
              <a:endParaRPr/>
            </a:p>
          </p:txBody>
        </p:sp>
        <p:sp>
          <p:nvSpPr>
            <p:cNvPr id="16" name="object 16"/>
            <p:cNvSpPr/>
            <p:nvPr/>
          </p:nvSpPr>
          <p:spPr>
            <a:xfrm>
              <a:off x="1919478" y="2102358"/>
              <a:ext cx="68580" cy="193675"/>
            </a:xfrm>
            <a:custGeom>
              <a:avLst/>
              <a:gdLst/>
              <a:ahLst/>
              <a:cxnLst/>
              <a:rect l="l" t="t" r="r" b="b"/>
              <a:pathLst>
                <a:path w="68580" h="193675">
                  <a:moveTo>
                    <a:pt x="68580" y="0"/>
                  </a:moveTo>
                  <a:lnTo>
                    <a:pt x="65083" y="61175"/>
                  </a:lnTo>
                  <a:lnTo>
                    <a:pt x="55346" y="114304"/>
                  </a:lnTo>
                  <a:lnTo>
                    <a:pt x="40500" y="156199"/>
                  </a:lnTo>
                  <a:lnTo>
                    <a:pt x="21674" y="183676"/>
                  </a:lnTo>
                  <a:lnTo>
                    <a:pt x="0" y="193548"/>
                  </a:lnTo>
                </a:path>
              </a:pathLst>
            </a:custGeom>
            <a:ln w="25908">
              <a:solidFill>
                <a:srgbClr val="000000"/>
              </a:solidFill>
            </a:ln>
          </p:spPr>
          <p:txBody>
            <a:bodyPr wrap="square" lIns="0" tIns="0" rIns="0" bIns="0" rtlCol="0"/>
            <a:lstStyle/>
            <a:p>
              <a:endParaRPr/>
            </a:p>
          </p:txBody>
        </p:sp>
        <p:sp>
          <p:nvSpPr>
            <p:cNvPr id="17" name="object 17"/>
            <p:cNvSpPr/>
            <p:nvPr/>
          </p:nvSpPr>
          <p:spPr>
            <a:xfrm>
              <a:off x="1850898" y="2102358"/>
              <a:ext cx="70485" cy="193675"/>
            </a:xfrm>
            <a:custGeom>
              <a:avLst/>
              <a:gdLst/>
              <a:ahLst/>
              <a:cxnLst/>
              <a:rect l="l" t="t" r="r" b="b"/>
              <a:pathLst>
                <a:path w="70485" h="193675">
                  <a:moveTo>
                    <a:pt x="70104" y="193548"/>
                  </a:moveTo>
                  <a:lnTo>
                    <a:pt x="47943" y="183681"/>
                  </a:lnTo>
                  <a:lnTo>
                    <a:pt x="28699" y="156205"/>
                  </a:lnTo>
                  <a:lnTo>
                    <a:pt x="13524" y="114307"/>
                  </a:lnTo>
                  <a:lnTo>
                    <a:pt x="3573" y="61177"/>
                  </a:lnTo>
                  <a:lnTo>
                    <a:pt x="0" y="0"/>
                  </a:lnTo>
                </a:path>
              </a:pathLst>
            </a:custGeom>
            <a:ln w="25908">
              <a:solidFill>
                <a:srgbClr val="000000"/>
              </a:solidFill>
            </a:ln>
          </p:spPr>
          <p:txBody>
            <a:bodyPr wrap="square" lIns="0" tIns="0" rIns="0" bIns="0" rtlCol="0"/>
            <a:lstStyle/>
            <a:p>
              <a:endParaRPr/>
            </a:p>
          </p:txBody>
        </p:sp>
        <p:sp>
          <p:nvSpPr>
            <p:cNvPr id="18" name="object 18"/>
            <p:cNvSpPr/>
            <p:nvPr/>
          </p:nvSpPr>
          <p:spPr>
            <a:xfrm>
              <a:off x="1850898" y="1907286"/>
              <a:ext cx="135890" cy="195580"/>
            </a:xfrm>
            <a:custGeom>
              <a:avLst/>
              <a:gdLst/>
              <a:ahLst/>
              <a:cxnLst/>
              <a:rect l="l" t="t" r="r" b="b"/>
              <a:pathLst>
                <a:path w="135889" h="195580">
                  <a:moveTo>
                    <a:pt x="0" y="195072"/>
                  </a:moveTo>
                  <a:lnTo>
                    <a:pt x="4832" y="143564"/>
                  </a:lnTo>
                  <a:lnTo>
                    <a:pt x="18480" y="97211"/>
                  </a:lnTo>
                  <a:lnTo>
                    <a:pt x="39670" y="57845"/>
                  </a:lnTo>
                  <a:lnTo>
                    <a:pt x="67125" y="27299"/>
                  </a:lnTo>
                  <a:lnTo>
                    <a:pt x="99572" y="7406"/>
                  </a:lnTo>
                  <a:lnTo>
                    <a:pt x="135737" y="0"/>
                  </a:lnTo>
                </a:path>
              </a:pathLst>
            </a:custGeom>
            <a:ln w="25908">
              <a:solidFill>
                <a:srgbClr val="000000"/>
              </a:solidFill>
            </a:ln>
          </p:spPr>
          <p:txBody>
            <a:bodyPr wrap="square" lIns="0" tIns="0" rIns="0" bIns="0" rtlCol="0"/>
            <a:lstStyle/>
            <a:p>
              <a:endParaRPr/>
            </a:p>
          </p:txBody>
        </p:sp>
        <p:sp>
          <p:nvSpPr>
            <p:cNvPr id="19" name="object 19"/>
            <p:cNvSpPr/>
            <p:nvPr/>
          </p:nvSpPr>
          <p:spPr>
            <a:xfrm>
              <a:off x="1785365" y="2168646"/>
              <a:ext cx="66040" cy="124460"/>
            </a:xfrm>
            <a:custGeom>
              <a:avLst/>
              <a:gdLst/>
              <a:ahLst/>
              <a:cxnLst/>
              <a:rect l="l" t="t" r="r" b="b"/>
              <a:pathLst>
                <a:path w="66039" h="124460">
                  <a:moveTo>
                    <a:pt x="65531" y="0"/>
                  </a:moveTo>
                  <a:lnTo>
                    <a:pt x="54985" y="50970"/>
                  </a:lnTo>
                  <a:lnTo>
                    <a:pt x="39757" y="90158"/>
                  </a:lnTo>
                  <a:lnTo>
                    <a:pt x="21033" y="115319"/>
                  </a:lnTo>
                  <a:lnTo>
                    <a:pt x="0" y="124205"/>
                  </a:lnTo>
                </a:path>
              </a:pathLst>
            </a:custGeom>
            <a:ln w="25908">
              <a:solidFill>
                <a:srgbClr val="000000"/>
              </a:solidFill>
            </a:ln>
          </p:spPr>
          <p:txBody>
            <a:bodyPr wrap="square" lIns="0" tIns="0" rIns="0" bIns="0" rtlCol="0"/>
            <a:lstStyle/>
            <a:p>
              <a:endParaRPr/>
            </a:p>
          </p:txBody>
        </p:sp>
        <p:sp>
          <p:nvSpPr>
            <p:cNvPr id="20" name="object 20"/>
            <p:cNvSpPr/>
            <p:nvPr/>
          </p:nvSpPr>
          <p:spPr>
            <a:xfrm>
              <a:off x="1712214" y="2099310"/>
              <a:ext cx="70485" cy="193675"/>
            </a:xfrm>
            <a:custGeom>
              <a:avLst/>
              <a:gdLst/>
              <a:ahLst/>
              <a:cxnLst/>
              <a:rect l="l" t="t" r="r" b="b"/>
              <a:pathLst>
                <a:path w="70485" h="193675">
                  <a:moveTo>
                    <a:pt x="70104" y="193548"/>
                  </a:moveTo>
                  <a:lnTo>
                    <a:pt x="47943" y="183681"/>
                  </a:lnTo>
                  <a:lnTo>
                    <a:pt x="28699" y="156205"/>
                  </a:lnTo>
                  <a:lnTo>
                    <a:pt x="13524" y="114307"/>
                  </a:lnTo>
                  <a:lnTo>
                    <a:pt x="3573" y="61177"/>
                  </a:lnTo>
                  <a:lnTo>
                    <a:pt x="0" y="0"/>
                  </a:lnTo>
                </a:path>
              </a:pathLst>
            </a:custGeom>
            <a:ln w="25908">
              <a:solidFill>
                <a:srgbClr val="000000"/>
              </a:solidFill>
            </a:ln>
          </p:spPr>
          <p:txBody>
            <a:bodyPr wrap="square" lIns="0" tIns="0" rIns="0" bIns="0" rtlCol="0"/>
            <a:lstStyle/>
            <a:p>
              <a:endParaRPr/>
            </a:p>
          </p:txBody>
        </p:sp>
        <p:sp>
          <p:nvSpPr>
            <p:cNvPr id="21" name="object 21"/>
            <p:cNvSpPr/>
            <p:nvPr/>
          </p:nvSpPr>
          <p:spPr>
            <a:xfrm>
              <a:off x="1849367" y="1908809"/>
              <a:ext cx="139065" cy="195580"/>
            </a:xfrm>
            <a:custGeom>
              <a:avLst/>
              <a:gdLst/>
              <a:ahLst/>
              <a:cxnLst/>
              <a:rect l="l" t="t" r="r" b="b"/>
              <a:pathLst>
                <a:path w="139064" h="195580">
                  <a:moveTo>
                    <a:pt x="0" y="0"/>
                  </a:moveTo>
                  <a:lnTo>
                    <a:pt x="70000" y="26630"/>
                  </a:lnTo>
                  <a:lnTo>
                    <a:pt x="98070" y="57130"/>
                  </a:lnTo>
                  <a:lnTo>
                    <a:pt x="119759" y="96610"/>
                  </a:lnTo>
                  <a:lnTo>
                    <a:pt x="133741" y="143210"/>
                  </a:lnTo>
                  <a:lnTo>
                    <a:pt x="138696" y="195072"/>
                  </a:lnTo>
                </a:path>
              </a:pathLst>
            </a:custGeom>
            <a:ln w="25908">
              <a:solidFill>
                <a:srgbClr val="000000"/>
              </a:solidFill>
            </a:ln>
          </p:spPr>
          <p:txBody>
            <a:bodyPr wrap="square" lIns="0" tIns="0" rIns="0" bIns="0" rtlCol="0"/>
            <a:lstStyle/>
            <a:p>
              <a:endParaRPr/>
            </a:p>
          </p:txBody>
        </p:sp>
        <p:sp>
          <p:nvSpPr>
            <p:cNvPr id="22" name="object 22"/>
            <p:cNvSpPr/>
            <p:nvPr/>
          </p:nvSpPr>
          <p:spPr>
            <a:xfrm>
              <a:off x="1712214" y="1908809"/>
              <a:ext cx="137795" cy="195580"/>
            </a:xfrm>
            <a:custGeom>
              <a:avLst/>
              <a:gdLst/>
              <a:ahLst/>
              <a:cxnLst/>
              <a:rect l="l" t="t" r="r" b="b"/>
              <a:pathLst>
                <a:path w="137794" h="195580">
                  <a:moveTo>
                    <a:pt x="0" y="195072"/>
                  </a:moveTo>
                  <a:lnTo>
                    <a:pt x="4886" y="143564"/>
                  </a:lnTo>
                  <a:lnTo>
                    <a:pt x="18685" y="97211"/>
                  </a:lnTo>
                  <a:lnTo>
                    <a:pt x="40109" y="57845"/>
                  </a:lnTo>
                  <a:lnTo>
                    <a:pt x="67868" y="27299"/>
                  </a:lnTo>
                  <a:lnTo>
                    <a:pt x="100673" y="7406"/>
                  </a:lnTo>
                  <a:lnTo>
                    <a:pt x="137236" y="0"/>
                  </a:lnTo>
                </a:path>
              </a:pathLst>
            </a:custGeom>
            <a:ln w="25908">
              <a:solidFill>
                <a:srgbClr val="000000"/>
              </a:solidFill>
            </a:ln>
          </p:spPr>
          <p:txBody>
            <a:bodyPr wrap="square" lIns="0" tIns="0" rIns="0" bIns="0" rtlCol="0"/>
            <a:lstStyle/>
            <a:p>
              <a:endParaRPr/>
            </a:p>
          </p:txBody>
        </p:sp>
        <p:sp>
          <p:nvSpPr>
            <p:cNvPr id="23" name="object 23"/>
            <p:cNvSpPr/>
            <p:nvPr/>
          </p:nvSpPr>
          <p:spPr>
            <a:xfrm>
              <a:off x="2070354" y="2097786"/>
              <a:ext cx="68580" cy="193675"/>
            </a:xfrm>
            <a:custGeom>
              <a:avLst/>
              <a:gdLst/>
              <a:ahLst/>
              <a:cxnLst/>
              <a:rect l="l" t="t" r="r" b="b"/>
              <a:pathLst>
                <a:path w="68580" h="193675">
                  <a:moveTo>
                    <a:pt x="68580" y="0"/>
                  </a:moveTo>
                  <a:lnTo>
                    <a:pt x="65083" y="61175"/>
                  </a:lnTo>
                  <a:lnTo>
                    <a:pt x="55346" y="114304"/>
                  </a:lnTo>
                  <a:lnTo>
                    <a:pt x="40500" y="156199"/>
                  </a:lnTo>
                  <a:lnTo>
                    <a:pt x="21674" y="183676"/>
                  </a:lnTo>
                  <a:lnTo>
                    <a:pt x="0" y="193548"/>
                  </a:lnTo>
                </a:path>
              </a:pathLst>
            </a:custGeom>
            <a:ln w="25908">
              <a:solidFill>
                <a:srgbClr val="000000"/>
              </a:solidFill>
            </a:ln>
          </p:spPr>
          <p:txBody>
            <a:bodyPr wrap="square" lIns="0" tIns="0" rIns="0" bIns="0" rtlCol="0"/>
            <a:lstStyle/>
            <a:p>
              <a:endParaRPr/>
            </a:p>
          </p:txBody>
        </p:sp>
        <p:sp>
          <p:nvSpPr>
            <p:cNvPr id="24" name="object 24"/>
            <p:cNvSpPr/>
            <p:nvPr/>
          </p:nvSpPr>
          <p:spPr>
            <a:xfrm>
              <a:off x="2003298" y="2100833"/>
              <a:ext cx="68580" cy="193675"/>
            </a:xfrm>
            <a:custGeom>
              <a:avLst/>
              <a:gdLst/>
              <a:ahLst/>
              <a:cxnLst/>
              <a:rect l="l" t="t" r="r" b="b"/>
              <a:pathLst>
                <a:path w="68580" h="193675">
                  <a:moveTo>
                    <a:pt x="68580" y="193548"/>
                  </a:moveTo>
                  <a:lnTo>
                    <a:pt x="46905" y="183681"/>
                  </a:lnTo>
                  <a:lnTo>
                    <a:pt x="28079" y="156205"/>
                  </a:lnTo>
                  <a:lnTo>
                    <a:pt x="13233" y="114307"/>
                  </a:lnTo>
                  <a:lnTo>
                    <a:pt x="3496" y="61177"/>
                  </a:lnTo>
                  <a:lnTo>
                    <a:pt x="0" y="0"/>
                  </a:lnTo>
                </a:path>
              </a:pathLst>
            </a:custGeom>
            <a:ln w="25908">
              <a:solidFill>
                <a:srgbClr val="000000"/>
              </a:solidFill>
            </a:ln>
          </p:spPr>
          <p:txBody>
            <a:bodyPr wrap="square" lIns="0" tIns="0" rIns="0" bIns="0" rtlCol="0"/>
            <a:lstStyle/>
            <a:p>
              <a:endParaRPr/>
            </a:p>
          </p:txBody>
        </p:sp>
        <p:sp>
          <p:nvSpPr>
            <p:cNvPr id="25" name="object 25"/>
            <p:cNvSpPr/>
            <p:nvPr/>
          </p:nvSpPr>
          <p:spPr>
            <a:xfrm>
              <a:off x="2138933" y="1907282"/>
              <a:ext cx="129539" cy="121285"/>
            </a:xfrm>
            <a:custGeom>
              <a:avLst/>
              <a:gdLst/>
              <a:ahLst/>
              <a:cxnLst/>
              <a:rect l="l" t="t" r="r" b="b"/>
              <a:pathLst>
                <a:path w="129539" h="121285">
                  <a:moveTo>
                    <a:pt x="0" y="12"/>
                  </a:moveTo>
                  <a:lnTo>
                    <a:pt x="469" y="0"/>
                  </a:lnTo>
                  <a:lnTo>
                    <a:pt x="952" y="0"/>
                  </a:lnTo>
                  <a:lnTo>
                    <a:pt x="1447" y="0"/>
                  </a:lnTo>
                  <a:lnTo>
                    <a:pt x="42171" y="8628"/>
                  </a:lnTo>
                  <a:lnTo>
                    <a:pt x="78581" y="33108"/>
                  </a:lnTo>
                  <a:lnTo>
                    <a:pt x="108446" y="71333"/>
                  </a:lnTo>
                  <a:lnTo>
                    <a:pt x="129539" y="121196"/>
                  </a:lnTo>
                </a:path>
              </a:pathLst>
            </a:custGeom>
            <a:ln w="25908">
              <a:solidFill>
                <a:srgbClr val="000000"/>
              </a:solidFill>
            </a:ln>
          </p:spPr>
          <p:txBody>
            <a:bodyPr wrap="square" lIns="0" tIns="0" rIns="0" bIns="0" rtlCol="0"/>
            <a:lstStyle/>
            <a:p>
              <a:endParaRPr/>
            </a:p>
          </p:txBody>
        </p:sp>
        <p:sp>
          <p:nvSpPr>
            <p:cNvPr id="26" name="object 26"/>
            <p:cNvSpPr/>
            <p:nvPr/>
          </p:nvSpPr>
          <p:spPr>
            <a:xfrm>
              <a:off x="2001773" y="1904237"/>
              <a:ext cx="137795" cy="195580"/>
            </a:xfrm>
            <a:custGeom>
              <a:avLst/>
              <a:gdLst/>
              <a:ahLst/>
              <a:cxnLst/>
              <a:rect l="l" t="t" r="r" b="b"/>
              <a:pathLst>
                <a:path w="137794" h="195580">
                  <a:moveTo>
                    <a:pt x="0" y="195072"/>
                  </a:moveTo>
                  <a:lnTo>
                    <a:pt x="4886" y="143564"/>
                  </a:lnTo>
                  <a:lnTo>
                    <a:pt x="18685" y="97211"/>
                  </a:lnTo>
                  <a:lnTo>
                    <a:pt x="40109" y="57845"/>
                  </a:lnTo>
                  <a:lnTo>
                    <a:pt x="67868" y="27299"/>
                  </a:lnTo>
                  <a:lnTo>
                    <a:pt x="100673" y="7406"/>
                  </a:lnTo>
                  <a:lnTo>
                    <a:pt x="137236" y="0"/>
                  </a:lnTo>
                </a:path>
              </a:pathLst>
            </a:custGeom>
            <a:ln w="25908">
              <a:solidFill>
                <a:srgbClr val="000000"/>
              </a:solidFill>
            </a:ln>
          </p:spPr>
          <p:txBody>
            <a:bodyPr wrap="square" lIns="0" tIns="0" rIns="0" bIns="0" rtlCol="0"/>
            <a:lstStyle/>
            <a:p>
              <a:endParaRPr/>
            </a:p>
          </p:txBody>
        </p:sp>
        <p:sp>
          <p:nvSpPr>
            <p:cNvPr id="27" name="object 27"/>
            <p:cNvSpPr/>
            <p:nvPr/>
          </p:nvSpPr>
          <p:spPr>
            <a:xfrm>
              <a:off x="2000243" y="1905761"/>
              <a:ext cx="139065" cy="195580"/>
            </a:xfrm>
            <a:custGeom>
              <a:avLst/>
              <a:gdLst/>
              <a:ahLst/>
              <a:cxnLst/>
              <a:rect l="l" t="t" r="r" b="b"/>
              <a:pathLst>
                <a:path w="139064" h="195580">
                  <a:moveTo>
                    <a:pt x="0" y="0"/>
                  </a:moveTo>
                  <a:lnTo>
                    <a:pt x="70000" y="26630"/>
                  </a:lnTo>
                  <a:lnTo>
                    <a:pt x="98070" y="57130"/>
                  </a:lnTo>
                  <a:lnTo>
                    <a:pt x="119759" y="96610"/>
                  </a:lnTo>
                  <a:lnTo>
                    <a:pt x="133741" y="143210"/>
                  </a:lnTo>
                  <a:lnTo>
                    <a:pt x="138696" y="195072"/>
                  </a:lnTo>
                </a:path>
              </a:pathLst>
            </a:custGeom>
            <a:ln w="25908">
              <a:solidFill>
                <a:srgbClr val="000000"/>
              </a:solidFill>
            </a:ln>
          </p:spPr>
          <p:txBody>
            <a:bodyPr wrap="square" lIns="0" tIns="0" rIns="0" bIns="0" rtlCol="0"/>
            <a:lstStyle/>
            <a:p>
              <a:endParaRPr/>
            </a:p>
          </p:txBody>
        </p:sp>
        <p:sp>
          <p:nvSpPr>
            <p:cNvPr id="28" name="object 28"/>
            <p:cNvSpPr/>
            <p:nvPr/>
          </p:nvSpPr>
          <p:spPr>
            <a:xfrm>
              <a:off x="2253233" y="2029205"/>
              <a:ext cx="208915" cy="64135"/>
            </a:xfrm>
            <a:custGeom>
              <a:avLst/>
              <a:gdLst/>
              <a:ahLst/>
              <a:cxnLst/>
              <a:rect l="l" t="t" r="r" b="b"/>
              <a:pathLst>
                <a:path w="208914" h="64135">
                  <a:moveTo>
                    <a:pt x="208787" y="64008"/>
                  </a:moveTo>
                  <a:lnTo>
                    <a:pt x="142792" y="60744"/>
                  </a:lnTo>
                  <a:lnTo>
                    <a:pt x="85478" y="51656"/>
                  </a:lnTo>
                  <a:lnTo>
                    <a:pt x="40282" y="37799"/>
                  </a:lnTo>
                  <a:lnTo>
                    <a:pt x="10643" y="20228"/>
                  </a:lnTo>
                  <a:lnTo>
                    <a:pt x="0" y="0"/>
                  </a:lnTo>
                </a:path>
              </a:pathLst>
            </a:custGeom>
            <a:ln w="25908">
              <a:solidFill>
                <a:srgbClr val="000000"/>
              </a:solidFill>
            </a:ln>
          </p:spPr>
          <p:txBody>
            <a:bodyPr wrap="square" lIns="0" tIns="0" rIns="0" bIns="0" rtlCol="0"/>
            <a:lstStyle/>
            <a:p>
              <a:endParaRPr/>
            </a:p>
          </p:txBody>
        </p:sp>
        <p:sp>
          <p:nvSpPr>
            <p:cNvPr id="29" name="object 29"/>
            <p:cNvSpPr/>
            <p:nvPr/>
          </p:nvSpPr>
          <p:spPr>
            <a:xfrm>
              <a:off x="1636003" y="2085594"/>
              <a:ext cx="212090" cy="73660"/>
            </a:xfrm>
            <a:custGeom>
              <a:avLst/>
              <a:gdLst/>
              <a:ahLst/>
              <a:cxnLst/>
              <a:rect l="l" t="t" r="r" b="b"/>
              <a:pathLst>
                <a:path w="212089" h="73660">
                  <a:moveTo>
                    <a:pt x="0" y="0"/>
                  </a:moveTo>
                  <a:lnTo>
                    <a:pt x="482" y="0"/>
                  </a:lnTo>
                  <a:lnTo>
                    <a:pt x="977" y="0"/>
                  </a:lnTo>
                  <a:lnTo>
                    <a:pt x="1460" y="0"/>
                  </a:lnTo>
                  <a:lnTo>
                    <a:pt x="67958" y="3253"/>
                  </a:lnTo>
                  <a:lnTo>
                    <a:pt x="125712" y="12313"/>
                  </a:lnTo>
                  <a:lnTo>
                    <a:pt x="171255" y="26128"/>
                  </a:lnTo>
                  <a:lnTo>
                    <a:pt x="201122" y="43647"/>
                  </a:lnTo>
                  <a:lnTo>
                    <a:pt x="211848" y="63817"/>
                  </a:lnTo>
                  <a:lnTo>
                    <a:pt x="211848" y="66941"/>
                  </a:lnTo>
                  <a:lnTo>
                    <a:pt x="211086" y="70053"/>
                  </a:lnTo>
                  <a:lnTo>
                    <a:pt x="209575" y="73152"/>
                  </a:lnTo>
                </a:path>
              </a:pathLst>
            </a:custGeom>
            <a:ln w="25908">
              <a:solidFill>
                <a:srgbClr val="000000"/>
              </a:solidFill>
            </a:ln>
          </p:spPr>
          <p:txBody>
            <a:bodyPr wrap="square" lIns="0" tIns="0" rIns="0" bIns="0" rtlCol="0"/>
            <a:lstStyle/>
            <a:p>
              <a:endParaRPr/>
            </a:p>
          </p:txBody>
        </p:sp>
        <p:sp>
          <p:nvSpPr>
            <p:cNvPr id="30" name="object 30"/>
            <p:cNvSpPr/>
            <p:nvPr/>
          </p:nvSpPr>
          <p:spPr>
            <a:xfrm>
              <a:off x="1472945" y="2090166"/>
              <a:ext cx="165100" cy="0"/>
            </a:xfrm>
            <a:custGeom>
              <a:avLst/>
              <a:gdLst/>
              <a:ahLst/>
              <a:cxnLst/>
              <a:rect l="l" t="t" r="r" b="b"/>
              <a:pathLst>
                <a:path w="165100">
                  <a:moveTo>
                    <a:pt x="0" y="0"/>
                  </a:moveTo>
                  <a:lnTo>
                    <a:pt x="164592" y="0"/>
                  </a:lnTo>
                </a:path>
              </a:pathLst>
            </a:custGeom>
            <a:ln w="25908">
              <a:solidFill>
                <a:srgbClr val="000000"/>
              </a:solidFill>
            </a:ln>
          </p:spPr>
          <p:txBody>
            <a:bodyPr wrap="square" lIns="0" tIns="0" rIns="0" bIns="0" rtlCol="0"/>
            <a:lstStyle/>
            <a:p>
              <a:endParaRPr/>
            </a:p>
          </p:txBody>
        </p:sp>
        <p:pic>
          <p:nvPicPr>
            <p:cNvPr id="31" name="object 31"/>
            <p:cNvPicPr/>
            <p:nvPr/>
          </p:nvPicPr>
          <p:blipFill>
            <a:blip r:embed="rId4" cstate="print"/>
            <a:stretch>
              <a:fillRect/>
            </a:stretch>
          </p:blipFill>
          <p:spPr>
            <a:xfrm>
              <a:off x="1249217" y="2406087"/>
              <a:ext cx="245842" cy="187663"/>
            </a:xfrm>
            <a:prstGeom prst="rect">
              <a:avLst/>
            </a:prstGeom>
          </p:spPr>
        </p:pic>
        <p:sp>
          <p:nvSpPr>
            <p:cNvPr id="32" name="object 32"/>
            <p:cNvSpPr/>
            <p:nvPr/>
          </p:nvSpPr>
          <p:spPr>
            <a:xfrm>
              <a:off x="1074099" y="2396639"/>
              <a:ext cx="242570" cy="59690"/>
            </a:xfrm>
            <a:custGeom>
              <a:avLst/>
              <a:gdLst/>
              <a:ahLst/>
              <a:cxnLst/>
              <a:rect l="l" t="t" r="r" b="b"/>
              <a:pathLst>
                <a:path w="242569" h="59689">
                  <a:moveTo>
                    <a:pt x="0" y="59277"/>
                  </a:moveTo>
                  <a:lnTo>
                    <a:pt x="20609" y="31215"/>
                  </a:lnTo>
                  <a:lnTo>
                    <a:pt x="52174" y="11774"/>
                  </a:lnTo>
                  <a:lnTo>
                    <a:pt x="92408" y="1265"/>
                  </a:lnTo>
                  <a:lnTo>
                    <a:pt x="139023" y="0"/>
                  </a:lnTo>
                  <a:lnTo>
                    <a:pt x="189733" y="8286"/>
                  </a:lnTo>
                  <a:lnTo>
                    <a:pt x="242252" y="26435"/>
                  </a:lnTo>
                </a:path>
              </a:pathLst>
            </a:custGeom>
            <a:ln w="25400">
              <a:solidFill>
                <a:srgbClr val="000000"/>
              </a:solidFill>
            </a:ln>
          </p:spPr>
          <p:txBody>
            <a:bodyPr wrap="square" lIns="0" tIns="0" rIns="0" bIns="0" rtlCol="0"/>
            <a:lstStyle/>
            <a:p>
              <a:endParaRPr/>
            </a:p>
          </p:txBody>
        </p:sp>
        <p:pic>
          <p:nvPicPr>
            <p:cNvPr id="33" name="object 33"/>
            <p:cNvPicPr/>
            <p:nvPr/>
          </p:nvPicPr>
          <p:blipFill>
            <a:blip r:embed="rId5" cstate="print"/>
            <a:stretch>
              <a:fillRect/>
            </a:stretch>
          </p:blipFill>
          <p:spPr>
            <a:xfrm>
              <a:off x="1360831" y="2288264"/>
              <a:ext cx="190550" cy="190341"/>
            </a:xfrm>
            <a:prstGeom prst="rect">
              <a:avLst/>
            </a:prstGeom>
          </p:spPr>
        </p:pic>
        <p:pic>
          <p:nvPicPr>
            <p:cNvPr id="34" name="object 34"/>
            <p:cNvPicPr/>
            <p:nvPr/>
          </p:nvPicPr>
          <p:blipFill>
            <a:blip r:embed="rId6" cstate="print"/>
            <a:stretch>
              <a:fillRect/>
            </a:stretch>
          </p:blipFill>
          <p:spPr>
            <a:xfrm>
              <a:off x="1105170" y="2325790"/>
              <a:ext cx="171494" cy="228003"/>
            </a:xfrm>
            <a:prstGeom prst="rect">
              <a:avLst/>
            </a:prstGeom>
          </p:spPr>
        </p:pic>
        <p:sp>
          <p:nvSpPr>
            <p:cNvPr id="35" name="object 35"/>
            <p:cNvSpPr/>
            <p:nvPr/>
          </p:nvSpPr>
          <p:spPr>
            <a:xfrm>
              <a:off x="1130423" y="2281494"/>
              <a:ext cx="242570" cy="59690"/>
            </a:xfrm>
            <a:custGeom>
              <a:avLst/>
              <a:gdLst/>
              <a:ahLst/>
              <a:cxnLst/>
              <a:rect l="l" t="t" r="r" b="b"/>
              <a:pathLst>
                <a:path w="242569" h="59689">
                  <a:moveTo>
                    <a:pt x="0" y="59277"/>
                  </a:moveTo>
                  <a:lnTo>
                    <a:pt x="20609" y="31215"/>
                  </a:lnTo>
                  <a:lnTo>
                    <a:pt x="52174" y="11774"/>
                  </a:lnTo>
                  <a:lnTo>
                    <a:pt x="92408" y="1265"/>
                  </a:lnTo>
                  <a:lnTo>
                    <a:pt x="139023" y="0"/>
                  </a:lnTo>
                  <a:lnTo>
                    <a:pt x="189733" y="8286"/>
                  </a:lnTo>
                  <a:lnTo>
                    <a:pt x="242252" y="26435"/>
                  </a:lnTo>
                </a:path>
              </a:pathLst>
            </a:custGeom>
            <a:ln w="25400">
              <a:solidFill>
                <a:srgbClr val="000000"/>
              </a:solidFill>
            </a:ln>
          </p:spPr>
          <p:txBody>
            <a:bodyPr wrap="square" lIns="0" tIns="0" rIns="0" bIns="0" rtlCol="0"/>
            <a:lstStyle/>
            <a:p>
              <a:endParaRPr/>
            </a:p>
          </p:txBody>
        </p:sp>
        <p:pic>
          <p:nvPicPr>
            <p:cNvPr id="36" name="object 36"/>
            <p:cNvPicPr/>
            <p:nvPr/>
          </p:nvPicPr>
          <p:blipFill>
            <a:blip r:embed="rId7" cstate="print"/>
            <a:stretch>
              <a:fillRect/>
            </a:stretch>
          </p:blipFill>
          <p:spPr>
            <a:xfrm>
              <a:off x="1185674" y="2531943"/>
              <a:ext cx="244398" cy="187663"/>
            </a:xfrm>
            <a:prstGeom prst="rect">
              <a:avLst/>
            </a:prstGeom>
          </p:spPr>
        </p:pic>
        <p:sp>
          <p:nvSpPr>
            <p:cNvPr id="37" name="object 37"/>
            <p:cNvSpPr/>
            <p:nvPr/>
          </p:nvSpPr>
          <p:spPr>
            <a:xfrm>
              <a:off x="999319" y="2585744"/>
              <a:ext cx="78740" cy="162560"/>
            </a:xfrm>
            <a:custGeom>
              <a:avLst/>
              <a:gdLst/>
              <a:ahLst/>
              <a:cxnLst/>
              <a:rect l="l" t="t" r="r" b="b"/>
              <a:pathLst>
                <a:path w="78740" h="162560">
                  <a:moveTo>
                    <a:pt x="78359" y="162433"/>
                  </a:moveTo>
                  <a:lnTo>
                    <a:pt x="37190" y="122811"/>
                  </a:lnTo>
                  <a:lnTo>
                    <a:pt x="10656" y="80654"/>
                  </a:lnTo>
                  <a:lnTo>
                    <a:pt x="0" y="38778"/>
                  </a:lnTo>
                  <a:lnTo>
                    <a:pt x="6465" y="0"/>
                  </a:lnTo>
                </a:path>
              </a:pathLst>
            </a:custGeom>
            <a:ln w="25400">
              <a:solidFill>
                <a:srgbClr val="000000"/>
              </a:solidFill>
            </a:ln>
          </p:spPr>
          <p:txBody>
            <a:bodyPr wrap="square" lIns="0" tIns="0" rIns="0" bIns="0" rtlCol="0"/>
            <a:lstStyle/>
            <a:p>
              <a:endParaRPr/>
            </a:p>
          </p:txBody>
        </p:sp>
        <p:sp>
          <p:nvSpPr>
            <p:cNvPr id="38" name="object 38"/>
            <p:cNvSpPr/>
            <p:nvPr/>
          </p:nvSpPr>
          <p:spPr>
            <a:xfrm>
              <a:off x="1012000" y="2523834"/>
              <a:ext cx="242570" cy="59690"/>
            </a:xfrm>
            <a:custGeom>
              <a:avLst/>
              <a:gdLst/>
              <a:ahLst/>
              <a:cxnLst/>
              <a:rect l="l" t="t" r="r" b="b"/>
              <a:pathLst>
                <a:path w="242569" h="59689">
                  <a:moveTo>
                    <a:pt x="0" y="59277"/>
                  </a:moveTo>
                  <a:lnTo>
                    <a:pt x="20609" y="31215"/>
                  </a:lnTo>
                  <a:lnTo>
                    <a:pt x="52174" y="11774"/>
                  </a:lnTo>
                  <a:lnTo>
                    <a:pt x="92408" y="1265"/>
                  </a:lnTo>
                  <a:lnTo>
                    <a:pt x="139023" y="0"/>
                  </a:lnTo>
                  <a:lnTo>
                    <a:pt x="189733" y="8286"/>
                  </a:lnTo>
                  <a:lnTo>
                    <a:pt x="242252" y="26435"/>
                  </a:lnTo>
                </a:path>
              </a:pathLst>
            </a:custGeom>
            <a:ln w="25400">
              <a:solidFill>
                <a:srgbClr val="000000"/>
              </a:solidFill>
            </a:ln>
          </p:spPr>
          <p:txBody>
            <a:bodyPr wrap="square" lIns="0" tIns="0" rIns="0" bIns="0" rtlCol="0"/>
            <a:lstStyle/>
            <a:p>
              <a:endParaRPr/>
            </a:p>
          </p:txBody>
        </p:sp>
        <p:pic>
          <p:nvPicPr>
            <p:cNvPr id="39" name="object 39"/>
            <p:cNvPicPr/>
            <p:nvPr/>
          </p:nvPicPr>
          <p:blipFill>
            <a:blip r:embed="rId6" cstate="print"/>
            <a:stretch>
              <a:fillRect/>
            </a:stretch>
          </p:blipFill>
          <p:spPr>
            <a:xfrm>
              <a:off x="1043071" y="2452985"/>
              <a:ext cx="171494" cy="228003"/>
            </a:xfrm>
            <a:prstGeom prst="rect">
              <a:avLst/>
            </a:prstGeom>
          </p:spPr>
        </p:pic>
        <p:sp>
          <p:nvSpPr>
            <p:cNvPr id="40" name="object 40"/>
            <p:cNvSpPr/>
            <p:nvPr/>
          </p:nvSpPr>
          <p:spPr>
            <a:xfrm>
              <a:off x="1065321" y="2730652"/>
              <a:ext cx="38100" cy="205740"/>
            </a:xfrm>
            <a:custGeom>
              <a:avLst/>
              <a:gdLst/>
              <a:ahLst/>
              <a:cxnLst/>
              <a:rect l="l" t="t" r="r" b="b"/>
              <a:pathLst>
                <a:path w="38100" h="205739">
                  <a:moveTo>
                    <a:pt x="15633" y="0"/>
                  </a:moveTo>
                  <a:lnTo>
                    <a:pt x="31624" y="17953"/>
                  </a:lnTo>
                  <a:lnTo>
                    <a:pt x="37796" y="50872"/>
                  </a:lnTo>
                  <a:lnTo>
                    <a:pt x="34410" y="95369"/>
                  </a:lnTo>
                  <a:lnTo>
                    <a:pt x="21725" y="148057"/>
                  </a:lnTo>
                  <a:lnTo>
                    <a:pt x="0" y="205549"/>
                  </a:lnTo>
                </a:path>
              </a:pathLst>
            </a:custGeom>
            <a:ln w="25399">
              <a:solidFill>
                <a:srgbClr val="000000"/>
              </a:solidFill>
            </a:ln>
          </p:spPr>
          <p:txBody>
            <a:bodyPr wrap="square" lIns="0" tIns="0" rIns="0" bIns="0" rtlCol="0"/>
            <a:lstStyle/>
            <a:p>
              <a:endParaRPr/>
            </a:p>
          </p:txBody>
        </p:sp>
        <p:pic>
          <p:nvPicPr>
            <p:cNvPr id="41" name="object 41"/>
            <p:cNvPicPr/>
            <p:nvPr/>
          </p:nvPicPr>
          <p:blipFill>
            <a:blip r:embed="rId8" cstate="print"/>
            <a:stretch>
              <a:fillRect/>
            </a:stretch>
          </p:blipFill>
          <p:spPr>
            <a:xfrm>
              <a:off x="1331503" y="2084831"/>
              <a:ext cx="142204" cy="371685"/>
            </a:xfrm>
            <a:prstGeom prst="rect">
              <a:avLst/>
            </a:prstGeom>
          </p:spPr>
        </p:pic>
        <p:sp>
          <p:nvSpPr>
            <p:cNvPr id="42" name="object 42"/>
            <p:cNvSpPr/>
            <p:nvPr/>
          </p:nvSpPr>
          <p:spPr>
            <a:xfrm>
              <a:off x="457200" y="2098547"/>
              <a:ext cx="1000125" cy="1905"/>
            </a:xfrm>
            <a:custGeom>
              <a:avLst/>
              <a:gdLst/>
              <a:ahLst/>
              <a:cxnLst/>
              <a:rect l="l" t="t" r="r" b="b"/>
              <a:pathLst>
                <a:path w="1000125" h="1905">
                  <a:moveTo>
                    <a:pt x="0" y="1524"/>
                  </a:moveTo>
                  <a:lnTo>
                    <a:pt x="999744" y="0"/>
                  </a:lnTo>
                </a:path>
              </a:pathLst>
            </a:custGeom>
            <a:ln w="12192">
              <a:solidFill>
                <a:srgbClr val="000000"/>
              </a:solidFill>
            </a:ln>
          </p:spPr>
          <p:txBody>
            <a:bodyPr wrap="square" lIns="0" tIns="0" rIns="0" bIns="0" rtlCol="0"/>
            <a:lstStyle/>
            <a:p>
              <a:endParaRPr/>
            </a:p>
          </p:txBody>
        </p:sp>
        <p:pic>
          <p:nvPicPr>
            <p:cNvPr id="43" name="object 43"/>
            <p:cNvPicPr/>
            <p:nvPr/>
          </p:nvPicPr>
          <p:blipFill>
            <a:blip r:embed="rId9" cstate="print"/>
            <a:stretch>
              <a:fillRect/>
            </a:stretch>
          </p:blipFill>
          <p:spPr>
            <a:xfrm>
              <a:off x="1402079" y="2034540"/>
              <a:ext cx="121920" cy="124968"/>
            </a:xfrm>
            <a:prstGeom prst="rect">
              <a:avLst/>
            </a:prstGeom>
          </p:spPr>
        </p:pic>
        <p:sp>
          <p:nvSpPr>
            <p:cNvPr id="44" name="object 44"/>
            <p:cNvSpPr/>
            <p:nvPr/>
          </p:nvSpPr>
          <p:spPr>
            <a:xfrm>
              <a:off x="967740" y="1318259"/>
              <a:ext cx="1774189" cy="0"/>
            </a:xfrm>
            <a:custGeom>
              <a:avLst/>
              <a:gdLst/>
              <a:ahLst/>
              <a:cxnLst/>
              <a:rect l="l" t="t" r="r" b="b"/>
              <a:pathLst>
                <a:path w="1774189">
                  <a:moveTo>
                    <a:pt x="0" y="0"/>
                  </a:moveTo>
                  <a:lnTo>
                    <a:pt x="1773936" y="0"/>
                  </a:lnTo>
                </a:path>
              </a:pathLst>
            </a:custGeom>
            <a:ln w="12192">
              <a:solidFill>
                <a:srgbClr val="000000"/>
              </a:solidFill>
            </a:ln>
          </p:spPr>
          <p:txBody>
            <a:bodyPr wrap="square" lIns="0" tIns="0" rIns="0" bIns="0" rtlCol="0"/>
            <a:lstStyle/>
            <a:p>
              <a:endParaRPr/>
            </a:p>
          </p:txBody>
        </p:sp>
        <p:pic>
          <p:nvPicPr>
            <p:cNvPr id="45" name="object 45"/>
            <p:cNvPicPr/>
            <p:nvPr/>
          </p:nvPicPr>
          <p:blipFill>
            <a:blip r:embed="rId9" cstate="print"/>
            <a:stretch>
              <a:fillRect/>
            </a:stretch>
          </p:blipFill>
          <p:spPr>
            <a:xfrm>
              <a:off x="880872" y="1252727"/>
              <a:ext cx="121920" cy="124968"/>
            </a:xfrm>
            <a:prstGeom prst="rect">
              <a:avLst/>
            </a:prstGeom>
          </p:spPr>
        </p:pic>
        <p:sp>
          <p:nvSpPr>
            <p:cNvPr id="46" name="object 46"/>
            <p:cNvSpPr/>
            <p:nvPr/>
          </p:nvSpPr>
          <p:spPr>
            <a:xfrm>
              <a:off x="1037844" y="2942844"/>
              <a:ext cx="1704339" cy="3175"/>
            </a:xfrm>
            <a:custGeom>
              <a:avLst/>
              <a:gdLst/>
              <a:ahLst/>
              <a:cxnLst/>
              <a:rect l="l" t="t" r="r" b="b"/>
              <a:pathLst>
                <a:path w="1704339" h="3175">
                  <a:moveTo>
                    <a:pt x="0" y="3048"/>
                  </a:moveTo>
                  <a:lnTo>
                    <a:pt x="1703832" y="0"/>
                  </a:lnTo>
                </a:path>
              </a:pathLst>
            </a:custGeom>
            <a:ln w="12192">
              <a:solidFill>
                <a:srgbClr val="000000"/>
              </a:solidFill>
            </a:ln>
          </p:spPr>
          <p:txBody>
            <a:bodyPr wrap="square" lIns="0" tIns="0" rIns="0" bIns="0" rtlCol="0"/>
            <a:lstStyle/>
            <a:p>
              <a:endParaRPr/>
            </a:p>
          </p:txBody>
        </p:sp>
        <p:pic>
          <p:nvPicPr>
            <p:cNvPr id="47" name="object 47"/>
            <p:cNvPicPr/>
            <p:nvPr/>
          </p:nvPicPr>
          <p:blipFill>
            <a:blip r:embed="rId9" cstate="print"/>
            <a:stretch>
              <a:fillRect/>
            </a:stretch>
          </p:blipFill>
          <p:spPr>
            <a:xfrm>
              <a:off x="961644" y="2880360"/>
              <a:ext cx="121920" cy="124968"/>
            </a:xfrm>
            <a:prstGeom prst="rect">
              <a:avLst/>
            </a:prstGeom>
          </p:spPr>
        </p:pic>
        <p:sp>
          <p:nvSpPr>
            <p:cNvPr id="48" name="object 48"/>
            <p:cNvSpPr/>
            <p:nvPr/>
          </p:nvSpPr>
          <p:spPr>
            <a:xfrm>
              <a:off x="580644" y="2220467"/>
              <a:ext cx="416559" cy="0"/>
            </a:xfrm>
            <a:custGeom>
              <a:avLst/>
              <a:gdLst/>
              <a:ahLst/>
              <a:cxnLst/>
              <a:rect l="l" t="t" r="r" b="b"/>
              <a:pathLst>
                <a:path w="416559">
                  <a:moveTo>
                    <a:pt x="416052" y="0"/>
                  </a:moveTo>
                  <a:lnTo>
                    <a:pt x="0" y="0"/>
                  </a:lnTo>
                </a:path>
              </a:pathLst>
            </a:custGeom>
            <a:ln w="12192">
              <a:solidFill>
                <a:srgbClr val="000000"/>
              </a:solidFill>
            </a:ln>
          </p:spPr>
          <p:txBody>
            <a:bodyPr wrap="square" lIns="0" tIns="0" rIns="0" bIns="0" rtlCol="0"/>
            <a:lstStyle/>
            <a:p>
              <a:endParaRPr/>
            </a:p>
          </p:txBody>
        </p:sp>
        <p:sp>
          <p:nvSpPr>
            <p:cNvPr id="49" name="object 49"/>
            <p:cNvSpPr/>
            <p:nvPr/>
          </p:nvSpPr>
          <p:spPr>
            <a:xfrm>
              <a:off x="650748" y="2284475"/>
              <a:ext cx="277495" cy="0"/>
            </a:xfrm>
            <a:custGeom>
              <a:avLst/>
              <a:gdLst/>
              <a:ahLst/>
              <a:cxnLst/>
              <a:rect l="l" t="t" r="r" b="b"/>
              <a:pathLst>
                <a:path w="277494">
                  <a:moveTo>
                    <a:pt x="277368" y="0"/>
                  </a:moveTo>
                  <a:lnTo>
                    <a:pt x="0" y="0"/>
                  </a:lnTo>
                </a:path>
              </a:pathLst>
            </a:custGeom>
            <a:ln w="12192">
              <a:solidFill>
                <a:srgbClr val="000000"/>
              </a:solidFill>
            </a:ln>
          </p:spPr>
          <p:txBody>
            <a:bodyPr wrap="square" lIns="0" tIns="0" rIns="0" bIns="0" rtlCol="0"/>
            <a:lstStyle/>
            <a:p>
              <a:endParaRPr/>
            </a:p>
          </p:txBody>
        </p:sp>
        <p:sp>
          <p:nvSpPr>
            <p:cNvPr id="50" name="object 50"/>
            <p:cNvSpPr/>
            <p:nvPr/>
          </p:nvSpPr>
          <p:spPr>
            <a:xfrm>
              <a:off x="719328" y="2348483"/>
              <a:ext cx="139065" cy="0"/>
            </a:xfrm>
            <a:custGeom>
              <a:avLst/>
              <a:gdLst/>
              <a:ahLst/>
              <a:cxnLst/>
              <a:rect l="l" t="t" r="r" b="b"/>
              <a:pathLst>
                <a:path w="139065">
                  <a:moveTo>
                    <a:pt x="138684" y="0"/>
                  </a:moveTo>
                  <a:lnTo>
                    <a:pt x="0" y="0"/>
                  </a:lnTo>
                </a:path>
              </a:pathLst>
            </a:custGeom>
            <a:ln w="12192">
              <a:solidFill>
                <a:srgbClr val="000000"/>
              </a:solidFill>
            </a:ln>
          </p:spPr>
          <p:txBody>
            <a:bodyPr wrap="square" lIns="0" tIns="0" rIns="0" bIns="0" rtlCol="0"/>
            <a:lstStyle/>
            <a:p>
              <a:endParaRPr/>
            </a:p>
          </p:txBody>
        </p:sp>
        <p:sp>
          <p:nvSpPr>
            <p:cNvPr id="51" name="object 51"/>
            <p:cNvSpPr/>
            <p:nvPr/>
          </p:nvSpPr>
          <p:spPr>
            <a:xfrm>
              <a:off x="795528" y="2097024"/>
              <a:ext cx="0" cy="123825"/>
            </a:xfrm>
            <a:custGeom>
              <a:avLst/>
              <a:gdLst/>
              <a:ahLst/>
              <a:cxnLst/>
              <a:rect l="l" t="t" r="r" b="b"/>
              <a:pathLst>
                <a:path h="123825">
                  <a:moveTo>
                    <a:pt x="0" y="123444"/>
                  </a:moveTo>
                  <a:lnTo>
                    <a:pt x="0" y="0"/>
                  </a:lnTo>
                </a:path>
              </a:pathLst>
            </a:custGeom>
            <a:ln w="12192">
              <a:solidFill>
                <a:srgbClr val="000000"/>
              </a:solidFill>
            </a:ln>
          </p:spPr>
          <p:txBody>
            <a:bodyPr wrap="square" lIns="0" tIns="0" rIns="0" bIns="0" rtlCol="0"/>
            <a:lstStyle/>
            <a:p>
              <a:endParaRPr/>
            </a:p>
          </p:txBody>
        </p:sp>
        <p:sp>
          <p:nvSpPr>
            <p:cNvPr id="52" name="object 52"/>
            <p:cNvSpPr/>
            <p:nvPr/>
          </p:nvSpPr>
          <p:spPr>
            <a:xfrm>
              <a:off x="2461259" y="2083308"/>
              <a:ext cx="280670" cy="3175"/>
            </a:xfrm>
            <a:custGeom>
              <a:avLst/>
              <a:gdLst/>
              <a:ahLst/>
              <a:cxnLst/>
              <a:rect l="l" t="t" r="r" b="b"/>
              <a:pathLst>
                <a:path w="280669" h="3175">
                  <a:moveTo>
                    <a:pt x="0" y="3048"/>
                  </a:moveTo>
                  <a:lnTo>
                    <a:pt x="280416" y="0"/>
                  </a:lnTo>
                </a:path>
              </a:pathLst>
            </a:custGeom>
            <a:ln w="12192">
              <a:solidFill>
                <a:srgbClr val="000000"/>
              </a:solidFill>
            </a:ln>
          </p:spPr>
          <p:txBody>
            <a:bodyPr wrap="square" lIns="0" tIns="0" rIns="0" bIns="0" rtlCol="0"/>
            <a:lstStyle/>
            <a:p>
              <a:endParaRPr/>
            </a:p>
          </p:txBody>
        </p:sp>
        <p:pic>
          <p:nvPicPr>
            <p:cNvPr id="53" name="object 53"/>
            <p:cNvPicPr/>
            <p:nvPr/>
          </p:nvPicPr>
          <p:blipFill>
            <a:blip r:embed="rId10" cstate="print"/>
            <a:stretch>
              <a:fillRect/>
            </a:stretch>
          </p:blipFill>
          <p:spPr>
            <a:xfrm>
              <a:off x="2409443" y="2020822"/>
              <a:ext cx="121919" cy="124968"/>
            </a:xfrm>
            <a:prstGeom prst="rect">
              <a:avLst/>
            </a:prstGeom>
          </p:spPr>
        </p:pic>
        <p:sp>
          <p:nvSpPr>
            <p:cNvPr id="54" name="object 54"/>
            <p:cNvSpPr/>
            <p:nvPr/>
          </p:nvSpPr>
          <p:spPr>
            <a:xfrm>
              <a:off x="457200" y="2100072"/>
              <a:ext cx="2284730" cy="1068705"/>
            </a:xfrm>
            <a:custGeom>
              <a:avLst/>
              <a:gdLst/>
              <a:ahLst/>
              <a:cxnLst/>
              <a:rect l="l" t="t" r="r" b="b"/>
              <a:pathLst>
                <a:path w="2284730" h="1068705">
                  <a:moveTo>
                    <a:pt x="0" y="1068324"/>
                  </a:moveTo>
                  <a:lnTo>
                    <a:pt x="0" y="0"/>
                  </a:lnTo>
                </a:path>
                <a:path w="2284730" h="1068705">
                  <a:moveTo>
                    <a:pt x="0" y="1068324"/>
                  </a:moveTo>
                  <a:lnTo>
                    <a:pt x="2284476" y="1068324"/>
                  </a:lnTo>
                </a:path>
              </a:pathLst>
            </a:custGeom>
            <a:ln w="12192">
              <a:solidFill>
                <a:srgbClr val="000000"/>
              </a:solidFill>
            </a:ln>
          </p:spPr>
          <p:txBody>
            <a:bodyPr wrap="square" lIns="0" tIns="0" rIns="0" bIns="0" rtlCol="0"/>
            <a:lstStyle/>
            <a:p>
              <a:endParaRPr/>
            </a:p>
          </p:txBody>
        </p:sp>
      </p:grpSp>
      <p:grpSp>
        <p:nvGrpSpPr>
          <p:cNvPr id="55" name="object 55"/>
          <p:cNvGrpSpPr/>
          <p:nvPr/>
        </p:nvGrpSpPr>
        <p:grpSpPr>
          <a:xfrm>
            <a:off x="2870961" y="1398777"/>
            <a:ext cx="1751964" cy="1619250"/>
            <a:chOff x="2870961" y="1398777"/>
            <a:chExt cx="1751964" cy="1619250"/>
          </a:xfrm>
        </p:grpSpPr>
        <p:sp>
          <p:nvSpPr>
            <p:cNvPr id="56" name="object 56"/>
            <p:cNvSpPr/>
            <p:nvPr/>
          </p:nvSpPr>
          <p:spPr>
            <a:xfrm>
              <a:off x="3752850" y="2215133"/>
              <a:ext cx="771525" cy="0"/>
            </a:xfrm>
            <a:custGeom>
              <a:avLst/>
              <a:gdLst/>
              <a:ahLst/>
              <a:cxnLst/>
              <a:rect l="l" t="t" r="r" b="b"/>
              <a:pathLst>
                <a:path w="771525">
                  <a:moveTo>
                    <a:pt x="0" y="0"/>
                  </a:moveTo>
                  <a:lnTo>
                    <a:pt x="771144" y="0"/>
                  </a:lnTo>
                </a:path>
              </a:pathLst>
            </a:custGeom>
            <a:ln w="25908">
              <a:solidFill>
                <a:srgbClr val="0000C6"/>
              </a:solidFill>
            </a:ln>
          </p:spPr>
          <p:txBody>
            <a:bodyPr wrap="square" lIns="0" tIns="0" rIns="0" bIns="0" rtlCol="0"/>
            <a:lstStyle/>
            <a:p>
              <a:endParaRPr/>
            </a:p>
          </p:txBody>
        </p:sp>
        <p:sp>
          <p:nvSpPr>
            <p:cNvPr id="57" name="object 57"/>
            <p:cNvSpPr/>
            <p:nvPr/>
          </p:nvSpPr>
          <p:spPr>
            <a:xfrm>
              <a:off x="4403597" y="2155697"/>
              <a:ext cx="121920" cy="59690"/>
            </a:xfrm>
            <a:custGeom>
              <a:avLst/>
              <a:gdLst/>
              <a:ahLst/>
              <a:cxnLst/>
              <a:rect l="l" t="t" r="r" b="b"/>
              <a:pathLst>
                <a:path w="121920" h="59689">
                  <a:moveTo>
                    <a:pt x="121920" y="59436"/>
                  </a:moveTo>
                  <a:lnTo>
                    <a:pt x="0" y="0"/>
                  </a:lnTo>
                </a:path>
              </a:pathLst>
            </a:custGeom>
            <a:ln w="25908">
              <a:solidFill>
                <a:srgbClr val="0000C6"/>
              </a:solidFill>
            </a:ln>
          </p:spPr>
          <p:txBody>
            <a:bodyPr wrap="square" lIns="0" tIns="0" rIns="0" bIns="0" rtlCol="0"/>
            <a:lstStyle/>
            <a:p>
              <a:endParaRPr/>
            </a:p>
          </p:txBody>
        </p:sp>
        <p:sp>
          <p:nvSpPr>
            <p:cNvPr id="58" name="object 58"/>
            <p:cNvSpPr/>
            <p:nvPr/>
          </p:nvSpPr>
          <p:spPr>
            <a:xfrm>
              <a:off x="4395977" y="2215133"/>
              <a:ext cx="123825" cy="60960"/>
            </a:xfrm>
            <a:custGeom>
              <a:avLst/>
              <a:gdLst/>
              <a:ahLst/>
              <a:cxnLst/>
              <a:rect l="l" t="t" r="r" b="b"/>
              <a:pathLst>
                <a:path w="123825" h="60960">
                  <a:moveTo>
                    <a:pt x="123444" y="0"/>
                  </a:moveTo>
                  <a:lnTo>
                    <a:pt x="0" y="60960"/>
                  </a:lnTo>
                </a:path>
              </a:pathLst>
            </a:custGeom>
            <a:ln w="25908">
              <a:solidFill>
                <a:srgbClr val="0000C6"/>
              </a:solidFill>
            </a:ln>
          </p:spPr>
          <p:txBody>
            <a:bodyPr wrap="square" lIns="0" tIns="0" rIns="0" bIns="0" rtlCol="0"/>
            <a:lstStyle/>
            <a:p>
              <a:endParaRPr/>
            </a:p>
          </p:txBody>
        </p:sp>
        <p:sp>
          <p:nvSpPr>
            <p:cNvPr id="59" name="object 59"/>
            <p:cNvSpPr/>
            <p:nvPr/>
          </p:nvSpPr>
          <p:spPr>
            <a:xfrm>
              <a:off x="3750563" y="2213051"/>
              <a:ext cx="501650" cy="1905"/>
            </a:xfrm>
            <a:custGeom>
              <a:avLst/>
              <a:gdLst/>
              <a:ahLst/>
              <a:cxnLst/>
              <a:rect l="l" t="t" r="r" b="b"/>
              <a:pathLst>
                <a:path w="501650" h="1905">
                  <a:moveTo>
                    <a:pt x="0" y="1320"/>
                  </a:moveTo>
                  <a:lnTo>
                    <a:pt x="501395" y="0"/>
                  </a:lnTo>
                </a:path>
              </a:pathLst>
            </a:custGeom>
            <a:ln w="12700">
              <a:solidFill>
                <a:srgbClr val="FB0128"/>
              </a:solidFill>
            </a:ln>
          </p:spPr>
          <p:txBody>
            <a:bodyPr wrap="square" lIns="0" tIns="0" rIns="0" bIns="0" rtlCol="0"/>
            <a:lstStyle/>
            <a:p>
              <a:endParaRPr/>
            </a:p>
          </p:txBody>
        </p:sp>
        <p:sp>
          <p:nvSpPr>
            <p:cNvPr id="60" name="object 60"/>
            <p:cNvSpPr/>
            <p:nvPr/>
          </p:nvSpPr>
          <p:spPr>
            <a:xfrm>
              <a:off x="4201058" y="2175092"/>
              <a:ext cx="127635" cy="76200"/>
            </a:xfrm>
            <a:custGeom>
              <a:avLst/>
              <a:gdLst/>
              <a:ahLst/>
              <a:cxnLst/>
              <a:rect l="l" t="t" r="r" b="b"/>
              <a:pathLst>
                <a:path w="127635" h="76200">
                  <a:moveTo>
                    <a:pt x="0" y="0"/>
                  </a:moveTo>
                  <a:lnTo>
                    <a:pt x="50901" y="37960"/>
                  </a:lnTo>
                  <a:lnTo>
                    <a:pt x="203" y="76199"/>
                  </a:lnTo>
                  <a:lnTo>
                    <a:pt x="127101" y="37757"/>
                  </a:lnTo>
                  <a:lnTo>
                    <a:pt x="0" y="0"/>
                  </a:lnTo>
                  <a:close/>
                </a:path>
              </a:pathLst>
            </a:custGeom>
            <a:solidFill>
              <a:srgbClr val="FB0128"/>
            </a:solidFill>
          </p:spPr>
          <p:txBody>
            <a:bodyPr wrap="square" lIns="0" tIns="0" rIns="0" bIns="0" rtlCol="0"/>
            <a:lstStyle/>
            <a:p>
              <a:endParaRPr/>
            </a:p>
          </p:txBody>
        </p:sp>
        <p:sp>
          <p:nvSpPr>
            <p:cNvPr id="61" name="object 61"/>
            <p:cNvSpPr/>
            <p:nvPr/>
          </p:nvSpPr>
          <p:spPr>
            <a:xfrm>
              <a:off x="2958083" y="1473707"/>
              <a:ext cx="1583690" cy="1468120"/>
            </a:xfrm>
            <a:custGeom>
              <a:avLst/>
              <a:gdLst/>
              <a:ahLst/>
              <a:cxnLst/>
              <a:rect l="l" t="t" r="r" b="b"/>
              <a:pathLst>
                <a:path w="1583689" h="1468120">
                  <a:moveTo>
                    <a:pt x="0" y="733806"/>
                  </a:moveTo>
                  <a:lnTo>
                    <a:pt x="1557" y="687398"/>
                  </a:lnTo>
                  <a:lnTo>
                    <a:pt x="6168" y="641758"/>
                  </a:lnTo>
                  <a:lnTo>
                    <a:pt x="13740" y="596971"/>
                  </a:lnTo>
                  <a:lnTo>
                    <a:pt x="24180" y="553123"/>
                  </a:lnTo>
                  <a:lnTo>
                    <a:pt x="37395" y="510300"/>
                  </a:lnTo>
                  <a:lnTo>
                    <a:pt x="53292" y="468588"/>
                  </a:lnTo>
                  <a:lnTo>
                    <a:pt x="71779" y="428072"/>
                  </a:lnTo>
                  <a:lnTo>
                    <a:pt x="92763" y="388840"/>
                  </a:lnTo>
                  <a:lnTo>
                    <a:pt x="116151" y="350976"/>
                  </a:lnTo>
                  <a:lnTo>
                    <a:pt x="141850" y="314566"/>
                  </a:lnTo>
                  <a:lnTo>
                    <a:pt x="169769" y="279698"/>
                  </a:lnTo>
                  <a:lnTo>
                    <a:pt x="199813" y="246456"/>
                  </a:lnTo>
                  <a:lnTo>
                    <a:pt x="231890" y="214926"/>
                  </a:lnTo>
                  <a:lnTo>
                    <a:pt x="265908" y="185195"/>
                  </a:lnTo>
                  <a:lnTo>
                    <a:pt x="301774" y="157349"/>
                  </a:lnTo>
                  <a:lnTo>
                    <a:pt x="339394" y="131473"/>
                  </a:lnTo>
                  <a:lnTo>
                    <a:pt x="378677" y="107654"/>
                  </a:lnTo>
                  <a:lnTo>
                    <a:pt x="419529" y="85976"/>
                  </a:lnTo>
                  <a:lnTo>
                    <a:pt x="461858" y="66528"/>
                  </a:lnTo>
                  <a:lnTo>
                    <a:pt x="505571" y="49393"/>
                  </a:lnTo>
                  <a:lnTo>
                    <a:pt x="550575" y="34659"/>
                  </a:lnTo>
                  <a:lnTo>
                    <a:pt x="596778" y="22411"/>
                  </a:lnTo>
                  <a:lnTo>
                    <a:pt x="644086" y="12735"/>
                  </a:lnTo>
                  <a:lnTo>
                    <a:pt x="692407" y="5717"/>
                  </a:lnTo>
                  <a:lnTo>
                    <a:pt x="741649" y="1443"/>
                  </a:lnTo>
                  <a:lnTo>
                    <a:pt x="791718" y="0"/>
                  </a:lnTo>
                  <a:lnTo>
                    <a:pt x="841786" y="1443"/>
                  </a:lnTo>
                  <a:lnTo>
                    <a:pt x="891028" y="5717"/>
                  </a:lnTo>
                  <a:lnTo>
                    <a:pt x="939349" y="12735"/>
                  </a:lnTo>
                  <a:lnTo>
                    <a:pt x="986657" y="22411"/>
                  </a:lnTo>
                  <a:lnTo>
                    <a:pt x="1032860" y="34659"/>
                  </a:lnTo>
                  <a:lnTo>
                    <a:pt x="1077864" y="49393"/>
                  </a:lnTo>
                  <a:lnTo>
                    <a:pt x="1121577" y="66528"/>
                  </a:lnTo>
                  <a:lnTo>
                    <a:pt x="1163906" y="85976"/>
                  </a:lnTo>
                  <a:lnTo>
                    <a:pt x="1204758" y="107654"/>
                  </a:lnTo>
                  <a:lnTo>
                    <a:pt x="1244041" y="131473"/>
                  </a:lnTo>
                  <a:lnTo>
                    <a:pt x="1281661" y="157349"/>
                  </a:lnTo>
                  <a:lnTo>
                    <a:pt x="1317527" y="185195"/>
                  </a:lnTo>
                  <a:lnTo>
                    <a:pt x="1351545" y="214926"/>
                  </a:lnTo>
                  <a:lnTo>
                    <a:pt x="1383622" y="246456"/>
                  </a:lnTo>
                  <a:lnTo>
                    <a:pt x="1413666" y="279698"/>
                  </a:lnTo>
                  <a:lnTo>
                    <a:pt x="1441585" y="314566"/>
                  </a:lnTo>
                  <a:lnTo>
                    <a:pt x="1467284" y="350976"/>
                  </a:lnTo>
                  <a:lnTo>
                    <a:pt x="1490672" y="388840"/>
                  </a:lnTo>
                  <a:lnTo>
                    <a:pt x="1511656" y="428072"/>
                  </a:lnTo>
                  <a:lnTo>
                    <a:pt x="1530143" y="468588"/>
                  </a:lnTo>
                  <a:lnTo>
                    <a:pt x="1546040" y="510300"/>
                  </a:lnTo>
                  <a:lnTo>
                    <a:pt x="1559255" y="553123"/>
                  </a:lnTo>
                  <a:lnTo>
                    <a:pt x="1569695" y="596971"/>
                  </a:lnTo>
                  <a:lnTo>
                    <a:pt x="1577267" y="641758"/>
                  </a:lnTo>
                  <a:lnTo>
                    <a:pt x="1581878" y="687398"/>
                  </a:lnTo>
                  <a:lnTo>
                    <a:pt x="1583436" y="733806"/>
                  </a:lnTo>
                  <a:lnTo>
                    <a:pt x="1581878" y="780213"/>
                  </a:lnTo>
                  <a:lnTo>
                    <a:pt x="1577267" y="825853"/>
                  </a:lnTo>
                  <a:lnTo>
                    <a:pt x="1569695" y="870640"/>
                  </a:lnTo>
                  <a:lnTo>
                    <a:pt x="1559255" y="914488"/>
                  </a:lnTo>
                  <a:lnTo>
                    <a:pt x="1546040" y="957311"/>
                  </a:lnTo>
                  <a:lnTo>
                    <a:pt x="1530143" y="999023"/>
                  </a:lnTo>
                  <a:lnTo>
                    <a:pt x="1511656" y="1039539"/>
                  </a:lnTo>
                  <a:lnTo>
                    <a:pt x="1490672" y="1078771"/>
                  </a:lnTo>
                  <a:lnTo>
                    <a:pt x="1467284" y="1116635"/>
                  </a:lnTo>
                  <a:lnTo>
                    <a:pt x="1441585" y="1153045"/>
                  </a:lnTo>
                  <a:lnTo>
                    <a:pt x="1413666" y="1187913"/>
                  </a:lnTo>
                  <a:lnTo>
                    <a:pt x="1383622" y="1221155"/>
                  </a:lnTo>
                  <a:lnTo>
                    <a:pt x="1351545" y="1252685"/>
                  </a:lnTo>
                  <a:lnTo>
                    <a:pt x="1317527" y="1282416"/>
                  </a:lnTo>
                  <a:lnTo>
                    <a:pt x="1281661" y="1310262"/>
                  </a:lnTo>
                  <a:lnTo>
                    <a:pt x="1244041" y="1336138"/>
                  </a:lnTo>
                  <a:lnTo>
                    <a:pt x="1204758" y="1359957"/>
                  </a:lnTo>
                  <a:lnTo>
                    <a:pt x="1163906" y="1381635"/>
                  </a:lnTo>
                  <a:lnTo>
                    <a:pt x="1121577" y="1401083"/>
                  </a:lnTo>
                  <a:lnTo>
                    <a:pt x="1077864" y="1418218"/>
                  </a:lnTo>
                  <a:lnTo>
                    <a:pt x="1032860" y="1432952"/>
                  </a:lnTo>
                  <a:lnTo>
                    <a:pt x="986657" y="1445200"/>
                  </a:lnTo>
                  <a:lnTo>
                    <a:pt x="939349" y="1454876"/>
                  </a:lnTo>
                  <a:lnTo>
                    <a:pt x="891028" y="1461894"/>
                  </a:lnTo>
                  <a:lnTo>
                    <a:pt x="841786" y="1466168"/>
                  </a:lnTo>
                  <a:lnTo>
                    <a:pt x="791718" y="1467612"/>
                  </a:lnTo>
                  <a:lnTo>
                    <a:pt x="741649" y="1466168"/>
                  </a:lnTo>
                  <a:lnTo>
                    <a:pt x="692407" y="1461894"/>
                  </a:lnTo>
                  <a:lnTo>
                    <a:pt x="644086" y="1454876"/>
                  </a:lnTo>
                  <a:lnTo>
                    <a:pt x="596778" y="1445200"/>
                  </a:lnTo>
                  <a:lnTo>
                    <a:pt x="550575" y="1432952"/>
                  </a:lnTo>
                  <a:lnTo>
                    <a:pt x="505571" y="1418218"/>
                  </a:lnTo>
                  <a:lnTo>
                    <a:pt x="461858" y="1401083"/>
                  </a:lnTo>
                  <a:lnTo>
                    <a:pt x="419529" y="1381635"/>
                  </a:lnTo>
                  <a:lnTo>
                    <a:pt x="378677" y="1359957"/>
                  </a:lnTo>
                  <a:lnTo>
                    <a:pt x="339394" y="1336138"/>
                  </a:lnTo>
                  <a:lnTo>
                    <a:pt x="301774" y="1310262"/>
                  </a:lnTo>
                  <a:lnTo>
                    <a:pt x="265908" y="1282416"/>
                  </a:lnTo>
                  <a:lnTo>
                    <a:pt x="231890" y="1252685"/>
                  </a:lnTo>
                  <a:lnTo>
                    <a:pt x="199813" y="1221155"/>
                  </a:lnTo>
                  <a:lnTo>
                    <a:pt x="169769" y="1187913"/>
                  </a:lnTo>
                  <a:lnTo>
                    <a:pt x="141850" y="1153045"/>
                  </a:lnTo>
                  <a:lnTo>
                    <a:pt x="116151" y="1116635"/>
                  </a:lnTo>
                  <a:lnTo>
                    <a:pt x="92763" y="1078771"/>
                  </a:lnTo>
                  <a:lnTo>
                    <a:pt x="71779" y="1039539"/>
                  </a:lnTo>
                  <a:lnTo>
                    <a:pt x="53292" y="999023"/>
                  </a:lnTo>
                  <a:lnTo>
                    <a:pt x="37395" y="957311"/>
                  </a:lnTo>
                  <a:lnTo>
                    <a:pt x="24180" y="914488"/>
                  </a:lnTo>
                  <a:lnTo>
                    <a:pt x="13740" y="870640"/>
                  </a:lnTo>
                  <a:lnTo>
                    <a:pt x="6168" y="825853"/>
                  </a:lnTo>
                  <a:lnTo>
                    <a:pt x="1557" y="780213"/>
                  </a:lnTo>
                  <a:lnTo>
                    <a:pt x="0" y="733806"/>
                  </a:lnTo>
                  <a:close/>
                </a:path>
              </a:pathLst>
            </a:custGeom>
            <a:ln w="12192">
              <a:solidFill>
                <a:srgbClr val="000000"/>
              </a:solidFill>
            </a:ln>
          </p:spPr>
          <p:txBody>
            <a:bodyPr wrap="square" lIns="0" tIns="0" rIns="0" bIns="0" rtlCol="0"/>
            <a:lstStyle/>
            <a:p>
              <a:endParaRPr/>
            </a:p>
          </p:txBody>
        </p:sp>
        <p:sp>
          <p:nvSpPr>
            <p:cNvPr id="62" name="object 62"/>
            <p:cNvSpPr/>
            <p:nvPr/>
          </p:nvSpPr>
          <p:spPr>
            <a:xfrm>
              <a:off x="3750563" y="2947416"/>
              <a:ext cx="0" cy="64135"/>
            </a:xfrm>
            <a:custGeom>
              <a:avLst/>
              <a:gdLst/>
              <a:ahLst/>
              <a:cxnLst/>
              <a:rect l="l" t="t" r="r" b="b"/>
              <a:pathLst>
                <a:path h="64135">
                  <a:moveTo>
                    <a:pt x="0" y="0"/>
                  </a:moveTo>
                  <a:lnTo>
                    <a:pt x="0" y="64008"/>
                  </a:lnTo>
                </a:path>
              </a:pathLst>
            </a:custGeom>
            <a:ln w="12192">
              <a:solidFill>
                <a:srgbClr val="000000"/>
              </a:solidFill>
            </a:ln>
          </p:spPr>
          <p:txBody>
            <a:bodyPr wrap="square" lIns="0" tIns="0" rIns="0" bIns="0" rtlCol="0"/>
            <a:lstStyle/>
            <a:p>
              <a:endParaRPr/>
            </a:p>
          </p:txBody>
        </p:sp>
        <p:sp>
          <p:nvSpPr>
            <p:cNvPr id="63" name="object 63"/>
            <p:cNvSpPr/>
            <p:nvPr/>
          </p:nvSpPr>
          <p:spPr>
            <a:xfrm>
              <a:off x="3744467" y="1405127"/>
              <a:ext cx="0" cy="64135"/>
            </a:xfrm>
            <a:custGeom>
              <a:avLst/>
              <a:gdLst/>
              <a:ahLst/>
              <a:cxnLst/>
              <a:rect l="l" t="t" r="r" b="b"/>
              <a:pathLst>
                <a:path h="64134">
                  <a:moveTo>
                    <a:pt x="0" y="0"/>
                  </a:moveTo>
                  <a:lnTo>
                    <a:pt x="0" y="64008"/>
                  </a:lnTo>
                </a:path>
              </a:pathLst>
            </a:custGeom>
            <a:ln w="12192">
              <a:solidFill>
                <a:srgbClr val="000000"/>
              </a:solidFill>
            </a:ln>
          </p:spPr>
          <p:txBody>
            <a:bodyPr wrap="square" lIns="0" tIns="0" rIns="0" bIns="0" rtlCol="0"/>
            <a:lstStyle/>
            <a:p>
              <a:endParaRPr/>
            </a:p>
          </p:txBody>
        </p:sp>
        <p:sp>
          <p:nvSpPr>
            <p:cNvPr id="64" name="object 64"/>
            <p:cNvSpPr/>
            <p:nvPr/>
          </p:nvSpPr>
          <p:spPr>
            <a:xfrm>
              <a:off x="2877311" y="2208276"/>
              <a:ext cx="70485" cy="0"/>
            </a:xfrm>
            <a:custGeom>
              <a:avLst/>
              <a:gdLst/>
              <a:ahLst/>
              <a:cxnLst/>
              <a:rect l="l" t="t" r="r" b="b"/>
              <a:pathLst>
                <a:path w="70485">
                  <a:moveTo>
                    <a:pt x="70104" y="0"/>
                  </a:moveTo>
                  <a:lnTo>
                    <a:pt x="0" y="0"/>
                  </a:lnTo>
                </a:path>
              </a:pathLst>
            </a:custGeom>
            <a:ln w="12192">
              <a:solidFill>
                <a:srgbClr val="000000"/>
              </a:solidFill>
            </a:ln>
          </p:spPr>
          <p:txBody>
            <a:bodyPr wrap="square" lIns="0" tIns="0" rIns="0" bIns="0" rtlCol="0"/>
            <a:lstStyle/>
            <a:p>
              <a:endParaRPr/>
            </a:p>
          </p:txBody>
        </p:sp>
        <p:sp>
          <p:nvSpPr>
            <p:cNvPr id="65" name="object 65"/>
            <p:cNvSpPr/>
            <p:nvPr/>
          </p:nvSpPr>
          <p:spPr>
            <a:xfrm>
              <a:off x="4547616" y="2212847"/>
              <a:ext cx="68580" cy="0"/>
            </a:xfrm>
            <a:custGeom>
              <a:avLst/>
              <a:gdLst/>
              <a:ahLst/>
              <a:cxnLst/>
              <a:rect l="l" t="t" r="r" b="b"/>
              <a:pathLst>
                <a:path w="68579">
                  <a:moveTo>
                    <a:pt x="0" y="0"/>
                  </a:moveTo>
                  <a:lnTo>
                    <a:pt x="68580" y="0"/>
                  </a:lnTo>
                </a:path>
              </a:pathLst>
            </a:custGeom>
            <a:ln w="12192">
              <a:solidFill>
                <a:srgbClr val="000000"/>
              </a:solidFill>
            </a:ln>
          </p:spPr>
          <p:txBody>
            <a:bodyPr wrap="square" lIns="0" tIns="0" rIns="0" bIns="0" rtlCol="0"/>
            <a:lstStyle/>
            <a:p>
              <a:endParaRPr/>
            </a:p>
          </p:txBody>
        </p:sp>
      </p:grpSp>
      <p:sp>
        <p:nvSpPr>
          <p:cNvPr id="66" name="object 66"/>
          <p:cNvSpPr txBox="1"/>
          <p:nvPr/>
        </p:nvSpPr>
        <p:spPr>
          <a:xfrm>
            <a:off x="3800372" y="2982907"/>
            <a:ext cx="199390" cy="162560"/>
          </a:xfrm>
          <a:prstGeom prst="rect">
            <a:avLst/>
          </a:prstGeom>
        </p:spPr>
        <p:txBody>
          <a:bodyPr vert="horz" wrap="square" lIns="0" tIns="12700" rIns="0" bIns="0" rtlCol="0">
            <a:spAutoFit/>
          </a:bodyPr>
          <a:lstStyle/>
          <a:p>
            <a:pPr marL="12700">
              <a:lnSpc>
                <a:spcPct val="100000"/>
              </a:lnSpc>
              <a:spcBef>
                <a:spcPts val="100"/>
              </a:spcBef>
            </a:pPr>
            <a:r>
              <a:rPr sz="900" spc="-25" dirty="0">
                <a:latin typeface="Arial"/>
                <a:cs typeface="Arial"/>
              </a:rPr>
              <a:t>90°</a:t>
            </a:r>
            <a:endParaRPr sz="900">
              <a:latin typeface="Arial"/>
              <a:cs typeface="Arial"/>
            </a:endParaRPr>
          </a:p>
        </p:txBody>
      </p:sp>
      <p:grpSp>
        <p:nvGrpSpPr>
          <p:cNvPr id="67" name="object 67"/>
          <p:cNvGrpSpPr/>
          <p:nvPr/>
        </p:nvGrpSpPr>
        <p:grpSpPr>
          <a:xfrm>
            <a:off x="3329940" y="1566672"/>
            <a:ext cx="429895" cy="1290955"/>
            <a:chOff x="3329940" y="1566672"/>
            <a:chExt cx="429895" cy="1290955"/>
          </a:xfrm>
        </p:grpSpPr>
        <p:sp>
          <p:nvSpPr>
            <p:cNvPr id="68" name="object 68"/>
            <p:cNvSpPr/>
            <p:nvPr/>
          </p:nvSpPr>
          <p:spPr>
            <a:xfrm>
              <a:off x="3342894" y="1581150"/>
              <a:ext cx="399415" cy="614680"/>
            </a:xfrm>
            <a:custGeom>
              <a:avLst/>
              <a:gdLst/>
              <a:ahLst/>
              <a:cxnLst/>
              <a:rect l="l" t="t" r="r" b="b"/>
              <a:pathLst>
                <a:path w="399414" h="614680">
                  <a:moveTo>
                    <a:pt x="399288" y="614172"/>
                  </a:moveTo>
                  <a:lnTo>
                    <a:pt x="0" y="0"/>
                  </a:lnTo>
                </a:path>
              </a:pathLst>
            </a:custGeom>
            <a:ln w="25908">
              <a:solidFill>
                <a:srgbClr val="0000C6"/>
              </a:solidFill>
            </a:ln>
          </p:spPr>
          <p:txBody>
            <a:bodyPr wrap="square" lIns="0" tIns="0" rIns="0" bIns="0" rtlCol="0"/>
            <a:lstStyle/>
            <a:p>
              <a:endParaRPr/>
            </a:p>
          </p:txBody>
        </p:sp>
        <p:sp>
          <p:nvSpPr>
            <p:cNvPr id="69" name="object 69"/>
            <p:cNvSpPr/>
            <p:nvPr/>
          </p:nvSpPr>
          <p:spPr>
            <a:xfrm>
              <a:off x="3342894" y="1579626"/>
              <a:ext cx="7620" cy="128270"/>
            </a:xfrm>
            <a:custGeom>
              <a:avLst/>
              <a:gdLst/>
              <a:ahLst/>
              <a:cxnLst/>
              <a:rect l="l" t="t" r="r" b="b"/>
              <a:pathLst>
                <a:path w="7620" h="128269">
                  <a:moveTo>
                    <a:pt x="0" y="0"/>
                  </a:moveTo>
                  <a:lnTo>
                    <a:pt x="7620" y="128016"/>
                  </a:lnTo>
                </a:path>
              </a:pathLst>
            </a:custGeom>
            <a:ln w="25908">
              <a:solidFill>
                <a:srgbClr val="0000C6"/>
              </a:solidFill>
            </a:ln>
          </p:spPr>
          <p:txBody>
            <a:bodyPr wrap="square" lIns="0" tIns="0" rIns="0" bIns="0" rtlCol="0"/>
            <a:lstStyle/>
            <a:p>
              <a:endParaRPr/>
            </a:p>
          </p:txBody>
        </p:sp>
        <p:sp>
          <p:nvSpPr>
            <p:cNvPr id="70" name="object 70"/>
            <p:cNvSpPr/>
            <p:nvPr/>
          </p:nvSpPr>
          <p:spPr>
            <a:xfrm>
              <a:off x="3347466" y="1585722"/>
              <a:ext cx="119380" cy="66040"/>
            </a:xfrm>
            <a:custGeom>
              <a:avLst/>
              <a:gdLst/>
              <a:ahLst/>
              <a:cxnLst/>
              <a:rect l="l" t="t" r="r" b="b"/>
              <a:pathLst>
                <a:path w="119379" h="66039">
                  <a:moveTo>
                    <a:pt x="0" y="0"/>
                  </a:moveTo>
                  <a:lnTo>
                    <a:pt x="118872" y="65532"/>
                  </a:lnTo>
                </a:path>
              </a:pathLst>
            </a:custGeom>
            <a:ln w="25908">
              <a:solidFill>
                <a:srgbClr val="0000C6"/>
              </a:solidFill>
            </a:ln>
          </p:spPr>
          <p:txBody>
            <a:bodyPr wrap="square" lIns="0" tIns="0" rIns="0" bIns="0" rtlCol="0"/>
            <a:lstStyle/>
            <a:p>
              <a:endParaRPr/>
            </a:p>
          </p:txBody>
        </p:sp>
        <p:sp>
          <p:nvSpPr>
            <p:cNvPr id="71" name="object 71"/>
            <p:cNvSpPr/>
            <p:nvPr/>
          </p:nvSpPr>
          <p:spPr>
            <a:xfrm>
              <a:off x="3485921" y="1802676"/>
              <a:ext cx="257175" cy="393700"/>
            </a:xfrm>
            <a:custGeom>
              <a:avLst/>
              <a:gdLst/>
              <a:ahLst/>
              <a:cxnLst/>
              <a:rect l="l" t="t" r="r" b="b"/>
              <a:pathLst>
                <a:path w="257175" h="393700">
                  <a:moveTo>
                    <a:pt x="257022" y="393407"/>
                  </a:moveTo>
                  <a:lnTo>
                    <a:pt x="0" y="0"/>
                  </a:lnTo>
                </a:path>
              </a:pathLst>
            </a:custGeom>
            <a:ln w="12700">
              <a:solidFill>
                <a:srgbClr val="FB0128"/>
              </a:solidFill>
            </a:ln>
          </p:spPr>
          <p:txBody>
            <a:bodyPr wrap="square" lIns="0" tIns="0" rIns="0" bIns="0" rtlCol="0"/>
            <a:lstStyle/>
            <a:p>
              <a:endParaRPr/>
            </a:p>
          </p:txBody>
        </p:sp>
        <p:sp>
          <p:nvSpPr>
            <p:cNvPr id="72" name="object 72"/>
            <p:cNvSpPr/>
            <p:nvPr/>
          </p:nvSpPr>
          <p:spPr>
            <a:xfrm>
              <a:off x="3444245" y="1738885"/>
              <a:ext cx="101600" cy="127635"/>
            </a:xfrm>
            <a:custGeom>
              <a:avLst/>
              <a:gdLst/>
              <a:ahLst/>
              <a:cxnLst/>
              <a:rect l="l" t="t" r="r" b="b"/>
              <a:pathLst>
                <a:path w="101600" h="127635">
                  <a:moveTo>
                    <a:pt x="0" y="0"/>
                  </a:moveTo>
                  <a:lnTo>
                    <a:pt x="37553" y="127152"/>
                  </a:lnTo>
                  <a:lnTo>
                    <a:pt x="41668" y="63792"/>
                  </a:lnTo>
                  <a:lnTo>
                    <a:pt x="101346" y="85483"/>
                  </a:lnTo>
                  <a:lnTo>
                    <a:pt x="0" y="0"/>
                  </a:lnTo>
                  <a:close/>
                </a:path>
              </a:pathLst>
            </a:custGeom>
            <a:solidFill>
              <a:srgbClr val="FB0128"/>
            </a:solidFill>
          </p:spPr>
          <p:txBody>
            <a:bodyPr wrap="square" lIns="0" tIns="0" rIns="0" bIns="0" rtlCol="0"/>
            <a:lstStyle/>
            <a:p>
              <a:endParaRPr/>
            </a:p>
          </p:txBody>
        </p:sp>
        <p:sp>
          <p:nvSpPr>
            <p:cNvPr id="73" name="object 73"/>
            <p:cNvSpPr/>
            <p:nvPr/>
          </p:nvSpPr>
          <p:spPr>
            <a:xfrm>
              <a:off x="3384042" y="2210562"/>
              <a:ext cx="363220" cy="632460"/>
            </a:xfrm>
            <a:custGeom>
              <a:avLst/>
              <a:gdLst/>
              <a:ahLst/>
              <a:cxnLst/>
              <a:rect l="l" t="t" r="r" b="b"/>
              <a:pathLst>
                <a:path w="363220" h="632460">
                  <a:moveTo>
                    <a:pt x="362712" y="0"/>
                  </a:moveTo>
                  <a:lnTo>
                    <a:pt x="0" y="632460"/>
                  </a:lnTo>
                </a:path>
              </a:pathLst>
            </a:custGeom>
            <a:ln w="25908">
              <a:solidFill>
                <a:srgbClr val="0000C6"/>
              </a:solidFill>
            </a:ln>
          </p:spPr>
          <p:txBody>
            <a:bodyPr wrap="square" lIns="0" tIns="0" rIns="0" bIns="0" rtlCol="0"/>
            <a:lstStyle/>
            <a:p>
              <a:endParaRPr/>
            </a:p>
          </p:txBody>
        </p:sp>
        <p:sp>
          <p:nvSpPr>
            <p:cNvPr id="74" name="object 74"/>
            <p:cNvSpPr/>
            <p:nvPr/>
          </p:nvSpPr>
          <p:spPr>
            <a:xfrm>
              <a:off x="3384042" y="2771394"/>
              <a:ext cx="116205" cy="73660"/>
            </a:xfrm>
            <a:custGeom>
              <a:avLst/>
              <a:gdLst/>
              <a:ahLst/>
              <a:cxnLst/>
              <a:rect l="l" t="t" r="r" b="b"/>
              <a:pathLst>
                <a:path w="116204" h="73660">
                  <a:moveTo>
                    <a:pt x="0" y="73151"/>
                  </a:moveTo>
                  <a:lnTo>
                    <a:pt x="115823" y="0"/>
                  </a:lnTo>
                </a:path>
              </a:pathLst>
            </a:custGeom>
            <a:ln w="25908">
              <a:solidFill>
                <a:srgbClr val="0000C6"/>
              </a:solidFill>
            </a:ln>
          </p:spPr>
          <p:txBody>
            <a:bodyPr wrap="square" lIns="0" tIns="0" rIns="0" bIns="0" rtlCol="0"/>
            <a:lstStyle/>
            <a:p>
              <a:endParaRPr/>
            </a:p>
          </p:txBody>
        </p:sp>
        <p:sp>
          <p:nvSpPr>
            <p:cNvPr id="75" name="object 75"/>
            <p:cNvSpPr/>
            <p:nvPr/>
          </p:nvSpPr>
          <p:spPr>
            <a:xfrm>
              <a:off x="3387090" y="2710433"/>
              <a:ext cx="0" cy="128270"/>
            </a:xfrm>
            <a:custGeom>
              <a:avLst/>
              <a:gdLst/>
              <a:ahLst/>
              <a:cxnLst/>
              <a:rect l="l" t="t" r="r" b="b"/>
              <a:pathLst>
                <a:path h="128269">
                  <a:moveTo>
                    <a:pt x="0" y="128015"/>
                  </a:moveTo>
                  <a:lnTo>
                    <a:pt x="0" y="0"/>
                  </a:lnTo>
                </a:path>
              </a:pathLst>
            </a:custGeom>
            <a:ln w="25908">
              <a:solidFill>
                <a:srgbClr val="0000C6"/>
              </a:solidFill>
            </a:ln>
          </p:spPr>
          <p:txBody>
            <a:bodyPr wrap="square" lIns="0" tIns="0" rIns="0" bIns="0" rtlCol="0"/>
            <a:lstStyle/>
            <a:p>
              <a:endParaRPr/>
            </a:p>
          </p:txBody>
        </p:sp>
        <p:sp>
          <p:nvSpPr>
            <p:cNvPr id="76" name="object 76"/>
            <p:cNvSpPr/>
            <p:nvPr/>
          </p:nvSpPr>
          <p:spPr>
            <a:xfrm>
              <a:off x="3514090" y="2208276"/>
              <a:ext cx="233679" cy="408305"/>
            </a:xfrm>
            <a:custGeom>
              <a:avLst/>
              <a:gdLst/>
              <a:ahLst/>
              <a:cxnLst/>
              <a:rect l="l" t="t" r="r" b="b"/>
              <a:pathLst>
                <a:path w="233679" h="408305">
                  <a:moveTo>
                    <a:pt x="233425" y="0"/>
                  </a:moveTo>
                  <a:lnTo>
                    <a:pt x="0" y="407835"/>
                  </a:lnTo>
                </a:path>
              </a:pathLst>
            </a:custGeom>
            <a:ln w="12700">
              <a:solidFill>
                <a:srgbClr val="FB0128"/>
              </a:solidFill>
            </a:ln>
          </p:spPr>
          <p:txBody>
            <a:bodyPr wrap="square" lIns="0" tIns="0" rIns="0" bIns="0" rtlCol="0"/>
            <a:lstStyle/>
            <a:p>
              <a:endParaRPr/>
            </a:p>
          </p:txBody>
        </p:sp>
        <p:sp>
          <p:nvSpPr>
            <p:cNvPr id="77" name="object 77"/>
            <p:cNvSpPr/>
            <p:nvPr/>
          </p:nvSpPr>
          <p:spPr>
            <a:xfrm>
              <a:off x="3476246" y="2553087"/>
              <a:ext cx="96520" cy="129539"/>
            </a:xfrm>
            <a:custGeom>
              <a:avLst/>
              <a:gdLst/>
              <a:ahLst/>
              <a:cxnLst/>
              <a:rect l="l" t="t" r="r" b="b"/>
              <a:pathLst>
                <a:path w="96520" h="129539">
                  <a:moveTo>
                    <a:pt x="30010" y="0"/>
                  </a:moveTo>
                  <a:lnTo>
                    <a:pt x="0" y="129158"/>
                  </a:lnTo>
                  <a:lnTo>
                    <a:pt x="96151" y="37845"/>
                  </a:lnTo>
                  <a:lnTo>
                    <a:pt x="37846" y="63017"/>
                  </a:lnTo>
                  <a:lnTo>
                    <a:pt x="30010" y="0"/>
                  </a:lnTo>
                  <a:close/>
                </a:path>
              </a:pathLst>
            </a:custGeom>
            <a:solidFill>
              <a:srgbClr val="FB0128"/>
            </a:solidFill>
          </p:spPr>
          <p:txBody>
            <a:bodyPr wrap="square" lIns="0" tIns="0" rIns="0" bIns="0" rtlCol="0"/>
            <a:lstStyle/>
            <a:p>
              <a:endParaRPr/>
            </a:p>
          </p:txBody>
        </p:sp>
      </p:grpSp>
      <p:grpSp>
        <p:nvGrpSpPr>
          <p:cNvPr id="78" name="object 78"/>
          <p:cNvGrpSpPr/>
          <p:nvPr/>
        </p:nvGrpSpPr>
        <p:grpSpPr>
          <a:xfrm>
            <a:off x="4718303" y="1405127"/>
            <a:ext cx="1739264" cy="1606550"/>
            <a:chOff x="4718303" y="1405127"/>
            <a:chExt cx="1739264" cy="1606550"/>
          </a:xfrm>
        </p:grpSpPr>
        <p:sp>
          <p:nvSpPr>
            <p:cNvPr id="79" name="object 79"/>
            <p:cNvSpPr/>
            <p:nvPr/>
          </p:nvSpPr>
          <p:spPr>
            <a:xfrm>
              <a:off x="5593841" y="2215133"/>
              <a:ext cx="772795" cy="0"/>
            </a:xfrm>
            <a:custGeom>
              <a:avLst/>
              <a:gdLst/>
              <a:ahLst/>
              <a:cxnLst/>
              <a:rect l="l" t="t" r="r" b="b"/>
              <a:pathLst>
                <a:path w="772795">
                  <a:moveTo>
                    <a:pt x="0" y="0"/>
                  </a:moveTo>
                  <a:lnTo>
                    <a:pt x="772668" y="0"/>
                  </a:lnTo>
                </a:path>
              </a:pathLst>
            </a:custGeom>
            <a:ln w="25908">
              <a:solidFill>
                <a:srgbClr val="0000C6"/>
              </a:solidFill>
            </a:ln>
          </p:spPr>
          <p:txBody>
            <a:bodyPr wrap="square" lIns="0" tIns="0" rIns="0" bIns="0" rtlCol="0"/>
            <a:lstStyle/>
            <a:p>
              <a:endParaRPr/>
            </a:p>
          </p:txBody>
        </p:sp>
        <p:sp>
          <p:nvSpPr>
            <p:cNvPr id="80" name="object 80"/>
            <p:cNvSpPr/>
            <p:nvPr/>
          </p:nvSpPr>
          <p:spPr>
            <a:xfrm>
              <a:off x="6244589" y="2155697"/>
              <a:ext cx="123825" cy="59690"/>
            </a:xfrm>
            <a:custGeom>
              <a:avLst/>
              <a:gdLst/>
              <a:ahLst/>
              <a:cxnLst/>
              <a:rect l="l" t="t" r="r" b="b"/>
              <a:pathLst>
                <a:path w="123825" h="59689">
                  <a:moveTo>
                    <a:pt x="123444" y="59436"/>
                  </a:moveTo>
                  <a:lnTo>
                    <a:pt x="0" y="0"/>
                  </a:lnTo>
                </a:path>
              </a:pathLst>
            </a:custGeom>
            <a:ln w="25908">
              <a:solidFill>
                <a:srgbClr val="0000C6"/>
              </a:solidFill>
            </a:ln>
          </p:spPr>
          <p:txBody>
            <a:bodyPr wrap="square" lIns="0" tIns="0" rIns="0" bIns="0" rtlCol="0"/>
            <a:lstStyle/>
            <a:p>
              <a:endParaRPr/>
            </a:p>
          </p:txBody>
        </p:sp>
        <p:sp>
          <p:nvSpPr>
            <p:cNvPr id="81" name="object 81"/>
            <p:cNvSpPr/>
            <p:nvPr/>
          </p:nvSpPr>
          <p:spPr>
            <a:xfrm>
              <a:off x="6236969" y="2215133"/>
              <a:ext cx="123825" cy="60960"/>
            </a:xfrm>
            <a:custGeom>
              <a:avLst/>
              <a:gdLst/>
              <a:ahLst/>
              <a:cxnLst/>
              <a:rect l="l" t="t" r="r" b="b"/>
              <a:pathLst>
                <a:path w="123825" h="60960">
                  <a:moveTo>
                    <a:pt x="123444" y="0"/>
                  </a:moveTo>
                  <a:lnTo>
                    <a:pt x="0" y="60960"/>
                  </a:lnTo>
                </a:path>
              </a:pathLst>
            </a:custGeom>
            <a:ln w="25908">
              <a:solidFill>
                <a:srgbClr val="0000C6"/>
              </a:solidFill>
            </a:ln>
          </p:spPr>
          <p:txBody>
            <a:bodyPr wrap="square" lIns="0" tIns="0" rIns="0" bIns="0" rtlCol="0"/>
            <a:lstStyle/>
            <a:p>
              <a:endParaRPr/>
            </a:p>
          </p:txBody>
        </p:sp>
        <p:sp>
          <p:nvSpPr>
            <p:cNvPr id="82" name="object 82"/>
            <p:cNvSpPr/>
            <p:nvPr/>
          </p:nvSpPr>
          <p:spPr>
            <a:xfrm>
              <a:off x="5591555" y="2213051"/>
              <a:ext cx="501650" cy="1905"/>
            </a:xfrm>
            <a:custGeom>
              <a:avLst/>
              <a:gdLst/>
              <a:ahLst/>
              <a:cxnLst/>
              <a:rect l="l" t="t" r="r" b="b"/>
              <a:pathLst>
                <a:path w="501650" h="1905">
                  <a:moveTo>
                    <a:pt x="0" y="1320"/>
                  </a:moveTo>
                  <a:lnTo>
                    <a:pt x="501395" y="0"/>
                  </a:lnTo>
                </a:path>
              </a:pathLst>
            </a:custGeom>
            <a:ln w="12700">
              <a:solidFill>
                <a:srgbClr val="FB0128"/>
              </a:solidFill>
            </a:ln>
          </p:spPr>
          <p:txBody>
            <a:bodyPr wrap="square" lIns="0" tIns="0" rIns="0" bIns="0" rtlCol="0"/>
            <a:lstStyle/>
            <a:p>
              <a:endParaRPr/>
            </a:p>
          </p:txBody>
        </p:sp>
        <p:sp>
          <p:nvSpPr>
            <p:cNvPr id="83" name="object 83"/>
            <p:cNvSpPr/>
            <p:nvPr/>
          </p:nvSpPr>
          <p:spPr>
            <a:xfrm>
              <a:off x="6042050" y="2175092"/>
              <a:ext cx="127635" cy="76200"/>
            </a:xfrm>
            <a:custGeom>
              <a:avLst/>
              <a:gdLst/>
              <a:ahLst/>
              <a:cxnLst/>
              <a:rect l="l" t="t" r="r" b="b"/>
              <a:pathLst>
                <a:path w="127635" h="76200">
                  <a:moveTo>
                    <a:pt x="0" y="0"/>
                  </a:moveTo>
                  <a:lnTo>
                    <a:pt x="50901" y="37960"/>
                  </a:lnTo>
                  <a:lnTo>
                    <a:pt x="203" y="76199"/>
                  </a:lnTo>
                  <a:lnTo>
                    <a:pt x="127101" y="37757"/>
                  </a:lnTo>
                  <a:lnTo>
                    <a:pt x="0" y="0"/>
                  </a:lnTo>
                  <a:close/>
                </a:path>
              </a:pathLst>
            </a:custGeom>
            <a:solidFill>
              <a:srgbClr val="FB0128"/>
            </a:solidFill>
          </p:spPr>
          <p:txBody>
            <a:bodyPr wrap="square" lIns="0" tIns="0" rIns="0" bIns="0" rtlCol="0"/>
            <a:lstStyle/>
            <a:p>
              <a:endParaRPr/>
            </a:p>
          </p:txBody>
        </p:sp>
        <p:sp>
          <p:nvSpPr>
            <p:cNvPr id="84" name="object 84"/>
            <p:cNvSpPr/>
            <p:nvPr/>
          </p:nvSpPr>
          <p:spPr>
            <a:xfrm>
              <a:off x="4799075" y="1473707"/>
              <a:ext cx="1583690" cy="1468120"/>
            </a:xfrm>
            <a:custGeom>
              <a:avLst/>
              <a:gdLst/>
              <a:ahLst/>
              <a:cxnLst/>
              <a:rect l="l" t="t" r="r" b="b"/>
              <a:pathLst>
                <a:path w="1583689" h="1468120">
                  <a:moveTo>
                    <a:pt x="0" y="733806"/>
                  </a:moveTo>
                  <a:lnTo>
                    <a:pt x="1557" y="687398"/>
                  </a:lnTo>
                  <a:lnTo>
                    <a:pt x="6168" y="641758"/>
                  </a:lnTo>
                  <a:lnTo>
                    <a:pt x="13740" y="596971"/>
                  </a:lnTo>
                  <a:lnTo>
                    <a:pt x="24180" y="553123"/>
                  </a:lnTo>
                  <a:lnTo>
                    <a:pt x="37395" y="510300"/>
                  </a:lnTo>
                  <a:lnTo>
                    <a:pt x="53292" y="468588"/>
                  </a:lnTo>
                  <a:lnTo>
                    <a:pt x="71779" y="428072"/>
                  </a:lnTo>
                  <a:lnTo>
                    <a:pt x="92763" y="388840"/>
                  </a:lnTo>
                  <a:lnTo>
                    <a:pt x="116151" y="350976"/>
                  </a:lnTo>
                  <a:lnTo>
                    <a:pt x="141850" y="314566"/>
                  </a:lnTo>
                  <a:lnTo>
                    <a:pt x="169769" y="279698"/>
                  </a:lnTo>
                  <a:lnTo>
                    <a:pt x="199813" y="246456"/>
                  </a:lnTo>
                  <a:lnTo>
                    <a:pt x="231890" y="214926"/>
                  </a:lnTo>
                  <a:lnTo>
                    <a:pt x="265908" y="185195"/>
                  </a:lnTo>
                  <a:lnTo>
                    <a:pt x="301774" y="157349"/>
                  </a:lnTo>
                  <a:lnTo>
                    <a:pt x="339394" y="131473"/>
                  </a:lnTo>
                  <a:lnTo>
                    <a:pt x="378677" y="107654"/>
                  </a:lnTo>
                  <a:lnTo>
                    <a:pt x="419529" y="85976"/>
                  </a:lnTo>
                  <a:lnTo>
                    <a:pt x="461858" y="66528"/>
                  </a:lnTo>
                  <a:lnTo>
                    <a:pt x="505571" y="49393"/>
                  </a:lnTo>
                  <a:lnTo>
                    <a:pt x="550575" y="34659"/>
                  </a:lnTo>
                  <a:lnTo>
                    <a:pt x="596778" y="22411"/>
                  </a:lnTo>
                  <a:lnTo>
                    <a:pt x="644086" y="12735"/>
                  </a:lnTo>
                  <a:lnTo>
                    <a:pt x="692407" y="5717"/>
                  </a:lnTo>
                  <a:lnTo>
                    <a:pt x="741649" y="1443"/>
                  </a:lnTo>
                  <a:lnTo>
                    <a:pt x="791718" y="0"/>
                  </a:lnTo>
                  <a:lnTo>
                    <a:pt x="841786" y="1443"/>
                  </a:lnTo>
                  <a:lnTo>
                    <a:pt x="891028" y="5717"/>
                  </a:lnTo>
                  <a:lnTo>
                    <a:pt x="939349" y="12735"/>
                  </a:lnTo>
                  <a:lnTo>
                    <a:pt x="986657" y="22411"/>
                  </a:lnTo>
                  <a:lnTo>
                    <a:pt x="1032860" y="34659"/>
                  </a:lnTo>
                  <a:lnTo>
                    <a:pt x="1077864" y="49393"/>
                  </a:lnTo>
                  <a:lnTo>
                    <a:pt x="1121577" y="66528"/>
                  </a:lnTo>
                  <a:lnTo>
                    <a:pt x="1163906" y="85976"/>
                  </a:lnTo>
                  <a:lnTo>
                    <a:pt x="1204758" y="107654"/>
                  </a:lnTo>
                  <a:lnTo>
                    <a:pt x="1244041" y="131473"/>
                  </a:lnTo>
                  <a:lnTo>
                    <a:pt x="1281661" y="157349"/>
                  </a:lnTo>
                  <a:lnTo>
                    <a:pt x="1317527" y="185195"/>
                  </a:lnTo>
                  <a:lnTo>
                    <a:pt x="1351545" y="214926"/>
                  </a:lnTo>
                  <a:lnTo>
                    <a:pt x="1383622" y="246456"/>
                  </a:lnTo>
                  <a:lnTo>
                    <a:pt x="1413666" y="279698"/>
                  </a:lnTo>
                  <a:lnTo>
                    <a:pt x="1441585" y="314566"/>
                  </a:lnTo>
                  <a:lnTo>
                    <a:pt x="1467284" y="350976"/>
                  </a:lnTo>
                  <a:lnTo>
                    <a:pt x="1490672" y="388840"/>
                  </a:lnTo>
                  <a:lnTo>
                    <a:pt x="1511656" y="428072"/>
                  </a:lnTo>
                  <a:lnTo>
                    <a:pt x="1530143" y="468588"/>
                  </a:lnTo>
                  <a:lnTo>
                    <a:pt x="1546040" y="510300"/>
                  </a:lnTo>
                  <a:lnTo>
                    <a:pt x="1559255" y="553123"/>
                  </a:lnTo>
                  <a:lnTo>
                    <a:pt x="1569695" y="596971"/>
                  </a:lnTo>
                  <a:lnTo>
                    <a:pt x="1577267" y="641758"/>
                  </a:lnTo>
                  <a:lnTo>
                    <a:pt x="1581878" y="687398"/>
                  </a:lnTo>
                  <a:lnTo>
                    <a:pt x="1583436" y="733806"/>
                  </a:lnTo>
                  <a:lnTo>
                    <a:pt x="1581878" y="780213"/>
                  </a:lnTo>
                  <a:lnTo>
                    <a:pt x="1577267" y="825853"/>
                  </a:lnTo>
                  <a:lnTo>
                    <a:pt x="1569695" y="870640"/>
                  </a:lnTo>
                  <a:lnTo>
                    <a:pt x="1559255" y="914488"/>
                  </a:lnTo>
                  <a:lnTo>
                    <a:pt x="1546040" y="957311"/>
                  </a:lnTo>
                  <a:lnTo>
                    <a:pt x="1530143" y="999023"/>
                  </a:lnTo>
                  <a:lnTo>
                    <a:pt x="1511656" y="1039539"/>
                  </a:lnTo>
                  <a:lnTo>
                    <a:pt x="1490672" y="1078771"/>
                  </a:lnTo>
                  <a:lnTo>
                    <a:pt x="1467284" y="1116635"/>
                  </a:lnTo>
                  <a:lnTo>
                    <a:pt x="1441585" y="1153045"/>
                  </a:lnTo>
                  <a:lnTo>
                    <a:pt x="1413666" y="1187913"/>
                  </a:lnTo>
                  <a:lnTo>
                    <a:pt x="1383622" y="1221155"/>
                  </a:lnTo>
                  <a:lnTo>
                    <a:pt x="1351545" y="1252685"/>
                  </a:lnTo>
                  <a:lnTo>
                    <a:pt x="1317527" y="1282416"/>
                  </a:lnTo>
                  <a:lnTo>
                    <a:pt x="1281661" y="1310262"/>
                  </a:lnTo>
                  <a:lnTo>
                    <a:pt x="1244041" y="1336138"/>
                  </a:lnTo>
                  <a:lnTo>
                    <a:pt x="1204758" y="1359957"/>
                  </a:lnTo>
                  <a:lnTo>
                    <a:pt x="1163906" y="1381635"/>
                  </a:lnTo>
                  <a:lnTo>
                    <a:pt x="1121577" y="1401083"/>
                  </a:lnTo>
                  <a:lnTo>
                    <a:pt x="1077864" y="1418218"/>
                  </a:lnTo>
                  <a:lnTo>
                    <a:pt x="1032860" y="1432952"/>
                  </a:lnTo>
                  <a:lnTo>
                    <a:pt x="986657" y="1445200"/>
                  </a:lnTo>
                  <a:lnTo>
                    <a:pt x="939349" y="1454876"/>
                  </a:lnTo>
                  <a:lnTo>
                    <a:pt x="891028" y="1461894"/>
                  </a:lnTo>
                  <a:lnTo>
                    <a:pt x="841786" y="1466168"/>
                  </a:lnTo>
                  <a:lnTo>
                    <a:pt x="791718" y="1467612"/>
                  </a:lnTo>
                  <a:lnTo>
                    <a:pt x="741649" y="1466168"/>
                  </a:lnTo>
                  <a:lnTo>
                    <a:pt x="692407" y="1461894"/>
                  </a:lnTo>
                  <a:lnTo>
                    <a:pt x="644086" y="1454876"/>
                  </a:lnTo>
                  <a:lnTo>
                    <a:pt x="596778" y="1445200"/>
                  </a:lnTo>
                  <a:lnTo>
                    <a:pt x="550575" y="1432952"/>
                  </a:lnTo>
                  <a:lnTo>
                    <a:pt x="505571" y="1418218"/>
                  </a:lnTo>
                  <a:lnTo>
                    <a:pt x="461858" y="1401083"/>
                  </a:lnTo>
                  <a:lnTo>
                    <a:pt x="419529" y="1381635"/>
                  </a:lnTo>
                  <a:lnTo>
                    <a:pt x="378677" y="1359957"/>
                  </a:lnTo>
                  <a:lnTo>
                    <a:pt x="339394" y="1336138"/>
                  </a:lnTo>
                  <a:lnTo>
                    <a:pt x="301774" y="1310262"/>
                  </a:lnTo>
                  <a:lnTo>
                    <a:pt x="265908" y="1282416"/>
                  </a:lnTo>
                  <a:lnTo>
                    <a:pt x="231890" y="1252685"/>
                  </a:lnTo>
                  <a:lnTo>
                    <a:pt x="199813" y="1221155"/>
                  </a:lnTo>
                  <a:lnTo>
                    <a:pt x="169769" y="1187913"/>
                  </a:lnTo>
                  <a:lnTo>
                    <a:pt x="141850" y="1153045"/>
                  </a:lnTo>
                  <a:lnTo>
                    <a:pt x="116151" y="1116635"/>
                  </a:lnTo>
                  <a:lnTo>
                    <a:pt x="92763" y="1078771"/>
                  </a:lnTo>
                  <a:lnTo>
                    <a:pt x="71779" y="1039539"/>
                  </a:lnTo>
                  <a:lnTo>
                    <a:pt x="53292" y="999023"/>
                  </a:lnTo>
                  <a:lnTo>
                    <a:pt x="37395" y="957311"/>
                  </a:lnTo>
                  <a:lnTo>
                    <a:pt x="24180" y="914488"/>
                  </a:lnTo>
                  <a:lnTo>
                    <a:pt x="13740" y="870640"/>
                  </a:lnTo>
                  <a:lnTo>
                    <a:pt x="6168" y="825853"/>
                  </a:lnTo>
                  <a:lnTo>
                    <a:pt x="1557" y="780213"/>
                  </a:lnTo>
                  <a:lnTo>
                    <a:pt x="0" y="733806"/>
                  </a:lnTo>
                  <a:close/>
                </a:path>
              </a:pathLst>
            </a:custGeom>
            <a:ln w="12192">
              <a:solidFill>
                <a:srgbClr val="000000"/>
              </a:solidFill>
            </a:ln>
          </p:spPr>
          <p:txBody>
            <a:bodyPr wrap="square" lIns="0" tIns="0" rIns="0" bIns="0" rtlCol="0"/>
            <a:lstStyle/>
            <a:p>
              <a:endParaRPr/>
            </a:p>
          </p:txBody>
        </p:sp>
        <p:sp>
          <p:nvSpPr>
            <p:cNvPr id="85" name="object 85"/>
            <p:cNvSpPr/>
            <p:nvPr/>
          </p:nvSpPr>
          <p:spPr>
            <a:xfrm>
              <a:off x="5591555" y="2947416"/>
              <a:ext cx="0" cy="64135"/>
            </a:xfrm>
            <a:custGeom>
              <a:avLst/>
              <a:gdLst/>
              <a:ahLst/>
              <a:cxnLst/>
              <a:rect l="l" t="t" r="r" b="b"/>
              <a:pathLst>
                <a:path h="64135">
                  <a:moveTo>
                    <a:pt x="0" y="0"/>
                  </a:moveTo>
                  <a:lnTo>
                    <a:pt x="0" y="64008"/>
                  </a:lnTo>
                </a:path>
              </a:pathLst>
            </a:custGeom>
            <a:ln w="12192">
              <a:solidFill>
                <a:srgbClr val="000000"/>
              </a:solidFill>
            </a:ln>
          </p:spPr>
          <p:txBody>
            <a:bodyPr wrap="square" lIns="0" tIns="0" rIns="0" bIns="0" rtlCol="0"/>
            <a:lstStyle/>
            <a:p>
              <a:endParaRPr/>
            </a:p>
          </p:txBody>
        </p:sp>
        <p:sp>
          <p:nvSpPr>
            <p:cNvPr id="86" name="object 86"/>
            <p:cNvSpPr/>
            <p:nvPr/>
          </p:nvSpPr>
          <p:spPr>
            <a:xfrm>
              <a:off x="5585459" y="1405127"/>
              <a:ext cx="0" cy="64135"/>
            </a:xfrm>
            <a:custGeom>
              <a:avLst/>
              <a:gdLst/>
              <a:ahLst/>
              <a:cxnLst/>
              <a:rect l="l" t="t" r="r" b="b"/>
              <a:pathLst>
                <a:path h="64134">
                  <a:moveTo>
                    <a:pt x="0" y="0"/>
                  </a:moveTo>
                  <a:lnTo>
                    <a:pt x="0" y="64008"/>
                  </a:lnTo>
                </a:path>
              </a:pathLst>
            </a:custGeom>
            <a:ln w="12192">
              <a:solidFill>
                <a:srgbClr val="000000"/>
              </a:solidFill>
            </a:ln>
          </p:spPr>
          <p:txBody>
            <a:bodyPr wrap="square" lIns="0" tIns="0" rIns="0" bIns="0" rtlCol="0"/>
            <a:lstStyle/>
            <a:p>
              <a:endParaRPr/>
            </a:p>
          </p:txBody>
        </p:sp>
        <p:sp>
          <p:nvSpPr>
            <p:cNvPr id="87" name="object 87"/>
            <p:cNvSpPr/>
            <p:nvPr/>
          </p:nvSpPr>
          <p:spPr>
            <a:xfrm>
              <a:off x="4718303" y="2208276"/>
              <a:ext cx="70485" cy="0"/>
            </a:xfrm>
            <a:custGeom>
              <a:avLst/>
              <a:gdLst/>
              <a:ahLst/>
              <a:cxnLst/>
              <a:rect l="l" t="t" r="r" b="b"/>
              <a:pathLst>
                <a:path w="70485">
                  <a:moveTo>
                    <a:pt x="70103" y="0"/>
                  </a:moveTo>
                  <a:lnTo>
                    <a:pt x="0" y="0"/>
                  </a:lnTo>
                </a:path>
              </a:pathLst>
            </a:custGeom>
            <a:ln w="12192">
              <a:solidFill>
                <a:srgbClr val="000000"/>
              </a:solidFill>
            </a:ln>
          </p:spPr>
          <p:txBody>
            <a:bodyPr wrap="square" lIns="0" tIns="0" rIns="0" bIns="0" rtlCol="0"/>
            <a:lstStyle/>
            <a:p>
              <a:endParaRPr/>
            </a:p>
          </p:txBody>
        </p:sp>
        <p:sp>
          <p:nvSpPr>
            <p:cNvPr id="88" name="object 88"/>
            <p:cNvSpPr/>
            <p:nvPr/>
          </p:nvSpPr>
          <p:spPr>
            <a:xfrm>
              <a:off x="6388607" y="2212847"/>
              <a:ext cx="68580" cy="0"/>
            </a:xfrm>
            <a:custGeom>
              <a:avLst/>
              <a:gdLst/>
              <a:ahLst/>
              <a:cxnLst/>
              <a:rect l="l" t="t" r="r" b="b"/>
              <a:pathLst>
                <a:path w="68579">
                  <a:moveTo>
                    <a:pt x="0" y="0"/>
                  </a:moveTo>
                  <a:lnTo>
                    <a:pt x="68580" y="0"/>
                  </a:lnTo>
                </a:path>
              </a:pathLst>
            </a:custGeom>
            <a:ln w="12192">
              <a:solidFill>
                <a:srgbClr val="000000"/>
              </a:solidFill>
            </a:ln>
          </p:spPr>
          <p:txBody>
            <a:bodyPr wrap="square" lIns="0" tIns="0" rIns="0" bIns="0" rtlCol="0"/>
            <a:lstStyle/>
            <a:p>
              <a:endParaRPr/>
            </a:p>
          </p:txBody>
        </p:sp>
        <p:sp>
          <p:nvSpPr>
            <p:cNvPr id="89" name="object 89"/>
            <p:cNvSpPr/>
            <p:nvPr/>
          </p:nvSpPr>
          <p:spPr>
            <a:xfrm>
              <a:off x="5185409" y="1581149"/>
              <a:ext cx="398145" cy="614680"/>
            </a:xfrm>
            <a:custGeom>
              <a:avLst/>
              <a:gdLst/>
              <a:ahLst/>
              <a:cxnLst/>
              <a:rect l="l" t="t" r="r" b="b"/>
              <a:pathLst>
                <a:path w="398145" h="614680">
                  <a:moveTo>
                    <a:pt x="397763" y="614172"/>
                  </a:moveTo>
                  <a:lnTo>
                    <a:pt x="0" y="0"/>
                  </a:lnTo>
                </a:path>
              </a:pathLst>
            </a:custGeom>
            <a:ln w="25908">
              <a:solidFill>
                <a:srgbClr val="0000C6"/>
              </a:solidFill>
            </a:ln>
          </p:spPr>
          <p:txBody>
            <a:bodyPr wrap="square" lIns="0" tIns="0" rIns="0" bIns="0" rtlCol="0"/>
            <a:lstStyle/>
            <a:p>
              <a:endParaRPr/>
            </a:p>
          </p:txBody>
        </p:sp>
        <p:sp>
          <p:nvSpPr>
            <p:cNvPr id="90" name="object 90"/>
            <p:cNvSpPr/>
            <p:nvPr/>
          </p:nvSpPr>
          <p:spPr>
            <a:xfrm>
              <a:off x="5185409" y="1579625"/>
              <a:ext cx="6350" cy="128270"/>
            </a:xfrm>
            <a:custGeom>
              <a:avLst/>
              <a:gdLst/>
              <a:ahLst/>
              <a:cxnLst/>
              <a:rect l="l" t="t" r="r" b="b"/>
              <a:pathLst>
                <a:path w="6350" h="128269">
                  <a:moveTo>
                    <a:pt x="0" y="0"/>
                  </a:moveTo>
                  <a:lnTo>
                    <a:pt x="6096" y="128016"/>
                  </a:lnTo>
                </a:path>
              </a:pathLst>
            </a:custGeom>
            <a:ln w="25908">
              <a:solidFill>
                <a:srgbClr val="0000C6"/>
              </a:solidFill>
            </a:ln>
          </p:spPr>
          <p:txBody>
            <a:bodyPr wrap="square" lIns="0" tIns="0" rIns="0" bIns="0" rtlCol="0"/>
            <a:lstStyle/>
            <a:p>
              <a:endParaRPr/>
            </a:p>
          </p:txBody>
        </p:sp>
        <p:sp>
          <p:nvSpPr>
            <p:cNvPr id="91" name="object 91"/>
            <p:cNvSpPr/>
            <p:nvPr/>
          </p:nvSpPr>
          <p:spPr>
            <a:xfrm>
              <a:off x="5188457" y="1585721"/>
              <a:ext cx="119380" cy="66040"/>
            </a:xfrm>
            <a:custGeom>
              <a:avLst/>
              <a:gdLst/>
              <a:ahLst/>
              <a:cxnLst/>
              <a:rect l="l" t="t" r="r" b="b"/>
              <a:pathLst>
                <a:path w="119379" h="66039">
                  <a:moveTo>
                    <a:pt x="0" y="0"/>
                  </a:moveTo>
                  <a:lnTo>
                    <a:pt x="118872" y="65532"/>
                  </a:lnTo>
                </a:path>
              </a:pathLst>
            </a:custGeom>
            <a:ln w="25908">
              <a:solidFill>
                <a:srgbClr val="0000C6"/>
              </a:solidFill>
            </a:ln>
          </p:spPr>
          <p:txBody>
            <a:bodyPr wrap="square" lIns="0" tIns="0" rIns="0" bIns="0" rtlCol="0"/>
            <a:lstStyle/>
            <a:p>
              <a:endParaRPr/>
            </a:p>
          </p:txBody>
        </p:sp>
        <p:sp>
          <p:nvSpPr>
            <p:cNvPr id="92" name="object 92"/>
            <p:cNvSpPr/>
            <p:nvPr/>
          </p:nvSpPr>
          <p:spPr>
            <a:xfrm>
              <a:off x="5326913" y="1802676"/>
              <a:ext cx="257175" cy="393700"/>
            </a:xfrm>
            <a:custGeom>
              <a:avLst/>
              <a:gdLst/>
              <a:ahLst/>
              <a:cxnLst/>
              <a:rect l="l" t="t" r="r" b="b"/>
              <a:pathLst>
                <a:path w="257175" h="393700">
                  <a:moveTo>
                    <a:pt x="257022" y="393407"/>
                  </a:moveTo>
                  <a:lnTo>
                    <a:pt x="0" y="0"/>
                  </a:lnTo>
                </a:path>
              </a:pathLst>
            </a:custGeom>
            <a:ln w="12700">
              <a:solidFill>
                <a:srgbClr val="FB0128"/>
              </a:solidFill>
            </a:ln>
          </p:spPr>
          <p:txBody>
            <a:bodyPr wrap="square" lIns="0" tIns="0" rIns="0" bIns="0" rtlCol="0"/>
            <a:lstStyle/>
            <a:p>
              <a:endParaRPr/>
            </a:p>
          </p:txBody>
        </p:sp>
        <p:sp>
          <p:nvSpPr>
            <p:cNvPr id="93" name="object 93"/>
            <p:cNvSpPr/>
            <p:nvPr/>
          </p:nvSpPr>
          <p:spPr>
            <a:xfrm>
              <a:off x="5285238" y="1738885"/>
              <a:ext cx="101600" cy="127635"/>
            </a:xfrm>
            <a:custGeom>
              <a:avLst/>
              <a:gdLst/>
              <a:ahLst/>
              <a:cxnLst/>
              <a:rect l="l" t="t" r="r" b="b"/>
              <a:pathLst>
                <a:path w="101600" h="127635">
                  <a:moveTo>
                    <a:pt x="0" y="0"/>
                  </a:moveTo>
                  <a:lnTo>
                    <a:pt x="37553" y="127152"/>
                  </a:lnTo>
                  <a:lnTo>
                    <a:pt x="41668" y="63792"/>
                  </a:lnTo>
                  <a:lnTo>
                    <a:pt x="101346" y="85483"/>
                  </a:lnTo>
                  <a:lnTo>
                    <a:pt x="0" y="0"/>
                  </a:lnTo>
                  <a:close/>
                </a:path>
              </a:pathLst>
            </a:custGeom>
            <a:solidFill>
              <a:srgbClr val="FB0128"/>
            </a:solidFill>
          </p:spPr>
          <p:txBody>
            <a:bodyPr wrap="square" lIns="0" tIns="0" rIns="0" bIns="0" rtlCol="0"/>
            <a:lstStyle/>
            <a:p>
              <a:endParaRPr/>
            </a:p>
          </p:txBody>
        </p:sp>
        <p:sp>
          <p:nvSpPr>
            <p:cNvPr id="94" name="object 94"/>
            <p:cNvSpPr/>
            <p:nvPr/>
          </p:nvSpPr>
          <p:spPr>
            <a:xfrm>
              <a:off x="5356453" y="2208276"/>
              <a:ext cx="232410" cy="408305"/>
            </a:xfrm>
            <a:custGeom>
              <a:avLst/>
              <a:gdLst/>
              <a:ahLst/>
              <a:cxnLst/>
              <a:rect l="l" t="t" r="r" b="b"/>
              <a:pathLst>
                <a:path w="232410" h="408305">
                  <a:moveTo>
                    <a:pt x="232054" y="0"/>
                  </a:moveTo>
                  <a:lnTo>
                    <a:pt x="0" y="407733"/>
                  </a:lnTo>
                </a:path>
              </a:pathLst>
            </a:custGeom>
            <a:ln w="12700">
              <a:solidFill>
                <a:srgbClr val="FB0128"/>
              </a:solidFill>
            </a:ln>
          </p:spPr>
          <p:txBody>
            <a:bodyPr wrap="square" lIns="0" tIns="0" rIns="0" bIns="0" rtlCol="0"/>
            <a:lstStyle/>
            <a:p>
              <a:endParaRPr/>
            </a:p>
          </p:txBody>
        </p:sp>
        <p:sp>
          <p:nvSpPr>
            <p:cNvPr id="95" name="object 95"/>
            <p:cNvSpPr/>
            <p:nvPr/>
          </p:nvSpPr>
          <p:spPr>
            <a:xfrm>
              <a:off x="5318753" y="2553021"/>
              <a:ext cx="96520" cy="129539"/>
            </a:xfrm>
            <a:custGeom>
              <a:avLst/>
              <a:gdLst/>
              <a:ahLst/>
              <a:cxnLst/>
              <a:rect l="l" t="t" r="r" b="b"/>
              <a:pathLst>
                <a:path w="96520" h="129539">
                  <a:moveTo>
                    <a:pt x="29705" y="0"/>
                  </a:moveTo>
                  <a:lnTo>
                    <a:pt x="0" y="129222"/>
                  </a:lnTo>
                  <a:lnTo>
                    <a:pt x="95935" y="37680"/>
                  </a:lnTo>
                  <a:lnTo>
                    <a:pt x="37693" y="62991"/>
                  </a:lnTo>
                  <a:lnTo>
                    <a:pt x="29705" y="0"/>
                  </a:lnTo>
                  <a:close/>
                </a:path>
              </a:pathLst>
            </a:custGeom>
            <a:solidFill>
              <a:srgbClr val="FB0128"/>
            </a:solidFill>
          </p:spPr>
          <p:txBody>
            <a:bodyPr wrap="square" lIns="0" tIns="0" rIns="0" bIns="0" rtlCol="0"/>
            <a:lstStyle/>
            <a:p>
              <a:endParaRPr/>
            </a:p>
          </p:txBody>
        </p:sp>
      </p:grpSp>
      <p:sp>
        <p:nvSpPr>
          <p:cNvPr id="96" name="object 96"/>
          <p:cNvSpPr txBox="1"/>
          <p:nvPr/>
        </p:nvSpPr>
        <p:spPr>
          <a:xfrm>
            <a:off x="5032011" y="2956181"/>
            <a:ext cx="1110615" cy="480059"/>
          </a:xfrm>
          <a:prstGeom prst="rect">
            <a:avLst/>
          </a:prstGeom>
        </p:spPr>
        <p:txBody>
          <a:bodyPr vert="horz" wrap="square" lIns="0" tIns="39370" rIns="0" bIns="0" rtlCol="0">
            <a:spAutoFit/>
          </a:bodyPr>
          <a:lstStyle/>
          <a:p>
            <a:pPr marL="622300">
              <a:lnSpc>
                <a:spcPct val="100000"/>
              </a:lnSpc>
              <a:spcBef>
                <a:spcPts val="310"/>
              </a:spcBef>
            </a:pPr>
            <a:r>
              <a:rPr sz="900" spc="-25" dirty="0">
                <a:latin typeface="Arial"/>
                <a:cs typeface="Arial"/>
              </a:rPr>
              <a:t>90°</a:t>
            </a:r>
            <a:endParaRPr sz="900">
              <a:latin typeface="Arial"/>
              <a:cs typeface="Arial"/>
            </a:endParaRPr>
          </a:p>
          <a:p>
            <a:pPr marL="12700">
              <a:lnSpc>
                <a:spcPct val="100000"/>
              </a:lnSpc>
              <a:spcBef>
                <a:spcPts val="370"/>
              </a:spcBef>
            </a:pPr>
            <a:r>
              <a:rPr sz="1600" dirty="0">
                <a:latin typeface="Arial"/>
                <a:cs typeface="Arial"/>
              </a:rPr>
              <a:t>2½</a:t>
            </a:r>
            <a:r>
              <a:rPr sz="1600" spc="-20" dirty="0">
                <a:latin typeface="Arial"/>
                <a:cs typeface="Arial"/>
              </a:rPr>
              <a:t> </a:t>
            </a:r>
            <a:r>
              <a:rPr sz="1600" spc="-10" dirty="0">
                <a:latin typeface="Arial"/>
                <a:cs typeface="Arial"/>
              </a:rPr>
              <a:t>Element</a:t>
            </a:r>
            <a:endParaRPr sz="1600">
              <a:latin typeface="Arial"/>
              <a:cs typeface="Arial"/>
            </a:endParaRPr>
          </a:p>
        </p:txBody>
      </p:sp>
      <p:grpSp>
        <p:nvGrpSpPr>
          <p:cNvPr id="97" name="object 97"/>
          <p:cNvGrpSpPr/>
          <p:nvPr/>
        </p:nvGrpSpPr>
        <p:grpSpPr>
          <a:xfrm>
            <a:off x="3672585" y="3786885"/>
            <a:ext cx="1751964" cy="1619250"/>
            <a:chOff x="3672585" y="3786885"/>
            <a:chExt cx="1751964" cy="1619250"/>
          </a:xfrm>
        </p:grpSpPr>
        <p:sp>
          <p:nvSpPr>
            <p:cNvPr id="98" name="object 98"/>
            <p:cNvSpPr/>
            <p:nvPr/>
          </p:nvSpPr>
          <p:spPr>
            <a:xfrm>
              <a:off x="4562093" y="4606289"/>
              <a:ext cx="772795" cy="0"/>
            </a:xfrm>
            <a:custGeom>
              <a:avLst/>
              <a:gdLst/>
              <a:ahLst/>
              <a:cxnLst/>
              <a:rect l="l" t="t" r="r" b="b"/>
              <a:pathLst>
                <a:path w="772795">
                  <a:moveTo>
                    <a:pt x="0" y="0"/>
                  </a:moveTo>
                  <a:lnTo>
                    <a:pt x="772668" y="0"/>
                  </a:lnTo>
                </a:path>
              </a:pathLst>
            </a:custGeom>
            <a:ln w="25908">
              <a:solidFill>
                <a:srgbClr val="0000C6"/>
              </a:solidFill>
            </a:ln>
          </p:spPr>
          <p:txBody>
            <a:bodyPr wrap="square" lIns="0" tIns="0" rIns="0" bIns="0" rtlCol="0"/>
            <a:lstStyle/>
            <a:p>
              <a:endParaRPr/>
            </a:p>
          </p:txBody>
        </p:sp>
        <p:sp>
          <p:nvSpPr>
            <p:cNvPr id="99" name="object 99"/>
            <p:cNvSpPr/>
            <p:nvPr/>
          </p:nvSpPr>
          <p:spPr>
            <a:xfrm>
              <a:off x="5212841" y="4545329"/>
              <a:ext cx="123825" cy="60960"/>
            </a:xfrm>
            <a:custGeom>
              <a:avLst/>
              <a:gdLst/>
              <a:ahLst/>
              <a:cxnLst/>
              <a:rect l="l" t="t" r="r" b="b"/>
              <a:pathLst>
                <a:path w="123825" h="60960">
                  <a:moveTo>
                    <a:pt x="123444" y="60960"/>
                  </a:moveTo>
                  <a:lnTo>
                    <a:pt x="0" y="0"/>
                  </a:lnTo>
                </a:path>
              </a:pathLst>
            </a:custGeom>
            <a:ln w="25908">
              <a:solidFill>
                <a:srgbClr val="0000C6"/>
              </a:solidFill>
            </a:ln>
          </p:spPr>
          <p:txBody>
            <a:bodyPr wrap="square" lIns="0" tIns="0" rIns="0" bIns="0" rtlCol="0"/>
            <a:lstStyle/>
            <a:p>
              <a:endParaRPr/>
            </a:p>
          </p:txBody>
        </p:sp>
        <p:sp>
          <p:nvSpPr>
            <p:cNvPr id="100" name="object 100"/>
            <p:cNvSpPr/>
            <p:nvPr/>
          </p:nvSpPr>
          <p:spPr>
            <a:xfrm>
              <a:off x="5206745" y="4606289"/>
              <a:ext cx="121920" cy="59690"/>
            </a:xfrm>
            <a:custGeom>
              <a:avLst/>
              <a:gdLst/>
              <a:ahLst/>
              <a:cxnLst/>
              <a:rect l="l" t="t" r="r" b="b"/>
              <a:pathLst>
                <a:path w="121920" h="59689">
                  <a:moveTo>
                    <a:pt x="121920" y="0"/>
                  </a:moveTo>
                  <a:lnTo>
                    <a:pt x="0" y="59436"/>
                  </a:lnTo>
                </a:path>
              </a:pathLst>
            </a:custGeom>
            <a:ln w="25908">
              <a:solidFill>
                <a:srgbClr val="0000C6"/>
              </a:solidFill>
            </a:ln>
          </p:spPr>
          <p:txBody>
            <a:bodyPr wrap="square" lIns="0" tIns="0" rIns="0" bIns="0" rtlCol="0"/>
            <a:lstStyle/>
            <a:p>
              <a:endParaRPr/>
            </a:p>
          </p:txBody>
        </p:sp>
        <p:sp>
          <p:nvSpPr>
            <p:cNvPr id="101" name="object 101"/>
            <p:cNvSpPr/>
            <p:nvPr/>
          </p:nvSpPr>
          <p:spPr>
            <a:xfrm>
              <a:off x="3759707" y="3863339"/>
              <a:ext cx="1583690" cy="1468120"/>
            </a:xfrm>
            <a:custGeom>
              <a:avLst/>
              <a:gdLst/>
              <a:ahLst/>
              <a:cxnLst/>
              <a:rect l="l" t="t" r="r" b="b"/>
              <a:pathLst>
                <a:path w="1583689" h="1468120">
                  <a:moveTo>
                    <a:pt x="0" y="733806"/>
                  </a:moveTo>
                  <a:lnTo>
                    <a:pt x="1557" y="687398"/>
                  </a:lnTo>
                  <a:lnTo>
                    <a:pt x="6168" y="641758"/>
                  </a:lnTo>
                  <a:lnTo>
                    <a:pt x="13740" y="596971"/>
                  </a:lnTo>
                  <a:lnTo>
                    <a:pt x="24180" y="553123"/>
                  </a:lnTo>
                  <a:lnTo>
                    <a:pt x="37395" y="510300"/>
                  </a:lnTo>
                  <a:lnTo>
                    <a:pt x="53292" y="468588"/>
                  </a:lnTo>
                  <a:lnTo>
                    <a:pt x="71779" y="428072"/>
                  </a:lnTo>
                  <a:lnTo>
                    <a:pt x="92763" y="388840"/>
                  </a:lnTo>
                  <a:lnTo>
                    <a:pt x="116151" y="350976"/>
                  </a:lnTo>
                  <a:lnTo>
                    <a:pt x="141850" y="314566"/>
                  </a:lnTo>
                  <a:lnTo>
                    <a:pt x="169769" y="279698"/>
                  </a:lnTo>
                  <a:lnTo>
                    <a:pt x="199813" y="246456"/>
                  </a:lnTo>
                  <a:lnTo>
                    <a:pt x="231890" y="214926"/>
                  </a:lnTo>
                  <a:lnTo>
                    <a:pt x="265908" y="185195"/>
                  </a:lnTo>
                  <a:lnTo>
                    <a:pt x="301774" y="157349"/>
                  </a:lnTo>
                  <a:lnTo>
                    <a:pt x="339394" y="131473"/>
                  </a:lnTo>
                  <a:lnTo>
                    <a:pt x="378677" y="107654"/>
                  </a:lnTo>
                  <a:lnTo>
                    <a:pt x="419529" y="85976"/>
                  </a:lnTo>
                  <a:lnTo>
                    <a:pt x="461858" y="66528"/>
                  </a:lnTo>
                  <a:lnTo>
                    <a:pt x="505571" y="49393"/>
                  </a:lnTo>
                  <a:lnTo>
                    <a:pt x="550575" y="34659"/>
                  </a:lnTo>
                  <a:lnTo>
                    <a:pt x="596778" y="22411"/>
                  </a:lnTo>
                  <a:lnTo>
                    <a:pt x="644086" y="12735"/>
                  </a:lnTo>
                  <a:lnTo>
                    <a:pt x="692407" y="5717"/>
                  </a:lnTo>
                  <a:lnTo>
                    <a:pt x="741649" y="1443"/>
                  </a:lnTo>
                  <a:lnTo>
                    <a:pt x="791718" y="0"/>
                  </a:lnTo>
                  <a:lnTo>
                    <a:pt x="841786" y="1443"/>
                  </a:lnTo>
                  <a:lnTo>
                    <a:pt x="891028" y="5717"/>
                  </a:lnTo>
                  <a:lnTo>
                    <a:pt x="939349" y="12735"/>
                  </a:lnTo>
                  <a:lnTo>
                    <a:pt x="986657" y="22411"/>
                  </a:lnTo>
                  <a:lnTo>
                    <a:pt x="1032860" y="34659"/>
                  </a:lnTo>
                  <a:lnTo>
                    <a:pt x="1077864" y="49393"/>
                  </a:lnTo>
                  <a:lnTo>
                    <a:pt x="1121577" y="66528"/>
                  </a:lnTo>
                  <a:lnTo>
                    <a:pt x="1163906" y="85976"/>
                  </a:lnTo>
                  <a:lnTo>
                    <a:pt x="1204758" y="107654"/>
                  </a:lnTo>
                  <a:lnTo>
                    <a:pt x="1244041" y="131473"/>
                  </a:lnTo>
                  <a:lnTo>
                    <a:pt x="1281661" y="157349"/>
                  </a:lnTo>
                  <a:lnTo>
                    <a:pt x="1317527" y="185195"/>
                  </a:lnTo>
                  <a:lnTo>
                    <a:pt x="1351545" y="214926"/>
                  </a:lnTo>
                  <a:lnTo>
                    <a:pt x="1383622" y="246456"/>
                  </a:lnTo>
                  <a:lnTo>
                    <a:pt x="1413666" y="279698"/>
                  </a:lnTo>
                  <a:lnTo>
                    <a:pt x="1441585" y="314566"/>
                  </a:lnTo>
                  <a:lnTo>
                    <a:pt x="1467284" y="350976"/>
                  </a:lnTo>
                  <a:lnTo>
                    <a:pt x="1490672" y="388840"/>
                  </a:lnTo>
                  <a:lnTo>
                    <a:pt x="1511656" y="428072"/>
                  </a:lnTo>
                  <a:lnTo>
                    <a:pt x="1530143" y="468588"/>
                  </a:lnTo>
                  <a:lnTo>
                    <a:pt x="1546040" y="510300"/>
                  </a:lnTo>
                  <a:lnTo>
                    <a:pt x="1559255" y="553123"/>
                  </a:lnTo>
                  <a:lnTo>
                    <a:pt x="1569695" y="596971"/>
                  </a:lnTo>
                  <a:lnTo>
                    <a:pt x="1577267" y="641758"/>
                  </a:lnTo>
                  <a:lnTo>
                    <a:pt x="1581878" y="687398"/>
                  </a:lnTo>
                  <a:lnTo>
                    <a:pt x="1583436" y="733806"/>
                  </a:lnTo>
                  <a:lnTo>
                    <a:pt x="1581878" y="780213"/>
                  </a:lnTo>
                  <a:lnTo>
                    <a:pt x="1577267" y="825853"/>
                  </a:lnTo>
                  <a:lnTo>
                    <a:pt x="1569695" y="870640"/>
                  </a:lnTo>
                  <a:lnTo>
                    <a:pt x="1559255" y="914488"/>
                  </a:lnTo>
                  <a:lnTo>
                    <a:pt x="1546040" y="957311"/>
                  </a:lnTo>
                  <a:lnTo>
                    <a:pt x="1530143" y="999023"/>
                  </a:lnTo>
                  <a:lnTo>
                    <a:pt x="1511656" y="1039539"/>
                  </a:lnTo>
                  <a:lnTo>
                    <a:pt x="1490672" y="1078771"/>
                  </a:lnTo>
                  <a:lnTo>
                    <a:pt x="1467284" y="1116635"/>
                  </a:lnTo>
                  <a:lnTo>
                    <a:pt x="1441585" y="1153045"/>
                  </a:lnTo>
                  <a:lnTo>
                    <a:pt x="1413666" y="1187913"/>
                  </a:lnTo>
                  <a:lnTo>
                    <a:pt x="1383622" y="1221155"/>
                  </a:lnTo>
                  <a:lnTo>
                    <a:pt x="1351545" y="1252685"/>
                  </a:lnTo>
                  <a:lnTo>
                    <a:pt x="1317527" y="1282416"/>
                  </a:lnTo>
                  <a:lnTo>
                    <a:pt x="1281661" y="1310262"/>
                  </a:lnTo>
                  <a:lnTo>
                    <a:pt x="1244041" y="1336138"/>
                  </a:lnTo>
                  <a:lnTo>
                    <a:pt x="1204758" y="1359957"/>
                  </a:lnTo>
                  <a:lnTo>
                    <a:pt x="1163906" y="1381635"/>
                  </a:lnTo>
                  <a:lnTo>
                    <a:pt x="1121577" y="1401083"/>
                  </a:lnTo>
                  <a:lnTo>
                    <a:pt x="1077864" y="1418218"/>
                  </a:lnTo>
                  <a:lnTo>
                    <a:pt x="1032860" y="1432952"/>
                  </a:lnTo>
                  <a:lnTo>
                    <a:pt x="986657" y="1445200"/>
                  </a:lnTo>
                  <a:lnTo>
                    <a:pt x="939349" y="1454876"/>
                  </a:lnTo>
                  <a:lnTo>
                    <a:pt x="891028" y="1461894"/>
                  </a:lnTo>
                  <a:lnTo>
                    <a:pt x="841786" y="1466168"/>
                  </a:lnTo>
                  <a:lnTo>
                    <a:pt x="791718" y="1467612"/>
                  </a:lnTo>
                  <a:lnTo>
                    <a:pt x="741649" y="1466168"/>
                  </a:lnTo>
                  <a:lnTo>
                    <a:pt x="692407" y="1461894"/>
                  </a:lnTo>
                  <a:lnTo>
                    <a:pt x="644086" y="1454876"/>
                  </a:lnTo>
                  <a:lnTo>
                    <a:pt x="596778" y="1445200"/>
                  </a:lnTo>
                  <a:lnTo>
                    <a:pt x="550575" y="1432952"/>
                  </a:lnTo>
                  <a:lnTo>
                    <a:pt x="505571" y="1418218"/>
                  </a:lnTo>
                  <a:lnTo>
                    <a:pt x="461858" y="1401083"/>
                  </a:lnTo>
                  <a:lnTo>
                    <a:pt x="419529" y="1381635"/>
                  </a:lnTo>
                  <a:lnTo>
                    <a:pt x="378677" y="1359957"/>
                  </a:lnTo>
                  <a:lnTo>
                    <a:pt x="339394" y="1336138"/>
                  </a:lnTo>
                  <a:lnTo>
                    <a:pt x="301774" y="1310262"/>
                  </a:lnTo>
                  <a:lnTo>
                    <a:pt x="265908" y="1282416"/>
                  </a:lnTo>
                  <a:lnTo>
                    <a:pt x="231890" y="1252685"/>
                  </a:lnTo>
                  <a:lnTo>
                    <a:pt x="199813" y="1221155"/>
                  </a:lnTo>
                  <a:lnTo>
                    <a:pt x="169769" y="1187913"/>
                  </a:lnTo>
                  <a:lnTo>
                    <a:pt x="141850" y="1153045"/>
                  </a:lnTo>
                  <a:lnTo>
                    <a:pt x="116151" y="1116635"/>
                  </a:lnTo>
                  <a:lnTo>
                    <a:pt x="92763" y="1078771"/>
                  </a:lnTo>
                  <a:lnTo>
                    <a:pt x="71779" y="1039539"/>
                  </a:lnTo>
                  <a:lnTo>
                    <a:pt x="53292" y="999023"/>
                  </a:lnTo>
                  <a:lnTo>
                    <a:pt x="37395" y="957311"/>
                  </a:lnTo>
                  <a:lnTo>
                    <a:pt x="24180" y="914488"/>
                  </a:lnTo>
                  <a:lnTo>
                    <a:pt x="13740" y="870640"/>
                  </a:lnTo>
                  <a:lnTo>
                    <a:pt x="6168" y="825853"/>
                  </a:lnTo>
                  <a:lnTo>
                    <a:pt x="1557" y="780213"/>
                  </a:lnTo>
                  <a:lnTo>
                    <a:pt x="0" y="733806"/>
                  </a:lnTo>
                  <a:close/>
                </a:path>
              </a:pathLst>
            </a:custGeom>
            <a:ln w="12192">
              <a:solidFill>
                <a:srgbClr val="000000"/>
              </a:solidFill>
            </a:ln>
          </p:spPr>
          <p:txBody>
            <a:bodyPr wrap="square" lIns="0" tIns="0" rIns="0" bIns="0" rtlCol="0"/>
            <a:lstStyle/>
            <a:p>
              <a:endParaRPr/>
            </a:p>
          </p:txBody>
        </p:sp>
        <p:sp>
          <p:nvSpPr>
            <p:cNvPr id="102" name="object 102"/>
            <p:cNvSpPr/>
            <p:nvPr/>
          </p:nvSpPr>
          <p:spPr>
            <a:xfrm>
              <a:off x="4550663" y="5335523"/>
              <a:ext cx="0" cy="64135"/>
            </a:xfrm>
            <a:custGeom>
              <a:avLst/>
              <a:gdLst/>
              <a:ahLst/>
              <a:cxnLst/>
              <a:rect l="l" t="t" r="r" b="b"/>
              <a:pathLst>
                <a:path h="64135">
                  <a:moveTo>
                    <a:pt x="0" y="0"/>
                  </a:moveTo>
                  <a:lnTo>
                    <a:pt x="0" y="64008"/>
                  </a:lnTo>
                </a:path>
              </a:pathLst>
            </a:custGeom>
            <a:ln w="12192">
              <a:solidFill>
                <a:srgbClr val="000000"/>
              </a:solidFill>
            </a:ln>
          </p:spPr>
          <p:txBody>
            <a:bodyPr wrap="square" lIns="0" tIns="0" rIns="0" bIns="0" rtlCol="0"/>
            <a:lstStyle/>
            <a:p>
              <a:endParaRPr/>
            </a:p>
          </p:txBody>
        </p:sp>
        <p:sp>
          <p:nvSpPr>
            <p:cNvPr id="103" name="object 103"/>
            <p:cNvSpPr/>
            <p:nvPr/>
          </p:nvSpPr>
          <p:spPr>
            <a:xfrm>
              <a:off x="4546091" y="3793235"/>
              <a:ext cx="0" cy="64135"/>
            </a:xfrm>
            <a:custGeom>
              <a:avLst/>
              <a:gdLst/>
              <a:ahLst/>
              <a:cxnLst/>
              <a:rect l="l" t="t" r="r" b="b"/>
              <a:pathLst>
                <a:path h="64135">
                  <a:moveTo>
                    <a:pt x="0" y="0"/>
                  </a:moveTo>
                  <a:lnTo>
                    <a:pt x="0" y="64008"/>
                  </a:lnTo>
                </a:path>
              </a:pathLst>
            </a:custGeom>
            <a:ln w="12192">
              <a:solidFill>
                <a:srgbClr val="000000"/>
              </a:solidFill>
            </a:ln>
          </p:spPr>
          <p:txBody>
            <a:bodyPr wrap="square" lIns="0" tIns="0" rIns="0" bIns="0" rtlCol="0"/>
            <a:lstStyle/>
            <a:p>
              <a:endParaRPr/>
            </a:p>
          </p:txBody>
        </p:sp>
        <p:sp>
          <p:nvSpPr>
            <p:cNvPr id="104" name="object 104"/>
            <p:cNvSpPr/>
            <p:nvPr/>
          </p:nvSpPr>
          <p:spPr>
            <a:xfrm>
              <a:off x="3678935" y="4596383"/>
              <a:ext cx="70485" cy="0"/>
            </a:xfrm>
            <a:custGeom>
              <a:avLst/>
              <a:gdLst/>
              <a:ahLst/>
              <a:cxnLst/>
              <a:rect l="l" t="t" r="r" b="b"/>
              <a:pathLst>
                <a:path w="70485">
                  <a:moveTo>
                    <a:pt x="70103" y="0"/>
                  </a:moveTo>
                  <a:lnTo>
                    <a:pt x="0" y="0"/>
                  </a:lnTo>
                </a:path>
              </a:pathLst>
            </a:custGeom>
            <a:ln w="12192">
              <a:solidFill>
                <a:srgbClr val="000000"/>
              </a:solidFill>
            </a:ln>
          </p:spPr>
          <p:txBody>
            <a:bodyPr wrap="square" lIns="0" tIns="0" rIns="0" bIns="0" rtlCol="0"/>
            <a:lstStyle/>
            <a:p>
              <a:endParaRPr/>
            </a:p>
          </p:txBody>
        </p:sp>
        <p:sp>
          <p:nvSpPr>
            <p:cNvPr id="105" name="object 105"/>
            <p:cNvSpPr/>
            <p:nvPr/>
          </p:nvSpPr>
          <p:spPr>
            <a:xfrm>
              <a:off x="5349239" y="4602479"/>
              <a:ext cx="68580" cy="0"/>
            </a:xfrm>
            <a:custGeom>
              <a:avLst/>
              <a:gdLst/>
              <a:ahLst/>
              <a:cxnLst/>
              <a:rect l="l" t="t" r="r" b="b"/>
              <a:pathLst>
                <a:path w="68579">
                  <a:moveTo>
                    <a:pt x="0" y="0"/>
                  </a:moveTo>
                  <a:lnTo>
                    <a:pt x="68580" y="0"/>
                  </a:lnTo>
                </a:path>
              </a:pathLst>
            </a:custGeom>
            <a:ln w="12192">
              <a:solidFill>
                <a:srgbClr val="000000"/>
              </a:solidFill>
            </a:ln>
          </p:spPr>
          <p:txBody>
            <a:bodyPr wrap="square" lIns="0" tIns="0" rIns="0" bIns="0" rtlCol="0"/>
            <a:lstStyle/>
            <a:p>
              <a:endParaRPr/>
            </a:p>
          </p:txBody>
        </p:sp>
      </p:grpSp>
      <p:sp>
        <p:nvSpPr>
          <p:cNvPr id="106" name="object 106"/>
          <p:cNvSpPr txBox="1"/>
          <p:nvPr/>
        </p:nvSpPr>
        <p:spPr>
          <a:xfrm>
            <a:off x="4289958" y="3695170"/>
            <a:ext cx="217804" cy="299720"/>
          </a:xfrm>
          <a:prstGeom prst="rect">
            <a:avLst/>
          </a:prstGeom>
        </p:spPr>
        <p:txBody>
          <a:bodyPr vert="horz" wrap="square" lIns="0" tIns="12700" rIns="0" bIns="0" rtlCol="0">
            <a:spAutoFit/>
          </a:bodyPr>
          <a:lstStyle/>
          <a:p>
            <a:pPr marL="12700">
              <a:lnSpc>
                <a:spcPct val="100000"/>
              </a:lnSpc>
              <a:spcBef>
                <a:spcPts val="100"/>
              </a:spcBef>
            </a:pPr>
            <a:r>
              <a:rPr sz="900" spc="-25" dirty="0">
                <a:latin typeface="Arial"/>
                <a:cs typeface="Arial"/>
              </a:rPr>
              <a:t>270</a:t>
            </a:r>
            <a:endParaRPr sz="900">
              <a:latin typeface="Arial"/>
              <a:cs typeface="Arial"/>
            </a:endParaRPr>
          </a:p>
          <a:p>
            <a:pPr marL="12700">
              <a:lnSpc>
                <a:spcPct val="100000"/>
              </a:lnSpc>
            </a:pPr>
            <a:r>
              <a:rPr sz="900" dirty="0">
                <a:latin typeface="Arial"/>
                <a:cs typeface="Arial"/>
              </a:rPr>
              <a:t>°</a:t>
            </a:r>
            <a:endParaRPr sz="900">
              <a:latin typeface="Arial"/>
              <a:cs typeface="Arial"/>
            </a:endParaRPr>
          </a:p>
        </p:txBody>
      </p:sp>
      <p:sp>
        <p:nvSpPr>
          <p:cNvPr id="107" name="object 107"/>
          <p:cNvSpPr txBox="1"/>
          <p:nvPr/>
        </p:nvSpPr>
        <p:spPr>
          <a:xfrm>
            <a:off x="3481171" y="4611056"/>
            <a:ext cx="217804" cy="299720"/>
          </a:xfrm>
          <a:prstGeom prst="rect">
            <a:avLst/>
          </a:prstGeom>
        </p:spPr>
        <p:txBody>
          <a:bodyPr vert="horz" wrap="square" lIns="0" tIns="12700" rIns="0" bIns="0" rtlCol="0">
            <a:spAutoFit/>
          </a:bodyPr>
          <a:lstStyle/>
          <a:p>
            <a:pPr marL="12700">
              <a:lnSpc>
                <a:spcPct val="100000"/>
              </a:lnSpc>
              <a:spcBef>
                <a:spcPts val="100"/>
              </a:spcBef>
            </a:pPr>
            <a:r>
              <a:rPr sz="900" spc="-25" dirty="0">
                <a:latin typeface="Arial"/>
                <a:cs typeface="Arial"/>
              </a:rPr>
              <a:t>180</a:t>
            </a:r>
            <a:endParaRPr sz="900">
              <a:latin typeface="Arial"/>
              <a:cs typeface="Arial"/>
            </a:endParaRPr>
          </a:p>
          <a:p>
            <a:pPr marL="12700">
              <a:lnSpc>
                <a:spcPct val="100000"/>
              </a:lnSpc>
            </a:pPr>
            <a:r>
              <a:rPr sz="900" dirty="0">
                <a:latin typeface="Arial"/>
                <a:cs typeface="Arial"/>
              </a:rPr>
              <a:t>°</a:t>
            </a:r>
            <a:endParaRPr sz="900">
              <a:latin typeface="Arial"/>
              <a:cs typeface="Arial"/>
            </a:endParaRPr>
          </a:p>
        </p:txBody>
      </p:sp>
      <p:sp>
        <p:nvSpPr>
          <p:cNvPr id="108" name="object 108"/>
          <p:cNvSpPr txBox="1"/>
          <p:nvPr/>
        </p:nvSpPr>
        <p:spPr>
          <a:xfrm>
            <a:off x="5416384" y="4482469"/>
            <a:ext cx="135255" cy="162560"/>
          </a:xfrm>
          <a:prstGeom prst="rect">
            <a:avLst/>
          </a:prstGeom>
        </p:spPr>
        <p:txBody>
          <a:bodyPr vert="horz" wrap="square" lIns="0" tIns="12700" rIns="0" bIns="0" rtlCol="0">
            <a:spAutoFit/>
          </a:bodyPr>
          <a:lstStyle/>
          <a:p>
            <a:pPr marL="12700">
              <a:lnSpc>
                <a:spcPct val="100000"/>
              </a:lnSpc>
              <a:spcBef>
                <a:spcPts val="100"/>
              </a:spcBef>
            </a:pPr>
            <a:r>
              <a:rPr sz="900" spc="-25" dirty="0">
                <a:latin typeface="Arial"/>
                <a:cs typeface="Arial"/>
              </a:rPr>
              <a:t>0°</a:t>
            </a:r>
            <a:endParaRPr sz="900">
              <a:latin typeface="Arial"/>
              <a:cs typeface="Arial"/>
            </a:endParaRPr>
          </a:p>
        </p:txBody>
      </p:sp>
      <p:grpSp>
        <p:nvGrpSpPr>
          <p:cNvPr id="109" name="object 109"/>
          <p:cNvGrpSpPr/>
          <p:nvPr/>
        </p:nvGrpSpPr>
        <p:grpSpPr>
          <a:xfrm>
            <a:off x="3764279" y="3875532"/>
            <a:ext cx="1294130" cy="1007744"/>
            <a:chOff x="3764279" y="3875532"/>
            <a:chExt cx="1294130" cy="1007744"/>
          </a:xfrm>
        </p:grpSpPr>
        <p:sp>
          <p:nvSpPr>
            <p:cNvPr id="110" name="object 110"/>
            <p:cNvSpPr/>
            <p:nvPr/>
          </p:nvSpPr>
          <p:spPr>
            <a:xfrm>
              <a:off x="3778757" y="4606290"/>
              <a:ext cx="772795" cy="0"/>
            </a:xfrm>
            <a:custGeom>
              <a:avLst/>
              <a:gdLst/>
              <a:ahLst/>
              <a:cxnLst/>
              <a:rect l="l" t="t" r="r" b="b"/>
              <a:pathLst>
                <a:path w="772795">
                  <a:moveTo>
                    <a:pt x="772668" y="0"/>
                  </a:moveTo>
                  <a:lnTo>
                    <a:pt x="0" y="0"/>
                  </a:lnTo>
                </a:path>
              </a:pathLst>
            </a:custGeom>
            <a:ln w="25908">
              <a:solidFill>
                <a:srgbClr val="0000C6"/>
              </a:solidFill>
            </a:ln>
          </p:spPr>
          <p:txBody>
            <a:bodyPr wrap="square" lIns="0" tIns="0" rIns="0" bIns="0" rtlCol="0"/>
            <a:lstStyle/>
            <a:p>
              <a:endParaRPr/>
            </a:p>
          </p:txBody>
        </p:sp>
        <p:sp>
          <p:nvSpPr>
            <p:cNvPr id="111" name="object 111"/>
            <p:cNvSpPr/>
            <p:nvPr/>
          </p:nvSpPr>
          <p:spPr>
            <a:xfrm>
              <a:off x="3777233" y="4545330"/>
              <a:ext cx="121920" cy="60960"/>
            </a:xfrm>
            <a:custGeom>
              <a:avLst/>
              <a:gdLst/>
              <a:ahLst/>
              <a:cxnLst/>
              <a:rect l="l" t="t" r="r" b="b"/>
              <a:pathLst>
                <a:path w="121920" h="60960">
                  <a:moveTo>
                    <a:pt x="0" y="60960"/>
                  </a:moveTo>
                  <a:lnTo>
                    <a:pt x="121920" y="0"/>
                  </a:lnTo>
                </a:path>
              </a:pathLst>
            </a:custGeom>
            <a:ln w="25908">
              <a:solidFill>
                <a:srgbClr val="0000C6"/>
              </a:solidFill>
            </a:ln>
          </p:spPr>
          <p:txBody>
            <a:bodyPr wrap="square" lIns="0" tIns="0" rIns="0" bIns="0" rtlCol="0"/>
            <a:lstStyle/>
            <a:p>
              <a:endParaRPr/>
            </a:p>
          </p:txBody>
        </p:sp>
        <p:sp>
          <p:nvSpPr>
            <p:cNvPr id="112" name="object 112"/>
            <p:cNvSpPr/>
            <p:nvPr/>
          </p:nvSpPr>
          <p:spPr>
            <a:xfrm>
              <a:off x="3783329" y="4606290"/>
              <a:ext cx="123825" cy="59690"/>
            </a:xfrm>
            <a:custGeom>
              <a:avLst/>
              <a:gdLst/>
              <a:ahLst/>
              <a:cxnLst/>
              <a:rect l="l" t="t" r="r" b="b"/>
              <a:pathLst>
                <a:path w="123825" h="59689">
                  <a:moveTo>
                    <a:pt x="0" y="0"/>
                  </a:moveTo>
                  <a:lnTo>
                    <a:pt x="123444" y="59436"/>
                  </a:lnTo>
                </a:path>
              </a:pathLst>
            </a:custGeom>
            <a:ln w="25908">
              <a:solidFill>
                <a:srgbClr val="0000C6"/>
              </a:solidFill>
            </a:ln>
          </p:spPr>
          <p:txBody>
            <a:bodyPr wrap="square" lIns="0" tIns="0" rIns="0" bIns="0" rtlCol="0"/>
            <a:lstStyle/>
            <a:p>
              <a:endParaRPr/>
            </a:p>
          </p:txBody>
        </p:sp>
        <p:sp>
          <p:nvSpPr>
            <p:cNvPr id="113" name="object 113"/>
            <p:cNvSpPr/>
            <p:nvPr/>
          </p:nvSpPr>
          <p:spPr>
            <a:xfrm>
              <a:off x="4551425" y="3888486"/>
              <a:ext cx="0" cy="718185"/>
            </a:xfrm>
            <a:custGeom>
              <a:avLst/>
              <a:gdLst/>
              <a:ahLst/>
              <a:cxnLst/>
              <a:rect l="l" t="t" r="r" b="b"/>
              <a:pathLst>
                <a:path h="718185">
                  <a:moveTo>
                    <a:pt x="0" y="717804"/>
                  </a:moveTo>
                  <a:lnTo>
                    <a:pt x="0" y="0"/>
                  </a:lnTo>
                </a:path>
              </a:pathLst>
            </a:custGeom>
            <a:ln w="25908">
              <a:solidFill>
                <a:srgbClr val="0000C6"/>
              </a:solidFill>
            </a:ln>
          </p:spPr>
          <p:txBody>
            <a:bodyPr wrap="square" lIns="0" tIns="0" rIns="0" bIns="0" rtlCol="0"/>
            <a:lstStyle/>
            <a:p>
              <a:endParaRPr/>
            </a:p>
          </p:txBody>
        </p:sp>
        <p:sp>
          <p:nvSpPr>
            <p:cNvPr id="114" name="object 114"/>
            <p:cNvSpPr/>
            <p:nvPr/>
          </p:nvSpPr>
          <p:spPr>
            <a:xfrm>
              <a:off x="4485893" y="3888486"/>
              <a:ext cx="66040" cy="113030"/>
            </a:xfrm>
            <a:custGeom>
              <a:avLst/>
              <a:gdLst/>
              <a:ahLst/>
              <a:cxnLst/>
              <a:rect l="l" t="t" r="r" b="b"/>
              <a:pathLst>
                <a:path w="66039" h="113029">
                  <a:moveTo>
                    <a:pt x="65532" y="0"/>
                  </a:moveTo>
                  <a:lnTo>
                    <a:pt x="0" y="112776"/>
                  </a:lnTo>
                </a:path>
              </a:pathLst>
            </a:custGeom>
            <a:ln w="25908">
              <a:solidFill>
                <a:srgbClr val="0000C6"/>
              </a:solidFill>
            </a:ln>
          </p:spPr>
          <p:txBody>
            <a:bodyPr wrap="square" lIns="0" tIns="0" rIns="0" bIns="0" rtlCol="0"/>
            <a:lstStyle/>
            <a:p>
              <a:endParaRPr/>
            </a:p>
          </p:txBody>
        </p:sp>
        <p:sp>
          <p:nvSpPr>
            <p:cNvPr id="115" name="object 115"/>
            <p:cNvSpPr/>
            <p:nvPr/>
          </p:nvSpPr>
          <p:spPr>
            <a:xfrm>
              <a:off x="4551425" y="3894582"/>
              <a:ext cx="64135" cy="114300"/>
            </a:xfrm>
            <a:custGeom>
              <a:avLst/>
              <a:gdLst/>
              <a:ahLst/>
              <a:cxnLst/>
              <a:rect l="l" t="t" r="r" b="b"/>
              <a:pathLst>
                <a:path w="64135" h="114300">
                  <a:moveTo>
                    <a:pt x="0" y="0"/>
                  </a:moveTo>
                  <a:lnTo>
                    <a:pt x="64008" y="114300"/>
                  </a:lnTo>
                </a:path>
              </a:pathLst>
            </a:custGeom>
            <a:ln w="25908">
              <a:solidFill>
                <a:srgbClr val="0000C6"/>
              </a:solidFill>
            </a:ln>
          </p:spPr>
          <p:txBody>
            <a:bodyPr wrap="square" lIns="0" tIns="0" rIns="0" bIns="0" rtlCol="0"/>
            <a:lstStyle/>
            <a:p>
              <a:endParaRPr/>
            </a:p>
          </p:txBody>
        </p:sp>
        <p:sp>
          <p:nvSpPr>
            <p:cNvPr id="116" name="object 116"/>
            <p:cNvSpPr/>
            <p:nvPr/>
          </p:nvSpPr>
          <p:spPr>
            <a:xfrm>
              <a:off x="4105795" y="4614672"/>
              <a:ext cx="434340" cy="232410"/>
            </a:xfrm>
            <a:custGeom>
              <a:avLst/>
              <a:gdLst/>
              <a:ahLst/>
              <a:cxnLst/>
              <a:rect l="l" t="t" r="r" b="b"/>
              <a:pathLst>
                <a:path w="434339" h="232410">
                  <a:moveTo>
                    <a:pt x="434200" y="0"/>
                  </a:moveTo>
                  <a:lnTo>
                    <a:pt x="0" y="232283"/>
                  </a:lnTo>
                </a:path>
              </a:pathLst>
            </a:custGeom>
            <a:ln w="12699">
              <a:solidFill>
                <a:srgbClr val="FB0128"/>
              </a:solidFill>
            </a:ln>
          </p:spPr>
          <p:txBody>
            <a:bodyPr wrap="square" lIns="0" tIns="0" rIns="0" bIns="0" rtlCol="0"/>
            <a:lstStyle/>
            <a:p>
              <a:endParaRPr/>
            </a:p>
          </p:txBody>
        </p:sp>
        <p:sp>
          <p:nvSpPr>
            <p:cNvPr id="117" name="object 117"/>
            <p:cNvSpPr/>
            <p:nvPr/>
          </p:nvSpPr>
          <p:spPr>
            <a:xfrm>
              <a:off x="4038605" y="4789393"/>
              <a:ext cx="130175" cy="93980"/>
            </a:xfrm>
            <a:custGeom>
              <a:avLst/>
              <a:gdLst/>
              <a:ahLst/>
              <a:cxnLst/>
              <a:rect l="l" t="t" r="r" b="b"/>
              <a:pathLst>
                <a:path w="130175" h="93979">
                  <a:moveTo>
                    <a:pt x="94005" y="0"/>
                  </a:moveTo>
                  <a:lnTo>
                    <a:pt x="0" y="93497"/>
                  </a:lnTo>
                  <a:lnTo>
                    <a:pt x="129946" y="67183"/>
                  </a:lnTo>
                  <a:lnTo>
                    <a:pt x="67183" y="57556"/>
                  </a:lnTo>
                  <a:lnTo>
                    <a:pt x="94005" y="0"/>
                  </a:lnTo>
                  <a:close/>
                </a:path>
              </a:pathLst>
            </a:custGeom>
            <a:solidFill>
              <a:srgbClr val="FB0128"/>
            </a:solidFill>
          </p:spPr>
          <p:txBody>
            <a:bodyPr wrap="square" lIns="0" tIns="0" rIns="0" bIns="0" rtlCol="0"/>
            <a:lstStyle/>
            <a:p>
              <a:endParaRPr/>
            </a:p>
          </p:txBody>
        </p:sp>
        <p:sp>
          <p:nvSpPr>
            <p:cNvPr id="118" name="object 118"/>
            <p:cNvSpPr/>
            <p:nvPr/>
          </p:nvSpPr>
          <p:spPr>
            <a:xfrm>
              <a:off x="4549139" y="4133088"/>
              <a:ext cx="1905" cy="460375"/>
            </a:xfrm>
            <a:custGeom>
              <a:avLst/>
              <a:gdLst/>
              <a:ahLst/>
              <a:cxnLst/>
              <a:rect l="l" t="t" r="r" b="b"/>
              <a:pathLst>
                <a:path w="1904" h="460375">
                  <a:moveTo>
                    <a:pt x="0" y="460248"/>
                  </a:moveTo>
                  <a:lnTo>
                    <a:pt x="1308" y="0"/>
                  </a:lnTo>
                </a:path>
              </a:pathLst>
            </a:custGeom>
            <a:ln w="12700">
              <a:solidFill>
                <a:srgbClr val="FB0128"/>
              </a:solidFill>
            </a:ln>
          </p:spPr>
          <p:txBody>
            <a:bodyPr wrap="square" lIns="0" tIns="0" rIns="0" bIns="0" rtlCol="0"/>
            <a:lstStyle/>
            <a:p>
              <a:endParaRPr/>
            </a:p>
          </p:txBody>
        </p:sp>
        <p:sp>
          <p:nvSpPr>
            <p:cNvPr id="119" name="object 119"/>
            <p:cNvSpPr/>
            <p:nvPr/>
          </p:nvSpPr>
          <p:spPr>
            <a:xfrm>
              <a:off x="4512212" y="4056888"/>
              <a:ext cx="76200" cy="127635"/>
            </a:xfrm>
            <a:custGeom>
              <a:avLst/>
              <a:gdLst/>
              <a:ahLst/>
              <a:cxnLst/>
              <a:rect l="l" t="t" r="r" b="b"/>
              <a:pathLst>
                <a:path w="76200" h="127635">
                  <a:moveTo>
                    <a:pt x="38455" y="0"/>
                  </a:moveTo>
                  <a:lnTo>
                    <a:pt x="0" y="126898"/>
                  </a:lnTo>
                  <a:lnTo>
                    <a:pt x="38239" y="76200"/>
                  </a:lnTo>
                  <a:lnTo>
                    <a:pt x="76200" y="127101"/>
                  </a:lnTo>
                  <a:lnTo>
                    <a:pt x="38455" y="0"/>
                  </a:lnTo>
                  <a:close/>
                </a:path>
              </a:pathLst>
            </a:custGeom>
            <a:solidFill>
              <a:srgbClr val="FB0128"/>
            </a:solidFill>
          </p:spPr>
          <p:txBody>
            <a:bodyPr wrap="square" lIns="0" tIns="0" rIns="0" bIns="0" rtlCol="0"/>
            <a:lstStyle/>
            <a:p>
              <a:endParaRPr/>
            </a:p>
          </p:txBody>
        </p:sp>
        <p:sp>
          <p:nvSpPr>
            <p:cNvPr id="120" name="object 120"/>
            <p:cNvSpPr/>
            <p:nvPr/>
          </p:nvSpPr>
          <p:spPr>
            <a:xfrm>
              <a:off x="4556759" y="4607052"/>
              <a:ext cx="434340" cy="233679"/>
            </a:xfrm>
            <a:custGeom>
              <a:avLst/>
              <a:gdLst/>
              <a:ahLst/>
              <a:cxnLst/>
              <a:rect l="l" t="t" r="r" b="b"/>
              <a:pathLst>
                <a:path w="434339" h="233679">
                  <a:moveTo>
                    <a:pt x="0" y="0"/>
                  </a:moveTo>
                  <a:lnTo>
                    <a:pt x="434289" y="233641"/>
                  </a:lnTo>
                </a:path>
              </a:pathLst>
            </a:custGeom>
            <a:ln w="12700">
              <a:solidFill>
                <a:srgbClr val="FB0128"/>
              </a:solidFill>
            </a:ln>
          </p:spPr>
          <p:txBody>
            <a:bodyPr wrap="square" lIns="0" tIns="0" rIns="0" bIns="0" rtlCol="0"/>
            <a:lstStyle/>
            <a:p>
              <a:endParaRPr/>
            </a:p>
          </p:txBody>
        </p:sp>
        <p:sp>
          <p:nvSpPr>
            <p:cNvPr id="121" name="object 121"/>
            <p:cNvSpPr/>
            <p:nvPr/>
          </p:nvSpPr>
          <p:spPr>
            <a:xfrm>
              <a:off x="4928262" y="4783074"/>
              <a:ext cx="130175" cy="93980"/>
            </a:xfrm>
            <a:custGeom>
              <a:avLst/>
              <a:gdLst/>
              <a:ahLst/>
              <a:cxnLst/>
              <a:rect l="l" t="t" r="r" b="b"/>
              <a:pathLst>
                <a:path w="130175" h="93979">
                  <a:moveTo>
                    <a:pt x="36106" y="0"/>
                  </a:moveTo>
                  <a:lnTo>
                    <a:pt x="62788" y="57619"/>
                  </a:lnTo>
                  <a:lnTo>
                    <a:pt x="0" y="67106"/>
                  </a:lnTo>
                  <a:lnTo>
                    <a:pt x="129895" y="93726"/>
                  </a:lnTo>
                  <a:lnTo>
                    <a:pt x="36106" y="0"/>
                  </a:lnTo>
                  <a:close/>
                </a:path>
              </a:pathLst>
            </a:custGeom>
            <a:solidFill>
              <a:srgbClr val="FB0128"/>
            </a:solidFill>
          </p:spPr>
          <p:txBody>
            <a:bodyPr wrap="square" lIns="0" tIns="0" rIns="0" bIns="0" rtlCol="0"/>
            <a:lstStyle/>
            <a:p>
              <a:endParaRPr/>
            </a:p>
          </p:txBody>
        </p:sp>
      </p:grpSp>
      <p:sp>
        <p:nvSpPr>
          <p:cNvPr id="122" name="object 122"/>
          <p:cNvSpPr txBox="1"/>
          <p:nvPr/>
        </p:nvSpPr>
        <p:spPr>
          <a:xfrm>
            <a:off x="4103682" y="5340232"/>
            <a:ext cx="939800" cy="492759"/>
          </a:xfrm>
          <a:prstGeom prst="rect">
            <a:avLst/>
          </a:prstGeom>
        </p:spPr>
        <p:txBody>
          <a:bodyPr vert="horz" wrap="square" lIns="0" tIns="43815" rIns="0" bIns="0" rtlCol="0">
            <a:spAutoFit/>
          </a:bodyPr>
          <a:lstStyle/>
          <a:p>
            <a:pPr marL="510540">
              <a:lnSpc>
                <a:spcPct val="100000"/>
              </a:lnSpc>
              <a:spcBef>
                <a:spcPts val="345"/>
              </a:spcBef>
            </a:pPr>
            <a:r>
              <a:rPr sz="900" spc="-25" dirty="0">
                <a:latin typeface="Arial"/>
                <a:cs typeface="Arial"/>
              </a:rPr>
              <a:t>90°</a:t>
            </a:r>
            <a:endParaRPr sz="900">
              <a:latin typeface="Arial"/>
              <a:cs typeface="Arial"/>
            </a:endParaRPr>
          </a:p>
          <a:p>
            <a:pPr marL="12700">
              <a:lnSpc>
                <a:spcPct val="100000"/>
              </a:lnSpc>
              <a:spcBef>
                <a:spcPts val="430"/>
              </a:spcBef>
            </a:pPr>
            <a:r>
              <a:rPr sz="1600" dirty="0">
                <a:latin typeface="Arial"/>
                <a:cs typeface="Arial"/>
              </a:rPr>
              <a:t>3</a:t>
            </a:r>
            <a:r>
              <a:rPr sz="1600" spc="-15" dirty="0">
                <a:latin typeface="Arial"/>
                <a:cs typeface="Arial"/>
              </a:rPr>
              <a:t> </a:t>
            </a:r>
            <a:r>
              <a:rPr sz="1600" spc="-10" dirty="0">
                <a:latin typeface="Arial"/>
                <a:cs typeface="Arial"/>
              </a:rPr>
              <a:t>Element</a:t>
            </a:r>
            <a:endParaRPr sz="1600">
              <a:latin typeface="Arial"/>
              <a:cs typeface="Arial"/>
            </a:endParaRPr>
          </a:p>
        </p:txBody>
      </p:sp>
      <p:sp>
        <p:nvSpPr>
          <p:cNvPr id="123" name="object 123"/>
          <p:cNvSpPr txBox="1"/>
          <p:nvPr/>
        </p:nvSpPr>
        <p:spPr>
          <a:xfrm>
            <a:off x="1047518" y="3255642"/>
            <a:ext cx="116141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4</a:t>
            </a:r>
            <a:r>
              <a:rPr sz="1800" spc="-35" dirty="0">
                <a:latin typeface="Arial"/>
                <a:cs typeface="Arial"/>
              </a:rPr>
              <a:t> </a:t>
            </a:r>
            <a:r>
              <a:rPr sz="1800" dirty="0">
                <a:latin typeface="Arial"/>
                <a:cs typeface="Arial"/>
              </a:rPr>
              <a:t>wire,</a:t>
            </a:r>
            <a:r>
              <a:rPr sz="1800" spc="15" dirty="0">
                <a:latin typeface="Arial"/>
                <a:cs typeface="Arial"/>
              </a:rPr>
              <a:t> </a:t>
            </a:r>
            <a:r>
              <a:rPr sz="1800" spc="-25" dirty="0">
                <a:latin typeface="Arial"/>
                <a:cs typeface="Arial"/>
              </a:rPr>
              <a:t>wye</a:t>
            </a:r>
            <a:endParaRPr sz="1800">
              <a:latin typeface="Arial"/>
              <a:cs typeface="Arial"/>
            </a:endParaRPr>
          </a:p>
        </p:txBody>
      </p:sp>
      <p:sp>
        <p:nvSpPr>
          <p:cNvPr id="124" name="object 124"/>
          <p:cNvSpPr txBox="1"/>
          <p:nvPr/>
        </p:nvSpPr>
        <p:spPr>
          <a:xfrm>
            <a:off x="791944" y="5610679"/>
            <a:ext cx="125603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4</a:t>
            </a:r>
            <a:r>
              <a:rPr sz="1800" spc="-35" dirty="0">
                <a:latin typeface="Arial"/>
                <a:cs typeface="Arial"/>
              </a:rPr>
              <a:t> </a:t>
            </a:r>
            <a:r>
              <a:rPr sz="1800" dirty="0">
                <a:latin typeface="Arial"/>
                <a:cs typeface="Arial"/>
              </a:rPr>
              <a:t>wire,</a:t>
            </a:r>
            <a:r>
              <a:rPr sz="1800" spc="15" dirty="0">
                <a:latin typeface="Arial"/>
                <a:cs typeface="Arial"/>
              </a:rPr>
              <a:t> </a:t>
            </a:r>
            <a:r>
              <a:rPr sz="1800" spc="-10" dirty="0">
                <a:latin typeface="Arial"/>
                <a:cs typeface="Arial"/>
              </a:rPr>
              <a:t>delta</a:t>
            </a:r>
            <a:endParaRPr sz="1800">
              <a:latin typeface="Arial"/>
              <a:cs typeface="Arial"/>
            </a:endParaRPr>
          </a:p>
        </p:txBody>
      </p:sp>
      <p:sp>
        <p:nvSpPr>
          <p:cNvPr id="125" name="object 125"/>
          <p:cNvSpPr txBox="1"/>
          <p:nvPr/>
        </p:nvSpPr>
        <p:spPr>
          <a:xfrm>
            <a:off x="3276090" y="3167461"/>
            <a:ext cx="939800" cy="269240"/>
          </a:xfrm>
          <a:prstGeom prst="rect">
            <a:avLst/>
          </a:prstGeom>
        </p:spPr>
        <p:txBody>
          <a:bodyPr vert="horz" wrap="square" lIns="0" tIns="12065" rIns="0" bIns="0" rtlCol="0">
            <a:spAutoFit/>
          </a:bodyPr>
          <a:lstStyle/>
          <a:p>
            <a:pPr marL="12700">
              <a:lnSpc>
                <a:spcPct val="100000"/>
              </a:lnSpc>
              <a:spcBef>
                <a:spcPts val="95"/>
              </a:spcBef>
            </a:pPr>
            <a:r>
              <a:rPr sz="1600" dirty="0">
                <a:latin typeface="Arial"/>
                <a:cs typeface="Arial"/>
              </a:rPr>
              <a:t>3</a:t>
            </a:r>
            <a:r>
              <a:rPr sz="1600" spc="-15" dirty="0">
                <a:latin typeface="Arial"/>
                <a:cs typeface="Arial"/>
              </a:rPr>
              <a:t> </a:t>
            </a:r>
            <a:r>
              <a:rPr sz="1600" spc="-10" dirty="0">
                <a:latin typeface="Arial"/>
                <a:cs typeface="Arial"/>
              </a:rPr>
              <a:t>Element</a:t>
            </a:r>
            <a:endParaRPr sz="1600">
              <a:latin typeface="Arial"/>
              <a:cs typeface="Arial"/>
            </a:endParaRPr>
          </a:p>
        </p:txBody>
      </p:sp>
      <p:grpSp>
        <p:nvGrpSpPr>
          <p:cNvPr id="126" name="object 126"/>
          <p:cNvGrpSpPr/>
          <p:nvPr/>
        </p:nvGrpSpPr>
        <p:grpSpPr>
          <a:xfrm>
            <a:off x="486155" y="3598164"/>
            <a:ext cx="2261870" cy="1914525"/>
            <a:chOff x="486155" y="3598164"/>
            <a:chExt cx="2261870" cy="1914525"/>
          </a:xfrm>
        </p:grpSpPr>
        <p:sp>
          <p:nvSpPr>
            <p:cNvPr id="127" name="object 127"/>
            <p:cNvSpPr/>
            <p:nvPr/>
          </p:nvSpPr>
          <p:spPr>
            <a:xfrm>
              <a:off x="2397251" y="4898136"/>
              <a:ext cx="335280" cy="1905"/>
            </a:xfrm>
            <a:custGeom>
              <a:avLst/>
              <a:gdLst/>
              <a:ahLst/>
              <a:cxnLst/>
              <a:rect l="l" t="t" r="r" b="b"/>
              <a:pathLst>
                <a:path w="335280" h="1904">
                  <a:moveTo>
                    <a:pt x="335280" y="1524"/>
                  </a:moveTo>
                  <a:lnTo>
                    <a:pt x="0" y="0"/>
                  </a:lnTo>
                </a:path>
              </a:pathLst>
            </a:custGeom>
            <a:ln w="12191">
              <a:solidFill>
                <a:srgbClr val="000000"/>
              </a:solidFill>
            </a:ln>
          </p:spPr>
          <p:txBody>
            <a:bodyPr wrap="square" lIns="0" tIns="0" rIns="0" bIns="0" rtlCol="0"/>
            <a:lstStyle/>
            <a:p>
              <a:endParaRPr/>
            </a:p>
          </p:txBody>
        </p:sp>
        <p:sp>
          <p:nvSpPr>
            <p:cNvPr id="128" name="object 128"/>
            <p:cNvSpPr/>
            <p:nvPr/>
          </p:nvSpPr>
          <p:spPr>
            <a:xfrm>
              <a:off x="541019" y="5506212"/>
              <a:ext cx="2200910" cy="0"/>
            </a:xfrm>
            <a:custGeom>
              <a:avLst/>
              <a:gdLst/>
              <a:ahLst/>
              <a:cxnLst/>
              <a:rect l="l" t="t" r="r" b="b"/>
              <a:pathLst>
                <a:path w="2200910">
                  <a:moveTo>
                    <a:pt x="2200656" y="0"/>
                  </a:moveTo>
                  <a:lnTo>
                    <a:pt x="0" y="0"/>
                  </a:lnTo>
                </a:path>
              </a:pathLst>
            </a:custGeom>
            <a:ln w="12192">
              <a:solidFill>
                <a:srgbClr val="000000"/>
              </a:solidFill>
            </a:ln>
          </p:spPr>
          <p:txBody>
            <a:bodyPr wrap="square" lIns="0" tIns="0" rIns="0" bIns="0" rtlCol="0"/>
            <a:lstStyle/>
            <a:p>
              <a:endParaRPr/>
            </a:p>
          </p:txBody>
        </p:sp>
        <p:sp>
          <p:nvSpPr>
            <p:cNvPr id="129" name="object 129"/>
            <p:cNvSpPr/>
            <p:nvPr/>
          </p:nvSpPr>
          <p:spPr>
            <a:xfrm>
              <a:off x="550163" y="4940808"/>
              <a:ext cx="0" cy="562610"/>
            </a:xfrm>
            <a:custGeom>
              <a:avLst/>
              <a:gdLst/>
              <a:ahLst/>
              <a:cxnLst/>
              <a:rect l="l" t="t" r="r" b="b"/>
              <a:pathLst>
                <a:path h="562610">
                  <a:moveTo>
                    <a:pt x="0" y="0"/>
                  </a:moveTo>
                  <a:lnTo>
                    <a:pt x="0" y="562356"/>
                  </a:lnTo>
                </a:path>
              </a:pathLst>
            </a:custGeom>
            <a:ln w="12192">
              <a:solidFill>
                <a:srgbClr val="000000"/>
              </a:solidFill>
            </a:ln>
          </p:spPr>
          <p:txBody>
            <a:bodyPr wrap="square" lIns="0" tIns="0" rIns="0" bIns="0" rtlCol="0"/>
            <a:lstStyle/>
            <a:p>
              <a:endParaRPr/>
            </a:p>
          </p:txBody>
        </p:sp>
        <p:sp>
          <p:nvSpPr>
            <p:cNvPr id="130" name="object 130"/>
            <p:cNvSpPr/>
            <p:nvPr/>
          </p:nvSpPr>
          <p:spPr>
            <a:xfrm>
              <a:off x="930401" y="4920234"/>
              <a:ext cx="68580" cy="195580"/>
            </a:xfrm>
            <a:custGeom>
              <a:avLst/>
              <a:gdLst/>
              <a:ahLst/>
              <a:cxnLst/>
              <a:rect l="l" t="t" r="r" b="b"/>
              <a:pathLst>
                <a:path w="68580" h="195579">
                  <a:moveTo>
                    <a:pt x="68580" y="0"/>
                  </a:moveTo>
                  <a:lnTo>
                    <a:pt x="65083" y="61656"/>
                  </a:lnTo>
                  <a:lnTo>
                    <a:pt x="55346" y="115202"/>
                  </a:lnTo>
                  <a:lnTo>
                    <a:pt x="40500" y="157428"/>
                  </a:lnTo>
                  <a:lnTo>
                    <a:pt x="21674" y="185122"/>
                  </a:lnTo>
                  <a:lnTo>
                    <a:pt x="0" y="195072"/>
                  </a:lnTo>
                </a:path>
              </a:pathLst>
            </a:custGeom>
            <a:ln w="25907">
              <a:solidFill>
                <a:srgbClr val="000000"/>
              </a:solidFill>
            </a:ln>
          </p:spPr>
          <p:txBody>
            <a:bodyPr wrap="square" lIns="0" tIns="0" rIns="0" bIns="0" rtlCol="0"/>
            <a:lstStyle/>
            <a:p>
              <a:endParaRPr/>
            </a:p>
          </p:txBody>
        </p:sp>
        <p:sp>
          <p:nvSpPr>
            <p:cNvPr id="131" name="object 131"/>
            <p:cNvSpPr/>
            <p:nvPr/>
          </p:nvSpPr>
          <p:spPr>
            <a:xfrm>
              <a:off x="861821" y="4921758"/>
              <a:ext cx="70485" cy="195580"/>
            </a:xfrm>
            <a:custGeom>
              <a:avLst/>
              <a:gdLst/>
              <a:ahLst/>
              <a:cxnLst/>
              <a:rect l="l" t="t" r="r" b="b"/>
              <a:pathLst>
                <a:path w="70484" h="195579">
                  <a:moveTo>
                    <a:pt x="70103" y="195071"/>
                  </a:moveTo>
                  <a:lnTo>
                    <a:pt x="47943" y="185126"/>
                  </a:lnTo>
                  <a:lnTo>
                    <a:pt x="28699" y="157434"/>
                  </a:lnTo>
                  <a:lnTo>
                    <a:pt x="13524" y="115206"/>
                  </a:lnTo>
                  <a:lnTo>
                    <a:pt x="3573" y="61657"/>
                  </a:lnTo>
                  <a:lnTo>
                    <a:pt x="0" y="0"/>
                  </a:lnTo>
                </a:path>
              </a:pathLst>
            </a:custGeom>
            <a:ln w="25908">
              <a:solidFill>
                <a:srgbClr val="000000"/>
              </a:solidFill>
            </a:ln>
          </p:spPr>
          <p:txBody>
            <a:bodyPr wrap="square" lIns="0" tIns="0" rIns="0" bIns="0" rtlCol="0"/>
            <a:lstStyle/>
            <a:p>
              <a:endParaRPr/>
            </a:p>
          </p:txBody>
        </p:sp>
        <p:sp>
          <p:nvSpPr>
            <p:cNvPr id="132" name="object 132"/>
            <p:cNvSpPr/>
            <p:nvPr/>
          </p:nvSpPr>
          <p:spPr>
            <a:xfrm>
              <a:off x="861821" y="4728210"/>
              <a:ext cx="137795" cy="193675"/>
            </a:xfrm>
            <a:custGeom>
              <a:avLst/>
              <a:gdLst/>
              <a:ahLst/>
              <a:cxnLst/>
              <a:rect l="l" t="t" r="r" b="b"/>
              <a:pathLst>
                <a:path w="137794" h="193675">
                  <a:moveTo>
                    <a:pt x="0" y="193548"/>
                  </a:moveTo>
                  <a:lnTo>
                    <a:pt x="4886" y="142440"/>
                  </a:lnTo>
                  <a:lnTo>
                    <a:pt x="18685" y="96449"/>
                  </a:lnTo>
                  <a:lnTo>
                    <a:pt x="40109" y="57392"/>
                  </a:lnTo>
                  <a:lnTo>
                    <a:pt x="67868" y="27087"/>
                  </a:lnTo>
                  <a:lnTo>
                    <a:pt x="100673" y="7351"/>
                  </a:lnTo>
                  <a:lnTo>
                    <a:pt x="137236" y="0"/>
                  </a:lnTo>
                </a:path>
              </a:pathLst>
            </a:custGeom>
            <a:ln w="25908">
              <a:solidFill>
                <a:srgbClr val="000000"/>
              </a:solidFill>
            </a:ln>
          </p:spPr>
          <p:txBody>
            <a:bodyPr wrap="square" lIns="0" tIns="0" rIns="0" bIns="0" rtlCol="0"/>
            <a:lstStyle/>
            <a:p>
              <a:endParaRPr/>
            </a:p>
          </p:txBody>
        </p:sp>
        <p:sp>
          <p:nvSpPr>
            <p:cNvPr id="133" name="object 133"/>
            <p:cNvSpPr/>
            <p:nvPr/>
          </p:nvSpPr>
          <p:spPr>
            <a:xfrm>
              <a:off x="794765" y="4989571"/>
              <a:ext cx="64135" cy="124460"/>
            </a:xfrm>
            <a:custGeom>
              <a:avLst/>
              <a:gdLst/>
              <a:ahLst/>
              <a:cxnLst/>
              <a:rect l="l" t="t" r="r" b="b"/>
              <a:pathLst>
                <a:path w="64134" h="124460">
                  <a:moveTo>
                    <a:pt x="64007" y="0"/>
                  </a:moveTo>
                  <a:lnTo>
                    <a:pt x="53706" y="50970"/>
                  </a:lnTo>
                  <a:lnTo>
                    <a:pt x="38833" y="90158"/>
                  </a:lnTo>
                  <a:lnTo>
                    <a:pt x="20545" y="115319"/>
                  </a:lnTo>
                  <a:lnTo>
                    <a:pt x="0" y="124206"/>
                  </a:lnTo>
                </a:path>
              </a:pathLst>
            </a:custGeom>
            <a:ln w="25908">
              <a:solidFill>
                <a:srgbClr val="000000"/>
              </a:solidFill>
            </a:ln>
          </p:spPr>
          <p:txBody>
            <a:bodyPr wrap="square" lIns="0" tIns="0" rIns="0" bIns="0" rtlCol="0"/>
            <a:lstStyle/>
            <a:p>
              <a:endParaRPr/>
            </a:p>
          </p:txBody>
        </p:sp>
        <p:sp>
          <p:nvSpPr>
            <p:cNvPr id="134" name="object 134"/>
            <p:cNvSpPr/>
            <p:nvPr/>
          </p:nvSpPr>
          <p:spPr>
            <a:xfrm>
              <a:off x="723137" y="4920234"/>
              <a:ext cx="70485" cy="195580"/>
            </a:xfrm>
            <a:custGeom>
              <a:avLst/>
              <a:gdLst/>
              <a:ahLst/>
              <a:cxnLst/>
              <a:rect l="l" t="t" r="r" b="b"/>
              <a:pathLst>
                <a:path w="70484" h="195579">
                  <a:moveTo>
                    <a:pt x="70104" y="195071"/>
                  </a:moveTo>
                  <a:lnTo>
                    <a:pt x="47943" y="185126"/>
                  </a:lnTo>
                  <a:lnTo>
                    <a:pt x="28699" y="157434"/>
                  </a:lnTo>
                  <a:lnTo>
                    <a:pt x="13524" y="115206"/>
                  </a:lnTo>
                  <a:lnTo>
                    <a:pt x="3573" y="61657"/>
                  </a:lnTo>
                  <a:lnTo>
                    <a:pt x="0" y="0"/>
                  </a:lnTo>
                </a:path>
              </a:pathLst>
            </a:custGeom>
            <a:ln w="25908">
              <a:solidFill>
                <a:srgbClr val="000000"/>
              </a:solidFill>
            </a:ln>
          </p:spPr>
          <p:txBody>
            <a:bodyPr wrap="square" lIns="0" tIns="0" rIns="0" bIns="0" rtlCol="0"/>
            <a:lstStyle/>
            <a:p>
              <a:endParaRPr/>
            </a:p>
          </p:txBody>
        </p:sp>
        <p:sp>
          <p:nvSpPr>
            <p:cNvPr id="135" name="object 135"/>
            <p:cNvSpPr/>
            <p:nvPr/>
          </p:nvSpPr>
          <p:spPr>
            <a:xfrm>
              <a:off x="860291" y="4729734"/>
              <a:ext cx="139065" cy="193675"/>
            </a:xfrm>
            <a:custGeom>
              <a:avLst/>
              <a:gdLst/>
              <a:ahLst/>
              <a:cxnLst/>
              <a:rect l="l" t="t" r="r" b="b"/>
              <a:pathLst>
                <a:path w="139065" h="193675">
                  <a:moveTo>
                    <a:pt x="0" y="0"/>
                  </a:moveTo>
                  <a:lnTo>
                    <a:pt x="70000" y="26424"/>
                  </a:lnTo>
                  <a:lnTo>
                    <a:pt x="98070" y="56688"/>
                  </a:lnTo>
                  <a:lnTo>
                    <a:pt x="119759" y="95859"/>
                  </a:lnTo>
                  <a:lnTo>
                    <a:pt x="133741" y="142094"/>
                  </a:lnTo>
                  <a:lnTo>
                    <a:pt x="138696" y="193548"/>
                  </a:lnTo>
                </a:path>
              </a:pathLst>
            </a:custGeom>
            <a:ln w="25908">
              <a:solidFill>
                <a:srgbClr val="000000"/>
              </a:solidFill>
            </a:ln>
          </p:spPr>
          <p:txBody>
            <a:bodyPr wrap="square" lIns="0" tIns="0" rIns="0" bIns="0" rtlCol="0"/>
            <a:lstStyle/>
            <a:p>
              <a:endParaRPr/>
            </a:p>
          </p:txBody>
        </p:sp>
        <p:sp>
          <p:nvSpPr>
            <p:cNvPr id="136" name="object 136"/>
            <p:cNvSpPr/>
            <p:nvPr/>
          </p:nvSpPr>
          <p:spPr>
            <a:xfrm>
              <a:off x="723137" y="4728210"/>
              <a:ext cx="137795" cy="193675"/>
            </a:xfrm>
            <a:custGeom>
              <a:avLst/>
              <a:gdLst/>
              <a:ahLst/>
              <a:cxnLst/>
              <a:rect l="l" t="t" r="r" b="b"/>
              <a:pathLst>
                <a:path w="137794" h="193675">
                  <a:moveTo>
                    <a:pt x="0" y="193548"/>
                  </a:moveTo>
                  <a:lnTo>
                    <a:pt x="4886" y="142440"/>
                  </a:lnTo>
                  <a:lnTo>
                    <a:pt x="18685" y="96449"/>
                  </a:lnTo>
                  <a:lnTo>
                    <a:pt x="40109" y="57392"/>
                  </a:lnTo>
                  <a:lnTo>
                    <a:pt x="67868" y="27087"/>
                  </a:lnTo>
                  <a:lnTo>
                    <a:pt x="100673" y="7351"/>
                  </a:lnTo>
                  <a:lnTo>
                    <a:pt x="137236" y="0"/>
                  </a:lnTo>
                </a:path>
              </a:pathLst>
            </a:custGeom>
            <a:ln w="25908">
              <a:solidFill>
                <a:srgbClr val="000000"/>
              </a:solidFill>
            </a:ln>
          </p:spPr>
          <p:txBody>
            <a:bodyPr wrap="square" lIns="0" tIns="0" rIns="0" bIns="0" rtlCol="0"/>
            <a:lstStyle/>
            <a:p>
              <a:endParaRPr/>
            </a:p>
          </p:txBody>
        </p:sp>
        <p:sp>
          <p:nvSpPr>
            <p:cNvPr id="137" name="object 137"/>
            <p:cNvSpPr/>
            <p:nvPr/>
          </p:nvSpPr>
          <p:spPr>
            <a:xfrm>
              <a:off x="1079754" y="4918710"/>
              <a:ext cx="70485" cy="193675"/>
            </a:xfrm>
            <a:custGeom>
              <a:avLst/>
              <a:gdLst/>
              <a:ahLst/>
              <a:cxnLst/>
              <a:rect l="l" t="t" r="r" b="b"/>
              <a:pathLst>
                <a:path w="70484" h="193675">
                  <a:moveTo>
                    <a:pt x="70103" y="0"/>
                  </a:moveTo>
                  <a:lnTo>
                    <a:pt x="66530" y="61175"/>
                  </a:lnTo>
                  <a:lnTo>
                    <a:pt x="56579" y="114304"/>
                  </a:lnTo>
                  <a:lnTo>
                    <a:pt x="41404" y="156199"/>
                  </a:lnTo>
                  <a:lnTo>
                    <a:pt x="22160" y="183676"/>
                  </a:lnTo>
                  <a:lnTo>
                    <a:pt x="0" y="193548"/>
                  </a:lnTo>
                </a:path>
              </a:pathLst>
            </a:custGeom>
            <a:ln w="25908">
              <a:solidFill>
                <a:srgbClr val="000000"/>
              </a:solidFill>
            </a:ln>
          </p:spPr>
          <p:txBody>
            <a:bodyPr wrap="square" lIns="0" tIns="0" rIns="0" bIns="0" rtlCol="0"/>
            <a:lstStyle/>
            <a:p>
              <a:endParaRPr/>
            </a:p>
          </p:txBody>
        </p:sp>
        <p:sp>
          <p:nvSpPr>
            <p:cNvPr id="138" name="object 138"/>
            <p:cNvSpPr/>
            <p:nvPr/>
          </p:nvSpPr>
          <p:spPr>
            <a:xfrm>
              <a:off x="1012697" y="4920234"/>
              <a:ext cx="68580" cy="193675"/>
            </a:xfrm>
            <a:custGeom>
              <a:avLst/>
              <a:gdLst/>
              <a:ahLst/>
              <a:cxnLst/>
              <a:rect l="l" t="t" r="r" b="b"/>
              <a:pathLst>
                <a:path w="68580" h="193675">
                  <a:moveTo>
                    <a:pt x="68580" y="193548"/>
                  </a:moveTo>
                  <a:lnTo>
                    <a:pt x="46905" y="183681"/>
                  </a:lnTo>
                  <a:lnTo>
                    <a:pt x="28079" y="156205"/>
                  </a:lnTo>
                  <a:lnTo>
                    <a:pt x="13233" y="114307"/>
                  </a:lnTo>
                  <a:lnTo>
                    <a:pt x="3496" y="61177"/>
                  </a:lnTo>
                  <a:lnTo>
                    <a:pt x="0" y="0"/>
                  </a:lnTo>
                </a:path>
              </a:pathLst>
            </a:custGeom>
            <a:ln w="25908">
              <a:solidFill>
                <a:srgbClr val="000000"/>
              </a:solidFill>
            </a:ln>
          </p:spPr>
          <p:txBody>
            <a:bodyPr wrap="square" lIns="0" tIns="0" rIns="0" bIns="0" rtlCol="0"/>
            <a:lstStyle/>
            <a:p>
              <a:endParaRPr/>
            </a:p>
          </p:txBody>
        </p:sp>
        <p:sp>
          <p:nvSpPr>
            <p:cNvPr id="139" name="object 139"/>
            <p:cNvSpPr/>
            <p:nvPr/>
          </p:nvSpPr>
          <p:spPr>
            <a:xfrm>
              <a:off x="1148333" y="4726682"/>
              <a:ext cx="129539" cy="120650"/>
            </a:xfrm>
            <a:custGeom>
              <a:avLst/>
              <a:gdLst/>
              <a:ahLst/>
              <a:cxnLst/>
              <a:rect l="l" t="t" r="r" b="b"/>
              <a:pathLst>
                <a:path w="129540" h="120650">
                  <a:moveTo>
                    <a:pt x="0" y="12"/>
                  </a:moveTo>
                  <a:lnTo>
                    <a:pt x="469" y="0"/>
                  </a:lnTo>
                  <a:lnTo>
                    <a:pt x="952" y="0"/>
                  </a:lnTo>
                  <a:lnTo>
                    <a:pt x="1447" y="0"/>
                  </a:lnTo>
                  <a:lnTo>
                    <a:pt x="42171" y="8561"/>
                  </a:lnTo>
                  <a:lnTo>
                    <a:pt x="78581" y="32853"/>
                  </a:lnTo>
                  <a:lnTo>
                    <a:pt x="108446" y="70782"/>
                  </a:lnTo>
                  <a:lnTo>
                    <a:pt x="129539" y="120256"/>
                  </a:lnTo>
                </a:path>
              </a:pathLst>
            </a:custGeom>
            <a:ln w="25908">
              <a:solidFill>
                <a:srgbClr val="000000"/>
              </a:solidFill>
            </a:ln>
          </p:spPr>
          <p:txBody>
            <a:bodyPr wrap="square" lIns="0" tIns="0" rIns="0" bIns="0" rtlCol="0"/>
            <a:lstStyle/>
            <a:p>
              <a:endParaRPr/>
            </a:p>
          </p:txBody>
        </p:sp>
        <p:sp>
          <p:nvSpPr>
            <p:cNvPr id="140" name="object 140"/>
            <p:cNvSpPr/>
            <p:nvPr/>
          </p:nvSpPr>
          <p:spPr>
            <a:xfrm>
              <a:off x="1012697" y="4725162"/>
              <a:ext cx="137795" cy="195580"/>
            </a:xfrm>
            <a:custGeom>
              <a:avLst/>
              <a:gdLst/>
              <a:ahLst/>
              <a:cxnLst/>
              <a:rect l="l" t="t" r="r" b="b"/>
              <a:pathLst>
                <a:path w="137794" h="195579">
                  <a:moveTo>
                    <a:pt x="0" y="195071"/>
                  </a:moveTo>
                  <a:lnTo>
                    <a:pt x="4886" y="143564"/>
                  </a:lnTo>
                  <a:lnTo>
                    <a:pt x="18685" y="97211"/>
                  </a:lnTo>
                  <a:lnTo>
                    <a:pt x="40109" y="57845"/>
                  </a:lnTo>
                  <a:lnTo>
                    <a:pt x="67868" y="27299"/>
                  </a:lnTo>
                  <a:lnTo>
                    <a:pt x="100673" y="7406"/>
                  </a:lnTo>
                  <a:lnTo>
                    <a:pt x="137236" y="0"/>
                  </a:lnTo>
                </a:path>
              </a:pathLst>
            </a:custGeom>
            <a:ln w="25908">
              <a:solidFill>
                <a:srgbClr val="000000"/>
              </a:solidFill>
            </a:ln>
          </p:spPr>
          <p:txBody>
            <a:bodyPr wrap="square" lIns="0" tIns="0" rIns="0" bIns="0" rtlCol="0"/>
            <a:lstStyle/>
            <a:p>
              <a:endParaRPr/>
            </a:p>
          </p:txBody>
        </p:sp>
        <p:sp>
          <p:nvSpPr>
            <p:cNvPr id="141" name="object 141"/>
            <p:cNvSpPr/>
            <p:nvPr/>
          </p:nvSpPr>
          <p:spPr>
            <a:xfrm>
              <a:off x="1011167" y="4726686"/>
              <a:ext cx="139065" cy="193675"/>
            </a:xfrm>
            <a:custGeom>
              <a:avLst/>
              <a:gdLst/>
              <a:ahLst/>
              <a:cxnLst/>
              <a:rect l="l" t="t" r="r" b="b"/>
              <a:pathLst>
                <a:path w="139065" h="193675">
                  <a:moveTo>
                    <a:pt x="0" y="0"/>
                  </a:moveTo>
                  <a:lnTo>
                    <a:pt x="70000" y="26424"/>
                  </a:lnTo>
                  <a:lnTo>
                    <a:pt x="98070" y="56688"/>
                  </a:lnTo>
                  <a:lnTo>
                    <a:pt x="119759" y="95859"/>
                  </a:lnTo>
                  <a:lnTo>
                    <a:pt x="133741" y="142094"/>
                  </a:lnTo>
                  <a:lnTo>
                    <a:pt x="138696" y="193548"/>
                  </a:lnTo>
                </a:path>
              </a:pathLst>
            </a:custGeom>
            <a:ln w="25908">
              <a:solidFill>
                <a:srgbClr val="000000"/>
              </a:solidFill>
            </a:ln>
          </p:spPr>
          <p:txBody>
            <a:bodyPr wrap="square" lIns="0" tIns="0" rIns="0" bIns="0" rtlCol="0"/>
            <a:lstStyle/>
            <a:p>
              <a:endParaRPr/>
            </a:p>
          </p:txBody>
        </p:sp>
        <p:sp>
          <p:nvSpPr>
            <p:cNvPr id="142" name="object 142"/>
            <p:cNvSpPr/>
            <p:nvPr/>
          </p:nvSpPr>
          <p:spPr>
            <a:xfrm>
              <a:off x="1264163" y="4850130"/>
              <a:ext cx="175895" cy="62865"/>
            </a:xfrm>
            <a:custGeom>
              <a:avLst/>
              <a:gdLst/>
              <a:ahLst/>
              <a:cxnLst/>
              <a:rect l="l" t="t" r="r" b="b"/>
              <a:pathLst>
                <a:path w="175894" h="62864">
                  <a:moveTo>
                    <a:pt x="175387" y="62484"/>
                  </a:moveTo>
                  <a:lnTo>
                    <a:pt x="105334" y="54992"/>
                  </a:lnTo>
                  <a:lnTo>
                    <a:pt x="49784" y="41024"/>
                  </a:lnTo>
                  <a:lnTo>
                    <a:pt x="13188" y="22164"/>
                  </a:lnTo>
                  <a:lnTo>
                    <a:pt x="0" y="0"/>
                  </a:lnTo>
                </a:path>
              </a:pathLst>
            </a:custGeom>
            <a:ln w="25908">
              <a:solidFill>
                <a:srgbClr val="000000"/>
              </a:solidFill>
            </a:ln>
          </p:spPr>
          <p:txBody>
            <a:bodyPr wrap="square" lIns="0" tIns="0" rIns="0" bIns="0" rtlCol="0"/>
            <a:lstStyle/>
            <a:p>
              <a:endParaRPr/>
            </a:p>
          </p:txBody>
        </p:sp>
        <p:sp>
          <p:nvSpPr>
            <p:cNvPr id="143" name="object 143"/>
            <p:cNvSpPr/>
            <p:nvPr/>
          </p:nvSpPr>
          <p:spPr>
            <a:xfrm>
              <a:off x="648451" y="4904994"/>
              <a:ext cx="210820" cy="73660"/>
            </a:xfrm>
            <a:custGeom>
              <a:avLst/>
              <a:gdLst/>
              <a:ahLst/>
              <a:cxnLst/>
              <a:rect l="l" t="t" r="r" b="b"/>
              <a:pathLst>
                <a:path w="210819" h="73660">
                  <a:moveTo>
                    <a:pt x="0" y="0"/>
                  </a:moveTo>
                  <a:lnTo>
                    <a:pt x="482" y="0"/>
                  </a:lnTo>
                  <a:lnTo>
                    <a:pt x="965" y="0"/>
                  </a:lnTo>
                  <a:lnTo>
                    <a:pt x="1447" y="0"/>
                  </a:lnTo>
                  <a:lnTo>
                    <a:pt x="67466" y="3253"/>
                  </a:lnTo>
                  <a:lnTo>
                    <a:pt x="124805" y="12313"/>
                  </a:lnTo>
                  <a:lnTo>
                    <a:pt x="170022" y="26128"/>
                  </a:lnTo>
                  <a:lnTo>
                    <a:pt x="199675" y="43647"/>
                  </a:lnTo>
                  <a:lnTo>
                    <a:pt x="210324" y="63817"/>
                  </a:lnTo>
                  <a:lnTo>
                    <a:pt x="210324" y="66941"/>
                  </a:lnTo>
                  <a:lnTo>
                    <a:pt x="209562" y="70053"/>
                  </a:lnTo>
                  <a:lnTo>
                    <a:pt x="208064" y="73151"/>
                  </a:lnTo>
                </a:path>
              </a:pathLst>
            </a:custGeom>
            <a:ln w="25908">
              <a:solidFill>
                <a:srgbClr val="000000"/>
              </a:solidFill>
            </a:ln>
          </p:spPr>
          <p:txBody>
            <a:bodyPr wrap="square" lIns="0" tIns="0" rIns="0" bIns="0" rtlCol="0"/>
            <a:lstStyle/>
            <a:p>
              <a:endParaRPr/>
            </a:p>
          </p:txBody>
        </p:sp>
        <p:sp>
          <p:nvSpPr>
            <p:cNvPr id="144" name="object 144"/>
            <p:cNvSpPr/>
            <p:nvPr/>
          </p:nvSpPr>
          <p:spPr>
            <a:xfrm>
              <a:off x="573785" y="4912614"/>
              <a:ext cx="73660" cy="0"/>
            </a:xfrm>
            <a:custGeom>
              <a:avLst/>
              <a:gdLst/>
              <a:ahLst/>
              <a:cxnLst/>
              <a:rect l="l" t="t" r="r" b="b"/>
              <a:pathLst>
                <a:path w="73659">
                  <a:moveTo>
                    <a:pt x="0" y="0"/>
                  </a:moveTo>
                  <a:lnTo>
                    <a:pt x="73152" y="0"/>
                  </a:lnTo>
                </a:path>
              </a:pathLst>
            </a:custGeom>
            <a:ln w="25908">
              <a:solidFill>
                <a:srgbClr val="000000"/>
              </a:solidFill>
            </a:ln>
          </p:spPr>
          <p:txBody>
            <a:bodyPr wrap="square" lIns="0" tIns="0" rIns="0" bIns="0" rtlCol="0"/>
            <a:lstStyle/>
            <a:p>
              <a:endParaRPr/>
            </a:p>
          </p:txBody>
        </p:sp>
        <p:sp>
          <p:nvSpPr>
            <p:cNvPr id="145" name="object 145"/>
            <p:cNvSpPr/>
            <p:nvPr/>
          </p:nvSpPr>
          <p:spPr>
            <a:xfrm>
              <a:off x="1805177" y="4915662"/>
              <a:ext cx="70485" cy="193675"/>
            </a:xfrm>
            <a:custGeom>
              <a:avLst/>
              <a:gdLst/>
              <a:ahLst/>
              <a:cxnLst/>
              <a:rect l="l" t="t" r="r" b="b"/>
              <a:pathLst>
                <a:path w="70485" h="193675">
                  <a:moveTo>
                    <a:pt x="70104" y="0"/>
                  </a:moveTo>
                  <a:lnTo>
                    <a:pt x="66530" y="61175"/>
                  </a:lnTo>
                  <a:lnTo>
                    <a:pt x="56579" y="114304"/>
                  </a:lnTo>
                  <a:lnTo>
                    <a:pt x="41404" y="156199"/>
                  </a:lnTo>
                  <a:lnTo>
                    <a:pt x="22160" y="183676"/>
                  </a:lnTo>
                  <a:lnTo>
                    <a:pt x="0" y="193548"/>
                  </a:lnTo>
                </a:path>
              </a:pathLst>
            </a:custGeom>
            <a:ln w="25908">
              <a:solidFill>
                <a:srgbClr val="000000"/>
              </a:solidFill>
            </a:ln>
          </p:spPr>
          <p:txBody>
            <a:bodyPr wrap="square" lIns="0" tIns="0" rIns="0" bIns="0" rtlCol="0"/>
            <a:lstStyle/>
            <a:p>
              <a:endParaRPr/>
            </a:p>
          </p:txBody>
        </p:sp>
        <p:sp>
          <p:nvSpPr>
            <p:cNvPr id="146" name="object 146"/>
            <p:cNvSpPr/>
            <p:nvPr/>
          </p:nvSpPr>
          <p:spPr>
            <a:xfrm>
              <a:off x="1738122" y="4917186"/>
              <a:ext cx="68580" cy="193675"/>
            </a:xfrm>
            <a:custGeom>
              <a:avLst/>
              <a:gdLst/>
              <a:ahLst/>
              <a:cxnLst/>
              <a:rect l="l" t="t" r="r" b="b"/>
              <a:pathLst>
                <a:path w="68580" h="193675">
                  <a:moveTo>
                    <a:pt x="68580" y="193548"/>
                  </a:moveTo>
                  <a:lnTo>
                    <a:pt x="46905" y="183681"/>
                  </a:lnTo>
                  <a:lnTo>
                    <a:pt x="28079" y="156205"/>
                  </a:lnTo>
                  <a:lnTo>
                    <a:pt x="13233" y="114307"/>
                  </a:lnTo>
                  <a:lnTo>
                    <a:pt x="3496" y="61177"/>
                  </a:lnTo>
                  <a:lnTo>
                    <a:pt x="0" y="0"/>
                  </a:lnTo>
                </a:path>
              </a:pathLst>
            </a:custGeom>
            <a:ln w="25908">
              <a:solidFill>
                <a:srgbClr val="000000"/>
              </a:solidFill>
            </a:ln>
          </p:spPr>
          <p:txBody>
            <a:bodyPr wrap="square" lIns="0" tIns="0" rIns="0" bIns="0" rtlCol="0"/>
            <a:lstStyle/>
            <a:p>
              <a:endParaRPr/>
            </a:p>
          </p:txBody>
        </p:sp>
        <p:sp>
          <p:nvSpPr>
            <p:cNvPr id="147" name="object 147"/>
            <p:cNvSpPr/>
            <p:nvPr/>
          </p:nvSpPr>
          <p:spPr>
            <a:xfrm>
              <a:off x="1738122" y="4722114"/>
              <a:ext cx="137795" cy="195580"/>
            </a:xfrm>
            <a:custGeom>
              <a:avLst/>
              <a:gdLst/>
              <a:ahLst/>
              <a:cxnLst/>
              <a:rect l="l" t="t" r="r" b="b"/>
              <a:pathLst>
                <a:path w="137794" h="195579">
                  <a:moveTo>
                    <a:pt x="0" y="195072"/>
                  </a:moveTo>
                  <a:lnTo>
                    <a:pt x="4886" y="143564"/>
                  </a:lnTo>
                  <a:lnTo>
                    <a:pt x="18685" y="97211"/>
                  </a:lnTo>
                  <a:lnTo>
                    <a:pt x="40109" y="57845"/>
                  </a:lnTo>
                  <a:lnTo>
                    <a:pt x="67868" y="27299"/>
                  </a:lnTo>
                  <a:lnTo>
                    <a:pt x="100673" y="7406"/>
                  </a:lnTo>
                  <a:lnTo>
                    <a:pt x="137236" y="0"/>
                  </a:lnTo>
                </a:path>
              </a:pathLst>
            </a:custGeom>
            <a:ln w="25908">
              <a:solidFill>
                <a:srgbClr val="000000"/>
              </a:solidFill>
            </a:ln>
          </p:spPr>
          <p:txBody>
            <a:bodyPr wrap="square" lIns="0" tIns="0" rIns="0" bIns="0" rtlCol="0"/>
            <a:lstStyle/>
            <a:p>
              <a:endParaRPr/>
            </a:p>
          </p:txBody>
        </p:sp>
        <p:sp>
          <p:nvSpPr>
            <p:cNvPr id="148" name="object 148"/>
            <p:cNvSpPr/>
            <p:nvPr/>
          </p:nvSpPr>
          <p:spPr>
            <a:xfrm>
              <a:off x="1669541" y="4983474"/>
              <a:ext cx="66040" cy="124460"/>
            </a:xfrm>
            <a:custGeom>
              <a:avLst/>
              <a:gdLst/>
              <a:ahLst/>
              <a:cxnLst/>
              <a:rect l="l" t="t" r="r" b="b"/>
              <a:pathLst>
                <a:path w="66039" h="124460">
                  <a:moveTo>
                    <a:pt x="65531" y="0"/>
                  </a:moveTo>
                  <a:lnTo>
                    <a:pt x="54985" y="50970"/>
                  </a:lnTo>
                  <a:lnTo>
                    <a:pt x="39757" y="90158"/>
                  </a:lnTo>
                  <a:lnTo>
                    <a:pt x="21033" y="115319"/>
                  </a:lnTo>
                  <a:lnTo>
                    <a:pt x="0" y="124206"/>
                  </a:lnTo>
                </a:path>
              </a:pathLst>
            </a:custGeom>
            <a:ln w="25908">
              <a:solidFill>
                <a:srgbClr val="000000"/>
              </a:solidFill>
            </a:ln>
          </p:spPr>
          <p:txBody>
            <a:bodyPr wrap="square" lIns="0" tIns="0" rIns="0" bIns="0" rtlCol="0"/>
            <a:lstStyle/>
            <a:p>
              <a:endParaRPr/>
            </a:p>
          </p:txBody>
        </p:sp>
        <p:sp>
          <p:nvSpPr>
            <p:cNvPr id="149" name="object 149"/>
            <p:cNvSpPr/>
            <p:nvPr/>
          </p:nvSpPr>
          <p:spPr>
            <a:xfrm>
              <a:off x="1599438" y="4915662"/>
              <a:ext cx="68580" cy="193675"/>
            </a:xfrm>
            <a:custGeom>
              <a:avLst/>
              <a:gdLst/>
              <a:ahLst/>
              <a:cxnLst/>
              <a:rect l="l" t="t" r="r" b="b"/>
              <a:pathLst>
                <a:path w="68580" h="193675">
                  <a:moveTo>
                    <a:pt x="68580" y="193548"/>
                  </a:moveTo>
                  <a:lnTo>
                    <a:pt x="46905" y="183681"/>
                  </a:lnTo>
                  <a:lnTo>
                    <a:pt x="28079" y="156205"/>
                  </a:lnTo>
                  <a:lnTo>
                    <a:pt x="13233" y="114307"/>
                  </a:lnTo>
                  <a:lnTo>
                    <a:pt x="3496" y="61177"/>
                  </a:lnTo>
                  <a:lnTo>
                    <a:pt x="0" y="0"/>
                  </a:lnTo>
                </a:path>
              </a:pathLst>
            </a:custGeom>
            <a:ln w="25908">
              <a:solidFill>
                <a:srgbClr val="000000"/>
              </a:solidFill>
            </a:ln>
          </p:spPr>
          <p:txBody>
            <a:bodyPr wrap="square" lIns="0" tIns="0" rIns="0" bIns="0" rtlCol="0"/>
            <a:lstStyle/>
            <a:p>
              <a:endParaRPr/>
            </a:p>
          </p:txBody>
        </p:sp>
        <p:sp>
          <p:nvSpPr>
            <p:cNvPr id="150" name="object 150"/>
            <p:cNvSpPr/>
            <p:nvPr/>
          </p:nvSpPr>
          <p:spPr>
            <a:xfrm>
              <a:off x="1736591" y="4723638"/>
              <a:ext cx="139065" cy="195580"/>
            </a:xfrm>
            <a:custGeom>
              <a:avLst/>
              <a:gdLst/>
              <a:ahLst/>
              <a:cxnLst/>
              <a:rect l="l" t="t" r="r" b="b"/>
              <a:pathLst>
                <a:path w="139064" h="195579">
                  <a:moveTo>
                    <a:pt x="0" y="0"/>
                  </a:moveTo>
                  <a:lnTo>
                    <a:pt x="70000" y="26630"/>
                  </a:lnTo>
                  <a:lnTo>
                    <a:pt x="98070" y="57130"/>
                  </a:lnTo>
                  <a:lnTo>
                    <a:pt x="119759" y="96610"/>
                  </a:lnTo>
                  <a:lnTo>
                    <a:pt x="133741" y="143210"/>
                  </a:lnTo>
                  <a:lnTo>
                    <a:pt x="138696" y="195072"/>
                  </a:lnTo>
                </a:path>
              </a:pathLst>
            </a:custGeom>
            <a:ln w="25908">
              <a:solidFill>
                <a:srgbClr val="000000"/>
              </a:solidFill>
            </a:ln>
          </p:spPr>
          <p:txBody>
            <a:bodyPr wrap="square" lIns="0" tIns="0" rIns="0" bIns="0" rtlCol="0"/>
            <a:lstStyle/>
            <a:p>
              <a:endParaRPr/>
            </a:p>
          </p:txBody>
        </p:sp>
        <p:sp>
          <p:nvSpPr>
            <p:cNvPr id="151" name="object 151"/>
            <p:cNvSpPr/>
            <p:nvPr/>
          </p:nvSpPr>
          <p:spPr>
            <a:xfrm>
              <a:off x="1599438" y="4722114"/>
              <a:ext cx="137795" cy="195580"/>
            </a:xfrm>
            <a:custGeom>
              <a:avLst/>
              <a:gdLst/>
              <a:ahLst/>
              <a:cxnLst/>
              <a:rect l="l" t="t" r="r" b="b"/>
              <a:pathLst>
                <a:path w="137794" h="195579">
                  <a:moveTo>
                    <a:pt x="0" y="195072"/>
                  </a:moveTo>
                  <a:lnTo>
                    <a:pt x="4886" y="143564"/>
                  </a:lnTo>
                  <a:lnTo>
                    <a:pt x="18685" y="97211"/>
                  </a:lnTo>
                  <a:lnTo>
                    <a:pt x="40109" y="57845"/>
                  </a:lnTo>
                  <a:lnTo>
                    <a:pt x="67868" y="27299"/>
                  </a:lnTo>
                  <a:lnTo>
                    <a:pt x="100673" y="7406"/>
                  </a:lnTo>
                  <a:lnTo>
                    <a:pt x="137236" y="0"/>
                  </a:lnTo>
                </a:path>
              </a:pathLst>
            </a:custGeom>
            <a:ln w="25908">
              <a:solidFill>
                <a:srgbClr val="000000"/>
              </a:solidFill>
            </a:ln>
          </p:spPr>
          <p:txBody>
            <a:bodyPr wrap="square" lIns="0" tIns="0" rIns="0" bIns="0" rtlCol="0"/>
            <a:lstStyle/>
            <a:p>
              <a:endParaRPr/>
            </a:p>
          </p:txBody>
        </p:sp>
        <p:sp>
          <p:nvSpPr>
            <p:cNvPr id="152" name="object 152"/>
            <p:cNvSpPr/>
            <p:nvPr/>
          </p:nvSpPr>
          <p:spPr>
            <a:xfrm>
              <a:off x="1956053" y="4912614"/>
              <a:ext cx="68580" cy="195580"/>
            </a:xfrm>
            <a:custGeom>
              <a:avLst/>
              <a:gdLst/>
              <a:ahLst/>
              <a:cxnLst/>
              <a:rect l="l" t="t" r="r" b="b"/>
              <a:pathLst>
                <a:path w="68580" h="195579">
                  <a:moveTo>
                    <a:pt x="68580" y="0"/>
                  </a:moveTo>
                  <a:lnTo>
                    <a:pt x="65083" y="61656"/>
                  </a:lnTo>
                  <a:lnTo>
                    <a:pt x="55346" y="115202"/>
                  </a:lnTo>
                  <a:lnTo>
                    <a:pt x="40500" y="157428"/>
                  </a:lnTo>
                  <a:lnTo>
                    <a:pt x="21674" y="185122"/>
                  </a:lnTo>
                  <a:lnTo>
                    <a:pt x="0" y="195072"/>
                  </a:lnTo>
                </a:path>
              </a:pathLst>
            </a:custGeom>
            <a:ln w="25907">
              <a:solidFill>
                <a:srgbClr val="000000"/>
              </a:solidFill>
            </a:ln>
          </p:spPr>
          <p:txBody>
            <a:bodyPr wrap="square" lIns="0" tIns="0" rIns="0" bIns="0" rtlCol="0"/>
            <a:lstStyle/>
            <a:p>
              <a:endParaRPr/>
            </a:p>
          </p:txBody>
        </p:sp>
        <p:sp>
          <p:nvSpPr>
            <p:cNvPr id="153" name="object 153"/>
            <p:cNvSpPr/>
            <p:nvPr/>
          </p:nvSpPr>
          <p:spPr>
            <a:xfrm>
              <a:off x="1887473" y="4914138"/>
              <a:ext cx="70485" cy="193675"/>
            </a:xfrm>
            <a:custGeom>
              <a:avLst/>
              <a:gdLst/>
              <a:ahLst/>
              <a:cxnLst/>
              <a:rect l="l" t="t" r="r" b="b"/>
              <a:pathLst>
                <a:path w="70485" h="193675">
                  <a:moveTo>
                    <a:pt x="70104" y="193548"/>
                  </a:moveTo>
                  <a:lnTo>
                    <a:pt x="47943" y="183681"/>
                  </a:lnTo>
                  <a:lnTo>
                    <a:pt x="28699" y="156205"/>
                  </a:lnTo>
                  <a:lnTo>
                    <a:pt x="13524" y="114307"/>
                  </a:lnTo>
                  <a:lnTo>
                    <a:pt x="3573" y="61177"/>
                  </a:lnTo>
                  <a:lnTo>
                    <a:pt x="0" y="0"/>
                  </a:lnTo>
                </a:path>
              </a:pathLst>
            </a:custGeom>
            <a:ln w="25908">
              <a:solidFill>
                <a:srgbClr val="000000"/>
              </a:solidFill>
            </a:ln>
          </p:spPr>
          <p:txBody>
            <a:bodyPr wrap="square" lIns="0" tIns="0" rIns="0" bIns="0" rtlCol="0"/>
            <a:lstStyle/>
            <a:p>
              <a:endParaRPr/>
            </a:p>
          </p:txBody>
        </p:sp>
        <p:sp>
          <p:nvSpPr>
            <p:cNvPr id="154" name="object 154"/>
            <p:cNvSpPr/>
            <p:nvPr/>
          </p:nvSpPr>
          <p:spPr>
            <a:xfrm>
              <a:off x="2023109" y="4722110"/>
              <a:ext cx="129539" cy="120650"/>
            </a:xfrm>
            <a:custGeom>
              <a:avLst/>
              <a:gdLst/>
              <a:ahLst/>
              <a:cxnLst/>
              <a:rect l="l" t="t" r="r" b="b"/>
              <a:pathLst>
                <a:path w="129539" h="120650">
                  <a:moveTo>
                    <a:pt x="0" y="12"/>
                  </a:moveTo>
                  <a:lnTo>
                    <a:pt x="469" y="0"/>
                  </a:lnTo>
                  <a:lnTo>
                    <a:pt x="952" y="0"/>
                  </a:lnTo>
                  <a:lnTo>
                    <a:pt x="1447" y="0"/>
                  </a:lnTo>
                  <a:lnTo>
                    <a:pt x="42171" y="8561"/>
                  </a:lnTo>
                  <a:lnTo>
                    <a:pt x="78581" y="32853"/>
                  </a:lnTo>
                  <a:lnTo>
                    <a:pt x="108446" y="70782"/>
                  </a:lnTo>
                  <a:lnTo>
                    <a:pt x="129539" y="120256"/>
                  </a:lnTo>
                </a:path>
              </a:pathLst>
            </a:custGeom>
            <a:ln w="25908">
              <a:solidFill>
                <a:srgbClr val="000000"/>
              </a:solidFill>
            </a:ln>
          </p:spPr>
          <p:txBody>
            <a:bodyPr wrap="square" lIns="0" tIns="0" rIns="0" bIns="0" rtlCol="0"/>
            <a:lstStyle/>
            <a:p>
              <a:endParaRPr/>
            </a:p>
          </p:txBody>
        </p:sp>
        <p:sp>
          <p:nvSpPr>
            <p:cNvPr id="155" name="object 155"/>
            <p:cNvSpPr/>
            <p:nvPr/>
          </p:nvSpPr>
          <p:spPr>
            <a:xfrm>
              <a:off x="1887473" y="4720590"/>
              <a:ext cx="137795" cy="193675"/>
            </a:xfrm>
            <a:custGeom>
              <a:avLst/>
              <a:gdLst/>
              <a:ahLst/>
              <a:cxnLst/>
              <a:rect l="l" t="t" r="r" b="b"/>
              <a:pathLst>
                <a:path w="137794" h="193675">
                  <a:moveTo>
                    <a:pt x="0" y="193548"/>
                  </a:moveTo>
                  <a:lnTo>
                    <a:pt x="4886" y="142440"/>
                  </a:lnTo>
                  <a:lnTo>
                    <a:pt x="18685" y="96449"/>
                  </a:lnTo>
                  <a:lnTo>
                    <a:pt x="40109" y="57392"/>
                  </a:lnTo>
                  <a:lnTo>
                    <a:pt x="67868" y="27087"/>
                  </a:lnTo>
                  <a:lnTo>
                    <a:pt x="100673" y="7351"/>
                  </a:lnTo>
                  <a:lnTo>
                    <a:pt x="137236" y="0"/>
                  </a:lnTo>
                </a:path>
              </a:pathLst>
            </a:custGeom>
            <a:ln w="25908">
              <a:solidFill>
                <a:srgbClr val="000000"/>
              </a:solidFill>
            </a:ln>
          </p:spPr>
          <p:txBody>
            <a:bodyPr wrap="square" lIns="0" tIns="0" rIns="0" bIns="0" rtlCol="0"/>
            <a:lstStyle/>
            <a:p>
              <a:endParaRPr/>
            </a:p>
          </p:txBody>
        </p:sp>
        <p:sp>
          <p:nvSpPr>
            <p:cNvPr id="156" name="object 156"/>
            <p:cNvSpPr/>
            <p:nvPr/>
          </p:nvSpPr>
          <p:spPr>
            <a:xfrm>
              <a:off x="1885943" y="4722114"/>
              <a:ext cx="139065" cy="193675"/>
            </a:xfrm>
            <a:custGeom>
              <a:avLst/>
              <a:gdLst/>
              <a:ahLst/>
              <a:cxnLst/>
              <a:rect l="l" t="t" r="r" b="b"/>
              <a:pathLst>
                <a:path w="139064" h="193675">
                  <a:moveTo>
                    <a:pt x="0" y="0"/>
                  </a:moveTo>
                  <a:lnTo>
                    <a:pt x="70000" y="26424"/>
                  </a:lnTo>
                  <a:lnTo>
                    <a:pt x="98070" y="56688"/>
                  </a:lnTo>
                  <a:lnTo>
                    <a:pt x="119759" y="95859"/>
                  </a:lnTo>
                  <a:lnTo>
                    <a:pt x="133741" y="142094"/>
                  </a:lnTo>
                  <a:lnTo>
                    <a:pt x="138696" y="193548"/>
                  </a:lnTo>
                </a:path>
              </a:pathLst>
            </a:custGeom>
            <a:ln w="25908">
              <a:solidFill>
                <a:srgbClr val="000000"/>
              </a:solidFill>
            </a:ln>
          </p:spPr>
          <p:txBody>
            <a:bodyPr wrap="square" lIns="0" tIns="0" rIns="0" bIns="0" rtlCol="0"/>
            <a:lstStyle/>
            <a:p>
              <a:endParaRPr/>
            </a:p>
          </p:txBody>
        </p:sp>
        <p:sp>
          <p:nvSpPr>
            <p:cNvPr id="157" name="object 157"/>
            <p:cNvSpPr/>
            <p:nvPr/>
          </p:nvSpPr>
          <p:spPr>
            <a:xfrm>
              <a:off x="2138939" y="4844034"/>
              <a:ext cx="175895" cy="64135"/>
            </a:xfrm>
            <a:custGeom>
              <a:avLst/>
              <a:gdLst/>
              <a:ahLst/>
              <a:cxnLst/>
              <a:rect l="l" t="t" r="r" b="b"/>
              <a:pathLst>
                <a:path w="175894" h="64135">
                  <a:moveTo>
                    <a:pt x="175387" y="64007"/>
                  </a:moveTo>
                  <a:lnTo>
                    <a:pt x="105334" y="56332"/>
                  </a:lnTo>
                  <a:lnTo>
                    <a:pt x="49784" y="42024"/>
                  </a:lnTo>
                  <a:lnTo>
                    <a:pt x="13188" y="22706"/>
                  </a:lnTo>
                  <a:lnTo>
                    <a:pt x="0" y="0"/>
                  </a:lnTo>
                </a:path>
              </a:pathLst>
            </a:custGeom>
            <a:ln w="25908">
              <a:solidFill>
                <a:srgbClr val="000000"/>
              </a:solidFill>
            </a:ln>
          </p:spPr>
          <p:txBody>
            <a:bodyPr wrap="square" lIns="0" tIns="0" rIns="0" bIns="0" rtlCol="0"/>
            <a:lstStyle/>
            <a:p>
              <a:endParaRPr/>
            </a:p>
          </p:txBody>
        </p:sp>
        <p:sp>
          <p:nvSpPr>
            <p:cNvPr id="158" name="object 158"/>
            <p:cNvSpPr/>
            <p:nvPr/>
          </p:nvSpPr>
          <p:spPr>
            <a:xfrm>
              <a:off x="1523227" y="4898898"/>
              <a:ext cx="212090" cy="74930"/>
            </a:xfrm>
            <a:custGeom>
              <a:avLst/>
              <a:gdLst/>
              <a:ahLst/>
              <a:cxnLst/>
              <a:rect l="l" t="t" r="r" b="b"/>
              <a:pathLst>
                <a:path w="212089" h="74929">
                  <a:moveTo>
                    <a:pt x="0" y="0"/>
                  </a:moveTo>
                  <a:lnTo>
                    <a:pt x="482" y="0"/>
                  </a:lnTo>
                  <a:lnTo>
                    <a:pt x="977" y="0"/>
                  </a:lnTo>
                  <a:lnTo>
                    <a:pt x="1460" y="0"/>
                  </a:lnTo>
                  <a:lnTo>
                    <a:pt x="67958" y="3320"/>
                  </a:lnTo>
                  <a:lnTo>
                    <a:pt x="125712" y="12567"/>
                  </a:lnTo>
                  <a:lnTo>
                    <a:pt x="171255" y="26669"/>
                  </a:lnTo>
                  <a:lnTo>
                    <a:pt x="201122" y="44554"/>
                  </a:lnTo>
                  <a:lnTo>
                    <a:pt x="211848" y="65151"/>
                  </a:lnTo>
                  <a:lnTo>
                    <a:pt x="211848" y="68338"/>
                  </a:lnTo>
                  <a:lnTo>
                    <a:pt x="211086" y="71513"/>
                  </a:lnTo>
                  <a:lnTo>
                    <a:pt x="209575" y="74676"/>
                  </a:lnTo>
                </a:path>
              </a:pathLst>
            </a:custGeom>
            <a:ln w="25908">
              <a:solidFill>
                <a:srgbClr val="000000"/>
              </a:solidFill>
            </a:ln>
          </p:spPr>
          <p:txBody>
            <a:bodyPr wrap="square" lIns="0" tIns="0" rIns="0" bIns="0" rtlCol="0"/>
            <a:lstStyle/>
            <a:p>
              <a:endParaRPr/>
            </a:p>
          </p:txBody>
        </p:sp>
        <p:sp>
          <p:nvSpPr>
            <p:cNvPr id="159" name="object 159"/>
            <p:cNvSpPr/>
            <p:nvPr/>
          </p:nvSpPr>
          <p:spPr>
            <a:xfrm>
              <a:off x="1448561" y="4908042"/>
              <a:ext cx="73660" cy="0"/>
            </a:xfrm>
            <a:custGeom>
              <a:avLst/>
              <a:gdLst/>
              <a:ahLst/>
              <a:cxnLst/>
              <a:rect l="l" t="t" r="r" b="b"/>
              <a:pathLst>
                <a:path w="73659">
                  <a:moveTo>
                    <a:pt x="0" y="0"/>
                  </a:moveTo>
                  <a:lnTo>
                    <a:pt x="73152" y="0"/>
                  </a:lnTo>
                </a:path>
              </a:pathLst>
            </a:custGeom>
            <a:ln w="25908">
              <a:solidFill>
                <a:srgbClr val="000000"/>
              </a:solidFill>
            </a:ln>
          </p:spPr>
          <p:txBody>
            <a:bodyPr wrap="square" lIns="0" tIns="0" rIns="0" bIns="0" rtlCol="0"/>
            <a:lstStyle/>
            <a:p>
              <a:endParaRPr/>
            </a:p>
          </p:txBody>
        </p:sp>
        <p:sp>
          <p:nvSpPr>
            <p:cNvPr id="160" name="object 160"/>
            <p:cNvSpPr/>
            <p:nvPr/>
          </p:nvSpPr>
          <p:spPr>
            <a:xfrm>
              <a:off x="492251" y="4863084"/>
              <a:ext cx="120650" cy="100965"/>
            </a:xfrm>
            <a:custGeom>
              <a:avLst/>
              <a:gdLst/>
              <a:ahLst/>
              <a:cxnLst/>
              <a:rect l="l" t="t" r="r" b="b"/>
              <a:pathLst>
                <a:path w="120650" h="100964">
                  <a:moveTo>
                    <a:pt x="60198" y="0"/>
                  </a:moveTo>
                  <a:lnTo>
                    <a:pt x="36765" y="3952"/>
                  </a:lnTo>
                  <a:lnTo>
                    <a:pt x="17630" y="14730"/>
                  </a:lnTo>
                  <a:lnTo>
                    <a:pt x="4730" y="30716"/>
                  </a:lnTo>
                  <a:lnTo>
                    <a:pt x="0" y="50292"/>
                  </a:lnTo>
                  <a:lnTo>
                    <a:pt x="4730" y="69867"/>
                  </a:lnTo>
                  <a:lnTo>
                    <a:pt x="17630" y="85853"/>
                  </a:lnTo>
                  <a:lnTo>
                    <a:pt x="36765" y="96631"/>
                  </a:lnTo>
                  <a:lnTo>
                    <a:pt x="60198" y="100584"/>
                  </a:lnTo>
                  <a:lnTo>
                    <a:pt x="83630" y="96631"/>
                  </a:lnTo>
                  <a:lnTo>
                    <a:pt x="102765" y="85853"/>
                  </a:lnTo>
                  <a:lnTo>
                    <a:pt x="115665" y="69867"/>
                  </a:lnTo>
                  <a:lnTo>
                    <a:pt x="120396" y="50292"/>
                  </a:lnTo>
                  <a:lnTo>
                    <a:pt x="115665" y="30716"/>
                  </a:lnTo>
                  <a:lnTo>
                    <a:pt x="102765" y="14730"/>
                  </a:lnTo>
                  <a:lnTo>
                    <a:pt x="83630" y="3952"/>
                  </a:lnTo>
                  <a:lnTo>
                    <a:pt x="60198" y="0"/>
                  </a:lnTo>
                  <a:close/>
                </a:path>
              </a:pathLst>
            </a:custGeom>
            <a:solidFill>
              <a:srgbClr val="608FFC"/>
            </a:solidFill>
          </p:spPr>
          <p:txBody>
            <a:bodyPr wrap="square" lIns="0" tIns="0" rIns="0" bIns="0" rtlCol="0"/>
            <a:lstStyle/>
            <a:p>
              <a:endParaRPr/>
            </a:p>
          </p:txBody>
        </p:sp>
        <p:sp>
          <p:nvSpPr>
            <p:cNvPr id="161" name="object 161"/>
            <p:cNvSpPr/>
            <p:nvPr/>
          </p:nvSpPr>
          <p:spPr>
            <a:xfrm>
              <a:off x="492251" y="4863084"/>
              <a:ext cx="120650" cy="100965"/>
            </a:xfrm>
            <a:custGeom>
              <a:avLst/>
              <a:gdLst/>
              <a:ahLst/>
              <a:cxnLst/>
              <a:rect l="l" t="t" r="r" b="b"/>
              <a:pathLst>
                <a:path w="120650" h="100964">
                  <a:moveTo>
                    <a:pt x="0" y="50292"/>
                  </a:moveTo>
                  <a:lnTo>
                    <a:pt x="4730" y="30716"/>
                  </a:lnTo>
                  <a:lnTo>
                    <a:pt x="17630" y="14730"/>
                  </a:lnTo>
                  <a:lnTo>
                    <a:pt x="36765" y="3952"/>
                  </a:lnTo>
                  <a:lnTo>
                    <a:pt x="60198" y="0"/>
                  </a:lnTo>
                  <a:lnTo>
                    <a:pt x="83630" y="3952"/>
                  </a:lnTo>
                  <a:lnTo>
                    <a:pt x="102765" y="14730"/>
                  </a:lnTo>
                  <a:lnTo>
                    <a:pt x="115665" y="30716"/>
                  </a:lnTo>
                  <a:lnTo>
                    <a:pt x="120396" y="50292"/>
                  </a:lnTo>
                  <a:lnTo>
                    <a:pt x="115665" y="69867"/>
                  </a:lnTo>
                  <a:lnTo>
                    <a:pt x="102765" y="85853"/>
                  </a:lnTo>
                  <a:lnTo>
                    <a:pt x="83630" y="96631"/>
                  </a:lnTo>
                  <a:lnTo>
                    <a:pt x="60198" y="100584"/>
                  </a:lnTo>
                  <a:lnTo>
                    <a:pt x="36765" y="96631"/>
                  </a:lnTo>
                  <a:lnTo>
                    <a:pt x="17630" y="85853"/>
                  </a:lnTo>
                  <a:lnTo>
                    <a:pt x="4730" y="69867"/>
                  </a:lnTo>
                  <a:lnTo>
                    <a:pt x="0" y="50292"/>
                  </a:lnTo>
                  <a:close/>
                </a:path>
              </a:pathLst>
            </a:custGeom>
            <a:ln w="12192">
              <a:solidFill>
                <a:srgbClr val="000000"/>
              </a:solidFill>
            </a:ln>
          </p:spPr>
          <p:txBody>
            <a:bodyPr wrap="square" lIns="0" tIns="0" rIns="0" bIns="0" rtlCol="0"/>
            <a:lstStyle/>
            <a:p>
              <a:endParaRPr/>
            </a:p>
          </p:txBody>
        </p:sp>
        <p:sp>
          <p:nvSpPr>
            <p:cNvPr id="162" name="object 162"/>
            <p:cNvSpPr/>
            <p:nvPr/>
          </p:nvSpPr>
          <p:spPr>
            <a:xfrm>
              <a:off x="1386839" y="4853940"/>
              <a:ext cx="121920" cy="102235"/>
            </a:xfrm>
            <a:custGeom>
              <a:avLst/>
              <a:gdLst/>
              <a:ahLst/>
              <a:cxnLst/>
              <a:rect l="l" t="t" r="r" b="b"/>
              <a:pathLst>
                <a:path w="121919" h="102235">
                  <a:moveTo>
                    <a:pt x="60960" y="0"/>
                  </a:moveTo>
                  <a:lnTo>
                    <a:pt x="37231" y="4012"/>
                  </a:lnTo>
                  <a:lnTo>
                    <a:pt x="17854" y="14954"/>
                  </a:lnTo>
                  <a:lnTo>
                    <a:pt x="4790" y="31182"/>
                  </a:lnTo>
                  <a:lnTo>
                    <a:pt x="0" y="51054"/>
                  </a:lnTo>
                  <a:lnTo>
                    <a:pt x="4790" y="70925"/>
                  </a:lnTo>
                  <a:lnTo>
                    <a:pt x="17854" y="87153"/>
                  </a:lnTo>
                  <a:lnTo>
                    <a:pt x="37231" y="98095"/>
                  </a:lnTo>
                  <a:lnTo>
                    <a:pt x="60960" y="102108"/>
                  </a:lnTo>
                  <a:lnTo>
                    <a:pt x="84688" y="98095"/>
                  </a:lnTo>
                  <a:lnTo>
                    <a:pt x="104065" y="87153"/>
                  </a:lnTo>
                  <a:lnTo>
                    <a:pt x="117129" y="70925"/>
                  </a:lnTo>
                  <a:lnTo>
                    <a:pt x="121920" y="51054"/>
                  </a:lnTo>
                  <a:lnTo>
                    <a:pt x="117129" y="31182"/>
                  </a:lnTo>
                  <a:lnTo>
                    <a:pt x="104065" y="14954"/>
                  </a:lnTo>
                  <a:lnTo>
                    <a:pt x="84688" y="4012"/>
                  </a:lnTo>
                  <a:lnTo>
                    <a:pt x="60960" y="0"/>
                  </a:lnTo>
                  <a:close/>
                </a:path>
              </a:pathLst>
            </a:custGeom>
            <a:solidFill>
              <a:srgbClr val="608FFC"/>
            </a:solidFill>
          </p:spPr>
          <p:txBody>
            <a:bodyPr wrap="square" lIns="0" tIns="0" rIns="0" bIns="0" rtlCol="0"/>
            <a:lstStyle/>
            <a:p>
              <a:endParaRPr/>
            </a:p>
          </p:txBody>
        </p:sp>
        <p:sp>
          <p:nvSpPr>
            <p:cNvPr id="163" name="object 163"/>
            <p:cNvSpPr/>
            <p:nvPr/>
          </p:nvSpPr>
          <p:spPr>
            <a:xfrm>
              <a:off x="1386839" y="4853940"/>
              <a:ext cx="121920" cy="102235"/>
            </a:xfrm>
            <a:custGeom>
              <a:avLst/>
              <a:gdLst/>
              <a:ahLst/>
              <a:cxnLst/>
              <a:rect l="l" t="t" r="r" b="b"/>
              <a:pathLst>
                <a:path w="121919" h="102235">
                  <a:moveTo>
                    <a:pt x="0" y="51054"/>
                  </a:moveTo>
                  <a:lnTo>
                    <a:pt x="4790" y="31182"/>
                  </a:lnTo>
                  <a:lnTo>
                    <a:pt x="17854" y="14954"/>
                  </a:lnTo>
                  <a:lnTo>
                    <a:pt x="37231" y="4012"/>
                  </a:lnTo>
                  <a:lnTo>
                    <a:pt x="60960" y="0"/>
                  </a:lnTo>
                  <a:lnTo>
                    <a:pt x="84688" y="4012"/>
                  </a:lnTo>
                  <a:lnTo>
                    <a:pt x="104065" y="14954"/>
                  </a:lnTo>
                  <a:lnTo>
                    <a:pt x="117129" y="31182"/>
                  </a:lnTo>
                  <a:lnTo>
                    <a:pt x="121920" y="51054"/>
                  </a:lnTo>
                  <a:lnTo>
                    <a:pt x="117129" y="70925"/>
                  </a:lnTo>
                  <a:lnTo>
                    <a:pt x="104065" y="87153"/>
                  </a:lnTo>
                  <a:lnTo>
                    <a:pt x="84688" y="98095"/>
                  </a:lnTo>
                  <a:lnTo>
                    <a:pt x="60960" y="102108"/>
                  </a:lnTo>
                  <a:lnTo>
                    <a:pt x="37231" y="98095"/>
                  </a:lnTo>
                  <a:lnTo>
                    <a:pt x="17854" y="87153"/>
                  </a:lnTo>
                  <a:lnTo>
                    <a:pt x="4790" y="70925"/>
                  </a:lnTo>
                  <a:lnTo>
                    <a:pt x="0" y="51054"/>
                  </a:lnTo>
                  <a:close/>
                </a:path>
              </a:pathLst>
            </a:custGeom>
            <a:ln w="12192">
              <a:solidFill>
                <a:srgbClr val="000000"/>
              </a:solidFill>
            </a:ln>
          </p:spPr>
          <p:txBody>
            <a:bodyPr wrap="square" lIns="0" tIns="0" rIns="0" bIns="0" rtlCol="0"/>
            <a:lstStyle/>
            <a:p>
              <a:endParaRPr/>
            </a:p>
          </p:txBody>
        </p:sp>
        <p:sp>
          <p:nvSpPr>
            <p:cNvPr id="164" name="object 164"/>
            <p:cNvSpPr/>
            <p:nvPr/>
          </p:nvSpPr>
          <p:spPr>
            <a:xfrm>
              <a:off x="2270760" y="4841748"/>
              <a:ext cx="121920" cy="102235"/>
            </a:xfrm>
            <a:custGeom>
              <a:avLst/>
              <a:gdLst/>
              <a:ahLst/>
              <a:cxnLst/>
              <a:rect l="l" t="t" r="r" b="b"/>
              <a:pathLst>
                <a:path w="121919" h="102235">
                  <a:moveTo>
                    <a:pt x="60960" y="0"/>
                  </a:moveTo>
                  <a:lnTo>
                    <a:pt x="37231" y="4012"/>
                  </a:lnTo>
                  <a:lnTo>
                    <a:pt x="17854" y="14954"/>
                  </a:lnTo>
                  <a:lnTo>
                    <a:pt x="4790" y="31182"/>
                  </a:lnTo>
                  <a:lnTo>
                    <a:pt x="0" y="51053"/>
                  </a:lnTo>
                  <a:lnTo>
                    <a:pt x="4790" y="70925"/>
                  </a:lnTo>
                  <a:lnTo>
                    <a:pt x="17854" y="87153"/>
                  </a:lnTo>
                  <a:lnTo>
                    <a:pt x="37231" y="98095"/>
                  </a:lnTo>
                  <a:lnTo>
                    <a:pt x="60960" y="102107"/>
                  </a:lnTo>
                  <a:lnTo>
                    <a:pt x="84688" y="98095"/>
                  </a:lnTo>
                  <a:lnTo>
                    <a:pt x="104065" y="87153"/>
                  </a:lnTo>
                  <a:lnTo>
                    <a:pt x="117129" y="70925"/>
                  </a:lnTo>
                  <a:lnTo>
                    <a:pt x="121920" y="51053"/>
                  </a:lnTo>
                  <a:lnTo>
                    <a:pt x="117129" y="31182"/>
                  </a:lnTo>
                  <a:lnTo>
                    <a:pt x="104065" y="14954"/>
                  </a:lnTo>
                  <a:lnTo>
                    <a:pt x="84688" y="4012"/>
                  </a:lnTo>
                  <a:lnTo>
                    <a:pt x="60960" y="0"/>
                  </a:lnTo>
                  <a:close/>
                </a:path>
              </a:pathLst>
            </a:custGeom>
            <a:solidFill>
              <a:srgbClr val="608FFC"/>
            </a:solidFill>
          </p:spPr>
          <p:txBody>
            <a:bodyPr wrap="square" lIns="0" tIns="0" rIns="0" bIns="0" rtlCol="0"/>
            <a:lstStyle/>
            <a:p>
              <a:endParaRPr/>
            </a:p>
          </p:txBody>
        </p:sp>
        <p:sp>
          <p:nvSpPr>
            <p:cNvPr id="165" name="object 165"/>
            <p:cNvSpPr/>
            <p:nvPr/>
          </p:nvSpPr>
          <p:spPr>
            <a:xfrm>
              <a:off x="2270760" y="4841748"/>
              <a:ext cx="121920" cy="102235"/>
            </a:xfrm>
            <a:custGeom>
              <a:avLst/>
              <a:gdLst/>
              <a:ahLst/>
              <a:cxnLst/>
              <a:rect l="l" t="t" r="r" b="b"/>
              <a:pathLst>
                <a:path w="121919" h="102235">
                  <a:moveTo>
                    <a:pt x="0" y="51053"/>
                  </a:moveTo>
                  <a:lnTo>
                    <a:pt x="4790" y="31182"/>
                  </a:lnTo>
                  <a:lnTo>
                    <a:pt x="17854" y="14954"/>
                  </a:lnTo>
                  <a:lnTo>
                    <a:pt x="37231" y="4012"/>
                  </a:lnTo>
                  <a:lnTo>
                    <a:pt x="60960" y="0"/>
                  </a:lnTo>
                  <a:lnTo>
                    <a:pt x="84688" y="4012"/>
                  </a:lnTo>
                  <a:lnTo>
                    <a:pt x="104065" y="14954"/>
                  </a:lnTo>
                  <a:lnTo>
                    <a:pt x="117129" y="31182"/>
                  </a:lnTo>
                  <a:lnTo>
                    <a:pt x="121920" y="51053"/>
                  </a:lnTo>
                  <a:lnTo>
                    <a:pt x="117129" y="70925"/>
                  </a:lnTo>
                  <a:lnTo>
                    <a:pt x="104065" y="87153"/>
                  </a:lnTo>
                  <a:lnTo>
                    <a:pt x="84688" y="98095"/>
                  </a:lnTo>
                  <a:lnTo>
                    <a:pt x="60960" y="102107"/>
                  </a:lnTo>
                  <a:lnTo>
                    <a:pt x="37231" y="98095"/>
                  </a:lnTo>
                  <a:lnTo>
                    <a:pt x="17854" y="87153"/>
                  </a:lnTo>
                  <a:lnTo>
                    <a:pt x="4790" y="70925"/>
                  </a:lnTo>
                  <a:lnTo>
                    <a:pt x="0" y="51053"/>
                  </a:lnTo>
                  <a:close/>
                </a:path>
              </a:pathLst>
            </a:custGeom>
            <a:ln w="12192">
              <a:solidFill>
                <a:srgbClr val="000000"/>
              </a:solidFill>
            </a:ln>
          </p:spPr>
          <p:txBody>
            <a:bodyPr wrap="square" lIns="0" tIns="0" rIns="0" bIns="0" rtlCol="0"/>
            <a:lstStyle/>
            <a:p>
              <a:endParaRPr/>
            </a:p>
          </p:txBody>
        </p:sp>
        <p:sp>
          <p:nvSpPr>
            <p:cNvPr id="166" name="object 166"/>
            <p:cNvSpPr/>
            <p:nvPr/>
          </p:nvSpPr>
          <p:spPr>
            <a:xfrm>
              <a:off x="1498091" y="3651504"/>
              <a:ext cx="1243965" cy="5080"/>
            </a:xfrm>
            <a:custGeom>
              <a:avLst/>
              <a:gdLst/>
              <a:ahLst/>
              <a:cxnLst/>
              <a:rect l="l" t="t" r="r" b="b"/>
              <a:pathLst>
                <a:path w="1243964" h="5079">
                  <a:moveTo>
                    <a:pt x="1243584" y="4572"/>
                  </a:moveTo>
                  <a:lnTo>
                    <a:pt x="0" y="0"/>
                  </a:lnTo>
                </a:path>
              </a:pathLst>
            </a:custGeom>
            <a:ln w="12192">
              <a:solidFill>
                <a:srgbClr val="000000"/>
              </a:solidFill>
            </a:ln>
          </p:spPr>
          <p:txBody>
            <a:bodyPr wrap="square" lIns="0" tIns="0" rIns="0" bIns="0" rtlCol="0"/>
            <a:lstStyle/>
            <a:p>
              <a:endParaRPr/>
            </a:p>
          </p:txBody>
        </p:sp>
        <p:pic>
          <p:nvPicPr>
            <p:cNvPr id="167" name="object 167"/>
            <p:cNvPicPr/>
            <p:nvPr/>
          </p:nvPicPr>
          <p:blipFill>
            <a:blip r:embed="rId11" cstate="print"/>
            <a:stretch>
              <a:fillRect/>
            </a:stretch>
          </p:blipFill>
          <p:spPr>
            <a:xfrm>
              <a:off x="1685871" y="3875316"/>
              <a:ext cx="237789" cy="204222"/>
            </a:xfrm>
            <a:prstGeom prst="rect">
              <a:avLst/>
            </a:prstGeom>
          </p:spPr>
        </p:pic>
        <p:sp>
          <p:nvSpPr>
            <p:cNvPr id="168" name="object 168"/>
            <p:cNvSpPr/>
            <p:nvPr/>
          </p:nvSpPr>
          <p:spPr>
            <a:xfrm>
              <a:off x="1505918" y="3895410"/>
              <a:ext cx="57785" cy="170180"/>
            </a:xfrm>
            <a:custGeom>
              <a:avLst/>
              <a:gdLst/>
              <a:ahLst/>
              <a:cxnLst/>
              <a:rect l="l" t="t" r="r" b="b"/>
              <a:pathLst>
                <a:path w="57784" h="170179">
                  <a:moveTo>
                    <a:pt x="12254" y="169900"/>
                  </a:moveTo>
                  <a:lnTo>
                    <a:pt x="0" y="133102"/>
                  </a:lnTo>
                  <a:lnTo>
                    <a:pt x="3979" y="90579"/>
                  </a:lnTo>
                  <a:lnTo>
                    <a:pt x="23415" y="45242"/>
                  </a:lnTo>
                  <a:lnTo>
                    <a:pt x="57530" y="0"/>
                  </a:lnTo>
                </a:path>
              </a:pathLst>
            </a:custGeom>
            <a:ln w="25400">
              <a:solidFill>
                <a:srgbClr val="000000"/>
              </a:solidFill>
            </a:ln>
          </p:spPr>
          <p:txBody>
            <a:bodyPr wrap="square" lIns="0" tIns="0" rIns="0" bIns="0" rtlCol="0"/>
            <a:lstStyle/>
            <a:p>
              <a:endParaRPr/>
            </a:p>
          </p:txBody>
        </p:sp>
        <p:sp>
          <p:nvSpPr>
            <p:cNvPr id="169" name="object 169"/>
            <p:cNvSpPr/>
            <p:nvPr/>
          </p:nvSpPr>
          <p:spPr>
            <a:xfrm>
              <a:off x="1522215" y="4058730"/>
              <a:ext cx="245745" cy="49530"/>
            </a:xfrm>
            <a:custGeom>
              <a:avLst/>
              <a:gdLst/>
              <a:ahLst/>
              <a:cxnLst/>
              <a:rect l="l" t="t" r="r" b="b"/>
              <a:pathLst>
                <a:path w="245744" h="49529">
                  <a:moveTo>
                    <a:pt x="245630" y="0"/>
                  </a:moveTo>
                  <a:lnTo>
                    <a:pt x="196439" y="26470"/>
                  </a:lnTo>
                  <a:lnTo>
                    <a:pt x="147427" y="42850"/>
                  </a:lnTo>
                  <a:lnTo>
                    <a:pt x="100936" y="49079"/>
                  </a:lnTo>
                  <a:lnTo>
                    <a:pt x="59307" y="45097"/>
                  </a:lnTo>
                  <a:lnTo>
                    <a:pt x="24881" y="30844"/>
                  </a:lnTo>
                  <a:lnTo>
                    <a:pt x="0" y="6261"/>
                  </a:lnTo>
                </a:path>
              </a:pathLst>
            </a:custGeom>
            <a:ln w="25400">
              <a:solidFill>
                <a:srgbClr val="000000"/>
              </a:solidFill>
            </a:ln>
          </p:spPr>
          <p:txBody>
            <a:bodyPr wrap="square" lIns="0" tIns="0" rIns="0" bIns="0" rtlCol="0"/>
            <a:lstStyle/>
            <a:p>
              <a:endParaRPr/>
            </a:p>
          </p:txBody>
        </p:sp>
        <p:pic>
          <p:nvPicPr>
            <p:cNvPr id="170" name="object 170"/>
            <p:cNvPicPr/>
            <p:nvPr/>
          </p:nvPicPr>
          <p:blipFill>
            <a:blip r:embed="rId12" cstate="print"/>
            <a:stretch>
              <a:fillRect/>
            </a:stretch>
          </p:blipFill>
          <p:spPr>
            <a:xfrm>
              <a:off x="1568648" y="3939029"/>
              <a:ext cx="142105" cy="246456"/>
            </a:xfrm>
            <a:prstGeom prst="rect">
              <a:avLst/>
            </a:prstGeom>
          </p:spPr>
        </p:pic>
        <p:pic>
          <p:nvPicPr>
            <p:cNvPr id="171" name="object 171"/>
            <p:cNvPicPr/>
            <p:nvPr/>
          </p:nvPicPr>
          <p:blipFill>
            <a:blip r:embed="rId13" cstate="print"/>
            <a:stretch>
              <a:fillRect/>
            </a:stretch>
          </p:blipFill>
          <p:spPr>
            <a:xfrm>
              <a:off x="1760967" y="3982427"/>
              <a:ext cx="239235" cy="205559"/>
            </a:xfrm>
            <a:prstGeom prst="rect">
              <a:avLst/>
            </a:prstGeom>
          </p:spPr>
        </p:pic>
        <p:sp>
          <p:nvSpPr>
            <p:cNvPr id="172" name="object 172"/>
            <p:cNvSpPr/>
            <p:nvPr/>
          </p:nvSpPr>
          <p:spPr>
            <a:xfrm>
              <a:off x="1597311" y="4165841"/>
              <a:ext cx="245745" cy="49530"/>
            </a:xfrm>
            <a:custGeom>
              <a:avLst/>
              <a:gdLst/>
              <a:ahLst/>
              <a:cxnLst/>
              <a:rect l="l" t="t" r="r" b="b"/>
              <a:pathLst>
                <a:path w="245744" h="49529">
                  <a:moveTo>
                    <a:pt x="245630" y="0"/>
                  </a:moveTo>
                  <a:lnTo>
                    <a:pt x="196439" y="26470"/>
                  </a:lnTo>
                  <a:lnTo>
                    <a:pt x="147427" y="42850"/>
                  </a:lnTo>
                  <a:lnTo>
                    <a:pt x="100936" y="49079"/>
                  </a:lnTo>
                  <a:lnTo>
                    <a:pt x="59307" y="45097"/>
                  </a:lnTo>
                  <a:lnTo>
                    <a:pt x="24881" y="30844"/>
                  </a:lnTo>
                  <a:lnTo>
                    <a:pt x="0" y="6261"/>
                  </a:lnTo>
                </a:path>
              </a:pathLst>
            </a:custGeom>
            <a:ln w="25400">
              <a:solidFill>
                <a:srgbClr val="000000"/>
              </a:solidFill>
            </a:ln>
          </p:spPr>
          <p:txBody>
            <a:bodyPr wrap="square" lIns="0" tIns="0" rIns="0" bIns="0" rtlCol="0"/>
            <a:lstStyle/>
            <a:p>
              <a:endParaRPr/>
            </a:p>
          </p:txBody>
        </p:sp>
        <p:pic>
          <p:nvPicPr>
            <p:cNvPr id="173" name="object 173"/>
            <p:cNvPicPr/>
            <p:nvPr/>
          </p:nvPicPr>
          <p:blipFill>
            <a:blip r:embed="rId14" cstate="print"/>
            <a:stretch>
              <a:fillRect/>
            </a:stretch>
          </p:blipFill>
          <p:spPr>
            <a:xfrm>
              <a:off x="1643746" y="4046140"/>
              <a:ext cx="142105" cy="246456"/>
            </a:xfrm>
            <a:prstGeom prst="rect">
              <a:avLst/>
            </a:prstGeom>
          </p:spPr>
        </p:pic>
        <p:sp>
          <p:nvSpPr>
            <p:cNvPr id="174" name="object 174"/>
            <p:cNvSpPr/>
            <p:nvPr/>
          </p:nvSpPr>
          <p:spPr>
            <a:xfrm>
              <a:off x="1521578" y="3704507"/>
              <a:ext cx="61594" cy="200660"/>
            </a:xfrm>
            <a:custGeom>
              <a:avLst/>
              <a:gdLst/>
              <a:ahLst/>
              <a:cxnLst/>
              <a:rect l="l" t="t" r="r" b="b"/>
              <a:pathLst>
                <a:path w="61594" h="200660">
                  <a:moveTo>
                    <a:pt x="0" y="0"/>
                  </a:moveTo>
                  <a:lnTo>
                    <a:pt x="30456" y="53390"/>
                  </a:lnTo>
                  <a:lnTo>
                    <a:pt x="51227" y="103444"/>
                  </a:lnTo>
                  <a:lnTo>
                    <a:pt x="61531" y="146860"/>
                  </a:lnTo>
                  <a:lnTo>
                    <a:pt x="60583" y="180337"/>
                  </a:lnTo>
                  <a:lnTo>
                    <a:pt x="47599" y="200571"/>
                  </a:lnTo>
                </a:path>
              </a:pathLst>
            </a:custGeom>
            <a:ln w="25400">
              <a:solidFill>
                <a:srgbClr val="000000"/>
              </a:solidFill>
            </a:ln>
          </p:spPr>
          <p:txBody>
            <a:bodyPr wrap="square" lIns="0" tIns="0" rIns="0" bIns="0" rtlCol="0"/>
            <a:lstStyle/>
            <a:p>
              <a:endParaRPr/>
            </a:p>
          </p:txBody>
        </p:sp>
        <p:pic>
          <p:nvPicPr>
            <p:cNvPr id="175" name="object 175"/>
            <p:cNvPicPr/>
            <p:nvPr/>
          </p:nvPicPr>
          <p:blipFill>
            <a:blip r:embed="rId15" cstate="print"/>
            <a:stretch>
              <a:fillRect/>
            </a:stretch>
          </p:blipFill>
          <p:spPr>
            <a:xfrm>
              <a:off x="1996367" y="4311795"/>
              <a:ext cx="239233" cy="205559"/>
            </a:xfrm>
            <a:prstGeom prst="rect">
              <a:avLst/>
            </a:prstGeom>
          </p:spPr>
        </p:pic>
        <p:sp>
          <p:nvSpPr>
            <p:cNvPr id="176" name="object 176"/>
            <p:cNvSpPr/>
            <p:nvPr/>
          </p:nvSpPr>
          <p:spPr>
            <a:xfrm>
              <a:off x="1834155" y="4495209"/>
              <a:ext cx="245745" cy="49530"/>
            </a:xfrm>
            <a:custGeom>
              <a:avLst/>
              <a:gdLst/>
              <a:ahLst/>
              <a:cxnLst/>
              <a:rect l="l" t="t" r="r" b="b"/>
              <a:pathLst>
                <a:path w="245744" h="49529">
                  <a:moveTo>
                    <a:pt x="245630" y="0"/>
                  </a:moveTo>
                  <a:lnTo>
                    <a:pt x="196439" y="26470"/>
                  </a:lnTo>
                  <a:lnTo>
                    <a:pt x="147427" y="42850"/>
                  </a:lnTo>
                  <a:lnTo>
                    <a:pt x="100936" y="49079"/>
                  </a:lnTo>
                  <a:lnTo>
                    <a:pt x="59307" y="45097"/>
                  </a:lnTo>
                  <a:lnTo>
                    <a:pt x="24881" y="30844"/>
                  </a:lnTo>
                  <a:lnTo>
                    <a:pt x="0" y="6261"/>
                  </a:lnTo>
                </a:path>
              </a:pathLst>
            </a:custGeom>
            <a:ln w="25400">
              <a:solidFill>
                <a:srgbClr val="000000"/>
              </a:solidFill>
            </a:ln>
          </p:spPr>
          <p:txBody>
            <a:bodyPr wrap="square" lIns="0" tIns="0" rIns="0" bIns="0" rtlCol="0"/>
            <a:lstStyle/>
            <a:p>
              <a:endParaRPr/>
            </a:p>
          </p:txBody>
        </p:sp>
        <p:pic>
          <p:nvPicPr>
            <p:cNvPr id="177" name="object 177"/>
            <p:cNvPicPr/>
            <p:nvPr/>
          </p:nvPicPr>
          <p:blipFill>
            <a:blip r:embed="rId16" cstate="print"/>
            <a:stretch>
              <a:fillRect/>
            </a:stretch>
          </p:blipFill>
          <p:spPr>
            <a:xfrm>
              <a:off x="2135098" y="4419085"/>
              <a:ext cx="174155" cy="204042"/>
            </a:xfrm>
            <a:prstGeom prst="rect">
              <a:avLst/>
            </a:prstGeom>
          </p:spPr>
        </p:pic>
        <p:pic>
          <p:nvPicPr>
            <p:cNvPr id="178" name="object 178"/>
            <p:cNvPicPr/>
            <p:nvPr/>
          </p:nvPicPr>
          <p:blipFill>
            <a:blip r:embed="rId14" cstate="print"/>
            <a:stretch>
              <a:fillRect/>
            </a:stretch>
          </p:blipFill>
          <p:spPr>
            <a:xfrm>
              <a:off x="1880588" y="4375508"/>
              <a:ext cx="142105" cy="246456"/>
            </a:xfrm>
            <a:prstGeom prst="rect">
              <a:avLst/>
            </a:prstGeom>
          </p:spPr>
        </p:pic>
        <p:sp>
          <p:nvSpPr>
            <p:cNvPr id="179" name="object 179"/>
            <p:cNvSpPr/>
            <p:nvPr/>
          </p:nvSpPr>
          <p:spPr>
            <a:xfrm>
              <a:off x="1907806" y="4602320"/>
              <a:ext cx="245745" cy="49530"/>
            </a:xfrm>
            <a:custGeom>
              <a:avLst/>
              <a:gdLst/>
              <a:ahLst/>
              <a:cxnLst/>
              <a:rect l="l" t="t" r="r" b="b"/>
              <a:pathLst>
                <a:path w="245744" h="49529">
                  <a:moveTo>
                    <a:pt x="245630" y="0"/>
                  </a:moveTo>
                  <a:lnTo>
                    <a:pt x="196439" y="26470"/>
                  </a:lnTo>
                  <a:lnTo>
                    <a:pt x="147427" y="42850"/>
                  </a:lnTo>
                  <a:lnTo>
                    <a:pt x="100936" y="49079"/>
                  </a:lnTo>
                  <a:lnTo>
                    <a:pt x="59307" y="45097"/>
                  </a:lnTo>
                  <a:lnTo>
                    <a:pt x="24881" y="30844"/>
                  </a:lnTo>
                  <a:lnTo>
                    <a:pt x="0" y="6261"/>
                  </a:lnTo>
                </a:path>
              </a:pathLst>
            </a:custGeom>
            <a:ln w="25400">
              <a:solidFill>
                <a:srgbClr val="000000"/>
              </a:solidFill>
            </a:ln>
          </p:spPr>
          <p:txBody>
            <a:bodyPr wrap="square" lIns="0" tIns="0" rIns="0" bIns="0" rtlCol="0"/>
            <a:lstStyle/>
            <a:p>
              <a:endParaRPr/>
            </a:p>
          </p:txBody>
        </p:sp>
        <p:pic>
          <p:nvPicPr>
            <p:cNvPr id="180" name="object 180"/>
            <p:cNvPicPr/>
            <p:nvPr/>
          </p:nvPicPr>
          <p:blipFill>
            <a:blip r:embed="rId17" cstate="print"/>
            <a:stretch>
              <a:fillRect/>
            </a:stretch>
          </p:blipFill>
          <p:spPr>
            <a:xfrm>
              <a:off x="2102452" y="4458077"/>
              <a:ext cx="188119" cy="353190"/>
            </a:xfrm>
            <a:prstGeom prst="rect">
              <a:avLst/>
            </a:prstGeom>
          </p:spPr>
        </p:pic>
        <p:pic>
          <p:nvPicPr>
            <p:cNvPr id="181" name="object 181"/>
            <p:cNvPicPr/>
            <p:nvPr/>
          </p:nvPicPr>
          <p:blipFill>
            <a:blip r:embed="rId18" cstate="print"/>
            <a:stretch>
              <a:fillRect/>
            </a:stretch>
          </p:blipFill>
          <p:spPr>
            <a:xfrm>
              <a:off x="1840397" y="4092218"/>
              <a:ext cx="237789" cy="205558"/>
            </a:xfrm>
            <a:prstGeom prst="rect">
              <a:avLst/>
            </a:prstGeom>
          </p:spPr>
        </p:pic>
        <p:sp>
          <p:nvSpPr>
            <p:cNvPr id="182" name="object 182"/>
            <p:cNvSpPr/>
            <p:nvPr/>
          </p:nvSpPr>
          <p:spPr>
            <a:xfrm>
              <a:off x="1676741" y="4276970"/>
              <a:ext cx="245745" cy="49530"/>
            </a:xfrm>
            <a:custGeom>
              <a:avLst/>
              <a:gdLst/>
              <a:ahLst/>
              <a:cxnLst/>
              <a:rect l="l" t="t" r="r" b="b"/>
              <a:pathLst>
                <a:path w="245744" h="49529">
                  <a:moveTo>
                    <a:pt x="245630" y="0"/>
                  </a:moveTo>
                  <a:lnTo>
                    <a:pt x="196439" y="26470"/>
                  </a:lnTo>
                  <a:lnTo>
                    <a:pt x="147427" y="42850"/>
                  </a:lnTo>
                  <a:lnTo>
                    <a:pt x="100936" y="49079"/>
                  </a:lnTo>
                  <a:lnTo>
                    <a:pt x="59307" y="45097"/>
                  </a:lnTo>
                  <a:lnTo>
                    <a:pt x="24881" y="30844"/>
                  </a:lnTo>
                  <a:lnTo>
                    <a:pt x="0" y="6261"/>
                  </a:lnTo>
                </a:path>
              </a:pathLst>
            </a:custGeom>
            <a:ln w="25400">
              <a:solidFill>
                <a:srgbClr val="000000"/>
              </a:solidFill>
            </a:ln>
          </p:spPr>
          <p:txBody>
            <a:bodyPr wrap="square" lIns="0" tIns="0" rIns="0" bIns="0" rtlCol="0"/>
            <a:lstStyle/>
            <a:p>
              <a:endParaRPr/>
            </a:p>
          </p:txBody>
        </p:sp>
        <p:pic>
          <p:nvPicPr>
            <p:cNvPr id="183" name="object 183"/>
            <p:cNvPicPr/>
            <p:nvPr/>
          </p:nvPicPr>
          <p:blipFill>
            <a:blip r:embed="rId19" cstate="print"/>
            <a:stretch>
              <a:fillRect/>
            </a:stretch>
          </p:blipFill>
          <p:spPr>
            <a:xfrm>
              <a:off x="1723174" y="4157268"/>
              <a:ext cx="142105" cy="246456"/>
            </a:xfrm>
            <a:prstGeom prst="rect">
              <a:avLst/>
            </a:prstGeom>
          </p:spPr>
        </p:pic>
        <p:pic>
          <p:nvPicPr>
            <p:cNvPr id="184" name="object 184"/>
            <p:cNvPicPr/>
            <p:nvPr/>
          </p:nvPicPr>
          <p:blipFill>
            <a:blip r:embed="rId20" cstate="print"/>
            <a:stretch>
              <a:fillRect/>
            </a:stretch>
          </p:blipFill>
          <p:spPr>
            <a:xfrm>
              <a:off x="1918381" y="4203345"/>
              <a:ext cx="239235" cy="204219"/>
            </a:xfrm>
            <a:prstGeom prst="rect">
              <a:avLst/>
            </a:prstGeom>
          </p:spPr>
        </p:pic>
        <p:sp>
          <p:nvSpPr>
            <p:cNvPr id="185" name="object 185"/>
            <p:cNvSpPr/>
            <p:nvPr/>
          </p:nvSpPr>
          <p:spPr>
            <a:xfrm>
              <a:off x="1756169" y="4386760"/>
              <a:ext cx="245745" cy="49530"/>
            </a:xfrm>
            <a:custGeom>
              <a:avLst/>
              <a:gdLst/>
              <a:ahLst/>
              <a:cxnLst/>
              <a:rect l="l" t="t" r="r" b="b"/>
              <a:pathLst>
                <a:path w="245744" h="49529">
                  <a:moveTo>
                    <a:pt x="245630" y="0"/>
                  </a:moveTo>
                  <a:lnTo>
                    <a:pt x="196439" y="26470"/>
                  </a:lnTo>
                  <a:lnTo>
                    <a:pt x="147427" y="42850"/>
                  </a:lnTo>
                  <a:lnTo>
                    <a:pt x="100936" y="49079"/>
                  </a:lnTo>
                  <a:lnTo>
                    <a:pt x="59307" y="45097"/>
                  </a:lnTo>
                  <a:lnTo>
                    <a:pt x="24881" y="30844"/>
                  </a:lnTo>
                  <a:lnTo>
                    <a:pt x="0" y="6261"/>
                  </a:lnTo>
                </a:path>
              </a:pathLst>
            </a:custGeom>
            <a:ln w="25400">
              <a:solidFill>
                <a:srgbClr val="000000"/>
              </a:solidFill>
            </a:ln>
          </p:spPr>
          <p:txBody>
            <a:bodyPr wrap="square" lIns="0" tIns="0" rIns="0" bIns="0" rtlCol="0"/>
            <a:lstStyle/>
            <a:p>
              <a:endParaRPr/>
            </a:p>
          </p:txBody>
        </p:sp>
        <p:pic>
          <p:nvPicPr>
            <p:cNvPr id="186" name="object 186"/>
            <p:cNvPicPr/>
            <p:nvPr/>
          </p:nvPicPr>
          <p:blipFill>
            <a:blip r:embed="rId12" cstate="print"/>
            <a:stretch>
              <a:fillRect/>
            </a:stretch>
          </p:blipFill>
          <p:spPr>
            <a:xfrm>
              <a:off x="1802604" y="4267059"/>
              <a:ext cx="142105" cy="246456"/>
            </a:xfrm>
            <a:prstGeom prst="rect">
              <a:avLst/>
            </a:prstGeom>
          </p:spPr>
        </p:pic>
        <p:pic>
          <p:nvPicPr>
            <p:cNvPr id="187" name="object 187"/>
            <p:cNvPicPr/>
            <p:nvPr/>
          </p:nvPicPr>
          <p:blipFill>
            <a:blip r:embed="rId21" cstate="print"/>
            <a:stretch>
              <a:fillRect/>
            </a:stretch>
          </p:blipFill>
          <p:spPr>
            <a:xfrm>
              <a:off x="645776" y="4342198"/>
              <a:ext cx="346023" cy="364565"/>
            </a:xfrm>
            <a:prstGeom prst="rect">
              <a:avLst/>
            </a:prstGeom>
          </p:spPr>
        </p:pic>
        <p:sp>
          <p:nvSpPr>
            <p:cNvPr id="188" name="object 188"/>
            <p:cNvSpPr/>
            <p:nvPr/>
          </p:nvSpPr>
          <p:spPr>
            <a:xfrm>
              <a:off x="797303" y="4532496"/>
              <a:ext cx="243840" cy="55880"/>
            </a:xfrm>
            <a:custGeom>
              <a:avLst/>
              <a:gdLst/>
              <a:ahLst/>
              <a:cxnLst/>
              <a:rect l="l" t="t" r="r" b="b"/>
              <a:pathLst>
                <a:path w="243840" h="55879">
                  <a:moveTo>
                    <a:pt x="243789" y="18237"/>
                  </a:moveTo>
                  <a:lnTo>
                    <a:pt x="217795" y="41404"/>
                  </a:lnTo>
                  <a:lnTo>
                    <a:pt x="182879" y="53858"/>
                  </a:lnTo>
                  <a:lnTo>
                    <a:pt x="141339" y="55772"/>
                  </a:lnTo>
                  <a:lnTo>
                    <a:pt x="95479" y="47318"/>
                  </a:lnTo>
                  <a:lnTo>
                    <a:pt x="47599" y="28670"/>
                  </a:lnTo>
                  <a:lnTo>
                    <a:pt x="0" y="0"/>
                  </a:lnTo>
                </a:path>
              </a:pathLst>
            </a:custGeom>
            <a:ln w="25400">
              <a:solidFill>
                <a:srgbClr val="000000"/>
              </a:solidFill>
            </a:ln>
          </p:spPr>
          <p:txBody>
            <a:bodyPr wrap="square" lIns="0" tIns="0" rIns="0" bIns="0" rtlCol="0"/>
            <a:lstStyle/>
            <a:p>
              <a:endParaRPr/>
            </a:p>
          </p:txBody>
        </p:sp>
        <p:pic>
          <p:nvPicPr>
            <p:cNvPr id="189" name="object 189"/>
            <p:cNvPicPr/>
            <p:nvPr/>
          </p:nvPicPr>
          <p:blipFill>
            <a:blip r:embed="rId22" cstate="print"/>
            <a:stretch>
              <a:fillRect/>
            </a:stretch>
          </p:blipFill>
          <p:spPr>
            <a:xfrm>
              <a:off x="728092" y="4237763"/>
              <a:ext cx="344581" cy="326563"/>
            </a:xfrm>
            <a:prstGeom prst="rect">
              <a:avLst/>
            </a:prstGeom>
          </p:spPr>
        </p:pic>
        <p:sp>
          <p:nvSpPr>
            <p:cNvPr id="190" name="object 190"/>
            <p:cNvSpPr/>
            <p:nvPr/>
          </p:nvSpPr>
          <p:spPr>
            <a:xfrm>
              <a:off x="878175" y="4429403"/>
              <a:ext cx="243840" cy="55880"/>
            </a:xfrm>
            <a:custGeom>
              <a:avLst/>
              <a:gdLst/>
              <a:ahLst/>
              <a:cxnLst/>
              <a:rect l="l" t="t" r="r" b="b"/>
              <a:pathLst>
                <a:path w="243840" h="55879">
                  <a:moveTo>
                    <a:pt x="243789" y="18237"/>
                  </a:moveTo>
                  <a:lnTo>
                    <a:pt x="217795" y="41404"/>
                  </a:lnTo>
                  <a:lnTo>
                    <a:pt x="182879" y="53858"/>
                  </a:lnTo>
                  <a:lnTo>
                    <a:pt x="141339" y="55772"/>
                  </a:lnTo>
                  <a:lnTo>
                    <a:pt x="95479" y="47318"/>
                  </a:lnTo>
                  <a:lnTo>
                    <a:pt x="47599" y="28670"/>
                  </a:lnTo>
                  <a:lnTo>
                    <a:pt x="0" y="0"/>
                  </a:lnTo>
                </a:path>
              </a:pathLst>
            </a:custGeom>
            <a:ln w="25400">
              <a:solidFill>
                <a:srgbClr val="000000"/>
              </a:solidFill>
            </a:ln>
          </p:spPr>
          <p:txBody>
            <a:bodyPr wrap="square" lIns="0" tIns="0" rIns="0" bIns="0" rtlCol="0"/>
            <a:lstStyle/>
            <a:p>
              <a:endParaRPr/>
            </a:p>
          </p:txBody>
        </p:sp>
        <p:pic>
          <p:nvPicPr>
            <p:cNvPr id="191" name="object 191"/>
            <p:cNvPicPr/>
            <p:nvPr/>
          </p:nvPicPr>
          <p:blipFill>
            <a:blip r:embed="rId23" cstate="print"/>
            <a:stretch>
              <a:fillRect/>
            </a:stretch>
          </p:blipFill>
          <p:spPr>
            <a:xfrm>
              <a:off x="597829" y="4646459"/>
              <a:ext cx="196748" cy="146580"/>
            </a:xfrm>
            <a:prstGeom prst="rect">
              <a:avLst/>
            </a:prstGeom>
          </p:spPr>
        </p:pic>
        <p:pic>
          <p:nvPicPr>
            <p:cNvPr id="192" name="object 192"/>
            <p:cNvPicPr/>
            <p:nvPr/>
          </p:nvPicPr>
          <p:blipFill>
            <a:blip r:embed="rId24" cstate="print"/>
            <a:stretch>
              <a:fillRect/>
            </a:stretch>
          </p:blipFill>
          <p:spPr>
            <a:xfrm>
              <a:off x="973601" y="3813334"/>
              <a:ext cx="344579" cy="429656"/>
            </a:xfrm>
            <a:prstGeom prst="rect">
              <a:avLst/>
            </a:prstGeom>
          </p:spPr>
        </p:pic>
        <p:sp>
          <p:nvSpPr>
            <p:cNvPr id="193" name="object 193"/>
            <p:cNvSpPr/>
            <p:nvPr/>
          </p:nvSpPr>
          <p:spPr>
            <a:xfrm>
              <a:off x="1123683" y="4108067"/>
              <a:ext cx="243840" cy="55880"/>
            </a:xfrm>
            <a:custGeom>
              <a:avLst/>
              <a:gdLst/>
              <a:ahLst/>
              <a:cxnLst/>
              <a:rect l="l" t="t" r="r" b="b"/>
              <a:pathLst>
                <a:path w="243840" h="55879">
                  <a:moveTo>
                    <a:pt x="243789" y="18237"/>
                  </a:moveTo>
                  <a:lnTo>
                    <a:pt x="217795" y="41404"/>
                  </a:lnTo>
                  <a:lnTo>
                    <a:pt x="182879" y="53858"/>
                  </a:lnTo>
                  <a:lnTo>
                    <a:pt x="141339" y="55772"/>
                  </a:lnTo>
                  <a:lnTo>
                    <a:pt x="95479" y="47318"/>
                  </a:lnTo>
                  <a:lnTo>
                    <a:pt x="47599" y="28670"/>
                  </a:lnTo>
                  <a:lnTo>
                    <a:pt x="0" y="0"/>
                  </a:lnTo>
                </a:path>
              </a:pathLst>
            </a:custGeom>
            <a:ln w="25400">
              <a:solidFill>
                <a:srgbClr val="000000"/>
              </a:solidFill>
            </a:ln>
          </p:spPr>
          <p:txBody>
            <a:bodyPr wrap="square" lIns="0" tIns="0" rIns="0" bIns="0" rtlCol="0"/>
            <a:lstStyle/>
            <a:p>
              <a:endParaRPr/>
            </a:p>
          </p:txBody>
        </p:sp>
        <p:pic>
          <p:nvPicPr>
            <p:cNvPr id="194" name="object 194"/>
            <p:cNvPicPr/>
            <p:nvPr/>
          </p:nvPicPr>
          <p:blipFill>
            <a:blip r:embed="rId25" cstate="print"/>
            <a:stretch>
              <a:fillRect/>
            </a:stretch>
          </p:blipFill>
          <p:spPr>
            <a:xfrm>
              <a:off x="1145528" y="3717036"/>
              <a:ext cx="299223" cy="421521"/>
            </a:xfrm>
            <a:prstGeom prst="rect">
              <a:avLst/>
            </a:prstGeom>
          </p:spPr>
        </p:pic>
        <p:pic>
          <p:nvPicPr>
            <p:cNvPr id="195" name="object 195"/>
            <p:cNvPicPr/>
            <p:nvPr/>
          </p:nvPicPr>
          <p:blipFill>
            <a:blip r:embed="rId26" cstate="print"/>
            <a:stretch>
              <a:fillRect/>
            </a:stretch>
          </p:blipFill>
          <p:spPr>
            <a:xfrm>
              <a:off x="810411" y="4130653"/>
              <a:ext cx="344579" cy="326560"/>
            </a:xfrm>
            <a:prstGeom prst="rect">
              <a:avLst/>
            </a:prstGeom>
          </p:spPr>
        </p:pic>
        <p:sp>
          <p:nvSpPr>
            <p:cNvPr id="196" name="object 196"/>
            <p:cNvSpPr/>
            <p:nvPr/>
          </p:nvSpPr>
          <p:spPr>
            <a:xfrm>
              <a:off x="960492" y="4322291"/>
              <a:ext cx="243840" cy="55880"/>
            </a:xfrm>
            <a:custGeom>
              <a:avLst/>
              <a:gdLst/>
              <a:ahLst/>
              <a:cxnLst/>
              <a:rect l="l" t="t" r="r" b="b"/>
              <a:pathLst>
                <a:path w="243840" h="55879">
                  <a:moveTo>
                    <a:pt x="243789" y="18237"/>
                  </a:moveTo>
                  <a:lnTo>
                    <a:pt x="217795" y="41404"/>
                  </a:lnTo>
                  <a:lnTo>
                    <a:pt x="182879" y="53858"/>
                  </a:lnTo>
                  <a:lnTo>
                    <a:pt x="141339" y="55772"/>
                  </a:lnTo>
                  <a:lnTo>
                    <a:pt x="95479" y="47318"/>
                  </a:lnTo>
                  <a:lnTo>
                    <a:pt x="47599" y="28670"/>
                  </a:lnTo>
                  <a:lnTo>
                    <a:pt x="0" y="0"/>
                  </a:lnTo>
                </a:path>
              </a:pathLst>
            </a:custGeom>
            <a:ln w="25400">
              <a:solidFill>
                <a:srgbClr val="000000"/>
              </a:solidFill>
            </a:ln>
          </p:spPr>
          <p:txBody>
            <a:bodyPr wrap="square" lIns="0" tIns="0" rIns="0" bIns="0" rtlCol="0"/>
            <a:lstStyle/>
            <a:p>
              <a:endParaRPr/>
            </a:p>
          </p:txBody>
        </p:sp>
        <p:pic>
          <p:nvPicPr>
            <p:cNvPr id="197" name="object 197"/>
            <p:cNvPicPr/>
            <p:nvPr/>
          </p:nvPicPr>
          <p:blipFill>
            <a:blip r:embed="rId27" cstate="print"/>
            <a:stretch>
              <a:fillRect/>
            </a:stretch>
          </p:blipFill>
          <p:spPr>
            <a:xfrm>
              <a:off x="892727" y="4022202"/>
              <a:ext cx="344581" cy="326560"/>
            </a:xfrm>
            <a:prstGeom prst="rect">
              <a:avLst/>
            </a:prstGeom>
          </p:spPr>
        </p:pic>
        <p:sp>
          <p:nvSpPr>
            <p:cNvPr id="198" name="object 198"/>
            <p:cNvSpPr/>
            <p:nvPr/>
          </p:nvSpPr>
          <p:spPr>
            <a:xfrm>
              <a:off x="1042810" y="4213841"/>
              <a:ext cx="243840" cy="55880"/>
            </a:xfrm>
            <a:custGeom>
              <a:avLst/>
              <a:gdLst/>
              <a:ahLst/>
              <a:cxnLst/>
              <a:rect l="l" t="t" r="r" b="b"/>
              <a:pathLst>
                <a:path w="243840" h="55879">
                  <a:moveTo>
                    <a:pt x="243789" y="18237"/>
                  </a:moveTo>
                  <a:lnTo>
                    <a:pt x="217795" y="41404"/>
                  </a:lnTo>
                  <a:lnTo>
                    <a:pt x="182879" y="53858"/>
                  </a:lnTo>
                  <a:lnTo>
                    <a:pt x="141339" y="55772"/>
                  </a:lnTo>
                  <a:lnTo>
                    <a:pt x="95479" y="47318"/>
                  </a:lnTo>
                  <a:lnTo>
                    <a:pt x="47599" y="28670"/>
                  </a:lnTo>
                  <a:lnTo>
                    <a:pt x="0" y="0"/>
                  </a:lnTo>
                </a:path>
              </a:pathLst>
            </a:custGeom>
            <a:ln w="25400">
              <a:solidFill>
                <a:srgbClr val="000000"/>
              </a:solidFill>
            </a:ln>
          </p:spPr>
          <p:txBody>
            <a:bodyPr wrap="square" lIns="0" tIns="0" rIns="0" bIns="0" rtlCol="0"/>
            <a:lstStyle/>
            <a:p>
              <a:endParaRPr/>
            </a:p>
          </p:txBody>
        </p:sp>
        <p:sp>
          <p:nvSpPr>
            <p:cNvPr id="199" name="object 199"/>
            <p:cNvSpPr/>
            <p:nvPr/>
          </p:nvSpPr>
          <p:spPr>
            <a:xfrm>
              <a:off x="1462277" y="3655314"/>
              <a:ext cx="44450" cy="53340"/>
            </a:xfrm>
            <a:custGeom>
              <a:avLst/>
              <a:gdLst/>
              <a:ahLst/>
              <a:cxnLst/>
              <a:rect l="l" t="t" r="r" b="b"/>
              <a:pathLst>
                <a:path w="44450" h="53339">
                  <a:moveTo>
                    <a:pt x="0" y="0"/>
                  </a:moveTo>
                  <a:lnTo>
                    <a:pt x="44196" y="53340"/>
                  </a:lnTo>
                </a:path>
              </a:pathLst>
            </a:custGeom>
            <a:ln w="25908">
              <a:solidFill>
                <a:srgbClr val="000000"/>
              </a:solidFill>
            </a:ln>
          </p:spPr>
          <p:txBody>
            <a:bodyPr wrap="square" lIns="0" tIns="0" rIns="0" bIns="0" rtlCol="0"/>
            <a:lstStyle/>
            <a:p>
              <a:endParaRPr/>
            </a:p>
          </p:txBody>
        </p:sp>
        <p:sp>
          <p:nvSpPr>
            <p:cNvPr id="200" name="object 200"/>
            <p:cNvSpPr/>
            <p:nvPr/>
          </p:nvSpPr>
          <p:spPr>
            <a:xfrm>
              <a:off x="578357" y="4796790"/>
              <a:ext cx="29209" cy="68580"/>
            </a:xfrm>
            <a:custGeom>
              <a:avLst/>
              <a:gdLst/>
              <a:ahLst/>
              <a:cxnLst/>
              <a:rect l="l" t="t" r="r" b="b"/>
              <a:pathLst>
                <a:path w="29209" h="68579">
                  <a:moveTo>
                    <a:pt x="28956" y="0"/>
                  </a:moveTo>
                  <a:lnTo>
                    <a:pt x="0" y="68580"/>
                  </a:lnTo>
                </a:path>
              </a:pathLst>
            </a:custGeom>
            <a:ln w="25908">
              <a:solidFill>
                <a:srgbClr val="000000"/>
              </a:solidFill>
            </a:ln>
          </p:spPr>
          <p:txBody>
            <a:bodyPr wrap="square" lIns="0" tIns="0" rIns="0" bIns="0" rtlCol="0"/>
            <a:lstStyle/>
            <a:p>
              <a:endParaRPr/>
            </a:p>
          </p:txBody>
        </p:sp>
        <p:sp>
          <p:nvSpPr>
            <p:cNvPr id="201" name="object 201"/>
            <p:cNvSpPr/>
            <p:nvPr/>
          </p:nvSpPr>
          <p:spPr>
            <a:xfrm>
              <a:off x="1418081" y="3661410"/>
              <a:ext cx="66040" cy="85725"/>
            </a:xfrm>
            <a:custGeom>
              <a:avLst/>
              <a:gdLst/>
              <a:ahLst/>
              <a:cxnLst/>
              <a:rect l="l" t="t" r="r" b="b"/>
              <a:pathLst>
                <a:path w="66040" h="85725">
                  <a:moveTo>
                    <a:pt x="65531" y="0"/>
                  </a:moveTo>
                  <a:lnTo>
                    <a:pt x="0" y="85344"/>
                  </a:lnTo>
                </a:path>
              </a:pathLst>
            </a:custGeom>
            <a:ln w="25908">
              <a:solidFill>
                <a:srgbClr val="000000"/>
              </a:solidFill>
            </a:ln>
          </p:spPr>
          <p:txBody>
            <a:bodyPr wrap="square" lIns="0" tIns="0" rIns="0" bIns="0" rtlCol="0"/>
            <a:lstStyle/>
            <a:p>
              <a:endParaRPr/>
            </a:p>
          </p:txBody>
        </p:sp>
        <p:sp>
          <p:nvSpPr>
            <p:cNvPr id="202" name="object 202"/>
            <p:cNvSpPr/>
            <p:nvPr/>
          </p:nvSpPr>
          <p:spPr>
            <a:xfrm>
              <a:off x="2269998" y="4796790"/>
              <a:ext cx="41275" cy="43180"/>
            </a:xfrm>
            <a:custGeom>
              <a:avLst/>
              <a:gdLst/>
              <a:ahLst/>
              <a:cxnLst/>
              <a:rect l="l" t="t" r="r" b="b"/>
              <a:pathLst>
                <a:path w="41275" h="43179">
                  <a:moveTo>
                    <a:pt x="0" y="0"/>
                  </a:moveTo>
                  <a:lnTo>
                    <a:pt x="41148" y="42672"/>
                  </a:lnTo>
                </a:path>
              </a:pathLst>
            </a:custGeom>
            <a:ln w="25908">
              <a:solidFill>
                <a:srgbClr val="000000"/>
              </a:solidFill>
            </a:ln>
          </p:spPr>
          <p:txBody>
            <a:bodyPr wrap="square" lIns="0" tIns="0" rIns="0" bIns="0" rtlCol="0"/>
            <a:lstStyle/>
            <a:p>
              <a:endParaRPr/>
            </a:p>
          </p:txBody>
        </p:sp>
        <p:sp>
          <p:nvSpPr>
            <p:cNvPr id="203" name="object 203"/>
            <p:cNvSpPr/>
            <p:nvPr/>
          </p:nvSpPr>
          <p:spPr>
            <a:xfrm>
              <a:off x="1389888" y="3604260"/>
              <a:ext cx="121920" cy="102235"/>
            </a:xfrm>
            <a:custGeom>
              <a:avLst/>
              <a:gdLst/>
              <a:ahLst/>
              <a:cxnLst/>
              <a:rect l="l" t="t" r="r" b="b"/>
              <a:pathLst>
                <a:path w="121919" h="102235">
                  <a:moveTo>
                    <a:pt x="60960" y="0"/>
                  </a:moveTo>
                  <a:lnTo>
                    <a:pt x="37231" y="4012"/>
                  </a:lnTo>
                  <a:lnTo>
                    <a:pt x="17854" y="14954"/>
                  </a:lnTo>
                  <a:lnTo>
                    <a:pt x="4790" y="31182"/>
                  </a:lnTo>
                  <a:lnTo>
                    <a:pt x="0" y="51053"/>
                  </a:lnTo>
                  <a:lnTo>
                    <a:pt x="4790" y="70925"/>
                  </a:lnTo>
                  <a:lnTo>
                    <a:pt x="17854" y="87153"/>
                  </a:lnTo>
                  <a:lnTo>
                    <a:pt x="37231" y="98095"/>
                  </a:lnTo>
                  <a:lnTo>
                    <a:pt x="60960" y="102107"/>
                  </a:lnTo>
                  <a:lnTo>
                    <a:pt x="84688" y="98095"/>
                  </a:lnTo>
                  <a:lnTo>
                    <a:pt x="104065" y="87153"/>
                  </a:lnTo>
                  <a:lnTo>
                    <a:pt x="117129" y="70925"/>
                  </a:lnTo>
                  <a:lnTo>
                    <a:pt x="121920" y="51053"/>
                  </a:lnTo>
                  <a:lnTo>
                    <a:pt x="117129" y="31182"/>
                  </a:lnTo>
                  <a:lnTo>
                    <a:pt x="104065" y="14954"/>
                  </a:lnTo>
                  <a:lnTo>
                    <a:pt x="84688" y="4012"/>
                  </a:lnTo>
                  <a:lnTo>
                    <a:pt x="60960" y="0"/>
                  </a:lnTo>
                  <a:close/>
                </a:path>
              </a:pathLst>
            </a:custGeom>
            <a:solidFill>
              <a:srgbClr val="608FFC"/>
            </a:solidFill>
          </p:spPr>
          <p:txBody>
            <a:bodyPr wrap="square" lIns="0" tIns="0" rIns="0" bIns="0" rtlCol="0"/>
            <a:lstStyle/>
            <a:p>
              <a:endParaRPr/>
            </a:p>
          </p:txBody>
        </p:sp>
        <p:sp>
          <p:nvSpPr>
            <p:cNvPr id="204" name="object 204"/>
            <p:cNvSpPr/>
            <p:nvPr/>
          </p:nvSpPr>
          <p:spPr>
            <a:xfrm>
              <a:off x="1389888" y="3604260"/>
              <a:ext cx="121920" cy="102235"/>
            </a:xfrm>
            <a:custGeom>
              <a:avLst/>
              <a:gdLst/>
              <a:ahLst/>
              <a:cxnLst/>
              <a:rect l="l" t="t" r="r" b="b"/>
              <a:pathLst>
                <a:path w="121919" h="102235">
                  <a:moveTo>
                    <a:pt x="0" y="51053"/>
                  </a:moveTo>
                  <a:lnTo>
                    <a:pt x="4790" y="31182"/>
                  </a:lnTo>
                  <a:lnTo>
                    <a:pt x="17854" y="14954"/>
                  </a:lnTo>
                  <a:lnTo>
                    <a:pt x="37231" y="4012"/>
                  </a:lnTo>
                  <a:lnTo>
                    <a:pt x="60960" y="0"/>
                  </a:lnTo>
                  <a:lnTo>
                    <a:pt x="84688" y="4012"/>
                  </a:lnTo>
                  <a:lnTo>
                    <a:pt x="104065" y="14954"/>
                  </a:lnTo>
                  <a:lnTo>
                    <a:pt x="117129" y="31182"/>
                  </a:lnTo>
                  <a:lnTo>
                    <a:pt x="121920" y="51053"/>
                  </a:lnTo>
                  <a:lnTo>
                    <a:pt x="117129" y="70925"/>
                  </a:lnTo>
                  <a:lnTo>
                    <a:pt x="104065" y="87153"/>
                  </a:lnTo>
                  <a:lnTo>
                    <a:pt x="84688" y="98095"/>
                  </a:lnTo>
                  <a:lnTo>
                    <a:pt x="60960" y="102107"/>
                  </a:lnTo>
                  <a:lnTo>
                    <a:pt x="37231" y="98095"/>
                  </a:lnTo>
                  <a:lnTo>
                    <a:pt x="17854" y="87153"/>
                  </a:lnTo>
                  <a:lnTo>
                    <a:pt x="4790" y="70925"/>
                  </a:lnTo>
                  <a:lnTo>
                    <a:pt x="0" y="51053"/>
                  </a:lnTo>
                  <a:close/>
                </a:path>
              </a:pathLst>
            </a:custGeom>
            <a:ln w="12192">
              <a:solidFill>
                <a:srgbClr val="000000"/>
              </a:solidFill>
            </a:ln>
          </p:spPr>
          <p:txBody>
            <a:bodyPr wrap="square" lIns="0" tIns="0" rIns="0" bIns="0" rtlCol="0"/>
            <a:lstStyle/>
            <a:p>
              <a:endParaRPr/>
            </a:p>
          </p:txBody>
        </p:sp>
        <p:sp>
          <p:nvSpPr>
            <p:cNvPr id="205" name="object 205"/>
            <p:cNvSpPr/>
            <p:nvPr/>
          </p:nvSpPr>
          <p:spPr>
            <a:xfrm>
              <a:off x="1450847" y="5175504"/>
              <a:ext cx="1290955" cy="3175"/>
            </a:xfrm>
            <a:custGeom>
              <a:avLst/>
              <a:gdLst/>
              <a:ahLst/>
              <a:cxnLst/>
              <a:rect l="l" t="t" r="r" b="b"/>
              <a:pathLst>
                <a:path w="1290955" h="3175">
                  <a:moveTo>
                    <a:pt x="1290828" y="3048"/>
                  </a:moveTo>
                  <a:lnTo>
                    <a:pt x="0" y="0"/>
                  </a:lnTo>
                </a:path>
              </a:pathLst>
            </a:custGeom>
            <a:ln w="12192">
              <a:solidFill>
                <a:srgbClr val="000000"/>
              </a:solidFill>
            </a:ln>
          </p:spPr>
          <p:txBody>
            <a:bodyPr wrap="square" lIns="0" tIns="0" rIns="0" bIns="0" rtlCol="0"/>
            <a:lstStyle/>
            <a:p>
              <a:endParaRPr/>
            </a:p>
          </p:txBody>
        </p:sp>
        <p:sp>
          <p:nvSpPr>
            <p:cNvPr id="206" name="object 206"/>
            <p:cNvSpPr/>
            <p:nvPr/>
          </p:nvSpPr>
          <p:spPr>
            <a:xfrm>
              <a:off x="2252472" y="5301996"/>
              <a:ext cx="416559" cy="0"/>
            </a:xfrm>
            <a:custGeom>
              <a:avLst/>
              <a:gdLst/>
              <a:ahLst/>
              <a:cxnLst/>
              <a:rect l="l" t="t" r="r" b="b"/>
              <a:pathLst>
                <a:path w="416560">
                  <a:moveTo>
                    <a:pt x="0" y="0"/>
                  </a:moveTo>
                  <a:lnTo>
                    <a:pt x="416052" y="0"/>
                  </a:lnTo>
                </a:path>
              </a:pathLst>
            </a:custGeom>
            <a:ln w="12192">
              <a:solidFill>
                <a:srgbClr val="000000"/>
              </a:solidFill>
            </a:ln>
          </p:spPr>
          <p:txBody>
            <a:bodyPr wrap="square" lIns="0" tIns="0" rIns="0" bIns="0" rtlCol="0"/>
            <a:lstStyle/>
            <a:p>
              <a:endParaRPr/>
            </a:p>
          </p:txBody>
        </p:sp>
        <p:sp>
          <p:nvSpPr>
            <p:cNvPr id="207" name="object 207"/>
            <p:cNvSpPr/>
            <p:nvPr/>
          </p:nvSpPr>
          <p:spPr>
            <a:xfrm>
              <a:off x="2455163" y="5178552"/>
              <a:ext cx="0" cy="123825"/>
            </a:xfrm>
            <a:custGeom>
              <a:avLst/>
              <a:gdLst/>
              <a:ahLst/>
              <a:cxnLst/>
              <a:rect l="l" t="t" r="r" b="b"/>
              <a:pathLst>
                <a:path h="123825">
                  <a:moveTo>
                    <a:pt x="0" y="123444"/>
                  </a:moveTo>
                  <a:lnTo>
                    <a:pt x="0" y="0"/>
                  </a:lnTo>
                </a:path>
              </a:pathLst>
            </a:custGeom>
            <a:ln w="12192">
              <a:solidFill>
                <a:srgbClr val="000000"/>
              </a:solidFill>
            </a:ln>
          </p:spPr>
          <p:txBody>
            <a:bodyPr wrap="square" lIns="0" tIns="0" rIns="0" bIns="0" rtlCol="0"/>
            <a:lstStyle/>
            <a:p>
              <a:endParaRPr/>
            </a:p>
          </p:txBody>
        </p:sp>
        <p:sp>
          <p:nvSpPr>
            <p:cNvPr id="208" name="object 208"/>
            <p:cNvSpPr/>
            <p:nvPr/>
          </p:nvSpPr>
          <p:spPr>
            <a:xfrm>
              <a:off x="1450847" y="4963668"/>
              <a:ext cx="0" cy="205740"/>
            </a:xfrm>
            <a:custGeom>
              <a:avLst/>
              <a:gdLst/>
              <a:ahLst/>
              <a:cxnLst/>
              <a:rect l="l" t="t" r="r" b="b"/>
              <a:pathLst>
                <a:path h="205739">
                  <a:moveTo>
                    <a:pt x="0" y="0"/>
                  </a:moveTo>
                  <a:lnTo>
                    <a:pt x="0" y="205739"/>
                  </a:lnTo>
                </a:path>
              </a:pathLst>
            </a:custGeom>
            <a:ln w="12192">
              <a:solidFill>
                <a:srgbClr val="000000"/>
              </a:solidFill>
            </a:ln>
          </p:spPr>
          <p:txBody>
            <a:bodyPr wrap="square" lIns="0" tIns="0" rIns="0" bIns="0" rtlCol="0"/>
            <a:lstStyle/>
            <a:p>
              <a:endParaRPr/>
            </a:p>
          </p:txBody>
        </p:sp>
      </p:grpSp>
      <p:sp>
        <p:nvSpPr>
          <p:cNvPr id="209" name="object 209"/>
          <p:cNvSpPr/>
          <p:nvPr/>
        </p:nvSpPr>
        <p:spPr>
          <a:xfrm>
            <a:off x="2321051" y="5366003"/>
            <a:ext cx="277495" cy="0"/>
          </a:xfrm>
          <a:custGeom>
            <a:avLst/>
            <a:gdLst/>
            <a:ahLst/>
            <a:cxnLst/>
            <a:rect l="l" t="t" r="r" b="b"/>
            <a:pathLst>
              <a:path w="277494">
                <a:moveTo>
                  <a:pt x="0" y="0"/>
                </a:moveTo>
                <a:lnTo>
                  <a:pt x="277368" y="0"/>
                </a:lnTo>
              </a:path>
            </a:pathLst>
          </a:custGeom>
          <a:ln w="12192">
            <a:solidFill>
              <a:srgbClr val="000000"/>
            </a:solidFill>
          </a:ln>
        </p:spPr>
        <p:txBody>
          <a:bodyPr wrap="square" lIns="0" tIns="0" rIns="0" bIns="0" rtlCol="0"/>
          <a:lstStyle/>
          <a:p>
            <a:endParaRPr/>
          </a:p>
        </p:txBody>
      </p:sp>
      <p:sp>
        <p:nvSpPr>
          <p:cNvPr id="210" name="object 210"/>
          <p:cNvSpPr/>
          <p:nvPr/>
        </p:nvSpPr>
        <p:spPr>
          <a:xfrm>
            <a:off x="2391155" y="5430011"/>
            <a:ext cx="139065" cy="0"/>
          </a:xfrm>
          <a:custGeom>
            <a:avLst/>
            <a:gdLst/>
            <a:ahLst/>
            <a:cxnLst/>
            <a:rect l="l" t="t" r="r" b="b"/>
            <a:pathLst>
              <a:path w="139064">
                <a:moveTo>
                  <a:pt x="0" y="0"/>
                </a:moveTo>
                <a:lnTo>
                  <a:pt x="138684" y="0"/>
                </a:lnTo>
              </a:path>
            </a:pathLst>
          </a:custGeom>
          <a:ln w="12192">
            <a:solidFill>
              <a:srgbClr val="000000"/>
            </a:solidFill>
          </a:ln>
        </p:spPr>
        <p:txBody>
          <a:bodyPr wrap="square" lIns="0" tIns="0" rIns="0" bIns="0" rtlCol="0"/>
          <a:lstStyle/>
          <a:p>
            <a:endParaRPr/>
          </a:p>
        </p:txBody>
      </p:sp>
      <p:sp>
        <p:nvSpPr>
          <p:cNvPr id="211" name="object 211"/>
          <p:cNvSpPr txBox="1"/>
          <p:nvPr/>
        </p:nvSpPr>
        <p:spPr>
          <a:xfrm>
            <a:off x="4216900" y="2302535"/>
            <a:ext cx="272415" cy="269240"/>
          </a:xfrm>
          <a:prstGeom prst="rect">
            <a:avLst/>
          </a:prstGeom>
        </p:spPr>
        <p:txBody>
          <a:bodyPr vert="horz" wrap="square" lIns="0" tIns="12065" rIns="0" bIns="0" rtlCol="0">
            <a:spAutoFit/>
          </a:bodyPr>
          <a:lstStyle/>
          <a:p>
            <a:pPr marL="38100">
              <a:lnSpc>
                <a:spcPct val="100000"/>
              </a:lnSpc>
              <a:spcBef>
                <a:spcPts val="95"/>
              </a:spcBef>
            </a:pPr>
            <a:r>
              <a:rPr sz="1600" spc="-25" dirty="0">
                <a:latin typeface="Arial"/>
                <a:cs typeface="Arial"/>
              </a:rPr>
              <a:t>V</a:t>
            </a:r>
            <a:r>
              <a:rPr sz="1575" spc="-37" baseline="-21164" dirty="0">
                <a:latin typeface="Arial"/>
                <a:cs typeface="Arial"/>
              </a:rPr>
              <a:t>a</a:t>
            </a:r>
            <a:endParaRPr sz="1575" baseline="-21164">
              <a:latin typeface="Arial"/>
              <a:cs typeface="Arial"/>
            </a:endParaRPr>
          </a:p>
        </p:txBody>
      </p:sp>
      <p:sp>
        <p:nvSpPr>
          <p:cNvPr id="212" name="object 212"/>
          <p:cNvSpPr txBox="1"/>
          <p:nvPr/>
        </p:nvSpPr>
        <p:spPr>
          <a:xfrm>
            <a:off x="3214056" y="2378703"/>
            <a:ext cx="160655" cy="554990"/>
          </a:xfrm>
          <a:prstGeom prst="rect">
            <a:avLst/>
          </a:prstGeom>
        </p:spPr>
        <p:txBody>
          <a:bodyPr vert="horz" wrap="square" lIns="0" tIns="85725" rIns="0" bIns="0" rtlCol="0">
            <a:spAutoFit/>
          </a:bodyPr>
          <a:lstStyle/>
          <a:p>
            <a:pPr marL="12700">
              <a:lnSpc>
                <a:spcPct val="100000"/>
              </a:lnSpc>
              <a:spcBef>
                <a:spcPts val="675"/>
              </a:spcBef>
            </a:pPr>
            <a:r>
              <a:rPr sz="1600" spc="-5" dirty="0">
                <a:latin typeface="Arial"/>
                <a:cs typeface="Arial"/>
              </a:rPr>
              <a:t>V</a:t>
            </a:r>
            <a:endParaRPr sz="1600">
              <a:latin typeface="Arial"/>
              <a:cs typeface="Arial"/>
            </a:endParaRPr>
          </a:p>
          <a:p>
            <a:pPr marL="12700">
              <a:lnSpc>
                <a:spcPct val="100000"/>
              </a:lnSpc>
              <a:spcBef>
                <a:spcPts val="405"/>
              </a:spcBef>
            </a:pPr>
            <a:r>
              <a:rPr sz="1050" spc="10" dirty="0">
                <a:latin typeface="Arial"/>
                <a:cs typeface="Arial"/>
              </a:rPr>
              <a:t>b</a:t>
            </a:r>
            <a:endParaRPr sz="1050">
              <a:latin typeface="Arial"/>
              <a:cs typeface="Arial"/>
            </a:endParaRPr>
          </a:p>
        </p:txBody>
      </p:sp>
      <p:sp>
        <p:nvSpPr>
          <p:cNvPr id="213" name="object 213"/>
          <p:cNvSpPr txBox="1"/>
          <p:nvPr/>
        </p:nvSpPr>
        <p:spPr>
          <a:xfrm>
            <a:off x="3904960" y="2270401"/>
            <a:ext cx="208279" cy="269240"/>
          </a:xfrm>
          <a:prstGeom prst="rect">
            <a:avLst/>
          </a:prstGeom>
        </p:spPr>
        <p:txBody>
          <a:bodyPr vert="horz" wrap="square" lIns="0" tIns="12065" rIns="0" bIns="0" rtlCol="0">
            <a:spAutoFit/>
          </a:bodyPr>
          <a:lstStyle/>
          <a:p>
            <a:pPr marL="38100">
              <a:lnSpc>
                <a:spcPct val="100000"/>
              </a:lnSpc>
              <a:spcBef>
                <a:spcPts val="95"/>
              </a:spcBef>
            </a:pPr>
            <a:r>
              <a:rPr sz="1600" spc="-25" dirty="0">
                <a:latin typeface="Arial"/>
                <a:cs typeface="Arial"/>
              </a:rPr>
              <a:t>I</a:t>
            </a:r>
            <a:r>
              <a:rPr sz="1575" spc="-37" baseline="-21164" dirty="0">
                <a:latin typeface="Arial"/>
                <a:cs typeface="Arial"/>
              </a:rPr>
              <a:t>a</a:t>
            </a:r>
            <a:endParaRPr sz="1575" baseline="-21164">
              <a:latin typeface="Arial"/>
              <a:cs typeface="Arial"/>
            </a:endParaRPr>
          </a:p>
        </p:txBody>
      </p:sp>
      <p:sp>
        <p:nvSpPr>
          <p:cNvPr id="214" name="object 214"/>
          <p:cNvSpPr txBox="1"/>
          <p:nvPr/>
        </p:nvSpPr>
        <p:spPr>
          <a:xfrm>
            <a:off x="3373508" y="2227556"/>
            <a:ext cx="208279" cy="269240"/>
          </a:xfrm>
          <a:prstGeom prst="rect">
            <a:avLst/>
          </a:prstGeom>
        </p:spPr>
        <p:txBody>
          <a:bodyPr vert="horz" wrap="square" lIns="0" tIns="12065" rIns="0" bIns="0" rtlCol="0">
            <a:spAutoFit/>
          </a:bodyPr>
          <a:lstStyle/>
          <a:p>
            <a:pPr marL="38100">
              <a:lnSpc>
                <a:spcPct val="100000"/>
              </a:lnSpc>
              <a:spcBef>
                <a:spcPts val="95"/>
              </a:spcBef>
            </a:pPr>
            <a:r>
              <a:rPr sz="1600" spc="-25" dirty="0">
                <a:latin typeface="Arial"/>
                <a:cs typeface="Arial"/>
              </a:rPr>
              <a:t>I</a:t>
            </a:r>
            <a:r>
              <a:rPr sz="1575" spc="-37" baseline="-21164" dirty="0">
                <a:latin typeface="Arial"/>
                <a:cs typeface="Arial"/>
              </a:rPr>
              <a:t>b</a:t>
            </a:r>
            <a:endParaRPr sz="1575" baseline="-21164">
              <a:latin typeface="Arial"/>
              <a:cs typeface="Arial"/>
            </a:endParaRPr>
          </a:p>
        </p:txBody>
      </p:sp>
      <p:sp>
        <p:nvSpPr>
          <p:cNvPr id="215" name="object 215"/>
          <p:cNvSpPr txBox="1"/>
          <p:nvPr/>
        </p:nvSpPr>
        <p:spPr>
          <a:xfrm>
            <a:off x="3463047" y="1306583"/>
            <a:ext cx="400050" cy="740410"/>
          </a:xfrm>
          <a:prstGeom prst="rect">
            <a:avLst/>
          </a:prstGeom>
        </p:spPr>
        <p:txBody>
          <a:bodyPr vert="horz" wrap="square" lIns="0" tIns="12700" rIns="0" bIns="0" rtlCol="0">
            <a:spAutoFit/>
          </a:bodyPr>
          <a:lstStyle/>
          <a:p>
            <a:pPr marL="38100">
              <a:lnSpc>
                <a:spcPct val="100000"/>
              </a:lnSpc>
              <a:spcBef>
                <a:spcPts val="100"/>
              </a:spcBef>
            </a:pPr>
            <a:r>
              <a:rPr sz="900" spc="-25" dirty="0">
                <a:latin typeface="Arial"/>
                <a:cs typeface="Arial"/>
              </a:rPr>
              <a:t>270</a:t>
            </a:r>
            <a:endParaRPr sz="900">
              <a:latin typeface="Arial"/>
              <a:cs typeface="Arial"/>
            </a:endParaRPr>
          </a:p>
          <a:p>
            <a:pPr marL="38100">
              <a:lnSpc>
                <a:spcPts val="965"/>
              </a:lnSpc>
            </a:pPr>
            <a:r>
              <a:rPr sz="900" dirty="0">
                <a:latin typeface="Arial"/>
                <a:cs typeface="Arial"/>
              </a:rPr>
              <a:t>°</a:t>
            </a:r>
            <a:endParaRPr sz="900">
              <a:latin typeface="Arial"/>
              <a:cs typeface="Arial"/>
            </a:endParaRPr>
          </a:p>
          <a:p>
            <a:pPr marL="109855">
              <a:lnSpc>
                <a:spcPts val="1735"/>
              </a:lnSpc>
            </a:pPr>
            <a:r>
              <a:rPr sz="1600" spc="-5" dirty="0">
                <a:latin typeface="Arial"/>
                <a:cs typeface="Arial"/>
              </a:rPr>
              <a:t>V</a:t>
            </a:r>
            <a:endParaRPr sz="1600">
              <a:latin typeface="Arial"/>
              <a:cs typeface="Arial"/>
            </a:endParaRPr>
          </a:p>
          <a:p>
            <a:pPr marL="109855">
              <a:lnSpc>
                <a:spcPts val="1850"/>
              </a:lnSpc>
            </a:pPr>
            <a:r>
              <a:rPr sz="1050" dirty="0">
                <a:latin typeface="Arial"/>
                <a:cs typeface="Arial"/>
              </a:rPr>
              <a:t>c</a:t>
            </a:r>
            <a:r>
              <a:rPr sz="1050" spc="175" dirty="0">
                <a:latin typeface="Arial"/>
                <a:cs typeface="Arial"/>
              </a:rPr>
              <a:t> </a:t>
            </a:r>
            <a:r>
              <a:rPr sz="2400" spc="-37" baseline="-5208" dirty="0">
                <a:latin typeface="Arial"/>
                <a:cs typeface="Arial"/>
              </a:rPr>
              <a:t>I</a:t>
            </a:r>
            <a:r>
              <a:rPr sz="1575" spc="-37" baseline="-29100" dirty="0">
                <a:latin typeface="Arial"/>
                <a:cs typeface="Arial"/>
              </a:rPr>
              <a:t>c</a:t>
            </a:r>
            <a:endParaRPr sz="1575" baseline="-29100">
              <a:latin typeface="Arial"/>
              <a:cs typeface="Arial"/>
            </a:endParaRPr>
          </a:p>
        </p:txBody>
      </p:sp>
      <p:sp>
        <p:nvSpPr>
          <p:cNvPr id="216" name="object 216"/>
          <p:cNvSpPr txBox="1"/>
          <p:nvPr/>
        </p:nvSpPr>
        <p:spPr>
          <a:xfrm>
            <a:off x="6088537" y="2291824"/>
            <a:ext cx="272415" cy="269240"/>
          </a:xfrm>
          <a:prstGeom prst="rect">
            <a:avLst/>
          </a:prstGeom>
        </p:spPr>
        <p:txBody>
          <a:bodyPr vert="horz" wrap="square" lIns="0" tIns="12065" rIns="0" bIns="0" rtlCol="0">
            <a:spAutoFit/>
          </a:bodyPr>
          <a:lstStyle/>
          <a:p>
            <a:pPr marL="38100">
              <a:lnSpc>
                <a:spcPct val="100000"/>
              </a:lnSpc>
              <a:spcBef>
                <a:spcPts val="95"/>
              </a:spcBef>
            </a:pPr>
            <a:r>
              <a:rPr sz="1600" spc="-25" dirty="0">
                <a:latin typeface="Arial"/>
                <a:cs typeface="Arial"/>
              </a:rPr>
              <a:t>V</a:t>
            </a:r>
            <a:r>
              <a:rPr sz="1575" spc="-37" baseline="-21164" dirty="0">
                <a:latin typeface="Arial"/>
                <a:cs typeface="Arial"/>
              </a:rPr>
              <a:t>a</a:t>
            </a:r>
            <a:endParaRPr sz="1575" baseline="-21164">
              <a:latin typeface="Arial"/>
              <a:cs typeface="Arial"/>
            </a:endParaRPr>
          </a:p>
        </p:txBody>
      </p:sp>
      <p:sp>
        <p:nvSpPr>
          <p:cNvPr id="217" name="object 217"/>
          <p:cNvSpPr txBox="1"/>
          <p:nvPr/>
        </p:nvSpPr>
        <p:spPr>
          <a:xfrm>
            <a:off x="4993266" y="4316232"/>
            <a:ext cx="160655"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Arial"/>
                <a:cs typeface="Arial"/>
              </a:rPr>
              <a:t>V</a:t>
            </a:r>
            <a:endParaRPr sz="1600">
              <a:latin typeface="Arial"/>
              <a:cs typeface="Arial"/>
            </a:endParaRPr>
          </a:p>
        </p:txBody>
      </p:sp>
      <p:sp>
        <p:nvSpPr>
          <p:cNvPr id="218" name="object 218"/>
          <p:cNvSpPr txBox="1"/>
          <p:nvPr/>
        </p:nvSpPr>
        <p:spPr>
          <a:xfrm>
            <a:off x="5113661" y="4432056"/>
            <a:ext cx="100965" cy="188595"/>
          </a:xfrm>
          <a:prstGeom prst="rect">
            <a:avLst/>
          </a:prstGeom>
        </p:spPr>
        <p:txBody>
          <a:bodyPr vert="horz" wrap="square" lIns="0" tIns="14604" rIns="0" bIns="0" rtlCol="0">
            <a:spAutoFit/>
          </a:bodyPr>
          <a:lstStyle/>
          <a:p>
            <a:pPr marL="12700">
              <a:lnSpc>
                <a:spcPct val="100000"/>
              </a:lnSpc>
              <a:spcBef>
                <a:spcPts val="114"/>
              </a:spcBef>
            </a:pPr>
            <a:r>
              <a:rPr sz="1050" spc="10" dirty="0">
                <a:latin typeface="Arial"/>
                <a:cs typeface="Arial"/>
              </a:rPr>
              <a:t>a</a:t>
            </a:r>
            <a:endParaRPr sz="1050">
              <a:latin typeface="Arial"/>
              <a:cs typeface="Arial"/>
            </a:endParaRPr>
          </a:p>
        </p:txBody>
      </p:sp>
      <p:sp>
        <p:nvSpPr>
          <p:cNvPr id="219" name="object 219"/>
          <p:cNvSpPr txBox="1"/>
          <p:nvPr/>
        </p:nvSpPr>
        <p:spPr>
          <a:xfrm>
            <a:off x="5765045" y="2281112"/>
            <a:ext cx="208279" cy="269240"/>
          </a:xfrm>
          <a:prstGeom prst="rect">
            <a:avLst/>
          </a:prstGeom>
        </p:spPr>
        <p:txBody>
          <a:bodyPr vert="horz" wrap="square" lIns="0" tIns="12065" rIns="0" bIns="0" rtlCol="0">
            <a:spAutoFit/>
          </a:bodyPr>
          <a:lstStyle/>
          <a:p>
            <a:pPr marL="38100">
              <a:lnSpc>
                <a:spcPct val="100000"/>
              </a:lnSpc>
              <a:spcBef>
                <a:spcPts val="95"/>
              </a:spcBef>
            </a:pPr>
            <a:r>
              <a:rPr sz="1600" spc="-25" dirty="0">
                <a:latin typeface="Arial"/>
                <a:cs typeface="Arial"/>
              </a:rPr>
              <a:t>I</a:t>
            </a:r>
            <a:r>
              <a:rPr sz="1575" spc="-37" baseline="-21164" dirty="0">
                <a:latin typeface="Arial"/>
                <a:cs typeface="Arial"/>
              </a:rPr>
              <a:t>a</a:t>
            </a:r>
            <a:endParaRPr sz="1575" baseline="-21164">
              <a:latin typeface="Arial"/>
              <a:cs typeface="Arial"/>
            </a:endParaRPr>
          </a:p>
        </p:txBody>
      </p:sp>
      <p:sp>
        <p:nvSpPr>
          <p:cNvPr id="220" name="object 220"/>
          <p:cNvSpPr txBox="1"/>
          <p:nvPr/>
        </p:nvSpPr>
        <p:spPr>
          <a:xfrm>
            <a:off x="4852333" y="4873212"/>
            <a:ext cx="208279" cy="269240"/>
          </a:xfrm>
          <a:prstGeom prst="rect">
            <a:avLst/>
          </a:prstGeom>
        </p:spPr>
        <p:txBody>
          <a:bodyPr vert="horz" wrap="square" lIns="0" tIns="12065" rIns="0" bIns="0" rtlCol="0">
            <a:spAutoFit/>
          </a:bodyPr>
          <a:lstStyle/>
          <a:p>
            <a:pPr marL="38100">
              <a:lnSpc>
                <a:spcPct val="100000"/>
              </a:lnSpc>
              <a:spcBef>
                <a:spcPts val="95"/>
              </a:spcBef>
            </a:pPr>
            <a:r>
              <a:rPr sz="1600" spc="-25" dirty="0">
                <a:latin typeface="Arial"/>
                <a:cs typeface="Arial"/>
              </a:rPr>
              <a:t>I</a:t>
            </a:r>
            <a:r>
              <a:rPr sz="1575" spc="-37" baseline="-21164" dirty="0">
                <a:latin typeface="Arial"/>
                <a:cs typeface="Arial"/>
              </a:rPr>
              <a:t>a</a:t>
            </a:r>
            <a:endParaRPr sz="1575" baseline="-21164">
              <a:latin typeface="Arial"/>
              <a:cs typeface="Arial"/>
            </a:endParaRPr>
          </a:p>
        </p:txBody>
      </p:sp>
      <p:sp>
        <p:nvSpPr>
          <p:cNvPr id="221" name="object 221"/>
          <p:cNvSpPr txBox="1"/>
          <p:nvPr/>
        </p:nvSpPr>
        <p:spPr>
          <a:xfrm>
            <a:off x="3918808" y="4316232"/>
            <a:ext cx="160655"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Arial"/>
                <a:cs typeface="Arial"/>
              </a:rPr>
              <a:t>V</a:t>
            </a:r>
            <a:endParaRPr sz="1600">
              <a:latin typeface="Arial"/>
              <a:cs typeface="Arial"/>
            </a:endParaRPr>
          </a:p>
        </p:txBody>
      </p:sp>
      <p:sp>
        <p:nvSpPr>
          <p:cNvPr id="222" name="object 222"/>
          <p:cNvSpPr txBox="1"/>
          <p:nvPr/>
        </p:nvSpPr>
        <p:spPr>
          <a:xfrm>
            <a:off x="3918808" y="4608839"/>
            <a:ext cx="100965" cy="188595"/>
          </a:xfrm>
          <a:prstGeom prst="rect">
            <a:avLst/>
          </a:prstGeom>
        </p:spPr>
        <p:txBody>
          <a:bodyPr vert="horz" wrap="square" lIns="0" tIns="14604" rIns="0" bIns="0" rtlCol="0">
            <a:spAutoFit/>
          </a:bodyPr>
          <a:lstStyle/>
          <a:p>
            <a:pPr marL="12700">
              <a:lnSpc>
                <a:spcPct val="100000"/>
              </a:lnSpc>
              <a:spcBef>
                <a:spcPts val="114"/>
              </a:spcBef>
            </a:pPr>
            <a:r>
              <a:rPr sz="1050" spc="10" dirty="0">
                <a:latin typeface="Arial"/>
                <a:cs typeface="Arial"/>
              </a:rPr>
              <a:t>b</a:t>
            </a:r>
            <a:endParaRPr sz="1050">
              <a:latin typeface="Arial"/>
              <a:cs typeface="Arial"/>
            </a:endParaRPr>
          </a:p>
        </p:txBody>
      </p:sp>
      <p:sp>
        <p:nvSpPr>
          <p:cNvPr id="223" name="object 223"/>
          <p:cNvSpPr txBox="1"/>
          <p:nvPr/>
        </p:nvSpPr>
        <p:spPr>
          <a:xfrm>
            <a:off x="5118059" y="2548892"/>
            <a:ext cx="208279" cy="269240"/>
          </a:xfrm>
          <a:prstGeom prst="rect">
            <a:avLst/>
          </a:prstGeom>
        </p:spPr>
        <p:txBody>
          <a:bodyPr vert="horz" wrap="square" lIns="0" tIns="12065" rIns="0" bIns="0" rtlCol="0">
            <a:spAutoFit/>
          </a:bodyPr>
          <a:lstStyle/>
          <a:p>
            <a:pPr marL="38100">
              <a:lnSpc>
                <a:spcPct val="100000"/>
              </a:lnSpc>
              <a:spcBef>
                <a:spcPts val="95"/>
              </a:spcBef>
            </a:pPr>
            <a:r>
              <a:rPr sz="1600" spc="-25" dirty="0">
                <a:latin typeface="Arial"/>
                <a:cs typeface="Arial"/>
              </a:rPr>
              <a:t>I</a:t>
            </a:r>
            <a:r>
              <a:rPr sz="1575" spc="-37" baseline="-21164" dirty="0">
                <a:latin typeface="Arial"/>
                <a:cs typeface="Arial"/>
              </a:rPr>
              <a:t>b</a:t>
            </a:r>
            <a:endParaRPr sz="1575" baseline="-21164">
              <a:latin typeface="Arial"/>
              <a:cs typeface="Arial"/>
            </a:endParaRPr>
          </a:p>
        </p:txBody>
      </p:sp>
      <p:sp>
        <p:nvSpPr>
          <p:cNvPr id="224" name="object 224"/>
          <p:cNvSpPr txBox="1"/>
          <p:nvPr/>
        </p:nvSpPr>
        <p:spPr>
          <a:xfrm>
            <a:off x="5304356" y="1306583"/>
            <a:ext cx="361315" cy="729615"/>
          </a:xfrm>
          <a:prstGeom prst="rect">
            <a:avLst/>
          </a:prstGeom>
        </p:spPr>
        <p:txBody>
          <a:bodyPr vert="horz" wrap="square" lIns="0" tIns="12700" rIns="0" bIns="0" rtlCol="0">
            <a:spAutoFit/>
          </a:bodyPr>
          <a:lstStyle/>
          <a:p>
            <a:pPr marL="38100">
              <a:lnSpc>
                <a:spcPct val="100000"/>
              </a:lnSpc>
              <a:spcBef>
                <a:spcPts val="100"/>
              </a:spcBef>
            </a:pPr>
            <a:r>
              <a:rPr sz="900" spc="-25" dirty="0">
                <a:latin typeface="Arial"/>
                <a:cs typeface="Arial"/>
              </a:rPr>
              <a:t>270</a:t>
            </a:r>
            <a:endParaRPr sz="900">
              <a:latin typeface="Arial"/>
              <a:cs typeface="Arial"/>
            </a:endParaRPr>
          </a:p>
          <a:p>
            <a:pPr marL="38100">
              <a:lnSpc>
                <a:spcPts val="885"/>
              </a:lnSpc>
            </a:pPr>
            <a:r>
              <a:rPr sz="900" dirty="0">
                <a:latin typeface="Arial"/>
                <a:cs typeface="Arial"/>
              </a:rPr>
              <a:t>°</a:t>
            </a:r>
            <a:endParaRPr sz="900">
              <a:latin typeface="Arial"/>
              <a:cs typeface="Arial"/>
            </a:endParaRPr>
          </a:p>
          <a:p>
            <a:pPr marL="71120">
              <a:lnSpc>
                <a:spcPts val="1689"/>
              </a:lnSpc>
            </a:pPr>
            <a:r>
              <a:rPr sz="1600" spc="-5" dirty="0">
                <a:latin typeface="Arial"/>
                <a:cs typeface="Arial"/>
              </a:rPr>
              <a:t>V</a:t>
            </a:r>
            <a:endParaRPr sz="1600">
              <a:latin typeface="Arial"/>
              <a:cs typeface="Arial"/>
            </a:endParaRPr>
          </a:p>
          <a:p>
            <a:pPr marL="71120">
              <a:lnSpc>
                <a:spcPts val="1889"/>
              </a:lnSpc>
            </a:pPr>
            <a:r>
              <a:rPr sz="1575" baseline="5291" dirty="0">
                <a:latin typeface="Arial"/>
                <a:cs typeface="Arial"/>
              </a:rPr>
              <a:t>c</a:t>
            </a:r>
            <a:r>
              <a:rPr sz="1575" spc="262" baseline="5291" dirty="0">
                <a:latin typeface="Arial"/>
                <a:cs typeface="Arial"/>
              </a:rPr>
              <a:t> </a:t>
            </a:r>
            <a:r>
              <a:rPr sz="1600" spc="-25" dirty="0">
                <a:latin typeface="Arial"/>
                <a:cs typeface="Arial"/>
              </a:rPr>
              <a:t>I</a:t>
            </a:r>
            <a:r>
              <a:rPr sz="1575" spc="-37" baseline="-21164" dirty="0">
                <a:latin typeface="Arial"/>
                <a:cs typeface="Arial"/>
              </a:rPr>
              <a:t>c</a:t>
            </a:r>
            <a:endParaRPr sz="1575" baseline="-21164">
              <a:latin typeface="Arial"/>
              <a:cs typeface="Arial"/>
            </a:endParaRPr>
          </a:p>
        </p:txBody>
      </p:sp>
      <p:sp>
        <p:nvSpPr>
          <p:cNvPr id="225" name="object 225"/>
          <p:cNvSpPr txBox="1"/>
          <p:nvPr/>
        </p:nvSpPr>
        <p:spPr>
          <a:xfrm>
            <a:off x="3953467" y="4830367"/>
            <a:ext cx="81915"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Arial"/>
                <a:cs typeface="Arial"/>
              </a:rPr>
              <a:t>I</a:t>
            </a:r>
            <a:endParaRPr sz="1600">
              <a:latin typeface="Arial"/>
              <a:cs typeface="Arial"/>
            </a:endParaRPr>
          </a:p>
        </p:txBody>
      </p:sp>
      <p:sp>
        <p:nvSpPr>
          <p:cNvPr id="226" name="object 226"/>
          <p:cNvSpPr txBox="1"/>
          <p:nvPr/>
        </p:nvSpPr>
        <p:spPr>
          <a:xfrm>
            <a:off x="4009856" y="4946191"/>
            <a:ext cx="100965" cy="188595"/>
          </a:xfrm>
          <a:prstGeom prst="rect">
            <a:avLst/>
          </a:prstGeom>
        </p:spPr>
        <p:txBody>
          <a:bodyPr vert="horz" wrap="square" lIns="0" tIns="14604" rIns="0" bIns="0" rtlCol="0">
            <a:spAutoFit/>
          </a:bodyPr>
          <a:lstStyle/>
          <a:p>
            <a:pPr marL="12700">
              <a:lnSpc>
                <a:spcPct val="100000"/>
              </a:lnSpc>
              <a:spcBef>
                <a:spcPts val="114"/>
              </a:spcBef>
            </a:pPr>
            <a:r>
              <a:rPr sz="1050" spc="10" dirty="0">
                <a:latin typeface="Arial"/>
                <a:cs typeface="Arial"/>
              </a:rPr>
              <a:t>b</a:t>
            </a:r>
            <a:endParaRPr sz="1050">
              <a:latin typeface="Arial"/>
              <a:cs typeface="Arial"/>
            </a:endParaRPr>
          </a:p>
        </p:txBody>
      </p:sp>
      <p:sp>
        <p:nvSpPr>
          <p:cNvPr id="227" name="object 227"/>
          <p:cNvSpPr txBox="1"/>
          <p:nvPr/>
        </p:nvSpPr>
        <p:spPr>
          <a:xfrm>
            <a:off x="4681325" y="3867553"/>
            <a:ext cx="160655" cy="554990"/>
          </a:xfrm>
          <a:prstGeom prst="rect">
            <a:avLst/>
          </a:prstGeom>
        </p:spPr>
        <p:txBody>
          <a:bodyPr vert="horz" wrap="square" lIns="0" tIns="85725" rIns="0" bIns="0" rtlCol="0">
            <a:spAutoFit/>
          </a:bodyPr>
          <a:lstStyle/>
          <a:p>
            <a:pPr marL="12700">
              <a:lnSpc>
                <a:spcPct val="100000"/>
              </a:lnSpc>
              <a:spcBef>
                <a:spcPts val="675"/>
              </a:spcBef>
            </a:pPr>
            <a:r>
              <a:rPr sz="1600" spc="-5" dirty="0">
                <a:latin typeface="Arial"/>
                <a:cs typeface="Arial"/>
              </a:rPr>
              <a:t>V</a:t>
            </a:r>
            <a:endParaRPr sz="1600">
              <a:latin typeface="Arial"/>
              <a:cs typeface="Arial"/>
            </a:endParaRPr>
          </a:p>
          <a:p>
            <a:pPr marL="12700">
              <a:lnSpc>
                <a:spcPct val="100000"/>
              </a:lnSpc>
              <a:spcBef>
                <a:spcPts val="405"/>
              </a:spcBef>
            </a:pPr>
            <a:r>
              <a:rPr sz="1050" spc="5" dirty="0">
                <a:latin typeface="Arial"/>
                <a:cs typeface="Arial"/>
              </a:rPr>
              <a:t>c</a:t>
            </a:r>
            <a:endParaRPr sz="1050">
              <a:latin typeface="Arial"/>
              <a:cs typeface="Arial"/>
            </a:endParaRPr>
          </a:p>
        </p:txBody>
      </p:sp>
      <p:grpSp>
        <p:nvGrpSpPr>
          <p:cNvPr id="228" name="object 228"/>
          <p:cNvGrpSpPr/>
          <p:nvPr/>
        </p:nvGrpSpPr>
        <p:grpSpPr>
          <a:xfrm>
            <a:off x="6580378" y="1398777"/>
            <a:ext cx="1751964" cy="1619250"/>
            <a:chOff x="6580378" y="1398777"/>
            <a:chExt cx="1751964" cy="1619250"/>
          </a:xfrm>
        </p:grpSpPr>
        <p:sp>
          <p:nvSpPr>
            <p:cNvPr id="229" name="object 229"/>
            <p:cNvSpPr/>
            <p:nvPr/>
          </p:nvSpPr>
          <p:spPr>
            <a:xfrm>
              <a:off x="7460742" y="2215133"/>
              <a:ext cx="772795" cy="0"/>
            </a:xfrm>
            <a:custGeom>
              <a:avLst/>
              <a:gdLst/>
              <a:ahLst/>
              <a:cxnLst/>
              <a:rect l="l" t="t" r="r" b="b"/>
              <a:pathLst>
                <a:path w="772795">
                  <a:moveTo>
                    <a:pt x="0" y="0"/>
                  </a:moveTo>
                  <a:lnTo>
                    <a:pt x="772668" y="0"/>
                  </a:lnTo>
                </a:path>
              </a:pathLst>
            </a:custGeom>
            <a:ln w="25908">
              <a:solidFill>
                <a:srgbClr val="0000C6"/>
              </a:solidFill>
            </a:ln>
          </p:spPr>
          <p:txBody>
            <a:bodyPr wrap="square" lIns="0" tIns="0" rIns="0" bIns="0" rtlCol="0"/>
            <a:lstStyle/>
            <a:p>
              <a:endParaRPr/>
            </a:p>
          </p:txBody>
        </p:sp>
        <p:sp>
          <p:nvSpPr>
            <p:cNvPr id="230" name="object 230"/>
            <p:cNvSpPr/>
            <p:nvPr/>
          </p:nvSpPr>
          <p:spPr>
            <a:xfrm>
              <a:off x="8111490" y="2155697"/>
              <a:ext cx="123825" cy="59690"/>
            </a:xfrm>
            <a:custGeom>
              <a:avLst/>
              <a:gdLst/>
              <a:ahLst/>
              <a:cxnLst/>
              <a:rect l="l" t="t" r="r" b="b"/>
              <a:pathLst>
                <a:path w="123825" h="59689">
                  <a:moveTo>
                    <a:pt x="123444" y="59436"/>
                  </a:moveTo>
                  <a:lnTo>
                    <a:pt x="0" y="0"/>
                  </a:lnTo>
                </a:path>
              </a:pathLst>
            </a:custGeom>
            <a:ln w="25908">
              <a:solidFill>
                <a:srgbClr val="0000C6"/>
              </a:solidFill>
            </a:ln>
          </p:spPr>
          <p:txBody>
            <a:bodyPr wrap="square" lIns="0" tIns="0" rIns="0" bIns="0" rtlCol="0"/>
            <a:lstStyle/>
            <a:p>
              <a:endParaRPr/>
            </a:p>
          </p:txBody>
        </p:sp>
        <p:sp>
          <p:nvSpPr>
            <p:cNvPr id="231" name="object 231"/>
            <p:cNvSpPr/>
            <p:nvPr/>
          </p:nvSpPr>
          <p:spPr>
            <a:xfrm>
              <a:off x="8105394" y="2215133"/>
              <a:ext cx="121920" cy="60960"/>
            </a:xfrm>
            <a:custGeom>
              <a:avLst/>
              <a:gdLst/>
              <a:ahLst/>
              <a:cxnLst/>
              <a:rect l="l" t="t" r="r" b="b"/>
              <a:pathLst>
                <a:path w="121920" h="60960">
                  <a:moveTo>
                    <a:pt x="121920" y="0"/>
                  </a:moveTo>
                  <a:lnTo>
                    <a:pt x="0" y="60960"/>
                  </a:lnTo>
                </a:path>
              </a:pathLst>
            </a:custGeom>
            <a:ln w="25908">
              <a:solidFill>
                <a:srgbClr val="0000C6"/>
              </a:solidFill>
            </a:ln>
          </p:spPr>
          <p:txBody>
            <a:bodyPr wrap="square" lIns="0" tIns="0" rIns="0" bIns="0" rtlCol="0"/>
            <a:lstStyle/>
            <a:p>
              <a:endParaRPr/>
            </a:p>
          </p:txBody>
        </p:sp>
        <p:sp>
          <p:nvSpPr>
            <p:cNvPr id="232" name="object 232"/>
            <p:cNvSpPr/>
            <p:nvPr/>
          </p:nvSpPr>
          <p:spPr>
            <a:xfrm>
              <a:off x="7472172" y="1979599"/>
              <a:ext cx="436880" cy="226060"/>
            </a:xfrm>
            <a:custGeom>
              <a:avLst/>
              <a:gdLst/>
              <a:ahLst/>
              <a:cxnLst/>
              <a:rect l="l" t="t" r="r" b="b"/>
              <a:pathLst>
                <a:path w="436879" h="226060">
                  <a:moveTo>
                    <a:pt x="0" y="225628"/>
                  </a:moveTo>
                  <a:lnTo>
                    <a:pt x="436740" y="0"/>
                  </a:lnTo>
                </a:path>
              </a:pathLst>
            </a:custGeom>
            <a:ln w="12700">
              <a:solidFill>
                <a:srgbClr val="FB0128"/>
              </a:solidFill>
            </a:ln>
          </p:spPr>
          <p:txBody>
            <a:bodyPr wrap="square" lIns="0" tIns="0" rIns="0" bIns="0" rtlCol="0"/>
            <a:lstStyle/>
            <a:p>
              <a:endParaRPr/>
            </a:p>
          </p:txBody>
        </p:sp>
        <p:sp>
          <p:nvSpPr>
            <p:cNvPr id="233" name="object 233"/>
            <p:cNvSpPr/>
            <p:nvPr/>
          </p:nvSpPr>
          <p:spPr>
            <a:xfrm>
              <a:off x="7846295" y="1944625"/>
              <a:ext cx="130810" cy="92710"/>
            </a:xfrm>
            <a:custGeom>
              <a:avLst/>
              <a:gdLst/>
              <a:ahLst/>
              <a:cxnLst/>
              <a:rect l="l" t="t" r="r" b="b"/>
              <a:pathLst>
                <a:path w="130809" h="92710">
                  <a:moveTo>
                    <a:pt x="130327" y="0"/>
                  </a:moveTo>
                  <a:lnTo>
                    <a:pt x="0" y="24447"/>
                  </a:lnTo>
                  <a:lnTo>
                    <a:pt x="62623" y="34975"/>
                  </a:lnTo>
                  <a:lnTo>
                    <a:pt x="34975" y="92138"/>
                  </a:lnTo>
                  <a:lnTo>
                    <a:pt x="130327" y="0"/>
                  </a:lnTo>
                  <a:close/>
                </a:path>
              </a:pathLst>
            </a:custGeom>
            <a:solidFill>
              <a:srgbClr val="FB0128"/>
            </a:solidFill>
          </p:spPr>
          <p:txBody>
            <a:bodyPr wrap="square" lIns="0" tIns="0" rIns="0" bIns="0" rtlCol="0"/>
            <a:lstStyle/>
            <a:p>
              <a:endParaRPr/>
            </a:p>
          </p:txBody>
        </p:sp>
        <p:sp>
          <p:nvSpPr>
            <p:cNvPr id="234" name="object 234"/>
            <p:cNvSpPr/>
            <p:nvPr/>
          </p:nvSpPr>
          <p:spPr>
            <a:xfrm>
              <a:off x="6667500" y="1473707"/>
              <a:ext cx="1582420" cy="1468120"/>
            </a:xfrm>
            <a:custGeom>
              <a:avLst/>
              <a:gdLst/>
              <a:ahLst/>
              <a:cxnLst/>
              <a:rect l="l" t="t" r="r" b="b"/>
              <a:pathLst>
                <a:path w="1582420" h="1468120">
                  <a:moveTo>
                    <a:pt x="0" y="733806"/>
                  </a:moveTo>
                  <a:lnTo>
                    <a:pt x="1556" y="687398"/>
                  </a:lnTo>
                  <a:lnTo>
                    <a:pt x="6162" y="641758"/>
                  </a:lnTo>
                  <a:lnTo>
                    <a:pt x="13727" y="596971"/>
                  </a:lnTo>
                  <a:lnTo>
                    <a:pt x="24156" y="553123"/>
                  </a:lnTo>
                  <a:lnTo>
                    <a:pt x="37358" y="510300"/>
                  </a:lnTo>
                  <a:lnTo>
                    <a:pt x="53240" y="468588"/>
                  </a:lnTo>
                  <a:lnTo>
                    <a:pt x="71709" y="428072"/>
                  </a:lnTo>
                  <a:lnTo>
                    <a:pt x="92673" y="388840"/>
                  </a:lnTo>
                  <a:lnTo>
                    <a:pt x="116039" y="350976"/>
                  </a:lnTo>
                  <a:lnTo>
                    <a:pt x="141713" y="314566"/>
                  </a:lnTo>
                  <a:lnTo>
                    <a:pt x="169605" y="279698"/>
                  </a:lnTo>
                  <a:lnTo>
                    <a:pt x="199620" y="246456"/>
                  </a:lnTo>
                  <a:lnTo>
                    <a:pt x="231667" y="214926"/>
                  </a:lnTo>
                  <a:lnTo>
                    <a:pt x="265652" y="185195"/>
                  </a:lnTo>
                  <a:lnTo>
                    <a:pt x="301483" y="157349"/>
                  </a:lnTo>
                  <a:lnTo>
                    <a:pt x="339067" y="131473"/>
                  </a:lnTo>
                  <a:lnTo>
                    <a:pt x="378312" y="107654"/>
                  </a:lnTo>
                  <a:lnTo>
                    <a:pt x="419125" y="85976"/>
                  </a:lnTo>
                  <a:lnTo>
                    <a:pt x="461413" y="66528"/>
                  </a:lnTo>
                  <a:lnTo>
                    <a:pt x="505084" y="49393"/>
                  </a:lnTo>
                  <a:lnTo>
                    <a:pt x="550045" y="34659"/>
                  </a:lnTo>
                  <a:lnTo>
                    <a:pt x="596203" y="22411"/>
                  </a:lnTo>
                  <a:lnTo>
                    <a:pt x="643466" y="12735"/>
                  </a:lnTo>
                  <a:lnTo>
                    <a:pt x="691740" y="5717"/>
                  </a:lnTo>
                  <a:lnTo>
                    <a:pt x="740935" y="1443"/>
                  </a:lnTo>
                  <a:lnTo>
                    <a:pt x="790956" y="0"/>
                  </a:lnTo>
                  <a:lnTo>
                    <a:pt x="840976" y="1443"/>
                  </a:lnTo>
                  <a:lnTo>
                    <a:pt x="890171" y="5717"/>
                  </a:lnTo>
                  <a:lnTo>
                    <a:pt x="938445" y="12735"/>
                  </a:lnTo>
                  <a:lnTo>
                    <a:pt x="985708" y="22411"/>
                  </a:lnTo>
                  <a:lnTo>
                    <a:pt x="1031866" y="34659"/>
                  </a:lnTo>
                  <a:lnTo>
                    <a:pt x="1076827" y="49393"/>
                  </a:lnTo>
                  <a:lnTo>
                    <a:pt x="1120498" y="66528"/>
                  </a:lnTo>
                  <a:lnTo>
                    <a:pt x="1162786" y="85976"/>
                  </a:lnTo>
                  <a:lnTo>
                    <a:pt x="1203599" y="107654"/>
                  </a:lnTo>
                  <a:lnTo>
                    <a:pt x="1242844" y="131473"/>
                  </a:lnTo>
                  <a:lnTo>
                    <a:pt x="1280428" y="157349"/>
                  </a:lnTo>
                  <a:lnTo>
                    <a:pt x="1316259" y="185195"/>
                  </a:lnTo>
                  <a:lnTo>
                    <a:pt x="1350244" y="214926"/>
                  </a:lnTo>
                  <a:lnTo>
                    <a:pt x="1382291" y="246456"/>
                  </a:lnTo>
                  <a:lnTo>
                    <a:pt x="1412306" y="279698"/>
                  </a:lnTo>
                  <a:lnTo>
                    <a:pt x="1440198" y="314566"/>
                  </a:lnTo>
                  <a:lnTo>
                    <a:pt x="1465872" y="350976"/>
                  </a:lnTo>
                  <a:lnTo>
                    <a:pt x="1489238" y="388840"/>
                  </a:lnTo>
                  <a:lnTo>
                    <a:pt x="1510202" y="428072"/>
                  </a:lnTo>
                  <a:lnTo>
                    <a:pt x="1528671" y="468588"/>
                  </a:lnTo>
                  <a:lnTo>
                    <a:pt x="1544553" y="510300"/>
                  </a:lnTo>
                  <a:lnTo>
                    <a:pt x="1557755" y="553123"/>
                  </a:lnTo>
                  <a:lnTo>
                    <a:pt x="1568184" y="596971"/>
                  </a:lnTo>
                  <a:lnTo>
                    <a:pt x="1575749" y="641758"/>
                  </a:lnTo>
                  <a:lnTo>
                    <a:pt x="1580355" y="687398"/>
                  </a:lnTo>
                  <a:lnTo>
                    <a:pt x="1581912" y="733806"/>
                  </a:lnTo>
                  <a:lnTo>
                    <a:pt x="1580355" y="780213"/>
                  </a:lnTo>
                  <a:lnTo>
                    <a:pt x="1575749" y="825853"/>
                  </a:lnTo>
                  <a:lnTo>
                    <a:pt x="1568184" y="870640"/>
                  </a:lnTo>
                  <a:lnTo>
                    <a:pt x="1557755" y="914488"/>
                  </a:lnTo>
                  <a:lnTo>
                    <a:pt x="1544553" y="957311"/>
                  </a:lnTo>
                  <a:lnTo>
                    <a:pt x="1528671" y="999023"/>
                  </a:lnTo>
                  <a:lnTo>
                    <a:pt x="1510202" y="1039539"/>
                  </a:lnTo>
                  <a:lnTo>
                    <a:pt x="1489238" y="1078771"/>
                  </a:lnTo>
                  <a:lnTo>
                    <a:pt x="1465872" y="1116635"/>
                  </a:lnTo>
                  <a:lnTo>
                    <a:pt x="1440198" y="1153045"/>
                  </a:lnTo>
                  <a:lnTo>
                    <a:pt x="1412306" y="1187913"/>
                  </a:lnTo>
                  <a:lnTo>
                    <a:pt x="1382291" y="1221155"/>
                  </a:lnTo>
                  <a:lnTo>
                    <a:pt x="1350244" y="1252685"/>
                  </a:lnTo>
                  <a:lnTo>
                    <a:pt x="1316259" y="1282416"/>
                  </a:lnTo>
                  <a:lnTo>
                    <a:pt x="1280428" y="1310262"/>
                  </a:lnTo>
                  <a:lnTo>
                    <a:pt x="1242844" y="1336138"/>
                  </a:lnTo>
                  <a:lnTo>
                    <a:pt x="1203599" y="1359957"/>
                  </a:lnTo>
                  <a:lnTo>
                    <a:pt x="1162786" y="1381635"/>
                  </a:lnTo>
                  <a:lnTo>
                    <a:pt x="1120498" y="1401083"/>
                  </a:lnTo>
                  <a:lnTo>
                    <a:pt x="1076827" y="1418218"/>
                  </a:lnTo>
                  <a:lnTo>
                    <a:pt x="1031866" y="1432952"/>
                  </a:lnTo>
                  <a:lnTo>
                    <a:pt x="985708" y="1445200"/>
                  </a:lnTo>
                  <a:lnTo>
                    <a:pt x="938445" y="1454876"/>
                  </a:lnTo>
                  <a:lnTo>
                    <a:pt x="890171" y="1461894"/>
                  </a:lnTo>
                  <a:lnTo>
                    <a:pt x="840976" y="1466168"/>
                  </a:lnTo>
                  <a:lnTo>
                    <a:pt x="790956" y="1467612"/>
                  </a:lnTo>
                  <a:lnTo>
                    <a:pt x="740935" y="1466168"/>
                  </a:lnTo>
                  <a:lnTo>
                    <a:pt x="691740" y="1461894"/>
                  </a:lnTo>
                  <a:lnTo>
                    <a:pt x="643466" y="1454876"/>
                  </a:lnTo>
                  <a:lnTo>
                    <a:pt x="596203" y="1445200"/>
                  </a:lnTo>
                  <a:lnTo>
                    <a:pt x="550045" y="1432952"/>
                  </a:lnTo>
                  <a:lnTo>
                    <a:pt x="505084" y="1418218"/>
                  </a:lnTo>
                  <a:lnTo>
                    <a:pt x="461413" y="1401083"/>
                  </a:lnTo>
                  <a:lnTo>
                    <a:pt x="419125" y="1381635"/>
                  </a:lnTo>
                  <a:lnTo>
                    <a:pt x="378312" y="1359957"/>
                  </a:lnTo>
                  <a:lnTo>
                    <a:pt x="339067" y="1336138"/>
                  </a:lnTo>
                  <a:lnTo>
                    <a:pt x="301483" y="1310262"/>
                  </a:lnTo>
                  <a:lnTo>
                    <a:pt x="265652" y="1282416"/>
                  </a:lnTo>
                  <a:lnTo>
                    <a:pt x="231667" y="1252685"/>
                  </a:lnTo>
                  <a:lnTo>
                    <a:pt x="199620" y="1221155"/>
                  </a:lnTo>
                  <a:lnTo>
                    <a:pt x="169605" y="1187913"/>
                  </a:lnTo>
                  <a:lnTo>
                    <a:pt x="141713" y="1153045"/>
                  </a:lnTo>
                  <a:lnTo>
                    <a:pt x="116039" y="1116635"/>
                  </a:lnTo>
                  <a:lnTo>
                    <a:pt x="92673" y="1078771"/>
                  </a:lnTo>
                  <a:lnTo>
                    <a:pt x="71709" y="1039539"/>
                  </a:lnTo>
                  <a:lnTo>
                    <a:pt x="53240" y="999023"/>
                  </a:lnTo>
                  <a:lnTo>
                    <a:pt x="37358" y="957311"/>
                  </a:lnTo>
                  <a:lnTo>
                    <a:pt x="24156" y="914488"/>
                  </a:lnTo>
                  <a:lnTo>
                    <a:pt x="13727" y="870640"/>
                  </a:lnTo>
                  <a:lnTo>
                    <a:pt x="6162" y="825853"/>
                  </a:lnTo>
                  <a:lnTo>
                    <a:pt x="1556" y="780213"/>
                  </a:lnTo>
                  <a:lnTo>
                    <a:pt x="0" y="733806"/>
                  </a:lnTo>
                  <a:close/>
                </a:path>
              </a:pathLst>
            </a:custGeom>
            <a:ln w="12192">
              <a:solidFill>
                <a:srgbClr val="000000"/>
              </a:solidFill>
            </a:ln>
          </p:spPr>
          <p:txBody>
            <a:bodyPr wrap="square" lIns="0" tIns="0" rIns="0" bIns="0" rtlCol="0"/>
            <a:lstStyle/>
            <a:p>
              <a:endParaRPr/>
            </a:p>
          </p:txBody>
        </p:sp>
        <p:sp>
          <p:nvSpPr>
            <p:cNvPr id="235" name="object 235"/>
            <p:cNvSpPr/>
            <p:nvPr/>
          </p:nvSpPr>
          <p:spPr>
            <a:xfrm>
              <a:off x="7458456" y="2947416"/>
              <a:ext cx="0" cy="64135"/>
            </a:xfrm>
            <a:custGeom>
              <a:avLst/>
              <a:gdLst/>
              <a:ahLst/>
              <a:cxnLst/>
              <a:rect l="l" t="t" r="r" b="b"/>
              <a:pathLst>
                <a:path h="64135">
                  <a:moveTo>
                    <a:pt x="0" y="0"/>
                  </a:moveTo>
                  <a:lnTo>
                    <a:pt x="0" y="64008"/>
                  </a:lnTo>
                </a:path>
              </a:pathLst>
            </a:custGeom>
            <a:ln w="12192">
              <a:solidFill>
                <a:srgbClr val="000000"/>
              </a:solidFill>
            </a:ln>
          </p:spPr>
          <p:txBody>
            <a:bodyPr wrap="square" lIns="0" tIns="0" rIns="0" bIns="0" rtlCol="0"/>
            <a:lstStyle/>
            <a:p>
              <a:endParaRPr/>
            </a:p>
          </p:txBody>
        </p:sp>
        <p:sp>
          <p:nvSpPr>
            <p:cNvPr id="236" name="object 236"/>
            <p:cNvSpPr/>
            <p:nvPr/>
          </p:nvSpPr>
          <p:spPr>
            <a:xfrm>
              <a:off x="7452360" y="1405127"/>
              <a:ext cx="0" cy="64135"/>
            </a:xfrm>
            <a:custGeom>
              <a:avLst/>
              <a:gdLst/>
              <a:ahLst/>
              <a:cxnLst/>
              <a:rect l="l" t="t" r="r" b="b"/>
              <a:pathLst>
                <a:path h="64134">
                  <a:moveTo>
                    <a:pt x="0" y="0"/>
                  </a:moveTo>
                  <a:lnTo>
                    <a:pt x="0" y="64008"/>
                  </a:lnTo>
                </a:path>
              </a:pathLst>
            </a:custGeom>
            <a:ln w="12192">
              <a:solidFill>
                <a:srgbClr val="000000"/>
              </a:solidFill>
            </a:ln>
          </p:spPr>
          <p:txBody>
            <a:bodyPr wrap="square" lIns="0" tIns="0" rIns="0" bIns="0" rtlCol="0"/>
            <a:lstStyle/>
            <a:p>
              <a:endParaRPr/>
            </a:p>
          </p:txBody>
        </p:sp>
        <p:sp>
          <p:nvSpPr>
            <p:cNvPr id="237" name="object 237"/>
            <p:cNvSpPr/>
            <p:nvPr/>
          </p:nvSpPr>
          <p:spPr>
            <a:xfrm>
              <a:off x="6586728" y="2208276"/>
              <a:ext cx="68580" cy="0"/>
            </a:xfrm>
            <a:custGeom>
              <a:avLst/>
              <a:gdLst/>
              <a:ahLst/>
              <a:cxnLst/>
              <a:rect l="l" t="t" r="r" b="b"/>
              <a:pathLst>
                <a:path w="68579">
                  <a:moveTo>
                    <a:pt x="68579" y="0"/>
                  </a:moveTo>
                  <a:lnTo>
                    <a:pt x="0" y="0"/>
                  </a:lnTo>
                </a:path>
              </a:pathLst>
            </a:custGeom>
            <a:ln w="12192">
              <a:solidFill>
                <a:srgbClr val="000000"/>
              </a:solidFill>
            </a:ln>
          </p:spPr>
          <p:txBody>
            <a:bodyPr wrap="square" lIns="0" tIns="0" rIns="0" bIns="0" rtlCol="0"/>
            <a:lstStyle/>
            <a:p>
              <a:endParaRPr/>
            </a:p>
          </p:txBody>
        </p:sp>
        <p:sp>
          <p:nvSpPr>
            <p:cNvPr id="238" name="object 238"/>
            <p:cNvSpPr/>
            <p:nvPr/>
          </p:nvSpPr>
          <p:spPr>
            <a:xfrm>
              <a:off x="8255508" y="2212847"/>
              <a:ext cx="70485" cy="0"/>
            </a:xfrm>
            <a:custGeom>
              <a:avLst/>
              <a:gdLst/>
              <a:ahLst/>
              <a:cxnLst/>
              <a:rect l="l" t="t" r="r" b="b"/>
              <a:pathLst>
                <a:path w="70484">
                  <a:moveTo>
                    <a:pt x="0" y="0"/>
                  </a:moveTo>
                  <a:lnTo>
                    <a:pt x="70104" y="0"/>
                  </a:lnTo>
                </a:path>
              </a:pathLst>
            </a:custGeom>
            <a:ln w="12192">
              <a:solidFill>
                <a:srgbClr val="000000"/>
              </a:solidFill>
            </a:ln>
          </p:spPr>
          <p:txBody>
            <a:bodyPr wrap="square" lIns="0" tIns="0" rIns="0" bIns="0" rtlCol="0"/>
            <a:lstStyle/>
            <a:p>
              <a:endParaRPr/>
            </a:p>
          </p:txBody>
        </p:sp>
      </p:grpSp>
      <p:sp>
        <p:nvSpPr>
          <p:cNvPr id="239" name="object 239"/>
          <p:cNvSpPr txBox="1"/>
          <p:nvPr/>
        </p:nvSpPr>
        <p:spPr>
          <a:xfrm>
            <a:off x="7197060" y="1306583"/>
            <a:ext cx="217804" cy="299720"/>
          </a:xfrm>
          <a:prstGeom prst="rect">
            <a:avLst/>
          </a:prstGeom>
        </p:spPr>
        <p:txBody>
          <a:bodyPr vert="horz" wrap="square" lIns="0" tIns="12700" rIns="0" bIns="0" rtlCol="0">
            <a:spAutoFit/>
          </a:bodyPr>
          <a:lstStyle/>
          <a:p>
            <a:pPr marL="12700">
              <a:lnSpc>
                <a:spcPct val="100000"/>
              </a:lnSpc>
              <a:spcBef>
                <a:spcPts val="100"/>
              </a:spcBef>
            </a:pPr>
            <a:r>
              <a:rPr sz="900" spc="-25" dirty="0">
                <a:latin typeface="Arial"/>
                <a:cs typeface="Arial"/>
              </a:rPr>
              <a:t>270</a:t>
            </a:r>
            <a:endParaRPr sz="900">
              <a:latin typeface="Arial"/>
              <a:cs typeface="Arial"/>
            </a:endParaRPr>
          </a:p>
          <a:p>
            <a:pPr marL="12700">
              <a:lnSpc>
                <a:spcPct val="100000"/>
              </a:lnSpc>
            </a:pPr>
            <a:r>
              <a:rPr sz="900" dirty="0">
                <a:latin typeface="Arial"/>
                <a:cs typeface="Arial"/>
              </a:rPr>
              <a:t>°</a:t>
            </a:r>
            <a:endParaRPr sz="900">
              <a:latin typeface="Arial"/>
              <a:cs typeface="Arial"/>
            </a:endParaRPr>
          </a:p>
        </p:txBody>
      </p:sp>
      <p:sp>
        <p:nvSpPr>
          <p:cNvPr id="240" name="object 240"/>
          <p:cNvSpPr txBox="1"/>
          <p:nvPr/>
        </p:nvSpPr>
        <p:spPr>
          <a:xfrm>
            <a:off x="6984746" y="2956181"/>
            <a:ext cx="939800" cy="480059"/>
          </a:xfrm>
          <a:prstGeom prst="rect">
            <a:avLst/>
          </a:prstGeom>
        </p:spPr>
        <p:txBody>
          <a:bodyPr vert="horz" wrap="square" lIns="0" tIns="39370" rIns="0" bIns="0" rtlCol="0">
            <a:spAutoFit/>
          </a:bodyPr>
          <a:lstStyle/>
          <a:p>
            <a:pPr marL="536575">
              <a:lnSpc>
                <a:spcPct val="100000"/>
              </a:lnSpc>
              <a:spcBef>
                <a:spcPts val="310"/>
              </a:spcBef>
            </a:pPr>
            <a:r>
              <a:rPr sz="900" spc="-25" dirty="0">
                <a:latin typeface="Arial"/>
                <a:cs typeface="Arial"/>
              </a:rPr>
              <a:t>90°</a:t>
            </a:r>
            <a:endParaRPr sz="900">
              <a:latin typeface="Arial"/>
              <a:cs typeface="Arial"/>
            </a:endParaRPr>
          </a:p>
          <a:p>
            <a:pPr marL="12700">
              <a:lnSpc>
                <a:spcPct val="100000"/>
              </a:lnSpc>
              <a:spcBef>
                <a:spcPts val="370"/>
              </a:spcBef>
            </a:pPr>
            <a:r>
              <a:rPr sz="1600" dirty="0">
                <a:latin typeface="Arial"/>
                <a:cs typeface="Arial"/>
              </a:rPr>
              <a:t>2</a:t>
            </a:r>
            <a:r>
              <a:rPr sz="1600" spc="-15" dirty="0">
                <a:latin typeface="Arial"/>
                <a:cs typeface="Arial"/>
              </a:rPr>
              <a:t> </a:t>
            </a:r>
            <a:r>
              <a:rPr sz="1600" spc="-10" dirty="0">
                <a:latin typeface="Arial"/>
                <a:cs typeface="Arial"/>
              </a:rPr>
              <a:t>Element</a:t>
            </a:r>
            <a:endParaRPr sz="1600">
              <a:latin typeface="Arial"/>
              <a:cs typeface="Arial"/>
            </a:endParaRPr>
          </a:p>
        </p:txBody>
      </p:sp>
      <p:grpSp>
        <p:nvGrpSpPr>
          <p:cNvPr id="241" name="object 241"/>
          <p:cNvGrpSpPr/>
          <p:nvPr/>
        </p:nvGrpSpPr>
        <p:grpSpPr>
          <a:xfrm>
            <a:off x="7039292" y="1566608"/>
            <a:ext cx="448945" cy="641985"/>
            <a:chOff x="7039292" y="1566608"/>
            <a:chExt cx="448945" cy="641985"/>
          </a:xfrm>
        </p:grpSpPr>
        <p:sp>
          <p:nvSpPr>
            <p:cNvPr id="242" name="object 242"/>
            <p:cNvSpPr/>
            <p:nvPr/>
          </p:nvSpPr>
          <p:spPr>
            <a:xfrm>
              <a:off x="7052310" y="1581150"/>
              <a:ext cx="398145" cy="614680"/>
            </a:xfrm>
            <a:custGeom>
              <a:avLst/>
              <a:gdLst/>
              <a:ahLst/>
              <a:cxnLst/>
              <a:rect l="l" t="t" r="r" b="b"/>
              <a:pathLst>
                <a:path w="398145" h="614680">
                  <a:moveTo>
                    <a:pt x="397764" y="614172"/>
                  </a:moveTo>
                  <a:lnTo>
                    <a:pt x="0" y="0"/>
                  </a:lnTo>
                </a:path>
              </a:pathLst>
            </a:custGeom>
            <a:ln w="25908">
              <a:solidFill>
                <a:srgbClr val="0000C6"/>
              </a:solidFill>
            </a:ln>
          </p:spPr>
          <p:txBody>
            <a:bodyPr wrap="square" lIns="0" tIns="0" rIns="0" bIns="0" rtlCol="0"/>
            <a:lstStyle/>
            <a:p>
              <a:endParaRPr/>
            </a:p>
          </p:txBody>
        </p:sp>
        <p:sp>
          <p:nvSpPr>
            <p:cNvPr id="243" name="object 243"/>
            <p:cNvSpPr/>
            <p:nvPr/>
          </p:nvSpPr>
          <p:spPr>
            <a:xfrm>
              <a:off x="7052310" y="1579626"/>
              <a:ext cx="7620" cy="128270"/>
            </a:xfrm>
            <a:custGeom>
              <a:avLst/>
              <a:gdLst/>
              <a:ahLst/>
              <a:cxnLst/>
              <a:rect l="l" t="t" r="r" b="b"/>
              <a:pathLst>
                <a:path w="7620" h="128269">
                  <a:moveTo>
                    <a:pt x="0" y="0"/>
                  </a:moveTo>
                  <a:lnTo>
                    <a:pt x="7620" y="128016"/>
                  </a:lnTo>
                </a:path>
              </a:pathLst>
            </a:custGeom>
            <a:ln w="25908">
              <a:solidFill>
                <a:srgbClr val="0000C6"/>
              </a:solidFill>
            </a:ln>
          </p:spPr>
          <p:txBody>
            <a:bodyPr wrap="square" lIns="0" tIns="0" rIns="0" bIns="0" rtlCol="0"/>
            <a:lstStyle/>
            <a:p>
              <a:endParaRPr/>
            </a:p>
          </p:txBody>
        </p:sp>
        <p:sp>
          <p:nvSpPr>
            <p:cNvPr id="244" name="object 244"/>
            <p:cNvSpPr/>
            <p:nvPr/>
          </p:nvSpPr>
          <p:spPr>
            <a:xfrm>
              <a:off x="7056882" y="1585722"/>
              <a:ext cx="117475" cy="66040"/>
            </a:xfrm>
            <a:custGeom>
              <a:avLst/>
              <a:gdLst/>
              <a:ahLst/>
              <a:cxnLst/>
              <a:rect l="l" t="t" r="r" b="b"/>
              <a:pathLst>
                <a:path w="117475" h="66039">
                  <a:moveTo>
                    <a:pt x="0" y="0"/>
                  </a:moveTo>
                  <a:lnTo>
                    <a:pt x="117348" y="65532"/>
                  </a:lnTo>
                </a:path>
              </a:pathLst>
            </a:custGeom>
            <a:ln w="25908">
              <a:solidFill>
                <a:srgbClr val="0000C6"/>
              </a:solidFill>
            </a:ln>
          </p:spPr>
          <p:txBody>
            <a:bodyPr wrap="square" lIns="0" tIns="0" rIns="0" bIns="0" rtlCol="0"/>
            <a:lstStyle/>
            <a:p>
              <a:endParaRPr/>
            </a:p>
          </p:txBody>
        </p:sp>
        <p:sp>
          <p:nvSpPr>
            <p:cNvPr id="245" name="object 245"/>
            <p:cNvSpPr/>
            <p:nvPr/>
          </p:nvSpPr>
          <p:spPr>
            <a:xfrm>
              <a:off x="7449744" y="1738884"/>
              <a:ext cx="3175" cy="459105"/>
            </a:xfrm>
            <a:custGeom>
              <a:avLst/>
              <a:gdLst/>
              <a:ahLst/>
              <a:cxnLst/>
              <a:rect l="l" t="t" r="r" b="b"/>
              <a:pathLst>
                <a:path w="3175" h="459105">
                  <a:moveTo>
                    <a:pt x="2616" y="458724"/>
                  </a:moveTo>
                  <a:lnTo>
                    <a:pt x="0" y="0"/>
                  </a:lnTo>
                </a:path>
              </a:pathLst>
            </a:custGeom>
            <a:ln w="12700">
              <a:solidFill>
                <a:srgbClr val="FB0128"/>
              </a:solidFill>
            </a:ln>
          </p:spPr>
          <p:txBody>
            <a:bodyPr wrap="square" lIns="0" tIns="0" rIns="0" bIns="0" rtlCol="0"/>
            <a:lstStyle/>
            <a:p>
              <a:endParaRPr/>
            </a:p>
          </p:txBody>
        </p:sp>
        <p:sp>
          <p:nvSpPr>
            <p:cNvPr id="246" name="object 246"/>
            <p:cNvSpPr/>
            <p:nvPr/>
          </p:nvSpPr>
          <p:spPr>
            <a:xfrm>
              <a:off x="7411934" y="1662682"/>
              <a:ext cx="76200" cy="127635"/>
            </a:xfrm>
            <a:custGeom>
              <a:avLst/>
              <a:gdLst/>
              <a:ahLst/>
              <a:cxnLst/>
              <a:rect l="l" t="t" r="r" b="b"/>
              <a:pathLst>
                <a:path w="76200" h="127635">
                  <a:moveTo>
                    <a:pt x="37376" y="0"/>
                  </a:moveTo>
                  <a:lnTo>
                    <a:pt x="0" y="127215"/>
                  </a:lnTo>
                  <a:lnTo>
                    <a:pt x="37807" y="76200"/>
                  </a:lnTo>
                  <a:lnTo>
                    <a:pt x="76199" y="126784"/>
                  </a:lnTo>
                  <a:lnTo>
                    <a:pt x="37376" y="0"/>
                  </a:lnTo>
                  <a:close/>
                </a:path>
              </a:pathLst>
            </a:custGeom>
            <a:solidFill>
              <a:srgbClr val="FB0128"/>
            </a:solidFill>
          </p:spPr>
          <p:txBody>
            <a:bodyPr wrap="square" lIns="0" tIns="0" rIns="0" bIns="0" rtlCol="0"/>
            <a:lstStyle/>
            <a:p>
              <a:endParaRPr/>
            </a:p>
          </p:txBody>
        </p:sp>
      </p:grpSp>
      <p:sp>
        <p:nvSpPr>
          <p:cNvPr id="247" name="object 247"/>
          <p:cNvSpPr txBox="1"/>
          <p:nvPr/>
        </p:nvSpPr>
        <p:spPr>
          <a:xfrm>
            <a:off x="7890853" y="2291824"/>
            <a:ext cx="272415" cy="269240"/>
          </a:xfrm>
          <a:prstGeom prst="rect">
            <a:avLst/>
          </a:prstGeom>
        </p:spPr>
        <p:txBody>
          <a:bodyPr vert="horz" wrap="square" lIns="0" tIns="12065" rIns="0" bIns="0" rtlCol="0">
            <a:spAutoFit/>
          </a:bodyPr>
          <a:lstStyle/>
          <a:p>
            <a:pPr marL="38100">
              <a:lnSpc>
                <a:spcPct val="100000"/>
              </a:lnSpc>
              <a:spcBef>
                <a:spcPts val="95"/>
              </a:spcBef>
            </a:pPr>
            <a:r>
              <a:rPr sz="1600" spc="-25" dirty="0">
                <a:latin typeface="Arial"/>
                <a:cs typeface="Arial"/>
              </a:rPr>
              <a:t>V</a:t>
            </a:r>
            <a:r>
              <a:rPr sz="1575" spc="-37" baseline="-21164" dirty="0">
                <a:latin typeface="Arial"/>
                <a:cs typeface="Arial"/>
              </a:rPr>
              <a:t>a</a:t>
            </a:r>
            <a:endParaRPr sz="1575" baseline="-21164">
              <a:latin typeface="Arial"/>
              <a:cs typeface="Arial"/>
            </a:endParaRPr>
          </a:p>
        </p:txBody>
      </p:sp>
      <p:sp>
        <p:nvSpPr>
          <p:cNvPr id="248" name="object 248"/>
          <p:cNvSpPr txBox="1"/>
          <p:nvPr/>
        </p:nvSpPr>
        <p:spPr>
          <a:xfrm>
            <a:off x="8020234" y="1874089"/>
            <a:ext cx="81915"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Arial"/>
                <a:cs typeface="Arial"/>
              </a:rPr>
              <a:t>I</a:t>
            </a:r>
            <a:endParaRPr sz="1600">
              <a:latin typeface="Arial"/>
              <a:cs typeface="Arial"/>
            </a:endParaRPr>
          </a:p>
        </p:txBody>
      </p:sp>
      <p:sp>
        <p:nvSpPr>
          <p:cNvPr id="249" name="object 249"/>
          <p:cNvSpPr txBox="1"/>
          <p:nvPr/>
        </p:nvSpPr>
        <p:spPr>
          <a:xfrm>
            <a:off x="8076622" y="1989913"/>
            <a:ext cx="100965" cy="188595"/>
          </a:xfrm>
          <a:prstGeom prst="rect">
            <a:avLst/>
          </a:prstGeom>
        </p:spPr>
        <p:txBody>
          <a:bodyPr vert="horz" wrap="square" lIns="0" tIns="14604" rIns="0" bIns="0" rtlCol="0">
            <a:spAutoFit/>
          </a:bodyPr>
          <a:lstStyle/>
          <a:p>
            <a:pPr marL="12700">
              <a:lnSpc>
                <a:spcPct val="100000"/>
              </a:lnSpc>
              <a:spcBef>
                <a:spcPts val="114"/>
              </a:spcBef>
            </a:pPr>
            <a:r>
              <a:rPr sz="1050" spc="10" dirty="0">
                <a:latin typeface="Arial"/>
                <a:cs typeface="Arial"/>
              </a:rPr>
              <a:t>a</a:t>
            </a:r>
            <a:endParaRPr sz="1050">
              <a:latin typeface="Arial"/>
              <a:cs typeface="Arial"/>
            </a:endParaRPr>
          </a:p>
        </p:txBody>
      </p:sp>
      <p:sp>
        <p:nvSpPr>
          <p:cNvPr id="250" name="object 250"/>
          <p:cNvSpPr txBox="1"/>
          <p:nvPr/>
        </p:nvSpPr>
        <p:spPr>
          <a:xfrm>
            <a:off x="6922668" y="1661056"/>
            <a:ext cx="160655" cy="554990"/>
          </a:xfrm>
          <a:prstGeom prst="rect">
            <a:avLst/>
          </a:prstGeom>
        </p:spPr>
        <p:txBody>
          <a:bodyPr vert="horz" wrap="square" lIns="0" tIns="85725" rIns="0" bIns="0" rtlCol="0">
            <a:spAutoFit/>
          </a:bodyPr>
          <a:lstStyle/>
          <a:p>
            <a:pPr marL="12700">
              <a:lnSpc>
                <a:spcPct val="100000"/>
              </a:lnSpc>
              <a:spcBef>
                <a:spcPts val="675"/>
              </a:spcBef>
            </a:pPr>
            <a:r>
              <a:rPr sz="1600" spc="-5" dirty="0">
                <a:latin typeface="Arial"/>
                <a:cs typeface="Arial"/>
              </a:rPr>
              <a:t>V</a:t>
            </a:r>
            <a:endParaRPr sz="1600">
              <a:latin typeface="Arial"/>
              <a:cs typeface="Arial"/>
            </a:endParaRPr>
          </a:p>
          <a:p>
            <a:pPr marL="12700">
              <a:lnSpc>
                <a:spcPct val="100000"/>
              </a:lnSpc>
              <a:spcBef>
                <a:spcPts val="405"/>
              </a:spcBef>
            </a:pPr>
            <a:r>
              <a:rPr sz="1050" spc="5" dirty="0">
                <a:latin typeface="Arial"/>
                <a:cs typeface="Arial"/>
              </a:rPr>
              <a:t>c</a:t>
            </a:r>
            <a:endParaRPr sz="1050">
              <a:latin typeface="Arial"/>
              <a:cs typeface="Arial"/>
            </a:endParaRPr>
          </a:p>
        </p:txBody>
      </p:sp>
      <p:sp>
        <p:nvSpPr>
          <p:cNvPr id="251" name="object 251"/>
          <p:cNvSpPr txBox="1"/>
          <p:nvPr/>
        </p:nvSpPr>
        <p:spPr>
          <a:xfrm>
            <a:off x="7474935" y="1520621"/>
            <a:ext cx="200660" cy="269240"/>
          </a:xfrm>
          <a:prstGeom prst="rect">
            <a:avLst/>
          </a:prstGeom>
        </p:spPr>
        <p:txBody>
          <a:bodyPr vert="horz" wrap="square" lIns="0" tIns="12065" rIns="0" bIns="0" rtlCol="0">
            <a:spAutoFit/>
          </a:bodyPr>
          <a:lstStyle/>
          <a:p>
            <a:pPr marL="38100">
              <a:lnSpc>
                <a:spcPct val="100000"/>
              </a:lnSpc>
              <a:spcBef>
                <a:spcPts val="95"/>
              </a:spcBef>
            </a:pPr>
            <a:r>
              <a:rPr sz="1600" spc="-25" dirty="0">
                <a:latin typeface="Arial"/>
                <a:cs typeface="Arial"/>
              </a:rPr>
              <a:t>I</a:t>
            </a:r>
            <a:r>
              <a:rPr sz="1575" spc="-37" baseline="-21164" dirty="0">
                <a:latin typeface="Arial"/>
                <a:cs typeface="Arial"/>
              </a:rPr>
              <a:t>c</a:t>
            </a:r>
            <a:endParaRPr sz="1575" baseline="-21164">
              <a:latin typeface="Arial"/>
              <a:cs typeface="Arial"/>
            </a:endParaRPr>
          </a:p>
        </p:txBody>
      </p:sp>
      <p:sp>
        <p:nvSpPr>
          <p:cNvPr id="252" name="object 252"/>
          <p:cNvSpPr txBox="1"/>
          <p:nvPr/>
        </p:nvSpPr>
        <p:spPr>
          <a:xfrm>
            <a:off x="4367094" y="4112719"/>
            <a:ext cx="200660" cy="269240"/>
          </a:xfrm>
          <a:prstGeom prst="rect">
            <a:avLst/>
          </a:prstGeom>
        </p:spPr>
        <p:txBody>
          <a:bodyPr vert="horz" wrap="square" lIns="0" tIns="12065" rIns="0" bIns="0" rtlCol="0">
            <a:spAutoFit/>
          </a:bodyPr>
          <a:lstStyle/>
          <a:p>
            <a:pPr marL="38100">
              <a:lnSpc>
                <a:spcPct val="100000"/>
              </a:lnSpc>
              <a:spcBef>
                <a:spcPts val="95"/>
              </a:spcBef>
            </a:pPr>
            <a:r>
              <a:rPr sz="1600" spc="-25" dirty="0">
                <a:latin typeface="Arial"/>
                <a:cs typeface="Arial"/>
              </a:rPr>
              <a:t>I</a:t>
            </a:r>
            <a:r>
              <a:rPr sz="1575" spc="-37" baseline="-21164" dirty="0">
                <a:latin typeface="Arial"/>
                <a:cs typeface="Arial"/>
              </a:rPr>
              <a:t>c</a:t>
            </a:r>
            <a:endParaRPr sz="1575" baseline="-21164">
              <a:latin typeface="Arial"/>
              <a:cs typeface="Arial"/>
            </a:endParaRPr>
          </a:p>
        </p:txBody>
      </p:sp>
      <p:grpSp>
        <p:nvGrpSpPr>
          <p:cNvPr id="253" name="object 253"/>
          <p:cNvGrpSpPr/>
          <p:nvPr/>
        </p:nvGrpSpPr>
        <p:grpSpPr>
          <a:xfrm>
            <a:off x="6185661" y="3786885"/>
            <a:ext cx="1751964" cy="1619250"/>
            <a:chOff x="6185661" y="3786885"/>
            <a:chExt cx="1751964" cy="1619250"/>
          </a:xfrm>
        </p:grpSpPr>
        <p:sp>
          <p:nvSpPr>
            <p:cNvPr id="254" name="object 254"/>
            <p:cNvSpPr/>
            <p:nvPr/>
          </p:nvSpPr>
          <p:spPr>
            <a:xfrm>
              <a:off x="7075169" y="4606289"/>
              <a:ext cx="772795" cy="0"/>
            </a:xfrm>
            <a:custGeom>
              <a:avLst/>
              <a:gdLst/>
              <a:ahLst/>
              <a:cxnLst/>
              <a:rect l="l" t="t" r="r" b="b"/>
              <a:pathLst>
                <a:path w="772795">
                  <a:moveTo>
                    <a:pt x="0" y="0"/>
                  </a:moveTo>
                  <a:lnTo>
                    <a:pt x="772668" y="0"/>
                  </a:lnTo>
                </a:path>
              </a:pathLst>
            </a:custGeom>
            <a:ln w="25908">
              <a:solidFill>
                <a:srgbClr val="0000C6"/>
              </a:solidFill>
            </a:ln>
          </p:spPr>
          <p:txBody>
            <a:bodyPr wrap="square" lIns="0" tIns="0" rIns="0" bIns="0" rtlCol="0"/>
            <a:lstStyle/>
            <a:p>
              <a:endParaRPr/>
            </a:p>
          </p:txBody>
        </p:sp>
        <p:sp>
          <p:nvSpPr>
            <p:cNvPr id="255" name="object 255"/>
            <p:cNvSpPr/>
            <p:nvPr/>
          </p:nvSpPr>
          <p:spPr>
            <a:xfrm>
              <a:off x="7725917" y="4545329"/>
              <a:ext cx="123825" cy="60960"/>
            </a:xfrm>
            <a:custGeom>
              <a:avLst/>
              <a:gdLst/>
              <a:ahLst/>
              <a:cxnLst/>
              <a:rect l="l" t="t" r="r" b="b"/>
              <a:pathLst>
                <a:path w="123825" h="60960">
                  <a:moveTo>
                    <a:pt x="123444" y="60960"/>
                  </a:moveTo>
                  <a:lnTo>
                    <a:pt x="0" y="0"/>
                  </a:lnTo>
                </a:path>
              </a:pathLst>
            </a:custGeom>
            <a:ln w="25908">
              <a:solidFill>
                <a:srgbClr val="0000C6"/>
              </a:solidFill>
            </a:ln>
          </p:spPr>
          <p:txBody>
            <a:bodyPr wrap="square" lIns="0" tIns="0" rIns="0" bIns="0" rtlCol="0"/>
            <a:lstStyle/>
            <a:p>
              <a:endParaRPr/>
            </a:p>
          </p:txBody>
        </p:sp>
        <p:sp>
          <p:nvSpPr>
            <p:cNvPr id="256" name="object 256"/>
            <p:cNvSpPr/>
            <p:nvPr/>
          </p:nvSpPr>
          <p:spPr>
            <a:xfrm>
              <a:off x="7719822" y="4606289"/>
              <a:ext cx="121920" cy="59690"/>
            </a:xfrm>
            <a:custGeom>
              <a:avLst/>
              <a:gdLst/>
              <a:ahLst/>
              <a:cxnLst/>
              <a:rect l="l" t="t" r="r" b="b"/>
              <a:pathLst>
                <a:path w="121920" h="59689">
                  <a:moveTo>
                    <a:pt x="121920" y="0"/>
                  </a:moveTo>
                  <a:lnTo>
                    <a:pt x="0" y="59436"/>
                  </a:lnTo>
                </a:path>
              </a:pathLst>
            </a:custGeom>
            <a:ln w="25908">
              <a:solidFill>
                <a:srgbClr val="0000C6"/>
              </a:solidFill>
            </a:ln>
          </p:spPr>
          <p:txBody>
            <a:bodyPr wrap="square" lIns="0" tIns="0" rIns="0" bIns="0" rtlCol="0"/>
            <a:lstStyle/>
            <a:p>
              <a:endParaRPr/>
            </a:p>
          </p:txBody>
        </p:sp>
        <p:sp>
          <p:nvSpPr>
            <p:cNvPr id="257" name="object 257"/>
            <p:cNvSpPr/>
            <p:nvPr/>
          </p:nvSpPr>
          <p:spPr>
            <a:xfrm>
              <a:off x="6272783" y="3863339"/>
              <a:ext cx="1583690" cy="1468120"/>
            </a:xfrm>
            <a:custGeom>
              <a:avLst/>
              <a:gdLst/>
              <a:ahLst/>
              <a:cxnLst/>
              <a:rect l="l" t="t" r="r" b="b"/>
              <a:pathLst>
                <a:path w="1583690" h="1468120">
                  <a:moveTo>
                    <a:pt x="0" y="733806"/>
                  </a:moveTo>
                  <a:lnTo>
                    <a:pt x="1557" y="687398"/>
                  </a:lnTo>
                  <a:lnTo>
                    <a:pt x="6168" y="641758"/>
                  </a:lnTo>
                  <a:lnTo>
                    <a:pt x="13740" y="596971"/>
                  </a:lnTo>
                  <a:lnTo>
                    <a:pt x="24180" y="553123"/>
                  </a:lnTo>
                  <a:lnTo>
                    <a:pt x="37395" y="510300"/>
                  </a:lnTo>
                  <a:lnTo>
                    <a:pt x="53292" y="468588"/>
                  </a:lnTo>
                  <a:lnTo>
                    <a:pt x="71779" y="428072"/>
                  </a:lnTo>
                  <a:lnTo>
                    <a:pt x="92763" y="388840"/>
                  </a:lnTo>
                  <a:lnTo>
                    <a:pt x="116151" y="350976"/>
                  </a:lnTo>
                  <a:lnTo>
                    <a:pt x="141850" y="314566"/>
                  </a:lnTo>
                  <a:lnTo>
                    <a:pt x="169769" y="279698"/>
                  </a:lnTo>
                  <a:lnTo>
                    <a:pt x="199813" y="246456"/>
                  </a:lnTo>
                  <a:lnTo>
                    <a:pt x="231890" y="214926"/>
                  </a:lnTo>
                  <a:lnTo>
                    <a:pt x="265908" y="185195"/>
                  </a:lnTo>
                  <a:lnTo>
                    <a:pt x="301774" y="157349"/>
                  </a:lnTo>
                  <a:lnTo>
                    <a:pt x="339394" y="131473"/>
                  </a:lnTo>
                  <a:lnTo>
                    <a:pt x="378677" y="107654"/>
                  </a:lnTo>
                  <a:lnTo>
                    <a:pt x="419529" y="85976"/>
                  </a:lnTo>
                  <a:lnTo>
                    <a:pt x="461858" y="66528"/>
                  </a:lnTo>
                  <a:lnTo>
                    <a:pt x="505571" y="49393"/>
                  </a:lnTo>
                  <a:lnTo>
                    <a:pt x="550575" y="34659"/>
                  </a:lnTo>
                  <a:lnTo>
                    <a:pt x="596778" y="22411"/>
                  </a:lnTo>
                  <a:lnTo>
                    <a:pt x="644086" y="12735"/>
                  </a:lnTo>
                  <a:lnTo>
                    <a:pt x="692407" y="5717"/>
                  </a:lnTo>
                  <a:lnTo>
                    <a:pt x="741649" y="1443"/>
                  </a:lnTo>
                  <a:lnTo>
                    <a:pt x="791718" y="0"/>
                  </a:lnTo>
                  <a:lnTo>
                    <a:pt x="841786" y="1443"/>
                  </a:lnTo>
                  <a:lnTo>
                    <a:pt x="891028" y="5717"/>
                  </a:lnTo>
                  <a:lnTo>
                    <a:pt x="939349" y="12735"/>
                  </a:lnTo>
                  <a:lnTo>
                    <a:pt x="986657" y="22411"/>
                  </a:lnTo>
                  <a:lnTo>
                    <a:pt x="1032860" y="34659"/>
                  </a:lnTo>
                  <a:lnTo>
                    <a:pt x="1077864" y="49393"/>
                  </a:lnTo>
                  <a:lnTo>
                    <a:pt x="1121577" y="66528"/>
                  </a:lnTo>
                  <a:lnTo>
                    <a:pt x="1163906" y="85976"/>
                  </a:lnTo>
                  <a:lnTo>
                    <a:pt x="1204758" y="107654"/>
                  </a:lnTo>
                  <a:lnTo>
                    <a:pt x="1244041" y="131473"/>
                  </a:lnTo>
                  <a:lnTo>
                    <a:pt x="1281661" y="157349"/>
                  </a:lnTo>
                  <a:lnTo>
                    <a:pt x="1317527" y="185195"/>
                  </a:lnTo>
                  <a:lnTo>
                    <a:pt x="1351545" y="214926"/>
                  </a:lnTo>
                  <a:lnTo>
                    <a:pt x="1383622" y="246456"/>
                  </a:lnTo>
                  <a:lnTo>
                    <a:pt x="1413666" y="279698"/>
                  </a:lnTo>
                  <a:lnTo>
                    <a:pt x="1441585" y="314566"/>
                  </a:lnTo>
                  <a:lnTo>
                    <a:pt x="1467284" y="350976"/>
                  </a:lnTo>
                  <a:lnTo>
                    <a:pt x="1490672" y="388840"/>
                  </a:lnTo>
                  <a:lnTo>
                    <a:pt x="1511656" y="428072"/>
                  </a:lnTo>
                  <a:lnTo>
                    <a:pt x="1530143" y="468588"/>
                  </a:lnTo>
                  <a:lnTo>
                    <a:pt x="1546040" y="510300"/>
                  </a:lnTo>
                  <a:lnTo>
                    <a:pt x="1559255" y="553123"/>
                  </a:lnTo>
                  <a:lnTo>
                    <a:pt x="1569695" y="596971"/>
                  </a:lnTo>
                  <a:lnTo>
                    <a:pt x="1577267" y="641758"/>
                  </a:lnTo>
                  <a:lnTo>
                    <a:pt x="1581878" y="687398"/>
                  </a:lnTo>
                  <a:lnTo>
                    <a:pt x="1583436" y="733806"/>
                  </a:lnTo>
                  <a:lnTo>
                    <a:pt x="1581878" y="780213"/>
                  </a:lnTo>
                  <a:lnTo>
                    <a:pt x="1577267" y="825853"/>
                  </a:lnTo>
                  <a:lnTo>
                    <a:pt x="1569695" y="870640"/>
                  </a:lnTo>
                  <a:lnTo>
                    <a:pt x="1559255" y="914488"/>
                  </a:lnTo>
                  <a:lnTo>
                    <a:pt x="1546040" y="957311"/>
                  </a:lnTo>
                  <a:lnTo>
                    <a:pt x="1530143" y="999023"/>
                  </a:lnTo>
                  <a:lnTo>
                    <a:pt x="1511656" y="1039539"/>
                  </a:lnTo>
                  <a:lnTo>
                    <a:pt x="1490672" y="1078771"/>
                  </a:lnTo>
                  <a:lnTo>
                    <a:pt x="1467284" y="1116635"/>
                  </a:lnTo>
                  <a:lnTo>
                    <a:pt x="1441585" y="1153045"/>
                  </a:lnTo>
                  <a:lnTo>
                    <a:pt x="1413666" y="1187913"/>
                  </a:lnTo>
                  <a:lnTo>
                    <a:pt x="1383622" y="1221155"/>
                  </a:lnTo>
                  <a:lnTo>
                    <a:pt x="1351545" y="1252685"/>
                  </a:lnTo>
                  <a:lnTo>
                    <a:pt x="1317527" y="1282416"/>
                  </a:lnTo>
                  <a:lnTo>
                    <a:pt x="1281661" y="1310262"/>
                  </a:lnTo>
                  <a:lnTo>
                    <a:pt x="1244041" y="1336138"/>
                  </a:lnTo>
                  <a:lnTo>
                    <a:pt x="1204758" y="1359957"/>
                  </a:lnTo>
                  <a:lnTo>
                    <a:pt x="1163906" y="1381635"/>
                  </a:lnTo>
                  <a:lnTo>
                    <a:pt x="1121577" y="1401083"/>
                  </a:lnTo>
                  <a:lnTo>
                    <a:pt x="1077864" y="1418218"/>
                  </a:lnTo>
                  <a:lnTo>
                    <a:pt x="1032860" y="1432952"/>
                  </a:lnTo>
                  <a:lnTo>
                    <a:pt x="986657" y="1445200"/>
                  </a:lnTo>
                  <a:lnTo>
                    <a:pt x="939349" y="1454876"/>
                  </a:lnTo>
                  <a:lnTo>
                    <a:pt x="891028" y="1461894"/>
                  </a:lnTo>
                  <a:lnTo>
                    <a:pt x="841786" y="1466168"/>
                  </a:lnTo>
                  <a:lnTo>
                    <a:pt x="791718" y="1467612"/>
                  </a:lnTo>
                  <a:lnTo>
                    <a:pt x="741649" y="1466168"/>
                  </a:lnTo>
                  <a:lnTo>
                    <a:pt x="692407" y="1461894"/>
                  </a:lnTo>
                  <a:lnTo>
                    <a:pt x="644086" y="1454876"/>
                  </a:lnTo>
                  <a:lnTo>
                    <a:pt x="596778" y="1445200"/>
                  </a:lnTo>
                  <a:lnTo>
                    <a:pt x="550575" y="1432952"/>
                  </a:lnTo>
                  <a:lnTo>
                    <a:pt x="505571" y="1418218"/>
                  </a:lnTo>
                  <a:lnTo>
                    <a:pt x="461858" y="1401083"/>
                  </a:lnTo>
                  <a:lnTo>
                    <a:pt x="419529" y="1381635"/>
                  </a:lnTo>
                  <a:lnTo>
                    <a:pt x="378677" y="1359957"/>
                  </a:lnTo>
                  <a:lnTo>
                    <a:pt x="339394" y="1336138"/>
                  </a:lnTo>
                  <a:lnTo>
                    <a:pt x="301774" y="1310262"/>
                  </a:lnTo>
                  <a:lnTo>
                    <a:pt x="265908" y="1282416"/>
                  </a:lnTo>
                  <a:lnTo>
                    <a:pt x="231890" y="1252685"/>
                  </a:lnTo>
                  <a:lnTo>
                    <a:pt x="199813" y="1221155"/>
                  </a:lnTo>
                  <a:lnTo>
                    <a:pt x="169769" y="1187913"/>
                  </a:lnTo>
                  <a:lnTo>
                    <a:pt x="141850" y="1153045"/>
                  </a:lnTo>
                  <a:lnTo>
                    <a:pt x="116151" y="1116635"/>
                  </a:lnTo>
                  <a:lnTo>
                    <a:pt x="92763" y="1078771"/>
                  </a:lnTo>
                  <a:lnTo>
                    <a:pt x="71779" y="1039539"/>
                  </a:lnTo>
                  <a:lnTo>
                    <a:pt x="53292" y="999023"/>
                  </a:lnTo>
                  <a:lnTo>
                    <a:pt x="37395" y="957311"/>
                  </a:lnTo>
                  <a:lnTo>
                    <a:pt x="24180" y="914488"/>
                  </a:lnTo>
                  <a:lnTo>
                    <a:pt x="13740" y="870640"/>
                  </a:lnTo>
                  <a:lnTo>
                    <a:pt x="6168" y="825853"/>
                  </a:lnTo>
                  <a:lnTo>
                    <a:pt x="1557" y="780213"/>
                  </a:lnTo>
                  <a:lnTo>
                    <a:pt x="0" y="733806"/>
                  </a:lnTo>
                  <a:close/>
                </a:path>
              </a:pathLst>
            </a:custGeom>
            <a:ln w="12192">
              <a:solidFill>
                <a:srgbClr val="000000"/>
              </a:solidFill>
            </a:ln>
          </p:spPr>
          <p:txBody>
            <a:bodyPr wrap="square" lIns="0" tIns="0" rIns="0" bIns="0" rtlCol="0"/>
            <a:lstStyle/>
            <a:p>
              <a:endParaRPr/>
            </a:p>
          </p:txBody>
        </p:sp>
        <p:sp>
          <p:nvSpPr>
            <p:cNvPr id="258" name="object 258"/>
            <p:cNvSpPr/>
            <p:nvPr/>
          </p:nvSpPr>
          <p:spPr>
            <a:xfrm>
              <a:off x="7063739" y="5335523"/>
              <a:ext cx="0" cy="64135"/>
            </a:xfrm>
            <a:custGeom>
              <a:avLst/>
              <a:gdLst/>
              <a:ahLst/>
              <a:cxnLst/>
              <a:rect l="l" t="t" r="r" b="b"/>
              <a:pathLst>
                <a:path h="64135">
                  <a:moveTo>
                    <a:pt x="0" y="0"/>
                  </a:moveTo>
                  <a:lnTo>
                    <a:pt x="0" y="64008"/>
                  </a:lnTo>
                </a:path>
              </a:pathLst>
            </a:custGeom>
            <a:ln w="12192">
              <a:solidFill>
                <a:srgbClr val="000000"/>
              </a:solidFill>
            </a:ln>
          </p:spPr>
          <p:txBody>
            <a:bodyPr wrap="square" lIns="0" tIns="0" rIns="0" bIns="0" rtlCol="0"/>
            <a:lstStyle/>
            <a:p>
              <a:endParaRPr/>
            </a:p>
          </p:txBody>
        </p:sp>
        <p:sp>
          <p:nvSpPr>
            <p:cNvPr id="259" name="object 259"/>
            <p:cNvSpPr/>
            <p:nvPr/>
          </p:nvSpPr>
          <p:spPr>
            <a:xfrm>
              <a:off x="7059167" y="3793235"/>
              <a:ext cx="0" cy="64135"/>
            </a:xfrm>
            <a:custGeom>
              <a:avLst/>
              <a:gdLst/>
              <a:ahLst/>
              <a:cxnLst/>
              <a:rect l="l" t="t" r="r" b="b"/>
              <a:pathLst>
                <a:path h="64135">
                  <a:moveTo>
                    <a:pt x="0" y="0"/>
                  </a:moveTo>
                  <a:lnTo>
                    <a:pt x="0" y="64008"/>
                  </a:lnTo>
                </a:path>
              </a:pathLst>
            </a:custGeom>
            <a:ln w="12192">
              <a:solidFill>
                <a:srgbClr val="000000"/>
              </a:solidFill>
            </a:ln>
          </p:spPr>
          <p:txBody>
            <a:bodyPr wrap="square" lIns="0" tIns="0" rIns="0" bIns="0" rtlCol="0"/>
            <a:lstStyle/>
            <a:p>
              <a:endParaRPr/>
            </a:p>
          </p:txBody>
        </p:sp>
        <p:sp>
          <p:nvSpPr>
            <p:cNvPr id="260" name="object 260"/>
            <p:cNvSpPr/>
            <p:nvPr/>
          </p:nvSpPr>
          <p:spPr>
            <a:xfrm>
              <a:off x="6192011" y="4596383"/>
              <a:ext cx="68580" cy="0"/>
            </a:xfrm>
            <a:custGeom>
              <a:avLst/>
              <a:gdLst/>
              <a:ahLst/>
              <a:cxnLst/>
              <a:rect l="l" t="t" r="r" b="b"/>
              <a:pathLst>
                <a:path w="68579">
                  <a:moveTo>
                    <a:pt x="68579" y="0"/>
                  </a:moveTo>
                  <a:lnTo>
                    <a:pt x="0" y="0"/>
                  </a:lnTo>
                </a:path>
              </a:pathLst>
            </a:custGeom>
            <a:ln w="12192">
              <a:solidFill>
                <a:srgbClr val="000000"/>
              </a:solidFill>
            </a:ln>
          </p:spPr>
          <p:txBody>
            <a:bodyPr wrap="square" lIns="0" tIns="0" rIns="0" bIns="0" rtlCol="0"/>
            <a:lstStyle/>
            <a:p>
              <a:endParaRPr/>
            </a:p>
          </p:txBody>
        </p:sp>
        <p:sp>
          <p:nvSpPr>
            <p:cNvPr id="261" name="object 261"/>
            <p:cNvSpPr/>
            <p:nvPr/>
          </p:nvSpPr>
          <p:spPr>
            <a:xfrm>
              <a:off x="7860791" y="4602479"/>
              <a:ext cx="70485" cy="0"/>
            </a:xfrm>
            <a:custGeom>
              <a:avLst/>
              <a:gdLst/>
              <a:ahLst/>
              <a:cxnLst/>
              <a:rect l="l" t="t" r="r" b="b"/>
              <a:pathLst>
                <a:path w="70484">
                  <a:moveTo>
                    <a:pt x="0" y="0"/>
                  </a:moveTo>
                  <a:lnTo>
                    <a:pt x="70104" y="0"/>
                  </a:lnTo>
                </a:path>
              </a:pathLst>
            </a:custGeom>
            <a:ln w="12192">
              <a:solidFill>
                <a:srgbClr val="000000"/>
              </a:solidFill>
            </a:ln>
          </p:spPr>
          <p:txBody>
            <a:bodyPr wrap="square" lIns="0" tIns="0" rIns="0" bIns="0" rtlCol="0"/>
            <a:lstStyle/>
            <a:p>
              <a:endParaRPr/>
            </a:p>
          </p:txBody>
        </p:sp>
      </p:grpSp>
      <p:sp>
        <p:nvSpPr>
          <p:cNvPr id="262" name="object 262"/>
          <p:cNvSpPr txBox="1"/>
          <p:nvPr/>
        </p:nvSpPr>
        <p:spPr>
          <a:xfrm>
            <a:off x="6616455" y="5331888"/>
            <a:ext cx="939800" cy="516255"/>
          </a:xfrm>
          <a:prstGeom prst="rect">
            <a:avLst/>
          </a:prstGeom>
        </p:spPr>
        <p:txBody>
          <a:bodyPr vert="horz" wrap="square" lIns="0" tIns="52069" rIns="0" bIns="0" rtlCol="0">
            <a:spAutoFit/>
          </a:bodyPr>
          <a:lstStyle/>
          <a:p>
            <a:pPr marL="510540">
              <a:lnSpc>
                <a:spcPct val="100000"/>
              </a:lnSpc>
              <a:spcBef>
                <a:spcPts val="409"/>
              </a:spcBef>
            </a:pPr>
            <a:r>
              <a:rPr sz="900" spc="-25" dirty="0">
                <a:latin typeface="Arial"/>
                <a:cs typeface="Arial"/>
              </a:rPr>
              <a:t>90°</a:t>
            </a:r>
            <a:endParaRPr sz="900">
              <a:latin typeface="Arial"/>
              <a:cs typeface="Arial"/>
            </a:endParaRPr>
          </a:p>
          <a:p>
            <a:pPr marL="12700">
              <a:lnSpc>
                <a:spcPct val="100000"/>
              </a:lnSpc>
              <a:spcBef>
                <a:spcPts val="550"/>
              </a:spcBef>
            </a:pPr>
            <a:r>
              <a:rPr sz="1600" dirty="0">
                <a:latin typeface="Arial"/>
                <a:cs typeface="Arial"/>
              </a:rPr>
              <a:t>2</a:t>
            </a:r>
            <a:r>
              <a:rPr sz="1600" spc="-15" dirty="0">
                <a:latin typeface="Arial"/>
                <a:cs typeface="Arial"/>
              </a:rPr>
              <a:t> </a:t>
            </a:r>
            <a:r>
              <a:rPr sz="1600" spc="-10" dirty="0">
                <a:latin typeface="Arial"/>
                <a:cs typeface="Arial"/>
              </a:rPr>
              <a:t>Element</a:t>
            </a:r>
            <a:endParaRPr sz="1600">
              <a:latin typeface="Arial"/>
              <a:cs typeface="Arial"/>
            </a:endParaRPr>
          </a:p>
        </p:txBody>
      </p:sp>
      <p:sp>
        <p:nvSpPr>
          <p:cNvPr id="263" name="object 263"/>
          <p:cNvSpPr txBox="1"/>
          <p:nvPr/>
        </p:nvSpPr>
        <p:spPr>
          <a:xfrm>
            <a:off x="5994017" y="4611056"/>
            <a:ext cx="217804" cy="299720"/>
          </a:xfrm>
          <a:prstGeom prst="rect">
            <a:avLst/>
          </a:prstGeom>
        </p:spPr>
        <p:txBody>
          <a:bodyPr vert="horz" wrap="square" lIns="0" tIns="12700" rIns="0" bIns="0" rtlCol="0">
            <a:spAutoFit/>
          </a:bodyPr>
          <a:lstStyle/>
          <a:p>
            <a:pPr marL="12700">
              <a:lnSpc>
                <a:spcPct val="100000"/>
              </a:lnSpc>
              <a:spcBef>
                <a:spcPts val="100"/>
              </a:spcBef>
            </a:pPr>
            <a:r>
              <a:rPr sz="900" spc="-25" dirty="0">
                <a:latin typeface="Arial"/>
                <a:cs typeface="Arial"/>
              </a:rPr>
              <a:t>180</a:t>
            </a:r>
            <a:endParaRPr sz="900">
              <a:latin typeface="Arial"/>
              <a:cs typeface="Arial"/>
            </a:endParaRPr>
          </a:p>
          <a:p>
            <a:pPr marL="12700">
              <a:lnSpc>
                <a:spcPct val="100000"/>
              </a:lnSpc>
            </a:pPr>
            <a:r>
              <a:rPr sz="900" dirty="0">
                <a:latin typeface="Arial"/>
                <a:cs typeface="Arial"/>
              </a:rPr>
              <a:t>°</a:t>
            </a:r>
            <a:endParaRPr sz="900">
              <a:latin typeface="Arial"/>
              <a:cs typeface="Arial"/>
            </a:endParaRPr>
          </a:p>
        </p:txBody>
      </p:sp>
      <p:sp>
        <p:nvSpPr>
          <p:cNvPr id="264" name="object 264"/>
          <p:cNvSpPr txBox="1"/>
          <p:nvPr/>
        </p:nvSpPr>
        <p:spPr>
          <a:xfrm>
            <a:off x="7929230" y="4482469"/>
            <a:ext cx="135255" cy="162560"/>
          </a:xfrm>
          <a:prstGeom prst="rect">
            <a:avLst/>
          </a:prstGeom>
        </p:spPr>
        <p:txBody>
          <a:bodyPr vert="horz" wrap="square" lIns="0" tIns="12700" rIns="0" bIns="0" rtlCol="0">
            <a:spAutoFit/>
          </a:bodyPr>
          <a:lstStyle/>
          <a:p>
            <a:pPr marL="12700">
              <a:lnSpc>
                <a:spcPct val="100000"/>
              </a:lnSpc>
              <a:spcBef>
                <a:spcPts val="100"/>
              </a:spcBef>
            </a:pPr>
            <a:r>
              <a:rPr sz="900" spc="-25" dirty="0">
                <a:latin typeface="Arial"/>
                <a:cs typeface="Arial"/>
              </a:rPr>
              <a:t>0°</a:t>
            </a:r>
            <a:endParaRPr sz="900">
              <a:latin typeface="Arial"/>
              <a:cs typeface="Arial"/>
            </a:endParaRPr>
          </a:p>
        </p:txBody>
      </p:sp>
      <p:grpSp>
        <p:nvGrpSpPr>
          <p:cNvPr id="265" name="object 265"/>
          <p:cNvGrpSpPr/>
          <p:nvPr/>
        </p:nvGrpSpPr>
        <p:grpSpPr>
          <a:xfrm>
            <a:off x="6986016" y="3875532"/>
            <a:ext cx="658495" cy="769620"/>
            <a:chOff x="6986016" y="3875532"/>
            <a:chExt cx="658495" cy="769620"/>
          </a:xfrm>
        </p:grpSpPr>
        <p:sp>
          <p:nvSpPr>
            <p:cNvPr id="266" name="object 266"/>
            <p:cNvSpPr/>
            <p:nvPr/>
          </p:nvSpPr>
          <p:spPr>
            <a:xfrm>
              <a:off x="7062978" y="3888486"/>
              <a:ext cx="0" cy="718185"/>
            </a:xfrm>
            <a:custGeom>
              <a:avLst/>
              <a:gdLst/>
              <a:ahLst/>
              <a:cxnLst/>
              <a:rect l="l" t="t" r="r" b="b"/>
              <a:pathLst>
                <a:path h="718185">
                  <a:moveTo>
                    <a:pt x="0" y="717804"/>
                  </a:moveTo>
                  <a:lnTo>
                    <a:pt x="0" y="0"/>
                  </a:lnTo>
                </a:path>
              </a:pathLst>
            </a:custGeom>
            <a:ln w="25908">
              <a:solidFill>
                <a:srgbClr val="0000C6"/>
              </a:solidFill>
            </a:ln>
          </p:spPr>
          <p:txBody>
            <a:bodyPr wrap="square" lIns="0" tIns="0" rIns="0" bIns="0" rtlCol="0"/>
            <a:lstStyle/>
            <a:p>
              <a:endParaRPr/>
            </a:p>
          </p:txBody>
        </p:sp>
        <p:sp>
          <p:nvSpPr>
            <p:cNvPr id="267" name="object 267"/>
            <p:cNvSpPr/>
            <p:nvPr/>
          </p:nvSpPr>
          <p:spPr>
            <a:xfrm>
              <a:off x="6998970" y="3888486"/>
              <a:ext cx="64135" cy="113030"/>
            </a:xfrm>
            <a:custGeom>
              <a:avLst/>
              <a:gdLst/>
              <a:ahLst/>
              <a:cxnLst/>
              <a:rect l="l" t="t" r="r" b="b"/>
              <a:pathLst>
                <a:path w="64134" h="113029">
                  <a:moveTo>
                    <a:pt x="64007" y="0"/>
                  </a:moveTo>
                  <a:lnTo>
                    <a:pt x="0" y="112776"/>
                  </a:lnTo>
                </a:path>
              </a:pathLst>
            </a:custGeom>
            <a:ln w="25908">
              <a:solidFill>
                <a:srgbClr val="0000C6"/>
              </a:solidFill>
            </a:ln>
          </p:spPr>
          <p:txBody>
            <a:bodyPr wrap="square" lIns="0" tIns="0" rIns="0" bIns="0" rtlCol="0"/>
            <a:lstStyle/>
            <a:p>
              <a:endParaRPr/>
            </a:p>
          </p:txBody>
        </p:sp>
        <p:sp>
          <p:nvSpPr>
            <p:cNvPr id="268" name="object 268"/>
            <p:cNvSpPr/>
            <p:nvPr/>
          </p:nvSpPr>
          <p:spPr>
            <a:xfrm>
              <a:off x="7062978" y="3894582"/>
              <a:ext cx="66040" cy="114300"/>
            </a:xfrm>
            <a:custGeom>
              <a:avLst/>
              <a:gdLst/>
              <a:ahLst/>
              <a:cxnLst/>
              <a:rect l="l" t="t" r="r" b="b"/>
              <a:pathLst>
                <a:path w="66040" h="114300">
                  <a:moveTo>
                    <a:pt x="0" y="0"/>
                  </a:moveTo>
                  <a:lnTo>
                    <a:pt x="65532" y="114300"/>
                  </a:lnTo>
                </a:path>
              </a:pathLst>
            </a:custGeom>
            <a:ln w="25907">
              <a:solidFill>
                <a:srgbClr val="0000C6"/>
              </a:solidFill>
            </a:ln>
          </p:spPr>
          <p:txBody>
            <a:bodyPr wrap="square" lIns="0" tIns="0" rIns="0" bIns="0" rtlCol="0"/>
            <a:lstStyle/>
            <a:p>
              <a:endParaRPr/>
            </a:p>
          </p:txBody>
        </p:sp>
        <p:sp>
          <p:nvSpPr>
            <p:cNvPr id="269" name="object 269"/>
            <p:cNvSpPr/>
            <p:nvPr/>
          </p:nvSpPr>
          <p:spPr>
            <a:xfrm>
              <a:off x="7060692" y="4133088"/>
              <a:ext cx="1905" cy="460375"/>
            </a:xfrm>
            <a:custGeom>
              <a:avLst/>
              <a:gdLst/>
              <a:ahLst/>
              <a:cxnLst/>
              <a:rect l="l" t="t" r="r" b="b"/>
              <a:pathLst>
                <a:path w="1904" h="460375">
                  <a:moveTo>
                    <a:pt x="0" y="460248"/>
                  </a:moveTo>
                  <a:lnTo>
                    <a:pt x="1308" y="0"/>
                  </a:lnTo>
                </a:path>
              </a:pathLst>
            </a:custGeom>
            <a:ln w="12700">
              <a:solidFill>
                <a:srgbClr val="FB0128"/>
              </a:solidFill>
            </a:ln>
          </p:spPr>
          <p:txBody>
            <a:bodyPr wrap="square" lIns="0" tIns="0" rIns="0" bIns="0" rtlCol="0"/>
            <a:lstStyle/>
            <a:p>
              <a:endParaRPr/>
            </a:p>
          </p:txBody>
        </p:sp>
        <p:sp>
          <p:nvSpPr>
            <p:cNvPr id="270" name="object 270"/>
            <p:cNvSpPr/>
            <p:nvPr/>
          </p:nvSpPr>
          <p:spPr>
            <a:xfrm>
              <a:off x="7023763" y="4056888"/>
              <a:ext cx="76200" cy="127635"/>
            </a:xfrm>
            <a:custGeom>
              <a:avLst/>
              <a:gdLst/>
              <a:ahLst/>
              <a:cxnLst/>
              <a:rect l="l" t="t" r="r" b="b"/>
              <a:pathLst>
                <a:path w="76200" h="127635">
                  <a:moveTo>
                    <a:pt x="38455" y="0"/>
                  </a:moveTo>
                  <a:lnTo>
                    <a:pt x="0" y="126898"/>
                  </a:lnTo>
                  <a:lnTo>
                    <a:pt x="38239" y="76200"/>
                  </a:lnTo>
                  <a:lnTo>
                    <a:pt x="76199" y="127101"/>
                  </a:lnTo>
                  <a:lnTo>
                    <a:pt x="38455" y="0"/>
                  </a:lnTo>
                  <a:close/>
                </a:path>
              </a:pathLst>
            </a:custGeom>
            <a:solidFill>
              <a:srgbClr val="FB0128"/>
            </a:solidFill>
          </p:spPr>
          <p:txBody>
            <a:bodyPr wrap="square" lIns="0" tIns="0" rIns="0" bIns="0" rtlCol="0"/>
            <a:lstStyle/>
            <a:p>
              <a:endParaRPr/>
            </a:p>
          </p:txBody>
        </p:sp>
        <p:sp>
          <p:nvSpPr>
            <p:cNvPr id="271" name="object 271"/>
            <p:cNvSpPr/>
            <p:nvPr/>
          </p:nvSpPr>
          <p:spPr>
            <a:xfrm>
              <a:off x="7065264" y="4605528"/>
              <a:ext cx="502920" cy="1905"/>
            </a:xfrm>
            <a:custGeom>
              <a:avLst/>
              <a:gdLst/>
              <a:ahLst/>
              <a:cxnLst/>
              <a:rect l="l" t="t" r="r" b="b"/>
              <a:pathLst>
                <a:path w="502920" h="1904">
                  <a:moveTo>
                    <a:pt x="0" y="0"/>
                  </a:moveTo>
                  <a:lnTo>
                    <a:pt x="502920" y="1320"/>
                  </a:lnTo>
                </a:path>
              </a:pathLst>
            </a:custGeom>
            <a:ln w="12700">
              <a:solidFill>
                <a:srgbClr val="FB0128"/>
              </a:solidFill>
            </a:ln>
          </p:spPr>
          <p:txBody>
            <a:bodyPr wrap="square" lIns="0" tIns="0" rIns="0" bIns="0" rtlCol="0"/>
            <a:lstStyle/>
            <a:p>
              <a:endParaRPr/>
            </a:p>
          </p:txBody>
        </p:sp>
        <p:sp>
          <p:nvSpPr>
            <p:cNvPr id="272" name="object 272"/>
            <p:cNvSpPr/>
            <p:nvPr/>
          </p:nvSpPr>
          <p:spPr>
            <a:xfrm>
              <a:off x="7517282" y="4568607"/>
              <a:ext cx="127635" cy="76200"/>
            </a:xfrm>
            <a:custGeom>
              <a:avLst/>
              <a:gdLst/>
              <a:ahLst/>
              <a:cxnLst/>
              <a:rect l="l" t="t" r="r" b="b"/>
              <a:pathLst>
                <a:path w="127634" h="76200">
                  <a:moveTo>
                    <a:pt x="203" y="0"/>
                  </a:moveTo>
                  <a:lnTo>
                    <a:pt x="50901" y="38239"/>
                  </a:lnTo>
                  <a:lnTo>
                    <a:pt x="0" y="76200"/>
                  </a:lnTo>
                  <a:lnTo>
                    <a:pt x="127101" y="38442"/>
                  </a:lnTo>
                  <a:lnTo>
                    <a:pt x="203" y="0"/>
                  </a:lnTo>
                  <a:close/>
                </a:path>
              </a:pathLst>
            </a:custGeom>
            <a:solidFill>
              <a:srgbClr val="FB0128"/>
            </a:solidFill>
          </p:spPr>
          <p:txBody>
            <a:bodyPr wrap="square" lIns="0" tIns="0" rIns="0" bIns="0" rtlCol="0"/>
            <a:lstStyle/>
            <a:p>
              <a:endParaRPr/>
            </a:p>
          </p:txBody>
        </p:sp>
      </p:grpSp>
      <p:sp>
        <p:nvSpPr>
          <p:cNvPr id="273" name="object 273"/>
          <p:cNvSpPr txBox="1"/>
          <p:nvPr/>
        </p:nvSpPr>
        <p:spPr>
          <a:xfrm>
            <a:off x="7544255" y="4701834"/>
            <a:ext cx="272415" cy="269240"/>
          </a:xfrm>
          <a:prstGeom prst="rect">
            <a:avLst/>
          </a:prstGeom>
        </p:spPr>
        <p:txBody>
          <a:bodyPr vert="horz" wrap="square" lIns="0" tIns="12065" rIns="0" bIns="0" rtlCol="0">
            <a:spAutoFit/>
          </a:bodyPr>
          <a:lstStyle/>
          <a:p>
            <a:pPr marL="38100">
              <a:lnSpc>
                <a:spcPct val="100000"/>
              </a:lnSpc>
              <a:spcBef>
                <a:spcPts val="95"/>
              </a:spcBef>
            </a:pPr>
            <a:r>
              <a:rPr sz="1600" spc="-25" dirty="0">
                <a:latin typeface="Arial"/>
                <a:cs typeface="Arial"/>
              </a:rPr>
              <a:t>V</a:t>
            </a:r>
            <a:r>
              <a:rPr sz="1575" spc="-37" baseline="-21164" dirty="0">
                <a:latin typeface="Arial"/>
                <a:cs typeface="Arial"/>
              </a:rPr>
              <a:t>a</a:t>
            </a:r>
            <a:endParaRPr sz="1575" baseline="-21164">
              <a:latin typeface="Arial"/>
              <a:cs typeface="Arial"/>
            </a:endParaRPr>
          </a:p>
        </p:txBody>
      </p:sp>
      <p:sp>
        <p:nvSpPr>
          <p:cNvPr id="274" name="object 274"/>
          <p:cNvSpPr txBox="1"/>
          <p:nvPr/>
        </p:nvSpPr>
        <p:spPr>
          <a:xfrm>
            <a:off x="7266975" y="4669701"/>
            <a:ext cx="208279" cy="269240"/>
          </a:xfrm>
          <a:prstGeom prst="rect">
            <a:avLst/>
          </a:prstGeom>
        </p:spPr>
        <p:txBody>
          <a:bodyPr vert="horz" wrap="square" lIns="0" tIns="12065" rIns="0" bIns="0" rtlCol="0">
            <a:spAutoFit/>
          </a:bodyPr>
          <a:lstStyle/>
          <a:p>
            <a:pPr marL="38100">
              <a:lnSpc>
                <a:spcPct val="100000"/>
              </a:lnSpc>
              <a:spcBef>
                <a:spcPts val="95"/>
              </a:spcBef>
            </a:pPr>
            <a:r>
              <a:rPr sz="1600" spc="-25" dirty="0">
                <a:latin typeface="Arial"/>
                <a:cs typeface="Arial"/>
              </a:rPr>
              <a:t>I</a:t>
            </a:r>
            <a:r>
              <a:rPr sz="1575" spc="-37" baseline="-21164" dirty="0">
                <a:latin typeface="Arial"/>
                <a:cs typeface="Arial"/>
              </a:rPr>
              <a:t>a</a:t>
            </a:r>
            <a:endParaRPr sz="1575" baseline="-21164">
              <a:latin typeface="Arial"/>
              <a:cs typeface="Arial"/>
            </a:endParaRPr>
          </a:p>
        </p:txBody>
      </p:sp>
      <p:sp>
        <p:nvSpPr>
          <p:cNvPr id="275" name="object 275"/>
          <p:cNvSpPr txBox="1"/>
          <p:nvPr/>
        </p:nvSpPr>
        <p:spPr>
          <a:xfrm>
            <a:off x="6758628" y="3695170"/>
            <a:ext cx="287020" cy="762000"/>
          </a:xfrm>
          <a:prstGeom prst="rect">
            <a:avLst/>
          </a:prstGeom>
        </p:spPr>
        <p:txBody>
          <a:bodyPr vert="horz" wrap="square" lIns="0" tIns="12700" rIns="0" bIns="0" rtlCol="0">
            <a:spAutoFit/>
          </a:bodyPr>
          <a:lstStyle/>
          <a:p>
            <a:pPr marL="56515">
              <a:lnSpc>
                <a:spcPct val="100000"/>
              </a:lnSpc>
              <a:spcBef>
                <a:spcPts val="100"/>
              </a:spcBef>
            </a:pPr>
            <a:r>
              <a:rPr sz="900" spc="-25" dirty="0">
                <a:latin typeface="Arial"/>
                <a:cs typeface="Arial"/>
              </a:rPr>
              <a:t>270</a:t>
            </a:r>
            <a:endParaRPr sz="900">
              <a:latin typeface="Arial"/>
              <a:cs typeface="Arial"/>
            </a:endParaRPr>
          </a:p>
          <a:p>
            <a:pPr marL="56515">
              <a:lnSpc>
                <a:spcPts val="1050"/>
              </a:lnSpc>
            </a:pPr>
            <a:r>
              <a:rPr sz="900" dirty="0">
                <a:latin typeface="Arial"/>
                <a:cs typeface="Arial"/>
              </a:rPr>
              <a:t>°</a:t>
            </a:r>
            <a:endParaRPr sz="900">
              <a:latin typeface="Arial"/>
              <a:cs typeface="Arial"/>
            </a:endParaRPr>
          </a:p>
          <a:p>
            <a:pPr marL="38100">
              <a:lnSpc>
                <a:spcPts val="1820"/>
              </a:lnSpc>
            </a:pPr>
            <a:r>
              <a:rPr sz="1600" spc="-5" dirty="0">
                <a:latin typeface="Arial"/>
                <a:cs typeface="Arial"/>
              </a:rPr>
              <a:t>V</a:t>
            </a:r>
            <a:endParaRPr sz="1600">
              <a:latin typeface="Arial"/>
              <a:cs typeface="Arial"/>
            </a:endParaRPr>
          </a:p>
          <a:p>
            <a:pPr marL="38100">
              <a:lnSpc>
                <a:spcPts val="1850"/>
              </a:lnSpc>
            </a:pPr>
            <a:r>
              <a:rPr sz="1050" spc="-25" dirty="0">
                <a:latin typeface="Arial"/>
                <a:cs typeface="Arial"/>
              </a:rPr>
              <a:t>c</a:t>
            </a:r>
            <a:r>
              <a:rPr sz="2400" spc="-37" baseline="-5208" dirty="0">
                <a:latin typeface="Arial"/>
                <a:cs typeface="Arial"/>
              </a:rPr>
              <a:t>I</a:t>
            </a:r>
            <a:r>
              <a:rPr sz="1575" spc="-37" baseline="-29100" dirty="0">
                <a:latin typeface="Arial"/>
                <a:cs typeface="Arial"/>
              </a:rPr>
              <a:t>c</a:t>
            </a:r>
            <a:endParaRPr sz="1575" baseline="-29100">
              <a:latin typeface="Arial"/>
              <a:cs typeface="Arial"/>
            </a:endParaRPr>
          </a:p>
        </p:txBody>
      </p:sp>
      <p:grpSp>
        <p:nvGrpSpPr>
          <p:cNvPr id="276" name="object 276"/>
          <p:cNvGrpSpPr/>
          <p:nvPr/>
        </p:nvGrpSpPr>
        <p:grpSpPr>
          <a:xfrm>
            <a:off x="8045183" y="1249747"/>
            <a:ext cx="433705" cy="378460"/>
            <a:chOff x="8045183" y="1249747"/>
            <a:chExt cx="433705" cy="378460"/>
          </a:xfrm>
        </p:grpSpPr>
        <p:sp>
          <p:nvSpPr>
            <p:cNvPr id="277" name="object 277"/>
            <p:cNvSpPr/>
            <p:nvPr/>
          </p:nvSpPr>
          <p:spPr>
            <a:xfrm>
              <a:off x="8121808" y="1284149"/>
              <a:ext cx="350520" cy="337820"/>
            </a:xfrm>
            <a:custGeom>
              <a:avLst/>
              <a:gdLst/>
              <a:ahLst/>
              <a:cxnLst/>
              <a:rect l="l" t="t" r="r" b="b"/>
              <a:pathLst>
                <a:path w="350520" h="337819">
                  <a:moveTo>
                    <a:pt x="0" y="0"/>
                  </a:moveTo>
                  <a:lnTo>
                    <a:pt x="53032" y="10601"/>
                  </a:lnTo>
                  <a:lnTo>
                    <a:pt x="103215" y="26334"/>
                  </a:lnTo>
                  <a:lnTo>
                    <a:pt x="150084" y="46826"/>
                  </a:lnTo>
                  <a:lnTo>
                    <a:pt x="193176" y="71706"/>
                  </a:lnTo>
                  <a:lnTo>
                    <a:pt x="232026" y="100599"/>
                  </a:lnTo>
                  <a:lnTo>
                    <a:pt x="266172" y="133134"/>
                  </a:lnTo>
                  <a:lnTo>
                    <a:pt x="295150" y="168938"/>
                  </a:lnTo>
                  <a:lnTo>
                    <a:pt x="318495" y="207638"/>
                  </a:lnTo>
                  <a:lnTo>
                    <a:pt x="335744" y="248861"/>
                  </a:lnTo>
                  <a:lnTo>
                    <a:pt x="346434" y="292235"/>
                  </a:lnTo>
                  <a:lnTo>
                    <a:pt x="350100" y="337388"/>
                  </a:lnTo>
                </a:path>
              </a:pathLst>
            </a:custGeom>
            <a:ln w="12700">
              <a:solidFill>
                <a:srgbClr val="000000"/>
              </a:solidFill>
            </a:ln>
          </p:spPr>
          <p:txBody>
            <a:bodyPr wrap="square" lIns="0" tIns="0" rIns="0" bIns="0" rtlCol="0"/>
            <a:lstStyle/>
            <a:p>
              <a:endParaRPr/>
            </a:p>
          </p:txBody>
        </p:sp>
        <p:sp>
          <p:nvSpPr>
            <p:cNvPr id="278" name="object 278"/>
            <p:cNvSpPr/>
            <p:nvPr/>
          </p:nvSpPr>
          <p:spPr>
            <a:xfrm>
              <a:off x="8045183" y="1249747"/>
              <a:ext cx="129539" cy="76200"/>
            </a:xfrm>
            <a:custGeom>
              <a:avLst/>
              <a:gdLst/>
              <a:ahLst/>
              <a:cxnLst/>
              <a:rect l="l" t="t" r="r" b="b"/>
              <a:pathLst>
                <a:path w="129540" h="76200">
                  <a:moveTo>
                    <a:pt x="129400" y="0"/>
                  </a:moveTo>
                  <a:lnTo>
                    <a:pt x="0" y="28892"/>
                  </a:lnTo>
                  <a:lnTo>
                    <a:pt x="123939" y="75996"/>
                  </a:lnTo>
                  <a:lnTo>
                    <a:pt x="75996" y="34353"/>
                  </a:lnTo>
                  <a:lnTo>
                    <a:pt x="129400" y="0"/>
                  </a:lnTo>
                  <a:close/>
                </a:path>
              </a:pathLst>
            </a:custGeom>
            <a:solidFill>
              <a:srgbClr val="000000"/>
            </a:solidFill>
          </p:spPr>
          <p:txBody>
            <a:bodyPr wrap="square" lIns="0" tIns="0" rIns="0" bIns="0" rtlCol="0"/>
            <a:lstStyle/>
            <a:p>
              <a:endParaRPr/>
            </a:p>
          </p:txBody>
        </p:sp>
      </p:grpSp>
      <p:sp>
        <p:nvSpPr>
          <p:cNvPr id="279" name="object 279"/>
          <p:cNvSpPr txBox="1"/>
          <p:nvPr/>
        </p:nvSpPr>
        <p:spPr>
          <a:xfrm>
            <a:off x="8043340" y="1404323"/>
            <a:ext cx="365760" cy="208279"/>
          </a:xfrm>
          <a:prstGeom prst="rect">
            <a:avLst/>
          </a:prstGeom>
        </p:spPr>
        <p:txBody>
          <a:bodyPr vert="horz" wrap="square" lIns="0" tIns="12700" rIns="0" bIns="0" rtlCol="0">
            <a:spAutoFit/>
          </a:bodyPr>
          <a:lstStyle/>
          <a:p>
            <a:pPr marL="12700">
              <a:lnSpc>
                <a:spcPct val="100000"/>
              </a:lnSpc>
              <a:spcBef>
                <a:spcPts val="100"/>
              </a:spcBef>
            </a:pPr>
            <a:r>
              <a:rPr sz="1200" spc="-10" dirty="0">
                <a:latin typeface="Arial Narrow"/>
                <a:cs typeface="Arial Narrow"/>
              </a:rPr>
              <a:t>A-B-</a:t>
            </a:r>
            <a:r>
              <a:rPr sz="1200" spc="-50" dirty="0">
                <a:latin typeface="Arial Narrow"/>
                <a:cs typeface="Arial Narrow"/>
              </a:rPr>
              <a:t>C</a:t>
            </a:r>
            <a:endParaRPr sz="1200">
              <a:latin typeface="Arial Narrow"/>
              <a:cs typeface="Arial Narrow"/>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2200" y="273489"/>
            <a:ext cx="7208107" cy="554191"/>
          </a:xfrm>
          <a:prstGeom prst="rect">
            <a:avLst/>
          </a:prstGeom>
        </p:spPr>
        <p:txBody>
          <a:bodyPr vert="horz" wrap="square" lIns="0" tIns="67945" rIns="0" bIns="0" rtlCol="0">
            <a:spAutoFit/>
          </a:bodyPr>
          <a:lstStyle/>
          <a:p>
            <a:pPr marL="542290" marR="533400" algn="ctr">
              <a:lnSpc>
                <a:spcPts val="3460"/>
              </a:lnSpc>
              <a:spcBef>
                <a:spcPts val="535"/>
              </a:spcBef>
            </a:pPr>
            <a:r>
              <a:rPr dirty="0"/>
              <a:t>Vectors</a:t>
            </a:r>
            <a:r>
              <a:rPr spc="-40" dirty="0"/>
              <a:t> </a:t>
            </a:r>
            <a:r>
              <a:rPr dirty="0"/>
              <a:t>or</a:t>
            </a:r>
            <a:r>
              <a:rPr spc="-20" dirty="0"/>
              <a:t> </a:t>
            </a:r>
            <a:r>
              <a:rPr spc="-10" dirty="0"/>
              <a:t>Phasors </a:t>
            </a:r>
            <a:r>
              <a:rPr dirty="0"/>
              <a:t>are</a:t>
            </a:r>
            <a:r>
              <a:rPr lang="en-US" dirty="0"/>
              <a:t>…</a:t>
            </a:r>
            <a:endParaRPr spc="-10" dirty="0"/>
          </a:p>
        </p:txBody>
      </p:sp>
      <p:sp>
        <p:nvSpPr>
          <p:cNvPr id="7" name="Footer Placeholder 6">
            <a:extLst>
              <a:ext uri="{FF2B5EF4-FFF2-40B4-BE49-F238E27FC236}">
                <a16:creationId xmlns:a16="http://schemas.microsoft.com/office/drawing/2014/main" id="{32819D50-F5D0-A5E5-DCA2-EBB99B375266}"/>
              </a:ext>
            </a:extLst>
          </p:cNvPr>
          <p:cNvSpPr>
            <a:spLocks noGrp="1"/>
          </p:cNvSpPr>
          <p:nvPr>
            <p:ph type="ftr" sz="quarter" idx="3"/>
          </p:nvPr>
        </p:nvSpPr>
        <p:spPr/>
        <p:txBody>
          <a:bodyPr/>
          <a:lstStyle/>
          <a:p>
            <a:r>
              <a:rPr lang="en-US" dirty="0"/>
              <a:t>tescometering.com</a:t>
            </a:r>
          </a:p>
        </p:txBody>
      </p:sp>
      <p:sp>
        <p:nvSpPr>
          <p:cNvPr id="5" name="object 5"/>
          <p:cNvSpPr txBox="1">
            <a:spLocks noGrp="1"/>
          </p:cNvSpPr>
          <p:nvPr>
            <p:ph type="sldNum" sz="quarter" idx="4"/>
          </p:nvPr>
        </p:nvSpPr>
        <p:spPr>
          <a:prstGeom prst="rect">
            <a:avLst/>
          </a:prstGeom>
        </p:spPr>
        <p:txBody>
          <a:bodyPr vert="horz" wrap="square" lIns="0" tIns="0" rIns="0" bIns="0" rtlCol="0">
            <a:spAutoFit/>
          </a:bodyPr>
          <a:lstStyle/>
          <a:p>
            <a:pPr marL="38100">
              <a:lnSpc>
                <a:spcPts val="1425"/>
              </a:lnSpc>
            </a:pPr>
            <a:fld id="{81D60167-4931-47E6-BA6A-407CBD079E47}" type="slidenum">
              <a:rPr dirty="0"/>
              <a:t>3</a:t>
            </a:fld>
            <a:endParaRPr dirty="0"/>
          </a:p>
        </p:txBody>
      </p:sp>
      <p:sp>
        <p:nvSpPr>
          <p:cNvPr id="3" name="object 3"/>
          <p:cNvSpPr txBox="1"/>
          <p:nvPr/>
        </p:nvSpPr>
        <p:spPr>
          <a:xfrm>
            <a:off x="1676400" y="1401714"/>
            <a:ext cx="5943600" cy="1436932"/>
          </a:xfrm>
          <a:prstGeom prst="rect">
            <a:avLst/>
          </a:prstGeom>
        </p:spPr>
        <p:txBody>
          <a:bodyPr vert="horz" wrap="square" lIns="0" tIns="13335" rIns="0" bIns="0" rtlCol="0">
            <a:spAutoFit/>
          </a:bodyPr>
          <a:lstStyle/>
          <a:p>
            <a:pPr marL="1905" algn="ctr">
              <a:lnSpc>
                <a:spcPts val="3650"/>
              </a:lnSpc>
              <a:spcBef>
                <a:spcPts val="105"/>
              </a:spcBef>
            </a:pPr>
            <a:r>
              <a:rPr lang="en-US" sz="3200" b="1" dirty="0">
                <a:solidFill>
                  <a:schemeClr val="accent1"/>
                </a:solidFill>
                <a:latin typeface="Arial"/>
                <a:cs typeface="Arial"/>
              </a:rPr>
              <a:t>a Symbolic Representation </a:t>
            </a:r>
            <a:r>
              <a:rPr sz="3200" b="1" dirty="0">
                <a:solidFill>
                  <a:schemeClr val="accent1"/>
                </a:solidFill>
                <a:latin typeface="Arial"/>
                <a:cs typeface="Arial"/>
              </a:rPr>
              <a:t>of</a:t>
            </a:r>
            <a:r>
              <a:rPr sz="3200" b="1" spc="-20" dirty="0">
                <a:solidFill>
                  <a:schemeClr val="accent1"/>
                </a:solidFill>
                <a:latin typeface="Arial"/>
                <a:cs typeface="Arial"/>
              </a:rPr>
              <a:t> </a:t>
            </a:r>
            <a:r>
              <a:rPr sz="3200" b="1" dirty="0">
                <a:solidFill>
                  <a:schemeClr val="accent1"/>
                </a:solidFill>
                <a:latin typeface="Arial"/>
                <a:cs typeface="Arial"/>
              </a:rPr>
              <a:t>the</a:t>
            </a:r>
            <a:r>
              <a:rPr sz="3200" b="1" spc="-20" dirty="0">
                <a:solidFill>
                  <a:schemeClr val="accent1"/>
                </a:solidFill>
                <a:latin typeface="Arial"/>
                <a:cs typeface="Arial"/>
              </a:rPr>
              <a:t> </a:t>
            </a:r>
            <a:r>
              <a:rPr sz="3200" b="1" spc="-10" dirty="0">
                <a:solidFill>
                  <a:schemeClr val="accent1"/>
                </a:solidFill>
                <a:latin typeface="Arial"/>
                <a:cs typeface="Arial"/>
              </a:rPr>
              <a:t>relationship</a:t>
            </a:r>
            <a:endParaRPr sz="3200" b="1" dirty="0">
              <a:solidFill>
                <a:schemeClr val="accent1"/>
              </a:solidFill>
              <a:latin typeface="Arial"/>
              <a:cs typeface="Arial"/>
            </a:endParaRPr>
          </a:p>
          <a:p>
            <a:pPr algn="ctr">
              <a:lnSpc>
                <a:spcPts val="3650"/>
              </a:lnSpc>
            </a:pPr>
            <a:r>
              <a:rPr sz="3200" b="1" dirty="0">
                <a:solidFill>
                  <a:schemeClr val="accent1"/>
                </a:solidFill>
                <a:latin typeface="Arial"/>
                <a:cs typeface="Arial"/>
              </a:rPr>
              <a:t>of</a:t>
            </a:r>
            <a:r>
              <a:rPr sz="3200" b="1" spc="-40" dirty="0">
                <a:solidFill>
                  <a:schemeClr val="accent1"/>
                </a:solidFill>
                <a:latin typeface="Arial"/>
                <a:cs typeface="Arial"/>
              </a:rPr>
              <a:t> </a:t>
            </a:r>
            <a:r>
              <a:rPr sz="3200" b="1" dirty="0">
                <a:solidFill>
                  <a:schemeClr val="accent1"/>
                </a:solidFill>
                <a:latin typeface="Arial"/>
                <a:cs typeface="Arial"/>
              </a:rPr>
              <a:t>the</a:t>
            </a:r>
            <a:r>
              <a:rPr sz="3200" b="1" spc="-30" dirty="0">
                <a:solidFill>
                  <a:schemeClr val="accent1"/>
                </a:solidFill>
                <a:latin typeface="Arial"/>
                <a:cs typeface="Arial"/>
              </a:rPr>
              <a:t> </a:t>
            </a:r>
            <a:r>
              <a:rPr sz="3200" b="1" dirty="0">
                <a:solidFill>
                  <a:schemeClr val="accent1"/>
                </a:solidFill>
                <a:latin typeface="Arial"/>
                <a:cs typeface="Arial"/>
              </a:rPr>
              <a:t>voltage</a:t>
            </a:r>
            <a:r>
              <a:rPr sz="3200" b="1" spc="-40" dirty="0">
                <a:solidFill>
                  <a:schemeClr val="accent1"/>
                </a:solidFill>
                <a:latin typeface="Arial"/>
                <a:cs typeface="Arial"/>
              </a:rPr>
              <a:t> </a:t>
            </a:r>
            <a:r>
              <a:rPr sz="3200" b="1" dirty="0">
                <a:solidFill>
                  <a:schemeClr val="accent1"/>
                </a:solidFill>
                <a:latin typeface="Arial"/>
                <a:cs typeface="Arial"/>
              </a:rPr>
              <a:t>and</a:t>
            </a:r>
            <a:r>
              <a:rPr sz="3200" b="1" spc="-30" dirty="0">
                <a:solidFill>
                  <a:schemeClr val="accent1"/>
                </a:solidFill>
                <a:latin typeface="Arial"/>
                <a:cs typeface="Arial"/>
              </a:rPr>
              <a:t> </a:t>
            </a:r>
            <a:r>
              <a:rPr sz="3200" b="1" spc="-10" dirty="0">
                <a:solidFill>
                  <a:schemeClr val="accent1"/>
                </a:solidFill>
                <a:latin typeface="Arial"/>
                <a:cs typeface="Arial"/>
              </a:rPr>
              <a:t>current</a:t>
            </a:r>
            <a:endParaRPr sz="3200" b="1" dirty="0">
              <a:solidFill>
                <a:schemeClr val="accent1"/>
              </a:solidFill>
              <a:latin typeface="Arial"/>
              <a:cs typeface="Arial"/>
            </a:endParaRPr>
          </a:p>
        </p:txBody>
      </p:sp>
      <p:sp>
        <p:nvSpPr>
          <p:cNvPr id="4" name="object 4"/>
          <p:cNvSpPr txBox="1"/>
          <p:nvPr/>
        </p:nvSpPr>
        <p:spPr>
          <a:xfrm>
            <a:off x="993775" y="3127106"/>
            <a:ext cx="6694170" cy="2298700"/>
          </a:xfrm>
          <a:prstGeom prst="rect">
            <a:avLst/>
          </a:prstGeom>
        </p:spPr>
        <p:txBody>
          <a:bodyPr vert="horz" wrap="square" lIns="0" tIns="187960" rIns="0" bIns="0" rtlCol="0">
            <a:spAutoFit/>
          </a:bodyPr>
          <a:lstStyle/>
          <a:p>
            <a:pPr marL="299085" indent="-287020">
              <a:lnSpc>
                <a:spcPct val="100000"/>
              </a:lnSpc>
              <a:spcBef>
                <a:spcPts val="1480"/>
              </a:spcBef>
              <a:buFont typeface="Arial"/>
              <a:buChar char="•"/>
              <a:tabLst>
                <a:tab pos="299085" algn="l"/>
                <a:tab pos="299720" algn="l"/>
              </a:tabLst>
            </a:pPr>
            <a:r>
              <a:rPr sz="2400" b="1" dirty="0">
                <a:latin typeface="Arial"/>
                <a:cs typeface="Arial"/>
              </a:rPr>
              <a:t>Vectors</a:t>
            </a:r>
            <a:r>
              <a:rPr sz="2400" b="1" spc="-5" dirty="0">
                <a:latin typeface="Arial"/>
                <a:cs typeface="Arial"/>
              </a:rPr>
              <a:t> </a:t>
            </a:r>
            <a:r>
              <a:rPr sz="2400" b="1" dirty="0">
                <a:latin typeface="Arial"/>
                <a:cs typeface="Arial"/>
              </a:rPr>
              <a:t>&amp;</a:t>
            </a:r>
            <a:r>
              <a:rPr sz="2400" b="1" spc="-15" dirty="0">
                <a:latin typeface="Arial"/>
                <a:cs typeface="Arial"/>
              </a:rPr>
              <a:t> </a:t>
            </a:r>
            <a:r>
              <a:rPr sz="2400" b="1" dirty="0">
                <a:latin typeface="Arial"/>
                <a:cs typeface="Arial"/>
              </a:rPr>
              <a:t>Vector</a:t>
            </a:r>
            <a:r>
              <a:rPr sz="2400" b="1" spc="-5" dirty="0">
                <a:latin typeface="Arial"/>
                <a:cs typeface="Arial"/>
              </a:rPr>
              <a:t> </a:t>
            </a:r>
            <a:r>
              <a:rPr sz="2400" b="1" spc="-10" dirty="0">
                <a:latin typeface="Arial"/>
                <a:cs typeface="Arial"/>
              </a:rPr>
              <a:t>Diagrams</a:t>
            </a:r>
            <a:endParaRPr sz="2400">
              <a:latin typeface="Arial"/>
              <a:cs typeface="Arial"/>
            </a:endParaRPr>
          </a:p>
          <a:p>
            <a:pPr marL="698500" lvl="1" indent="-228600">
              <a:lnSpc>
                <a:spcPct val="100000"/>
              </a:lnSpc>
              <a:spcBef>
                <a:spcPts val="1155"/>
              </a:spcBef>
              <a:buFont typeface="Arial"/>
              <a:buChar char="–"/>
              <a:tabLst>
                <a:tab pos="698500" algn="l"/>
                <a:tab pos="1853564" algn="l"/>
              </a:tabLst>
            </a:pPr>
            <a:r>
              <a:rPr sz="2000" b="1" spc="-10" dirty="0">
                <a:latin typeface="Arial"/>
                <a:cs typeface="Arial"/>
              </a:rPr>
              <a:t>SIMPLE.</a:t>
            </a:r>
            <a:r>
              <a:rPr sz="2000" b="1" dirty="0">
                <a:latin typeface="Arial"/>
                <a:cs typeface="Arial"/>
              </a:rPr>
              <a:t>	Used</a:t>
            </a:r>
            <a:r>
              <a:rPr sz="2000" b="1" spc="-25" dirty="0">
                <a:latin typeface="Arial"/>
                <a:cs typeface="Arial"/>
              </a:rPr>
              <a:t> </a:t>
            </a:r>
            <a:r>
              <a:rPr sz="2000" b="1" dirty="0">
                <a:latin typeface="Arial"/>
                <a:cs typeface="Arial"/>
              </a:rPr>
              <a:t>to</a:t>
            </a:r>
            <a:r>
              <a:rPr sz="2000" b="1" spc="-25" dirty="0">
                <a:latin typeface="Arial"/>
                <a:cs typeface="Arial"/>
              </a:rPr>
              <a:t> </a:t>
            </a:r>
            <a:r>
              <a:rPr sz="2000" b="1" dirty="0">
                <a:latin typeface="Arial"/>
                <a:cs typeface="Arial"/>
              </a:rPr>
              <a:t>Represent</a:t>
            </a:r>
            <a:r>
              <a:rPr sz="2000" b="1" spc="-40" dirty="0">
                <a:latin typeface="Arial"/>
                <a:cs typeface="Arial"/>
              </a:rPr>
              <a:t> </a:t>
            </a:r>
            <a:r>
              <a:rPr sz="2000" b="1" dirty="0">
                <a:latin typeface="Arial"/>
                <a:cs typeface="Arial"/>
              </a:rPr>
              <a:t>Electrical</a:t>
            </a:r>
            <a:r>
              <a:rPr sz="2000" b="1" spc="-40" dirty="0">
                <a:latin typeface="Arial"/>
                <a:cs typeface="Arial"/>
              </a:rPr>
              <a:t> </a:t>
            </a:r>
            <a:r>
              <a:rPr sz="2000" b="1" spc="-10" dirty="0">
                <a:latin typeface="Arial"/>
                <a:cs typeface="Arial"/>
              </a:rPr>
              <a:t>Quantities.</a:t>
            </a:r>
            <a:endParaRPr sz="2000">
              <a:latin typeface="Arial"/>
              <a:cs typeface="Arial"/>
            </a:endParaRPr>
          </a:p>
          <a:p>
            <a:pPr marL="698500" lvl="1" indent="-228600">
              <a:lnSpc>
                <a:spcPct val="100000"/>
              </a:lnSpc>
              <a:spcBef>
                <a:spcPts val="960"/>
              </a:spcBef>
              <a:buFont typeface="Arial"/>
              <a:buChar char="–"/>
              <a:tabLst>
                <a:tab pos="698500" algn="l"/>
                <a:tab pos="1726564" algn="l"/>
              </a:tabLst>
            </a:pPr>
            <a:r>
              <a:rPr sz="2000" b="1" spc="-10" dirty="0">
                <a:latin typeface="Arial"/>
                <a:cs typeface="Arial"/>
              </a:rPr>
              <a:t>QUICK.</a:t>
            </a:r>
            <a:r>
              <a:rPr sz="2000" b="1" dirty="0">
                <a:latin typeface="Arial"/>
                <a:cs typeface="Arial"/>
              </a:rPr>
              <a:t>	Saves</a:t>
            </a:r>
            <a:r>
              <a:rPr sz="2000" b="1" spc="-25" dirty="0">
                <a:latin typeface="Arial"/>
                <a:cs typeface="Arial"/>
              </a:rPr>
              <a:t> </a:t>
            </a:r>
            <a:r>
              <a:rPr sz="2000" b="1" spc="-20" dirty="0">
                <a:latin typeface="Arial"/>
                <a:cs typeface="Arial"/>
              </a:rPr>
              <a:t>time.</a:t>
            </a:r>
            <a:endParaRPr sz="2000">
              <a:latin typeface="Arial"/>
              <a:cs typeface="Arial"/>
            </a:endParaRPr>
          </a:p>
          <a:p>
            <a:pPr marL="698500" lvl="1" indent="-228600">
              <a:lnSpc>
                <a:spcPct val="100000"/>
              </a:lnSpc>
              <a:spcBef>
                <a:spcPts val="960"/>
              </a:spcBef>
              <a:buFont typeface="Arial"/>
              <a:buChar char="–"/>
              <a:tabLst>
                <a:tab pos="698500" algn="l"/>
              </a:tabLst>
            </a:pPr>
            <a:r>
              <a:rPr sz="2000" b="1" dirty="0">
                <a:latin typeface="Arial"/>
                <a:cs typeface="Arial"/>
              </a:rPr>
              <a:t>Vastly</a:t>
            </a:r>
            <a:r>
              <a:rPr sz="2000" b="1" spc="-45" dirty="0">
                <a:latin typeface="Arial"/>
                <a:cs typeface="Arial"/>
              </a:rPr>
              <a:t> </a:t>
            </a:r>
            <a:r>
              <a:rPr sz="2000" b="1" dirty="0">
                <a:latin typeface="Arial"/>
                <a:cs typeface="Arial"/>
              </a:rPr>
              <a:t>more</a:t>
            </a:r>
            <a:r>
              <a:rPr sz="2000" b="1" spc="-15" dirty="0">
                <a:latin typeface="Arial"/>
                <a:cs typeface="Arial"/>
              </a:rPr>
              <a:t> </a:t>
            </a:r>
            <a:r>
              <a:rPr sz="2000" b="1" spc="-10" dirty="0">
                <a:latin typeface="Arial"/>
                <a:cs typeface="Arial"/>
              </a:rPr>
              <a:t>effective</a:t>
            </a:r>
            <a:endParaRPr sz="2000">
              <a:latin typeface="Arial"/>
              <a:cs typeface="Arial"/>
            </a:endParaRPr>
          </a:p>
          <a:p>
            <a:pPr marL="698500" lvl="1" indent="-228600">
              <a:lnSpc>
                <a:spcPct val="100000"/>
              </a:lnSpc>
              <a:spcBef>
                <a:spcPts val="960"/>
              </a:spcBef>
              <a:buFont typeface="Arial"/>
              <a:buChar char="–"/>
              <a:tabLst>
                <a:tab pos="698500" algn="l"/>
              </a:tabLst>
            </a:pPr>
            <a:r>
              <a:rPr sz="2000" b="1" dirty="0">
                <a:latin typeface="Arial"/>
                <a:cs typeface="Arial"/>
              </a:rPr>
              <a:t>Also</a:t>
            </a:r>
            <a:r>
              <a:rPr sz="2000" b="1" spc="-25" dirty="0">
                <a:latin typeface="Arial"/>
                <a:cs typeface="Arial"/>
              </a:rPr>
              <a:t> </a:t>
            </a:r>
            <a:r>
              <a:rPr sz="2000" b="1" dirty="0">
                <a:latin typeface="Arial"/>
                <a:cs typeface="Arial"/>
              </a:rPr>
              <a:t>referred</a:t>
            </a:r>
            <a:r>
              <a:rPr sz="2000" b="1" spc="-45" dirty="0">
                <a:latin typeface="Arial"/>
                <a:cs typeface="Arial"/>
              </a:rPr>
              <a:t> </a:t>
            </a:r>
            <a:r>
              <a:rPr sz="2000" b="1" dirty="0">
                <a:latin typeface="Arial"/>
                <a:cs typeface="Arial"/>
              </a:rPr>
              <a:t>to</a:t>
            </a:r>
            <a:r>
              <a:rPr sz="2000" b="1" spc="-20" dirty="0">
                <a:latin typeface="Arial"/>
                <a:cs typeface="Arial"/>
              </a:rPr>
              <a:t> </a:t>
            </a:r>
            <a:r>
              <a:rPr sz="2000" b="1" dirty="0">
                <a:latin typeface="Arial"/>
                <a:cs typeface="Arial"/>
              </a:rPr>
              <a:t>as</a:t>
            </a:r>
            <a:r>
              <a:rPr sz="2000" b="1" spc="-10" dirty="0">
                <a:latin typeface="Arial"/>
                <a:cs typeface="Arial"/>
              </a:rPr>
              <a:t> “Phasors”</a:t>
            </a:r>
            <a:endParaRPr sz="2000">
              <a:latin typeface="Arial"/>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90212" y="82636"/>
            <a:ext cx="6334443" cy="689932"/>
          </a:xfrm>
          <a:prstGeom prst="rect">
            <a:avLst/>
          </a:prstGeom>
        </p:spPr>
        <p:txBody>
          <a:bodyPr vert="horz" wrap="square" lIns="0" tIns="12700" rIns="0" bIns="0" rtlCol="0">
            <a:spAutoFit/>
          </a:bodyPr>
          <a:lstStyle/>
          <a:p>
            <a:pPr marL="12700">
              <a:lnSpc>
                <a:spcPct val="100000"/>
              </a:lnSpc>
              <a:spcBef>
                <a:spcPts val="100"/>
              </a:spcBef>
            </a:pPr>
            <a:r>
              <a:rPr dirty="0"/>
              <a:t>Expected</a:t>
            </a:r>
            <a:r>
              <a:rPr spc="-80" dirty="0"/>
              <a:t> </a:t>
            </a:r>
            <a:r>
              <a:rPr dirty="0"/>
              <a:t>Meter</a:t>
            </a:r>
            <a:r>
              <a:rPr spc="-35" dirty="0"/>
              <a:t> </a:t>
            </a:r>
            <a:r>
              <a:rPr spc="-10" dirty="0"/>
              <a:t>Phasors</a:t>
            </a:r>
          </a:p>
        </p:txBody>
      </p:sp>
      <p:sp>
        <p:nvSpPr>
          <p:cNvPr id="198" name="Footer Placeholder 197">
            <a:extLst>
              <a:ext uri="{FF2B5EF4-FFF2-40B4-BE49-F238E27FC236}">
                <a16:creationId xmlns:a16="http://schemas.microsoft.com/office/drawing/2014/main" id="{C05D3AA1-87D1-E5FC-B30C-4B9DC44E1927}"/>
              </a:ext>
            </a:extLst>
          </p:cNvPr>
          <p:cNvSpPr>
            <a:spLocks noGrp="1"/>
          </p:cNvSpPr>
          <p:nvPr>
            <p:ph type="ftr" sz="quarter" idx="3"/>
          </p:nvPr>
        </p:nvSpPr>
        <p:spPr/>
        <p:txBody>
          <a:bodyPr/>
          <a:lstStyle/>
          <a:p>
            <a:r>
              <a:rPr lang="en-US"/>
              <a:t>tescometering.com</a:t>
            </a:r>
            <a:endParaRPr lang="en-US" dirty="0"/>
          </a:p>
        </p:txBody>
      </p:sp>
      <p:sp>
        <p:nvSpPr>
          <p:cNvPr id="197" name="object 197"/>
          <p:cNvSpPr txBox="1">
            <a:spLocks noGrp="1"/>
          </p:cNvSpPr>
          <p:nvPr>
            <p:ph type="sldNum" sz="quarter" idx="4"/>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30</a:t>
            </a:fld>
            <a:endParaRPr spc="-25" dirty="0"/>
          </a:p>
        </p:txBody>
      </p:sp>
      <p:sp>
        <p:nvSpPr>
          <p:cNvPr id="3" name="object 3"/>
          <p:cNvSpPr txBox="1"/>
          <p:nvPr/>
        </p:nvSpPr>
        <p:spPr>
          <a:xfrm>
            <a:off x="1554638" y="974799"/>
            <a:ext cx="6094730" cy="320601"/>
          </a:xfrm>
          <a:prstGeom prst="rect">
            <a:avLst/>
          </a:prstGeom>
        </p:spPr>
        <p:txBody>
          <a:bodyPr vert="horz" wrap="square" lIns="0" tIns="12700" rIns="0" bIns="0" rtlCol="0">
            <a:spAutoFit/>
          </a:bodyPr>
          <a:lstStyle/>
          <a:p>
            <a:pPr marL="12700" algn="ctr">
              <a:lnSpc>
                <a:spcPct val="100000"/>
              </a:lnSpc>
              <a:spcBef>
                <a:spcPts val="100"/>
              </a:spcBef>
            </a:pPr>
            <a:r>
              <a:rPr lang="en-US" sz="2000" dirty="0">
                <a:solidFill>
                  <a:schemeClr val="accent1"/>
                </a:solidFill>
                <a:effectLst>
                  <a:outerShdw blurRad="38100" dist="38100" dir="2700000" algn="tl">
                    <a:srgbClr val="000000">
                      <a:alpha val="43137"/>
                    </a:srgbClr>
                  </a:outerShdw>
                </a:effectLst>
                <a:latin typeface="+mj-lt"/>
                <a:cs typeface="Arial"/>
              </a:rPr>
              <a:t>(AT</a:t>
            </a:r>
            <a:r>
              <a:rPr lang="en-US" sz="2000" spc="-20" dirty="0">
                <a:solidFill>
                  <a:schemeClr val="accent1"/>
                </a:solidFill>
                <a:effectLst>
                  <a:outerShdw blurRad="38100" dist="38100" dir="2700000" algn="tl">
                    <a:srgbClr val="000000">
                      <a:alpha val="43137"/>
                    </a:srgbClr>
                  </a:outerShdw>
                </a:effectLst>
                <a:latin typeface="+mj-lt"/>
                <a:cs typeface="Arial"/>
              </a:rPr>
              <a:t> </a:t>
            </a:r>
            <a:r>
              <a:rPr lang="en-US" sz="2000" dirty="0">
                <a:solidFill>
                  <a:schemeClr val="accent1"/>
                </a:solidFill>
                <a:effectLst>
                  <a:outerShdw blurRad="38100" dist="38100" dir="2700000" algn="tl">
                    <a:srgbClr val="000000">
                      <a:alpha val="43137"/>
                    </a:srgbClr>
                  </a:outerShdw>
                </a:effectLst>
                <a:latin typeface="+mj-lt"/>
                <a:cs typeface="Arial"/>
              </a:rPr>
              <a:t>POWER</a:t>
            </a:r>
            <a:r>
              <a:rPr lang="en-US" sz="2000" spc="-5" dirty="0">
                <a:solidFill>
                  <a:schemeClr val="accent1"/>
                </a:solidFill>
                <a:effectLst>
                  <a:outerShdw blurRad="38100" dist="38100" dir="2700000" algn="tl">
                    <a:srgbClr val="000000">
                      <a:alpha val="43137"/>
                    </a:srgbClr>
                  </a:outerShdw>
                </a:effectLst>
                <a:latin typeface="+mj-lt"/>
                <a:cs typeface="Arial"/>
              </a:rPr>
              <a:t> </a:t>
            </a:r>
            <a:r>
              <a:rPr lang="en-US" sz="2000" dirty="0">
                <a:solidFill>
                  <a:schemeClr val="accent1"/>
                </a:solidFill>
                <a:effectLst>
                  <a:outerShdw blurRad="38100" dist="38100" dir="2700000" algn="tl">
                    <a:srgbClr val="000000">
                      <a:alpha val="43137"/>
                    </a:srgbClr>
                  </a:outerShdw>
                </a:effectLst>
                <a:latin typeface="+mj-lt"/>
                <a:cs typeface="Arial"/>
              </a:rPr>
              <a:t>FACTOR</a:t>
            </a:r>
            <a:r>
              <a:rPr lang="en-US" sz="2000" spc="-15" dirty="0">
                <a:solidFill>
                  <a:schemeClr val="accent1"/>
                </a:solidFill>
                <a:effectLst>
                  <a:outerShdw blurRad="38100" dist="38100" dir="2700000" algn="tl">
                    <a:srgbClr val="000000">
                      <a:alpha val="43137"/>
                    </a:srgbClr>
                  </a:outerShdw>
                </a:effectLst>
                <a:latin typeface="+mj-lt"/>
                <a:cs typeface="Arial"/>
              </a:rPr>
              <a:t> </a:t>
            </a:r>
            <a:r>
              <a:rPr lang="en-US" sz="2000" dirty="0">
                <a:solidFill>
                  <a:schemeClr val="accent1"/>
                </a:solidFill>
                <a:effectLst>
                  <a:outerShdw blurRad="38100" dist="38100" dir="2700000" algn="tl">
                    <a:srgbClr val="000000">
                      <a:alpha val="43137"/>
                    </a:srgbClr>
                  </a:outerShdw>
                </a:effectLst>
                <a:latin typeface="+mj-lt"/>
                <a:cs typeface="Arial"/>
              </a:rPr>
              <a:t>=</a:t>
            </a:r>
            <a:r>
              <a:rPr lang="en-US" sz="2000" spc="-15" dirty="0">
                <a:solidFill>
                  <a:schemeClr val="accent1"/>
                </a:solidFill>
                <a:effectLst>
                  <a:outerShdw blurRad="38100" dist="38100" dir="2700000" algn="tl">
                    <a:srgbClr val="000000">
                      <a:alpha val="43137"/>
                    </a:srgbClr>
                  </a:outerShdw>
                </a:effectLst>
                <a:latin typeface="+mj-lt"/>
                <a:cs typeface="Arial"/>
              </a:rPr>
              <a:t> </a:t>
            </a:r>
            <a:r>
              <a:rPr lang="en-US" sz="2000" dirty="0">
                <a:solidFill>
                  <a:schemeClr val="accent1"/>
                </a:solidFill>
                <a:effectLst>
                  <a:outerShdw blurRad="38100" dist="38100" dir="2700000" algn="tl">
                    <a:srgbClr val="000000">
                      <a:alpha val="43137"/>
                    </a:srgbClr>
                  </a:outerShdw>
                </a:effectLst>
                <a:latin typeface="+mj-lt"/>
                <a:cs typeface="Arial"/>
              </a:rPr>
              <a:t>1,</a:t>
            </a:r>
            <a:r>
              <a:rPr lang="en-US" sz="2000" spc="-15" dirty="0">
                <a:solidFill>
                  <a:schemeClr val="accent1"/>
                </a:solidFill>
                <a:effectLst>
                  <a:outerShdw blurRad="38100" dist="38100" dir="2700000" algn="tl">
                    <a:srgbClr val="000000">
                      <a:alpha val="43137"/>
                    </a:srgbClr>
                  </a:outerShdw>
                </a:effectLst>
                <a:latin typeface="+mj-lt"/>
                <a:cs typeface="Arial"/>
              </a:rPr>
              <a:t> </a:t>
            </a:r>
            <a:r>
              <a:rPr lang="en-US" sz="2000" dirty="0">
                <a:solidFill>
                  <a:schemeClr val="accent1"/>
                </a:solidFill>
                <a:effectLst>
                  <a:outerShdw blurRad="38100" dist="38100" dir="2700000" algn="tl">
                    <a:srgbClr val="000000">
                      <a:alpha val="43137"/>
                    </a:srgbClr>
                  </a:outerShdw>
                </a:effectLst>
                <a:latin typeface="+mj-lt"/>
                <a:cs typeface="Arial"/>
              </a:rPr>
              <a:t>ABC PHASE </a:t>
            </a:r>
            <a:r>
              <a:rPr lang="en-US" sz="2000" spc="-10" dirty="0">
                <a:solidFill>
                  <a:schemeClr val="accent1"/>
                </a:solidFill>
                <a:effectLst>
                  <a:outerShdw blurRad="38100" dist="38100" dir="2700000" algn="tl">
                    <a:srgbClr val="000000">
                      <a:alpha val="43137"/>
                    </a:srgbClr>
                  </a:outerShdw>
                </a:effectLst>
                <a:latin typeface="+mj-lt"/>
                <a:cs typeface="Arial"/>
              </a:rPr>
              <a:t>SEQUENCE)</a:t>
            </a:r>
            <a:endParaRPr lang="en-US" sz="2000" dirty="0">
              <a:solidFill>
                <a:schemeClr val="accent1"/>
              </a:solidFill>
              <a:effectLst>
                <a:outerShdw blurRad="38100" dist="38100" dir="2700000" algn="tl">
                  <a:srgbClr val="000000">
                    <a:alpha val="43137"/>
                  </a:srgbClr>
                </a:outerShdw>
              </a:effectLst>
              <a:latin typeface="+mj-lt"/>
              <a:cs typeface="Arial"/>
            </a:endParaRPr>
          </a:p>
        </p:txBody>
      </p:sp>
      <p:sp>
        <p:nvSpPr>
          <p:cNvPr id="4" name="object 4"/>
          <p:cNvSpPr txBox="1"/>
          <p:nvPr/>
        </p:nvSpPr>
        <p:spPr>
          <a:xfrm>
            <a:off x="2162455" y="3417316"/>
            <a:ext cx="125603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3</a:t>
            </a:r>
            <a:r>
              <a:rPr sz="1800" spc="-35" dirty="0">
                <a:latin typeface="Arial"/>
                <a:cs typeface="Arial"/>
              </a:rPr>
              <a:t> </a:t>
            </a:r>
            <a:r>
              <a:rPr sz="1800" dirty="0">
                <a:latin typeface="Arial"/>
                <a:cs typeface="Arial"/>
              </a:rPr>
              <a:t>wire,</a:t>
            </a:r>
            <a:r>
              <a:rPr sz="1800" spc="15" dirty="0">
                <a:latin typeface="Arial"/>
                <a:cs typeface="Arial"/>
              </a:rPr>
              <a:t> </a:t>
            </a:r>
            <a:r>
              <a:rPr sz="1800" spc="-10" dirty="0">
                <a:latin typeface="Arial"/>
                <a:cs typeface="Arial"/>
              </a:rPr>
              <a:t>delta</a:t>
            </a:r>
            <a:endParaRPr sz="1800">
              <a:latin typeface="Arial"/>
              <a:cs typeface="Arial"/>
            </a:endParaRPr>
          </a:p>
        </p:txBody>
      </p:sp>
      <p:sp>
        <p:nvSpPr>
          <p:cNvPr id="5" name="object 5"/>
          <p:cNvSpPr txBox="1"/>
          <p:nvPr/>
        </p:nvSpPr>
        <p:spPr>
          <a:xfrm>
            <a:off x="2013636" y="5872480"/>
            <a:ext cx="155511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3</a:t>
            </a:r>
            <a:r>
              <a:rPr sz="1800" spc="-35" dirty="0">
                <a:latin typeface="Arial"/>
                <a:cs typeface="Arial"/>
              </a:rPr>
              <a:t> </a:t>
            </a:r>
            <a:r>
              <a:rPr sz="1800" dirty="0">
                <a:latin typeface="Arial"/>
                <a:cs typeface="Arial"/>
              </a:rPr>
              <a:t>wire,</a:t>
            </a:r>
            <a:r>
              <a:rPr sz="1800" spc="15" dirty="0">
                <a:latin typeface="Arial"/>
                <a:cs typeface="Arial"/>
              </a:rPr>
              <a:t> </a:t>
            </a:r>
            <a:r>
              <a:rPr sz="1800" spc="-10" dirty="0">
                <a:latin typeface="Arial"/>
                <a:cs typeface="Arial"/>
              </a:rPr>
              <a:t>network</a:t>
            </a:r>
            <a:endParaRPr sz="1800">
              <a:latin typeface="Arial"/>
              <a:cs typeface="Arial"/>
            </a:endParaRPr>
          </a:p>
        </p:txBody>
      </p:sp>
      <p:grpSp>
        <p:nvGrpSpPr>
          <p:cNvPr id="6" name="object 6"/>
          <p:cNvGrpSpPr/>
          <p:nvPr/>
        </p:nvGrpSpPr>
        <p:grpSpPr>
          <a:xfrm>
            <a:off x="1751076" y="1474228"/>
            <a:ext cx="2080260" cy="1754505"/>
            <a:chOff x="1751076" y="1254252"/>
            <a:chExt cx="2080260" cy="1754505"/>
          </a:xfrm>
        </p:grpSpPr>
        <p:sp>
          <p:nvSpPr>
            <p:cNvPr id="7" name="object 7"/>
            <p:cNvSpPr/>
            <p:nvPr/>
          </p:nvSpPr>
          <p:spPr>
            <a:xfrm>
              <a:off x="1825752" y="3002280"/>
              <a:ext cx="1981200" cy="0"/>
            </a:xfrm>
            <a:custGeom>
              <a:avLst/>
              <a:gdLst/>
              <a:ahLst/>
              <a:cxnLst/>
              <a:rect l="l" t="t" r="r" b="b"/>
              <a:pathLst>
                <a:path w="1981200">
                  <a:moveTo>
                    <a:pt x="0" y="0"/>
                  </a:moveTo>
                  <a:lnTo>
                    <a:pt x="1981200" y="0"/>
                  </a:lnTo>
                </a:path>
              </a:pathLst>
            </a:custGeom>
            <a:ln w="12192">
              <a:solidFill>
                <a:srgbClr val="000000"/>
              </a:solidFill>
            </a:ln>
          </p:spPr>
          <p:txBody>
            <a:bodyPr wrap="square" lIns="0" tIns="0" rIns="0" bIns="0" rtlCol="0"/>
            <a:lstStyle/>
            <a:p>
              <a:endParaRPr/>
            </a:p>
          </p:txBody>
        </p:sp>
        <p:sp>
          <p:nvSpPr>
            <p:cNvPr id="8" name="object 8"/>
            <p:cNvSpPr/>
            <p:nvPr/>
          </p:nvSpPr>
          <p:spPr>
            <a:xfrm>
              <a:off x="2743200" y="1315212"/>
              <a:ext cx="1076325" cy="0"/>
            </a:xfrm>
            <a:custGeom>
              <a:avLst/>
              <a:gdLst/>
              <a:ahLst/>
              <a:cxnLst/>
              <a:rect l="l" t="t" r="r" b="b"/>
              <a:pathLst>
                <a:path w="1076325">
                  <a:moveTo>
                    <a:pt x="0" y="0"/>
                  </a:moveTo>
                  <a:lnTo>
                    <a:pt x="1075944" y="0"/>
                  </a:lnTo>
                </a:path>
              </a:pathLst>
            </a:custGeom>
            <a:ln w="12192">
              <a:solidFill>
                <a:srgbClr val="000000"/>
              </a:solidFill>
            </a:ln>
          </p:spPr>
          <p:txBody>
            <a:bodyPr wrap="square" lIns="0" tIns="0" rIns="0" bIns="0" rtlCol="0"/>
            <a:lstStyle/>
            <a:p>
              <a:endParaRPr/>
            </a:p>
          </p:txBody>
        </p:sp>
        <p:pic>
          <p:nvPicPr>
            <p:cNvPr id="9" name="object 9"/>
            <p:cNvPicPr/>
            <p:nvPr/>
          </p:nvPicPr>
          <p:blipFill>
            <a:blip r:embed="rId3" cstate="print"/>
            <a:stretch>
              <a:fillRect/>
            </a:stretch>
          </p:blipFill>
          <p:spPr>
            <a:xfrm>
              <a:off x="2942600" y="1551309"/>
              <a:ext cx="241071" cy="213587"/>
            </a:xfrm>
            <a:prstGeom prst="rect">
              <a:avLst/>
            </a:prstGeom>
          </p:spPr>
        </p:pic>
        <p:sp>
          <p:nvSpPr>
            <p:cNvPr id="10" name="object 10"/>
            <p:cNvSpPr/>
            <p:nvPr/>
          </p:nvSpPr>
          <p:spPr>
            <a:xfrm>
              <a:off x="2846423" y="1639806"/>
              <a:ext cx="109855" cy="231775"/>
            </a:xfrm>
            <a:custGeom>
              <a:avLst/>
              <a:gdLst/>
              <a:ahLst/>
              <a:cxnLst/>
              <a:rect l="l" t="t" r="r" b="b"/>
              <a:pathLst>
                <a:path w="109855" h="231775">
                  <a:moveTo>
                    <a:pt x="15740" y="231457"/>
                  </a:moveTo>
                  <a:lnTo>
                    <a:pt x="1269" y="198702"/>
                  </a:lnTo>
                  <a:lnTo>
                    <a:pt x="0" y="160705"/>
                  </a:lnTo>
                  <a:lnTo>
                    <a:pt x="11049" y="119653"/>
                  </a:lnTo>
                  <a:lnTo>
                    <a:pt x="33535" y="77728"/>
                  </a:lnTo>
                  <a:lnTo>
                    <a:pt x="66571" y="37115"/>
                  </a:lnTo>
                  <a:lnTo>
                    <a:pt x="109276" y="0"/>
                  </a:lnTo>
                </a:path>
              </a:pathLst>
            </a:custGeom>
            <a:ln w="25400">
              <a:solidFill>
                <a:srgbClr val="000000"/>
              </a:solidFill>
            </a:ln>
          </p:spPr>
          <p:txBody>
            <a:bodyPr wrap="square" lIns="0" tIns="0" rIns="0" bIns="0" rtlCol="0"/>
            <a:lstStyle/>
            <a:p>
              <a:endParaRPr/>
            </a:p>
          </p:txBody>
        </p:sp>
        <p:pic>
          <p:nvPicPr>
            <p:cNvPr id="11" name="object 11"/>
            <p:cNvPicPr/>
            <p:nvPr/>
          </p:nvPicPr>
          <p:blipFill>
            <a:blip r:embed="rId4" cstate="print"/>
            <a:stretch>
              <a:fillRect/>
            </a:stretch>
          </p:blipFill>
          <p:spPr>
            <a:xfrm>
              <a:off x="2857321" y="1443842"/>
              <a:ext cx="243004" cy="171313"/>
            </a:xfrm>
            <a:prstGeom prst="rect">
              <a:avLst/>
            </a:prstGeom>
          </p:spPr>
        </p:pic>
        <p:sp>
          <p:nvSpPr>
            <p:cNvPr id="12" name="object 12"/>
            <p:cNvSpPr/>
            <p:nvPr/>
          </p:nvSpPr>
          <p:spPr>
            <a:xfrm>
              <a:off x="2783372" y="1747189"/>
              <a:ext cx="250825" cy="57150"/>
            </a:xfrm>
            <a:custGeom>
              <a:avLst/>
              <a:gdLst/>
              <a:ahLst/>
              <a:cxnLst/>
              <a:rect l="l" t="t" r="r" b="b"/>
              <a:pathLst>
                <a:path w="250825" h="57150">
                  <a:moveTo>
                    <a:pt x="250215" y="0"/>
                  </a:moveTo>
                  <a:lnTo>
                    <a:pt x="201903" y="29280"/>
                  </a:lnTo>
                  <a:lnTo>
                    <a:pt x="153100" y="48300"/>
                  </a:lnTo>
                  <a:lnTo>
                    <a:pt x="106157" y="56886"/>
                  </a:lnTo>
                  <a:lnTo>
                    <a:pt x="63425" y="54865"/>
                  </a:lnTo>
                  <a:lnTo>
                    <a:pt x="27256" y="42065"/>
                  </a:lnTo>
                  <a:lnTo>
                    <a:pt x="0" y="18313"/>
                  </a:lnTo>
                </a:path>
              </a:pathLst>
            </a:custGeom>
            <a:ln w="25400">
              <a:solidFill>
                <a:srgbClr val="000000"/>
              </a:solidFill>
            </a:ln>
          </p:spPr>
          <p:txBody>
            <a:bodyPr wrap="square" lIns="0" tIns="0" rIns="0" bIns="0" rtlCol="0"/>
            <a:lstStyle/>
            <a:p>
              <a:endParaRPr/>
            </a:p>
          </p:txBody>
        </p:sp>
        <p:sp>
          <p:nvSpPr>
            <p:cNvPr id="13" name="object 13"/>
            <p:cNvSpPr/>
            <p:nvPr/>
          </p:nvSpPr>
          <p:spPr>
            <a:xfrm>
              <a:off x="2762615" y="1532338"/>
              <a:ext cx="109855" cy="231775"/>
            </a:xfrm>
            <a:custGeom>
              <a:avLst/>
              <a:gdLst/>
              <a:ahLst/>
              <a:cxnLst/>
              <a:rect l="l" t="t" r="r" b="b"/>
              <a:pathLst>
                <a:path w="109855" h="231775">
                  <a:moveTo>
                    <a:pt x="15740" y="231457"/>
                  </a:moveTo>
                  <a:lnTo>
                    <a:pt x="1269" y="198702"/>
                  </a:lnTo>
                  <a:lnTo>
                    <a:pt x="0" y="160705"/>
                  </a:lnTo>
                  <a:lnTo>
                    <a:pt x="11049" y="119653"/>
                  </a:lnTo>
                  <a:lnTo>
                    <a:pt x="33535" y="77728"/>
                  </a:lnTo>
                  <a:lnTo>
                    <a:pt x="66571" y="37115"/>
                  </a:lnTo>
                  <a:lnTo>
                    <a:pt x="109276" y="0"/>
                  </a:lnTo>
                </a:path>
              </a:pathLst>
            </a:custGeom>
            <a:ln w="25400">
              <a:solidFill>
                <a:srgbClr val="000000"/>
              </a:solidFill>
            </a:ln>
          </p:spPr>
          <p:txBody>
            <a:bodyPr wrap="square" lIns="0" tIns="0" rIns="0" bIns="0" rtlCol="0"/>
            <a:lstStyle/>
            <a:p>
              <a:endParaRPr/>
            </a:p>
          </p:txBody>
        </p:sp>
        <p:pic>
          <p:nvPicPr>
            <p:cNvPr id="14" name="object 14"/>
            <p:cNvPicPr/>
            <p:nvPr/>
          </p:nvPicPr>
          <p:blipFill>
            <a:blip r:embed="rId5" cstate="print"/>
            <a:stretch>
              <a:fillRect/>
            </a:stretch>
          </p:blipFill>
          <p:spPr>
            <a:xfrm>
              <a:off x="2703576" y="1344168"/>
              <a:ext cx="307226" cy="285933"/>
            </a:xfrm>
            <a:prstGeom prst="rect">
              <a:avLst/>
            </a:prstGeom>
          </p:spPr>
        </p:pic>
        <p:pic>
          <p:nvPicPr>
            <p:cNvPr id="15" name="object 15"/>
            <p:cNvPicPr/>
            <p:nvPr/>
          </p:nvPicPr>
          <p:blipFill>
            <a:blip r:embed="rId6" cstate="print"/>
            <a:stretch>
              <a:fillRect/>
            </a:stretch>
          </p:blipFill>
          <p:spPr>
            <a:xfrm>
              <a:off x="3274895" y="1988070"/>
              <a:ext cx="242541" cy="214967"/>
            </a:xfrm>
            <a:prstGeom prst="rect">
              <a:avLst/>
            </a:prstGeom>
          </p:spPr>
        </p:pic>
        <p:sp>
          <p:nvSpPr>
            <p:cNvPr id="16" name="object 16"/>
            <p:cNvSpPr/>
            <p:nvPr/>
          </p:nvSpPr>
          <p:spPr>
            <a:xfrm>
              <a:off x="3199358" y="2310187"/>
              <a:ext cx="180975" cy="38100"/>
            </a:xfrm>
            <a:custGeom>
              <a:avLst/>
              <a:gdLst/>
              <a:ahLst/>
              <a:cxnLst/>
              <a:rect l="l" t="t" r="r" b="b"/>
              <a:pathLst>
                <a:path w="180975" h="38100">
                  <a:moveTo>
                    <a:pt x="180594" y="20358"/>
                  </a:moveTo>
                  <a:lnTo>
                    <a:pt x="124579" y="36317"/>
                  </a:lnTo>
                  <a:lnTo>
                    <a:pt x="73723" y="38006"/>
                  </a:lnTo>
                  <a:lnTo>
                    <a:pt x="31153" y="25781"/>
                  </a:lnTo>
                  <a:lnTo>
                    <a:pt x="0" y="0"/>
                  </a:lnTo>
                </a:path>
              </a:pathLst>
            </a:custGeom>
            <a:ln w="25400">
              <a:solidFill>
                <a:srgbClr val="000000"/>
              </a:solidFill>
            </a:ln>
          </p:spPr>
          <p:txBody>
            <a:bodyPr wrap="square" lIns="0" tIns="0" rIns="0" bIns="0" rtlCol="0"/>
            <a:lstStyle/>
            <a:p>
              <a:endParaRPr/>
            </a:p>
          </p:txBody>
        </p:sp>
        <p:sp>
          <p:nvSpPr>
            <p:cNvPr id="17" name="object 17"/>
            <p:cNvSpPr/>
            <p:nvPr/>
          </p:nvSpPr>
          <p:spPr>
            <a:xfrm>
              <a:off x="3178719" y="2076566"/>
              <a:ext cx="109855" cy="231775"/>
            </a:xfrm>
            <a:custGeom>
              <a:avLst/>
              <a:gdLst/>
              <a:ahLst/>
              <a:cxnLst/>
              <a:rect l="l" t="t" r="r" b="b"/>
              <a:pathLst>
                <a:path w="109854" h="231775">
                  <a:moveTo>
                    <a:pt x="15740" y="231457"/>
                  </a:moveTo>
                  <a:lnTo>
                    <a:pt x="1269" y="198702"/>
                  </a:lnTo>
                  <a:lnTo>
                    <a:pt x="0" y="160705"/>
                  </a:lnTo>
                  <a:lnTo>
                    <a:pt x="11049" y="119653"/>
                  </a:lnTo>
                  <a:lnTo>
                    <a:pt x="33535" y="77728"/>
                  </a:lnTo>
                  <a:lnTo>
                    <a:pt x="66571" y="37115"/>
                  </a:lnTo>
                  <a:lnTo>
                    <a:pt x="109276" y="0"/>
                  </a:lnTo>
                </a:path>
              </a:pathLst>
            </a:custGeom>
            <a:ln w="25400">
              <a:solidFill>
                <a:srgbClr val="000000"/>
              </a:solidFill>
            </a:ln>
          </p:spPr>
          <p:txBody>
            <a:bodyPr wrap="square" lIns="0" tIns="0" rIns="0" bIns="0" rtlCol="0"/>
            <a:lstStyle/>
            <a:p>
              <a:endParaRPr/>
            </a:p>
          </p:txBody>
        </p:sp>
        <p:sp>
          <p:nvSpPr>
            <p:cNvPr id="18" name="object 18"/>
            <p:cNvSpPr/>
            <p:nvPr/>
          </p:nvSpPr>
          <p:spPr>
            <a:xfrm>
              <a:off x="3115668" y="2183950"/>
              <a:ext cx="250825" cy="57150"/>
            </a:xfrm>
            <a:custGeom>
              <a:avLst/>
              <a:gdLst/>
              <a:ahLst/>
              <a:cxnLst/>
              <a:rect l="l" t="t" r="r" b="b"/>
              <a:pathLst>
                <a:path w="250825" h="57150">
                  <a:moveTo>
                    <a:pt x="250215" y="0"/>
                  </a:moveTo>
                  <a:lnTo>
                    <a:pt x="201903" y="29280"/>
                  </a:lnTo>
                  <a:lnTo>
                    <a:pt x="153100" y="48300"/>
                  </a:lnTo>
                  <a:lnTo>
                    <a:pt x="106157" y="56886"/>
                  </a:lnTo>
                  <a:lnTo>
                    <a:pt x="63425" y="54865"/>
                  </a:lnTo>
                  <a:lnTo>
                    <a:pt x="27256" y="42065"/>
                  </a:lnTo>
                  <a:lnTo>
                    <a:pt x="0" y="18313"/>
                  </a:lnTo>
                </a:path>
              </a:pathLst>
            </a:custGeom>
            <a:ln w="25400">
              <a:solidFill>
                <a:srgbClr val="000000"/>
              </a:solidFill>
            </a:ln>
          </p:spPr>
          <p:txBody>
            <a:bodyPr wrap="square" lIns="0" tIns="0" rIns="0" bIns="0" rtlCol="0"/>
            <a:lstStyle/>
            <a:p>
              <a:endParaRPr/>
            </a:p>
          </p:txBody>
        </p:sp>
        <p:pic>
          <p:nvPicPr>
            <p:cNvPr id="19" name="object 19"/>
            <p:cNvPicPr/>
            <p:nvPr/>
          </p:nvPicPr>
          <p:blipFill>
            <a:blip r:embed="rId7" cstate="print"/>
            <a:stretch>
              <a:fillRect/>
            </a:stretch>
          </p:blipFill>
          <p:spPr>
            <a:xfrm>
              <a:off x="3192557" y="1880602"/>
              <a:ext cx="241069" cy="214965"/>
            </a:xfrm>
            <a:prstGeom prst="rect">
              <a:avLst/>
            </a:prstGeom>
          </p:spPr>
        </p:pic>
        <p:sp>
          <p:nvSpPr>
            <p:cNvPr id="20" name="object 20"/>
            <p:cNvSpPr/>
            <p:nvPr/>
          </p:nvSpPr>
          <p:spPr>
            <a:xfrm>
              <a:off x="3096380" y="1970477"/>
              <a:ext cx="109855" cy="231775"/>
            </a:xfrm>
            <a:custGeom>
              <a:avLst/>
              <a:gdLst/>
              <a:ahLst/>
              <a:cxnLst/>
              <a:rect l="l" t="t" r="r" b="b"/>
              <a:pathLst>
                <a:path w="109855" h="231775">
                  <a:moveTo>
                    <a:pt x="15740" y="231457"/>
                  </a:moveTo>
                  <a:lnTo>
                    <a:pt x="1269" y="198702"/>
                  </a:lnTo>
                  <a:lnTo>
                    <a:pt x="0" y="160705"/>
                  </a:lnTo>
                  <a:lnTo>
                    <a:pt x="11049" y="119653"/>
                  </a:lnTo>
                  <a:lnTo>
                    <a:pt x="33535" y="77728"/>
                  </a:lnTo>
                  <a:lnTo>
                    <a:pt x="66571" y="37115"/>
                  </a:lnTo>
                  <a:lnTo>
                    <a:pt x="109276" y="0"/>
                  </a:lnTo>
                </a:path>
              </a:pathLst>
            </a:custGeom>
            <a:ln w="25400">
              <a:solidFill>
                <a:srgbClr val="000000"/>
              </a:solidFill>
            </a:ln>
          </p:spPr>
          <p:txBody>
            <a:bodyPr wrap="square" lIns="0" tIns="0" rIns="0" bIns="0" rtlCol="0"/>
            <a:lstStyle/>
            <a:p>
              <a:endParaRPr/>
            </a:p>
          </p:txBody>
        </p:sp>
        <p:sp>
          <p:nvSpPr>
            <p:cNvPr id="21" name="object 21"/>
            <p:cNvSpPr/>
            <p:nvPr/>
          </p:nvSpPr>
          <p:spPr>
            <a:xfrm>
              <a:off x="3033328" y="2077860"/>
              <a:ext cx="250825" cy="57150"/>
            </a:xfrm>
            <a:custGeom>
              <a:avLst/>
              <a:gdLst/>
              <a:ahLst/>
              <a:cxnLst/>
              <a:rect l="l" t="t" r="r" b="b"/>
              <a:pathLst>
                <a:path w="250825" h="57150">
                  <a:moveTo>
                    <a:pt x="250215" y="0"/>
                  </a:moveTo>
                  <a:lnTo>
                    <a:pt x="201903" y="29280"/>
                  </a:lnTo>
                  <a:lnTo>
                    <a:pt x="153100" y="48300"/>
                  </a:lnTo>
                  <a:lnTo>
                    <a:pt x="106157" y="56886"/>
                  </a:lnTo>
                  <a:lnTo>
                    <a:pt x="63425" y="54865"/>
                  </a:lnTo>
                  <a:lnTo>
                    <a:pt x="27256" y="42065"/>
                  </a:lnTo>
                  <a:lnTo>
                    <a:pt x="0" y="18313"/>
                  </a:lnTo>
                </a:path>
              </a:pathLst>
            </a:custGeom>
            <a:ln w="25400">
              <a:solidFill>
                <a:srgbClr val="000000"/>
              </a:solidFill>
            </a:ln>
          </p:spPr>
          <p:txBody>
            <a:bodyPr wrap="square" lIns="0" tIns="0" rIns="0" bIns="0" rtlCol="0"/>
            <a:lstStyle/>
            <a:p>
              <a:endParaRPr/>
            </a:p>
          </p:txBody>
        </p:sp>
        <p:sp>
          <p:nvSpPr>
            <p:cNvPr id="22" name="object 22"/>
            <p:cNvSpPr/>
            <p:nvPr/>
          </p:nvSpPr>
          <p:spPr>
            <a:xfrm>
              <a:off x="3379525" y="2311546"/>
              <a:ext cx="174625" cy="125095"/>
            </a:xfrm>
            <a:custGeom>
              <a:avLst/>
              <a:gdLst/>
              <a:ahLst/>
              <a:cxnLst/>
              <a:rect l="l" t="t" r="r" b="b"/>
              <a:pathLst>
                <a:path w="174625" h="125094">
                  <a:moveTo>
                    <a:pt x="0" y="4871"/>
                  </a:moveTo>
                  <a:lnTo>
                    <a:pt x="24033" y="0"/>
                  </a:lnTo>
                  <a:lnTo>
                    <a:pt x="56375" y="11558"/>
                  </a:lnTo>
                  <a:lnTo>
                    <a:pt x="94153" y="37566"/>
                  </a:lnTo>
                  <a:lnTo>
                    <a:pt x="134494" y="76045"/>
                  </a:lnTo>
                  <a:lnTo>
                    <a:pt x="174523" y="125013"/>
                  </a:lnTo>
                </a:path>
              </a:pathLst>
            </a:custGeom>
            <a:ln w="25400">
              <a:solidFill>
                <a:srgbClr val="000000"/>
              </a:solidFill>
            </a:ln>
          </p:spPr>
          <p:txBody>
            <a:bodyPr wrap="square" lIns="0" tIns="0" rIns="0" bIns="0" rtlCol="0"/>
            <a:lstStyle/>
            <a:p>
              <a:endParaRPr/>
            </a:p>
          </p:txBody>
        </p:sp>
        <p:pic>
          <p:nvPicPr>
            <p:cNvPr id="23" name="object 23"/>
            <p:cNvPicPr/>
            <p:nvPr/>
          </p:nvPicPr>
          <p:blipFill>
            <a:blip r:embed="rId8" cstate="print"/>
            <a:stretch>
              <a:fillRect/>
            </a:stretch>
          </p:blipFill>
          <p:spPr>
            <a:xfrm>
              <a:off x="3108747" y="1770378"/>
              <a:ext cx="241071" cy="214965"/>
            </a:xfrm>
            <a:prstGeom prst="rect">
              <a:avLst/>
            </a:prstGeom>
          </p:spPr>
        </p:pic>
        <p:sp>
          <p:nvSpPr>
            <p:cNvPr id="24" name="object 24"/>
            <p:cNvSpPr/>
            <p:nvPr/>
          </p:nvSpPr>
          <p:spPr>
            <a:xfrm>
              <a:off x="3012571" y="1860254"/>
              <a:ext cx="109855" cy="231775"/>
            </a:xfrm>
            <a:custGeom>
              <a:avLst/>
              <a:gdLst/>
              <a:ahLst/>
              <a:cxnLst/>
              <a:rect l="l" t="t" r="r" b="b"/>
              <a:pathLst>
                <a:path w="109855" h="231775">
                  <a:moveTo>
                    <a:pt x="15740" y="231457"/>
                  </a:moveTo>
                  <a:lnTo>
                    <a:pt x="1269" y="198702"/>
                  </a:lnTo>
                  <a:lnTo>
                    <a:pt x="0" y="160705"/>
                  </a:lnTo>
                  <a:lnTo>
                    <a:pt x="11049" y="119653"/>
                  </a:lnTo>
                  <a:lnTo>
                    <a:pt x="33535" y="77728"/>
                  </a:lnTo>
                  <a:lnTo>
                    <a:pt x="66571" y="37115"/>
                  </a:lnTo>
                  <a:lnTo>
                    <a:pt x="109276" y="0"/>
                  </a:lnTo>
                </a:path>
              </a:pathLst>
            </a:custGeom>
            <a:ln w="25400">
              <a:solidFill>
                <a:srgbClr val="000000"/>
              </a:solidFill>
            </a:ln>
          </p:spPr>
          <p:txBody>
            <a:bodyPr wrap="square" lIns="0" tIns="0" rIns="0" bIns="0" rtlCol="0"/>
            <a:lstStyle/>
            <a:p>
              <a:endParaRPr/>
            </a:p>
          </p:txBody>
        </p:sp>
        <p:sp>
          <p:nvSpPr>
            <p:cNvPr id="25" name="object 25"/>
            <p:cNvSpPr/>
            <p:nvPr/>
          </p:nvSpPr>
          <p:spPr>
            <a:xfrm>
              <a:off x="2949520" y="1967637"/>
              <a:ext cx="250825" cy="57150"/>
            </a:xfrm>
            <a:custGeom>
              <a:avLst/>
              <a:gdLst/>
              <a:ahLst/>
              <a:cxnLst/>
              <a:rect l="l" t="t" r="r" b="b"/>
              <a:pathLst>
                <a:path w="250825" h="57150">
                  <a:moveTo>
                    <a:pt x="250215" y="0"/>
                  </a:moveTo>
                  <a:lnTo>
                    <a:pt x="201903" y="29280"/>
                  </a:lnTo>
                  <a:lnTo>
                    <a:pt x="153100" y="48300"/>
                  </a:lnTo>
                  <a:lnTo>
                    <a:pt x="106157" y="56886"/>
                  </a:lnTo>
                  <a:lnTo>
                    <a:pt x="63425" y="54865"/>
                  </a:lnTo>
                  <a:lnTo>
                    <a:pt x="27256" y="42065"/>
                  </a:lnTo>
                  <a:lnTo>
                    <a:pt x="0" y="18313"/>
                  </a:lnTo>
                </a:path>
              </a:pathLst>
            </a:custGeom>
            <a:ln w="25400">
              <a:solidFill>
                <a:srgbClr val="000000"/>
              </a:solidFill>
            </a:ln>
          </p:spPr>
          <p:txBody>
            <a:bodyPr wrap="square" lIns="0" tIns="0" rIns="0" bIns="0" rtlCol="0"/>
            <a:lstStyle/>
            <a:p>
              <a:endParaRPr/>
            </a:p>
          </p:txBody>
        </p:sp>
        <p:pic>
          <p:nvPicPr>
            <p:cNvPr id="26" name="object 26"/>
            <p:cNvPicPr/>
            <p:nvPr/>
          </p:nvPicPr>
          <p:blipFill>
            <a:blip r:embed="rId9" cstate="print"/>
            <a:stretch>
              <a:fillRect/>
            </a:stretch>
          </p:blipFill>
          <p:spPr>
            <a:xfrm>
              <a:off x="3024939" y="1658778"/>
              <a:ext cx="241071" cy="214965"/>
            </a:xfrm>
            <a:prstGeom prst="rect">
              <a:avLst/>
            </a:prstGeom>
          </p:spPr>
        </p:pic>
        <p:sp>
          <p:nvSpPr>
            <p:cNvPr id="27" name="object 27"/>
            <p:cNvSpPr/>
            <p:nvPr/>
          </p:nvSpPr>
          <p:spPr>
            <a:xfrm>
              <a:off x="2928761" y="1748652"/>
              <a:ext cx="109855" cy="231775"/>
            </a:xfrm>
            <a:custGeom>
              <a:avLst/>
              <a:gdLst/>
              <a:ahLst/>
              <a:cxnLst/>
              <a:rect l="l" t="t" r="r" b="b"/>
              <a:pathLst>
                <a:path w="109855" h="231775">
                  <a:moveTo>
                    <a:pt x="15740" y="231457"/>
                  </a:moveTo>
                  <a:lnTo>
                    <a:pt x="1269" y="198702"/>
                  </a:lnTo>
                  <a:lnTo>
                    <a:pt x="0" y="160705"/>
                  </a:lnTo>
                  <a:lnTo>
                    <a:pt x="11049" y="119653"/>
                  </a:lnTo>
                  <a:lnTo>
                    <a:pt x="33535" y="77728"/>
                  </a:lnTo>
                  <a:lnTo>
                    <a:pt x="66571" y="37115"/>
                  </a:lnTo>
                  <a:lnTo>
                    <a:pt x="109276" y="0"/>
                  </a:lnTo>
                </a:path>
              </a:pathLst>
            </a:custGeom>
            <a:ln w="25400">
              <a:solidFill>
                <a:srgbClr val="000000"/>
              </a:solidFill>
            </a:ln>
          </p:spPr>
          <p:txBody>
            <a:bodyPr wrap="square" lIns="0" tIns="0" rIns="0" bIns="0" rtlCol="0"/>
            <a:lstStyle/>
            <a:p>
              <a:endParaRPr/>
            </a:p>
          </p:txBody>
        </p:sp>
        <p:sp>
          <p:nvSpPr>
            <p:cNvPr id="28" name="object 28"/>
            <p:cNvSpPr/>
            <p:nvPr/>
          </p:nvSpPr>
          <p:spPr>
            <a:xfrm>
              <a:off x="2865711" y="1856036"/>
              <a:ext cx="250825" cy="57150"/>
            </a:xfrm>
            <a:custGeom>
              <a:avLst/>
              <a:gdLst/>
              <a:ahLst/>
              <a:cxnLst/>
              <a:rect l="l" t="t" r="r" b="b"/>
              <a:pathLst>
                <a:path w="250825" h="57150">
                  <a:moveTo>
                    <a:pt x="250215" y="0"/>
                  </a:moveTo>
                  <a:lnTo>
                    <a:pt x="201903" y="29280"/>
                  </a:lnTo>
                  <a:lnTo>
                    <a:pt x="153100" y="48300"/>
                  </a:lnTo>
                  <a:lnTo>
                    <a:pt x="106157" y="56886"/>
                  </a:lnTo>
                  <a:lnTo>
                    <a:pt x="63425" y="54865"/>
                  </a:lnTo>
                  <a:lnTo>
                    <a:pt x="27256" y="42065"/>
                  </a:lnTo>
                  <a:lnTo>
                    <a:pt x="0" y="18313"/>
                  </a:lnTo>
                </a:path>
              </a:pathLst>
            </a:custGeom>
            <a:ln w="25400">
              <a:solidFill>
                <a:srgbClr val="000000"/>
              </a:solidFill>
            </a:ln>
          </p:spPr>
          <p:txBody>
            <a:bodyPr wrap="square" lIns="0" tIns="0" rIns="0" bIns="0" rtlCol="0"/>
            <a:lstStyle/>
            <a:p>
              <a:endParaRPr/>
            </a:p>
          </p:txBody>
        </p:sp>
        <p:pic>
          <p:nvPicPr>
            <p:cNvPr id="29" name="object 29"/>
            <p:cNvPicPr/>
            <p:nvPr/>
          </p:nvPicPr>
          <p:blipFill>
            <a:blip r:embed="rId10" cstate="print"/>
            <a:stretch>
              <a:fillRect/>
            </a:stretch>
          </p:blipFill>
          <p:spPr>
            <a:xfrm>
              <a:off x="2217392" y="1507576"/>
              <a:ext cx="241760" cy="208238"/>
            </a:xfrm>
            <a:prstGeom prst="rect">
              <a:avLst/>
            </a:prstGeom>
          </p:spPr>
        </p:pic>
        <p:sp>
          <p:nvSpPr>
            <p:cNvPr id="30" name="object 30"/>
            <p:cNvSpPr/>
            <p:nvPr/>
          </p:nvSpPr>
          <p:spPr>
            <a:xfrm>
              <a:off x="2582829" y="1525217"/>
              <a:ext cx="59690" cy="176530"/>
            </a:xfrm>
            <a:custGeom>
              <a:avLst/>
              <a:gdLst/>
              <a:ahLst/>
              <a:cxnLst/>
              <a:rect l="l" t="t" r="r" b="b"/>
              <a:pathLst>
                <a:path w="59689" h="176530">
                  <a:moveTo>
                    <a:pt x="0" y="0"/>
                  </a:moveTo>
                  <a:lnTo>
                    <a:pt x="35471" y="46855"/>
                  </a:lnTo>
                  <a:lnTo>
                    <a:pt x="55503" y="93902"/>
                  </a:lnTo>
                  <a:lnTo>
                    <a:pt x="59284" y="138022"/>
                  </a:lnTo>
                  <a:lnTo>
                    <a:pt x="45999" y="176098"/>
                  </a:lnTo>
                </a:path>
              </a:pathLst>
            </a:custGeom>
            <a:ln w="25400">
              <a:solidFill>
                <a:srgbClr val="000000"/>
              </a:solidFill>
            </a:ln>
          </p:spPr>
          <p:txBody>
            <a:bodyPr wrap="square" lIns="0" tIns="0" rIns="0" bIns="0" rtlCol="0"/>
            <a:lstStyle/>
            <a:p>
              <a:endParaRPr/>
            </a:p>
          </p:txBody>
        </p:sp>
        <p:sp>
          <p:nvSpPr>
            <p:cNvPr id="31" name="object 31"/>
            <p:cNvSpPr/>
            <p:nvPr/>
          </p:nvSpPr>
          <p:spPr>
            <a:xfrm>
              <a:off x="2376594" y="1696825"/>
              <a:ext cx="250190" cy="48895"/>
            </a:xfrm>
            <a:custGeom>
              <a:avLst/>
              <a:gdLst/>
              <a:ahLst/>
              <a:cxnLst/>
              <a:rect l="l" t="t" r="r" b="b"/>
              <a:pathLst>
                <a:path w="250189" h="48894">
                  <a:moveTo>
                    <a:pt x="249605" y="4381"/>
                  </a:moveTo>
                  <a:lnTo>
                    <a:pt x="224209" y="29630"/>
                  </a:lnTo>
                  <a:lnTo>
                    <a:pt x="189191" y="44433"/>
                  </a:lnTo>
                  <a:lnTo>
                    <a:pt x="146905" y="48829"/>
                  </a:lnTo>
                  <a:lnTo>
                    <a:pt x="99708" y="42862"/>
                  </a:lnTo>
                  <a:lnTo>
                    <a:pt x="49954" y="26572"/>
                  </a:lnTo>
                  <a:lnTo>
                    <a:pt x="0" y="0"/>
                  </a:lnTo>
                </a:path>
              </a:pathLst>
            </a:custGeom>
            <a:ln w="25400">
              <a:solidFill>
                <a:srgbClr val="000000"/>
              </a:solidFill>
            </a:ln>
          </p:spPr>
          <p:txBody>
            <a:bodyPr wrap="square" lIns="0" tIns="0" rIns="0" bIns="0" rtlCol="0"/>
            <a:lstStyle/>
            <a:p>
              <a:endParaRPr/>
            </a:p>
          </p:txBody>
        </p:sp>
        <p:pic>
          <p:nvPicPr>
            <p:cNvPr id="32" name="object 32"/>
            <p:cNvPicPr/>
            <p:nvPr/>
          </p:nvPicPr>
          <p:blipFill>
            <a:blip r:embed="rId11" cstate="print"/>
            <a:stretch>
              <a:fillRect/>
            </a:stretch>
          </p:blipFill>
          <p:spPr>
            <a:xfrm>
              <a:off x="2433218" y="1572385"/>
              <a:ext cx="144933" cy="252450"/>
            </a:xfrm>
            <a:prstGeom prst="rect">
              <a:avLst/>
            </a:prstGeom>
          </p:spPr>
        </p:pic>
        <p:pic>
          <p:nvPicPr>
            <p:cNvPr id="33" name="object 33"/>
            <p:cNvPicPr/>
            <p:nvPr/>
          </p:nvPicPr>
          <p:blipFill>
            <a:blip r:embed="rId12" cstate="print"/>
            <a:stretch>
              <a:fillRect/>
            </a:stretch>
          </p:blipFill>
          <p:spPr>
            <a:xfrm>
              <a:off x="2139465" y="1617799"/>
              <a:ext cx="243229" cy="209616"/>
            </a:xfrm>
            <a:prstGeom prst="rect">
              <a:avLst/>
            </a:prstGeom>
          </p:spPr>
        </p:pic>
        <p:sp>
          <p:nvSpPr>
            <p:cNvPr id="34" name="object 34"/>
            <p:cNvSpPr/>
            <p:nvPr/>
          </p:nvSpPr>
          <p:spPr>
            <a:xfrm>
              <a:off x="2300136" y="1807048"/>
              <a:ext cx="250190" cy="48895"/>
            </a:xfrm>
            <a:custGeom>
              <a:avLst/>
              <a:gdLst/>
              <a:ahLst/>
              <a:cxnLst/>
              <a:rect l="l" t="t" r="r" b="b"/>
              <a:pathLst>
                <a:path w="250189" h="48894">
                  <a:moveTo>
                    <a:pt x="249605" y="4381"/>
                  </a:moveTo>
                  <a:lnTo>
                    <a:pt x="224209" y="29630"/>
                  </a:lnTo>
                  <a:lnTo>
                    <a:pt x="189191" y="44433"/>
                  </a:lnTo>
                  <a:lnTo>
                    <a:pt x="146905" y="48829"/>
                  </a:lnTo>
                  <a:lnTo>
                    <a:pt x="99708" y="42862"/>
                  </a:lnTo>
                  <a:lnTo>
                    <a:pt x="49954" y="26572"/>
                  </a:lnTo>
                  <a:lnTo>
                    <a:pt x="0" y="0"/>
                  </a:lnTo>
                </a:path>
              </a:pathLst>
            </a:custGeom>
            <a:ln w="25400">
              <a:solidFill>
                <a:srgbClr val="000000"/>
              </a:solidFill>
            </a:ln>
          </p:spPr>
          <p:txBody>
            <a:bodyPr wrap="square" lIns="0" tIns="0" rIns="0" bIns="0" rtlCol="0"/>
            <a:lstStyle/>
            <a:p>
              <a:endParaRPr/>
            </a:p>
          </p:txBody>
        </p:sp>
        <p:pic>
          <p:nvPicPr>
            <p:cNvPr id="35" name="object 35"/>
            <p:cNvPicPr/>
            <p:nvPr/>
          </p:nvPicPr>
          <p:blipFill>
            <a:blip r:embed="rId13" cstate="print"/>
            <a:stretch>
              <a:fillRect/>
            </a:stretch>
          </p:blipFill>
          <p:spPr>
            <a:xfrm>
              <a:off x="2356761" y="1682609"/>
              <a:ext cx="144933" cy="252450"/>
            </a:xfrm>
            <a:prstGeom prst="rect">
              <a:avLst/>
            </a:prstGeom>
          </p:spPr>
        </p:pic>
        <p:sp>
          <p:nvSpPr>
            <p:cNvPr id="36" name="object 36"/>
            <p:cNvSpPr/>
            <p:nvPr/>
          </p:nvSpPr>
          <p:spPr>
            <a:xfrm>
              <a:off x="2563462" y="1331076"/>
              <a:ext cx="64135" cy="206375"/>
            </a:xfrm>
            <a:custGeom>
              <a:avLst/>
              <a:gdLst/>
              <a:ahLst/>
              <a:cxnLst/>
              <a:rect l="l" t="t" r="r" b="b"/>
              <a:pathLst>
                <a:path w="64135" h="206375">
                  <a:moveTo>
                    <a:pt x="13960" y="205993"/>
                  </a:moveTo>
                  <a:lnTo>
                    <a:pt x="799" y="185300"/>
                  </a:lnTo>
                  <a:lnTo>
                    <a:pt x="0" y="150963"/>
                  </a:lnTo>
                  <a:lnTo>
                    <a:pt x="10742" y="106373"/>
                  </a:lnTo>
                  <a:lnTo>
                    <a:pt x="32208" y="54922"/>
                  </a:lnTo>
                  <a:lnTo>
                    <a:pt x="63579" y="0"/>
                  </a:lnTo>
                </a:path>
              </a:pathLst>
            </a:custGeom>
            <a:ln w="25400">
              <a:solidFill>
                <a:srgbClr val="000000"/>
              </a:solidFill>
            </a:ln>
          </p:spPr>
          <p:txBody>
            <a:bodyPr wrap="square" lIns="0" tIns="0" rIns="0" bIns="0" rtlCol="0"/>
            <a:lstStyle/>
            <a:p>
              <a:endParaRPr/>
            </a:p>
          </p:txBody>
        </p:sp>
        <p:pic>
          <p:nvPicPr>
            <p:cNvPr id="37" name="object 37"/>
            <p:cNvPicPr/>
            <p:nvPr/>
          </p:nvPicPr>
          <p:blipFill>
            <a:blip r:embed="rId12" cstate="print"/>
            <a:stretch>
              <a:fillRect/>
            </a:stretch>
          </p:blipFill>
          <p:spPr>
            <a:xfrm>
              <a:off x="1899801" y="1956737"/>
              <a:ext cx="243229" cy="209616"/>
            </a:xfrm>
            <a:prstGeom prst="rect">
              <a:avLst/>
            </a:prstGeom>
          </p:spPr>
        </p:pic>
        <p:sp>
          <p:nvSpPr>
            <p:cNvPr id="38" name="object 38"/>
            <p:cNvSpPr/>
            <p:nvPr/>
          </p:nvSpPr>
          <p:spPr>
            <a:xfrm>
              <a:off x="2059002" y="2145986"/>
              <a:ext cx="250190" cy="48895"/>
            </a:xfrm>
            <a:custGeom>
              <a:avLst/>
              <a:gdLst/>
              <a:ahLst/>
              <a:cxnLst/>
              <a:rect l="l" t="t" r="r" b="b"/>
              <a:pathLst>
                <a:path w="250189" h="48894">
                  <a:moveTo>
                    <a:pt x="249605" y="4381"/>
                  </a:moveTo>
                  <a:lnTo>
                    <a:pt x="224209" y="29630"/>
                  </a:lnTo>
                  <a:lnTo>
                    <a:pt x="189191" y="44433"/>
                  </a:lnTo>
                  <a:lnTo>
                    <a:pt x="146905" y="48829"/>
                  </a:lnTo>
                  <a:lnTo>
                    <a:pt x="99708" y="42862"/>
                  </a:lnTo>
                  <a:lnTo>
                    <a:pt x="49954" y="26572"/>
                  </a:lnTo>
                  <a:lnTo>
                    <a:pt x="0" y="0"/>
                  </a:lnTo>
                </a:path>
              </a:pathLst>
            </a:custGeom>
            <a:ln w="25400">
              <a:solidFill>
                <a:srgbClr val="000000"/>
              </a:solidFill>
            </a:ln>
          </p:spPr>
          <p:txBody>
            <a:bodyPr wrap="square" lIns="0" tIns="0" rIns="0" bIns="0" rtlCol="0"/>
            <a:lstStyle/>
            <a:p>
              <a:endParaRPr/>
            </a:p>
          </p:txBody>
        </p:sp>
        <p:pic>
          <p:nvPicPr>
            <p:cNvPr id="39" name="object 39"/>
            <p:cNvPicPr/>
            <p:nvPr/>
          </p:nvPicPr>
          <p:blipFill>
            <a:blip r:embed="rId14" cstate="print"/>
            <a:stretch>
              <a:fillRect/>
            </a:stretch>
          </p:blipFill>
          <p:spPr>
            <a:xfrm>
              <a:off x="1824813" y="2067542"/>
              <a:ext cx="178048" cy="207657"/>
            </a:xfrm>
            <a:prstGeom prst="rect">
              <a:avLst/>
            </a:prstGeom>
          </p:spPr>
        </p:pic>
        <p:pic>
          <p:nvPicPr>
            <p:cNvPr id="40" name="object 40"/>
            <p:cNvPicPr/>
            <p:nvPr/>
          </p:nvPicPr>
          <p:blipFill>
            <a:blip r:embed="rId15" cstate="print"/>
            <a:stretch>
              <a:fillRect/>
            </a:stretch>
          </p:blipFill>
          <p:spPr>
            <a:xfrm>
              <a:off x="2115625" y="2021546"/>
              <a:ext cx="144933" cy="252450"/>
            </a:xfrm>
            <a:prstGeom prst="rect">
              <a:avLst/>
            </a:prstGeom>
          </p:spPr>
        </p:pic>
        <p:sp>
          <p:nvSpPr>
            <p:cNvPr id="41" name="object 41"/>
            <p:cNvSpPr/>
            <p:nvPr/>
          </p:nvSpPr>
          <p:spPr>
            <a:xfrm>
              <a:off x="1984015" y="2256209"/>
              <a:ext cx="250190" cy="48895"/>
            </a:xfrm>
            <a:custGeom>
              <a:avLst/>
              <a:gdLst/>
              <a:ahLst/>
              <a:cxnLst/>
              <a:rect l="l" t="t" r="r" b="b"/>
              <a:pathLst>
                <a:path w="250189" h="48894">
                  <a:moveTo>
                    <a:pt x="249605" y="4381"/>
                  </a:moveTo>
                  <a:lnTo>
                    <a:pt x="224209" y="29630"/>
                  </a:lnTo>
                  <a:lnTo>
                    <a:pt x="189191" y="44433"/>
                  </a:lnTo>
                  <a:lnTo>
                    <a:pt x="146905" y="48829"/>
                  </a:lnTo>
                  <a:lnTo>
                    <a:pt x="99708" y="42862"/>
                  </a:lnTo>
                  <a:lnTo>
                    <a:pt x="49954" y="26572"/>
                  </a:lnTo>
                  <a:lnTo>
                    <a:pt x="0" y="0"/>
                  </a:lnTo>
                </a:path>
              </a:pathLst>
            </a:custGeom>
            <a:ln w="25400">
              <a:solidFill>
                <a:srgbClr val="000000"/>
              </a:solidFill>
            </a:ln>
          </p:spPr>
          <p:txBody>
            <a:bodyPr wrap="square" lIns="0" tIns="0" rIns="0" bIns="0" rtlCol="0"/>
            <a:lstStyle/>
            <a:p>
              <a:endParaRPr/>
            </a:p>
          </p:txBody>
        </p:sp>
        <p:pic>
          <p:nvPicPr>
            <p:cNvPr id="42" name="object 42"/>
            <p:cNvPicPr/>
            <p:nvPr/>
          </p:nvPicPr>
          <p:blipFill>
            <a:blip r:embed="rId16" cstate="print"/>
            <a:stretch>
              <a:fillRect/>
            </a:stretch>
          </p:blipFill>
          <p:spPr>
            <a:xfrm>
              <a:off x="1842516" y="2106996"/>
              <a:ext cx="192700" cy="363407"/>
            </a:xfrm>
            <a:prstGeom prst="rect">
              <a:avLst/>
            </a:prstGeom>
          </p:spPr>
        </p:pic>
        <p:pic>
          <p:nvPicPr>
            <p:cNvPr id="43" name="object 43"/>
            <p:cNvPicPr/>
            <p:nvPr/>
          </p:nvPicPr>
          <p:blipFill>
            <a:blip r:embed="rId17" cstate="print"/>
            <a:stretch>
              <a:fillRect/>
            </a:stretch>
          </p:blipFill>
          <p:spPr>
            <a:xfrm>
              <a:off x="2060067" y="1730778"/>
              <a:ext cx="241759" cy="209616"/>
            </a:xfrm>
            <a:prstGeom prst="rect">
              <a:avLst/>
            </a:prstGeom>
          </p:spPr>
        </p:pic>
        <p:sp>
          <p:nvSpPr>
            <p:cNvPr id="44" name="object 44"/>
            <p:cNvSpPr/>
            <p:nvPr/>
          </p:nvSpPr>
          <p:spPr>
            <a:xfrm>
              <a:off x="2219269" y="1921405"/>
              <a:ext cx="250190" cy="48895"/>
            </a:xfrm>
            <a:custGeom>
              <a:avLst/>
              <a:gdLst/>
              <a:ahLst/>
              <a:cxnLst/>
              <a:rect l="l" t="t" r="r" b="b"/>
              <a:pathLst>
                <a:path w="250189" h="48894">
                  <a:moveTo>
                    <a:pt x="249605" y="4381"/>
                  </a:moveTo>
                  <a:lnTo>
                    <a:pt x="224209" y="29630"/>
                  </a:lnTo>
                  <a:lnTo>
                    <a:pt x="189191" y="44433"/>
                  </a:lnTo>
                  <a:lnTo>
                    <a:pt x="146905" y="48829"/>
                  </a:lnTo>
                  <a:lnTo>
                    <a:pt x="99708" y="42862"/>
                  </a:lnTo>
                  <a:lnTo>
                    <a:pt x="49954" y="26572"/>
                  </a:lnTo>
                  <a:lnTo>
                    <a:pt x="0" y="0"/>
                  </a:lnTo>
                </a:path>
              </a:pathLst>
            </a:custGeom>
            <a:ln w="25400">
              <a:solidFill>
                <a:srgbClr val="000000"/>
              </a:solidFill>
            </a:ln>
          </p:spPr>
          <p:txBody>
            <a:bodyPr wrap="square" lIns="0" tIns="0" rIns="0" bIns="0" rtlCol="0"/>
            <a:lstStyle/>
            <a:p>
              <a:endParaRPr/>
            </a:p>
          </p:txBody>
        </p:sp>
        <p:pic>
          <p:nvPicPr>
            <p:cNvPr id="45" name="object 45"/>
            <p:cNvPicPr/>
            <p:nvPr/>
          </p:nvPicPr>
          <p:blipFill>
            <a:blip r:embed="rId11" cstate="print"/>
            <a:stretch>
              <a:fillRect/>
            </a:stretch>
          </p:blipFill>
          <p:spPr>
            <a:xfrm>
              <a:off x="2275893" y="1796966"/>
              <a:ext cx="144933" cy="252450"/>
            </a:xfrm>
            <a:prstGeom prst="rect">
              <a:avLst/>
            </a:prstGeom>
          </p:spPr>
        </p:pic>
        <p:pic>
          <p:nvPicPr>
            <p:cNvPr id="46" name="object 46"/>
            <p:cNvPicPr/>
            <p:nvPr/>
          </p:nvPicPr>
          <p:blipFill>
            <a:blip r:embed="rId18" cstate="print"/>
            <a:stretch>
              <a:fillRect/>
            </a:stretch>
          </p:blipFill>
          <p:spPr>
            <a:xfrm>
              <a:off x="1979198" y="1845135"/>
              <a:ext cx="243229" cy="208238"/>
            </a:xfrm>
            <a:prstGeom prst="rect">
              <a:avLst/>
            </a:prstGeom>
          </p:spPr>
        </p:pic>
        <p:sp>
          <p:nvSpPr>
            <p:cNvPr id="47" name="object 47"/>
            <p:cNvSpPr/>
            <p:nvPr/>
          </p:nvSpPr>
          <p:spPr>
            <a:xfrm>
              <a:off x="2138400" y="2034385"/>
              <a:ext cx="250190" cy="48895"/>
            </a:xfrm>
            <a:custGeom>
              <a:avLst/>
              <a:gdLst/>
              <a:ahLst/>
              <a:cxnLst/>
              <a:rect l="l" t="t" r="r" b="b"/>
              <a:pathLst>
                <a:path w="250189" h="48894">
                  <a:moveTo>
                    <a:pt x="249605" y="4381"/>
                  </a:moveTo>
                  <a:lnTo>
                    <a:pt x="224209" y="29630"/>
                  </a:lnTo>
                  <a:lnTo>
                    <a:pt x="189191" y="44433"/>
                  </a:lnTo>
                  <a:lnTo>
                    <a:pt x="146905" y="48829"/>
                  </a:lnTo>
                  <a:lnTo>
                    <a:pt x="99708" y="42862"/>
                  </a:lnTo>
                  <a:lnTo>
                    <a:pt x="49954" y="26572"/>
                  </a:lnTo>
                  <a:lnTo>
                    <a:pt x="0" y="0"/>
                  </a:lnTo>
                </a:path>
              </a:pathLst>
            </a:custGeom>
            <a:ln w="25400">
              <a:solidFill>
                <a:srgbClr val="000000"/>
              </a:solidFill>
            </a:ln>
          </p:spPr>
          <p:txBody>
            <a:bodyPr wrap="square" lIns="0" tIns="0" rIns="0" bIns="0" rtlCol="0"/>
            <a:lstStyle/>
            <a:p>
              <a:endParaRPr/>
            </a:p>
          </p:txBody>
        </p:sp>
        <p:pic>
          <p:nvPicPr>
            <p:cNvPr id="48" name="object 48"/>
            <p:cNvPicPr/>
            <p:nvPr/>
          </p:nvPicPr>
          <p:blipFill>
            <a:blip r:embed="rId11" cstate="print"/>
            <a:stretch>
              <a:fillRect/>
            </a:stretch>
          </p:blipFill>
          <p:spPr>
            <a:xfrm>
              <a:off x="2195024" y="1909945"/>
              <a:ext cx="144933" cy="252450"/>
            </a:xfrm>
            <a:prstGeom prst="rect">
              <a:avLst/>
            </a:prstGeom>
          </p:spPr>
        </p:pic>
        <p:sp>
          <p:nvSpPr>
            <p:cNvPr id="49" name="object 49"/>
            <p:cNvSpPr/>
            <p:nvPr/>
          </p:nvSpPr>
          <p:spPr>
            <a:xfrm>
              <a:off x="2640330" y="1280922"/>
              <a:ext cx="45720" cy="55244"/>
            </a:xfrm>
            <a:custGeom>
              <a:avLst/>
              <a:gdLst/>
              <a:ahLst/>
              <a:cxnLst/>
              <a:rect l="l" t="t" r="r" b="b"/>
              <a:pathLst>
                <a:path w="45719" h="55244">
                  <a:moveTo>
                    <a:pt x="45719" y="0"/>
                  </a:moveTo>
                  <a:lnTo>
                    <a:pt x="0" y="54864"/>
                  </a:lnTo>
                </a:path>
              </a:pathLst>
            </a:custGeom>
            <a:ln w="25908">
              <a:solidFill>
                <a:srgbClr val="000000"/>
              </a:solidFill>
            </a:ln>
          </p:spPr>
          <p:txBody>
            <a:bodyPr wrap="square" lIns="0" tIns="0" rIns="0" bIns="0" rtlCol="0"/>
            <a:lstStyle/>
            <a:p>
              <a:endParaRPr/>
            </a:p>
          </p:txBody>
        </p:sp>
        <p:sp>
          <p:nvSpPr>
            <p:cNvPr id="50" name="object 50"/>
            <p:cNvSpPr/>
            <p:nvPr/>
          </p:nvSpPr>
          <p:spPr>
            <a:xfrm>
              <a:off x="3636264" y="2517648"/>
              <a:ext cx="195580" cy="0"/>
            </a:xfrm>
            <a:custGeom>
              <a:avLst/>
              <a:gdLst/>
              <a:ahLst/>
              <a:cxnLst/>
              <a:rect l="l" t="t" r="r" b="b"/>
              <a:pathLst>
                <a:path w="195579">
                  <a:moveTo>
                    <a:pt x="0" y="0"/>
                  </a:moveTo>
                  <a:lnTo>
                    <a:pt x="195072" y="0"/>
                  </a:lnTo>
                </a:path>
              </a:pathLst>
            </a:custGeom>
            <a:ln w="12192">
              <a:solidFill>
                <a:srgbClr val="000000"/>
              </a:solidFill>
            </a:ln>
          </p:spPr>
          <p:txBody>
            <a:bodyPr wrap="square" lIns="0" tIns="0" rIns="0" bIns="0" rtlCol="0"/>
            <a:lstStyle/>
            <a:p>
              <a:endParaRPr/>
            </a:p>
          </p:txBody>
        </p:sp>
        <p:sp>
          <p:nvSpPr>
            <p:cNvPr id="51" name="object 51"/>
            <p:cNvSpPr/>
            <p:nvPr/>
          </p:nvSpPr>
          <p:spPr>
            <a:xfrm>
              <a:off x="3556254" y="2454402"/>
              <a:ext cx="29209" cy="71755"/>
            </a:xfrm>
            <a:custGeom>
              <a:avLst/>
              <a:gdLst/>
              <a:ahLst/>
              <a:cxnLst/>
              <a:rect l="l" t="t" r="r" b="b"/>
              <a:pathLst>
                <a:path w="29210" h="71755">
                  <a:moveTo>
                    <a:pt x="0" y="0"/>
                  </a:moveTo>
                  <a:lnTo>
                    <a:pt x="28956" y="71628"/>
                  </a:lnTo>
                </a:path>
              </a:pathLst>
            </a:custGeom>
            <a:ln w="25908">
              <a:solidFill>
                <a:srgbClr val="000000"/>
              </a:solidFill>
            </a:ln>
          </p:spPr>
          <p:txBody>
            <a:bodyPr wrap="square" lIns="0" tIns="0" rIns="0" bIns="0" rtlCol="0"/>
            <a:lstStyle/>
            <a:p>
              <a:endParaRPr/>
            </a:p>
          </p:txBody>
        </p:sp>
        <p:sp>
          <p:nvSpPr>
            <p:cNvPr id="52" name="object 52"/>
            <p:cNvSpPr/>
            <p:nvPr/>
          </p:nvSpPr>
          <p:spPr>
            <a:xfrm>
              <a:off x="2664714" y="1285494"/>
              <a:ext cx="66040" cy="88900"/>
            </a:xfrm>
            <a:custGeom>
              <a:avLst/>
              <a:gdLst/>
              <a:ahLst/>
              <a:cxnLst/>
              <a:rect l="l" t="t" r="r" b="b"/>
              <a:pathLst>
                <a:path w="66039" h="88900">
                  <a:moveTo>
                    <a:pt x="0" y="0"/>
                  </a:moveTo>
                  <a:lnTo>
                    <a:pt x="65532" y="88392"/>
                  </a:lnTo>
                </a:path>
              </a:pathLst>
            </a:custGeom>
            <a:ln w="25908">
              <a:solidFill>
                <a:srgbClr val="000000"/>
              </a:solidFill>
            </a:ln>
          </p:spPr>
          <p:txBody>
            <a:bodyPr wrap="square" lIns="0" tIns="0" rIns="0" bIns="0" rtlCol="0"/>
            <a:lstStyle/>
            <a:p>
              <a:endParaRPr/>
            </a:p>
          </p:txBody>
        </p:sp>
        <p:sp>
          <p:nvSpPr>
            <p:cNvPr id="53" name="object 53"/>
            <p:cNvSpPr/>
            <p:nvPr/>
          </p:nvSpPr>
          <p:spPr>
            <a:xfrm>
              <a:off x="1821942" y="2454402"/>
              <a:ext cx="41275" cy="44450"/>
            </a:xfrm>
            <a:custGeom>
              <a:avLst/>
              <a:gdLst/>
              <a:ahLst/>
              <a:cxnLst/>
              <a:rect l="l" t="t" r="r" b="b"/>
              <a:pathLst>
                <a:path w="41275" h="44450">
                  <a:moveTo>
                    <a:pt x="41148" y="0"/>
                  </a:moveTo>
                  <a:lnTo>
                    <a:pt x="0" y="44196"/>
                  </a:lnTo>
                </a:path>
              </a:pathLst>
            </a:custGeom>
            <a:ln w="25907">
              <a:solidFill>
                <a:srgbClr val="000000"/>
              </a:solidFill>
            </a:ln>
          </p:spPr>
          <p:txBody>
            <a:bodyPr wrap="square" lIns="0" tIns="0" rIns="0" bIns="0" rtlCol="0"/>
            <a:lstStyle/>
            <a:p>
              <a:endParaRPr/>
            </a:p>
          </p:txBody>
        </p:sp>
        <p:sp>
          <p:nvSpPr>
            <p:cNvPr id="54" name="object 54"/>
            <p:cNvSpPr/>
            <p:nvPr/>
          </p:nvSpPr>
          <p:spPr>
            <a:xfrm>
              <a:off x="2317242" y="2312657"/>
              <a:ext cx="69215" cy="200025"/>
            </a:xfrm>
            <a:custGeom>
              <a:avLst/>
              <a:gdLst/>
              <a:ahLst/>
              <a:cxnLst/>
              <a:rect l="l" t="t" r="r" b="b"/>
              <a:pathLst>
                <a:path w="69214" h="200025">
                  <a:moveTo>
                    <a:pt x="0" y="199656"/>
                  </a:moveTo>
                  <a:lnTo>
                    <a:pt x="3477" y="137384"/>
                  </a:lnTo>
                  <a:lnTo>
                    <a:pt x="13178" y="83090"/>
                  </a:lnTo>
                  <a:lnTo>
                    <a:pt x="28005" y="39966"/>
                  </a:lnTo>
                  <a:lnTo>
                    <a:pt x="46859" y="11205"/>
                  </a:lnTo>
                  <a:lnTo>
                    <a:pt x="68643" y="0"/>
                  </a:lnTo>
                </a:path>
              </a:pathLst>
            </a:custGeom>
            <a:ln w="25907">
              <a:solidFill>
                <a:srgbClr val="000000"/>
              </a:solidFill>
            </a:ln>
          </p:spPr>
          <p:txBody>
            <a:bodyPr wrap="square" lIns="0" tIns="0" rIns="0" bIns="0" rtlCol="0"/>
            <a:lstStyle/>
            <a:p>
              <a:endParaRPr/>
            </a:p>
          </p:txBody>
        </p:sp>
        <p:sp>
          <p:nvSpPr>
            <p:cNvPr id="55" name="object 55"/>
            <p:cNvSpPr/>
            <p:nvPr/>
          </p:nvSpPr>
          <p:spPr>
            <a:xfrm>
              <a:off x="2385818" y="2311146"/>
              <a:ext cx="71755" cy="200025"/>
            </a:xfrm>
            <a:custGeom>
              <a:avLst/>
              <a:gdLst/>
              <a:ahLst/>
              <a:cxnLst/>
              <a:rect l="l" t="t" r="r" b="b"/>
              <a:pathLst>
                <a:path w="71755" h="200025">
                  <a:moveTo>
                    <a:pt x="0" y="0"/>
                  </a:moveTo>
                  <a:lnTo>
                    <a:pt x="22640" y="10177"/>
                  </a:lnTo>
                  <a:lnTo>
                    <a:pt x="42303" y="38519"/>
                  </a:lnTo>
                  <a:lnTo>
                    <a:pt x="57808" y="81736"/>
                  </a:lnTo>
                  <a:lnTo>
                    <a:pt x="67976" y="136540"/>
                  </a:lnTo>
                  <a:lnTo>
                    <a:pt x="71628" y="199644"/>
                  </a:lnTo>
                </a:path>
              </a:pathLst>
            </a:custGeom>
            <a:ln w="25908">
              <a:solidFill>
                <a:srgbClr val="000000"/>
              </a:solidFill>
            </a:ln>
          </p:spPr>
          <p:txBody>
            <a:bodyPr wrap="square" lIns="0" tIns="0" rIns="0" bIns="0" rtlCol="0"/>
            <a:lstStyle/>
            <a:p>
              <a:endParaRPr/>
            </a:p>
          </p:txBody>
        </p:sp>
        <p:sp>
          <p:nvSpPr>
            <p:cNvPr id="56" name="object 56"/>
            <p:cNvSpPr/>
            <p:nvPr/>
          </p:nvSpPr>
          <p:spPr>
            <a:xfrm>
              <a:off x="2186165" y="2582964"/>
              <a:ext cx="131445" cy="126364"/>
            </a:xfrm>
            <a:custGeom>
              <a:avLst/>
              <a:gdLst/>
              <a:ahLst/>
              <a:cxnLst/>
              <a:rect l="l" t="t" r="r" b="b"/>
              <a:pathLst>
                <a:path w="131444" h="126364">
                  <a:moveTo>
                    <a:pt x="131076" y="125945"/>
                  </a:moveTo>
                  <a:lnTo>
                    <a:pt x="89214" y="116959"/>
                  </a:lnTo>
                  <a:lnTo>
                    <a:pt x="51869" y="91486"/>
                  </a:lnTo>
                  <a:lnTo>
                    <a:pt x="21359" y="51756"/>
                  </a:lnTo>
                  <a:lnTo>
                    <a:pt x="0" y="0"/>
                  </a:lnTo>
                </a:path>
              </a:pathLst>
            </a:custGeom>
            <a:ln w="25908">
              <a:solidFill>
                <a:srgbClr val="000000"/>
              </a:solidFill>
            </a:ln>
          </p:spPr>
          <p:txBody>
            <a:bodyPr wrap="square" lIns="0" tIns="0" rIns="0" bIns="0" rtlCol="0"/>
            <a:lstStyle/>
            <a:p>
              <a:endParaRPr/>
            </a:p>
          </p:txBody>
        </p:sp>
        <p:sp>
          <p:nvSpPr>
            <p:cNvPr id="57" name="object 57"/>
            <p:cNvSpPr/>
            <p:nvPr/>
          </p:nvSpPr>
          <p:spPr>
            <a:xfrm>
              <a:off x="2315718" y="2510790"/>
              <a:ext cx="142240" cy="200025"/>
            </a:xfrm>
            <a:custGeom>
              <a:avLst/>
              <a:gdLst/>
              <a:ahLst/>
              <a:cxnLst/>
              <a:rect l="l" t="t" r="r" b="b"/>
              <a:pathLst>
                <a:path w="142239" h="200025">
                  <a:moveTo>
                    <a:pt x="141731" y="0"/>
                  </a:moveTo>
                  <a:lnTo>
                    <a:pt x="136668" y="53072"/>
                  </a:lnTo>
                  <a:lnTo>
                    <a:pt x="122380" y="100761"/>
                  </a:lnTo>
                  <a:lnTo>
                    <a:pt x="100217" y="141165"/>
                  </a:lnTo>
                  <a:lnTo>
                    <a:pt x="71532" y="172381"/>
                  </a:lnTo>
                  <a:lnTo>
                    <a:pt x="37675" y="192508"/>
                  </a:lnTo>
                  <a:lnTo>
                    <a:pt x="0" y="199644"/>
                  </a:lnTo>
                </a:path>
              </a:pathLst>
            </a:custGeom>
            <a:ln w="25908">
              <a:solidFill>
                <a:srgbClr val="000000"/>
              </a:solidFill>
            </a:ln>
          </p:spPr>
          <p:txBody>
            <a:bodyPr wrap="square" lIns="0" tIns="0" rIns="0" bIns="0" rtlCol="0"/>
            <a:lstStyle/>
            <a:p>
              <a:endParaRPr/>
            </a:p>
          </p:txBody>
        </p:sp>
        <p:sp>
          <p:nvSpPr>
            <p:cNvPr id="58" name="object 58"/>
            <p:cNvSpPr/>
            <p:nvPr/>
          </p:nvSpPr>
          <p:spPr>
            <a:xfrm>
              <a:off x="2317242" y="2509266"/>
              <a:ext cx="140335" cy="200025"/>
            </a:xfrm>
            <a:custGeom>
              <a:avLst/>
              <a:gdLst/>
              <a:ahLst/>
              <a:cxnLst/>
              <a:rect l="l" t="t" r="r" b="b"/>
              <a:pathLst>
                <a:path w="140335" h="200025">
                  <a:moveTo>
                    <a:pt x="140207" y="199644"/>
                  </a:moveTo>
                  <a:lnTo>
                    <a:pt x="69437" y="172386"/>
                  </a:lnTo>
                  <a:lnTo>
                    <a:pt x="41062" y="141170"/>
                  </a:lnTo>
                  <a:lnTo>
                    <a:pt x="19140" y="100764"/>
                  </a:lnTo>
                  <a:lnTo>
                    <a:pt x="5007" y="53073"/>
                  </a:lnTo>
                  <a:lnTo>
                    <a:pt x="0" y="0"/>
                  </a:lnTo>
                </a:path>
              </a:pathLst>
            </a:custGeom>
            <a:ln w="25907">
              <a:solidFill>
                <a:srgbClr val="000000"/>
              </a:solidFill>
            </a:ln>
          </p:spPr>
          <p:txBody>
            <a:bodyPr wrap="square" lIns="0" tIns="0" rIns="0" bIns="0" rtlCol="0"/>
            <a:lstStyle/>
            <a:p>
              <a:endParaRPr/>
            </a:p>
          </p:txBody>
        </p:sp>
        <p:sp>
          <p:nvSpPr>
            <p:cNvPr id="59" name="object 59"/>
            <p:cNvSpPr/>
            <p:nvPr/>
          </p:nvSpPr>
          <p:spPr>
            <a:xfrm>
              <a:off x="2457450" y="2312657"/>
              <a:ext cx="70485" cy="200025"/>
            </a:xfrm>
            <a:custGeom>
              <a:avLst/>
              <a:gdLst/>
              <a:ahLst/>
              <a:cxnLst/>
              <a:rect l="l" t="t" r="r" b="b"/>
              <a:pathLst>
                <a:path w="70485" h="200025">
                  <a:moveTo>
                    <a:pt x="0" y="199656"/>
                  </a:moveTo>
                  <a:lnTo>
                    <a:pt x="3552" y="137384"/>
                  </a:lnTo>
                  <a:lnTo>
                    <a:pt x="13464" y="83090"/>
                  </a:lnTo>
                  <a:lnTo>
                    <a:pt x="28611" y="39966"/>
                  </a:lnTo>
                  <a:lnTo>
                    <a:pt x="47873" y="11205"/>
                  </a:lnTo>
                  <a:lnTo>
                    <a:pt x="70129" y="0"/>
                  </a:lnTo>
                </a:path>
              </a:pathLst>
            </a:custGeom>
            <a:ln w="25907">
              <a:solidFill>
                <a:srgbClr val="000000"/>
              </a:solidFill>
            </a:ln>
          </p:spPr>
          <p:txBody>
            <a:bodyPr wrap="square" lIns="0" tIns="0" rIns="0" bIns="0" rtlCol="0"/>
            <a:lstStyle/>
            <a:p>
              <a:endParaRPr/>
            </a:p>
          </p:txBody>
        </p:sp>
        <p:sp>
          <p:nvSpPr>
            <p:cNvPr id="60" name="object 60"/>
            <p:cNvSpPr/>
            <p:nvPr/>
          </p:nvSpPr>
          <p:spPr>
            <a:xfrm>
              <a:off x="2527550" y="2311146"/>
              <a:ext cx="70485" cy="200025"/>
            </a:xfrm>
            <a:custGeom>
              <a:avLst/>
              <a:gdLst/>
              <a:ahLst/>
              <a:cxnLst/>
              <a:rect l="l" t="t" r="r" b="b"/>
              <a:pathLst>
                <a:path w="70485" h="200025">
                  <a:moveTo>
                    <a:pt x="0" y="0"/>
                  </a:moveTo>
                  <a:lnTo>
                    <a:pt x="22160" y="10177"/>
                  </a:lnTo>
                  <a:lnTo>
                    <a:pt x="41404" y="38519"/>
                  </a:lnTo>
                  <a:lnTo>
                    <a:pt x="56579" y="81736"/>
                  </a:lnTo>
                  <a:lnTo>
                    <a:pt x="66530" y="136540"/>
                  </a:lnTo>
                  <a:lnTo>
                    <a:pt x="70104" y="199644"/>
                  </a:lnTo>
                </a:path>
              </a:pathLst>
            </a:custGeom>
            <a:ln w="25908">
              <a:solidFill>
                <a:srgbClr val="000000"/>
              </a:solidFill>
            </a:ln>
          </p:spPr>
          <p:txBody>
            <a:bodyPr wrap="square" lIns="0" tIns="0" rIns="0" bIns="0" rtlCol="0"/>
            <a:lstStyle/>
            <a:p>
              <a:endParaRPr/>
            </a:p>
          </p:txBody>
        </p:sp>
        <p:sp>
          <p:nvSpPr>
            <p:cNvPr id="61" name="object 61"/>
            <p:cNvSpPr/>
            <p:nvPr/>
          </p:nvSpPr>
          <p:spPr>
            <a:xfrm>
              <a:off x="2457450" y="2510790"/>
              <a:ext cx="140335" cy="200025"/>
            </a:xfrm>
            <a:custGeom>
              <a:avLst/>
              <a:gdLst/>
              <a:ahLst/>
              <a:cxnLst/>
              <a:rect l="l" t="t" r="r" b="b"/>
              <a:pathLst>
                <a:path w="140335" h="200025">
                  <a:moveTo>
                    <a:pt x="140207" y="0"/>
                  </a:moveTo>
                  <a:lnTo>
                    <a:pt x="135199" y="53072"/>
                  </a:lnTo>
                  <a:lnTo>
                    <a:pt x="121064" y="100761"/>
                  </a:lnTo>
                  <a:lnTo>
                    <a:pt x="99140" y="141165"/>
                  </a:lnTo>
                  <a:lnTo>
                    <a:pt x="70764" y="172381"/>
                  </a:lnTo>
                  <a:lnTo>
                    <a:pt x="37271" y="192508"/>
                  </a:lnTo>
                  <a:lnTo>
                    <a:pt x="0" y="199644"/>
                  </a:lnTo>
                </a:path>
              </a:pathLst>
            </a:custGeom>
            <a:ln w="25907">
              <a:solidFill>
                <a:srgbClr val="000000"/>
              </a:solidFill>
            </a:ln>
          </p:spPr>
          <p:txBody>
            <a:bodyPr wrap="square" lIns="0" tIns="0" rIns="0" bIns="0" rtlCol="0"/>
            <a:lstStyle/>
            <a:p>
              <a:endParaRPr/>
            </a:p>
          </p:txBody>
        </p:sp>
        <p:sp>
          <p:nvSpPr>
            <p:cNvPr id="62" name="object 62"/>
            <p:cNvSpPr/>
            <p:nvPr/>
          </p:nvSpPr>
          <p:spPr>
            <a:xfrm>
              <a:off x="2457450" y="2509266"/>
              <a:ext cx="142240" cy="200025"/>
            </a:xfrm>
            <a:custGeom>
              <a:avLst/>
              <a:gdLst/>
              <a:ahLst/>
              <a:cxnLst/>
              <a:rect l="l" t="t" r="r" b="b"/>
              <a:pathLst>
                <a:path w="142239" h="200025">
                  <a:moveTo>
                    <a:pt x="141731" y="199644"/>
                  </a:moveTo>
                  <a:lnTo>
                    <a:pt x="104051" y="192512"/>
                  </a:lnTo>
                  <a:lnTo>
                    <a:pt x="70194" y="172386"/>
                  </a:lnTo>
                  <a:lnTo>
                    <a:pt x="41509" y="141170"/>
                  </a:lnTo>
                  <a:lnTo>
                    <a:pt x="19349" y="100764"/>
                  </a:lnTo>
                  <a:lnTo>
                    <a:pt x="5062" y="53073"/>
                  </a:lnTo>
                  <a:lnTo>
                    <a:pt x="0" y="0"/>
                  </a:lnTo>
                </a:path>
              </a:pathLst>
            </a:custGeom>
            <a:ln w="25908">
              <a:solidFill>
                <a:srgbClr val="000000"/>
              </a:solidFill>
            </a:ln>
          </p:spPr>
          <p:txBody>
            <a:bodyPr wrap="square" lIns="0" tIns="0" rIns="0" bIns="0" rtlCol="0"/>
            <a:lstStyle/>
            <a:p>
              <a:endParaRPr/>
            </a:p>
          </p:txBody>
        </p:sp>
        <p:sp>
          <p:nvSpPr>
            <p:cNvPr id="63" name="object 63"/>
            <p:cNvSpPr/>
            <p:nvPr/>
          </p:nvSpPr>
          <p:spPr>
            <a:xfrm>
              <a:off x="1988047" y="2516886"/>
              <a:ext cx="213995" cy="66040"/>
            </a:xfrm>
            <a:custGeom>
              <a:avLst/>
              <a:gdLst/>
              <a:ahLst/>
              <a:cxnLst/>
              <a:rect l="l" t="t" r="r" b="b"/>
              <a:pathLst>
                <a:path w="213994" h="66039">
                  <a:moveTo>
                    <a:pt x="0" y="0"/>
                  </a:moveTo>
                  <a:lnTo>
                    <a:pt x="67442" y="3340"/>
                  </a:lnTo>
                  <a:lnTo>
                    <a:pt x="126015" y="12643"/>
                  </a:lnTo>
                  <a:lnTo>
                    <a:pt x="172204" y="26828"/>
                  </a:lnTo>
                  <a:lnTo>
                    <a:pt x="202494" y="44817"/>
                  </a:lnTo>
                  <a:lnTo>
                    <a:pt x="213372" y="65532"/>
                  </a:lnTo>
                </a:path>
              </a:pathLst>
            </a:custGeom>
            <a:ln w="25907">
              <a:solidFill>
                <a:srgbClr val="000000"/>
              </a:solidFill>
            </a:ln>
          </p:spPr>
          <p:txBody>
            <a:bodyPr wrap="square" lIns="0" tIns="0" rIns="0" bIns="0" rtlCol="0"/>
            <a:lstStyle/>
            <a:p>
              <a:endParaRPr/>
            </a:p>
          </p:txBody>
        </p:sp>
        <p:sp>
          <p:nvSpPr>
            <p:cNvPr id="64" name="object 64"/>
            <p:cNvSpPr/>
            <p:nvPr/>
          </p:nvSpPr>
          <p:spPr>
            <a:xfrm>
              <a:off x="2891790" y="2308085"/>
              <a:ext cx="69215" cy="200025"/>
            </a:xfrm>
            <a:custGeom>
              <a:avLst/>
              <a:gdLst/>
              <a:ahLst/>
              <a:cxnLst/>
              <a:rect l="l" t="t" r="r" b="b"/>
              <a:pathLst>
                <a:path w="69214" h="200025">
                  <a:moveTo>
                    <a:pt x="0" y="199656"/>
                  </a:moveTo>
                  <a:lnTo>
                    <a:pt x="3477" y="137384"/>
                  </a:lnTo>
                  <a:lnTo>
                    <a:pt x="13178" y="83090"/>
                  </a:lnTo>
                  <a:lnTo>
                    <a:pt x="28005" y="39966"/>
                  </a:lnTo>
                  <a:lnTo>
                    <a:pt x="46859" y="11205"/>
                  </a:lnTo>
                  <a:lnTo>
                    <a:pt x="68643" y="0"/>
                  </a:lnTo>
                </a:path>
              </a:pathLst>
            </a:custGeom>
            <a:ln w="25907">
              <a:solidFill>
                <a:srgbClr val="000000"/>
              </a:solidFill>
            </a:ln>
          </p:spPr>
          <p:txBody>
            <a:bodyPr wrap="square" lIns="0" tIns="0" rIns="0" bIns="0" rtlCol="0"/>
            <a:lstStyle/>
            <a:p>
              <a:endParaRPr/>
            </a:p>
          </p:txBody>
        </p:sp>
        <p:sp>
          <p:nvSpPr>
            <p:cNvPr id="65" name="object 65"/>
            <p:cNvSpPr/>
            <p:nvPr/>
          </p:nvSpPr>
          <p:spPr>
            <a:xfrm>
              <a:off x="2960366" y="2306574"/>
              <a:ext cx="71755" cy="200025"/>
            </a:xfrm>
            <a:custGeom>
              <a:avLst/>
              <a:gdLst/>
              <a:ahLst/>
              <a:cxnLst/>
              <a:rect l="l" t="t" r="r" b="b"/>
              <a:pathLst>
                <a:path w="71755" h="200025">
                  <a:moveTo>
                    <a:pt x="0" y="0"/>
                  </a:moveTo>
                  <a:lnTo>
                    <a:pt x="22640" y="10177"/>
                  </a:lnTo>
                  <a:lnTo>
                    <a:pt x="42303" y="38519"/>
                  </a:lnTo>
                  <a:lnTo>
                    <a:pt x="57808" y="81736"/>
                  </a:lnTo>
                  <a:lnTo>
                    <a:pt x="67976" y="136540"/>
                  </a:lnTo>
                  <a:lnTo>
                    <a:pt x="71628" y="199644"/>
                  </a:lnTo>
                </a:path>
              </a:pathLst>
            </a:custGeom>
            <a:ln w="25908">
              <a:solidFill>
                <a:srgbClr val="000000"/>
              </a:solidFill>
            </a:ln>
          </p:spPr>
          <p:txBody>
            <a:bodyPr wrap="square" lIns="0" tIns="0" rIns="0" bIns="0" rtlCol="0"/>
            <a:lstStyle/>
            <a:p>
              <a:endParaRPr/>
            </a:p>
          </p:txBody>
        </p:sp>
        <p:sp>
          <p:nvSpPr>
            <p:cNvPr id="66" name="object 66"/>
            <p:cNvSpPr/>
            <p:nvPr/>
          </p:nvSpPr>
          <p:spPr>
            <a:xfrm>
              <a:off x="2890266" y="2506218"/>
              <a:ext cx="142240" cy="200025"/>
            </a:xfrm>
            <a:custGeom>
              <a:avLst/>
              <a:gdLst/>
              <a:ahLst/>
              <a:cxnLst/>
              <a:rect l="l" t="t" r="r" b="b"/>
              <a:pathLst>
                <a:path w="142239" h="200025">
                  <a:moveTo>
                    <a:pt x="141731" y="0"/>
                  </a:moveTo>
                  <a:lnTo>
                    <a:pt x="136668" y="53072"/>
                  </a:lnTo>
                  <a:lnTo>
                    <a:pt x="122380" y="100761"/>
                  </a:lnTo>
                  <a:lnTo>
                    <a:pt x="100217" y="141165"/>
                  </a:lnTo>
                  <a:lnTo>
                    <a:pt x="71532" y="172381"/>
                  </a:lnTo>
                  <a:lnTo>
                    <a:pt x="37675" y="192508"/>
                  </a:lnTo>
                  <a:lnTo>
                    <a:pt x="0" y="199644"/>
                  </a:lnTo>
                </a:path>
              </a:pathLst>
            </a:custGeom>
            <a:ln w="25908">
              <a:solidFill>
                <a:srgbClr val="000000"/>
              </a:solidFill>
            </a:ln>
          </p:spPr>
          <p:txBody>
            <a:bodyPr wrap="square" lIns="0" tIns="0" rIns="0" bIns="0" rtlCol="0"/>
            <a:lstStyle/>
            <a:p>
              <a:endParaRPr/>
            </a:p>
          </p:txBody>
        </p:sp>
        <p:sp>
          <p:nvSpPr>
            <p:cNvPr id="67" name="object 67"/>
            <p:cNvSpPr/>
            <p:nvPr/>
          </p:nvSpPr>
          <p:spPr>
            <a:xfrm>
              <a:off x="3035042" y="2309618"/>
              <a:ext cx="64135" cy="128905"/>
            </a:xfrm>
            <a:custGeom>
              <a:avLst/>
              <a:gdLst/>
              <a:ahLst/>
              <a:cxnLst/>
              <a:rect l="l" t="t" r="r" b="b"/>
              <a:pathLst>
                <a:path w="64135" h="128905">
                  <a:moveTo>
                    <a:pt x="0" y="128295"/>
                  </a:moveTo>
                  <a:lnTo>
                    <a:pt x="10300" y="76479"/>
                  </a:lnTo>
                  <a:lnTo>
                    <a:pt x="25158" y="36329"/>
                  </a:lnTo>
                  <a:lnTo>
                    <a:pt x="43455" y="10089"/>
                  </a:lnTo>
                  <a:lnTo>
                    <a:pt x="64071" y="0"/>
                  </a:lnTo>
                </a:path>
              </a:pathLst>
            </a:custGeom>
            <a:ln w="25908">
              <a:solidFill>
                <a:srgbClr val="000000"/>
              </a:solidFill>
            </a:ln>
          </p:spPr>
          <p:txBody>
            <a:bodyPr wrap="square" lIns="0" tIns="0" rIns="0" bIns="0" rtlCol="0"/>
            <a:lstStyle/>
            <a:p>
              <a:endParaRPr/>
            </a:p>
          </p:txBody>
        </p:sp>
        <p:sp>
          <p:nvSpPr>
            <p:cNvPr id="68" name="object 68"/>
            <p:cNvSpPr/>
            <p:nvPr/>
          </p:nvSpPr>
          <p:spPr>
            <a:xfrm>
              <a:off x="3102098" y="2308098"/>
              <a:ext cx="70485" cy="200025"/>
            </a:xfrm>
            <a:custGeom>
              <a:avLst/>
              <a:gdLst/>
              <a:ahLst/>
              <a:cxnLst/>
              <a:rect l="l" t="t" r="r" b="b"/>
              <a:pathLst>
                <a:path w="70485" h="200025">
                  <a:moveTo>
                    <a:pt x="0" y="0"/>
                  </a:moveTo>
                  <a:lnTo>
                    <a:pt x="22160" y="10177"/>
                  </a:lnTo>
                  <a:lnTo>
                    <a:pt x="41404" y="38519"/>
                  </a:lnTo>
                  <a:lnTo>
                    <a:pt x="56579" y="81736"/>
                  </a:lnTo>
                  <a:lnTo>
                    <a:pt x="66530" y="136540"/>
                  </a:lnTo>
                  <a:lnTo>
                    <a:pt x="70104" y="199644"/>
                  </a:lnTo>
                </a:path>
              </a:pathLst>
            </a:custGeom>
            <a:ln w="25908">
              <a:solidFill>
                <a:srgbClr val="000000"/>
              </a:solidFill>
            </a:ln>
          </p:spPr>
          <p:txBody>
            <a:bodyPr wrap="square" lIns="0" tIns="0" rIns="0" bIns="0" rtlCol="0"/>
            <a:lstStyle/>
            <a:p>
              <a:endParaRPr/>
            </a:p>
          </p:txBody>
        </p:sp>
        <p:sp>
          <p:nvSpPr>
            <p:cNvPr id="69" name="object 69"/>
            <p:cNvSpPr/>
            <p:nvPr/>
          </p:nvSpPr>
          <p:spPr>
            <a:xfrm>
              <a:off x="2891790" y="2504694"/>
              <a:ext cx="142240" cy="201295"/>
            </a:xfrm>
            <a:custGeom>
              <a:avLst/>
              <a:gdLst/>
              <a:ahLst/>
              <a:cxnLst/>
              <a:rect l="l" t="t" r="r" b="b"/>
              <a:pathLst>
                <a:path w="142239" h="201294">
                  <a:moveTo>
                    <a:pt x="141731" y="201167"/>
                  </a:moveTo>
                  <a:lnTo>
                    <a:pt x="104051" y="193981"/>
                  </a:lnTo>
                  <a:lnTo>
                    <a:pt x="70194" y="173702"/>
                  </a:lnTo>
                  <a:lnTo>
                    <a:pt x="41509" y="142246"/>
                  </a:lnTo>
                  <a:lnTo>
                    <a:pt x="19349" y="101532"/>
                  </a:lnTo>
                  <a:lnTo>
                    <a:pt x="5062" y="53477"/>
                  </a:lnTo>
                  <a:lnTo>
                    <a:pt x="0" y="0"/>
                  </a:lnTo>
                </a:path>
              </a:pathLst>
            </a:custGeom>
            <a:ln w="25908">
              <a:solidFill>
                <a:srgbClr val="000000"/>
              </a:solidFill>
            </a:ln>
          </p:spPr>
          <p:txBody>
            <a:bodyPr wrap="square" lIns="0" tIns="0" rIns="0" bIns="0" rtlCol="0"/>
            <a:lstStyle/>
            <a:p>
              <a:endParaRPr/>
            </a:p>
          </p:txBody>
        </p:sp>
        <p:sp>
          <p:nvSpPr>
            <p:cNvPr id="70" name="object 70"/>
            <p:cNvSpPr/>
            <p:nvPr/>
          </p:nvSpPr>
          <p:spPr>
            <a:xfrm>
              <a:off x="3031998" y="2506218"/>
              <a:ext cx="140335" cy="200025"/>
            </a:xfrm>
            <a:custGeom>
              <a:avLst/>
              <a:gdLst/>
              <a:ahLst/>
              <a:cxnLst/>
              <a:rect l="l" t="t" r="r" b="b"/>
              <a:pathLst>
                <a:path w="140335" h="200025">
                  <a:moveTo>
                    <a:pt x="140207" y="0"/>
                  </a:moveTo>
                  <a:lnTo>
                    <a:pt x="135199" y="53072"/>
                  </a:lnTo>
                  <a:lnTo>
                    <a:pt x="121064" y="100761"/>
                  </a:lnTo>
                  <a:lnTo>
                    <a:pt x="99140" y="141165"/>
                  </a:lnTo>
                  <a:lnTo>
                    <a:pt x="70764" y="172381"/>
                  </a:lnTo>
                  <a:lnTo>
                    <a:pt x="37271" y="192508"/>
                  </a:lnTo>
                  <a:lnTo>
                    <a:pt x="0" y="199644"/>
                  </a:lnTo>
                </a:path>
              </a:pathLst>
            </a:custGeom>
            <a:ln w="25907">
              <a:solidFill>
                <a:srgbClr val="000000"/>
              </a:solidFill>
            </a:ln>
          </p:spPr>
          <p:txBody>
            <a:bodyPr wrap="square" lIns="0" tIns="0" rIns="0" bIns="0" rtlCol="0"/>
            <a:lstStyle/>
            <a:p>
              <a:endParaRPr/>
            </a:p>
          </p:txBody>
        </p:sp>
        <p:sp>
          <p:nvSpPr>
            <p:cNvPr id="71" name="object 71"/>
            <p:cNvSpPr/>
            <p:nvPr/>
          </p:nvSpPr>
          <p:spPr>
            <a:xfrm>
              <a:off x="3035033" y="2448305"/>
              <a:ext cx="213995" cy="78105"/>
            </a:xfrm>
            <a:custGeom>
              <a:avLst/>
              <a:gdLst/>
              <a:ahLst/>
              <a:cxnLst/>
              <a:rect l="l" t="t" r="r" b="b"/>
              <a:pathLst>
                <a:path w="213994" h="78105">
                  <a:moveTo>
                    <a:pt x="213372" y="77724"/>
                  </a:moveTo>
                  <a:lnTo>
                    <a:pt x="145931" y="74324"/>
                  </a:lnTo>
                  <a:lnTo>
                    <a:pt x="87361" y="64856"/>
                  </a:lnTo>
                  <a:lnTo>
                    <a:pt x="41176" y="50420"/>
                  </a:lnTo>
                  <a:lnTo>
                    <a:pt x="12" y="11036"/>
                  </a:lnTo>
                  <a:lnTo>
                    <a:pt x="0" y="7340"/>
                  </a:lnTo>
                  <a:lnTo>
                    <a:pt x="990" y="3644"/>
                  </a:lnTo>
                  <a:lnTo>
                    <a:pt x="2946" y="0"/>
                  </a:lnTo>
                </a:path>
              </a:pathLst>
            </a:custGeom>
            <a:ln w="25907">
              <a:solidFill>
                <a:srgbClr val="000000"/>
              </a:solidFill>
            </a:ln>
          </p:spPr>
          <p:txBody>
            <a:bodyPr wrap="square" lIns="0" tIns="0" rIns="0" bIns="0" rtlCol="0"/>
            <a:lstStyle/>
            <a:p>
              <a:endParaRPr/>
            </a:p>
          </p:txBody>
        </p:sp>
        <p:sp>
          <p:nvSpPr>
            <p:cNvPr id="72" name="object 72"/>
            <p:cNvSpPr/>
            <p:nvPr/>
          </p:nvSpPr>
          <p:spPr>
            <a:xfrm>
              <a:off x="3251454" y="2516886"/>
              <a:ext cx="165100" cy="0"/>
            </a:xfrm>
            <a:custGeom>
              <a:avLst/>
              <a:gdLst/>
              <a:ahLst/>
              <a:cxnLst/>
              <a:rect l="l" t="t" r="r" b="b"/>
              <a:pathLst>
                <a:path w="165100">
                  <a:moveTo>
                    <a:pt x="164591" y="0"/>
                  </a:moveTo>
                  <a:lnTo>
                    <a:pt x="0" y="0"/>
                  </a:lnTo>
                </a:path>
              </a:pathLst>
            </a:custGeom>
            <a:ln w="25908">
              <a:solidFill>
                <a:srgbClr val="000000"/>
              </a:solidFill>
            </a:ln>
          </p:spPr>
          <p:txBody>
            <a:bodyPr wrap="square" lIns="0" tIns="0" rIns="0" bIns="0" rtlCol="0"/>
            <a:lstStyle/>
            <a:p>
              <a:endParaRPr/>
            </a:p>
          </p:txBody>
        </p:sp>
        <p:sp>
          <p:nvSpPr>
            <p:cNvPr id="73" name="object 73"/>
            <p:cNvSpPr/>
            <p:nvPr/>
          </p:nvSpPr>
          <p:spPr>
            <a:xfrm>
              <a:off x="2603754" y="2311133"/>
              <a:ext cx="69215" cy="200025"/>
            </a:xfrm>
            <a:custGeom>
              <a:avLst/>
              <a:gdLst/>
              <a:ahLst/>
              <a:cxnLst/>
              <a:rect l="l" t="t" r="r" b="b"/>
              <a:pathLst>
                <a:path w="69214" h="200025">
                  <a:moveTo>
                    <a:pt x="0" y="199656"/>
                  </a:moveTo>
                  <a:lnTo>
                    <a:pt x="3477" y="137384"/>
                  </a:lnTo>
                  <a:lnTo>
                    <a:pt x="13178" y="83090"/>
                  </a:lnTo>
                  <a:lnTo>
                    <a:pt x="28005" y="39966"/>
                  </a:lnTo>
                  <a:lnTo>
                    <a:pt x="46859" y="11205"/>
                  </a:lnTo>
                  <a:lnTo>
                    <a:pt x="68643" y="0"/>
                  </a:lnTo>
                </a:path>
              </a:pathLst>
            </a:custGeom>
            <a:ln w="25907">
              <a:solidFill>
                <a:srgbClr val="000000"/>
              </a:solidFill>
            </a:ln>
          </p:spPr>
          <p:txBody>
            <a:bodyPr wrap="square" lIns="0" tIns="0" rIns="0" bIns="0" rtlCol="0"/>
            <a:lstStyle/>
            <a:p>
              <a:endParaRPr/>
            </a:p>
          </p:txBody>
        </p:sp>
        <p:sp>
          <p:nvSpPr>
            <p:cNvPr id="74" name="object 74"/>
            <p:cNvSpPr/>
            <p:nvPr/>
          </p:nvSpPr>
          <p:spPr>
            <a:xfrm>
              <a:off x="2672330" y="2309622"/>
              <a:ext cx="71755" cy="200025"/>
            </a:xfrm>
            <a:custGeom>
              <a:avLst/>
              <a:gdLst/>
              <a:ahLst/>
              <a:cxnLst/>
              <a:rect l="l" t="t" r="r" b="b"/>
              <a:pathLst>
                <a:path w="71755" h="200025">
                  <a:moveTo>
                    <a:pt x="0" y="0"/>
                  </a:moveTo>
                  <a:lnTo>
                    <a:pt x="22640" y="10177"/>
                  </a:lnTo>
                  <a:lnTo>
                    <a:pt x="42303" y="38519"/>
                  </a:lnTo>
                  <a:lnTo>
                    <a:pt x="57808" y="81736"/>
                  </a:lnTo>
                  <a:lnTo>
                    <a:pt x="67976" y="136540"/>
                  </a:lnTo>
                  <a:lnTo>
                    <a:pt x="71628" y="199644"/>
                  </a:lnTo>
                </a:path>
              </a:pathLst>
            </a:custGeom>
            <a:ln w="25908">
              <a:solidFill>
                <a:srgbClr val="000000"/>
              </a:solidFill>
            </a:ln>
          </p:spPr>
          <p:txBody>
            <a:bodyPr wrap="square" lIns="0" tIns="0" rIns="0" bIns="0" rtlCol="0"/>
            <a:lstStyle/>
            <a:p>
              <a:endParaRPr/>
            </a:p>
          </p:txBody>
        </p:sp>
        <p:sp>
          <p:nvSpPr>
            <p:cNvPr id="75" name="object 75"/>
            <p:cNvSpPr/>
            <p:nvPr/>
          </p:nvSpPr>
          <p:spPr>
            <a:xfrm>
              <a:off x="2602230" y="2509266"/>
              <a:ext cx="142240" cy="200025"/>
            </a:xfrm>
            <a:custGeom>
              <a:avLst/>
              <a:gdLst/>
              <a:ahLst/>
              <a:cxnLst/>
              <a:rect l="l" t="t" r="r" b="b"/>
              <a:pathLst>
                <a:path w="142239" h="200025">
                  <a:moveTo>
                    <a:pt x="141731" y="0"/>
                  </a:moveTo>
                  <a:lnTo>
                    <a:pt x="136668" y="53072"/>
                  </a:lnTo>
                  <a:lnTo>
                    <a:pt x="122380" y="100761"/>
                  </a:lnTo>
                  <a:lnTo>
                    <a:pt x="100217" y="141165"/>
                  </a:lnTo>
                  <a:lnTo>
                    <a:pt x="71532" y="172381"/>
                  </a:lnTo>
                  <a:lnTo>
                    <a:pt x="37675" y="192508"/>
                  </a:lnTo>
                  <a:lnTo>
                    <a:pt x="0" y="199644"/>
                  </a:lnTo>
                </a:path>
              </a:pathLst>
            </a:custGeom>
            <a:ln w="25908">
              <a:solidFill>
                <a:srgbClr val="000000"/>
              </a:solidFill>
            </a:ln>
          </p:spPr>
          <p:txBody>
            <a:bodyPr wrap="square" lIns="0" tIns="0" rIns="0" bIns="0" rtlCol="0"/>
            <a:lstStyle/>
            <a:p>
              <a:endParaRPr/>
            </a:p>
          </p:txBody>
        </p:sp>
        <p:sp>
          <p:nvSpPr>
            <p:cNvPr id="76" name="object 76"/>
            <p:cNvSpPr/>
            <p:nvPr/>
          </p:nvSpPr>
          <p:spPr>
            <a:xfrm>
              <a:off x="2603754" y="2507741"/>
              <a:ext cx="142240" cy="200025"/>
            </a:xfrm>
            <a:custGeom>
              <a:avLst/>
              <a:gdLst/>
              <a:ahLst/>
              <a:cxnLst/>
              <a:rect l="l" t="t" r="r" b="b"/>
              <a:pathLst>
                <a:path w="142239" h="200025">
                  <a:moveTo>
                    <a:pt x="141731" y="199644"/>
                  </a:moveTo>
                  <a:lnTo>
                    <a:pt x="104051" y="192512"/>
                  </a:lnTo>
                  <a:lnTo>
                    <a:pt x="70194" y="172386"/>
                  </a:lnTo>
                  <a:lnTo>
                    <a:pt x="41509" y="141170"/>
                  </a:lnTo>
                  <a:lnTo>
                    <a:pt x="19349" y="100764"/>
                  </a:lnTo>
                  <a:lnTo>
                    <a:pt x="5062" y="53073"/>
                  </a:lnTo>
                  <a:lnTo>
                    <a:pt x="0" y="0"/>
                  </a:lnTo>
                </a:path>
              </a:pathLst>
            </a:custGeom>
            <a:ln w="25908">
              <a:solidFill>
                <a:srgbClr val="000000"/>
              </a:solidFill>
            </a:ln>
          </p:spPr>
          <p:txBody>
            <a:bodyPr wrap="square" lIns="0" tIns="0" rIns="0" bIns="0" rtlCol="0"/>
            <a:lstStyle/>
            <a:p>
              <a:endParaRPr/>
            </a:p>
          </p:txBody>
        </p:sp>
        <p:sp>
          <p:nvSpPr>
            <p:cNvPr id="77" name="object 77"/>
            <p:cNvSpPr/>
            <p:nvPr/>
          </p:nvSpPr>
          <p:spPr>
            <a:xfrm>
              <a:off x="2748534" y="2309609"/>
              <a:ext cx="70485" cy="200025"/>
            </a:xfrm>
            <a:custGeom>
              <a:avLst/>
              <a:gdLst/>
              <a:ahLst/>
              <a:cxnLst/>
              <a:rect l="l" t="t" r="r" b="b"/>
              <a:pathLst>
                <a:path w="70485" h="200025">
                  <a:moveTo>
                    <a:pt x="0" y="199656"/>
                  </a:moveTo>
                  <a:lnTo>
                    <a:pt x="3552" y="137384"/>
                  </a:lnTo>
                  <a:lnTo>
                    <a:pt x="13464" y="83090"/>
                  </a:lnTo>
                  <a:lnTo>
                    <a:pt x="28611" y="39966"/>
                  </a:lnTo>
                  <a:lnTo>
                    <a:pt x="47873" y="11205"/>
                  </a:lnTo>
                  <a:lnTo>
                    <a:pt x="70129" y="0"/>
                  </a:lnTo>
                </a:path>
              </a:pathLst>
            </a:custGeom>
            <a:ln w="25907">
              <a:solidFill>
                <a:srgbClr val="000000"/>
              </a:solidFill>
            </a:ln>
          </p:spPr>
          <p:txBody>
            <a:bodyPr wrap="square" lIns="0" tIns="0" rIns="0" bIns="0" rtlCol="0"/>
            <a:lstStyle/>
            <a:p>
              <a:endParaRPr/>
            </a:p>
          </p:txBody>
        </p:sp>
        <p:sp>
          <p:nvSpPr>
            <p:cNvPr id="78" name="object 78"/>
            <p:cNvSpPr/>
            <p:nvPr/>
          </p:nvSpPr>
          <p:spPr>
            <a:xfrm>
              <a:off x="2818634" y="2308098"/>
              <a:ext cx="70485" cy="200025"/>
            </a:xfrm>
            <a:custGeom>
              <a:avLst/>
              <a:gdLst/>
              <a:ahLst/>
              <a:cxnLst/>
              <a:rect l="l" t="t" r="r" b="b"/>
              <a:pathLst>
                <a:path w="70485" h="200025">
                  <a:moveTo>
                    <a:pt x="0" y="0"/>
                  </a:moveTo>
                  <a:lnTo>
                    <a:pt x="22160" y="10177"/>
                  </a:lnTo>
                  <a:lnTo>
                    <a:pt x="41404" y="38519"/>
                  </a:lnTo>
                  <a:lnTo>
                    <a:pt x="56579" y="81736"/>
                  </a:lnTo>
                  <a:lnTo>
                    <a:pt x="66530" y="136540"/>
                  </a:lnTo>
                  <a:lnTo>
                    <a:pt x="70104" y="199644"/>
                  </a:lnTo>
                </a:path>
              </a:pathLst>
            </a:custGeom>
            <a:ln w="25908">
              <a:solidFill>
                <a:srgbClr val="000000"/>
              </a:solidFill>
            </a:ln>
          </p:spPr>
          <p:txBody>
            <a:bodyPr wrap="square" lIns="0" tIns="0" rIns="0" bIns="0" rtlCol="0"/>
            <a:lstStyle/>
            <a:p>
              <a:endParaRPr/>
            </a:p>
          </p:txBody>
        </p:sp>
        <p:sp>
          <p:nvSpPr>
            <p:cNvPr id="79" name="object 79"/>
            <p:cNvSpPr/>
            <p:nvPr/>
          </p:nvSpPr>
          <p:spPr>
            <a:xfrm>
              <a:off x="2748534" y="2507741"/>
              <a:ext cx="140335" cy="200025"/>
            </a:xfrm>
            <a:custGeom>
              <a:avLst/>
              <a:gdLst/>
              <a:ahLst/>
              <a:cxnLst/>
              <a:rect l="l" t="t" r="r" b="b"/>
              <a:pathLst>
                <a:path w="140335" h="200025">
                  <a:moveTo>
                    <a:pt x="140207" y="0"/>
                  </a:moveTo>
                  <a:lnTo>
                    <a:pt x="135199" y="53072"/>
                  </a:lnTo>
                  <a:lnTo>
                    <a:pt x="121064" y="100761"/>
                  </a:lnTo>
                  <a:lnTo>
                    <a:pt x="99140" y="141165"/>
                  </a:lnTo>
                  <a:lnTo>
                    <a:pt x="70764" y="172381"/>
                  </a:lnTo>
                  <a:lnTo>
                    <a:pt x="37271" y="192508"/>
                  </a:lnTo>
                  <a:lnTo>
                    <a:pt x="0" y="199644"/>
                  </a:lnTo>
                </a:path>
              </a:pathLst>
            </a:custGeom>
            <a:ln w="25907">
              <a:solidFill>
                <a:srgbClr val="000000"/>
              </a:solidFill>
            </a:ln>
          </p:spPr>
          <p:txBody>
            <a:bodyPr wrap="square" lIns="0" tIns="0" rIns="0" bIns="0" rtlCol="0"/>
            <a:lstStyle/>
            <a:p>
              <a:endParaRPr/>
            </a:p>
          </p:txBody>
        </p:sp>
        <p:sp>
          <p:nvSpPr>
            <p:cNvPr id="80" name="object 80"/>
            <p:cNvSpPr/>
            <p:nvPr/>
          </p:nvSpPr>
          <p:spPr>
            <a:xfrm>
              <a:off x="2748534" y="2506218"/>
              <a:ext cx="142240" cy="200025"/>
            </a:xfrm>
            <a:custGeom>
              <a:avLst/>
              <a:gdLst/>
              <a:ahLst/>
              <a:cxnLst/>
              <a:rect l="l" t="t" r="r" b="b"/>
              <a:pathLst>
                <a:path w="142239" h="200025">
                  <a:moveTo>
                    <a:pt x="141731" y="199644"/>
                  </a:moveTo>
                  <a:lnTo>
                    <a:pt x="104051" y="192512"/>
                  </a:lnTo>
                  <a:lnTo>
                    <a:pt x="70194" y="172386"/>
                  </a:lnTo>
                  <a:lnTo>
                    <a:pt x="41509" y="141170"/>
                  </a:lnTo>
                  <a:lnTo>
                    <a:pt x="19349" y="100764"/>
                  </a:lnTo>
                  <a:lnTo>
                    <a:pt x="5062" y="53073"/>
                  </a:lnTo>
                  <a:lnTo>
                    <a:pt x="0" y="0"/>
                  </a:lnTo>
                </a:path>
              </a:pathLst>
            </a:custGeom>
            <a:ln w="25908">
              <a:solidFill>
                <a:srgbClr val="000000"/>
              </a:solidFill>
            </a:ln>
          </p:spPr>
          <p:txBody>
            <a:bodyPr wrap="square" lIns="0" tIns="0" rIns="0" bIns="0" rtlCol="0"/>
            <a:lstStyle/>
            <a:p>
              <a:endParaRPr/>
            </a:p>
          </p:txBody>
        </p:sp>
        <p:sp>
          <p:nvSpPr>
            <p:cNvPr id="81" name="object 81"/>
            <p:cNvSpPr/>
            <p:nvPr/>
          </p:nvSpPr>
          <p:spPr>
            <a:xfrm>
              <a:off x="1846326" y="2526030"/>
              <a:ext cx="129539" cy="0"/>
            </a:xfrm>
            <a:custGeom>
              <a:avLst/>
              <a:gdLst/>
              <a:ahLst/>
              <a:cxnLst/>
              <a:rect l="l" t="t" r="r" b="b"/>
              <a:pathLst>
                <a:path w="129539">
                  <a:moveTo>
                    <a:pt x="0" y="0"/>
                  </a:moveTo>
                  <a:lnTo>
                    <a:pt x="129539" y="0"/>
                  </a:lnTo>
                </a:path>
              </a:pathLst>
            </a:custGeom>
            <a:ln w="25908">
              <a:solidFill>
                <a:srgbClr val="000000"/>
              </a:solidFill>
            </a:ln>
          </p:spPr>
          <p:txBody>
            <a:bodyPr wrap="square" lIns="0" tIns="0" rIns="0" bIns="0" rtlCol="0"/>
            <a:lstStyle/>
            <a:p>
              <a:endParaRPr/>
            </a:p>
          </p:txBody>
        </p:sp>
        <p:sp>
          <p:nvSpPr>
            <p:cNvPr id="82" name="object 82"/>
            <p:cNvSpPr/>
            <p:nvPr/>
          </p:nvSpPr>
          <p:spPr>
            <a:xfrm>
              <a:off x="3422142" y="2515362"/>
              <a:ext cx="129539" cy="0"/>
            </a:xfrm>
            <a:custGeom>
              <a:avLst/>
              <a:gdLst/>
              <a:ahLst/>
              <a:cxnLst/>
              <a:rect l="l" t="t" r="r" b="b"/>
              <a:pathLst>
                <a:path w="129539">
                  <a:moveTo>
                    <a:pt x="0" y="0"/>
                  </a:moveTo>
                  <a:lnTo>
                    <a:pt x="129539" y="0"/>
                  </a:lnTo>
                </a:path>
              </a:pathLst>
            </a:custGeom>
            <a:ln w="25908">
              <a:solidFill>
                <a:srgbClr val="000000"/>
              </a:solidFill>
            </a:ln>
          </p:spPr>
          <p:txBody>
            <a:bodyPr wrap="square" lIns="0" tIns="0" rIns="0" bIns="0" rtlCol="0"/>
            <a:lstStyle/>
            <a:p>
              <a:endParaRPr/>
            </a:p>
          </p:txBody>
        </p:sp>
        <p:sp>
          <p:nvSpPr>
            <p:cNvPr id="83" name="object 83"/>
            <p:cNvSpPr/>
            <p:nvPr/>
          </p:nvSpPr>
          <p:spPr>
            <a:xfrm>
              <a:off x="1757172" y="2473452"/>
              <a:ext cx="123825" cy="104139"/>
            </a:xfrm>
            <a:custGeom>
              <a:avLst/>
              <a:gdLst/>
              <a:ahLst/>
              <a:cxnLst/>
              <a:rect l="l" t="t" r="r" b="b"/>
              <a:pathLst>
                <a:path w="123825" h="104139">
                  <a:moveTo>
                    <a:pt x="61722" y="0"/>
                  </a:moveTo>
                  <a:lnTo>
                    <a:pt x="37697" y="4072"/>
                  </a:lnTo>
                  <a:lnTo>
                    <a:pt x="18078" y="15178"/>
                  </a:lnTo>
                  <a:lnTo>
                    <a:pt x="4850" y="31648"/>
                  </a:lnTo>
                  <a:lnTo>
                    <a:pt x="0" y="51815"/>
                  </a:lnTo>
                  <a:lnTo>
                    <a:pt x="4850" y="71983"/>
                  </a:lnTo>
                  <a:lnTo>
                    <a:pt x="18078" y="88453"/>
                  </a:lnTo>
                  <a:lnTo>
                    <a:pt x="37697" y="99559"/>
                  </a:lnTo>
                  <a:lnTo>
                    <a:pt x="61722" y="103631"/>
                  </a:lnTo>
                  <a:lnTo>
                    <a:pt x="85746" y="99559"/>
                  </a:lnTo>
                  <a:lnTo>
                    <a:pt x="105365" y="88453"/>
                  </a:lnTo>
                  <a:lnTo>
                    <a:pt x="118593" y="71983"/>
                  </a:lnTo>
                  <a:lnTo>
                    <a:pt x="123444" y="51815"/>
                  </a:lnTo>
                  <a:lnTo>
                    <a:pt x="118593" y="31648"/>
                  </a:lnTo>
                  <a:lnTo>
                    <a:pt x="105365" y="15178"/>
                  </a:lnTo>
                  <a:lnTo>
                    <a:pt x="85746" y="4072"/>
                  </a:lnTo>
                  <a:lnTo>
                    <a:pt x="61722" y="0"/>
                  </a:lnTo>
                  <a:close/>
                </a:path>
              </a:pathLst>
            </a:custGeom>
            <a:solidFill>
              <a:srgbClr val="608FFC"/>
            </a:solidFill>
          </p:spPr>
          <p:txBody>
            <a:bodyPr wrap="square" lIns="0" tIns="0" rIns="0" bIns="0" rtlCol="0"/>
            <a:lstStyle/>
            <a:p>
              <a:endParaRPr/>
            </a:p>
          </p:txBody>
        </p:sp>
        <p:sp>
          <p:nvSpPr>
            <p:cNvPr id="84" name="object 84"/>
            <p:cNvSpPr/>
            <p:nvPr/>
          </p:nvSpPr>
          <p:spPr>
            <a:xfrm>
              <a:off x="1757172" y="2473452"/>
              <a:ext cx="123825" cy="104139"/>
            </a:xfrm>
            <a:custGeom>
              <a:avLst/>
              <a:gdLst/>
              <a:ahLst/>
              <a:cxnLst/>
              <a:rect l="l" t="t" r="r" b="b"/>
              <a:pathLst>
                <a:path w="123825" h="104139">
                  <a:moveTo>
                    <a:pt x="0" y="51815"/>
                  </a:moveTo>
                  <a:lnTo>
                    <a:pt x="4850" y="31648"/>
                  </a:lnTo>
                  <a:lnTo>
                    <a:pt x="18078" y="15178"/>
                  </a:lnTo>
                  <a:lnTo>
                    <a:pt x="37697" y="4072"/>
                  </a:lnTo>
                  <a:lnTo>
                    <a:pt x="61722" y="0"/>
                  </a:lnTo>
                  <a:lnTo>
                    <a:pt x="85746" y="4072"/>
                  </a:lnTo>
                  <a:lnTo>
                    <a:pt x="105365" y="15178"/>
                  </a:lnTo>
                  <a:lnTo>
                    <a:pt x="118593" y="31648"/>
                  </a:lnTo>
                  <a:lnTo>
                    <a:pt x="123444" y="51815"/>
                  </a:lnTo>
                  <a:lnTo>
                    <a:pt x="118593" y="71983"/>
                  </a:lnTo>
                  <a:lnTo>
                    <a:pt x="105365" y="88453"/>
                  </a:lnTo>
                  <a:lnTo>
                    <a:pt x="85746" y="99559"/>
                  </a:lnTo>
                  <a:lnTo>
                    <a:pt x="61722" y="103631"/>
                  </a:lnTo>
                  <a:lnTo>
                    <a:pt x="37697" y="99559"/>
                  </a:lnTo>
                  <a:lnTo>
                    <a:pt x="18078" y="88453"/>
                  </a:lnTo>
                  <a:lnTo>
                    <a:pt x="4850" y="71983"/>
                  </a:lnTo>
                  <a:lnTo>
                    <a:pt x="0" y="51815"/>
                  </a:lnTo>
                  <a:close/>
                </a:path>
              </a:pathLst>
            </a:custGeom>
            <a:ln w="12192">
              <a:solidFill>
                <a:srgbClr val="000000"/>
              </a:solidFill>
            </a:ln>
          </p:spPr>
          <p:txBody>
            <a:bodyPr wrap="square" lIns="0" tIns="0" rIns="0" bIns="0" rtlCol="0"/>
            <a:lstStyle/>
            <a:p>
              <a:endParaRPr/>
            </a:p>
          </p:txBody>
        </p:sp>
        <p:sp>
          <p:nvSpPr>
            <p:cNvPr id="85" name="object 85"/>
            <p:cNvSpPr/>
            <p:nvPr/>
          </p:nvSpPr>
          <p:spPr>
            <a:xfrm>
              <a:off x="3515868" y="2467355"/>
              <a:ext cx="123825" cy="105410"/>
            </a:xfrm>
            <a:custGeom>
              <a:avLst/>
              <a:gdLst/>
              <a:ahLst/>
              <a:cxnLst/>
              <a:rect l="l" t="t" r="r" b="b"/>
              <a:pathLst>
                <a:path w="123825" h="105410">
                  <a:moveTo>
                    <a:pt x="61722" y="0"/>
                  </a:moveTo>
                  <a:lnTo>
                    <a:pt x="37697" y="4132"/>
                  </a:lnTo>
                  <a:lnTo>
                    <a:pt x="18078" y="15401"/>
                  </a:lnTo>
                  <a:lnTo>
                    <a:pt x="4850" y="32114"/>
                  </a:lnTo>
                  <a:lnTo>
                    <a:pt x="0" y="52577"/>
                  </a:lnTo>
                  <a:lnTo>
                    <a:pt x="4850" y="73041"/>
                  </a:lnTo>
                  <a:lnTo>
                    <a:pt x="18078" y="89754"/>
                  </a:lnTo>
                  <a:lnTo>
                    <a:pt x="37697" y="101023"/>
                  </a:lnTo>
                  <a:lnTo>
                    <a:pt x="61722" y="105155"/>
                  </a:lnTo>
                  <a:lnTo>
                    <a:pt x="85746" y="101023"/>
                  </a:lnTo>
                  <a:lnTo>
                    <a:pt x="105365" y="89754"/>
                  </a:lnTo>
                  <a:lnTo>
                    <a:pt x="118593" y="73041"/>
                  </a:lnTo>
                  <a:lnTo>
                    <a:pt x="123444" y="52577"/>
                  </a:lnTo>
                  <a:lnTo>
                    <a:pt x="118593" y="32114"/>
                  </a:lnTo>
                  <a:lnTo>
                    <a:pt x="105365" y="15401"/>
                  </a:lnTo>
                  <a:lnTo>
                    <a:pt x="85746" y="4132"/>
                  </a:lnTo>
                  <a:lnTo>
                    <a:pt x="61722" y="0"/>
                  </a:lnTo>
                  <a:close/>
                </a:path>
              </a:pathLst>
            </a:custGeom>
            <a:solidFill>
              <a:srgbClr val="608FFC"/>
            </a:solidFill>
          </p:spPr>
          <p:txBody>
            <a:bodyPr wrap="square" lIns="0" tIns="0" rIns="0" bIns="0" rtlCol="0"/>
            <a:lstStyle/>
            <a:p>
              <a:endParaRPr/>
            </a:p>
          </p:txBody>
        </p:sp>
        <p:sp>
          <p:nvSpPr>
            <p:cNvPr id="86" name="object 86"/>
            <p:cNvSpPr/>
            <p:nvPr/>
          </p:nvSpPr>
          <p:spPr>
            <a:xfrm>
              <a:off x="3515868" y="2467355"/>
              <a:ext cx="123825" cy="105410"/>
            </a:xfrm>
            <a:custGeom>
              <a:avLst/>
              <a:gdLst/>
              <a:ahLst/>
              <a:cxnLst/>
              <a:rect l="l" t="t" r="r" b="b"/>
              <a:pathLst>
                <a:path w="123825" h="105410">
                  <a:moveTo>
                    <a:pt x="0" y="52577"/>
                  </a:moveTo>
                  <a:lnTo>
                    <a:pt x="4850" y="32114"/>
                  </a:lnTo>
                  <a:lnTo>
                    <a:pt x="18078" y="15401"/>
                  </a:lnTo>
                  <a:lnTo>
                    <a:pt x="37697" y="4132"/>
                  </a:lnTo>
                  <a:lnTo>
                    <a:pt x="61722" y="0"/>
                  </a:lnTo>
                  <a:lnTo>
                    <a:pt x="85746" y="4132"/>
                  </a:lnTo>
                  <a:lnTo>
                    <a:pt x="105365" y="15401"/>
                  </a:lnTo>
                  <a:lnTo>
                    <a:pt x="118593" y="32114"/>
                  </a:lnTo>
                  <a:lnTo>
                    <a:pt x="123444" y="52577"/>
                  </a:lnTo>
                  <a:lnTo>
                    <a:pt x="118593" y="73041"/>
                  </a:lnTo>
                  <a:lnTo>
                    <a:pt x="105365" y="89754"/>
                  </a:lnTo>
                  <a:lnTo>
                    <a:pt x="85746" y="101023"/>
                  </a:lnTo>
                  <a:lnTo>
                    <a:pt x="61722" y="105155"/>
                  </a:lnTo>
                  <a:lnTo>
                    <a:pt x="37697" y="101023"/>
                  </a:lnTo>
                  <a:lnTo>
                    <a:pt x="18078" y="89754"/>
                  </a:lnTo>
                  <a:lnTo>
                    <a:pt x="4850" y="73041"/>
                  </a:lnTo>
                  <a:lnTo>
                    <a:pt x="0" y="52577"/>
                  </a:lnTo>
                  <a:close/>
                </a:path>
              </a:pathLst>
            </a:custGeom>
            <a:ln w="12192">
              <a:solidFill>
                <a:srgbClr val="000000"/>
              </a:solidFill>
            </a:ln>
          </p:spPr>
          <p:txBody>
            <a:bodyPr wrap="square" lIns="0" tIns="0" rIns="0" bIns="0" rtlCol="0"/>
            <a:lstStyle/>
            <a:p>
              <a:endParaRPr/>
            </a:p>
          </p:txBody>
        </p:sp>
        <p:sp>
          <p:nvSpPr>
            <p:cNvPr id="87" name="object 87"/>
            <p:cNvSpPr/>
            <p:nvPr/>
          </p:nvSpPr>
          <p:spPr>
            <a:xfrm>
              <a:off x="2622804" y="1260348"/>
              <a:ext cx="123825" cy="105410"/>
            </a:xfrm>
            <a:custGeom>
              <a:avLst/>
              <a:gdLst/>
              <a:ahLst/>
              <a:cxnLst/>
              <a:rect l="l" t="t" r="r" b="b"/>
              <a:pathLst>
                <a:path w="123825" h="105409">
                  <a:moveTo>
                    <a:pt x="61722" y="0"/>
                  </a:moveTo>
                  <a:lnTo>
                    <a:pt x="37697" y="4132"/>
                  </a:lnTo>
                  <a:lnTo>
                    <a:pt x="18078" y="15401"/>
                  </a:lnTo>
                  <a:lnTo>
                    <a:pt x="4850" y="32114"/>
                  </a:lnTo>
                  <a:lnTo>
                    <a:pt x="0" y="52577"/>
                  </a:lnTo>
                  <a:lnTo>
                    <a:pt x="4850" y="73041"/>
                  </a:lnTo>
                  <a:lnTo>
                    <a:pt x="18078" y="89754"/>
                  </a:lnTo>
                  <a:lnTo>
                    <a:pt x="37697" y="101023"/>
                  </a:lnTo>
                  <a:lnTo>
                    <a:pt x="61722" y="105155"/>
                  </a:lnTo>
                  <a:lnTo>
                    <a:pt x="85746" y="101023"/>
                  </a:lnTo>
                  <a:lnTo>
                    <a:pt x="105365" y="89754"/>
                  </a:lnTo>
                  <a:lnTo>
                    <a:pt x="118593" y="73041"/>
                  </a:lnTo>
                  <a:lnTo>
                    <a:pt x="123444" y="52577"/>
                  </a:lnTo>
                  <a:lnTo>
                    <a:pt x="118593" y="32114"/>
                  </a:lnTo>
                  <a:lnTo>
                    <a:pt x="105365" y="15401"/>
                  </a:lnTo>
                  <a:lnTo>
                    <a:pt x="85746" y="4132"/>
                  </a:lnTo>
                  <a:lnTo>
                    <a:pt x="61722" y="0"/>
                  </a:lnTo>
                  <a:close/>
                </a:path>
              </a:pathLst>
            </a:custGeom>
            <a:solidFill>
              <a:srgbClr val="608FFC"/>
            </a:solidFill>
          </p:spPr>
          <p:txBody>
            <a:bodyPr wrap="square" lIns="0" tIns="0" rIns="0" bIns="0" rtlCol="0"/>
            <a:lstStyle/>
            <a:p>
              <a:endParaRPr/>
            </a:p>
          </p:txBody>
        </p:sp>
        <p:sp>
          <p:nvSpPr>
            <p:cNvPr id="88" name="object 88"/>
            <p:cNvSpPr/>
            <p:nvPr/>
          </p:nvSpPr>
          <p:spPr>
            <a:xfrm>
              <a:off x="2622804" y="1260348"/>
              <a:ext cx="123825" cy="105410"/>
            </a:xfrm>
            <a:custGeom>
              <a:avLst/>
              <a:gdLst/>
              <a:ahLst/>
              <a:cxnLst/>
              <a:rect l="l" t="t" r="r" b="b"/>
              <a:pathLst>
                <a:path w="123825" h="105409">
                  <a:moveTo>
                    <a:pt x="0" y="52577"/>
                  </a:moveTo>
                  <a:lnTo>
                    <a:pt x="4850" y="32114"/>
                  </a:lnTo>
                  <a:lnTo>
                    <a:pt x="18078" y="15401"/>
                  </a:lnTo>
                  <a:lnTo>
                    <a:pt x="37697" y="4132"/>
                  </a:lnTo>
                  <a:lnTo>
                    <a:pt x="61722" y="0"/>
                  </a:lnTo>
                  <a:lnTo>
                    <a:pt x="85746" y="4132"/>
                  </a:lnTo>
                  <a:lnTo>
                    <a:pt x="105365" y="15401"/>
                  </a:lnTo>
                  <a:lnTo>
                    <a:pt x="118593" y="32114"/>
                  </a:lnTo>
                  <a:lnTo>
                    <a:pt x="123444" y="52577"/>
                  </a:lnTo>
                  <a:lnTo>
                    <a:pt x="118593" y="73041"/>
                  </a:lnTo>
                  <a:lnTo>
                    <a:pt x="105365" y="89754"/>
                  </a:lnTo>
                  <a:lnTo>
                    <a:pt x="85746" y="101023"/>
                  </a:lnTo>
                  <a:lnTo>
                    <a:pt x="61722" y="105155"/>
                  </a:lnTo>
                  <a:lnTo>
                    <a:pt x="37697" y="101023"/>
                  </a:lnTo>
                  <a:lnTo>
                    <a:pt x="18078" y="89754"/>
                  </a:lnTo>
                  <a:lnTo>
                    <a:pt x="4850" y="73041"/>
                  </a:lnTo>
                  <a:lnTo>
                    <a:pt x="0" y="52577"/>
                  </a:lnTo>
                  <a:close/>
                </a:path>
              </a:pathLst>
            </a:custGeom>
            <a:ln w="12192">
              <a:solidFill>
                <a:srgbClr val="000000"/>
              </a:solidFill>
            </a:ln>
          </p:spPr>
          <p:txBody>
            <a:bodyPr wrap="square" lIns="0" tIns="0" rIns="0" bIns="0" rtlCol="0"/>
            <a:lstStyle/>
            <a:p>
              <a:endParaRPr/>
            </a:p>
          </p:txBody>
        </p:sp>
        <p:sp>
          <p:nvSpPr>
            <p:cNvPr id="89" name="object 89"/>
            <p:cNvSpPr/>
            <p:nvPr/>
          </p:nvSpPr>
          <p:spPr>
            <a:xfrm>
              <a:off x="1813560" y="2589276"/>
              <a:ext cx="0" cy="402590"/>
            </a:xfrm>
            <a:custGeom>
              <a:avLst/>
              <a:gdLst/>
              <a:ahLst/>
              <a:cxnLst/>
              <a:rect l="l" t="t" r="r" b="b"/>
              <a:pathLst>
                <a:path h="402589">
                  <a:moveTo>
                    <a:pt x="0" y="0"/>
                  </a:moveTo>
                  <a:lnTo>
                    <a:pt x="0" y="402336"/>
                  </a:lnTo>
                </a:path>
              </a:pathLst>
            </a:custGeom>
            <a:ln w="12192">
              <a:solidFill>
                <a:srgbClr val="000000"/>
              </a:solidFill>
            </a:ln>
          </p:spPr>
          <p:txBody>
            <a:bodyPr wrap="square" lIns="0" tIns="0" rIns="0" bIns="0" rtlCol="0"/>
            <a:lstStyle/>
            <a:p>
              <a:endParaRPr/>
            </a:p>
          </p:txBody>
        </p:sp>
      </p:grpSp>
      <p:grpSp>
        <p:nvGrpSpPr>
          <p:cNvPr id="90" name="object 90"/>
          <p:cNvGrpSpPr/>
          <p:nvPr/>
        </p:nvGrpSpPr>
        <p:grpSpPr>
          <a:xfrm>
            <a:off x="1752744" y="4090386"/>
            <a:ext cx="2105025" cy="1725295"/>
            <a:chOff x="1752744" y="3870410"/>
            <a:chExt cx="2105025" cy="1725295"/>
          </a:xfrm>
        </p:grpSpPr>
        <p:sp>
          <p:nvSpPr>
            <p:cNvPr id="91" name="object 91"/>
            <p:cNvSpPr/>
            <p:nvPr/>
          </p:nvSpPr>
          <p:spPr>
            <a:xfrm>
              <a:off x="1868424" y="3881627"/>
              <a:ext cx="1983105" cy="1905"/>
            </a:xfrm>
            <a:custGeom>
              <a:avLst/>
              <a:gdLst/>
              <a:ahLst/>
              <a:cxnLst/>
              <a:rect l="l" t="t" r="r" b="b"/>
              <a:pathLst>
                <a:path w="1983104" h="1904">
                  <a:moveTo>
                    <a:pt x="1982724" y="0"/>
                  </a:moveTo>
                  <a:lnTo>
                    <a:pt x="0" y="1524"/>
                  </a:lnTo>
                </a:path>
              </a:pathLst>
            </a:custGeom>
            <a:ln w="12192">
              <a:solidFill>
                <a:srgbClr val="000000"/>
              </a:solidFill>
            </a:ln>
          </p:spPr>
          <p:txBody>
            <a:bodyPr wrap="square" lIns="0" tIns="0" rIns="0" bIns="0" rtlCol="0"/>
            <a:lstStyle/>
            <a:p>
              <a:endParaRPr/>
            </a:p>
          </p:txBody>
        </p:sp>
        <p:pic>
          <p:nvPicPr>
            <p:cNvPr id="92" name="object 92"/>
            <p:cNvPicPr/>
            <p:nvPr/>
          </p:nvPicPr>
          <p:blipFill>
            <a:blip r:embed="rId19" cstate="print"/>
            <a:stretch>
              <a:fillRect/>
            </a:stretch>
          </p:blipFill>
          <p:spPr>
            <a:xfrm>
              <a:off x="2091604" y="4234488"/>
              <a:ext cx="243713" cy="203967"/>
            </a:xfrm>
            <a:prstGeom prst="rect">
              <a:avLst/>
            </a:prstGeom>
          </p:spPr>
        </p:pic>
        <p:sp>
          <p:nvSpPr>
            <p:cNvPr id="93" name="object 93"/>
            <p:cNvSpPr/>
            <p:nvPr/>
          </p:nvSpPr>
          <p:spPr>
            <a:xfrm>
              <a:off x="1923940" y="4420726"/>
              <a:ext cx="251460" cy="47625"/>
            </a:xfrm>
            <a:custGeom>
              <a:avLst/>
              <a:gdLst/>
              <a:ahLst/>
              <a:cxnLst/>
              <a:rect l="l" t="t" r="r" b="b"/>
              <a:pathLst>
                <a:path w="251460" h="47625">
                  <a:moveTo>
                    <a:pt x="250901" y="0"/>
                  </a:moveTo>
                  <a:lnTo>
                    <a:pt x="200330" y="26027"/>
                  </a:lnTo>
                  <a:lnTo>
                    <a:pt x="150072" y="41708"/>
                  </a:lnTo>
                  <a:lnTo>
                    <a:pt x="102519" y="47036"/>
                  </a:lnTo>
                  <a:lnTo>
                    <a:pt x="60061" y="42001"/>
                  </a:lnTo>
                  <a:lnTo>
                    <a:pt x="25091" y="26596"/>
                  </a:lnTo>
                  <a:lnTo>
                    <a:pt x="0" y="812"/>
                  </a:lnTo>
                </a:path>
              </a:pathLst>
            </a:custGeom>
            <a:ln w="25400">
              <a:solidFill>
                <a:srgbClr val="000000"/>
              </a:solidFill>
            </a:ln>
          </p:spPr>
          <p:txBody>
            <a:bodyPr wrap="square" lIns="0" tIns="0" rIns="0" bIns="0" rtlCol="0"/>
            <a:lstStyle/>
            <a:p>
              <a:endParaRPr/>
            </a:p>
          </p:txBody>
        </p:sp>
        <p:pic>
          <p:nvPicPr>
            <p:cNvPr id="94" name="object 94"/>
            <p:cNvPicPr/>
            <p:nvPr/>
          </p:nvPicPr>
          <p:blipFill>
            <a:blip r:embed="rId20" cstate="print"/>
            <a:stretch>
              <a:fillRect/>
            </a:stretch>
          </p:blipFill>
          <p:spPr>
            <a:xfrm>
              <a:off x="2234158" y="4346124"/>
              <a:ext cx="176147" cy="205308"/>
            </a:xfrm>
            <a:prstGeom prst="rect">
              <a:avLst/>
            </a:prstGeom>
          </p:spPr>
        </p:pic>
        <p:pic>
          <p:nvPicPr>
            <p:cNvPr id="95" name="object 95"/>
            <p:cNvPicPr/>
            <p:nvPr/>
          </p:nvPicPr>
          <p:blipFill>
            <a:blip r:embed="rId21" cstate="print"/>
            <a:stretch>
              <a:fillRect/>
            </a:stretch>
          </p:blipFill>
          <p:spPr>
            <a:xfrm>
              <a:off x="1970648" y="4296638"/>
              <a:ext cx="147001" cy="249770"/>
            </a:xfrm>
            <a:prstGeom prst="rect">
              <a:avLst/>
            </a:prstGeom>
          </p:spPr>
        </p:pic>
        <p:sp>
          <p:nvSpPr>
            <p:cNvPr id="96" name="object 96"/>
            <p:cNvSpPr/>
            <p:nvPr/>
          </p:nvSpPr>
          <p:spPr>
            <a:xfrm>
              <a:off x="1998927" y="4532327"/>
              <a:ext cx="251460" cy="47625"/>
            </a:xfrm>
            <a:custGeom>
              <a:avLst/>
              <a:gdLst/>
              <a:ahLst/>
              <a:cxnLst/>
              <a:rect l="l" t="t" r="r" b="b"/>
              <a:pathLst>
                <a:path w="251460" h="47625">
                  <a:moveTo>
                    <a:pt x="250901" y="0"/>
                  </a:moveTo>
                  <a:lnTo>
                    <a:pt x="200330" y="26027"/>
                  </a:lnTo>
                  <a:lnTo>
                    <a:pt x="150072" y="41708"/>
                  </a:lnTo>
                  <a:lnTo>
                    <a:pt x="102519" y="47036"/>
                  </a:lnTo>
                  <a:lnTo>
                    <a:pt x="60061" y="42001"/>
                  </a:lnTo>
                  <a:lnTo>
                    <a:pt x="25091" y="26596"/>
                  </a:lnTo>
                  <a:lnTo>
                    <a:pt x="0" y="812"/>
                  </a:lnTo>
                </a:path>
              </a:pathLst>
            </a:custGeom>
            <a:ln w="25400">
              <a:solidFill>
                <a:srgbClr val="000000"/>
              </a:solidFill>
            </a:ln>
          </p:spPr>
          <p:txBody>
            <a:bodyPr wrap="square" lIns="0" tIns="0" rIns="0" bIns="0" rtlCol="0"/>
            <a:lstStyle/>
            <a:p>
              <a:endParaRPr/>
            </a:p>
          </p:txBody>
        </p:sp>
        <p:pic>
          <p:nvPicPr>
            <p:cNvPr id="97" name="object 97"/>
            <p:cNvPicPr/>
            <p:nvPr/>
          </p:nvPicPr>
          <p:blipFill>
            <a:blip r:embed="rId22" cstate="print"/>
            <a:stretch>
              <a:fillRect/>
            </a:stretch>
          </p:blipFill>
          <p:spPr>
            <a:xfrm>
              <a:off x="2007796" y="4114620"/>
              <a:ext cx="245183" cy="205342"/>
            </a:xfrm>
            <a:prstGeom prst="rect">
              <a:avLst/>
            </a:prstGeom>
          </p:spPr>
        </p:pic>
        <p:sp>
          <p:nvSpPr>
            <p:cNvPr id="98" name="object 98"/>
            <p:cNvSpPr/>
            <p:nvPr/>
          </p:nvSpPr>
          <p:spPr>
            <a:xfrm>
              <a:off x="1824445" y="4126995"/>
              <a:ext cx="60960" cy="174625"/>
            </a:xfrm>
            <a:custGeom>
              <a:avLst/>
              <a:gdLst/>
              <a:ahLst/>
              <a:cxnLst/>
              <a:rect l="l" t="t" r="r" b="b"/>
              <a:pathLst>
                <a:path w="60960" h="174625">
                  <a:moveTo>
                    <a:pt x="12646" y="174599"/>
                  </a:moveTo>
                  <a:lnTo>
                    <a:pt x="0" y="136442"/>
                  </a:lnTo>
                  <a:lnTo>
                    <a:pt x="4345" y="92586"/>
                  </a:lnTo>
                  <a:lnTo>
                    <a:pt x="24842" y="46087"/>
                  </a:lnTo>
                  <a:lnTo>
                    <a:pt x="60652" y="0"/>
                  </a:lnTo>
                </a:path>
              </a:pathLst>
            </a:custGeom>
            <a:ln w="25400">
              <a:solidFill>
                <a:srgbClr val="000000"/>
              </a:solidFill>
            </a:ln>
          </p:spPr>
          <p:txBody>
            <a:bodyPr wrap="square" lIns="0" tIns="0" rIns="0" bIns="0" rtlCol="0"/>
            <a:lstStyle/>
            <a:p>
              <a:endParaRPr/>
            </a:p>
          </p:txBody>
        </p:sp>
        <p:sp>
          <p:nvSpPr>
            <p:cNvPr id="99" name="object 99"/>
            <p:cNvSpPr/>
            <p:nvPr/>
          </p:nvSpPr>
          <p:spPr>
            <a:xfrm>
              <a:off x="1840132" y="4300858"/>
              <a:ext cx="251460" cy="47625"/>
            </a:xfrm>
            <a:custGeom>
              <a:avLst/>
              <a:gdLst/>
              <a:ahLst/>
              <a:cxnLst/>
              <a:rect l="l" t="t" r="r" b="b"/>
              <a:pathLst>
                <a:path w="251460" h="47625">
                  <a:moveTo>
                    <a:pt x="250901" y="0"/>
                  </a:moveTo>
                  <a:lnTo>
                    <a:pt x="200330" y="26027"/>
                  </a:lnTo>
                  <a:lnTo>
                    <a:pt x="150072" y="41708"/>
                  </a:lnTo>
                  <a:lnTo>
                    <a:pt x="102519" y="47036"/>
                  </a:lnTo>
                  <a:lnTo>
                    <a:pt x="60061" y="42001"/>
                  </a:lnTo>
                  <a:lnTo>
                    <a:pt x="25091" y="26596"/>
                  </a:lnTo>
                  <a:lnTo>
                    <a:pt x="0" y="812"/>
                  </a:lnTo>
                </a:path>
              </a:pathLst>
            </a:custGeom>
            <a:ln w="25400">
              <a:solidFill>
                <a:srgbClr val="000000"/>
              </a:solidFill>
            </a:ln>
          </p:spPr>
          <p:txBody>
            <a:bodyPr wrap="square" lIns="0" tIns="0" rIns="0" bIns="0" rtlCol="0"/>
            <a:lstStyle/>
            <a:p>
              <a:endParaRPr/>
            </a:p>
          </p:txBody>
        </p:sp>
        <p:pic>
          <p:nvPicPr>
            <p:cNvPr id="100" name="object 100"/>
            <p:cNvPicPr/>
            <p:nvPr/>
          </p:nvPicPr>
          <p:blipFill>
            <a:blip r:embed="rId23" cstate="print"/>
            <a:stretch>
              <a:fillRect/>
            </a:stretch>
          </p:blipFill>
          <p:spPr>
            <a:xfrm>
              <a:off x="1886840" y="4176770"/>
              <a:ext cx="147001" cy="249770"/>
            </a:xfrm>
            <a:prstGeom prst="rect">
              <a:avLst/>
            </a:prstGeom>
          </p:spPr>
        </p:pic>
        <p:pic>
          <p:nvPicPr>
            <p:cNvPr id="101" name="object 101"/>
            <p:cNvPicPr/>
            <p:nvPr/>
          </p:nvPicPr>
          <p:blipFill>
            <a:blip r:embed="rId24" cstate="print"/>
            <a:stretch>
              <a:fillRect/>
            </a:stretch>
          </p:blipFill>
          <p:spPr>
            <a:xfrm>
              <a:off x="1834921" y="3920919"/>
              <a:ext cx="86328" cy="232968"/>
            </a:xfrm>
            <a:prstGeom prst="rect">
              <a:avLst/>
            </a:prstGeom>
          </p:spPr>
        </p:pic>
        <p:pic>
          <p:nvPicPr>
            <p:cNvPr id="102" name="object 102"/>
            <p:cNvPicPr/>
            <p:nvPr/>
          </p:nvPicPr>
          <p:blipFill>
            <a:blip r:embed="rId25" cstate="print"/>
            <a:stretch>
              <a:fillRect/>
            </a:stretch>
          </p:blipFill>
          <p:spPr>
            <a:xfrm>
              <a:off x="2199639" y="4382767"/>
              <a:ext cx="186944" cy="364492"/>
            </a:xfrm>
            <a:prstGeom prst="rect">
              <a:avLst/>
            </a:prstGeom>
          </p:spPr>
        </p:pic>
        <p:pic>
          <p:nvPicPr>
            <p:cNvPr id="103" name="object 103"/>
            <p:cNvPicPr/>
            <p:nvPr/>
          </p:nvPicPr>
          <p:blipFill>
            <a:blip r:embed="rId26" cstate="print"/>
            <a:stretch>
              <a:fillRect/>
            </a:stretch>
          </p:blipFill>
          <p:spPr>
            <a:xfrm>
              <a:off x="2142296" y="5041602"/>
              <a:ext cx="247916" cy="194446"/>
            </a:xfrm>
            <a:prstGeom prst="rect">
              <a:avLst/>
            </a:prstGeom>
          </p:spPr>
        </p:pic>
        <p:sp>
          <p:nvSpPr>
            <p:cNvPr id="104" name="object 104"/>
            <p:cNvSpPr/>
            <p:nvPr/>
          </p:nvSpPr>
          <p:spPr>
            <a:xfrm>
              <a:off x="1963054" y="5030130"/>
              <a:ext cx="248285" cy="59055"/>
            </a:xfrm>
            <a:custGeom>
              <a:avLst/>
              <a:gdLst/>
              <a:ahLst/>
              <a:cxnLst/>
              <a:rect l="l" t="t" r="r" b="b"/>
              <a:pathLst>
                <a:path w="248285" h="59054">
                  <a:moveTo>
                    <a:pt x="0" y="58967"/>
                  </a:moveTo>
                  <a:lnTo>
                    <a:pt x="21632" y="30430"/>
                  </a:lnTo>
                  <a:lnTo>
                    <a:pt x="54250" y="10899"/>
                  </a:lnTo>
                  <a:lnTo>
                    <a:pt x="95513" y="660"/>
                  </a:lnTo>
                  <a:lnTo>
                    <a:pt x="143081" y="0"/>
                  </a:lnTo>
                  <a:lnTo>
                    <a:pt x="194616" y="9205"/>
                  </a:lnTo>
                  <a:lnTo>
                    <a:pt x="247777" y="28563"/>
                  </a:lnTo>
                </a:path>
              </a:pathLst>
            </a:custGeom>
            <a:ln w="25400">
              <a:solidFill>
                <a:srgbClr val="000000"/>
              </a:solidFill>
            </a:ln>
          </p:spPr>
          <p:txBody>
            <a:bodyPr wrap="square" lIns="0" tIns="0" rIns="0" bIns="0" rtlCol="0"/>
            <a:lstStyle/>
            <a:p>
              <a:endParaRPr/>
            </a:p>
          </p:txBody>
        </p:sp>
        <p:pic>
          <p:nvPicPr>
            <p:cNvPr id="105" name="object 105"/>
            <p:cNvPicPr/>
            <p:nvPr/>
          </p:nvPicPr>
          <p:blipFill>
            <a:blip r:embed="rId27" cstate="print"/>
            <a:stretch>
              <a:fillRect/>
            </a:stretch>
          </p:blipFill>
          <p:spPr>
            <a:xfrm>
              <a:off x="2255467" y="4920357"/>
              <a:ext cx="190677" cy="198306"/>
            </a:xfrm>
            <a:prstGeom prst="rect">
              <a:avLst/>
            </a:prstGeom>
          </p:spPr>
        </p:pic>
        <p:pic>
          <p:nvPicPr>
            <p:cNvPr id="106" name="object 106"/>
            <p:cNvPicPr/>
            <p:nvPr/>
          </p:nvPicPr>
          <p:blipFill>
            <a:blip r:embed="rId28" cstate="print"/>
            <a:stretch>
              <a:fillRect/>
            </a:stretch>
          </p:blipFill>
          <p:spPr>
            <a:xfrm>
              <a:off x="1996819" y="4956521"/>
              <a:ext cx="170695" cy="235381"/>
            </a:xfrm>
            <a:prstGeom prst="rect">
              <a:avLst/>
            </a:prstGeom>
          </p:spPr>
        </p:pic>
        <p:sp>
          <p:nvSpPr>
            <p:cNvPr id="107" name="object 107"/>
            <p:cNvSpPr/>
            <p:nvPr/>
          </p:nvSpPr>
          <p:spPr>
            <a:xfrm>
              <a:off x="2023338" y="4914395"/>
              <a:ext cx="248285" cy="59055"/>
            </a:xfrm>
            <a:custGeom>
              <a:avLst/>
              <a:gdLst/>
              <a:ahLst/>
              <a:cxnLst/>
              <a:rect l="l" t="t" r="r" b="b"/>
              <a:pathLst>
                <a:path w="248285" h="59054">
                  <a:moveTo>
                    <a:pt x="0" y="58967"/>
                  </a:moveTo>
                  <a:lnTo>
                    <a:pt x="21632" y="30430"/>
                  </a:lnTo>
                  <a:lnTo>
                    <a:pt x="54250" y="10899"/>
                  </a:lnTo>
                  <a:lnTo>
                    <a:pt x="95513" y="660"/>
                  </a:lnTo>
                  <a:lnTo>
                    <a:pt x="143081" y="0"/>
                  </a:lnTo>
                  <a:lnTo>
                    <a:pt x="194616" y="9205"/>
                  </a:lnTo>
                  <a:lnTo>
                    <a:pt x="247777" y="28563"/>
                  </a:lnTo>
                </a:path>
              </a:pathLst>
            </a:custGeom>
            <a:ln w="25400">
              <a:solidFill>
                <a:srgbClr val="000000"/>
              </a:solidFill>
            </a:ln>
          </p:spPr>
          <p:txBody>
            <a:bodyPr wrap="square" lIns="0" tIns="0" rIns="0" bIns="0" rtlCol="0"/>
            <a:lstStyle/>
            <a:p>
              <a:endParaRPr/>
            </a:p>
          </p:txBody>
        </p:sp>
        <p:pic>
          <p:nvPicPr>
            <p:cNvPr id="108" name="object 108"/>
            <p:cNvPicPr/>
            <p:nvPr/>
          </p:nvPicPr>
          <p:blipFill>
            <a:blip r:embed="rId29" cstate="print"/>
            <a:stretch>
              <a:fillRect/>
            </a:stretch>
          </p:blipFill>
          <p:spPr>
            <a:xfrm>
              <a:off x="2073191" y="5172492"/>
              <a:ext cx="249447" cy="191690"/>
            </a:xfrm>
            <a:prstGeom prst="rect">
              <a:avLst/>
            </a:prstGeom>
          </p:spPr>
        </p:pic>
        <p:sp>
          <p:nvSpPr>
            <p:cNvPr id="109" name="object 109"/>
            <p:cNvSpPr/>
            <p:nvPr/>
          </p:nvSpPr>
          <p:spPr>
            <a:xfrm>
              <a:off x="1884221" y="5223353"/>
              <a:ext cx="79375" cy="168910"/>
            </a:xfrm>
            <a:custGeom>
              <a:avLst/>
              <a:gdLst/>
              <a:ahLst/>
              <a:cxnLst/>
              <a:rect l="l" t="t" r="r" b="b"/>
              <a:pathLst>
                <a:path w="79375" h="168910">
                  <a:moveTo>
                    <a:pt x="78909" y="168465"/>
                  </a:moveTo>
                  <a:lnTo>
                    <a:pt x="36822" y="126824"/>
                  </a:lnTo>
                  <a:lnTo>
                    <a:pt x="10098" y="82875"/>
                  </a:lnTo>
                  <a:lnTo>
                    <a:pt x="0" y="39604"/>
                  </a:lnTo>
                  <a:lnTo>
                    <a:pt x="7789" y="0"/>
                  </a:lnTo>
                </a:path>
              </a:pathLst>
            </a:custGeom>
            <a:ln w="25400">
              <a:solidFill>
                <a:srgbClr val="000000"/>
              </a:solidFill>
            </a:ln>
          </p:spPr>
          <p:txBody>
            <a:bodyPr wrap="square" lIns="0" tIns="0" rIns="0" bIns="0" rtlCol="0"/>
            <a:lstStyle/>
            <a:p>
              <a:endParaRPr/>
            </a:p>
          </p:txBody>
        </p:sp>
        <p:sp>
          <p:nvSpPr>
            <p:cNvPr id="110" name="object 110"/>
            <p:cNvSpPr/>
            <p:nvPr/>
          </p:nvSpPr>
          <p:spPr>
            <a:xfrm>
              <a:off x="1893948" y="5159642"/>
              <a:ext cx="248285" cy="59055"/>
            </a:xfrm>
            <a:custGeom>
              <a:avLst/>
              <a:gdLst/>
              <a:ahLst/>
              <a:cxnLst/>
              <a:rect l="l" t="t" r="r" b="b"/>
              <a:pathLst>
                <a:path w="248285" h="59054">
                  <a:moveTo>
                    <a:pt x="0" y="58967"/>
                  </a:moveTo>
                  <a:lnTo>
                    <a:pt x="21632" y="30430"/>
                  </a:lnTo>
                  <a:lnTo>
                    <a:pt x="54250" y="10899"/>
                  </a:lnTo>
                  <a:lnTo>
                    <a:pt x="95513" y="660"/>
                  </a:lnTo>
                  <a:lnTo>
                    <a:pt x="143081" y="0"/>
                  </a:lnTo>
                  <a:lnTo>
                    <a:pt x="194616" y="9205"/>
                  </a:lnTo>
                  <a:lnTo>
                    <a:pt x="247777" y="28563"/>
                  </a:lnTo>
                </a:path>
              </a:pathLst>
            </a:custGeom>
            <a:ln w="25400">
              <a:solidFill>
                <a:srgbClr val="000000"/>
              </a:solidFill>
            </a:ln>
          </p:spPr>
          <p:txBody>
            <a:bodyPr wrap="square" lIns="0" tIns="0" rIns="0" bIns="0" rtlCol="0"/>
            <a:lstStyle/>
            <a:p>
              <a:endParaRPr/>
            </a:p>
          </p:txBody>
        </p:sp>
        <p:pic>
          <p:nvPicPr>
            <p:cNvPr id="111" name="object 111"/>
            <p:cNvPicPr/>
            <p:nvPr/>
          </p:nvPicPr>
          <p:blipFill>
            <a:blip r:embed="rId28" cstate="print"/>
            <a:stretch>
              <a:fillRect/>
            </a:stretch>
          </p:blipFill>
          <p:spPr>
            <a:xfrm>
              <a:off x="1927713" y="5086034"/>
              <a:ext cx="170695" cy="235381"/>
            </a:xfrm>
            <a:prstGeom prst="rect">
              <a:avLst/>
            </a:prstGeom>
          </p:spPr>
        </p:pic>
        <p:pic>
          <p:nvPicPr>
            <p:cNvPr id="112" name="object 112"/>
            <p:cNvPicPr/>
            <p:nvPr/>
          </p:nvPicPr>
          <p:blipFill>
            <a:blip r:embed="rId30" cstate="print"/>
            <a:stretch>
              <a:fillRect/>
            </a:stretch>
          </p:blipFill>
          <p:spPr>
            <a:xfrm>
              <a:off x="1934259" y="5357757"/>
              <a:ext cx="67944" cy="237540"/>
            </a:xfrm>
            <a:prstGeom prst="rect">
              <a:avLst/>
            </a:prstGeom>
          </p:spPr>
        </p:pic>
        <p:sp>
          <p:nvSpPr>
            <p:cNvPr id="113" name="object 113"/>
            <p:cNvSpPr/>
            <p:nvPr/>
          </p:nvSpPr>
          <p:spPr>
            <a:xfrm>
              <a:off x="2241713" y="4865697"/>
              <a:ext cx="42545" cy="213995"/>
            </a:xfrm>
            <a:custGeom>
              <a:avLst/>
              <a:gdLst/>
              <a:ahLst/>
              <a:cxnLst/>
              <a:rect l="l" t="t" r="r" b="b"/>
              <a:pathLst>
                <a:path w="42544" h="213995">
                  <a:moveTo>
                    <a:pt x="33324" y="213334"/>
                  </a:moveTo>
                  <a:lnTo>
                    <a:pt x="0" y="158344"/>
                  </a:lnTo>
                  <a:lnTo>
                    <a:pt x="4430" y="112691"/>
                  </a:lnTo>
                  <a:lnTo>
                    <a:pt x="18525" y="58751"/>
                  </a:lnTo>
                  <a:lnTo>
                    <a:pt x="41948" y="0"/>
                  </a:lnTo>
                </a:path>
              </a:pathLst>
            </a:custGeom>
            <a:ln w="25400">
              <a:solidFill>
                <a:srgbClr val="000000"/>
              </a:solidFill>
            </a:ln>
          </p:spPr>
          <p:txBody>
            <a:bodyPr wrap="square" lIns="0" tIns="0" rIns="0" bIns="0" rtlCol="0"/>
            <a:lstStyle/>
            <a:p>
              <a:endParaRPr/>
            </a:p>
          </p:txBody>
        </p:sp>
        <p:sp>
          <p:nvSpPr>
            <p:cNvPr id="114" name="object 114"/>
            <p:cNvSpPr/>
            <p:nvPr/>
          </p:nvSpPr>
          <p:spPr>
            <a:xfrm>
              <a:off x="2291334" y="4726685"/>
              <a:ext cx="71755" cy="142240"/>
            </a:xfrm>
            <a:custGeom>
              <a:avLst/>
              <a:gdLst/>
              <a:ahLst/>
              <a:cxnLst/>
              <a:rect l="l" t="t" r="r" b="b"/>
              <a:pathLst>
                <a:path w="71755" h="142239">
                  <a:moveTo>
                    <a:pt x="71627" y="0"/>
                  </a:moveTo>
                  <a:lnTo>
                    <a:pt x="0" y="141732"/>
                  </a:lnTo>
                </a:path>
              </a:pathLst>
            </a:custGeom>
            <a:ln w="25908">
              <a:solidFill>
                <a:srgbClr val="000000"/>
              </a:solidFill>
            </a:ln>
          </p:spPr>
          <p:txBody>
            <a:bodyPr wrap="square" lIns="0" tIns="0" rIns="0" bIns="0" rtlCol="0"/>
            <a:lstStyle/>
            <a:p>
              <a:endParaRPr/>
            </a:p>
          </p:txBody>
        </p:sp>
        <p:sp>
          <p:nvSpPr>
            <p:cNvPr id="115" name="object 115"/>
            <p:cNvSpPr/>
            <p:nvPr/>
          </p:nvSpPr>
          <p:spPr>
            <a:xfrm>
              <a:off x="2829863" y="4737971"/>
              <a:ext cx="74295" cy="198755"/>
            </a:xfrm>
            <a:custGeom>
              <a:avLst/>
              <a:gdLst/>
              <a:ahLst/>
              <a:cxnLst/>
              <a:rect l="l" t="t" r="r" b="b"/>
              <a:pathLst>
                <a:path w="74294" h="198754">
                  <a:moveTo>
                    <a:pt x="74053" y="0"/>
                  </a:moveTo>
                  <a:lnTo>
                    <a:pt x="69352" y="63076"/>
                  </a:lnTo>
                  <a:lnTo>
                    <a:pt x="58378" y="117734"/>
                  </a:lnTo>
                  <a:lnTo>
                    <a:pt x="42348" y="160706"/>
                  </a:lnTo>
                  <a:lnTo>
                    <a:pt x="22483" y="188722"/>
                  </a:lnTo>
                  <a:lnTo>
                    <a:pt x="0" y="198513"/>
                  </a:lnTo>
                </a:path>
              </a:pathLst>
            </a:custGeom>
            <a:ln w="25400">
              <a:solidFill>
                <a:srgbClr val="000000"/>
              </a:solidFill>
            </a:ln>
          </p:spPr>
          <p:txBody>
            <a:bodyPr wrap="square" lIns="0" tIns="0" rIns="0" bIns="0" rtlCol="0"/>
            <a:lstStyle/>
            <a:p>
              <a:endParaRPr/>
            </a:p>
          </p:txBody>
        </p:sp>
        <p:sp>
          <p:nvSpPr>
            <p:cNvPr id="116" name="object 116"/>
            <p:cNvSpPr/>
            <p:nvPr/>
          </p:nvSpPr>
          <p:spPr>
            <a:xfrm>
              <a:off x="2759834" y="4735365"/>
              <a:ext cx="67310" cy="201295"/>
            </a:xfrm>
            <a:custGeom>
              <a:avLst/>
              <a:gdLst/>
              <a:ahLst/>
              <a:cxnLst/>
              <a:rect l="l" t="t" r="r" b="b"/>
              <a:pathLst>
                <a:path w="67310" h="201295">
                  <a:moveTo>
                    <a:pt x="67081" y="200977"/>
                  </a:moveTo>
                  <a:lnTo>
                    <a:pt x="44953" y="190402"/>
                  </a:lnTo>
                  <a:lnTo>
                    <a:pt x="26078" y="161707"/>
                  </a:lnTo>
                  <a:lnTo>
                    <a:pt x="11559" y="118201"/>
                  </a:lnTo>
                  <a:lnTo>
                    <a:pt x="2498" y="63195"/>
                  </a:lnTo>
                  <a:lnTo>
                    <a:pt x="0" y="0"/>
                  </a:lnTo>
                </a:path>
              </a:pathLst>
            </a:custGeom>
            <a:ln w="25400">
              <a:solidFill>
                <a:srgbClr val="000000"/>
              </a:solidFill>
            </a:ln>
          </p:spPr>
          <p:txBody>
            <a:bodyPr wrap="square" lIns="0" tIns="0" rIns="0" bIns="0" rtlCol="0"/>
            <a:lstStyle/>
            <a:p>
              <a:endParaRPr/>
            </a:p>
          </p:txBody>
        </p:sp>
        <p:sp>
          <p:nvSpPr>
            <p:cNvPr id="117" name="object 117"/>
            <p:cNvSpPr/>
            <p:nvPr/>
          </p:nvSpPr>
          <p:spPr>
            <a:xfrm>
              <a:off x="2756354" y="4540185"/>
              <a:ext cx="144780" cy="197485"/>
            </a:xfrm>
            <a:custGeom>
              <a:avLst/>
              <a:gdLst/>
              <a:ahLst/>
              <a:cxnLst/>
              <a:rect l="l" t="t" r="r" b="b"/>
              <a:pathLst>
                <a:path w="144780" h="197485">
                  <a:moveTo>
                    <a:pt x="0" y="197294"/>
                  </a:moveTo>
                  <a:lnTo>
                    <a:pt x="5969" y="144278"/>
                  </a:lnTo>
                  <a:lnTo>
                    <a:pt x="21030" y="96808"/>
                  </a:lnTo>
                  <a:lnTo>
                    <a:pt x="43803" y="56765"/>
                  </a:lnTo>
                  <a:lnTo>
                    <a:pt x="72911" y="26029"/>
                  </a:lnTo>
                  <a:lnTo>
                    <a:pt x="106974" y="6481"/>
                  </a:lnTo>
                  <a:lnTo>
                    <a:pt x="144614" y="0"/>
                  </a:lnTo>
                </a:path>
              </a:pathLst>
            </a:custGeom>
            <a:ln w="25400">
              <a:solidFill>
                <a:srgbClr val="000000"/>
              </a:solidFill>
            </a:ln>
          </p:spPr>
          <p:txBody>
            <a:bodyPr wrap="square" lIns="0" tIns="0" rIns="0" bIns="0" rtlCol="0"/>
            <a:lstStyle/>
            <a:p>
              <a:endParaRPr/>
            </a:p>
          </p:txBody>
        </p:sp>
        <p:sp>
          <p:nvSpPr>
            <p:cNvPr id="118" name="object 118"/>
            <p:cNvSpPr/>
            <p:nvPr/>
          </p:nvSpPr>
          <p:spPr>
            <a:xfrm>
              <a:off x="2689443" y="4810030"/>
              <a:ext cx="68580" cy="126364"/>
            </a:xfrm>
            <a:custGeom>
              <a:avLst/>
              <a:gdLst/>
              <a:ahLst/>
              <a:cxnLst/>
              <a:rect l="l" t="t" r="r" b="b"/>
              <a:pathLst>
                <a:path w="68580" h="126364">
                  <a:moveTo>
                    <a:pt x="68376" y="0"/>
                  </a:moveTo>
                  <a:lnTo>
                    <a:pt x="56748" y="51955"/>
                  </a:lnTo>
                  <a:lnTo>
                    <a:pt x="40660" y="91740"/>
                  </a:lnTo>
                  <a:lnTo>
                    <a:pt x="21336" y="117105"/>
                  </a:lnTo>
                  <a:lnTo>
                    <a:pt x="0" y="125806"/>
                  </a:lnTo>
                </a:path>
              </a:pathLst>
            </a:custGeom>
            <a:ln w="25400">
              <a:solidFill>
                <a:srgbClr val="000000"/>
              </a:solidFill>
            </a:ln>
          </p:spPr>
          <p:txBody>
            <a:bodyPr wrap="square" lIns="0" tIns="0" rIns="0" bIns="0" rtlCol="0"/>
            <a:lstStyle/>
            <a:p>
              <a:endParaRPr/>
            </a:p>
          </p:txBody>
        </p:sp>
        <p:sp>
          <p:nvSpPr>
            <p:cNvPr id="119" name="object 119"/>
            <p:cNvSpPr/>
            <p:nvPr/>
          </p:nvSpPr>
          <p:spPr>
            <a:xfrm>
              <a:off x="2617210" y="4732609"/>
              <a:ext cx="67310" cy="201295"/>
            </a:xfrm>
            <a:custGeom>
              <a:avLst/>
              <a:gdLst/>
              <a:ahLst/>
              <a:cxnLst/>
              <a:rect l="l" t="t" r="r" b="b"/>
              <a:pathLst>
                <a:path w="67310" h="201295">
                  <a:moveTo>
                    <a:pt x="67081" y="200977"/>
                  </a:moveTo>
                  <a:lnTo>
                    <a:pt x="44953" y="190402"/>
                  </a:lnTo>
                  <a:lnTo>
                    <a:pt x="26078" y="161707"/>
                  </a:lnTo>
                  <a:lnTo>
                    <a:pt x="11559" y="118201"/>
                  </a:lnTo>
                  <a:lnTo>
                    <a:pt x="2498" y="63195"/>
                  </a:lnTo>
                  <a:lnTo>
                    <a:pt x="0" y="0"/>
                  </a:lnTo>
                </a:path>
              </a:pathLst>
            </a:custGeom>
            <a:ln w="25400">
              <a:solidFill>
                <a:srgbClr val="000000"/>
              </a:solidFill>
            </a:ln>
          </p:spPr>
          <p:txBody>
            <a:bodyPr wrap="square" lIns="0" tIns="0" rIns="0" bIns="0" rtlCol="0"/>
            <a:lstStyle/>
            <a:p>
              <a:endParaRPr/>
            </a:p>
          </p:txBody>
        </p:sp>
        <p:sp>
          <p:nvSpPr>
            <p:cNvPr id="120" name="object 120"/>
            <p:cNvSpPr/>
            <p:nvPr/>
          </p:nvSpPr>
          <p:spPr>
            <a:xfrm>
              <a:off x="2761311" y="4537721"/>
              <a:ext cx="137795" cy="201295"/>
            </a:xfrm>
            <a:custGeom>
              <a:avLst/>
              <a:gdLst/>
              <a:ahLst/>
              <a:cxnLst/>
              <a:rect l="l" t="t" r="r" b="b"/>
              <a:pathLst>
                <a:path w="137794" h="201295">
                  <a:moveTo>
                    <a:pt x="0" y="0"/>
                  </a:moveTo>
                  <a:lnTo>
                    <a:pt x="70476" y="28274"/>
                  </a:lnTo>
                  <a:lnTo>
                    <a:pt x="98444" y="59755"/>
                  </a:lnTo>
                  <a:lnTo>
                    <a:pt x="119833" y="100270"/>
                  </a:lnTo>
                  <a:lnTo>
                    <a:pt x="133345" y="147925"/>
                  </a:lnTo>
                  <a:lnTo>
                    <a:pt x="137680" y="200825"/>
                  </a:lnTo>
                </a:path>
              </a:pathLst>
            </a:custGeom>
            <a:ln w="25400">
              <a:solidFill>
                <a:srgbClr val="000000"/>
              </a:solidFill>
            </a:ln>
          </p:spPr>
          <p:txBody>
            <a:bodyPr wrap="square" lIns="0" tIns="0" rIns="0" bIns="0" rtlCol="0"/>
            <a:lstStyle/>
            <a:p>
              <a:endParaRPr/>
            </a:p>
          </p:txBody>
        </p:sp>
        <p:sp>
          <p:nvSpPr>
            <p:cNvPr id="121" name="object 121"/>
            <p:cNvSpPr/>
            <p:nvPr/>
          </p:nvSpPr>
          <p:spPr>
            <a:xfrm>
              <a:off x="2618143" y="4537429"/>
              <a:ext cx="144780" cy="197485"/>
            </a:xfrm>
            <a:custGeom>
              <a:avLst/>
              <a:gdLst/>
              <a:ahLst/>
              <a:cxnLst/>
              <a:rect l="l" t="t" r="r" b="b"/>
              <a:pathLst>
                <a:path w="144780" h="197485">
                  <a:moveTo>
                    <a:pt x="0" y="197294"/>
                  </a:moveTo>
                  <a:lnTo>
                    <a:pt x="5969" y="144278"/>
                  </a:lnTo>
                  <a:lnTo>
                    <a:pt x="21030" y="96808"/>
                  </a:lnTo>
                  <a:lnTo>
                    <a:pt x="43803" y="56765"/>
                  </a:lnTo>
                  <a:lnTo>
                    <a:pt x="72911" y="26029"/>
                  </a:lnTo>
                  <a:lnTo>
                    <a:pt x="106974" y="6481"/>
                  </a:lnTo>
                  <a:lnTo>
                    <a:pt x="144614" y="0"/>
                  </a:lnTo>
                </a:path>
              </a:pathLst>
            </a:custGeom>
            <a:ln w="25400">
              <a:solidFill>
                <a:srgbClr val="000000"/>
              </a:solidFill>
            </a:ln>
          </p:spPr>
          <p:txBody>
            <a:bodyPr wrap="square" lIns="0" tIns="0" rIns="0" bIns="0" rtlCol="0"/>
            <a:lstStyle/>
            <a:p>
              <a:endParaRPr/>
            </a:p>
          </p:txBody>
        </p:sp>
        <p:sp>
          <p:nvSpPr>
            <p:cNvPr id="122" name="object 122"/>
            <p:cNvSpPr/>
            <p:nvPr/>
          </p:nvSpPr>
          <p:spPr>
            <a:xfrm>
              <a:off x="2981308" y="4737971"/>
              <a:ext cx="74295" cy="198755"/>
            </a:xfrm>
            <a:custGeom>
              <a:avLst/>
              <a:gdLst/>
              <a:ahLst/>
              <a:cxnLst/>
              <a:rect l="l" t="t" r="r" b="b"/>
              <a:pathLst>
                <a:path w="74294" h="198754">
                  <a:moveTo>
                    <a:pt x="74053" y="0"/>
                  </a:moveTo>
                  <a:lnTo>
                    <a:pt x="69352" y="63076"/>
                  </a:lnTo>
                  <a:lnTo>
                    <a:pt x="58378" y="117734"/>
                  </a:lnTo>
                  <a:lnTo>
                    <a:pt x="42348" y="160706"/>
                  </a:lnTo>
                  <a:lnTo>
                    <a:pt x="22483" y="188722"/>
                  </a:lnTo>
                  <a:lnTo>
                    <a:pt x="0" y="198513"/>
                  </a:lnTo>
                </a:path>
              </a:pathLst>
            </a:custGeom>
            <a:ln w="25400">
              <a:solidFill>
                <a:srgbClr val="000000"/>
              </a:solidFill>
            </a:ln>
          </p:spPr>
          <p:txBody>
            <a:bodyPr wrap="square" lIns="0" tIns="0" rIns="0" bIns="0" rtlCol="0"/>
            <a:lstStyle/>
            <a:p>
              <a:endParaRPr/>
            </a:p>
          </p:txBody>
        </p:sp>
        <p:sp>
          <p:nvSpPr>
            <p:cNvPr id="123" name="object 123"/>
            <p:cNvSpPr/>
            <p:nvPr/>
          </p:nvSpPr>
          <p:spPr>
            <a:xfrm>
              <a:off x="2912747" y="4732609"/>
              <a:ext cx="67310" cy="201295"/>
            </a:xfrm>
            <a:custGeom>
              <a:avLst/>
              <a:gdLst/>
              <a:ahLst/>
              <a:cxnLst/>
              <a:rect l="l" t="t" r="r" b="b"/>
              <a:pathLst>
                <a:path w="67310" h="201295">
                  <a:moveTo>
                    <a:pt x="67081" y="200977"/>
                  </a:moveTo>
                  <a:lnTo>
                    <a:pt x="44953" y="190402"/>
                  </a:lnTo>
                  <a:lnTo>
                    <a:pt x="26078" y="161707"/>
                  </a:lnTo>
                  <a:lnTo>
                    <a:pt x="11559" y="118201"/>
                  </a:lnTo>
                  <a:lnTo>
                    <a:pt x="2498" y="63195"/>
                  </a:lnTo>
                  <a:lnTo>
                    <a:pt x="0" y="0"/>
                  </a:lnTo>
                </a:path>
              </a:pathLst>
            </a:custGeom>
            <a:ln w="25400">
              <a:solidFill>
                <a:srgbClr val="000000"/>
              </a:solidFill>
            </a:ln>
          </p:spPr>
          <p:txBody>
            <a:bodyPr wrap="square" lIns="0" tIns="0" rIns="0" bIns="0" rtlCol="0"/>
            <a:lstStyle/>
            <a:p>
              <a:endParaRPr/>
            </a:p>
          </p:txBody>
        </p:sp>
        <p:sp>
          <p:nvSpPr>
            <p:cNvPr id="124" name="object 124"/>
            <p:cNvSpPr/>
            <p:nvPr/>
          </p:nvSpPr>
          <p:spPr>
            <a:xfrm>
              <a:off x="3057583" y="4542632"/>
              <a:ext cx="128905" cy="127635"/>
            </a:xfrm>
            <a:custGeom>
              <a:avLst/>
              <a:gdLst/>
              <a:ahLst/>
              <a:cxnLst/>
              <a:rect l="l" t="t" r="r" b="b"/>
              <a:pathLst>
                <a:path w="128905" h="127635">
                  <a:moveTo>
                    <a:pt x="0" y="0"/>
                  </a:moveTo>
                  <a:lnTo>
                    <a:pt x="41522" y="9622"/>
                  </a:lnTo>
                  <a:lnTo>
                    <a:pt x="78309" y="35501"/>
                  </a:lnTo>
                  <a:lnTo>
                    <a:pt x="108108" y="75407"/>
                  </a:lnTo>
                  <a:lnTo>
                    <a:pt x="128663" y="127114"/>
                  </a:lnTo>
                </a:path>
              </a:pathLst>
            </a:custGeom>
            <a:ln w="25400">
              <a:solidFill>
                <a:srgbClr val="000000"/>
              </a:solidFill>
            </a:ln>
          </p:spPr>
          <p:txBody>
            <a:bodyPr wrap="square" lIns="0" tIns="0" rIns="0" bIns="0" rtlCol="0"/>
            <a:lstStyle/>
            <a:p>
              <a:endParaRPr/>
            </a:p>
          </p:txBody>
        </p:sp>
        <p:sp>
          <p:nvSpPr>
            <p:cNvPr id="125" name="object 125"/>
            <p:cNvSpPr/>
            <p:nvPr/>
          </p:nvSpPr>
          <p:spPr>
            <a:xfrm>
              <a:off x="2910739" y="4541563"/>
              <a:ext cx="144780" cy="197485"/>
            </a:xfrm>
            <a:custGeom>
              <a:avLst/>
              <a:gdLst/>
              <a:ahLst/>
              <a:cxnLst/>
              <a:rect l="l" t="t" r="r" b="b"/>
              <a:pathLst>
                <a:path w="144780" h="197485">
                  <a:moveTo>
                    <a:pt x="0" y="197294"/>
                  </a:moveTo>
                  <a:lnTo>
                    <a:pt x="5969" y="144278"/>
                  </a:lnTo>
                  <a:lnTo>
                    <a:pt x="21030" y="96808"/>
                  </a:lnTo>
                  <a:lnTo>
                    <a:pt x="43803" y="56765"/>
                  </a:lnTo>
                  <a:lnTo>
                    <a:pt x="72911" y="26029"/>
                  </a:lnTo>
                  <a:lnTo>
                    <a:pt x="106974" y="6481"/>
                  </a:lnTo>
                  <a:lnTo>
                    <a:pt x="144614" y="0"/>
                  </a:lnTo>
                </a:path>
              </a:pathLst>
            </a:custGeom>
            <a:ln w="25400">
              <a:solidFill>
                <a:srgbClr val="000000"/>
              </a:solidFill>
            </a:ln>
          </p:spPr>
          <p:txBody>
            <a:bodyPr wrap="square" lIns="0" tIns="0" rIns="0" bIns="0" rtlCol="0"/>
            <a:lstStyle/>
            <a:p>
              <a:endParaRPr/>
            </a:p>
          </p:txBody>
        </p:sp>
        <p:sp>
          <p:nvSpPr>
            <p:cNvPr id="126" name="object 126"/>
            <p:cNvSpPr/>
            <p:nvPr/>
          </p:nvSpPr>
          <p:spPr>
            <a:xfrm>
              <a:off x="2915696" y="4539097"/>
              <a:ext cx="137795" cy="201295"/>
            </a:xfrm>
            <a:custGeom>
              <a:avLst/>
              <a:gdLst/>
              <a:ahLst/>
              <a:cxnLst/>
              <a:rect l="l" t="t" r="r" b="b"/>
              <a:pathLst>
                <a:path w="137794" h="201295">
                  <a:moveTo>
                    <a:pt x="0" y="0"/>
                  </a:moveTo>
                  <a:lnTo>
                    <a:pt x="70476" y="28274"/>
                  </a:lnTo>
                  <a:lnTo>
                    <a:pt x="98444" y="59755"/>
                  </a:lnTo>
                  <a:lnTo>
                    <a:pt x="119833" y="100270"/>
                  </a:lnTo>
                  <a:lnTo>
                    <a:pt x="133345" y="147925"/>
                  </a:lnTo>
                  <a:lnTo>
                    <a:pt x="137680" y="200825"/>
                  </a:lnTo>
                </a:path>
              </a:pathLst>
            </a:custGeom>
            <a:ln w="25400">
              <a:solidFill>
                <a:srgbClr val="000000"/>
              </a:solidFill>
            </a:ln>
          </p:spPr>
          <p:txBody>
            <a:bodyPr wrap="square" lIns="0" tIns="0" rIns="0" bIns="0" rtlCol="0"/>
            <a:lstStyle/>
            <a:p>
              <a:endParaRPr/>
            </a:p>
          </p:txBody>
        </p:sp>
        <p:sp>
          <p:nvSpPr>
            <p:cNvPr id="127" name="object 127"/>
            <p:cNvSpPr/>
            <p:nvPr/>
          </p:nvSpPr>
          <p:spPr>
            <a:xfrm>
              <a:off x="3171107" y="4668655"/>
              <a:ext cx="212090" cy="69850"/>
            </a:xfrm>
            <a:custGeom>
              <a:avLst/>
              <a:gdLst/>
              <a:ahLst/>
              <a:cxnLst/>
              <a:rect l="l" t="t" r="r" b="b"/>
              <a:pathLst>
                <a:path w="212089" h="69850">
                  <a:moveTo>
                    <a:pt x="212013" y="69850"/>
                  </a:moveTo>
                  <a:lnTo>
                    <a:pt x="144695" y="65301"/>
                  </a:lnTo>
                  <a:lnTo>
                    <a:pt x="86343" y="54893"/>
                  </a:lnTo>
                  <a:lnTo>
                    <a:pt x="40448" y="39773"/>
                  </a:lnTo>
                  <a:lnTo>
                    <a:pt x="10503" y="21092"/>
                  </a:lnTo>
                  <a:lnTo>
                    <a:pt x="0" y="0"/>
                  </a:lnTo>
                </a:path>
              </a:pathLst>
            </a:custGeom>
            <a:ln w="25400">
              <a:solidFill>
                <a:srgbClr val="000000"/>
              </a:solidFill>
            </a:ln>
          </p:spPr>
          <p:txBody>
            <a:bodyPr wrap="square" lIns="0" tIns="0" rIns="0" bIns="0" rtlCol="0"/>
            <a:lstStyle/>
            <a:p>
              <a:endParaRPr/>
            </a:p>
          </p:txBody>
        </p:sp>
        <p:sp>
          <p:nvSpPr>
            <p:cNvPr id="128" name="object 128"/>
            <p:cNvSpPr/>
            <p:nvPr/>
          </p:nvSpPr>
          <p:spPr>
            <a:xfrm>
              <a:off x="2546314" y="4715507"/>
              <a:ext cx="212090" cy="81280"/>
            </a:xfrm>
            <a:custGeom>
              <a:avLst/>
              <a:gdLst/>
              <a:ahLst/>
              <a:cxnLst/>
              <a:rect l="l" t="t" r="r" b="b"/>
              <a:pathLst>
                <a:path w="212089" h="81279">
                  <a:moveTo>
                    <a:pt x="0" y="0"/>
                  </a:moveTo>
                  <a:lnTo>
                    <a:pt x="67318" y="4550"/>
                  </a:lnTo>
                  <a:lnTo>
                    <a:pt x="125670" y="14968"/>
                  </a:lnTo>
                  <a:lnTo>
                    <a:pt x="171565" y="30101"/>
                  </a:lnTo>
                  <a:lnTo>
                    <a:pt x="212013" y="69913"/>
                  </a:lnTo>
                  <a:lnTo>
                    <a:pt x="211950" y="73583"/>
                  </a:lnTo>
                  <a:lnTo>
                    <a:pt x="210908" y="77228"/>
                  </a:lnTo>
                  <a:lnTo>
                    <a:pt x="208889" y="80822"/>
                  </a:lnTo>
                </a:path>
              </a:pathLst>
            </a:custGeom>
            <a:ln w="25400">
              <a:solidFill>
                <a:srgbClr val="000000"/>
              </a:solidFill>
            </a:ln>
          </p:spPr>
          <p:txBody>
            <a:bodyPr wrap="square" lIns="0" tIns="0" rIns="0" bIns="0" rtlCol="0"/>
            <a:lstStyle/>
            <a:p>
              <a:endParaRPr/>
            </a:p>
          </p:txBody>
        </p:sp>
        <p:sp>
          <p:nvSpPr>
            <p:cNvPr id="129" name="object 129"/>
            <p:cNvSpPr/>
            <p:nvPr/>
          </p:nvSpPr>
          <p:spPr>
            <a:xfrm>
              <a:off x="2375154" y="4719065"/>
              <a:ext cx="170815" cy="3175"/>
            </a:xfrm>
            <a:custGeom>
              <a:avLst/>
              <a:gdLst/>
              <a:ahLst/>
              <a:cxnLst/>
              <a:rect l="l" t="t" r="r" b="b"/>
              <a:pathLst>
                <a:path w="170814" h="3175">
                  <a:moveTo>
                    <a:pt x="0" y="0"/>
                  </a:moveTo>
                  <a:lnTo>
                    <a:pt x="170688" y="3047"/>
                  </a:lnTo>
                </a:path>
              </a:pathLst>
            </a:custGeom>
            <a:ln w="25908">
              <a:solidFill>
                <a:srgbClr val="000000"/>
              </a:solidFill>
            </a:ln>
          </p:spPr>
          <p:txBody>
            <a:bodyPr wrap="square" lIns="0" tIns="0" rIns="0" bIns="0" rtlCol="0"/>
            <a:lstStyle/>
            <a:p>
              <a:endParaRPr/>
            </a:p>
          </p:txBody>
        </p:sp>
        <p:sp>
          <p:nvSpPr>
            <p:cNvPr id="130" name="object 130"/>
            <p:cNvSpPr/>
            <p:nvPr/>
          </p:nvSpPr>
          <p:spPr>
            <a:xfrm>
              <a:off x="2313410" y="4666237"/>
              <a:ext cx="120650" cy="107950"/>
            </a:xfrm>
            <a:custGeom>
              <a:avLst/>
              <a:gdLst/>
              <a:ahLst/>
              <a:cxnLst/>
              <a:rect l="l" t="t" r="r" b="b"/>
              <a:pathLst>
                <a:path w="120650" h="107950">
                  <a:moveTo>
                    <a:pt x="58792" y="0"/>
                  </a:moveTo>
                  <a:lnTo>
                    <a:pt x="36259" y="1874"/>
                  </a:lnTo>
                  <a:lnTo>
                    <a:pt x="17229" y="11364"/>
                  </a:lnTo>
                  <a:lnTo>
                    <a:pt x="4212" y="27785"/>
                  </a:lnTo>
                  <a:lnTo>
                    <a:pt x="0" y="48303"/>
                  </a:lnTo>
                  <a:lnTo>
                    <a:pt x="4962" y="68978"/>
                  </a:lnTo>
                  <a:lnTo>
                    <a:pt x="18010" y="87443"/>
                  </a:lnTo>
                  <a:lnTo>
                    <a:pt x="38058" y="101331"/>
                  </a:lnTo>
                  <a:lnTo>
                    <a:pt x="61583" y="107761"/>
                  </a:lnTo>
                  <a:lnTo>
                    <a:pt x="84114" y="105887"/>
                  </a:lnTo>
                  <a:lnTo>
                    <a:pt x="103141" y="96398"/>
                  </a:lnTo>
                  <a:lnTo>
                    <a:pt x="116150" y="79982"/>
                  </a:lnTo>
                  <a:lnTo>
                    <a:pt x="120363" y="59457"/>
                  </a:lnTo>
                  <a:lnTo>
                    <a:pt x="115402" y="38779"/>
                  </a:lnTo>
                  <a:lnTo>
                    <a:pt x="102357" y="20312"/>
                  </a:lnTo>
                  <a:lnTo>
                    <a:pt x="82317" y="6424"/>
                  </a:lnTo>
                  <a:lnTo>
                    <a:pt x="58792" y="0"/>
                  </a:lnTo>
                  <a:close/>
                </a:path>
              </a:pathLst>
            </a:custGeom>
            <a:solidFill>
              <a:srgbClr val="608FFC"/>
            </a:solidFill>
          </p:spPr>
          <p:txBody>
            <a:bodyPr wrap="square" lIns="0" tIns="0" rIns="0" bIns="0" rtlCol="0"/>
            <a:lstStyle/>
            <a:p>
              <a:endParaRPr/>
            </a:p>
          </p:txBody>
        </p:sp>
        <p:sp>
          <p:nvSpPr>
            <p:cNvPr id="131" name="object 131"/>
            <p:cNvSpPr/>
            <p:nvPr/>
          </p:nvSpPr>
          <p:spPr>
            <a:xfrm>
              <a:off x="2313410" y="4666237"/>
              <a:ext cx="120650" cy="107950"/>
            </a:xfrm>
            <a:custGeom>
              <a:avLst/>
              <a:gdLst/>
              <a:ahLst/>
              <a:cxnLst/>
              <a:rect l="l" t="t" r="r" b="b"/>
              <a:pathLst>
                <a:path w="120650" h="107950">
                  <a:moveTo>
                    <a:pt x="38058" y="101331"/>
                  </a:moveTo>
                  <a:lnTo>
                    <a:pt x="18010" y="87443"/>
                  </a:lnTo>
                  <a:lnTo>
                    <a:pt x="4962" y="68978"/>
                  </a:lnTo>
                  <a:lnTo>
                    <a:pt x="0" y="48303"/>
                  </a:lnTo>
                  <a:lnTo>
                    <a:pt x="4212" y="27785"/>
                  </a:lnTo>
                  <a:lnTo>
                    <a:pt x="17229" y="11364"/>
                  </a:lnTo>
                  <a:lnTo>
                    <a:pt x="36259" y="1874"/>
                  </a:lnTo>
                  <a:lnTo>
                    <a:pt x="58792" y="0"/>
                  </a:lnTo>
                  <a:lnTo>
                    <a:pt x="82317" y="6424"/>
                  </a:lnTo>
                  <a:lnTo>
                    <a:pt x="102357" y="20312"/>
                  </a:lnTo>
                  <a:lnTo>
                    <a:pt x="115402" y="38779"/>
                  </a:lnTo>
                  <a:lnTo>
                    <a:pt x="120363" y="59457"/>
                  </a:lnTo>
                  <a:lnTo>
                    <a:pt x="116150" y="79982"/>
                  </a:lnTo>
                  <a:lnTo>
                    <a:pt x="103141" y="96398"/>
                  </a:lnTo>
                  <a:lnTo>
                    <a:pt x="84114" y="105887"/>
                  </a:lnTo>
                  <a:lnTo>
                    <a:pt x="61583" y="107761"/>
                  </a:lnTo>
                  <a:lnTo>
                    <a:pt x="38058" y="101331"/>
                  </a:lnTo>
                  <a:close/>
                </a:path>
              </a:pathLst>
            </a:custGeom>
            <a:ln w="12700">
              <a:solidFill>
                <a:srgbClr val="000000"/>
              </a:solidFill>
            </a:ln>
          </p:spPr>
          <p:txBody>
            <a:bodyPr wrap="square" lIns="0" tIns="0" rIns="0" bIns="0" rtlCol="0"/>
            <a:lstStyle/>
            <a:p>
              <a:endParaRPr/>
            </a:p>
          </p:txBody>
        </p:sp>
        <p:pic>
          <p:nvPicPr>
            <p:cNvPr id="132" name="object 132"/>
            <p:cNvPicPr/>
            <p:nvPr/>
          </p:nvPicPr>
          <p:blipFill>
            <a:blip r:embed="rId31" cstate="print"/>
            <a:stretch>
              <a:fillRect/>
            </a:stretch>
          </p:blipFill>
          <p:spPr>
            <a:xfrm>
              <a:off x="1752744" y="3870410"/>
              <a:ext cx="133063" cy="120461"/>
            </a:xfrm>
            <a:prstGeom prst="rect">
              <a:avLst/>
            </a:prstGeom>
          </p:spPr>
        </p:pic>
        <p:sp>
          <p:nvSpPr>
            <p:cNvPr id="133" name="object 133"/>
            <p:cNvSpPr/>
            <p:nvPr/>
          </p:nvSpPr>
          <p:spPr>
            <a:xfrm>
              <a:off x="3467100" y="4700015"/>
              <a:ext cx="382905" cy="0"/>
            </a:xfrm>
            <a:custGeom>
              <a:avLst/>
              <a:gdLst/>
              <a:ahLst/>
              <a:cxnLst/>
              <a:rect l="l" t="t" r="r" b="b"/>
              <a:pathLst>
                <a:path w="382904">
                  <a:moveTo>
                    <a:pt x="382524" y="0"/>
                  </a:moveTo>
                  <a:lnTo>
                    <a:pt x="0" y="0"/>
                  </a:lnTo>
                </a:path>
              </a:pathLst>
            </a:custGeom>
            <a:ln w="12192">
              <a:solidFill>
                <a:srgbClr val="000000"/>
              </a:solidFill>
            </a:ln>
          </p:spPr>
          <p:txBody>
            <a:bodyPr wrap="square" lIns="0" tIns="0" rIns="0" bIns="0" rtlCol="0"/>
            <a:lstStyle/>
            <a:p>
              <a:endParaRPr/>
            </a:p>
          </p:txBody>
        </p:sp>
        <p:sp>
          <p:nvSpPr>
            <p:cNvPr id="134" name="object 134"/>
            <p:cNvSpPr/>
            <p:nvPr/>
          </p:nvSpPr>
          <p:spPr>
            <a:xfrm>
              <a:off x="3344114" y="4655214"/>
              <a:ext cx="120650" cy="107950"/>
            </a:xfrm>
            <a:custGeom>
              <a:avLst/>
              <a:gdLst/>
              <a:ahLst/>
              <a:cxnLst/>
              <a:rect l="l" t="t" r="r" b="b"/>
              <a:pathLst>
                <a:path w="120650" h="107950">
                  <a:moveTo>
                    <a:pt x="58787" y="0"/>
                  </a:moveTo>
                  <a:lnTo>
                    <a:pt x="36258" y="1874"/>
                  </a:lnTo>
                  <a:lnTo>
                    <a:pt x="17229" y="11364"/>
                  </a:lnTo>
                  <a:lnTo>
                    <a:pt x="4212" y="27785"/>
                  </a:lnTo>
                  <a:lnTo>
                    <a:pt x="0" y="48303"/>
                  </a:lnTo>
                  <a:lnTo>
                    <a:pt x="4962" y="68978"/>
                  </a:lnTo>
                  <a:lnTo>
                    <a:pt x="18010" y="87443"/>
                  </a:lnTo>
                  <a:lnTo>
                    <a:pt x="38058" y="101331"/>
                  </a:lnTo>
                  <a:lnTo>
                    <a:pt x="61583" y="107761"/>
                  </a:lnTo>
                  <a:lnTo>
                    <a:pt x="84114" y="105887"/>
                  </a:lnTo>
                  <a:lnTo>
                    <a:pt x="103141" y="96398"/>
                  </a:lnTo>
                  <a:lnTo>
                    <a:pt x="116150" y="79982"/>
                  </a:lnTo>
                  <a:lnTo>
                    <a:pt x="120363" y="59457"/>
                  </a:lnTo>
                  <a:lnTo>
                    <a:pt x="115401" y="38779"/>
                  </a:lnTo>
                  <a:lnTo>
                    <a:pt x="102352" y="20312"/>
                  </a:lnTo>
                  <a:lnTo>
                    <a:pt x="82305" y="6424"/>
                  </a:lnTo>
                  <a:lnTo>
                    <a:pt x="58787" y="0"/>
                  </a:lnTo>
                  <a:close/>
                </a:path>
              </a:pathLst>
            </a:custGeom>
            <a:solidFill>
              <a:srgbClr val="608FFC"/>
            </a:solidFill>
          </p:spPr>
          <p:txBody>
            <a:bodyPr wrap="square" lIns="0" tIns="0" rIns="0" bIns="0" rtlCol="0"/>
            <a:lstStyle/>
            <a:p>
              <a:endParaRPr/>
            </a:p>
          </p:txBody>
        </p:sp>
        <p:sp>
          <p:nvSpPr>
            <p:cNvPr id="135" name="object 135"/>
            <p:cNvSpPr/>
            <p:nvPr/>
          </p:nvSpPr>
          <p:spPr>
            <a:xfrm>
              <a:off x="3344114" y="4655214"/>
              <a:ext cx="120650" cy="107950"/>
            </a:xfrm>
            <a:custGeom>
              <a:avLst/>
              <a:gdLst/>
              <a:ahLst/>
              <a:cxnLst/>
              <a:rect l="l" t="t" r="r" b="b"/>
              <a:pathLst>
                <a:path w="120650" h="107950">
                  <a:moveTo>
                    <a:pt x="38058" y="101331"/>
                  </a:moveTo>
                  <a:lnTo>
                    <a:pt x="18010" y="87443"/>
                  </a:lnTo>
                  <a:lnTo>
                    <a:pt x="4962" y="68978"/>
                  </a:lnTo>
                  <a:lnTo>
                    <a:pt x="0" y="48303"/>
                  </a:lnTo>
                  <a:lnTo>
                    <a:pt x="4212" y="27785"/>
                  </a:lnTo>
                  <a:lnTo>
                    <a:pt x="17229" y="11364"/>
                  </a:lnTo>
                  <a:lnTo>
                    <a:pt x="36258" y="1874"/>
                  </a:lnTo>
                  <a:lnTo>
                    <a:pt x="58787" y="0"/>
                  </a:lnTo>
                  <a:lnTo>
                    <a:pt x="82305" y="6424"/>
                  </a:lnTo>
                  <a:lnTo>
                    <a:pt x="102352" y="20312"/>
                  </a:lnTo>
                  <a:lnTo>
                    <a:pt x="115401" y="38779"/>
                  </a:lnTo>
                  <a:lnTo>
                    <a:pt x="120363" y="59457"/>
                  </a:lnTo>
                  <a:lnTo>
                    <a:pt x="116150" y="79982"/>
                  </a:lnTo>
                  <a:lnTo>
                    <a:pt x="103141" y="96398"/>
                  </a:lnTo>
                  <a:lnTo>
                    <a:pt x="84114" y="105887"/>
                  </a:lnTo>
                  <a:lnTo>
                    <a:pt x="61583" y="107761"/>
                  </a:lnTo>
                  <a:lnTo>
                    <a:pt x="38058" y="101331"/>
                  </a:lnTo>
                  <a:close/>
                </a:path>
              </a:pathLst>
            </a:custGeom>
            <a:ln w="12700">
              <a:solidFill>
                <a:srgbClr val="000000"/>
              </a:solidFill>
            </a:ln>
          </p:spPr>
          <p:txBody>
            <a:bodyPr wrap="square" lIns="0" tIns="0" rIns="0" bIns="0" rtlCol="0"/>
            <a:lstStyle/>
            <a:p>
              <a:endParaRPr/>
            </a:p>
          </p:txBody>
        </p:sp>
        <p:sp>
          <p:nvSpPr>
            <p:cNvPr id="136" name="object 136"/>
            <p:cNvSpPr/>
            <p:nvPr/>
          </p:nvSpPr>
          <p:spPr>
            <a:xfrm>
              <a:off x="2656332" y="4209287"/>
              <a:ext cx="1193800" cy="0"/>
            </a:xfrm>
            <a:custGeom>
              <a:avLst/>
              <a:gdLst/>
              <a:ahLst/>
              <a:cxnLst/>
              <a:rect l="l" t="t" r="r" b="b"/>
              <a:pathLst>
                <a:path w="1193800">
                  <a:moveTo>
                    <a:pt x="1193291" y="0"/>
                  </a:moveTo>
                  <a:lnTo>
                    <a:pt x="0" y="0"/>
                  </a:lnTo>
                </a:path>
              </a:pathLst>
            </a:custGeom>
            <a:ln w="12192">
              <a:solidFill>
                <a:srgbClr val="000000"/>
              </a:solidFill>
            </a:ln>
          </p:spPr>
          <p:txBody>
            <a:bodyPr wrap="square" lIns="0" tIns="0" rIns="0" bIns="0" rtlCol="0"/>
            <a:lstStyle/>
            <a:p>
              <a:endParaRPr/>
            </a:p>
          </p:txBody>
        </p:sp>
        <p:sp>
          <p:nvSpPr>
            <p:cNvPr id="137" name="object 137"/>
            <p:cNvSpPr/>
            <p:nvPr/>
          </p:nvSpPr>
          <p:spPr>
            <a:xfrm>
              <a:off x="3328416" y="4338827"/>
              <a:ext cx="422275" cy="0"/>
            </a:xfrm>
            <a:custGeom>
              <a:avLst/>
              <a:gdLst/>
              <a:ahLst/>
              <a:cxnLst/>
              <a:rect l="l" t="t" r="r" b="b"/>
              <a:pathLst>
                <a:path w="422275">
                  <a:moveTo>
                    <a:pt x="0" y="0"/>
                  </a:moveTo>
                  <a:lnTo>
                    <a:pt x="422148" y="0"/>
                  </a:lnTo>
                </a:path>
              </a:pathLst>
            </a:custGeom>
            <a:ln w="12192">
              <a:solidFill>
                <a:srgbClr val="000000"/>
              </a:solidFill>
            </a:ln>
          </p:spPr>
          <p:txBody>
            <a:bodyPr wrap="square" lIns="0" tIns="0" rIns="0" bIns="0" rtlCol="0"/>
            <a:lstStyle/>
            <a:p>
              <a:endParaRPr/>
            </a:p>
          </p:txBody>
        </p:sp>
        <p:sp>
          <p:nvSpPr>
            <p:cNvPr id="138" name="object 138"/>
            <p:cNvSpPr/>
            <p:nvPr/>
          </p:nvSpPr>
          <p:spPr>
            <a:xfrm>
              <a:off x="3398520" y="4404359"/>
              <a:ext cx="281940" cy="0"/>
            </a:xfrm>
            <a:custGeom>
              <a:avLst/>
              <a:gdLst/>
              <a:ahLst/>
              <a:cxnLst/>
              <a:rect l="l" t="t" r="r" b="b"/>
              <a:pathLst>
                <a:path w="281939">
                  <a:moveTo>
                    <a:pt x="0" y="0"/>
                  </a:moveTo>
                  <a:lnTo>
                    <a:pt x="281940" y="0"/>
                  </a:lnTo>
                </a:path>
              </a:pathLst>
            </a:custGeom>
            <a:ln w="12192">
              <a:solidFill>
                <a:srgbClr val="000000"/>
              </a:solidFill>
            </a:ln>
          </p:spPr>
          <p:txBody>
            <a:bodyPr wrap="square" lIns="0" tIns="0" rIns="0" bIns="0" rtlCol="0"/>
            <a:lstStyle/>
            <a:p>
              <a:endParaRPr/>
            </a:p>
          </p:txBody>
        </p:sp>
        <p:sp>
          <p:nvSpPr>
            <p:cNvPr id="139" name="object 139"/>
            <p:cNvSpPr/>
            <p:nvPr/>
          </p:nvSpPr>
          <p:spPr>
            <a:xfrm>
              <a:off x="3468623" y="4471415"/>
              <a:ext cx="142240" cy="0"/>
            </a:xfrm>
            <a:custGeom>
              <a:avLst/>
              <a:gdLst/>
              <a:ahLst/>
              <a:cxnLst/>
              <a:rect l="l" t="t" r="r" b="b"/>
              <a:pathLst>
                <a:path w="142239">
                  <a:moveTo>
                    <a:pt x="0" y="0"/>
                  </a:moveTo>
                  <a:lnTo>
                    <a:pt x="141732" y="0"/>
                  </a:lnTo>
                </a:path>
              </a:pathLst>
            </a:custGeom>
            <a:ln w="12192">
              <a:solidFill>
                <a:srgbClr val="000000"/>
              </a:solidFill>
            </a:ln>
          </p:spPr>
          <p:txBody>
            <a:bodyPr wrap="square" lIns="0" tIns="0" rIns="0" bIns="0" rtlCol="0"/>
            <a:lstStyle/>
            <a:p>
              <a:endParaRPr/>
            </a:p>
          </p:txBody>
        </p:sp>
        <p:sp>
          <p:nvSpPr>
            <p:cNvPr id="140" name="object 140"/>
            <p:cNvSpPr/>
            <p:nvPr/>
          </p:nvSpPr>
          <p:spPr>
            <a:xfrm>
              <a:off x="3534155" y="4212335"/>
              <a:ext cx="0" cy="127000"/>
            </a:xfrm>
            <a:custGeom>
              <a:avLst/>
              <a:gdLst/>
              <a:ahLst/>
              <a:cxnLst/>
              <a:rect l="l" t="t" r="r" b="b"/>
              <a:pathLst>
                <a:path h="127000">
                  <a:moveTo>
                    <a:pt x="0" y="126492"/>
                  </a:moveTo>
                  <a:lnTo>
                    <a:pt x="0" y="0"/>
                  </a:lnTo>
                </a:path>
              </a:pathLst>
            </a:custGeom>
            <a:ln w="12192">
              <a:solidFill>
                <a:srgbClr val="000000"/>
              </a:solidFill>
            </a:ln>
          </p:spPr>
          <p:txBody>
            <a:bodyPr wrap="square" lIns="0" tIns="0" rIns="0" bIns="0" rtlCol="0"/>
            <a:lstStyle/>
            <a:p>
              <a:endParaRPr/>
            </a:p>
          </p:txBody>
        </p:sp>
        <p:sp>
          <p:nvSpPr>
            <p:cNvPr id="141" name="object 141"/>
            <p:cNvSpPr/>
            <p:nvPr/>
          </p:nvSpPr>
          <p:spPr>
            <a:xfrm>
              <a:off x="2409444" y="4209287"/>
              <a:ext cx="257810" cy="457200"/>
            </a:xfrm>
            <a:custGeom>
              <a:avLst/>
              <a:gdLst/>
              <a:ahLst/>
              <a:cxnLst/>
              <a:rect l="l" t="t" r="r" b="b"/>
              <a:pathLst>
                <a:path w="257810" h="457200">
                  <a:moveTo>
                    <a:pt x="0" y="457200"/>
                  </a:moveTo>
                  <a:lnTo>
                    <a:pt x="257556" y="0"/>
                  </a:lnTo>
                </a:path>
              </a:pathLst>
            </a:custGeom>
            <a:ln w="12191">
              <a:solidFill>
                <a:srgbClr val="000000"/>
              </a:solidFill>
            </a:ln>
          </p:spPr>
          <p:txBody>
            <a:bodyPr wrap="square" lIns="0" tIns="0" rIns="0" bIns="0" rtlCol="0"/>
            <a:lstStyle/>
            <a:p>
              <a:endParaRPr/>
            </a:p>
          </p:txBody>
        </p:sp>
      </p:grpSp>
      <p:grpSp>
        <p:nvGrpSpPr>
          <p:cNvPr id="142" name="object 142"/>
          <p:cNvGrpSpPr/>
          <p:nvPr/>
        </p:nvGrpSpPr>
        <p:grpSpPr>
          <a:xfrm>
            <a:off x="4961890" y="3996193"/>
            <a:ext cx="1783714" cy="1666239"/>
            <a:chOff x="4961890" y="3776217"/>
            <a:chExt cx="1783714" cy="1666239"/>
          </a:xfrm>
        </p:grpSpPr>
        <p:sp>
          <p:nvSpPr>
            <p:cNvPr id="143" name="object 143"/>
            <p:cNvSpPr/>
            <p:nvPr/>
          </p:nvSpPr>
          <p:spPr>
            <a:xfrm>
              <a:off x="5868162" y="4618481"/>
              <a:ext cx="786765" cy="0"/>
            </a:xfrm>
            <a:custGeom>
              <a:avLst/>
              <a:gdLst/>
              <a:ahLst/>
              <a:cxnLst/>
              <a:rect l="l" t="t" r="r" b="b"/>
              <a:pathLst>
                <a:path w="786765">
                  <a:moveTo>
                    <a:pt x="0" y="0"/>
                  </a:moveTo>
                  <a:lnTo>
                    <a:pt x="786384" y="0"/>
                  </a:lnTo>
                </a:path>
              </a:pathLst>
            </a:custGeom>
            <a:ln w="25908">
              <a:solidFill>
                <a:srgbClr val="0000C6"/>
              </a:solidFill>
            </a:ln>
          </p:spPr>
          <p:txBody>
            <a:bodyPr wrap="square" lIns="0" tIns="0" rIns="0" bIns="0" rtlCol="0"/>
            <a:lstStyle/>
            <a:p>
              <a:endParaRPr/>
            </a:p>
          </p:txBody>
        </p:sp>
        <p:sp>
          <p:nvSpPr>
            <p:cNvPr id="144" name="object 144"/>
            <p:cNvSpPr/>
            <p:nvPr/>
          </p:nvSpPr>
          <p:spPr>
            <a:xfrm>
              <a:off x="6531102" y="4557521"/>
              <a:ext cx="125095" cy="60960"/>
            </a:xfrm>
            <a:custGeom>
              <a:avLst/>
              <a:gdLst/>
              <a:ahLst/>
              <a:cxnLst/>
              <a:rect l="l" t="t" r="r" b="b"/>
              <a:pathLst>
                <a:path w="125095" h="60960">
                  <a:moveTo>
                    <a:pt x="124968" y="60959"/>
                  </a:moveTo>
                  <a:lnTo>
                    <a:pt x="0" y="0"/>
                  </a:lnTo>
                </a:path>
              </a:pathLst>
            </a:custGeom>
            <a:ln w="25908">
              <a:solidFill>
                <a:srgbClr val="0000C6"/>
              </a:solidFill>
            </a:ln>
          </p:spPr>
          <p:txBody>
            <a:bodyPr wrap="square" lIns="0" tIns="0" rIns="0" bIns="0" rtlCol="0"/>
            <a:lstStyle/>
            <a:p>
              <a:endParaRPr/>
            </a:p>
          </p:txBody>
        </p:sp>
        <p:sp>
          <p:nvSpPr>
            <p:cNvPr id="145" name="object 145"/>
            <p:cNvSpPr/>
            <p:nvPr/>
          </p:nvSpPr>
          <p:spPr>
            <a:xfrm>
              <a:off x="6523482" y="4618481"/>
              <a:ext cx="125095" cy="62865"/>
            </a:xfrm>
            <a:custGeom>
              <a:avLst/>
              <a:gdLst/>
              <a:ahLst/>
              <a:cxnLst/>
              <a:rect l="l" t="t" r="r" b="b"/>
              <a:pathLst>
                <a:path w="125095" h="62864">
                  <a:moveTo>
                    <a:pt x="124968" y="0"/>
                  </a:moveTo>
                  <a:lnTo>
                    <a:pt x="0" y="62484"/>
                  </a:lnTo>
                </a:path>
              </a:pathLst>
            </a:custGeom>
            <a:ln w="25907">
              <a:solidFill>
                <a:srgbClr val="0000C6"/>
              </a:solidFill>
            </a:ln>
          </p:spPr>
          <p:txBody>
            <a:bodyPr wrap="square" lIns="0" tIns="0" rIns="0" bIns="0" rtlCol="0"/>
            <a:lstStyle/>
            <a:p>
              <a:endParaRPr/>
            </a:p>
          </p:txBody>
        </p:sp>
        <p:sp>
          <p:nvSpPr>
            <p:cNvPr id="146" name="object 146"/>
            <p:cNvSpPr/>
            <p:nvPr/>
          </p:nvSpPr>
          <p:spPr>
            <a:xfrm>
              <a:off x="5050536" y="3854195"/>
              <a:ext cx="1612900" cy="1510665"/>
            </a:xfrm>
            <a:custGeom>
              <a:avLst/>
              <a:gdLst/>
              <a:ahLst/>
              <a:cxnLst/>
              <a:rect l="l" t="t" r="r" b="b"/>
              <a:pathLst>
                <a:path w="1612900" h="1510664">
                  <a:moveTo>
                    <a:pt x="0" y="755141"/>
                  </a:moveTo>
                  <a:lnTo>
                    <a:pt x="1471" y="709140"/>
                  </a:lnTo>
                  <a:lnTo>
                    <a:pt x="5829" y="663868"/>
                  </a:lnTo>
                  <a:lnTo>
                    <a:pt x="12988" y="619403"/>
                  </a:lnTo>
                  <a:lnTo>
                    <a:pt x="22866" y="575826"/>
                  </a:lnTo>
                  <a:lnTo>
                    <a:pt x="35377" y="533214"/>
                  </a:lnTo>
                  <a:lnTo>
                    <a:pt x="50437" y="491647"/>
                  </a:lnTo>
                  <a:lnTo>
                    <a:pt x="67962" y="451204"/>
                  </a:lnTo>
                  <a:lnTo>
                    <a:pt x="87868" y="411964"/>
                  </a:lnTo>
                  <a:lnTo>
                    <a:pt x="110069" y="374006"/>
                  </a:lnTo>
                  <a:lnTo>
                    <a:pt x="134482" y="337409"/>
                  </a:lnTo>
                  <a:lnTo>
                    <a:pt x="161023" y="302251"/>
                  </a:lnTo>
                  <a:lnTo>
                    <a:pt x="189607" y="268612"/>
                  </a:lnTo>
                  <a:lnTo>
                    <a:pt x="220149" y="236571"/>
                  </a:lnTo>
                  <a:lnTo>
                    <a:pt x="252567" y="206207"/>
                  </a:lnTo>
                  <a:lnTo>
                    <a:pt x="286774" y="177599"/>
                  </a:lnTo>
                  <a:lnTo>
                    <a:pt x="322687" y="150825"/>
                  </a:lnTo>
                  <a:lnTo>
                    <a:pt x="360221" y="125965"/>
                  </a:lnTo>
                  <a:lnTo>
                    <a:pt x="399293" y="103098"/>
                  </a:lnTo>
                  <a:lnTo>
                    <a:pt x="439818" y="82303"/>
                  </a:lnTo>
                  <a:lnTo>
                    <a:pt x="481711" y="63658"/>
                  </a:lnTo>
                  <a:lnTo>
                    <a:pt x="524888" y="47243"/>
                  </a:lnTo>
                  <a:lnTo>
                    <a:pt x="569265" y="33137"/>
                  </a:lnTo>
                  <a:lnTo>
                    <a:pt x="614757" y="21418"/>
                  </a:lnTo>
                  <a:lnTo>
                    <a:pt x="661281" y="12166"/>
                  </a:lnTo>
                  <a:lnTo>
                    <a:pt x="708751" y="5459"/>
                  </a:lnTo>
                  <a:lnTo>
                    <a:pt x="757084" y="1378"/>
                  </a:lnTo>
                  <a:lnTo>
                    <a:pt x="806196" y="0"/>
                  </a:lnTo>
                  <a:lnTo>
                    <a:pt x="855307" y="1378"/>
                  </a:lnTo>
                  <a:lnTo>
                    <a:pt x="903640" y="5459"/>
                  </a:lnTo>
                  <a:lnTo>
                    <a:pt x="951110" y="12166"/>
                  </a:lnTo>
                  <a:lnTo>
                    <a:pt x="997634" y="21418"/>
                  </a:lnTo>
                  <a:lnTo>
                    <a:pt x="1043126" y="33137"/>
                  </a:lnTo>
                  <a:lnTo>
                    <a:pt x="1087503" y="47243"/>
                  </a:lnTo>
                  <a:lnTo>
                    <a:pt x="1130680" y="63658"/>
                  </a:lnTo>
                  <a:lnTo>
                    <a:pt x="1172573" y="82303"/>
                  </a:lnTo>
                  <a:lnTo>
                    <a:pt x="1213098" y="103098"/>
                  </a:lnTo>
                  <a:lnTo>
                    <a:pt x="1252170" y="125965"/>
                  </a:lnTo>
                  <a:lnTo>
                    <a:pt x="1289704" y="150825"/>
                  </a:lnTo>
                  <a:lnTo>
                    <a:pt x="1325617" y="177599"/>
                  </a:lnTo>
                  <a:lnTo>
                    <a:pt x="1359824" y="206207"/>
                  </a:lnTo>
                  <a:lnTo>
                    <a:pt x="1392242" y="236571"/>
                  </a:lnTo>
                  <a:lnTo>
                    <a:pt x="1422784" y="268612"/>
                  </a:lnTo>
                  <a:lnTo>
                    <a:pt x="1451368" y="302251"/>
                  </a:lnTo>
                  <a:lnTo>
                    <a:pt x="1477909" y="337409"/>
                  </a:lnTo>
                  <a:lnTo>
                    <a:pt x="1502322" y="374006"/>
                  </a:lnTo>
                  <a:lnTo>
                    <a:pt x="1524523" y="411964"/>
                  </a:lnTo>
                  <a:lnTo>
                    <a:pt x="1544429" y="451204"/>
                  </a:lnTo>
                  <a:lnTo>
                    <a:pt x="1561954" y="491647"/>
                  </a:lnTo>
                  <a:lnTo>
                    <a:pt x="1577014" y="533214"/>
                  </a:lnTo>
                  <a:lnTo>
                    <a:pt x="1589525" y="575826"/>
                  </a:lnTo>
                  <a:lnTo>
                    <a:pt x="1599403" y="619403"/>
                  </a:lnTo>
                  <a:lnTo>
                    <a:pt x="1606562" y="663868"/>
                  </a:lnTo>
                  <a:lnTo>
                    <a:pt x="1610920" y="709140"/>
                  </a:lnTo>
                  <a:lnTo>
                    <a:pt x="1612392" y="755141"/>
                  </a:lnTo>
                  <a:lnTo>
                    <a:pt x="1610920" y="801143"/>
                  </a:lnTo>
                  <a:lnTo>
                    <a:pt x="1606562" y="846415"/>
                  </a:lnTo>
                  <a:lnTo>
                    <a:pt x="1599403" y="890880"/>
                  </a:lnTo>
                  <a:lnTo>
                    <a:pt x="1589525" y="934457"/>
                  </a:lnTo>
                  <a:lnTo>
                    <a:pt x="1577014" y="977069"/>
                  </a:lnTo>
                  <a:lnTo>
                    <a:pt x="1561954" y="1018636"/>
                  </a:lnTo>
                  <a:lnTo>
                    <a:pt x="1544429" y="1059079"/>
                  </a:lnTo>
                  <a:lnTo>
                    <a:pt x="1524523" y="1098319"/>
                  </a:lnTo>
                  <a:lnTo>
                    <a:pt x="1502322" y="1136277"/>
                  </a:lnTo>
                  <a:lnTo>
                    <a:pt x="1477909" y="1172874"/>
                  </a:lnTo>
                  <a:lnTo>
                    <a:pt x="1451368" y="1208032"/>
                  </a:lnTo>
                  <a:lnTo>
                    <a:pt x="1422784" y="1241671"/>
                  </a:lnTo>
                  <a:lnTo>
                    <a:pt x="1392242" y="1273712"/>
                  </a:lnTo>
                  <a:lnTo>
                    <a:pt x="1359824" y="1304076"/>
                  </a:lnTo>
                  <a:lnTo>
                    <a:pt x="1325617" y="1332684"/>
                  </a:lnTo>
                  <a:lnTo>
                    <a:pt x="1289704" y="1359458"/>
                  </a:lnTo>
                  <a:lnTo>
                    <a:pt x="1252170" y="1384318"/>
                  </a:lnTo>
                  <a:lnTo>
                    <a:pt x="1213098" y="1407185"/>
                  </a:lnTo>
                  <a:lnTo>
                    <a:pt x="1172573" y="1427980"/>
                  </a:lnTo>
                  <a:lnTo>
                    <a:pt x="1130680" y="1446625"/>
                  </a:lnTo>
                  <a:lnTo>
                    <a:pt x="1087503" y="1463040"/>
                  </a:lnTo>
                  <a:lnTo>
                    <a:pt x="1043126" y="1477146"/>
                  </a:lnTo>
                  <a:lnTo>
                    <a:pt x="997634" y="1488865"/>
                  </a:lnTo>
                  <a:lnTo>
                    <a:pt x="951110" y="1498117"/>
                  </a:lnTo>
                  <a:lnTo>
                    <a:pt x="903640" y="1504824"/>
                  </a:lnTo>
                  <a:lnTo>
                    <a:pt x="855307" y="1508905"/>
                  </a:lnTo>
                  <a:lnTo>
                    <a:pt x="806196" y="1510283"/>
                  </a:lnTo>
                  <a:lnTo>
                    <a:pt x="757084" y="1508905"/>
                  </a:lnTo>
                  <a:lnTo>
                    <a:pt x="708751" y="1504824"/>
                  </a:lnTo>
                  <a:lnTo>
                    <a:pt x="661281" y="1498117"/>
                  </a:lnTo>
                  <a:lnTo>
                    <a:pt x="614757" y="1488865"/>
                  </a:lnTo>
                  <a:lnTo>
                    <a:pt x="569265" y="1477146"/>
                  </a:lnTo>
                  <a:lnTo>
                    <a:pt x="524888" y="1463040"/>
                  </a:lnTo>
                  <a:lnTo>
                    <a:pt x="481711" y="1446625"/>
                  </a:lnTo>
                  <a:lnTo>
                    <a:pt x="439818" y="1427980"/>
                  </a:lnTo>
                  <a:lnTo>
                    <a:pt x="399293" y="1407185"/>
                  </a:lnTo>
                  <a:lnTo>
                    <a:pt x="360221" y="1384318"/>
                  </a:lnTo>
                  <a:lnTo>
                    <a:pt x="322687" y="1359458"/>
                  </a:lnTo>
                  <a:lnTo>
                    <a:pt x="286774" y="1332684"/>
                  </a:lnTo>
                  <a:lnTo>
                    <a:pt x="252567" y="1304076"/>
                  </a:lnTo>
                  <a:lnTo>
                    <a:pt x="220149" y="1273712"/>
                  </a:lnTo>
                  <a:lnTo>
                    <a:pt x="189607" y="1241671"/>
                  </a:lnTo>
                  <a:lnTo>
                    <a:pt x="161023" y="1208032"/>
                  </a:lnTo>
                  <a:lnTo>
                    <a:pt x="134482" y="1172874"/>
                  </a:lnTo>
                  <a:lnTo>
                    <a:pt x="110069" y="1136277"/>
                  </a:lnTo>
                  <a:lnTo>
                    <a:pt x="87868" y="1098319"/>
                  </a:lnTo>
                  <a:lnTo>
                    <a:pt x="67962" y="1059079"/>
                  </a:lnTo>
                  <a:lnTo>
                    <a:pt x="50437" y="1018636"/>
                  </a:lnTo>
                  <a:lnTo>
                    <a:pt x="35377" y="977069"/>
                  </a:lnTo>
                  <a:lnTo>
                    <a:pt x="22866" y="934457"/>
                  </a:lnTo>
                  <a:lnTo>
                    <a:pt x="12988" y="890880"/>
                  </a:lnTo>
                  <a:lnTo>
                    <a:pt x="5829" y="846415"/>
                  </a:lnTo>
                  <a:lnTo>
                    <a:pt x="1471" y="801143"/>
                  </a:lnTo>
                  <a:lnTo>
                    <a:pt x="0" y="755141"/>
                  </a:lnTo>
                  <a:close/>
                </a:path>
              </a:pathLst>
            </a:custGeom>
            <a:ln w="12192">
              <a:solidFill>
                <a:srgbClr val="000000"/>
              </a:solidFill>
            </a:ln>
          </p:spPr>
          <p:txBody>
            <a:bodyPr wrap="square" lIns="0" tIns="0" rIns="0" bIns="0" rtlCol="0"/>
            <a:lstStyle/>
            <a:p>
              <a:endParaRPr/>
            </a:p>
          </p:txBody>
        </p:sp>
        <p:sp>
          <p:nvSpPr>
            <p:cNvPr id="147" name="object 147"/>
            <p:cNvSpPr/>
            <p:nvPr/>
          </p:nvSpPr>
          <p:spPr>
            <a:xfrm>
              <a:off x="5856732" y="5370575"/>
              <a:ext cx="0" cy="66040"/>
            </a:xfrm>
            <a:custGeom>
              <a:avLst/>
              <a:gdLst/>
              <a:ahLst/>
              <a:cxnLst/>
              <a:rect l="l" t="t" r="r" b="b"/>
              <a:pathLst>
                <a:path h="66039">
                  <a:moveTo>
                    <a:pt x="0" y="0"/>
                  </a:moveTo>
                  <a:lnTo>
                    <a:pt x="0" y="65532"/>
                  </a:lnTo>
                </a:path>
              </a:pathLst>
            </a:custGeom>
            <a:ln w="12192">
              <a:solidFill>
                <a:srgbClr val="000000"/>
              </a:solidFill>
            </a:ln>
          </p:spPr>
          <p:txBody>
            <a:bodyPr wrap="square" lIns="0" tIns="0" rIns="0" bIns="0" rtlCol="0"/>
            <a:lstStyle/>
            <a:p>
              <a:endParaRPr/>
            </a:p>
          </p:txBody>
        </p:sp>
        <p:sp>
          <p:nvSpPr>
            <p:cNvPr id="148" name="object 148"/>
            <p:cNvSpPr/>
            <p:nvPr/>
          </p:nvSpPr>
          <p:spPr>
            <a:xfrm>
              <a:off x="5850636" y="3782567"/>
              <a:ext cx="0" cy="67310"/>
            </a:xfrm>
            <a:custGeom>
              <a:avLst/>
              <a:gdLst/>
              <a:ahLst/>
              <a:cxnLst/>
              <a:rect l="l" t="t" r="r" b="b"/>
              <a:pathLst>
                <a:path h="67310">
                  <a:moveTo>
                    <a:pt x="0" y="0"/>
                  </a:moveTo>
                  <a:lnTo>
                    <a:pt x="0" y="67055"/>
                  </a:lnTo>
                </a:path>
              </a:pathLst>
            </a:custGeom>
            <a:ln w="12192">
              <a:solidFill>
                <a:srgbClr val="000000"/>
              </a:solidFill>
            </a:ln>
          </p:spPr>
          <p:txBody>
            <a:bodyPr wrap="square" lIns="0" tIns="0" rIns="0" bIns="0" rtlCol="0"/>
            <a:lstStyle/>
            <a:p>
              <a:endParaRPr/>
            </a:p>
          </p:txBody>
        </p:sp>
        <p:sp>
          <p:nvSpPr>
            <p:cNvPr id="149" name="object 149"/>
            <p:cNvSpPr/>
            <p:nvPr/>
          </p:nvSpPr>
          <p:spPr>
            <a:xfrm>
              <a:off x="4968240" y="4610100"/>
              <a:ext cx="71755" cy="0"/>
            </a:xfrm>
            <a:custGeom>
              <a:avLst/>
              <a:gdLst/>
              <a:ahLst/>
              <a:cxnLst/>
              <a:rect l="l" t="t" r="r" b="b"/>
              <a:pathLst>
                <a:path w="71754">
                  <a:moveTo>
                    <a:pt x="71627" y="0"/>
                  </a:moveTo>
                  <a:lnTo>
                    <a:pt x="0" y="0"/>
                  </a:lnTo>
                </a:path>
              </a:pathLst>
            </a:custGeom>
            <a:ln w="12192">
              <a:solidFill>
                <a:srgbClr val="000000"/>
              </a:solidFill>
            </a:ln>
          </p:spPr>
          <p:txBody>
            <a:bodyPr wrap="square" lIns="0" tIns="0" rIns="0" bIns="0" rtlCol="0"/>
            <a:lstStyle/>
            <a:p>
              <a:endParaRPr/>
            </a:p>
          </p:txBody>
        </p:sp>
        <p:sp>
          <p:nvSpPr>
            <p:cNvPr id="150" name="object 150"/>
            <p:cNvSpPr/>
            <p:nvPr/>
          </p:nvSpPr>
          <p:spPr>
            <a:xfrm>
              <a:off x="6669024" y="4614671"/>
              <a:ext cx="70485" cy="0"/>
            </a:xfrm>
            <a:custGeom>
              <a:avLst/>
              <a:gdLst/>
              <a:ahLst/>
              <a:cxnLst/>
              <a:rect l="l" t="t" r="r" b="b"/>
              <a:pathLst>
                <a:path w="70484">
                  <a:moveTo>
                    <a:pt x="0" y="0"/>
                  </a:moveTo>
                  <a:lnTo>
                    <a:pt x="70104" y="0"/>
                  </a:lnTo>
                </a:path>
              </a:pathLst>
            </a:custGeom>
            <a:ln w="12192">
              <a:solidFill>
                <a:srgbClr val="000000"/>
              </a:solidFill>
            </a:ln>
          </p:spPr>
          <p:txBody>
            <a:bodyPr wrap="square" lIns="0" tIns="0" rIns="0" bIns="0" rtlCol="0"/>
            <a:lstStyle/>
            <a:p>
              <a:endParaRPr/>
            </a:p>
          </p:txBody>
        </p:sp>
      </p:grpSp>
      <p:sp>
        <p:nvSpPr>
          <p:cNvPr id="151" name="object 151"/>
          <p:cNvSpPr txBox="1"/>
          <p:nvPr/>
        </p:nvSpPr>
        <p:spPr>
          <a:xfrm>
            <a:off x="5906830" y="5626230"/>
            <a:ext cx="199390" cy="162560"/>
          </a:xfrm>
          <a:prstGeom prst="rect">
            <a:avLst/>
          </a:prstGeom>
        </p:spPr>
        <p:txBody>
          <a:bodyPr vert="horz" wrap="square" lIns="0" tIns="12700" rIns="0" bIns="0" rtlCol="0">
            <a:spAutoFit/>
          </a:bodyPr>
          <a:lstStyle/>
          <a:p>
            <a:pPr marL="12700">
              <a:lnSpc>
                <a:spcPct val="100000"/>
              </a:lnSpc>
              <a:spcBef>
                <a:spcPts val="100"/>
              </a:spcBef>
            </a:pPr>
            <a:r>
              <a:rPr sz="900" spc="-25" dirty="0">
                <a:latin typeface="Arial"/>
                <a:cs typeface="Arial"/>
              </a:rPr>
              <a:t>90°</a:t>
            </a:r>
            <a:endParaRPr sz="900">
              <a:latin typeface="Arial"/>
              <a:cs typeface="Arial"/>
            </a:endParaRPr>
          </a:p>
        </p:txBody>
      </p:sp>
      <p:sp>
        <p:nvSpPr>
          <p:cNvPr id="152" name="object 152"/>
          <p:cNvSpPr txBox="1"/>
          <p:nvPr/>
        </p:nvSpPr>
        <p:spPr>
          <a:xfrm>
            <a:off x="4765888" y="4843617"/>
            <a:ext cx="217804" cy="299720"/>
          </a:xfrm>
          <a:prstGeom prst="rect">
            <a:avLst/>
          </a:prstGeom>
        </p:spPr>
        <p:txBody>
          <a:bodyPr vert="horz" wrap="square" lIns="0" tIns="12700" rIns="0" bIns="0" rtlCol="0">
            <a:spAutoFit/>
          </a:bodyPr>
          <a:lstStyle/>
          <a:p>
            <a:pPr marL="12700">
              <a:lnSpc>
                <a:spcPct val="100000"/>
              </a:lnSpc>
              <a:spcBef>
                <a:spcPts val="100"/>
              </a:spcBef>
            </a:pPr>
            <a:r>
              <a:rPr sz="900" spc="-25" dirty="0">
                <a:latin typeface="Arial"/>
                <a:cs typeface="Arial"/>
              </a:rPr>
              <a:t>180</a:t>
            </a:r>
            <a:endParaRPr sz="900">
              <a:latin typeface="Arial"/>
              <a:cs typeface="Arial"/>
            </a:endParaRPr>
          </a:p>
          <a:p>
            <a:pPr marL="12700">
              <a:lnSpc>
                <a:spcPct val="100000"/>
              </a:lnSpc>
            </a:pPr>
            <a:r>
              <a:rPr sz="900" dirty="0">
                <a:latin typeface="Arial"/>
                <a:cs typeface="Arial"/>
              </a:rPr>
              <a:t>°</a:t>
            </a:r>
            <a:endParaRPr sz="900">
              <a:latin typeface="Arial"/>
              <a:cs typeface="Arial"/>
            </a:endParaRPr>
          </a:p>
        </p:txBody>
      </p:sp>
      <p:sp>
        <p:nvSpPr>
          <p:cNvPr id="153" name="object 153"/>
          <p:cNvSpPr txBox="1"/>
          <p:nvPr/>
        </p:nvSpPr>
        <p:spPr>
          <a:xfrm>
            <a:off x="6736077" y="4711373"/>
            <a:ext cx="135255" cy="162560"/>
          </a:xfrm>
          <a:prstGeom prst="rect">
            <a:avLst/>
          </a:prstGeom>
        </p:spPr>
        <p:txBody>
          <a:bodyPr vert="horz" wrap="square" lIns="0" tIns="12700" rIns="0" bIns="0" rtlCol="0">
            <a:spAutoFit/>
          </a:bodyPr>
          <a:lstStyle/>
          <a:p>
            <a:pPr marL="12700">
              <a:lnSpc>
                <a:spcPct val="100000"/>
              </a:lnSpc>
              <a:spcBef>
                <a:spcPts val="100"/>
              </a:spcBef>
            </a:pPr>
            <a:r>
              <a:rPr sz="900" spc="-25" dirty="0">
                <a:latin typeface="Arial"/>
                <a:cs typeface="Arial"/>
              </a:rPr>
              <a:t>0°</a:t>
            </a:r>
            <a:endParaRPr sz="900">
              <a:latin typeface="Arial"/>
              <a:cs typeface="Arial"/>
            </a:endParaRPr>
          </a:p>
        </p:txBody>
      </p:sp>
      <p:grpSp>
        <p:nvGrpSpPr>
          <p:cNvPr id="154" name="object 154"/>
          <p:cNvGrpSpPr/>
          <p:nvPr/>
        </p:nvGrpSpPr>
        <p:grpSpPr>
          <a:xfrm>
            <a:off x="5451347" y="4170184"/>
            <a:ext cx="996950" cy="708660"/>
            <a:chOff x="5451347" y="3950208"/>
            <a:chExt cx="996950" cy="708660"/>
          </a:xfrm>
        </p:grpSpPr>
        <p:sp>
          <p:nvSpPr>
            <p:cNvPr id="155" name="object 155"/>
            <p:cNvSpPr/>
            <p:nvPr/>
          </p:nvSpPr>
          <p:spPr>
            <a:xfrm>
              <a:off x="5465825" y="3964686"/>
              <a:ext cx="393700" cy="637540"/>
            </a:xfrm>
            <a:custGeom>
              <a:avLst/>
              <a:gdLst/>
              <a:ahLst/>
              <a:cxnLst/>
              <a:rect l="l" t="t" r="r" b="b"/>
              <a:pathLst>
                <a:path w="393700" h="637539">
                  <a:moveTo>
                    <a:pt x="393191" y="637032"/>
                  </a:moveTo>
                  <a:lnTo>
                    <a:pt x="0" y="0"/>
                  </a:lnTo>
                </a:path>
              </a:pathLst>
            </a:custGeom>
            <a:ln w="25908">
              <a:solidFill>
                <a:srgbClr val="0000C6"/>
              </a:solidFill>
            </a:ln>
          </p:spPr>
          <p:txBody>
            <a:bodyPr wrap="square" lIns="0" tIns="0" rIns="0" bIns="0" rtlCol="0"/>
            <a:lstStyle/>
            <a:p>
              <a:endParaRPr/>
            </a:p>
          </p:txBody>
        </p:sp>
        <p:sp>
          <p:nvSpPr>
            <p:cNvPr id="156" name="object 156"/>
            <p:cNvSpPr/>
            <p:nvPr/>
          </p:nvSpPr>
          <p:spPr>
            <a:xfrm>
              <a:off x="5464301" y="3963162"/>
              <a:ext cx="6350" cy="132715"/>
            </a:xfrm>
            <a:custGeom>
              <a:avLst/>
              <a:gdLst/>
              <a:ahLst/>
              <a:cxnLst/>
              <a:rect l="l" t="t" r="r" b="b"/>
              <a:pathLst>
                <a:path w="6350" h="132714">
                  <a:moveTo>
                    <a:pt x="0" y="0"/>
                  </a:moveTo>
                  <a:lnTo>
                    <a:pt x="6096" y="132588"/>
                  </a:lnTo>
                </a:path>
              </a:pathLst>
            </a:custGeom>
            <a:ln w="25908">
              <a:solidFill>
                <a:srgbClr val="0000C6"/>
              </a:solidFill>
            </a:ln>
          </p:spPr>
          <p:txBody>
            <a:bodyPr wrap="square" lIns="0" tIns="0" rIns="0" bIns="0" rtlCol="0"/>
            <a:lstStyle/>
            <a:p>
              <a:endParaRPr/>
            </a:p>
          </p:txBody>
        </p:sp>
        <p:sp>
          <p:nvSpPr>
            <p:cNvPr id="157" name="object 157"/>
            <p:cNvSpPr/>
            <p:nvPr/>
          </p:nvSpPr>
          <p:spPr>
            <a:xfrm>
              <a:off x="5468873" y="3969258"/>
              <a:ext cx="119380" cy="71755"/>
            </a:xfrm>
            <a:custGeom>
              <a:avLst/>
              <a:gdLst/>
              <a:ahLst/>
              <a:cxnLst/>
              <a:rect l="l" t="t" r="r" b="b"/>
              <a:pathLst>
                <a:path w="119379" h="71754">
                  <a:moveTo>
                    <a:pt x="0" y="0"/>
                  </a:moveTo>
                  <a:lnTo>
                    <a:pt x="118872" y="71628"/>
                  </a:lnTo>
                </a:path>
              </a:pathLst>
            </a:custGeom>
            <a:ln w="25907">
              <a:solidFill>
                <a:srgbClr val="0000C6"/>
              </a:solidFill>
            </a:ln>
          </p:spPr>
          <p:txBody>
            <a:bodyPr wrap="square" lIns="0" tIns="0" rIns="0" bIns="0" rtlCol="0"/>
            <a:lstStyle/>
            <a:p>
              <a:endParaRPr/>
            </a:p>
          </p:txBody>
        </p:sp>
        <p:sp>
          <p:nvSpPr>
            <p:cNvPr id="158" name="object 158"/>
            <p:cNvSpPr/>
            <p:nvPr/>
          </p:nvSpPr>
          <p:spPr>
            <a:xfrm>
              <a:off x="5597715" y="4178325"/>
              <a:ext cx="251460" cy="412115"/>
            </a:xfrm>
            <a:custGeom>
              <a:avLst/>
              <a:gdLst/>
              <a:ahLst/>
              <a:cxnLst/>
              <a:rect l="l" t="t" r="r" b="b"/>
              <a:pathLst>
                <a:path w="251460" h="412114">
                  <a:moveTo>
                    <a:pt x="251396" y="411962"/>
                  </a:moveTo>
                  <a:lnTo>
                    <a:pt x="0" y="0"/>
                  </a:lnTo>
                </a:path>
              </a:pathLst>
            </a:custGeom>
            <a:ln w="12700">
              <a:solidFill>
                <a:srgbClr val="FB0128"/>
              </a:solidFill>
            </a:ln>
          </p:spPr>
          <p:txBody>
            <a:bodyPr wrap="square" lIns="0" tIns="0" rIns="0" bIns="0" rtlCol="0"/>
            <a:lstStyle/>
            <a:p>
              <a:endParaRPr/>
            </a:p>
          </p:txBody>
        </p:sp>
        <p:sp>
          <p:nvSpPr>
            <p:cNvPr id="159" name="object 159"/>
            <p:cNvSpPr/>
            <p:nvPr/>
          </p:nvSpPr>
          <p:spPr>
            <a:xfrm>
              <a:off x="5558029" y="4113274"/>
              <a:ext cx="99060" cy="128270"/>
            </a:xfrm>
            <a:custGeom>
              <a:avLst/>
              <a:gdLst/>
              <a:ahLst/>
              <a:cxnLst/>
              <a:rect l="l" t="t" r="r" b="b"/>
              <a:pathLst>
                <a:path w="99060" h="128270">
                  <a:moveTo>
                    <a:pt x="0" y="0"/>
                  </a:moveTo>
                  <a:lnTo>
                    <a:pt x="33629" y="128257"/>
                  </a:lnTo>
                  <a:lnTo>
                    <a:pt x="39687" y="65049"/>
                  </a:lnTo>
                  <a:lnTo>
                    <a:pt x="98666" y="88569"/>
                  </a:lnTo>
                  <a:lnTo>
                    <a:pt x="0" y="0"/>
                  </a:lnTo>
                  <a:close/>
                </a:path>
              </a:pathLst>
            </a:custGeom>
            <a:solidFill>
              <a:srgbClr val="FB0128"/>
            </a:solidFill>
          </p:spPr>
          <p:txBody>
            <a:bodyPr wrap="square" lIns="0" tIns="0" rIns="0" bIns="0" rtlCol="0"/>
            <a:lstStyle/>
            <a:p>
              <a:endParaRPr/>
            </a:p>
          </p:txBody>
        </p:sp>
        <p:sp>
          <p:nvSpPr>
            <p:cNvPr id="160" name="object 160"/>
            <p:cNvSpPr/>
            <p:nvPr/>
          </p:nvSpPr>
          <p:spPr>
            <a:xfrm>
              <a:off x="5858255" y="4619244"/>
              <a:ext cx="513715" cy="1905"/>
            </a:xfrm>
            <a:custGeom>
              <a:avLst/>
              <a:gdLst/>
              <a:ahLst/>
              <a:cxnLst/>
              <a:rect l="l" t="t" r="r" b="b"/>
              <a:pathLst>
                <a:path w="513714" h="1904">
                  <a:moveTo>
                    <a:pt x="0" y="0"/>
                  </a:moveTo>
                  <a:lnTo>
                    <a:pt x="513588" y="1320"/>
                  </a:lnTo>
                </a:path>
              </a:pathLst>
            </a:custGeom>
            <a:ln w="12700">
              <a:solidFill>
                <a:srgbClr val="FB0128"/>
              </a:solidFill>
            </a:ln>
          </p:spPr>
          <p:txBody>
            <a:bodyPr wrap="square" lIns="0" tIns="0" rIns="0" bIns="0" rtlCol="0"/>
            <a:lstStyle/>
            <a:p>
              <a:endParaRPr/>
            </a:p>
          </p:txBody>
        </p:sp>
        <p:sp>
          <p:nvSpPr>
            <p:cNvPr id="161" name="object 161"/>
            <p:cNvSpPr/>
            <p:nvPr/>
          </p:nvSpPr>
          <p:spPr>
            <a:xfrm>
              <a:off x="6320942" y="4582327"/>
              <a:ext cx="127635" cy="76200"/>
            </a:xfrm>
            <a:custGeom>
              <a:avLst/>
              <a:gdLst/>
              <a:ahLst/>
              <a:cxnLst/>
              <a:rect l="l" t="t" r="r" b="b"/>
              <a:pathLst>
                <a:path w="127635" h="76200">
                  <a:moveTo>
                    <a:pt x="203" y="0"/>
                  </a:moveTo>
                  <a:lnTo>
                    <a:pt x="50901" y="38239"/>
                  </a:lnTo>
                  <a:lnTo>
                    <a:pt x="0" y="76199"/>
                  </a:lnTo>
                  <a:lnTo>
                    <a:pt x="127101" y="38442"/>
                  </a:lnTo>
                  <a:lnTo>
                    <a:pt x="203" y="0"/>
                  </a:lnTo>
                  <a:close/>
                </a:path>
              </a:pathLst>
            </a:custGeom>
            <a:solidFill>
              <a:srgbClr val="FB0128"/>
            </a:solidFill>
          </p:spPr>
          <p:txBody>
            <a:bodyPr wrap="square" lIns="0" tIns="0" rIns="0" bIns="0" rtlCol="0"/>
            <a:lstStyle/>
            <a:p>
              <a:endParaRPr/>
            </a:p>
          </p:txBody>
        </p:sp>
      </p:grpSp>
      <p:sp>
        <p:nvSpPr>
          <p:cNvPr id="162" name="object 162"/>
          <p:cNvSpPr txBox="1"/>
          <p:nvPr/>
        </p:nvSpPr>
        <p:spPr>
          <a:xfrm>
            <a:off x="5410439" y="5874070"/>
            <a:ext cx="939800" cy="269240"/>
          </a:xfrm>
          <a:prstGeom prst="rect">
            <a:avLst/>
          </a:prstGeom>
        </p:spPr>
        <p:txBody>
          <a:bodyPr vert="horz" wrap="square" lIns="0" tIns="12065" rIns="0" bIns="0" rtlCol="0">
            <a:spAutoFit/>
          </a:bodyPr>
          <a:lstStyle/>
          <a:p>
            <a:pPr marL="12700">
              <a:lnSpc>
                <a:spcPct val="100000"/>
              </a:lnSpc>
              <a:spcBef>
                <a:spcPts val="95"/>
              </a:spcBef>
            </a:pPr>
            <a:r>
              <a:rPr sz="1600" dirty="0">
                <a:latin typeface="Arial"/>
                <a:cs typeface="Arial"/>
              </a:rPr>
              <a:t>2</a:t>
            </a:r>
            <a:r>
              <a:rPr sz="1600" spc="-15" dirty="0">
                <a:latin typeface="Arial"/>
                <a:cs typeface="Arial"/>
              </a:rPr>
              <a:t> </a:t>
            </a:r>
            <a:r>
              <a:rPr sz="1600" spc="-10" dirty="0">
                <a:latin typeface="Arial"/>
                <a:cs typeface="Arial"/>
              </a:rPr>
              <a:t>Element</a:t>
            </a:r>
            <a:endParaRPr sz="1600">
              <a:latin typeface="Arial"/>
              <a:cs typeface="Arial"/>
            </a:endParaRPr>
          </a:p>
        </p:txBody>
      </p:sp>
      <p:grpSp>
        <p:nvGrpSpPr>
          <p:cNvPr id="163" name="object 163"/>
          <p:cNvGrpSpPr/>
          <p:nvPr/>
        </p:nvGrpSpPr>
        <p:grpSpPr>
          <a:xfrm>
            <a:off x="4961890" y="1632470"/>
            <a:ext cx="1783714" cy="1666239"/>
            <a:chOff x="4961890" y="1412494"/>
            <a:chExt cx="1783714" cy="1666239"/>
          </a:xfrm>
        </p:grpSpPr>
        <p:sp>
          <p:nvSpPr>
            <p:cNvPr id="164" name="object 164"/>
            <p:cNvSpPr/>
            <p:nvPr/>
          </p:nvSpPr>
          <p:spPr>
            <a:xfrm>
              <a:off x="5868162" y="2254758"/>
              <a:ext cx="786765" cy="0"/>
            </a:xfrm>
            <a:custGeom>
              <a:avLst/>
              <a:gdLst/>
              <a:ahLst/>
              <a:cxnLst/>
              <a:rect l="l" t="t" r="r" b="b"/>
              <a:pathLst>
                <a:path w="786765">
                  <a:moveTo>
                    <a:pt x="0" y="0"/>
                  </a:moveTo>
                  <a:lnTo>
                    <a:pt x="786384" y="0"/>
                  </a:lnTo>
                </a:path>
              </a:pathLst>
            </a:custGeom>
            <a:ln w="25908">
              <a:solidFill>
                <a:srgbClr val="0000C6"/>
              </a:solidFill>
            </a:ln>
          </p:spPr>
          <p:txBody>
            <a:bodyPr wrap="square" lIns="0" tIns="0" rIns="0" bIns="0" rtlCol="0"/>
            <a:lstStyle/>
            <a:p>
              <a:endParaRPr/>
            </a:p>
          </p:txBody>
        </p:sp>
        <p:sp>
          <p:nvSpPr>
            <p:cNvPr id="165" name="object 165"/>
            <p:cNvSpPr/>
            <p:nvPr/>
          </p:nvSpPr>
          <p:spPr>
            <a:xfrm>
              <a:off x="6531102" y="2192274"/>
              <a:ext cx="125095" cy="62865"/>
            </a:xfrm>
            <a:custGeom>
              <a:avLst/>
              <a:gdLst/>
              <a:ahLst/>
              <a:cxnLst/>
              <a:rect l="l" t="t" r="r" b="b"/>
              <a:pathLst>
                <a:path w="125095" h="62864">
                  <a:moveTo>
                    <a:pt x="124968" y="62484"/>
                  </a:moveTo>
                  <a:lnTo>
                    <a:pt x="0" y="0"/>
                  </a:lnTo>
                </a:path>
              </a:pathLst>
            </a:custGeom>
            <a:ln w="25907">
              <a:solidFill>
                <a:srgbClr val="0000C6"/>
              </a:solidFill>
            </a:ln>
          </p:spPr>
          <p:txBody>
            <a:bodyPr wrap="square" lIns="0" tIns="0" rIns="0" bIns="0" rtlCol="0"/>
            <a:lstStyle/>
            <a:p>
              <a:endParaRPr/>
            </a:p>
          </p:txBody>
        </p:sp>
        <p:sp>
          <p:nvSpPr>
            <p:cNvPr id="166" name="object 166"/>
            <p:cNvSpPr/>
            <p:nvPr/>
          </p:nvSpPr>
          <p:spPr>
            <a:xfrm>
              <a:off x="6523482" y="2254758"/>
              <a:ext cx="125095" cy="62865"/>
            </a:xfrm>
            <a:custGeom>
              <a:avLst/>
              <a:gdLst/>
              <a:ahLst/>
              <a:cxnLst/>
              <a:rect l="l" t="t" r="r" b="b"/>
              <a:pathLst>
                <a:path w="125095" h="62864">
                  <a:moveTo>
                    <a:pt x="124968" y="0"/>
                  </a:moveTo>
                  <a:lnTo>
                    <a:pt x="0" y="62484"/>
                  </a:lnTo>
                </a:path>
              </a:pathLst>
            </a:custGeom>
            <a:ln w="25907">
              <a:solidFill>
                <a:srgbClr val="0000C6"/>
              </a:solidFill>
            </a:ln>
          </p:spPr>
          <p:txBody>
            <a:bodyPr wrap="square" lIns="0" tIns="0" rIns="0" bIns="0" rtlCol="0"/>
            <a:lstStyle/>
            <a:p>
              <a:endParaRPr/>
            </a:p>
          </p:txBody>
        </p:sp>
        <p:sp>
          <p:nvSpPr>
            <p:cNvPr id="167" name="object 167"/>
            <p:cNvSpPr/>
            <p:nvPr/>
          </p:nvSpPr>
          <p:spPr>
            <a:xfrm>
              <a:off x="5050536" y="1490472"/>
              <a:ext cx="1612900" cy="1510665"/>
            </a:xfrm>
            <a:custGeom>
              <a:avLst/>
              <a:gdLst/>
              <a:ahLst/>
              <a:cxnLst/>
              <a:rect l="l" t="t" r="r" b="b"/>
              <a:pathLst>
                <a:path w="1612900" h="1510664">
                  <a:moveTo>
                    <a:pt x="0" y="755141"/>
                  </a:moveTo>
                  <a:lnTo>
                    <a:pt x="1471" y="709140"/>
                  </a:lnTo>
                  <a:lnTo>
                    <a:pt x="5829" y="663868"/>
                  </a:lnTo>
                  <a:lnTo>
                    <a:pt x="12988" y="619403"/>
                  </a:lnTo>
                  <a:lnTo>
                    <a:pt x="22866" y="575826"/>
                  </a:lnTo>
                  <a:lnTo>
                    <a:pt x="35377" y="533214"/>
                  </a:lnTo>
                  <a:lnTo>
                    <a:pt x="50437" y="491647"/>
                  </a:lnTo>
                  <a:lnTo>
                    <a:pt x="67962" y="451204"/>
                  </a:lnTo>
                  <a:lnTo>
                    <a:pt x="87868" y="411964"/>
                  </a:lnTo>
                  <a:lnTo>
                    <a:pt x="110069" y="374006"/>
                  </a:lnTo>
                  <a:lnTo>
                    <a:pt x="134482" y="337409"/>
                  </a:lnTo>
                  <a:lnTo>
                    <a:pt x="161023" y="302251"/>
                  </a:lnTo>
                  <a:lnTo>
                    <a:pt x="189607" y="268612"/>
                  </a:lnTo>
                  <a:lnTo>
                    <a:pt x="220149" y="236571"/>
                  </a:lnTo>
                  <a:lnTo>
                    <a:pt x="252567" y="206207"/>
                  </a:lnTo>
                  <a:lnTo>
                    <a:pt x="286774" y="177599"/>
                  </a:lnTo>
                  <a:lnTo>
                    <a:pt x="322687" y="150825"/>
                  </a:lnTo>
                  <a:lnTo>
                    <a:pt x="360221" y="125965"/>
                  </a:lnTo>
                  <a:lnTo>
                    <a:pt x="399293" y="103098"/>
                  </a:lnTo>
                  <a:lnTo>
                    <a:pt x="439818" y="82303"/>
                  </a:lnTo>
                  <a:lnTo>
                    <a:pt x="481711" y="63658"/>
                  </a:lnTo>
                  <a:lnTo>
                    <a:pt x="524888" y="47243"/>
                  </a:lnTo>
                  <a:lnTo>
                    <a:pt x="569265" y="33137"/>
                  </a:lnTo>
                  <a:lnTo>
                    <a:pt x="614757" y="21418"/>
                  </a:lnTo>
                  <a:lnTo>
                    <a:pt x="661281" y="12166"/>
                  </a:lnTo>
                  <a:lnTo>
                    <a:pt x="708751" y="5459"/>
                  </a:lnTo>
                  <a:lnTo>
                    <a:pt x="757084" y="1378"/>
                  </a:lnTo>
                  <a:lnTo>
                    <a:pt x="806196" y="0"/>
                  </a:lnTo>
                  <a:lnTo>
                    <a:pt x="855307" y="1378"/>
                  </a:lnTo>
                  <a:lnTo>
                    <a:pt x="903640" y="5459"/>
                  </a:lnTo>
                  <a:lnTo>
                    <a:pt x="951110" y="12166"/>
                  </a:lnTo>
                  <a:lnTo>
                    <a:pt x="997634" y="21418"/>
                  </a:lnTo>
                  <a:lnTo>
                    <a:pt x="1043126" y="33137"/>
                  </a:lnTo>
                  <a:lnTo>
                    <a:pt x="1087503" y="47243"/>
                  </a:lnTo>
                  <a:lnTo>
                    <a:pt x="1130680" y="63658"/>
                  </a:lnTo>
                  <a:lnTo>
                    <a:pt x="1172573" y="82303"/>
                  </a:lnTo>
                  <a:lnTo>
                    <a:pt x="1213098" y="103098"/>
                  </a:lnTo>
                  <a:lnTo>
                    <a:pt x="1252170" y="125965"/>
                  </a:lnTo>
                  <a:lnTo>
                    <a:pt x="1289704" y="150825"/>
                  </a:lnTo>
                  <a:lnTo>
                    <a:pt x="1325617" y="177599"/>
                  </a:lnTo>
                  <a:lnTo>
                    <a:pt x="1359824" y="206207"/>
                  </a:lnTo>
                  <a:lnTo>
                    <a:pt x="1392242" y="236571"/>
                  </a:lnTo>
                  <a:lnTo>
                    <a:pt x="1422784" y="268612"/>
                  </a:lnTo>
                  <a:lnTo>
                    <a:pt x="1451368" y="302251"/>
                  </a:lnTo>
                  <a:lnTo>
                    <a:pt x="1477909" y="337409"/>
                  </a:lnTo>
                  <a:lnTo>
                    <a:pt x="1502322" y="374006"/>
                  </a:lnTo>
                  <a:lnTo>
                    <a:pt x="1524523" y="411964"/>
                  </a:lnTo>
                  <a:lnTo>
                    <a:pt x="1544429" y="451204"/>
                  </a:lnTo>
                  <a:lnTo>
                    <a:pt x="1561954" y="491647"/>
                  </a:lnTo>
                  <a:lnTo>
                    <a:pt x="1577014" y="533214"/>
                  </a:lnTo>
                  <a:lnTo>
                    <a:pt x="1589525" y="575826"/>
                  </a:lnTo>
                  <a:lnTo>
                    <a:pt x="1599403" y="619403"/>
                  </a:lnTo>
                  <a:lnTo>
                    <a:pt x="1606562" y="663868"/>
                  </a:lnTo>
                  <a:lnTo>
                    <a:pt x="1610920" y="709140"/>
                  </a:lnTo>
                  <a:lnTo>
                    <a:pt x="1612392" y="755141"/>
                  </a:lnTo>
                  <a:lnTo>
                    <a:pt x="1610920" y="801143"/>
                  </a:lnTo>
                  <a:lnTo>
                    <a:pt x="1606562" y="846415"/>
                  </a:lnTo>
                  <a:lnTo>
                    <a:pt x="1599403" y="890880"/>
                  </a:lnTo>
                  <a:lnTo>
                    <a:pt x="1589525" y="934457"/>
                  </a:lnTo>
                  <a:lnTo>
                    <a:pt x="1577014" y="977069"/>
                  </a:lnTo>
                  <a:lnTo>
                    <a:pt x="1561954" y="1018636"/>
                  </a:lnTo>
                  <a:lnTo>
                    <a:pt x="1544429" y="1059079"/>
                  </a:lnTo>
                  <a:lnTo>
                    <a:pt x="1524523" y="1098319"/>
                  </a:lnTo>
                  <a:lnTo>
                    <a:pt x="1502322" y="1136277"/>
                  </a:lnTo>
                  <a:lnTo>
                    <a:pt x="1477909" y="1172874"/>
                  </a:lnTo>
                  <a:lnTo>
                    <a:pt x="1451368" y="1208032"/>
                  </a:lnTo>
                  <a:lnTo>
                    <a:pt x="1422784" y="1241671"/>
                  </a:lnTo>
                  <a:lnTo>
                    <a:pt x="1392242" y="1273712"/>
                  </a:lnTo>
                  <a:lnTo>
                    <a:pt x="1359824" y="1304076"/>
                  </a:lnTo>
                  <a:lnTo>
                    <a:pt x="1325617" y="1332684"/>
                  </a:lnTo>
                  <a:lnTo>
                    <a:pt x="1289704" y="1359458"/>
                  </a:lnTo>
                  <a:lnTo>
                    <a:pt x="1252170" y="1384318"/>
                  </a:lnTo>
                  <a:lnTo>
                    <a:pt x="1213098" y="1407185"/>
                  </a:lnTo>
                  <a:lnTo>
                    <a:pt x="1172573" y="1427980"/>
                  </a:lnTo>
                  <a:lnTo>
                    <a:pt x="1130680" y="1446625"/>
                  </a:lnTo>
                  <a:lnTo>
                    <a:pt x="1087503" y="1463040"/>
                  </a:lnTo>
                  <a:lnTo>
                    <a:pt x="1043126" y="1477146"/>
                  </a:lnTo>
                  <a:lnTo>
                    <a:pt x="997634" y="1488865"/>
                  </a:lnTo>
                  <a:lnTo>
                    <a:pt x="951110" y="1498117"/>
                  </a:lnTo>
                  <a:lnTo>
                    <a:pt x="903640" y="1504824"/>
                  </a:lnTo>
                  <a:lnTo>
                    <a:pt x="855307" y="1508905"/>
                  </a:lnTo>
                  <a:lnTo>
                    <a:pt x="806196" y="1510283"/>
                  </a:lnTo>
                  <a:lnTo>
                    <a:pt x="757084" y="1508905"/>
                  </a:lnTo>
                  <a:lnTo>
                    <a:pt x="708751" y="1504824"/>
                  </a:lnTo>
                  <a:lnTo>
                    <a:pt x="661281" y="1498117"/>
                  </a:lnTo>
                  <a:lnTo>
                    <a:pt x="614757" y="1488865"/>
                  </a:lnTo>
                  <a:lnTo>
                    <a:pt x="569265" y="1477146"/>
                  </a:lnTo>
                  <a:lnTo>
                    <a:pt x="524888" y="1463040"/>
                  </a:lnTo>
                  <a:lnTo>
                    <a:pt x="481711" y="1446625"/>
                  </a:lnTo>
                  <a:lnTo>
                    <a:pt x="439818" y="1427980"/>
                  </a:lnTo>
                  <a:lnTo>
                    <a:pt x="399293" y="1407185"/>
                  </a:lnTo>
                  <a:lnTo>
                    <a:pt x="360221" y="1384318"/>
                  </a:lnTo>
                  <a:lnTo>
                    <a:pt x="322687" y="1359458"/>
                  </a:lnTo>
                  <a:lnTo>
                    <a:pt x="286774" y="1332684"/>
                  </a:lnTo>
                  <a:lnTo>
                    <a:pt x="252567" y="1304076"/>
                  </a:lnTo>
                  <a:lnTo>
                    <a:pt x="220149" y="1273712"/>
                  </a:lnTo>
                  <a:lnTo>
                    <a:pt x="189607" y="1241671"/>
                  </a:lnTo>
                  <a:lnTo>
                    <a:pt x="161023" y="1208032"/>
                  </a:lnTo>
                  <a:lnTo>
                    <a:pt x="134482" y="1172874"/>
                  </a:lnTo>
                  <a:lnTo>
                    <a:pt x="110069" y="1136277"/>
                  </a:lnTo>
                  <a:lnTo>
                    <a:pt x="87868" y="1098319"/>
                  </a:lnTo>
                  <a:lnTo>
                    <a:pt x="67962" y="1059079"/>
                  </a:lnTo>
                  <a:lnTo>
                    <a:pt x="50437" y="1018636"/>
                  </a:lnTo>
                  <a:lnTo>
                    <a:pt x="35377" y="977069"/>
                  </a:lnTo>
                  <a:lnTo>
                    <a:pt x="22866" y="934457"/>
                  </a:lnTo>
                  <a:lnTo>
                    <a:pt x="12988" y="890880"/>
                  </a:lnTo>
                  <a:lnTo>
                    <a:pt x="5829" y="846415"/>
                  </a:lnTo>
                  <a:lnTo>
                    <a:pt x="1471" y="801143"/>
                  </a:lnTo>
                  <a:lnTo>
                    <a:pt x="0" y="755141"/>
                  </a:lnTo>
                  <a:close/>
                </a:path>
              </a:pathLst>
            </a:custGeom>
            <a:ln w="12192">
              <a:solidFill>
                <a:srgbClr val="000000"/>
              </a:solidFill>
            </a:ln>
          </p:spPr>
          <p:txBody>
            <a:bodyPr wrap="square" lIns="0" tIns="0" rIns="0" bIns="0" rtlCol="0"/>
            <a:lstStyle/>
            <a:p>
              <a:endParaRPr/>
            </a:p>
          </p:txBody>
        </p:sp>
        <p:sp>
          <p:nvSpPr>
            <p:cNvPr id="168" name="object 168"/>
            <p:cNvSpPr/>
            <p:nvPr/>
          </p:nvSpPr>
          <p:spPr>
            <a:xfrm>
              <a:off x="5856732" y="3006852"/>
              <a:ext cx="0" cy="66040"/>
            </a:xfrm>
            <a:custGeom>
              <a:avLst/>
              <a:gdLst/>
              <a:ahLst/>
              <a:cxnLst/>
              <a:rect l="l" t="t" r="r" b="b"/>
              <a:pathLst>
                <a:path h="66039">
                  <a:moveTo>
                    <a:pt x="0" y="0"/>
                  </a:moveTo>
                  <a:lnTo>
                    <a:pt x="0" y="65532"/>
                  </a:lnTo>
                </a:path>
              </a:pathLst>
            </a:custGeom>
            <a:ln w="12192">
              <a:solidFill>
                <a:srgbClr val="000000"/>
              </a:solidFill>
            </a:ln>
          </p:spPr>
          <p:txBody>
            <a:bodyPr wrap="square" lIns="0" tIns="0" rIns="0" bIns="0" rtlCol="0"/>
            <a:lstStyle/>
            <a:p>
              <a:endParaRPr/>
            </a:p>
          </p:txBody>
        </p:sp>
        <p:sp>
          <p:nvSpPr>
            <p:cNvPr id="169" name="object 169"/>
            <p:cNvSpPr/>
            <p:nvPr/>
          </p:nvSpPr>
          <p:spPr>
            <a:xfrm>
              <a:off x="5850636" y="1418844"/>
              <a:ext cx="0" cy="66040"/>
            </a:xfrm>
            <a:custGeom>
              <a:avLst/>
              <a:gdLst/>
              <a:ahLst/>
              <a:cxnLst/>
              <a:rect l="l" t="t" r="r" b="b"/>
              <a:pathLst>
                <a:path h="66040">
                  <a:moveTo>
                    <a:pt x="0" y="0"/>
                  </a:moveTo>
                  <a:lnTo>
                    <a:pt x="0" y="65532"/>
                  </a:lnTo>
                </a:path>
              </a:pathLst>
            </a:custGeom>
            <a:ln w="12192">
              <a:solidFill>
                <a:srgbClr val="000000"/>
              </a:solidFill>
            </a:ln>
          </p:spPr>
          <p:txBody>
            <a:bodyPr wrap="square" lIns="0" tIns="0" rIns="0" bIns="0" rtlCol="0"/>
            <a:lstStyle/>
            <a:p>
              <a:endParaRPr/>
            </a:p>
          </p:txBody>
        </p:sp>
        <p:sp>
          <p:nvSpPr>
            <p:cNvPr id="170" name="object 170"/>
            <p:cNvSpPr/>
            <p:nvPr/>
          </p:nvSpPr>
          <p:spPr>
            <a:xfrm>
              <a:off x="4968240" y="2244852"/>
              <a:ext cx="71755" cy="0"/>
            </a:xfrm>
            <a:custGeom>
              <a:avLst/>
              <a:gdLst/>
              <a:ahLst/>
              <a:cxnLst/>
              <a:rect l="l" t="t" r="r" b="b"/>
              <a:pathLst>
                <a:path w="71754">
                  <a:moveTo>
                    <a:pt x="71627" y="0"/>
                  </a:moveTo>
                  <a:lnTo>
                    <a:pt x="0" y="0"/>
                  </a:lnTo>
                </a:path>
              </a:pathLst>
            </a:custGeom>
            <a:ln w="12192">
              <a:solidFill>
                <a:srgbClr val="000000"/>
              </a:solidFill>
            </a:ln>
          </p:spPr>
          <p:txBody>
            <a:bodyPr wrap="square" lIns="0" tIns="0" rIns="0" bIns="0" rtlCol="0"/>
            <a:lstStyle/>
            <a:p>
              <a:endParaRPr/>
            </a:p>
          </p:txBody>
        </p:sp>
        <p:sp>
          <p:nvSpPr>
            <p:cNvPr id="171" name="object 171"/>
            <p:cNvSpPr/>
            <p:nvPr/>
          </p:nvSpPr>
          <p:spPr>
            <a:xfrm>
              <a:off x="6669024" y="2250947"/>
              <a:ext cx="70485" cy="0"/>
            </a:xfrm>
            <a:custGeom>
              <a:avLst/>
              <a:gdLst/>
              <a:ahLst/>
              <a:cxnLst/>
              <a:rect l="l" t="t" r="r" b="b"/>
              <a:pathLst>
                <a:path w="70484">
                  <a:moveTo>
                    <a:pt x="0" y="0"/>
                  </a:moveTo>
                  <a:lnTo>
                    <a:pt x="70104" y="0"/>
                  </a:lnTo>
                </a:path>
              </a:pathLst>
            </a:custGeom>
            <a:ln w="12192">
              <a:solidFill>
                <a:srgbClr val="000000"/>
              </a:solidFill>
            </a:ln>
          </p:spPr>
          <p:txBody>
            <a:bodyPr wrap="square" lIns="0" tIns="0" rIns="0" bIns="0" rtlCol="0"/>
            <a:lstStyle/>
            <a:p>
              <a:endParaRPr/>
            </a:p>
          </p:txBody>
        </p:sp>
      </p:grpSp>
      <p:sp>
        <p:nvSpPr>
          <p:cNvPr id="172" name="object 172"/>
          <p:cNvSpPr txBox="1"/>
          <p:nvPr/>
        </p:nvSpPr>
        <p:spPr>
          <a:xfrm>
            <a:off x="5589191" y="1536918"/>
            <a:ext cx="217804" cy="299720"/>
          </a:xfrm>
          <a:prstGeom prst="rect">
            <a:avLst/>
          </a:prstGeom>
        </p:spPr>
        <p:txBody>
          <a:bodyPr vert="horz" wrap="square" lIns="0" tIns="12700" rIns="0" bIns="0" rtlCol="0">
            <a:spAutoFit/>
          </a:bodyPr>
          <a:lstStyle/>
          <a:p>
            <a:pPr marL="12700">
              <a:lnSpc>
                <a:spcPct val="100000"/>
              </a:lnSpc>
              <a:spcBef>
                <a:spcPts val="100"/>
              </a:spcBef>
            </a:pPr>
            <a:r>
              <a:rPr sz="900" spc="-25" dirty="0">
                <a:latin typeface="Arial"/>
                <a:cs typeface="Arial"/>
              </a:rPr>
              <a:t>270</a:t>
            </a:r>
            <a:endParaRPr sz="900">
              <a:latin typeface="Arial"/>
              <a:cs typeface="Arial"/>
            </a:endParaRPr>
          </a:p>
          <a:p>
            <a:pPr marL="12700">
              <a:lnSpc>
                <a:spcPct val="100000"/>
              </a:lnSpc>
            </a:pPr>
            <a:r>
              <a:rPr sz="900" dirty="0">
                <a:latin typeface="Arial"/>
                <a:cs typeface="Arial"/>
              </a:rPr>
              <a:t>°</a:t>
            </a:r>
            <a:endParaRPr sz="900">
              <a:latin typeface="Arial"/>
              <a:cs typeface="Arial"/>
            </a:endParaRPr>
          </a:p>
        </p:txBody>
      </p:sp>
      <p:sp>
        <p:nvSpPr>
          <p:cNvPr id="173" name="object 173"/>
          <p:cNvSpPr txBox="1"/>
          <p:nvPr/>
        </p:nvSpPr>
        <p:spPr>
          <a:xfrm>
            <a:off x="4765888" y="2479322"/>
            <a:ext cx="217804" cy="299720"/>
          </a:xfrm>
          <a:prstGeom prst="rect">
            <a:avLst/>
          </a:prstGeom>
        </p:spPr>
        <p:txBody>
          <a:bodyPr vert="horz" wrap="square" lIns="0" tIns="12700" rIns="0" bIns="0" rtlCol="0">
            <a:spAutoFit/>
          </a:bodyPr>
          <a:lstStyle/>
          <a:p>
            <a:pPr marL="12700">
              <a:lnSpc>
                <a:spcPct val="100000"/>
              </a:lnSpc>
              <a:spcBef>
                <a:spcPts val="100"/>
              </a:spcBef>
            </a:pPr>
            <a:r>
              <a:rPr sz="900" spc="-25" dirty="0">
                <a:latin typeface="Arial"/>
                <a:cs typeface="Arial"/>
              </a:rPr>
              <a:t>180</a:t>
            </a:r>
            <a:endParaRPr sz="900">
              <a:latin typeface="Arial"/>
              <a:cs typeface="Arial"/>
            </a:endParaRPr>
          </a:p>
          <a:p>
            <a:pPr marL="12700">
              <a:lnSpc>
                <a:spcPct val="100000"/>
              </a:lnSpc>
            </a:pPr>
            <a:r>
              <a:rPr sz="900" dirty="0">
                <a:latin typeface="Arial"/>
                <a:cs typeface="Arial"/>
              </a:rPr>
              <a:t>°</a:t>
            </a:r>
            <a:endParaRPr sz="900">
              <a:latin typeface="Arial"/>
              <a:cs typeface="Arial"/>
            </a:endParaRPr>
          </a:p>
        </p:txBody>
      </p:sp>
      <p:sp>
        <p:nvSpPr>
          <p:cNvPr id="174" name="object 174"/>
          <p:cNvSpPr txBox="1"/>
          <p:nvPr/>
        </p:nvSpPr>
        <p:spPr>
          <a:xfrm>
            <a:off x="6736077" y="2347077"/>
            <a:ext cx="135255" cy="162560"/>
          </a:xfrm>
          <a:prstGeom prst="rect">
            <a:avLst/>
          </a:prstGeom>
        </p:spPr>
        <p:txBody>
          <a:bodyPr vert="horz" wrap="square" lIns="0" tIns="12700" rIns="0" bIns="0" rtlCol="0">
            <a:spAutoFit/>
          </a:bodyPr>
          <a:lstStyle/>
          <a:p>
            <a:pPr marL="12700">
              <a:lnSpc>
                <a:spcPct val="100000"/>
              </a:lnSpc>
              <a:spcBef>
                <a:spcPts val="100"/>
              </a:spcBef>
            </a:pPr>
            <a:r>
              <a:rPr sz="900" spc="-25" dirty="0">
                <a:latin typeface="Arial"/>
                <a:cs typeface="Arial"/>
              </a:rPr>
              <a:t>0°</a:t>
            </a:r>
            <a:endParaRPr sz="900">
              <a:latin typeface="Arial"/>
              <a:cs typeface="Arial"/>
            </a:endParaRPr>
          </a:p>
        </p:txBody>
      </p:sp>
      <p:grpSp>
        <p:nvGrpSpPr>
          <p:cNvPr id="175" name="object 175"/>
          <p:cNvGrpSpPr/>
          <p:nvPr/>
        </p:nvGrpSpPr>
        <p:grpSpPr>
          <a:xfrm>
            <a:off x="5816761" y="1806459"/>
            <a:ext cx="564515" cy="954405"/>
            <a:chOff x="5816761" y="1586483"/>
            <a:chExt cx="564515" cy="954405"/>
          </a:xfrm>
        </p:grpSpPr>
        <p:sp>
          <p:nvSpPr>
            <p:cNvPr id="176" name="object 176"/>
            <p:cNvSpPr/>
            <p:nvPr/>
          </p:nvSpPr>
          <p:spPr>
            <a:xfrm>
              <a:off x="5865113" y="1599437"/>
              <a:ext cx="391795" cy="638810"/>
            </a:xfrm>
            <a:custGeom>
              <a:avLst/>
              <a:gdLst/>
              <a:ahLst/>
              <a:cxnLst/>
              <a:rect l="l" t="t" r="r" b="b"/>
              <a:pathLst>
                <a:path w="391795" h="638810">
                  <a:moveTo>
                    <a:pt x="0" y="638555"/>
                  </a:moveTo>
                  <a:lnTo>
                    <a:pt x="391668" y="0"/>
                  </a:lnTo>
                </a:path>
              </a:pathLst>
            </a:custGeom>
            <a:ln w="25908">
              <a:solidFill>
                <a:srgbClr val="0000C6"/>
              </a:solidFill>
            </a:ln>
          </p:spPr>
          <p:txBody>
            <a:bodyPr wrap="square" lIns="0" tIns="0" rIns="0" bIns="0" rtlCol="0"/>
            <a:lstStyle/>
            <a:p>
              <a:endParaRPr/>
            </a:p>
          </p:txBody>
        </p:sp>
        <p:sp>
          <p:nvSpPr>
            <p:cNvPr id="177" name="object 177"/>
            <p:cNvSpPr/>
            <p:nvPr/>
          </p:nvSpPr>
          <p:spPr>
            <a:xfrm>
              <a:off x="6137909" y="1599437"/>
              <a:ext cx="120650" cy="71755"/>
            </a:xfrm>
            <a:custGeom>
              <a:avLst/>
              <a:gdLst/>
              <a:ahLst/>
              <a:cxnLst/>
              <a:rect l="l" t="t" r="r" b="b"/>
              <a:pathLst>
                <a:path w="120650" h="71755">
                  <a:moveTo>
                    <a:pt x="120396" y="0"/>
                  </a:moveTo>
                  <a:lnTo>
                    <a:pt x="0" y="71628"/>
                  </a:lnTo>
                </a:path>
              </a:pathLst>
            </a:custGeom>
            <a:ln w="25908">
              <a:solidFill>
                <a:srgbClr val="0000C6"/>
              </a:solidFill>
            </a:ln>
          </p:spPr>
          <p:txBody>
            <a:bodyPr wrap="square" lIns="0" tIns="0" rIns="0" bIns="0" rtlCol="0"/>
            <a:lstStyle/>
            <a:p>
              <a:endParaRPr/>
            </a:p>
          </p:txBody>
        </p:sp>
        <p:sp>
          <p:nvSpPr>
            <p:cNvPr id="178" name="object 178"/>
            <p:cNvSpPr/>
            <p:nvPr/>
          </p:nvSpPr>
          <p:spPr>
            <a:xfrm>
              <a:off x="6250685" y="1604009"/>
              <a:ext cx="5080" cy="132715"/>
            </a:xfrm>
            <a:custGeom>
              <a:avLst/>
              <a:gdLst/>
              <a:ahLst/>
              <a:cxnLst/>
              <a:rect l="l" t="t" r="r" b="b"/>
              <a:pathLst>
                <a:path w="5079" h="132714">
                  <a:moveTo>
                    <a:pt x="4572" y="0"/>
                  </a:moveTo>
                  <a:lnTo>
                    <a:pt x="0" y="132588"/>
                  </a:lnTo>
                </a:path>
              </a:pathLst>
            </a:custGeom>
            <a:ln w="25908">
              <a:solidFill>
                <a:srgbClr val="0000C6"/>
              </a:solidFill>
            </a:ln>
          </p:spPr>
          <p:txBody>
            <a:bodyPr wrap="square" lIns="0" tIns="0" rIns="0" bIns="0" rtlCol="0"/>
            <a:lstStyle/>
            <a:p>
              <a:endParaRPr/>
            </a:p>
          </p:txBody>
        </p:sp>
        <p:sp>
          <p:nvSpPr>
            <p:cNvPr id="179" name="object 179"/>
            <p:cNvSpPr/>
            <p:nvPr/>
          </p:nvSpPr>
          <p:spPr>
            <a:xfrm>
              <a:off x="5853683" y="1766315"/>
              <a:ext cx="1905" cy="475615"/>
            </a:xfrm>
            <a:custGeom>
              <a:avLst/>
              <a:gdLst/>
              <a:ahLst/>
              <a:cxnLst/>
              <a:rect l="l" t="t" r="r" b="b"/>
              <a:pathLst>
                <a:path w="1904" h="475614">
                  <a:moveTo>
                    <a:pt x="0" y="475488"/>
                  </a:moveTo>
                  <a:lnTo>
                    <a:pt x="1308" y="0"/>
                  </a:lnTo>
                </a:path>
              </a:pathLst>
            </a:custGeom>
            <a:ln w="12700">
              <a:solidFill>
                <a:srgbClr val="FB0128"/>
              </a:solidFill>
            </a:ln>
          </p:spPr>
          <p:txBody>
            <a:bodyPr wrap="square" lIns="0" tIns="0" rIns="0" bIns="0" rtlCol="0"/>
            <a:lstStyle/>
            <a:p>
              <a:endParaRPr/>
            </a:p>
          </p:txBody>
        </p:sp>
        <p:sp>
          <p:nvSpPr>
            <p:cNvPr id="180" name="object 180"/>
            <p:cNvSpPr/>
            <p:nvPr/>
          </p:nvSpPr>
          <p:spPr>
            <a:xfrm>
              <a:off x="5816761" y="1690115"/>
              <a:ext cx="76200" cy="127635"/>
            </a:xfrm>
            <a:custGeom>
              <a:avLst/>
              <a:gdLst/>
              <a:ahLst/>
              <a:cxnLst/>
              <a:rect l="l" t="t" r="r" b="b"/>
              <a:pathLst>
                <a:path w="76200" h="127635">
                  <a:moveTo>
                    <a:pt x="38442" y="0"/>
                  </a:moveTo>
                  <a:lnTo>
                    <a:pt x="0" y="126898"/>
                  </a:lnTo>
                  <a:lnTo>
                    <a:pt x="38239" y="76200"/>
                  </a:lnTo>
                  <a:lnTo>
                    <a:pt x="76200" y="127101"/>
                  </a:lnTo>
                  <a:lnTo>
                    <a:pt x="38442" y="0"/>
                  </a:lnTo>
                  <a:close/>
                </a:path>
              </a:pathLst>
            </a:custGeom>
            <a:solidFill>
              <a:srgbClr val="FB0128"/>
            </a:solidFill>
          </p:spPr>
          <p:txBody>
            <a:bodyPr wrap="square" lIns="0" tIns="0" rIns="0" bIns="0" rtlCol="0"/>
            <a:lstStyle/>
            <a:p>
              <a:endParaRPr/>
            </a:p>
          </p:txBody>
        </p:sp>
        <p:sp>
          <p:nvSpPr>
            <p:cNvPr id="181" name="object 181"/>
            <p:cNvSpPr/>
            <p:nvPr/>
          </p:nvSpPr>
          <p:spPr>
            <a:xfrm>
              <a:off x="5865875" y="2270759"/>
              <a:ext cx="447675" cy="234950"/>
            </a:xfrm>
            <a:custGeom>
              <a:avLst/>
              <a:gdLst/>
              <a:ahLst/>
              <a:cxnLst/>
              <a:rect l="l" t="t" r="r" b="b"/>
              <a:pathLst>
                <a:path w="447675" h="234950">
                  <a:moveTo>
                    <a:pt x="0" y="0"/>
                  </a:moveTo>
                  <a:lnTo>
                    <a:pt x="447611" y="234403"/>
                  </a:lnTo>
                </a:path>
              </a:pathLst>
            </a:custGeom>
            <a:ln w="12700">
              <a:solidFill>
                <a:srgbClr val="FB0128"/>
              </a:solidFill>
            </a:ln>
          </p:spPr>
          <p:txBody>
            <a:bodyPr wrap="square" lIns="0" tIns="0" rIns="0" bIns="0" rtlCol="0"/>
            <a:lstStyle/>
            <a:p>
              <a:endParaRPr/>
            </a:p>
          </p:txBody>
        </p:sp>
        <p:sp>
          <p:nvSpPr>
            <p:cNvPr id="182" name="object 182"/>
            <p:cNvSpPr/>
            <p:nvPr/>
          </p:nvSpPr>
          <p:spPr>
            <a:xfrm>
              <a:off x="6250810" y="2447839"/>
              <a:ext cx="130175" cy="92710"/>
            </a:xfrm>
            <a:custGeom>
              <a:avLst/>
              <a:gdLst/>
              <a:ahLst/>
              <a:cxnLst/>
              <a:rect l="l" t="t" r="r" b="b"/>
              <a:pathLst>
                <a:path w="130175" h="92710">
                  <a:moveTo>
                    <a:pt x="35344" y="0"/>
                  </a:moveTo>
                  <a:lnTo>
                    <a:pt x="62674" y="57315"/>
                  </a:lnTo>
                  <a:lnTo>
                    <a:pt x="0" y="67500"/>
                  </a:lnTo>
                  <a:lnTo>
                    <a:pt x="130175" y="92671"/>
                  </a:lnTo>
                  <a:lnTo>
                    <a:pt x="35344" y="0"/>
                  </a:lnTo>
                  <a:close/>
                </a:path>
              </a:pathLst>
            </a:custGeom>
            <a:solidFill>
              <a:srgbClr val="FB0128"/>
            </a:solidFill>
          </p:spPr>
          <p:txBody>
            <a:bodyPr wrap="square" lIns="0" tIns="0" rIns="0" bIns="0" rtlCol="0"/>
            <a:lstStyle/>
            <a:p>
              <a:endParaRPr/>
            </a:p>
          </p:txBody>
        </p:sp>
      </p:grpSp>
      <p:sp>
        <p:nvSpPr>
          <p:cNvPr id="183" name="object 183"/>
          <p:cNvSpPr txBox="1"/>
          <p:nvPr/>
        </p:nvSpPr>
        <p:spPr>
          <a:xfrm>
            <a:off x="5410439" y="3250799"/>
            <a:ext cx="939800" cy="436880"/>
          </a:xfrm>
          <a:prstGeom prst="rect">
            <a:avLst/>
          </a:prstGeom>
        </p:spPr>
        <p:txBody>
          <a:bodyPr vert="horz" wrap="square" lIns="0" tIns="23495" rIns="0" bIns="0" rtlCol="0">
            <a:spAutoFit/>
          </a:bodyPr>
          <a:lstStyle/>
          <a:p>
            <a:pPr marL="508634">
              <a:lnSpc>
                <a:spcPct val="100000"/>
              </a:lnSpc>
              <a:spcBef>
                <a:spcPts val="185"/>
              </a:spcBef>
            </a:pPr>
            <a:r>
              <a:rPr sz="900" spc="-25" dirty="0">
                <a:latin typeface="Arial"/>
                <a:cs typeface="Arial"/>
              </a:rPr>
              <a:t>90°</a:t>
            </a:r>
            <a:endParaRPr sz="900">
              <a:latin typeface="Arial"/>
              <a:cs typeface="Arial"/>
            </a:endParaRPr>
          </a:p>
          <a:p>
            <a:pPr marL="12700">
              <a:lnSpc>
                <a:spcPct val="100000"/>
              </a:lnSpc>
              <a:spcBef>
                <a:spcPts val="155"/>
              </a:spcBef>
            </a:pPr>
            <a:r>
              <a:rPr sz="1600" dirty="0">
                <a:latin typeface="Arial"/>
                <a:cs typeface="Arial"/>
              </a:rPr>
              <a:t>2</a:t>
            </a:r>
            <a:r>
              <a:rPr sz="1600" spc="-15" dirty="0">
                <a:latin typeface="Arial"/>
                <a:cs typeface="Arial"/>
              </a:rPr>
              <a:t> </a:t>
            </a:r>
            <a:r>
              <a:rPr sz="1600" spc="-10" dirty="0">
                <a:latin typeface="Arial"/>
                <a:cs typeface="Arial"/>
              </a:rPr>
              <a:t>Element</a:t>
            </a:r>
            <a:endParaRPr sz="1600">
              <a:latin typeface="Arial"/>
              <a:cs typeface="Arial"/>
            </a:endParaRPr>
          </a:p>
        </p:txBody>
      </p:sp>
      <p:sp>
        <p:nvSpPr>
          <p:cNvPr id="184" name="object 184"/>
          <p:cNvSpPr txBox="1"/>
          <p:nvPr/>
        </p:nvSpPr>
        <p:spPr>
          <a:xfrm>
            <a:off x="6373974" y="2528819"/>
            <a:ext cx="272415" cy="269240"/>
          </a:xfrm>
          <a:prstGeom prst="rect">
            <a:avLst/>
          </a:prstGeom>
        </p:spPr>
        <p:txBody>
          <a:bodyPr vert="horz" wrap="square" lIns="0" tIns="12065" rIns="0" bIns="0" rtlCol="0">
            <a:spAutoFit/>
          </a:bodyPr>
          <a:lstStyle/>
          <a:p>
            <a:pPr marL="38100">
              <a:lnSpc>
                <a:spcPct val="100000"/>
              </a:lnSpc>
              <a:spcBef>
                <a:spcPts val="95"/>
              </a:spcBef>
            </a:pPr>
            <a:r>
              <a:rPr sz="1600" spc="-25" dirty="0">
                <a:latin typeface="Arial"/>
                <a:cs typeface="Arial"/>
              </a:rPr>
              <a:t>V</a:t>
            </a:r>
            <a:r>
              <a:rPr sz="1575" spc="-37" baseline="-21164" dirty="0">
                <a:latin typeface="Arial"/>
                <a:cs typeface="Arial"/>
              </a:rPr>
              <a:t>a</a:t>
            </a:r>
            <a:endParaRPr sz="1575" baseline="-21164">
              <a:latin typeface="Arial"/>
              <a:cs typeface="Arial"/>
            </a:endParaRPr>
          </a:p>
        </p:txBody>
      </p:sp>
      <p:sp>
        <p:nvSpPr>
          <p:cNvPr id="185" name="object 185"/>
          <p:cNvSpPr txBox="1"/>
          <p:nvPr/>
        </p:nvSpPr>
        <p:spPr>
          <a:xfrm>
            <a:off x="6362180" y="4898591"/>
            <a:ext cx="272415" cy="269240"/>
          </a:xfrm>
          <a:prstGeom prst="rect">
            <a:avLst/>
          </a:prstGeom>
        </p:spPr>
        <p:txBody>
          <a:bodyPr vert="horz" wrap="square" lIns="0" tIns="12065" rIns="0" bIns="0" rtlCol="0">
            <a:spAutoFit/>
          </a:bodyPr>
          <a:lstStyle/>
          <a:p>
            <a:pPr marL="38100">
              <a:lnSpc>
                <a:spcPct val="100000"/>
              </a:lnSpc>
              <a:spcBef>
                <a:spcPts val="95"/>
              </a:spcBef>
            </a:pPr>
            <a:r>
              <a:rPr sz="1600" spc="-25" dirty="0">
                <a:latin typeface="Arial"/>
                <a:cs typeface="Arial"/>
              </a:rPr>
              <a:t>V</a:t>
            </a:r>
            <a:r>
              <a:rPr sz="1575" spc="-37" baseline="-21164" dirty="0">
                <a:latin typeface="Arial"/>
                <a:cs typeface="Arial"/>
              </a:rPr>
              <a:t>a</a:t>
            </a:r>
            <a:endParaRPr sz="1575" baseline="-21164">
              <a:latin typeface="Arial"/>
              <a:cs typeface="Arial"/>
            </a:endParaRPr>
          </a:p>
        </p:txBody>
      </p:sp>
      <p:sp>
        <p:nvSpPr>
          <p:cNvPr id="186" name="object 186"/>
          <p:cNvSpPr txBox="1"/>
          <p:nvPr/>
        </p:nvSpPr>
        <p:spPr>
          <a:xfrm>
            <a:off x="6185740" y="2760255"/>
            <a:ext cx="208279" cy="269240"/>
          </a:xfrm>
          <a:prstGeom prst="rect">
            <a:avLst/>
          </a:prstGeom>
        </p:spPr>
        <p:txBody>
          <a:bodyPr vert="horz" wrap="square" lIns="0" tIns="12065" rIns="0" bIns="0" rtlCol="0">
            <a:spAutoFit/>
          </a:bodyPr>
          <a:lstStyle/>
          <a:p>
            <a:pPr marL="38100">
              <a:lnSpc>
                <a:spcPct val="100000"/>
              </a:lnSpc>
              <a:spcBef>
                <a:spcPts val="95"/>
              </a:spcBef>
            </a:pPr>
            <a:r>
              <a:rPr sz="1600" spc="-25" dirty="0">
                <a:latin typeface="Arial"/>
                <a:cs typeface="Arial"/>
              </a:rPr>
              <a:t>I</a:t>
            </a:r>
            <a:r>
              <a:rPr sz="1575" spc="-37" baseline="-21164" dirty="0">
                <a:latin typeface="Arial"/>
                <a:cs typeface="Arial"/>
              </a:rPr>
              <a:t>a</a:t>
            </a:r>
            <a:endParaRPr sz="1575" baseline="-21164">
              <a:latin typeface="Arial"/>
              <a:cs typeface="Arial"/>
            </a:endParaRPr>
          </a:p>
        </p:txBody>
      </p:sp>
      <p:sp>
        <p:nvSpPr>
          <p:cNvPr id="187" name="object 187"/>
          <p:cNvSpPr txBox="1"/>
          <p:nvPr/>
        </p:nvSpPr>
        <p:spPr>
          <a:xfrm>
            <a:off x="6117040" y="4876547"/>
            <a:ext cx="81915"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Arial"/>
                <a:cs typeface="Arial"/>
              </a:rPr>
              <a:t>I</a:t>
            </a:r>
            <a:endParaRPr sz="1600">
              <a:latin typeface="Arial"/>
              <a:cs typeface="Arial"/>
            </a:endParaRPr>
          </a:p>
        </p:txBody>
      </p:sp>
      <p:sp>
        <p:nvSpPr>
          <p:cNvPr id="188" name="object 188"/>
          <p:cNvSpPr txBox="1"/>
          <p:nvPr/>
        </p:nvSpPr>
        <p:spPr>
          <a:xfrm>
            <a:off x="6173428" y="4992371"/>
            <a:ext cx="100965" cy="188595"/>
          </a:xfrm>
          <a:prstGeom prst="rect">
            <a:avLst/>
          </a:prstGeom>
        </p:spPr>
        <p:txBody>
          <a:bodyPr vert="horz" wrap="square" lIns="0" tIns="14604" rIns="0" bIns="0" rtlCol="0">
            <a:spAutoFit/>
          </a:bodyPr>
          <a:lstStyle/>
          <a:p>
            <a:pPr marL="12700">
              <a:lnSpc>
                <a:spcPct val="100000"/>
              </a:lnSpc>
              <a:spcBef>
                <a:spcPts val="114"/>
              </a:spcBef>
            </a:pPr>
            <a:r>
              <a:rPr sz="1050" spc="10" dirty="0">
                <a:latin typeface="Arial"/>
                <a:cs typeface="Arial"/>
              </a:rPr>
              <a:t>a</a:t>
            </a:r>
            <a:endParaRPr sz="1050">
              <a:latin typeface="Arial"/>
              <a:cs typeface="Arial"/>
            </a:endParaRPr>
          </a:p>
        </p:txBody>
      </p:sp>
      <p:sp>
        <p:nvSpPr>
          <p:cNvPr id="189" name="object 189"/>
          <p:cNvSpPr txBox="1"/>
          <p:nvPr/>
        </p:nvSpPr>
        <p:spPr>
          <a:xfrm>
            <a:off x="5279077" y="3901214"/>
            <a:ext cx="540385" cy="693420"/>
          </a:xfrm>
          <a:prstGeom prst="rect">
            <a:avLst/>
          </a:prstGeom>
        </p:spPr>
        <p:txBody>
          <a:bodyPr vert="horz" wrap="square" lIns="0" tIns="12700" rIns="0" bIns="0" rtlCol="0">
            <a:spAutoFit/>
          </a:bodyPr>
          <a:lstStyle/>
          <a:p>
            <a:pPr marL="322580">
              <a:lnSpc>
                <a:spcPct val="100000"/>
              </a:lnSpc>
              <a:spcBef>
                <a:spcPts val="100"/>
              </a:spcBef>
            </a:pPr>
            <a:r>
              <a:rPr sz="900" spc="-25" dirty="0">
                <a:latin typeface="Arial"/>
                <a:cs typeface="Arial"/>
              </a:rPr>
              <a:t>270</a:t>
            </a:r>
            <a:endParaRPr sz="900">
              <a:latin typeface="Arial"/>
              <a:cs typeface="Arial"/>
            </a:endParaRPr>
          </a:p>
          <a:p>
            <a:pPr marL="322580">
              <a:lnSpc>
                <a:spcPct val="100000"/>
              </a:lnSpc>
            </a:pPr>
            <a:r>
              <a:rPr sz="900" dirty="0">
                <a:latin typeface="Arial"/>
                <a:cs typeface="Arial"/>
              </a:rPr>
              <a:t>°</a:t>
            </a:r>
            <a:endParaRPr sz="900">
              <a:latin typeface="Arial"/>
              <a:cs typeface="Arial"/>
            </a:endParaRPr>
          </a:p>
          <a:p>
            <a:pPr>
              <a:lnSpc>
                <a:spcPct val="100000"/>
              </a:lnSpc>
              <a:spcBef>
                <a:spcPts val="25"/>
              </a:spcBef>
            </a:pPr>
            <a:endParaRPr sz="1000">
              <a:latin typeface="Arial"/>
              <a:cs typeface="Arial"/>
            </a:endParaRPr>
          </a:p>
          <a:p>
            <a:pPr marL="50800">
              <a:lnSpc>
                <a:spcPct val="100000"/>
              </a:lnSpc>
            </a:pPr>
            <a:r>
              <a:rPr sz="1600" spc="-25" dirty="0">
                <a:latin typeface="Arial"/>
                <a:cs typeface="Arial"/>
              </a:rPr>
              <a:t>V</a:t>
            </a:r>
            <a:r>
              <a:rPr sz="1575" spc="-37" baseline="-21164" dirty="0">
                <a:latin typeface="Arial"/>
                <a:cs typeface="Arial"/>
              </a:rPr>
              <a:t>c</a:t>
            </a:r>
            <a:endParaRPr sz="1575" baseline="-21164">
              <a:latin typeface="Arial"/>
              <a:cs typeface="Arial"/>
            </a:endParaRPr>
          </a:p>
        </p:txBody>
      </p:sp>
      <p:sp>
        <p:nvSpPr>
          <p:cNvPr id="190" name="object 190"/>
          <p:cNvSpPr txBox="1"/>
          <p:nvPr/>
        </p:nvSpPr>
        <p:spPr>
          <a:xfrm>
            <a:off x="6232790" y="1988689"/>
            <a:ext cx="280035" cy="269240"/>
          </a:xfrm>
          <a:prstGeom prst="rect">
            <a:avLst/>
          </a:prstGeom>
        </p:spPr>
        <p:txBody>
          <a:bodyPr vert="horz" wrap="square" lIns="0" tIns="12065" rIns="0" bIns="0" rtlCol="0">
            <a:spAutoFit/>
          </a:bodyPr>
          <a:lstStyle/>
          <a:p>
            <a:pPr marL="38100">
              <a:lnSpc>
                <a:spcPct val="100000"/>
              </a:lnSpc>
              <a:spcBef>
                <a:spcPts val="95"/>
              </a:spcBef>
            </a:pPr>
            <a:r>
              <a:rPr sz="1600" spc="-25" dirty="0">
                <a:latin typeface="Arial"/>
                <a:cs typeface="Arial"/>
              </a:rPr>
              <a:t>V</a:t>
            </a:r>
            <a:r>
              <a:rPr sz="1575" spc="-37" baseline="-21164" dirty="0">
                <a:latin typeface="Arial"/>
                <a:cs typeface="Arial"/>
              </a:rPr>
              <a:t>c</a:t>
            </a:r>
            <a:endParaRPr sz="1575" baseline="-21164">
              <a:latin typeface="Arial"/>
              <a:cs typeface="Arial"/>
            </a:endParaRPr>
          </a:p>
        </p:txBody>
      </p:sp>
      <p:sp>
        <p:nvSpPr>
          <p:cNvPr id="191" name="object 191"/>
          <p:cNvSpPr txBox="1"/>
          <p:nvPr/>
        </p:nvSpPr>
        <p:spPr>
          <a:xfrm>
            <a:off x="5503505" y="4512809"/>
            <a:ext cx="200660" cy="269240"/>
          </a:xfrm>
          <a:prstGeom prst="rect">
            <a:avLst/>
          </a:prstGeom>
        </p:spPr>
        <p:txBody>
          <a:bodyPr vert="horz" wrap="square" lIns="0" tIns="12065" rIns="0" bIns="0" rtlCol="0">
            <a:spAutoFit/>
          </a:bodyPr>
          <a:lstStyle/>
          <a:p>
            <a:pPr marL="38100">
              <a:lnSpc>
                <a:spcPct val="100000"/>
              </a:lnSpc>
              <a:spcBef>
                <a:spcPts val="95"/>
              </a:spcBef>
            </a:pPr>
            <a:r>
              <a:rPr sz="1600" spc="-25" dirty="0">
                <a:latin typeface="Arial"/>
                <a:cs typeface="Arial"/>
              </a:rPr>
              <a:t>I</a:t>
            </a:r>
            <a:r>
              <a:rPr sz="1575" spc="-37" baseline="-21164" dirty="0">
                <a:latin typeface="Arial"/>
                <a:cs typeface="Arial"/>
              </a:rPr>
              <a:t>c</a:t>
            </a:r>
            <a:endParaRPr sz="1575" baseline="-21164">
              <a:latin typeface="Arial"/>
              <a:cs typeface="Arial"/>
            </a:endParaRPr>
          </a:p>
        </p:txBody>
      </p:sp>
      <p:sp>
        <p:nvSpPr>
          <p:cNvPr id="192" name="object 192"/>
          <p:cNvSpPr txBox="1"/>
          <p:nvPr/>
        </p:nvSpPr>
        <p:spPr>
          <a:xfrm>
            <a:off x="5632895" y="1922554"/>
            <a:ext cx="200660" cy="269240"/>
          </a:xfrm>
          <a:prstGeom prst="rect">
            <a:avLst/>
          </a:prstGeom>
        </p:spPr>
        <p:txBody>
          <a:bodyPr vert="horz" wrap="square" lIns="0" tIns="12065" rIns="0" bIns="0" rtlCol="0">
            <a:spAutoFit/>
          </a:bodyPr>
          <a:lstStyle/>
          <a:p>
            <a:pPr marL="38100">
              <a:lnSpc>
                <a:spcPct val="100000"/>
              </a:lnSpc>
              <a:spcBef>
                <a:spcPts val="95"/>
              </a:spcBef>
            </a:pPr>
            <a:r>
              <a:rPr sz="1600" spc="-25" dirty="0">
                <a:latin typeface="Arial"/>
                <a:cs typeface="Arial"/>
              </a:rPr>
              <a:t>I</a:t>
            </a:r>
            <a:r>
              <a:rPr sz="1575" spc="-37" baseline="-21164" dirty="0">
                <a:latin typeface="Arial"/>
                <a:cs typeface="Arial"/>
              </a:rPr>
              <a:t>c</a:t>
            </a:r>
            <a:endParaRPr sz="1575" baseline="-21164">
              <a:latin typeface="Arial"/>
              <a:cs typeface="Arial"/>
            </a:endParaRPr>
          </a:p>
        </p:txBody>
      </p:sp>
      <p:grpSp>
        <p:nvGrpSpPr>
          <p:cNvPr id="193" name="object 193"/>
          <p:cNvGrpSpPr/>
          <p:nvPr/>
        </p:nvGrpSpPr>
        <p:grpSpPr>
          <a:xfrm>
            <a:off x="7214592" y="1545869"/>
            <a:ext cx="441325" cy="389255"/>
            <a:chOff x="7214592" y="1325893"/>
            <a:chExt cx="441325" cy="389255"/>
          </a:xfrm>
        </p:grpSpPr>
        <p:sp>
          <p:nvSpPr>
            <p:cNvPr id="194" name="object 194"/>
            <p:cNvSpPr/>
            <p:nvPr/>
          </p:nvSpPr>
          <p:spPr>
            <a:xfrm>
              <a:off x="7291228" y="1360321"/>
              <a:ext cx="358140" cy="348615"/>
            </a:xfrm>
            <a:custGeom>
              <a:avLst/>
              <a:gdLst/>
              <a:ahLst/>
              <a:cxnLst/>
              <a:rect l="l" t="t" r="r" b="b"/>
              <a:pathLst>
                <a:path w="358140" h="348614">
                  <a:moveTo>
                    <a:pt x="0" y="0"/>
                  </a:moveTo>
                  <a:lnTo>
                    <a:pt x="49754" y="9715"/>
                  </a:lnTo>
                  <a:lnTo>
                    <a:pt x="97102" y="23931"/>
                  </a:lnTo>
                  <a:lnTo>
                    <a:pt x="141679" y="42350"/>
                  </a:lnTo>
                  <a:lnTo>
                    <a:pt x="183118" y="64674"/>
                  </a:lnTo>
                  <a:lnTo>
                    <a:pt x="221054" y="90604"/>
                  </a:lnTo>
                  <a:lnTo>
                    <a:pt x="255119" y="119843"/>
                  </a:lnTo>
                  <a:lnTo>
                    <a:pt x="284948" y="152093"/>
                  </a:lnTo>
                  <a:lnTo>
                    <a:pt x="310174" y="187056"/>
                  </a:lnTo>
                  <a:lnTo>
                    <a:pt x="330432" y="224435"/>
                  </a:lnTo>
                  <a:lnTo>
                    <a:pt x="345355" y="263930"/>
                  </a:lnTo>
                  <a:lnTo>
                    <a:pt x="354578" y="305245"/>
                  </a:lnTo>
                  <a:lnTo>
                    <a:pt x="357733" y="348081"/>
                  </a:lnTo>
                </a:path>
              </a:pathLst>
            </a:custGeom>
            <a:ln w="12700">
              <a:solidFill>
                <a:srgbClr val="000000"/>
              </a:solidFill>
            </a:ln>
          </p:spPr>
          <p:txBody>
            <a:bodyPr wrap="square" lIns="0" tIns="0" rIns="0" bIns="0" rtlCol="0"/>
            <a:lstStyle/>
            <a:p>
              <a:endParaRPr/>
            </a:p>
          </p:txBody>
        </p:sp>
        <p:sp>
          <p:nvSpPr>
            <p:cNvPr id="195" name="object 195"/>
            <p:cNvSpPr/>
            <p:nvPr/>
          </p:nvSpPr>
          <p:spPr>
            <a:xfrm>
              <a:off x="7214592" y="1325893"/>
              <a:ext cx="129539" cy="76200"/>
            </a:xfrm>
            <a:custGeom>
              <a:avLst/>
              <a:gdLst/>
              <a:ahLst/>
              <a:cxnLst/>
              <a:rect l="l" t="t" r="r" b="b"/>
              <a:pathLst>
                <a:path w="129540" h="76200">
                  <a:moveTo>
                    <a:pt x="129400" y="0"/>
                  </a:moveTo>
                  <a:lnTo>
                    <a:pt x="0" y="28943"/>
                  </a:lnTo>
                  <a:lnTo>
                    <a:pt x="123964" y="76009"/>
                  </a:lnTo>
                  <a:lnTo>
                    <a:pt x="76009" y="34378"/>
                  </a:lnTo>
                  <a:lnTo>
                    <a:pt x="129400" y="0"/>
                  </a:lnTo>
                  <a:close/>
                </a:path>
              </a:pathLst>
            </a:custGeom>
            <a:solidFill>
              <a:srgbClr val="000000"/>
            </a:solidFill>
          </p:spPr>
          <p:txBody>
            <a:bodyPr wrap="square" lIns="0" tIns="0" rIns="0" bIns="0" rtlCol="0"/>
            <a:lstStyle/>
            <a:p>
              <a:endParaRPr/>
            </a:p>
          </p:txBody>
        </p:sp>
      </p:grpSp>
      <p:sp>
        <p:nvSpPr>
          <p:cNvPr id="196" name="object 196"/>
          <p:cNvSpPr txBox="1"/>
          <p:nvPr/>
        </p:nvSpPr>
        <p:spPr>
          <a:xfrm>
            <a:off x="7210967" y="1703631"/>
            <a:ext cx="365760" cy="208279"/>
          </a:xfrm>
          <a:prstGeom prst="rect">
            <a:avLst/>
          </a:prstGeom>
        </p:spPr>
        <p:txBody>
          <a:bodyPr vert="horz" wrap="square" lIns="0" tIns="12700" rIns="0" bIns="0" rtlCol="0">
            <a:spAutoFit/>
          </a:bodyPr>
          <a:lstStyle/>
          <a:p>
            <a:pPr marL="12700">
              <a:lnSpc>
                <a:spcPct val="100000"/>
              </a:lnSpc>
              <a:spcBef>
                <a:spcPts val="100"/>
              </a:spcBef>
            </a:pPr>
            <a:r>
              <a:rPr sz="1200" spc="-10" dirty="0">
                <a:latin typeface="Arial Narrow"/>
                <a:cs typeface="Arial Narrow"/>
              </a:rPr>
              <a:t>A-B-</a:t>
            </a:r>
            <a:r>
              <a:rPr sz="1200" spc="-50" dirty="0">
                <a:latin typeface="Arial Narrow"/>
                <a:cs typeface="Arial Narrow"/>
              </a:rPr>
              <a:t>C</a:t>
            </a:r>
            <a:endParaRPr sz="1200">
              <a:latin typeface="Arial Narrow"/>
              <a:cs typeface="Arial Narrow"/>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47784" y="116718"/>
            <a:ext cx="6410643" cy="689932"/>
          </a:xfrm>
          <a:prstGeom prst="rect">
            <a:avLst/>
          </a:prstGeom>
        </p:spPr>
        <p:txBody>
          <a:bodyPr vert="horz" wrap="square" lIns="0" tIns="12700" rIns="0" bIns="0" rtlCol="0">
            <a:spAutoFit/>
          </a:bodyPr>
          <a:lstStyle/>
          <a:p>
            <a:pPr marL="12700">
              <a:lnSpc>
                <a:spcPct val="100000"/>
              </a:lnSpc>
              <a:spcBef>
                <a:spcPts val="100"/>
              </a:spcBef>
            </a:pPr>
            <a:r>
              <a:rPr dirty="0"/>
              <a:t>Expected</a:t>
            </a:r>
            <a:r>
              <a:rPr spc="-80" dirty="0"/>
              <a:t> </a:t>
            </a:r>
            <a:r>
              <a:rPr dirty="0"/>
              <a:t>Meter</a:t>
            </a:r>
            <a:r>
              <a:rPr spc="-35" dirty="0"/>
              <a:t> </a:t>
            </a:r>
            <a:r>
              <a:rPr spc="-10" dirty="0"/>
              <a:t>Phasors</a:t>
            </a:r>
          </a:p>
        </p:txBody>
      </p:sp>
      <p:sp>
        <p:nvSpPr>
          <p:cNvPr id="180" name="Footer Placeholder 179">
            <a:extLst>
              <a:ext uri="{FF2B5EF4-FFF2-40B4-BE49-F238E27FC236}">
                <a16:creationId xmlns:a16="http://schemas.microsoft.com/office/drawing/2014/main" id="{AEF9BF6D-035C-4803-8CE6-8323C07C7CE9}"/>
              </a:ext>
            </a:extLst>
          </p:cNvPr>
          <p:cNvSpPr>
            <a:spLocks noGrp="1"/>
          </p:cNvSpPr>
          <p:nvPr>
            <p:ph type="ftr" sz="quarter" idx="3"/>
          </p:nvPr>
        </p:nvSpPr>
        <p:spPr/>
        <p:txBody>
          <a:bodyPr/>
          <a:lstStyle/>
          <a:p>
            <a:r>
              <a:rPr lang="en-US"/>
              <a:t>tescometering.com</a:t>
            </a:r>
            <a:endParaRPr lang="en-US" dirty="0"/>
          </a:p>
        </p:txBody>
      </p:sp>
      <p:sp>
        <p:nvSpPr>
          <p:cNvPr id="179" name="object 179"/>
          <p:cNvSpPr txBox="1">
            <a:spLocks noGrp="1"/>
          </p:cNvSpPr>
          <p:nvPr>
            <p:ph type="sldNum" sz="quarter" idx="4"/>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31</a:t>
            </a:fld>
            <a:endParaRPr spc="-25" dirty="0"/>
          </a:p>
        </p:txBody>
      </p:sp>
      <p:sp>
        <p:nvSpPr>
          <p:cNvPr id="3" name="object 3"/>
          <p:cNvSpPr txBox="1"/>
          <p:nvPr/>
        </p:nvSpPr>
        <p:spPr>
          <a:xfrm>
            <a:off x="1541589" y="974799"/>
            <a:ext cx="6094730" cy="320601"/>
          </a:xfrm>
          <a:prstGeom prst="rect">
            <a:avLst/>
          </a:prstGeom>
        </p:spPr>
        <p:txBody>
          <a:bodyPr vert="horz" wrap="square" lIns="0" tIns="12700" rIns="0" bIns="0" rtlCol="0">
            <a:spAutoFit/>
          </a:bodyPr>
          <a:lstStyle/>
          <a:p>
            <a:pPr marL="12700" algn="ctr">
              <a:lnSpc>
                <a:spcPct val="100000"/>
              </a:lnSpc>
              <a:spcBef>
                <a:spcPts val="100"/>
              </a:spcBef>
            </a:pPr>
            <a:r>
              <a:rPr lang="en-US" sz="2000" dirty="0">
                <a:solidFill>
                  <a:schemeClr val="accent1"/>
                </a:solidFill>
                <a:effectLst>
                  <a:outerShdw blurRad="38100" dist="38100" dir="2700000" algn="tl">
                    <a:srgbClr val="000000">
                      <a:alpha val="43137"/>
                    </a:srgbClr>
                  </a:outerShdw>
                </a:effectLst>
                <a:latin typeface="+mj-lt"/>
                <a:cs typeface="Arial"/>
              </a:rPr>
              <a:t>(AT</a:t>
            </a:r>
            <a:r>
              <a:rPr lang="en-US" sz="2000" spc="-20" dirty="0">
                <a:solidFill>
                  <a:schemeClr val="accent1"/>
                </a:solidFill>
                <a:effectLst>
                  <a:outerShdw blurRad="38100" dist="38100" dir="2700000" algn="tl">
                    <a:srgbClr val="000000">
                      <a:alpha val="43137"/>
                    </a:srgbClr>
                  </a:outerShdw>
                </a:effectLst>
                <a:latin typeface="+mj-lt"/>
                <a:cs typeface="Arial"/>
              </a:rPr>
              <a:t> </a:t>
            </a:r>
            <a:r>
              <a:rPr lang="en-US" sz="2000" dirty="0">
                <a:solidFill>
                  <a:schemeClr val="accent1"/>
                </a:solidFill>
                <a:effectLst>
                  <a:outerShdw blurRad="38100" dist="38100" dir="2700000" algn="tl">
                    <a:srgbClr val="000000">
                      <a:alpha val="43137"/>
                    </a:srgbClr>
                  </a:outerShdw>
                </a:effectLst>
                <a:latin typeface="+mj-lt"/>
                <a:cs typeface="Arial"/>
              </a:rPr>
              <a:t>POWER</a:t>
            </a:r>
            <a:r>
              <a:rPr lang="en-US" sz="2000" spc="-5" dirty="0">
                <a:solidFill>
                  <a:schemeClr val="accent1"/>
                </a:solidFill>
                <a:effectLst>
                  <a:outerShdw blurRad="38100" dist="38100" dir="2700000" algn="tl">
                    <a:srgbClr val="000000">
                      <a:alpha val="43137"/>
                    </a:srgbClr>
                  </a:outerShdw>
                </a:effectLst>
                <a:latin typeface="+mj-lt"/>
                <a:cs typeface="Arial"/>
              </a:rPr>
              <a:t> </a:t>
            </a:r>
            <a:r>
              <a:rPr lang="en-US" sz="2000" dirty="0">
                <a:solidFill>
                  <a:schemeClr val="accent1"/>
                </a:solidFill>
                <a:effectLst>
                  <a:outerShdw blurRad="38100" dist="38100" dir="2700000" algn="tl">
                    <a:srgbClr val="000000">
                      <a:alpha val="43137"/>
                    </a:srgbClr>
                  </a:outerShdw>
                </a:effectLst>
                <a:latin typeface="+mj-lt"/>
                <a:cs typeface="Arial"/>
              </a:rPr>
              <a:t>FACTOR</a:t>
            </a:r>
            <a:r>
              <a:rPr lang="en-US" sz="2000" spc="-15" dirty="0">
                <a:solidFill>
                  <a:schemeClr val="accent1"/>
                </a:solidFill>
                <a:effectLst>
                  <a:outerShdw blurRad="38100" dist="38100" dir="2700000" algn="tl">
                    <a:srgbClr val="000000">
                      <a:alpha val="43137"/>
                    </a:srgbClr>
                  </a:outerShdw>
                </a:effectLst>
                <a:latin typeface="+mj-lt"/>
                <a:cs typeface="Arial"/>
              </a:rPr>
              <a:t> </a:t>
            </a:r>
            <a:r>
              <a:rPr lang="en-US" sz="2000" dirty="0">
                <a:solidFill>
                  <a:schemeClr val="accent1"/>
                </a:solidFill>
                <a:effectLst>
                  <a:outerShdw blurRad="38100" dist="38100" dir="2700000" algn="tl">
                    <a:srgbClr val="000000">
                      <a:alpha val="43137"/>
                    </a:srgbClr>
                  </a:outerShdw>
                </a:effectLst>
                <a:latin typeface="+mj-lt"/>
                <a:cs typeface="Arial"/>
              </a:rPr>
              <a:t>=</a:t>
            </a:r>
            <a:r>
              <a:rPr lang="en-US" sz="2000" spc="-15" dirty="0">
                <a:solidFill>
                  <a:schemeClr val="accent1"/>
                </a:solidFill>
                <a:effectLst>
                  <a:outerShdw blurRad="38100" dist="38100" dir="2700000" algn="tl">
                    <a:srgbClr val="000000">
                      <a:alpha val="43137"/>
                    </a:srgbClr>
                  </a:outerShdw>
                </a:effectLst>
                <a:latin typeface="+mj-lt"/>
                <a:cs typeface="Arial"/>
              </a:rPr>
              <a:t> </a:t>
            </a:r>
            <a:r>
              <a:rPr lang="en-US" sz="2000" dirty="0">
                <a:solidFill>
                  <a:schemeClr val="accent1"/>
                </a:solidFill>
                <a:effectLst>
                  <a:outerShdw blurRad="38100" dist="38100" dir="2700000" algn="tl">
                    <a:srgbClr val="000000">
                      <a:alpha val="43137"/>
                    </a:srgbClr>
                  </a:outerShdw>
                </a:effectLst>
                <a:latin typeface="+mj-lt"/>
                <a:cs typeface="Arial"/>
              </a:rPr>
              <a:t>1,</a:t>
            </a:r>
            <a:r>
              <a:rPr lang="en-US" sz="2000" spc="-15" dirty="0">
                <a:solidFill>
                  <a:schemeClr val="accent1"/>
                </a:solidFill>
                <a:effectLst>
                  <a:outerShdw blurRad="38100" dist="38100" dir="2700000" algn="tl">
                    <a:srgbClr val="000000">
                      <a:alpha val="43137"/>
                    </a:srgbClr>
                  </a:outerShdw>
                </a:effectLst>
                <a:latin typeface="+mj-lt"/>
                <a:cs typeface="Arial"/>
              </a:rPr>
              <a:t> </a:t>
            </a:r>
            <a:r>
              <a:rPr lang="en-US" sz="2000" dirty="0">
                <a:solidFill>
                  <a:schemeClr val="accent1"/>
                </a:solidFill>
                <a:effectLst>
                  <a:outerShdw blurRad="38100" dist="38100" dir="2700000" algn="tl">
                    <a:srgbClr val="000000">
                      <a:alpha val="43137"/>
                    </a:srgbClr>
                  </a:outerShdw>
                </a:effectLst>
                <a:latin typeface="+mj-lt"/>
                <a:cs typeface="Arial"/>
              </a:rPr>
              <a:t>ABC PHASE </a:t>
            </a:r>
            <a:r>
              <a:rPr lang="en-US" sz="2000" spc="-10" dirty="0">
                <a:solidFill>
                  <a:schemeClr val="accent1"/>
                </a:solidFill>
                <a:effectLst>
                  <a:outerShdw blurRad="38100" dist="38100" dir="2700000" algn="tl">
                    <a:srgbClr val="000000">
                      <a:alpha val="43137"/>
                    </a:srgbClr>
                  </a:outerShdw>
                </a:effectLst>
                <a:latin typeface="+mj-lt"/>
                <a:cs typeface="Arial"/>
              </a:rPr>
              <a:t>SEQUENCE)</a:t>
            </a:r>
            <a:endParaRPr lang="en-US" sz="2000" dirty="0">
              <a:solidFill>
                <a:schemeClr val="accent1"/>
              </a:solidFill>
              <a:effectLst>
                <a:outerShdw blurRad="38100" dist="38100" dir="2700000" algn="tl">
                  <a:srgbClr val="000000">
                    <a:alpha val="43137"/>
                  </a:srgbClr>
                </a:outerShdw>
              </a:effectLst>
              <a:latin typeface="+mj-lt"/>
              <a:cs typeface="Arial"/>
            </a:endParaRPr>
          </a:p>
        </p:txBody>
      </p:sp>
      <p:sp>
        <p:nvSpPr>
          <p:cNvPr id="4" name="object 4"/>
          <p:cNvSpPr txBox="1"/>
          <p:nvPr/>
        </p:nvSpPr>
        <p:spPr>
          <a:xfrm>
            <a:off x="1551077" y="4759101"/>
            <a:ext cx="107124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2</a:t>
            </a:r>
            <a:r>
              <a:rPr sz="1800" spc="-25" dirty="0">
                <a:latin typeface="Arial"/>
                <a:cs typeface="Arial"/>
              </a:rPr>
              <a:t> </a:t>
            </a:r>
            <a:r>
              <a:rPr sz="1800" dirty="0">
                <a:latin typeface="Arial"/>
                <a:cs typeface="Arial"/>
              </a:rPr>
              <a:t>wire,</a:t>
            </a:r>
            <a:r>
              <a:rPr sz="1800" spc="20" dirty="0">
                <a:latin typeface="Arial"/>
                <a:cs typeface="Arial"/>
              </a:rPr>
              <a:t> </a:t>
            </a:r>
            <a:r>
              <a:rPr sz="1800" dirty="0">
                <a:latin typeface="Arial"/>
                <a:cs typeface="Arial"/>
              </a:rPr>
              <a:t>1</a:t>
            </a:r>
            <a:r>
              <a:rPr sz="1800" spc="-20" dirty="0">
                <a:latin typeface="Arial"/>
                <a:cs typeface="Arial"/>
              </a:rPr>
              <a:t> </a:t>
            </a:r>
            <a:r>
              <a:rPr sz="1800" spc="-85" dirty="0">
                <a:latin typeface="Symbol"/>
                <a:cs typeface="Symbol"/>
              </a:rPr>
              <a:t></a:t>
            </a:r>
            <a:endParaRPr sz="1800">
              <a:latin typeface="Symbol"/>
              <a:cs typeface="Symbol"/>
            </a:endParaRPr>
          </a:p>
        </p:txBody>
      </p:sp>
      <p:sp>
        <p:nvSpPr>
          <p:cNvPr id="5" name="object 5"/>
          <p:cNvSpPr txBox="1"/>
          <p:nvPr/>
        </p:nvSpPr>
        <p:spPr>
          <a:xfrm>
            <a:off x="1478840" y="3019455"/>
            <a:ext cx="107124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3</a:t>
            </a:r>
            <a:r>
              <a:rPr sz="1800" spc="-25" dirty="0">
                <a:latin typeface="Arial"/>
                <a:cs typeface="Arial"/>
              </a:rPr>
              <a:t> </a:t>
            </a:r>
            <a:r>
              <a:rPr sz="1800" dirty="0">
                <a:latin typeface="Arial"/>
                <a:cs typeface="Arial"/>
              </a:rPr>
              <a:t>wire,</a:t>
            </a:r>
            <a:r>
              <a:rPr sz="1800" spc="20" dirty="0">
                <a:latin typeface="Arial"/>
                <a:cs typeface="Arial"/>
              </a:rPr>
              <a:t> </a:t>
            </a:r>
            <a:r>
              <a:rPr sz="1800" dirty="0">
                <a:latin typeface="Arial"/>
                <a:cs typeface="Arial"/>
              </a:rPr>
              <a:t>1</a:t>
            </a:r>
            <a:r>
              <a:rPr sz="1800" spc="-20" dirty="0">
                <a:latin typeface="Arial"/>
                <a:cs typeface="Arial"/>
              </a:rPr>
              <a:t> </a:t>
            </a:r>
            <a:r>
              <a:rPr sz="1800" spc="-85" dirty="0">
                <a:latin typeface="Symbol"/>
                <a:cs typeface="Symbol"/>
              </a:rPr>
              <a:t></a:t>
            </a:r>
            <a:endParaRPr sz="1800">
              <a:latin typeface="Symbol"/>
              <a:cs typeface="Symbol"/>
            </a:endParaRPr>
          </a:p>
        </p:txBody>
      </p:sp>
      <p:grpSp>
        <p:nvGrpSpPr>
          <p:cNvPr id="6" name="object 6"/>
          <p:cNvGrpSpPr/>
          <p:nvPr/>
        </p:nvGrpSpPr>
        <p:grpSpPr>
          <a:xfrm>
            <a:off x="832103" y="1680972"/>
            <a:ext cx="2097405" cy="954405"/>
            <a:chOff x="832103" y="1680972"/>
            <a:chExt cx="2097405" cy="954405"/>
          </a:xfrm>
        </p:grpSpPr>
        <p:sp>
          <p:nvSpPr>
            <p:cNvPr id="7" name="object 7"/>
            <p:cNvSpPr/>
            <p:nvPr/>
          </p:nvSpPr>
          <p:spPr>
            <a:xfrm>
              <a:off x="1746503" y="1882140"/>
              <a:ext cx="0" cy="330835"/>
            </a:xfrm>
            <a:custGeom>
              <a:avLst/>
              <a:gdLst/>
              <a:ahLst/>
              <a:cxnLst/>
              <a:rect l="l" t="t" r="r" b="b"/>
              <a:pathLst>
                <a:path h="330835">
                  <a:moveTo>
                    <a:pt x="0" y="330708"/>
                  </a:moveTo>
                  <a:lnTo>
                    <a:pt x="0" y="0"/>
                  </a:lnTo>
                </a:path>
              </a:pathLst>
            </a:custGeom>
            <a:ln w="12192">
              <a:solidFill>
                <a:srgbClr val="000000"/>
              </a:solidFill>
            </a:ln>
          </p:spPr>
          <p:txBody>
            <a:bodyPr wrap="square" lIns="0" tIns="0" rIns="0" bIns="0" rtlCol="0"/>
            <a:lstStyle/>
            <a:p>
              <a:endParaRPr/>
            </a:p>
          </p:txBody>
        </p:sp>
        <p:sp>
          <p:nvSpPr>
            <p:cNvPr id="8" name="object 8"/>
            <p:cNvSpPr/>
            <p:nvPr/>
          </p:nvSpPr>
          <p:spPr>
            <a:xfrm>
              <a:off x="2181605" y="1887474"/>
              <a:ext cx="67310" cy="184785"/>
            </a:xfrm>
            <a:custGeom>
              <a:avLst/>
              <a:gdLst/>
              <a:ahLst/>
              <a:cxnLst/>
              <a:rect l="l" t="t" r="r" b="b"/>
              <a:pathLst>
                <a:path w="67310" h="184785">
                  <a:moveTo>
                    <a:pt x="67056" y="184403"/>
                  </a:moveTo>
                  <a:lnTo>
                    <a:pt x="40955" y="169912"/>
                  </a:lnTo>
                  <a:lnTo>
                    <a:pt x="19640" y="130392"/>
                  </a:lnTo>
                  <a:lnTo>
                    <a:pt x="5269" y="71777"/>
                  </a:lnTo>
                  <a:lnTo>
                    <a:pt x="0" y="0"/>
                  </a:lnTo>
                </a:path>
              </a:pathLst>
            </a:custGeom>
            <a:ln w="25908">
              <a:solidFill>
                <a:srgbClr val="000000"/>
              </a:solidFill>
            </a:ln>
          </p:spPr>
          <p:txBody>
            <a:bodyPr wrap="square" lIns="0" tIns="0" rIns="0" bIns="0" rtlCol="0"/>
            <a:lstStyle/>
            <a:p>
              <a:endParaRPr/>
            </a:p>
          </p:txBody>
        </p:sp>
        <p:sp>
          <p:nvSpPr>
            <p:cNvPr id="9" name="object 9"/>
            <p:cNvSpPr/>
            <p:nvPr/>
          </p:nvSpPr>
          <p:spPr>
            <a:xfrm>
              <a:off x="2247137" y="1885950"/>
              <a:ext cx="67310" cy="186055"/>
            </a:xfrm>
            <a:custGeom>
              <a:avLst/>
              <a:gdLst/>
              <a:ahLst/>
              <a:cxnLst/>
              <a:rect l="l" t="t" r="r" b="b"/>
              <a:pathLst>
                <a:path w="67310" h="186055">
                  <a:moveTo>
                    <a:pt x="67056" y="0"/>
                  </a:moveTo>
                  <a:lnTo>
                    <a:pt x="61786" y="72367"/>
                  </a:lnTo>
                  <a:lnTo>
                    <a:pt x="47415" y="131464"/>
                  </a:lnTo>
                  <a:lnTo>
                    <a:pt x="26100" y="171310"/>
                  </a:lnTo>
                  <a:lnTo>
                    <a:pt x="0" y="185928"/>
                  </a:lnTo>
                </a:path>
              </a:pathLst>
            </a:custGeom>
            <a:ln w="25908">
              <a:solidFill>
                <a:srgbClr val="000000"/>
              </a:solidFill>
            </a:ln>
          </p:spPr>
          <p:txBody>
            <a:bodyPr wrap="square" lIns="0" tIns="0" rIns="0" bIns="0" rtlCol="0"/>
            <a:lstStyle/>
            <a:p>
              <a:endParaRPr/>
            </a:p>
          </p:txBody>
        </p:sp>
        <p:sp>
          <p:nvSpPr>
            <p:cNvPr id="10" name="object 10"/>
            <p:cNvSpPr/>
            <p:nvPr/>
          </p:nvSpPr>
          <p:spPr>
            <a:xfrm>
              <a:off x="2180075" y="1703070"/>
              <a:ext cx="134620" cy="186055"/>
            </a:xfrm>
            <a:custGeom>
              <a:avLst/>
              <a:gdLst/>
              <a:ahLst/>
              <a:cxnLst/>
              <a:rect l="l" t="t" r="r" b="b"/>
              <a:pathLst>
                <a:path w="134619" h="186055">
                  <a:moveTo>
                    <a:pt x="0" y="0"/>
                  </a:moveTo>
                  <a:lnTo>
                    <a:pt x="42389" y="9478"/>
                  </a:lnTo>
                  <a:lnTo>
                    <a:pt x="79204" y="35871"/>
                  </a:lnTo>
                  <a:lnTo>
                    <a:pt x="108235" y="76118"/>
                  </a:lnTo>
                  <a:lnTo>
                    <a:pt x="127274" y="127157"/>
                  </a:lnTo>
                  <a:lnTo>
                    <a:pt x="134112" y="185928"/>
                  </a:lnTo>
                </a:path>
              </a:pathLst>
            </a:custGeom>
            <a:ln w="25908">
              <a:solidFill>
                <a:srgbClr val="000000"/>
              </a:solidFill>
            </a:ln>
          </p:spPr>
          <p:txBody>
            <a:bodyPr wrap="square" lIns="0" tIns="0" rIns="0" bIns="0" rtlCol="0"/>
            <a:lstStyle/>
            <a:p>
              <a:endParaRPr/>
            </a:p>
          </p:txBody>
        </p:sp>
        <p:sp>
          <p:nvSpPr>
            <p:cNvPr id="11" name="object 11"/>
            <p:cNvSpPr/>
            <p:nvPr/>
          </p:nvSpPr>
          <p:spPr>
            <a:xfrm>
              <a:off x="2315717" y="1951253"/>
              <a:ext cx="64135" cy="120650"/>
            </a:xfrm>
            <a:custGeom>
              <a:avLst/>
              <a:gdLst/>
              <a:ahLst/>
              <a:cxnLst/>
              <a:rect l="l" t="t" r="r" b="b"/>
              <a:pathLst>
                <a:path w="64135" h="120650">
                  <a:moveTo>
                    <a:pt x="64007" y="120624"/>
                  </a:moveTo>
                  <a:lnTo>
                    <a:pt x="43391" y="111980"/>
                  </a:lnTo>
                  <a:lnTo>
                    <a:pt x="25069" y="87520"/>
                  </a:lnTo>
                  <a:lnTo>
                    <a:pt x="10215" y="49456"/>
                  </a:lnTo>
                  <a:lnTo>
                    <a:pt x="0" y="0"/>
                  </a:lnTo>
                </a:path>
              </a:pathLst>
            </a:custGeom>
            <a:ln w="25908">
              <a:solidFill>
                <a:srgbClr val="000000"/>
              </a:solidFill>
            </a:ln>
          </p:spPr>
          <p:txBody>
            <a:bodyPr wrap="square" lIns="0" tIns="0" rIns="0" bIns="0" rtlCol="0"/>
            <a:lstStyle/>
            <a:p>
              <a:endParaRPr/>
            </a:p>
          </p:txBody>
        </p:sp>
        <p:sp>
          <p:nvSpPr>
            <p:cNvPr id="12" name="object 12"/>
            <p:cNvSpPr/>
            <p:nvPr/>
          </p:nvSpPr>
          <p:spPr>
            <a:xfrm>
              <a:off x="2379725" y="1884426"/>
              <a:ext cx="67310" cy="186055"/>
            </a:xfrm>
            <a:custGeom>
              <a:avLst/>
              <a:gdLst/>
              <a:ahLst/>
              <a:cxnLst/>
              <a:rect l="l" t="t" r="r" b="b"/>
              <a:pathLst>
                <a:path w="67310" h="186055">
                  <a:moveTo>
                    <a:pt x="67056" y="0"/>
                  </a:moveTo>
                  <a:lnTo>
                    <a:pt x="61786" y="72367"/>
                  </a:lnTo>
                  <a:lnTo>
                    <a:pt x="47415" y="131464"/>
                  </a:lnTo>
                  <a:lnTo>
                    <a:pt x="26100" y="171310"/>
                  </a:lnTo>
                  <a:lnTo>
                    <a:pt x="0" y="185928"/>
                  </a:lnTo>
                </a:path>
              </a:pathLst>
            </a:custGeom>
            <a:ln w="25908">
              <a:solidFill>
                <a:srgbClr val="000000"/>
              </a:solidFill>
            </a:ln>
          </p:spPr>
          <p:txBody>
            <a:bodyPr wrap="square" lIns="0" tIns="0" rIns="0" bIns="0" rtlCol="0"/>
            <a:lstStyle/>
            <a:p>
              <a:endParaRPr/>
            </a:p>
          </p:txBody>
        </p:sp>
        <p:sp>
          <p:nvSpPr>
            <p:cNvPr id="13" name="object 13"/>
            <p:cNvSpPr/>
            <p:nvPr/>
          </p:nvSpPr>
          <p:spPr>
            <a:xfrm>
              <a:off x="2181605" y="1701546"/>
              <a:ext cx="132715" cy="186055"/>
            </a:xfrm>
            <a:custGeom>
              <a:avLst/>
              <a:gdLst/>
              <a:ahLst/>
              <a:cxnLst/>
              <a:rect l="l" t="t" r="r" b="b"/>
              <a:pathLst>
                <a:path w="132714" h="186055">
                  <a:moveTo>
                    <a:pt x="0" y="185927"/>
                  </a:moveTo>
                  <a:lnTo>
                    <a:pt x="6744" y="127546"/>
                  </a:lnTo>
                  <a:lnTo>
                    <a:pt x="25541" y="76745"/>
                  </a:lnTo>
                  <a:lnTo>
                    <a:pt x="54238" y="36542"/>
                  </a:lnTo>
                  <a:lnTo>
                    <a:pt x="90680" y="9954"/>
                  </a:lnTo>
                  <a:lnTo>
                    <a:pt x="132715" y="0"/>
                  </a:lnTo>
                </a:path>
              </a:pathLst>
            </a:custGeom>
            <a:ln w="25908">
              <a:solidFill>
                <a:srgbClr val="000000"/>
              </a:solidFill>
            </a:ln>
          </p:spPr>
          <p:txBody>
            <a:bodyPr wrap="square" lIns="0" tIns="0" rIns="0" bIns="0" rtlCol="0"/>
            <a:lstStyle/>
            <a:p>
              <a:endParaRPr/>
            </a:p>
          </p:txBody>
        </p:sp>
        <p:sp>
          <p:nvSpPr>
            <p:cNvPr id="14" name="object 14"/>
            <p:cNvSpPr/>
            <p:nvPr/>
          </p:nvSpPr>
          <p:spPr>
            <a:xfrm>
              <a:off x="2314187" y="1703070"/>
              <a:ext cx="132715" cy="186055"/>
            </a:xfrm>
            <a:custGeom>
              <a:avLst/>
              <a:gdLst/>
              <a:ahLst/>
              <a:cxnLst/>
              <a:rect l="l" t="t" r="r" b="b"/>
              <a:pathLst>
                <a:path w="132714" h="186055">
                  <a:moveTo>
                    <a:pt x="0" y="0"/>
                  </a:moveTo>
                  <a:lnTo>
                    <a:pt x="41908" y="9478"/>
                  </a:lnTo>
                  <a:lnTo>
                    <a:pt x="78305" y="35871"/>
                  </a:lnTo>
                  <a:lnTo>
                    <a:pt x="107006" y="76118"/>
                  </a:lnTo>
                  <a:lnTo>
                    <a:pt x="125828" y="127157"/>
                  </a:lnTo>
                  <a:lnTo>
                    <a:pt x="132588" y="185928"/>
                  </a:lnTo>
                </a:path>
              </a:pathLst>
            </a:custGeom>
            <a:ln w="25907">
              <a:solidFill>
                <a:srgbClr val="000000"/>
              </a:solidFill>
            </a:ln>
          </p:spPr>
          <p:txBody>
            <a:bodyPr wrap="square" lIns="0" tIns="0" rIns="0" bIns="0" rtlCol="0"/>
            <a:lstStyle/>
            <a:p>
              <a:endParaRPr/>
            </a:p>
          </p:txBody>
        </p:sp>
        <p:sp>
          <p:nvSpPr>
            <p:cNvPr id="15" name="object 15"/>
            <p:cNvSpPr/>
            <p:nvPr/>
          </p:nvSpPr>
          <p:spPr>
            <a:xfrm>
              <a:off x="2036825" y="1884426"/>
              <a:ext cx="67310" cy="186055"/>
            </a:xfrm>
            <a:custGeom>
              <a:avLst/>
              <a:gdLst/>
              <a:ahLst/>
              <a:cxnLst/>
              <a:rect l="l" t="t" r="r" b="b"/>
              <a:pathLst>
                <a:path w="67310" h="186055">
                  <a:moveTo>
                    <a:pt x="67056" y="185927"/>
                  </a:moveTo>
                  <a:lnTo>
                    <a:pt x="40955" y="171316"/>
                  </a:lnTo>
                  <a:lnTo>
                    <a:pt x="19640" y="131468"/>
                  </a:lnTo>
                  <a:lnTo>
                    <a:pt x="5269" y="72369"/>
                  </a:lnTo>
                  <a:lnTo>
                    <a:pt x="0" y="0"/>
                  </a:lnTo>
                </a:path>
              </a:pathLst>
            </a:custGeom>
            <a:ln w="25908">
              <a:solidFill>
                <a:srgbClr val="000000"/>
              </a:solidFill>
            </a:ln>
          </p:spPr>
          <p:txBody>
            <a:bodyPr wrap="square" lIns="0" tIns="0" rIns="0" bIns="0" rtlCol="0"/>
            <a:lstStyle/>
            <a:p>
              <a:endParaRPr/>
            </a:p>
          </p:txBody>
        </p:sp>
        <p:sp>
          <p:nvSpPr>
            <p:cNvPr id="16" name="object 16"/>
            <p:cNvSpPr/>
            <p:nvPr/>
          </p:nvSpPr>
          <p:spPr>
            <a:xfrm>
              <a:off x="2102357" y="1882902"/>
              <a:ext cx="67310" cy="186055"/>
            </a:xfrm>
            <a:custGeom>
              <a:avLst/>
              <a:gdLst/>
              <a:ahLst/>
              <a:cxnLst/>
              <a:rect l="l" t="t" r="r" b="b"/>
              <a:pathLst>
                <a:path w="67310" h="186055">
                  <a:moveTo>
                    <a:pt x="67056" y="0"/>
                  </a:moveTo>
                  <a:lnTo>
                    <a:pt x="61786" y="72367"/>
                  </a:lnTo>
                  <a:lnTo>
                    <a:pt x="47415" y="131464"/>
                  </a:lnTo>
                  <a:lnTo>
                    <a:pt x="26100" y="171310"/>
                  </a:lnTo>
                  <a:lnTo>
                    <a:pt x="0" y="185928"/>
                  </a:lnTo>
                </a:path>
              </a:pathLst>
            </a:custGeom>
            <a:ln w="25908">
              <a:solidFill>
                <a:srgbClr val="000000"/>
              </a:solidFill>
            </a:ln>
          </p:spPr>
          <p:txBody>
            <a:bodyPr wrap="square" lIns="0" tIns="0" rIns="0" bIns="0" rtlCol="0"/>
            <a:lstStyle/>
            <a:p>
              <a:endParaRPr/>
            </a:p>
          </p:txBody>
        </p:sp>
        <p:sp>
          <p:nvSpPr>
            <p:cNvPr id="17" name="object 17"/>
            <p:cNvSpPr/>
            <p:nvPr/>
          </p:nvSpPr>
          <p:spPr>
            <a:xfrm>
              <a:off x="1913375" y="1700027"/>
              <a:ext cx="122555" cy="115570"/>
            </a:xfrm>
            <a:custGeom>
              <a:avLst/>
              <a:gdLst/>
              <a:ahLst/>
              <a:cxnLst/>
              <a:rect l="l" t="t" r="r" b="b"/>
              <a:pathLst>
                <a:path w="122555" h="115569">
                  <a:moveTo>
                    <a:pt x="0" y="115227"/>
                  </a:moveTo>
                  <a:lnTo>
                    <a:pt x="20016" y="68221"/>
                  </a:lnTo>
                  <a:lnTo>
                    <a:pt x="48433" y="32024"/>
                  </a:lnTo>
                  <a:lnTo>
                    <a:pt x="83147" y="8622"/>
                  </a:lnTo>
                  <a:lnTo>
                    <a:pt x="122059" y="0"/>
                  </a:lnTo>
                </a:path>
              </a:pathLst>
            </a:custGeom>
            <a:ln w="25908">
              <a:solidFill>
                <a:srgbClr val="000000"/>
              </a:solidFill>
            </a:ln>
          </p:spPr>
          <p:txBody>
            <a:bodyPr wrap="square" lIns="0" tIns="0" rIns="0" bIns="0" rtlCol="0"/>
            <a:lstStyle/>
            <a:p>
              <a:endParaRPr/>
            </a:p>
          </p:txBody>
        </p:sp>
        <p:sp>
          <p:nvSpPr>
            <p:cNvPr id="18" name="object 18"/>
            <p:cNvSpPr/>
            <p:nvPr/>
          </p:nvSpPr>
          <p:spPr>
            <a:xfrm>
              <a:off x="2035295" y="1701546"/>
              <a:ext cx="134620" cy="184785"/>
            </a:xfrm>
            <a:custGeom>
              <a:avLst/>
              <a:gdLst/>
              <a:ahLst/>
              <a:cxnLst/>
              <a:rect l="l" t="t" r="r" b="b"/>
              <a:pathLst>
                <a:path w="134619" h="184785">
                  <a:moveTo>
                    <a:pt x="0" y="0"/>
                  </a:moveTo>
                  <a:lnTo>
                    <a:pt x="42389" y="9400"/>
                  </a:lnTo>
                  <a:lnTo>
                    <a:pt x="79204" y="35576"/>
                  </a:lnTo>
                  <a:lnTo>
                    <a:pt x="108235" y="75492"/>
                  </a:lnTo>
                  <a:lnTo>
                    <a:pt x="127274" y="126114"/>
                  </a:lnTo>
                  <a:lnTo>
                    <a:pt x="134112" y="184404"/>
                  </a:lnTo>
                </a:path>
              </a:pathLst>
            </a:custGeom>
            <a:ln w="25908">
              <a:solidFill>
                <a:srgbClr val="000000"/>
              </a:solidFill>
            </a:ln>
          </p:spPr>
          <p:txBody>
            <a:bodyPr wrap="square" lIns="0" tIns="0" rIns="0" bIns="0" rtlCol="0"/>
            <a:lstStyle/>
            <a:p>
              <a:endParaRPr/>
            </a:p>
          </p:txBody>
        </p:sp>
        <p:sp>
          <p:nvSpPr>
            <p:cNvPr id="19" name="object 19"/>
            <p:cNvSpPr/>
            <p:nvPr/>
          </p:nvSpPr>
          <p:spPr>
            <a:xfrm>
              <a:off x="2036825" y="1700022"/>
              <a:ext cx="132715" cy="184785"/>
            </a:xfrm>
            <a:custGeom>
              <a:avLst/>
              <a:gdLst/>
              <a:ahLst/>
              <a:cxnLst/>
              <a:rect l="l" t="t" r="r" b="b"/>
              <a:pathLst>
                <a:path w="132714" h="184785">
                  <a:moveTo>
                    <a:pt x="0" y="184403"/>
                  </a:moveTo>
                  <a:lnTo>
                    <a:pt x="6744" y="126502"/>
                  </a:lnTo>
                  <a:lnTo>
                    <a:pt x="25541" y="76120"/>
                  </a:lnTo>
                  <a:lnTo>
                    <a:pt x="54238" y="36247"/>
                  </a:lnTo>
                  <a:lnTo>
                    <a:pt x="90680" y="9876"/>
                  </a:lnTo>
                  <a:lnTo>
                    <a:pt x="132715" y="0"/>
                  </a:lnTo>
                </a:path>
              </a:pathLst>
            </a:custGeom>
            <a:ln w="25908">
              <a:solidFill>
                <a:srgbClr val="000000"/>
              </a:solidFill>
            </a:ln>
          </p:spPr>
          <p:txBody>
            <a:bodyPr wrap="square" lIns="0" tIns="0" rIns="0" bIns="0" rtlCol="0"/>
            <a:lstStyle/>
            <a:p>
              <a:endParaRPr/>
            </a:p>
          </p:txBody>
        </p:sp>
        <p:sp>
          <p:nvSpPr>
            <p:cNvPr id="20" name="object 20"/>
            <p:cNvSpPr/>
            <p:nvPr/>
          </p:nvSpPr>
          <p:spPr>
            <a:xfrm>
              <a:off x="1758251" y="1818894"/>
              <a:ext cx="170815" cy="59690"/>
            </a:xfrm>
            <a:custGeom>
              <a:avLst/>
              <a:gdLst/>
              <a:ahLst/>
              <a:cxnLst/>
              <a:rect l="l" t="t" r="r" b="b"/>
              <a:pathLst>
                <a:path w="170814" h="59689">
                  <a:moveTo>
                    <a:pt x="170370" y="0"/>
                  </a:moveTo>
                  <a:lnTo>
                    <a:pt x="157535" y="21163"/>
                  </a:lnTo>
                  <a:lnTo>
                    <a:pt x="121946" y="39138"/>
                  </a:lnTo>
                  <a:lnTo>
                    <a:pt x="67977" y="52402"/>
                  </a:lnTo>
                  <a:lnTo>
                    <a:pt x="0" y="59436"/>
                  </a:lnTo>
                </a:path>
              </a:pathLst>
            </a:custGeom>
            <a:ln w="25908">
              <a:solidFill>
                <a:srgbClr val="000000"/>
              </a:solidFill>
            </a:ln>
          </p:spPr>
          <p:txBody>
            <a:bodyPr wrap="square" lIns="0" tIns="0" rIns="0" bIns="0" rtlCol="0"/>
            <a:lstStyle/>
            <a:p>
              <a:endParaRPr/>
            </a:p>
          </p:txBody>
        </p:sp>
        <p:sp>
          <p:nvSpPr>
            <p:cNvPr id="21" name="object 21"/>
            <p:cNvSpPr/>
            <p:nvPr/>
          </p:nvSpPr>
          <p:spPr>
            <a:xfrm>
              <a:off x="2315716" y="1869183"/>
              <a:ext cx="200025" cy="70485"/>
            </a:xfrm>
            <a:custGeom>
              <a:avLst/>
              <a:gdLst/>
              <a:ahLst/>
              <a:cxnLst/>
              <a:rect l="l" t="t" r="r" b="b"/>
              <a:pathLst>
                <a:path w="200025" h="70485">
                  <a:moveTo>
                    <a:pt x="2133" y="70103"/>
                  </a:moveTo>
                  <a:lnTo>
                    <a:pt x="711" y="67157"/>
                  </a:lnTo>
                  <a:lnTo>
                    <a:pt x="0" y="64185"/>
                  </a:lnTo>
                  <a:lnTo>
                    <a:pt x="0" y="61213"/>
                  </a:lnTo>
                  <a:lnTo>
                    <a:pt x="10158" y="41951"/>
                  </a:lnTo>
                  <a:lnTo>
                    <a:pt x="38474" y="25199"/>
                  </a:lnTo>
                  <a:lnTo>
                    <a:pt x="81688" y="11957"/>
                  </a:lnTo>
                  <a:lnTo>
                    <a:pt x="136541" y="3224"/>
                  </a:lnTo>
                  <a:lnTo>
                    <a:pt x="199771" y="0"/>
                  </a:lnTo>
                </a:path>
              </a:pathLst>
            </a:custGeom>
            <a:ln w="25908">
              <a:solidFill>
                <a:srgbClr val="000000"/>
              </a:solidFill>
            </a:ln>
          </p:spPr>
          <p:txBody>
            <a:bodyPr wrap="square" lIns="0" tIns="0" rIns="0" bIns="0" rtlCol="0"/>
            <a:lstStyle/>
            <a:p>
              <a:endParaRPr/>
            </a:p>
          </p:txBody>
        </p:sp>
        <p:sp>
          <p:nvSpPr>
            <p:cNvPr id="22" name="object 22"/>
            <p:cNvSpPr/>
            <p:nvPr/>
          </p:nvSpPr>
          <p:spPr>
            <a:xfrm>
              <a:off x="2638043" y="1879092"/>
              <a:ext cx="285115" cy="1905"/>
            </a:xfrm>
            <a:custGeom>
              <a:avLst/>
              <a:gdLst/>
              <a:ahLst/>
              <a:cxnLst/>
              <a:rect l="l" t="t" r="r" b="b"/>
              <a:pathLst>
                <a:path w="285114" h="1905">
                  <a:moveTo>
                    <a:pt x="284988" y="0"/>
                  </a:moveTo>
                  <a:lnTo>
                    <a:pt x="0" y="1524"/>
                  </a:lnTo>
                </a:path>
              </a:pathLst>
            </a:custGeom>
            <a:ln w="12192">
              <a:solidFill>
                <a:srgbClr val="000000"/>
              </a:solidFill>
            </a:ln>
          </p:spPr>
          <p:txBody>
            <a:bodyPr wrap="square" lIns="0" tIns="0" rIns="0" bIns="0" rtlCol="0"/>
            <a:lstStyle/>
            <a:p>
              <a:endParaRPr/>
            </a:p>
          </p:txBody>
        </p:sp>
        <p:sp>
          <p:nvSpPr>
            <p:cNvPr id="23" name="object 23"/>
            <p:cNvSpPr/>
            <p:nvPr/>
          </p:nvSpPr>
          <p:spPr>
            <a:xfrm>
              <a:off x="2519933" y="1878330"/>
              <a:ext cx="70485" cy="0"/>
            </a:xfrm>
            <a:custGeom>
              <a:avLst/>
              <a:gdLst/>
              <a:ahLst/>
              <a:cxnLst/>
              <a:rect l="l" t="t" r="r" b="b"/>
              <a:pathLst>
                <a:path w="70485">
                  <a:moveTo>
                    <a:pt x="70104" y="0"/>
                  </a:moveTo>
                  <a:lnTo>
                    <a:pt x="0" y="0"/>
                  </a:lnTo>
                </a:path>
              </a:pathLst>
            </a:custGeom>
            <a:ln w="25908">
              <a:solidFill>
                <a:srgbClr val="000000"/>
              </a:solidFill>
            </a:ln>
          </p:spPr>
          <p:txBody>
            <a:bodyPr wrap="square" lIns="0" tIns="0" rIns="0" bIns="0" rtlCol="0"/>
            <a:lstStyle/>
            <a:p>
              <a:endParaRPr/>
            </a:p>
          </p:txBody>
        </p:sp>
        <p:sp>
          <p:nvSpPr>
            <p:cNvPr id="24" name="object 24"/>
            <p:cNvSpPr/>
            <p:nvPr/>
          </p:nvSpPr>
          <p:spPr>
            <a:xfrm>
              <a:off x="900683" y="1872996"/>
              <a:ext cx="0" cy="749935"/>
            </a:xfrm>
            <a:custGeom>
              <a:avLst/>
              <a:gdLst/>
              <a:ahLst/>
              <a:cxnLst/>
              <a:rect l="l" t="t" r="r" b="b"/>
              <a:pathLst>
                <a:path h="749935">
                  <a:moveTo>
                    <a:pt x="0" y="749808"/>
                  </a:moveTo>
                  <a:lnTo>
                    <a:pt x="0" y="0"/>
                  </a:lnTo>
                </a:path>
              </a:pathLst>
            </a:custGeom>
            <a:ln w="12192">
              <a:solidFill>
                <a:srgbClr val="000000"/>
              </a:solidFill>
            </a:ln>
          </p:spPr>
          <p:txBody>
            <a:bodyPr wrap="square" lIns="0" tIns="0" rIns="0" bIns="0" rtlCol="0"/>
            <a:lstStyle/>
            <a:p>
              <a:endParaRPr/>
            </a:p>
          </p:txBody>
        </p:sp>
        <p:sp>
          <p:nvSpPr>
            <p:cNvPr id="25" name="object 25"/>
            <p:cNvSpPr/>
            <p:nvPr/>
          </p:nvSpPr>
          <p:spPr>
            <a:xfrm>
              <a:off x="1338833" y="1882902"/>
              <a:ext cx="67310" cy="184785"/>
            </a:xfrm>
            <a:custGeom>
              <a:avLst/>
              <a:gdLst/>
              <a:ahLst/>
              <a:cxnLst/>
              <a:rect l="l" t="t" r="r" b="b"/>
              <a:pathLst>
                <a:path w="67309" h="184785">
                  <a:moveTo>
                    <a:pt x="67056" y="184403"/>
                  </a:moveTo>
                  <a:lnTo>
                    <a:pt x="40955" y="169912"/>
                  </a:lnTo>
                  <a:lnTo>
                    <a:pt x="19640" y="130392"/>
                  </a:lnTo>
                  <a:lnTo>
                    <a:pt x="5269" y="71777"/>
                  </a:lnTo>
                  <a:lnTo>
                    <a:pt x="0" y="0"/>
                  </a:lnTo>
                </a:path>
              </a:pathLst>
            </a:custGeom>
            <a:ln w="25908">
              <a:solidFill>
                <a:srgbClr val="000000"/>
              </a:solidFill>
            </a:ln>
          </p:spPr>
          <p:txBody>
            <a:bodyPr wrap="square" lIns="0" tIns="0" rIns="0" bIns="0" rtlCol="0"/>
            <a:lstStyle/>
            <a:p>
              <a:endParaRPr/>
            </a:p>
          </p:txBody>
        </p:sp>
        <p:sp>
          <p:nvSpPr>
            <p:cNvPr id="26" name="object 26"/>
            <p:cNvSpPr/>
            <p:nvPr/>
          </p:nvSpPr>
          <p:spPr>
            <a:xfrm>
              <a:off x="1404365" y="1881378"/>
              <a:ext cx="67310" cy="184785"/>
            </a:xfrm>
            <a:custGeom>
              <a:avLst/>
              <a:gdLst/>
              <a:ahLst/>
              <a:cxnLst/>
              <a:rect l="l" t="t" r="r" b="b"/>
              <a:pathLst>
                <a:path w="67309" h="184785">
                  <a:moveTo>
                    <a:pt x="67056" y="0"/>
                  </a:moveTo>
                  <a:lnTo>
                    <a:pt x="61786" y="71775"/>
                  </a:lnTo>
                  <a:lnTo>
                    <a:pt x="47415" y="130387"/>
                  </a:lnTo>
                  <a:lnTo>
                    <a:pt x="26100" y="169906"/>
                  </a:lnTo>
                  <a:lnTo>
                    <a:pt x="0" y="184404"/>
                  </a:lnTo>
                </a:path>
              </a:pathLst>
            </a:custGeom>
            <a:ln w="25908">
              <a:solidFill>
                <a:srgbClr val="000000"/>
              </a:solidFill>
            </a:ln>
          </p:spPr>
          <p:txBody>
            <a:bodyPr wrap="square" lIns="0" tIns="0" rIns="0" bIns="0" rtlCol="0"/>
            <a:lstStyle/>
            <a:p>
              <a:endParaRPr/>
            </a:p>
          </p:txBody>
        </p:sp>
        <p:sp>
          <p:nvSpPr>
            <p:cNvPr id="27" name="object 27"/>
            <p:cNvSpPr/>
            <p:nvPr/>
          </p:nvSpPr>
          <p:spPr>
            <a:xfrm>
              <a:off x="1337303" y="1698498"/>
              <a:ext cx="134620" cy="184785"/>
            </a:xfrm>
            <a:custGeom>
              <a:avLst/>
              <a:gdLst/>
              <a:ahLst/>
              <a:cxnLst/>
              <a:rect l="l" t="t" r="r" b="b"/>
              <a:pathLst>
                <a:path w="134619" h="184785">
                  <a:moveTo>
                    <a:pt x="0" y="0"/>
                  </a:moveTo>
                  <a:lnTo>
                    <a:pt x="42389" y="9400"/>
                  </a:lnTo>
                  <a:lnTo>
                    <a:pt x="79204" y="35576"/>
                  </a:lnTo>
                  <a:lnTo>
                    <a:pt x="108235" y="75492"/>
                  </a:lnTo>
                  <a:lnTo>
                    <a:pt x="127274" y="126114"/>
                  </a:lnTo>
                  <a:lnTo>
                    <a:pt x="134112" y="184404"/>
                  </a:lnTo>
                </a:path>
              </a:pathLst>
            </a:custGeom>
            <a:ln w="25908">
              <a:solidFill>
                <a:srgbClr val="000000"/>
              </a:solidFill>
            </a:ln>
          </p:spPr>
          <p:txBody>
            <a:bodyPr wrap="square" lIns="0" tIns="0" rIns="0" bIns="0" rtlCol="0"/>
            <a:lstStyle/>
            <a:p>
              <a:endParaRPr/>
            </a:p>
          </p:txBody>
        </p:sp>
        <p:sp>
          <p:nvSpPr>
            <p:cNvPr id="28" name="object 28"/>
            <p:cNvSpPr/>
            <p:nvPr/>
          </p:nvSpPr>
          <p:spPr>
            <a:xfrm>
              <a:off x="1474469" y="1946135"/>
              <a:ext cx="62865" cy="120014"/>
            </a:xfrm>
            <a:custGeom>
              <a:avLst/>
              <a:gdLst/>
              <a:ahLst/>
              <a:cxnLst/>
              <a:rect l="l" t="t" r="r" b="b"/>
              <a:pathLst>
                <a:path w="62865" h="120014">
                  <a:moveTo>
                    <a:pt x="62484" y="119646"/>
                  </a:moveTo>
                  <a:lnTo>
                    <a:pt x="42360" y="111072"/>
                  </a:lnTo>
                  <a:lnTo>
                    <a:pt x="24474" y="86812"/>
                  </a:lnTo>
                  <a:lnTo>
                    <a:pt x="9972" y="49057"/>
                  </a:lnTo>
                  <a:lnTo>
                    <a:pt x="0" y="0"/>
                  </a:lnTo>
                </a:path>
              </a:pathLst>
            </a:custGeom>
            <a:ln w="25908">
              <a:solidFill>
                <a:srgbClr val="000000"/>
              </a:solidFill>
            </a:ln>
          </p:spPr>
          <p:txBody>
            <a:bodyPr wrap="square" lIns="0" tIns="0" rIns="0" bIns="0" rtlCol="0"/>
            <a:lstStyle/>
            <a:p>
              <a:endParaRPr/>
            </a:p>
          </p:txBody>
        </p:sp>
        <p:sp>
          <p:nvSpPr>
            <p:cNvPr id="29" name="object 29"/>
            <p:cNvSpPr/>
            <p:nvPr/>
          </p:nvSpPr>
          <p:spPr>
            <a:xfrm>
              <a:off x="1538477" y="1879854"/>
              <a:ext cx="67310" cy="184785"/>
            </a:xfrm>
            <a:custGeom>
              <a:avLst/>
              <a:gdLst/>
              <a:ahLst/>
              <a:cxnLst/>
              <a:rect l="l" t="t" r="r" b="b"/>
              <a:pathLst>
                <a:path w="67309" h="184785">
                  <a:moveTo>
                    <a:pt x="67056" y="0"/>
                  </a:moveTo>
                  <a:lnTo>
                    <a:pt x="61786" y="71775"/>
                  </a:lnTo>
                  <a:lnTo>
                    <a:pt x="47415" y="130387"/>
                  </a:lnTo>
                  <a:lnTo>
                    <a:pt x="26100" y="169906"/>
                  </a:lnTo>
                  <a:lnTo>
                    <a:pt x="0" y="184404"/>
                  </a:lnTo>
                </a:path>
              </a:pathLst>
            </a:custGeom>
            <a:ln w="25908">
              <a:solidFill>
                <a:srgbClr val="000000"/>
              </a:solidFill>
            </a:ln>
          </p:spPr>
          <p:txBody>
            <a:bodyPr wrap="square" lIns="0" tIns="0" rIns="0" bIns="0" rtlCol="0"/>
            <a:lstStyle/>
            <a:p>
              <a:endParaRPr/>
            </a:p>
          </p:txBody>
        </p:sp>
        <p:sp>
          <p:nvSpPr>
            <p:cNvPr id="30" name="object 30"/>
            <p:cNvSpPr/>
            <p:nvPr/>
          </p:nvSpPr>
          <p:spPr>
            <a:xfrm>
              <a:off x="1338833" y="1696974"/>
              <a:ext cx="132715" cy="186055"/>
            </a:xfrm>
            <a:custGeom>
              <a:avLst/>
              <a:gdLst/>
              <a:ahLst/>
              <a:cxnLst/>
              <a:rect l="l" t="t" r="r" b="b"/>
              <a:pathLst>
                <a:path w="132715" h="186055">
                  <a:moveTo>
                    <a:pt x="0" y="185927"/>
                  </a:moveTo>
                  <a:lnTo>
                    <a:pt x="6744" y="127546"/>
                  </a:lnTo>
                  <a:lnTo>
                    <a:pt x="25541" y="76745"/>
                  </a:lnTo>
                  <a:lnTo>
                    <a:pt x="54238" y="36542"/>
                  </a:lnTo>
                  <a:lnTo>
                    <a:pt x="90680" y="9954"/>
                  </a:lnTo>
                  <a:lnTo>
                    <a:pt x="132715" y="0"/>
                  </a:lnTo>
                </a:path>
              </a:pathLst>
            </a:custGeom>
            <a:ln w="25908">
              <a:solidFill>
                <a:srgbClr val="000000"/>
              </a:solidFill>
            </a:ln>
          </p:spPr>
          <p:txBody>
            <a:bodyPr wrap="square" lIns="0" tIns="0" rIns="0" bIns="0" rtlCol="0"/>
            <a:lstStyle/>
            <a:p>
              <a:endParaRPr/>
            </a:p>
          </p:txBody>
        </p:sp>
        <p:sp>
          <p:nvSpPr>
            <p:cNvPr id="31" name="object 31"/>
            <p:cNvSpPr/>
            <p:nvPr/>
          </p:nvSpPr>
          <p:spPr>
            <a:xfrm>
              <a:off x="1471415" y="1698498"/>
              <a:ext cx="134620" cy="184785"/>
            </a:xfrm>
            <a:custGeom>
              <a:avLst/>
              <a:gdLst/>
              <a:ahLst/>
              <a:cxnLst/>
              <a:rect l="l" t="t" r="r" b="b"/>
              <a:pathLst>
                <a:path w="134619" h="184785">
                  <a:moveTo>
                    <a:pt x="0" y="0"/>
                  </a:moveTo>
                  <a:lnTo>
                    <a:pt x="42389" y="9400"/>
                  </a:lnTo>
                  <a:lnTo>
                    <a:pt x="79204" y="35576"/>
                  </a:lnTo>
                  <a:lnTo>
                    <a:pt x="108235" y="75492"/>
                  </a:lnTo>
                  <a:lnTo>
                    <a:pt x="127274" y="126114"/>
                  </a:lnTo>
                  <a:lnTo>
                    <a:pt x="134112" y="184404"/>
                  </a:lnTo>
                </a:path>
              </a:pathLst>
            </a:custGeom>
            <a:ln w="25908">
              <a:solidFill>
                <a:srgbClr val="000000"/>
              </a:solidFill>
            </a:ln>
          </p:spPr>
          <p:txBody>
            <a:bodyPr wrap="square" lIns="0" tIns="0" rIns="0" bIns="0" rtlCol="0"/>
            <a:lstStyle/>
            <a:p>
              <a:endParaRPr/>
            </a:p>
          </p:txBody>
        </p:sp>
        <p:sp>
          <p:nvSpPr>
            <p:cNvPr id="32" name="object 32"/>
            <p:cNvSpPr/>
            <p:nvPr/>
          </p:nvSpPr>
          <p:spPr>
            <a:xfrm>
              <a:off x="1194053" y="1879854"/>
              <a:ext cx="67310" cy="184785"/>
            </a:xfrm>
            <a:custGeom>
              <a:avLst/>
              <a:gdLst/>
              <a:ahLst/>
              <a:cxnLst/>
              <a:rect l="l" t="t" r="r" b="b"/>
              <a:pathLst>
                <a:path w="67309" h="184785">
                  <a:moveTo>
                    <a:pt x="67056" y="184403"/>
                  </a:moveTo>
                  <a:lnTo>
                    <a:pt x="40955" y="169912"/>
                  </a:lnTo>
                  <a:lnTo>
                    <a:pt x="19640" y="130392"/>
                  </a:lnTo>
                  <a:lnTo>
                    <a:pt x="5269" y="71777"/>
                  </a:lnTo>
                  <a:lnTo>
                    <a:pt x="0" y="0"/>
                  </a:lnTo>
                </a:path>
              </a:pathLst>
            </a:custGeom>
            <a:ln w="25908">
              <a:solidFill>
                <a:srgbClr val="000000"/>
              </a:solidFill>
            </a:ln>
          </p:spPr>
          <p:txBody>
            <a:bodyPr wrap="square" lIns="0" tIns="0" rIns="0" bIns="0" rtlCol="0"/>
            <a:lstStyle/>
            <a:p>
              <a:endParaRPr/>
            </a:p>
          </p:txBody>
        </p:sp>
        <p:sp>
          <p:nvSpPr>
            <p:cNvPr id="33" name="object 33"/>
            <p:cNvSpPr/>
            <p:nvPr/>
          </p:nvSpPr>
          <p:spPr>
            <a:xfrm>
              <a:off x="1259585" y="1878330"/>
              <a:ext cx="67310" cy="184785"/>
            </a:xfrm>
            <a:custGeom>
              <a:avLst/>
              <a:gdLst/>
              <a:ahLst/>
              <a:cxnLst/>
              <a:rect l="l" t="t" r="r" b="b"/>
              <a:pathLst>
                <a:path w="67309" h="184785">
                  <a:moveTo>
                    <a:pt x="67056" y="0"/>
                  </a:moveTo>
                  <a:lnTo>
                    <a:pt x="61786" y="71775"/>
                  </a:lnTo>
                  <a:lnTo>
                    <a:pt x="47415" y="130387"/>
                  </a:lnTo>
                  <a:lnTo>
                    <a:pt x="26100" y="169906"/>
                  </a:lnTo>
                  <a:lnTo>
                    <a:pt x="0" y="184404"/>
                  </a:lnTo>
                </a:path>
              </a:pathLst>
            </a:custGeom>
            <a:ln w="25908">
              <a:solidFill>
                <a:srgbClr val="000000"/>
              </a:solidFill>
            </a:ln>
          </p:spPr>
          <p:txBody>
            <a:bodyPr wrap="square" lIns="0" tIns="0" rIns="0" bIns="0" rtlCol="0"/>
            <a:lstStyle/>
            <a:p>
              <a:endParaRPr/>
            </a:p>
          </p:txBody>
        </p:sp>
        <p:sp>
          <p:nvSpPr>
            <p:cNvPr id="34" name="object 34"/>
            <p:cNvSpPr/>
            <p:nvPr/>
          </p:nvSpPr>
          <p:spPr>
            <a:xfrm>
              <a:off x="1070603" y="1693931"/>
              <a:ext cx="122555" cy="116205"/>
            </a:xfrm>
            <a:custGeom>
              <a:avLst/>
              <a:gdLst/>
              <a:ahLst/>
              <a:cxnLst/>
              <a:rect l="l" t="t" r="r" b="b"/>
              <a:pathLst>
                <a:path w="122555" h="116205">
                  <a:moveTo>
                    <a:pt x="0" y="116179"/>
                  </a:moveTo>
                  <a:lnTo>
                    <a:pt x="20016" y="68785"/>
                  </a:lnTo>
                  <a:lnTo>
                    <a:pt x="48433" y="32291"/>
                  </a:lnTo>
                  <a:lnTo>
                    <a:pt x="83147" y="8696"/>
                  </a:lnTo>
                  <a:lnTo>
                    <a:pt x="122059" y="0"/>
                  </a:lnTo>
                </a:path>
              </a:pathLst>
            </a:custGeom>
            <a:ln w="25907">
              <a:solidFill>
                <a:srgbClr val="000000"/>
              </a:solidFill>
            </a:ln>
          </p:spPr>
          <p:txBody>
            <a:bodyPr wrap="square" lIns="0" tIns="0" rIns="0" bIns="0" rtlCol="0"/>
            <a:lstStyle/>
            <a:p>
              <a:endParaRPr/>
            </a:p>
          </p:txBody>
        </p:sp>
        <p:sp>
          <p:nvSpPr>
            <p:cNvPr id="35" name="object 35"/>
            <p:cNvSpPr/>
            <p:nvPr/>
          </p:nvSpPr>
          <p:spPr>
            <a:xfrm>
              <a:off x="1194047" y="1695450"/>
              <a:ext cx="132715" cy="186055"/>
            </a:xfrm>
            <a:custGeom>
              <a:avLst/>
              <a:gdLst/>
              <a:ahLst/>
              <a:cxnLst/>
              <a:rect l="l" t="t" r="r" b="b"/>
              <a:pathLst>
                <a:path w="132715" h="186055">
                  <a:moveTo>
                    <a:pt x="0" y="0"/>
                  </a:moveTo>
                  <a:lnTo>
                    <a:pt x="41908" y="9478"/>
                  </a:lnTo>
                  <a:lnTo>
                    <a:pt x="78305" y="35871"/>
                  </a:lnTo>
                  <a:lnTo>
                    <a:pt x="107006" y="76118"/>
                  </a:lnTo>
                  <a:lnTo>
                    <a:pt x="125828" y="127157"/>
                  </a:lnTo>
                  <a:lnTo>
                    <a:pt x="132588" y="185928"/>
                  </a:lnTo>
                </a:path>
              </a:pathLst>
            </a:custGeom>
            <a:ln w="25907">
              <a:solidFill>
                <a:srgbClr val="000000"/>
              </a:solidFill>
            </a:ln>
          </p:spPr>
          <p:txBody>
            <a:bodyPr wrap="square" lIns="0" tIns="0" rIns="0" bIns="0" rtlCol="0"/>
            <a:lstStyle/>
            <a:p>
              <a:endParaRPr/>
            </a:p>
          </p:txBody>
        </p:sp>
        <p:sp>
          <p:nvSpPr>
            <p:cNvPr id="36" name="object 36"/>
            <p:cNvSpPr/>
            <p:nvPr/>
          </p:nvSpPr>
          <p:spPr>
            <a:xfrm>
              <a:off x="1194053" y="1693926"/>
              <a:ext cx="132715" cy="186055"/>
            </a:xfrm>
            <a:custGeom>
              <a:avLst/>
              <a:gdLst/>
              <a:ahLst/>
              <a:cxnLst/>
              <a:rect l="l" t="t" r="r" b="b"/>
              <a:pathLst>
                <a:path w="132715" h="186055">
                  <a:moveTo>
                    <a:pt x="0" y="185927"/>
                  </a:moveTo>
                  <a:lnTo>
                    <a:pt x="6744" y="127546"/>
                  </a:lnTo>
                  <a:lnTo>
                    <a:pt x="25541" y="76745"/>
                  </a:lnTo>
                  <a:lnTo>
                    <a:pt x="54238" y="36542"/>
                  </a:lnTo>
                  <a:lnTo>
                    <a:pt x="90680" y="9954"/>
                  </a:lnTo>
                  <a:lnTo>
                    <a:pt x="132715" y="0"/>
                  </a:lnTo>
                </a:path>
              </a:pathLst>
            </a:custGeom>
            <a:ln w="25908">
              <a:solidFill>
                <a:srgbClr val="000000"/>
              </a:solidFill>
            </a:ln>
          </p:spPr>
          <p:txBody>
            <a:bodyPr wrap="square" lIns="0" tIns="0" rIns="0" bIns="0" rtlCol="0"/>
            <a:lstStyle/>
            <a:p>
              <a:endParaRPr/>
            </a:p>
          </p:txBody>
        </p:sp>
        <p:sp>
          <p:nvSpPr>
            <p:cNvPr id="37" name="object 37"/>
            <p:cNvSpPr/>
            <p:nvPr/>
          </p:nvSpPr>
          <p:spPr>
            <a:xfrm>
              <a:off x="915479" y="1812798"/>
              <a:ext cx="170815" cy="60960"/>
            </a:xfrm>
            <a:custGeom>
              <a:avLst/>
              <a:gdLst/>
              <a:ahLst/>
              <a:cxnLst/>
              <a:rect l="l" t="t" r="r" b="b"/>
              <a:pathLst>
                <a:path w="170815" h="60960">
                  <a:moveTo>
                    <a:pt x="170370" y="0"/>
                  </a:moveTo>
                  <a:lnTo>
                    <a:pt x="157535" y="21701"/>
                  </a:lnTo>
                  <a:lnTo>
                    <a:pt x="121946" y="40138"/>
                  </a:lnTo>
                  <a:lnTo>
                    <a:pt x="67977" y="53746"/>
                  </a:lnTo>
                  <a:lnTo>
                    <a:pt x="0" y="60960"/>
                  </a:lnTo>
                </a:path>
              </a:pathLst>
            </a:custGeom>
            <a:ln w="25908">
              <a:solidFill>
                <a:srgbClr val="000000"/>
              </a:solidFill>
            </a:ln>
          </p:spPr>
          <p:txBody>
            <a:bodyPr wrap="square" lIns="0" tIns="0" rIns="0" bIns="0" rtlCol="0"/>
            <a:lstStyle/>
            <a:p>
              <a:endParaRPr/>
            </a:p>
          </p:txBody>
        </p:sp>
        <p:sp>
          <p:nvSpPr>
            <p:cNvPr id="38" name="object 38"/>
            <p:cNvSpPr/>
            <p:nvPr/>
          </p:nvSpPr>
          <p:spPr>
            <a:xfrm>
              <a:off x="1472944" y="1864611"/>
              <a:ext cx="200025" cy="70485"/>
            </a:xfrm>
            <a:custGeom>
              <a:avLst/>
              <a:gdLst/>
              <a:ahLst/>
              <a:cxnLst/>
              <a:rect l="l" t="t" r="r" b="b"/>
              <a:pathLst>
                <a:path w="200025" h="70485">
                  <a:moveTo>
                    <a:pt x="2133" y="70103"/>
                  </a:moveTo>
                  <a:lnTo>
                    <a:pt x="711" y="67157"/>
                  </a:lnTo>
                  <a:lnTo>
                    <a:pt x="0" y="64185"/>
                  </a:lnTo>
                  <a:lnTo>
                    <a:pt x="0" y="61213"/>
                  </a:lnTo>
                  <a:lnTo>
                    <a:pt x="10158" y="41951"/>
                  </a:lnTo>
                  <a:lnTo>
                    <a:pt x="38474" y="25199"/>
                  </a:lnTo>
                  <a:lnTo>
                    <a:pt x="81688" y="11957"/>
                  </a:lnTo>
                  <a:lnTo>
                    <a:pt x="136541" y="3224"/>
                  </a:lnTo>
                  <a:lnTo>
                    <a:pt x="199771" y="0"/>
                  </a:lnTo>
                </a:path>
              </a:pathLst>
            </a:custGeom>
            <a:ln w="25908">
              <a:solidFill>
                <a:srgbClr val="000000"/>
              </a:solidFill>
            </a:ln>
          </p:spPr>
          <p:txBody>
            <a:bodyPr wrap="square" lIns="0" tIns="0" rIns="0" bIns="0" rtlCol="0"/>
            <a:lstStyle/>
            <a:p>
              <a:endParaRPr/>
            </a:p>
          </p:txBody>
        </p:sp>
        <p:sp>
          <p:nvSpPr>
            <p:cNvPr id="39" name="object 39"/>
            <p:cNvSpPr/>
            <p:nvPr/>
          </p:nvSpPr>
          <p:spPr>
            <a:xfrm>
              <a:off x="1677161" y="1873758"/>
              <a:ext cx="70485" cy="0"/>
            </a:xfrm>
            <a:custGeom>
              <a:avLst/>
              <a:gdLst/>
              <a:ahLst/>
              <a:cxnLst/>
              <a:rect l="l" t="t" r="r" b="b"/>
              <a:pathLst>
                <a:path w="70485">
                  <a:moveTo>
                    <a:pt x="70104" y="0"/>
                  </a:moveTo>
                  <a:lnTo>
                    <a:pt x="0" y="0"/>
                  </a:lnTo>
                </a:path>
              </a:pathLst>
            </a:custGeom>
            <a:ln w="25908">
              <a:solidFill>
                <a:srgbClr val="000000"/>
              </a:solidFill>
            </a:ln>
          </p:spPr>
          <p:txBody>
            <a:bodyPr wrap="square" lIns="0" tIns="0" rIns="0" bIns="0" rtlCol="0"/>
            <a:lstStyle/>
            <a:p>
              <a:endParaRPr/>
            </a:p>
          </p:txBody>
        </p:sp>
        <p:sp>
          <p:nvSpPr>
            <p:cNvPr id="40" name="object 40"/>
            <p:cNvSpPr/>
            <p:nvPr/>
          </p:nvSpPr>
          <p:spPr>
            <a:xfrm>
              <a:off x="2534411" y="1830324"/>
              <a:ext cx="116205" cy="97790"/>
            </a:xfrm>
            <a:custGeom>
              <a:avLst/>
              <a:gdLst/>
              <a:ahLst/>
              <a:cxnLst/>
              <a:rect l="l" t="t" r="r" b="b"/>
              <a:pathLst>
                <a:path w="116205" h="97789">
                  <a:moveTo>
                    <a:pt x="57912" y="0"/>
                  </a:moveTo>
                  <a:lnTo>
                    <a:pt x="35372" y="3832"/>
                  </a:lnTo>
                  <a:lnTo>
                    <a:pt x="16964" y="14282"/>
                  </a:lnTo>
                  <a:lnTo>
                    <a:pt x="4551" y="29784"/>
                  </a:lnTo>
                  <a:lnTo>
                    <a:pt x="0" y="48767"/>
                  </a:lnTo>
                  <a:lnTo>
                    <a:pt x="4551" y="67751"/>
                  </a:lnTo>
                  <a:lnTo>
                    <a:pt x="16964" y="83253"/>
                  </a:lnTo>
                  <a:lnTo>
                    <a:pt x="35372" y="93703"/>
                  </a:lnTo>
                  <a:lnTo>
                    <a:pt x="57912" y="97535"/>
                  </a:lnTo>
                  <a:lnTo>
                    <a:pt x="80451" y="93703"/>
                  </a:lnTo>
                  <a:lnTo>
                    <a:pt x="98859" y="83253"/>
                  </a:lnTo>
                  <a:lnTo>
                    <a:pt x="111272" y="67751"/>
                  </a:lnTo>
                  <a:lnTo>
                    <a:pt x="115823" y="48767"/>
                  </a:lnTo>
                  <a:lnTo>
                    <a:pt x="111272" y="29784"/>
                  </a:lnTo>
                  <a:lnTo>
                    <a:pt x="98859" y="14282"/>
                  </a:lnTo>
                  <a:lnTo>
                    <a:pt x="80451" y="3832"/>
                  </a:lnTo>
                  <a:lnTo>
                    <a:pt x="57912" y="0"/>
                  </a:lnTo>
                  <a:close/>
                </a:path>
              </a:pathLst>
            </a:custGeom>
            <a:solidFill>
              <a:srgbClr val="608FFC"/>
            </a:solidFill>
          </p:spPr>
          <p:txBody>
            <a:bodyPr wrap="square" lIns="0" tIns="0" rIns="0" bIns="0" rtlCol="0"/>
            <a:lstStyle/>
            <a:p>
              <a:endParaRPr/>
            </a:p>
          </p:txBody>
        </p:sp>
        <p:sp>
          <p:nvSpPr>
            <p:cNvPr id="41" name="object 41"/>
            <p:cNvSpPr/>
            <p:nvPr/>
          </p:nvSpPr>
          <p:spPr>
            <a:xfrm>
              <a:off x="2534411" y="1830324"/>
              <a:ext cx="116205" cy="97790"/>
            </a:xfrm>
            <a:custGeom>
              <a:avLst/>
              <a:gdLst/>
              <a:ahLst/>
              <a:cxnLst/>
              <a:rect l="l" t="t" r="r" b="b"/>
              <a:pathLst>
                <a:path w="116205" h="97789">
                  <a:moveTo>
                    <a:pt x="0" y="48767"/>
                  </a:moveTo>
                  <a:lnTo>
                    <a:pt x="4551" y="29784"/>
                  </a:lnTo>
                  <a:lnTo>
                    <a:pt x="16964" y="14282"/>
                  </a:lnTo>
                  <a:lnTo>
                    <a:pt x="35372" y="3832"/>
                  </a:lnTo>
                  <a:lnTo>
                    <a:pt x="57912" y="0"/>
                  </a:lnTo>
                  <a:lnTo>
                    <a:pt x="80451" y="3832"/>
                  </a:lnTo>
                  <a:lnTo>
                    <a:pt x="98859" y="14282"/>
                  </a:lnTo>
                  <a:lnTo>
                    <a:pt x="111272" y="29784"/>
                  </a:lnTo>
                  <a:lnTo>
                    <a:pt x="115823" y="48767"/>
                  </a:lnTo>
                  <a:lnTo>
                    <a:pt x="111272" y="67751"/>
                  </a:lnTo>
                  <a:lnTo>
                    <a:pt x="98859" y="83253"/>
                  </a:lnTo>
                  <a:lnTo>
                    <a:pt x="80451" y="93703"/>
                  </a:lnTo>
                  <a:lnTo>
                    <a:pt x="57912" y="97535"/>
                  </a:lnTo>
                  <a:lnTo>
                    <a:pt x="35372" y="93703"/>
                  </a:lnTo>
                  <a:lnTo>
                    <a:pt x="16964" y="83253"/>
                  </a:lnTo>
                  <a:lnTo>
                    <a:pt x="4551" y="67751"/>
                  </a:lnTo>
                  <a:lnTo>
                    <a:pt x="0" y="48767"/>
                  </a:lnTo>
                  <a:close/>
                </a:path>
              </a:pathLst>
            </a:custGeom>
            <a:ln w="12192">
              <a:solidFill>
                <a:srgbClr val="000000"/>
              </a:solidFill>
            </a:ln>
          </p:spPr>
          <p:txBody>
            <a:bodyPr wrap="square" lIns="0" tIns="0" rIns="0" bIns="0" rtlCol="0"/>
            <a:lstStyle/>
            <a:p>
              <a:endParaRPr/>
            </a:p>
          </p:txBody>
        </p:sp>
        <p:sp>
          <p:nvSpPr>
            <p:cNvPr id="42" name="object 42"/>
            <p:cNvSpPr/>
            <p:nvPr/>
          </p:nvSpPr>
          <p:spPr>
            <a:xfrm>
              <a:off x="1688591" y="1822704"/>
              <a:ext cx="117475" cy="97790"/>
            </a:xfrm>
            <a:custGeom>
              <a:avLst/>
              <a:gdLst/>
              <a:ahLst/>
              <a:cxnLst/>
              <a:rect l="l" t="t" r="r" b="b"/>
              <a:pathLst>
                <a:path w="117475" h="97789">
                  <a:moveTo>
                    <a:pt x="58674" y="0"/>
                  </a:moveTo>
                  <a:lnTo>
                    <a:pt x="35833" y="3832"/>
                  </a:lnTo>
                  <a:lnTo>
                    <a:pt x="17183" y="14282"/>
                  </a:lnTo>
                  <a:lnTo>
                    <a:pt x="4610" y="29784"/>
                  </a:lnTo>
                  <a:lnTo>
                    <a:pt x="0" y="48767"/>
                  </a:lnTo>
                  <a:lnTo>
                    <a:pt x="4610" y="67751"/>
                  </a:lnTo>
                  <a:lnTo>
                    <a:pt x="17183" y="83253"/>
                  </a:lnTo>
                  <a:lnTo>
                    <a:pt x="35833" y="93703"/>
                  </a:lnTo>
                  <a:lnTo>
                    <a:pt x="58674" y="97535"/>
                  </a:lnTo>
                  <a:lnTo>
                    <a:pt x="81514" y="93703"/>
                  </a:lnTo>
                  <a:lnTo>
                    <a:pt x="100164" y="83253"/>
                  </a:lnTo>
                  <a:lnTo>
                    <a:pt x="112737" y="67751"/>
                  </a:lnTo>
                  <a:lnTo>
                    <a:pt x="117348" y="48767"/>
                  </a:lnTo>
                  <a:lnTo>
                    <a:pt x="112737" y="29784"/>
                  </a:lnTo>
                  <a:lnTo>
                    <a:pt x="100164" y="14282"/>
                  </a:lnTo>
                  <a:lnTo>
                    <a:pt x="81514" y="3832"/>
                  </a:lnTo>
                  <a:lnTo>
                    <a:pt x="58674" y="0"/>
                  </a:lnTo>
                  <a:close/>
                </a:path>
              </a:pathLst>
            </a:custGeom>
            <a:solidFill>
              <a:srgbClr val="608FFC"/>
            </a:solidFill>
          </p:spPr>
          <p:txBody>
            <a:bodyPr wrap="square" lIns="0" tIns="0" rIns="0" bIns="0" rtlCol="0"/>
            <a:lstStyle/>
            <a:p>
              <a:endParaRPr/>
            </a:p>
          </p:txBody>
        </p:sp>
        <p:sp>
          <p:nvSpPr>
            <p:cNvPr id="43" name="object 43"/>
            <p:cNvSpPr/>
            <p:nvPr/>
          </p:nvSpPr>
          <p:spPr>
            <a:xfrm>
              <a:off x="1688591" y="1822704"/>
              <a:ext cx="117475" cy="97790"/>
            </a:xfrm>
            <a:custGeom>
              <a:avLst/>
              <a:gdLst/>
              <a:ahLst/>
              <a:cxnLst/>
              <a:rect l="l" t="t" r="r" b="b"/>
              <a:pathLst>
                <a:path w="117475" h="97789">
                  <a:moveTo>
                    <a:pt x="0" y="48767"/>
                  </a:moveTo>
                  <a:lnTo>
                    <a:pt x="4610" y="29784"/>
                  </a:lnTo>
                  <a:lnTo>
                    <a:pt x="17183" y="14282"/>
                  </a:lnTo>
                  <a:lnTo>
                    <a:pt x="35833" y="3832"/>
                  </a:lnTo>
                  <a:lnTo>
                    <a:pt x="58674" y="0"/>
                  </a:lnTo>
                  <a:lnTo>
                    <a:pt x="81514" y="3832"/>
                  </a:lnTo>
                  <a:lnTo>
                    <a:pt x="100164" y="14282"/>
                  </a:lnTo>
                  <a:lnTo>
                    <a:pt x="112737" y="29784"/>
                  </a:lnTo>
                  <a:lnTo>
                    <a:pt x="117348" y="48767"/>
                  </a:lnTo>
                  <a:lnTo>
                    <a:pt x="112737" y="67751"/>
                  </a:lnTo>
                  <a:lnTo>
                    <a:pt x="100164" y="83253"/>
                  </a:lnTo>
                  <a:lnTo>
                    <a:pt x="81514" y="93703"/>
                  </a:lnTo>
                  <a:lnTo>
                    <a:pt x="58674" y="97535"/>
                  </a:lnTo>
                  <a:lnTo>
                    <a:pt x="35833" y="93703"/>
                  </a:lnTo>
                  <a:lnTo>
                    <a:pt x="17183" y="83253"/>
                  </a:lnTo>
                  <a:lnTo>
                    <a:pt x="4610" y="67751"/>
                  </a:lnTo>
                  <a:lnTo>
                    <a:pt x="0" y="48767"/>
                  </a:lnTo>
                  <a:close/>
                </a:path>
              </a:pathLst>
            </a:custGeom>
            <a:ln w="12191">
              <a:solidFill>
                <a:srgbClr val="000000"/>
              </a:solidFill>
            </a:ln>
          </p:spPr>
          <p:txBody>
            <a:bodyPr wrap="square" lIns="0" tIns="0" rIns="0" bIns="0" rtlCol="0"/>
            <a:lstStyle/>
            <a:p>
              <a:endParaRPr/>
            </a:p>
          </p:txBody>
        </p:sp>
        <p:sp>
          <p:nvSpPr>
            <p:cNvPr id="44" name="object 44"/>
            <p:cNvSpPr/>
            <p:nvPr/>
          </p:nvSpPr>
          <p:spPr>
            <a:xfrm>
              <a:off x="838199" y="1810512"/>
              <a:ext cx="117475" cy="97790"/>
            </a:xfrm>
            <a:custGeom>
              <a:avLst/>
              <a:gdLst/>
              <a:ahLst/>
              <a:cxnLst/>
              <a:rect l="l" t="t" r="r" b="b"/>
              <a:pathLst>
                <a:path w="117475" h="97789">
                  <a:moveTo>
                    <a:pt x="58674" y="0"/>
                  </a:moveTo>
                  <a:lnTo>
                    <a:pt x="35833" y="3832"/>
                  </a:lnTo>
                  <a:lnTo>
                    <a:pt x="17183" y="14282"/>
                  </a:lnTo>
                  <a:lnTo>
                    <a:pt x="4610" y="29784"/>
                  </a:lnTo>
                  <a:lnTo>
                    <a:pt x="0" y="48767"/>
                  </a:lnTo>
                  <a:lnTo>
                    <a:pt x="4610" y="67751"/>
                  </a:lnTo>
                  <a:lnTo>
                    <a:pt x="17183" y="83253"/>
                  </a:lnTo>
                  <a:lnTo>
                    <a:pt x="35833" y="93703"/>
                  </a:lnTo>
                  <a:lnTo>
                    <a:pt x="58674" y="97535"/>
                  </a:lnTo>
                  <a:lnTo>
                    <a:pt x="81514" y="93703"/>
                  </a:lnTo>
                  <a:lnTo>
                    <a:pt x="100164" y="83253"/>
                  </a:lnTo>
                  <a:lnTo>
                    <a:pt x="112737" y="67751"/>
                  </a:lnTo>
                  <a:lnTo>
                    <a:pt x="117348" y="48767"/>
                  </a:lnTo>
                  <a:lnTo>
                    <a:pt x="112737" y="29784"/>
                  </a:lnTo>
                  <a:lnTo>
                    <a:pt x="100164" y="14282"/>
                  </a:lnTo>
                  <a:lnTo>
                    <a:pt x="81514" y="3832"/>
                  </a:lnTo>
                  <a:lnTo>
                    <a:pt x="58674" y="0"/>
                  </a:lnTo>
                  <a:close/>
                </a:path>
              </a:pathLst>
            </a:custGeom>
            <a:solidFill>
              <a:srgbClr val="608FFC"/>
            </a:solidFill>
          </p:spPr>
          <p:txBody>
            <a:bodyPr wrap="square" lIns="0" tIns="0" rIns="0" bIns="0" rtlCol="0"/>
            <a:lstStyle/>
            <a:p>
              <a:endParaRPr/>
            </a:p>
          </p:txBody>
        </p:sp>
        <p:sp>
          <p:nvSpPr>
            <p:cNvPr id="45" name="object 45"/>
            <p:cNvSpPr/>
            <p:nvPr/>
          </p:nvSpPr>
          <p:spPr>
            <a:xfrm>
              <a:off x="838199" y="1810512"/>
              <a:ext cx="117475" cy="97790"/>
            </a:xfrm>
            <a:custGeom>
              <a:avLst/>
              <a:gdLst/>
              <a:ahLst/>
              <a:cxnLst/>
              <a:rect l="l" t="t" r="r" b="b"/>
              <a:pathLst>
                <a:path w="117475" h="97789">
                  <a:moveTo>
                    <a:pt x="0" y="48767"/>
                  </a:moveTo>
                  <a:lnTo>
                    <a:pt x="4610" y="29784"/>
                  </a:lnTo>
                  <a:lnTo>
                    <a:pt x="17183" y="14282"/>
                  </a:lnTo>
                  <a:lnTo>
                    <a:pt x="35833" y="3832"/>
                  </a:lnTo>
                  <a:lnTo>
                    <a:pt x="58674" y="0"/>
                  </a:lnTo>
                  <a:lnTo>
                    <a:pt x="81514" y="3832"/>
                  </a:lnTo>
                  <a:lnTo>
                    <a:pt x="100164" y="14282"/>
                  </a:lnTo>
                  <a:lnTo>
                    <a:pt x="112737" y="29784"/>
                  </a:lnTo>
                  <a:lnTo>
                    <a:pt x="117348" y="48767"/>
                  </a:lnTo>
                  <a:lnTo>
                    <a:pt x="112737" y="67751"/>
                  </a:lnTo>
                  <a:lnTo>
                    <a:pt x="100164" y="83253"/>
                  </a:lnTo>
                  <a:lnTo>
                    <a:pt x="81514" y="93703"/>
                  </a:lnTo>
                  <a:lnTo>
                    <a:pt x="58674" y="97535"/>
                  </a:lnTo>
                  <a:lnTo>
                    <a:pt x="35833" y="93703"/>
                  </a:lnTo>
                  <a:lnTo>
                    <a:pt x="17183" y="83253"/>
                  </a:lnTo>
                  <a:lnTo>
                    <a:pt x="4610" y="67751"/>
                  </a:lnTo>
                  <a:lnTo>
                    <a:pt x="0" y="48767"/>
                  </a:lnTo>
                  <a:close/>
                </a:path>
              </a:pathLst>
            </a:custGeom>
            <a:ln w="12191">
              <a:solidFill>
                <a:srgbClr val="000000"/>
              </a:solidFill>
            </a:ln>
          </p:spPr>
          <p:txBody>
            <a:bodyPr wrap="square" lIns="0" tIns="0" rIns="0" bIns="0" rtlCol="0"/>
            <a:lstStyle/>
            <a:p>
              <a:endParaRPr/>
            </a:p>
          </p:txBody>
        </p:sp>
        <p:sp>
          <p:nvSpPr>
            <p:cNvPr id="46" name="object 46"/>
            <p:cNvSpPr/>
            <p:nvPr/>
          </p:nvSpPr>
          <p:spPr>
            <a:xfrm>
              <a:off x="1685543" y="2345436"/>
              <a:ext cx="401320" cy="0"/>
            </a:xfrm>
            <a:custGeom>
              <a:avLst/>
              <a:gdLst/>
              <a:ahLst/>
              <a:cxnLst/>
              <a:rect l="l" t="t" r="r" b="b"/>
              <a:pathLst>
                <a:path w="401319">
                  <a:moveTo>
                    <a:pt x="400812" y="0"/>
                  </a:moveTo>
                  <a:lnTo>
                    <a:pt x="0" y="0"/>
                  </a:lnTo>
                </a:path>
              </a:pathLst>
            </a:custGeom>
            <a:ln w="12192">
              <a:solidFill>
                <a:srgbClr val="000000"/>
              </a:solidFill>
            </a:ln>
          </p:spPr>
          <p:txBody>
            <a:bodyPr wrap="square" lIns="0" tIns="0" rIns="0" bIns="0" rtlCol="0"/>
            <a:lstStyle/>
            <a:p>
              <a:endParaRPr/>
            </a:p>
          </p:txBody>
        </p:sp>
        <p:sp>
          <p:nvSpPr>
            <p:cNvPr id="47" name="object 47"/>
            <p:cNvSpPr/>
            <p:nvPr/>
          </p:nvSpPr>
          <p:spPr>
            <a:xfrm>
              <a:off x="1891283" y="2228088"/>
              <a:ext cx="0" cy="117475"/>
            </a:xfrm>
            <a:custGeom>
              <a:avLst/>
              <a:gdLst/>
              <a:ahLst/>
              <a:cxnLst/>
              <a:rect l="l" t="t" r="r" b="b"/>
              <a:pathLst>
                <a:path h="117475">
                  <a:moveTo>
                    <a:pt x="0" y="117348"/>
                  </a:moveTo>
                  <a:lnTo>
                    <a:pt x="0" y="0"/>
                  </a:lnTo>
                </a:path>
              </a:pathLst>
            </a:custGeom>
            <a:ln w="12192">
              <a:solidFill>
                <a:srgbClr val="000000"/>
              </a:solidFill>
            </a:ln>
          </p:spPr>
          <p:txBody>
            <a:bodyPr wrap="square" lIns="0" tIns="0" rIns="0" bIns="0" rtlCol="0"/>
            <a:lstStyle/>
            <a:p>
              <a:endParaRPr/>
            </a:p>
          </p:txBody>
        </p:sp>
        <p:sp>
          <p:nvSpPr>
            <p:cNvPr id="48" name="object 48"/>
            <p:cNvSpPr/>
            <p:nvPr/>
          </p:nvSpPr>
          <p:spPr>
            <a:xfrm>
              <a:off x="1746503" y="2215895"/>
              <a:ext cx="1176655" cy="0"/>
            </a:xfrm>
            <a:custGeom>
              <a:avLst/>
              <a:gdLst/>
              <a:ahLst/>
              <a:cxnLst/>
              <a:rect l="l" t="t" r="r" b="b"/>
              <a:pathLst>
                <a:path w="1176655">
                  <a:moveTo>
                    <a:pt x="0" y="0"/>
                  </a:moveTo>
                  <a:lnTo>
                    <a:pt x="1176528" y="0"/>
                  </a:lnTo>
                </a:path>
              </a:pathLst>
            </a:custGeom>
            <a:ln w="12192">
              <a:solidFill>
                <a:srgbClr val="000000"/>
              </a:solidFill>
            </a:ln>
          </p:spPr>
          <p:txBody>
            <a:bodyPr wrap="square" lIns="0" tIns="0" rIns="0" bIns="0" rtlCol="0"/>
            <a:lstStyle/>
            <a:p>
              <a:endParaRPr/>
            </a:p>
          </p:txBody>
        </p:sp>
        <p:sp>
          <p:nvSpPr>
            <p:cNvPr id="49" name="object 49"/>
            <p:cNvSpPr/>
            <p:nvPr/>
          </p:nvSpPr>
          <p:spPr>
            <a:xfrm>
              <a:off x="896111" y="2628900"/>
              <a:ext cx="2026920" cy="0"/>
            </a:xfrm>
            <a:custGeom>
              <a:avLst/>
              <a:gdLst/>
              <a:ahLst/>
              <a:cxnLst/>
              <a:rect l="l" t="t" r="r" b="b"/>
              <a:pathLst>
                <a:path w="2026920">
                  <a:moveTo>
                    <a:pt x="0" y="0"/>
                  </a:moveTo>
                  <a:lnTo>
                    <a:pt x="2026920" y="0"/>
                  </a:lnTo>
                </a:path>
              </a:pathLst>
            </a:custGeom>
            <a:ln w="12192">
              <a:solidFill>
                <a:srgbClr val="000000"/>
              </a:solidFill>
            </a:ln>
          </p:spPr>
          <p:txBody>
            <a:bodyPr wrap="square" lIns="0" tIns="0" rIns="0" bIns="0" rtlCol="0"/>
            <a:lstStyle/>
            <a:p>
              <a:endParaRPr/>
            </a:p>
          </p:txBody>
        </p:sp>
      </p:grpSp>
      <p:sp>
        <p:nvSpPr>
          <p:cNvPr id="50" name="object 50"/>
          <p:cNvSpPr/>
          <p:nvPr/>
        </p:nvSpPr>
        <p:spPr>
          <a:xfrm>
            <a:off x="1752600" y="2406395"/>
            <a:ext cx="266700" cy="0"/>
          </a:xfrm>
          <a:custGeom>
            <a:avLst/>
            <a:gdLst/>
            <a:ahLst/>
            <a:cxnLst/>
            <a:rect l="l" t="t" r="r" b="b"/>
            <a:pathLst>
              <a:path w="266700">
                <a:moveTo>
                  <a:pt x="266700" y="0"/>
                </a:moveTo>
                <a:lnTo>
                  <a:pt x="0" y="0"/>
                </a:lnTo>
              </a:path>
            </a:pathLst>
          </a:custGeom>
          <a:ln w="12192">
            <a:solidFill>
              <a:srgbClr val="000000"/>
            </a:solidFill>
          </a:ln>
        </p:spPr>
        <p:txBody>
          <a:bodyPr wrap="square" lIns="0" tIns="0" rIns="0" bIns="0" rtlCol="0"/>
          <a:lstStyle/>
          <a:p>
            <a:endParaRPr/>
          </a:p>
        </p:txBody>
      </p:sp>
      <p:sp>
        <p:nvSpPr>
          <p:cNvPr id="51" name="object 51"/>
          <p:cNvSpPr/>
          <p:nvPr/>
        </p:nvSpPr>
        <p:spPr>
          <a:xfrm>
            <a:off x="1819655" y="2467355"/>
            <a:ext cx="132715" cy="0"/>
          </a:xfrm>
          <a:custGeom>
            <a:avLst/>
            <a:gdLst/>
            <a:ahLst/>
            <a:cxnLst/>
            <a:rect l="l" t="t" r="r" b="b"/>
            <a:pathLst>
              <a:path w="132714">
                <a:moveTo>
                  <a:pt x="132587" y="0"/>
                </a:moveTo>
                <a:lnTo>
                  <a:pt x="0" y="0"/>
                </a:lnTo>
              </a:path>
            </a:pathLst>
          </a:custGeom>
          <a:ln w="12192">
            <a:solidFill>
              <a:srgbClr val="000000"/>
            </a:solidFill>
          </a:ln>
        </p:spPr>
        <p:txBody>
          <a:bodyPr wrap="square" lIns="0" tIns="0" rIns="0" bIns="0" rtlCol="0"/>
          <a:lstStyle/>
          <a:p>
            <a:endParaRPr/>
          </a:p>
        </p:txBody>
      </p:sp>
      <p:grpSp>
        <p:nvGrpSpPr>
          <p:cNvPr id="52" name="object 52"/>
          <p:cNvGrpSpPr/>
          <p:nvPr/>
        </p:nvGrpSpPr>
        <p:grpSpPr>
          <a:xfrm>
            <a:off x="856488" y="3994403"/>
            <a:ext cx="2072639" cy="844550"/>
            <a:chOff x="856488" y="3994403"/>
            <a:chExt cx="2072639" cy="844550"/>
          </a:xfrm>
        </p:grpSpPr>
        <p:sp>
          <p:nvSpPr>
            <p:cNvPr id="53" name="object 53"/>
            <p:cNvSpPr/>
            <p:nvPr/>
          </p:nvSpPr>
          <p:spPr>
            <a:xfrm>
              <a:off x="925068" y="4832603"/>
              <a:ext cx="401320" cy="0"/>
            </a:xfrm>
            <a:custGeom>
              <a:avLst/>
              <a:gdLst/>
              <a:ahLst/>
              <a:cxnLst/>
              <a:rect l="l" t="t" r="r" b="b"/>
              <a:pathLst>
                <a:path w="401319">
                  <a:moveTo>
                    <a:pt x="400812" y="0"/>
                  </a:moveTo>
                  <a:lnTo>
                    <a:pt x="0" y="0"/>
                  </a:lnTo>
                </a:path>
              </a:pathLst>
            </a:custGeom>
            <a:ln w="12192">
              <a:solidFill>
                <a:srgbClr val="000000"/>
              </a:solidFill>
            </a:ln>
          </p:spPr>
          <p:txBody>
            <a:bodyPr wrap="square" lIns="0" tIns="0" rIns="0" bIns="0" rtlCol="0"/>
            <a:lstStyle/>
            <a:p>
              <a:endParaRPr/>
            </a:p>
          </p:txBody>
        </p:sp>
        <p:sp>
          <p:nvSpPr>
            <p:cNvPr id="54" name="object 54"/>
            <p:cNvSpPr/>
            <p:nvPr/>
          </p:nvSpPr>
          <p:spPr>
            <a:xfrm>
              <a:off x="1130808" y="4715255"/>
              <a:ext cx="0" cy="117475"/>
            </a:xfrm>
            <a:custGeom>
              <a:avLst/>
              <a:gdLst/>
              <a:ahLst/>
              <a:cxnLst/>
              <a:rect l="l" t="t" r="r" b="b"/>
              <a:pathLst>
                <a:path h="117475">
                  <a:moveTo>
                    <a:pt x="0" y="117348"/>
                  </a:moveTo>
                  <a:lnTo>
                    <a:pt x="0" y="0"/>
                  </a:lnTo>
                </a:path>
              </a:pathLst>
            </a:custGeom>
            <a:ln w="12192">
              <a:solidFill>
                <a:srgbClr val="000000"/>
              </a:solidFill>
            </a:ln>
          </p:spPr>
          <p:txBody>
            <a:bodyPr wrap="square" lIns="0" tIns="0" rIns="0" bIns="0" rtlCol="0"/>
            <a:lstStyle/>
            <a:p>
              <a:endParaRPr/>
            </a:p>
          </p:txBody>
        </p:sp>
        <p:sp>
          <p:nvSpPr>
            <p:cNvPr id="55" name="object 55"/>
            <p:cNvSpPr/>
            <p:nvPr/>
          </p:nvSpPr>
          <p:spPr>
            <a:xfrm>
              <a:off x="1235202" y="4191761"/>
              <a:ext cx="67310" cy="186055"/>
            </a:xfrm>
            <a:custGeom>
              <a:avLst/>
              <a:gdLst/>
              <a:ahLst/>
              <a:cxnLst/>
              <a:rect l="l" t="t" r="r" b="b"/>
              <a:pathLst>
                <a:path w="67309" h="186054">
                  <a:moveTo>
                    <a:pt x="67056" y="185927"/>
                  </a:moveTo>
                  <a:lnTo>
                    <a:pt x="40955" y="171316"/>
                  </a:lnTo>
                  <a:lnTo>
                    <a:pt x="19640" y="131468"/>
                  </a:lnTo>
                  <a:lnTo>
                    <a:pt x="5269" y="72369"/>
                  </a:lnTo>
                  <a:lnTo>
                    <a:pt x="0" y="0"/>
                  </a:lnTo>
                </a:path>
              </a:pathLst>
            </a:custGeom>
            <a:ln w="25908">
              <a:solidFill>
                <a:srgbClr val="000000"/>
              </a:solidFill>
            </a:ln>
          </p:spPr>
          <p:txBody>
            <a:bodyPr wrap="square" lIns="0" tIns="0" rIns="0" bIns="0" rtlCol="0"/>
            <a:lstStyle/>
            <a:p>
              <a:endParaRPr/>
            </a:p>
          </p:txBody>
        </p:sp>
        <p:sp>
          <p:nvSpPr>
            <p:cNvPr id="56" name="object 56"/>
            <p:cNvSpPr/>
            <p:nvPr/>
          </p:nvSpPr>
          <p:spPr>
            <a:xfrm>
              <a:off x="1300734" y="4190237"/>
              <a:ext cx="67310" cy="186055"/>
            </a:xfrm>
            <a:custGeom>
              <a:avLst/>
              <a:gdLst/>
              <a:ahLst/>
              <a:cxnLst/>
              <a:rect l="l" t="t" r="r" b="b"/>
              <a:pathLst>
                <a:path w="67309" h="186054">
                  <a:moveTo>
                    <a:pt x="67056" y="0"/>
                  </a:moveTo>
                  <a:lnTo>
                    <a:pt x="61786" y="72367"/>
                  </a:lnTo>
                  <a:lnTo>
                    <a:pt x="47415" y="131464"/>
                  </a:lnTo>
                  <a:lnTo>
                    <a:pt x="26100" y="171310"/>
                  </a:lnTo>
                  <a:lnTo>
                    <a:pt x="0" y="185928"/>
                  </a:lnTo>
                </a:path>
              </a:pathLst>
            </a:custGeom>
            <a:ln w="25908">
              <a:solidFill>
                <a:srgbClr val="000000"/>
              </a:solidFill>
            </a:ln>
          </p:spPr>
          <p:txBody>
            <a:bodyPr wrap="square" lIns="0" tIns="0" rIns="0" bIns="0" rtlCol="0"/>
            <a:lstStyle/>
            <a:p>
              <a:endParaRPr/>
            </a:p>
          </p:txBody>
        </p:sp>
        <p:sp>
          <p:nvSpPr>
            <p:cNvPr id="57" name="object 57"/>
            <p:cNvSpPr/>
            <p:nvPr/>
          </p:nvSpPr>
          <p:spPr>
            <a:xfrm>
              <a:off x="1111751" y="4007362"/>
              <a:ext cx="122555" cy="115570"/>
            </a:xfrm>
            <a:custGeom>
              <a:avLst/>
              <a:gdLst/>
              <a:ahLst/>
              <a:cxnLst/>
              <a:rect l="l" t="t" r="r" b="b"/>
              <a:pathLst>
                <a:path w="122555" h="115570">
                  <a:moveTo>
                    <a:pt x="0" y="115227"/>
                  </a:moveTo>
                  <a:lnTo>
                    <a:pt x="20016" y="68221"/>
                  </a:lnTo>
                  <a:lnTo>
                    <a:pt x="48433" y="32024"/>
                  </a:lnTo>
                  <a:lnTo>
                    <a:pt x="83147" y="8622"/>
                  </a:lnTo>
                  <a:lnTo>
                    <a:pt x="122059" y="0"/>
                  </a:lnTo>
                </a:path>
              </a:pathLst>
            </a:custGeom>
            <a:ln w="25908">
              <a:solidFill>
                <a:srgbClr val="000000"/>
              </a:solidFill>
            </a:ln>
          </p:spPr>
          <p:txBody>
            <a:bodyPr wrap="square" lIns="0" tIns="0" rIns="0" bIns="0" rtlCol="0"/>
            <a:lstStyle/>
            <a:p>
              <a:endParaRPr/>
            </a:p>
          </p:txBody>
        </p:sp>
        <p:sp>
          <p:nvSpPr>
            <p:cNvPr id="58" name="object 58"/>
            <p:cNvSpPr/>
            <p:nvPr/>
          </p:nvSpPr>
          <p:spPr>
            <a:xfrm>
              <a:off x="1233671" y="4008881"/>
              <a:ext cx="134620" cy="184785"/>
            </a:xfrm>
            <a:custGeom>
              <a:avLst/>
              <a:gdLst/>
              <a:ahLst/>
              <a:cxnLst/>
              <a:rect l="l" t="t" r="r" b="b"/>
              <a:pathLst>
                <a:path w="134619" h="184785">
                  <a:moveTo>
                    <a:pt x="0" y="0"/>
                  </a:moveTo>
                  <a:lnTo>
                    <a:pt x="42389" y="9400"/>
                  </a:lnTo>
                  <a:lnTo>
                    <a:pt x="79204" y="35576"/>
                  </a:lnTo>
                  <a:lnTo>
                    <a:pt x="108235" y="75492"/>
                  </a:lnTo>
                  <a:lnTo>
                    <a:pt x="127274" y="126114"/>
                  </a:lnTo>
                  <a:lnTo>
                    <a:pt x="134112" y="184404"/>
                  </a:lnTo>
                </a:path>
              </a:pathLst>
            </a:custGeom>
            <a:ln w="25908">
              <a:solidFill>
                <a:srgbClr val="000000"/>
              </a:solidFill>
            </a:ln>
          </p:spPr>
          <p:txBody>
            <a:bodyPr wrap="square" lIns="0" tIns="0" rIns="0" bIns="0" rtlCol="0"/>
            <a:lstStyle/>
            <a:p>
              <a:endParaRPr/>
            </a:p>
          </p:txBody>
        </p:sp>
        <p:sp>
          <p:nvSpPr>
            <p:cNvPr id="59" name="object 59"/>
            <p:cNvSpPr/>
            <p:nvPr/>
          </p:nvSpPr>
          <p:spPr>
            <a:xfrm>
              <a:off x="1235202" y="4007357"/>
              <a:ext cx="131445" cy="184785"/>
            </a:xfrm>
            <a:custGeom>
              <a:avLst/>
              <a:gdLst/>
              <a:ahLst/>
              <a:cxnLst/>
              <a:rect l="l" t="t" r="r" b="b"/>
              <a:pathLst>
                <a:path w="131444" h="184785">
                  <a:moveTo>
                    <a:pt x="0" y="184404"/>
                  </a:moveTo>
                  <a:lnTo>
                    <a:pt x="6667" y="126502"/>
                  </a:lnTo>
                  <a:lnTo>
                    <a:pt x="25251" y="76120"/>
                  </a:lnTo>
                  <a:lnTo>
                    <a:pt x="53621" y="36247"/>
                  </a:lnTo>
                  <a:lnTo>
                    <a:pt x="89648" y="9876"/>
                  </a:lnTo>
                  <a:lnTo>
                    <a:pt x="131203" y="0"/>
                  </a:lnTo>
                </a:path>
              </a:pathLst>
            </a:custGeom>
            <a:ln w="25908">
              <a:solidFill>
                <a:srgbClr val="000000"/>
              </a:solidFill>
            </a:ln>
          </p:spPr>
          <p:txBody>
            <a:bodyPr wrap="square" lIns="0" tIns="0" rIns="0" bIns="0" rtlCol="0"/>
            <a:lstStyle/>
            <a:p>
              <a:endParaRPr/>
            </a:p>
          </p:txBody>
        </p:sp>
        <p:sp>
          <p:nvSpPr>
            <p:cNvPr id="60" name="object 60"/>
            <p:cNvSpPr/>
            <p:nvPr/>
          </p:nvSpPr>
          <p:spPr>
            <a:xfrm>
              <a:off x="1367790" y="4191761"/>
              <a:ext cx="67310" cy="186055"/>
            </a:xfrm>
            <a:custGeom>
              <a:avLst/>
              <a:gdLst/>
              <a:ahLst/>
              <a:cxnLst/>
              <a:rect l="l" t="t" r="r" b="b"/>
              <a:pathLst>
                <a:path w="67309" h="186054">
                  <a:moveTo>
                    <a:pt x="67056" y="185927"/>
                  </a:moveTo>
                  <a:lnTo>
                    <a:pt x="40955" y="171316"/>
                  </a:lnTo>
                  <a:lnTo>
                    <a:pt x="19640" y="131468"/>
                  </a:lnTo>
                  <a:lnTo>
                    <a:pt x="5269" y="72369"/>
                  </a:lnTo>
                  <a:lnTo>
                    <a:pt x="0" y="0"/>
                  </a:lnTo>
                </a:path>
              </a:pathLst>
            </a:custGeom>
            <a:ln w="25908">
              <a:solidFill>
                <a:srgbClr val="000000"/>
              </a:solidFill>
            </a:ln>
          </p:spPr>
          <p:txBody>
            <a:bodyPr wrap="square" lIns="0" tIns="0" rIns="0" bIns="0" rtlCol="0"/>
            <a:lstStyle/>
            <a:p>
              <a:endParaRPr/>
            </a:p>
          </p:txBody>
        </p:sp>
        <p:sp>
          <p:nvSpPr>
            <p:cNvPr id="61" name="object 61"/>
            <p:cNvSpPr/>
            <p:nvPr/>
          </p:nvSpPr>
          <p:spPr>
            <a:xfrm>
              <a:off x="1433322" y="4190237"/>
              <a:ext cx="67310" cy="186055"/>
            </a:xfrm>
            <a:custGeom>
              <a:avLst/>
              <a:gdLst/>
              <a:ahLst/>
              <a:cxnLst/>
              <a:rect l="l" t="t" r="r" b="b"/>
              <a:pathLst>
                <a:path w="67309" h="186054">
                  <a:moveTo>
                    <a:pt x="67056" y="0"/>
                  </a:moveTo>
                  <a:lnTo>
                    <a:pt x="61786" y="72367"/>
                  </a:lnTo>
                  <a:lnTo>
                    <a:pt x="47415" y="131464"/>
                  </a:lnTo>
                  <a:lnTo>
                    <a:pt x="26100" y="171310"/>
                  </a:lnTo>
                  <a:lnTo>
                    <a:pt x="0" y="185928"/>
                  </a:lnTo>
                </a:path>
              </a:pathLst>
            </a:custGeom>
            <a:ln w="25908">
              <a:solidFill>
                <a:srgbClr val="000000"/>
              </a:solidFill>
            </a:ln>
          </p:spPr>
          <p:txBody>
            <a:bodyPr wrap="square" lIns="0" tIns="0" rIns="0" bIns="0" rtlCol="0"/>
            <a:lstStyle/>
            <a:p>
              <a:endParaRPr/>
            </a:p>
          </p:txBody>
        </p:sp>
        <p:sp>
          <p:nvSpPr>
            <p:cNvPr id="62" name="object 62"/>
            <p:cNvSpPr/>
            <p:nvPr/>
          </p:nvSpPr>
          <p:spPr>
            <a:xfrm>
              <a:off x="1367783" y="4008881"/>
              <a:ext cx="132715" cy="184785"/>
            </a:xfrm>
            <a:custGeom>
              <a:avLst/>
              <a:gdLst/>
              <a:ahLst/>
              <a:cxnLst/>
              <a:rect l="l" t="t" r="r" b="b"/>
              <a:pathLst>
                <a:path w="132715" h="184785">
                  <a:moveTo>
                    <a:pt x="0" y="0"/>
                  </a:moveTo>
                  <a:lnTo>
                    <a:pt x="41908" y="9400"/>
                  </a:lnTo>
                  <a:lnTo>
                    <a:pt x="78305" y="35576"/>
                  </a:lnTo>
                  <a:lnTo>
                    <a:pt x="107006" y="75492"/>
                  </a:lnTo>
                  <a:lnTo>
                    <a:pt x="125828" y="126114"/>
                  </a:lnTo>
                  <a:lnTo>
                    <a:pt x="132588" y="184404"/>
                  </a:lnTo>
                </a:path>
              </a:pathLst>
            </a:custGeom>
            <a:ln w="25908">
              <a:solidFill>
                <a:srgbClr val="000000"/>
              </a:solidFill>
            </a:ln>
          </p:spPr>
          <p:txBody>
            <a:bodyPr wrap="square" lIns="0" tIns="0" rIns="0" bIns="0" rtlCol="0"/>
            <a:lstStyle/>
            <a:p>
              <a:endParaRPr/>
            </a:p>
          </p:txBody>
        </p:sp>
        <p:sp>
          <p:nvSpPr>
            <p:cNvPr id="63" name="object 63"/>
            <p:cNvSpPr/>
            <p:nvPr/>
          </p:nvSpPr>
          <p:spPr>
            <a:xfrm>
              <a:off x="1367790" y="4007357"/>
              <a:ext cx="132715" cy="184785"/>
            </a:xfrm>
            <a:custGeom>
              <a:avLst/>
              <a:gdLst/>
              <a:ahLst/>
              <a:cxnLst/>
              <a:rect l="l" t="t" r="r" b="b"/>
              <a:pathLst>
                <a:path w="132715" h="184785">
                  <a:moveTo>
                    <a:pt x="0" y="184404"/>
                  </a:moveTo>
                  <a:lnTo>
                    <a:pt x="6744" y="126502"/>
                  </a:lnTo>
                  <a:lnTo>
                    <a:pt x="25541" y="76120"/>
                  </a:lnTo>
                  <a:lnTo>
                    <a:pt x="54238" y="36247"/>
                  </a:lnTo>
                  <a:lnTo>
                    <a:pt x="90680" y="9876"/>
                  </a:lnTo>
                  <a:lnTo>
                    <a:pt x="132715" y="0"/>
                  </a:lnTo>
                </a:path>
              </a:pathLst>
            </a:custGeom>
            <a:ln w="25908">
              <a:solidFill>
                <a:srgbClr val="000000"/>
              </a:solidFill>
            </a:ln>
          </p:spPr>
          <p:txBody>
            <a:bodyPr wrap="square" lIns="0" tIns="0" rIns="0" bIns="0" rtlCol="0"/>
            <a:lstStyle/>
            <a:p>
              <a:endParaRPr/>
            </a:p>
          </p:txBody>
        </p:sp>
        <p:sp>
          <p:nvSpPr>
            <p:cNvPr id="64" name="object 64"/>
            <p:cNvSpPr/>
            <p:nvPr/>
          </p:nvSpPr>
          <p:spPr>
            <a:xfrm>
              <a:off x="925830" y="4126229"/>
              <a:ext cx="201295" cy="60960"/>
            </a:xfrm>
            <a:custGeom>
              <a:avLst/>
              <a:gdLst/>
              <a:ahLst/>
              <a:cxnLst/>
              <a:rect l="l" t="t" r="r" b="b"/>
              <a:pathLst>
                <a:path w="201294" h="60960">
                  <a:moveTo>
                    <a:pt x="201168" y="0"/>
                  </a:moveTo>
                  <a:lnTo>
                    <a:pt x="190912" y="19268"/>
                  </a:lnTo>
                  <a:lnTo>
                    <a:pt x="162353" y="36002"/>
                  </a:lnTo>
                  <a:lnTo>
                    <a:pt x="118806" y="49198"/>
                  </a:lnTo>
                  <a:lnTo>
                    <a:pt x="63583" y="57852"/>
                  </a:lnTo>
                  <a:lnTo>
                    <a:pt x="0" y="60960"/>
                  </a:lnTo>
                </a:path>
              </a:pathLst>
            </a:custGeom>
            <a:ln w="25907">
              <a:solidFill>
                <a:srgbClr val="000000"/>
              </a:solidFill>
            </a:ln>
          </p:spPr>
          <p:txBody>
            <a:bodyPr wrap="square" lIns="0" tIns="0" rIns="0" bIns="0" rtlCol="0"/>
            <a:lstStyle/>
            <a:p>
              <a:endParaRPr/>
            </a:p>
          </p:txBody>
        </p:sp>
        <p:sp>
          <p:nvSpPr>
            <p:cNvPr id="65" name="object 65"/>
            <p:cNvSpPr/>
            <p:nvPr/>
          </p:nvSpPr>
          <p:spPr>
            <a:xfrm>
              <a:off x="1506474" y="4193285"/>
              <a:ext cx="67310" cy="184785"/>
            </a:xfrm>
            <a:custGeom>
              <a:avLst/>
              <a:gdLst/>
              <a:ahLst/>
              <a:cxnLst/>
              <a:rect l="l" t="t" r="r" b="b"/>
              <a:pathLst>
                <a:path w="67309" h="184785">
                  <a:moveTo>
                    <a:pt x="67056" y="184404"/>
                  </a:moveTo>
                  <a:lnTo>
                    <a:pt x="40955" y="169912"/>
                  </a:lnTo>
                  <a:lnTo>
                    <a:pt x="19640" y="130392"/>
                  </a:lnTo>
                  <a:lnTo>
                    <a:pt x="5269" y="71777"/>
                  </a:lnTo>
                  <a:lnTo>
                    <a:pt x="0" y="0"/>
                  </a:lnTo>
                </a:path>
              </a:pathLst>
            </a:custGeom>
            <a:ln w="25908">
              <a:solidFill>
                <a:srgbClr val="000000"/>
              </a:solidFill>
            </a:ln>
          </p:spPr>
          <p:txBody>
            <a:bodyPr wrap="square" lIns="0" tIns="0" rIns="0" bIns="0" rtlCol="0"/>
            <a:lstStyle/>
            <a:p>
              <a:endParaRPr/>
            </a:p>
          </p:txBody>
        </p:sp>
        <p:sp>
          <p:nvSpPr>
            <p:cNvPr id="66" name="object 66"/>
            <p:cNvSpPr/>
            <p:nvPr/>
          </p:nvSpPr>
          <p:spPr>
            <a:xfrm>
              <a:off x="1572006" y="4191761"/>
              <a:ext cx="66040" cy="186055"/>
            </a:xfrm>
            <a:custGeom>
              <a:avLst/>
              <a:gdLst/>
              <a:ahLst/>
              <a:cxnLst/>
              <a:rect l="l" t="t" r="r" b="b"/>
              <a:pathLst>
                <a:path w="66039" h="186054">
                  <a:moveTo>
                    <a:pt x="65531" y="0"/>
                  </a:moveTo>
                  <a:lnTo>
                    <a:pt x="60382" y="72367"/>
                  </a:lnTo>
                  <a:lnTo>
                    <a:pt x="46339" y="131464"/>
                  </a:lnTo>
                  <a:lnTo>
                    <a:pt x="25509" y="171310"/>
                  </a:lnTo>
                  <a:lnTo>
                    <a:pt x="0" y="185928"/>
                  </a:lnTo>
                </a:path>
              </a:pathLst>
            </a:custGeom>
            <a:ln w="25908">
              <a:solidFill>
                <a:srgbClr val="000000"/>
              </a:solidFill>
            </a:ln>
          </p:spPr>
          <p:txBody>
            <a:bodyPr wrap="square" lIns="0" tIns="0" rIns="0" bIns="0" rtlCol="0"/>
            <a:lstStyle/>
            <a:p>
              <a:endParaRPr/>
            </a:p>
          </p:txBody>
        </p:sp>
        <p:sp>
          <p:nvSpPr>
            <p:cNvPr id="67" name="object 67"/>
            <p:cNvSpPr/>
            <p:nvPr/>
          </p:nvSpPr>
          <p:spPr>
            <a:xfrm>
              <a:off x="1504943" y="4008881"/>
              <a:ext cx="132715" cy="186055"/>
            </a:xfrm>
            <a:custGeom>
              <a:avLst/>
              <a:gdLst/>
              <a:ahLst/>
              <a:cxnLst/>
              <a:rect l="l" t="t" r="r" b="b"/>
              <a:pathLst>
                <a:path w="132714" h="186054">
                  <a:moveTo>
                    <a:pt x="0" y="0"/>
                  </a:moveTo>
                  <a:lnTo>
                    <a:pt x="41908" y="9478"/>
                  </a:lnTo>
                  <a:lnTo>
                    <a:pt x="78305" y="35871"/>
                  </a:lnTo>
                  <a:lnTo>
                    <a:pt x="107006" y="76118"/>
                  </a:lnTo>
                  <a:lnTo>
                    <a:pt x="125828" y="127157"/>
                  </a:lnTo>
                  <a:lnTo>
                    <a:pt x="132588" y="185928"/>
                  </a:lnTo>
                </a:path>
              </a:pathLst>
            </a:custGeom>
            <a:ln w="25907">
              <a:solidFill>
                <a:srgbClr val="000000"/>
              </a:solidFill>
            </a:ln>
          </p:spPr>
          <p:txBody>
            <a:bodyPr wrap="square" lIns="0" tIns="0" rIns="0" bIns="0" rtlCol="0"/>
            <a:lstStyle/>
            <a:p>
              <a:endParaRPr/>
            </a:p>
          </p:txBody>
        </p:sp>
        <p:sp>
          <p:nvSpPr>
            <p:cNvPr id="68" name="object 68"/>
            <p:cNvSpPr/>
            <p:nvPr/>
          </p:nvSpPr>
          <p:spPr>
            <a:xfrm>
              <a:off x="1506474" y="4008881"/>
              <a:ext cx="131445" cy="184785"/>
            </a:xfrm>
            <a:custGeom>
              <a:avLst/>
              <a:gdLst/>
              <a:ahLst/>
              <a:cxnLst/>
              <a:rect l="l" t="t" r="r" b="b"/>
              <a:pathLst>
                <a:path w="131444" h="184785">
                  <a:moveTo>
                    <a:pt x="0" y="184404"/>
                  </a:moveTo>
                  <a:lnTo>
                    <a:pt x="6667" y="126502"/>
                  </a:lnTo>
                  <a:lnTo>
                    <a:pt x="25251" y="76120"/>
                  </a:lnTo>
                  <a:lnTo>
                    <a:pt x="53621" y="36247"/>
                  </a:lnTo>
                  <a:lnTo>
                    <a:pt x="89648" y="9876"/>
                  </a:lnTo>
                  <a:lnTo>
                    <a:pt x="131203" y="0"/>
                  </a:lnTo>
                </a:path>
              </a:pathLst>
            </a:custGeom>
            <a:ln w="25908">
              <a:solidFill>
                <a:srgbClr val="000000"/>
              </a:solidFill>
            </a:ln>
          </p:spPr>
          <p:txBody>
            <a:bodyPr wrap="square" lIns="0" tIns="0" rIns="0" bIns="0" rtlCol="0"/>
            <a:lstStyle/>
            <a:p>
              <a:endParaRPr/>
            </a:p>
          </p:txBody>
        </p:sp>
        <p:sp>
          <p:nvSpPr>
            <p:cNvPr id="69" name="object 69"/>
            <p:cNvSpPr/>
            <p:nvPr/>
          </p:nvSpPr>
          <p:spPr>
            <a:xfrm>
              <a:off x="1779270" y="4196333"/>
              <a:ext cx="66040" cy="184785"/>
            </a:xfrm>
            <a:custGeom>
              <a:avLst/>
              <a:gdLst/>
              <a:ahLst/>
              <a:cxnLst/>
              <a:rect l="l" t="t" r="r" b="b"/>
              <a:pathLst>
                <a:path w="66039" h="184785">
                  <a:moveTo>
                    <a:pt x="65531" y="184404"/>
                  </a:moveTo>
                  <a:lnTo>
                    <a:pt x="40022" y="169912"/>
                  </a:lnTo>
                  <a:lnTo>
                    <a:pt x="19192" y="130392"/>
                  </a:lnTo>
                  <a:lnTo>
                    <a:pt x="5149" y="71777"/>
                  </a:lnTo>
                  <a:lnTo>
                    <a:pt x="0" y="0"/>
                  </a:lnTo>
                </a:path>
              </a:pathLst>
            </a:custGeom>
            <a:ln w="25908">
              <a:solidFill>
                <a:srgbClr val="000000"/>
              </a:solidFill>
            </a:ln>
          </p:spPr>
          <p:txBody>
            <a:bodyPr wrap="square" lIns="0" tIns="0" rIns="0" bIns="0" rtlCol="0"/>
            <a:lstStyle/>
            <a:p>
              <a:endParaRPr/>
            </a:p>
          </p:txBody>
        </p:sp>
        <p:sp>
          <p:nvSpPr>
            <p:cNvPr id="70" name="object 70"/>
            <p:cNvSpPr/>
            <p:nvPr/>
          </p:nvSpPr>
          <p:spPr>
            <a:xfrm>
              <a:off x="1843277" y="4194809"/>
              <a:ext cx="67310" cy="184785"/>
            </a:xfrm>
            <a:custGeom>
              <a:avLst/>
              <a:gdLst/>
              <a:ahLst/>
              <a:cxnLst/>
              <a:rect l="l" t="t" r="r" b="b"/>
              <a:pathLst>
                <a:path w="67310" h="184785">
                  <a:moveTo>
                    <a:pt x="67056" y="0"/>
                  </a:moveTo>
                  <a:lnTo>
                    <a:pt x="61786" y="71775"/>
                  </a:lnTo>
                  <a:lnTo>
                    <a:pt x="47415" y="130387"/>
                  </a:lnTo>
                  <a:lnTo>
                    <a:pt x="26100" y="169906"/>
                  </a:lnTo>
                  <a:lnTo>
                    <a:pt x="0" y="184404"/>
                  </a:lnTo>
                </a:path>
              </a:pathLst>
            </a:custGeom>
            <a:ln w="25908">
              <a:solidFill>
                <a:srgbClr val="000000"/>
              </a:solidFill>
            </a:ln>
          </p:spPr>
          <p:txBody>
            <a:bodyPr wrap="square" lIns="0" tIns="0" rIns="0" bIns="0" rtlCol="0"/>
            <a:lstStyle/>
            <a:p>
              <a:endParaRPr/>
            </a:p>
          </p:txBody>
        </p:sp>
        <p:sp>
          <p:nvSpPr>
            <p:cNvPr id="71" name="object 71"/>
            <p:cNvSpPr/>
            <p:nvPr/>
          </p:nvSpPr>
          <p:spPr>
            <a:xfrm>
              <a:off x="1777739" y="4011929"/>
              <a:ext cx="132715" cy="186055"/>
            </a:xfrm>
            <a:custGeom>
              <a:avLst/>
              <a:gdLst/>
              <a:ahLst/>
              <a:cxnLst/>
              <a:rect l="l" t="t" r="r" b="b"/>
              <a:pathLst>
                <a:path w="132714" h="186054">
                  <a:moveTo>
                    <a:pt x="0" y="0"/>
                  </a:moveTo>
                  <a:lnTo>
                    <a:pt x="41908" y="9478"/>
                  </a:lnTo>
                  <a:lnTo>
                    <a:pt x="78305" y="35871"/>
                  </a:lnTo>
                  <a:lnTo>
                    <a:pt x="107006" y="76118"/>
                  </a:lnTo>
                  <a:lnTo>
                    <a:pt x="125828" y="127157"/>
                  </a:lnTo>
                  <a:lnTo>
                    <a:pt x="132588" y="185928"/>
                  </a:lnTo>
                </a:path>
              </a:pathLst>
            </a:custGeom>
            <a:ln w="25907">
              <a:solidFill>
                <a:srgbClr val="000000"/>
              </a:solidFill>
            </a:ln>
          </p:spPr>
          <p:txBody>
            <a:bodyPr wrap="square" lIns="0" tIns="0" rIns="0" bIns="0" rtlCol="0"/>
            <a:lstStyle/>
            <a:p>
              <a:endParaRPr/>
            </a:p>
          </p:txBody>
        </p:sp>
        <p:sp>
          <p:nvSpPr>
            <p:cNvPr id="72" name="object 72"/>
            <p:cNvSpPr/>
            <p:nvPr/>
          </p:nvSpPr>
          <p:spPr>
            <a:xfrm>
              <a:off x="1913382" y="4259567"/>
              <a:ext cx="62865" cy="120014"/>
            </a:xfrm>
            <a:custGeom>
              <a:avLst/>
              <a:gdLst/>
              <a:ahLst/>
              <a:cxnLst/>
              <a:rect l="l" t="t" r="r" b="b"/>
              <a:pathLst>
                <a:path w="62864" h="120014">
                  <a:moveTo>
                    <a:pt x="62483" y="119646"/>
                  </a:moveTo>
                  <a:lnTo>
                    <a:pt x="42360" y="111072"/>
                  </a:lnTo>
                  <a:lnTo>
                    <a:pt x="24474" y="86812"/>
                  </a:lnTo>
                  <a:lnTo>
                    <a:pt x="9972" y="49057"/>
                  </a:lnTo>
                  <a:lnTo>
                    <a:pt x="0" y="0"/>
                  </a:lnTo>
                </a:path>
              </a:pathLst>
            </a:custGeom>
            <a:ln w="25908">
              <a:solidFill>
                <a:srgbClr val="000000"/>
              </a:solidFill>
            </a:ln>
          </p:spPr>
          <p:txBody>
            <a:bodyPr wrap="square" lIns="0" tIns="0" rIns="0" bIns="0" rtlCol="0"/>
            <a:lstStyle/>
            <a:p>
              <a:endParaRPr/>
            </a:p>
          </p:txBody>
        </p:sp>
        <p:sp>
          <p:nvSpPr>
            <p:cNvPr id="73" name="object 73"/>
            <p:cNvSpPr/>
            <p:nvPr/>
          </p:nvSpPr>
          <p:spPr>
            <a:xfrm>
              <a:off x="1977390" y="4193285"/>
              <a:ext cx="67310" cy="184785"/>
            </a:xfrm>
            <a:custGeom>
              <a:avLst/>
              <a:gdLst/>
              <a:ahLst/>
              <a:cxnLst/>
              <a:rect l="l" t="t" r="r" b="b"/>
              <a:pathLst>
                <a:path w="67310" h="184785">
                  <a:moveTo>
                    <a:pt x="67056" y="0"/>
                  </a:moveTo>
                  <a:lnTo>
                    <a:pt x="61786" y="71775"/>
                  </a:lnTo>
                  <a:lnTo>
                    <a:pt x="47415" y="130387"/>
                  </a:lnTo>
                  <a:lnTo>
                    <a:pt x="26100" y="169906"/>
                  </a:lnTo>
                  <a:lnTo>
                    <a:pt x="0" y="184404"/>
                  </a:lnTo>
                </a:path>
              </a:pathLst>
            </a:custGeom>
            <a:ln w="25908">
              <a:solidFill>
                <a:srgbClr val="000000"/>
              </a:solidFill>
            </a:ln>
          </p:spPr>
          <p:txBody>
            <a:bodyPr wrap="square" lIns="0" tIns="0" rIns="0" bIns="0" rtlCol="0"/>
            <a:lstStyle/>
            <a:p>
              <a:endParaRPr/>
            </a:p>
          </p:txBody>
        </p:sp>
        <p:sp>
          <p:nvSpPr>
            <p:cNvPr id="74" name="object 74"/>
            <p:cNvSpPr/>
            <p:nvPr/>
          </p:nvSpPr>
          <p:spPr>
            <a:xfrm>
              <a:off x="1779270" y="4010405"/>
              <a:ext cx="131445" cy="186055"/>
            </a:xfrm>
            <a:custGeom>
              <a:avLst/>
              <a:gdLst/>
              <a:ahLst/>
              <a:cxnLst/>
              <a:rect l="l" t="t" r="r" b="b"/>
              <a:pathLst>
                <a:path w="131444" h="186054">
                  <a:moveTo>
                    <a:pt x="0" y="185928"/>
                  </a:moveTo>
                  <a:lnTo>
                    <a:pt x="6667" y="127546"/>
                  </a:lnTo>
                  <a:lnTo>
                    <a:pt x="25251" y="76745"/>
                  </a:lnTo>
                  <a:lnTo>
                    <a:pt x="53621" y="36542"/>
                  </a:lnTo>
                  <a:lnTo>
                    <a:pt x="89648" y="9954"/>
                  </a:lnTo>
                  <a:lnTo>
                    <a:pt x="131203" y="0"/>
                  </a:lnTo>
                </a:path>
              </a:pathLst>
            </a:custGeom>
            <a:ln w="25908">
              <a:solidFill>
                <a:srgbClr val="000000"/>
              </a:solidFill>
            </a:ln>
          </p:spPr>
          <p:txBody>
            <a:bodyPr wrap="square" lIns="0" tIns="0" rIns="0" bIns="0" rtlCol="0"/>
            <a:lstStyle/>
            <a:p>
              <a:endParaRPr/>
            </a:p>
          </p:txBody>
        </p:sp>
        <p:sp>
          <p:nvSpPr>
            <p:cNvPr id="75" name="object 75"/>
            <p:cNvSpPr/>
            <p:nvPr/>
          </p:nvSpPr>
          <p:spPr>
            <a:xfrm>
              <a:off x="1910327" y="4011929"/>
              <a:ext cx="134620" cy="186055"/>
            </a:xfrm>
            <a:custGeom>
              <a:avLst/>
              <a:gdLst/>
              <a:ahLst/>
              <a:cxnLst/>
              <a:rect l="l" t="t" r="r" b="b"/>
              <a:pathLst>
                <a:path w="134619" h="186054">
                  <a:moveTo>
                    <a:pt x="0" y="0"/>
                  </a:moveTo>
                  <a:lnTo>
                    <a:pt x="42389" y="9478"/>
                  </a:lnTo>
                  <a:lnTo>
                    <a:pt x="79204" y="35871"/>
                  </a:lnTo>
                  <a:lnTo>
                    <a:pt x="108235" y="76118"/>
                  </a:lnTo>
                  <a:lnTo>
                    <a:pt x="127274" y="127157"/>
                  </a:lnTo>
                  <a:lnTo>
                    <a:pt x="134112" y="185928"/>
                  </a:lnTo>
                </a:path>
              </a:pathLst>
            </a:custGeom>
            <a:ln w="25908">
              <a:solidFill>
                <a:srgbClr val="000000"/>
              </a:solidFill>
            </a:ln>
          </p:spPr>
          <p:txBody>
            <a:bodyPr wrap="square" lIns="0" tIns="0" rIns="0" bIns="0" rtlCol="0"/>
            <a:lstStyle/>
            <a:p>
              <a:endParaRPr/>
            </a:p>
          </p:txBody>
        </p:sp>
        <p:sp>
          <p:nvSpPr>
            <p:cNvPr id="76" name="object 76"/>
            <p:cNvSpPr/>
            <p:nvPr/>
          </p:nvSpPr>
          <p:spPr>
            <a:xfrm>
              <a:off x="1911856" y="4178043"/>
              <a:ext cx="200025" cy="70485"/>
            </a:xfrm>
            <a:custGeom>
              <a:avLst/>
              <a:gdLst/>
              <a:ahLst/>
              <a:cxnLst/>
              <a:rect l="l" t="t" r="r" b="b"/>
              <a:pathLst>
                <a:path w="200025" h="70485">
                  <a:moveTo>
                    <a:pt x="2133" y="70104"/>
                  </a:moveTo>
                  <a:lnTo>
                    <a:pt x="711" y="67157"/>
                  </a:lnTo>
                  <a:lnTo>
                    <a:pt x="0" y="64185"/>
                  </a:lnTo>
                  <a:lnTo>
                    <a:pt x="0" y="61214"/>
                  </a:lnTo>
                  <a:lnTo>
                    <a:pt x="10158" y="41951"/>
                  </a:lnTo>
                  <a:lnTo>
                    <a:pt x="38474" y="25199"/>
                  </a:lnTo>
                  <a:lnTo>
                    <a:pt x="81688" y="11957"/>
                  </a:lnTo>
                  <a:lnTo>
                    <a:pt x="136541" y="3224"/>
                  </a:lnTo>
                  <a:lnTo>
                    <a:pt x="199771" y="0"/>
                  </a:lnTo>
                </a:path>
              </a:pathLst>
            </a:custGeom>
            <a:ln w="25908">
              <a:solidFill>
                <a:srgbClr val="000000"/>
              </a:solidFill>
            </a:ln>
          </p:spPr>
          <p:txBody>
            <a:bodyPr wrap="square" lIns="0" tIns="0" rIns="0" bIns="0" rtlCol="0"/>
            <a:lstStyle/>
            <a:p>
              <a:endParaRPr/>
            </a:p>
          </p:txBody>
        </p:sp>
        <p:sp>
          <p:nvSpPr>
            <p:cNvPr id="77" name="object 77"/>
            <p:cNvSpPr/>
            <p:nvPr/>
          </p:nvSpPr>
          <p:spPr>
            <a:xfrm>
              <a:off x="2119122" y="4185665"/>
              <a:ext cx="154305" cy="0"/>
            </a:xfrm>
            <a:custGeom>
              <a:avLst/>
              <a:gdLst/>
              <a:ahLst/>
              <a:cxnLst/>
              <a:rect l="l" t="t" r="r" b="b"/>
              <a:pathLst>
                <a:path w="154305">
                  <a:moveTo>
                    <a:pt x="153924" y="0"/>
                  </a:moveTo>
                  <a:lnTo>
                    <a:pt x="0" y="0"/>
                  </a:lnTo>
                </a:path>
              </a:pathLst>
            </a:custGeom>
            <a:ln w="25908">
              <a:solidFill>
                <a:srgbClr val="000000"/>
              </a:solidFill>
            </a:ln>
          </p:spPr>
          <p:txBody>
            <a:bodyPr wrap="square" lIns="0" tIns="0" rIns="0" bIns="0" rtlCol="0"/>
            <a:lstStyle/>
            <a:p>
              <a:endParaRPr/>
            </a:p>
          </p:txBody>
        </p:sp>
        <p:sp>
          <p:nvSpPr>
            <p:cNvPr id="78" name="object 78"/>
            <p:cNvSpPr/>
            <p:nvPr/>
          </p:nvSpPr>
          <p:spPr>
            <a:xfrm>
              <a:off x="1643634" y="4194809"/>
              <a:ext cx="67310" cy="184785"/>
            </a:xfrm>
            <a:custGeom>
              <a:avLst/>
              <a:gdLst/>
              <a:ahLst/>
              <a:cxnLst/>
              <a:rect l="l" t="t" r="r" b="b"/>
              <a:pathLst>
                <a:path w="67310" h="184785">
                  <a:moveTo>
                    <a:pt x="67056" y="184404"/>
                  </a:moveTo>
                  <a:lnTo>
                    <a:pt x="40955" y="169912"/>
                  </a:lnTo>
                  <a:lnTo>
                    <a:pt x="19640" y="130392"/>
                  </a:lnTo>
                  <a:lnTo>
                    <a:pt x="5269" y="71777"/>
                  </a:lnTo>
                  <a:lnTo>
                    <a:pt x="0" y="0"/>
                  </a:lnTo>
                </a:path>
              </a:pathLst>
            </a:custGeom>
            <a:ln w="25908">
              <a:solidFill>
                <a:srgbClr val="000000"/>
              </a:solidFill>
            </a:ln>
          </p:spPr>
          <p:txBody>
            <a:bodyPr wrap="square" lIns="0" tIns="0" rIns="0" bIns="0" rtlCol="0"/>
            <a:lstStyle/>
            <a:p>
              <a:endParaRPr/>
            </a:p>
          </p:txBody>
        </p:sp>
        <p:sp>
          <p:nvSpPr>
            <p:cNvPr id="79" name="object 79"/>
            <p:cNvSpPr/>
            <p:nvPr/>
          </p:nvSpPr>
          <p:spPr>
            <a:xfrm>
              <a:off x="1709166" y="4193285"/>
              <a:ext cx="67310" cy="184785"/>
            </a:xfrm>
            <a:custGeom>
              <a:avLst/>
              <a:gdLst/>
              <a:ahLst/>
              <a:cxnLst/>
              <a:rect l="l" t="t" r="r" b="b"/>
              <a:pathLst>
                <a:path w="67310" h="184785">
                  <a:moveTo>
                    <a:pt x="67056" y="0"/>
                  </a:moveTo>
                  <a:lnTo>
                    <a:pt x="61786" y="71775"/>
                  </a:lnTo>
                  <a:lnTo>
                    <a:pt x="47415" y="130387"/>
                  </a:lnTo>
                  <a:lnTo>
                    <a:pt x="26100" y="169906"/>
                  </a:lnTo>
                  <a:lnTo>
                    <a:pt x="0" y="184404"/>
                  </a:lnTo>
                </a:path>
              </a:pathLst>
            </a:custGeom>
            <a:ln w="25908">
              <a:solidFill>
                <a:srgbClr val="000000"/>
              </a:solidFill>
            </a:ln>
          </p:spPr>
          <p:txBody>
            <a:bodyPr wrap="square" lIns="0" tIns="0" rIns="0" bIns="0" rtlCol="0"/>
            <a:lstStyle/>
            <a:p>
              <a:endParaRPr/>
            </a:p>
          </p:txBody>
        </p:sp>
        <p:sp>
          <p:nvSpPr>
            <p:cNvPr id="80" name="object 80"/>
            <p:cNvSpPr/>
            <p:nvPr/>
          </p:nvSpPr>
          <p:spPr>
            <a:xfrm>
              <a:off x="1642103" y="4010405"/>
              <a:ext cx="134620" cy="186055"/>
            </a:xfrm>
            <a:custGeom>
              <a:avLst/>
              <a:gdLst/>
              <a:ahLst/>
              <a:cxnLst/>
              <a:rect l="l" t="t" r="r" b="b"/>
              <a:pathLst>
                <a:path w="134619" h="186054">
                  <a:moveTo>
                    <a:pt x="0" y="0"/>
                  </a:moveTo>
                  <a:lnTo>
                    <a:pt x="42389" y="9478"/>
                  </a:lnTo>
                  <a:lnTo>
                    <a:pt x="79204" y="35871"/>
                  </a:lnTo>
                  <a:lnTo>
                    <a:pt x="108235" y="76118"/>
                  </a:lnTo>
                  <a:lnTo>
                    <a:pt x="127274" y="127157"/>
                  </a:lnTo>
                  <a:lnTo>
                    <a:pt x="134112" y="185928"/>
                  </a:lnTo>
                </a:path>
              </a:pathLst>
            </a:custGeom>
            <a:ln w="25908">
              <a:solidFill>
                <a:srgbClr val="000000"/>
              </a:solidFill>
            </a:ln>
          </p:spPr>
          <p:txBody>
            <a:bodyPr wrap="square" lIns="0" tIns="0" rIns="0" bIns="0" rtlCol="0"/>
            <a:lstStyle/>
            <a:p>
              <a:endParaRPr/>
            </a:p>
          </p:txBody>
        </p:sp>
        <p:sp>
          <p:nvSpPr>
            <p:cNvPr id="81" name="object 81"/>
            <p:cNvSpPr/>
            <p:nvPr/>
          </p:nvSpPr>
          <p:spPr>
            <a:xfrm>
              <a:off x="1643634" y="4008881"/>
              <a:ext cx="132715" cy="186055"/>
            </a:xfrm>
            <a:custGeom>
              <a:avLst/>
              <a:gdLst/>
              <a:ahLst/>
              <a:cxnLst/>
              <a:rect l="l" t="t" r="r" b="b"/>
              <a:pathLst>
                <a:path w="132714" h="186054">
                  <a:moveTo>
                    <a:pt x="0" y="185927"/>
                  </a:moveTo>
                  <a:lnTo>
                    <a:pt x="6744" y="127546"/>
                  </a:lnTo>
                  <a:lnTo>
                    <a:pt x="25541" y="76745"/>
                  </a:lnTo>
                  <a:lnTo>
                    <a:pt x="54238" y="36542"/>
                  </a:lnTo>
                  <a:lnTo>
                    <a:pt x="90680" y="9954"/>
                  </a:lnTo>
                  <a:lnTo>
                    <a:pt x="132715" y="0"/>
                  </a:lnTo>
                </a:path>
              </a:pathLst>
            </a:custGeom>
            <a:ln w="25908">
              <a:solidFill>
                <a:srgbClr val="000000"/>
              </a:solidFill>
            </a:ln>
          </p:spPr>
          <p:txBody>
            <a:bodyPr wrap="square" lIns="0" tIns="0" rIns="0" bIns="0" rtlCol="0"/>
            <a:lstStyle/>
            <a:p>
              <a:endParaRPr/>
            </a:p>
          </p:txBody>
        </p:sp>
        <p:sp>
          <p:nvSpPr>
            <p:cNvPr id="82" name="object 82"/>
            <p:cNvSpPr/>
            <p:nvPr/>
          </p:nvSpPr>
          <p:spPr>
            <a:xfrm>
              <a:off x="922020" y="4204715"/>
              <a:ext cx="0" cy="501650"/>
            </a:xfrm>
            <a:custGeom>
              <a:avLst/>
              <a:gdLst/>
              <a:ahLst/>
              <a:cxnLst/>
              <a:rect l="l" t="t" r="r" b="b"/>
              <a:pathLst>
                <a:path h="501650">
                  <a:moveTo>
                    <a:pt x="0" y="501395"/>
                  </a:moveTo>
                  <a:lnTo>
                    <a:pt x="0" y="0"/>
                  </a:lnTo>
                </a:path>
              </a:pathLst>
            </a:custGeom>
            <a:ln w="12192">
              <a:solidFill>
                <a:srgbClr val="000000"/>
              </a:solidFill>
            </a:ln>
          </p:spPr>
          <p:txBody>
            <a:bodyPr wrap="square" lIns="0" tIns="0" rIns="0" bIns="0" rtlCol="0"/>
            <a:lstStyle/>
            <a:p>
              <a:endParaRPr/>
            </a:p>
          </p:txBody>
        </p:sp>
        <p:pic>
          <p:nvPicPr>
            <p:cNvPr id="83" name="object 83"/>
            <p:cNvPicPr/>
            <p:nvPr/>
          </p:nvPicPr>
          <p:blipFill>
            <a:blip r:embed="rId3" cstate="print"/>
            <a:stretch>
              <a:fillRect/>
            </a:stretch>
          </p:blipFill>
          <p:spPr>
            <a:xfrm>
              <a:off x="856488" y="4120895"/>
              <a:ext cx="128016" cy="109727"/>
            </a:xfrm>
            <a:prstGeom prst="rect">
              <a:avLst/>
            </a:prstGeom>
          </p:spPr>
        </p:pic>
        <p:sp>
          <p:nvSpPr>
            <p:cNvPr id="84" name="object 84"/>
            <p:cNvSpPr/>
            <p:nvPr/>
          </p:nvSpPr>
          <p:spPr>
            <a:xfrm>
              <a:off x="925068" y="4706111"/>
              <a:ext cx="1998345" cy="1905"/>
            </a:xfrm>
            <a:custGeom>
              <a:avLst/>
              <a:gdLst/>
              <a:ahLst/>
              <a:cxnLst/>
              <a:rect l="l" t="t" r="r" b="b"/>
              <a:pathLst>
                <a:path w="1998345" h="1904">
                  <a:moveTo>
                    <a:pt x="1997964" y="0"/>
                  </a:moveTo>
                  <a:lnTo>
                    <a:pt x="0" y="1524"/>
                  </a:lnTo>
                </a:path>
              </a:pathLst>
            </a:custGeom>
            <a:ln w="12192">
              <a:solidFill>
                <a:srgbClr val="000000"/>
              </a:solidFill>
            </a:ln>
          </p:spPr>
          <p:txBody>
            <a:bodyPr wrap="square" lIns="0" tIns="0" rIns="0" bIns="0" rtlCol="0"/>
            <a:lstStyle/>
            <a:p>
              <a:endParaRPr/>
            </a:p>
          </p:txBody>
        </p:sp>
        <p:pic>
          <p:nvPicPr>
            <p:cNvPr id="85" name="object 85"/>
            <p:cNvPicPr/>
            <p:nvPr/>
          </p:nvPicPr>
          <p:blipFill>
            <a:blip r:embed="rId3" cstate="print"/>
            <a:stretch>
              <a:fillRect/>
            </a:stretch>
          </p:blipFill>
          <p:spPr>
            <a:xfrm>
              <a:off x="2199132" y="4128515"/>
              <a:ext cx="128015" cy="109727"/>
            </a:xfrm>
            <a:prstGeom prst="rect">
              <a:avLst/>
            </a:prstGeom>
          </p:spPr>
        </p:pic>
        <p:sp>
          <p:nvSpPr>
            <p:cNvPr id="86" name="object 86"/>
            <p:cNvSpPr/>
            <p:nvPr/>
          </p:nvSpPr>
          <p:spPr>
            <a:xfrm>
              <a:off x="2327148" y="4187951"/>
              <a:ext cx="596265" cy="0"/>
            </a:xfrm>
            <a:custGeom>
              <a:avLst/>
              <a:gdLst/>
              <a:ahLst/>
              <a:cxnLst/>
              <a:rect l="l" t="t" r="r" b="b"/>
              <a:pathLst>
                <a:path w="596264">
                  <a:moveTo>
                    <a:pt x="0" y="0"/>
                  </a:moveTo>
                  <a:lnTo>
                    <a:pt x="595884" y="0"/>
                  </a:lnTo>
                </a:path>
              </a:pathLst>
            </a:custGeom>
            <a:ln w="12192">
              <a:solidFill>
                <a:srgbClr val="000000"/>
              </a:solidFill>
            </a:ln>
          </p:spPr>
          <p:txBody>
            <a:bodyPr wrap="square" lIns="0" tIns="0" rIns="0" bIns="0" rtlCol="0"/>
            <a:lstStyle/>
            <a:p>
              <a:endParaRPr/>
            </a:p>
          </p:txBody>
        </p:sp>
      </p:grpSp>
      <p:sp>
        <p:nvSpPr>
          <p:cNvPr id="87" name="object 87"/>
          <p:cNvSpPr/>
          <p:nvPr/>
        </p:nvSpPr>
        <p:spPr>
          <a:xfrm>
            <a:off x="992124" y="4893564"/>
            <a:ext cx="266700" cy="0"/>
          </a:xfrm>
          <a:custGeom>
            <a:avLst/>
            <a:gdLst/>
            <a:ahLst/>
            <a:cxnLst/>
            <a:rect l="l" t="t" r="r" b="b"/>
            <a:pathLst>
              <a:path w="266700">
                <a:moveTo>
                  <a:pt x="266700" y="0"/>
                </a:moveTo>
                <a:lnTo>
                  <a:pt x="0" y="0"/>
                </a:lnTo>
              </a:path>
            </a:pathLst>
          </a:custGeom>
          <a:ln w="12192">
            <a:solidFill>
              <a:srgbClr val="000000"/>
            </a:solidFill>
          </a:ln>
        </p:spPr>
        <p:txBody>
          <a:bodyPr wrap="square" lIns="0" tIns="0" rIns="0" bIns="0" rtlCol="0"/>
          <a:lstStyle/>
          <a:p>
            <a:endParaRPr/>
          </a:p>
        </p:txBody>
      </p:sp>
      <p:sp>
        <p:nvSpPr>
          <p:cNvPr id="88" name="object 88"/>
          <p:cNvSpPr/>
          <p:nvPr/>
        </p:nvSpPr>
        <p:spPr>
          <a:xfrm>
            <a:off x="1059180" y="4954523"/>
            <a:ext cx="134620" cy="0"/>
          </a:xfrm>
          <a:custGeom>
            <a:avLst/>
            <a:gdLst/>
            <a:ahLst/>
            <a:cxnLst/>
            <a:rect l="l" t="t" r="r" b="b"/>
            <a:pathLst>
              <a:path w="134619">
                <a:moveTo>
                  <a:pt x="134112" y="0"/>
                </a:moveTo>
                <a:lnTo>
                  <a:pt x="0" y="0"/>
                </a:lnTo>
              </a:path>
            </a:pathLst>
          </a:custGeom>
          <a:ln w="12192">
            <a:solidFill>
              <a:srgbClr val="000000"/>
            </a:solidFill>
          </a:ln>
        </p:spPr>
        <p:txBody>
          <a:bodyPr wrap="square" lIns="0" tIns="0" rIns="0" bIns="0" rtlCol="0"/>
          <a:lstStyle/>
          <a:p>
            <a:endParaRPr/>
          </a:p>
        </p:txBody>
      </p:sp>
      <p:grpSp>
        <p:nvGrpSpPr>
          <p:cNvPr id="89" name="object 89"/>
          <p:cNvGrpSpPr/>
          <p:nvPr/>
        </p:nvGrpSpPr>
        <p:grpSpPr>
          <a:xfrm>
            <a:off x="4996941" y="3678682"/>
            <a:ext cx="1686560" cy="1546225"/>
            <a:chOff x="4996941" y="3678682"/>
            <a:chExt cx="1686560" cy="1546225"/>
          </a:xfrm>
        </p:grpSpPr>
        <p:sp>
          <p:nvSpPr>
            <p:cNvPr id="90" name="object 90"/>
            <p:cNvSpPr/>
            <p:nvPr/>
          </p:nvSpPr>
          <p:spPr>
            <a:xfrm>
              <a:off x="5854445" y="4459986"/>
              <a:ext cx="742315" cy="0"/>
            </a:xfrm>
            <a:custGeom>
              <a:avLst/>
              <a:gdLst/>
              <a:ahLst/>
              <a:cxnLst/>
              <a:rect l="l" t="t" r="r" b="b"/>
              <a:pathLst>
                <a:path w="742315">
                  <a:moveTo>
                    <a:pt x="0" y="0"/>
                  </a:moveTo>
                  <a:lnTo>
                    <a:pt x="742188" y="0"/>
                  </a:lnTo>
                </a:path>
              </a:pathLst>
            </a:custGeom>
            <a:ln w="25908">
              <a:solidFill>
                <a:srgbClr val="0000C6"/>
              </a:solidFill>
            </a:ln>
          </p:spPr>
          <p:txBody>
            <a:bodyPr wrap="square" lIns="0" tIns="0" rIns="0" bIns="0" rtlCol="0"/>
            <a:lstStyle/>
            <a:p>
              <a:endParaRPr/>
            </a:p>
          </p:txBody>
        </p:sp>
        <p:sp>
          <p:nvSpPr>
            <p:cNvPr id="91" name="object 91"/>
            <p:cNvSpPr/>
            <p:nvPr/>
          </p:nvSpPr>
          <p:spPr>
            <a:xfrm>
              <a:off x="6480809" y="4402074"/>
              <a:ext cx="117475" cy="58419"/>
            </a:xfrm>
            <a:custGeom>
              <a:avLst/>
              <a:gdLst/>
              <a:ahLst/>
              <a:cxnLst/>
              <a:rect l="l" t="t" r="r" b="b"/>
              <a:pathLst>
                <a:path w="117475" h="58420">
                  <a:moveTo>
                    <a:pt x="117348" y="57912"/>
                  </a:moveTo>
                  <a:lnTo>
                    <a:pt x="0" y="0"/>
                  </a:lnTo>
                </a:path>
              </a:pathLst>
            </a:custGeom>
            <a:ln w="25908">
              <a:solidFill>
                <a:srgbClr val="0000C6"/>
              </a:solidFill>
            </a:ln>
          </p:spPr>
          <p:txBody>
            <a:bodyPr wrap="square" lIns="0" tIns="0" rIns="0" bIns="0" rtlCol="0"/>
            <a:lstStyle/>
            <a:p>
              <a:endParaRPr/>
            </a:p>
          </p:txBody>
        </p:sp>
        <p:sp>
          <p:nvSpPr>
            <p:cNvPr id="92" name="object 92"/>
            <p:cNvSpPr/>
            <p:nvPr/>
          </p:nvSpPr>
          <p:spPr>
            <a:xfrm>
              <a:off x="6473189" y="4459986"/>
              <a:ext cx="119380" cy="58419"/>
            </a:xfrm>
            <a:custGeom>
              <a:avLst/>
              <a:gdLst/>
              <a:ahLst/>
              <a:cxnLst/>
              <a:rect l="l" t="t" r="r" b="b"/>
              <a:pathLst>
                <a:path w="119379" h="58420">
                  <a:moveTo>
                    <a:pt x="118872" y="0"/>
                  </a:moveTo>
                  <a:lnTo>
                    <a:pt x="0" y="57912"/>
                  </a:lnTo>
                </a:path>
              </a:pathLst>
            </a:custGeom>
            <a:ln w="25908">
              <a:solidFill>
                <a:srgbClr val="0000C6"/>
              </a:solidFill>
            </a:ln>
          </p:spPr>
          <p:txBody>
            <a:bodyPr wrap="square" lIns="0" tIns="0" rIns="0" bIns="0" rtlCol="0"/>
            <a:lstStyle/>
            <a:p>
              <a:endParaRPr/>
            </a:p>
          </p:txBody>
        </p:sp>
        <p:sp>
          <p:nvSpPr>
            <p:cNvPr id="93" name="object 93"/>
            <p:cNvSpPr/>
            <p:nvPr/>
          </p:nvSpPr>
          <p:spPr>
            <a:xfrm>
              <a:off x="5081015" y="3752088"/>
              <a:ext cx="1524000" cy="1399540"/>
            </a:xfrm>
            <a:custGeom>
              <a:avLst/>
              <a:gdLst/>
              <a:ahLst/>
              <a:cxnLst/>
              <a:rect l="l" t="t" r="r" b="b"/>
              <a:pathLst>
                <a:path w="1524000" h="1399539">
                  <a:moveTo>
                    <a:pt x="0" y="699516"/>
                  </a:moveTo>
                  <a:lnTo>
                    <a:pt x="1620" y="653522"/>
                  </a:lnTo>
                  <a:lnTo>
                    <a:pt x="6416" y="608323"/>
                  </a:lnTo>
                  <a:lnTo>
                    <a:pt x="14286" y="564010"/>
                  </a:lnTo>
                  <a:lnTo>
                    <a:pt x="25130" y="520676"/>
                  </a:lnTo>
                  <a:lnTo>
                    <a:pt x="38847" y="478414"/>
                  </a:lnTo>
                  <a:lnTo>
                    <a:pt x="55337" y="437314"/>
                  </a:lnTo>
                  <a:lnTo>
                    <a:pt x="74500" y="397469"/>
                  </a:lnTo>
                  <a:lnTo>
                    <a:pt x="96236" y="358972"/>
                  </a:lnTo>
                  <a:lnTo>
                    <a:pt x="120443" y="321915"/>
                  </a:lnTo>
                  <a:lnTo>
                    <a:pt x="147022" y="286390"/>
                  </a:lnTo>
                  <a:lnTo>
                    <a:pt x="175871" y="252488"/>
                  </a:lnTo>
                  <a:lnTo>
                    <a:pt x="206892" y="220303"/>
                  </a:lnTo>
                  <a:lnTo>
                    <a:pt x="239982" y="189926"/>
                  </a:lnTo>
                  <a:lnTo>
                    <a:pt x="275043" y="161449"/>
                  </a:lnTo>
                  <a:lnTo>
                    <a:pt x="311973" y="134965"/>
                  </a:lnTo>
                  <a:lnTo>
                    <a:pt x="350672" y="110566"/>
                  </a:lnTo>
                  <a:lnTo>
                    <a:pt x="391039" y="88344"/>
                  </a:lnTo>
                  <a:lnTo>
                    <a:pt x="432975" y="68391"/>
                  </a:lnTo>
                  <a:lnTo>
                    <a:pt x="476378" y="50799"/>
                  </a:lnTo>
                  <a:lnTo>
                    <a:pt x="521149" y="35661"/>
                  </a:lnTo>
                  <a:lnTo>
                    <a:pt x="567187" y="23069"/>
                  </a:lnTo>
                  <a:lnTo>
                    <a:pt x="614391" y="13114"/>
                  </a:lnTo>
                  <a:lnTo>
                    <a:pt x="662662" y="5890"/>
                  </a:lnTo>
                  <a:lnTo>
                    <a:pt x="711898" y="1487"/>
                  </a:lnTo>
                  <a:lnTo>
                    <a:pt x="762000" y="0"/>
                  </a:lnTo>
                  <a:lnTo>
                    <a:pt x="812101" y="1487"/>
                  </a:lnTo>
                  <a:lnTo>
                    <a:pt x="861337" y="5890"/>
                  </a:lnTo>
                  <a:lnTo>
                    <a:pt x="909608" y="13114"/>
                  </a:lnTo>
                  <a:lnTo>
                    <a:pt x="956812" y="23069"/>
                  </a:lnTo>
                  <a:lnTo>
                    <a:pt x="1002850" y="35661"/>
                  </a:lnTo>
                  <a:lnTo>
                    <a:pt x="1047621" y="50799"/>
                  </a:lnTo>
                  <a:lnTo>
                    <a:pt x="1091024" y="68391"/>
                  </a:lnTo>
                  <a:lnTo>
                    <a:pt x="1132960" y="88344"/>
                  </a:lnTo>
                  <a:lnTo>
                    <a:pt x="1173327" y="110566"/>
                  </a:lnTo>
                  <a:lnTo>
                    <a:pt x="1212026" y="134965"/>
                  </a:lnTo>
                  <a:lnTo>
                    <a:pt x="1248956" y="161449"/>
                  </a:lnTo>
                  <a:lnTo>
                    <a:pt x="1284017" y="189926"/>
                  </a:lnTo>
                  <a:lnTo>
                    <a:pt x="1317107" y="220303"/>
                  </a:lnTo>
                  <a:lnTo>
                    <a:pt x="1348128" y="252488"/>
                  </a:lnTo>
                  <a:lnTo>
                    <a:pt x="1376977" y="286390"/>
                  </a:lnTo>
                  <a:lnTo>
                    <a:pt x="1403556" y="321915"/>
                  </a:lnTo>
                  <a:lnTo>
                    <a:pt x="1427763" y="358972"/>
                  </a:lnTo>
                  <a:lnTo>
                    <a:pt x="1449499" y="397469"/>
                  </a:lnTo>
                  <a:lnTo>
                    <a:pt x="1468662" y="437314"/>
                  </a:lnTo>
                  <a:lnTo>
                    <a:pt x="1485152" y="478414"/>
                  </a:lnTo>
                  <a:lnTo>
                    <a:pt x="1498869" y="520676"/>
                  </a:lnTo>
                  <a:lnTo>
                    <a:pt x="1509713" y="564010"/>
                  </a:lnTo>
                  <a:lnTo>
                    <a:pt x="1517583" y="608323"/>
                  </a:lnTo>
                  <a:lnTo>
                    <a:pt x="1522379" y="653522"/>
                  </a:lnTo>
                  <a:lnTo>
                    <a:pt x="1524000" y="699516"/>
                  </a:lnTo>
                  <a:lnTo>
                    <a:pt x="1522379" y="745509"/>
                  </a:lnTo>
                  <a:lnTo>
                    <a:pt x="1517583" y="790708"/>
                  </a:lnTo>
                  <a:lnTo>
                    <a:pt x="1509713" y="835021"/>
                  </a:lnTo>
                  <a:lnTo>
                    <a:pt x="1498869" y="878355"/>
                  </a:lnTo>
                  <a:lnTo>
                    <a:pt x="1485152" y="920617"/>
                  </a:lnTo>
                  <a:lnTo>
                    <a:pt x="1468662" y="961717"/>
                  </a:lnTo>
                  <a:lnTo>
                    <a:pt x="1449499" y="1001562"/>
                  </a:lnTo>
                  <a:lnTo>
                    <a:pt x="1427763" y="1040059"/>
                  </a:lnTo>
                  <a:lnTo>
                    <a:pt x="1403556" y="1077116"/>
                  </a:lnTo>
                  <a:lnTo>
                    <a:pt x="1376977" y="1112641"/>
                  </a:lnTo>
                  <a:lnTo>
                    <a:pt x="1348128" y="1146543"/>
                  </a:lnTo>
                  <a:lnTo>
                    <a:pt x="1317107" y="1178728"/>
                  </a:lnTo>
                  <a:lnTo>
                    <a:pt x="1284017" y="1209105"/>
                  </a:lnTo>
                  <a:lnTo>
                    <a:pt x="1248956" y="1237582"/>
                  </a:lnTo>
                  <a:lnTo>
                    <a:pt x="1212026" y="1264066"/>
                  </a:lnTo>
                  <a:lnTo>
                    <a:pt x="1173327" y="1288465"/>
                  </a:lnTo>
                  <a:lnTo>
                    <a:pt x="1132960" y="1310687"/>
                  </a:lnTo>
                  <a:lnTo>
                    <a:pt x="1091024" y="1330640"/>
                  </a:lnTo>
                  <a:lnTo>
                    <a:pt x="1047621" y="1348232"/>
                  </a:lnTo>
                  <a:lnTo>
                    <a:pt x="1002850" y="1363370"/>
                  </a:lnTo>
                  <a:lnTo>
                    <a:pt x="956812" y="1375962"/>
                  </a:lnTo>
                  <a:lnTo>
                    <a:pt x="909608" y="1385917"/>
                  </a:lnTo>
                  <a:lnTo>
                    <a:pt x="861337" y="1393141"/>
                  </a:lnTo>
                  <a:lnTo>
                    <a:pt x="812101" y="1397544"/>
                  </a:lnTo>
                  <a:lnTo>
                    <a:pt x="762000" y="1399032"/>
                  </a:lnTo>
                  <a:lnTo>
                    <a:pt x="711898" y="1397544"/>
                  </a:lnTo>
                  <a:lnTo>
                    <a:pt x="662662" y="1393141"/>
                  </a:lnTo>
                  <a:lnTo>
                    <a:pt x="614391" y="1385917"/>
                  </a:lnTo>
                  <a:lnTo>
                    <a:pt x="567187" y="1375962"/>
                  </a:lnTo>
                  <a:lnTo>
                    <a:pt x="521149" y="1363370"/>
                  </a:lnTo>
                  <a:lnTo>
                    <a:pt x="476378" y="1348232"/>
                  </a:lnTo>
                  <a:lnTo>
                    <a:pt x="432975" y="1330640"/>
                  </a:lnTo>
                  <a:lnTo>
                    <a:pt x="391039" y="1310687"/>
                  </a:lnTo>
                  <a:lnTo>
                    <a:pt x="350672" y="1288465"/>
                  </a:lnTo>
                  <a:lnTo>
                    <a:pt x="311973" y="1264066"/>
                  </a:lnTo>
                  <a:lnTo>
                    <a:pt x="275043" y="1237582"/>
                  </a:lnTo>
                  <a:lnTo>
                    <a:pt x="239982" y="1209105"/>
                  </a:lnTo>
                  <a:lnTo>
                    <a:pt x="206892" y="1178728"/>
                  </a:lnTo>
                  <a:lnTo>
                    <a:pt x="175871" y="1146543"/>
                  </a:lnTo>
                  <a:lnTo>
                    <a:pt x="147022" y="1112641"/>
                  </a:lnTo>
                  <a:lnTo>
                    <a:pt x="120443" y="1077116"/>
                  </a:lnTo>
                  <a:lnTo>
                    <a:pt x="96236" y="1040059"/>
                  </a:lnTo>
                  <a:lnTo>
                    <a:pt x="74500" y="1001562"/>
                  </a:lnTo>
                  <a:lnTo>
                    <a:pt x="55337" y="961717"/>
                  </a:lnTo>
                  <a:lnTo>
                    <a:pt x="38847" y="920617"/>
                  </a:lnTo>
                  <a:lnTo>
                    <a:pt x="25130" y="878355"/>
                  </a:lnTo>
                  <a:lnTo>
                    <a:pt x="14286" y="835021"/>
                  </a:lnTo>
                  <a:lnTo>
                    <a:pt x="6416" y="790708"/>
                  </a:lnTo>
                  <a:lnTo>
                    <a:pt x="1620" y="745509"/>
                  </a:lnTo>
                  <a:lnTo>
                    <a:pt x="0" y="699516"/>
                  </a:lnTo>
                  <a:close/>
                </a:path>
              </a:pathLst>
            </a:custGeom>
            <a:ln w="12192">
              <a:solidFill>
                <a:srgbClr val="000000"/>
              </a:solidFill>
            </a:ln>
          </p:spPr>
          <p:txBody>
            <a:bodyPr wrap="square" lIns="0" tIns="0" rIns="0" bIns="0" rtlCol="0"/>
            <a:lstStyle/>
            <a:p>
              <a:endParaRPr/>
            </a:p>
          </p:txBody>
        </p:sp>
        <p:sp>
          <p:nvSpPr>
            <p:cNvPr id="94" name="object 94"/>
            <p:cNvSpPr/>
            <p:nvPr/>
          </p:nvSpPr>
          <p:spPr>
            <a:xfrm>
              <a:off x="5843015" y="5157216"/>
              <a:ext cx="0" cy="60960"/>
            </a:xfrm>
            <a:custGeom>
              <a:avLst/>
              <a:gdLst/>
              <a:ahLst/>
              <a:cxnLst/>
              <a:rect l="l" t="t" r="r" b="b"/>
              <a:pathLst>
                <a:path h="60960">
                  <a:moveTo>
                    <a:pt x="0" y="0"/>
                  </a:moveTo>
                  <a:lnTo>
                    <a:pt x="0" y="60959"/>
                  </a:lnTo>
                </a:path>
              </a:pathLst>
            </a:custGeom>
            <a:ln w="12192">
              <a:solidFill>
                <a:srgbClr val="000000"/>
              </a:solidFill>
            </a:ln>
          </p:spPr>
          <p:txBody>
            <a:bodyPr wrap="square" lIns="0" tIns="0" rIns="0" bIns="0" rtlCol="0"/>
            <a:lstStyle/>
            <a:p>
              <a:endParaRPr/>
            </a:p>
          </p:txBody>
        </p:sp>
        <p:sp>
          <p:nvSpPr>
            <p:cNvPr id="95" name="object 95"/>
            <p:cNvSpPr/>
            <p:nvPr/>
          </p:nvSpPr>
          <p:spPr>
            <a:xfrm>
              <a:off x="5838443" y="3685032"/>
              <a:ext cx="0" cy="62865"/>
            </a:xfrm>
            <a:custGeom>
              <a:avLst/>
              <a:gdLst/>
              <a:ahLst/>
              <a:cxnLst/>
              <a:rect l="l" t="t" r="r" b="b"/>
              <a:pathLst>
                <a:path h="62864">
                  <a:moveTo>
                    <a:pt x="0" y="0"/>
                  </a:moveTo>
                  <a:lnTo>
                    <a:pt x="0" y="62484"/>
                  </a:lnTo>
                </a:path>
              </a:pathLst>
            </a:custGeom>
            <a:ln w="12192">
              <a:solidFill>
                <a:srgbClr val="000000"/>
              </a:solidFill>
            </a:ln>
          </p:spPr>
          <p:txBody>
            <a:bodyPr wrap="square" lIns="0" tIns="0" rIns="0" bIns="0" rtlCol="0"/>
            <a:lstStyle/>
            <a:p>
              <a:endParaRPr/>
            </a:p>
          </p:txBody>
        </p:sp>
        <p:sp>
          <p:nvSpPr>
            <p:cNvPr id="96" name="object 96"/>
            <p:cNvSpPr/>
            <p:nvPr/>
          </p:nvSpPr>
          <p:spPr>
            <a:xfrm>
              <a:off x="5003291" y="4451604"/>
              <a:ext cx="67310" cy="0"/>
            </a:xfrm>
            <a:custGeom>
              <a:avLst/>
              <a:gdLst/>
              <a:ahLst/>
              <a:cxnLst/>
              <a:rect l="l" t="t" r="r" b="b"/>
              <a:pathLst>
                <a:path w="67310">
                  <a:moveTo>
                    <a:pt x="67055" y="0"/>
                  </a:moveTo>
                  <a:lnTo>
                    <a:pt x="0" y="0"/>
                  </a:lnTo>
                </a:path>
              </a:pathLst>
            </a:custGeom>
            <a:ln w="12192">
              <a:solidFill>
                <a:srgbClr val="000000"/>
              </a:solidFill>
            </a:ln>
          </p:spPr>
          <p:txBody>
            <a:bodyPr wrap="square" lIns="0" tIns="0" rIns="0" bIns="0" rtlCol="0"/>
            <a:lstStyle/>
            <a:p>
              <a:endParaRPr/>
            </a:p>
          </p:txBody>
        </p:sp>
        <p:sp>
          <p:nvSpPr>
            <p:cNvPr id="97" name="object 97"/>
            <p:cNvSpPr/>
            <p:nvPr/>
          </p:nvSpPr>
          <p:spPr>
            <a:xfrm>
              <a:off x="6611111" y="4456176"/>
              <a:ext cx="66040" cy="0"/>
            </a:xfrm>
            <a:custGeom>
              <a:avLst/>
              <a:gdLst/>
              <a:ahLst/>
              <a:cxnLst/>
              <a:rect l="l" t="t" r="r" b="b"/>
              <a:pathLst>
                <a:path w="66040">
                  <a:moveTo>
                    <a:pt x="0" y="0"/>
                  </a:moveTo>
                  <a:lnTo>
                    <a:pt x="65532" y="0"/>
                  </a:lnTo>
                </a:path>
              </a:pathLst>
            </a:custGeom>
            <a:ln w="12192">
              <a:solidFill>
                <a:srgbClr val="000000"/>
              </a:solidFill>
            </a:ln>
          </p:spPr>
          <p:txBody>
            <a:bodyPr wrap="square" lIns="0" tIns="0" rIns="0" bIns="0" rtlCol="0"/>
            <a:lstStyle/>
            <a:p>
              <a:endParaRPr/>
            </a:p>
          </p:txBody>
        </p:sp>
      </p:grpSp>
      <p:sp>
        <p:nvSpPr>
          <p:cNvPr id="98" name="object 98"/>
          <p:cNvSpPr txBox="1"/>
          <p:nvPr/>
        </p:nvSpPr>
        <p:spPr>
          <a:xfrm>
            <a:off x="5594637" y="3593325"/>
            <a:ext cx="217804" cy="299720"/>
          </a:xfrm>
          <a:prstGeom prst="rect">
            <a:avLst/>
          </a:prstGeom>
        </p:spPr>
        <p:txBody>
          <a:bodyPr vert="horz" wrap="square" lIns="0" tIns="12700" rIns="0" bIns="0" rtlCol="0">
            <a:spAutoFit/>
          </a:bodyPr>
          <a:lstStyle/>
          <a:p>
            <a:pPr marL="12700">
              <a:lnSpc>
                <a:spcPct val="100000"/>
              </a:lnSpc>
              <a:spcBef>
                <a:spcPts val="100"/>
              </a:spcBef>
            </a:pPr>
            <a:r>
              <a:rPr sz="900" spc="-25" dirty="0">
                <a:latin typeface="Arial"/>
                <a:cs typeface="Arial"/>
              </a:rPr>
              <a:t>270</a:t>
            </a:r>
            <a:endParaRPr sz="900">
              <a:latin typeface="Arial"/>
              <a:cs typeface="Arial"/>
            </a:endParaRPr>
          </a:p>
          <a:p>
            <a:pPr marL="12700">
              <a:lnSpc>
                <a:spcPct val="100000"/>
              </a:lnSpc>
            </a:pPr>
            <a:r>
              <a:rPr sz="900" dirty="0">
                <a:latin typeface="Arial"/>
                <a:cs typeface="Arial"/>
              </a:rPr>
              <a:t>°</a:t>
            </a:r>
            <a:endParaRPr sz="900">
              <a:latin typeface="Arial"/>
              <a:cs typeface="Arial"/>
            </a:endParaRPr>
          </a:p>
        </p:txBody>
      </p:sp>
      <p:sp>
        <p:nvSpPr>
          <p:cNvPr id="99" name="object 99"/>
          <p:cNvSpPr txBox="1"/>
          <p:nvPr/>
        </p:nvSpPr>
        <p:spPr>
          <a:xfrm>
            <a:off x="4816368" y="4466691"/>
            <a:ext cx="217804" cy="299720"/>
          </a:xfrm>
          <a:prstGeom prst="rect">
            <a:avLst/>
          </a:prstGeom>
        </p:spPr>
        <p:txBody>
          <a:bodyPr vert="horz" wrap="square" lIns="0" tIns="12700" rIns="0" bIns="0" rtlCol="0">
            <a:spAutoFit/>
          </a:bodyPr>
          <a:lstStyle/>
          <a:p>
            <a:pPr marL="12700">
              <a:lnSpc>
                <a:spcPct val="100000"/>
              </a:lnSpc>
              <a:spcBef>
                <a:spcPts val="100"/>
              </a:spcBef>
            </a:pPr>
            <a:r>
              <a:rPr sz="900" spc="-25" dirty="0">
                <a:latin typeface="Arial"/>
                <a:cs typeface="Arial"/>
              </a:rPr>
              <a:t>180</a:t>
            </a:r>
            <a:endParaRPr sz="900">
              <a:latin typeface="Arial"/>
              <a:cs typeface="Arial"/>
            </a:endParaRPr>
          </a:p>
          <a:p>
            <a:pPr marL="12700">
              <a:lnSpc>
                <a:spcPct val="100000"/>
              </a:lnSpc>
            </a:pPr>
            <a:r>
              <a:rPr sz="900" dirty="0">
                <a:latin typeface="Arial"/>
                <a:cs typeface="Arial"/>
              </a:rPr>
              <a:t>°</a:t>
            </a:r>
            <a:endParaRPr sz="900">
              <a:latin typeface="Arial"/>
              <a:cs typeface="Arial"/>
            </a:endParaRPr>
          </a:p>
        </p:txBody>
      </p:sp>
      <p:sp>
        <p:nvSpPr>
          <p:cNvPr id="100" name="object 100"/>
          <p:cNvSpPr txBox="1"/>
          <p:nvPr/>
        </p:nvSpPr>
        <p:spPr>
          <a:xfrm>
            <a:off x="6678886" y="4344161"/>
            <a:ext cx="135255" cy="162560"/>
          </a:xfrm>
          <a:prstGeom prst="rect">
            <a:avLst/>
          </a:prstGeom>
        </p:spPr>
        <p:txBody>
          <a:bodyPr vert="horz" wrap="square" lIns="0" tIns="12700" rIns="0" bIns="0" rtlCol="0">
            <a:spAutoFit/>
          </a:bodyPr>
          <a:lstStyle/>
          <a:p>
            <a:pPr marL="12700">
              <a:lnSpc>
                <a:spcPct val="100000"/>
              </a:lnSpc>
              <a:spcBef>
                <a:spcPts val="100"/>
              </a:spcBef>
            </a:pPr>
            <a:r>
              <a:rPr sz="900" spc="-25" dirty="0">
                <a:latin typeface="Arial"/>
                <a:cs typeface="Arial"/>
              </a:rPr>
              <a:t>0°</a:t>
            </a:r>
            <a:endParaRPr sz="900">
              <a:latin typeface="Arial"/>
              <a:cs typeface="Arial"/>
            </a:endParaRPr>
          </a:p>
        </p:txBody>
      </p:sp>
      <p:grpSp>
        <p:nvGrpSpPr>
          <p:cNvPr id="101" name="object 101"/>
          <p:cNvGrpSpPr/>
          <p:nvPr/>
        </p:nvGrpSpPr>
        <p:grpSpPr>
          <a:xfrm>
            <a:off x="5838190" y="4423820"/>
            <a:ext cx="564515" cy="76200"/>
            <a:chOff x="5838190" y="4423820"/>
            <a:chExt cx="564515" cy="76200"/>
          </a:xfrm>
        </p:grpSpPr>
        <p:sp>
          <p:nvSpPr>
            <p:cNvPr id="102" name="object 102"/>
            <p:cNvSpPr/>
            <p:nvPr/>
          </p:nvSpPr>
          <p:spPr>
            <a:xfrm>
              <a:off x="5844540" y="4460748"/>
              <a:ext cx="481965" cy="1905"/>
            </a:xfrm>
            <a:custGeom>
              <a:avLst/>
              <a:gdLst/>
              <a:ahLst/>
              <a:cxnLst/>
              <a:rect l="l" t="t" r="r" b="b"/>
              <a:pathLst>
                <a:path w="481964" h="1904">
                  <a:moveTo>
                    <a:pt x="0" y="0"/>
                  </a:moveTo>
                  <a:lnTo>
                    <a:pt x="481584" y="1320"/>
                  </a:lnTo>
                </a:path>
              </a:pathLst>
            </a:custGeom>
            <a:ln w="12700">
              <a:solidFill>
                <a:srgbClr val="FB0128"/>
              </a:solidFill>
            </a:ln>
          </p:spPr>
          <p:txBody>
            <a:bodyPr wrap="square" lIns="0" tIns="0" rIns="0" bIns="0" rtlCol="0"/>
            <a:lstStyle/>
            <a:p>
              <a:endParaRPr/>
            </a:p>
          </p:txBody>
        </p:sp>
        <p:sp>
          <p:nvSpPr>
            <p:cNvPr id="103" name="object 103"/>
            <p:cNvSpPr/>
            <p:nvPr/>
          </p:nvSpPr>
          <p:spPr>
            <a:xfrm>
              <a:off x="6275222" y="4423820"/>
              <a:ext cx="127635" cy="76200"/>
            </a:xfrm>
            <a:custGeom>
              <a:avLst/>
              <a:gdLst/>
              <a:ahLst/>
              <a:cxnLst/>
              <a:rect l="l" t="t" r="r" b="b"/>
              <a:pathLst>
                <a:path w="127635" h="76200">
                  <a:moveTo>
                    <a:pt x="203" y="0"/>
                  </a:moveTo>
                  <a:lnTo>
                    <a:pt x="50901" y="38239"/>
                  </a:lnTo>
                  <a:lnTo>
                    <a:pt x="0" y="76199"/>
                  </a:lnTo>
                  <a:lnTo>
                    <a:pt x="127101" y="38455"/>
                  </a:lnTo>
                  <a:lnTo>
                    <a:pt x="203" y="0"/>
                  </a:lnTo>
                  <a:close/>
                </a:path>
              </a:pathLst>
            </a:custGeom>
            <a:solidFill>
              <a:srgbClr val="FB0128"/>
            </a:solidFill>
          </p:spPr>
          <p:txBody>
            <a:bodyPr wrap="square" lIns="0" tIns="0" rIns="0" bIns="0" rtlCol="0"/>
            <a:lstStyle/>
            <a:p>
              <a:endParaRPr/>
            </a:p>
          </p:txBody>
        </p:sp>
      </p:grpSp>
      <p:sp>
        <p:nvSpPr>
          <p:cNvPr id="104" name="object 104"/>
          <p:cNvSpPr txBox="1"/>
          <p:nvPr/>
        </p:nvSpPr>
        <p:spPr>
          <a:xfrm>
            <a:off x="5384562" y="5191924"/>
            <a:ext cx="939800" cy="397510"/>
          </a:xfrm>
          <a:prstGeom prst="rect">
            <a:avLst/>
          </a:prstGeom>
        </p:spPr>
        <p:txBody>
          <a:bodyPr vert="horz" wrap="square" lIns="0" tIns="12700" rIns="0" bIns="0" rtlCol="0">
            <a:spAutoFit/>
          </a:bodyPr>
          <a:lstStyle/>
          <a:p>
            <a:pPr marL="522605">
              <a:lnSpc>
                <a:spcPts val="1045"/>
              </a:lnSpc>
              <a:spcBef>
                <a:spcPts val="100"/>
              </a:spcBef>
            </a:pPr>
            <a:r>
              <a:rPr sz="900" spc="-25" dirty="0">
                <a:latin typeface="Arial"/>
                <a:cs typeface="Arial"/>
              </a:rPr>
              <a:t>90°</a:t>
            </a:r>
            <a:endParaRPr sz="900">
              <a:latin typeface="Arial"/>
              <a:cs typeface="Arial"/>
            </a:endParaRPr>
          </a:p>
          <a:p>
            <a:pPr marL="12700">
              <a:lnSpc>
                <a:spcPts val="1885"/>
              </a:lnSpc>
            </a:pPr>
            <a:r>
              <a:rPr sz="1600" dirty="0">
                <a:latin typeface="Arial"/>
                <a:cs typeface="Arial"/>
              </a:rPr>
              <a:t>1</a:t>
            </a:r>
            <a:r>
              <a:rPr sz="1600" spc="-15" dirty="0">
                <a:latin typeface="Arial"/>
                <a:cs typeface="Arial"/>
              </a:rPr>
              <a:t> </a:t>
            </a:r>
            <a:r>
              <a:rPr sz="1600" spc="-10" dirty="0">
                <a:latin typeface="Arial"/>
                <a:cs typeface="Arial"/>
              </a:rPr>
              <a:t>Element</a:t>
            </a:r>
            <a:endParaRPr sz="1600">
              <a:latin typeface="Arial"/>
              <a:cs typeface="Arial"/>
            </a:endParaRPr>
          </a:p>
        </p:txBody>
      </p:sp>
      <p:grpSp>
        <p:nvGrpSpPr>
          <p:cNvPr id="105" name="object 105"/>
          <p:cNvGrpSpPr/>
          <p:nvPr/>
        </p:nvGrpSpPr>
        <p:grpSpPr>
          <a:xfrm>
            <a:off x="3114801" y="1365250"/>
            <a:ext cx="1687830" cy="1546225"/>
            <a:chOff x="3114801" y="1365250"/>
            <a:chExt cx="1687830" cy="1546225"/>
          </a:xfrm>
        </p:grpSpPr>
        <p:sp>
          <p:nvSpPr>
            <p:cNvPr id="106" name="object 106"/>
            <p:cNvSpPr/>
            <p:nvPr/>
          </p:nvSpPr>
          <p:spPr>
            <a:xfrm>
              <a:off x="3972305" y="2140458"/>
              <a:ext cx="744220" cy="0"/>
            </a:xfrm>
            <a:custGeom>
              <a:avLst/>
              <a:gdLst/>
              <a:ahLst/>
              <a:cxnLst/>
              <a:rect l="l" t="t" r="r" b="b"/>
              <a:pathLst>
                <a:path w="744220">
                  <a:moveTo>
                    <a:pt x="0" y="0"/>
                  </a:moveTo>
                  <a:lnTo>
                    <a:pt x="743712" y="0"/>
                  </a:lnTo>
                </a:path>
              </a:pathLst>
            </a:custGeom>
            <a:ln w="25908">
              <a:solidFill>
                <a:srgbClr val="0000C6"/>
              </a:solidFill>
            </a:ln>
          </p:spPr>
          <p:txBody>
            <a:bodyPr wrap="square" lIns="0" tIns="0" rIns="0" bIns="0" rtlCol="0"/>
            <a:lstStyle/>
            <a:p>
              <a:endParaRPr/>
            </a:p>
          </p:txBody>
        </p:sp>
        <p:sp>
          <p:nvSpPr>
            <p:cNvPr id="107" name="object 107"/>
            <p:cNvSpPr/>
            <p:nvPr/>
          </p:nvSpPr>
          <p:spPr>
            <a:xfrm>
              <a:off x="4598669" y="2082545"/>
              <a:ext cx="119380" cy="58419"/>
            </a:xfrm>
            <a:custGeom>
              <a:avLst/>
              <a:gdLst/>
              <a:ahLst/>
              <a:cxnLst/>
              <a:rect l="l" t="t" r="r" b="b"/>
              <a:pathLst>
                <a:path w="119379" h="58419">
                  <a:moveTo>
                    <a:pt x="118872" y="57912"/>
                  </a:moveTo>
                  <a:lnTo>
                    <a:pt x="0" y="0"/>
                  </a:lnTo>
                </a:path>
              </a:pathLst>
            </a:custGeom>
            <a:ln w="25908">
              <a:solidFill>
                <a:srgbClr val="0000C6"/>
              </a:solidFill>
            </a:ln>
          </p:spPr>
          <p:txBody>
            <a:bodyPr wrap="square" lIns="0" tIns="0" rIns="0" bIns="0" rtlCol="0"/>
            <a:lstStyle/>
            <a:p>
              <a:endParaRPr/>
            </a:p>
          </p:txBody>
        </p:sp>
        <p:sp>
          <p:nvSpPr>
            <p:cNvPr id="108" name="object 108"/>
            <p:cNvSpPr/>
            <p:nvPr/>
          </p:nvSpPr>
          <p:spPr>
            <a:xfrm>
              <a:off x="4591049" y="2140458"/>
              <a:ext cx="119380" cy="56515"/>
            </a:xfrm>
            <a:custGeom>
              <a:avLst/>
              <a:gdLst/>
              <a:ahLst/>
              <a:cxnLst/>
              <a:rect l="l" t="t" r="r" b="b"/>
              <a:pathLst>
                <a:path w="119379" h="56514">
                  <a:moveTo>
                    <a:pt x="118872" y="0"/>
                  </a:moveTo>
                  <a:lnTo>
                    <a:pt x="0" y="56388"/>
                  </a:lnTo>
                </a:path>
              </a:pathLst>
            </a:custGeom>
            <a:ln w="25908">
              <a:solidFill>
                <a:srgbClr val="0000C6"/>
              </a:solidFill>
            </a:ln>
          </p:spPr>
          <p:txBody>
            <a:bodyPr wrap="square" lIns="0" tIns="0" rIns="0" bIns="0" rtlCol="0"/>
            <a:lstStyle/>
            <a:p>
              <a:endParaRPr/>
            </a:p>
          </p:txBody>
        </p:sp>
        <p:sp>
          <p:nvSpPr>
            <p:cNvPr id="109" name="object 109"/>
            <p:cNvSpPr/>
            <p:nvPr/>
          </p:nvSpPr>
          <p:spPr>
            <a:xfrm>
              <a:off x="3200399" y="1438656"/>
              <a:ext cx="1522730" cy="1399540"/>
            </a:xfrm>
            <a:custGeom>
              <a:avLst/>
              <a:gdLst/>
              <a:ahLst/>
              <a:cxnLst/>
              <a:rect l="l" t="t" r="r" b="b"/>
              <a:pathLst>
                <a:path w="1522729" h="1399539">
                  <a:moveTo>
                    <a:pt x="0" y="699515"/>
                  </a:moveTo>
                  <a:lnTo>
                    <a:pt x="1619" y="653522"/>
                  </a:lnTo>
                  <a:lnTo>
                    <a:pt x="6409" y="608323"/>
                  </a:lnTo>
                  <a:lnTo>
                    <a:pt x="14271" y="564010"/>
                  </a:lnTo>
                  <a:lnTo>
                    <a:pt x="25104" y="520676"/>
                  </a:lnTo>
                  <a:lnTo>
                    <a:pt x="38808" y="478414"/>
                  </a:lnTo>
                  <a:lnTo>
                    <a:pt x="55282" y="437314"/>
                  </a:lnTo>
                  <a:lnTo>
                    <a:pt x="74426" y="397469"/>
                  </a:lnTo>
                  <a:lnTo>
                    <a:pt x="96139" y="358972"/>
                  </a:lnTo>
                  <a:lnTo>
                    <a:pt x="120322" y="321915"/>
                  </a:lnTo>
                  <a:lnTo>
                    <a:pt x="146874" y="286390"/>
                  </a:lnTo>
                  <a:lnTo>
                    <a:pt x="175695" y="252488"/>
                  </a:lnTo>
                  <a:lnTo>
                    <a:pt x="206684" y="220303"/>
                  </a:lnTo>
                  <a:lnTo>
                    <a:pt x="239742" y="189926"/>
                  </a:lnTo>
                  <a:lnTo>
                    <a:pt x="274767" y="161449"/>
                  </a:lnTo>
                  <a:lnTo>
                    <a:pt x="311660" y="134965"/>
                  </a:lnTo>
                  <a:lnTo>
                    <a:pt x="350320" y="110566"/>
                  </a:lnTo>
                  <a:lnTo>
                    <a:pt x="390647" y="88344"/>
                  </a:lnTo>
                  <a:lnTo>
                    <a:pt x="432541" y="68391"/>
                  </a:lnTo>
                  <a:lnTo>
                    <a:pt x="475901" y="50799"/>
                  </a:lnTo>
                  <a:lnTo>
                    <a:pt x="520627" y="35661"/>
                  </a:lnTo>
                  <a:lnTo>
                    <a:pt x="566619" y="23069"/>
                  </a:lnTo>
                  <a:lnTo>
                    <a:pt x="613776" y="13114"/>
                  </a:lnTo>
                  <a:lnTo>
                    <a:pt x="661999" y="5890"/>
                  </a:lnTo>
                  <a:lnTo>
                    <a:pt x="711186" y="1487"/>
                  </a:lnTo>
                  <a:lnTo>
                    <a:pt x="761238" y="0"/>
                  </a:lnTo>
                  <a:lnTo>
                    <a:pt x="811289" y="1487"/>
                  </a:lnTo>
                  <a:lnTo>
                    <a:pt x="860476" y="5890"/>
                  </a:lnTo>
                  <a:lnTo>
                    <a:pt x="908699" y="13114"/>
                  </a:lnTo>
                  <a:lnTo>
                    <a:pt x="955856" y="23069"/>
                  </a:lnTo>
                  <a:lnTo>
                    <a:pt x="1001848" y="35661"/>
                  </a:lnTo>
                  <a:lnTo>
                    <a:pt x="1046574" y="50799"/>
                  </a:lnTo>
                  <a:lnTo>
                    <a:pt x="1089934" y="68391"/>
                  </a:lnTo>
                  <a:lnTo>
                    <a:pt x="1131828" y="88344"/>
                  </a:lnTo>
                  <a:lnTo>
                    <a:pt x="1172155" y="110566"/>
                  </a:lnTo>
                  <a:lnTo>
                    <a:pt x="1210815" y="134965"/>
                  </a:lnTo>
                  <a:lnTo>
                    <a:pt x="1247708" y="161449"/>
                  </a:lnTo>
                  <a:lnTo>
                    <a:pt x="1282733" y="189926"/>
                  </a:lnTo>
                  <a:lnTo>
                    <a:pt x="1315791" y="220303"/>
                  </a:lnTo>
                  <a:lnTo>
                    <a:pt x="1346780" y="252488"/>
                  </a:lnTo>
                  <a:lnTo>
                    <a:pt x="1375601" y="286390"/>
                  </a:lnTo>
                  <a:lnTo>
                    <a:pt x="1402153" y="321915"/>
                  </a:lnTo>
                  <a:lnTo>
                    <a:pt x="1426336" y="358972"/>
                  </a:lnTo>
                  <a:lnTo>
                    <a:pt x="1448049" y="397469"/>
                  </a:lnTo>
                  <a:lnTo>
                    <a:pt x="1467193" y="437314"/>
                  </a:lnTo>
                  <a:lnTo>
                    <a:pt x="1483667" y="478414"/>
                  </a:lnTo>
                  <a:lnTo>
                    <a:pt x="1497371" y="520676"/>
                  </a:lnTo>
                  <a:lnTo>
                    <a:pt x="1508204" y="564010"/>
                  </a:lnTo>
                  <a:lnTo>
                    <a:pt x="1516066" y="608323"/>
                  </a:lnTo>
                  <a:lnTo>
                    <a:pt x="1520856" y="653522"/>
                  </a:lnTo>
                  <a:lnTo>
                    <a:pt x="1522476" y="699515"/>
                  </a:lnTo>
                  <a:lnTo>
                    <a:pt x="1520856" y="745509"/>
                  </a:lnTo>
                  <a:lnTo>
                    <a:pt x="1516066" y="790708"/>
                  </a:lnTo>
                  <a:lnTo>
                    <a:pt x="1508204" y="835021"/>
                  </a:lnTo>
                  <a:lnTo>
                    <a:pt x="1497371" y="878355"/>
                  </a:lnTo>
                  <a:lnTo>
                    <a:pt x="1483667" y="920617"/>
                  </a:lnTo>
                  <a:lnTo>
                    <a:pt x="1467193" y="961717"/>
                  </a:lnTo>
                  <a:lnTo>
                    <a:pt x="1448049" y="1001562"/>
                  </a:lnTo>
                  <a:lnTo>
                    <a:pt x="1426336" y="1040059"/>
                  </a:lnTo>
                  <a:lnTo>
                    <a:pt x="1402153" y="1077116"/>
                  </a:lnTo>
                  <a:lnTo>
                    <a:pt x="1375601" y="1112641"/>
                  </a:lnTo>
                  <a:lnTo>
                    <a:pt x="1346780" y="1146543"/>
                  </a:lnTo>
                  <a:lnTo>
                    <a:pt x="1315791" y="1178728"/>
                  </a:lnTo>
                  <a:lnTo>
                    <a:pt x="1282733" y="1209105"/>
                  </a:lnTo>
                  <a:lnTo>
                    <a:pt x="1247708" y="1237582"/>
                  </a:lnTo>
                  <a:lnTo>
                    <a:pt x="1210815" y="1264066"/>
                  </a:lnTo>
                  <a:lnTo>
                    <a:pt x="1172155" y="1288465"/>
                  </a:lnTo>
                  <a:lnTo>
                    <a:pt x="1131828" y="1310687"/>
                  </a:lnTo>
                  <a:lnTo>
                    <a:pt x="1089934" y="1330640"/>
                  </a:lnTo>
                  <a:lnTo>
                    <a:pt x="1046574" y="1348232"/>
                  </a:lnTo>
                  <a:lnTo>
                    <a:pt x="1001848" y="1363370"/>
                  </a:lnTo>
                  <a:lnTo>
                    <a:pt x="955856" y="1375962"/>
                  </a:lnTo>
                  <a:lnTo>
                    <a:pt x="908699" y="1385917"/>
                  </a:lnTo>
                  <a:lnTo>
                    <a:pt x="860476" y="1393141"/>
                  </a:lnTo>
                  <a:lnTo>
                    <a:pt x="811289" y="1397544"/>
                  </a:lnTo>
                  <a:lnTo>
                    <a:pt x="761238" y="1399031"/>
                  </a:lnTo>
                  <a:lnTo>
                    <a:pt x="711186" y="1397544"/>
                  </a:lnTo>
                  <a:lnTo>
                    <a:pt x="661999" y="1393141"/>
                  </a:lnTo>
                  <a:lnTo>
                    <a:pt x="613776" y="1385917"/>
                  </a:lnTo>
                  <a:lnTo>
                    <a:pt x="566619" y="1375962"/>
                  </a:lnTo>
                  <a:lnTo>
                    <a:pt x="520627" y="1363370"/>
                  </a:lnTo>
                  <a:lnTo>
                    <a:pt x="475901" y="1348232"/>
                  </a:lnTo>
                  <a:lnTo>
                    <a:pt x="432541" y="1330640"/>
                  </a:lnTo>
                  <a:lnTo>
                    <a:pt x="390647" y="1310687"/>
                  </a:lnTo>
                  <a:lnTo>
                    <a:pt x="350320" y="1288465"/>
                  </a:lnTo>
                  <a:lnTo>
                    <a:pt x="311660" y="1264066"/>
                  </a:lnTo>
                  <a:lnTo>
                    <a:pt x="274767" y="1237582"/>
                  </a:lnTo>
                  <a:lnTo>
                    <a:pt x="239742" y="1209105"/>
                  </a:lnTo>
                  <a:lnTo>
                    <a:pt x="206684" y="1178728"/>
                  </a:lnTo>
                  <a:lnTo>
                    <a:pt x="175695" y="1146543"/>
                  </a:lnTo>
                  <a:lnTo>
                    <a:pt x="146874" y="1112641"/>
                  </a:lnTo>
                  <a:lnTo>
                    <a:pt x="120322" y="1077116"/>
                  </a:lnTo>
                  <a:lnTo>
                    <a:pt x="96139" y="1040059"/>
                  </a:lnTo>
                  <a:lnTo>
                    <a:pt x="74426" y="1001562"/>
                  </a:lnTo>
                  <a:lnTo>
                    <a:pt x="55282" y="961717"/>
                  </a:lnTo>
                  <a:lnTo>
                    <a:pt x="38808" y="920617"/>
                  </a:lnTo>
                  <a:lnTo>
                    <a:pt x="25104" y="878355"/>
                  </a:lnTo>
                  <a:lnTo>
                    <a:pt x="14271" y="835021"/>
                  </a:lnTo>
                  <a:lnTo>
                    <a:pt x="6409" y="790708"/>
                  </a:lnTo>
                  <a:lnTo>
                    <a:pt x="1619" y="745509"/>
                  </a:lnTo>
                  <a:lnTo>
                    <a:pt x="0" y="699515"/>
                  </a:lnTo>
                  <a:close/>
                </a:path>
              </a:pathLst>
            </a:custGeom>
            <a:ln w="12192">
              <a:solidFill>
                <a:srgbClr val="000000"/>
              </a:solidFill>
            </a:ln>
          </p:spPr>
          <p:txBody>
            <a:bodyPr wrap="square" lIns="0" tIns="0" rIns="0" bIns="0" rtlCol="0"/>
            <a:lstStyle/>
            <a:p>
              <a:endParaRPr/>
            </a:p>
          </p:txBody>
        </p:sp>
        <p:sp>
          <p:nvSpPr>
            <p:cNvPr id="110" name="object 110"/>
            <p:cNvSpPr/>
            <p:nvPr/>
          </p:nvSpPr>
          <p:spPr>
            <a:xfrm>
              <a:off x="3960875" y="2842260"/>
              <a:ext cx="0" cy="62865"/>
            </a:xfrm>
            <a:custGeom>
              <a:avLst/>
              <a:gdLst/>
              <a:ahLst/>
              <a:cxnLst/>
              <a:rect l="l" t="t" r="r" b="b"/>
              <a:pathLst>
                <a:path h="62864">
                  <a:moveTo>
                    <a:pt x="0" y="0"/>
                  </a:moveTo>
                  <a:lnTo>
                    <a:pt x="0" y="62484"/>
                  </a:lnTo>
                </a:path>
              </a:pathLst>
            </a:custGeom>
            <a:ln w="12192">
              <a:solidFill>
                <a:srgbClr val="000000"/>
              </a:solidFill>
            </a:ln>
          </p:spPr>
          <p:txBody>
            <a:bodyPr wrap="square" lIns="0" tIns="0" rIns="0" bIns="0" rtlCol="0"/>
            <a:lstStyle/>
            <a:p>
              <a:endParaRPr/>
            </a:p>
          </p:txBody>
        </p:sp>
        <p:sp>
          <p:nvSpPr>
            <p:cNvPr id="111" name="object 111"/>
            <p:cNvSpPr/>
            <p:nvPr/>
          </p:nvSpPr>
          <p:spPr>
            <a:xfrm>
              <a:off x="3956303" y="1371600"/>
              <a:ext cx="0" cy="60960"/>
            </a:xfrm>
            <a:custGeom>
              <a:avLst/>
              <a:gdLst/>
              <a:ahLst/>
              <a:cxnLst/>
              <a:rect l="l" t="t" r="r" b="b"/>
              <a:pathLst>
                <a:path h="60959">
                  <a:moveTo>
                    <a:pt x="0" y="0"/>
                  </a:moveTo>
                  <a:lnTo>
                    <a:pt x="0" y="60960"/>
                  </a:lnTo>
                </a:path>
              </a:pathLst>
            </a:custGeom>
            <a:ln w="12192">
              <a:solidFill>
                <a:srgbClr val="000000"/>
              </a:solidFill>
            </a:ln>
          </p:spPr>
          <p:txBody>
            <a:bodyPr wrap="square" lIns="0" tIns="0" rIns="0" bIns="0" rtlCol="0"/>
            <a:lstStyle/>
            <a:p>
              <a:endParaRPr/>
            </a:p>
          </p:txBody>
        </p:sp>
        <p:sp>
          <p:nvSpPr>
            <p:cNvPr id="112" name="object 112"/>
            <p:cNvSpPr/>
            <p:nvPr/>
          </p:nvSpPr>
          <p:spPr>
            <a:xfrm>
              <a:off x="3121151" y="2138172"/>
              <a:ext cx="67310" cy="0"/>
            </a:xfrm>
            <a:custGeom>
              <a:avLst/>
              <a:gdLst/>
              <a:ahLst/>
              <a:cxnLst/>
              <a:rect l="l" t="t" r="r" b="b"/>
              <a:pathLst>
                <a:path w="67310">
                  <a:moveTo>
                    <a:pt x="67056" y="0"/>
                  </a:moveTo>
                  <a:lnTo>
                    <a:pt x="0" y="0"/>
                  </a:lnTo>
                </a:path>
              </a:pathLst>
            </a:custGeom>
            <a:ln w="12192">
              <a:solidFill>
                <a:srgbClr val="000000"/>
              </a:solidFill>
            </a:ln>
          </p:spPr>
          <p:txBody>
            <a:bodyPr wrap="square" lIns="0" tIns="0" rIns="0" bIns="0" rtlCol="0"/>
            <a:lstStyle/>
            <a:p>
              <a:endParaRPr/>
            </a:p>
          </p:txBody>
        </p:sp>
        <p:sp>
          <p:nvSpPr>
            <p:cNvPr id="113" name="object 113"/>
            <p:cNvSpPr/>
            <p:nvPr/>
          </p:nvSpPr>
          <p:spPr>
            <a:xfrm>
              <a:off x="4728971" y="2142744"/>
              <a:ext cx="67310" cy="0"/>
            </a:xfrm>
            <a:custGeom>
              <a:avLst/>
              <a:gdLst/>
              <a:ahLst/>
              <a:cxnLst/>
              <a:rect l="l" t="t" r="r" b="b"/>
              <a:pathLst>
                <a:path w="67310">
                  <a:moveTo>
                    <a:pt x="0" y="0"/>
                  </a:moveTo>
                  <a:lnTo>
                    <a:pt x="67056" y="0"/>
                  </a:lnTo>
                </a:path>
              </a:pathLst>
            </a:custGeom>
            <a:ln w="12192">
              <a:solidFill>
                <a:srgbClr val="000000"/>
              </a:solidFill>
            </a:ln>
          </p:spPr>
          <p:txBody>
            <a:bodyPr wrap="square" lIns="0" tIns="0" rIns="0" bIns="0" rtlCol="0"/>
            <a:lstStyle/>
            <a:p>
              <a:endParaRPr/>
            </a:p>
          </p:txBody>
        </p:sp>
      </p:grpSp>
      <p:sp>
        <p:nvSpPr>
          <p:cNvPr id="114" name="object 114"/>
          <p:cNvSpPr txBox="1"/>
          <p:nvPr/>
        </p:nvSpPr>
        <p:spPr>
          <a:xfrm>
            <a:off x="3712692" y="1279653"/>
            <a:ext cx="217804" cy="299720"/>
          </a:xfrm>
          <a:prstGeom prst="rect">
            <a:avLst/>
          </a:prstGeom>
        </p:spPr>
        <p:txBody>
          <a:bodyPr vert="horz" wrap="square" lIns="0" tIns="12700" rIns="0" bIns="0" rtlCol="0">
            <a:spAutoFit/>
          </a:bodyPr>
          <a:lstStyle/>
          <a:p>
            <a:pPr marL="12700">
              <a:lnSpc>
                <a:spcPct val="100000"/>
              </a:lnSpc>
              <a:spcBef>
                <a:spcPts val="100"/>
              </a:spcBef>
            </a:pPr>
            <a:r>
              <a:rPr sz="900" spc="-25" dirty="0">
                <a:latin typeface="Arial"/>
                <a:cs typeface="Arial"/>
              </a:rPr>
              <a:t>270</a:t>
            </a:r>
            <a:endParaRPr sz="900">
              <a:latin typeface="Arial"/>
              <a:cs typeface="Arial"/>
            </a:endParaRPr>
          </a:p>
          <a:p>
            <a:pPr marL="12700">
              <a:lnSpc>
                <a:spcPct val="100000"/>
              </a:lnSpc>
            </a:pPr>
            <a:r>
              <a:rPr sz="900" dirty="0">
                <a:latin typeface="Arial"/>
                <a:cs typeface="Arial"/>
              </a:rPr>
              <a:t>°</a:t>
            </a:r>
            <a:endParaRPr sz="900">
              <a:latin typeface="Arial"/>
              <a:cs typeface="Arial"/>
            </a:endParaRPr>
          </a:p>
        </p:txBody>
      </p:sp>
      <p:sp>
        <p:nvSpPr>
          <p:cNvPr id="115" name="object 115"/>
          <p:cNvSpPr txBox="1"/>
          <p:nvPr/>
        </p:nvSpPr>
        <p:spPr>
          <a:xfrm>
            <a:off x="3494279" y="2878252"/>
            <a:ext cx="939800" cy="411480"/>
          </a:xfrm>
          <a:prstGeom prst="rect">
            <a:avLst/>
          </a:prstGeom>
        </p:spPr>
        <p:txBody>
          <a:bodyPr vert="horz" wrap="square" lIns="0" tIns="12700" rIns="0" bIns="0" rtlCol="0">
            <a:spAutoFit/>
          </a:bodyPr>
          <a:lstStyle/>
          <a:p>
            <a:pPr marL="530860">
              <a:lnSpc>
                <a:spcPct val="100000"/>
              </a:lnSpc>
              <a:spcBef>
                <a:spcPts val="100"/>
              </a:spcBef>
            </a:pPr>
            <a:r>
              <a:rPr sz="900" spc="-25" dirty="0">
                <a:latin typeface="Arial"/>
                <a:cs typeface="Arial"/>
              </a:rPr>
              <a:t>90°</a:t>
            </a:r>
            <a:endParaRPr sz="900">
              <a:latin typeface="Arial"/>
              <a:cs typeface="Arial"/>
            </a:endParaRPr>
          </a:p>
          <a:p>
            <a:pPr marL="12700">
              <a:lnSpc>
                <a:spcPct val="100000"/>
              </a:lnSpc>
              <a:spcBef>
                <a:spcPts val="40"/>
              </a:spcBef>
            </a:pPr>
            <a:r>
              <a:rPr sz="1600" dirty="0">
                <a:latin typeface="Arial"/>
                <a:cs typeface="Arial"/>
              </a:rPr>
              <a:t>2</a:t>
            </a:r>
            <a:r>
              <a:rPr sz="1600" spc="-15" dirty="0">
                <a:latin typeface="Arial"/>
                <a:cs typeface="Arial"/>
              </a:rPr>
              <a:t> </a:t>
            </a:r>
            <a:r>
              <a:rPr sz="1600" spc="-10" dirty="0">
                <a:latin typeface="Arial"/>
                <a:cs typeface="Arial"/>
              </a:rPr>
              <a:t>Element</a:t>
            </a:r>
            <a:endParaRPr sz="1600">
              <a:latin typeface="Arial"/>
              <a:cs typeface="Arial"/>
            </a:endParaRPr>
          </a:p>
        </p:txBody>
      </p:sp>
      <p:sp>
        <p:nvSpPr>
          <p:cNvPr id="116" name="object 116"/>
          <p:cNvSpPr txBox="1"/>
          <p:nvPr/>
        </p:nvSpPr>
        <p:spPr>
          <a:xfrm>
            <a:off x="2934423" y="2153019"/>
            <a:ext cx="217804" cy="299720"/>
          </a:xfrm>
          <a:prstGeom prst="rect">
            <a:avLst/>
          </a:prstGeom>
        </p:spPr>
        <p:txBody>
          <a:bodyPr vert="horz" wrap="square" lIns="0" tIns="12700" rIns="0" bIns="0" rtlCol="0">
            <a:spAutoFit/>
          </a:bodyPr>
          <a:lstStyle/>
          <a:p>
            <a:pPr marL="12700">
              <a:lnSpc>
                <a:spcPct val="100000"/>
              </a:lnSpc>
              <a:spcBef>
                <a:spcPts val="100"/>
              </a:spcBef>
            </a:pPr>
            <a:r>
              <a:rPr sz="900" spc="-25" dirty="0">
                <a:latin typeface="Arial"/>
                <a:cs typeface="Arial"/>
              </a:rPr>
              <a:t>180</a:t>
            </a:r>
            <a:endParaRPr sz="900">
              <a:latin typeface="Arial"/>
              <a:cs typeface="Arial"/>
            </a:endParaRPr>
          </a:p>
          <a:p>
            <a:pPr marL="12700">
              <a:lnSpc>
                <a:spcPct val="100000"/>
              </a:lnSpc>
            </a:pPr>
            <a:r>
              <a:rPr sz="900" dirty="0">
                <a:latin typeface="Arial"/>
                <a:cs typeface="Arial"/>
              </a:rPr>
              <a:t>°</a:t>
            </a:r>
            <a:endParaRPr sz="900">
              <a:latin typeface="Arial"/>
              <a:cs typeface="Arial"/>
            </a:endParaRPr>
          </a:p>
        </p:txBody>
      </p:sp>
      <p:sp>
        <p:nvSpPr>
          <p:cNvPr id="117" name="object 117"/>
          <p:cNvSpPr txBox="1"/>
          <p:nvPr/>
        </p:nvSpPr>
        <p:spPr>
          <a:xfrm>
            <a:off x="4796942" y="2030490"/>
            <a:ext cx="135255" cy="162560"/>
          </a:xfrm>
          <a:prstGeom prst="rect">
            <a:avLst/>
          </a:prstGeom>
        </p:spPr>
        <p:txBody>
          <a:bodyPr vert="horz" wrap="square" lIns="0" tIns="12700" rIns="0" bIns="0" rtlCol="0">
            <a:spAutoFit/>
          </a:bodyPr>
          <a:lstStyle/>
          <a:p>
            <a:pPr marL="12700">
              <a:lnSpc>
                <a:spcPct val="100000"/>
              </a:lnSpc>
              <a:spcBef>
                <a:spcPts val="100"/>
              </a:spcBef>
            </a:pPr>
            <a:r>
              <a:rPr sz="900" spc="-25" dirty="0">
                <a:latin typeface="Arial"/>
                <a:cs typeface="Arial"/>
              </a:rPr>
              <a:t>0°</a:t>
            </a:r>
            <a:endParaRPr sz="900">
              <a:latin typeface="Arial"/>
              <a:cs typeface="Arial"/>
            </a:endParaRPr>
          </a:p>
        </p:txBody>
      </p:sp>
      <p:grpSp>
        <p:nvGrpSpPr>
          <p:cNvPr id="118" name="object 118"/>
          <p:cNvGrpSpPr/>
          <p:nvPr/>
        </p:nvGrpSpPr>
        <p:grpSpPr>
          <a:xfrm>
            <a:off x="3201923" y="2065020"/>
            <a:ext cx="1318260" cy="140335"/>
            <a:chOff x="3201923" y="2065020"/>
            <a:chExt cx="1318260" cy="140335"/>
          </a:xfrm>
        </p:grpSpPr>
        <p:sp>
          <p:nvSpPr>
            <p:cNvPr id="119" name="object 119"/>
            <p:cNvSpPr/>
            <p:nvPr/>
          </p:nvSpPr>
          <p:spPr>
            <a:xfrm>
              <a:off x="3216401" y="2134362"/>
              <a:ext cx="742315" cy="0"/>
            </a:xfrm>
            <a:custGeom>
              <a:avLst/>
              <a:gdLst/>
              <a:ahLst/>
              <a:cxnLst/>
              <a:rect l="l" t="t" r="r" b="b"/>
              <a:pathLst>
                <a:path w="742314">
                  <a:moveTo>
                    <a:pt x="742188" y="0"/>
                  </a:moveTo>
                  <a:lnTo>
                    <a:pt x="0" y="0"/>
                  </a:lnTo>
                </a:path>
              </a:pathLst>
            </a:custGeom>
            <a:ln w="25908">
              <a:solidFill>
                <a:srgbClr val="0000C6"/>
              </a:solidFill>
            </a:ln>
          </p:spPr>
          <p:txBody>
            <a:bodyPr wrap="square" lIns="0" tIns="0" rIns="0" bIns="0" rtlCol="0"/>
            <a:lstStyle/>
            <a:p>
              <a:endParaRPr/>
            </a:p>
          </p:txBody>
        </p:sp>
        <p:sp>
          <p:nvSpPr>
            <p:cNvPr id="120" name="object 120"/>
            <p:cNvSpPr/>
            <p:nvPr/>
          </p:nvSpPr>
          <p:spPr>
            <a:xfrm>
              <a:off x="3214877" y="2134362"/>
              <a:ext cx="117475" cy="58419"/>
            </a:xfrm>
            <a:custGeom>
              <a:avLst/>
              <a:gdLst/>
              <a:ahLst/>
              <a:cxnLst/>
              <a:rect l="l" t="t" r="r" b="b"/>
              <a:pathLst>
                <a:path w="117475" h="58419">
                  <a:moveTo>
                    <a:pt x="0" y="0"/>
                  </a:moveTo>
                  <a:lnTo>
                    <a:pt x="117348" y="57912"/>
                  </a:lnTo>
                </a:path>
              </a:pathLst>
            </a:custGeom>
            <a:ln w="25908">
              <a:solidFill>
                <a:srgbClr val="0000C6"/>
              </a:solidFill>
            </a:ln>
          </p:spPr>
          <p:txBody>
            <a:bodyPr wrap="square" lIns="0" tIns="0" rIns="0" bIns="0" rtlCol="0"/>
            <a:lstStyle/>
            <a:p>
              <a:endParaRPr/>
            </a:p>
          </p:txBody>
        </p:sp>
        <p:sp>
          <p:nvSpPr>
            <p:cNvPr id="121" name="object 121"/>
            <p:cNvSpPr/>
            <p:nvPr/>
          </p:nvSpPr>
          <p:spPr>
            <a:xfrm>
              <a:off x="3220973" y="2077974"/>
              <a:ext cx="119380" cy="56515"/>
            </a:xfrm>
            <a:custGeom>
              <a:avLst/>
              <a:gdLst/>
              <a:ahLst/>
              <a:cxnLst/>
              <a:rect l="l" t="t" r="r" b="b"/>
              <a:pathLst>
                <a:path w="119379" h="56514">
                  <a:moveTo>
                    <a:pt x="0" y="56387"/>
                  </a:moveTo>
                  <a:lnTo>
                    <a:pt x="118872" y="0"/>
                  </a:lnTo>
                </a:path>
              </a:pathLst>
            </a:custGeom>
            <a:ln w="25908">
              <a:solidFill>
                <a:srgbClr val="0000C6"/>
              </a:solidFill>
            </a:ln>
          </p:spPr>
          <p:txBody>
            <a:bodyPr wrap="square" lIns="0" tIns="0" rIns="0" bIns="0" rtlCol="0"/>
            <a:lstStyle/>
            <a:p>
              <a:endParaRPr/>
            </a:p>
          </p:txBody>
        </p:sp>
        <p:sp>
          <p:nvSpPr>
            <p:cNvPr id="122" name="object 122"/>
            <p:cNvSpPr/>
            <p:nvPr/>
          </p:nvSpPr>
          <p:spPr>
            <a:xfrm>
              <a:off x="3465575" y="2133803"/>
              <a:ext cx="480059" cy="1905"/>
            </a:xfrm>
            <a:custGeom>
              <a:avLst/>
              <a:gdLst/>
              <a:ahLst/>
              <a:cxnLst/>
              <a:rect l="l" t="t" r="r" b="b"/>
              <a:pathLst>
                <a:path w="480060" h="1905">
                  <a:moveTo>
                    <a:pt x="480060" y="1320"/>
                  </a:moveTo>
                  <a:lnTo>
                    <a:pt x="0" y="0"/>
                  </a:lnTo>
                </a:path>
              </a:pathLst>
            </a:custGeom>
            <a:ln w="12700">
              <a:solidFill>
                <a:srgbClr val="FB0128"/>
              </a:solidFill>
            </a:ln>
          </p:spPr>
          <p:txBody>
            <a:bodyPr wrap="square" lIns="0" tIns="0" rIns="0" bIns="0" rtlCol="0"/>
            <a:lstStyle/>
            <a:p>
              <a:endParaRPr/>
            </a:p>
          </p:txBody>
        </p:sp>
        <p:sp>
          <p:nvSpPr>
            <p:cNvPr id="123" name="object 123"/>
            <p:cNvSpPr/>
            <p:nvPr/>
          </p:nvSpPr>
          <p:spPr>
            <a:xfrm>
              <a:off x="3389375" y="2095851"/>
              <a:ext cx="127635" cy="76200"/>
            </a:xfrm>
            <a:custGeom>
              <a:avLst/>
              <a:gdLst/>
              <a:ahLst/>
              <a:cxnLst/>
              <a:rect l="l" t="t" r="r" b="b"/>
              <a:pathLst>
                <a:path w="127635" h="76200">
                  <a:moveTo>
                    <a:pt x="127101" y="0"/>
                  </a:moveTo>
                  <a:lnTo>
                    <a:pt x="0" y="37744"/>
                  </a:lnTo>
                  <a:lnTo>
                    <a:pt x="126898" y="76199"/>
                  </a:lnTo>
                  <a:lnTo>
                    <a:pt x="76200" y="37960"/>
                  </a:lnTo>
                  <a:lnTo>
                    <a:pt x="127101" y="0"/>
                  </a:lnTo>
                  <a:close/>
                </a:path>
              </a:pathLst>
            </a:custGeom>
            <a:solidFill>
              <a:srgbClr val="FB0128"/>
            </a:solidFill>
          </p:spPr>
          <p:txBody>
            <a:bodyPr wrap="square" lIns="0" tIns="0" rIns="0" bIns="0" rtlCol="0"/>
            <a:lstStyle/>
            <a:p>
              <a:endParaRPr/>
            </a:p>
          </p:txBody>
        </p:sp>
        <p:sp>
          <p:nvSpPr>
            <p:cNvPr id="124" name="object 124"/>
            <p:cNvSpPr/>
            <p:nvPr/>
          </p:nvSpPr>
          <p:spPr>
            <a:xfrm>
              <a:off x="3962399" y="2141220"/>
              <a:ext cx="481965" cy="0"/>
            </a:xfrm>
            <a:custGeom>
              <a:avLst/>
              <a:gdLst/>
              <a:ahLst/>
              <a:cxnLst/>
              <a:rect l="l" t="t" r="r" b="b"/>
              <a:pathLst>
                <a:path w="481964">
                  <a:moveTo>
                    <a:pt x="0" y="0"/>
                  </a:moveTo>
                  <a:lnTo>
                    <a:pt x="481584" y="0"/>
                  </a:lnTo>
                </a:path>
              </a:pathLst>
            </a:custGeom>
            <a:ln w="12700">
              <a:solidFill>
                <a:srgbClr val="FB0128"/>
              </a:solidFill>
            </a:ln>
          </p:spPr>
          <p:txBody>
            <a:bodyPr wrap="square" lIns="0" tIns="0" rIns="0" bIns="0" rtlCol="0"/>
            <a:lstStyle/>
            <a:p>
              <a:endParaRPr/>
            </a:p>
          </p:txBody>
        </p:sp>
        <p:sp>
          <p:nvSpPr>
            <p:cNvPr id="125" name="object 125"/>
            <p:cNvSpPr/>
            <p:nvPr/>
          </p:nvSpPr>
          <p:spPr>
            <a:xfrm>
              <a:off x="4393183" y="2103116"/>
              <a:ext cx="127000" cy="76200"/>
            </a:xfrm>
            <a:custGeom>
              <a:avLst/>
              <a:gdLst/>
              <a:ahLst/>
              <a:cxnLst/>
              <a:rect l="l" t="t" r="r" b="b"/>
              <a:pathLst>
                <a:path w="127000" h="76200">
                  <a:moveTo>
                    <a:pt x="0" y="0"/>
                  </a:moveTo>
                  <a:lnTo>
                    <a:pt x="50800" y="38100"/>
                  </a:lnTo>
                  <a:lnTo>
                    <a:pt x="0" y="76200"/>
                  </a:lnTo>
                  <a:lnTo>
                    <a:pt x="127000" y="38100"/>
                  </a:lnTo>
                  <a:lnTo>
                    <a:pt x="0" y="0"/>
                  </a:lnTo>
                  <a:close/>
                </a:path>
              </a:pathLst>
            </a:custGeom>
            <a:solidFill>
              <a:srgbClr val="FB0128"/>
            </a:solidFill>
          </p:spPr>
          <p:txBody>
            <a:bodyPr wrap="square" lIns="0" tIns="0" rIns="0" bIns="0" rtlCol="0"/>
            <a:lstStyle/>
            <a:p>
              <a:endParaRPr/>
            </a:p>
          </p:txBody>
        </p:sp>
        <p:sp>
          <p:nvSpPr>
            <p:cNvPr id="126" name="object 126"/>
            <p:cNvSpPr/>
            <p:nvPr/>
          </p:nvSpPr>
          <p:spPr>
            <a:xfrm>
              <a:off x="3959351" y="2093976"/>
              <a:ext cx="0" cy="97790"/>
            </a:xfrm>
            <a:custGeom>
              <a:avLst/>
              <a:gdLst/>
              <a:ahLst/>
              <a:cxnLst/>
              <a:rect l="l" t="t" r="r" b="b"/>
              <a:pathLst>
                <a:path h="97789">
                  <a:moveTo>
                    <a:pt x="0" y="0"/>
                  </a:moveTo>
                  <a:lnTo>
                    <a:pt x="0" y="97536"/>
                  </a:lnTo>
                </a:path>
              </a:pathLst>
            </a:custGeom>
            <a:ln w="12192">
              <a:solidFill>
                <a:srgbClr val="000000"/>
              </a:solidFill>
            </a:ln>
          </p:spPr>
          <p:txBody>
            <a:bodyPr wrap="square" lIns="0" tIns="0" rIns="0" bIns="0" rtlCol="0"/>
            <a:lstStyle/>
            <a:p>
              <a:endParaRPr/>
            </a:p>
          </p:txBody>
        </p:sp>
      </p:grpSp>
      <p:grpSp>
        <p:nvGrpSpPr>
          <p:cNvPr id="127" name="object 127"/>
          <p:cNvGrpSpPr/>
          <p:nvPr/>
        </p:nvGrpSpPr>
        <p:grpSpPr>
          <a:xfrm>
            <a:off x="5012182" y="1378966"/>
            <a:ext cx="1686560" cy="1544320"/>
            <a:chOff x="5012182" y="1378966"/>
            <a:chExt cx="1686560" cy="1544320"/>
          </a:xfrm>
        </p:grpSpPr>
        <p:sp>
          <p:nvSpPr>
            <p:cNvPr id="128" name="object 128"/>
            <p:cNvSpPr/>
            <p:nvPr/>
          </p:nvSpPr>
          <p:spPr>
            <a:xfrm>
              <a:off x="5869686" y="2158746"/>
              <a:ext cx="744220" cy="0"/>
            </a:xfrm>
            <a:custGeom>
              <a:avLst/>
              <a:gdLst/>
              <a:ahLst/>
              <a:cxnLst/>
              <a:rect l="l" t="t" r="r" b="b"/>
              <a:pathLst>
                <a:path w="744220">
                  <a:moveTo>
                    <a:pt x="0" y="0"/>
                  </a:moveTo>
                  <a:lnTo>
                    <a:pt x="743712" y="0"/>
                  </a:lnTo>
                </a:path>
              </a:pathLst>
            </a:custGeom>
            <a:ln w="25908">
              <a:solidFill>
                <a:srgbClr val="0000C6"/>
              </a:solidFill>
            </a:ln>
          </p:spPr>
          <p:txBody>
            <a:bodyPr wrap="square" lIns="0" tIns="0" rIns="0" bIns="0" rtlCol="0"/>
            <a:lstStyle/>
            <a:p>
              <a:endParaRPr/>
            </a:p>
          </p:txBody>
        </p:sp>
        <p:sp>
          <p:nvSpPr>
            <p:cNvPr id="129" name="object 129"/>
            <p:cNvSpPr/>
            <p:nvPr/>
          </p:nvSpPr>
          <p:spPr>
            <a:xfrm>
              <a:off x="6496050" y="2102358"/>
              <a:ext cx="117475" cy="56515"/>
            </a:xfrm>
            <a:custGeom>
              <a:avLst/>
              <a:gdLst/>
              <a:ahLst/>
              <a:cxnLst/>
              <a:rect l="l" t="t" r="r" b="b"/>
              <a:pathLst>
                <a:path w="117475" h="56514">
                  <a:moveTo>
                    <a:pt x="117348" y="56387"/>
                  </a:moveTo>
                  <a:lnTo>
                    <a:pt x="0" y="0"/>
                  </a:lnTo>
                </a:path>
              </a:pathLst>
            </a:custGeom>
            <a:ln w="25908">
              <a:solidFill>
                <a:srgbClr val="0000C6"/>
              </a:solidFill>
            </a:ln>
          </p:spPr>
          <p:txBody>
            <a:bodyPr wrap="square" lIns="0" tIns="0" rIns="0" bIns="0" rtlCol="0"/>
            <a:lstStyle/>
            <a:p>
              <a:endParaRPr/>
            </a:p>
          </p:txBody>
        </p:sp>
        <p:sp>
          <p:nvSpPr>
            <p:cNvPr id="130" name="object 130"/>
            <p:cNvSpPr/>
            <p:nvPr/>
          </p:nvSpPr>
          <p:spPr>
            <a:xfrm>
              <a:off x="6488430" y="2158746"/>
              <a:ext cx="119380" cy="58419"/>
            </a:xfrm>
            <a:custGeom>
              <a:avLst/>
              <a:gdLst/>
              <a:ahLst/>
              <a:cxnLst/>
              <a:rect l="l" t="t" r="r" b="b"/>
              <a:pathLst>
                <a:path w="119379" h="58419">
                  <a:moveTo>
                    <a:pt x="118872" y="0"/>
                  </a:moveTo>
                  <a:lnTo>
                    <a:pt x="0" y="57912"/>
                  </a:lnTo>
                </a:path>
              </a:pathLst>
            </a:custGeom>
            <a:ln w="25908">
              <a:solidFill>
                <a:srgbClr val="0000C6"/>
              </a:solidFill>
            </a:ln>
          </p:spPr>
          <p:txBody>
            <a:bodyPr wrap="square" lIns="0" tIns="0" rIns="0" bIns="0" rtlCol="0"/>
            <a:lstStyle/>
            <a:p>
              <a:endParaRPr/>
            </a:p>
          </p:txBody>
        </p:sp>
        <p:sp>
          <p:nvSpPr>
            <p:cNvPr id="131" name="object 131"/>
            <p:cNvSpPr/>
            <p:nvPr/>
          </p:nvSpPr>
          <p:spPr>
            <a:xfrm>
              <a:off x="5096256" y="1450848"/>
              <a:ext cx="1524000" cy="1399540"/>
            </a:xfrm>
            <a:custGeom>
              <a:avLst/>
              <a:gdLst/>
              <a:ahLst/>
              <a:cxnLst/>
              <a:rect l="l" t="t" r="r" b="b"/>
              <a:pathLst>
                <a:path w="1524000" h="1399539">
                  <a:moveTo>
                    <a:pt x="0" y="699515"/>
                  </a:moveTo>
                  <a:lnTo>
                    <a:pt x="1620" y="653522"/>
                  </a:lnTo>
                  <a:lnTo>
                    <a:pt x="6416" y="608323"/>
                  </a:lnTo>
                  <a:lnTo>
                    <a:pt x="14286" y="564010"/>
                  </a:lnTo>
                  <a:lnTo>
                    <a:pt x="25130" y="520676"/>
                  </a:lnTo>
                  <a:lnTo>
                    <a:pt x="38847" y="478414"/>
                  </a:lnTo>
                  <a:lnTo>
                    <a:pt x="55337" y="437314"/>
                  </a:lnTo>
                  <a:lnTo>
                    <a:pt x="74500" y="397469"/>
                  </a:lnTo>
                  <a:lnTo>
                    <a:pt x="96236" y="358972"/>
                  </a:lnTo>
                  <a:lnTo>
                    <a:pt x="120443" y="321915"/>
                  </a:lnTo>
                  <a:lnTo>
                    <a:pt x="147022" y="286390"/>
                  </a:lnTo>
                  <a:lnTo>
                    <a:pt x="175871" y="252488"/>
                  </a:lnTo>
                  <a:lnTo>
                    <a:pt x="206892" y="220303"/>
                  </a:lnTo>
                  <a:lnTo>
                    <a:pt x="239982" y="189926"/>
                  </a:lnTo>
                  <a:lnTo>
                    <a:pt x="275043" y="161449"/>
                  </a:lnTo>
                  <a:lnTo>
                    <a:pt x="311973" y="134965"/>
                  </a:lnTo>
                  <a:lnTo>
                    <a:pt x="350672" y="110566"/>
                  </a:lnTo>
                  <a:lnTo>
                    <a:pt x="391039" y="88344"/>
                  </a:lnTo>
                  <a:lnTo>
                    <a:pt x="432975" y="68391"/>
                  </a:lnTo>
                  <a:lnTo>
                    <a:pt x="476378" y="50799"/>
                  </a:lnTo>
                  <a:lnTo>
                    <a:pt x="521149" y="35661"/>
                  </a:lnTo>
                  <a:lnTo>
                    <a:pt x="567187" y="23069"/>
                  </a:lnTo>
                  <a:lnTo>
                    <a:pt x="614391" y="13114"/>
                  </a:lnTo>
                  <a:lnTo>
                    <a:pt x="662662" y="5890"/>
                  </a:lnTo>
                  <a:lnTo>
                    <a:pt x="711898" y="1487"/>
                  </a:lnTo>
                  <a:lnTo>
                    <a:pt x="762000" y="0"/>
                  </a:lnTo>
                  <a:lnTo>
                    <a:pt x="812101" y="1487"/>
                  </a:lnTo>
                  <a:lnTo>
                    <a:pt x="861337" y="5890"/>
                  </a:lnTo>
                  <a:lnTo>
                    <a:pt x="909608" y="13114"/>
                  </a:lnTo>
                  <a:lnTo>
                    <a:pt x="956812" y="23069"/>
                  </a:lnTo>
                  <a:lnTo>
                    <a:pt x="1002850" y="35661"/>
                  </a:lnTo>
                  <a:lnTo>
                    <a:pt x="1047621" y="50799"/>
                  </a:lnTo>
                  <a:lnTo>
                    <a:pt x="1091024" y="68391"/>
                  </a:lnTo>
                  <a:lnTo>
                    <a:pt x="1132960" y="88344"/>
                  </a:lnTo>
                  <a:lnTo>
                    <a:pt x="1173327" y="110566"/>
                  </a:lnTo>
                  <a:lnTo>
                    <a:pt x="1212026" y="134965"/>
                  </a:lnTo>
                  <a:lnTo>
                    <a:pt x="1248956" y="161449"/>
                  </a:lnTo>
                  <a:lnTo>
                    <a:pt x="1284017" y="189926"/>
                  </a:lnTo>
                  <a:lnTo>
                    <a:pt x="1317107" y="220303"/>
                  </a:lnTo>
                  <a:lnTo>
                    <a:pt x="1348128" y="252488"/>
                  </a:lnTo>
                  <a:lnTo>
                    <a:pt x="1376977" y="286390"/>
                  </a:lnTo>
                  <a:lnTo>
                    <a:pt x="1403556" y="321915"/>
                  </a:lnTo>
                  <a:lnTo>
                    <a:pt x="1427763" y="358972"/>
                  </a:lnTo>
                  <a:lnTo>
                    <a:pt x="1449499" y="397469"/>
                  </a:lnTo>
                  <a:lnTo>
                    <a:pt x="1468662" y="437314"/>
                  </a:lnTo>
                  <a:lnTo>
                    <a:pt x="1485152" y="478414"/>
                  </a:lnTo>
                  <a:lnTo>
                    <a:pt x="1498869" y="520676"/>
                  </a:lnTo>
                  <a:lnTo>
                    <a:pt x="1509713" y="564010"/>
                  </a:lnTo>
                  <a:lnTo>
                    <a:pt x="1517583" y="608323"/>
                  </a:lnTo>
                  <a:lnTo>
                    <a:pt x="1522379" y="653522"/>
                  </a:lnTo>
                  <a:lnTo>
                    <a:pt x="1524000" y="699515"/>
                  </a:lnTo>
                  <a:lnTo>
                    <a:pt x="1522379" y="745509"/>
                  </a:lnTo>
                  <a:lnTo>
                    <a:pt x="1517583" y="790708"/>
                  </a:lnTo>
                  <a:lnTo>
                    <a:pt x="1509713" y="835021"/>
                  </a:lnTo>
                  <a:lnTo>
                    <a:pt x="1498869" y="878355"/>
                  </a:lnTo>
                  <a:lnTo>
                    <a:pt x="1485152" y="920617"/>
                  </a:lnTo>
                  <a:lnTo>
                    <a:pt x="1468662" y="961717"/>
                  </a:lnTo>
                  <a:lnTo>
                    <a:pt x="1449499" y="1001562"/>
                  </a:lnTo>
                  <a:lnTo>
                    <a:pt x="1427763" y="1040059"/>
                  </a:lnTo>
                  <a:lnTo>
                    <a:pt x="1403556" y="1077116"/>
                  </a:lnTo>
                  <a:lnTo>
                    <a:pt x="1376977" y="1112641"/>
                  </a:lnTo>
                  <a:lnTo>
                    <a:pt x="1348128" y="1146543"/>
                  </a:lnTo>
                  <a:lnTo>
                    <a:pt x="1317107" y="1178728"/>
                  </a:lnTo>
                  <a:lnTo>
                    <a:pt x="1284017" y="1209105"/>
                  </a:lnTo>
                  <a:lnTo>
                    <a:pt x="1248956" y="1237582"/>
                  </a:lnTo>
                  <a:lnTo>
                    <a:pt x="1212026" y="1264066"/>
                  </a:lnTo>
                  <a:lnTo>
                    <a:pt x="1173327" y="1288465"/>
                  </a:lnTo>
                  <a:lnTo>
                    <a:pt x="1132960" y="1310687"/>
                  </a:lnTo>
                  <a:lnTo>
                    <a:pt x="1091024" y="1330640"/>
                  </a:lnTo>
                  <a:lnTo>
                    <a:pt x="1047621" y="1348232"/>
                  </a:lnTo>
                  <a:lnTo>
                    <a:pt x="1002850" y="1363370"/>
                  </a:lnTo>
                  <a:lnTo>
                    <a:pt x="956812" y="1375962"/>
                  </a:lnTo>
                  <a:lnTo>
                    <a:pt x="909608" y="1385917"/>
                  </a:lnTo>
                  <a:lnTo>
                    <a:pt x="861337" y="1393141"/>
                  </a:lnTo>
                  <a:lnTo>
                    <a:pt x="812101" y="1397544"/>
                  </a:lnTo>
                  <a:lnTo>
                    <a:pt x="762000" y="1399031"/>
                  </a:lnTo>
                  <a:lnTo>
                    <a:pt x="711898" y="1397544"/>
                  </a:lnTo>
                  <a:lnTo>
                    <a:pt x="662662" y="1393141"/>
                  </a:lnTo>
                  <a:lnTo>
                    <a:pt x="614391" y="1385917"/>
                  </a:lnTo>
                  <a:lnTo>
                    <a:pt x="567187" y="1375962"/>
                  </a:lnTo>
                  <a:lnTo>
                    <a:pt x="521149" y="1363370"/>
                  </a:lnTo>
                  <a:lnTo>
                    <a:pt x="476378" y="1348232"/>
                  </a:lnTo>
                  <a:lnTo>
                    <a:pt x="432975" y="1330640"/>
                  </a:lnTo>
                  <a:lnTo>
                    <a:pt x="391039" y="1310687"/>
                  </a:lnTo>
                  <a:lnTo>
                    <a:pt x="350672" y="1288465"/>
                  </a:lnTo>
                  <a:lnTo>
                    <a:pt x="311973" y="1264066"/>
                  </a:lnTo>
                  <a:lnTo>
                    <a:pt x="275043" y="1237582"/>
                  </a:lnTo>
                  <a:lnTo>
                    <a:pt x="239982" y="1209105"/>
                  </a:lnTo>
                  <a:lnTo>
                    <a:pt x="206892" y="1178728"/>
                  </a:lnTo>
                  <a:lnTo>
                    <a:pt x="175871" y="1146543"/>
                  </a:lnTo>
                  <a:lnTo>
                    <a:pt x="147022" y="1112641"/>
                  </a:lnTo>
                  <a:lnTo>
                    <a:pt x="120443" y="1077116"/>
                  </a:lnTo>
                  <a:lnTo>
                    <a:pt x="96236" y="1040059"/>
                  </a:lnTo>
                  <a:lnTo>
                    <a:pt x="74500" y="1001562"/>
                  </a:lnTo>
                  <a:lnTo>
                    <a:pt x="55337" y="961717"/>
                  </a:lnTo>
                  <a:lnTo>
                    <a:pt x="38847" y="920617"/>
                  </a:lnTo>
                  <a:lnTo>
                    <a:pt x="25130" y="878355"/>
                  </a:lnTo>
                  <a:lnTo>
                    <a:pt x="14286" y="835021"/>
                  </a:lnTo>
                  <a:lnTo>
                    <a:pt x="6416" y="790708"/>
                  </a:lnTo>
                  <a:lnTo>
                    <a:pt x="1620" y="745509"/>
                  </a:lnTo>
                  <a:lnTo>
                    <a:pt x="0" y="699515"/>
                  </a:lnTo>
                  <a:close/>
                </a:path>
              </a:pathLst>
            </a:custGeom>
            <a:ln w="12192">
              <a:solidFill>
                <a:srgbClr val="000000"/>
              </a:solidFill>
            </a:ln>
          </p:spPr>
          <p:txBody>
            <a:bodyPr wrap="square" lIns="0" tIns="0" rIns="0" bIns="0" rtlCol="0"/>
            <a:lstStyle/>
            <a:p>
              <a:endParaRPr/>
            </a:p>
          </p:txBody>
        </p:sp>
        <p:sp>
          <p:nvSpPr>
            <p:cNvPr id="132" name="object 132"/>
            <p:cNvSpPr/>
            <p:nvPr/>
          </p:nvSpPr>
          <p:spPr>
            <a:xfrm>
              <a:off x="5858256" y="2855976"/>
              <a:ext cx="0" cy="60960"/>
            </a:xfrm>
            <a:custGeom>
              <a:avLst/>
              <a:gdLst/>
              <a:ahLst/>
              <a:cxnLst/>
              <a:rect l="l" t="t" r="r" b="b"/>
              <a:pathLst>
                <a:path h="60960">
                  <a:moveTo>
                    <a:pt x="0" y="0"/>
                  </a:moveTo>
                  <a:lnTo>
                    <a:pt x="0" y="60960"/>
                  </a:lnTo>
                </a:path>
              </a:pathLst>
            </a:custGeom>
            <a:ln w="12192">
              <a:solidFill>
                <a:srgbClr val="000000"/>
              </a:solidFill>
            </a:ln>
          </p:spPr>
          <p:txBody>
            <a:bodyPr wrap="square" lIns="0" tIns="0" rIns="0" bIns="0" rtlCol="0"/>
            <a:lstStyle/>
            <a:p>
              <a:endParaRPr/>
            </a:p>
          </p:txBody>
        </p:sp>
        <p:sp>
          <p:nvSpPr>
            <p:cNvPr id="133" name="object 133"/>
            <p:cNvSpPr/>
            <p:nvPr/>
          </p:nvSpPr>
          <p:spPr>
            <a:xfrm>
              <a:off x="5853684" y="1385316"/>
              <a:ext cx="0" cy="60960"/>
            </a:xfrm>
            <a:custGeom>
              <a:avLst/>
              <a:gdLst/>
              <a:ahLst/>
              <a:cxnLst/>
              <a:rect l="l" t="t" r="r" b="b"/>
              <a:pathLst>
                <a:path h="60959">
                  <a:moveTo>
                    <a:pt x="0" y="0"/>
                  </a:moveTo>
                  <a:lnTo>
                    <a:pt x="0" y="60960"/>
                  </a:lnTo>
                </a:path>
              </a:pathLst>
            </a:custGeom>
            <a:ln w="12192">
              <a:solidFill>
                <a:srgbClr val="000000"/>
              </a:solidFill>
            </a:ln>
          </p:spPr>
          <p:txBody>
            <a:bodyPr wrap="square" lIns="0" tIns="0" rIns="0" bIns="0" rtlCol="0"/>
            <a:lstStyle/>
            <a:p>
              <a:endParaRPr/>
            </a:p>
          </p:txBody>
        </p:sp>
        <p:sp>
          <p:nvSpPr>
            <p:cNvPr id="134" name="object 134"/>
            <p:cNvSpPr/>
            <p:nvPr/>
          </p:nvSpPr>
          <p:spPr>
            <a:xfrm>
              <a:off x="5018532" y="2150364"/>
              <a:ext cx="67310" cy="0"/>
            </a:xfrm>
            <a:custGeom>
              <a:avLst/>
              <a:gdLst/>
              <a:ahLst/>
              <a:cxnLst/>
              <a:rect l="l" t="t" r="r" b="b"/>
              <a:pathLst>
                <a:path w="67310">
                  <a:moveTo>
                    <a:pt x="67055" y="0"/>
                  </a:moveTo>
                  <a:lnTo>
                    <a:pt x="0" y="0"/>
                  </a:lnTo>
                </a:path>
              </a:pathLst>
            </a:custGeom>
            <a:ln w="12192">
              <a:solidFill>
                <a:srgbClr val="000000"/>
              </a:solidFill>
            </a:ln>
          </p:spPr>
          <p:txBody>
            <a:bodyPr wrap="square" lIns="0" tIns="0" rIns="0" bIns="0" rtlCol="0"/>
            <a:lstStyle/>
            <a:p>
              <a:endParaRPr/>
            </a:p>
          </p:txBody>
        </p:sp>
        <p:sp>
          <p:nvSpPr>
            <p:cNvPr id="135" name="object 135"/>
            <p:cNvSpPr/>
            <p:nvPr/>
          </p:nvSpPr>
          <p:spPr>
            <a:xfrm>
              <a:off x="6626352" y="2156460"/>
              <a:ext cx="66040" cy="0"/>
            </a:xfrm>
            <a:custGeom>
              <a:avLst/>
              <a:gdLst/>
              <a:ahLst/>
              <a:cxnLst/>
              <a:rect l="l" t="t" r="r" b="b"/>
              <a:pathLst>
                <a:path w="66040">
                  <a:moveTo>
                    <a:pt x="0" y="0"/>
                  </a:moveTo>
                  <a:lnTo>
                    <a:pt x="65532" y="0"/>
                  </a:lnTo>
                </a:path>
              </a:pathLst>
            </a:custGeom>
            <a:ln w="12192">
              <a:solidFill>
                <a:srgbClr val="000000"/>
              </a:solidFill>
            </a:ln>
          </p:spPr>
          <p:txBody>
            <a:bodyPr wrap="square" lIns="0" tIns="0" rIns="0" bIns="0" rtlCol="0"/>
            <a:lstStyle/>
            <a:p>
              <a:endParaRPr/>
            </a:p>
          </p:txBody>
        </p:sp>
      </p:grpSp>
      <p:sp>
        <p:nvSpPr>
          <p:cNvPr id="136" name="object 136"/>
          <p:cNvSpPr txBox="1"/>
          <p:nvPr/>
        </p:nvSpPr>
        <p:spPr>
          <a:xfrm>
            <a:off x="5609925" y="1292421"/>
            <a:ext cx="217804" cy="299720"/>
          </a:xfrm>
          <a:prstGeom prst="rect">
            <a:avLst/>
          </a:prstGeom>
        </p:spPr>
        <p:txBody>
          <a:bodyPr vert="horz" wrap="square" lIns="0" tIns="12700" rIns="0" bIns="0" rtlCol="0">
            <a:spAutoFit/>
          </a:bodyPr>
          <a:lstStyle/>
          <a:p>
            <a:pPr marL="12700">
              <a:lnSpc>
                <a:spcPct val="100000"/>
              </a:lnSpc>
              <a:spcBef>
                <a:spcPts val="100"/>
              </a:spcBef>
            </a:pPr>
            <a:r>
              <a:rPr sz="900" spc="-25" dirty="0">
                <a:latin typeface="Arial"/>
                <a:cs typeface="Arial"/>
              </a:rPr>
              <a:t>270</a:t>
            </a:r>
            <a:endParaRPr sz="900">
              <a:latin typeface="Arial"/>
              <a:cs typeface="Arial"/>
            </a:endParaRPr>
          </a:p>
          <a:p>
            <a:pPr marL="12700">
              <a:lnSpc>
                <a:spcPct val="100000"/>
              </a:lnSpc>
            </a:pPr>
            <a:r>
              <a:rPr sz="900" dirty="0">
                <a:latin typeface="Arial"/>
                <a:cs typeface="Arial"/>
              </a:rPr>
              <a:t>°</a:t>
            </a:r>
            <a:endParaRPr sz="900">
              <a:latin typeface="Arial"/>
              <a:cs typeface="Arial"/>
            </a:endParaRPr>
          </a:p>
        </p:txBody>
      </p:sp>
      <p:sp>
        <p:nvSpPr>
          <p:cNvPr id="137" name="object 137"/>
          <p:cNvSpPr txBox="1"/>
          <p:nvPr/>
        </p:nvSpPr>
        <p:spPr>
          <a:xfrm>
            <a:off x="5313034" y="2891021"/>
            <a:ext cx="1110615" cy="398780"/>
          </a:xfrm>
          <a:prstGeom prst="rect">
            <a:avLst/>
          </a:prstGeom>
        </p:spPr>
        <p:txBody>
          <a:bodyPr vert="horz" wrap="square" lIns="0" tIns="12700" rIns="0" bIns="0" rtlCol="0">
            <a:spAutoFit/>
          </a:bodyPr>
          <a:lstStyle/>
          <a:p>
            <a:pPr marL="609600">
              <a:lnSpc>
                <a:spcPts val="1050"/>
              </a:lnSpc>
              <a:spcBef>
                <a:spcPts val="100"/>
              </a:spcBef>
            </a:pPr>
            <a:r>
              <a:rPr sz="900" spc="-25" dirty="0">
                <a:latin typeface="Arial"/>
                <a:cs typeface="Arial"/>
              </a:rPr>
              <a:t>90°</a:t>
            </a:r>
            <a:endParaRPr sz="900">
              <a:latin typeface="Arial"/>
              <a:cs typeface="Arial"/>
            </a:endParaRPr>
          </a:p>
          <a:p>
            <a:pPr marL="12700">
              <a:lnSpc>
                <a:spcPts val="1889"/>
              </a:lnSpc>
            </a:pPr>
            <a:r>
              <a:rPr sz="1600" dirty="0">
                <a:latin typeface="Arial"/>
                <a:cs typeface="Arial"/>
              </a:rPr>
              <a:t>1½</a:t>
            </a:r>
            <a:r>
              <a:rPr sz="1600" spc="-20" dirty="0">
                <a:latin typeface="Arial"/>
                <a:cs typeface="Arial"/>
              </a:rPr>
              <a:t> </a:t>
            </a:r>
            <a:r>
              <a:rPr sz="1600" spc="-10" dirty="0">
                <a:latin typeface="Arial"/>
                <a:cs typeface="Arial"/>
              </a:rPr>
              <a:t>Element</a:t>
            </a:r>
            <a:endParaRPr sz="1600">
              <a:latin typeface="Arial"/>
              <a:cs typeface="Arial"/>
            </a:endParaRPr>
          </a:p>
        </p:txBody>
      </p:sp>
      <p:sp>
        <p:nvSpPr>
          <p:cNvPr id="138" name="object 138"/>
          <p:cNvSpPr txBox="1"/>
          <p:nvPr/>
        </p:nvSpPr>
        <p:spPr>
          <a:xfrm>
            <a:off x="6694060" y="2043144"/>
            <a:ext cx="135255" cy="162560"/>
          </a:xfrm>
          <a:prstGeom prst="rect">
            <a:avLst/>
          </a:prstGeom>
        </p:spPr>
        <p:txBody>
          <a:bodyPr vert="horz" wrap="square" lIns="0" tIns="12700" rIns="0" bIns="0" rtlCol="0">
            <a:spAutoFit/>
          </a:bodyPr>
          <a:lstStyle/>
          <a:p>
            <a:pPr marL="12700">
              <a:lnSpc>
                <a:spcPct val="100000"/>
              </a:lnSpc>
              <a:spcBef>
                <a:spcPts val="100"/>
              </a:spcBef>
            </a:pPr>
            <a:r>
              <a:rPr sz="900" spc="-25" dirty="0">
                <a:latin typeface="Arial"/>
                <a:cs typeface="Arial"/>
              </a:rPr>
              <a:t>0°</a:t>
            </a:r>
            <a:endParaRPr sz="900">
              <a:latin typeface="Arial"/>
              <a:cs typeface="Arial"/>
            </a:endParaRPr>
          </a:p>
        </p:txBody>
      </p:sp>
      <p:grpSp>
        <p:nvGrpSpPr>
          <p:cNvPr id="139" name="object 139"/>
          <p:cNvGrpSpPr/>
          <p:nvPr/>
        </p:nvGrpSpPr>
        <p:grpSpPr>
          <a:xfrm>
            <a:off x="5297423" y="2106167"/>
            <a:ext cx="1120140" cy="98425"/>
            <a:chOff x="5297423" y="2106167"/>
            <a:chExt cx="1120140" cy="98425"/>
          </a:xfrm>
        </p:grpSpPr>
        <p:sp>
          <p:nvSpPr>
            <p:cNvPr id="140" name="object 140"/>
            <p:cNvSpPr/>
            <p:nvPr/>
          </p:nvSpPr>
          <p:spPr>
            <a:xfrm>
              <a:off x="5373623" y="2165807"/>
              <a:ext cx="480059" cy="1905"/>
            </a:xfrm>
            <a:custGeom>
              <a:avLst/>
              <a:gdLst/>
              <a:ahLst/>
              <a:cxnLst/>
              <a:rect l="l" t="t" r="r" b="b"/>
              <a:pathLst>
                <a:path w="480060" h="1905">
                  <a:moveTo>
                    <a:pt x="480060" y="1320"/>
                  </a:moveTo>
                  <a:lnTo>
                    <a:pt x="0" y="0"/>
                  </a:lnTo>
                </a:path>
              </a:pathLst>
            </a:custGeom>
            <a:ln w="12700">
              <a:solidFill>
                <a:srgbClr val="FB0128"/>
              </a:solidFill>
            </a:ln>
          </p:spPr>
          <p:txBody>
            <a:bodyPr wrap="square" lIns="0" tIns="0" rIns="0" bIns="0" rtlCol="0"/>
            <a:lstStyle/>
            <a:p>
              <a:endParaRPr/>
            </a:p>
          </p:txBody>
        </p:sp>
        <p:sp>
          <p:nvSpPr>
            <p:cNvPr id="141" name="object 141"/>
            <p:cNvSpPr/>
            <p:nvPr/>
          </p:nvSpPr>
          <p:spPr>
            <a:xfrm>
              <a:off x="5297423" y="2127855"/>
              <a:ext cx="127635" cy="76200"/>
            </a:xfrm>
            <a:custGeom>
              <a:avLst/>
              <a:gdLst/>
              <a:ahLst/>
              <a:cxnLst/>
              <a:rect l="l" t="t" r="r" b="b"/>
              <a:pathLst>
                <a:path w="127635" h="76200">
                  <a:moveTo>
                    <a:pt x="127101" y="0"/>
                  </a:moveTo>
                  <a:lnTo>
                    <a:pt x="0" y="37744"/>
                  </a:lnTo>
                  <a:lnTo>
                    <a:pt x="126898" y="76199"/>
                  </a:lnTo>
                  <a:lnTo>
                    <a:pt x="76200" y="37960"/>
                  </a:lnTo>
                  <a:lnTo>
                    <a:pt x="127101" y="0"/>
                  </a:lnTo>
                  <a:close/>
                </a:path>
              </a:pathLst>
            </a:custGeom>
            <a:solidFill>
              <a:srgbClr val="FB0128"/>
            </a:solidFill>
          </p:spPr>
          <p:txBody>
            <a:bodyPr wrap="square" lIns="0" tIns="0" rIns="0" bIns="0" rtlCol="0"/>
            <a:lstStyle/>
            <a:p>
              <a:endParaRPr/>
            </a:p>
          </p:txBody>
        </p:sp>
        <p:sp>
          <p:nvSpPr>
            <p:cNvPr id="142" name="object 142"/>
            <p:cNvSpPr/>
            <p:nvPr/>
          </p:nvSpPr>
          <p:spPr>
            <a:xfrm>
              <a:off x="5859779" y="2159507"/>
              <a:ext cx="481965" cy="1905"/>
            </a:xfrm>
            <a:custGeom>
              <a:avLst/>
              <a:gdLst/>
              <a:ahLst/>
              <a:cxnLst/>
              <a:rect l="l" t="t" r="r" b="b"/>
              <a:pathLst>
                <a:path w="481964" h="1905">
                  <a:moveTo>
                    <a:pt x="0" y="0"/>
                  </a:moveTo>
                  <a:lnTo>
                    <a:pt x="481584" y="1320"/>
                  </a:lnTo>
                </a:path>
              </a:pathLst>
            </a:custGeom>
            <a:ln w="12700">
              <a:solidFill>
                <a:srgbClr val="FB0128"/>
              </a:solidFill>
            </a:ln>
          </p:spPr>
          <p:txBody>
            <a:bodyPr wrap="square" lIns="0" tIns="0" rIns="0" bIns="0" rtlCol="0"/>
            <a:lstStyle/>
            <a:p>
              <a:endParaRPr/>
            </a:p>
          </p:txBody>
        </p:sp>
        <p:sp>
          <p:nvSpPr>
            <p:cNvPr id="143" name="object 143"/>
            <p:cNvSpPr/>
            <p:nvPr/>
          </p:nvSpPr>
          <p:spPr>
            <a:xfrm>
              <a:off x="6290462" y="2122580"/>
              <a:ext cx="127635" cy="76200"/>
            </a:xfrm>
            <a:custGeom>
              <a:avLst/>
              <a:gdLst/>
              <a:ahLst/>
              <a:cxnLst/>
              <a:rect l="l" t="t" r="r" b="b"/>
              <a:pathLst>
                <a:path w="127635" h="76200">
                  <a:moveTo>
                    <a:pt x="203" y="0"/>
                  </a:moveTo>
                  <a:lnTo>
                    <a:pt x="50901" y="38239"/>
                  </a:lnTo>
                  <a:lnTo>
                    <a:pt x="0" y="76200"/>
                  </a:lnTo>
                  <a:lnTo>
                    <a:pt x="127101" y="38455"/>
                  </a:lnTo>
                  <a:lnTo>
                    <a:pt x="203" y="0"/>
                  </a:lnTo>
                  <a:close/>
                </a:path>
              </a:pathLst>
            </a:custGeom>
            <a:solidFill>
              <a:srgbClr val="FB0128"/>
            </a:solidFill>
          </p:spPr>
          <p:txBody>
            <a:bodyPr wrap="square" lIns="0" tIns="0" rIns="0" bIns="0" rtlCol="0"/>
            <a:lstStyle/>
            <a:p>
              <a:endParaRPr/>
            </a:p>
          </p:txBody>
        </p:sp>
        <p:sp>
          <p:nvSpPr>
            <p:cNvPr id="144" name="object 144"/>
            <p:cNvSpPr/>
            <p:nvPr/>
          </p:nvSpPr>
          <p:spPr>
            <a:xfrm>
              <a:off x="5859779" y="2106167"/>
              <a:ext cx="0" cy="97790"/>
            </a:xfrm>
            <a:custGeom>
              <a:avLst/>
              <a:gdLst/>
              <a:ahLst/>
              <a:cxnLst/>
              <a:rect l="l" t="t" r="r" b="b"/>
              <a:pathLst>
                <a:path h="97789">
                  <a:moveTo>
                    <a:pt x="0" y="0"/>
                  </a:moveTo>
                  <a:lnTo>
                    <a:pt x="0" y="97536"/>
                  </a:lnTo>
                </a:path>
              </a:pathLst>
            </a:custGeom>
            <a:ln w="12192">
              <a:solidFill>
                <a:srgbClr val="000000"/>
              </a:solidFill>
            </a:ln>
          </p:spPr>
          <p:txBody>
            <a:bodyPr wrap="square" lIns="0" tIns="0" rIns="0" bIns="0" rtlCol="0"/>
            <a:lstStyle/>
            <a:p>
              <a:endParaRPr/>
            </a:p>
          </p:txBody>
        </p:sp>
      </p:grpSp>
      <p:grpSp>
        <p:nvGrpSpPr>
          <p:cNvPr id="145" name="object 145"/>
          <p:cNvGrpSpPr/>
          <p:nvPr/>
        </p:nvGrpSpPr>
        <p:grpSpPr>
          <a:xfrm>
            <a:off x="6862318" y="1377441"/>
            <a:ext cx="1686560" cy="1544320"/>
            <a:chOff x="6862318" y="1377441"/>
            <a:chExt cx="1686560" cy="1544320"/>
          </a:xfrm>
        </p:grpSpPr>
        <p:sp>
          <p:nvSpPr>
            <p:cNvPr id="146" name="object 146"/>
            <p:cNvSpPr/>
            <p:nvPr/>
          </p:nvSpPr>
          <p:spPr>
            <a:xfrm>
              <a:off x="7718298" y="2157222"/>
              <a:ext cx="744220" cy="0"/>
            </a:xfrm>
            <a:custGeom>
              <a:avLst/>
              <a:gdLst/>
              <a:ahLst/>
              <a:cxnLst/>
              <a:rect l="l" t="t" r="r" b="b"/>
              <a:pathLst>
                <a:path w="744220">
                  <a:moveTo>
                    <a:pt x="0" y="0"/>
                  </a:moveTo>
                  <a:lnTo>
                    <a:pt x="743712" y="0"/>
                  </a:lnTo>
                </a:path>
              </a:pathLst>
            </a:custGeom>
            <a:ln w="25908">
              <a:solidFill>
                <a:srgbClr val="0000C6"/>
              </a:solidFill>
            </a:ln>
          </p:spPr>
          <p:txBody>
            <a:bodyPr wrap="square" lIns="0" tIns="0" rIns="0" bIns="0" rtlCol="0"/>
            <a:lstStyle/>
            <a:p>
              <a:endParaRPr/>
            </a:p>
          </p:txBody>
        </p:sp>
        <p:sp>
          <p:nvSpPr>
            <p:cNvPr id="147" name="object 147"/>
            <p:cNvSpPr/>
            <p:nvPr/>
          </p:nvSpPr>
          <p:spPr>
            <a:xfrm>
              <a:off x="8346186" y="2100833"/>
              <a:ext cx="117475" cy="56515"/>
            </a:xfrm>
            <a:custGeom>
              <a:avLst/>
              <a:gdLst/>
              <a:ahLst/>
              <a:cxnLst/>
              <a:rect l="l" t="t" r="r" b="b"/>
              <a:pathLst>
                <a:path w="117475" h="56514">
                  <a:moveTo>
                    <a:pt x="117348" y="56387"/>
                  </a:moveTo>
                  <a:lnTo>
                    <a:pt x="0" y="0"/>
                  </a:lnTo>
                </a:path>
              </a:pathLst>
            </a:custGeom>
            <a:ln w="25908">
              <a:solidFill>
                <a:srgbClr val="0000C6"/>
              </a:solidFill>
            </a:ln>
          </p:spPr>
          <p:txBody>
            <a:bodyPr wrap="square" lIns="0" tIns="0" rIns="0" bIns="0" rtlCol="0"/>
            <a:lstStyle/>
            <a:p>
              <a:endParaRPr/>
            </a:p>
          </p:txBody>
        </p:sp>
        <p:sp>
          <p:nvSpPr>
            <p:cNvPr id="148" name="object 148"/>
            <p:cNvSpPr/>
            <p:nvPr/>
          </p:nvSpPr>
          <p:spPr>
            <a:xfrm>
              <a:off x="8338566" y="2157222"/>
              <a:ext cx="119380" cy="58419"/>
            </a:xfrm>
            <a:custGeom>
              <a:avLst/>
              <a:gdLst/>
              <a:ahLst/>
              <a:cxnLst/>
              <a:rect l="l" t="t" r="r" b="b"/>
              <a:pathLst>
                <a:path w="119379" h="58419">
                  <a:moveTo>
                    <a:pt x="118872" y="0"/>
                  </a:moveTo>
                  <a:lnTo>
                    <a:pt x="0" y="57912"/>
                  </a:lnTo>
                </a:path>
              </a:pathLst>
            </a:custGeom>
            <a:ln w="25908">
              <a:solidFill>
                <a:srgbClr val="0000C6"/>
              </a:solidFill>
            </a:ln>
          </p:spPr>
          <p:txBody>
            <a:bodyPr wrap="square" lIns="0" tIns="0" rIns="0" bIns="0" rtlCol="0"/>
            <a:lstStyle/>
            <a:p>
              <a:endParaRPr/>
            </a:p>
          </p:txBody>
        </p:sp>
        <p:sp>
          <p:nvSpPr>
            <p:cNvPr id="149" name="object 149"/>
            <p:cNvSpPr/>
            <p:nvPr/>
          </p:nvSpPr>
          <p:spPr>
            <a:xfrm>
              <a:off x="6946392" y="1449323"/>
              <a:ext cx="1524000" cy="1400810"/>
            </a:xfrm>
            <a:custGeom>
              <a:avLst/>
              <a:gdLst/>
              <a:ahLst/>
              <a:cxnLst/>
              <a:rect l="l" t="t" r="r" b="b"/>
              <a:pathLst>
                <a:path w="1524000" h="1400810">
                  <a:moveTo>
                    <a:pt x="0" y="700277"/>
                  </a:moveTo>
                  <a:lnTo>
                    <a:pt x="1620" y="654234"/>
                  </a:lnTo>
                  <a:lnTo>
                    <a:pt x="6416" y="608986"/>
                  </a:lnTo>
                  <a:lnTo>
                    <a:pt x="14286" y="564625"/>
                  </a:lnTo>
                  <a:lnTo>
                    <a:pt x="25130" y="521244"/>
                  </a:lnTo>
                  <a:lnTo>
                    <a:pt x="38847" y="478935"/>
                  </a:lnTo>
                  <a:lnTo>
                    <a:pt x="55337" y="437791"/>
                  </a:lnTo>
                  <a:lnTo>
                    <a:pt x="74500" y="397903"/>
                  </a:lnTo>
                  <a:lnTo>
                    <a:pt x="96236" y="359364"/>
                  </a:lnTo>
                  <a:lnTo>
                    <a:pt x="120443" y="322267"/>
                  </a:lnTo>
                  <a:lnTo>
                    <a:pt x="147022" y="286702"/>
                  </a:lnTo>
                  <a:lnTo>
                    <a:pt x="175871" y="252764"/>
                  </a:lnTo>
                  <a:lnTo>
                    <a:pt x="206892" y="220543"/>
                  </a:lnTo>
                  <a:lnTo>
                    <a:pt x="239982" y="190133"/>
                  </a:lnTo>
                  <a:lnTo>
                    <a:pt x="275043" y="161625"/>
                  </a:lnTo>
                  <a:lnTo>
                    <a:pt x="311973" y="135112"/>
                  </a:lnTo>
                  <a:lnTo>
                    <a:pt x="350672" y="110687"/>
                  </a:lnTo>
                  <a:lnTo>
                    <a:pt x="391039" y="88440"/>
                  </a:lnTo>
                  <a:lnTo>
                    <a:pt x="432975" y="68466"/>
                  </a:lnTo>
                  <a:lnTo>
                    <a:pt x="476378" y="50855"/>
                  </a:lnTo>
                  <a:lnTo>
                    <a:pt x="521149" y="35700"/>
                  </a:lnTo>
                  <a:lnTo>
                    <a:pt x="567187" y="23094"/>
                  </a:lnTo>
                  <a:lnTo>
                    <a:pt x="614391" y="13129"/>
                  </a:lnTo>
                  <a:lnTo>
                    <a:pt x="662662" y="5896"/>
                  </a:lnTo>
                  <a:lnTo>
                    <a:pt x="711898" y="1489"/>
                  </a:lnTo>
                  <a:lnTo>
                    <a:pt x="762000" y="0"/>
                  </a:lnTo>
                  <a:lnTo>
                    <a:pt x="812101" y="1489"/>
                  </a:lnTo>
                  <a:lnTo>
                    <a:pt x="861337" y="5896"/>
                  </a:lnTo>
                  <a:lnTo>
                    <a:pt x="909608" y="13129"/>
                  </a:lnTo>
                  <a:lnTo>
                    <a:pt x="956812" y="23094"/>
                  </a:lnTo>
                  <a:lnTo>
                    <a:pt x="1002850" y="35700"/>
                  </a:lnTo>
                  <a:lnTo>
                    <a:pt x="1047621" y="50855"/>
                  </a:lnTo>
                  <a:lnTo>
                    <a:pt x="1091024" y="68466"/>
                  </a:lnTo>
                  <a:lnTo>
                    <a:pt x="1132960" y="88440"/>
                  </a:lnTo>
                  <a:lnTo>
                    <a:pt x="1173327" y="110687"/>
                  </a:lnTo>
                  <a:lnTo>
                    <a:pt x="1212026" y="135112"/>
                  </a:lnTo>
                  <a:lnTo>
                    <a:pt x="1248956" y="161625"/>
                  </a:lnTo>
                  <a:lnTo>
                    <a:pt x="1284017" y="190133"/>
                  </a:lnTo>
                  <a:lnTo>
                    <a:pt x="1317107" y="220543"/>
                  </a:lnTo>
                  <a:lnTo>
                    <a:pt x="1348128" y="252764"/>
                  </a:lnTo>
                  <a:lnTo>
                    <a:pt x="1376977" y="286702"/>
                  </a:lnTo>
                  <a:lnTo>
                    <a:pt x="1403556" y="322267"/>
                  </a:lnTo>
                  <a:lnTo>
                    <a:pt x="1427763" y="359364"/>
                  </a:lnTo>
                  <a:lnTo>
                    <a:pt x="1449499" y="397903"/>
                  </a:lnTo>
                  <a:lnTo>
                    <a:pt x="1468662" y="437791"/>
                  </a:lnTo>
                  <a:lnTo>
                    <a:pt x="1485152" y="478935"/>
                  </a:lnTo>
                  <a:lnTo>
                    <a:pt x="1498869" y="521244"/>
                  </a:lnTo>
                  <a:lnTo>
                    <a:pt x="1509713" y="564625"/>
                  </a:lnTo>
                  <a:lnTo>
                    <a:pt x="1517583" y="608986"/>
                  </a:lnTo>
                  <a:lnTo>
                    <a:pt x="1522379" y="654234"/>
                  </a:lnTo>
                  <a:lnTo>
                    <a:pt x="1524000" y="700277"/>
                  </a:lnTo>
                  <a:lnTo>
                    <a:pt x="1522379" y="746321"/>
                  </a:lnTo>
                  <a:lnTo>
                    <a:pt x="1517583" y="791569"/>
                  </a:lnTo>
                  <a:lnTo>
                    <a:pt x="1509713" y="835930"/>
                  </a:lnTo>
                  <a:lnTo>
                    <a:pt x="1498869" y="879311"/>
                  </a:lnTo>
                  <a:lnTo>
                    <a:pt x="1485152" y="921620"/>
                  </a:lnTo>
                  <a:lnTo>
                    <a:pt x="1468662" y="962764"/>
                  </a:lnTo>
                  <a:lnTo>
                    <a:pt x="1449499" y="1002652"/>
                  </a:lnTo>
                  <a:lnTo>
                    <a:pt x="1427763" y="1041191"/>
                  </a:lnTo>
                  <a:lnTo>
                    <a:pt x="1403556" y="1078288"/>
                  </a:lnTo>
                  <a:lnTo>
                    <a:pt x="1376977" y="1113853"/>
                  </a:lnTo>
                  <a:lnTo>
                    <a:pt x="1348128" y="1147791"/>
                  </a:lnTo>
                  <a:lnTo>
                    <a:pt x="1317107" y="1180012"/>
                  </a:lnTo>
                  <a:lnTo>
                    <a:pt x="1284017" y="1210422"/>
                  </a:lnTo>
                  <a:lnTo>
                    <a:pt x="1248956" y="1238930"/>
                  </a:lnTo>
                  <a:lnTo>
                    <a:pt x="1212026" y="1265443"/>
                  </a:lnTo>
                  <a:lnTo>
                    <a:pt x="1173327" y="1289868"/>
                  </a:lnTo>
                  <a:lnTo>
                    <a:pt x="1132960" y="1312115"/>
                  </a:lnTo>
                  <a:lnTo>
                    <a:pt x="1091024" y="1332089"/>
                  </a:lnTo>
                  <a:lnTo>
                    <a:pt x="1047621" y="1349700"/>
                  </a:lnTo>
                  <a:lnTo>
                    <a:pt x="1002850" y="1364855"/>
                  </a:lnTo>
                  <a:lnTo>
                    <a:pt x="956812" y="1377461"/>
                  </a:lnTo>
                  <a:lnTo>
                    <a:pt x="909608" y="1387426"/>
                  </a:lnTo>
                  <a:lnTo>
                    <a:pt x="861337" y="1394659"/>
                  </a:lnTo>
                  <a:lnTo>
                    <a:pt x="812101" y="1399066"/>
                  </a:lnTo>
                  <a:lnTo>
                    <a:pt x="762000" y="1400555"/>
                  </a:lnTo>
                  <a:lnTo>
                    <a:pt x="711898" y="1399066"/>
                  </a:lnTo>
                  <a:lnTo>
                    <a:pt x="662662" y="1394659"/>
                  </a:lnTo>
                  <a:lnTo>
                    <a:pt x="614391" y="1387426"/>
                  </a:lnTo>
                  <a:lnTo>
                    <a:pt x="567187" y="1377461"/>
                  </a:lnTo>
                  <a:lnTo>
                    <a:pt x="521149" y="1364855"/>
                  </a:lnTo>
                  <a:lnTo>
                    <a:pt x="476378" y="1349700"/>
                  </a:lnTo>
                  <a:lnTo>
                    <a:pt x="432975" y="1332089"/>
                  </a:lnTo>
                  <a:lnTo>
                    <a:pt x="391039" y="1312115"/>
                  </a:lnTo>
                  <a:lnTo>
                    <a:pt x="350672" y="1289868"/>
                  </a:lnTo>
                  <a:lnTo>
                    <a:pt x="311973" y="1265443"/>
                  </a:lnTo>
                  <a:lnTo>
                    <a:pt x="275043" y="1238930"/>
                  </a:lnTo>
                  <a:lnTo>
                    <a:pt x="239982" y="1210422"/>
                  </a:lnTo>
                  <a:lnTo>
                    <a:pt x="206892" y="1180012"/>
                  </a:lnTo>
                  <a:lnTo>
                    <a:pt x="175871" y="1147791"/>
                  </a:lnTo>
                  <a:lnTo>
                    <a:pt x="147022" y="1113853"/>
                  </a:lnTo>
                  <a:lnTo>
                    <a:pt x="120443" y="1078288"/>
                  </a:lnTo>
                  <a:lnTo>
                    <a:pt x="96236" y="1041191"/>
                  </a:lnTo>
                  <a:lnTo>
                    <a:pt x="74500" y="1002652"/>
                  </a:lnTo>
                  <a:lnTo>
                    <a:pt x="55337" y="962764"/>
                  </a:lnTo>
                  <a:lnTo>
                    <a:pt x="38847" y="921620"/>
                  </a:lnTo>
                  <a:lnTo>
                    <a:pt x="25130" y="879311"/>
                  </a:lnTo>
                  <a:lnTo>
                    <a:pt x="14286" y="835930"/>
                  </a:lnTo>
                  <a:lnTo>
                    <a:pt x="6416" y="791569"/>
                  </a:lnTo>
                  <a:lnTo>
                    <a:pt x="1620" y="746321"/>
                  </a:lnTo>
                  <a:lnTo>
                    <a:pt x="0" y="700277"/>
                  </a:lnTo>
                  <a:close/>
                </a:path>
              </a:pathLst>
            </a:custGeom>
            <a:ln w="12192">
              <a:solidFill>
                <a:srgbClr val="000000"/>
              </a:solidFill>
            </a:ln>
          </p:spPr>
          <p:txBody>
            <a:bodyPr wrap="square" lIns="0" tIns="0" rIns="0" bIns="0" rtlCol="0"/>
            <a:lstStyle/>
            <a:p>
              <a:endParaRPr/>
            </a:p>
          </p:txBody>
        </p:sp>
        <p:sp>
          <p:nvSpPr>
            <p:cNvPr id="150" name="object 150"/>
            <p:cNvSpPr/>
            <p:nvPr/>
          </p:nvSpPr>
          <p:spPr>
            <a:xfrm>
              <a:off x="7708392" y="2854452"/>
              <a:ext cx="0" cy="60960"/>
            </a:xfrm>
            <a:custGeom>
              <a:avLst/>
              <a:gdLst/>
              <a:ahLst/>
              <a:cxnLst/>
              <a:rect l="l" t="t" r="r" b="b"/>
              <a:pathLst>
                <a:path h="60960">
                  <a:moveTo>
                    <a:pt x="0" y="0"/>
                  </a:moveTo>
                  <a:lnTo>
                    <a:pt x="0" y="60960"/>
                  </a:lnTo>
                </a:path>
              </a:pathLst>
            </a:custGeom>
            <a:ln w="12192">
              <a:solidFill>
                <a:srgbClr val="000000"/>
              </a:solidFill>
            </a:ln>
          </p:spPr>
          <p:txBody>
            <a:bodyPr wrap="square" lIns="0" tIns="0" rIns="0" bIns="0" rtlCol="0"/>
            <a:lstStyle/>
            <a:p>
              <a:endParaRPr/>
            </a:p>
          </p:txBody>
        </p:sp>
        <p:sp>
          <p:nvSpPr>
            <p:cNvPr id="151" name="object 151"/>
            <p:cNvSpPr/>
            <p:nvPr/>
          </p:nvSpPr>
          <p:spPr>
            <a:xfrm>
              <a:off x="7702296" y="1383791"/>
              <a:ext cx="0" cy="60960"/>
            </a:xfrm>
            <a:custGeom>
              <a:avLst/>
              <a:gdLst/>
              <a:ahLst/>
              <a:cxnLst/>
              <a:rect l="l" t="t" r="r" b="b"/>
              <a:pathLst>
                <a:path h="60959">
                  <a:moveTo>
                    <a:pt x="0" y="0"/>
                  </a:moveTo>
                  <a:lnTo>
                    <a:pt x="0" y="60960"/>
                  </a:lnTo>
                </a:path>
              </a:pathLst>
            </a:custGeom>
            <a:ln w="12192">
              <a:solidFill>
                <a:srgbClr val="000000"/>
              </a:solidFill>
            </a:ln>
          </p:spPr>
          <p:txBody>
            <a:bodyPr wrap="square" lIns="0" tIns="0" rIns="0" bIns="0" rtlCol="0"/>
            <a:lstStyle/>
            <a:p>
              <a:endParaRPr/>
            </a:p>
          </p:txBody>
        </p:sp>
        <p:sp>
          <p:nvSpPr>
            <p:cNvPr id="152" name="object 152"/>
            <p:cNvSpPr/>
            <p:nvPr/>
          </p:nvSpPr>
          <p:spPr>
            <a:xfrm>
              <a:off x="6868668" y="2148840"/>
              <a:ext cx="67310" cy="0"/>
            </a:xfrm>
            <a:custGeom>
              <a:avLst/>
              <a:gdLst/>
              <a:ahLst/>
              <a:cxnLst/>
              <a:rect l="l" t="t" r="r" b="b"/>
              <a:pathLst>
                <a:path w="67309">
                  <a:moveTo>
                    <a:pt x="67055" y="0"/>
                  </a:moveTo>
                  <a:lnTo>
                    <a:pt x="0" y="0"/>
                  </a:lnTo>
                </a:path>
              </a:pathLst>
            </a:custGeom>
            <a:ln w="12192">
              <a:solidFill>
                <a:srgbClr val="000000"/>
              </a:solidFill>
            </a:ln>
          </p:spPr>
          <p:txBody>
            <a:bodyPr wrap="square" lIns="0" tIns="0" rIns="0" bIns="0" rtlCol="0"/>
            <a:lstStyle/>
            <a:p>
              <a:endParaRPr/>
            </a:p>
          </p:txBody>
        </p:sp>
        <p:sp>
          <p:nvSpPr>
            <p:cNvPr id="153" name="object 153"/>
            <p:cNvSpPr/>
            <p:nvPr/>
          </p:nvSpPr>
          <p:spPr>
            <a:xfrm>
              <a:off x="8476488" y="2154936"/>
              <a:ext cx="66040" cy="0"/>
            </a:xfrm>
            <a:custGeom>
              <a:avLst/>
              <a:gdLst/>
              <a:ahLst/>
              <a:cxnLst/>
              <a:rect l="l" t="t" r="r" b="b"/>
              <a:pathLst>
                <a:path w="66040">
                  <a:moveTo>
                    <a:pt x="0" y="0"/>
                  </a:moveTo>
                  <a:lnTo>
                    <a:pt x="65532" y="0"/>
                  </a:lnTo>
                </a:path>
              </a:pathLst>
            </a:custGeom>
            <a:ln w="12192">
              <a:solidFill>
                <a:srgbClr val="000000"/>
              </a:solidFill>
            </a:ln>
          </p:spPr>
          <p:txBody>
            <a:bodyPr wrap="square" lIns="0" tIns="0" rIns="0" bIns="0" rtlCol="0"/>
            <a:lstStyle/>
            <a:p>
              <a:endParaRPr/>
            </a:p>
          </p:txBody>
        </p:sp>
      </p:grpSp>
      <p:sp>
        <p:nvSpPr>
          <p:cNvPr id="154" name="object 154"/>
          <p:cNvSpPr txBox="1"/>
          <p:nvPr/>
        </p:nvSpPr>
        <p:spPr>
          <a:xfrm>
            <a:off x="7459902" y="1291144"/>
            <a:ext cx="217804" cy="299720"/>
          </a:xfrm>
          <a:prstGeom prst="rect">
            <a:avLst/>
          </a:prstGeom>
        </p:spPr>
        <p:txBody>
          <a:bodyPr vert="horz" wrap="square" lIns="0" tIns="12700" rIns="0" bIns="0" rtlCol="0">
            <a:spAutoFit/>
          </a:bodyPr>
          <a:lstStyle/>
          <a:p>
            <a:pPr marL="12700">
              <a:lnSpc>
                <a:spcPct val="100000"/>
              </a:lnSpc>
              <a:spcBef>
                <a:spcPts val="100"/>
              </a:spcBef>
            </a:pPr>
            <a:r>
              <a:rPr sz="900" spc="-25" dirty="0">
                <a:latin typeface="Arial"/>
                <a:cs typeface="Arial"/>
              </a:rPr>
              <a:t>270</a:t>
            </a:r>
            <a:endParaRPr sz="900">
              <a:latin typeface="Arial"/>
              <a:cs typeface="Arial"/>
            </a:endParaRPr>
          </a:p>
          <a:p>
            <a:pPr marL="12700">
              <a:lnSpc>
                <a:spcPct val="100000"/>
              </a:lnSpc>
            </a:pPr>
            <a:r>
              <a:rPr sz="900" dirty="0">
                <a:latin typeface="Arial"/>
                <a:cs typeface="Arial"/>
              </a:rPr>
              <a:t>°</a:t>
            </a:r>
            <a:endParaRPr sz="900">
              <a:latin typeface="Arial"/>
              <a:cs typeface="Arial"/>
            </a:endParaRPr>
          </a:p>
        </p:txBody>
      </p:sp>
      <p:sp>
        <p:nvSpPr>
          <p:cNvPr id="155" name="object 155"/>
          <p:cNvSpPr txBox="1"/>
          <p:nvPr/>
        </p:nvSpPr>
        <p:spPr>
          <a:xfrm>
            <a:off x="7245702" y="2889744"/>
            <a:ext cx="939800" cy="400050"/>
          </a:xfrm>
          <a:prstGeom prst="rect">
            <a:avLst/>
          </a:prstGeom>
        </p:spPr>
        <p:txBody>
          <a:bodyPr vert="horz" wrap="square" lIns="0" tIns="12700" rIns="0" bIns="0" rtlCol="0">
            <a:spAutoFit/>
          </a:bodyPr>
          <a:lstStyle/>
          <a:p>
            <a:pPr marL="527050">
              <a:lnSpc>
                <a:spcPts val="1055"/>
              </a:lnSpc>
              <a:spcBef>
                <a:spcPts val="100"/>
              </a:spcBef>
            </a:pPr>
            <a:r>
              <a:rPr sz="900" spc="-25" dirty="0">
                <a:latin typeface="Arial"/>
                <a:cs typeface="Arial"/>
              </a:rPr>
              <a:t>90°</a:t>
            </a:r>
            <a:endParaRPr sz="900">
              <a:latin typeface="Arial"/>
              <a:cs typeface="Arial"/>
            </a:endParaRPr>
          </a:p>
          <a:p>
            <a:pPr marL="12700">
              <a:lnSpc>
                <a:spcPts val="1895"/>
              </a:lnSpc>
            </a:pPr>
            <a:r>
              <a:rPr sz="1600" dirty="0">
                <a:latin typeface="Arial"/>
                <a:cs typeface="Arial"/>
              </a:rPr>
              <a:t>1</a:t>
            </a:r>
            <a:r>
              <a:rPr sz="1600" spc="-15" dirty="0">
                <a:latin typeface="Arial"/>
                <a:cs typeface="Arial"/>
              </a:rPr>
              <a:t> </a:t>
            </a:r>
            <a:r>
              <a:rPr sz="1600" spc="-10" dirty="0">
                <a:latin typeface="Arial"/>
                <a:cs typeface="Arial"/>
              </a:rPr>
              <a:t>Element</a:t>
            </a:r>
            <a:endParaRPr sz="1600">
              <a:latin typeface="Arial"/>
              <a:cs typeface="Arial"/>
            </a:endParaRPr>
          </a:p>
        </p:txBody>
      </p:sp>
      <p:grpSp>
        <p:nvGrpSpPr>
          <p:cNvPr id="156" name="object 156"/>
          <p:cNvGrpSpPr/>
          <p:nvPr/>
        </p:nvGrpSpPr>
        <p:grpSpPr>
          <a:xfrm>
            <a:off x="7702042" y="2099817"/>
            <a:ext cx="565785" cy="110489"/>
            <a:chOff x="7702042" y="2099817"/>
            <a:chExt cx="565785" cy="110489"/>
          </a:xfrm>
        </p:grpSpPr>
        <p:sp>
          <p:nvSpPr>
            <p:cNvPr id="157" name="object 157"/>
            <p:cNvSpPr/>
            <p:nvPr/>
          </p:nvSpPr>
          <p:spPr>
            <a:xfrm>
              <a:off x="7709916" y="2157983"/>
              <a:ext cx="481965" cy="1905"/>
            </a:xfrm>
            <a:custGeom>
              <a:avLst/>
              <a:gdLst/>
              <a:ahLst/>
              <a:cxnLst/>
              <a:rect l="l" t="t" r="r" b="b"/>
              <a:pathLst>
                <a:path w="481965" h="1905">
                  <a:moveTo>
                    <a:pt x="0" y="0"/>
                  </a:moveTo>
                  <a:lnTo>
                    <a:pt x="481584" y="1320"/>
                  </a:lnTo>
                </a:path>
              </a:pathLst>
            </a:custGeom>
            <a:ln w="12700">
              <a:solidFill>
                <a:srgbClr val="FB0128"/>
              </a:solidFill>
            </a:ln>
          </p:spPr>
          <p:txBody>
            <a:bodyPr wrap="square" lIns="0" tIns="0" rIns="0" bIns="0" rtlCol="0"/>
            <a:lstStyle/>
            <a:p>
              <a:endParaRPr/>
            </a:p>
          </p:txBody>
        </p:sp>
        <p:sp>
          <p:nvSpPr>
            <p:cNvPr id="158" name="object 158"/>
            <p:cNvSpPr/>
            <p:nvPr/>
          </p:nvSpPr>
          <p:spPr>
            <a:xfrm>
              <a:off x="8140598" y="2121056"/>
              <a:ext cx="127635" cy="76200"/>
            </a:xfrm>
            <a:custGeom>
              <a:avLst/>
              <a:gdLst/>
              <a:ahLst/>
              <a:cxnLst/>
              <a:rect l="l" t="t" r="r" b="b"/>
              <a:pathLst>
                <a:path w="127634" h="76200">
                  <a:moveTo>
                    <a:pt x="203" y="0"/>
                  </a:moveTo>
                  <a:lnTo>
                    <a:pt x="50901" y="38239"/>
                  </a:lnTo>
                  <a:lnTo>
                    <a:pt x="0" y="76200"/>
                  </a:lnTo>
                  <a:lnTo>
                    <a:pt x="127101" y="38455"/>
                  </a:lnTo>
                  <a:lnTo>
                    <a:pt x="203" y="0"/>
                  </a:lnTo>
                  <a:close/>
                </a:path>
              </a:pathLst>
            </a:custGeom>
            <a:solidFill>
              <a:srgbClr val="FB0128"/>
            </a:solidFill>
          </p:spPr>
          <p:txBody>
            <a:bodyPr wrap="square" lIns="0" tIns="0" rIns="0" bIns="0" rtlCol="0"/>
            <a:lstStyle/>
            <a:p>
              <a:endParaRPr/>
            </a:p>
          </p:txBody>
        </p:sp>
        <p:sp>
          <p:nvSpPr>
            <p:cNvPr id="159" name="object 159"/>
            <p:cNvSpPr/>
            <p:nvPr/>
          </p:nvSpPr>
          <p:spPr>
            <a:xfrm>
              <a:off x="7708392" y="2106167"/>
              <a:ext cx="0" cy="97790"/>
            </a:xfrm>
            <a:custGeom>
              <a:avLst/>
              <a:gdLst/>
              <a:ahLst/>
              <a:cxnLst/>
              <a:rect l="l" t="t" r="r" b="b"/>
              <a:pathLst>
                <a:path h="97789">
                  <a:moveTo>
                    <a:pt x="0" y="0"/>
                  </a:moveTo>
                  <a:lnTo>
                    <a:pt x="0" y="97536"/>
                  </a:lnTo>
                </a:path>
              </a:pathLst>
            </a:custGeom>
            <a:ln w="12192">
              <a:solidFill>
                <a:srgbClr val="000000"/>
              </a:solidFill>
            </a:ln>
          </p:spPr>
          <p:txBody>
            <a:bodyPr wrap="square" lIns="0" tIns="0" rIns="0" bIns="0" rtlCol="0"/>
            <a:lstStyle/>
            <a:p>
              <a:endParaRPr/>
            </a:p>
          </p:txBody>
        </p:sp>
      </p:grpSp>
      <p:sp>
        <p:nvSpPr>
          <p:cNvPr id="160" name="object 160"/>
          <p:cNvSpPr txBox="1"/>
          <p:nvPr/>
        </p:nvSpPr>
        <p:spPr>
          <a:xfrm>
            <a:off x="6388276" y="2160708"/>
            <a:ext cx="160655" cy="554990"/>
          </a:xfrm>
          <a:prstGeom prst="rect">
            <a:avLst/>
          </a:prstGeom>
        </p:spPr>
        <p:txBody>
          <a:bodyPr vert="horz" wrap="square" lIns="0" tIns="85725" rIns="0" bIns="0" rtlCol="0">
            <a:spAutoFit/>
          </a:bodyPr>
          <a:lstStyle/>
          <a:p>
            <a:pPr marL="12700">
              <a:lnSpc>
                <a:spcPct val="100000"/>
              </a:lnSpc>
              <a:spcBef>
                <a:spcPts val="675"/>
              </a:spcBef>
            </a:pPr>
            <a:r>
              <a:rPr sz="1600" spc="-5" dirty="0">
                <a:latin typeface="Arial"/>
                <a:cs typeface="Arial"/>
              </a:rPr>
              <a:t>V</a:t>
            </a:r>
            <a:endParaRPr sz="1600">
              <a:latin typeface="Arial"/>
              <a:cs typeface="Arial"/>
            </a:endParaRPr>
          </a:p>
          <a:p>
            <a:pPr marL="12700">
              <a:lnSpc>
                <a:spcPct val="100000"/>
              </a:lnSpc>
              <a:spcBef>
                <a:spcPts val="405"/>
              </a:spcBef>
            </a:pPr>
            <a:r>
              <a:rPr sz="1050" spc="10" dirty="0">
                <a:latin typeface="Arial"/>
                <a:cs typeface="Arial"/>
              </a:rPr>
              <a:t>a</a:t>
            </a:r>
            <a:endParaRPr sz="1050">
              <a:latin typeface="Arial"/>
              <a:cs typeface="Arial"/>
            </a:endParaRPr>
          </a:p>
        </p:txBody>
      </p:sp>
      <p:sp>
        <p:nvSpPr>
          <p:cNvPr id="161" name="object 161"/>
          <p:cNvSpPr txBox="1"/>
          <p:nvPr/>
        </p:nvSpPr>
        <p:spPr>
          <a:xfrm>
            <a:off x="8211844" y="2150493"/>
            <a:ext cx="160655" cy="554990"/>
          </a:xfrm>
          <a:prstGeom prst="rect">
            <a:avLst/>
          </a:prstGeom>
        </p:spPr>
        <p:txBody>
          <a:bodyPr vert="horz" wrap="square" lIns="0" tIns="85725" rIns="0" bIns="0" rtlCol="0">
            <a:spAutoFit/>
          </a:bodyPr>
          <a:lstStyle/>
          <a:p>
            <a:pPr marL="12700">
              <a:lnSpc>
                <a:spcPct val="100000"/>
              </a:lnSpc>
              <a:spcBef>
                <a:spcPts val="675"/>
              </a:spcBef>
            </a:pPr>
            <a:r>
              <a:rPr sz="1600" spc="-5" dirty="0">
                <a:latin typeface="Arial"/>
                <a:cs typeface="Arial"/>
              </a:rPr>
              <a:t>V</a:t>
            </a:r>
            <a:endParaRPr sz="1600">
              <a:latin typeface="Arial"/>
              <a:cs typeface="Arial"/>
            </a:endParaRPr>
          </a:p>
          <a:p>
            <a:pPr marL="12700">
              <a:lnSpc>
                <a:spcPct val="100000"/>
              </a:lnSpc>
              <a:spcBef>
                <a:spcPts val="405"/>
              </a:spcBef>
            </a:pPr>
            <a:r>
              <a:rPr sz="1050" spc="10" dirty="0">
                <a:latin typeface="Arial"/>
                <a:cs typeface="Arial"/>
              </a:rPr>
              <a:t>a</a:t>
            </a:r>
            <a:endParaRPr sz="1050">
              <a:latin typeface="Arial"/>
              <a:cs typeface="Arial"/>
            </a:endParaRPr>
          </a:p>
        </p:txBody>
      </p:sp>
      <p:sp>
        <p:nvSpPr>
          <p:cNvPr id="162" name="object 162"/>
          <p:cNvSpPr txBox="1"/>
          <p:nvPr/>
        </p:nvSpPr>
        <p:spPr>
          <a:xfrm>
            <a:off x="6321561" y="4469274"/>
            <a:ext cx="160655" cy="554990"/>
          </a:xfrm>
          <a:prstGeom prst="rect">
            <a:avLst/>
          </a:prstGeom>
        </p:spPr>
        <p:txBody>
          <a:bodyPr vert="horz" wrap="square" lIns="0" tIns="85725" rIns="0" bIns="0" rtlCol="0">
            <a:spAutoFit/>
          </a:bodyPr>
          <a:lstStyle/>
          <a:p>
            <a:pPr marL="12700">
              <a:lnSpc>
                <a:spcPct val="100000"/>
              </a:lnSpc>
              <a:spcBef>
                <a:spcPts val="675"/>
              </a:spcBef>
            </a:pPr>
            <a:r>
              <a:rPr sz="1600" spc="-5" dirty="0">
                <a:latin typeface="Arial"/>
                <a:cs typeface="Arial"/>
              </a:rPr>
              <a:t>V</a:t>
            </a:r>
            <a:endParaRPr sz="1600">
              <a:latin typeface="Arial"/>
              <a:cs typeface="Arial"/>
            </a:endParaRPr>
          </a:p>
          <a:p>
            <a:pPr marL="12700">
              <a:lnSpc>
                <a:spcPct val="100000"/>
              </a:lnSpc>
              <a:spcBef>
                <a:spcPts val="405"/>
              </a:spcBef>
            </a:pPr>
            <a:r>
              <a:rPr sz="1050" spc="10" dirty="0">
                <a:latin typeface="Arial"/>
                <a:cs typeface="Arial"/>
              </a:rPr>
              <a:t>a</a:t>
            </a:r>
            <a:endParaRPr sz="1050">
              <a:latin typeface="Arial"/>
              <a:cs typeface="Arial"/>
            </a:endParaRPr>
          </a:p>
        </p:txBody>
      </p:sp>
      <p:sp>
        <p:nvSpPr>
          <p:cNvPr id="163" name="object 163"/>
          <p:cNvSpPr txBox="1"/>
          <p:nvPr/>
        </p:nvSpPr>
        <p:spPr>
          <a:xfrm>
            <a:off x="4164413" y="2193638"/>
            <a:ext cx="81915"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Arial"/>
                <a:cs typeface="Arial"/>
              </a:rPr>
              <a:t>I</a:t>
            </a:r>
            <a:endParaRPr sz="1600">
              <a:latin typeface="Arial"/>
              <a:cs typeface="Arial"/>
            </a:endParaRPr>
          </a:p>
        </p:txBody>
      </p:sp>
      <p:sp>
        <p:nvSpPr>
          <p:cNvPr id="164" name="object 164"/>
          <p:cNvSpPr txBox="1"/>
          <p:nvPr/>
        </p:nvSpPr>
        <p:spPr>
          <a:xfrm>
            <a:off x="4220801" y="2170923"/>
            <a:ext cx="393700" cy="554990"/>
          </a:xfrm>
          <a:prstGeom prst="rect">
            <a:avLst/>
          </a:prstGeom>
        </p:spPr>
        <p:txBody>
          <a:bodyPr vert="horz" wrap="square" lIns="0" tIns="85725" rIns="0" bIns="0" rtlCol="0">
            <a:spAutoFit/>
          </a:bodyPr>
          <a:lstStyle/>
          <a:p>
            <a:pPr marL="12700">
              <a:lnSpc>
                <a:spcPct val="100000"/>
              </a:lnSpc>
              <a:spcBef>
                <a:spcPts val="675"/>
              </a:spcBef>
              <a:tabLst>
                <a:tab pos="245110" algn="l"/>
              </a:tabLst>
            </a:pPr>
            <a:r>
              <a:rPr sz="1050" spc="-50" dirty="0">
                <a:latin typeface="Arial"/>
                <a:cs typeface="Arial"/>
              </a:rPr>
              <a:t>a</a:t>
            </a:r>
            <a:r>
              <a:rPr sz="1050" dirty="0">
                <a:latin typeface="Arial"/>
                <a:cs typeface="Arial"/>
              </a:rPr>
              <a:t>	</a:t>
            </a:r>
            <a:r>
              <a:rPr sz="1600" spc="-50" dirty="0">
                <a:latin typeface="Arial"/>
                <a:cs typeface="Arial"/>
              </a:rPr>
              <a:t>V</a:t>
            </a:r>
            <a:endParaRPr sz="1600">
              <a:latin typeface="Arial"/>
              <a:cs typeface="Arial"/>
            </a:endParaRPr>
          </a:p>
          <a:p>
            <a:pPr marL="245110">
              <a:lnSpc>
                <a:spcPct val="100000"/>
              </a:lnSpc>
              <a:spcBef>
                <a:spcPts val="405"/>
              </a:spcBef>
            </a:pPr>
            <a:r>
              <a:rPr sz="1050" spc="10" dirty="0">
                <a:latin typeface="Arial"/>
                <a:cs typeface="Arial"/>
              </a:rPr>
              <a:t>a</a:t>
            </a:r>
            <a:endParaRPr sz="1050">
              <a:latin typeface="Arial"/>
              <a:cs typeface="Arial"/>
            </a:endParaRPr>
          </a:p>
        </p:txBody>
      </p:sp>
      <p:sp>
        <p:nvSpPr>
          <p:cNvPr id="165" name="object 165"/>
          <p:cNvSpPr txBox="1"/>
          <p:nvPr/>
        </p:nvSpPr>
        <p:spPr>
          <a:xfrm>
            <a:off x="6088056" y="2203852"/>
            <a:ext cx="81915"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Arial"/>
                <a:cs typeface="Arial"/>
              </a:rPr>
              <a:t>I</a:t>
            </a:r>
            <a:endParaRPr sz="1600">
              <a:latin typeface="Arial"/>
              <a:cs typeface="Arial"/>
            </a:endParaRPr>
          </a:p>
        </p:txBody>
      </p:sp>
      <p:sp>
        <p:nvSpPr>
          <p:cNvPr id="166" name="object 166"/>
          <p:cNvSpPr txBox="1"/>
          <p:nvPr/>
        </p:nvSpPr>
        <p:spPr>
          <a:xfrm>
            <a:off x="6144444" y="2319676"/>
            <a:ext cx="100965" cy="188595"/>
          </a:xfrm>
          <a:prstGeom prst="rect">
            <a:avLst/>
          </a:prstGeom>
        </p:spPr>
        <p:txBody>
          <a:bodyPr vert="horz" wrap="square" lIns="0" tIns="14604" rIns="0" bIns="0" rtlCol="0">
            <a:spAutoFit/>
          </a:bodyPr>
          <a:lstStyle/>
          <a:p>
            <a:pPr marL="12700">
              <a:lnSpc>
                <a:spcPct val="100000"/>
              </a:lnSpc>
              <a:spcBef>
                <a:spcPts val="114"/>
              </a:spcBef>
            </a:pPr>
            <a:r>
              <a:rPr sz="1050" spc="10" dirty="0">
                <a:latin typeface="Arial"/>
                <a:cs typeface="Arial"/>
              </a:rPr>
              <a:t>a</a:t>
            </a:r>
            <a:endParaRPr sz="1050">
              <a:latin typeface="Arial"/>
              <a:cs typeface="Arial"/>
            </a:endParaRPr>
          </a:p>
        </p:txBody>
      </p:sp>
      <p:sp>
        <p:nvSpPr>
          <p:cNvPr id="167" name="object 167"/>
          <p:cNvSpPr txBox="1"/>
          <p:nvPr/>
        </p:nvSpPr>
        <p:spPr>
          <a:xfrm>
            <a:off x="7944981" y="2203852"/>
            <a:ext cx="81915"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Arial"/>
                <a:cs typeface="Arial"/>
              </a:rPr>
              <a:t>I</a:t>
            </a:r>
            <a:endParaRPr sz="1600">
              <a:latin typeface="Arial"/>
              <a:cs typeface="Arial"/>
            </a:endParaRPr>
          </a:p>
        </p:txBody>
      </p:sp>
      <p:sp>
        <p:nvSpPr>
          <p:cNvPr id="168" name="object 168"/>
          <p:cNvSpPr txBox="1"/>
          <p:nvPr/>
        </p:nvSpPr>
        <p:spPr>
          <a:xfrm>
            <a:off x="8001369" y="2319676"/>
            <a:ext cx="100965" cy="188595"/>
          </a:xfrm>
          <a:prstGeom prst="rect">
            <a:avLst/>
          </a:prstGeom>
        </p:spPr>
        <p:txBody>
          <a:bodyPr vert="horz" wrap="square" lIns="0" tIns="14604" rIns="0" bIns="0" rtlCol="0">
            <a:spAutoFit/>
          </a:bodyPr>
          <a:lstStyle/>
          <a:p>
            <a:pPr marL="12700">
              <a:lnSpc>
                <a:spcPct val="100000"/>
              </a:lnSpc>
              <a:spcBef>
                <a:spcPts val="114"/>
              </a:spcBef>
            </a:pPr>
            <a:r>
              <a:rPr sz="1050" spc="10" dirty="0">
                <a:latin typeface="Arial"/>
                <a:cs typeface="Arial"/>
              </a:rPr>
              <a:t>a</a:t>
            </a:r>
            <a:endParaRPr sz="1050">
              <a:latin typeface="Arial"/>
              <a:cs typeface="Arial"/>
            </a:endParaRPr>
          </a:p>
        </p:txBody>
      </p:sp>
      <p:sp>
        <p:nvSpPr>
          <p:cNvPr id="169" name="object 169"/>
          <p:cNvSpPr txBox="1"/>
          <p:nvPr/>
        </p:nvSpPr>
        <p:spPr>
          <a:xfrm>
            <a:off x="6043578" y="4502201"/>
            <a:ext cx="81915"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Arial"/>
                <a:cs typeface="Arial"/>
              </a:rPr>
              <a:t>I</a:t>
            </a:r>
            <a:endParaRPr sz="1600">
              <a:latin typeface="Arial"/>
              <a:cs typeface="Arial"/>
            </a:endParaRPr>
          </a:p>
        </p:txBody>
      </p:sp>
      <p:sp>
        <p:nvSpPr>
          <p:cNvPr id="170" name="object 170"/>
          <p:cNvSpPr txBox="1"/>
          <p:nvPr/>
        </p:nvSpPr>
        <p:spPr>
          <a:xfrm>
            <a:off x="6099966" y="4618025"/>
            <a:ext cx="100965" cy="188595"/>
          </a:xfrm>
          <a:prstGeom prst="rect">
            <a:avLst/>
          </a:prstGeom>
        </p:spPr>
        <p:txBody>
          <a:bodyPr vert="horz" wrap="square" lIns="0" tIns="14604" rIns="0" bIns="0" rtlCol="0">
            <a:spAutoFit/>
          </a:bodyPr>
          <a:lstStyle/>
          <a:p>
            <a:pPr marL="12700">
              <a:lnSpc>
                <a:spcPct val="100000"/>
              </a:lnSpc>
              <a:spcBef>
                <a:spcPts val="114"/>
              </a:spcBef>
            </a:pPr>
            <a:r>
              <a:rPr sz="1050" spc="10" dirty="0">
                <a:latin typeface="Arial"/>
                <a:cs typeface="Arial"/>
              </a:rPr>
              <a:t>a</a:t>
            </a:r>
            <a:endParaRPr sz="1050">
              <a:latin typeface="Arial"/>
              <a:cs typeface="Arial"/>
            </a:endParaRPr>
          </a:p>
        </p:txBody>
      </p:sp>
      <p:sp>
        <p:nvSpPr>
          <p:cNvPr id="171" name="object 171"/>
          <p:cNvSpPr txBox="1"/>
          <p:nvPr/>
        </p:nvSpPr>
        <p:spPr>
          <a:xfrm>
            <a:off x="3285988" y="1815687"/>
            <a:ext cx="160655"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Arial"/>
                <a:cs typeface="Arial"/>
              </a:rPr>
              <a:t>V</a:t>
            </a:r>
            <a:endParaRPr sz="1600">
              <a:latin typeface="Arial"/>
              <a:cs typeface="Arial"/>
            </a:endParaRPr>
          </a:p>
        </p:txBody>
      </p:sp>
      <p:sp>
        <p:nvSpPr>
          <p:cNvPr id="172" name="object 172"/>
          <p:cNvSpPr txBox="1"/>
          <p:nvPr/>
        </p:nvSpPr>
        <p:spPr>
          <a:xfrm>
            <a:off x="3285988" y="2108295"/>
            <a:ext cx="93345" cy="188595"/>
          </a:xfrm>
          <a:prstGeom prst="rect">
            <a:avLst/>
          </a:prstGeom>
        </p:spPr>
        <p:txBody>
          <a:bodyPr vert="horz" wrap="square" lIns="0" tIns="14604" rIns="0" bIns="0" rtlCol="0">
            <a:spAutoFit/>
          </a:bodyPr>
          <a:lstStyle/>
          <a:p>
            <a:pPr marL="12700">
              <a:lnSpc>
                <a:spcPct val="100000"/>
              </a:lnSpc>
              <a:spcBef>
                <a:spcPts val="114"/>
              </a:spcBef>
            </a:pPr>
            <a:r>
              <a:rPr sz="1050" spc="5" dirty="0">
                <a:latin typeface="Arial"/>
                <a:cs typeface="Arial"/>
              </a:rPr>
              <a:t>c</a:t>
            </a:r>
            <a:endParaRPr sz="1050">
              <a:latin typeface="Arial"/>
              <a:cs typeface="Arial"/>
            </a:endParaRPr>
          </a:p>
        </p:txBody>
      </p:sp>
      <p:sp>
        <p:nvSpPr>
          <p:cNvPr id="173" name="object 173"/>
          <p:cNvSpPr txBox="1"/>
          <p:nvPr/>
        </p:nvSpPr>
        <p:spPr>
          <a:xfrm>
            <a:off x="3594167" y="1876975"/>
            <a:ext cx="200660" cy="269240"/>
          </a:xfrm>
          <a:prstGeom prst="rect">
            <a:avLst/>
          </a:prstGeom>
        </p:spPr>
        <p:txBody>
          <a:bodyPr vert="horz" wrap="square" lIns="0" tIns="12065" rIns="0" bIns="0" rtlCol="0">
            <a:spAutoFit/>
          </a:bodyPr>
          <a:lstStyle/>
          <a:p>
            <a:pPr marL="38100">
              <a:lnSpc>
                <a:spcPct val="100000"/>
              </a:lnSpc>
              <a:spcBef>
                <a:spcPts val="95"/>
              </a:spcBef>
            </a:pPr>
            <a:r>
              <a:rPr sz="1600" spc="-25" dirty="0">
                <a:latin typeface="Arial"/>
                <a:cs typeface="Arial"/>
              </a:rPr>
              <a:t>I</a:t>
            </a:r>
            <a:r>
              <a:rPr sz="1575" spc="-37" baseline="-21164" dirty="0">
                <a:latin typeface="Arial"/>
                <a:cs typeface="Arial"/>
              </a:rPr>
              <a:t>c</a:t>
            </a:r>
            <a:endParaRPr sz="1575" baseline="-21164">
              <a:latin typeface="Arial"/>
              <a:cs typeface="Arial"/>
            </a:endParaRPr>
          </a:p>
        </p:txBody>
      </p:sp>
      <p:sp>
        <p:nvSpPr>
          <p:cNvPr id="174" name="object 174"/>
          <p:cNvSpPr txBox="1"/>
          <p:nvPr/>
        </p:nvSpPr>
        <p:spPr>
          <a:xfrm>
            <a:off x="5451092" y="1907621"/>
            <a:ext cx="200660" cy="269240"/>
          </a:xfrm>
          <a:prstGeom prst="rect">
            <a:avLst/>
          </a:prstGeom>
        </p:spPr>
        <p:txBody>
          <a:bodyPr vert="horz" wrap="square" lIns="0" tIns="12065" rIns="0" bIns="0" rtlCol="0">
            <a:spAutoFit/>
          </a:bodyPr>
          <a:lstStyle/>
          <a:p>
            <a:pPr marL="38100">
              <a:lnSpc>
                <a:spcPct val="100000"/>
              </a:lnSpc>
              <a:spcBef>
                <a:spcPts val="95"/>
              </a:spcBef>
            </a:pPr>
            <a:r>
              <a:rPr sz="1600" spc="-25" dirty="0">
                <a:latin typeface="Arial"/>
                <a:cs typeface="Arial"/>
              </a:rPr>
              <a:t>I</a:t>
            </a:r>
            <a:r>
              <a:rPr sz="1575" spc="-37" baseline="-21164" dirty="0">
                <a:latin typeface="Arial"/>
                <a:cs typeface="Arial"/>
              </a:rPr>
              <a:t>c</a:t>
            </a:r>
            <a:endParaRPr sz="1575" baseline="-21164">
              <a:latin typeface="Arial"/>
              <a:cs typeface="Arial"/>
            </a:endParaRPr>
          </a:p>
        </p:txBody>
      </p:sp>
      <p:grpSp>
        <p:nvGrpSpPr>
          <p:cNvPr id="175" name="object 175"/>
          <p:cNvGrpSpPr/>
          <p:nvPr/>
        </p:nvGrpSpPr>
        <p:grpSpPr>
          <a:xfrm>
            <a:off x="8154903" y="1228605"/>
            <a:ext cx="418465" cy="361315"/>
            <a:chOff x="8154903" y="1228605"/>
            <a:chExt cx="418465" cy="361315"/>
          </a:xfrm>
        </p:grpSpPr>
        <p:sp>
          <p:nvSpPr>
            <p:cNvPr id="176" name="object 176"/>
            <p:cNvSpPr/>
            <p:nvPr/>
          </p:nvSpPr>
          <p:spPr>
            <a:xfrm>
              <a:off x="8231389" y="1262922"/>
              <a:ext cx="335280" cy="320675"/>
            </a:xfrm>
            <a:custGeom>
              <a:avLst/>
              <a:gdLst/>
              <a:ahLst/>
              <a:cxnLst/>
              <a:rect l="l" t="t" r="r" b="b"/>
              <a:pathLst>
                <a:path w="335279" h="320675">
                  <a:moveTo>
                    <a:pt x="0" y="0"/>
                  </a:moveTo>
                  <a:lnTo>
                    <a:pt x="50789" y="10275"/>
                  </a:lnTo>
                  <a:lnTo>
                    <a:pt x="98835" y="25371"/>
                  </a:lnTo>
                  <a:lnTo>
                    <a:pt x="143696" y="44940"/>
                  </a:lnTo>
                  <a:lnTo>
                    <a:pt x="184933" y="68630"/>
                  </a:lnTo>
                  <a:lnTo>
                    <a:pt x="222103" y="96093"/>
                  </a:lnTo>
                  <a:lnTo>
                    <a:pt x="254764" y="126978"/>
                  </a:lnTo>
                  <a:lnTo>
                    <a:pt x="282477" y="160936"/>
                  </a:lnTo>
                  <a:lnTo>
                    <a:pt x="304800" y="197619"/>
                  </a:lnTo>
                  <a:lnTo>
                    <a:pt x="321291" y="236674"/>
                  </a:lnTo>
                  <a:lnTo>
                    <a:pt x="331509" y="277755"/>
                  </a:lnTo>
                  <a:lnTo>
                    <a:pt x="335013" y="320509"/>
                  </a:lnTo>
                </a:path>
              </a:pathLst>
            </a:custGeom>
            <a:ln w="12700">
              <a:solidFill>
                <a:srgbClr val="000000"/>
              </a:solidFill>
            </a:ln>
          </p:spPr>
          <p:txBody>
            <a:bodyPr wrap="square" lIns="0" tIns="0" rIns="0" bIns="0" rtlCol="0"/>
            <a:lstStyle/>
            <a:p>
              <a:endParaRPr/>
            </a:p>
          </p:txBody>
        </p:sp>
        <p:sp>
          <p:nvSpPr>
            <p:cNvPr id="177" name="object 177"/>
            <p:cNvSpPr/>
            <p:nvPr/>
          </p:nvSpPr>
          <p:spPr>
            <a:xfrm>
              <a:off x="8154903" y="1228605"/>
              <a:ext cx="129539" cy="76200"/>
            </a:xfrm>
            <a:custGeom>
              <a:avLst/>
              <a:gdLst/>
              <a:ahLst/>
              <a:cxnLst/>
              <a:rect l="l" t="t" r="r" b="b"/>
              <a:pathLst>
                <a:path w="129540" h="76200">
                  <a:moveTo>
                    <a:pt x="129451" y="0"/>
                  </a:moveTo>
                  <a:lnTo>
                    <a:pt x="0" y="28689"/>
                  </a:lnTo>
                  <a:lnTo>
                    <a:pt x="123863" y="75996"/>
                  </a:lnTo>
                  <a:lnTo>
                    <a:pt x="75996" y="34277"/>
                  </a:lnTo>
                  <a:lnTo>
                    <a:pt x="129451" y="0"/>
                  </a:lnTo>
                  <a:close/>
                </a:path>
              </a:pathLst>
            </a:custGeom>
            <a:solidFill>
              <a:srgbClr val="000000"/>
            </a:solidFill>
          </p:spPr>
          <p:txBody>
            <a:bodyPr wrap="square" lIns="0" tIns="0" rIns="0" bIns="0" rtlCol="0"/>
            <a:lstStyle/>
            <a:p>
              <a:endParaRPr/>
            </a:p>
          </p:txBody>
        </p:sp>
      </p:grpSp>
      <p:sp>
        <p:nvSpPr>
          <p:cNvPr id="178" name="object 178"/>
          <p:cNvSpPr txBox="1"/>
          <p:nvPr/>
        </p:nvSpPr>
        <p:spPr>
          <a:xfrm>
            <a:off x="8156247" y="1377970"/>
            <a:ext cx="365760" cy="208279"/>
          </a:xfrm>
          <a:prstGeom prst="rect">
            <a:avLst/>
          </a:prstGeom>
        </p:spPr>
        <p:txBody>
          <a:bodyPr vert="horz" wrap="square" lIns="0" tIns="12700" rIns="0" bIns="0" rtlCol="0">
            <a:spAutoFit/>
          </a:bodyPr>
          <a:lstStyle/>
          <a:p>
            <a:pPr marL="12700">
              <a:lnSpc>
                <a:spcPct val="100000"/>
              </a:lnSpc>
              <a:spcBef>
                <a:spcPts val="100"/>
              </a:spcBef>
            </a:pPr>
            <a:r>
              <a:rPr sz="1200" spc="-10" dirty="0">
                <a:latin typeface="Arial Narrow"/>
                <a:cs typeface="Arial Narrow"/>
              </a:rPr>
              <a:t>A-B-</a:t>
            </a:r>
            <a:r>
              <a:rPr sz="1200" spc="-50" dirty="0">
                <a:latin typeface="Arial Narrow"/>
                <a:cs typeface="Arial Narrow"/>
              </a:rPr>
              <a:t>C</a:t>
            </a:r>
            <a:endParaRPr sz="1200">
              <a:latin typeface="Arial Narrow"/>
              <a:cs typeface="Arial Narrow"/>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52074" y="1066800"/>
            <a:ext cx="7438390" cy="3467937"/>
          </a:xfrm>
          <a:prstGeom prst="rect">
            <a:avLst/>
          </a:prstGeom>
        </p:spPr>
        <p:txBody>
          <a:bodyPr vert="horz" wrap="square" lIns="0" tIns="12700" rIns="0" bIns="0" rtlCol="0">
            <a:spAutoFit/>
          </a:bodyPr>
          <a:lstStyle/>
          <a:p>
            <a:pPr marL="1270" algn="ctr">
              <a:lnSpc>
                <a:spcPts val="6840"/>
              </a:lnSpc>
              <a:spcBef>
                <a:spcPts val="100"/>
              </a:spcBef>
            </a:pPr>
            <a:r>
              <a:rPr sz="6600" dirty="0">
                <a:solidFill>
                  <a:schemeClr val="accent1"/>
                </a:solidFill>
                <a:effectLst>
                  <a:outerShdw blurRad="38100" dist="38100" dir="2700000" algn="tl">
                    <a:srgbClr val="000000">
                      <a:alpha val="43137"/>
                    </a:srgbClr>
                  </a:outerShdw>
                </a:effectLst>
                <a:latin typeface="+mj-lt"/>
                <a:cs typeface="Arial"/>
              </a:rPr>
              <a:t>Let</a:t>
            </a:r>
            <a:r>
              <a:rPr lang="en-US" sz="6600" dirty="0">
                <a:solidFill>
                  <a:schemeClr val="accent1"/>
                </a:solidFill>
                <a:effectLst>
                  <a:outerShdw blurRad="38100" dist="38100" dir="2700000" algn="tl">
                    <a:srgbClr val="000000">
                      <a:alpha val="43137"/>
                    </a:srgbClr>
                  </a:outerShdw>
                </a:effectLst>
                <a:latin typeface="+mj-lt"/>
                <a:cs typeface="Arial"/>
              </a:rPr>
              <a:t>'</a:t>
            </a:r>
            <a:r>
              <a:rPr sz="6600" dirty="0">
                <a:solidFill>
                  <a:schemeClr val="accent1"/>
                </a:solidFill>
                <a:effectLst>
                  <a:outerShdw blurRad="38100" dist="38100" dir="2700000" algn="tl">
                    <a:srgbClr val="000000">
                      <a:alpha val="43137"/>
                    </a:srgbClr>
                  </a:outerShdw>
                </a:effectLst>
                <a:latin typeface="+mj-lt"/>
                <a:cs typeface="Arial"/>
              </a:rPr>
              <a:t>s</a:t>
            </a:r>
            <a:r>
              <a:rPr sz="6600" spc="-25" dirty="0">
                <a:solidFill>
                  <a:schemeClr val="accent1"/>
                </a:solidFill>
                <a:effectLst>
                  <a:outerShdw blurRad="38100" dist="38100" dir="2700000" algn="tl">
                    <a:srgbClr val="000000">
                      <a:alpha val="43137"/>
                    </a:srgbClr>
                  </a:outerShdw>
                </a:effectLst>
                <a:latin typeface="+mj-lt"/>
                <a:cs typeface="Arial"/>
              </a:rPr>
              <a:t> </a:t>
            </a:r>
            <a:r>
              <a:rPr sz="6600" spc="-20" dirty="0">
                <a:solidFill>
                  <a:schemeClr val="accent1"/>
                </a:solidFill>
                <a:effectLst>
                  <a:outerShdw blurRad="38100" dist="38100" dir="2700000" algn="tl">
                    <a:srgbClr val="000000">
                      <a:alpha val="43137"/>
                    </a:srgbClr>
                  </a:outerShdw>
                </a:effectLst>
                <a:latin typeface="+mj-lt"/>
                <a:cs typeface="Arial"/>
              </a:rPr>
              <a:t>Talk</a:t>
            </a:r>
            <a:r>
              <a:rPr lang="en-US" sz="6600" spc="-20" dirty="0">
                <a:solidFill>
                  <a:schemeClr val="accent1"/>
                </a:solidFill>
                <a:effectLst>
                  <a:outerShdw blurRad="38100" dist="38100" dir="2700000" algn="tl">
                    <a:srgbClr val="000000">
                      <a:alpha val="43137"/>
                    </a:srgbClr>
                  </a:outerShdw>
                </a:effectLst>
                <a:latin typeface="+mj-lt"/>
                <a:cs typeface="Arial"/>
              </a:rPr>
              <a:t> </a:t>
            </a:r>
            <a:r>
              <a:rPr sz="6600" dirty="0">
                <a:solidFill>
                  <a:schemeClr val="accent1"/>
                </a:solidFill>
                <a:effectLst>
                  <a:outerShdw blurRad="38100" dist="38100" dir="2700000" algn="tl">
                    <a:srgbClr val="000000">
                      <a:alpha val="43137"/>
                    </a:srgbClr>
                  </a:outerShdw>
                </a:effectLst>
                <a:latin typeface="+mj-lt"/>
                <a:cs typeface="Arial"/>
              </a:rPr>
              <a:t>about</a:t>
            </a:r>
            <a:r>
              <a:rPr sz="6600" spc="-15" dirty="0">
                <a:solidFill>
                  <a:schemeClr val="accent1"/>
                </a:solidFill>
                <a:effectLst>
                  <a:outerShdw blurRad="38100" dist="38100" dir="2700000" algn="tl">
                    <a:srgbClr val="000000">
                      <a:alpha val="43137"/>
                    </a:srgbClr>
                  </a:outerShdw>
                </a:effectLst>
                <a:latin typeface="+mj-lt"/>
                <a:cs typeface="Arial"/>
              </a:rPr>
              <a:t> </a:t>
            </a:r>
            <a:br>
              <a:rPr lang="en-US" sz="6600" spc="-15" dirty="0">
                <a:solidFill>
                  <a:schemeClr val="accent1"/>
                </a:solidFill>
                <a:effectLst>
                  <a:outerShdw blurRad="38100" dist="38100" dir="2700000" algn="tl">
                    <a:srgbClr val="000000">
                      <a:alpha val="43137"/>
                    </a:srgbClr>
                  </a:outerShdw>
                </a:effectLst>
                <a:latin typeface="+mj-lt"/>
                <a:cs typeface="Arial"/>
              </a:rPr>
            </a:br>
            <a:r>
              <a:rPr lang="en-US" sz="6600" dirty="0">
                <a:solidFill>
                  <a:schemeClr val="accent1"/>
                </a:solidFill>
                <a:effectLst>
                  <a:outerShdw blurRad="38100" dist="38100" dir="2700000" algn="tl">
                    <a:srgbClr val="000000">
                      <a:alpha val="43137"/>
                    </a:srgbClr>
                  </a:outerShdw>
                </a:effectLst>
                <a:latin typeface="+mj-lt"/>
                <a:cs typeface="Arial"/>
              </a:rPr>
              <a:t>W</a:t>
            </a:r>
            <a:r>
              <a:rPr sz="6600" dirty="0">
                <a:solidFill>
                  <a:schemeClr val="accent1"/>
                </a:solidFill>
                <a:effectLst>
                  <a:outerShdw blurRad="38100" dist="38100" dir="2700000" algn="tl">
                    <a:srgbClr val="000000">
                      <a:alpha val="43137"/>
                    </a:srgbClr>
                  </a:outerShdw>
                </a:effectLst>
                <a:latin typeface="+mj-lt"/>
                <a:cs typeface="Arial"/>
              </a:rPr>
              <a:t>hy</a:t>
            </a:r>
            <a:r>
              <a:rPr sz="6600" spc="-15" dirty="0">
                <a:solidFill>
                  <a:schemeClr val="accent1"/>
                </a:solidFill>
                <a:effectLst>
                  <a:outerShdw blurRad="38100" dist="38100" dir="2700000" algn="tl">
                    <a:srgbClr val="000000">
                      <a:alpha val="43137"/>
                    </a:srgbClr>
                  </a:outerShdw>
                </a:effectLst>
                <a:latin typeface="+mj-lt"/>
                <a:cs typeface="Arial"/>
              </a:rPr>
              <a:t> </a:t>
            </a:r>
            <a:r>
              <a:rPr lang="en-US" sz="6600" spc="-25" dirty="0">
                <a:solidFill>
                  <a:schemeClr val="accent1"/>
                </a:solidFill>
                <a:effectLst>
                  <a:outerShdw blurRad="38100" dist="38100" dir="2700000" algn="tl">
                    <a:srgbClr val="000000">
                      <a:alpha val="43137"/>
                    </a:srgbClr>
                  </a:outerShdw>
                </a:effectLst>
                <a:latin typeface="+mj-lt"/>
                <a:cs typeface="Arial"/>
              </a:rPr>
              <a:t>W</a:t>
            </a:r>
            <a:r>
              <a:rPr sz="6600" spc="-25" dirty="0">
                <a:solidFill>
                  <a:schemeClr val="accent1"/>
                </a:solidFill>
                <a:effectLst>
                  <a:outerShdw blurRad="38100" dist="38100" dir="2700000" algn="tl">
                    <a:srgbClr val="000000">
                      <a:alpha val="43137"/>
                    </a:srgbClr>
                  </a:outerShdw>
                </a:effectLst>
                <a:latin typeface="+mj-lt"/>
                <a:cs typeface="Arial"/>
              </a:rPr>
              <a:t>e</a:t>
            </a:r>
            <a:r>
              <a:rPr lang="en-US" sz="6600" spc="-25" dirty="0">
                <a:solidFill>
                  <a:schemeClr val="accent1"/>
                </a:solidFill>
                <a:effectLst>
                  <a:outerShdw blurRad="38100" dist="38100" dir="2700000" algn="tl">
                    <a:srgbClr val="000000">
                      <a:alpha val="43137"/>
                    </a:srgbClr>
                  </a:outerShdw>
                </a:effectLst>
                <a:latin typeface="+mj-lt"/>
                <a:cs typeface="Arial"/>
              </a:rPr>
              <a:t> </a:t>
            </a:r>
            <a:r>
              <a:rPr lang="en-US" sz="6600" spc="-20" dirty="0">
                <a:solidFill>
                  <a:schemeClr val="accent1"/>
                </a:solidFill>
                <a:effectLst>
                  <a:outerShdw blurRad="38100" dist="38100" dir="2700000" algn="tl">
                    <a:srgbClr val="000000">
                      <a:alpha val="43137"/>
                    </a:srgbClr>
                  </a:outerShdw>
                </a:effectLst>
                <a:latin typeface="+mj-lt"/>
                <a:cs typeface="Arial"/>
              </a:rPr>
              <a:t>N</a:t>
            </a:r>
            <a:r>
              <a:rPr sz="6600" spc="-20" dirty="0">
                <a:solidFill>
                  <a:schemeClr val="accent1"/>
                </a:solidFill>
                <a:effectLst>
                  <a:outerShdw blurRad="38100" dist="38100" dir="2700000" algn="tl">
                    <a:srgbClr val="000000">
                      <a:alpha val="43137"/>
                    </a:srgbClr>
                  </a:outerShdw>
                </a:effectLst>
                <a:latin typeface="+mj-lt"/>
                <a:cs typeface="Arial"/>
              </a:rPr>
              <a:t>eed</a:t>
            </a:r>
            <a:r>
              <a:rPr lang="en-US" sz="6600" spc="-20" dirty="0">
                <a:solidFill>
                  <a:schemeClr val="accent1"/>
                </a:solidFill>
                <a:effectLst>
                  <a:outerShdw blurRad="38100" dist="38100" dir="2700000" algn="tl">
                    <a:srgbClr val="000000">
                      <a:alpha val="43137"/>
                    </a:srgbClr>
                  </a:outerShdw>
                </a:effectLst>
                <a:latin typeface="+mj-lt"/>
                <a:cs typeface="Arial"/>
              </a:rPr>
              <a:t> </a:t>
            </a:r>
            <a:r>
              <a:rPr sz="6600" spc="-25" dirty="0">
                <a:solidFill>
                  <a:schemeClr val="accent1"/>
                </a:solidFill>
                <a:effectLst>
                  <a:outerShdw blurRad="38100" dist="38100" dir="2700000" algn="tl">
                    <a:srgbClr val="000000">
                      <a:alpha val="43137"/>
                    </a:srgbClr>
                  </a:outerShdw>
                </a:effectLst>
                <a:latin typeface="+mj-lt"/>
                <a:cs typeface="Arial"/>
              </a:rPr>
              <a:t>to </a:t>
            </a:r>
            <a:r>
              <a:rPr lang="en-US" sz="6600" spc="-10" dirty="0">
                <a:solidFill>
                  <a:schemeClr val="accent1"/>
                </a:solidFill>
                <a:effectLst>
                  <a:outerShdw blurRad="38100" dist="38100" dir="2700000" algn="tl">
                    <a:srgbClr val="000000">
                      <a:alpha val="43137"/>
                    </a:srgbClr>
                  </a:outerShdw>
                </a:effectLst>
                <a:latin typeface="+mj-lt"/>
                <a:cs typeface="Arial"/>
              </a:rPr>
              <a:t>U</a:t>
            </a:r>
            <a:r>
              <a:rPr sz="6600" spc="-10" dirty="0">
                <a:solidFill>
                  <a:schemeClr val="accent1"/>
                </a:solidFill>
                <a:effectLst>
                  <a:outerShdw blurRad="38100" dist="38100" dir="2700000" algn="tl">
                    <a:srgbClr val="000000">
                      <a:alpha val="43137"/>
                    </a:srgbClr>
                  </a:outerShdw>
                </a:effectLst>
                <a:latin typeface="+mj-lt"/>
                <a:cs typeface="Arial"/>
              </a:rPr>
              <a:t>nderstand</a:t>
            </a:r>
            <a:endParaRPr sz="6600" dirty="0">
              <a:solidFill>
                <a:schemeClr val="accent1"/>
              </a:solidFill>
              <a:effectLst>
                <a:outerShdw blurRad="38100" dist="38100" dir="2700000" algn="tl">
                  <a:srgbClr val="000000">
                    <a:alpha val="43137"/>
                  </a:srgbClr>
                </a:outerShdw>
              </a:effectLst>
              <a:latin typeface="+mj-lt"/>
              <a:cs typeface="Arial"/>
            </a:endParaRPr>
          </a:p>
          <a:p>
            <a:pPr algn="ctr">
              <a:lnSpc>
                <a:spcPts val="6385"/>
              </a:lnSpc>
            </a:pPr>
            <a:r>
              <a:rPr sz="6600" spc="-10" dirty="0">
                <a:solidFill>
                  <a:schemeClr val="accent1"/>
                </a:solidFill>
                <a:effectLst>
                  <a:outerShdw blurRad="38100" dist="38100" dir="2700000" algn="tl">
                    <a:srgbClr val="000000">
                      <a:alpha val="43137"/>
                    </a:srgbClr>
                  </a:outerShdw>
                </a:effectLst>
                <a:latin typeface="+mj-lt"/>
                <a:cs typeface="Arial"/>
              </a:rPr>
              <a:t>Vectors.</a:t>
            </a:r>
            <a:endParaRPr sz="6600" dirty="0">
              <a:solidFill>
                <a:schemeClr val="accent1"/>
              </a:solidFill>
              <a:effectLst>
                <a:outerShdw blurRad="38100" dist="38100" dir="2700000" algn="tl">
                  <a:srgbClr val="000000">
                    <a:alpha val="43137"/>
                  </a:srgbClr>
                </a:outerShdw>
              </a:effectLst>
              <a:latin typeface="+mj-lt"/>
              <a:cs typeface="Arial"/>
            </a:endParaRPr>
          </a:p>
        </p:txBody>
      </p:sp>
      <p:sp>
        <p:nvSpPr>
          <p:cNvPr id="3" name="object 3"/>
          <p:cNvSpPr txBox="1">
            <a:spLocks noGrp="1"/>
          </p:cNvSpPr>
          <p:nvPr>
            <p:ph type="sldNum" sz="quarter" idx="4"/>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32</a:t>
            </a:fld>
            <a:endParaRPr spc="-25" dirty="0"/>
          </a:p>
        </p:txBody>
      </p:sp>
      <p:pic>
        <p:nvPicPr>
          <p:cNvPr id="1026" name="Picture 2" descr="How to Bring Discussions Back Into Discussion Forums">
            <a:extLst>
              <a:ext uri="{FF2B5EF4-FFF2-40B4-BE49-F238E27FC236}">
                <a16:creationId xmlns:a16="http://schemas.microsoft.com/office/drawing/2014/main" id="{42BDFC56-DA24-3C98-961A-6A6C1B515AA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495" b="12815"/>
          <a:stretch/>
        </p:blipFill>
        <p:spPr bwMode="auto">
          <a:xfrm>
            <a:off x="1561369" y="4533900"/>
            <a:ext cx="6019800" cy="20891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52600" y="76200"/>
            <a:ext cx="6958399" cy="810827"/>
          </a:xfrm>
          <a:prstGeom prst="rect">
            <a:avLst/>
          </a:prstGeom>
        </p:spPr>
        <p:txBody>
          <a:bodyPr vert="horz" wrap="square" lIns="0" tIns="13335" rIns="0" bIns="0" rtlCol="0">
            <a:spAutoFit/>
          </a:bodyPr>
          <a:lstStyle/>
          <a:p>
            <a:pPr marL="1184275">
              <a:lnSpc>
                <a:spcPct val="100000"/>
              </a:lnSpc>
              <a:spcBef>
                <a:spcPts val="105"/>
              </a:spcBef>
            </a:pPr>
            <a:r>
              <a:rPr dirty="0"/>
              <a:t>Vector</a:t>
            </a:r>
            <a:r>
              <a:rPr spc="-50" dirty="0"/>
              <a:t> </a:t>
            </a:r>
            <a:r>
              <a:rPr spc="-10" dirty="0"/>
              <a:t>Addition</a:t>
            </a:r>
          </a:p>
        </p:txBody>
      </p:sp>
      <p:sp>
        <p:nvSpPr>
          <p:cNvPr id="5" name="Footer Placeholder 6">
            <a:extLst>
              <a:ext uri="{FF2B5EF4-FFF2-40B4-BE49-F238E27FC236}">
                <a16:creationId xmlns:a16="http://schemas.microsoft.com/office/drawing/2014/main" id="{5C822FE6-FEE2-3016-73F0-8A193876E202}"/>
              </a:ext>
            </a:extLst>
          </p:cNvPr>
          <p:cNvSpPr>
            <a:spLocks noGrp="1"/>
          </p:cNvSpPr>
          <p:nvPr>
            <p:ph type="ftr" sz="quarter" idx="3"/>
          </p:nvPr>
        </p:nvSpPr>
        <p:spPr/>
        <p:txBody>
          <a:bodyPr/>
          <a:lstStyle/>
          <a:p>
            <a:r>
              <a:rPr lang="en-US" dirty="0"/>
              <a:t>tescometering.com</a:t>
            </a:r>
          </a:p>
        </p:txBody>
      </p:sp>
      <p:sp>
        <p:nvSpPr>
          <p:cNvPr id="4" name="object 4"/>
          <p:cNvSpPr txBox="1">
            <a:spLocks noGrp="1"/>
          </p:cNvSpPr>
          <p:nvPr>
            <p:ph type="sldNum" sz="quarter" idx="4"/>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33</a:t>
            </a:fld>
            <a:endParaRPr spc="-25" dirty="0"/>
          </a:p>
        </p:txBody>
      </p:sp>
      <p:pic>
        <p:nvPicPr>
          <p:cNvPr id="3" name="object 3"/>
          <p:cNvPicPr/>
          <p:nvPr/>
        </p:nvPicPr>
        <p:blipFill>
          <a:blip r:embed="rId3" cstate="print"/>
          <a:stretch>
            <a:fillRect/>
          </a:stretch>
        </p:blipFill>
        <p:spPr>
          <a:xfrm>
            <a:off x="1109846" y="1589117"/>
            <a:ext cx="6943356" cy="3400082"/>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28800" y="76200"/>
            <a:ext cx="6958399" cy="810827"/>
          </a:xfrm>
          <a:prstGeom prst="rect">
            <a:avLst/>
          </a:prstGeom>
        </p:spPr>
        <p:txBody>
          <a:bodyPr vert="horz" wrap="square" lIns="0" tIns="13335" rIns="0" bIns="0" rtlCol="0">
            <a:spAutoFit/>
          </a:bodyPr>
          <a:lstStyle/>
          <a:p>
            <a:pPr marL="889635">
              <a:lnSpc>
                <a:spcPct val="100000"/>
              </a:lnSpc>
              <a:spcBef>
                <a:spcPts val="105"/>
              </a:spcBef>
            </a:pPr>
            <a:r>
              <a:rPr dirty="0"/>
              <a:t>Vector</a:t>
            </a:r>
            <a:r>
              <a:rPr spc="-40" dirty="0"/>
              <a:t> </a:t>
            </a:r>
            <a:r>
              <a:rPr spc="-10" dirty="0"/>
              <a:t>Subtraction</a:t>
            </a:r>
          </a:p>
        </p:txBody>
      </p:sp>
      <p:sp>
        <p:nvSpPr>
          <p:cNvPr id="5" name="Footer Placeholder 6">
            <a:extLst>
              <a:ext uri="{FF2B5EF4-FFF2-40B4-BE49-F238E27FC236}">
                <a16:creationId xmlns:a16="http://schemas.microsoft.com/office/drawing/2014/main" id="{EA3A8526-8C08-0F79-1157-CC421DD37FF6}"/>
              </a:ext>
            </a:extLst>
          </p:cNvPr>
          <p:cNvSpPr>
            <a:spLocks noGrp="1"/>
          </p:cNvSpPr>
          <p:nvPr>
            <p:ph type="ftr" sz="quarter" idx="3"/>
          </p:nvPr>
        </p:nvSpPr>
        <p:spPr/>
        <p:txBody>
          <a:bodyPr/>
          <a:lstStyle/>
          <a:p>
            <a:r>
              <a:rPr lang="en-US" dirty="0"/>
              <a:t>tescometering.com</a:t>
            </a:r>
          </a:p>
        </p:txBody>
      </p:sp>
      <p:sp>
        <p:nvSpPr>
          <p:cNvPr id="4" name="object 4"/>
          <p:cNvSpPr txBox="1">
            <a:spLocks noGrp="1"/>
          </p:cNvSpPr>
          <p:nvPr>
            <p:ph type="sldNum" sz="quarter" idx="4"/>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34</a:t>
            </a:fld>
            <a:endParaRPr spc="-25" dirty="0"/>
          </a:p>
        </p:txBody>
      </p:sp>
      <p:pic>
        <p:nvPicPr>
          <p:cNvPr id="3" name="object 3"/>
          <p:cNvPicPr/>
          <p:nvPr/>
        </p:nvPicPr>
        <p:blipFill>
          <a:blip r:embed="rId3" cstate="print"/>
          <a:stretch>
            <a:fillRect/>
          </a:stretch>
        </p:blipFill>
        <p:spPr>
          <a:xfrm>
            <a:off x="152400" y="1910567"/>
            <a:ext cx="8743588" cy="1972849"/>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1543685">
              <a:lnSpc>
                <a:spcPct val="100000"/>
              </a:lnSpc>
              <a:spcBef>
                <a:spcPts val="105"/>
              </a:spcBef>
            </a:pPr>
            <a:r>
              <a:rPr dirty="0"/>
              <a:t>AC </a:t>
            </a:r>
            <a:r>
              <a:rPr spc="-10" dirty="0"/>
              <a:t>Powers</a:t>
            </a:r>
          </a:p>
        </p:txBody>
      </p:sp>
      <p:sp>
        <p:nvSpPr>
          <p:cNvPr id="21" name="Footer Placeholder 20">
            <a:extLst>
              <a:ext uri="{FF2B5EF4-FFF2-40B4-BE49-F238E27FC236}">
                <a16:creationId xmlns:a16="http://schemas.microsoft.com/office/drawing/2014/main" id="{1B909EE9-9BD7-428E-D710-BFE6658C09CE}"/>
              </a:ext>
            </a:extLst>
          </p:cNvPr>
          <p:cNvSpPr>
            <a:spLocks noGrp="1"/>
          </p:cNvSpPr>
          <p:nvPr>
            <p:ph type="ftr" sz="quarter" idx="3"/>
          </p:nvPr>
        </p:nvSpPr>
        <p:spPr/>
        <p:txBody>
          <a:bodyPr/>
          <a:lstStyle/>
          <a:p>
            <a:r>
              <a:rPr lang="en-US"/>
              <a:t>tescometering.com</a:t>
            </a:r>
            <a:endParaRPr lang="en-US" dirty="0"/>
          </a:p>
        </p:txBody>
      </p:sp>
      <p:grpSp>
        <p:nvGrpSpPr>
          <p:cNvPr id="3" name="object 3"/>
          <p:cNvGrpSpPr/>
          <p:nvPr/>
        </p:nvGrpSpPr>
        <p:grpSpPr>
          <a:xfrm>
            <a:off x="2933705" y="1488694"/>
            <a:ext cx="5041900" cy="2976880"/>
            <a:chOff x="2933705" y="1488694"/>
            <a:chExt cx="5041900" cy="2976880"/>
          </a:xfrm>
        </p:grpSpPr>
        <p:sp>
          <p:nvSpPr>
            <p:cNvPr id="4" name="object 4"/>
            <p:cNvSpPr/>
            <p:nvPr/>
          </p:nvSpPr>
          <p:spPr>
            <a:xfrm>
              <a:off x="2977895" y="2377440"/>
              <a:ext cx="4026535" cy="2036445"/>
            </a:xfrm>
            <a:custGeom>
              <a:avLst/>
              <a:gdLst/>
              <a:ahLst/>
              <a:cxnLst/>
              <a:rect l="l" t="t" r="r" b="b"/>
              <a:pathLst>
                <a:path w="4026534" h="2036445">
                  <a:moveTo>
                    <a:pt x="0" y="0"/>
                  </a:moveTo>
                  <a:lnTo>
                    <a:pt x="4026407" y="0"/>
                  </a:lnTo>
                  <a:lnTo>
                    <a:pt x="4026407" y="2036064"/>
                  </a:lnTo>
                  <a:lnTo>
                    <a:pt x="0" y="2036064"/>
                  </a:lnTo>
                  <a:lnTo>
                    <a:pt x="0" y="0"/>
                  </a:lnTo>
                  <a:close/>
                </a:path>
              </a:pathLst>
            </a:custGeom>
            <a:ln w="12192">
              <a:solidFill>
                <a:srgbClr val="000000"/>
              </a:solidFill>
              <a:prstDash val="sysDot"/>
            </a:ln>
          </p:spPr>
          <p:txBody>
            <a:bodyPr wrap="square" lIns="0" tIns="0" rIns="0" bIns="0" rtlCol="0"/>
            <a:lstStyle/>
            <a:p>
              <a:endParaRPr/>
            </a:p>
          </p:txBody>
        </p:sp>
        <p:sp>
          <p:nvSpPr>
            <p:cNvPr id="5" name="object 5"/>
            <p:cNvSpPr/>
            <p:nvPr/>
          </p:nvSpPr>
          <p:spPr>
            <a:xfrm>
              <a:off x="2971799" y="1495044"/>
              <a:ext cx="0" cy="2954020"/>
            </a:xfrm>
            <a:custGeom>
              <a:avLst/>
              <a:gdLst/>
              <a:ahLst/>
              <a:cxnLst/>
              <a:rect l="l" t="t" r="r" b="b"/>
              <a:pathLst>
                <a:path h="2954020">
                  <a:moveTo>
                    <a:pt x="0" y="2953511"/>
                  </a:moveTo>
                  <a:lnTo>
                    <a:pt x="0" y="0"/>
                  </a:lnTo>
                </a:path>
              </a:pathLst>
            </a:custGeom>
            <a:ln w="12192">
              <a:solidFill>
                <a:srgbClr val="000000"/>
              </a:solidFill>
            </a:ln>
          </p:spPr>
          <p:txBody>
            <a:bodyPr wrap="square" lIns="0" tIns="0" rIns="0" bIns="0" rtlCol="0"/>
            <a:lstStyle/>
            <a:p>
              <a:endParaRPr/>
            </a:p>
          </p:txBody>
        </p:sp>
        <p:sp>
          <p:nvSpPr>
            <p:cNvPr id="6" name="object 6"/>
            <p:cNvSpPr/>
            <p:nvPr/>
          </p:nvSpPr>
          <p:spPr>
            <a:xfrm>
              <a:off x="3009899" y="4419600"/>
              <a:ext cx="4959350" cy="0"/>
            </a:xfrm>
            <a:custGeom>
              <a:avLst/>
              <a:gdLst/>
              <a:ahLst/>
              <a:cxnLst/>
              <a:rect l="l" t="t" r="r" b="b"/>
              <a:pathLst>
                <a:path w="4959350">
                  <a:moveTo>
                    <a:pt x="0" y="0"/>
                  </a:moveTo>
                  <a:lnTo>
                    <a:pt x="4959096" y="0"/>
                  </a:lnTo>
                </a:path>
              </a:pathLst>
            </a:custGeom>
            <a:ln w="12192">
              <a:solidFill>
                <a:srgbClr val="000000"/>
              </a:solidFill>
            </a:ln>
          </p:spPr>
          <p:txBody>
            <a:bodyPr wrap="square" lIns="0" tIns="0" rIns="0" bIns="0" rtlCol="0"/>
            <a:lstStyle/>
            <a:p>
              <a:endParaRPr/>
            </a:p>
          </p:txBody>
        </p:sp>
        <p:sp>
          <p:nvSpPr>
            <p:cNvPr id="7" name="object 7"/>
            <p:cNvSpPr/>
            <p:nvPr/>
          </p:nvSpPr>
          <p:spPr>
            <a:xfrm>
              <a:off x="2972561" y="2415540"/>
              <a:ext cx="0" cy="2037080"/>
            </a:xfrm>
            <a:custGeom>
              <a:avLst/>
              <a:gdLst/>
              <a:ahLst/>
              <a:cxnLst/>
              <a:rect l="l" t="t" r="r" b="b"/>
              <a:pathLst>
                <a:path h="2037079">
                  <a:moveTo>
                    <a:pt x="0" y="2036825"/>
                  </a:moveTo>
                  <a:lnTo>
                    <a:pt x="0" y="0"/>
                  </a:lnTo>
                </a:path>
              </a:pathLst>
            </a:custGeom>
            <a:ln w="25908">
              <a:solidFill>
                <a:srgbClr val="000000"/>
              </a:solidFill>
            </a:ln>
          </p:spPr>
          <p:txBody>
            <a:bodyPr wrap="square" lIns="0" tIns="0" rIns="0" bIns="0" rtlCol="0"/>
            <a:lstStyle/>
            <a:p>
              <a:endParaRPr/>
            </a:p>
          </p:txBody>
        </p:sp>
        <p:sp>
          <p:nvSpPr>
            <p:cNvPr id="8" name="object 8"/>
            <p:cNvSpPr/>
            <p:nvPr/>
          </p:nvSpPr>
          <p:spPr>
            <a:xfrm>
              <a:off x="2933705" y="2350767"/>
              <a:ext cx="78105" cy="78105"/>
            </a:xfrm>
            <a:custGeom>
              <a:avLst/>
              <a:gdLst/>
              <a:ahLst/>
              <a:cxnLst/>
              <a:rect l="l" t="t" r="r" b="b"/>
              <a:pathLst>
                <a:path w="78105" h="78105">
                  <a:moveTo>
                    <a:pt x="38862" y="0"/>
                  </a:moveTo>
                  <a:lnTo>
                    <a:pt x="0" y="77724"/>
                  </a:lnTo>
                  <a:lnTo>
                    <a:pt x="77724" y="77724"/>
                  </a:lnTo>
                  <a:lnTo>
                    <a:pt x="38862" y="0"/>
                  </a:lnTo>
                  <a:close/>
                </a:path>
              </a:pathLst>
            </a:custGeom>
            <a:solidFill>
              <a:srgbClr val="000000"/>
            </a:solidFill>
          </p:spPr>
          <p:txBody>
            <a:bodyPr wrap="square" lIns="0" tIns="0" rIns="0" bIns="0" rtlCol="0"/>
            <a:lstStyle/>
            <a:p>
              <a:endParaRPr/>
            </a:p>
          </p:txBody>
        </p:sp>
        <p:sp>
          <p:nvSpPr>
            <p:cNvPr id="9" name="object 9"/>
            <p:cNvSpPr/>
            <p:nvPr/>
          </p:nvSpPr>
          <p:spPr>
            <a:xfrm>
              <a:off x="3042665" y="4420361"/>
              <a:ext cx="3839845" cy="0"/>
            </a:xfrm>
            <a:custGeom>
              <a:avLst/>
              <a:gdLst/>
              <a:ahLst/>
              <a:cxnLst/>
              <a:rect l="l" t="t" r="r" b="b"/>
              <a:pathLst>
                <a:path w="3839845">
                  <a:moveTo>
                    <a:pt x="0" y="0"/>
                  </a:moveTo>
                  <a:lnTo>
                    <a:pt x="3839717" y="0"/>
                  </a:lnTo>
                </a:path>
              </a:pathLst>
            </a:custGeom>
            <a:ln w="25908">
              <a:solidFill>
                <a:srgbClr val="000000"/>
              </a:solidFill>
            </a:ln>
          </p:spPr>
          <p:txBody>
            <a:bodyPr wrap="square" lIns="0" tIns="0" rIns="0" bIns="0" rtlCol="0"/>
            <a:lstStyle/>
            <a:p>
              <a:endParaRPr/>
            </a:p>
          </p:txBody>
        </p:sp>
        <p:sp>
          <p:nvSpPr>
            <p:cNvPr id="10" name="object 10"/>
            <p:cNvSpPr/>
            <p:nvPr/>
          </p:nvSpPr>
          <p:spPr>
            <a:xfrm>
              <a:off x="6869431" y="4381497"/>
              <a:ext cx="78105" cy="78105"/>
            </a:xfrm>
            <a:custGeom>
              <a:avLst/>
              <a:gdLst/>
              <a:ahLst/>
              <a:cxnLst/>
              <a:rect l="l" t="t" r="r" b="b"/>
              <a:pathLst>
                <a:path w="78104" h="78104">
                  <a:moveTo>
                    <a:pt x="0" y="0"/>
                  </a:moveTo>
                  <a:lnTo>
                    <a:pt x="0" y="77724"/>
                  </a:lnTo>
                  <a:lnTo>
                    <a:pt x="77724" y="38862"/>
                  </a:lnTo>
                  <a:lnTo>
                    <a:pt x="0" y="0"/>
                  </a:lnTo>
                  <a:close/>
                </a:path>
              </a:pathLst>
            </a:custGeom>
            <a:solidFill>
              <a:srgbClr val="000000"/>
            </a:solidFill>
          </p:spPr>
          <p:txBody>
            <a:bodyPr wrap="square" lIns="0" tIns="0" rIns="0" bIns="0" rtlCol="0"/>
            <a:lstStyle/>
            <a:p>
              <a:endParaRPr/>
            </a:p>
          </p:txBody>
        </p:sp>
        <p:sp>
          <p:nvSpPr>
            <p:cNvPr id="11" name="object 11"/>
            <p:cNvSpPr/>
            <p:nvPr/>
          </p:nvSpPr>
          <p:spPr>
            <a:xfrm>
              <a:off x="3039253" y="2398643"/>
              <a:ext cx="3891915" cy="1991360"/>
            </a:xfrm>
            <a:custGeom>
              <a:avLst/>
              <a:gdLst/>
              <a:ahLst/>
              <a:cxnLst/>
              <a:rect l="l" t="t" r="r" b="b"/>
              <a:pathLst>
                <a:path w="3891915" h="1991360">
                  <a:moveTo>
                    <a:pt x="0" y="1991207"/>
                  </a:moveTo>
                  <a:lnTo>
                    <a:pt x="3891610" y="0"/>
                  </a:lnTo>
                </a:path>
              </a:pathLst>
            </a:custGeom>
            <a:ln w="25400">
              <a:solidFill>
                <a:srgbClr val="000000"/>
              </a:solidFill>
            </a:ln>
          </p:spPr>
          <p:txBody>
            <a:bodyPr wrap="square" lIns="0" tIns="0" rIns="0" bIns="0" rtlCol="0"/>
            <a:lstStyle/>
            <a:p>
              <a:endParaRPr/>
            </a:p>
          </p:txBody>
        </p:sp>
        <p:sp>
          <p:nvSpPr>
            <p:cNvPr id="12" name="object 12"/>
            <p:cNvSpPr/>
            <p:nvPr/>
          </p:nvSpPr>
          <p:spPr>
            <a:xfrm>
              <a:off x="6902208" y="2369723"/>
              <a:ext cx="85725" cy="69215"/>
            </a:xfrm>
            <a:custGeom>
              <a:avLst/>
              <a:gdLst/>
              <a:ahLst/>
              <a:cxnLst/>
              <a:rect l="l" t="t" r="r" b="b"/>
              <a:pathLst>
                <a:path w="85725" h="69214">
                  <a:moveTo>
                    <a:pt x="85191" y="0"/>
                  </a:moveTo>
                  <a:lnTo>
                    <a:pt x="0" y="800"/>
                  </a:lnTo>
                  <a:lnTo>
                    <a:pt x="34709" y="68630"/>
                  </a:lnTo>
                  <a:lnTo>
                    <a:pt x="85191" y="0"/>
                  </a:lnTo>
                  <a:close/>
                </a:path>
              </a:pathLst>
            </a:custGeom>
            <a:solidFill>
              <a:srgbClr val="000000"/>
            </a:solidFill>
          </p:spPr>
          <p:txBody>
            <a:bodyPr wrap="square" lIns="0" tIns="0" rIns="0" bIns="0" rtlCol="0"/>
            <a:lstStyle/>
            <a:p>
              <a:endParaRPr/>
            </a:p>
          </p:txBody>
        </p:sp>
      </p:grpSp>
      <p:sp>
        <p:nvSpPr>
          <p:cNvPr id="13" name="object 13"/>
          <p:cNvSpPr txBox="1"/>
          <p:nvPr/>
        </p:nvSpPr>
        <p:spPr>
          <a:xfrm>
            <a:off x="3327325" y="2656204"/>
            <a:ext cx="2110105" cy="909955"/>
          </a:xfrm>
          <a:prstGeom prst="rect">
            <a:avLst/>
          </a:prstGeom>
        </p:spPr>
        <p:txBody>
          <a:bodyPr vert="horz" wrap="square" lIns="0" tIns="12700" rIns="0" bIns="0" rtlCol="0">
            <a:spAutoFit/>
          </a:bodyPr>
          <a:lstStyle/>
          <a:p>
            <a:pPr marL="1079500">
              <a:lnSpc>
                <a:spcPct val="100000"/>
              </a:lnSpc>
              <a:spcBef>
                <a:spcPts val="100"/>
              </a:spcBef>
            </a:pPr>
            <a:r>
              <a:rPr sz="1800" b="1" dirty="0">
                <a:latin typeface="Times New Roman"/>
                <a:cs typeface="Times New Roman"/>
              </a:rPr>
              <a:t>Phasor</a:t>
            </a:r>
            <a:r>
              <a:rPr sz="1800" b="1" spc="-40" dirty="0">
                <a:latin typeface="Times New Roman"/>
                <a:cs typeface="Times New Roman"/>
              </a:rPr>
              <a:t> </a:t>
            </a:r>
            <a:r>
              <a:rPr sz="1800" b="1" spc="-25" dirty="0">
                <a:latin typeface="Times New Roman"/>
                <a:cs typeface="Times New Roman"/>
              </a:rPr>
              <a:t>(S)</a:t>
            </a:r>
            <a:endParaRPr sz="1800">
              <a:latin typeface="Times New Roman"/>
              <a:cs typeface="Times New Roman"/>
            </a:endParaRPr>
          </a:p>
          <a:p>
            <a:pPr>
              <a:lnSpc>
                <a:spcPct val="100000"/>
              </a:lnSpc>
              <a:spcBef>
                <a:spcPts val="50"/>
              </a:spcBef>
            </a:pPr>
            <a:endParaRPr sz="2250">
              <a:latin typeface="Times New Roman"/>
              <a:cs typeface="Times New Roman"/>
            </a:endParaRPr>
          </a:p>
          <a:p>
            <a:pPr marL="12700">
              <a:lnSpc>
                <a:spcPct val="100000"/>
              </a:lnSpc>
            </a:pPr>
            <a:r>
              <a:rPr sz="1800" b="1" dirty="0">
                <a:latin typeface="Times New Roman"/>
                <a:cs typeface="Times New Roman"/>
              </a:rPr>
              <a:t>Reactive</a:t>
            </a:r>
            <a:r>
              <a:rPr sz="1800" b="1" spc="-15" dirty="0">
                <a:latin typeface="Times New Roman"/>
                <a:cs typeface="Times New Roman"/>
              </a:rPr>
              <a:t> </a:t>
            </a:r>
            <a:r>
              <a:rPr sz="1800" b="1" spc="-20" dirty="0">
                <a:latin typeface="Times New Roman"/>
                <a:cs typeface="Times New Roman"/>
              </a:rPr>
              <a:t>(Q*)</a:t>
            </a:r>
            <a:endParaRPr sz="1800">
              <a:latin typeface="Times New Roman"/>
              <a:cs typeface="Times New Roman"/>
            </a:endParaRPr>
          </a:p>
        </p:txBody>
      </p:sp>
      <p:sp>
        <p:nvSpPr>
          <p:cNvPr id="14" name="object 14"/>
          <p:cNvSpPr txBox="1"/>
          <p:nvPr/>
        </p:nvSpPr>
        <p:spPr>
          <a:xfrm>
            <a:off x="4927525" y="4485004"/>
            <a:ext cx="997585"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Times New Roman"/>
                <a:cs typeface="Times New Roman"/>
              </a:rPr>
              <a:t>Active</a:t>
            </a:r>
            <a:r>
              <a:rPr sz="1800" b="1" spc="-5" dirty="0">
                <a:latin typeface="Times New Roman"/>
                <a:cs typeface="Times New Roman"/>
              </a:rPr>
              <a:t> </a:t>
            </a:r>
            <a:r>
              <a:rPr sz="1800" b="1" spc="-25" dirty="0">
                <a:latin typeface="Times New Roman"/>
                <a:cs typeface="Times New Roman"/>
              </a:rPr>
              <a:t>(P)</a:t>
            </a:r>
            <a:endParaRPr sz="1800">
              <a:latin typeface="Times New Roman"/>
              <a:cs typeface="Times New Roman"/>
            </a:endParaRPr>
          </a:p>
        </p:txBody>
      </p:sp>
      <p:grpSp>
        <p:nvGrpSpPr>
          <p:cNvPr id="15" name="object 15"/>
          <p:cNvGrpSpPr/>
          <p:nvPr/>
        </p:nvGrpSpPr>
        <p:grpSpPr>
          <a:xfrm>
            <a:off x="2945892" y="2813304"/>
            <a:ext cx="3270885" cy="622300"/>
            <a:chOff x="2945892" y="2813304"/>
            <a:chExt cx="3270885" cy="622300"/>
          </a:xfrm>
        </p:grpSpPr>
        <p:sp>
          <p:nvSpPr>
            <p:cNvPr id="16" name="object 16"/>
            <p:cNvSpPr/>
            <p:nvPr/>
          </p:nvSpPr>
          <p:spPr>
            <a:xfrm>
              <a:off x="5524500" y="2819400"/>
              <a:ext cx="692150" cy="0"/>
            </a:xfrm>
            <a:custGeom>
              <a:avLst/>
              <a:gdLst/>
              <a:ahLst/>
              <a:cxnLst/>
              <a:rect l="l" t="t" r="r" b="b"/>
              <a:pathLst>
                <a:path w="692150">
                  <a:moveTo>
                    <a:pt x="0" y="0"/>
                  </a:moveTo>
                  <a:lnTo>
                    <a:pt x="691896" y="0"/>
                  </a:lnTo>
                </a:path>
              </a:pathLst>
            </a:custGeom>
            <a:ln w="12192">
              <a:solidFill>
                <a:srgbClr val="000000"/>
              </a:solidFill>
            </a:ln>
          </p:spPr>
          <p:txBody>
            <a:bodyPr wrap="square" lIns="0" tIns="0" rIns="0" bIns="0" rtlCol="0"/>
            <a:lstStyle/>
            <a:p>
              <a:endParaRPr/>
            </a:p>
          </p:txBody>
        </p:sp>
        <p:sp>
          <p:nvSpPr>
            <p:cNvPr id="17" name="object 17"/>
            <p:cNvSpPr/>
            <p:nvPr/>
          </p:nvSpPr>
          <p:spPr>
            <a:xfrm>
              <a:off x="2945892" y="3429000"/>
              <a:ext cx="363220" cy="0"/>
            </a:xfrm>
            <a:custGeom>
              <a:avLst/>
              <a:gdLst/>
              <a:ahLst/>
              <a:cxnLst/>
              <a:rect l="l" t="t" r="r" b="b"/>
              <a:pathLst>
                <a:path w="363220">
                  <a:moveTo>
                    <a:pt x="362712" y="0"/>
                  </a:moveTo>
                  <a:lnTo>
                    <a:pt x="0" y="0"/>
                  </a:lnTo>
                </a:path>
              </a:pathLst>
            </a:custGeom>
            <a:ln w="12192">
              <a:solidFill>
                <a:srgbClr val="000000"/>
              </a:solidFill>
            </a:ln>
          </p:spPr>
          <p:txBody>
            <a:bodyPr wrap="square" lIns="0" tIns="0" rIns="0" bIns="0" rtlCol="0"/>
            <a:lstStyle/>
            <a:p>
              <a:endParaRPr/>
            </a:p>
          </p:txBody>
        </p:sp>
      </p:grpSp>
      <p:sp>
        <p:nvSpPr>
          <p:cNvPr id="18" name="object 18"/>
          <p:cNvSpPr txBox="1"/>
          <p:nvPr/>
        </p:nvSpPr>
        <p:spPr>
          <a:xfrm>
            <a:off x="5689601" y="5932804"/>
            <a:ext cx="3279775"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Times New Roman"/>
                <a:cs typeface="Times New Roman"/>
              </a:rPr>
              <a:t>*Not</a:t>
            </a:r>
            <a:r>
              <a:rPr sz="1800" b="1" spc="-5" dirty="0">
                <a:latin typeface="Times New Roman"/>
                <a:cs typeface="Times New Roman"/>
              </a:rPr>
              <a:t> </a:t>
            </a:r>
            <a:r>
              <a:rPr sz="1800" b="1" dirty="0">
                <a:latin typeface="Times New Roman"/>
                <a:cs typeface="Times New Roman"/>
              </a:rPr>
              <a:t>the</a:t>
            </a:r>
            <a:r>
              <a:rPr sz="1800" b="1" spc="-10" dirty="0">
                <a:latin typeface="Times New Roman"/>
                <a:cs typeface="Times New Roman"/>
              </a:rPr>
              <a:t> </a:t>
            </a:r>
            <a:r>
              <a:rPr sz="1800" b="1" dirty="0">
                <a:latin typeface="Times New Roman"/>
                <a:cs typeface="Times New Roman"/>
              </a:rPr>
              <a:t>“Q”</a:t>
            </a:r>
            <a:r>
              <a:rPr sz="1800" b="1" spc="-20" dirty="0">
                <a:latin typeface="Times New Roman"/>
                <a:cs typeface="Times New Roman"/>
              </a:rPr>
              <a:t> </a:t>
            </a:r>
            <a:r>
              <a:rPr sz="1800" b="1" dirty="0">
                <a:latin typeface="Times New Roman"/>
                <a:cs typeface="Times New Roman"/>
              </a:rPr>
              <a:t>of Q-hour</a:t>
            </a:r>
            <a:r>
              <a:rPr sz="1800" b="1" spc="-35" dirty="0">
                <a:latin typeface="Times New Roman"/>
                <a:cs typeface="Times New Roman"/>
              </a:rPr>
              <a:t> </a:t>
            </a:r>
            <a:r>
              <a:rPr sz="1800" b="1" spc="-10" dirty="0">
                <a:latin typeface="Times New Roman"/>
                <a:cs typeface="Times New Roman"/>
              </a:rPr>
              <a:t>metering</a:t>
            </a:r>
            <a:endParaRPr sz="1800">
              <a:latin typeface="Times New Roman"/>
              <a:cs typeface="Times New Roman"/>
            </a:endParaRPr>
          </a:p>
        </p:txBody>
      </p:sp>
      <p:sp>
        <p:nvSpPr>
          <p:cNvPr id="19" name="object 19"/>
          <p:cNvSpPr txBox="1"/>
          <p:nvPr/>
        </p:nvSpPr>
        <p:spPr>
          <a:xfrm>
            <a:off x="8672512" y="6556715"/>
            <a:ext cx="196215" cy="196215"/>
          </a:xfrm>
          <a:prstGeom prst="rect">
            <a:avLst/>
          </a:prstGeom>
        </p:spPr>
        <p:txBody>
          <a:bodyPr vert="horz" wrap="square" lIns="0" tIns="0" rIns="0" bIns="0" rtlCol="0">
            <a:spAutoFit/>
          </a:bodyPr>
          <a:lstStyle/>
          <a:p>
            <a:pPr marL="12700">
              <a:lnSpc>
                <a:spcPts val="1425"/>
              </a:lnSpc>
            </a:pPr>
            <a:r>
              <a:rPr sz="1200" spc="-25" dirty="0">
                <a:latin typeface="Arial"/>
                <a:cs typeface="Arial"/>
              </a:rPr>
              <a:t>34</a:t>
            </a:r>
            <a:endParaRPr sz="1200">
              <a:latin typeface="Arial"/>
              <a:cs typeface="Arial"/>
            </a:endParaRPr>
          </a:p>
        </p:txBody>
      </p:sp>
      <p:sp>
        <p:nvSpPr>
          <p:cNvPr id="20" name="object 20"/>
          <p:cNvSpPr txBox="1"/>
          <p:nvPr/>
        </p:nvSpPr>
        <p:spPr>
          <a:xfrm>
            <a:off x="8916352" y="6623642"/>
            <a:ext cx="101600" cy="194310"/>
          </a:xfrm>
          <a:prstGeom prst="rect">
            <a:avLst/>
          </a:prstGeom>
        </p:spPr>
        <p:txBody>
          <a:bodyPr vert="horz" wrap="square" lIns="0" tIns="0" rIns="0" bIns="0" rtlCol="0">
            <a:spAutoFit/>
          </a:bodyPr>
          <a:lstStyle/>
          <a:p>
            <a:pPr marL="12700">
              <a:lnSpc>
                <a:spcPts val="1410"/>
              </a:lnSpc>
            </a:pPr>
            <a:r>
              <a:rPr sz="1200" b="1" dirty="0">
                <a:latin typeface="Times New Roman"/>
                <a:cs typeface="Times New Roman"/>
              </a:rPr>
              <a:t>3</a:t>
            </a:r>
            <a:endParaRPr sz="1200">
              <a:latin typeface="Times New Roman"/>
              <a:cs typeface="Times New Roman"/>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1543685">
              <a:lnSpc>
                <a:spcPct val="100000"/>
              </a:lnSpc>
              <a:spcBef>
                <a:spcPts val="105"/>
              </a:spcBef>
            </a:pPr>
            <a:r>
              <a:rPr dirty="0"/>
              <a:t>AC </a:t>
            </a:r>
            <a:r>
              <a:rPr spc="-10" dirty="0"/>
              <a:t>Powers</a:t>
            </a:r>
          </a:p>
        </p:txBody>
      </p:sp>
      <p:sp>
        <p:nvSpPr>
          <p:cNvPr id="32" name="Footer Placeholder 31">
            <a:extLst>
              <a:ext uri="{FF2B5EF4-FFF2-40B4-BE49-F238E27FC236}">
                <a16:creationId xmlns:a16="http://schemas.microsoft.com/office/drawing/2014/main" id="{97EB898F-F38A-8C33-D70A-FF0BF9524F14}"/>
              </a:ext>
            </a:extLst>
          </p:cNvPr>
          <p:cNvSpPr>
            <a:spLocks noGrp="1"/>
          </p:cNvSpPr>
          <p:nvPr>
            <p:ph type="ftr" sz="quarter" idx="3"/>
          </p:nvPr>
        </p:nvSpPr>
        <p:spPr/>
        <p:txBody>
          <a:bodyPr/>
          <a:lstStyle/>
          <a:p>
            <a:r>
              <a:rPr lang="en-US"/>
              <a:t>tescometering.com</a:t>
            </a:r>
            <a:endParaRPr lang="en-US" dirty="0"/>
          </a:p>
        </p:txBody>
      </p:sp>
      <p:sp>
        <p:nvSpPr>
          <p:cNvPr id="30" name="object 30"/>
          <p:cNvSpPr txBox="1">
            <a:spLocks noGrp="1"/>
          </p:cNvSpPr>
          <p:nvPr>
            <p:ph type="sldNum" sz="quarter" idx="4"/>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36</a:t>
            </a:fld>
            <a:endParaRPr spc="-25" dirty="0"/>
          </a:p>
        </p:txBody>
      </p:sp>
      <p:grpSp>
        <p:nvGrpSpPr>
          <p:cNvPr id="3" name="object 3"/>
          <p:cNvGrpSpPr/>
          <p:nvPr/>
        </p:nvGrpSpPr>
        <p:grpSpPr>
          <a:xfrm>
            <a:off x="2055622" y="1488694"/>
            <a:ext cx="5906135" cy="4239260"/>
            <a:chOff x="2055622" y="1488694"/>
            <a:chExt cx="5906135" cy="4239260"/>
          </a:xfrm>
        </p:grpSpPr>
        <p:sp>
          <p:nvSpPr>
            <p:cNvPr id="4" name="object 4"/>
            <p:cNvSpPr/>
            <p:nvPr/>
          </p:nvSpPr>
          <p:spPr>
            <a:xfrm>
              <a:off x="2520695" y="2444496"/>
              <a:ext cx="4483735" cy="2654935"/>
            </a:xfrm>
            <a:custGeom>
              <a:avLst/>
              <a:gdLst/>
              <a:ahLst/>
              <a:cxnLst/>
              <a:rect l="l" t="t" r="r" b="b"/>
              <a:pathLst>
                <a:path w="4483734" h="2654935">
                  <a:moveTo>
                    <a:pt x="457200" y="0"/>
                  </a:moveTo>
                  <a:lnTo>
                    <a:pt x="4483608" y="0"/>
                  </a:lnTo>
                  <a:lnTo>
                    <a:pt x="4483608" y="1969008"/>
                  </a:lnTo>
                  <a:lnTo>
                    <a:pt x="457200" y="1969008"/>
                  </a:lnTo>
                  <a:lnTo>
                    <a:pt x="457200" y="0"/>
                  </a:lnTo>
                  <a:close/>
                </a:path>
                <a:path w="4483734" h="2654935">
                  <a:moveTo>
                    <a:pt x="0" y="685800"/>
                  </a:moveTo>
                  <a:lnTo>
                    <a:pt x="4026407" y="685800"/>
                  </a:lnTo>
                  <a:lnTo>
                    <a:pt x="4026407" y="2654808"/>
                  </a:lnTo>
                  <a:lnTo>
                    <a:pt x="0" y="2654808"/>
                  </a:lnTo>
                  <a:lnTo>
                    <a:pt x="0" y="685800"/>
                  </a:lnTo>
                  <a:close/>
                </a:path>
              </a:pathLst>
            </a:custGeom>
            <a:ln w="12192">
              <a:solidFill>
                <a:srgbClr val="000000"/>
              </a:solidFill>
              <a:prstDash val="sysDot"/>
            </a:ln>
          </p:spPr>
          <p:txBody>
            <a:bodyPr wrap="square" lIns="0" tIns="0" rIns="0" bIns="0" rtlCol="0"/>
            <a:lstStyle/>
            <a:p>
              <a:endParaRPr/>
            </a:p>
          </p:txBody>
        </p:sp>
        <p:sp>
          <p:nvSpPr>
            <p:cNvPr id="5" name="object 5"/>
            <p:cNvSpPr/>
            <p:nvPr/>
          </p:nvSpPr>
          <p:spPr>
            <a:xfrm>
              <a:off x="2971800" y="1495044"/>
              <a:ext cx="0" cy="2954020"/>
            </a:xfrm>
            <a:custGeom>
              <a:avLst/>
              <a:gdLst/>
              <a:ahLst/>
              <a:cxnLst/>
              <a:rect l="l" t="t" r="r" b="b"/>
              <a:pathLst>
                <a:path h="2954020">
                  <a:moveTo>
                    <a:pt x="0" y="2953511"/>
                  </a:moveTo>
                  <a:lnTo>
                    <a:pt x="0" y="0"/>
                  </a:lnTo>
                </a:path>
              </a:pathLst>
            </a:custGeom>
            <a:ln w="12192">
              <a:solidFill>
                <a:srgbClr val="000000"/>
              </a:solidFill>
            </a:ln>
          </p:spPr>
          <p:txBody>
            <a:bodyPr wrap="square" lIns="0" tIns="0" rIns="0" bIns="0" rtlCol="0"/>
            <a:lstStyle/>
            <a:p>
              <a:endParaRPr/>
            </a:p>
          </p:txBody>
        </p:sp>
        <p:sp>
          <p:nvSpPr>
            <p:cNvPr id="6" name="object 6"/>
            <p:cNvSpPr/>
            <p:nvPr/>
          </p:nvSpPr>
          <p:spPr>
            <a:xfrm>
              <a:off x="2996183" y="4431792"/>
              <a:ext cx="4959350" cy="0"/>
            </a:xfrm>
            <a:custGeom>
              <a:avLst/>
              <a:gdLst/>
              <a:ahLst/>
              <a:cxnLst/>
              <a:rect l="l" t="t" r="r" b="b"/>
              <a:pathLst>
                <a:path w="4959350">
                  <a:moveTo>
                    <a:pt x="0" y="0"/>
                  </a:moveTo>
                  <a:lnTo>
                    <a:pt x="4959096" y="0"/>
                  </a:lnTo>
                </a:path>
              </a:pathLst>
            </a:custGeom>
            <a:ln w="12192">
              <a:solidFill>
                <a:srgbClr val="000000"/>
              </a:solidFill>
            </a:ln>
          </p:spPr>
          <p:txBody>
            <a:bodyPr wrap="square" lIns="0" tIns="0" rIns="0" bIns="0" rtlCol="0"/>
            <a:lstStyle/>
            <a:p>
              <a:endParaRPr/>
            </a:p>
          </p:txBody>
        </p:sp>
        <p:sp>
          <p:nvSpPr>
            <p:cNvPr id="7" name="object 7"/>
            <p:cNvSpPr/>
            <p:nvPr/>
          </p:nvSpPr>
          <p:spPr>
            <a:xfrm>
              <a:off x="2061972" y="4419600"/>
              <a:ext cx="972819" cy="1301750"/>
            </a:xfrm>
            <a:custGeom>
              <a:avLst/>
              <a:gdLst/>
              <a:ahLst/>
              <a:cxnLst/>
              <a:rect l="l" t="t" r="r" b="b"/>
              <a:pathLst>
                <a:path w="972819" h="1301750">
                  <a:moveTo>
                    <a:pt x="972312" y="0"/>
                  </a:moveTo>
                  <a:lnTo>
                    <a:pt x="0" y="1301496"/>
                  </a:lnTo>
                </a:path>
              </a:pathLst>
            </a:custGeom>
            <a:ln w="12192">
              <a:solidFill>
                <a:srgbClr val="000000"/>
              </a:solidFill>
            </a:ln>
          </p:spPr>
          <p:txBody>
            <a:bodyPr wrap="square" lIns="0" tIns="0" rIns="0" bIns="0" rtlCol="0"/>
            <a:lstStyle/>
            <a:p>
              <a:endParaRPr/>
            </a:p>
          </p:txBody>
        </p:sp>
        <p:sp>
          <p:nvSpPr>
            <p:cNvPr id="8" name="object 8"/>
            <p:cNvSpPr/>
            <p:nvPr/>
          </p:nvSpPr>
          <p:spPr>
            <a:xfrm>
              <a:off x="2488691" y="2476500"/>
              <a:ext cx="515620" cy="615950"/>
            </a:xfrm>
            <a:custGeom>
              <a:avLst/>
              <a:gdLst/>
              <a:ahLst/>
              <a:cxnLst/>
              <a:rect l="l" t="t" r="r" b="b"/>
              <a:pathLst>
                <a:path w="515619" h="615950">
                  <a:moveTo>
                    <a:pt x="515112" y="0"/>
                  </a:moveTo>
                  <a:lnTo>
                    <a:pt x="0" y="615696"/>
                  </a:lnTo>
                </a:path>
              </a:pathLst>
            </a:custGeom>
            <a:ln w="12192">
              <a:solidFill>
                <a:srgbClr val="000000"/>
              </a:solidFill>
              <a:prstDash val="sysDot"/>
            </a:ln>
          </p:spPr>
          <p:txBody>
            <a:bodyPr wrap="square" lIns="0" tIns="0" rIns="0" bIns="0" rtlCol="0"/>
            <a:lstStyle/>
            <a:p>
              <a:endParaRPr/>
            </a:p>
          </p:txBody>
        </p:sp>
        <p:sp>
          <p:nvSpPr>
            <p:cNvPr id="9" name="object 9"/>
            <p:cNvSpPr/>
            <p:nvPr/>
          </p:nvSpPr>
          <p:spPr>
            <a:xfrm>
              <a:off x="6527292" y="2476500"/>
              <a:ext cx="515620" cy="615950"/>
            </a:xfrm>
            <a:custGeom>
              <a:avLst/>
              <a:gdLst/>
              <a:ahLst/>
              <a:cxnLst/>
              <a:rect l="l" t="t" r="r" b="b"/>
              <a:pathLst>
                <a:path w="515620" h="615950">
                  <a:moveTo>
                    <a:pt x="515111" y="0"/>
                  </a:moveTo>
                  <a:lnTo>
                    <a:pt x="0" y="615696"/>
                  </a:lnTo>
                </a:path>
              </a:pathLst>
            </a:custGeom>
            <a:ln w="12192">
              <a:solidFill>
                <a:srgbClr val="000000"/>
              </a:solidFill>
              <a:prstDash val="sysDot"/>
            </a:ln>
          </p:spPr>
          <p:txBody>
            <a:bodyPr wrap="square" lIns="0" tIns="0" rIns="0" bIns="0" rtlCol="0"/>
            <a:lstStyle/>
            <a:p>
              <a:endParaRPr/>
            </a:p>
          </p:txBody>
        </p:sp>
        <p:sp>
          <p:nvSpPr>
            <p:cNvPr id="10" name="object 10"/>
            <p:cNvSpPr/>
            <p:nvPr/>
          </p:nvSpPr>
          <p:spPr>
            <a:xfrm>
              <a:off x="6527292" y="4457700"/>
              <a:ext cx="515620" cy="615950"/>
            </a:xfrm>
            <a:custGeom>
              <a:avLst/>
              <a:gdLst/>
              <a:ahLst/>
              <a:cxnLst/>
              <a:rect l="l" t="t" r="r" b="b"/>
              <a:pathLst>
                <a:path w="515620" h="615950">
                  <a:moveTo>
                    <a:pt x="515111" y="0"/>
                  </a:moveTo>
                  <a:lnTo>
                    <a:pt x="0" y="615696"/>
                  </a:lnTo>
                </a:path>
              </a:pathLst>
            </a:custGeom>
            <a:ln w="12192">
              <a:solidFill>
                <a:srgbClr val="000000"/>
              </a:solidFill>
              <a:prstDash val="sysDot"/>
            </a:ln>
          </p:spPr>
          <p:txBody>
            <a:bodyPr wrap="square" lIns="0" tIns="0" rIns="0" bIns="0" rtlCol="0"/>
            <a:lstStyle/>
            <a:p>
              <a:endParaRPr/>
            </a:p>
          </p:txBody>
        </p:sp>
        <p:sp>
          <p:nvSpPr>
            <p:cNvPr id="11" name="object 11"/>
            <p:cNvSpPr/>
            <p:nvPr/>
          </p:nvSpPr>
          <p:spPr>
            <a:xfrm>
              <a:off x="2972561" y="2473452"/>
              <a:ext cx="0" cy="2007870"/>
            </a:xfrm>
            <a:custGeom>
              <a:avLst/>
              <a:gdLst/>
              <a:ahLst/>
              <a:cxnLst/>
              <a:rect l="l" t="t" r="r" b="b"/>
              <a:pathLst>
                <a:path h="2007870">
                  <a:moveTo>
                    <a:pt x="0" y="2007870"/>
                  </a:moveTo>
                  <a:lnTo>
                    <a:pt x="0" y="0"/>
                  </a:lnTo>
                </a:path>
              </a:pathLst>
            </a:custGeom>
            <a:ln w="38100">
              <a:solidFill>
                <a:srgbClr val="FB0128"/>
              </a:solidFill>
            </a:ln>
          </p:spPr>
          <p:txBody>
            <a:bodyPr wrap="square" lIns="0" tIns="0" rIns="0" bIns="0" rtlCol="0"/>
            <a:lstStyle/>
            <a:p>
              <a:endParaRPr/>
            </a:p>
          </p:txBody>
        </p:sp>
        <p:sp>
          <p:nvSpPr>
            <p:cNvPr id="12" name="object 12"/>
            <p:cNvSpPr/>
            <p:nvPr/>
          </p:nvSpPr>
          <p:spPr>
            <a:xfrm>
              <a:off x="2915418" y="2378199"/>
              <a:ext cx="114300" cy="114300"/>
            </a:xfrm>
            <a:custGeom>
              <a:avLst/>
              <a:gdLst/>
              <a:ahLst/>
              <a:cxnLst/>
              <a:rect l="l" t="t" r="r" b="b"/>
              <a:pathLst>
                <a:path w="114300" h="114300">
                  <a:moveTo>
                    <a:pt x="57150" y="0"/>
                  </a:moveTo>
                  <a:lnTo>
                    <a:pt x="0" y="114300"/>
                  </a:lnTo>
                  <a:lnTo>
                    <a:pt x="114300" y="114300"/>
                  </a:lnTo>
                  <a:lnTo>
                    <a:pt x="57150" y="0"/>
                  </a:lnTo>
                  <a:close/>
                </a:path>
              </a:pathLst>
            </a:custGeom>
            <a:solidFill>
              <a:srgbClr val="FB0128"/>
            </a:solidFill>
          </p:spPr>
          <p:txBody>
            <a:bodyPr wrap="square" lIns="0" tIns="0" rIns="0" bIns="0" rtlCol="0"/>
            <a:lstStyle/>
            <a:p>
              <a:endParaRPr/>
            </a:p>
          </p:txBody>
        </p:sp>
        <p:sp>
          <p:nvSpPr>
            <p:cNvPr id="13" name="object 13"/>
            <p:cNvSpPr/>
            <p:nvPr/>
          </p:nvSpPr>
          <p:spPr>
            <a:xfrm>
              <a:off x="3021330" y="4447794"/>
              <a:ext cx="3811270" cy="0"/>
            </a:xfrm>
            <a:custGeom>
              <a:avLst/>
              <a:gdLst/>
              <a:ahLst/>
              <a:cxnLst/>
              <a:rect l="l" t="t" r="r" b="b"/>
              <a:pathLst>
                <a:path w="3811270">
                  <a:moveTo>
                    <a:pt x="0" y="0"/>
                  </a:moveTo>
                  <a:lnTo>
                    <a:pt x="3810762" y="0"/>
                  </a:lnTo>
                </a:path>
              </a:pathLst>
            </a:custGeom>
            <a:ln w="38100">
              <a:solidFill>
                <a:srgbClr val="FB0128"/>
              </a:solidFill>
            </a:ln>
          </p:spPr>
          <p:txBody>
            <a:bodyPr wrap="square" lIns="0" tIns="0" rIns="0" bIns="0" rtlCol="0"/>
            <a:lstStyle/>
            <a:p>
              <a:endParaRPr/>
            </a:p>
          </p:txBody>
        </p:sp>
        <p:sp>
          <p:nvSpPr>
            <p:cNvPr id="14" name="object 14"/>
            <p:cNvSpPr/>
            <p:nvPr/>
          </p:nvSpPr>
          <p:spPr>
            <a:xfrm>
              <a:off x="6813044" y="4390640"/>
              <a:ext cx="114300" cy="114300"/>
            </a:xfrm>
            <a:custGeom>
              <a:avLst/>
              <a:gdLst/>
              <a:ahLst/>
              <a:cxnLst/>
              <a:rect l="l" t="t" r="r" b="b"/>
              <a:pathLst>
                <a:path w="114300" h="114300">
                  <a:moveTo>
                    <a:pt x="0" y="0"/>
                  </a:moveTo>
                  <a:lnTo>
                    <a:pt x="0" y="114300"/>
                  </a:lnTo>
                  <a:lnTo>
                    <a:pt x="114300" y="57150"/>
                  </a:lnTo>
                  <a:lnTo>
                    <a:pt x="0" y="0"/>
                  </a:lnTo>
                  <a:close/>
                </a:path>
              </a:pathLst>
            </a:custGeom>
            <a:solidFill>
              <a:srgbClr val="FB0128"/>
            </a:solidFill>
          </p:spPr>
          <p:txBody>
            <a:bodyPr wrap="square" lIns="0" tIns="0" rIns="0" bIns="0" rtlCol="0"/>
            <a:lstStyle/>
            <a:p>
              <a:endParaRPr/>
            </a:p>
          </p:txBody>
        </p:sp>
        <p:sp>
          <p:nvSpPr>
            <p:cNvPr id="15" name="object 15"/>
            <p:cNvSpPr/>
            <p:nvPr/>
          </p:nvSpPr>
          <p:spPr>
            <a:xfrm>
              <a:off x="2536405" y="4522470"/>
              <a:ext cx="447040" cy="541020"/>
            </a:xfrm>
            <a:custGeom>
              <a:avLst/>
              <a:gdLst/>
              <a:ahLst/>
              <a:cxnLst/>
              <a:rect l="l" t="t" r="r" b="b"/>
              <a:pathLst>
                <a:path w="447039" h="541020">
                  <a:moveTo>
                    <a:pt x="446824" y="0"/>
                  </a:moveTo>
                  <a:lnTo>
                    <a:pt x="0" y="540740"/>
                  </a:lnTo>
                </a:path>
              </a:pathLst>
            </a:custGeom>
            <a:ln w="38100">
              <a:solidFill>
                <a:srgbClr val="FB0128"/>
              </a:solidFill>
            </a:ln>
          </p:spPr>
          <p:txBody>
            <a:bodyPr wrap="square" lIns="0" tIns="0" rIns="0" bIns="0" rtlCol="0"/>
            <a:lstStyle/>
            <a:p>
              <a:endParaRPr/>
            </a:p>
          </p:txBody>
        </p:sp>
        <p:sp>
          <p:nvSpPr>
            <p:cNvPr id="16" name="object 16"/>
            <p:cNvSpPr/>
            <p:nvPr/>
          </p:nvSpPr>
          <p:spPr>
            <a:xfrm>
              <a:off x="2475743" y="5012126"/>
              <a:ext cx="117475" cy="125095"/>
            </a:xfrm>
            <a:custGeom>
              <a:avLst/>
              <a:gdLst/>
              <a:ahLst/>
              <a:cxnLst/>
              <a:rect l="l" t="t" r="r" b="b"/>
              <a:pathLst>
                <a:path w="117475" h="125095">
                  <a:moveTo>
                    <a:pt x="28740" y="0"/>
                  </a:moveTo>
                  <a:lnTo>
                    <a:pt x="0" y="124510"/>
                  </a:lnTo>
                  <a:lnTo>
                    <a:pt x="116852" y="72809"/>
                  </a:lnTo>
                  <a:lnTo>
                    <a:pt x="28740" y="0"/>
                  </a:lnTo>
                  <a:close/>
                </a:path>
              </a:pathLst>
            </a:custGeom>
            <a:solidFill>
              <a:srgbClr val="FB0128"/>
            </a:solidFill>
          </p:spPr>
          <p:txBody>
            <a:bodyPr wrap="square" lIns="0" tIns="0" rIns="0" bIns="0" rtlCol="0"/>
            <a:lstStyle/>
            <a:p>
              <a:endParaRPr/>
            </a:p>
          </p:txBody>
        </p:sp>
        <p:sp>
          <p:nvSpPr>
            <p:cNvPr id="17" name="object 17"/>
            <p:cNvSpPr/>
            <p:nvPr/>
          </p:nvSpPr>
          <p:spPr>
            <a:xfrm>
              <a:off x="3027425" y="2483129"/>
              <a:ext cx="3918585" cy="1939289"/>
            </a:xfrm>
            <a:custGeom>
              <a:avLst/>
              <a:gdLst/>
              <a:ahLst/>
              <a:cxnLst/>
              <a:rect l="l" t="t" r="r" b="b"/>
              <a:pathLst>
                <a:path w="3918584" h="1939289">
                  <a:moveTo>
                    <a:pt x="0" y="1938756"/>
                  </a:moveTo>
                  <a:lnTo>
                    <a:pt x="3918064" y="0"/>
                  </a:lnTo>
                </a:path>
              </a:pathLst>
            </a:custGeom>
            <a:ln w="25908">
              <a:solidFill>
                <a:srgbClr val="000000"/>
              </a:solidFill>
            </a:ln>
          </p:spPr>
          <p:txBody>
            <a:bodyPr wrap="square" lIns="0" tIns="0" rIns="0" bIns="0" rtlCol="0"/>
            <a:lstStyle/>
            <a:p>
              <a:endParaRPr/>
            </a:p>
          </p:txBody>
        </p:sp>
        <p:sp>
          <p:nvSpPr>
            <p:cNvPr id="18" name="object 18"/>
            <p:cNvSpPr/>
            <p:nvPr/>
          </p:nvSpPr>
          <p:spPr>
            <a:xfrm>
              <a:off x="6916651" y="2454046"/>
              <a:ext cx="86995" cy="69850"/>
            </a:xfrm>
            <a:custGeom>
              <a:avLst/>
              <a:gdLst/>
              <a:ahLst/>
              <a:cxnLst/>
              <a:rect l="l" t="t" r="r" b="b"/>
              <a:pathLst>
                <a:path w="86995" h="69850">
                  <a:moveTo>
                    <a:pt x="0" y="0"/>
                  </a:moveTo>
                  <a:lnTo>
                    <a:pt x="34467" y="69659"/>
                  </a:lnTo>
                  <a:lnTo>
                    <a:pt x="86893" y="355"/>
                  </a:lnTo>
                  <a:lnTo>
                    <a:pt x="0" y="0"/>
                  </a:lnTo>
                  <a:close/>
                </a:path>
              </a:pathLst>
            </a:custGeom>
            <a:solidFill>
              <a:srgbClr val="000000"/>
            </a:solidFill>
          </p:spPr>
          <p:txBody>
            <a:bodyPr wrap="square" lIns="0" tIns="0" rIns="0" bIns="0" rtlCol="0"/>
            <a:lstStyle/>
            <a:p>
              <a:endParaRPr/>
            </a:p>
          </p:txBody>
        </p:sp>
        <p:sp>
          <p:nvSpPr>
            <p:cNvPr id="19" name="object 19"/>
            <p:cNvSpPr/>
            <p:nvPr/>
          </p:nvSpPr>
          <p:spPr>
            <a:xfrm>
              <a:off x="2980182" y="3145993"/>
              <a:ext cx="3430904" cy="1274445"/>
            </a:xfrm>
            <a:custGeom>
              <a:avLst/>
              <a:gdLst/>
              <a:ahLst/>
              <a:cxnLst/>
              <a:rect l="l" t="t" r="r" b="b"/>
              <a:pathLst>
                <a:path w="3430904" h="1274445">
                  <a:moveTo>
                    <a:pt x="0" y="1274368"/>
                  </a:moveTo>
                  <a:lnTo>
                    <a:pt x="3430765" y="0"/>
                  </a:lnTo>
                </a:path>
              </a:pathLst>
            </a:custGeom>
            <a:ln w="25908">
              <a:solidFill>
                <a:srgbClr val="000000"/>
              </a:solidFill>
            </a:ln>
          </p:spPr>
          <p:txBody>
            <a:bodyPr wrap="square" lIns="0" tIns="0" rIns="0" bIns="0" rtlCol="0"/>
            <a:lstStyle/>
            <a:p>
              <a:endParaRPr/>
            </a:p>
          </p:txBody>
        </p:sp>
        <p:sp>
          <p:nvSpPr>
            <p:cNvPr id="20" name="object 20"/>
            <p:cNvSpPr/>
            <p:nvPr/>
          </p:nvSpPr>
          <p:spPr>
            <a:xfrm>
              <a:off x="6385277" y="3114075"/>
              <a:ext cx="86995" cy="73025"/>
            </a:xfrm>
            <a:custGeom>
              <a:avLst/>
              <a:gdLst/>
              <a:ahLst/>
              <a:cxnLst/>
              <a:rect l="l" t="t" r="r" b="b"/>
              <a:pathLst>
                <a:path w="86995" h="73025">
                  <a:moveTo>
                    <a:pt x="0" y="0"/>
                  </a:moveTo>
                  <a:lnTo>
                    <a:pt x="27063" y="72859"/>
                  </a:lnTo>
                  <a:lnTo>
                    <a:pt x="86385" y="9359"/>
                  </a:lnTo>
                  <a:lnTo>
                    <a:pt x="0" y="0"/>
                  </a:lnTo>
                  <a:close/>
                </a:path>
              </a:pathLst>
            </a:custGeom>
            <a:solidFill>
              <a:srgbClr val="000000"/>
            </a:solidFill>
          </p:spPr>
          <p:txBody>
            <a:bodyPr wrap="square" lIns="0" tIns="0" rIns="0" bIns="0" rtlCol="0"/>
            <a:lstStyle/>
            <a:p>
              <a:endParaRPr/>
            </a:p>
          </p:txBody>
        </p:sp>
      </p:grpSp>
      <p:sp>
        <p:nvSpPr>
          <p:cNvPr id="21" name="object 21"/>
          <p:cNvSpPr txBox="1"/>
          <p:nvPr/>
        </p:nvSpPr>
        <p:spPr>
          <a:xfrm>
            <a:off x="3311627" y="2656281"/>
            <a:ext cx="2950210" cy="1518920"/>
          </a:xfrm>
          <a:prstGeom prst="rect">
            <a:avLst/>
          </a:prstGeom>
        </p:spPr>
        <p:txBody>
          <a:bodyPr vert="horz" wrap="square" lIns="0" tIns="12700" rIns="0" bIns="0" rtlCol="0">
            <a:spAutoFit/>
          </a:bodyPr>
          <a:lstStyle/>
          <a:p>
            <a:pPr marL="1094740">
              <a:lnSpc>
                <a:spcPct val="100000"/>
              </a:lnSpc>
              <a:spcBef>
                <a:spcPts val="100"/>
              </a:spcBef>
            </a:pPr>
            <a:r>
              <a:rPr sz="1800" b="1" dirty="0">
                <a:latin typeface="Times New Roman"/>
                <a:cs typeface="Times New Roman"/>
              </a:rPr>
              <a:t>Phasor</a:t>
            </a:r>
            <a:r>
              <a:rPr sz="1800" b="1" spc="-40" dirty="0">
                <a:latin typeface="Times New Roman"/>
                <a:cs typeface="Times New Roman"/>
              </a:rPr>
              <a:t> </a:t>
            </a:r>
            <a:r>
              <a:rPr sz="1800" b="1" spc="-25" dirty="0">
                <a:latin typeface="Times New Roman"/>
                <a:cs typeface="Times New Roman"/>
              </a:rPr>
              <a:t>(S)</a:t>
            </a:r>
            <a:endParaRPr sz="1800">
              <a:latin typeface="Times New Roman"/>
              <a:cs typeface="Times New Roman"/>
            </a:endParaRPr>
          </a:p>
          <a:p>
            <a:pPr>
              <a:lnSpc>
                <a:spcPct val="100000"/>
              </a:lnSpc>
              <a:spcBef>
                <a:spcPts val="20"/>
              </a:spcBef>
            </a:pPr>
            <a:endParaRPr sz="2300">
              <a:latin typeface="Times New Roman"/>
              <a:cs typeface="Times New Roman"/>
            </a:endParaRPr>
          </a:p>
          <a:p>
            <a:pPr marL="12700">
              <a:lnSpc>
                <a:spcPct val="100000"/>
              </a:lnSpc>
            </a:pPr>
            <a:r>
              <a:rPr sz="1800" b="1" dirty="0">
                <a:solidFill>
                  <a:srgbClr val="FB0128"/>
                </a:solidFill>
                <a:latin typeface="Times New Roman"/>
                <a:cs typeface="Times New Roman"/>
              </a:rPr>
              <a:t>Reactive</a:t>
            </a:r>
            <a:r>
              <a:rPr sz="1800" b="1" spc="-15" dirty="0">
                <a:solidFill>
                  <a:srgbClr val="FB0128"/>
                </a:solidFill>
                <a:latin typeface="Times New Roman"/>
                <a:cs typeface="Times New Roman"/>
              </a:rPr>
              <a:t> </a:t>
            </a:r>
            <a:r>
              <a:rPr sz="1800" b="1" spc="-20" dirty="0">
                <a:solidFill>
                  <a:srgbClr val="FB0128"/>
                </a:solidFill>
                <a:latin typeface="Times New Roman"/>
                <a:cs typeface="Times New Roman"/>
              </a:rPr>
              <a:t>(Q*)</a:t>
            </a:r>
            <a:endParaRPr sz="1800">
              <a:latin typeface="Times New Roman"/>
              <a:cs typeface="Times New Roman"/>
            </a:endParaRPr>
          </a:p>
          <a:p>
            <a:pPr>
              <a:lnSpc>
                <a:spcPct val="100000"/>
              </a:lnSpc>
              <a:spcBef>
                <a:spcPts val="25"/>
              </a:spcBef>
            </a:pPr>
            <a:endParaRPr sz="2250">
              <a:latin typeface="Times New Roman"/>
              <a:cs typeface="Times New Roman"/>
            </a:endParaRPr>
          </a:p>
          <a:p>
            <a:pPr marL="1628139">
              <a:lnSpc>
                <a:spcPct val="100000"/>
              </a:lnSpc>
            </a:pPr>
            <a:r>
              <a:rPr sz="1800" b="1" dirty="0">
                <a:latin typeface="Times New Roman"/>
                <a:cs typeface="Times New Roman"/>
              </a:rPr>
              <a:t>Apparent</a:t>
            </a:r>
            <a:r>
              <a:rPr sz="1800" b="1" spc="-65" dirty="0">
                <a:latin typeface="Times New Roman"/>
                <a:cs typeface="Times New Roman"/>
              </a:rPr>
              <a:t> </a:t>
            </a:r>
            <a:r>
              <a:rPr sz="1800" b="1" spc="-25" dirty="0">
                <a:latin typeface="Times New Roman"/>
                <a:cs typeface="Times New Roman"/>
              </a:rPr>
              <a:t>(U)</a:t>
            </a:r>
            <a:endParaRPr sz="1800">
              <a:latin typeface="Times New Roman"/>
              <a:cs typeface="Times New Roman"/>
            </a:endParaRPr>
          </a:p>
        </p:txBody>
      </p:sp>
      <p:sp>
        <p:nvSpPr>
          <p:cNvPr id="22" name="object 22"/>
          <p:cNvSpPr txBox="1"/>
          <p:nvPr/>
        </p:nvSpPr>
        <p:spPr>
          <a:xfrm>
            <a:off x="965277" y="4561433"/>
            <a:ext cx="138938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B0128"/>
                </a:solidFill>
                <a:latin typeface="Times New Roman"/>
                <a:cs typeface="Times New Roman"/>
              </a:rPr>
              <a:t>Distortion</a:t>
            </a:r>
            <a:r>
              <a:rPr sz="1800" b="1" spc="-25" dirty="0">
                <a:solidFill>
                  <a:srgbClr val="FB0128"/>
                </a:solidFill>
                <a:latin typeface="Times New Roman"/>
                <a:cs typeface="Times New Roman"/>
              </a:rPr>
              <a:t> (D)</a:t>
            </a:r>
            <a:endParaRPr sz="1800">
              <a:latin typeface="Times New Roman"/>
              <a:cs typeface="Times New Roman"/>
            </a:endParaRPr>
          </a:p>
        </p:txBody>
      </p:sp>
      <p:sp>
        <p:nvSpPr>
          <p:cNvPr id="23" name="object 23"/>
          <p:cNvSpPr txBox="1"/>
          <p:nvPr/>
        </p:nvSpPr>
        <p:spPr>
          <a:xfrm>
            <a:off x="4927601" y="4485309"/>
            <a:ext cx="99758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B0128"/>
                </a:solidFill>
                <a:latin typeface="Times New Roman"/>
                <a:cs typeface="Times New Roman"/>
              </a:rPr>
              <a:t>Active</a:t>
            </a:r>
            <a:r>
              <a:rPr sz="1800" b="1" spc="-5" dirty="0">
                <a:solidFill>
                  <a:srgbClr val="FB0128"/>
                </a:solidFill>
                <a:latin typeface="Times New Roman"/>
                <a:cs typeface="Times New Roman"/>
              </a:rPr>
              <a:t> </a:t>
            </a:r>
            <a:r>
              <a:rPr sz="1800" b="1" spc="-25" dirty="0">
                <a:solidFill>
                  <a:srgbClr val="FB0128"/>
                </a:solidFill>
                <a:latin typeface="Times New Roman"/>
                <a:cs typeface="Times New Roman"/>
              </a:rPr>
              <a:t>(P)</a:t>
            </a:r>
            <a:endParaRPr sz="1800">
              <a:latin typeface="Times New Roman"/>
              <a:cs typeface="Times New Roman"/>
            </a:endParaRPr>
          </a:p>
        </p:txBody>
      </p:sp>
      <p:grpSp>
        <p:nvGrpSpPr>
          <p:cNvPr id="24" name="object 24"/>
          <p:cNvGrpSpPr/>
          <p:nvPr/>
        </p:nvGrpSpPr>
        <p:grpSpPr>
          <a:xfrm>
            <a:off x="2939795" y="2801111"/>
            <a:ext cx="3282950" cy="1937385"/>
            <a:chOff x="2939795" y="2801111"/>
            <a:chExt cx="3282950" cy="1937385"/>
          </a:xfrm>
        </p:grpSpPr>
        <p:sp>
          <p:nvSpPr>
            <p:cNvPr id="25" name="object 25"/>
            <p:cNvSpPr/>
            <p:nvPr/>
          </p:nvSpPr>
          <p:spPr>
            <a:xfrm>
              <a:off x="5538216" y="2807207"/>
              <a:ext cx="678180" cy="12700"/>
            </a:xfrm>
            <a:custGeom>
              <a:avLst/>
              <a:gdLst/>
              <a:ahLst/>
              <a:cxnLst/>
              <a:rect l="l" t="t" r="r" b="b"/>
              <a:pathLst>
                <a:path w="678179" h="12700">
                  <a:moveTo>
                    <a:pt x="0" y="0"/>
                  </a:moveTo>
                  <a:lnTo>
                    <a:pt x="678180" y="12192"/>
                  </a:lnTo>
                </a:path>
              </a:pathLst>
            </a:custGeom>
            <a:ln w="12191">
              <a:solidFill>
                <a:srgbClr val="000000"/>
              </a:solidFill>
            </a:ln>
          </p:spPr>
          <p:txBody>
            <a:bodyPr wrap="square" lIns="0" tIns="0" rIns="0" bIns="0" rtlCol="0"/>
            <a:lstStyle/>
            <a:p>
              <a:endParaRPr/>
            </a:p>
          </p:txBody>
        </p:sp>
        <p:sp>
          <p:nvSpPr>
            <p:cNvPr id="26" name="object 26"/>
            <p:cNvSpPr/>
            <p:nvPr/>
          </p:nvSpPr>
          <p:spPr>
            <a:xfrm>
              <a:off x="5562600" y="3476243"/>
              <a:ext cx="20320" cy="425450"/>
            </a:xfrm>
            <a:custGeom>
              <a:avLst/>
              <a:gdLst/>
              <a:ahLst/>
              <a:cxnLst/>
              <a:rect l="l" t="t" r="r" b="b"/>
              <a:pathLst>
                <a:path w="20320" h="425450">
                  <a:moveTo>
                    <a:pt x="19812" y="425196"/>
                  </a:moveTo>
                  <a:lnTo>
                    <a:pt x="0" y="0"/>
                  </a:lnTo>
                </a:path>
              </a:pathLst>
            </a:custGeom>
            <a:ln w="12191">
              <a:solidFill>
                <a:srgbClr val="000000"/>
              </a:solidFill>
            </a:ln>
          </p:spPr>
          <p:txBody>
            <a:bodyPr wrap="square" lIns="0" tIns="0" rIns="0" bIns="0" rtlCol="0"/>
            <a:lstStyle/>
            <a:p>
              <a:endParaRPr/>
            </a:p>
          </p:txBody>
        </p:sp>
        <p:sp>
          <p:nvSpPr>
            <p:cNvPr id="27" name="object 27"/>
            <p:cNvSpPr/>
            <p:nvPr/>
          </p:nvSpPr>
          <p:spPr>
            <a:xfrm>
              <a:off x="2945891" y="3427475"/>
              <a:ext cx="375285" cy="1905"/>
            </a:xfrm>
            <a:custGeom>
              <a:avLst/>
              <a:gdLst/>
              <a:ahLst/>
              <a:cxnLst/>
              <a:rect l="l" t="t" r="r" b="b"/>
              <a:pathLst>
                <a:path w="375285" h="1904">
                  <a:moveTo>
                    <a:pt x="374904" y="0"/>
                  </a:moveTo>
                  <a:lnTo>
                    <a:pt x="0" y="1524"/>
                  </a:lnTo>
                </a:path>
              </a:pathLst>
            </a:custGeom>
            <a:ln w="12192">
              <a:solidFill>
                <a:srgbClr val="000000"/>
              </a:solidFill>
            </a:ln>
          </p:spPr>
          <p:txBody>
            <a:bodyPr wrap="square" lIns="0" tIns="0" rIns="0" bIns="0" rtlCol="0"/>
            <a:lstStyle/>
            <a:p>
              <a:endParaRPr/>
            </a:p>
          </p:txBody>
        </p:sp>
        <p:sp>
          <p:nvSpPr>
            <p:cNvPr id="28" name="object 28"/>
            <p:cNvSpPr/>
            <p:nvPr/>
          </p:nvSpPr>
          <p:spPr>
            <a:xfrm>
              <a:off x="6013703" y="4447032"/>
              <a:ext cx="82550" cy="285115"/>
            </a:xfrm>
            <a:custGeom>
              <a:avLst/>
              <a:gdLst/>
              <a:ahLst/>
              <a:cxnLst/>
              <a:rect l="l" t="t" r="r" b="b"/>
              <a:pathLst>
                <a:path w="82550" h="285114">
                  <a:moveTo>
                    <a:pt x="0" y="284988"/>
                  </a:moveTo>
                  <a:lnTo>
                    <a:pt x="82296" y="0"/>
                  </a:lnTo>
                </a:path>
              </a:pathLst>
            </a:custGeom>
            <a:ln w="12192">
              <a:solidFill>
                <a:srgbClr val="000000"/>
              </a:solidFill>
            </a:ln>
          </p:spPr>
          <p:txBody>
            <a:bodyPr wrap="square" lIns="0" tIns="0" rIns="0" bIns="0" rtlCol="0"/>
            <a:lstStyle/>
            <a:p>
              <a:endParaRPr/>
            </a:p>
          </p:txBody>
        </p:sp>
      </p:grpSp>
      <p:sp>
        <p:nvSpPr>
          <p:cNvPr id="29" name="object 29"/>
          <p:cNvSpPr txBox="1"/>
          <p:nvPr/>
        </p:nvSpPr>
        <p:spPr>
          <a:xfrm>
            <a:off x="5689601" y="5932804"/>
            <a:ext cx="3279775"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Times New Roman"/>
                <a:cs typeface="Times New Roman"/>
              </a:rPr>
              <a:t>*Not</a:t>
            </a:r>
            <a:r>
              <a:rPr sz="1800" b="1" spc="-5" dirty="0">
                <a:latin typeface="Times New Roman"/>
                <a:cs typeface="Times New Roman"/>
              </a:rPr>
              <a:t> </a:t>
            </a:r>
            <a:r>
              <a:rPr sz="1800" b="1" dirty="0">
                <a:latin typeface="Times New Roman"/>
                <a:cs typeface="Times New Roman"/>
              </a:rPr>
              <a:t>the</a:t>
            </a:r>
            <a:r>
              <a:rPr sz="1800" b="1" spc="-10" dirty="0">
                <a:latin typeface="Times New Roman"/>
                <a:cs typeface="Times New Roman"/>
              </a:rPr>
              <a:t> </a:t>
            </a:r>
            <a:r>
              <a:rPr sz="1800" b="1" dirty="0">
                <a:latin typeface="Times New Roman"/>
                <a:cs typeface="Times New Roman"/>
              </a:rPr>
              <a:t>“Q”</a:t>
            </a:r>
            <a:r>
              <a:rPr sz="1800" b="1" spc="-20" dirty="0">
                <a:latin typeface="Times New Roman"/>
                <a:cs typeface="Times New Roman"/>
              </a:rPr>
              <a:t> </a:t>
            </a:r>
            <a:r>
              <a:rPr sz="1800" b="1" dirty="0">
                <a:latin typeface="Times New Roman"/>
                <a:cs typeface="Times New Roman"/>
              </a:rPr>
              <a:t>of Q-hour</a:t>
            </a:r>
            <a:r>
              <a:rPr sz="1800" b="1" spc="-35" dirty="0">
                <a:latin typeface="Times New Roman"/>
                <a:cs typeface="Times New Roman"/>
              </a:rPr>
              <a:t> </a:t>
            </a:r>
            <a:r>
              <a:rPr sz="1800" b="1" spc="-10" dirty="0">
                <a:latin typeface="Times New Roman"/>
                <a:cs typeface="Times New Roman"/>
              </a:rPr>
              <a:t>metering</a:t>
            </a:r>
            <a:endParaRPr sz="1800">
              <a:latin typeface="Times New Roman"/>
              <a:cs typeface="Times New Roman"/>
            </a:endParaRPr>
          </a:p>
        </p:txBody>
      </p:sp>
      <p:sp>
        <p:nvSpPr>
          <p:cNvPr id="31" name="object 31"/>
          <p:cNvSpPr txBox="1"/>
          <p:nvPr/>
        </p:nvSpPr>
        <p:spPr>
          <a:xfrm>
            <a:off x="8916352" y="6623642"/>
            <a:ext cx="101600" cy="194310"/>
          </a:xfrm>
          <a:prstGeom prst="rect">
            <a:avLst/>
          </a:prstGeom>
        </p:spPr>
        <p:txBody>
          <a:bodyPr vert="horz" wrap="square" lIns="0" tIns="0" rIns="0" bIns="0" rtlCol="0">
            <a:spAutoFit/>
          </a:bodyPr>
          <a:lstStyle/>
          <a:p>
            <a:pPr marL="12700">
              <a:lnSpc>
                <a:spcPts val="1410"/>
              </a:lnSpc>
            </a:pPr>
            <a:r>
              <a:rPr sz="1200" b="1" dirty="0">
                <a:latin typeface="Times New Roman"/>
                <a:cs typeface="Times New Roman"/>
              </a:rPr>
              <a:t>3</a:t>
            </a:r>
            <a:endParaRPr sz="1200">
              <a:latin typeface="Times New Roman"/>
              <a:cs typeface="Times New Roman"/>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23972" y="241075"/>
            <a:ext cx="7379970" cy="566822"/>
          </a:xfrm>
          <a:prstGeom prst="rect">
            <a:avLst/>
          </a:prstGeom>
        </p:spPr>
        <p:txBody>
          <a:bodyPr vert="horz" wrap="square" lIns="0" tIns="12700" rIns="0" bIns="0" rtlCol="0">
            <a:spAutoFit/>
          </a:bodyPr>
          <a:lstStyle/>
          <a:p>
            <a:pPr marL="12700">
              <a:lnSpc>
                <a:spcPct val="100000"/>
              </a:lnSpc>
              <a:spcBef>
                <a:spcPts val="100"/>
              </a:spcBef>
            </a:pPr>
            <a:r>
              <a:rPr sz="3600" dirty="0">
                <a:latin typeface="+mj-lt"/>
              </a:rPr>
              <a:t>How</a:t>
            </a:r>
            <a:r>
              <a:rPr sz="3600" spc="-75" dirty="0">
                <a:latin typeface="+mj-lt"/>
              </a:rPr>
              <a:t> </a:t>
            </a:r>
            <a:r>
              <a:rPr sz="3600" dirty="0">
                <a:latin typeface="+mj-lt"/>
              </a:rPr>
              <a:t>is</a:t>
            </a:r>
            <a:r>
              <a:rPr sz="3600" spc="-65" dirty="0">
                <a:latin typeface="+mj-lt"/>
              </a:rPr>
              <a:t> </a:t>
            </a:r>
            <a:r>
              <a:rPr sz="3600" dirty="0">
                <a:latin typeface="+mj-lt"/>
              </a:rPr>
              <a:t>3</a:t>
            </a:r>
            <a:r>
              <a:rPr lang="en-US" sz="3600" dirty="0">
                <a:latin typeface="Symbol"/>
                <a:cs typeface="Symbol"/>
              </a:rPr>
              <a:t></a:t>
            </a:r>
            <a:r>
              <a:rPr sz="3600" spc="15" dirty="0">
                <a:latin typeface="+mj-lt"/>
                <a:cs typeface="Times New Roman"/>
              </a:rPr>
              <a:t> </a:t>
            </a:r>
            <a:r>
              <a:rPr sz="3600" dirty="0">
                <a:latin typeface="+mj-lt"/>
              </a:rPr>
              <a:t>Apparent</a:t>
            </a:r>
            <a:r>
              <a:rPr sz="3600" spc="-70" dirty="0">
                <a:latin typeface="+mj-lt"/>
              </a:rPr>
              <a:t> </a:t>
            </a:r>
            <a:r>
              <a:rPr sz="3600" dirty="0">
                <a:latin typeface="+mj-lt"/>
              </a:rPr>
              <a:t>Power</a:t>
            </a:r>
            <a:r>
              <a:rPr sz="3600" spc="-80" dirty="0">
                <a:latin typeface="+mj-lt"/>
              </a:rPr>
              <a:t> </a:t>
            </a:r>
            <a:r>
              <a:rPr sz="3600" spc="-10" dirty="0">
                <a:latin typeface="+mj-lt"/>
              </a:rPr>
              <a:t>calculated?</a:t>
            </a:r>
            <a:endParaRPr sz="3600" dirty="0">
              <a:latin typeface="+mj-lt"/>
              <a:cs typeface="Times New Roman"/>
            </a:endParaRPr>
          </a:p>
        </p:txBody>
      </p:sp>
      <p:sp>
        <p:nvSpPr>
          <p:cNvPr id="23" name="Footer Placeholder 22">
            <a:extLst>
              <a:ext uri="{FF2B5EF4-FFF2-40B4-BE49-F238E27FC236}">
                <a16:creationId xmlns:a16="http://schemas.microsoft.com/office/drawing/2014/main" id="{6E0AF1BF-B88D-2039-27B2-DEED5E256E11}"/>
              </a:ext>
            </a:extLst>
          </p:cNvPr>
          <p:cNvSpPr>
            <a:spLocks noGrp="1"/>
          </p:cNvSpPr>
          <p:nvPr>
            <p:ph type="ftr" sz="quarter" idx="3"/>
          </p:nvPr>
        </p:nvSpPr>
        <p:spPr/>
        <p:txBody>
          <a:bodyPr/>
          <a:lstStyle/>
          <a:p>
            <a:r>
              <a:rPr lang="en-US"/>
              <a:t>tescometering.com</a:t>
            </a:r>
            <a:endParaRPr lang="en-US" dirty="0"/>
          </a:p>
        </p:txBody>
      </p:sp>
      <p:sp>
        <p:nvSpPr>
          <p:cNvPr id="21" name="object 21"/>
          <p:cNvSpPr txBox="1">
            <a:spLocks noGrp="1"/>
          </p:cNvSpPr>
          <p:nvPr>
            <p:ph type="sldNum" sz="quarter" idx="4"/>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37</a:t>
            </a:fld>
            <a:endParaRPr spc="-25" dirty="0"/>
          </a:p>
        </p:txBody>
      </p:sp>
      <p:sp>
        <p:nvSpPr>
          <p:cNvPr id="3" name="object 3"/>
          <p:cNvSpPr txBox="1"/>
          <p:nvPr/>
        </p:nvSpPr>
        <p:spPr>
          <a:xfrm>
            <a:off x="681037" y="1547178"/>
            <a:ext cx="7379970" cy="621030"/>
          </a:xfrm>
          <a:prstGeom prst="rect">
            <a:avLst/>
          </a:prstGeom>
        </p:spPr>
        <p:txBody>
          <a:bodyPr vert="horz" wrap="square" lIns="0" tIns="35560" rIns="0" bIns="0" rtlCol="0">
            <a:spAutoFit/>
          </a:bodyPr>
          <a:lstStyle/>
          <a:p>
            <a:pPr marL="299085" marR="5080" indent="-287020">
              <a:lnSpc>
                <a:spcPts val="2280"/>
              </a:lnSpc>
              <a:spcBef>
                <a:spcPts val="280"/>
              </a:spcBef>
              <a:buFont typeface="Arial"/>
              <a:buChar char="•"/>
              <a:tabLst>
                <a:tab pos="299085" algn="l"/>
                <a:tab pos="299720" algn="l"/>
              </a:tabLst>
            </a:pPr>
            <a:r>
              <a:rPr sz="2000" b="1" dirty="0">
                <a:latin typeface="Arial"/>
                <a:cs typeface="Arial"/>
              </a:rPr>
              <a:t>To</a:t>
            </a:r>
            <a:r>
              <a:rPr sz="2000" b="1" spc="-15" dirty="0">
                <a:latin typeface="Arial"/>
                <a:cs typeface="Arial"/>
              </a:rPr>
              <a:t> </a:t>
            </a:r>
            <a:r>
              <a:rPr sz="2000" b="1" dirty="0">
                <a:latin typeface="Arial"/>
                <a:cs typeface="Arial"/>
              </a:rPr>
              <a:t>calculate</a:t>
            </a:r>
            <a:r>
              <a:rPr sz="2000" b="1" spc="-40" dirty="0">
                <a:latin typeface="Arial"/>
                <a:cs typeface="Arial"/>
              </a:rPr>
              <a:t> </a:t>
            </a:r>
            <a:r>
              <a:rPr sz="2000" b="1" dirty="0">
                <a:latin typeface="Arial"/>
                <a:cs typeface="Arial"/>
              </a:rPr>
              <a:t>Apparent</a:t>
            </a:r>
            <a:r>
              <a:rPr sz="2000" b="1" spc="-25" dirty="0">
                <a:latin typeface="Arial"/>
                <a:cs typeface="Arial"/>
              </a:rPr>
              <a:t> </a:t>
            </a:r>
            <a:r>
              <a:rPr sz="2000" b="1" dirty="0">
                <a:latin typeface="Arial"/>
                <a:cs typeface="Arial"/>
              </a:rPr>
              <a:t>power</a:t>
            </a:r>
            <a:r>
              <a:rPr sz="2000" b="1" spc="-55" dirty="0">
                <a:latin typeface="Arial"/>
                <a:cs typeface="Arial"/>
              </a:rPr>
              <a:t> </a:t>
            </a:r>
            <a:r>
              <a:rPr sz="2000" b="1" dirty="0">
                <a:latin typeface="Arial"/>
                <a:cs typeface="Arial"/>
              </a:rPr>
              <a:t>(U),</a:t>
            </a:r>
            <a:r>
              <a:rPr sz="2000" b="1" spc="-35" dirty="0">
                <a:latin typeface="Arial"/>
                <a:cs typeface="Arial"/>
              </a:rPr>
              <a:t> </a:t>
            </a:r>
            <a:r>
              <a:rPr sz="2000" b="1" dirty="0">
                <a:latin typeface="Arial"/>
                <a:cs typeface="Arial"/>
              </a:rPr>
              <a:t>first</a:t>
            </a:r>
            <a:r>
              <a:rPr sz="2000" b="1" spc="-35" dirty="0">
                <a:latin typeface="Arial"/>
                <a:cs typeface="Arial"/>
              </a:rPr>
              <a:t> </a:t>
            </a:r>
            <a:r>
              <a:rPr sz="2000" b="1" dirty="0">
                <a:latin typeface="Arial"/>
                <a:cs typeface="Arial"/>
              </a:rPr>
              <a:t>add</a:t>
            </a:r>
            <a:r>
              <a:rPr sz="2000" b="1" spc="-5" dirty="0">
                <a:latin typeface="Arial"/>
                <a:cs typeface="Arial"/>
              </a:rPr>
              <a:t> </a:t>
            </a:r>
            <a:r>
              <a:rPr sz="2000" b="1" dirty="0">
                <a:latin typeface="Arial"/>
                <a:cs typeface="Arial"/>
              </a:rPr>
              <a:t>the</a:t>
            </a:r>
            <a:r>
              <a:rPr sz="2000" b="1" spc="-10" dirty="0">
                <a:latin typeface="Arial"/>
                <a:cs typeface="Arial"/>
              </a:rPr>
              <a:t> components </a:t>
            </a:r>
            <a:r>
              <a:rPr sz="2000" b="1" dirty="0">
                <a:latin typeface="Arial"/>
                <a:cs typeface="Arial"/>
              </a:rPr>
              <a:t>for</a:t>
            </a:r>
            <a:r>
              <a:rPr sz="2000" b="1" spc="-15" dirty="0">
                <a:latin typeface="Arial"/>
                <a:cs typeface="Arial"/>
              </a:rPr>
              <a:t> </a:t>
            </a:r>
            <a:r>
              <a:rPr sz="2000" b="1" dirty="0">
                <a:latin typeface="Arial"/>
                <a:cs typeface="Arial"/>
              </a:rPr>
              <a:t>the</a:t>
            </a:r>
            <a:r>
              <a:rPr sz="2000" b="1" spc="-15" dirty="0">
                <a:latin typeface="Arial"/>
                <a:cs typeface="Arial"/>
              </a:rPr>
              <a:t> </a:t>
            </a:r>
            <a:r>
              <a:rPr sz="2000" b="1" dirty="0">
                <a:latin typeface="Arial"/>
                <a:cs typeface="Arial"/>
              </a:rPr>
              <a:t>phases</a:t>
            </a:r>
            <a:r>
              <a:rPr sz="2000" b="1" spc="-30" dirty="0">
                <a:latin typeface="Arial"/>
                <a:cs typeface="Arial"/>
              </a:rPr>
              <a:t> </a:t>
            </a:r>
            <a:r>
              <a:rPr sz="2000" b="1" spc="-10" dirty="0">
                <a:latin typeface="Arial"/>
                <a:cs typeface="Arial"/>
              </a:rPr>
              <a:t>together,</a:t>
            </a:r>
            <a:endParaRPr sz="2000">
              <a:latin typeface="Arial"/>
              <a:cs typeface="Arial"/>
            </a:endParaRPr>
          </a:p>
        </p:txBody>
      </p:sp>
      <p:grpSp>
        <p:nvGrpSpPr>
          <p:cNvPr id="4" name="object 4"/>
          <p:cNvGrpSpPr/>
          <p:nvPr/>
        </p:nvGrpSpPr>
        <p:grpSpPr>
          <a:xfrm>
            <a:off x="1503427" y="3402206"/>
            <a:ext cx="3089275" cy="1016635"/>
            <a:chOff x="1503427" y="3402206"/>
            <a:chExt cx="3089275" cy="1016635"/>
          </a:xfrm>
        </p:grpSpPr>
        <p:sp>
          <p:nvSpPr>
            <p:cNvPr id="5" name="object 5"/>
            <p:cNvSpPr/>
            <p:nvPr/>
          </p:nvSpPr>
          <p:spPr>
            <a:xfrm>
              <a:off x="2253233" y="3432200"/>
              <a:ext cx="1518920" cy="691515"/>
            </a:xfrm>
            <a:custGeom>
              <a:avLst/>
              <a:gdLst/>
              <a:ahLst/>
              <a:cxnLst/>
              <a:rect l="l" t="t" r="r" b="b"/>
              <a:pathLst>
                <a:path w="1518920" h="691514">
                  <a:moveTo>
                    <a:pt x="0" y="690981"/>
                  </a:moveTo>
                  <a:lnTo>
                    <a:pt x="1518386" y="0"/>
                  </a:lnTo>
                </a:path>
              </a:pathLst>
            </a:custGeom>
            <a:ln w="25908">
              <a:solidFill>
                <a:srgbClr val="BB3700"/>
              </a:solidFill>
            </a:ln>
          </p:spPr>
          <p:txBody>
            <a:bodyPr wrap="square" lIns="0" tIns="0" rIns="0" bIns="0" rtlCol="0"/>
            <a:lstStyle/>
            <a:p>
              <a:endParaRPr/>
            </a:p>
          </p:txBody>
        </p:sp>
        <p:sp>
          <p:nvSpPr>
            <p:cNvPr id="6" name="object 6"/>
            <p:cNvSpPr/>
            <p:nvPr/>
          </p:nvSpPr>
          <p:spPr>
            <a:xfrm>
              <a:off x="3743736" y="3402206"/>
              <a:ext cx="86995" cy="71120"/>
            </a:xfrm>
            <a:custGeom>
              <a:avLst/>
              <a:gdLst/>
              <a:ahLst/>
              <a:cxnLst/>
              <a:rect l="l" t="t" r="r" b="b"/>
              <a:pathLst>
                <a:path w="86995" h="71120">
                  <a:moveTo>
                    <a:pt x="0" y="0"/>
                  </a:moveTo>
                  <a:lnTo>
                    <a:pt x="32194" y="70738"/>
                  </a:lnTo>
                  <a:lnTo>
                    <a:pt x="86842" y="3174"/>
                  </a:lnTo>
                  <a:lnTo>
                    <a:pt x="0" y="0"/>
                  </a:lnTo>
                  <a:close/>
                </a:path>
              </a:pathLst>
            </a:custGeom>
            <a:solidFill>
              <a:srgbClr val="BB3700"/>
            </a:solidFill>
          </p:spPr>
          <p:txBody>
            <a:bodyPr wrap="square" lIns="0" tIns="0" rIns="0" bIns="0" rtlCol="0"/>
            <a:lstStyle/>
            <a:p>
              <a:endParaRPr/>
            </a:p>
          </p:txBody>
        </p:sp>
        <p:sp>
          <p:nvSpPr>
            <p:cNvPr id="7" name="object 7"/>
            <p:cNvSpPr/>
            <p:nvPr/>
          </p:nvSpPr>
          <p:spPr>
            <a:xfrm>
              <a:off x="2253233" y="4105363"/>
              <a:ext cx="2274570" cy="16510"/>
            </a:xfrm>
            <a:custGeom>
              <a:avLst/>
              <a:gdLst/>
              <a:ahLst/>
              <a:cxnLst/>
              <a:rect l="l" t="t" r="r" b="b"/>
              <a:pathLst>
                <a:path w="2274570" h="16510">
                  <a:moveTo>
                    <a:pt x="0" y="16294"/>
                  </a:moveTo>
                  <a:lnTo>
                    <a:pt x="2274570" y="0"/>
                  </a:lnTo>
                </a:path>
              </a:pathLst>
            </a:custGeom>
            <a:ln w="25908">
              <a:solidFill>
                <a:srgbClr val="BB3700"/>
              </a:solidFill>
            </a:ln>
          </p:spPr>
          <p:txBody>
            <a:bodyPr wrap="square" lIns="0" tIns="0" rIns="0" bIns="0" rtlCol="0"/>
            <a:lstStyle/>
            <a:p>
              <a:endParaRPr/>
            </a:p>
          </p:txBody>
        </p:sp>
        <p:sp>
          <p:nvSpPr>
            <p:cNvPr id="8" name="object 8"/>
            <p:cNvSpPr/>
            <p:nvPr/>
          </p:nvSpPr>
          <p:spPr>
            <a:xfrm>
              <a:off x="4514573" y="4066590"/>
              <a:ext cx="78105" cy="78105"/>
            </a:xfrm>
            <a:custGeom>
              <a:avLst/>
              <a:gdLst/>
              <a:ahLst/>
              <a:cxnLst/>
              <a:rect l="l" t="t" r="r" b="b"/>
              <a:pathLst>
                <a:path w="78104" h="78104">
                  <a:moveTo>
                    <a:pt x="0" y="0"/>
                  </a:moveTo>
                  <a:lnTo>
                    <a:pt x="558" y="77724"/>
                  </a:lnTo>
                  <a:lnTo>
                    <a:pt x="78003" y="38303"/>
                  </a:lnTo>
                  <a:lnTo>
                    <a:pt x="0" y="0"/>
                  </a:lnTo>
                  <a:close/>
                </a:path>
              </a:pathLst>
            </a:custGeom>
            <a:solidFill>
              <a:srgbClr val="BB3700"/>
            </a:solidFill>
          </p:spPr>
          <p:txBody>
            <a:bodyPr wrap="square" lIns="0" tIns="0" rIns="0" bIns="0" rtlCol="0"/>
            <a:lstStyle/>
            <a:p>
              <a:endParaRPr/>
            </a:p>
          </p:txBody>
        </p:sp>
        <p:sp>
          <p:nvSpPr>
            <p:cNvPr id="9" name="object 9"/>
            <p:cNvSpPr/>
            <p:nvPr/>
          </p:nvSpPr>
          <p:spPr>
            <a:xfrm>
              <a:off x="1551431" y="3457955"/>
              <a:ext cx="3175" cy="954405"/>
            </a:xfrm>
            <a:custGeom>
              <a:avLst/>
              <a:gdLst/>
              <a:ahLst/>
              <a:cxnLst/>
              <a:rect l="l" t="t" r="r" b="b"/>
              <a:pathLst>
                <a:path w="3175" h="954404">
                  <a:moveTo>
                    <a:pt x="3047" y="0"/>
                  </a:moveTo>
                  <a:lnTo>
                    <a:pt x="0" y="954024"/>
                  </a:lnTo>
                </a:path>
              </a:pathLst>
            </a:custGeom>
            <a:ln w="12192">
              <a:solidFill>
                <a:srgbClr val="F57A48"/>
              </a:solidFill>
            </a:ln>
          </p:spPr>
          <p:txBody>
            <a:bodyPr wrap="square" lIns="0" tIns="0" rIns="0" bIns="0" rtlCol="0"/>
            <a:lstStyle/>
            <a:p>
              <a:endParaRPr/>
            </a:p>
          </p:txBody>
        </p:sp>
        <p:sp>
          <p:nvSpPr>
            <p:cNvPr id="10" name="object 10"/>
            <p:cNvSpPr/>
            <p:nvPr/>
          </p:nvSpPr>
          <p:spPr>
            <a:xfrm>
              <a:off x="1564322" y="4118609"/>
              <a:ext cx="680085" cy="246379"/>
            </a:xfrm>
            <a:custGeom>
              <a:avLst/>
              <a:gdLst/>
              <a:ahLst/>
              <a:cxnLst/>
              <a:rect l="l" t="t" r="r" b="b"/>
              <a:pathLst>
                <a:path w="680085" h="246379">
                  <a:moveTo>
                    <a:pt x="679767" y="0"/>
                  </a:moveTo>
                  <a:lnTo>
                    <a:pt x="0" y="246164"/>
                  </a:lnTo>
                </a:path>
              </a:pathLst>
            </a:custGeom>
            <a:ln w="25908">
              <a:solidFill>
                <a:srgbClr val="BB3700"/>
              </a:solidFill>
            </a:ln>
          </p:spPr>
          <p:txBody>
            <a:bodyPr wrap="square" lIns="0" tIns="0" rIns="0" bIns="0" rtlCol="0"/>
            <a:lstStyle/>
            <a:p>
              <a:endParaRPr/>
            </a:p>
          </p:txBody>
        </p:sp>
        <p:sp>
          <p:nvSpPr>
            <p:cNvPr id="11" name="object 11"/>
            <p:cNvSpPr/>
            <p:nvPr/>
          </p:nvSpPr>
          <p:spPr>
            <a:xfrm>
              <a:off x="1503427" y="4323825"/>
              <a:ext cx="86360" cy="73660"/>
            </a:xfrm>
            <a:custGeom>
              <a:avLst/>
              <a:gdLst/>
              <a:ahLst/>
              <a:cxnLst/>
              <a:rect l="l" t="t" r="r" b="b"/>
              <a:pathLst>
                <a:path w="86359" h="73660">
                  <a:moveTo>
                    <a:pt x="59842" y="0"/>
                  </a:moveTo>
                  <a:lnTo>
                    <a:pt x="0" y="63004"/>
                  </a:lnTo>
                  <a:lnTo>
                    <a:pt x="86309" y="73075"/>
                  </a:lnTo>
                  <a:lnTo>
                    <a:pt x="59842" y="0"/>
                  </a:lnTo>
                  <a:close/>
                </a:path>
              </a:pathLst>
            </a:custGeom>
            <a:solidFill>
              <a:srgbClr val="BB3700"/>
            </a:solidFill>
          </p:spPr>
          <p:txBody>
            <a:bodyPr wrap="square" lIns="0" tIns="0" rIns="0" bIns="0" rtlCol="0"/>
            <a:lstStyle/>
            <a:p>
              <a:endParaRPr/>
            </a:p>
          </p:txBody>
        </p:sp>
      </p:grpSp>
      <p:sp>
        <p:nvSpPr>
          <p:cNvPr id="12" name="object 12"/>
          <p:cNvSpPr txBox="1"/>
          <p:nvPr/>
        </p:nvSpPr>
        <p:spPr>
          <a:xfrm>
            <a:off x="2223516" y="3442080"/>
            <a:ext cx="1696720" cy="376555"/>
          </a:xfrm>
          <a:prstGeom prst="rect">
            <a:avLst/>
          </a:prstGeom>
        </p:spPr>
        <p:txBody>
          <a:bodyPr vert="horz" wrap="square" lIns="0" tIns="13335" rIns="0" bIns="0" rtlCol="0">
            <a:spAutoFit/>
          </a:bodyPr>
          <a:lstStyle/>
          <a:p>
            <a:pPr marL="544830">
              <a:lnSpc>
                <a:spcPct val="100000"/>
              </a:lnSpc>
              <a:spcBef>
                <a:spcPts val="105"/>
              </a:spcBef>
            </a:pPr>
            <a:r>
              <a:rPr sz="2300" b="1" dirty="0">
                <a:latin typeface="Arial"/>
                <a:cs typeface="Arial"/>
              </a:rPr>
              <a:t>U</a:t>
            </a:r>
            <a:endParaRPr sz="2300">
              <a:latin typeface="Arial"/>
              <a:cs typeface="Arial"/>
            </a:endParaRPr>
          </a:p>
        </p:txBody>
      </p:sp>
      <p:grpSp>
        <p:nvGrpSpPr>
          <p:cNvPr id="13" name="object 13"/>
          <p:cNvGrpSpPr/>
          <p:nvPr/>
        </p:nvGrpSpPr>
        <p:grpSpPr>
          <a:xfrm>
            <a:off x="1542288" y="3113532"/>
            <a:ext cx="3008630" cy="1362710"/>
            <a:chOff x="1542288" y="3113532"/>
            <a:chExt cx="3008630" cy="1362710"/>
          </a:xfrm>
        </p:grpSpPr>
        <p:sp>
          <p:nvSpPr>
            <p:cNvPr id="14" name="object 14"/>
            <p:cNvSpPr/>
            <p:nvPr/>
          </p:nvSpPr>
          <p:spPr>
            <a:xfrm>
              <a:off x="1548384" y="3119628"/>
              <a:ext cx="666115" cy="303530"/>
            </a:xfrm>
            <a:custGeom>
              <a:avLst/>
              <a:gdLst/>
              <a:ahLst/>
              <a:cxnLst/>
              <a:rect l="l" t="t" r="r" b="b"/>
              <a:pathLst>
                <a:path w="666114" h="303529">
                  <a:moveTo>
                    <a:pt x="665988" y="0"/>
                  </a:moveTo>
                  <a:lnTo>
                    <a:pt x="0" y="303276"/>
                  </a:lnTo>
                </a:path>
              </a:pathLst>
            </a:custGeom>
            <a:ln w="12192">
              <a:solidFill>
                <a:srgbClr val="F57A48"/>
              </a:solidFill>
            </a:ln>
          </p:spPr>
          <p:txBody>
            <a:bodyPr wrap="square" lIns="0" tIns="0" rIns="0" bIns="0" rtlCol="0"/>
            <a:lstStyle/>
            <a:p>
              <a:endParaRPr/>
            </a:p>
          </p:txBody>
        </p:sp>
        <p:sp>
          <p:nvSpPr>
            <p:cNvPr id="15" name="object 15"/>
            <p:cNvSpPr/>
            <p:nvPr/>
          </p:nvSpPr>
          <p:spPr>
            <a:xfrm>
              <a:off x="3878580" y="4098036"/>
              <a:ext cx="666115" cy="314325"/>
            </a:xfrm>
            <a:custGeom>
              <a:avLst/>
              <a:gdLst/>
              <a:ahLst/>
              <a:cxnLst/>
              <a:rect l="l" t="t" r="r" b="b"/>
              <a:pathLst>
                <a:path w="666114" h="314325">
                  <a:moveTo>
                    <a:pt x="665988" y="0"/>
                  </a:moveTo>
                  <a:lnTo>
                    <a:pt x="0" y="313944"/>
                  </a:lnTo>
                </a:path>
              </a:pathLst>
            </a:custGeom>
            <a:ln w="12192">
              <a:solidFill>
                <a:srgbClr val="F57A48"/>
              </a:solidFill>
            </a:ln>
          </p:spPr>
          <p:txBody>
            <a:bodyPr wrap="square" lIns="0" tIns="0" rIns="0" bIns="0" rtlCol="0"/>
            <a:lstStyle/>
            <a:p>
              <a:endParaRPr/>
            </a:p>
          </p:txBody>
        </p:sp>
        <p:sp>
          <p:nvSpPr>
            <p:cNvPr id="16" name="object 16"/>
            <p:cNvSpPr/>
            <p:nvPr/>
          </p:nvSpPr>
          <p:spPr>
            <a:xfrm>
              <a:off x="3925823" y="3459480"/>
              <a:ext cx="12700" cy="1010919"/>
            </a:xfrm>
            <a:custGeom>
              <a:avLst/>
              <a:gdLst/>
              <a:ahLst/>
              <a:cxnLst/>
              <a:rect l="l" t="t" r="r" b="b"/>
              <a:pathLst>
                <a:path w="12700" h="1010920">
                  <a:moveTo>
                    <a:pt x="12191" y="1010412"/>
                  </a:moveTo>
                  <a:lnTo>
                    <a:pt x="0" y="0"/>
                  </a:lnTo>
                </a:path>
              </a:pathLst>
            </a:custGeom>
            <a:ln w="12192">
              <a:solidFill>
                <a:srgbClr val="F57A48"/>
              </a:solidFill>
            </a:ln>
          </p:spPr>
          <p:txBody>
            <a:bodyPr wrap="square" lIns="0" tIns="0" rIns="0" bIns="0" rtlCol="0"/>
            <a:lstStyle/>
            <a:p>
              <a:endParaRPr/>
            </a:p>
          </p:txBody>
        </p:sp>
        <p:sp>
          <p:nvSpPr>
            <p:cNvPr id="17" name="object 17"/>
            <p:cNvSpPr/>
            <p:nvPr/>
          </p:nvSpPr>
          <p:spPr>
            <a:xfrm>
              <a:off x="1562100" y="3442716"/>
              <a:ext cx="2374900" cy="0"/>
            </a:xfrm>
            <a:custGeom>
              <a:avLst/>
              <a:gdLst/>
              <a:ahLst/>
              <a:cxnLst/>
              <a:rect l="l" t="t" r="r" b="b"/>
              <a:pathLst>
                <a:path w="2374900">
                  <a:moveTo>
                    <a:pt x="2374392" y="0"/>
                  </a:moveTo>
                  <a:lnTo>
                    <a:pt x="0" y="0"/>
                  </a:lnTo>
                </a:path>
              </a:pathLst>
            </a:custGeom>
            <a:ln w="12192">
              <a:solidFill>
                <a:srgbClr val="F57A48"/>
              </a:solidFill>
            </a:ln>
          </p:spPr>
          <p:txBody>
            <a:bodyPr wrap="square" lIns="0" tIns="0" rIns="0" bIns="0" rtlCol="0"/>
            <a:lstStyle/>
            <a:p>
              <a:endParaRPr/>
            </a:p>
          </p:txBody>
        </p:sp>
        <p:sp>
          <p:nvSpPr>
            <p:cNvPr id="18" name="object 18"/>
            <p:cNvSpPr/>
            <p:nvPr/>
          </p:nvSpPr>
          <p:spPr>
            <a:xfrm>
              <a:off x="2210562" y="3189732"/>
              <a:ext cx="0" cy="953769"/>
            </a:xfrm>
            <a:custGeom>
              <a:avLst/>
              <a:gdLst/>
              <a:ahLst/>
              <a:cxnLst/>
              <a:rect l="l" t="t" r="r" b="b"/>
              <a:pathLst>
                <a:path h="953770">
                  <a:moveTo>
                    <a:pt x="0" y="0"/>
                  </a:moveTo>
                  <a:lnTo>
                    <a:pt x="0" y="953262"/>
                  </a:lnTo>
                </a:path>
              </a:pathLst>
            </a:custGeom>
            <a:ln w="25908">
              <a:solidFill>
                <a:srgbClr val="BB3700"/>
              </a:solidFill>
            </a:ln>
          </p:spPr>
          <p:txBody>
            <a:bodyPr wrap="square" lIns="0" tIns="0" rIns="0" bIns="0" rtlCol="0"/>
            <a:lstStyle/>
            <a:p>
              <a:endParaRPr/>
            </a:p>
          </p:txBody>
        </p:sp>
        <p:sp>
          <p:nvSpPr>
            <p:cNvPr id="19" name="object 19"/>
            <p:cNvSpPr/>
            <p:nvPr/>
          </p:nvSpPr>
          <p:spPr>
            <a:xfrm>
              <a:off x="2171696" y="3124963"/>
              <a:ext cx="78105" cy="78105"/>
            </a:xfrm>
            <a:custGeom>
              <a:avLst/>
              <a:gdLst/>
              <a:ahLst/>
              <a:cxnLst/>
              <a:rect l="l" t="t" r="r" b="b"/>
              <a:pathLst>
                <a:path w="78105" h="78105">
                  <a:moveTo>
                    <a:pt x="38862" y="0"/>
                  </a:moveTo>
                  <a:lnTo>
                    <a:pt x="0" y="77724"/>
                  </a:lnTo>
                  <a:lnTo>
                    <a:pt x="77724" y="77724"/>
                  </a:lnTo>
                  <a:lnTo>
                    <a:pt x="38862" y="0"/>
                  </a:lnTo>
                  <a:close/>
                </a:path>
              </a:pathLst>
            </a:custGeom>
            <a:solidFill>
              <a:srgbClr val="BB3700"/>
            </a:solidFill>
          </p:spPr>
          <p:txBody>
            <a:bodyPr wrap="square" lIns="0" tIns="0" rIns="0" bIns="0" rtlCol="0"/>
            <a:lstStyle/>
            <a:p>
              <a:endParaRPr/>
            </a:p>
          </p:txBody>
        </p:sp>
        <p:sp>
          <p:nvSpPr>
            <p:cNvPr id="20" name="object 20"/>
            <p:cNvSpPr/>
            <p:nvPr/>
          </p:nvSpPr>
          <p:spPr>
            <a:xfrm>
              <a:off x="1562100" y="4418076"/>
              <a:ext cx="2372995" cy="0"/>
            </a:xfrm>
            <a:custGeom>
              <a:avLst/>
              <a:gdLst/>
              <a:ahLst/>
              <a:cxnLst/>
              <a:rect l="l" t="t" r="r" b="b"/>
              <a:pathLst>
                <a:path w="2372995">
                  <a:moveTo>
                    <a:pt x="2372868" y="0"/>
                  </a:moveTo>
                  <a:lnTo>
                    <a:pt x="0" y="0"/>
                  </a:lnTo>
                </a:path>
              </a:pathLst>
            </a:custGeom>
            <a:ln w="12192">
              <a:solidFill>
                <a:srgbClr val="F57A48"/>
              </a:solidFill>
            </a:ln>
          </p:spPr>
          <p:txBody>
            <a:bodyPr wrap="square" lIns="0" tIns="0" rIns="0" bIns="0" rtlCol="0"/>
            <a:lstStyle/>
            <a:p>
              <a:endParaRPr/>
            </a:p>
          </p:txBody>
        </p:sp>
      </p:grpSp>
      <p:sp>
        <p:nvSpPr>
          <p:cNvPr id="22" name="object 22"/>
          <p:cNvSpPr txBox="1"/>
          <p:nvPr/>
        </p:nvSpPr>
        <p:spPr>
          <a:xfrm>
            <a:off x="8916352" y="6623642"/>
            <a:ext cx="101600" cy="194310"/>
          </a:xfrm>
          <a:prstGeom prst="rect">
            <a:avLst/>
          </a:prstGeom>
        </p:spPr>
        <p:txBody>
          <a:bodyPr vert="horz" wrap="square" lIns="0" tIns="0" rIns="0" bIns="0" rtlCol="0">
            <a:spAutoFit/>
          </a:bodyPr>
          <a:lstStyle/>
          <a:p>
            <a:pPr marL="12700">
              <a:lnSpc>
                <a:spcPts val="1410"/>
              </a:lnSpc>
            </a:pPr>
            <a:r>
              <a:rPr sz="1200" b="1" dirty="0">
                <a:latin typeface="Times New Roman"/>
                <a:cs typeface="Times New Roman"/>
              </a:rPr>
              <a:t>3</a:t>
            </a:r>
            <a:endParaRPr sz="1200">
              <a:latin typeface="Times New Roman"/>
              <a:cs typeface="Times New Roman"/>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767" y="156259"/>
            <a:ext cx="7174611" cy="566822"/>
          </a:xfrm>
          <a:prstGeom prst="rect">
            <a:avLst/>
          </a:prstGeom>
        </p:spPr>
        <p:txBody>
          <a:bodyPr vert="horz" wrap="square" lIns="0" tIns="12700" rIns="0" bIns="0" rtlCol="0">
            <a:spAutoFit/>
          </a:bodyPr>
          <a:lstStyle/>
          <a:p>
            <a:pPr marL="12700">
              <a:lnSpc>
                <a:spcPct val="100000"/>
              </a:lnSpc>
              <a:spcBef>
                <a:spcPts val="100"/>
              </a:spcBef>
            </a:pPr>
            <a:r>
              <a:rPr sz="3600" dirty="0"/>
              <a:t>How</a:t>
            </a:r>
            <a:r>
              <a:rPr sz="3600" spc="-75" dirty="0"/>
              <a:t> </a:t>
            </a:r>
            <a:r>
              <a:rPr sz="3600" dirty="0"/>
              <a:t>is</a:t>
            </a:r>
            <a:r>
              <a:rPr sz="3600" spc="-65" dirty="0"/>
              <a:t> </a:t>
            </a:r>
            <a:r>
              <a:rPr sz="3600" dirty="0"/>
              <a:t>3</a:t>
            </a:r>
            <a:r>
              <a:rPr sz="3600" dirty="0">
                <a:latin typeface="Symbol"/>
                <a:cs typeface="Symbol"/>
              </a:rPr>
              <a:t></a:t>
            </a:r>
            <a:r>
              <a:rPr sz="3600" spc="15" dirty="0">
                <a:latin typeface="Times New Roman"/>
                <a:cs typeface="Times New Roman"/>
              </a:rPr>
              <a:t> </a:t>
            </a:r>
            <a:r>
              <a:rPr sz="3600" dirty="0"/>
              <a:t>Apparent</a:t>
            </a:r>
            <a:r>
              <a:rPr sz="3600" spc="-70" dirty="0"/>
              <a:t> </a:t>
            </a:r>
            <a:r>
              <a:rPr sz="3600" dirty="0"/>
              <a:t>Power</a:t>
            </a:r>
            <a:r>
              <a:rPr sz="3600" spc="-80" dirty="0"/>
              <a:t> </a:t>
            </a:r>
            <a:r>
              <a:rPr sz="3600" spc="-10" dirty="0"/>
              <a:t>calculated?</a:t>
            </a:r>
            <a:endParaRPr sz="3600" dirty="0">
              <a:latin typeface="Times New Roman"/>
              <a:cs typeface="Times New Roman"/>
            </a:endParaRPr>
          </a:p>
        </p:txBody>
      </p:sp>
      <p:sp>
        <p:nvSpPr>
          <p:cNvPr id="37" name="Footer Placeholder 36">
            <a:extLst>
              <a:ext uri="{FF2B5EF4-FFF2-40B4-BE49-F238E27FC236}">
                <a16:creationId xmlns:a16="http://schemas.microsoft.com/office/drawing/2014/main" id="{941337A8-B238-4B78-1131-CC093CD024F0}"/>
              </a:ext>
            </a:extLst>
          </p:cNvPr>
          <p:cNvSpPr>
            <a:spLocks noGrp="1"/>
          </p:cNvSpPr>
          <p:nvPr>
            <p:ph type="ftr" sz="quarter" idx="3"/>
          </p:nvPr>
        </p:nvSpPr>
        <p:spPr/>
        <p:txBody>
          <a:bodyPr/>
          <a:lstStyle/>
          <a:p>
            <a:r>
              <a:rPr lang="en-US"/>
              <a:t>tescometering.com</a:t>
            </a:r>
            <a:endParaRPr lang="en-US" dirty="0"/>
          </a:p>
        </p:txBody>
      </p:sp>
      <p:sp>
        <p:nvSpPr>
          <p:cNvPr id="35" name="object 35"/>
          <p:cNvSpPr txBox="1">
            <a:spLocks noGrp="1"/>
          </p:cNvSpPr>
          <p:nvPr>
            <p:ph type="sldNum" sz="quarter" idx="4"/>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38</a:t>
            </a:fld>
            <a:endParaRPr spc="-25" dirty="0"/>
          </a:p>
        </p:txBody>
      </p:sp>
      <p:sp>
        <p:nvSpPr>
          <p:cNvPr id="3" name="object 3"/>
          <p:cNvSpPr txBox="1"/>
          <p:nvPr/>
        </p:nvSpPr>
        <p:spPr>
          <a:xfrm>
            <a:off x="681037" y="1547178"/>
            <a:ext cx="7379970" cy="621030"/>
          </a:xfrm>
          <a:prstGeom prst="rect">
            <a:avLst/>
          </a:prstGeom>
        </p:spPr>
        <p:txBody>
          <a:bodyPr vert="horz" wrap="square" lIns="0" tIns="35560" rIns="0" bIns="0" rtlCol="0">
            <a:spAutoFit/>
          </a:bodyPr>
          <a:lstStyle/>
          <a:p>
            <a:pPr marL="299085" marR="5080" indent="-287020">
              <a:lnSpc>
                <a:spcPts val="2280"/>
              </a:lnSpc>
              <a:spcBef>
                <a:spcPts val="280"/>
              </a:spcBef>
              <a:buFont typeface="Arial"/>
              <a:buChar char="•"/>
              <a:tabLst>
                <a:tab pos="299085" algn="l"/>
                <a:tab pos="299720" algn="l"/>
              </a:tabLst>
            </a:pPr>
            <a:r>
              <a:rPr sz="2000" b="1" dirty="0">
                <a:latin typeface="Arial"/>
                <a:cs typeface="Arial"/>
              </a:rPr>
              <a:t>To</a:t>
            </a:r>
            <a:r>
              <a:rPr sz="2000" b="1" spc="-15" dirty="0">
                <a:latin typeface="Arial"/>
                <a:cs typeface="Arial"/>
              </a:rPr>
              <a:t> </a:t>
            </a:r>
            <a:r>
              <a:rPr sz="2000" b="1" dirty="0">
                <a:latin typeface="Arial"/>
                <a:cs typeface="Arial"/>
              </a:rPr>
              <a:t>calculate</a:t>
            </a:r>
            <a:r>
              <a:rPr sz="2000" b="1" spc="-40" dirty="0">
                <a:latin typeface="Arial"/>
                <a:cs typeface="Arial"/>
              </a:rPr>
              <a:t> </a:t>
            </a:r>
            <a:r>
              <a:rPr sz="2000" b="1" dirty="0">
                <a:latin typeface="Arial"/>
                <a:cs typeface="Arial"/>
              </a:rPr>
              <a:t>Apparent</a:t>
            </a:r>
            <a:r>
              <a:rPr sz="2000" b="1" spc="-25" dirty="0">
                <a:latin typeface="Arial"/>
                <a:cs typeface="Arial"/>
              </a:rPr>
              <a:t> </a:t>
            </a:r>
            <a:r>
              <a:rPr sz="2000" b="1" dirty="0">
                <a:latin typeface="Arial"/>
                <a:cs typeface="Arial"/>
              </a:rPr>
              <a:t>power</a:t>
            </a:r>
            <a:r>
              <a:rPr sz="2000" b="1" spc="-55" dirty="0">
                <a:latin typeface="Arial"/>
                <a:cs typeface="Arial"/>
              </a:rPr>
              <a:t> </a:t>
            </a:r>
            <a:r>
              <a:rPr sz="2000" b="1" dirty="0">
                <a:latin typeface="Arial"/>
                <a:cs typeface="Arial"/>
              </a:rPr>
              <a:t>(U),</a:t>
            </a:r>
            <a:r>
              <a:rPr sz="2000" b="1" spc="-35" dirty="0">
                <a:latin typeface="Arial"/>
                <a:cs typeface="Arial"/>
              </a:rPr>
              <a:t> </a:t>
            </a:r>
            <a:r>
              <a:rPr sz="2000" b="1" dirty="0">
                <a:latin typeface="Arial"/>
                <a:cs typeface="Arial"/>
              </a:rPr>
              <a:t>first</a:t>
            </a:r>
            <a:r>
              <a:rPr sz="2000" b="1" spc="-35" dirty="0">
                <a:latin typeface="Arial"/>
                <a:cs typeface="Arial"/>
              </a:rPr>
              <a:t> </a:t>
            </a:r>
            <a:r>
              <a:rPr sz="2000" b="1" dirty="0">
                <a:latin typeface="Arial"/>
                <a:cs typeface="Arial"/>
              </a:rPr>
              <a:t>add</a:t>
            </a:r>
            <a:r>
              <a:rPr sz="2000" b="1" spc="-5" dirty="0">
                <a:latin typeface="Arial"/>
                <a:cs typeface="Arial"/>
              </a:rPr>
              <a:t> </a:t>
            </a:r>
            <a:r>
              <a:rPr sz="2000" b="1" dirty="0">
                <a:latin typeface="Arial"/>
                <a:cs typeface="Arial"/>
              </a:rPr>
              <a:t>the</a:t>
            </a:r>
            <a:r>
              <a:rPr sz="2000" b="1" spc="-10" dirty="0">
                <a:latin typeface="Arial"/>
                <a:cs typeface="Arial"/>
              </a:rPr>
              <a:t> components </a:t>
            </a:r>
            <a:r>
              <a:rPr sz="2000" b="1" dirty="0">
                <a:latin typeface="Arial"/>
                <a:cs typeface="Arial"/>
              </a:rPr>
              <a:t>for</a:t>
            </a:r>
            <a:r>
              <a:rPr sz="2000" b="1" spc="-15" dirty="0">
                <a:latin typeface="Arial"/>
                <a:cs typeface="Arial"/>
              </a:rPr>
              <a:t> </a:t>
            </a:r>
            <a:r>
              <a:rPr sz="2000" b="1" dirty="0">
                <a:latin typeface="Arial"/>
                <a:cs typeface="Arial"/>
              </a:rPr>
              <a:t>the</a:t>
            </a:r>
            <a:r>
              <a:rPr sz="2000" b="1" spc="-15" dirty="0">
                <a:latin typeface="Arial"/>
                <a:cs typeface="Arial"/>
              </a:rPr>
              <a:t> </a:t>
            </a:r>
            <a:r>
              <a:rPr sz="2000" b="1" dirty="0">
                <a:latin typeface="Arial"/>
                <a:cs typeface="Arial"/>
              </a:rPr>
              <a:t>phases</a:t>
            </a:r>
            <a:r>
              <a:rPr sz="2000" b="1" spc="-30" dirty="0">
                <a:latin typeface="Arial"/>
                <a:cs typeface="Arial"/>
              </a:rPr>
              <a:t> </a:t>
            </a:r>
            <a:r>
              <a:rPr sz="2000" b="1" spc="-10" dirty="0">
                <a:latin typeface="Arial"/>
                <a:cs typeface="Arial"/>
              </a:rPr>
              <a:t>together,</a:t>
            </a:r>
            <a:endParaRPr sz="2000">
              <a:latin typeface="Arial"/>
              <a:cs typeface="Arial"/>
            </a:endParaRPr>
          </a:p>
        </p:txBody>
      </p:sp>
      <p:grpSp>
        <p:nvGrpSpPr>
          <p:cNvPr id="4" name="object 4"/>
          <p:cNvGrpSpPr/>
          <p:nvPr/>
        </p:nvGrpSpPr>
        <p:grpSpPr>
          <a:xfrm>
            <a:off x="1524767" y="2878582"/>
            <a:ext cx="4728845" cy="1547495"/>
            <a:chOff x="1524767" y="2878582"/>
            <a:chExt cx="4728845" cy="1547495"/>
          </a:xfrm>
        </p:grpSpPr>
        <p:sp>
          <p:nvSpPr>
            <p:cNvPr id="5" name="object 5"/>
            <p:cNvSpPr/>
            <p:nvPr/>
          </p:nvSpPr>
          <p:spPr>
            <a:xfrm>
              <a:off x="3957066" y="3166757"/>
              <a:ext cx="1525270" cy="347345"/>
            </a:xfrm>
            <a:custGeom>
              <a:avLst/>
              <a:gdLst/>
              <a:ahLst/>
              <a:cxnLst/>
              <a:rect l="l" t="t" r="r" b="b"/>
              <a:pathLst>
                <a:path w="1525270" h="347345">
                  <a:moveTo>
                    <a:pt x="0" y="346824"/>
                  </a:moveTo>
                  <a:lnTo>
                    <a:pt x="1524850" y="0"/>
                  </a:lnTo>
                </a:path>
              </a:pathLst>
            </a:custGeom>
            <a:ln w="25908">
              <a:solidFill>
                <a:srgbClr val="00AD00"/>
              </a:solidFill>
            </a:ln>
          </p:spPr>
          <p:txBody>
            <a:bodyPr wrap="square" lIns="0" tIns="0" rIns="0" bIns="0" rtlCol="0"/>
            <a:lstStyle/>
            <a:p>
              <a:endParaRPr/>
            </a:p>
          </p:txBody>
        </p:sp>
        <p:sp>
          <p:nvSpPr>
            <p:cNvPr id="6" name="object 6"/>
            <p:cNvSpPr/>
            <p:nvPr/>
          </p:nvSpPr>
          <p:spPr>
            <a:xfrm>
              <a:off x="5460660" y="3131734"/>
              <a:ext cx="84455" cy="76200"/>
            </a:xfrm>
            <a:custGeom>
              <a:avLst/>
              <a:gdLst/>
              <a:ahLst/>
              <a:cxnLst/>
              <a:rect l="l" t="t" r="r" b="b"/>
              <a:pathLst>
                <a:path w="84454" h="76200">
                  <a:moveTo>
                    <a:pt x="0" y="0"/>
                  </a:moveTo>
                  <a:lnTo>
                    <a:pt x="17246" y="75793"/>
                  </a:lnTo>
                  <a:lnTo>
                    <a:pt x="84416" y="20662"/>
                  </a:lnTo>
                  <a:lnTo>
                    <a:pt x="0" y="0"/>
                  </a:lnTo>
                  <a:close/>
                </a:path>
              </a:pathLst>
            </a:custGeom>
            <a:solidFill>
              <a:srgbClr val="00AD00"/>
            </a:solidFill>
          </p:spPr>
          <p:txBody>
            <a:bodyPr wrap="square" lIns="0" tIns="0" rIns="0" bIns="0" rtlCol="0"/>
            <a:lstStyle/>
            <a:p>
              <a:endParaRPr/>
            </a:p>
          </p:txBody>
        </p:sp>
        <p:sp>
          <p:nvSpPr>
            <p:cNvPr id="7" name="object 7"/>
            <p:cNvSpPr/>
            <p:nvPr/>
          </p:nvSpPr>
          <p:spPr>
            <a:xfrm>
              <a:off x="3955541" y="3506558"/>
              <a:ext cx="2076450" cy="19685"/>
            </a:xfrm>
            <a:custGeom>
              <a:avLst/>
              <a:gdLst/>
              <a:ahLst/>
              <a:cxnLst/>
              <a:rect l="l" t="t" r="r" b="b"/>
              <a:pathLst>
                <a:path w="2076450" h="19685">
                  <a:moveTo>
                    <a:pt x="0" y="19215"/>
                  </a:moveTo>
                  <a:lnTo>
                    <a:pt x="2076450" y="0"/>
                  </a:lnTo>
                </a:path>
              </a:pathLst>
            </a:custGeom>
            <a:ln w="25908">
              <a:solidFill>
                <a:srgbClr val="00AD00"/>
              </a:solidFill>
            </a:ln>
          </p:spPr>
          <p:txBody>
            <a:bodyPr wrap="square" lIns="0" tIns="0" rIns="0" bIns="0" rtlCol="0"/>
            <a:lstStyle/>
            <a:p>
              <a:endParaRPr/>
            </a:p>
          </p:txBody>
        </p:sp>
        <p:sp>
          <p:nvSpPr>
            <p:cNvPr id="8" name="object 8"/>
            <p:cNvSpPr/>
            <p:nvPr/>
          </p:nvSpPr>
          <p:spPr>
            <a:xfrm>
              <a:off x="6018678" y="3467821"/>
              <a:ext cx="78105" cy="78105"/>
            </a:xfrm>
            <a:custGeom>
              <a:avLst/>
              <a:gdLst/>
              <a:ahLst/>
              <a:cxnLst/>
              <a:rect l="l" t="t" r="r" b="b"/>
              <a:pathLst>
                <a:path w="78104" h="78104">
                  <a:moveTo>
                    <a:pt x="0" y="0"/>
                  </a:moveTo>
                  <a:lnTo>
                    <a:pt x="723" y="77724"/>
                  </a:lnTo>
                  <a:lnTo>
                    <a:pt x="78079" y="38138"/>
                  </a:lnTo>
                  <a:lnTo>
                    <a:pt x="0" y="0"/>
                  </a:lnTo>
                  <a:close/>
                </a:path>
              </a:pathLst>
            </a:custGeom>
            <a:solidFill>
              <a:srgbClr val="00AD00"/>
            </a:solidFill>
          </p:spPr>
          <p:txBody>
            <a:bodyPr wrap="square" lIns="0" tIns="0" rIns="0" bIns="0" rtlCol="0"/>
            <a:lstStyle/>
            <a:p>
              <a:endParaRPr/>
            </a:p>
          </p:txBody>
        </p:sp>
        <p:sp>
          <p:nvSpPr>
            <p:cNvPr id="9" name="object 9"/>
            <p:cNvSpPr/>
            <p:nvPr/>
          </p:nvSpPr>
          <p:spPr>
            <a:xfrm>
              <a:off x="3281172" y="3243072"/>
              <a:ext cx="0" cy="553720"/>
            </a:xfrm>
            <a:custGeom>
              <a:avLst/>
              <a:gdLst/>
              <a:ahLst/>
              <a:cxnLst/>
              <a:rect l="l" t="t" r="r" b="b"/>
              <a:pathLst>
                <a:path h="553720">
                  <a:moveTo>
                    <a:pt x="0" y="0"/>
                  </a:moveTo>
                  <a:lnTo>
                    <a:pt x="0" y="553212"/>
                  </a:lnTo>
                </a:path>
              </a:pathLst>
            </a:custGeom>
            <a:ln w="12192">
              <a:solidFill>
                <a:srgbClr val="51DC00"/>
              </a:solidFill>
            </a:ln>
          </p:spPr>
          <p:txBody>
            <a:bodyPr wrap="square" lIns="0" tIns="0" rIns="0" bIns="0" rtlCol="0"/>
            <a:lstStyle/>
            <a:p>
              <a:endParaRPr/>
            </a:p>
          </p:txBody>
        </p:sp>
        <p:sp>
          <p:nvSpPr>
            <p:cNvPr id="10" name="object 10"/>
            <p:cNvSpPr/>
            <p:nvPr/>
          </p:nvSpPr>
          <p:spPr>
            <a:xfrm>
              <a:off x="3261563" y="3521202"/>
              <a:ext cx="688340" cy="266700"/>
            </a:xfrm>
            <a:custGeom>
              <a:avLst/>
              <a:gdLst/>
              <a:ahLst/>
              <a:cxnLst/>
              <a:rect l="l" t="t" r="r" b="b"/>
              <a:pathLst>
                <a:path w="688339" h="266700">
                  <a:moveTo>
                    <a:pt x="687882" y="0"/>
                  </a:moveTo>
                  <a:lnTo>
                    <a:pt x="0" y="266179"/>
                  </a:lnTo>
                </a:path>
              </a:pathLst>
            </a:custGeom>
            <a:ln w="25908">
              <a:solidFill>
                <a:srgbClr val="00AD00"/>
              </a:solidFill>
            </a:ln>
          </p:spPr>
          <p:txBody>
            <a:bodyPr wrap="square" lIns="0" tIns="0" rIns="0" bIns="0" rtlCol="0"/>
            <a:lstStyle/>
            <a:p>
              <a:endParaRPr/>
            </a:p>
          </p:txBody>
        </p:sp>
        <p:sp>
          <p:nvSpPr>
            <p:cNvPr id="11" name="object 11"/>
            <p:cNvSpPr/>
            <p:nvPr/>
          </p:nvSpPr>
          <p:spPr>
            <a:xfrm>
              <a:off x="3201162" y="3746465"/>
              <a:ext cx="86995" cy="73025"/>
            </a:xfrm>
            <a:custGeom>
              <a:avLst/>
              <a:gdLst/>
              <a:ahLst/>
              <a:cxnLst/>
              <a:rect l="l" t="t" r="r" b="b"/>
              <a:pathLst>
                <a:path w="86995" h="73025">
                  <a:moveTo>
                    <a:pt x="58458" y="0"/>
                  </a:moveTo>
                  <a:lnTo>
                    <a:pt x="0" y="64300"/>
                  </a:lnTo>
                  <a:lnTo>
                    <a:pt x="86512" y="72478"/>
                  </a:lnTo>
                  <a:lnTo>
                    <a:pt x="58458" y="0"/>
                  </a:lnTo>
                  <a:close/>
                </a:path>
              </a:pathLst>
            </a:custGeom>
            <a:solidFill>
              <a:srgbClr val="00AD00"/>
            </a:solidFill>
          </p:spPr>
          <p:txBody>
            <a:bodyPr wrap="square" lIns="0" tIns="0" rIns="0" bIns="0" rtlCol="0"/>
            <a:lstStyle/>
            <a:p>
              <a:endParaRPr/>
            </a:p>
          </p:txBody>
        </p:sp>
        <p:sp>
          <p:nvSpPr>
            <p:cNvPr id="12" name="object 12"/>
            <p:cNvSpPr/>
            <p:nvPr/>
          </p:nvSpPr>
          <p:spPr>
            <a:xfrm>
              <a:off x="3249168" y="2884932"/>
              <a:ext cx="668020" cy="291465"/>
            </a:xfrm>
            <a:custGeom>
              <a:avLst/>
              <a:gdLst/>
              <a:ahLst/>
              <a:cxnLst/>
              <a:rect l="l" t="t" r="r" b="b"/>
              <a:pathLst>
                <a:path w="668020" h="291464">
                  <a:moveTo>
                    <a:pt x="667512" y="0"/>
                  </a:moveTo>
                  <a:lnTo>
                    <a:pt x="0" y="291084"/>
                  </a:lnTo>
                </a:path>
              </a:pathLst>
            </a:custGeom>
            <a:ln w="12192">
              <a:solidFill>
                <a:srgbClr val="51DC00"/>
              </a:solidFill>
            </a:ln>
          </p:spPr>
          <p:txBody>
            <a:bodyPr wrap="square" lIns="0" tIns="0" rIns="0" bIns="0" rtlCol="0"/>
            <a:lstStyle/>
            <a:p>
              <a:endParaRPr/>
            </a:p>
          </p:txBody>
        </p:sp>
        <p:sp>
          <p:nvSpPr>
            <p:cNvPr id="13" name="object 13"/>
            <p:cNvSpPr/>
            <p:nvPr/>
          </p:nvSpPr>
          <p:spPr>
            <a:xfrm>
              <a:off x="5579364" y="3500628"/>
              <a:ext cx="668020" cy="302260"/>
            </a:xfrm>
            <a:custGeom>
              <a:avLst/>
              <a:gdLst/>
              <a:ahLst/>
              <a:cxnLst/>
              <a:rect l="l" t="t" r="r" b="b"/>
              <a:pathLst>
                <a:path w="668020" h="302260">
                  <a:moveTo>
                    <a:pt x="667512" y="0"/>
                  </a:moveTo>
                  <a:lnTo>
                    <a:pt x="0" y="301752"/>
                  </a:lnTo>
                </a:path>
              </a:pathLst>
            </a:custGeom>
            <a:ln w="12192">
              <a:solidFill>
                <a:srgbClr val="51DC00"/>
              </a:solidFill>
            </a:ln>
          </p:spPr>
          <p:txBody>
            <a:bodyPr wrap="square" lIns="0" tIns="0" rIns="0" bIns="0" rtlCol="0"/>
            <a:lstStyle/>
            <a:p>
              <a:endParaRPr/>
            </a:p>
          </p:txBody>
        </p:sp>
        <p:sp>
          <p:nvSpPr>
            <p:cNvPr id="14" name="object 14"/>
            <p:cNvSpPr/>
            <p:nvPr/>
          </p:nvSpPr>
          <p:spPr>
            <a:xfrm>
              <a:off x="5605271" y="3176016"/>
              <a:ext cx="0" cy="680085"/>
            </a:xfrm>
            <a:custGeom>
              <a:avLst/>
              <a:gdLst/>
              <a:ahLst/>
              <a:cxnLst/>
              <a:rect l="l" t="t" r="r" b="b"/>
              <a:pathLst>
                <a:path h="680085">
                  <a:moveTo>
                    <a:pt x="0" y="679704"/>
                  </a:moveTo>
                  <a:lnTo>
                    <a:pt x="0" y="0"/>
                  </a:lnTo>
                </a:path>
              </a:pathLst>
            </a:custGeom>
            <a:ln w="12192">
              <a:solidFill>
                <a:srgbClr val="51DC00"/>
              </a:solidFill>
            </a:ln>
          </p:spPr>
          <p:txBody>
            <a:bodyPr wrap="square" lIns="0" tIns="0" rIns="0" bIns="0" rtlCol="0"/>
            <a:lstStyle/>
            <a:p>
              <a:endParaRPr/>
            </a:p>
          </p:txBody>
        </p:sp>
        <p:sp>
          <p:nvSpPr>
            <p:cNvPr id="15" name="object 15"/>
            <p:cNvSpPr/>
            <p:nvPr/>
          </p:nvSpPr>
          <p:spPr>
            <a:xfrm>
              <a:off x="3265931" y="3208020"/>
              <a:ext cx="2374900" cy="0"/>
            </a:xfrm>
            <a:custGeom>
              <a:avLst/>
              <a:gdLst/>
              <a:ahLst/>
              <a:cxnLst/>
              <a:rect l="l" t="t" r="r" b="b"/>
              <a:pathLst>
                <a:path w="2374900">
                  <a:moveTo>
                    <a:pt x="2374392" y="0"/>
                  </a:moveTo>
                  <a:lnTo>
                    <a:pt x="0" y="0"/>
                  </a:lnTo>
                </a:path>
              </a:pathLst>
            </a:custGeom>
            <a:ln w="12192">
              <a:solidFill>
                <a:srgbClr val="51DC00"/>
              </a:solidFill>
            </a:ln>
          </p:spPr>
          <p:txBody>
            <a:bodyPr wrap="square" lIns="0" tIns="0" rIns="0" bIns="0" rtlCol="0"/>
            <a:lstStyle/>
            <a:p>
              <a:endParaRPr/>
            </a:p>
          </p:txBody>
        </p:sp>
        <p:sp>
          <p:nvSpPr>
            <p:cNvPr id="16" name="object 16"/>
            <p:cNvSpPr/>
            <p:nvPr/>
          </p:nvSpPr>
          <p:spPr>
            <a:xfrm>
              <a:off x="3963162" y="2961132"/>
              <a:ext cx="0" cy="621030"/>
            </a:xfrm>
            <a:custGeom>
              <a:avLst/>
              <a:gdLst/>
              <a:ahLst/>
              <a:cxnLst/>
              <a:rect l="l" t="t" r="r" b="b"/>
              <a:pathLst>
                <a:path h="621029">
                  <a:moveTo>
                    <a:pt x="0" y="0"/>
                  </a:moveTo>
                  <a:lnTo>
                    <a:pt x="0" y="621030"/>
                  </a:lnTo>
                </a:path>
              </a:pathLst>
            </a:custGeom>
            <a:ln w="25908">
              <a:solidFill>
                <a:srgbClr val="00AD00"/>
              </a:solidFill>
            </a:ln>
          </p:spPr>
          <p:txBody>
            <a:bodyPr wrap="square" lIns="0" tIns="0" rIns="0" bIns="0" rtlCol="0"/>
            <a:lstStyle/>
            <a:p>
              <a:endParaRPr/>
            </a:p>
          </p:txBody>
        </p:sp>
        <p:sp>
          <p:nvSpPr>
            <p:cNvPr id="17" name="object 17"/>
            <p:cNvSpPr/>
            <p:nvPr/>
          </p:nvSpPr>
          <p:spPr>
            <a:xfrm>
              <a:off x="3924303" y="2896363"/>
              <a:ext cx="78105" cy="78105"/>
            </a:xfrm>
            <a:custGeom>
              <a:avLst/>
              <a:gdLst/>
              <a:ahLst/>
              <a:cxnLst/>
              <a:rect l="l" t="t" r="r" b="b"/>
              <a:pathLst>
                <a:path w="78104" h="78105">
                  <a:moveTo>
                    <a:pt x="38862" y="0"/>
                  </a:moveTo>
                  <a:lnTo>
                    <a:pt x="0" y="77724"/>
                  </a:lnTo>
                  <a:lnTo>
                    <a:pt x="77724" y="77724"/>
                  </a:lnTo>
                  <a:lnTo>
                    <a:pt x="38862" y="0"/>
                  </a:lnTo>
                  <a:close/>
                </a:path>
              </a:pathLst>
            </a:custGeom>
            <a:solidFill>
              <a:srgbClr val="00AD00"/>
            </a:solidFill>
          </p:spPr>
          <p:txBody>
            <a:bodyPr wrap="square" lIns="0" tIns="0" rIns="0" bIns="0" rtlCol="0"/>
            <a:lstStyle/>
            <a:p>
              <a:endParaRPr/>
            </a:p>
          </p:txBody>
        </p:sp>
        <p:sp>
          <p:nvSpPr>
            <p:cNvPr id="18" name="object 18"/>
            <p:cNvSpPr/>
            <p:nvPr/>
          </p:nvSpPr>
          <p:spPr>
            <a:xfrm>
              <a:off x="3265931" y="3834384"/>
              <a:ext cx="2371725" cy="0"/>
            </a:xfrm>
            <a:custGeom>
              <a:avLst/>
              <a:gdLst/>
              <a:ahLst/>
              <a:cxnLst/>
              <a:rect l="l" t="t" r="r" b="b"/>
              <a:pathLst>
                <a:path w="2371725">
                  <a:moveTo>
                    <a:pt x="2371344" y="0"/>
                  </a:moveTo>
                  <a:lnTo>
                    <a:pt x="0" y="0"/>
                  </a:lnTo>
                </a:path>
              </a:pathLst>
            </a:custGeom>
            <a:ln w="12192">
              <a:solidFill>
                <a:srgbClr val="51DC00"/>
              </a:solidFill>
            </a:ln>
          </p:spPr>
          <p:txBody>
            <a:bodyPr wrap="square" lIns="0" tIns="0" rIns="0" bIns="0" rtlCol="0"/>
            <a:lstStyle/>
            <a:p>
              <a:endParaRPr/>
            </a:p>
          </p:txBody>
        </p:sp>
        <p:sp>
          <p:nvSpPr>
            <p:cNvPr id="19" name="object 19"/>
            <p:cNvSpPr/>
            <p:nvPr/>
          </p:nvSpPr>
          <p:spPr>
            <a:xfrm>
              <a:off x="2134362" y="3450247"/>
              <a:ext cx="1767839" cy="589280"/>
            </a:xfrm>
            <a:custGeom>
              <a:avLst/>
              <a:gdLst/>
              <a:ahLst/>
              <a:cxnLst/>
              <a:rect l="l" t="t" r="r" b="b"/>
              <a:pathLst>
                <a:path w="1767839" h="589279">
                  <a:moveTo>
                    <a:pt x="0" y="589114"/>
                  </a:moveTo>
                  <a:lnTo>
                    <a:pt x="1767357" y="0"/>
                  </a:lnTo>
                </a:path>
              </a:pathLst>
            </a:custGeom>
            <a:ln w="25908">
              <a:solidFill>
                <a:srgbClr val="BB3700"/>
              </a:solidFill>
            </a:ln>
          </p:spPr>
          <p:txBody>
            <a:bodyPr wrap="square" lIns="0" tIns="0" rIns="0" bIns="0" rtlCol="0"/>
            <a:lstStyle/>
            <a:p>
              <a:endParaRPr/>
            </a:p>
          </p:txBody>
        </p:sp>
        <p:sp>
          <p:nvSpPr>
            <p:cNvPr id="20" name="object 20"/>
            <p:cNvSpPr/>
            <p:nvPr/>
          </p:nvSpPr>
          <p:spPr>
            <a:xfrm>
              <a:off x="3877130" y="3417474"/>
              <a:ext cx="86360" cy="74295"/>
            </a:xfrm>
            <a:custGeom>
              <a:avLst/>
              <a:gdLst/>
              <a:ahLst/>
              <a:cxnLst/>
              <a:rect l="l" t="t" r="r" b="b"/>
              <a:pathLst>
                <a:path w="86360" h="74295">
                  <a:moveTo>
                    <a:pt x="0" y="0"/>
                  </a:moveTo>
                  <a:lnTo>
                    <a:pt x="24587" y="73736"/>
                  </a:lnTo>
                  <a:lnTo>
                    <a:pt x="86029" y="12280"/>
                  </a:lnTo>
                  <a:lnTo>
                    <a:pt x="0" y="0"/>
                  </a:lnTo>
                  <a:close/>
                </a:path>
              </a:pathLst>
            </a:custGeom>
            <a:solidFill>
              <a:srgbClr val="BB3700"/>
            </a:solidFill>
          </p:spPr>
          <p:txBody>
            <a:bodyPr wrap="square" lIns="0" tIns="0" rIns="0" bIns="0" rtlCol="0"/>
            <a:lstStyle/>
            <a:p>
              <a:endParaRPr/>
            </a:p>
          </p:txBody>
        </p:sp>
        <p:sp>
          <p:nvSpPr>
            <p:cNvPr id="21" name="object 21"/>
            <p:cNvSpPr/>
            <p:nvPr/>
          </p:nvSpPr>
          <p:spPr>
            <a:xfrm>
              <a:off x="2210562" y="4039362"/>
              <a:ext cx="2145030" cy="0"/>
            </a:xfrm>
            <a:custGeom>
              <a:avLst/>
              <a:gdLst/>
              <a:ahLst/>
              <a:cxnLst/>
              <a:rect l="l" t="t" r="r" b="b"/>
              <a:pathLst>
                <a:path w="2145029">
                  <a:moveTo>
                    <a:pt x="0" y="0"/>
                  </a:moveTo>
                  <a:lnTo>
                    <a:pt x="2145030" y="0"/>
                  </a:lnTo>
                </a:path>
              </a:pathLst>
            </a:custGeom>
            <a:ln w="25908">
              <a:solidFill>
                <a:srgbClr val="BB3700"/>
              </a:solidFill>
            </a:ln>
          </p:spPr>
          <p:txBody>
            <a:bodyPr wrap="square" lIns="0" tIns="0" rIns="0" bIns="0" rtlCol="0"/>
            <a:lstStyle/>
            <a:p>
              <a:endParaRPr/>
            </a:p>
          </p:txBody>
        </p:sp>
        <p:sp>
          <p:nvSpPr>
            <p:cNvPr id="22" name="object 22"/>
            <p:cNvSpPr/>
            <p:nvPr/>
          </p:nvSpPr>
          <p:spPr>
            <a:xfrm>
              <a:off x="4342639" y="4000502"/>
              <a:ext cx="78105" cy="78105"/>
            </a:xfrm>
            <a:custGeom>
              <a:avLst/>
              <a:gdLst/>
              <a:ahLst/>
              <a:cxnLst/>
              <a:rect l="l" t="t" r="r" b="b"/>
              <a:pathLst>
                <a:path w="78104" h="78104">
                  <a:moveTo>
                    <a:pt x="0" y="0"/>
                  </a:moveTo>
                  <a:lnTo>
                    <a:pt x="0" y="77724"/>
                  </a:lnTo>
                  <a:lnTo>
                    <a:pt x="77724" y="38862"/>
                  </a:lnTo>
                  <a:lnTo>
                    <a:pt x="0" y="0"/>
                  </a:lnTo>
                  <a:close/>
                </a:path>
              </a:pathLst>
            </a:custGeom>
            <a:solidFill>
              <a:srgbClr val="BB3700"/>
            </a:solidFill>
          </p:spPr>
          <p:txBody>
            <a:bodyPr wrap="square" lIns="0" tIns="0" rIns="0" bIns="0" rtlCol="0"/>
            <a:lstStyle/>
            <a:p>
              <a:endParaRPr/>
            </a:p>
          </p:txBody>
        </p:sp>
        <p:sp>
          <p:nvSpPr>
            <p:cNvPr id="23" name="object 23"/>
            <p:cNvSpPr/>
            <p:nvPr/>
          </p:nvSpPr>
          <p:spPr>
            <a:xfrm>
              <a:off x="1600200" y="3477768"/>
              <a:ext cx="10795" cy="942340"/>
            </a:xfrm>
            <a:custGeom>
              <a:avLst/>
              <a:gdLst/>
              <a:ahLst/>
              <a:cxnLst/>
              <a:rect l="l" t="t" r="r" b="b"/>
              <a:pathLst>
                <a:path w="10794" h="942339">
                  <a:moveTo>
                    <a:pt x="10668" y="0"/>
                  </a:moveTo>
                  <a:lnTo>
                    <a:pt x="0" y="941832"/>
                  </a:lnTo>
                </a:path>
              </a:pathLst>
            </a:custGeom>
            <a:ln w="12192">
              <a:solidFill>
                <a:srgbClr val="F57A48"/>
              </a:solidFill>
            </a:ln>
          </p:spPr>
          <p:txBody>
            <a:bodyPr wrap="square" lIns="0" tIns="0" rIns="0" bIns="0" rtlCol="0"/>
            <a:lstStyle/>
            <a:p>
              <a:endParaRPr/>
            </a:p>
          </p:txBody>
        </p:sp>
        <p:sp>
          <p:nvSpPr>
            <p:cNvPr id="24" name="object 24"/>
            <p:cNvSpPr/>
            <p:nvPr/>
          </p:nvSpPr>
          <p:spPr>
            <a:xfrm>
              <a:off x="1582648" y="4039362"/>
              <a:ext cx="628015" cy="315595"/>
            </a:xfrm>
            <a:custGeom>
              <a:avLst/>
              <a:gdLst/>
              <a:ahLst/>
              <a:cxnLst/>
              <a:rect l="l" t="t" r="r" b="b"/>
              <a:pathLst>
                <a:path w="628014" h="315595">
                  <a:moveTo>
                    <a:pt x="627913" y="0"/>
                  </a:moveTo>
                  <a:lnTo>
                    <a:pt x="0" y="315353"/>
                  </a:lnTo>
                </a:path>
              </a:pathLst>
            </a:custGeom>
            <a:ln w="25908">
              <a:solidFill>
                <a:srgbClr val="BB3700"/>
              </a:solidFill>
            </a:ln>
          </p:spPr>
          <p:txBody>
            <a:bodyPr wrap="square" lIns="0" tIns="0" rIns="0" bIns="0" rtlCol="0"/>
            <a:lstStyle/>
            <a:p>
              <a:endParaRPr/>
            </a:p>
          </p:txBody>
        </p:sp>
        <p:sp>
          <p:nvSpPr>
            <p:cNvPr id="25" name="object 25"/>
            <p:cNvSpPr/>
            <p:nvPr/>
          </p:nvSpPr>
          <p:spPr>
            <a:xfrm>
              <a:off x="1524767" y="4314172"/>
              <a:ext cx="86995" cy="69850"/>
            </a:xfrm>
            <a:custGeom>
              <a:avLst/>
              <a:gdLst/>
              <a:ahLst/>
              <a:cxnLst/>
              <a:rect l="l" t="t" r="r" b="b"/>
              <a:pathLst>
                <a:path w="86994" h="69850">
                  <a:moveTo>
                    <a:pt x="52006" y="0"/>
                  </a:moveTo>
                  <a:lnTo>
                    <a:pt x="0" y="69608"/>
                  </a:lnTo>
                  <a:lnTo>
                    <a:pt x="86893" y="69456"/>
                  </a:lnTo>
                  <a:lnTo>
                    <a:pt x="52006" y="0"/>
                  </a:lnTo>
                  <a:close/>
                </a:path>
              </a:pathLst>
            </a:custGeom>
            <a:solidFill>
              <a:srgbClr val="BB3700"/>
            </a:solidFill>
          </p:spPr>
          <p:txBody>
            <a:bodyPr wrap="square" lIns="0" tIns="0" rIns="0" bIns="0" rtlCol="0"/>
            <a:lstStyle/>
            <a:p>
              <a:endParaRPr/>
            </a:p>
          </p:txBody>
        </p:sp>
      </p:grpSp>
      <p:sp>
        <p:nvSpPr>
          <p:cNvPr id="26" name="object 26"/>
          <p:cNvSpPr txBox="1"/>
          <p:nvPr/>
        </p:nvSpPr>
        <p:spPr>
          <a:xfrm>
            <a:off x="2755901" y="2904210"/>
            <a:ext cx="2061210" cy="914400"/>
          </a:xfrm>
          <a:prstGeom prst="rect">
            <a:avLst/>
          </a:prstGeom>
        </p:spPr>
        <p:txBody>
          <a:bodyPr vert="horz" wrap="square" lIns="0" tIns="106680" rIns="0" bIns="0" rtlCol="0">
            <a:spAutoFit/>
          </a:bodyPr>
          <a:lstStyle/>
          <a:p>
            <a:pPr marL="1836420">
              <a:lnSpc>
                <a:spcPct val="100000"/>
              </a:lnSpc>
              <a:spcBef>
                <a:spcPts val="840"/>
              </a:spcBef>
            </a:pPr>
            <a:r>
              <a:rPr sz="2300" b="1" dirty="0">
                <a:latin typeface="Arial"/>
                <a:cs typeface="Arial"/>
              </a:rPr>
              <a:t>U</a:t>
            </a:r>
            <a:endParaRPr sz="2300">
              <a:latin typeface="Arial"/>
              <a:cs typeface="Arial"/>
            </a:endParaRPr>
          </a:p>
          <a:p>
            <a:pPr marL="12700">
              <a:lnSpc>
                <a:spcPct val="100000"/>
              </a:lnSpc>
              <a:spcBef>
                <a:spcPts val="740"/>
              </a:spcBef>
            </a:pPr>
            <a:r>
              <a:rPr sz="2300" b="1" dirty="0">
                <a:latin typeface="Arial"/>
                <a:cs typeface="Arial"/>
              </a:rPr>
              <a:t>U</a:t>
            </a:r>
            <a:endParaRPr sz="2300">
              <a:latin typeface="Arial"/>
              <a:cs typeface="Arial"/>
            </a:endParaRPr>
          </a:p>
        </p:txBody>
      </p:sp>
      <p:grpSp>
        <p:nvGrpSpPr>
          <p:cNvPr id="27" name="object 27"/>
          <p:cNvGrpSpPr/>
          <p:nvPr/>
        </p:nvGrpSpPr>
        <p:grpSpPr>
          <a:xfrm>
            <a:off x="1542288" y="3113532"/>
            <a:ext cx="2959735" cy="1362710"/>
            <a:chOff x="1542288" y="3113532"/>
            <a:chExt cx="2959735" cy="1362710"/>
          </a:xfrm>
        </p:grpSpPr>
        <p:sp>
          <p:nvSpPr>
            <p:cNvPr id="28" name="object 28"/>
            <p:cNvSpPr/>
            <p:nvPr/>
          </p:nvSpPr>
          <p:spPr>
            <a:xfrm>
              <a:off x="1548384" y="3119628"/>
              <a:ext cx="666115" cy="303530"/>
            </a:xfrm>
            <a:custGeom>
              <a:avLst/>
              <a:gdLst/>
              <a:ahLst/>
              <a:cxnLst/>
              <a:rect l="l" t="t" r="r" b="b"/>
              <a:pathLst>
                <a:path w="666114" h="303529">
                  <a:moveTo>
                    <a:pt x="665988" y="0"/>
                  </a:moveTo>
                  <a:lnTo>
                    <a:pt x="0" y="303276"/>
                  </a:lnTo>
                </a:path>
              </a:pathLst>
            </a:custGeom>
            <a:ln w="12192">
              <a:solidFill>
                <a:srgbClr val="F57A48"/>
              </a:solidFill>
            </a:ln>
          </p:spPr>
          <p:txBody>
            <a:bodyPr wrap="square" lIns="0" tIns="0" rIns="0" bIns="0" rtlCol="0"/>
            <a:lstStyle/>
            <a:p>
              <a:endParaRPr/>
            </a:p>
          </p:txBody>
        </p:sp>
        <p:sp>
          <p:nvSpPr>
            <p:cNvPr id="29" name="object 29"/>
            <p:cNvSpPr/>
            <p:nvPr/>
          </p:nvSpPr>
          <p:spPr>
            <a:xfrm>
              <a:off x="3878580" y="4038600"/>
              <a:ext cx="617220" cy="373380"/>
            </a:xfrm>
            <a:custGeom>
              <a:avLst/>
              <a:gdLst/>
              <a:ahLst/>
              <a:cxnLst/>
              <a:rect l="l" t="t" r="r" b="b"/>
              <a:pathLst>
                <a:path w="617220" h="373379">
                  <a:moveTo>
                    <a:pt x="617220" y="0"/>
                  </a:moveTo>
                  <a:lnTo>
                    <a:pt x="0" y="373380"/>
                  </a:lnTo>
                </a:path>
              </a:pathLst>
            </a:custGeom>
            <a:ln w="12192">
              <a:solidFill>
                <a:srgbClr val="F57A48"/>
              </a:solidFill>
            </a:ln>
          </p:spPr>
          <p:txBody>
            <a:bodyPr wrap="square" lIns="0" tIns="0" rIns="0" bIns="0" rtlCol="0"/>
            <a:lstStyle/>
            <a:p>
              <a:endParaRPr/>
            </a:p>
          </p:txBody>
        </p:sp>
        <p:sp>
          <p:nvSpPr>
            <p:cNvPr id="30" name="object 30"/>
            <p:cNvSpPr/>
            <p:nvPr/>
          </p:nvSpPr>
          <p:spPr>
            <a:xfrm>
              <a:off x="3874008" y="3424428"/>
              <a:ext cx="64135" cy="1045844"/>
            </a:xfrm>
            <a:custGeom>
              <a:avLst/>
              <a:gdLst/>
              <a:ahLst/>
              <a:cxnLst/>
              <a:rect l="l" t="t" r="r" b="b"/>
              <a:pathLst>
                <a:path w="64135" h="1045845">
                  <a:moveTo>
                    <a:pt x="64008" y="1045464"/>
                  </a:moveTo>
                  <a:lnTo>
                    <a:pt x="0" y="0"/>
                  </a:lnTo>
                </a:path>
              </a:pathLst>
            </a:custGeom>
            <a:ln w="12192">
              <a:solidFill>
                <a:srgbClr val="F57A48"/>
              </a:solidFill>
            </a:ln>
          </p:spPr>
          <p:txBody>
            <a:bodyPr wrap="square" lIns="0" tIns="0" rIns="0" bIns="0" rtlCol="0"/>
            <a:lstStyle/>
            <a:p>
              <a:endParaRPr/>
            </a:p>
          </p:txBody>
        </p:sp>
        <p:sp>
          <p:nvSpPr>
            <p:cNvPr id="31" name="object 31"/>
            <p:cNvSpPr/>
            <p:nvPr/>
          </p:nvSpPr>
          <p:spPr>
            <a:xfrm>
              <a:off x="1562100" y="3442716"/>
              <a:ext cx="2374900" cy="0"/>
            </a:xfrm>
            <a:custGeom>
              <a:avLst/>
              <a:gdLst/>
              <a:ahLst/>
              <a:cxnLst/>
              <a:rect l="l" t="t" r="r" b="b"/>
              <a:pathLst>
                <a:path w="2374900">
                  <a:moveTo>
                    <a:pt x="2374392" y="0"/>
                  </a:moveTo>
                  <a:lnTo>
                    <a:pt x="0" y="0"/>
                  </a:lnTo>
                </a:path>
              </a:pathLst>
            </a:custGeom>
            <a:ln w="12192">
              <a:solidFill>
                <a:srgbClr val="F57A48"/>
              </a:solidFill>
            </a:ln>
          </p:spPr>
          <p:txBody>
            <a:bodyPr wrap="square" lIns="0" tIns="0" rIns="0" bIns="0" rtlCol="0"/>
            <a:lstStyle/>
            <a:p>
              <a:endParaRPr/>
            </a:p>
          </p:txBody>
        </p:sp>
        <p:sp>
          <p:nvSpPr>
            <p:cNvPr id="32" name="object 32"/>
            <p:cNvSpPr/>
            <p:nvPr/>
          </p:nvSpPr>
          <p:spPr>
            <a:xfrm>
              <a:off x="2134362" y="3189732"/>
              <a:ext cx="0" cy="849630"/>
            </a:xfrm>
            <a:custGeom>
              <a:avLst/>
              <a:gdLst/>
              <a:ahLst/>
              <a:cxnLst/>
              <a:rect l="l" t="t" r="r" b="b"/>
              <a:pathLst>
                <a:path h="849629">
                  <a:moveTo>
                    <a:pt x="0" y="0"/>
                  </a:moveTo>
                  <a:lnTo>
                    <a:pt x="0" y="849630"/>
                  </a:lnTo>
                </a:path>
              </a:pathLst>
            </a:custGeom>
            <a:ln w="25908">
              <a:solidFill>
                <a:srgbClr val="BB3700"/>
              </a:solidFill>
            </a:ln>
          </p:spPr>
          <p:txBody>
            <a:bodyPr wrap="square" lIns="0" tIns="0" rIns="0" bIns="0" rtlCol="0"/>
            <a:lstStyle/>
            <a:p>
              <a:endParaRPr/>
            </a:p>
          </p:txBody>
        </p:sp>
        <p:sp>
          <p:nvSpPr>
            <p:cNvPr id="33" name="object 33"/>
            <p:cNvSpPr/>
            <p:nvPr/>
          </p:nvSpPr>
          <p:spPr>
            <a:xfrm>
              <a:off x="2095503" y="3124963"/>
              <a:ext cx="78105" cy="78105"/>
            </a:xfrm>
            <a:custGeom>
              <a:avLst/>
              <a:gdLst/>
              <a:ahLst/>
              <a:cxnLst/>
              <a:rect l="l" t="t" r="r" b="b"/>
              <a:pathLst>
                <a:path w="78105" h="78105">
                  <a:moveTo>
                    <a:pt x="38862" y="0"/>
                  </a:moveTo>
                  <a:lnTo>
                    <a:pt x="0" y="77724"/>
                  </a:lnTo>
                  <a:lnTo>
                    <a:pt x="77724" y="77724"/>
                  </a:lnTo>
                  <a:lnTo>
                    <a:pt x="38862" y="0"/>
                  </a:lnTo>
                  <a:close/>
                </a:path>
              </a:pathLst>
            </a:custGeom>
            <a:solidFill>
              <a:srgbClr val="BB3700"/>
            </a:solidFill>
          </p:spPr>
          <p:txBody>
            <a:bodyPr wrap="square" lIns="0" tIns="0" rIns="0" bIns="0" rtlCol="0"/>
            <a:lstStyle/>
            <a:p>
              <a:endParaRPr/>
            </a:p>
          </p:txBody>
        </p:sp>
        <p:sp>
          <p:nvSpPr>
            <p:cNvPr id="34" name="object 34"/>
            <p:cNvSpPr/>
            <p:nvPr/>
          </p:nvSpPr>
          <p:spPr>
            <a:xfrm>
              <a:off x="1562100" y="4418076"/>
              <a:ext cx="2372995" cy="0"/>
            </a:xfrm>
            <a:custGeom>
              <a:avLst/>
              <a:gdLst/>
              <a:ahLst/>
              <a:cxnLst/>
              <a:rect l="l" t="t" r="r" b="b"/>
              <a:pathLst>
                <a:path w="2372995">
                  <a:moveTo>
                    <a:pt x="2372868" y="0"/>
                  </a:moveTo>
                  <a:lnTo>
                    <a:pt x="0" y="0"/>
                  </a:lnTo>
                </a:path>
              </a:pathLst>
            </a:custGeom>
            <a:ln w="12192">
              <a:solidFill>
                <a:srgbClr val="F57A48"/>
              </a:solidFill>
            </a:ln>
          </p:spPr>
          <p:txBody>
            <a:bodyPr wrap="square" lIns="0" tIns="0" rIns="0" bIns="0" rtlCol="0"/>
            <a:lstStyle/>
            <a:p>
              <a:endParaRPr/>
            </a:p>
          </p:txBody>
        </p:sp>
      </p:grpSp>
      <p:sp>
        <p:nvSpPr>
          <p:cNvPr id="36" name="object 36"/>
          <p:cNvSpPr txBox="1"/>
          <p:nvPr/>
        </p:nvSpPr>
        <p:spPr>
          <a:xfrm>
            <a:off x="8916352" y="6623642"/>
            <a:ext cx="101600" cy="194310"/>
          </a:xfrm>
          <a:prstGeom prst="rect">
            <a:avLst/>
          </a:prstGeom>
        </p:spPr>
        <p:txBody>
          <a:bodyPr vert="horz" wrap="square" lIns="0" tIns="0" rIns="0" bIns="0" rtlCol="0">
            <a:spAutoFit/>
          </a:bodyPr>
          <a:lstStyle/>
          <a:p>
            <a:pPr marL="12700">
              <a:lnSpc>
                <a:spcPts val="1410"/>
              </a:lnSpc>
            </a:pPr>
            <a:r>
              <a:rPr sz="1200" b="1" dirty="0">
                <a:latin typeface="Times New Roman"/>
                <a:cs typeface="Times New Roman"/>
              </a:rPr>
              <a:t>3</a:t>
            </a:r>
            <a:endParaRPr sz="1200">
              <a:latin typeface="Times New Roman"/>
              <a:cs typeface="Times New Roman"/>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1542288" y="2318004"/>
            <a:ext cx="6419215" cy="2158365"/>
            <a:chOff x="1542288" y="2318004"/>
            <a:chExt cx="6419215" cy="2158365"/>
          </a:xfrm>
        </p:grpSpPr>
        <p:sp>
          <p:nvSpPr>
            <p:cNvPr id="4" name="object 4"/>
            <p:cNvSpPr/>
            <p:nvPr/>
          </p:nvSpPr>
          <p:spPr>
            <a:xfrm>
              <a:off x="5670041" y="2596172"/>
              <a:ext cx="1858010" cy="649605"/>
            </a:xfrm>
            <a:custGeom>
              <a:avLst/>
              <a:gdLst/>
              <a:ahLst/>
              <a:cxnLst/>
              <a:rect l="l" t="t" r="r" b="b"/>
              <a:pathLst>
                <a:path w="1858009" h="649605">
                  <a:moveTo>
                    <a:pt x="0" y="649185"/>
                  </a:moveTo>
                  <a:lnTo>
                    <a:pt x="1857578" y="0"/>
                  </a:lnTo>
                </a:path>
              </a:pathLst>
            </a:custGeom>
            <a:ln w="25908">
              <a:solidFill>
                <a:srgbClr val="00279F"/>
              </a:solidFill>
            </a:ln>
          </p:spPr>
          <p:txBody>
            <a:bodyPr wrap="square" lIns="0" tIns="0" rIns="0" bIns="0" rtlCol="0"/>
            <a:lstStyle/>
            <a:p>
              <a:endParaRPr/>
            </a:p>
          </p:txBody>
        </p:sp>
        <p:sp>
          <p:nvSpPr>
            <p:cNvPr id="5" name="object 5"/>
            <p:cNvSpPr/>
            <p:nvPr/>
          </p:nvSpPr>
          <p:spPr>
            <a:xfrm>
              <a:off x="7502569" y="2563760"/>
              <a:ext cx="86360" cy="73660"/>
            </a:xfrm>
            <a:custGeom>
              <a:avLst/>
              <a:gdLst/>
              <a:ahLst/>
              <a:cxnLst/>
              <a:rect l="l" t="t" r="r" b="b"/>
              <a:pathLst>
                <a:path w="86359" h="73660">
                  <a:moveTo>
                    <a:pt x="0" y="0"/>
                  </a:moveTo>
                  <a:lnTo>
                    <a:pt x="25641" y="73367"/>
                  </a:lnTo>
                  <a:lnTo>
                    <a:pt x="86194" y="11036"/>
                  </a:lnTo>
                  <a:lnTo>
                    <a:pt x="0" y="0"/>
                  </a:lnTo>
                  <a:close/>
                </a:path>
              </a:pathLst>
            </a:custGeom>
            <a:solidFill>
              <a:srgbClr val="00279F"/>
            </a:solidFill>
          </p:spPr>
          <p:txBody>
            <a:bodyPr wrap="square" lIns="0" tIns="0" rIns="0" bIns="0" rtlCol="0"/>
            <a:lstStyle/>
            <a:p>
              <a:endParaRPr/>
            </a:p>
          </p:txBody>
        </p:sp>
        <p:sp>
          <p:nvSpPr>
            <p:cNvPr id="6" name="object 6"/>
            <p:cNvSpPr/>
            <p:nvPr/>
          </p:nvSpPr>
          <p:spPr>
            <a:xfrm>
              <a:off x="5670041" y="3235134"/>
              <a:ext cx="2151380" cy="15240"/>
            </a:xfrm>
            <a:custGeom>
              <a:avLst/>
              <a:gdLst/>
              <a:ahLst/>
              <a:cxnLst/>
              <a:rect l="l" t="t" r="r" b="b"/>
              <a:pathLst>
                <a:path w="2151379" h="15239">
                  <a:moveTo>
                    <a:pt x="0" y="14795"/>
                  </a:moveTo>
                  <a:lnTo>
                    <a:pt x="2151126" y="0"/>
                  </a:lnTo>
                </a:path>
              </a:pathLst>
            </a:custGeom>
            <a:ln w="25908">
              <a:solidFill>
                <a:srgbClr val="00279F"/>
              </a:solidFill>
            </a:ln>
          </p:spPr>
          <p:txBody>
            <a:bodyPr wrap="square" lIns="0" tIns="0" rIns="0" bIns="0" rtlCol="0"/>
            <a:lstStyle/>
            <a:p>
              <a:endParaRPr/>
            </a:p>
          </p:txBody>
        </p:sp>
        <p:sp>
          <p:nvSpPr>
            <p:cNvPr id="7" name="object 7"/>
            <p:cNvSpPr/>
            <p:nvPr/>
          </p:nvSpPr>
          <p:spPr>
            <a:xfrm>
              <a:off x="7807951" y="3196365"/>
              <a:ext cx="78105" cy="78105"/>
            </a:xfrm>
            <a:custGeom>
              <a:avLst/>
              <a:gdLst/>
              <a:ahLst/>
              <a:cxnLst/>
              <a:rect l="l" t="t" r="r" b="b"/>
              <a:pathLst>
                <a:path w="78104" h="78104">
                  <a:moveTo>
                    <a:pt x="0" y="0"/>
                  </a:moveTo>
                  <a:lnTo>
                    <a:pt x="533" y="77724"/>
                  </a:lnTo>
                  <a:lnTo>
                    <a:pt x="77990" y="38328"/>
                  </a:lnTo>
                  <a:lnTo>
                    <a:pt x="0" y="0"/>
                  </a:lnTo>
                  <a:close/>
                </a:path>
              </a:pathLst>
            </a:custGeom>
            <a:solidFill>
              <a:srgbClr val="00279F"/>
            </a:solidFill>
          </p:spPr>
          <p:txBody>
            <a:bodyPr wrap="square" lIns="0" tIns="0" rIns="0" bIns="0" rtlCol="0"/>
            <a:lstStyle/>
            <a:p>
              <a:endParaRPr/>
            </a:p>
          </p:txBody>
        </p:sp>
        <p:sp>
          <p:nvSpPr>
            <p:cNvPr id="8" name="object 8"/>
            <p:cNvSpPr/>
            <p:nvPr/>
          </p:nvSpPr>
          <p:spPr>
            <a:xfrm>
              <a:off x="5225796" y="2523744"/>
              <a:ext cx="1905" cy="870585"/>
            </a:xfrm>
            <a:custGeom>
              <a:avLst/>
              <a:gdLst/>
              <a:ahLst/>
              <a:cxnLst/>
              <a:rect l="l" t="t" r="r" b="b"/>
              <a:pathLst>
                <a:path w="1904" h="870585">
                  <a:moveTo>
                    <a:pt x="0" y="0"/>
                  </a:moveTo>
                  <a:lnTo>
                    <a:pt x="1524" y="870204"/>
                  </a:lnTo>
                </a:path>
              </a:pathLst>
            </a:custGeom>
            <a:ln w="12192">
              <a:solidFill>
                <a:srgbClr val="608FFC"/>
              </a:solidFill>
            </a:ln>
          </p:spPr>
          <p:txBody>
            <a:bodyPr wrap="square" lIns="0" tIns="0" rIns="0" bIns="0" rtlCol="0"/>
            <a:lstStyle/>
            <a:p>
              <a:endParaRPr/>
            </a:p>
          </p:txBody>
        </p:sp>
        <p:sp>
          <p:nvSpPr>
            <p:cNvPr id="9" name="object 9"/>
            <p:cNvSpPr/>
            <p:nvPr/>
          </p:nvSpPr>
          <p:spPr>
            <a:xfrm>
              <a:off x="5237581" y="3248406"/>
              <a:ext cx="419100" cy="104775"/>
            </a:xfrm>
            <a:custGeom>
              <a:avLst/>
              <a:gdLst/>
              <a:ahLst/>
              <a:cxnLst/>
              <a:rect l="l" t="t" r="r" b="b"/>
              <a:pathLst>
                <a:path w="419100" h="104775">
                  <a:moveTo>
                    <a:pt x="418744" y="0"/>
                  </a:moveTo>
                  <a:lnTo>
                    <a:pt x="0" y="104686"/>
                  </a:lnTo>
                </a:path>
              </a:pathLst>
            </a:custGeom>
            <a:ln w="25907">
              <a:solidFill>
                <a:srgbClr val="00279F"/>
              </a:solidFill>
            </a:ln>
          </p:spPr>
          <p:txBody>
            <a:bodyPr wrap="square" lIns="0" tIns="0" rIns="0" bIns="0" rtlCol="0"/>
            <a:lstStyle/>
            <a:p>
              <a:endParaRPr/>
            </a:p>
          </p:txBody>
        </p:sp>
        <p:sp>
          <p:nvSpPr>
            <p:cNvPr id="10" name="object 10"/>
            <p:cNvSpPr/>
            <p:nvPr/>
          </p:nvSpPr>
          <p:spPr>
            <a:xfrm>
              <a:off x="5174740" y="3312246"/>
              <a:ext cx="85090" cy="75565"/>
            </a:xfrm>
            <a:custGeom>
              <a:avLst/>
              <a:gdLst/>
              <a:ahLst/>
              <a:cxnLst/>
              <a:rect l="l" t="t" r="r" b="b"/>
              <a:pathLst>
                <a:path w="85089" h="75564">
                  <a:moveTo>
                    <a:pt x="65976" y="0"/>
                  </a:moveTo>
                  <a:lnTo>
                    <a:pt x="0" y="56553"/>
                  </a:lnTo>
                  <a:lnTo>
                    <a:pt x="84835" y="75399"/>
                  </a:lnTo>
                  <a:lnTo>
                    <a:pt x="65976" y="0"/>
                  </a:lnTo>
                  <a:close/>
                </a:path>
              </a:pathLst>
            </a:custGeom>
            <a:solidFill>
              <a:srgbClr val="00279F"/>
            </a:solidFill>
          </p:spPr>
          <p:txBody>
            <a:bodyPr wrap="square" lIns="0" tIns="0" rIns="0" bIns="0" rtlCol="0"/>
            <a:lstStyle/>
            <a:p>
              <a:endParaRPr/>
            </a:p>
          </p:txBody>
        </p:sp>
        <p:sp>
          <p:nvSpPr>
            <p:cNvPr id="11" name="object 11"/>
            <p:cNvSpPr/>
            <p:nvPr/>
          </p:nvSpPr>
          <p:spPr>
            <a:xfrm>
              <a:off x="5205984" y="2324100"/>
              <a:ext cx="425450" cy="155575"/>
            </a:xfrm>
            <a:custGeom>
              <a:avLst/>
              <a:gdLst/>
              <a:ahLst/>
              <a:cxnLst/>
              <a:rect l="l" t="t" r="r" b="b"/>
              <a:pathLst>
                <a:path w="425450" h="155575">
                  <a:moveTo>
                    <a:pt x="425196" y="0"/>
                  </a:moveTo>
                  <a:lnTo>
                    <a:pt x="0" y="155448"/>
                  </a:lnTo>
                </a:path>
              </a:pathLst>
            </a:custGeom>
            <a:ln w="12191">
              <a:solidFill>
                <a:srgbClr val="608FFC"/>
              </a:solidFill>
            </a:ln>
          </p:spPr>
          <p:txBody>
            <a:bodyPr wrap="square" lIns="0" tIns="0" rIns="0" bIns="0" rtlCol="0"/>
            <a:lstStyle/>
            <a:p>
              <a:endParaRPr/>
            </a:p>
          </p:txBody>
        </p:sp>
        <p:sp>
          <p:nvSpPr>
            <p:cNvPr id="12" name="object 12"/>
            <p:cNvSpPr/>
            <p:nvPr/>
          </p:nvSpPr>
          <p:spPr>
            <a:xfrm>
              <a:off x="7516367" y="3226308"/>
              <a:ext cx="439420" cy="193675"/>
            </a:xfrm>
            <a:custGeom>
              <a:avLst/>
              <a:gdLst/>
              <a:ahLst/>
              <a:cxnLst/>
              <a:rect l="l" t="t" r="r" b="b"/>
              <a:pathLst>
                <a:path w="439420" h="193675">
                  <a:moveTo>
                    <a:pt x="438912" y="0"/>
                  </a:moveTo>
                  <a:lnTo>
                    <a:pt x="0" y="193548"/>
                  </a:lnTo>
                </a:path>
              </a:pathLst>
            </a:custGeom>
            <a:ln w="12192">
              <a:solidFill>
                <a:srgbClr val="608FFC"/>
              </a:solidFill>
            </a:ln>
          </p:spPr>
          <p:txBody>
            <a:bodyPr wrap="square" lIns="0" tIns="0" rIns="0" bIns="0" rtlCol="0"/>
            <a:lstStyle/>
            <a:p>
              <a:endParaRPr/>
            </a:p>
          </p:txBody>
        </p:sp>
        <p:sp>
          <p:nvSpPr>
            <p:cNvPr id="13" name="object 13"/>
            <p:cNvSpPr/>
            <p:nvPr/>
          </p:nvSpPr>
          <p:spPr>
            <a:xfrm>
              <a:off x="7516367" y="2499360"/>
              <a:ext cx="59690" cy="980440"/>
            </a:xfrm>
            <a:custGeom>
              <a:avLst/>
              <a:gdLst/>
              <a:ahLst/>
              <a:cxnLst/>
              <a:rect l="l" t="t" r="r" b="b"/>
              <a:pathLst>
                <a:path w="59690" h="980439">
                  <a:moveTo>
                    <a:pt x="59435" y="979932"/>
                  </a:moveTo>
                  <a:lnTo>
                    <a:pt x="0" y="0"/>
                  </a:lnTo>
                </a:path>
              </a:pathLst>
            </a:custGeom>
            <a:ln w="12192">
              <a:solidFill>
                <a:srgbClr val="608FFC"/>
              </a:solidFill>
            </a:ln>
          </p:spPr>
          <p:txBody>
            <a:bodyPr wrap="square" lIns="0" tIns="0" rIns="0" bIns="0" rtlCol="0"/>
            <a:lstStyle/>
            <a:p>
              <a:endParaRPr/>
            </a:p>
          </p:txBody>
        </p:sp>
        <p:sp>
          <p:nvSpPr>
            <p:cNvPr id="14" name="object 14"/>
            <p:cNvSpPr/>
            <p:nvPr/>
          </p:nvSpPr>
          <p:spPr>
            <a:xfrm>
              <a:off x="5201411" y="2496312"/>
              <a:ext cx="2374900" cy="62865"/>
            </a:xfrm>
            <a:custGeom>
              <a:avLst/>
              <a:gdLst/>
              <a:ahLst/>
              <a:cxnLst/>
              <a:rect l="l" t="t" r="r" b="b"/>
              <a:pathLst>
                <a:path w="2374900" h="62864">
                  <a:moveTo>
                    <a:pt x="2374392" y="62484"/>
                  </a:moveTo>
                  <a:lnTo>
                    <a:pt x="0" y="0"/>
                  </a:lnTo>
                </a:path>
              </a:pathLst>
            </a:custGeom>
            <a:ln w="12191">
              <a:solidFill>
                <a:srgbClr val="608FFC"/>
              </a:solidFill>
            </a:ln>
          </p:spPr>
          <p:txBody>
            <a:bodyPr wrap="square" lIns="0" tIns="0" rIns="0" bIns="0" rtlCol="0"/>
            <a:lstStyle/>
            <a:p>
              <a:endParaRPr/>
            </a:p>
          </p:txBody>
        </p:sp>
        <p:sp>
          <p:nvSpPr>
            <p:cNvPr id="15" name="object 15"/>
            <p:cNvSpPr/>
            <p:nvPr/>
          </p:nvSpPr>
          <p:spPr>
            <a:xfrm>
              <a:off x="5601461" y="2421636"/>
              <a:ext cx="0" cy="720090"/>
            </a:xfrm>
            <a:custGeom>
              <a:avLst/>
              <a:gdLst/>
              <a:ahLst/>
              <a:cxnLst/>
              <a:rect l="l" t="t" r="r" b="b"/>
              <a:pathLst>
                <a:path h="720089">
                  <a:moveTo>
                    <a:pt x="0" y="0"/>
                  </a:moveTo>
                  <a:lnTo>
                    <a:pt x="0" y="720090"/>
                  </a:lnTo>
                </a:path>
              </a:pathLst>
            </a:custGeom>
            <a:ln w="25908">
              <a:solidFill>
                <a:srgbClr val="00279F"/>
              </a:solidFill>
            </a:ln>
          </p:spPr>
          <p:txBody>
            <a:bodyPr wrap="square" lIns="0" tIns="0" rIns="0" bIns="0" rtlCol="0"/>
            <a:lstStyle/>
            <a:p>
              <a:endParaRPr/>
            </a:p>
          </p:txBody>
        </p:sp>
        <p:sp>
          <p:nvSpPr>
            <p:cNvPr id="16" name="object 16"/>
            <p:cNvSpPr/>
            <p:nvPr/>
          </p:nvSpPr>
          <p:spPr>
            <a:xfrm>
              <a:off x="5562603" y="2356867"/>
              <a:ext cx="78105" cy="78105"/>
            </a:xfrm>
            <a:custGeom>
              <a:avLst/>
              <a:gdLst/>
              <a:ahLst/>
              <a:cxnLst/>
              <a:rect l="l" t="t" r="r" b="b"/>
              <a:pathLst>
                <a:path w="78104" h="78105">
                  <a:moveTo>
                    <a:pt x="38862" y="0"/>
                  </a:moveTo>
                  <a:lnTo>
                    <a:pt x="0" y="77724"/>
                  </a:lnTo>
                  <a:lnTo>
                    <a:pt x="77724" y="77724"/>
                  </a:lnTo>
                  <a:lnTo>
                    <a:pt x="38862" y="0"/>
                  </a:lnTo>
                  <a:close/>
                </a:path>
              </a:pathLst>
            </a:custGeom>
            <a:solidFill>
              <a:srgbClr val="00279F"/>
            </a:solidFill>
          </p:spPr>
          <p:txBody>
            <a:bodyPr wrap="square" lIns="0" tIns="0" rIns="0" bIns="0" rtlCol="0"/>
            <a:lstStyle/>
            <a:p>
              <a:endParaRPr/>
            </a:p>
          </p:txBody>
        </p:sp>
        <p:sp>
          <p:nvSpPr>
            <p:cNvPr id="17" name="object 17"/>
            <p:cNvSpPr/>
            <p:nvPr/>
          </p:nvSpPr>
          <p:spPr>
            <a:xfrm>
              <a:off x="5198364" y="3351276"/>
              <a:ext cx="2345690" cy="78105"/>
            </a:xfrm>
            <a:custGeom>
              <a:avLst/>
              <a:gdLst/>
              <a:ahLst/>
              <a:cxnLst/>
              <a:rect l="l" t="t" r="r" b="b"/>
              <a:pathLst>
                <a:path w="2345690" h="78104">
                  <a:moveTo>
                    <a:pt x="2345436" y="77724"/>
                  </a:moveTo>
                  <a:lnTo>
                    <a:pt x="0" y="0"/>
                  </a:lnTo>
                </a:path>
              </a:pathLst>
            </a:custGeom>
            <a:ln w="12191">
              <a:solidFill>
                <a:srgbClr val="608FFC"/>
              </a:solidFill>
            </a:ln>
          </p:spPr>
          <p:txBody>
            <a:bodyPr wrap="square" lIns="0" tIns="0" rIns="0" bIns="0" rtlCol="0"/>
            <a:lstStyle/>
            <a:p>
              <a:endParaRPr/>
            </a:p>
          </p:txBody>
        </p:sp>
        <p:sp>
          <p:nvSpPr>
            <p:cNvPr id="18" name="object 18"/>
            <p:cNvSpPr/>
            <p:nvPr/>
          </p:nvSpPr>
          <p:spPr>
            <a:xfrm>
              <a:off x="3957066" y="3166757"/>
              <a:ext cx="1525270" cy="347345"/>
            </a:xfrm>
            <a:custGeom>
              <a:avLst/>
              <a:gdLst/>
              <a:ahLst/>
              <a:cxnLst/>
              <a:rect l="l" t="t" r="r" b="b"/>
              <a:pathLst>
                <a:path w="1525270" h="347345">
                  <a:moveTo>
                    <a:pt x="0" y="346824"/>
                  </a:moveTo>
                  <a:lnTo>
                    <a:pt x="1524850" y="0"/>
                  </a:lnTo>
                </a:path>
              </a:pathLst>
            </a:custGeom>
            <a:ln w="25908">
              <a:solidFill>
                <a:srgbClr val="00AD00"/>
              </a:solidFill>
            </a:ln>
          </p:spPr>
          <p:txBody>
            <a:bodyPr wrap="square" lIns="0" tIns="0" rIns="0" bIns="0" rtlCol="0"/>
            <a:lstStyle/>
            <a:p>
              <a:endParaRPr/>
            </a:p>
          </p:txBody>
        </p:sp>
        <p:sp>
          <p:nvSpPr>
            <p:cNvPr id="19" name="object 19"/>
            <p:cNvSpPr/>
            <p:nvPr/>
          </p:nvSpPr>
          <p:spPr>
            <a:xfrm>
              <a:off x="5460660" y="3131735"/>
              <a:ext cx="84455" cy="76200"/>
            </a:xfrm>
            <a:custGeom>
              <a:avLst/>
              <a:gdLst/>
              <a:ahLst/>
              <a:cxnLst/>
              <a:rect l="l" t="t" r="r" b="b"/>
              <a:pathLst>
                <a:path w="84454" h="76200">
                  <a:moveTo>
                    <a:pt x="0" y="0"/>
                  </a:moveTo>
                  <a:lnTo>
                    <a:pt x="17246" y="75793"/>
                  </a:lnTo>
                  <a:lnTo>
                    <a:pt x="84416" y="20662"/>
                  </a:lnTo>
                  <a:lnTo>
                    <a:pt x="0" y="0"/>
                  </a:lnTo>
                  <a:close/>
                </a:path>
              </a:pathLst>
            </a:custGeom>
            <a:solidFill>
              <a:srgbClr val="00AD00"/>
            </a:solidFill>
          </p:spPr>
          <p:txBody>
            <a:bodyPr wrap="square" lIns="0" tIns="0" rIns="0" bIns="0" rtlCol="0"/>
            <a:lstStyle/>
            <a:p>
              <a:endParaRPr/>
            </a:p>
          </p:txBody>
        </p:sp>
        <p:sp>
          <p:nvSpPr>
            <p:cNvPr id="20" name="object 20"/>
            <p:cNvSpPr/>
            <p:nvPr/>
          </p:nvSpPr>
          <p:spPr>
            <a:xfrm>
              <a:off x="3955542" y="3525774"/>
              <a:ext cx="2169795" cy="1905"/>
            </a:xfrm>
            <a:custGeom>
              <a:avLst/>
              <a:gdLst/>
              <a:ahLst/>
              <a:cxnLst/>
              <a:rect l="l" t="t" r="r" b="b"/>
              <a:pathLst>
                <a:path w="2169795" h="1904">
                  <a:moveTo>
                    <a:pt x="0" y="0"/>
                  </a:moveTo>
                  <a:lnTo>
                    <a:pt x="2169414" y="1485"/>
                  </a:lnTo>
                </a:path>
              </a:pathLst>
            </a:custGeom>
            <a:ln w="25908">
              <a:solidFill>
                <a:srgbClr val="00AD00"/>
              </a:solidFill>
            </a:ln>
          </p:spPr>
          <p:txBody>
            <a:bodyPr wrap="square" lIns="0" tIns="0" rIns="0" bIns="0" rtlCol="0"/>
            <a:lstStyle/>
            <a:p>
              <a:endParaRPr/>
            </a:p>
          </p:txBody>
        </p:sp>
        <p:sp>
          <p:nvSpPr>
            <p:cNvPr id="21" name="object 21"/>
            <p:cNvSpPr/>
            <p:nvPr/>
          </p:nvSpPr>
          <p:spPr>
            <a:xfrm>
              <a:off x="6111979" y="3488378"/>
              <a:ext cx="78105" cy="78105"/>
            </a:xfrm>
            <a:custGeom>
              <a:avLst/>
              <a:gdLst/>
              <a:ahLst/>
              <a:cxnLst/>
              <a:rect l="l" t="t" r="r" b="b"/>
              <a:pathLst>
                <a:path w="78104" h="78104">
                  <a:moveTo>
                    <a:pt x="50" y="0"/>
                  </a:moveTo>
                  <a:lnTo>
                    <a:pt x="0" y="77724"/>
                  </a:lnTo>
                  <a:lnTo>
                    <a:pt x="77749" y="38912"/>
                  </a:lnTo>
                  <a:lnTo>
                    <a:pt x="50" y="0"/>
                  </a:lnTo>
                  <a:close/>
                </a:path>
              </a:pathLst>
            </a:custGeom>
            <a:solidFill>
              <a:srgbClr val="00AD00"/>
            </a:solidFill>
          </p:spPr>
          <p:txBody>
            <a:bodyPr wrap="square" lIns="0" tIns="0" rIns="0" bIns="0" rtlCol="0"/>
            <a:lstStyle/>
            <a:p>
              <a:endParaRPr/>
            </a:p>
          </p:txBody>
        </p:sp>
        <p:sp>
          <p:nvSpPr>
            <p:cNvPr id="22" name="object 22"/>
            <p:cNvSpPr/>
            <p:nvPr/>
          </p:nvSpPr>
          <p:spPr>
            <a:xfrm>
              <a:off x="3281172" y="3243072"/>
              <a:ext cx="0" cy="553720"/>
            </a:xfrm>
            <a:custGeom>
              <a:avLst/>
              <a:gdLst/>
              <a:ahLst/>
              <a:cxnLst/>
              <a:rect l="l" t="t" r="r" b="b"/>
              <a:pathLst>
                <a:path h="553720">
                  <a:moveTo>
                    <a:pt x="0" y="0"/>
                  </a:moveTo>
                  <a:lnTo>
                    <a:pt x="0" y="553212"/>
                  </a:lnTo>
                </a:path>
              </a:pathLst>
            </a:custGeom>
            <a:ln w="12192">
              <a:solidFill>
                <a:srgbClr val="51DC00"/>
              </a:solidFill>
            </a:ln>
          </p:spPr>
          <p:txBody>
            <a:bodyPr wrap="square" lIns="0" tIns="0" rIns="0" bIns="0" rtlCol="0"/>
            <a:lstStyle/>
            <a:p>
              <a:endParaRPr/>
            </a:p>
          </p:txBody>
        </p:sp>
        <p:sp>
          <p:nvSpPr>
            <p:cNvPr id="23" name="object 23"/>
            <p:cNvSpPr/>
            <p:nvPr/>
          </p:nvSpPr>
          <p:spPr>
            <a:xfrm>
              <a:off x="3266973" y="3521202"/>
              <a:ext cx="682625" cy="234950"/>
            </a:xfrm>
            <a:custGeom>
              <a:avLst/>
              <a:gdLst/>
              <a:ahLst/>
              <a:cxnLst/>
              <a:rect l="l" t="t" r="r" b="b"/>
              <a:pathLst>
                <a:path w="682625" h="234950">
                  <a:moveTo>
                    <a:pt x="682472" y="0"/>
                  </a:moveTo>
                  <a:lnTo>
                    <a:pt x="0" y="234950"/>
                  </a:lnTo>
                </a:path>
              </a:pathLst>
            </a:custGeom>
            <a:ln w="25908">
              <a:solidFill>
                <a:srgbClr val="00AD00"/>
              </a:solidFill>
            </a:ln>
          </p:spPr>
          <p:txBody>
            <a:bodyPr wrap="square" lIns="0" tIns="0" rIns="0" bIns="0" rtlCol="0"/>
            <a:lstStyle/>
            <a:p>
              <a:endParaRPr/>
            </a:p>
          </p:txBody>
        </p:sp>
        <p:sp>
          <p:nvSpPr>
            <p:cNvPr id="24" name="object 24"/>
            <p:cNvSpPr/>
            <p:nvPr/>
          </p:nvSpPr>
          <p:spPr>
            <a:xfrm>
              <a:off x="3205739" y="3715185"/>
              <a:ext cx="86360" cy="73660"/>
            </a:xfrm>
            <a:custGeom>
              <a:avLst/>
              <a:gdLst/>
              <a:ahLst/>
              <a:cxnLst/>
              <a:rect l="l" t="t" r="r" b="b"/>
              <a:pathLst>
                <a:path w="86360" h="73660">
                  <a:moveTo>
                    <a:pt x="60832" y="0"/>
                  </a:moveTo>
                  <a:lnTo>
                    <a:pt x="0" y="62052"/>
                  </a:lnTo>
                  <a:lnTo>
                    <a:pt x="86131" y="73494"/>
                  </a:lnTo>
                  <a:lnTo>
                    <a:pt x="60832" y="0"/>
                  </a:lnTo>
                  <a:close/>
                </a:path>
              </a:pathLst>
            </a:custGeom>
            <a:solidFill>
              <a:srgbClr val="00AD00"/>
            </a:solidFill>
          </p:spPr>
          <p:txBody>
            <a:bodyPr wrap="square" lIns="0" tIns="0" rIns="0" bIns="0" rtlCol="0"/>
            <a:lstStyle/>
            <a:p>
              <a:endParaRPr/>
            </a:p>
          </p:txBody>
        </p:sp>
        <p:sp>
          <p:nvSpPr>
            <p:cNvPr id="25" name="object 25"/>
            <p:cNvSpPr/>
            <p:nvPr/>
          </p:nvSpPr>
          <p:spPr>
            <a:xfrm>
              <a:off x="3249167" y="2884932"/>
              <a:ext cx="668020" cy="291465"/>
            </a:xfrm>
            <a:custGeom>
              <a:avLst/>
              <a:gdLst/>
              <a:ahLst/>
              <a:cxnLst/>
              <a:rect l="l" t="t" r="r" b="b"/>
              <a:pathLst>
                <a:path w="668020" h="291464">
                  <a:moveTo>
                    <a:pt x="667512" y="0"/>
                  </a:moveTo>
                  <a:lnTo>
                    <a:pt x="0" y="291084"/>
                  </a:lnTo>
                </a:path>
              </a:pathLst>
            </a:custGeom>
            <a:ln w="12192">
              <a:solidFill>
                <a:srgbClr val="51DC00"/>
              </a:solidFill>
            </a:ln>
          </p:spPr>
          <p:txBody>
            <a:bodyPr wrap="square" lIns="0" tIns="0" rIns="0" bIns="0" rtlCol="0"/>
            <a:lstStyle/>
            <a:p>
              <a:endParaRPr/>
            </a:p>
          </p:txBody>
        </p:sp>
        <p:sp>
          <p:nvSpPr>
            <p:cNvPr id="26" name="object 26"/>
            <p:cNvSpPr/>
            <p:nvPr/>
          </p:nvSpPr>
          <p:spPr>
            <a:xfrm>
              <a:off x="5579364" y="3500628"/>
              <a:ext cx="668020" cy="302260"/>
            </a:xfrm>
            <a:custGeom>
              <a:avLst/>
              <a:gdLst/>
              <a:ahLst/>
              <a:cxnLst/>
              <a:rect l="l" t="t" r="r" b="b"/>
              <a:pathLst>
                <a:path w="668020" h="302260">
                  <a:moveTo>
                    <a:pt x="667512" y="0"/>
                  </a:moveTo>
                  <a:lnTo>
                    <a:pt x="0" y="301752"/>
                  </a:lnTo>
                </a:path>
              </a:pathLst>
            </a:custGeom>
            <a:ln w="12192">
              <a:solidFill>
                <a:srgbClr val="51DC00"/>
              </a:solidFill>
            </a:ln>
          </p:spPr>
          <p:txBody>
            <a:bodyPr wrap="square" lIns="0" tIns="0" rIns="0" bIns="0" rtlCol="0"/>
            <a:lstStyle/>
            <a:p>
              <a:endParaRPr/>
            </a:p>
          </p:txBody>
        </p:sp>
        <p:sp>
          <p:nvSpPr>
            <p:cNvPr id="27" name="object 27"/>
            <p:cNvSpPr/>
            <p:nvPr/>
          </p:nvSpPr>
          <p:spPr>
            <a:xfrm>
              <a:off x="5605272" y="3176016"/>
              <a:ext cx="0" cy="680085"/>
            </a:xfrm>
            <a:custGeom>
              <a:avLst/>
              <a:gdLst/>
              <a:ahLst/>
              <a:cxnLst/>
              <a:rect l="l" t="t" r="r" b="b"/>
              <a:pathLst>
                <a:path h="680085">
                  <a:moveTo>
                    <a:pt x="0" y="679704"/>
                  </a:moveTo>
                  <a:lnTo>
                    <a:pt x="0" y="0"/>
                  </a:lnTo>
                </a:path>
              </a:pathLst>
            </a:custGeom>
            <a:ln w="12192">
              <a:solidFill>
                <a:srgbClr val="51DC00"/>
              </a:solidFill>
            </a:ln>
          </p:spPr>
          <p:txBody>
            <a:bodyPr wrap="square" lIns="0" tIns="0" rIns="0" bIns="0" rtlCol="0"/>
            <a:lstStyle/>
            <a:p>
              <a:endParaRPr/>
            </a:p>
          </p:txBody>
        </p:sp>
        <p:sp>
          <p:nvSpPr>
            <p:cNvPr id="28" name="object 28"/>
            <p:cNvSpPr/>
            <p:nvPr/>
          </p:nvSpPr>
          <p:spPr>
            <a:xfrm>
              <a:off x="3265932" y="3208020"/>
              <a:ext cx="2374900" cy="0"/>
            </a:xfrm>
            <a:custGeom>
              <a:avLst/>
              <a:gdLst/>
              <a:ahLst/>
              <a:cxnLst/>
              <a:rect l="l" t="t" r="r" b="b"/>
              <a:pathLst>
                <a:path w="2374900">
                  <a:moveTo>
                    <a:pt x="2374392" y="0"/>
                  </a:moveTo>
                  <a:lnTo>
                    <a:pt x="0" y="0"/>
                  </a:lnTo>
                </a:path>
              </a:pathLst>
            </a:custGeom>
            <a:ln w="12192">
              <a:solidFill>
                <a:srgbClr val="51DC00"/>
              </a:solidFill>
            </a:ln>
          </p:spPr>
          <p:txBody>
            <a:bodyPr wrap="square" lIns="0" tIns="0" rIns="0" bIns="0" rtlCol="0"/>
            <a:lstStyle/>
            <a:p>
              <a:endParaRPr/>
            </a:p>
          </p:txBody>
        </p:sp>
        <p:sp>
          <p:nvSpPr>
            <p:cNvPr id="29" name="object 29"/>
            <p:cNvSpPr/>
            <p:nvPr/>
          </p:nvSpPr>
          <p:spPr>
            <a:xfrm>
              <a:off x="3918964" y="2965695"/>
              <a:ext cx="10160" cy="606425"/>
            </a:xfrm>
            <a:custGeom>
              <a:avLst/>
              <a:gdLst/>
              <a:ahLst/>
              <a:cxnLst/>
              <a:rect l="l" t="t" r="r" b="b"/>
              <a:pathLst>
                <a:path w="10160" h="606425">
                  <a:moveTo>
                    <a:pt x="9639" y="0"/>
                  </a:moveTo>
                  <a:lnTo>
                    <a:pt x="0" y="605802"/>
                  </a:lnTo>
                </a:path>
              </a:pathLst>
            </a:custGeom>
            <a:ln w="25907">
              <a:solidFill>
                <a:srgbClr val="00AD00"/>
              </a:solidFill>
            </a:ln>
          </p:spPr>
          <p:txBody>
            <a:bodyPr wrap="square" lIns="0" tIns="0" rIns="0" bIns="0" rtlCol="0"/>
            <a:lstStyle/>
            <a:p>
              <a:endParaRPr/>
            </a:p>
          </p:txBody>
        </p:sp>
        <p:sp>
          <p:nvSpPr>
            <p:cNvPr id="30" name="object 30"/>
            <p:cNvSpPr/>
            <p:nvPr/>
          </p:nvSpPr>
          <p:spPr>
            <a:xfrm>
              <a:off x="3889540" y="2900934"/>
              <a:ext cx="78105" cy="78740"/>
            </a:xfrm>
            <a:custGeom>
              <a:avLst/>
              <a:gdLst/>
              <a:ahLst/>
              <a:cxnLst/>
              <a:rect l="l" t="t" r="r" b="b"/>
              <a:pathLst>
                <a:path w="78104" h="78739">
                  <a:moveTo>
                    <a:pt x="40093" y="0"/>
                  </a:moveTo>
                  <a:lnTo>
                    <a:pt x="0" y="77089"/>
                  </a:lnTo>
                  <a:lnTo>
                    <a:pt x="77711" y="78333"/>
                  </a:lnTo>
                  <a:lnTo>
                    <a:pt x="40093" y="0"/>
                  </a:lnTo>
                  <a:close/>
                </a:path>
              </a:pathLst>
            </a:custGeom>
            <a:solidFill>
              <a:srgbClr val="00AD00"/>
            </a:solidFill>
          </p:spPr>
          <p:txBody>
            <a:bodyPr wrap="square" lIns="0" tIns="0" rIns="0" bIns="0" rtlCol="0"/>
            <a:lstStyle/>
            <a:p>
              <a:endParaRPr/>
            </a:p>
          </p:txBody>
        </p:sp>
        <p:sp>
          <p:nvSpPr>
            <p:cNvPr id="31" name="object 31"/>
            <p:cNvSpPr/>
            <p:nvPr/>
          </p:nvSpPr>
          <p:spPr>
            <a:xfrm>
              <a:off x="3265932" y="3834384"/>
              <a:ext cx="2371725" cy="0"/>
            </a:xfrm>
            <a:custGeom>
              <a:avLst/>
              <a:gdLst/>
              <a:ahLst/>
              <a:cxnLst/>
              <a:rect l="l" t="t" r="r" b="b"/>
              <a:pathLst>
                <a:path w="2371725">
                  <a:moveTo>
                    <a:pt x="2371344" y="0"/>
                  </a:moveTo>
                  <a:lnTo>
                    <a:pt x="0" y="0"/>
                  </a:lnTo>
                </a:path>
              </a:pathLst>
            </a:custGeom>
            <a:ln w="12192">
              <a:solidFill>
                <a:srgbClr val="51DC00"/>
              </a:solidFill>
            </a:ln>
          </p:spPr>
          <p:txBody>
            <a:bodyPr wrap="square" lIns="0" tIns="0" rIns="0" bIns="0" rtlCol="0"/>
            <a:lstStyle/>
            <a:p>
              <a:endParaRPr/>
            </a:p>
          </p:txBody>
        </p:sp>
        <p:sp>
          <p:nvSpPr>
            <p:cNvPr id="32" name="object 32"/>
            <p:cNvSpPr/>
            <p:nvPr/>
          </p:nvSpPr>
          <p:spPr>
            <a:xfrm>
              <a:off x="2253234" y="3432200"/>
              <a:ext cx="1518920" cy="691515"/>
            </a:xfrm>
            <a:custGeom>
              <a:avLst/>
              <a:gdLst/>
              <a:ahLst/>
              <a:cxnLst/>
              <a:rect l="l" t="t" r="r" b="b"/>
              <a:pathLst>
                <a:path w="1518920" h="691514">
                  <a:moveTo>
                    <a:pt x="0" y="690981"/>
                  </a:moveTo>
                  <a:lnTo>
                    <a:pt x="1518386" y="0"/>
                  </a:lnTo>
                </a:path>
              </a:pathLst>
            </a:custGeom>
            <a:ln w="25908">
              <a:solidFill>
                <a:srgbClr val="BB3700"/>
              </a:solidFill>
            </a:ln>
          </p:spPr>
          <p:txBody>
            <a:bodyPr wrap="square" lIns="0" tIns="0" rIns="0" bIns="0" rtlCol="0"/>
            <a:lstStyle/>
            <a:p>
              <a:endParaRPr/>
            </a:p>
          </p:txBody>
        </p:sp>
        <p:sp>
          <p:nvSpPr>
            <p:cNvPr id="33" name="object 33"/>
            <p:cNvSpPr/>
            <p:nvPr/>
          </p:nvSpPr>
          <p:spPr>
            <a:xfrm>
              <a:off x="3743736" y="3402206"/>
              <a:ext cx="86995" cy="71120"/>
            </a:xfrm>
            <a:custGeom>
              <a:avLst/>
              <a:gdLst/>
              <a:ahLst/>
              <a:cxnLst/>
              <a:rect l="l" t="t" r="r" b="b"/>
              <a:pathLst>
                <a:path w="86995" h="71120">
                  <a:moveTo>
                    <a:pt x="0" y="0"/>
                  </a:moveTo>
                  <a:lnTo>
                    <a:pt x="32194" y="70738"/>
                  </a:lnTo>
                  <a:lnTo>
                    <a:pt x="86842" y="3174"/>
                  </a:lnTo>
                  <a:lnTo>
                    <a:pt x="0" y="0"/>
                  </a:lnTo>
                  <a:close/>
                </a:path>
              </a:pathLst>
            </a:custGeom>
            <a:solidFill>
              <a:srgbClr val="BB3700"/>
            </a:solidFill>
          </p:spPr>
          <p:txBody>
            <a:bodyPr wrap="square" lIns="0" tIns="0" rIns="0" bIns="0" rtlCol="0"/>
            <a:lstStyle/>
            <a:p>
              <a:endParaRPr/>
            </a:p>
          </p:txBody>
        </p:sp>
        <p:sp>
          <p:nvSpPr>
            <p:cNvPr id="34" name="object 34"/>
            <p:cNvSpPr/>
            <p:nvPr/>
          </p:nvSpPr>
          <p:spPr>
            <a:xfrm>
              <a:off x="2253234" y="4087596"/>
              <a:ext cx="2241550" cy="34290"/>
            </a:xfrm>
            <a:custGeom>
              <a:avLst/>
              <a:gdLst/>
              <a:ahLst/>
              <a:cxnLst/>
              <a:rect l="l" t="t" r="r" b="b"/>
              <a:pathLst>
                <a:path w="2241550" h="34289">
                  <a:moveTo>
                    <a:pt x="0" y="34061"/>
                  </a:moveTo>
                  <a:lnTo>
                    <a:pt x="2241054" y="0"/>
                  </a:lnTo>
                </a:path>
              </a:pathLst>
            </a:custGeom>
            <a:ln w="25908">
              <a:solidFill>
                <a:srgbClr val="BB3700"/>
              </a:solidFill>
            </a:ln>
          </p:spPr>
          <p:txBody>
            <a:bodyPr wrap="square" lIns="0" tIns="0" rIns="0" bIns="0" rtlCol="0"/>
            <a:lstStyle/>
            <a:p>
              <a:endParaRPr/>
            </a:p>
          </p:txBody>
        </p:sp>
        <p:sp>
          <p:nvSpPr>
            <p:cNvPr id="35" name="object 35"/>
            <p:cNvSpPr/>
            <p:nvPr/>
          </p:nvSpPr>
          <p:spPr>
            <a:xfrm>
              <a:off x="4480741" y="4048936"/>
              <a:ext cx="78740" cy="78105"/>
            </a:xfrm>
            <a:custGeom>
              <a:avLst/>
              <a:gdLst/>
              <a:ahLst/>
              <a:cxnLst/>
              <a:rect l="l" t="t" r="r" b="b"/>
              <a:pathLst>
                <a:path w="78739" h="78104">
                  <a:moveTo>
                    <a:pt x="0" y="0"/>
                  </a:moveTo>
                  <a:lnTo>
                    <a:pt x="1181" y="77711"/>
                  </a:lnTo>
                  <a:lnTo>
                    <a:pt x="78308" y="37668"/>
                  </a:lnTo>
                  <a:lnTo>
                    <a:pt x="0" y="0"/>
                  </a:lnTo>
                  <a:close/>
                </a:path>
              </a:pathLst>
            </a:custGeom>
            <a:solidFill>
              <a:srgbClr val="BB3700"/>
            </a:solidFill>
          </p:spPr>
          <p:txBody>
            <a:bodyPr wrap="square" lIns="0" tIns="0" rIns="0" bIns="0" rtlCol="0"/>
            <a:lstStyle/>
            <a:p>
              <a:endParaRPr/>
            </a:p>
          </p:txBody>
        </p:sp>
        <p:sp>
          <p:nvSpPr>
            <p:cNvPr id="36" name="object 36"/>
            <p:cNvSpPr/>
            <p:nvPr/>
          </p:nvSpPr>
          <p:spPr>
            <a:xfrm>
              <a:off x="1705190" y="4118610"/>
              <a:ext cx="539115" cy="176530"/>
            </a:xfrm>
            <a:custGeom>
              <a:avLst/>
              <a:gdLst/>
              <a:ahLst/>
              <a:cxnLst/>
              <a:rect l="l" t="t" r="r" b="b"/>
              <a:pathLst>
                <a:path w="539114" h="176529">
                  <a:moveTo>
                    <a:pt x="538899" y="0"/>
                  </a:moveTo>
                  <a:lnTo>
                    <a:pt x="0" y="176441"/>
                  </a:lnTo>
                </a:path>
              </a:pathLst>
            </a:custGeom>
            <a:ln w="25908">
              <a:solidFill>
                <a:srgbClr val="BB3700"/>
              </a:solidFill>
            </a:ln>
          </p:spPr>
          <p:txBody>
            <a:bodyPr wrap="square" lIns="0" tIns="0" rIns="0" bIns="0" rtlCol="0"/>
            <a:lstStyle/>
            <a:p>
              <a:endParaRPr/>
            </a:p>
          </p:txBody>
        </p:sp>
        <p:sp>
          <p:nvSpPr>
            <p:cNvPr id="37" name="object 37"/>
            <p:cNvSpPr/>
            <p:nvPr/>
          </p:nvSpPr>
          <p:spPr>
            <a:xfrm>
              <a:off x="1589532" y="3429000"/>
              <a:ext cx="48895" cy="1001394"/>
            </a:xfrm>
            <a:custGeom>
              <a:avLst/>
              <a:gdLst/>
              <a:ahLst/>
              <a:cxnLst/>
              <a:rect l="l" t="t" r="r" b="b"/>
              <a:pathLst>
                <a:path w="48894" h="1001395">
                  <a:moveTo>
                    <a:pt x="0" y="0"/>
                  </a:moveTo>
                  <a:lnTo>
                    <a:pt x="48768" y="1001268"/>
                  </a:lnTo>
                </a:path>
              </a:pathLst>
            </a:custGeom>
            <a:ln w="12192">
              <a:solidFill>
                <a:srgbClr val="F57A48"/>
              </a:solidFill>
            </a:ln>
          </p:spPr>
          <p:txBody>
            <a:bodyPr wrap="square" lIns="0" tIns="0" rIns="0" bIns="0" rtlCol="0"/>
            <a:lstStyle/>
            <a:p>
              <a:endParaRPr/>
            </a:p>
          </p:txBody>
        </p:sp>
        <p:sp>
          <p:nvSpPr>
            <p:cNvPr id="38" name="object 38"/>
            <p:cNvSpPr/>
            <p:nvPr/>
          </p:nvSpPr>
          <p:spPr>
            <a:xfrm>
              <a:off x="1643631" y="4254086"/>
              <a:ext cx="86360" cy="74295"/>
            </a:xfrm>
            <a:custGeom>
              <a:avLst/>
              <a:gdLst/>
              <a:ahLst/>
              <a:cxnLst/>
              <a:rect l="l" t="t" r="r" b="b"/>
              <a:pathLst>
                <a:path w="86360" h="74295">
                  <a:moveTo>
                    <a:pt x="61772" y="0"/>
                  </a:moveTo>
                  <a:lnTo>
                    <a:pt x="0" y="61125"/>
                  </a:lnTo>
                  <a:lnTo>
                    <a:pt x="85966" y="73863"/>
                  </a:lnTo>
                  <a:lnTo>
                    <a:pt x="61772" y="0"/>
                  </a:lnTo>
                  <a:close/>
                </a:path>
              </a:pathLst>
            </a:custGeom>
            <a:solidFill>
              <a:srgbClr val="BB3700"/>
            </a:solidFill>
          </p:spPr>
          <p:txBody>
            <a:bodyPr wrap="square" lIns="0" tIns="0" rIns="0" bIns="0" rtlCol="0"/>
            <a:lstStyle/>
            <a:p>
              <a:endParaRPr/>
            </a:p>
          </p:txBody>
        </p:sp>
        <p:sp>
          <p:nvSpPr>
            <p:cNvPr id="39" name="object 39"/>
            <p:cNvSpPr/>
            <p:nvPr/>
          </p:nvSpPr>
          <p:spPr>
            <a:xfrm>
              <a:off x="1548384" y="3137916"/>
              <a:ext cx="754380" cy="285115"/>
            </a:xfrm>
            <a:custGeom>
              <a:avLst/>
              <a:gdLst/>
              <a:ahLst/>
              <a:cxnLst/>
              <a:rect l="l" t="t" r="r" b="b"/>
              <a:pathLst>
                <a:path w="754380" h="285114">
                  <a:moveTo>
                    <a:pt x="754380" y="0"/>
                  </a:moveTo>
                  <a:lnTo>
                    <a:pt x="0" y="284988"/>
                  </a:lnTo>
                </a:path>
              </a:pathLst>
            </a:custGeom>
            <a:ln w="12192">
              <a:solidFill>
                <a:srgbClr val="F57A48"/>
              </a:solidFill>
            </a:ln>
          </p:spPr>
          <p:txBody>
            <a:bodyPr wrap="square" lIns="0" tIns="0" rIns="0" bIns="0" rtlCol="0"/>
            <a:lstStyle/>
            <a:p>
              <a:endParaRPr/>
            </a:p>
          </p:txBody>
        </p:sp>
        <p:sp>
          <p:nvSpPr>
            <p:cNvPr id="40" name="object 40"/>
            <p:cNvSpPr/>
            <p:nvPr/>
          </p:nvSpPr>
          <p:spPr>
            <a:xfrm>
              <a:off x="3878580" y="4098036"/>
              <a:ext cx="666115" cy="314325"/>
            </a:xfrm>
            <a:custGeom>
              <a:avLst/>
              <a:gdLst/>
              <a:ahLst/>
              <a:cxnLst/>
              <a:rect l="l" t="t" r="r" b="b"/>
              <a:pathLst>
                <a:path w="666114" h="314325">
                  <a:moveTo>
                    <a:pt x="665988" y="0"/>
                  </a:moveTo>
                  <a:lnTo>
                    <a:pt x="0" y="313944"/>
                  </a:lnTo>
                </a:path>
              </a:pathLst>
            </a:custGeom>
            <a:ln w="12192">
              <a:solidFill>
                <a:srgbClr val="F57A48"/>
              </a:solidFill>
            </a:ln>
          </p:spPr>
          <p:txBody>
            <a:bodyPr wrap="square" lIns="0" tIns="0" rIns="0" bIns="0" rtlCol="0"/>
            <a:lstStyle/>
            <a:p>
              <a:endParaRPr/>
            </a:p>
          </p:txBody>
        </p:sp>
        <p:sp>
          <p:nvSpPr>
            <p:cNvPr id="41" name="object 41"/>
            <p:cNvSpPr/>
            <p:nvPr/>
          </p:nvSpPr>
          <p:spPr>
            <a:xfrm>
              <a:off x="3874008" y="3424428"/>
              <a:ext cx="64135" cy="1045844"/>
            </a:xfrm>
            <a:custGeom>
              <a:avLst/>
              <a:gdLst/>
              <a:ahLst/>
              <a:cxnLst/>
              <a:rect l="l" t="t" r="r" b="b"/>
              <a:pathLst>
                <a:path w="64135" h="1045845">
                  <a:moveTo>
                    <a:pt x="64008" y="1045464"/>
                  </a:moveTo>
                  <a:lnTo>
                    <a:pt x="0" y="0"/>
                  </a:lnTo>
                </a:path>
              </a:pathLst>
            </a:custGeom>
            <a:ln w="12192">
              <a:solidFill>
                <a:srgbClr val="F57A48"/>
              </a:solidFill>
            </a:ln>
          </p:spPr>
          <p:txBody>
            <a:bodyPr wrap="square" lIns="0" tIns="0" rIns="0" bIns="0" rtlCol="0"/>
            <a:lstStyle/>
            <a:p>
              <a:endParaRPr/>
            </a:p>
          </p:txBody>
        </p:sp>
        <p:sp>
          <p:nvSpPr>
            <p:cNvPr id="42" name="object 42"/>
            <p:cNvSpPr/>
            <p:nvPr/>
          </p:nvSpPr>
          <p:spPr>
            <a:xfrm>
              <a:off x="1562100" y="3442716"/>
              <a:ext cx="2374900" cy="0"/>
            </a:xfrm>
            <a:custGeom>
              <a:avLst/>
              <a:gdLst/>
              <a:ahLst/>
              <a:cxnLst/>
              <a:rect l="l" t="t" r="r" b="b"/>
              <a:pathLst>
                <a:path w="2374900">
                  <a:moveTo>
                    <a:pt x="2374392" y="0"/>
                  </a:moveTo>
                  <a:lnTo>
                    <a:pt x="0" y="0"/>
                  </a:lnTo>
                </a:path>
              </a:pathLst>
            </a:custGeom>
            <a:ln w="12192">
              <a:solidFill>
                <a:srgbClr val="F57A48"/>
              </a:solidFill>
            </a:ln>
          </p:spPr>
          <p:txBody>
            <a:bodyPr wrap="square" lIns="0" tIns="0" rIns="0" bIns="0" rtlCol="0"/>
            <a:lstStyle/>
            <a:p>
              <a:endParaRPr/>
            </a:p>
          </p:txBody>
        </p:sp>
        <p:sp>
          <p:nvSpPr>
            <p:cNvPr id="43" name="object 43"/>
            <p:cNvSpPr/>
            <p:nvPr/>
          </p:nvSpPr>
          <p:spPr>
            <a:xfrm>
              <a:off x="2250967" y="3189727"/>
              <a:ext cx="11430" cy="946150"/>
            </a:xfrm>
            <a:custGeom>
              <a:avLst/>
              <a:gdLst/>
              <a:ahLst/>
              <a:cxnLst/>
              <a:rect l="l" t="t" r="r" b="b"/>
              <a:pathLst>
                <a:path w="11430" h="946150">
                  <a:moveTo>
                    <a:pt x="0" y="0"/>
                  </a:moveTo>
                  <a:lnTo>
                    <a:pt x="11404" y="945641"/>
                  </a:lnTo>
                </a:path>
              </a:pathLst>
            </a:custGeom>
            <a:ln w="25908">
              <a:solidFill>
                <a:srgbClr val="BB3700"/>
              </a:solidFill>
            </a:ln>
          </p:spPr>
          <p:txBody>
            <a:bodyPr wrap="square" lIns="0" tIns="0" rIns="0" bIns="0" rtlCol="0"/>
            <a:lstStyle/>
            <a:p>
              <a:endParaRPr/>
            </a:p>
          </p:txBody>
        </p:sp>
        <p:sp>
          <p:nvSpPr>
            <p:cNvPr id="44" name="object 44"/>
            <p:cNvSpPr/>
            <p:nvPr/>
          </p:nvSpPr>
          <p:spPr>
            <a:xfrm>
              <a:off x="2212268" y="3124956"/>
              <a:ext cx="78105" cy="78740"/>
            </a:xfrm>
            <a:custGeom>
              <a:avLst/>
              <a:gdLst/>
              <a:ahLst/>
              <a:cxnLst/>
              <a:rect l="l" t="t" r="r" b="b"/>
              <a:pathLst>
                <a:path w="78105" h="78739">
                  <a:moveTo>
                    <a:pt x="37922" y="0"/>
                  </a:moveTo>
                  <a:lnTo>
                    <a:pt x="0" y="78193"/>
                  </a:lnTo>
                  <a:lnTo>
                    <a:pt x="77724" y="77254"/>
                  </a:lnTo>
                  <a:lnTo>
                    <a:pt x="37922" y="0"/>
                  </a:lnTo>
                  <a:close/>
                </a:path>
              </a:pathLst>
            </a:custGeom>
            <a:solidFill>
              <a:srgbClr val="BB3700"/>
            </a:solidFill>
          </p:spPr>
          <p:txBody>
            <a:bodyPr wrap="square" lIns="0" tIns="0" rIns="0" bIns="0" rtlCol="0"/>
            <a:lstStyle/>
            <a:p>
              <a:endParaRPr/>
            </a:p>
          </p:txBody>
        </p:sp>
        <p:sp>
          <p:nvSpPr>
            <p:cNvPr id="45" name="object 45"/>
            <p:cNvSpPr/>
            <p:nvPr/>
          </p:nvSpPr>
          <p:spPr>
            <a:xfrm>
              <a:off x="1562100" y="4418076"/>
              <a:ext cx="2372995" cy="0"/>
            </a:xfrm>
            <a:custGeom>
              <a:avLst/>
              <a:gdLst/>
              <a:ahLst/>
              <a:cxnLst/>
              <a:rect l="l" t="t" r="r" b="b"/>
              <a:pathLst>
                <a:path w="2372995">
                  <a:moveTo>
                    <a:pt x="2372868" y="0"/>
                  </a:moveTo>
                  <a:lnTo>
                    <a:pt x="0" y="0"/>
                  </a:lnTo>
                </a:path>
              </a:pathLst>
            </a:custGeom>
            <a:ln w="12192">
              <a:solidFill>
                <a:srgbClr val="F57A48"/>
              </a:solidFill>
            </a:ln>
          </p:spPr>
          <p:txBody>
            <a:bodyPr wrap="square" lIns="0" tIns="0" rIns="0" bIns="0" rtlCol="0"/>
            <a:lstStyle/>
            <a:p>
              <a:endParaRPr/>
            </a:p>
          </p:txBody>
        </p:sp>
        <p:sp>
          <p:nvSpPr>
            <p:cNvPr id="46" name="object 46"/>
            <p:cNvSpPr/>
            <p:nvPr/>
          </p:nvSpPr>
          <p:spPr>
            <a:xfrm>
              <a:off x="2242566" y="2598966"/>
              <a:ext cx="5226685" cy="1518285"/>
            </a:xfrm>
            <a:custGeom>
              <a:avLst/>
              <a:gdLst/>
              <a:ahLst/>
              <a:cxnLst/>
              <a:rect l="l" t="t" r="r" b="b"/>
              <a:pathLst>
                <a:path w="5226684" h="1518285">
                  <a:moveTo>
                    <a:pt x="0" y="1518119"/>
                  </a:moveTo>
                  <a:lnTo>
                    <a:pt x="5226075" y="0"/>
                  </a:lnTo>
                </a:path>
              </a:pathLst>
            </a:custGeom>
            <a:ln w="25908">
              <a:solidFill>
                <a:srgbClr val="608FFC"/>
              </a:solidFill>
            </a:ln>
          </p:spPr>
          <p:txBody>
            <a:bodyPr wrap="square" lIns="0" tIns="0" rIns="0" bIns="0" rtlCol="0"/>
            <a:lstStyle/>
            <a:p>
              <a:endParaRPr/>
            </a:p>
          </p:txBody>
        </p:sp>
        <p:sp>
          <p:nvSpPr>
            <p:cNvPr id="47" name="object 47"/>
            <p:cNvSpPr/>
            <p:nvPr/>
          </p:nvSpPr>
          <p:spPr>
            <a:xfrm>
              <a:off x="7445372" y="2565260"/>
              <a:ext cx="85725" cy="74930"/>
            </a:xfrm>
            <a:custGeom>
              <a:avLst/>
              <a:gdLst/>
              <a:ahLst/>
              <a:cxnLst/>
              <a:rect l="l" t="t" r="r" b="b"/>
              <a:pathLst>
                <a:path w="85725" h="74930">
                  <a:moveTo>
                    <a:pt x="0" y="0"/>
                  </a:moveTo>
                  <a:lnTo>
                    <a:pt x="21678" y="74637"/>
                  </a:lnTo>
                  <a:lnTo>
                    <a:pt x="85470" y="15633"/>
                  </a:lnTo>
                  <a:lnTo>
                    <a:pt x="0" y="0"/>
                  </a:lnTo>
                  <a:close/>
                </a:path>
              </a:pathLst>
            </a:custGeom>
            <a:solidFill>
              <a:srgbClr val="608FFC"/>
            </a:solidFill>
          </p:spPr>
          <p:txBody>
            <a:bodyPr wrap="square" lIns="0" tIns="0" rIns="0" bIns="0" rtlCol="0"/>
            <a:lstStyle/>
            <a:p>
              <a:endParaRPr/>
            </a:p>
          </p:txBody>
        </p:sp>
      </p:grpSp>
      <p:sp>
        <p:nvSpPr>
          <p:cNvPr id="48" name="object 48"/>
          <p:cNvSpPr txBox="1"/>
          <p:nvPr/>
        </p:nvSpPr>
        <p:spPr>
          <a:xfrm>
            <a:off x="705778" y="1288275"/>
            <a:ext cx="7405370" cy="1628775"/>
          </a:xfrm>
          <a:prstGeom prst="rect">
            <a:avLst/>
          </a:prstGeom>
        </p:spPr>
        <p:txBody>
          <a:bodyPr vert="horz" wrap="square" lIns="0" tIns="35560" rIns="0" bIns="0" rtlCol="0">
            <a:spAutoFit/>
          </a:bodyPr>
          <a:lstStyle/>
          <a:p>
            <a:pPr marL="311785" marR="17780" indent="-287020">
              <a:lnSpc>
                <a:spcPts val="2280"/>
              </a:lnSpc>
              <a:spcBef>
                <a:spcPts val="280"/>
              </a:spcBef>
              <a:buFont typeface="Arial"/>
              <a:buChar char="•"/>
              <a:tabLst>
                <a:tab pos="311785" algn="l"/>
                <a:tab pos="312420" algn="l"/>
              </a:tabLst>
            </a:pPr>
            <a:r>
              <a:rPr sz="2000" b="1" dirty="0">
                <a:latin typeface="Arial"/>
                <a:cs typeface="Arial"/>
              </a:rPr>
              <a:t>To</a:t>
            </a:r>
            <a:r>
              <a:rPr sz="2000" b="1" spc="-15" dirty="0">
                <a:latin typeface="Arial"/>
                <a:cs typeface="Arial"/>
              </a:rPr>
              <a:t> </a:t>
            </a:r>
            <a:r>
              <a:rPr sz="2000" b="1" dirty="0">
                <a:latin typeface="Arial"/>
                <a:cs typeface="Arial"/>
              </a:rPr>
              <a:t>calculate</a:t>
            </a:r>
            <a:r>
              <a:rPr sz="2000" b="1" spc="-40" dirty="0">
                <a:latin typeface="Arial"/>
                <a:cs typeface="Arial"/>
              </a:rPr>
              <a:t> </a:t>
            </a:r>
            <a:r>
              <a:rPr sz="2000" b="1" dirty="0">
                <a:latin typeface="Arial"/>
                <a:cs typeface="Arial"/>
              </a:rPr>
              <a:t>Apparent</a:t>
            </a:r>
            <a:r>
              <a:rPr sz="2000" b="1" spc="-25" dirty="0">
                <a:latin typeface="Arial"/>
                <a:cs typeface="Arial"/>
              </a:rPr>
              <a:t> </a:t>
            </a:r>
            <a:r>
              <a:rPr sz="2000" b="1" dirty="0">
                <a:latin typeface="Arial"/>
                <a:cs typeface="Arial"/>
              </a:rPr>
              <a:t>power</a:t>
            </a:r>
            <a:r>
              <a:rPr sz="2000" b="1" spc="-55" dirty="0">
                <a:latin typeface="Arial"/>
                <a:cs typeface="Arial"/>
              </a:rPr>
              <a:t> </a:t>
            </a:r>
            <a:r>
              <a:rPr sz="2000" b="1" dirty="0">
                <a:latin typeface="Arial"/>
                <a:cs typeface="Arial"/>
              </a:rPr>
              <a:t>(U),</a:t>
            </a:r>
            <a:r>
              <a:rPr sz="2000" b="1" spc="-35" dirty="0">
                <a:latin typeface="Arial"/>
                <a:cs typeface="Arial"/>
              </a:rPr>
              <a:t> </a:t>
            </a:r>
            <a:r>
              <a:rPr sz="2000" b="1" dirty="0">
                <a:latin typeface="Arial"/>
                <a:cs typeface="Arial"/>
              </a:rPr>
              <a:t>first</a:t>
            </a:r>
            <a:r>
              <a:rPr sz="2000" b="1" spc="-35" dirty="0">
                <a:latin typeface="Arial"/>
                <a:cs typeface="Arial"/>
              </a:rPr>
              <a:t> </a:t>
            </a:r>
            <a:r>
              <a:rPr sz="2000" b="1" dirty="0">
                <a:latin typeface="Arial"/>
                <a:cs typeface="Arial"/>
              </a:rPr>
              <a:t>add</a:t>
            </a:r>
            <a:r>
              <a:rPr sz="2000" b="1" spc="-5" dirty="0">
                <a:latin typeface="Arial"/>
                <a:cs typeface="Arial"/>
              </a:rPr>
              <a:t> </a:t>
            </a:r>
            <a:r>
              <a:rPr sz="2000" b="1" dirty="0">
                <a:latin typeface="Arial"/>
                <a:cs typeface="Arial"/>
              </a:rPr>
              <a:t>the</a:t>
            </a:r>
            <a:r>
              <a:rPr sz="2000" b="1" spc="-10" dirty="0">
                <a:latin typeface="Arial"/>
                <a:cs typeface="Arial"/>
              </a:rPr>
              <a:t> components </a:t>
            </a:r>
            <a:r>
              <a:rPr sz="2000" b="1" dirty="0">
                <a:latin typeface="Arial"/>
                <a:cs typeface="Arial"/>
              </a:rPr>
              <a:t>for</a:t>
            </a:r>
            <a:r>
              <a:rPr sz="2000" b="1" spc="-20" dirty="0">
                <a:latin typeface="Arial"/>
                <a:cs typeface="Arial"/>
              </a:rPr>
              <a:t> </a:t>
            </a:r>
            <a:r>
              <a:rPr sz="2000" b="1" dirty="0">
                <a:latin typeface="Arial"/>
                <a:cs typeface="Arial"/>
              </a:rPr>
              <a:t>the</a:t>
            </a:r>
            <a:r>
              <a:rPr sz="2000" b="1" spc="-25" dirty="0">
                <a:latin typeface="Arial"/>
                <a:cs typeface="Arial"/>
              </a:rPr>
              <a:t> </a:t>
            </a:r>
            <a:r>
              <a:rPr sz="2000" b="1" dirty="0">
                <a:latin typeface="Arial"/>
                <a:cs typeface="Arial"/>
              </a:rPr>
              <a:t>phases</a:t>
            </a:r>
            <a:r>
              <a:rPr sz="2000" b="1" spc="-30" dirty="0">
                <a:latin typeface="Arial"/>
                <a:cs typeface="Arial"/>
              </a:rPr>
              <a:t> </a:t>
            </a:r>
            <a:r>
              <a:rPr sz="2000" b="1" dirty="0">
                <a:latin typeface="Arial"/>
                <a:cs typeface="Arial"/>
              </a:rPr>
              <a:t>together,</a:t>
            </a:r>
            <a:r>
              <a:rPr sz="2000" b="1" spc="-40" dirty="0">
                <a:latin typeface="Arial"/>
                <a:cs typeface="Arial"/>
              </a:rPr>
              <a:t> </a:t>
            </a:r>
            <a:r>
              <a:rPr sz="2000" b="1" dirty="0">
                <a:latin typeface="Arial"/>
                <a:cs typeface="Arial"/>
              </a:rPr>
              <a:t>then</a:t>
            </a:r>
            <a:r>
              <a:rPr sz="2000" b="1" spc="-20" dirty="0">
                <a:latin typeface="Arial"/>
                <a:cs typeface="Arial"/>
              </a:rPr>
              <a:t> </a:t>
            </a:r>
            <a:r>
              <a:rPr sz="2000" b="1" dirty="0">
                <a:latin typeface="Arial"/>
                <a:cs typeface="Arial"/>
              </a:rPr>
              <a:t>solve for</a:t>
            </a:r>
            <a:r>
              <a:rPr sz="2000" b="1" spc="-30" dirty="0">
                <a:latin typeface="Arial"/>
                <a:cs typeface="Arial"/>
              </a:rPr>
              <a:t> </a:t>
            </a:r>
            <a:r>
              <a:rPr sz="2000" b="1" spc="-25" dirty="0">
                <a:latin typeface="Arial"/>
                <a:cs typeface="Arial"/>
              </a:rPr>
              <a:t>U.</a:t>
            </a:r>
            <a:endParaRPr sz="2000" dirty="0">
              <a:latin typeface="Arial"/>
              <a:cs typeface="Arial"/>
            </a:endParaRPr>
          </a:p>
          <a:p>
            <a:pPr>
              <a:lnSpc>
                <a:spcPct val="100000"/>
              </a:lnSpc>
            </a:pPr>
            <a:endParaRPr sz="2200" dirty="0">
              <a:latin typeface="Arial"/>
              <a:cs typeface="Arial"/>
            </a:endParaRPr>
          </a:p>
          <a:p>
            <a:pPr>
              <a:lnSpc>
                <a:spcPct val="100000"/>
              </a:lnSpc>
            </a:pPr>
            <a:endParaRPr sz="2200" dirty="0">
              <a:latin typeface="Arial"/>
              <a:cs typeface="Arial"/>
            </a:endParaRPr>
          </a:p>
          <a:p>
            <a:pPr marL="1087120" algn="ctr">
              <a:lnSpc>
                <a:spcPct val="100000"/>
              </a:lnSpc>
            </a:pPr>
            <a:r>
              <a:rPr sz="3525" b="1" i="1" spc="-37" baseline="14184" dirty="0">
                <a:latin typeface="Arial"/>
                <a:cs typeface="Arial"/>
              </a:rPr>
              <a:t>U</a:t>
            </a:r>
            <a:r>
              <a:rPr sz="1750" b="1" spc="-25" dirty="0">
                <a:latin typeface="Arial"/>
                <a:cs typeface="Arial"/>
              </a:rPr>
              <a:t>3</a:t>
            </a:r>
            <a:r>
              <a:rPr sz="1750" b="1" spc="-25" dirty="0">
                <a:latin typeface="Symbol"/>
                <a:cs typeface="Symbol"/>
              </a:rPr>
              <a:t></a:t>
            </a:r>
            <a:endParaRPr sz="1750" dirty="0">
              <a:latin typeface="Symbol"/>
              <a:cs typeface="Symbol"/>
            </a:endParaRPr>
          </a:p>
        </p:txBody>
      </p:sp>
      <p:sp>
        <p:nvSpPr>
          <p:cNvPr id="49" name="object 49"/>
          <p:cNvSpPr txBox="1"/>
          <p:nvPr/>
        </p:nvSpPr>
        <p:spPr>
          <a:xfrm>
            <a:off x="1275888" y="4501865"/>
            <a:ext cx="126364" cy="634365"/>
          </a:xfrm>
          <a:prstGeom prst="rect">
            <a:avLst/>
          </a:prstGeom>
        </p:spPr>
        <p:txBody>
          <a:bodyPr vert="horz" wrap="square" lIns="0" tIns="12065" rIns="0" bIns="0" rtlCol="0">
            <a:spAutoFit/>
          </a:bodyPr>
          <a:lstStyle/>
          <a:p>
            <a:pPr marL="12700">
              <a:lnSpc>
                <a:spcPct val="100000"/>
              </a:lnSpc>
              <a:spcBef>
                <a:spcPts val="95"/>
              </a:spcBef>
            </a:pPr>
            <a:r>
              <a:rPr sz="4000" spc="-540" dirty="0">
                <a:latin typeface="Symbol"/>
                <a:cs typeface="Symbol"/>
              </a:rPr>
              <a:t></a:t>
            </a:r>
            <a:endParaRPr sz="4000">
              <a:latin typeface="Symbol"/>
              <a:cs typeface="Symbol"/>
            </a:endParaRPr>
          </a:p>
        </p:txBody>
      </p:sp>
      <p:grpSp>
        <p:nvGrpSpPr>
          <p:cNvPr id="50" name="object 50"/>
          <p:cNvGrpSpPr/>
          <p:nvPr/>
        </p:nvGrpSpPr>
        <p:grpSpPr>
          <a:xfrm>
            <a:off x="1091146" y="4526624"/>
            <a:ext cx="7626984" cy="605790"/>
            <a:chOff x="1091146" y="4526624"/>
            <a:chExt cx="7626984" cy="605790"/>
          </a:xfrm>
        </p:grpSpPr>
        <p:sp>
          <p:nvSpPr>
            <p:cNvPr id="51" name="object 51"/>
            <p:cNvSpPr/>
            <p:nvPr/>
          </p:nvSpPr>
          <p:spPr>
            <a:xfrm>
              <a:off x="1094377" y="4895758"/>
              <a:ext cx="43815" cy="20955"/>
            </a:xfrm>
            <a:custGeom>
              <a:avLst/>
              <a:gdLst/>
              <a:ahLst/>
              <a:cxnLst/>
              <a:rect l="l" t="t" r="r" b="b"/>
              <a:pathLst>
                <a:path w="43815" h="20954">
                  <a:moveTo>
                    <a:pt x="0" y="20330"/>
                  </a:moveTo>
                  <a:lnTo>
                    <a:pt x="43506" y="0"/>
                  </a:lnTo>
                </a:path>
              </a:pathLst>
            </a:custGeom>
            <a:ln w="6420">
              <a:solidFill>
                <a:srgbClr val="000000"/>
              </a:solidFill>
            </a:ln>
          </p:spPr>
          <p:txBody>
            <a:bodyPr wrap="square" lIns="0" tIns="0" rIns="0" bIns="0" rtlCol="0"/>
            <a:lstStyle/>
            <a:p>
              <a:endParaRPr/>
            </a:p>
          </p:txBody>
        </p:sp>
        <p:sp>
          <p:nvSpPr>
            <p:cNvPr id="52" name="object 52"/>
            <p:cNvSpPr/>
            <p:nvPr/>
          </p:nvSpPr>
          <p:spPr>
            <a:xfrm>
              <a:off x="1137884" y="4898886"/>
              <a:ext cx="64135" cy="226060"/>
            </a:xfrm>
            <a:custGeom>
              <a:avLst/>
              <a:gdLst/>
              <a:ahLst/>
              <a:cxnLst/>
              <a:rect l="l" t="t" r="r" b="b"/>
              <a:pathLst>
                <a:path w="64134" h="226060">
                  <a:moveTo>
                    <a:pt x="0" y="0"/>
                  </a:moveTo>
                  <a:lnTo>
                    <a:pt x="64139" y="225977"/>
                  </a:lnTo>
                </a:path>
              </a:pathLst>
            </a:custGeom>
            <a:ln w="14215">
              <a:solidFill>
                <a:srgbClr val="000000"/>
              </a:solidFill>
            </a:ln>
          </p:spPr>
          <p:txBody>
            <a:bodyPr wrap="square" lIns="0" tIns="0" rIns="0" bIns="0" rtlCol="0"/>
            <a:lstStyle/>
            <a:p>
              <a:endParaRPr/>
            </a:p>
          </p:txBody>
        </p:sp>
        <p:sp>
          <p:nvSpPr>
            <p:cNvPr id="53" name="object 53"/>
            <p:cNvSpPr/>
            <p:nvPr/>
          </p:nvSpPr>
          <p:spPr>
            <a:xfrm>
              <a:off x="1205611" y="4530207"/>
              <a:ext cx="74930" cy="594995"/>
            </a:xfrm>
            <a:custGeom>
              <a:avLst/>
              <a:gdLst/>
              <a:ahLst/>
              <a:cxnLst/>
              <a:rect l="l" t="t" r="r" b="b"/>
              <a:pathLst>
                <a:path w="74930" h="594995">
                  <a:moveTo>
                    <a:pt x="0" y="594656"/>
                  </a:moveTo>
                  <a:lnTo>
                    <a:pt x="74455" y="0"/>
                  </a:lnTo>
                </a:path>
              </a:pathLst>
            </a:custGeom>
            <a:ln w="7162">
              <a:solidFill>
                <a:srgbClr val="000000"/>
              </a:solidFill>
            </a:ln>
          </p:spPr>
          <p:txBody>
            <a:bodyPr wrap="square" lIns="0" tIns="0" rIns="0" bIns="0" rtlCol="0"/>
            <a:lstStyle/>
            <a:p>
              <a:endParaRPr/>
            </a:p>
          </p:txBody>
        </p:sp>
        <p:sp>
          <p:nvSpPr>
            <p:cNvPr id="54" name="object 54"/>
            <p:cNvSpPr/>
            <p:nvPr/>
          </p:nvSpPr>
          <p:spPr>
            <a:xfrm>
              <a:off x="1280066" y="4530207"/>
              <a:ext cx="7438390" cy="0"/>
            </a:xfrm>
            <a:custGeom>
              <a:avLst/>
              <a:gdLst/>
              <a:ahLst/>
              <a:cxnLst/>
              <a:rect l="l" t="t" r="r" b="b"/>
              <a:pathLst>
                <a:path w="7438390">
                  <a:moveTo>
                    <a:pt x="0" y="0"/>
                  </a:moveTo>
                  <a:lnTo>
                    <a:pt x="7437883" y="0"/>
                  </a:lnTo>
                </a:path>
              </a:pathLst>
            </a:custGeom>
            <a:ln w="6255">
              <a:solidFill>
                <a:srgbClr val="000000"/>
              </a:solidFill>
            </a:ln>
          </p:spPr>
          <p:txBody>
            <a:bodyPr wrap="square" lIns="0" tIns="0" rIns="0" bIns="0" rtlCol="0"/>
            <a:lstStyle/>
            <a:p>
              <a:endParaRPr/>
            </a:p>
          </p:txBody>
        </p:sp>
      </p:grpSp>
      <p:sp>
        <p:nvSpPr>
          <p:cNvPr id="55" name="object 55"/>
          <p:cNvSpPr txBox="1"/>
          <p:nvPr/>
        </p:nvSpPr>
        <p:spPr>
          <a:xfrm>
            <a:off x="175209" y="4683274"/>
            <a:ext cx="254000" cy="356235"/>
          </a:xfrm>
          <a:prstGeom prst="rect">
            <a:avLst/>
          </a:prstGeom>
        </p:spPr>
        <p:txBody>
          <a:bodyPr vert="horz" wrap="square" lIns="0" tIns="14604" rIns="0" bIns="0" rtlCol="0">
            <a:spAutoFit/>
          </a:bodyPr>
          <a:lstStyle/>
          <a:p>
            <a:pPr marL="12700">
              <a:lnSpc>
                <a:spcPct val="100000"/>
              </a:lnSpc>
              <a:spcBef>
                <a:spcPts val="114"/>
              </a:spcBef>
            </a:pPr>
            <a:r>
              <a:rPr sz="2150" b="1" i="1" spc="240" dirty="0">
                <a:latin typeface="Arial"/>
                <a:cs typeface="Arial"/>
              </a:rPr>
              <a:t>U</a:t>
            </a:r>
            <a:endParaRPr sz="2150">
              <a:latin typeface="Arial"/>
              <a:cs typeface="Arial"/>
            </a:endParaRPr>
          </a:p>
        </p:txBody>
      </p:sp>
      <p:sp>
        <p:nvSpPr>
          <p:cNvPr id="56" name="object 56"/>
          <p:cNvSpPr txBox="1"/>
          <p:nvPr/>
        </p:nvSpPr>
        <p:spPr>
          <a:xfrm>
            <a:off x="1385775" y="4683274"/>
            <a:ext cx="236220" cy="356235"/>
          </a:xfrm>
          <a:prstGeom prst="rect">
            <a:avLst/>
          </a:prstGeom>
        </p:spPr>
        <p:txBody>
          <a:bodyPr vert="horz" wrap="square" lIns="0" tIns="14604" rIns="0" bIns="0" rtlCol="0">
            <a:spAutoFit/>
          </a:bodyPr>
          <a:lstStyle/>
          <a:p>
            <a:pPr marL="12700">
              <a:lnSpc>
                <a:spcPct val="100000"/>
              </a:lnSpc>
              <a:spcBef>
                <a:spcPts val="114"/>
              </a:spcBef>
            </a:pPr>
            <a:r>
              <a:rPr sz="2150" b="1" i="1" spc="220" dirty="0">
                <a:latin typeface="Arial"/>
                <a:cs typeface="Arial"/>
              </a:rPr>
              <a:t>P</a:t>
            </a:r>
            <a:endParaRPr sz="2150">
              <a:latin typeface="Arial"/>
              <a:cs typeface="Arial"/>
            </a:endParaRPr>
          </a:p>
        </p:txBody>
      </p:sp>
      <p:sp>
        <p:nvSpPr>
          <p:cNvPr id="57" name="object 57"/>
          <p:cNvSpPr txBox="1"/>
          <p:nvPr/>
        </p:nvSpPr>
        <p:spPr>
          <a:xfrm>
            <a:off x="1577294" y="4827150"/>
            <a:ext cx="191770" cy="266065"/>
          </a:xfrm>
          <a:prstGeom prst="rect">
            <a:avLst/>
          </a:prstGeom>
        </p:spPr>
        <p:txBody>
          <a:bodyPr vert="horz" wrap="square" lIns="0" tIns="15875" rIns="0" bIns="0" rtlCol="0">
            <a:spAutoFit/>
          </a:bodyPr>
          <a:lstStyle/>
          <a:p>
            <a:pPr marL="12700">
              <a:lnSpc>
                <a:spcPct val="100000"/>
              </a:lnSpc>
              <a:spcBef>
                <a:spcPts val="125"/>
              </a:spcBef>
            </a:pPr>
            <a:r>
              <a:rPr sz="1550" b="1" i="1" spc="185" dirty="0">
                <a:latin typeface="Arial"/>
                <a:cs typeface="Arial"/>
              </a:rPr>
              <a:t>A</a:t>
            </a:r>
            <a:endParaRPr sz="1550">
              <a:latin typeface="Arial"/>
              <a:cs typeface="Arial"/>
            </a:endParaRPr>
          </a:p>
        </p:txBody>
      </p:sp>
      <p:sp>
        <p:nvSpPr>
          <p:cNvPr id="58" name="object 58"/>
          <p:cNvSpPr txBox="1"/>
          <p:nvPr/>
        </p:nvSpPr>
        <p:spPr>
          <a:xfrm>
            <a:off x="4101139" y="4827150"/>
            <a:ext cx="191770" cy="266065"/>
          </a:xfrm>
          <a:prstGeom prst="rect">
            <a:avLst/>
          </a:prstGeom>
        </p:spPr>
        <p:txBody>
          <a:bodyPr vert="horz" wrap="square" lIns="0" tIns="15875" rIns="0" bIns="0" rtlCol="0">
            <a:spAutoFit/>
          </a:bodyPr>
          <a:lstStyle/>
          <a:p>
            <a:pPr marL="12700">
              <a:lnSpc>
                <a:spcPct val="100000"/>
              </a:lnSpc>
              <a:spcBef>
                <a:spcPts val="125"/>
              </a:spcBef>
            </a:pPr>
            <a:r>
              <a:rPr sz="1550" b="1" i="1" spc="185" dirty="0">
                <a:latin typeface="Arial"/>
                <a:cs typeface="Arial"/>
              </a:rPr>
              <a:t>A</a:t>
            </a:r>
            <a:endParaRPr sz="1550">
              <a:latin typeface="Arial"/>
              <a:cs typeface="Arial"/>
            </a:endParaRPr>
          </a:p>
        </p:txBody>
      </p:sp>
      <p:sp>
        <p:nvSpPr>
          <p:cNvPr id="59" name="object 59"/>
          <p:cNvSpPr txBox="1"/>
          <p:nvPr/>
        </p:nvSpPr>
        <p:spPr>
          <a:xfrm>
            <a:off x="4835373" y="4827151"/>
            <a:ext cx="191770" cy="266065"/>
          </a:xfrm>
          <a:prstGeom prst="rect">
            <a:avLst/>
          </a:prstGeom>
        </p:spPr>
        <p:txBody>
          <a:bodyPr vert="horz" wrap="square" lIns="0" tIns="15875" rIns="0" bIns="0" rtlCol="0">
            <a:spAutoFit/>
          </a:bodyPr>
          <a:lstStyle/>
          <a:p>
            <a:pPr marL="12700">
              <a:lnSpc>
                <a:spcPct val="100000"/>
              </a:lnSpc>
              <a:spcBef>
                <a:spcPts val="125"/>
              </a:spcBef>
            </a:pPr>
            <a:r>
              <a:rPr sz="1550" b="1" i="1" spc="185" dirty="0">
                <a:latin typeface="Arial"/>
                <a:cs typeface="Arial"/>
              </a:rPr>
              <a:t>B</a:t>
            </a:r>
            <a:endParaRPr sz="1550">
              <a:latin typeface="Arial"/>
              <a:cs typeface="Arial"/>
            </a:endParaRPr>
          </a:p>
        </p:txBody>
      </p:sp>
      <p:sp>
        <p:nvSpPr>
          <p:cNvPr id="60" name="object 60"/>
          <p:cNvSpPr txBox="1"/>
          <p:nvPr/>
        </p:nvSpPr>
        <p:spPr>
          <a:xfrm>
            <a:off x="5569607" y="4827151"/>
            <a:ext cx="191770" cy="266065"/>
          </a:xfrm>
          <a:prstGeom prst="rect">
            <a:avLst/>
          </a:prstGeom>
        </p:spPr>
        <p:txBody>
          <a:bodyPr vert="horz" wrap="square" lIns="0" tIns="15875" rIns="0" bIns="0" rtlCol="0">
            <a:spAutoFit/>
          </a:bodyPr>
          <a:lstStyle/>
          <a:p>
            <a:pPr marL="12700">
              <a:lnSpc>
                <a:spcPct val="100000"/>
              </a:lnSpc>
              <a:spcBef>
                <a:spcPts val="125"/>
              </a:spcBef>
            </a:pPr>
            <a:r>
              <a:rPr sz="1550" b="1" i="1" spc="185" dirty="0">
                <a:latin typeface="Arial"/>
                <a:cs typeface="Arial"/>
              </a:rPr>
              <a:t>C</a:t>
            </a:r>
            <a:endParaRPr sz="1550">
              <a:latin typeface="Arial"/>
              <a:cs typeface="Arial"/>
            </a:endParaRPr>
          </a:p>
        </p:txBody>
      </p:sp>
      <p:sp>
        <p:nvSpPr>
          <p:cNvPr id="61" name="object 61"/>
          <p:cNvSpPr txBox="1"/>
          <p:nvPr/>
        </p:nvSpPr>
        <p:spPr>
          <a:xfrm>
            <a:off x="6723660" y="4827151"/>
            <a:ext cx="191770" cy="266065"/>
          </a:xfrm>
          <a:prstGeom prst="rect">
            <a:avLst/>
          </a:prstGeom>
        </p:spPr>
        <p:txBody>
          <a:bodyPr vert="horz" wrap="square" lIns="0" tIns="15875" rIns="0" bIns="0" rtlCol="0">
            <a:spAutoFit/>
          </a:bodyPr>
          <a:lstStyle/>
          <a:p>
            <a:pPr marL="12700">
              <a:lnSpc>
                <a:spcPct val="100000"/>
              </a:lnSpc>
              <a:spcBef>
                <a:spcPts val="125"/>
              </a:spcBef>
            </a:pPr>
            <a:r>
              <a:rPr sz="1550" b="1" i="1" spc="185" dirty="0">
                <a:latin typeface="Arial"/>
                <a:cs typeface="Arial"/>
              </a:rPr>
              <a:t>A</a:t>
            </a:r>
            <a:endParaRPr sz="1550">
              <a:latin typeface="Arial"/>
              <a:cs typeface="Arial"/>
            </a:endParaRPr>
          </a:p>
        </p:txBody>
      </p:sp>
      <p:sp>
        <p:nvSpPr>
          <p:cNvPr id="62" name="object 62"/>
          <p:cNvSpPr txBox="1"/>
          <p:nvPr/>
        </p:nvSpPr>
        <p:spPr>
          <a:xfrm>
            <a:off x="7457894" y="4827151"/>
            <a:ext cx="191770" cy="266065"/>
          </a:xfrm>
          <a:prstGeom prst="rect">
            <a:avLst/>
          </a:prstGeom>
        </p:spPr>
        <p:txBody>
          <a:bodyPr vert="horz" wrap="square" lIns="0" tIns="15875" rIns="0" bIns="0" rtlCol="0">
            <a:spAutoFit/>
          </a:bodyPr>
          <a:lstStyle/>
          <a:p>
            <a:pPr marL="12700">
              <a:lnSpc>
                <a:spcPct val="100000"/>
              </a:lnSpc>
              <a:spcBef>
                <a:spcPts val="125"/>
              </a:spcBef>
            </a:pPr>
            <a:r>
              <a:rPr sz="1550" b="1" i="1" spc="185" dirty="0">
                <a:latin typeface="Arial"/>
                <a:cs typeface="Arial"/>
              </a:rPr>
              <a:t>B</a:t>
            </a:r>
            <a:endParaRPr sz="1550">
              <a:latin typeface="Arial"/>
              <a:cs typeface="Arial"/>
            </a:endParaRPr>
          </a:p>
        </p:txBody>
      </p:sp>
      <p:sp>
        <p:nvSpPr>
          <p:cNvPr id="63" name="object 63"/>
          <p:cNvSpPr txBox="1"/>
          <p:nvPr/>
        </p:nvSpPr>
        <p:spPr>
          <a:xfrm>
            <a:off x="8192130" y="4827151"/>
            <a:ext cx="191770" cy="266065"/>
          </a:xfrm>
          <a:prstGeom prst="rect">
            <a:avLst/>
          </a:prstGeom>
        </p:spPr>
        <p:txBody>
          <a:bodyPr vert="horz" wrap="square" lIns="0" tIns="15875" rIns="0" bIns="0" rtlCol="0">
            <a:spAutoFit/>
          </a:bodyPr>
          <a:lstStyle/>
          <a:p>
            <a:pPr marL="12700">
              <a:lnSpc>
                <a:spcPct val="100000"/>
              </a:lnSpc>
              <a:spcBef>
                <a:spcPts val="125"/>
              </a:spcBef>
            </a:pPr>
            <a:r>
              <a:rPr sz="1550" b="1" i="1" spc="185" dirty="0">
                <a:latin typeface="Arial"/>
                <a:cs typeface="Arial"/>
              </a:rPr>
              <a:t>C</a:t>
            </a:r>
            <a:endParaRPr sz="1550">
              <a:latin typeface="Arial"/>
              <a:cs typeface="Arial"/>
            </a:endParaRPr>
          </a:p>
        </p:txBody>
      </p:sp>
      <p:sp>
        <p:nvSpPr>
          <p:cNvPr id="64" name="object 64"/>
          <p:cNvSpPr txBox="1"/>
          <p:nvPr/>
        </p:nvSpPr>
        <p:spPr>
          <a:xfrm>
            <a:off x="3148195" y="4241096"/>
            <a:ext cx="323215" cy="633730"/>
          </a:xfrm>
          <a:prstGeom prst="rect">
            <a:avLst/>
          </a:prstGeom>
        </p:spPr>
        <p:txBody>
          <a:bodyPr vert="horz" wrap="square" lIns="0" tIns="17780" rIns="0" bIns="0" rtlCol="0">
            <a:spAutoFit/>
          </a:bodyPr>
          <a:lstStyle/>
          <a:p>
            <a:pPr marL="38100">
              <a:lnSpc>
                <a:spcPct val="100000"/>
              </a:lnSpc>
              <a:spcBef>
                <a:spcPts val="140"/>
              </a:spcBef>
            </a:pPr>
            <a:r>
              <a:rPr sz="5925" spc="-37" baseline="-28832" dirty="0">
                <a:latin typeface="Symbol"/>
                <a:cs typeface="Symbol"/>
              </a:rPr>
              <a:t></a:t>
            </a:r>
            <a:r>
              <a:rPr sz="1550" b="1" spc="-25" dirty="0">
                <a:latin typeface="Arial"/>
                <a:cs typeface="Arial"/>
              </a:rPr>
              <a:t>2</a:t>
            </a:r>
            <a:endParaRPr sz="1550">
              <a:latin typeface="Arial"/>
              <a:cs typeface="Arial"/>
            </a:endParaRPr>
          </a:p>
        </p:txBody>
      </p:sp>
      <p:sp>
        <p:nvSpPr>
          <p:cNvPr id="65" name="object 65"/>
          <p:cNvSpPr txBox="1"/>
          <p:nvPr/>
        </p:nvSpPr>
        <p:spPr>
          <a:xfrm>
            <a:off x="5770715" y="4241096"/>
            <a:ext cx="323215" cy="633730"/>
          </a:xfrm>
          <a:prstGeom prst="rect">
            <a:avLst/>
          </a:prstGeom>
        </p:spPr>
        <p:txBody>
          <a:bodyPr vert="horz" wrap="square" lIns="0" tIns="17780" rIns="0" bIns="0" rtlCol="0">
            <a:spAutoFit/>
          </a:bodyPr>
          <a:lstStyle/>
          <a:p>
            <a:pPr marL="38100">
              <a:lnSpc>
                <a:spcPct val="100000"/>
              </a:lnSpc>
              <a:spcBef>
                <a:spcPts val="140"/>
              </a:spcBef>
            </a:pPr>
            <a:r>
              <a:rPr sz="5925" spc="-37" baseline="-28832" dirty="0">
                <a:latin typeface="Symbol"/>
                <a:cs typeface="Symbol"/>
              </a:rPr>
              <a:t></a:t>
            </a:r>
            <a:r>
              <a:rPr sz="1550" b="1" spc="-25" dirty="0">
                <a:latin typeface="Arial"/>
                <a:cs typeface="Arial"/>
              </a:rPr>
              <a:t>2</a:t>
            </a:r>
            <a:endParaRPr sz="1550">
              <a:latin typeface="Arial"/>
              <a:cs typeface="Arial"/>
            </a:endParaRPr>
          </a:p>
        </p:txBody>
      </p:sp>
      <p:sp>
        <p:nvSpPr>
          <p:cNvPr id="66" name="object 66"/>
          <p:cNvSpPr txBox="1"/>
          <p:nvPr/>
        </p:nvSpPr>
        <p:spPr>
          <a:xfrm>
            <a:off x="8393238" y="4241096"/>
            <a:ext cx="323215" cy="633730"/>
          </a:xfrm>
          <a:prstGeom prst="rect">
            <a:avLst/>
          </a:prstGeom>
        </p:spPr>
        <p:txBody>
          <a:bodyPr vert="horz" wrap="square" lIns="0" tIns="17780" rIns="0" bIns="0" rtlCol="0">
            <a:spAutoFit/>
          </a:bodyPr>
          <a:lstStyle/>
          <a:p>
            <a:pPr marL="38100">
              <a:lnSpc>
                <a:spcPct val="100000"/>
              </a:lnSpc>
              <a:spcBef>
                <a:spcPts val="140"/>
              </a:spcBef>
            </a:pPr>
            <a:r>
              <a:rPr sz="5925" spc="-37" baseline="-28832" dirty="0">
                <a:latin typeface="Symbol"/>
                <a:cs typeface="Symbol"/>
              </a:rPr>
              <a:t></a:t>
            </a:r>
            <a:r>
              <a:rPr sz="1550" b="1" spc="-25" dirty="0">
                <a:latin typeface="Arial"/>
                <a:cs typeface="Arial"/>
              </a:rPr>
              <a:t>2</a:t>
            </a:r>
            <a:endParaRPr sz="1550">
              <a:latin typeface="Arial"/>
              <a:cs typeface="Arial"/>
            </a:endParaRPr>
          </a:p>
        </p:txBody>
      </p:sp>
      <p:sp>
        <p:nvSpPr>
          <p:cNvPr id="67" name="object 67"/>
          <p:cNvSpPr txBox="1"/>
          <p:nvPr/>
        </p:nvSpPr>
        <p:spPr>
          <a:xfrm>
            <a:off x="1802475" y="4451045"/>
            <a:ext cx="2347595" cy="634365"/>
          </a:xfrm>
          <a:prstGeom prst="rect">
            <a:avLst/>
          </a:prstGeom>
        </p:spPr>
        <p:txBody>
          <a:bodyPr vert="horz" wrap="square" lIns="0" tIns="12065" rIns="0" bIns="0" rtlCol="0">
            <a:spAutoFit/>
          </a:bodyPr>
          <a:lstStyle/>
          <a:p>
            <a:pPr marL="50800">
              <a:lnSpc>
                <a:spcPct val="100000"/>
              </a:lnSpc>
              <a:spcBef>
                <a:spcPts val="95"/>
              </a:spcBef>
              <a:tabLst>
                <a:tab pos="1729739" algn="l"/>
              </a:tabLst>
            </a:pPr>
            <a:r>
              <a:rPr sz="2150" spc="175" dirty="0">
                <a:latin typeface="Symbol"/>
                <a:cs typeface="Symbol"/>
              </a:rPr>
              <a:t></a:t>
            </a:r>
            <a:r>
              <a:rPr sz="2150" spc="-35" dirty="0">
                <a:latin typeface="Times New Roman"/>
                <a:cs typeface="Times New Roman"/>
              </a:rPr>
              <a:t> </a:t>
            </a:r>
            <a:r>
              <a:rPr sz="2150" b="1" i="1" spc="90" dirty="0">
                <a:latin typeface="Arial"/>
                <a:cs typeface="Arial"/>
              </a:rPr>
              <a:t>P</a:t>
            </a:r>
            <a:r>
              <a:rPr sz="2325" b="1" i="1" spc="135" baseline="-19713" dirty="0">
                <a:latin typeface="Arial"/>
                <a:cs typeface="Arial"/>
              </a:rPr>
              <a:t>B</a:t>
            </a:r>
            <a:r>
              <a:rPr sz="2325" b="1" i="1" spc="675" baseline="-19713" dirty="0">
                <a:latin typeface="Arial"/>
                <a:cs typeface="Arial"/>
              </a:rPr>
              <a:t> </a:t>
            </a:r>
            <a:r>
              <a:rPr sz="2150" spc="175" dirty="0">
                <a:latin typeface="Symbol"/>
                <a:cs typeface="Symbol"/>
              </a:rPr>
              <a:t></a:t>
            </a:r>
            <a:r>
              <a:rPr sz="2150" spc="-35" dirty="0">
                <a:latin typeface="Times New Roman"/>
                <a:cs typeface="Times New Roman"/>
              </a:rPr>
              <a:t> </a:t>
            </a:r>
            <a:r>
              <a:rPr sz="2150" b="1" i="1" spc="-25" dirty="0">
                <a:latin typeface="Arial"/>
                <a:cs typeface="Arial"/>
              </a:rPr>
              <a:t>P</a:t>
            </a:r>
            <a:r>
              <a:rPr sz="2325" b="1" i="1" spc="-37" baseline="-19713" dirty="0">
                <a:latin typeface="Arial"/>
                <a:cs typeface="Arial"/>
              </a:rPr>
              <a:t>C</a:t>
            </a:r>
            <a:r>
              <a:rPr sz="2325" b="1" i="1" baseline="-19713" dirty="0">
                <a:latin typeface="Arial"/>
                <a:cs typeface="Arial"/>
              </a:rPr>
              <a:t>	</a:t>
            </a:r>
            <a:r>
              <a:rPr sz="2150" spc="175" dirty="0">
                <a:latin typeface="Symbol"/>
                <a:cs typeface="Symbol"/>
              </a:rPr>
              <a:t></a:t>
            </a:r>
            <a:r>
              <a:rPr sz="2150" spc="-90" dirty="0">
                <a:latin typeface="Times New Roman"/>
                <a:cs typeface="Times New Roman"/>
              </a:rPr>
              <a:t> </a:t>
            </a:r>
            <a:r>
              <a:rPr sz="6000" spc="-37" baseline="-5555" dirty="0">
                <a:latin typeface="Symbol"/>
                <a:cs typeface="Symbol"/>
              </a:rPr>
              <a:t></a:t>
            </a:r>
            <a:r>
              <a:rPr sz="2150" b="1" i="1" spc="-25" dirty="0">
                <a:latin typeface="Arial"/>
                <a:cs typeface="Arial"/>
              </a:rPr>
              <a:t>Q</a:t>
            </a:r>
            <a:endParaRPr sz="2150">
              <a:latin typeface="Arial"/>
              <a:cs typeface="Arial"/>
            </a:endParaRPr>
          </a:p>
        </p:txBody>
      </p:sp>
      <p:sp>
        <p:nvSpPr>
          <p:cNvPr id="68" name="object 68"/>
          <p:cNvSpPr txBox="1"/>
          <p:nvPr/>
        </p:nvSpPr>
        <p:spPr>
          <a:xfrm>
            <a:off x="4364511" y="4683276"/>
            <a:ext cx="1237615" cy="356235"/>
          </a:xfrm>
          <a:prstGeom prst="rect">
            <a:avLst/>
          </a:prstGeom>
        </p:spPr>
        <p:txBody>
          <a:bodyPr vert="horz" wrap="square" lIns="0" tIns="14604" rIns="0" bIns="0" rtlCol="0">
            <a:spAutoFit/>
          </a:bodyPr>
          <a:lstStyle/>
          <a:p>
            <a:pPr marL="12700">
              <a:lnSpc>
                <a:spcPct val="100000"/>
              </a:lnSpc>
              <a:spcBef>
                <a:spcPts val="114"/>
              </a:spcBef>
              <a:tabLst>
                <a:tab pos="760730" algn="l"/>
              </a:tabLst>
            </a:pPr>
            <a:r>
              <a:rPr sz="2150" spc="175" dirty="0">
                <a:latin typeface="Symbol"/>
                <a:cs typeface="Symbol"/>
              </a:rPr>
              <a:t></a:t>
            </a:r>
            <a:r>
              <a:rPr sz="2150" spc="-190" dirty="0">
                <a:latin typeface="Times New Roman"/>
                <a:cs typeface="Times New Roman"/>
              </a:rPr>
              <a:t> </a:t>
            </a:r>
            <a:r>
              <a:rPr sz="2150" b="1" i="1" spc="200" dirty="0">
                <a:latin typeface="Arial"/>
                <a:cs typeface="Arial"/>
              </a:rPr>
              <a:t>Q</a:t>
            </a:r>
            <a:r>
              <a:rPr sz="2150" b="1" i="1" dirty="0">
                <a:latin typeface="Arial"/>
                <a:cs typeface="Arial"/>
              </a:rPr>
              <a:t>	</a:t>
            </a:r>
            <a:r>
              <a:rPr sz="2150" spc="175" dirty="0">
                <a:latin typeface="Symbol"/>
                <a:cs typeface="Symbol"/>
              </a:rPr>
              <a:t></a:t>
            </a:r>
            <a:r>
              <a:rPr sz="2150" spc="-195" dirty="0">
                <a:latin typeface="Times New Roman"/>
                <a:cs typeface="Times New Roman"/>
              </a:rPr>
              <a:t> </a:t>
            </a:r>
            <a:r>
              <a:rPr sz="2150" b="1" i="1" spc="200" dirty="0">
                <a:latin typeface="Arial"/>
                <a:cs typeface="Arial"/>
              </a:rPr>
              <a:t>Q</a:t>
            </a:r>
            <a:endParaRPr sz="2150">
              <a:latin typeface="Arial"/>
              <a:cs typeface="Arial"/>
            </a:endParaRPr>
          </a:p>
        </p:txBody>
      </p:sp>
      <p:sp>
        <p:nvSpPr>
          <p:cNvPr id="69" name="object 69"/>
          <p:cNvSpPr txBox="1"/>
          <p:nvPr/>
        </p:nvSpPr>
        <p:spPr>
          <a:xfrm>
            <a:off x="6104463" y="4451043"/>
            <a:ext cx="2147570" cy="634365"/>
          </a:xfrm>
          <a:prstGeom prst="rect">
            <a:avLst/>
          </a:prstGeom>
        </p:spPr>
        <p:txBody>
          <a:bodyPr vert="horz" wrap="square" lIns="0" tIns="12065" rIns="0" bIns="0" rtlCol="0">
            <a:spAutoFit/>
          </a:bodyPr>
          <a:lstStyle/>
          <a:p>
            <a:pPr marL="50800">
              <a:lnSpc>
                <a:spcPct val="100000"/>
              </a:lnSpc>
              <a:spcBef>
                <a:spcPts val="95"/>
              </a:spcBef>
              <a:tabLst>
                <a:tab pos="895350" algn="l"/>
                <a:tab pos="1644014" algn="l"/>
              </a:tabLst>
            </a:pPr>
            <a:r>
              <a:rPr sz="2150" spc="175" dirty="0">
                <a:latin typeface="Symbol"/>
                <a:cs typeface="Symbol"/>
              </a:rPr>
              <a:t></a:t>
            </a:r>
            <a:r>
              <a:rPr sz="2150" spc="-90" dirty="0">
                <a:latin typeface="Times New Roman"/>
                <a:cs typeface="Times New Roman"/>
              </a:rPr>
              <a:t> </a:t>
            </a:r>
            <a:r>
              <a:rPr sz="6000" spc="-37" baseline="-5555" dirty="0">
                <a:latin typeface="Symbol"/>
                <a:cs typeface="Symbol"/>
              </a:rPr>
              <a:t></a:t>
            </a:r>
            <a:r>
              <a:rPr sz="2150" b="1" i="1" spc="-25" dirty="0">
                <a:latin typeface="Arial"/>
                <a:cs typeface="Arial"/>
              </a:rPr>
              <a:t>D</a:t>
            </a:r>
            <a:r>
              <a:rPr sz="2150" b="1" i="1" dirty="0">
                <a:latin typeface="Arial"/>
                <a:cs typeface="Arial"/>
              </a:rPr>
              <a:t>	</a:t>
            </a:r>
            <a:r>
              <a:rPr sz="2150" spc="175" dirty="0">
                <a:latin typeface="Symbol"/>
                <a:cs typeface="Symbol"/>
              </a:rPr>
              <a:t></a:t>
            </a:r>
            <a:r>
              <a:rPr sz="2150" spc="-40" dirty="0">
                <a:latin typeface="Times New Roman"/>
                <a:cs typeface="Times New Roman"/>
              </a:rPr>
              <a:t> </a:t>
            </a:r>
            <a:r>
              <a:rPr sz="2150" b="1" i="1" spc="180" dirty="0">
                <a:latin typeface="Arial"/>
                <a:cs typeface="Arial"/>
              </a:rPr>
              <a:t>D</a:t>
            </a:r>
            <a:r>
              <a:rPr sz="2150" b="1" i="1" dirty="0">
                <a:latin typeface="Arial"/>
                <a:cs typeface="Arial"/>
              </a:rPr>
              <a:t>	</a:t>
            </a:r>
            <a:r>
              <a:rPr sz="2150" spc="175" dirty="0">
                <a:latin typeface="Symbol"/>
                <a:cs typeface="Symbol"/>
              </a:rPr>
              <a:t></a:t>
            </a:r>
            <a:r>
              <a:rPr sz="2150" spc="-40" dirty="0">
                <a:latin typeface="Times New Roman"/>
                <a:cs typeface="Times New Roman"/>
              </a:rPr>
              <a:t> </a:t>
            </a:r>
            <a:r>
              <a:rPr sz="2150" b="1" i="1" spc="180" dirty="0">
                <a:latin typeface="Arial"/>
                <a:cs typeface="Arial"/>
              </a:rPr>
              <a:t>D</a:t>
            </a:r>
            <a:endParaRPr sz="2150">
              <a:latin typeface="Arial"/>
              <a:cs typeface="Arial"/>
            </a:endParaRPr>
          </a:p>
        </p:txBody>
      </p:sp>
      <p:sp>
        <p:nvSpPr>
          <p:cNvPr id="70" name="object 70"/>
          <p:cNvSpPr txBox="1"/>
          <p:nvPr/>
        </p:nvSpPr>
        <p:spPr>
          <a:xfrm>
            <a:off x="426378" y="4827151"/>
            <a:ext cx="279400" cy="266065"/>
          </a:xfrm>
          <a:prstGeom prst="rect">
            <a:avLst/>
          </a:prstGeom>
        </p:spPr>
        <p:txBody>
          <a:bodyPr vert="horz" wrap="square" lIns="0" tIns="15875" rIns="0" bIns="0" rtlCol="0">
            <a:spAutoFit/>
          </a:bodyPr>
          <a:lstStyle/>
          <a:p>
            <a:pPr marL="12700">
              <a:lnSpc>
                <a:spcPct val="100000"/>
              </a:lnSpc>
              <a:spcBef>
                <a:spcPts val="125"/>
              </a:spcBef>
            </a:pPr>
            <a:r>
              <a:rPr sz="1550" b="1" spc="65" dirty="0">
                <a:latin typeface="Arial"/>
                <a:cs typeface="Arial"/>
              </a:rPr>
              <a:t>3</a:t>
            </a:r>
            <a:r>
              <a:rPr sz="1550" b="1" spc="65" dirty="0">
                <a:latin typeface="Symbol"/>
                <a:cs typeface="Symbol"/>
              </a:rPr>
              <a:t></a:t>
            </a:r>
            <a:endParaRPr sz="1550">
              <a:latin typeface="Symbol"/>
              <a:cs typeface="Symbol"/>
            </a:endParaRPr>
          </a:p>
        </p:txBody>
      </p:sp>
      <p:sp>
        <p:nvSpPr>
          <p:cNvPr id="71" name="object 71"/>
          <p:cNvSpPr txBox="1"/>
          <p:nvPr/>
        </p:nvSpPr>
        <p:spPr>
          <a:xfrm>
            <a:off x="812109" y="4683278"/>
            <a:ext cx="198755" cy="356235"/>
          </a:xfrm>
          <a:prstGeom prst="rect">
            <a:avLst/>
          </a:prstGeom>
        </p:spPr>
        <p:txBody>
          <a:bodyPr vert="horz" wrap="square" lIns="0" tIns="14604" rIns="0" bIns="0" rtlCol="0">
            <a:spAutoFit/>
          </a:bodyPr>
          <a:lstStyle/>
          <a:p>
            <a:pPr marL="12700">
              <a:lnSpc>
                <a:spcPct val="100000"/>
              </a:lnSpc>
              <a:spcBef>
                <a:spcPts val="114"/>
              </a:spcBef>
            </a:pPr>
            <a:r>
              <a:rPr sz="2150" spc="180" dirty="0">
                <a:latin typeface="Symbol"/>
                <a:cs typeface="Symbol"/>
              </a:rPr>
              <a:t></a:t>
            </a:r>
            <a:endParaRPr sz="2150">
              <a:latin typeface="Symbol"/>
              <a:cs typeface="Symbol"/>
            </a:endParaRPr>
          </a:p>
        </p:txBody>
      </p:sp>
      <p:sp>
        <p:nvSpPr>
          <p:cNvPr id="72" name="object 72"/>
          <p:cNvSpPr txBox="1"/>
          <p:nvPr/>
        </p:nvSpPr>
        <p:spPr>
          <a:xfrm>
            <a:off x="2945034" y="5331287"/>
            <a:ext cx="116839" cy="513080"/>
          </a:xfrm>
          <a:prstGeom prst="rect">
            <a:avLst/>
          </a:prstGeom>
        </p:spPr>
        <p:txBody>
          <a:bodyPr vert="horz" wrap="square" lIns="0" tIns="12065" rIns="0" bIns="0" rtlCol="0">
            <a:spAutoFit/>
          </a:bodyPr>
          <a:lstStyle/>
          <a:p>
            <a:pPr marL="12700">
              <a:lnSpc>
                <a:spcPct val="100000"/>
              </a:lnSpc>
              <a:spcBef>
                <a:spcPts val="95"/>
              </a:spcBef>
            </a:pPr>
            <a:r>
              <a:rPr sz="3200" b="1" spc="-350" dirty="0">
                <a:latin typeface="Symbol"/>
                <a:cs typeface="Symbol"/>
              </a:rPr>
              <a:t></a:t>
            </a:r>
            <a:endParaRPr sz="3200">
              <a:latin typeface="Symbol"/>
              <a:cs typeface="Symbol"/>
            </a:endParaRPr>
          </a:p>
        </p:txBody>
      </p:sp>
      <p:sp>
        <p:nvSpPr>
          <p:cNvPr id="73" name="object 73"/>
          <p:cNvSpPr txBox="1"/>
          <p:nvPr/>
        </p:nvSpPr>
        <p:spPr>
          <a:xfrm>
            <a:off x="5267076" y="5331287"/>
            <a:ext cx="116839" cy="513080"/>
          </a:xfrm>
          <a:prstGeom prst="rect">
            <a:avLst/>
          </a:prstGeom>
        </p:spPr>
        <p:txBody>
          <a:bodyPr vert="horz" wrap="square" lIns="0" tIns="12065" rIns="0" bIns="0" rtlCol="0">
            <a:spAutoFit/>
          </a:bodyPr>
          <a:lstStyle/>
          <a:p>
            <a:pPr marL="12700">
              <a:lnSpc>
                <a:spcPct val="100000"/>
              </a:lnSpc>
              <a:spcBef>
                <a:spcPts val="95"/>
              </a:spcBef>
            </a:pPr>
            <a:r>
              <a:rPr sz="3200" b="1" spc="-350" dirty="0">
                <a:latin typeface="Symbol"/>
                <a:cs typeface="Symbol"/>
              </a:rPr>
              <a:t></a:t>
            </a:r>
            <a:endParaRPr sz="3200">
              <a:latin typeface="Symbol"/>
              <a:cs typeface="Symbol"/>
            </a:endParaRPr>
          </a:p>
        </p:txBody>
      </p:sp>
      <p:grpSp>
        <p:nvGrpSpPr>
          <p:cNvPr id="74" name="object 74"/>
          <p:cNvGrpSpPr/>
          <p:nvPr/>
        </p:nvGrpSpPr>
        <p:grpSpPr>
          <a:xfrm>
            <a:off x="1185919" y="5372760"/>
            <a:ext cx="4327525" cy="469265"/>
            <a:chOff x="1185919" y="5372760"/>
            <a:chExt cx="4327525" cy="469265"/>
          </a:xfrm>
        </p:grpSpPr>
        <p:sp>
          <p:nvSpPr>
            <p:cNvPr id="75" name="object 75"/>
            <p:cNvSpPr/>
            <p:nvPr/>
          </p:nvSpPr>
          <p:spPr>
            <a:xfrm>
              <a:off x="1189662" y="5660995"/>
              <a:ext cx="38100" cy="23495"/>
            </a:xfrm>
            <a:custGeom>
              <a:avLst/>
              <a:gdLst/>
              <a:ahLst/>
              <a:cxnLst/>
              <a:rect l="l" t="t" r="r" b="b"/>
              <a:pathLst>
                <a:path w="38100" h="23495">
                  <a:moveTo>
                    <a:pt x="0" y="23020"/>
                  </a:moveTo>
                  <a:lnTo>
                    <a:pt x="37673" y="0"/>
                  </a:lnTo>
                </a:path>
              </a:pathLst>
            </a:custGeom>
            <a:ln w="7449">
              <a:solidFill>
                <a:srgbClr val="000000"/>
              </a:solidFill>
            </a:ln>
          </p:spPr>
          <p:txBody>
            <a:bodyPr wrap="square" lIns="0" tIns="0" rIns="0" bIns="0" rtlCol="0"/>
            <a:lstStyle/>
            <a:p>
              <a:endParaRPr/>
            </a:p>
          </p:txBody>
        </p:sp>
        <p:sp>
          <p:nvSpPr>
            <p:cNvPr id="76" name="object 76"/>
            <p:cNvSpPr/>
            <p:nvPr/>
          </p:nvSpPr>
          <p:spPr>
            <a:xfrm>
              <a:off x="1227335" y="5664831"/>
              <a:ext cx="55244" cy="170815"/>
            </a:xfrm>
            <a:custGeom>
              <a:avLst/>
              <a:gdLst/>
              <a:ahLst/>
              <a:cxnLst/>
              <a:rect l="l" t="t" r="r" b="b"/>
              <a:pathLst>
                <a:path w="55244" h="170814">
                  <a:moveTo>
                    <a:pt x="0" y="0"/>
                  </a:moveTo>
                  <a:lnTo>
                    <a:pt x="54797" y="170254"/>
                  </a:lnTo>
                </a:path>
              </a:pathLst>
            </a:custGeom>
            <a:ln w="13854">
              <a:solidFill>
                <a:srgbClr val="000000"/>
              </a:solidFill>
            </a:ln>
          </p:spPr>
          <p:txBody>
            <a:bodyPr wrap="square" lIns="0" tIns="0" rIns="0" bIns="0" rtlCol="0"/>
            <a:lstStyle/>
            <a:p>
              <a:endParaRPr/>
            </a:p>
          </p:txBody>
        </p:sp>
        <p:sp>
          <p:nvSpPr>
            <p:cNvPr id="77" name="object 77"/>
            <p:cNvSpPr/>
            <p:nvPr/>
          </p:nvSpPr>
          <p:spPr>
            <a:xfrm>
              <a:off x="1285557" y="5376597"/>
              <a:ext cx="65405" cy="459105"/>
            </a:xfrm>
            <a:custGeom>
              <a:avLst/>
              <a:gdLst/>
              <a:ahLst/>
              <a:cxnLst/>
              <a:rect l="l" t="t" r="r" b="b"/>
              <a:pathLst>
                <a:path w="65405" h="459104">
                  <a:moveTo>
                    <a:pt x="0" y="458489"/>
                  </a:moveTo>
                  <a:lnTo>
                    <a:pt x="65072" y="0"/>
                  </a:lnTo>
                </a:path>
              </a:pathLst>
            </a:custGeom>
            <a:ln w="6865">
              <a:solidFill>
                <a:srgbClr val="000000"/>
              </a:solidFill>
            </a:ln>
          </p:spPr>
          <p:txBody>
            <a:bodyPr wrap="square" lIns="0" tIns="0" rIns="0" bIns="0" rtlCol="0"/>
            <a:lstStyle/>
            <a:p>
              <a:endParaRPr/>
            </a:p>
          </p:txBody>
        </p:sp>
        <p:sp>
          <p:nvSpPr>
            <p:cNvPr id="78" name="object 78"/>
            <p:cNvSpPr/>
            <p:nvPr/>
          </p:nvSpPr>
          <p:spPr>
            <a:xfrm>
              <a:off x="1350629" y="5376597"/>
              <a:ext cx="4163060" cy="0"/>
            </a:xfrm>
            <a:custGeom>
              <a:avLst/>
              <a:gdLst/>
              <a:ahLst/>
              <a:cxnLst/>
              <a:rect l="l" t="t" r="r" b="b"/>
              <a:pathLst>
                <a:path w="4163060">
                  <a:moveTo>
                    <a:pt x="0" y="0"/>
                  </a:moveTo>
                  <a:lnTo>
                    <a:pt x="4162470" y="0"/>
                  </a:lnTo>
                </a:path>
              </a:pathLst>
            </a:custGeom>
            <a:ln w="7673">
              <a:solidFill>
                <a:srgbClr val="000000"/>
              </a:solidFill>
            </a:ln>
          </p:spPr>
          <p:txBody>
            <a:bodyPr wrap="square" lIns="0" tIns="0" rIns="0" bIns="0" rtlCol="0"/>
            <a:lstStyle/>
            <a:p>
              <a:endParaRPr/>
            </a:p>
          </p:txBody>
        </p:sp>
      </p:grpSp>
      <p:sp>
        <p:nvSpPr>
          <p:cNvPr id="79" name="object 79"/>
          <p:cNvSpPr txBox="1"/>
          <p:nvPr/>
        </p:nvSpPr>
        <p:spPr>
          <a:xfrm>
            <a:off x="1610630" y="5611367"/>
            <a:ext cx="2975610" cy="247015"/>
          </a:xfrm>
          <a:prstGeom prst="rect">
            <a:avLst/>
          </a:prstGeom>
        </p:spPr>
        <p:txBody>
          <a:bodyPr vert="horz" wrap="square" lIns="0" tIns="12700" rIns="0" bIns="0" rtlCol="0">
            <a:spAutoFit/>
          </a:bodyPr>
          <a:lstStyle/>
          <a:p>
            <a:pPr marL="12700">
              <a:lnSpc>
                <a:spcPct val="100000"/>
              </a:lnSpc>
              <a:spcBef>
                <a:spcPts val="100"/>
              </a:spcBef>
              <a:tabLst>
                <a:tab pos="605790" algn="l"/>
                <a:tab pos="1190625" algn="l"/>
                <a:tab pos="2183765" algn="l"/>
                <a:tab pos="2852420" algn="l"/>
              </a:tabLst>
            </a:pPr>
            <a:r>
              <a:rPr sz="1450" b="1" spc="-50" dirty="0">
                <a:latin typeface="Times New Roman"/>
                <a:cs typeface="Times New Roman"/>
              </a:rPr>
              <a:t>A</a:t>
            </a:r>
            <a:r>
              <a:rPr sz="1450" b="1" dirty="0">
                <a:latin typeface="Times New Roman"/>
                <a:cs typeface="Times New Roman"/>
              </a:rPr>
              <a:t>	</a:t>
            </a:r>
            <a:r>
              <a:rPr sz="1450" b="1" spc="-50" dirty="0">
                <a:latin typeface="Times New Roman"/>
                <a:cs typeface="Times New Roman"/>
              </a:rPr>
              <a:t>B</a:t>
            </a:r>
            <a:r>
              <a:rPr sz="1450" b="1" dirty="0">
                <a:latin typeface="Times New Roman"/>
                <a:cs typeface="Times New Roman"/>
              </a:rPr>
              <a:t>	</a:t>
            </a:r>
            <a:r>
              <a:rPr sz="1450" b="1" spc="-50" dirty="0">
                <a:latin typeface="Times New Roman"/>
                <a:cs typeface="Times New Roman"/>
              </a:rPr>
              <a:t>C</a:t>
            </a:r>
            <a:r>
              <a:rPr sz="1450" b="1" dirty="0">
                <a:latin typeface="Times New Roman"/>
                <a:cs typeface="Times New Roman"/>
              </a:rPr>
              <a:t>	</a:t>
            </a:r>
            <a:r>
              <a:rPr sz="1450" b="1" spc="-50" dirty="0">
                <a:latin typeface="Times New Roman"/>
                <a:cs typeface="Times New Roman"/>
              </a:rPr>
              <a:t>A</a:t>
            </a:r>
            <a:r>
              <a:rPr sz="1450" b="1" dirty="0">
                <a:latin typeface="Times New Roman"/>
                <a:cs typeface="Times New Roman"/>
              </a:rPr>
              <a:t>	</a:t>
            </a:r>
            <a:r>
              <a:rPr sz="1450" b="1" spc="-50" dirty="0">
                <a:latin typeface="Times New Roman"/>
                <a:cs typeface="Times New Roman"/>
              </a:rPr>
              <a:t>B</a:t>
            </a:r>
            <a:endParaRPr sz="1450">
              <a:latin typeface="Times New Roman"/>
              <a:cs typeface="Times New Roman"/>
            </a:endParaRPr>
          </a:p>
        </p:txBody>
      </p:sp>
      <p:sp>
        <p:nvSpPr>
          <p:cNvPr id="86" name="object 86"/>
          <p:cNvSpPr txBox="1">
            <a:spLocks noGrp="1"/>
          </p:cNvSpPr>
          <p:nvPr>
            <p:ph type="sldNum" sz="quarter" idx="4"/>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39</a:t>
            </a:fld>
            <a:endParaRPr spc="-25" dirty="0"/>
          </a:p>
        </p:txBody>
      </p:sp>
      <p:sp>
        <p:nvSpPr>
          <p:cNvPr id="87" name="object 87"/>
          <p:cNvSpPr txBox="1"/>
          <p:nvPr/>
        </p:nvSpPr>
        <p:spPr>
          <a:xfrm>
            <a:off x="8916352" y="6623642"/>
            <a:ext cx="101600" cy="194310"/>
          </a:xfrm>
          <a:prstGeom prst="rect">
            <a:avLst/>
          </a:prstGeom>
        </p:spPr>
        <p:txBody>
          <a:bodyPr vert="horz" wrap="square" lIns="0" tIns="0" rIns="0" bIns="0" rtlCol="0">
            <a:spAutoFit/>
          </a:bodyPr>
          <a:lstStyle/>
          <a:p>
            <a:pPr marL="12700">
              <a:lnSpc>
                <a:spcPts val="1410"/>
              </a:lnSpc>
            </a:pPr>
            <a:r>
              <a:rPr sz="1200" b="1" dirty="0">
                <a:latin typeface="Times New Roman"/>
                <a:cs typeface="Times New Roman"/>
              </a:rPr>
              <a:t>3</a:t>
            </a:r>
            <a:endParaRPr sz="1200">
              <a:latin typeface="Times New Roman"/>
              <a:cs typeface="Times New Roman"/>
            </a:endParaRPr>
          </a:p>
        </p:txBody>
      </p:sp>
      <p:sp>
        <p:nvSpPr>
          <p:cNvPr id="80" name="object 80"/>
          <p:cNvSpPr txBox="1"/>
          <p:nvPr/>
        </p:nvSpPr>
        <p:spPr>
          <a:xfrm>
            <a:off x="5111206" y="5611367"/>
            <a:ext cx="144145" cy="247015"/>
          </a:xfrm>
          <a:prstGeom prst="rect">
            <a:avLst/>
          </a:prstGeom>
        </p:spPr>
        <p:txBody>
          <a:bodyPr vert="horz" wrap="square" lIns="0" tIns="12700" rIns="0" bIns="0" rtlCol="0">
            <a:spAutoFit/>
          </a:bodyPr>
          <a:lstStyle/>
          <a:p>
            <a:pPr marL="12700">
              <a:lnSpc>
                <a:spcPct val="100000"/>
              </a:lnSpc>
              <a:spcBef>
                <a:spcPts val="100"/>
              </a:spcBef>
            </a:pPr>
            <a:r>
              <a:rPr sz="1450" b="1" spc="-114" dirty="0">
                <a:latin typeface="Times New Roman"/>
                <a:cs typeface="Times New Roman"/>
              </a:rPr>
              <a:t>C</a:t>
            </a:r>
            <a:endParaRPr sz="1450">
              <a:latin typeface="Times New Roman"/>
              <a:cs typeface="Times New Roman"/>
            </a:endParaRPr>
          </a:p>
        </p:txBody>
      </p:sp>
      <p:sp>
        <p:nvSpPr>
          <p:cNvPr id="81" name="object 81"/>
          <p:cNvSpPr txBox="1"/>
          <p:nvPr/>
        </p:nvSpPr>
        <p:spPr>
          <a:xfrm>
            <a:off x="711182" y="5312102"/>
            <a:ext cx="3082290" cy="513715"/>
          </a:xfrm>
          <a:prstGeom prst="rect">
            <a:avLst/>
          </a:prstGeom>
        </p:spPr>
        <p:txBody>
          <a:bodyPr vert="horz" wrap="square" lIns="0" tIns="12700" rIns="0" bIns="0" rtlCol="0">
            <a:spAutoFit/>
          </a:bodyPr>
          <a:lstStyle/>
          <a:p>
            <a:pPr marL="12700">
              <a:lnSpc>
                <a:spcPct val="100000"/>
              </a:lnSpc>
              <a:spcBef>
                <a:spcPts val="100"/>
              </a:spcBef>
              <a:tabLst>
                <a:tab pos="647065" algn="l"/>
                <a:tab pos="1127760" algn="l"/>
                <a:tab pos="1713230" algn="l"/>
                <a:tab pos="2531745" algn="l"/>
              </a:tabLst>
            </a:pPr>
            <a:r>
              <a:rPr sz="2400" b="1" spc="-155" dirty="0">
                <a:latin typeface="Times New Roman"/>
                <a:cs typeface="Times New Roman"/>
              </a:rPr>
              <a:t>S</a:t>
            </a:r>
            <a:r>
              <a:rPr sz="2400" b="1" spc="-60" dirty="0">
                <a:latin typeface="Times New Roman"/>
                <a:cs typeface="Times New Roman"/>
              </a:rPr>
              <a:t> </a:t>
            </a:r>
            <a:r>
              <a:rPr sz="2400" b="1" spc="-50" dirty="0">
                <a:latin typeface="Symbol"/>
                <a:cs typeface="Symbol"/>
              </a:rPr>
              <a:t></a:t>
            </a:r>
            <a:r>
              <a:rPr sz="2400" dirty="0">
                <a:latin typeface="Times New Roman"/>
                <a:cs typeface="Times New Roman"/>
              </a:rPr>
              <a:t>	</a:t>
            </a:r>
            <a:r>
              <a:rPr sz="4800" spc="-37" baseline="-2604" dirty="0">
                <a:latin typeface="Symbol"/>
                <a:cs typeface="Symbol"/>
              </a:rPr>
              <a:t></a:t>
            </a:r>
            <a:r>
              <a:rPr sz="2400" b="1" spc="-25" dirty="0">
                <a:latin typeface="Times New Roman"/>
                <a:cs typeface="Times New Roman"/>
              </a:rPr>
              <a:t>P</a:t>
            </a:r>
            <a:r>
              <a:rPr sz="2400" b="1" dirty="0">
                <a:latin typeface="Times New Roman"/>
                <a:cs typeface="Times New Roman"/>
              </a:rPr>
              <a:t>	</a:t>
            </a:r>
            <a:r>
              <a:rPr sz="2400" b="1" spc="-150" dirty="0">
                <a:latin typeface="Symbol"/>
                <a:cs typeface="Symbol"/>
              </a:rPr>
              <a:t></a:t>
            </a:r>
            <a:r>
              <a:rPr sz="2400" spc="-20" dirty="0">
                <a:latin typeface="Times New Roman"/>
                <a:cs typeface="Times New Roman"/>
              </a:rPr>
              <a:t> </a:t>
            </a:r>
            <a:r>
              <a:rPr sz="2400" b="1" spc="-50" dirty="0">
                <a:latin typeface="Times New Roman"/>
                <a:cs typeface="Times New Roman"/>
              </a:rPr>
              <a:t>P</a:t>
            </a:r>
            <a:r>
              <a:rPr sz="2400" b="1" dirty="0">
                <a:latin typeface="Times New Roman"/>
                <a:cs typeface="Times New Roman"/>
              </a:rPr>
              <a:t>	</a:t>
            </a:r>
            <a:r>
              <a:rPr sz="2400" b="1" spc="-150" dirty="0">
                <a:latin typeface="Symbol"/>
                <a:cs typeface="Symbol"/>
              </a:rPr>
              <a:t></a:t>
            </a:r>
            <a:r>
              <a:rPr sz="2400" spc="-20" dirty="0">
                <a:latin typeface="Times New Roman"/>
                <a:cs typeface="Times New Roman"/>
              </a:rPr>
              <a:t> </a:t>
            </a:r>
            <a:r>
              <a:rPr sz="2400" b="1" spc="-50" dirty="0">
                <a:latin typeface="Times New Roman"/>
                <a:cs typeface="Times New Roman"/>
              </a:rPr>
              <a:t>P</a:t>
            </a:r>
            <a:r>
              <a:rPr sz="2400" b="1" dirty="0">
                <a:latin typeface="Times New Roman"/>
                <a:cs typeface="Times New Roman"/>
              </a:rPr>
              <a:t>	</a:t>
            </a:r>
            <a:r>
              <a:rPr sz="2400" b="1" spc="-155" dirty="0">
                <a:latin typeface="Symbol"/>
                <a:cs typeface="Symbol"/>
              </a:rPr>
              <a:t></a:t>
            </a:r>
            <a:r>
              <a:rPr sz="2400" spc="-125" dirty="0">
                <a:latin typeface="Times New Roman"/>
                <a:cs typeface="Times New Roman"/>
              </a:rPr>
              <a:t> </a:t>
            </a:r>
            <a:r>
              <a:rPr sz="4800" spc="-232" baseline="-2604" dirty="0">
                <a:latin typeface="Symbol"/>
                <a:cs typeface="Symbol"/>
              </a:rPr>
              <a:t></a:t>
            </a:r>
            <a:r>
              <a:rPr sz="2400" b="1" spc="-155" dirty="0">
                <a:latin typeface="Times New Roman"/>
                <a:cs typeface="Times New Roman"/>
              </a:rPr>
              <a:t>Q</a:t>
            </a:r>
            <a:endParaRPr sz="2400">
              <a:latin typeface="Times New Roman"/>
              <a:cs typeface="Times New Roman"/>
            </a:endParaRPr>
          </a:p>
        </p:txBody>
      </p:sp>
      <p:sp>
        <p:nvSpPr>
          <p:cNvPr id="82" name="object 82"/>
          <p:cNvSpPr txBox="1"/>
          <p:nvPr/>
        </p:nvSpPr>
        <p:spPr>
          <a:xfrm>
            <a:off x="3998274" y="5411858"/>
            <a:ext cx="1124585" cy="394335"/>
          </a:xfrm>
          <a:prstGeom prst="rect">
            <a:avLst/>
          </a:prstGeom>
        </p:spPr>
        <p:txBody>
          <a:bodyPr vert="horz" wrap="square" lIns="0" tIns="14604" rIns="0" bIns="0" rtlCol="0">
            <a:spAutoFit/>
          </a:bodyPr>
          <a:lstStyle/>
          <a:p>
            <a:pPr marL="12700">
              <a:lnSpc>
                <a:spcPct val="100000"/>
              </a:lnSpc>
              <a:spcBef>
                <a:spcPts val="114"/>
              </a:spcBef>
              <a:tabLst>
                <a:tab pos="673100" algn="l"/>
              </a:tabLst>
            </a:pPr>
            <a:r>
              <a:rPr sz="2400" b="1" spc="-150" dirty="0">
                <a:latin typeface="Symbol"/>
                <a:cs typeface="Symbol"/>
              </a:rPr>
              <a:t></a:t>
            </a:r>
            <a:r>
              <a:rPr sz="2400" spc="-20" dirty="0">
                <a:latin typeface="Times New Roman"/>
                <a:cs typeface="Times New Roman"/>
              </a:rPr>
              <a:t> </a:t>
            </a:r>
            <a:r>
              <a:rPr sz="2400" b="1" spc="-50" dirty="0">
                <a:latin typeface="Times New Roman"/>
                <a:cs typeface="Times New Roman"/>
              </a:rPr>
              <a:t>Q</a:t>
            </a:r>
            <a:r>
              <a:rPr sz="2400" b="1" dirty="0">
                <a:latin typeface="Times New Roman"/>
                <a:cs typeface="Times New Roman"/>
              </a:rPr>
              <a:t>	</a:t>
            </a:r>
            <a:r>
              <a:rPr sz="2400" b="1" spc="-150" dirty="0">
                <a:latin typeface="Symbol"/>
                <a:cs typeface="Symbol"/>
              </a:rPr>
              <a:t></a:t>
            </a:r>
            <a:r>
              <a:rPr sz="2400" spc="-20" dirty="0">
                <a:latin typeface="Times New Roman"/>
                <a:cs typeface="Times New Roman"/>
              </a:rPr>
              <a:t> </a:t>
            </a:r>
            <a:r>
              <a:rPr sz="2400" b="1" spc="-130" dirty="0">
                <a:latin typeface="Times New Roman"/>
                <a:cs typeface="Times New Roman"/>
              </a:rPr>
              <a:t>Q</a:t>
            </a:r>
            <a:endParaRPr sz="2400">
              <a:latin typeface="Times New Roman"/>
              <a:cs typeface="Times New Roman"/>
            </a:endParaRPr>
          </a:p>
        </p:txBody>
      </p:sp>
      <p:sp>
        <p:nvSpPr>
          <p:cNvPr id="83" name="object 83"/>
          <p:cNvSpPr txBox="1"/>
          <p:nvPr/>
        </p:nvSpPr>
        <p:spPr>
          <a:xfrm>
            <a:off x="3064046" y="5358145"/>
            <a:ext cx="107950" cy="247015"/>
          </a:xfrm>
          <a:prstGeom prst="rect">
            <a:avLst/>
          </a:prstGeom>
        </p:spPr>
        <p:txBody>
          <a:bodyPr vert="horz" wrap="square" lIns="0" tIns="12700" rIns="0" bIns="0" rtlCol="0">
            <a:spAutoFit/>
          </a:bodyPr>
          <a:lstStyle/>
          <a:p>
            <a:pPr marL="12700">
              <a:lnSpc>
                <a:spcPct val="100000"/>
              </a:lnSpc>
              <a:spcBef>
                <a:spcPts val="100"/>
              </a:spcBef>
            </a:pPr>
            <a:r>
              <a:rPr sz="1450" b="1" spc="-80" dirty="0">
                <a:latin typeface="Times New Roman"/>
                <a:cs typeface="Times New Roman"/>
              </a:rPr>
              <a:t>2</a:t>
            </a:r>
            <a:endParaRPr sz="1450">
              <a:latin typeface="Times New Roman"/>
              <a:cs typeface="Times New Roman"/>
            </a:endParaRPr>
          </a:p>
        </p:txBody>
      </p:sp>
      <p:sp>
        <p:nvSpPr>
          <p:cNvPr id="84" name="object 84"/>
          <p:cNvSpPr txBox="1"/>
          <p:nvPr/>
        </p:nvSpPr>
        <p:spPr>
          <a:xfrm>
            <a:off x="5386092" y="5358145"/>
            <a:ext cx="107950" cy="247015"/>
          </a:xfrm>
          <a:prstGeom prst="rect">
            <a:avLst/>
          </a:prstGeom>
        </p:spPr>
        <p:txBody>
          <a:bodyPr vert="horz" wrap="square" lIns="0" tIns="12700" rIns="0" bIns="0" rtlCol="0">
            <a:spAutoFit/>
          </a:bodyPr>
          <a:lstStyle/>
          <a:p>
            <a:pPr marL="12700">
              <a:lnSpc>
                <a:spcPct val="100000"/>
              </a:lnSpc>
              <a:spcBef>
                <a:spcPts val="100"/>
              </a:spcBef>
            </a:pPr>
            <a:r>
              <a:rPr sz="1450" b="1" spc="-80" dirty="0">
                <a:latin typeface="Times New Roman"/>
                <a:cs typeface="Times New Roman"/>
              </a:rPr>
              <a:t>2</a:t>
            </a:r>
            <a:endParaRPr sz="1450">
              <a:latin typeface="Times New Roman"/>
              <a:cs typeface="Times New Roman"/>
            </a:endParaRPr>
          </a:p>
        </p:txBody>
      </p:sp>
      <p:sp>
        <p:nvSpPr>
          <p:cNvPr id="85" name="object 85"/>
          <p:cNvSpPr txBox="1"/>
          <p:nvPr/>
        </p:nvSpPr>
        <p:spPr>
          <a:xfrm>
            <a:off x="2503487" y="5940869"/>
            <a:ext cx="2490470"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Times New Roman"/>
                <a:cs typeface="Times New Roman"/>
              </a:rPr>
              <a:t>U</a:t>
            </a:r>
            <a:r>
              <a:rPr sz="1400" b="1" dirty="0">
                <a:latin typeface="Arial"/>
                <a:cs typeface="Arial"/>
              </a:rPr>
              <a:t>(arith</a:t>
            </a:r>
            <a:r>
              <a:rPr sz="1800" b="1" dirty="0">
                <a:latin typeface="Arial"/>
                <a:cs typeface="Arial"/>
              </a:rPr>
              <a:t>)</a:t>
            </a:r>
            <a:r>
              <a:rPr sz="1800" b="1" spc="-30" dirty="0">
                <a:latin typeface="Arial"/>
                <a:cs typeface="Arial"/>
              </a:rPr>
              <a:t> </a:t>
            </a:r>
            <a:r>
              <a:rPr sz="1800" b="1" dirty="0">
                <a:latin typeface="Arial"/>
                <a:cs typeface="Arial"/>
              </a:rPr>
              <a:t>=</a:t>
            </a:r>
            <a:r>
              <a:rPr sz="1800" b="1" spc="-60" dirty="0">
                <a:latin typeface="Arial"/>
                <a:cs typeface="Arial"/>
              </a:rPr>
              <a:t> </a:t>
            </a:r>
            <a:r>
              <a:rPr sz="2400" b="1" dirty="0">
                <a:latin typeface="Times New Roman"/>
                <a:cs typeface="Times New Roman"/>
              </a:rPr>
              <a:t>U</a:t>
            </a:r>
            <a:r>
              <a:rPr sz="1200" b="1" dirty="0">
                <a:latin typeface="Times New Roman"/>
                <a:cs typeface="Times New Roman"/>
              </a:rPr>
              <a:t>A</a:t>
            </a:r>
            <a:r>
              <a:rPr sz="1200" b="1" spc="145" dirty="0">
                <a:latin typeface="Times New Roman"/>
                <a:cs typeface="Times New Roman"/>
              </a:rPr>
              <a:t> </a:t>
            </a:r>
            <a:r>
              <a:rPr sz="1800" b="1" dirty="0">
                <a:latin typeface="Times New Roman"/>
                <a:cs typeface="Times New Roman"/>
              </a:rPr>
              <a:t>+</a:t>
            </a:r>
            <a:r>
              <a:rPr sz="1800" b="1" spc="-5" dirty="0">
                <a:latin typeface="Times New Roman"/>
                <a:cs typeface="Times New Roman"/>
              </a:rPr>
              <a:t> </a:t>
            </a:r>
            <a:r>
              <a:rPr sz="2400" b="1" dirty="0">
                <a:latin typeface="Times New Roman"/>
                <a:cs typeface="Times New Roman"/>
              </a:rPr>
              <a:t>U</a:t>
            </a:r>
            <a:r>
              <a:rPr sz="1200" b="1" dirty="0">
                <a:latin typeface="Times New Roman"/>
                <a:cs typeface="Times New Roman"/>
              </a:rPr>
              <a:t>B</a:t>
            </a:r>
            <a:r>
              <a:rPr sz="1200" b="1" spc="150" dirty="0">
                <a:latin typeface="Times New Roman"/>
                <a:cs typeface="Times New Roman"/>
              </a:rPr>
              <a:t> </a:t>
            </a:r>
            <a:r>
              <a:rPr sz="1800" b="1" dirty="0">
                <a:latin typeface="Times New Roman"/>
                <a:cs typeface="Times New Roman"/>
              </a:rPr>
              <a:t>+ </a:t>
            </a:r>
            <a:r>
              <a:rPr sz="2400" b="1" spc="-25" dirty="0">
                <a:latin typeface="Times New Roman"/>
                <a:cs typeface="Times New Roman"/>
              </a:rPr>
              <a:t>U</a:t>
            </a:r>
            <a:r>
              <a:rPr sz="1200" b="1" spc="-25" dirty="0">
                <a:latin typeface="Times New Roman"/>
                <a:cs typeface="Times New Roman"/>
              </a:rPr>
              <a:t>C</a:t>
            </a:r>
            <a:endParaRPr sz="1200">
              <a:latin typeface="Times New Roman"/>
              <a:cs typeface="Times New Roman"/>
            </a:endParaRPr>
          </a:p>
        </p:txBody>
      </p:sp>
      <p:sp>
        <p:nvSpPr>
          <p:cNvPr id="88" name="object 2">
            <a:extLst>
              <a:ext uri="{FF2B5EF4-FFF2-40B4-BE49-F238E27FC236}">
                <a16:creationId xmlns:a16="http://schemas.microsoft.com/office/drawing/2014/main" id="{5867532A-CEB2-9445-3BDE-0105C47172B7}"/>
              </a:ext>
            </a:extLst>
          </p:cNvPr>
          <p:cNvSpPr txBox="1">
            <a:spLocks/>
          </p:cNvSpPr>
          <p:nvPr/>
        </p:nvSpPr>
        <p:spPr>
          <a:xfrm>
            <a:off x="1650364" y="268722"/>
            <a:ext cx="7174611" cy="566822"/>
          </a:xfrm>
          <a:prstGeom prst="rect">
            <a:avLst/>
          </a:prstGeom>
        </p:spPr>
        <p:txBody>
          <a:bodyPr vert="horz" wrap="square" lIns="0" tIns="12700" rIns="0" bIns="0" rtlCol="0">
            <a:spAutoFit/>
          </a:bodyPr>
          <a:lstStyle>
            <a:lvl1pPr algn="r" defTabSz="914400" rtl="0" eaLnBrk="1" latinLnBrk="0" hangingPunct="1">
              <a:lnSpc>
                <a:spcPct val="90000"/>
              </a:lnSpc>
              <a:spcBef>
                <a:spcPct val="0"/>
              </a:spcBef>
              <a:buNone/>
              <a:defRPr lang="en-US" sz="4400" kern="1200" cap="small" dirty="0" smtClean="0">
                <a:solidFill>
                  <a:srgbClr val="FF0000"/>
                </a:solidFill>
                <a:effectLst>
                  <a:outerShdw blurRad="50800" dist="38100" dir="10800000" algn="r" rotWithShape="0">
                    <a:prstClr val="black">
                      <a:alpha val="40000"/>
                    </a:prstClr>
                  </a:outerShdw>
                </a:effectLst>
                <a:latin typeface="Calibri" panose="020F0502020204030204" pitchFamily="34" charset="0"/>
                <a:ea typeface="+mj-ea"/>
                <a:cs typeface="+mj-cs"/>
              </a:defRPr>
            </a:lvl1pPr>
          </a:lstStyle>
          <a:p>
            <a:pPr marL="12700">
              <a:lnSpc>
                <a:spcPct val="100000"/>
              </a:lnSpc>
              <a:spcBef>
                <a:spcPts val="100"/>
              </a:spcBef>
            </a:pPr>
            <a:r>
              <a:rPr lang="en-US" sz="3600"/>
              <a:t>How</a:t>
            </a:r>
            <a:r>
              <a:rPr lang="en-US" sz="3600" spc="-75"/>
              <a:t> </a:t>
            </a:r>
            <a:r>
              <a:rPr lang="en-US" sz="3600"/>
              <a:t>is</a:t>
            </a:r>
            <a:r>
              <a:rPr lang="en-US" sz="3600" spc="-65"/>
              <a:t> </a:t>
            </a:r>
            <a:r>
              <a:rPr lang="en-US" sz="3600"/>
              <a:t>3</a:t>
            </a:r>
            <a:r>
              <a:rPr lang="en-US" sz="3600">
                <a:latin typeface="Symbol"/>
                <a:cs typeface="Symbol"/>
              </a:rPr>
              <a:t></a:t>
            </a:r>
            <a:r>
              <a:rPr lang="en-US" sz="3600" spc="15">
                <a:latin typeface="Times New Roman"/>
                <a:cs typeface="Times New Roman"/>
              </a:rPr>
              <a:t> </a:t>
            </a:r>
            <a:r>
              <a:rPr lang="en-US" sz="3600"/>
              <a:t>Apparent</a:t>
            </a:r>
            <a:r>
              <a:rPr lang="en-US" sz="3600" spc="-70"/>
              <a:t> </a:t>
            </a:r>
            <a:r>
              <a:rPr lang="en-US" sz="3600"/>
              <a:t>Power</a:t>
            </a:r>
            <a:r>
              <a:rPr lang="en-US" sz="3600" spc="-80"/>
              <a:t> </a:t>
            </a:r>
            <a:r>
              <a:rPr lang="en-US" sz="3600" spc="-10"/>
              <a:t>calculated?</a:t>
            </a:r>
            <a:endParaRPr lang="en-US" sz="3600">
              <a:latin typeface="Times New Roman"/>
              <a:cs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313204"/>
            <a:ext cx="8729980" cy="444352"/>
          </a:xfrm>
          <a:prstGeom prst="rect">
            <a:avLst/>
          </a:prstGeom>
        </p:spPr>
        <p:txBody>
          <a:bodyPr vert="horz" wrap="square" lIns="0" tIns="13335" rIns="0" bIns="0" rtlCol="0">
            <a:spAutoFit/>
          </a:bodyPr>
          <a:lstStyle/>
          <a:p>
            <a:pPr marL="12700">
              <a:lnSpc>
                <a:spcPct val="100000"/>
              </a:lnSpc>
              <a:spcBef>
                <a:spcPts val="105"/>
              </a:spcBef>
            </a:pPr>
            <a:r>
              <a:rPr sz="2800" dirty="0">
                <a:latin typeface="+mj-lt"/>
              </a:rPr>
              <a:t>Representing</a:t>
            </a:r>
            <a:r>
              <a:rPr sz="2800" spc="-55" dirty="0">
                <a:latin typeface="+mj-lt"/>
              </a:rPr>
              <a:t> </a:t>
            </a:r>
            <a:r>
              <a:rPr sz="2800" i="1" dirty="0">
                <a:latin typeface="+mj-lt"/>
                <a:cs typeface="Arial"/>
              </a:rPr>
              <a:t>Voltage(E)</a:t>
            </a:r>
            <a:r>
              <a:rPr sz="2800" i="1" spc="-25" dirty="0">
                <a:latin typeface="+mj-lt"/>
                <a:cs typeface="Arial"/>
              </a:rPr>
              <a:t> </a:t>
            </a:r>
            <a:r>
              <a:rPr sz="2800" dirty="0">
                <a:latin typeface="+mj-lt"/>
              </a:rPr>
              <a:t>&amp;</a:t>
            </a:r>
            <a:r>
              <a:rPr sz="2800" spc="-35" dirty="0">
                <a:latin typeface="+mj-lt"/>
              </a:rPr>
              <a:t> </a:t>
            </a:r>
            <a:r>
              <a:rPr sz="2800" dirty="0">
                <a:latin typeface="+mj-lt"/>
              </a:rPr>
              <a:t>Current</a:t>
            </a:r>
            <a:r>
              <a:rPr sz="2800" spc="-55" dirty="0">
                <a:latin typeface="+mj-lt"/>
              </a:rPr>
              <a:t> </a:t>
            </a:r>
            <a:r>
              <a:rPr sz="2800" dirty="0">
                <a:latin typeface="+mj-lt"/>
              </a:rPr>
              <a:t>(</a:t>
            </a:r>
            <a:r>
              <a:rPr sz="2800" i="1" dirty="0">
                <a:latin typeface="+mj-lt"/>
                <a:cs typeface="Arial"/>
              </a:rPr>
              <a:t>I)</a:t>
            </a:r>
            <a:r>
              <a:rPr sz="2800" i="1" spc="-45" dirty="0">
                <a:latin typeface="+mj-lt"/>
                <a:cs typeface="Arial"/>
              </a:rPr>
              <a:t> </a:t>
            </a:r>
            <a:r>
              <a:rPr sz="2800" dirty="0">
                <a:latin typeface="+mj-lt"/>
              </a:rPr>
              <a:t>with</a:t>
            </a:r>
            <a:r>
              <a:rPr sz="2800" spc="-35" dirty="0">
                <a:latin typeface="+mj-lt"/>
              </a:rPr>
              <a:t> </a:t>
            </a:r>
            <a:r>
              <a:rPr sz="2800" spc="-10" dirty="0">
                <a:latin typeface="+mj-lt"/>
              </a:rPr>
              <a:t>Lines</a:t>
            </a:r>
          </a:p>
        </p:txBody>
      </p:sp>
      <p:sp>
        <p:nvSpPr>
          <p:cNvPr id="5" name="Footer Placeholder 4">
            <a:extLst>
              <a:ext uri="{FF2B5EF4-FFF2-40B4-BE49-F238E27FC236}">
                <a16:creationId xmlns:a16="http://schemas.microsoft.com/office/drawing/2014/main" id="{FDDF3C9A-4188-4012-B3ED-3FDD08DBC960}"/>
              </a:ext>
            </a:extLst>
          </p:cNvPr>
          <p:cNvSpPr>
            <a:spLocks noGrp="1"/>
          </p:cNvSpPr>
          <p:nvPr>
            <p:ph type="ftr" sz="quarter" idx="3"/>
          </p:nvPr>
        </p:nvSpPr>
        <p:spPr/>
        <p:txBody>
          <a:bodyPr/>
          <a:lstStyle/>
          <a:p>
            <a:r>
              <a:rPr lang="en-US"/>
              <a:t>tescometering.com</a:t>
            </a:r>
            <a:endParaRPr lang="en-US" dirty="0"/>
          </a:p>
        </p:txBody>
      </p:sp>
      <p:sp>
        <p:nvSpPr>
          <p:cNvPr id="4" name="object 4"/>
          <p:cNvSpPr txBox="1">
            <a:spLocks noGrp="1"/>
          </p:cNvSpPr>
          <p:nvPr>
            <p:ph type="sldNum" sz="quarter" idx="4"/>
          </p:nvPr>
        </p:nvSpPr>
        <p:spPr>
          <a:prstGeom prst="rect">
            <a:avLst/>
          </a:prstGeom>
        </p:spPr>
        <p:txBody>
          <a:bodyPr vert="horz" wrap="square" lIns="0" tIns="0" rIns="0" bIns="0" rtlCol="0">
            <a:spAutoFit/>
          </a:bodyPr>
          <a:lstStyle/>
          <a:p>
            <a:pPr marL="38100">
              <a:lnSpc>
                <a:spcPts val="1425"/>
              </a:lnSpc>
            </a:pPr>
            <a:fld id="{81D60167-4931-47E6-BA6A-407CBD079E47}" type="slidenum">
              <a:rPr dirty="0"/>
              <a:t>4</a:t>
            </a:fld>
            <a:endParaRPr dirty="0"/>
          </a:p>
        </p:txBody>
      </p:sp>
      <p:sp>
        <p:nvSpPr>
          <p:cNvPr id="3" name="object 3"/>
          <p:cNvSpPr txBox="1"/>
          <p:nvPr/>
        </p:nvSpPr>
        <p:spPr>
          <a:xfrm>
            <a:off x="1069975" y="1757681"/>
            <a:ext cx="6948805" cy="3609975"/>
          </a:xfrm>
          <a:prstGeom prst="rect">
            <a:avLst/>
          </a:prstGeom>
        </p:spPr>
        <p:txBody>
          <a:bodyPr vert="horz" wrap="square" lIns="0" tIns="12700" rIns="0" bIns="0" rtlCol="0">
            <a:spAutoFit/>
          </a:bodyPr>
          <a:lstStyle/>
          <a:p>
            <a:pPr marL="299085" indent="-287020">
              <a:lnSpc>
                <a:spcPct val="100000"/>
              </a:lnSpc>
              <a:spcBef>
                <a:spcPts val="100"/>
              </a:spcBef>
              <a:buFont typeface="Arial"/>
              <a:buChar char="•"/>
              <a:tabLst>
                <a:tab pos="299085" algn="l"/>
                <a:tab pos="299720" algn="l"/>
              </a:tabLst>
            </a:pPr>
            <a:r>
              <a:rPr sz="2400" b="1" dirty="0">
                <a:latin typeface="Arial"/>
                <a:cs typeface="Arial"/>
              </a:rPr>
              <a:t>Vectors</a:t>
            </a:r>
            <a:r>
              <a:rPr sz="2400" b="1" spc="-20" dirty="0">
                <a:latin typeface="Arial"/>
                <a:cs typeface="Arial"/>
              </a:rPr>
              <a:t> </a:t>
            </a:r>
            <a:r>
              <a:rPr sz="2400" b="1" dirty="0">
                <a:latin typeface="Arial"/>
                <a:cs typeface="Arial"/>
              </a:rPr>
              <a:t>all</a:t>
            </a:r>
            <a:r>
              <a:rPr sz="2400" b="1" spc="-25" dirty="0">
                <a:latin typeface="Arial"/>
                <a:cs typeface="Arial"/>
              </a:rPr>
              <a:t> </a:t>
            </a:r>
            <a:r>
              <a:rPr sz="2400" b="1" dirty="0">
                <a:latin typeface="Arial"/>
                <a:cs typeface="Arial"/>
              </a:rPr>
              <a:t>have</a:t>
            </a:r>
            <a:r>
              <a:rPr sz="2400" b="1" spc="-15" dirty="0">
                <a:latin typeface="Arial"/>
                <a:cs typeface="Arial"/>
              </a:rPr>
              <a:t> </a:t>
            </a:r>
            <a:r>
              <a:rPr sz="2400" b="1" dirty="0">
                <a:latin typeface="Arial"/>
                <a:cs typeface="Arial"/>
              </a:rPr>
              <a:t>MAGNITUDE</a:t>
            </a:r>
            <a:r>
              <a:rPr sz="2400" b="1" spc="-10" dirty="0">
                <a:latin typeface="Arial"/>
                <a:cs typeface="Arial"/>
              </a:rPr>
              <a:t> </a:t>
            </a:r>
            <a:r>
              <a:rPr sz="2400" b="1" dirty="0">
                <a:latin typeface="Arial"/>
                <a:cs typeface="Arial"/>
              </a:rPr>
              <a:t>and</a:t>
            </a:r>
            <a:r>
              <a:rPr sz="2400" b="1" spc="-20" dirty="0">
                <a:latin typeface="Arial"/>
                <a:cs typeface="Arial"/>
              </a:rPr>
              <a:t> </a:t>
            </a:r>
            <a:r>
              <a:rPr sz="2400" b="1" spc="-10" dirty="0">
                <a:latin typeface="Arial"/>
                <a:cs typeface="Arial"/>
              </a:rPr>
              <a:t>DIRECTION</a:t>
            </a:r>
            <a:endParaRPr sz="2400">
              <a:latin typeface="Arial"/>
              <a:cs typeface="Arial"/>
            </a:endParaRPr>
          </a:p>
          <a:p>
            <a:pPr marL="299085" indent="-287020">
              <a:lnSpc>
                <a:spcPct val="100000"/>
              </a:lnSpc>
              <a:spcBef>
                <a:spcPts val="1725"/>
              </a:spcBef>
              <a:buFont typeface="Arial"/>
              <a:buChar char="•"/>
              <a:tabLst>
                <a:tab pos="299085" algn="l"/>
                <a:tab pos="299720" algn="l"/>
              </a:tabLst>
            </a:pPr>
            <a:r>
              <a:rPr sz="2400" b="1" dirty="0">
                <a:latin typeface="Arial"/>
                <a:cs typeface="Arial"/>
              </a:rPr>
              <a:t>Line</a:t>
            </a:r>
            <a:r>
              <a:rPr sz="2400" b="1" spc="-35" dirty="0">
                <a:latin typeface="Arial"/>
                <a:cs typeface="Arial"/>
              </a:rPr>
              <a:t> </a:t>
            </a:r>
            <a:r>
              <a:rPr sz="2400" b="1" dirty="0">
                <a:latin typeface="Arial"/>
                <a:cs typeface="Arial"/>
              </a:rPr>
              <a:t>length</a:t>
            </a:r>
            <a:r>
              <a:rPr sz="2400" b="1" spc="-40" dirty="0">
                <a:latin typeface="Arial"/>
                <a:cs typeface="Arial"/>
              </a:rPr>
              <a:t> </a:t>
            </a:r>
            <a:r>
              <a:rPr sz="2400" b="1" dirty="0">
                <a:latin typeface="Arial"/>
                <a:cs typeface="Arial"/>
              </a:rPr>
              <a:t>can</a:t>
            </a:r>
            <a:r>
              <a:rPr sz="2400" b="1" spc="-15" dirty="0">
                <a:latin typeface="Arial"/>
                <a:cs typeface="Arial"/>
              </a:rPr>
              <a:t> </a:t>
            </a:r>
            <a:r>
              <a:rPr sz="2400" b="1" dirty="0">
                <a:latin typeface="Arial"/>
                <a:cs typeface="Arial"/>
              </a:rPr>
              <a:t>represent</a:t>
            </a:r>
            <a:r>
              <a:rPr sz="2400" b="1" spc="10" dirty="0">
                <a:latin typeface="Arial"/>
                <a:cs typeface="Arial"/>
              </a:rPr>
              <a:t> </a:t>
            </a:r>
            <a:r>
              <a:rPr sz="2400" b="1" spc="-10" dirty="0">
                <a:latin typeface="Arial"/>
                <a:cs typeface="Arial"/>
              </a:rPr>
              <a:t>MAGNITUDE.</a:t>
            </a:r>
            <a:endParaRPr sz="2400">
              <a:latin typeface="Arial"/>
              <a:cs typeface="Arial"/>
            </a:endParaRPr>
          </a:p>
          <a:p>
            <a:pPr marL="299085" marR="365125" indent="-287020">
              <a:lnSpc>
                <a:spcPct val="100000"/>
              </a:lnSpc>
              <a:spcBef>
                <a:spcPts val="1730"/>
              </a:spcBef>
              <a:buFont typeface="Arial"/>
              <a:buChar char="•"/>
              <a:tabLst>
                <a:tab pos="299085" algn="l"/>
                <a:tab pos="299720" algn="l"/>
              </a:tabLst>
            </a:pPr>
            <a:r>
              <a:rPr sz="2400" b="1" dirty="0">
                <a:latin typeface="Arial"/>
                <a:cs typeface="Arial"/>
              </a:rPr>
              <a:t>Line</a:t>
            </a:r>
            <a:r>
              <a:rPr sz="2400" b="1" spc="-20" dirty="0">
                <a:latin typeface="Arial"/>
                <a:cs typeface="Arial"/>
              </a:rPr>
              <a:t> </a:t>
            </a:r>
            <a:r>
              <a:rPr sz="2400" b="1" dirty="0">
                <a:latin typeface="Arial"/>
                <a:cs typeface="Arial"/>
              </a:rPr>
              <a:t>with</a:t>
            </a:r>
            <a:r>
              <a:rPr sz="2400" b="1" spc="-45" dirty="0">
                <a:latin typeface="Arial"/>
                <a:cs typeface="Arial"/>
              </a:rPr>
              <a:t> </a:t>
            </a:r>
            <a:r>
              <a:rPr sz="2400" b="1" dirty="0">
                <a:latin typeface="Arial"/>
                <a:cs typeface="Arial"/>
              </a:rPr>
              <a:t>arrowhead</a:t>
            </a:r>
            <a:r>
              <a:rPr sz="2400" b="1" spc="-35" dirty="0">
                <a:latin typeface="Arial"/>
                <a:cs typeface="Arial"/>
              </a:rPr>
              <a:t> </a:t>
            </a:r>
            <a:r>
              <a:rPr sz="2400" b="1" dirty="0">
                <a:latin typeface="Arial"/>
                <a:cs typeface="Arial"/>
              </a:rPr>
              <a:t>in</a:t>
            </a:r>
            <a:r>
              <a:rPr sz="2400" b="1" spc="-10" dirty="0">
                <a:latin typeface="Arial"/>
                <a:cs typeface="Arial"/>
              </a:rPr>
              <a:t> </a:t>
            </a:r>
            <a:r>
              <a:rPr sz="2400" b="1" dirty="0">
                <a:latin typeface="Arial"/>
                <a:cs typeface="Arial"/>
              </a:rPr>
              <a:t>a</a:t>
            </a:r>
            <a:r>
              <a:rPr sz="2400" b="1" spc="-10" dirty="0">
                <a:latin typeface="Arial"/>
                <a:cs typeface="Arial"/>
              </a:rPr>
              <a:t> </a:t>
            </a:r>
            <a:r>
              <a:rPr sz="2400" b="1" dirty="0">
                <a:latin typeface="Arial"/>
                <a:cs typeface="Arial"/>
              </a:rPr>
              <a:t>given</a:t>
            </a:r>
            <a:r>
              <a:rPr sz="2400" b="1" spc="5" dirty="0">
                <a:latin typeface="Arial"/>
                <a:cs typeface="Arial"/>
              </a:rPr>
              <a:t> </a:t>
            </a:r>
            <a:r>
              <a:rPr sz="2400" b="1" spc="-10" dirty="0">
                <a:latin typeface="Arial"/>
                <a:cs typeface="Arial"/>
              </a:rPr>
              <a:t>direction </a:t>
            </a:r>
            <a:r>
              <a:rPr sz="2400" b="1" dirty="0">
                <a:latin typeface="Arial"/>
                <a:cs typeface="Arial"/>
              </a:rPr>
              <a:t>indicates</a:t>
            </a:r>
            <a:r>
              <a:rPr sz="2400" b="1" spc="-40" dirty="0">
                <a:latin typeface="Arial"/>
                <a:cs typeface="Arial"/>
              </a:rPr>
              <a:t> </a:t>
            </a:r>
            <a:r>
              <a:rPr sz="2400" b="1" dirty="0">
                <a:latin typeface="Arial"/>
                <a:cs typeface="Arial"/>
              </a:rPr>
              <a:t>that</a:t>
            </a:r>
            <a:r>
              <a:rPr sz="2400" b="1" spc="-20" dirty="0">
                <a:latin typeface="Arial"/>
                <a:cs typeface="Arial"/>
              </a:rPr>
              <a:t> </a:t>
            </a:r>
            <a:r>
              <a:rPr sz="2400" b="1" dirty="0">
                <a:latin typeface="Arial"/>
                <a:cs typeface="Arial"/>
              </a:rPr>
              <a:t>quantity’s</a:t>
            </a:r>
            <a:r>
              <a:rPr sz="2400" b="1" spc="-15" dirty="0">
                <a:latin typeface="Arial"/>
                <a:cs typeface="Arial"/>
              </a:rPr>
              <a:t> </a:t>
            </a:r>
            <a:r>
              <a:rPr sz="2400" b="1" dirty="0">
                <a:latin typeface="Arial"/>
                <a:cs typeface="Arial"/>
              </a:rPr>
              <a:t>relationship</a:t>
            </a:r>
            <a:r>
              <a:rPr sz="2400" b="1" spc="-50" dirty="0">
                <a:latin typeface="Arial"/>
                <a:cs typeface="Arial"/>
              </a:rPr>
              <a:t> </a:t>
            </a:r>
            <a:r>
              <a:rPr sz="2400" b="1" dirty="0">
                <a:latin typeface="Arial"/>
                <a:cs typeface="Arial"/>
              </a:rPr>
              <a:t>to</a:t>
            </a:r>
            <a:r>
              <a:rPr sz="2400" b="1" spc="-25" dirty="0">
                <a:latin typeface="Arial"/>
                <a:cs typeface="Arial"/>
              </a:rPr>
              <a:t> any </a:t>
            </a:r>
            <a:r>
              <a:rPr sz="2400" b="1" dirty="0">
                <a:latin typeface="Arial"/>
                <a:cs typeface="Arial"/>
              </a:rPr>
              <a:t>other</a:t>
            </a:r>
            <a:r>
              <a:rPr sz="2400" b="1" spc="-20" dirty="0">
                <a:latin typeface="Arial"/>
                <a:cs typeface="Arial"/>
              </a:rPr>
              <a:t> </a:t>
            </a:r>
            <a:r>
              <a:rPr sz="2400" b="1" dirty="0">
                <a:latin typeface="Arial"/>
                <a:cs typeface="Arial"/>
              </a:rPr>
              <a:t>quantity</a:t>
            </a:r>
            <a:r>
              <a:rPr sz="2400" b="1" spc="-20" dirty="0">
                <a:latin typeface="Arial"/>
                <a:cs typeface="Arial"/>
              </a:rPr>
              <a:t> </a:t>
            </a:r>
            <a:r>
              <a:rPr sz="2400" b="1" dirty="0">
                <a:latin typeface="Arial"/>
                <a:cs typeface="Arial"/>
              </a:rPr>
              <a:t>being</a:t>
            </a:r>
            <a:r>
              <a:rPr sz="2400" b="1" spc="-30" dirty="0">
                <a:latin typeface="Arial"/>
                <a:cs typeface="Arial"/>
              </a:rPr>
              <a:t> </a:t>
            </a:r>
            <a:r>
              <a:rPr sz="2400" b="1" spc="-10" dirty="0">
                <a:latin typeface="Arial"/>
                <a:cs typeface="Arial"/>
              </a:rPr>
              <a:t>represented.</a:t>
            </a:r>
            <a:endParaRPr sz="2400">
              <a:latin typeface="Arial"/>
              <a:cs typeface="Arial"/>
            </a:endParaRPr>
          </a:p>
          <a:p>
            <a:pPr marL="299085" marR="226695" indent="-287020">
              <a:lnSpc>
                <a:spcPct val="100000"/>
              </a:lnSpc>
              <a:spcBef>
                <a:spcPts val="1730"/>
              </a:spcBef>
              <a:buFont typeface="Arial"/>
              <a:buChar char="•"/>
              <a:tabLst>
                <a:tab pos="299085" algn="l"/>
                <a:tab pos="299720" algn="l"/>
                <a:tab pos="2244725" algn="l"/>
                <a:tab pos="2313305" algn="l"/>
              </a:tabLst>
            </a:pPr>
            <a:r>
              <a:rPr sz="2400" b="1" spc="-10" dirty="0">
                <a:latin typeface="Arial"/>
                <a:cs typeface="Arial"/>
              </a:rPr>
              <a:t>DIRECTION:</a:t>
            </a:r>
            <a:r>
              <a:rPr sz="2400" b="1" dirty="0">
                <a:latin typeface="Arial"/>
                <a:cs typeface="Arial"/>
              </a:rPr>
              <a:t>	Angles</a:t>
            </a:r>
            <a:r>
              <a:rPr sz="2400" b="1" spc="-20" dirty="0">
                <a:latin typeface="Arial"/>
                <a:cs typeface="Arial"/>
              </a:rPr>
              <a:t> </a:t>
            </a:r>
            <a:r>
              <a:rPr sz="2400" b="1" dirty="0">
                <a:latin typeface="Arial"/>
                <a:cs typeface="Arial"/>
              </a:rPr>
              <a:t>between</a:t>
            </a:r>
            <a:r>
              <a:rPr sz="2400" b="1" spc="-35" dirty="0">
                <a:latin typeface="Arial"/>
                <a:cs typeface="Arial"/>
              </a:rPr>
              <a:t> </a:t>
            </a:r>
            <a:r>
              <a:rPr sz="2400" b="1" dirty="0">
                <a:latin typeface="Arial"/>
                <a:cs typeface="Arial"/>
              </a:rPr>
              <a:t>lines</a:t>
            </a:r>
            <a:r>
              <a:rPr sz="2400" b="1" spc="-15" dirty="0">
                <a:latin typeface="Arial"/>
                <a:cs typeface="Arial"/>
              </a:rPr>
              <a:t> </a:t>
            </a:r>
            <a:r>
              <a:rPr sz="2400" b="1" dirty="0">
                <a:latin typeface="Arial"/>
                <a:cs typeface="Arial"/>
              </a:rPr>
              <a:t>take</a:t>
            </a:r>
            <a:r>
              <a:rPr sz="2400" b="1" spc="-5" dirty="0">
                <a:latin typeface="Arial"/>
                <a:cs typeface="Arial"/>
              </a:rPr>
              <a:t> </a:t>
            </a:r>
            <a:r>
              <a:rPr sz="2400" b="1" spc="-25" dirty="0">
                <a:latin typeface="Arial"/>
                <a:cs typeface="Arial"/>
              </a:rPr>
              <a:t>on </a:t>
            </a:r>
            <a:r>
              <a:rPr sz="2400" b="1" spc="-10" dirty="0">
                <a:latin typeface="Arial"/>
                <a:cs typeface="Arial"/>
              </a:rPr>
              <a:t>significance.</a:t>
            </a:r>
            <a:r>
              <a:rPr sz="2400" b="1" dirty="0">
                <a:latin typeface="Arial"/>
                <a:cs typeface="Arial"/>
              </a:rPr>
              <a:t>		They</a:t>
            </a:r>
            <a:r>
              <a:rPr sz="2400" b="1" spc="-20" dirty="0">
                <a:latin typeface="Arial"/>
                <a:cs typeface="Arial"/>
              </a:rPr>
              <a:t> </a:t>
            </a:r>
            <a:r>
              <a:rPr sz="2400" b="1" dirty="0">
                <a:latin typeface="Arial"/>
                <a:cs typeface="Arial"/>
              </a:rPr>
              <a:t>represent</a:t>
            </a:r>
            <a:r>
              <a:rPr sz="2400" b="1" spc="-5" dirty="0">
                <a:latin typeface="Arial"/>
                <a:cs typeface="Arial"/>
              </a:rPr>
              <a:t> </a:t>
            </a:r>
            <a:r>
              <a:rPr sz="2400" b="1" dirty="0">
                <a:latin typeface="Arial"/>
                <a:cs typeface="Arial"/>
              </a:rPr>
              <a:t>time</a:t>
            </a:r>
            <a:r>
              <a:rPr sz="2400" b="1" spc="-15" dirty="0">
                <a:latin typeface="Arial"/>
                <a:cs typeface="Arial"/>
              </a:rPr>
              <a:t> </a:t>
            </a:r>
            <a:r>
              <a:rPr sz="2400" b="1" dirty="0">
                <a:latin typeface="Arial"/>
                <a:cs typeface="Arial"/>
              </a:rPr>
              <a:t>(shown</a:t>
            </a:r>
            <a:r>
              <a:rPr sz="2400" b="1" spc="-50" dirty="0">
                <a:latin typeface="Arial"/>
                <a:cs typeface="Arial"/>
              </a:rPr>
              <a:t> </a:t>
            </a:r>
            <a:r>
              <a:rPr sz="2400" b="1" spc="-25" dirty="0">
                <a:latin typeface="Arial"/>
                <a:cs typeface="Arial"/>
              </a:rPr>
              <a:t>in </a:t>
            </a:r>
            <a:r>
              <a:rPr sz="2400" b="1" dirty="0">
                <a:latin typeface="Arial"/>
                <a:cs typeface="Arial"/>
              </a:rPr>
              <a:t>degrees</a:t>
            </a:r>
            <a:r>
              <a:rPr sz="2400" b="1" spc="-5" dirty="0">
                <a:latin typeface="Arial"/>
                <a:cs typeface="Arial"/>
              </a:rPr>
              <a:t> </a:t>
            </a:r>
            <a:r>
              <a:rPr sz="2400" b="1" dirty="0">
                <a:latin typeface="Arial"/>
                <a:cs typeface="Arial"/>
              </a:rPr>
              <a:t>instead</a:t>
            </a:r>
            <a:r>
              <a:rPr sz="2400" b="1" spc="-25" dirty="0">
                <a:latin typeface="Arial"/>
                <a:cs typeface="Arial"/>
              </a:rPr>
              <a:t> </a:t>
            </a:r>
            <a:r>
              <a:rPr sz="2400" b="1" dirty="0">
                <a:latin typeface="Arial"/>
                <a:cs typeface="Arial"/>
              </a:rPr>
              <a:t>of</a:t>
            </a:r>
            <a:r>
              <a:rPr sz="2400" b="1" spc="-15" dirty="0">
                <a:latin typeface="Arial"/>
                <a:cs typeface="Arial"/>
              </a:rPr>
              <a:t> </a:t>
            </a:r>
            <a:r>
              <a:rPr sz="2400" b="1" spc="-10" dirty="0">
                <a:latin typeface="Arial"/>
                <a:cs typeface="Arial"/>
              </a:rPr>
              <a:t>seconds).</a:t>
            </a:r>
            <a:endParaRPr sz="2400">
              <a:latin typeface="Arial"/>
              <a:cs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1037" y="822007"/>
            <a:ext cx="7379970" cy="1002839"/>
          </a:xfrm>
          <a:prstGeom prst="rect">
            <a:avLst/>
          </a:prstGeom>
        </p:spPr>
        <p:txBody>
          <a:bodyPr vert="horz" wrap="square" lIns="0" tIns="12700" rIns="0" bIns="0" rtlCol="0">
            <a:spAutoFit/>
          </a:bodyPr>
          <a:lstStyle/>
          <a:p>
            <a:pPr>
              <a:lnSpc>
                <a:spcPct val="100000"/>
              </a:lnSpc>
              <a:spcBef>
                <a:spcPts val="20"/>
              </a:spcBef>
            </a:pPr>
            <a:endParaRPr sz="2600" dirty="0">
              <a:latin typeface="Arial"/>
              <a:cs typeface="Arial"/>
            </a:endParaRPr>
          </a:p>
          <a:p>
            <a:pPr marL="299085" marR="5080" indent="-287020">
              <a:lnSpc>
                <a:spcPts val="2280"/>
              </a:lnSpc>
              <a:buFont typeface="Arial"/>
              <a:buChar char="•"/>
              <a:tabLst>
                <a:tab pos="299085" algn="l"/>
                <a:tab pos="299720" algn="l"/>
              </a:tabLst>
            </a:pPr>
            <a:r>
              <a:rPr sz="2000" b="1" dirty="0">
                <a:latin typeface="Arial"/>
                <a:cs typeface="Arial"/>
              </a:rPr>
              <a:t>To</a:t>
            </a:r>
            <a:r>
              <a:rPr sz="2000" b="1" spc="-15" dirty="0">
                <a:latin typeface="Arial"/>
                <a:cs typeface="Arial"/>
              </a:rPr>
              <a:t> </a:t>
            </a:r>
            <a:r>
              <a:rPr sz="2000" b="1" dirty="0">
                <a:latin typeface="Arial"/>
                <a:cs typeface="Arial"/>
              </a:rPr>
              <a:t>calculate</a:t>
            </a:r>
            <a:r>
              <a:rPr sz="2000" b="1" spc="-40" dirty="0">
                <a:latin typeface="Arial"/>
                <a:cs typeface="Arial"/>
              </a:rPr>
              <a:t> </a:t>
            </a:r>
            <a:r>
              <a:rPr sz="2000" b="1" dirty="0">
                <a:latin typeface="Arial"/>
                <a:cs typeface="Arial"/>
              </a:rPr>
              <a:t>Apparent</a:t>
            </a:r>
            <a:r>
              <a:rPr sz="2000" b="1" spc="-25" dirty="0">
                <a:latin typeface="Arial"/>
                <a:cs typeface="Arial"/>
              </a:rPr>
              <a:t> </a:t>
            </a:r>
            <a:r>
              <a:rPr sz="2000" b="1" dirty="0">
                <a:latin typeface="Arial"/>
                <a:cs typeface="Arial"/>
              </a:rPr>
              <a:t>power</a:t>
            </a:r>
            <a:r>
              <a:rPr sz="2000" b="1" spc="-55" dirty="0">
                <a:latin typeface="Arial"/>
                <a:cs typeface="Arial"/>
              </a:rPr>
              <a:t> </a:t>
            </a:r>
            <a:r>
              <a:rPr sz="2000" b="1" dirty="0">
                <a:latin typeface="Arial"/>
                <a:cs typeface="Arial"/>
              </a:rPr>
              <a:t>(U),</a:t>
            </a:r>
            <a:r>
              <a:rPr sz="2000" b="1" spc="-35" dirty="0">
                <a:latin typeface="Arial"/>
                <a:cs typeface="Arial"/>
              </a:rPr>
              <a:t> </a:t>
            </a:r>
            <a:r>
              <a:rPr sz="2000" b="1" dirty="0">
                <a:latin typeface="Arial"/>
                <a:cs typeface="Arial"/>
              </a:rPr>
              <a:t>first</a:t>
            </a:r>
            <a:r>
              <a:rPr sz="2000" b="1" spc="-35" dirty="0">
                <a:latin typeface="Arial"/>
                <a:cs typeface="Arial"/>
              </a:rPr>
              <a:t> </a:t>
            </a:r>
            <a:r>
              <a:rPr sz="2000" b="1" dirty="0">
                <a:latin typeface="Arial"/>
                <a:cs typeface="Arial"/>
              </a:rPr>
              <a:t>add</a:t>
            </a:r>
            <a:r>
              <a:rPr sz="2000" b="1" spc="-5" dirty="0">
                <a:latin typeface="Arial"/>
                <a:cs typeface="Arial"/>
              </a:rPr>
              <a:t> </a:t>
            </a:r>
            <a:r>
              <a:rPr sz="2000" b="1" dirty="0">
                <a:latin typeface="Arial"/>
                <a:cs typeface="Arial"/>
              </a:rPr>
              <a:t>the</a:t>
            </a:r>
            <a:r>
              <a:rPr sz="2000" b="1" spc="-10" dirty="0">
                <a:latin typeface="Arial"/>
                <a:cs typeface="Arial"/>
              </a:rPr>
              <a:t> components </a:t>
            </a:r>
            <a:r>
              <a:rPr sz="2000" b="1" dirty="0">
                <a:latin typeface="Arial"/>
                <a:cs typeface="Arial"/>
              </a:rPr>
              <a:t>for</a:t>
            </a:r>
            <a:r>
              <a:rPr sz="2000" b="1" spc="-20" dirty="0">
                <a:latin typeface="Arial"/>
                <a:cs typeface="Arial"/>
              </a:rPr>
              <a:t> </a:t>
            </a:r>
            <a:r>
              <a:rPr sz="2000" b="1" dirty="0">
                <a:latin typeface="Arial"/>
                <a:cs typeface="Arial"/>
              </a:rPr>
              <a:t>the</a:t>
            </a:r>
            <a:r>
              <a:rPr sz="2000" b="1" spc="-25" dirty="0">
                <a:latin typeface="Arial"/>
                <a:cs typeface="Arial"/>
              </a:rPr>
              <a:t> </a:t>
            </a:r>
            <a:r>
              <a:rPr sz="2000" b="1" dirty="0">
                <a:latin typeface="Arial"/>
                <a:cs typeface="Arial"/>
              </a:rPr>
              <a:t>phases</a:t>
            </a:r>
            <a:r>
              <a:rPr sz="2000" b="1" spc="-30" dirty="0">
                <a:latin typeface="Arial"/>
                <a:cs typeface="Arial"/>
              </a:rPr>
              <a:t> </a:t>
            </a:r>
            <a:r>
              <a:rPr sz="2000" b="1" dirty="0">
                <a:latin typeface="Arial"/>
                <a:cs typeface="Arial"/>
              </a:rPr>
              <a:t>together,</a:t>
            </a:r>
            <a:r>
              <a:rPr sz="2000" b="1" spc="-40" dirty="0">
                <a:latin typeface="Arial"/>
                <a:cs typeface="Arial"/>
              </a:rPr>
              <a:t> </a:t>
            </a:r>
            <a:r>
              <a:rPr sz="2000" b="1" dirty="0">
                <a:latin typeface="Arial"/>
                <a:cs typeface="Arial"/>
              </a:rPr>
              <a:t>then</a:t>
            </a:r>
            <a:r>
              <a:rPr sz="2000" b="1" spc="-20" dirty="0">
                <a:latin typeface="Arial"/>
                <a:cs typeface="Arial"/>
              </a:rPr>
              <a:t> </a:t>
            </a:r>
            <a:r>
              <a:rPr sz="2000" b="1" dirty="0">
                <a:latin typeface="Arial"/>
                <a:cs typeface="Arial"/>
              </a:rPr>
              <a:t>solve for</a:t>
            </a:r>
            <a:r>
              <a:rPr sz="2000" b="1" spc="-30" dirty="0">
                <a:latin typeface="Arial"/>
                <a:cs typeface="Arial"/>
              </a:rPr>
              <a:t> </a:t>
            </a:r>
            <a:r>
              <a:rPr sz="2000" b="1" spc="-25" dirty="0">
                <a:latin typeface="Arial"/>
                <a:cs typeface="Arial"/>
              </a:rPr>
              <a:t>U.</a:t>
            </a:r>
            <a:endParaRPr sz="2000" dirty="0">
              <a:latin typeface="Arial"/>
              <a:cs typeface="Arial"/>
            </a:endParaRPr>
          </a:p>
        </p:txBody>
      </p:sp>
      <p:sp>
        <p:nvSpPr>
          <p:cNvPr id="3" name="object 3"/>
          <p:cNvSpPr txBox="1"/>
          <p:nvPr/>
        </p:nvSpPr>
        <p:spPr>
          <a:xfrm>
            <a:off x="1248648" y="2322546"/>
            <a:ext cx="126364" cy="634365"/>
          </a:xfrm>
          <a:prstGeom prst="rect">
            <a:avLst/>
          </a:prstGeom>
        </p:spPr>
        <p:txBody>
          <a:bodyPr vert="horz" wrap="square" lIns="0" tIns="12065" rIns="0" bIns="0" rtlCol="0">
            <a:spAutoFit/>
          </a:bodyPr>
          <a:lstStyle/>
          <a:p>
            <a:pPr marL="12700">
              <a:lnSpc>
                <a:spcPct val="100000"/>
              </a:lnSpc>
              <a:spcBef>
                <a:spcPts val="95"/>
              </a:spcBef>
            </a:pPr>
            <a:r>
              <a:rPr sz="4000" spc="-540" dirty="0">
                <a:latin typeface="Symbol"/>
                <a:cs typeface="Symbol"/>
              </a:rPr>
              <a:t></a:t>
            </a:r>
            <a:endParaRPr sz="4000">
              <a:latin typeface="Symbol"/>
              <a:cs typeface="Symbol"/>
            </a:endParaRPr>
          </a:p>
        </p:txBody>
      </p:sp>
      <p:grpSp>
        <p:nvGrpSpPr>
          <p:cNvPr id="4" name="object 4"/>
          <p:cNvGrpSpPr/>
          <p:nvPr/>
        </p:nvGrpSpPr>
        <p:grpSpPr>
          <a:xfrm>
            <a:off x="1063612" y="2347078"/>
            <a:ext cx="7632065" cy="605790"/>
            <a:chOff x="1063612" y="2347078"/>
            <a:chExt cx="7632065" cy="605790"/>
          </a:xfrm>
        </p:grpSpPr>
        <p:sp>
          <p:nvSpPr>
            <p:cNvPr id="5" name="object 5"/>
            <p:cNvSpPr/>
            <p:nvPr/>
          </p:nvSpPr>
          <p:spPr>
            <a:xfrm>
              <a:off x="1067104" y="2716440"/>
              <a:ext cx="43815" cy="20955"/>
            </a:xfrm>
            <a:custGeom>
              <a:avLst/>
              <a:gdLst/>
              <a:ahLst/>
              <a:cxnLst/>
              <a:rect l="l" t="t" r="r" b="b"/>
              <a:pathLst>
                <a:path w="43815" h="20955">
                  <a:moveTo>
                    <a:pt x="0" y="20330"/>
                  </a:moveTo>
                  <a:lnTo>
                    <a:pt x="43514" y="0"/>
                  </a:lnTo>
                </a:path>
              </a:pathLst>
            </a:custGeom>
            <a:ln w="6420">
              <a:solidFill>
                <a:srgbClr val="000000"/>
              </a:solidFill>
            </a:ln>
          </p:spPr>
          <p:txBody>
            <a:bodyPr wrap="square" lIns="0" tIns="0" rIns="0" bIns="0" rtlCol="0"/>
            <a:lstStyle/>
            <a:p>
              <a:endParaRPr/>
            </a:p>
          </p:txBody>
        </p:sp>
        <p:sp>
          <p:nvSpPr>
            <p:cNvPr id="6" name="object 6"/>
            <p:cNvSpPr/>
            <p:nvPr/>
          </p:nvSpPr>
          <p:spPr>
            <a:xfrm>
              <a:off x="1110618" y="2719568"/>
              <a:ext cx="64769" cy="226060"/>
            </a:xfrm>
            <a:custGeom>
              <a:avLst/>
              <a:gdLst/>
              <a:ahLst/>
              <a:cxnLst/>
              <a:rect l="l" t="t" r="r" b="b"/>
              <a:pathLst>
                <a:path w="64769" h="226060">
                  <a:moveTo>
                    <a:pt x="0" y="0"/>
                  </a:moveTo>
                  <a:lnTo>
                    <a:pt x="64149" y="225977"/>
                  </a:lnTo>
                </a:path>
              </a:pathLst>
            </a:custGeom>
            <a:ln w="14217">
              <a:solidFill>
                <a:srgbClr val="000000"/>
              </a:solidFill>
            </a:ln>
          </p:spPr>
          <p:txBody>
            <a:bodyPr wrap="square" lIns="0" tIns="0" rIns="0" bIns="0" rtlCol="0"/>
            <a:lstStyle/>
            <a:p>
              <a:endParaRPr/>
            </a:p>
          </p:txBody>
        </p:sp>
        <p:sp>
          <p:nvSpPr>
            <p:cNvPr id="7" name="object 7"/>
            <p:cNvSpPr/>
            <p:nvPr/>
          </p:nvSpPr>
          <p:spPr>
            <a:xfrm>
              <a:off x="1178357" y="2350888"/>
              <a:ext cx="74930" cy="594995"/>
            </a:xfrm>
            <a:custGeom>
              <a:avLst/>
              <a:gdLst/>
              <a:ahLst/>
              <a:cxnLst/>
              <a:rect l="l" t="t" r="r" b="b"/>
              <a:pathLst>
                <a:path w="74930" h="594994">
                  <a:moveTo>
                    <a:pt x="0" y="594656"/>
                  </a:moveTo>
                  <a:lnTo>
                    <a:pt x="74467" y="0"/>
                  </a:lnTo>
                </a:path>
              </a:pathLst>
            </a:custGeom>
            <a:ln w="7163">
              <a:solidFill>
                <a:srgbClr val="000000"/>
              </a:solidFill>
            </a:ln>
          </p:spPr>
          <p:txBody>
            <a:bodyPr wrap="square" lIns="0" tIns="0" rIns="0" bIns="0" rtlCol="0"/>
            <a:lstStyle/>
            <a:p>
              <a:endParaRPr/>
            </a:p>
          </p:txBody>
        </p:sp>
        <p:sp>
          <p:nvSpPr>
            <p:cNvPr id="8" name="object 8"/>
            <p:cNvSpPr/>
            <p:nvPr/>
          </p:nvSpPr>
          <p:spPr>
            <a:xfrm>
              <a:off x="1252825" y="2350888"/>
              <a:ext cx="7439659" cy="0"/>
            </a:xfrm>
            <a:custGeom>
              <a:avLst/>
              <a:gdLst/>
              <a:ahLst/>
              <a:cxnLst/>
              <a:rect l="l" t="t" r="r" b="b"/>
              <a:pathLst>
                <a:path w="7439659">
                  <a:moveTo>
                    <a:pt x="0" y="0"/>
                  </a:moveTo>
                  <a:lnTo>
                    <a:pt x="7439147" y="0"/>
                  </a:lnTo>
                </a:path>
              </a:pathLst>
            </a:custGeom>
            <a:ln w="6255">
              <a:solidFill>
                <a:srgbClr val="000000"/>
              </a:solidFill>
            </a:ln>
          </p:spPr>
          <p:txBody>
            <a:bodyPr wrap="square" lIns="0" tIns="0" rIns="0" bIns="0" rtlCol="0"/>
            <a:lstStyle/>
            <a:p>
              <a:endParaRPr/>
            </a:p>
          </p:txBody>
        </p:sp>
      </p:grpSp>
      <p:sp>
        <p:nvSpPr>
          <p:cNvPr id="9" name="object 9"/>
          <p:cNvSpPr txBox="1"/>
          <p:nvPr/>
        </p:nvSpPr>
        <p:spPr>
          <a:xfrm>
            <a:off x="147782" y="2503954"/>
            <a:ext cx="254000" cy="356235"/>
          </a:xfrm>
          <a:prstGeom prst="rect">
            <a:avLst/>
          </a:prstGeom>
        </p:spPr>
        <p:txBody>
          <a:bodyPr vert="horz" wrap="square" lIns="0" tIns="14604" rIns="0" bIns="0" rtlCol="0">
            <a:spAutoFit/>
          </a:bodyPr>
          <a:lstStyle/>
          <a:p>
            <a:pPr marL="12700">
              <a:lnSpc>
                <a:spcPct val="100000"/>
              </a:lnSpc>
              <a:spcBef>
                <a:spcPts val="114"/>
              </a:spcBef>
            </a:pPr>
            <a:r>
              <a:rPr sz="2150" b="1" i="1" spc="240" dirty="0">
                <a:latin typeface="Arial"/>
                <a:cs typeface="Arial"/>
              </a:rPr>
              <a:t>U</a:t>
            </a:r>
            <a:endParaRPr sz="2150">
              <a:latin typeface="Arial"/>
              <a:cs typeface="Arial"/>
            </a:endParaRPr>
          </a:p>
        </p:txBody>
      </p:sp>
      <p:sp>
        <p:nvSpPr>
          <p:cNvPr id="10" name="object 10"/>
          <p:cNvSpPr txBox="1"/>
          <p:nvPr/>
        </p:nvSpPr>
        <p:spPr>
          <a:xfrm>
            <a:off x="4074395" y="2647830"/>
            <a:ext cx="191770" cy="266065"/>
          </a:xfrm>
          <a:prstGeom prst="rect">
            <a:avLst/>
          </a:prstGeom>
        </p:spPr>
        <p:txBody>
          <a:bodyPr vert="horz" wrap="square" lIns="0" tIns="15875" rIns="0" bIns="0" rtlCol="0">
            <a:spAutoFit/>
          </a:bodyPr>
          <a:lstStyle/>
          <a:p>
            <a:pPr marL="12700">
              <a:lnSpc>
                <a:spcPct val="100000"/>
              </a:lnSpc>
              <a:spcBef>
                <a:spcPts val="125"/>
              </a:spcBef>
            </a:pPr>
            <a:r>
              <a:rPr sz="1550" b="1" i="1" spc="185" dirty="0">
                <a:latin typeface="Arial"/>
                <a:cs typeface="Arial"/>
              </a:rPr>
              <a:t>A</a:t>
            </a:r>
            <a:endParaRPr sz="1550">
              <a:latin typeface="Arial"/>
              <a:cs typeface="Arial"/>
            </a:endParaRPr>
          </a:p>
        </p:txBody>
      </p:sp>
      <p:sp>
        <p:nvSpPr>
          <p:cNvPr id="11" name="object 11"/>
          <p:cNvSpPr txBox="1"/>
          <p:nvPr/>
        </p:nvSpPr>
        <p:spPr>
          <a:xfrm>
            <a:off x="4808756" y="2647830"/>
            <a:ext cx="191770" cy="266065"/>
          </a:xfrm>
          <a:prstGeom prst="rect">
            <a:avLst/>
          </a:prstGeom>
        </p:spPr>
        <p:txBody>
          <a:bodyPr vert="horz" wrap="square" lIns="0" tIns="15875" rIns="0" bIns="0" rtlCol="0">
            <a:spAutoFit/>
          </a:bodyPr>
          <a:lstStyle/>
          <a:p>
            <a:pPr marL="12700">
              <a:lnSpc>
                <a:spcPct val="100000"/>
              </a:lnSpc>
              <a:spcBef>
                <a:spcPts val="125"/>
              </a:spcBef>
            </a:pPr>
            <a:r>
              <a:rPr sz="1550" b="1" i="1" spc="185" dirty="0">
                <a:latin typeface="Arial"/>
                <a:cs typeface="Arial"/>
              </a:rPr>
              <a:t>B</a:t>
            </a:r>
            <a:endParaRPr sz="1550">
              <a:latin typeface="Arial"/>
              <a:cs typeface="Arial"/>
            </a:endParaRPr>
          </a:p>
        </p:txBody>
      </p:sp>
      <p:sp>
        <p:nvSpPr>
          <p:cNvPr id="12" name="object 12"/>
          <p:cNvSpPr txBox="1"/>
          <p:nvPr/>
        </p:nvSpPr>
        <p:spPr>
          <a:xfrm>
            <a:off x="5543117" y="2647830"/>
            <a:ext cx="191770" cy="266065"/>
          </a:xfrm>
          <a:prstGeom prst="rect">
            <a:avLst/>
          </a:prstGeom>
        </p:spPr>
        <p:txBody>
          <a:bodyPr vert="horz" wrap="square" lIns="0" tIns="15875" rIns="0" bIns="0" rtlCol="0">
            <a:spAutoFit/>
          </a:bodyPr>
          <a:lstStyle/>
          <a:p>
            <a:pPr marL="12700">
              <a:lnSpc>
                <a:spcPct val="100000"/>
              </a:lnSpc>
              <a:spcBef>
                <a:spcPts val="125"/>
              </a:spcBef>
            </a:pPr>
            <a:r>
              <a:rPr sz="1550" b="1" i="1" spc="185" dirty="0">
                <a:latin typeface="Arial"/>
                <a:cs typeface="Arial"/>
              </a:rPr>
              <a:t>C</a:t>
            </a:r>
            <a:endParaRPr sz="1550">
              <a:latin typeface="Arial"/>
              <a:cs typeface="Arial"/>
            </a:endParaRPr>
          </a:p>
        </p:txBody>
      </p:sp>
      <p:sp>
        <p:nvSpPr>
          <p:cNvPr id="13" name="object 13"/>
          <p:cNvSpPr txBox="1"/>
          <p:nvPr/>
        </p:nvSpPr>
        <p:spPr>
          <a:xfrm>
            <a:off x="6697370" y="2647830"/>
            <a:ext cx="191770" cy="266065"/>
          </a:xfrm>
          <a:prstGeom prst="rect">
            <a:avLst/>
          </a:prstGeom>
        </p:spPr>
        <p:txBody>
          <a:bodyPr vert="horz" wrap="square" lIns="0" tIns="15875" rIns="0" bIns="0" rtlCol="0">
            <a:spAutoFit/>
          </a:bodyPr>
          <a:lstStyle/>
          <a:p>
            <a:pPr marL="12700">
              <a:lnSpc>
                <a:spcPct val="100000"/>
              </a:lnSpc>
              <a:spcBef>
                <a:spcPts val="125"/>
              </a:spcBef>
            </a:pPr>
            <a:r>
              <a:rPr sz="1550" b="1" i="1" spc="185" dirty="0">
                <a:latin typeface="Arial"/>
                <a:cs typeface="Arial"/>
              </a:rPr>
              <a:t>A</a:t>
            </a:r>
            <a:endParaRPr sz="1550">
              <a:latin typeface="Arial"/>
              <a:cs typeface="Arial"/>
            </a:endParaRPr>
          </a:p>
        </p:txBody>
      </p:sp>
      <p:sp>
        <p:nvSpPr>
          <p:cNvPr id="14" name="object 14"/>
          <p:cNvSpPr txBox="1"/>
          <p:nvPr/>
        </p:nvSpPr>
        <p:spPr>
          <a:xfrm>
            <a:off x="7431731" y="2647830"/>
            <a:ext cx="191770" cy="266065"/>
          </a:xfrm>
          <a:prstGeom prst="rect">
            <a:avLst/>
          </a:prstGeom>
        </p:spPr>
        <p:txBody>
          <a:bodyPr vert="horz" wrap="square" lIns="0" tIns="15875" rIns="0" bIns="0" rtlCol="0">
            <a:spAutoFit/>
          </a:bodyPr>
          <a:lstStyle/>
          <a:p>
            <a:pPr marL="12700">
              <a:lnSpc>
                <a:spcPct val="100000"/>
              </a:lnSpc>
              <a:spcBef>
                <a:spcPts val="125"/>
              </a:spcBef>
            </a:pPr>
            <a:r>
              <a:rPr sz="1550" b="1" i="1" spc="185" dirty="0">
                <a:latin typeface="Arial"/>
                <a:cs typeface="Arial"/>
              </a:rPr>
              <a:t>B</a:t>
            </a:r>
            <a:endParaRPr sz="1550">
              <a:latin typeface="Arial"/>
              <a:cs typeface="Arial"/>
            </a:endParaRPr>
          </a:p>
        </p:txBody>
      </p:sp>
      <p:sp>
        <p:nvSpPr>
          <p:cNvPr id="15" name="object 15"/>
          <p:cNvSpPr txBox="1"/>
          <p:nvPr/>
        </p:nvSpPr>
        <p:spPr>
          <a:xfrm>
            <a:off x="8166091" y="2647830"/>
            <a:ext cx="191770" cy="266065"/>
          </a:xfrm>
          <a:prstGeom prst="rect">
            <a:avLst/>
          </a:prstGeom>
        </p:spPr>
        <p:txBody>
          <a:bodyPr vert="horz" wrap="square" lIns="0" tIns="15875" rIns="0" bIns="0" rtlCol="0">
            <a:spAutoFit/>
          </a:bodyPr>
          <a:lstStyle/>
          <a:p>
            <a:pPr marL="12700">
              <a:lnSpc>
                <a:spcPct val="100000"/>
              </a:lnSpc>
              <a:spcBef>
                <a:spcPts val="125"/>
              </a:spcBef>
            </a:pPr>
            <a:r>
              <a:rPr sz="1550" b="1" i="1" spc="185" dirty="0">
                <a:latin typeface="Arial"/>
                <a:cs typeface="Arial"/>
              </a:rPr>
              <a:t>C</a:t>
            </a:r>
            <a:endParaRPr sz="1550">
              <a:latin typeface="Arial"/>
              <a:cs typeface="Arial"/>
            </a:endParaRPr>
          </a:p>
        </p:txBody>
      </p:sp>
      <p:sp>
        <p:nvSpPr>
          <p:cNvPr id="16" name="object 16"/>
          <p:cNvSpPr txBox="1"/>
          <p:nvPr/>
        </p:nvSpPr>
        <p:spPr>
          <a:xfrm>
            <a:off x="3108582" y="2061773"/>
            <a:ext cx="2971800" cy="633730"/>
          </a:xfrm>
          <a:prstGeom prst="rect">
            <a:avLst/>
          </a:prstGeom>
        </p:spPr>
        <p:txBody>
          <a:bodyPr vert="horz" wrap="square" lIns="0" tIns="17780" rIns="0" bIns="0" rtlCol="0">
            <a:spAutoFit/>
          </a:bodyPr>
          <a:lstStyle/>
          <a:p>
            <a:pPr marL="50800">
              <a:lnSpc>
                <a:spcPct val="100000"/>
              </a:lnSpc>
              <a:spcBef>
                <a:spcPts val="140"/>
              </a:spcBef>
              <a:tabLst>
                <a:tab pos="2673350" algn="l"/>
              </a:tabLst>
            </a:pPr>
            <a:r>
              <a:rPr sz="5925" spc="-37" baseline="-28832" dirty="0">
                <a:latin typeface="Symbol"/>
                <a:cs typeface="Symbol"/>
              </a:rPr>
              <a:t></a:t>
            </a:r>
            <a:r>
              <a:rPr sz="1550" b="1" spc="-25" dirty="0">
                <a:latin typeface="Arial"/>
                <a:cs typeface="Arial"/>
              </a:rPr>
              <a:t>2</a:t>
            </a:r>
            <a:r>
              <a:rPr sz="1550" b="1" dirty="0">
                <a:latin typeface="Arial"/>
                <a:cs typeface="Arial"/>
              </a:rPr>
              <a:t>	</a:t>
            </a:r>
            <a:r>
              <a:rPr sz="5925" spc="-37" baseline="-28832" dirty="0">
                <a:latin typeface="Symbol"/>
                <a:cs typeface="Symbol"/>
              </a:rPr>
              <a:t></a:t>
            </a:r>
            <a:r>
              <a:rPr sz="1550" b="1" spc="-25" dirty="0">
                <a:latin typeface="Arial"/>
                <a:cs typeface="Arial"/>
              </a:rPr>
              <a:t>2</a:t>
            </a:r>
            <a:endParaRPr sz="1550">
              <a:latin typeface="Arial"/>
              <a:cs typeface="Arial"/>
            </a:endParaRPr>
          </a:p>
        </p:txBody>
      </p:sp>
      <p:sp>
        <p:nvSpPr>
          <p:cNvPr id="17" name="object 17"/>
          <p:cNvSpPr txBox="1"/>
          <p:nvPr/>
        </p:nvSpPr>
        <p:spPr>
          <a:xfrm>
            <a:off x="8367228" y="2061775"/>
            <a:ext cx="323215" cy="633730"/>
          </a:xfrm>
          <a:prstGeom prst="rect">
            <a:avLst/>
          </a:prstGeom>
        </p:spPr>
        <p:txBody>
          <a:bodyPr vert="horz" wrap="square" lIns="0" tIns="17780" rIns="0" bIns="0" rtlCol="0">
            <a:spAutoFit/>
          </a:bodyPr>
          <a:lstStyle/>
          <a:p>
            <a:pPr marL="38100">
              <a:lnSpc>
                <a:spcPct val="100000"/>
              </a:lnSpc>
              <a:spcBef>
                <a:spcPts val="140"/>
              </a:spcBef>
            </a:pPr>
            <a:r>
              <a:rPr sz="5925" spc="-37" baseline="-28832" dirty="0">
                <a:latin typeface="Symbol"/>
                <a:cs typeface="Symbol"/>
              </a:rPr>
              <a:t></a:t>
            </a:r>
            <a:r>
              <a:rPr sz="1550" b="1" spc="-25" dirty="0">
                <a:latin typeface="Arial"/>
                <a:cs typeface="Arial"/>
              </a:rPr>
              <a:t>2</a:t>
            </a:r>
            <a:endParaRPr sz="1550">
              <a:latin typeface="Arial"/>
              <a:cs typeface="Arial"/>
            </a:endParaRPr>
          </a:p>
        </p:txBody>
      </p:sp>
      <p:sp>
        <p:nvSpPr>
          <p:cNvPr id="18" name="object 18"/>
          <p:cNvSpPr txBox="1"/>
          <p:nvPr/>
        </p:nvSpPr>
        <p:spPr>
          <a:xfrm>
            <a:off x="399006" y="2647830"/>
            <a:ext cx="279400" cy="266065"/>
          </a:xfrm>
          <a:prstGeom prst="rect">
            <a:avLst/>
          </a:prstGeom>
        </p:spPr>
        <p:txBody>
          <a:bodyPr vert="horz" wrap="square" lIns="0" tIns="15875" rIns="0" bIns="0" rtlCol="0">
            <a:spAutoFit/>
          </a:bodyPr>
          <a:lstStyle/>
          <a:p>
            <a:pPr marL="12700">
              <a:lnSpc>
                <a:spcPct val="100000"/>
              </a:lnSpc>
              <a:spcBef>
                <a:spcPts val="125"/>
              </a:spcBef>
            </a:pPr>
            <a:r>
              <a:rPr sz="1550" b="1" spc="65" dirty="0">
                <a:latin typeface="Arial"/>
                <a:cs typeface="Arial"/>
              </a:rPr>
              <a:t>3</a:t>
            </a:r>
            <a:r>
              <a:rPr sz="1550" b="1" spc="65" dirty="0">
                <a:latin typeface="Symbol"/>
                <a:cs typeface="Symbol"/>
              </a:rPr>
              <a:t></a:t>
            </a:r>
            <a:endParaRPr sz="1550">
              <a:latin typeface="Symbol"/>
              <a:cs typeface="Symbol"/>
            </a:endParaRPr>
          </a:p>
        </p:txBody>
      </p:sp>
      <p:sp>
        <p:nvSpPr>
          <p:cNvPr id="19" name="object 19"/>
          <p:cNvSpPr txBox="1"/>
          <p:nvPr/>
        </p:nvSpPr>
        <p:spPr>
          <a:xfrm>
            <a:off x="784804" y="2503957"/>
            <a:ext cx="198755" cy="356235"/>
          </a:xfrm>
          <a:prstGeom prst="rect">
            <a:avLst/>
          </a:prstGeom>
        </p:spPr>
        <p:txBody>
          <a:bodyPr vert="horz" wrap="square" lIns="0" tIns="14604" rIns="0" bIns="0" rtlCol="0">
            <a:spAutoFit/>
          </a:bodyPr>
          <a:lstStyle/>
          <a:p>
            <a:pPr marL="12700">
              <a:lnSpc>
                <a:spcPct val="100000"/>
              </a:lnSpc>
              <a:spcBef>
                <a:spcPts val="114"/>
              </a:spcBef>
            </a:pPr>
            <a:r>
              <a:rPr sz="2150" spc="180" dirty="0">
                <a:latin typeface="Symbol"/>
                <a:cs typeface="Symbol"/>
              </a:rPr>
              <a:t></a:t>
            </a:r>
            <a:endParaRPr sz="2150">
              <a:latin typeface="Symbol"/>
              <a:cs typeface="Symbol"/>
            </a:endParaRPr>
          </a:p>
        </p:txBody>
      </p:sp>
      <p:sp>
        <p:nvSpPr>
          <p:cNvPr id="20" name="object 20"/>
          <p:cNvSpPr txBox="1"/>
          <p:nvPr/>
        </p:nvSpPr>
        <p:spPr>
          <a:xfrm>
            <a:off x="1333158" y="2503954"/>
            <a:ext cx="1804035" cy="356235"/>
          </a:xfrm>
          <a:prstGeom prst="rect">
            <a:avLst/>
          </a:prstGeom>
        </p:spPr>
        <p:txBody>
          <a:bodyPr vert="horz" wrap="square" lIns="0" tIns="14604" rIns="0" bIns="0" rtlCol="0">
            <a:spAutoFit/>
          </a:bodyPr>
          <a:lstStyle/>
          <a:p>
            <a:pPr marL="38100">
              <a:lnSpc>
                <a:spcPct val="100000"/>
              </a:lnSpc>
              <a:spcBef>
                <a:spcPts val="114"/>
              </a:spcBef>
            </a:pPr>
            <a:r>
              <a:rPr sz="2150" b="1" i="1" spc="114" dirty="0">
                <a:latin typeface="Arial"/>
                <a:cs typeface="Arial"/>
              </a:rPr>
              <a:t>P</a:t>
            </a:r>
            <a:r>
              <a:rPr sz="2325" b="1" i="1" spc="172" baseline="-19713" dirty="0">
                <a:latin typeface="Arial"/>
                <a:cs typeface="Arial"/>
              </a:rPr>
              <a:t>A</a:t>
            </a:r>
            <a:r>
              <a:rPr sz="2325" b="1" i="1" spc="509" baseline="-19713" dirty="0">
                <a:latin typeface="Arial"/>
                <a:cs typeface="Arial"/>
              </a:rPr>
              <a:t> </a:t>
            </a:r>
            <a:r>
              <a:rPr sz="2150" spc="175" dirty="0">
                <a:latin typeface="Symbol"/>
                <a:cs typeface="Symbol"/>
              </a:rPr>
              <a:t></a:t>
            </a:r>
            <a:r>
              <a:rPr sz="2150" spc="-35" dirty="0">
                <a:latin typeface="Times New Roman"/>
                <a:cs typeface="Times New Roman"/>
              </a:rPr>
              <a:t> </a:t>
            </a:r>
            <a:r>
              <a:rPr sz="2150" b="1" i="1" spc="90" dirty="0">
                <a:latin typeface="Arial"/>
                <a:cs typeface="Arial"/>
              </a:rPr>
              <a:t>P</a:t>
            </a:r>
            <a:r>
              <a:rPr sz="2325" b="1" i="1" spc="135" baseline="-19713" dirty="0">
                <a:latin typeface="Arial"/>
                <a:cs typeface="Arial"/>
              </a:rPr>
              <a:t>B</a:t>
            </a:r>
            <a:r>
              <a:rPr sz="2325" b="1" i="1" spc="675" baseline="-19713" dirty="0">
                <a:latin typeface="Arial"/>
                <a:cs typeface="Arial"/>
              </a:rPr>
              <a:t> </a:t>
            </a:r>
            <a:r>
              <a:rPr sz="2150" spc="175" dirty="0">
                <a:latin typeface="Symbol"/>
                <a:cs typeface="Symbol"/>
              </a:rPr>
              <a:t></a:t>
            </a:r>
            <a:r>
              <a:rPr sz="2150" spc="-30" dirty="0">
                <a:latin typeface="Times New Roman"/>
                <a:cs typeface="Times New Roman"/>
              </a:rPr>
              <a:t> </a:t>
            </a:r>
            <a:r>
              <a:rPr sz="2150" b="1" i="1" spc="-35" dirty="0">
                <a:latin typeface="Arial"/>
                <a:cs typeface="Arial"/>
              </a:rPr>
              <a:t>P</a:t>
            </a:r>
            <a:r>
              <a:rPr sz="2325" b="1" i="1" spc="-52" baseline="-19713" dirty="0">
                <a:latin typeface="Arial"/>
                <a:cs typeface="Arial"/>
              </a:rPr>
              <a:t>C</a:t>
            </a:r>
            <a:endParaRPr sz="2325" baseline="-19713">
              <a:latin typeface="Arial"/>
              <a:cs typeface="Arial"/>
            </a:endParaRPr>
          </a:p>
        </p:txBody>
      </p:sp>
      <p:sp>
        <p:nvSpPr>
          <p:cNvPr id="21" name="object 21"/>
          <p:cNvSpPr txBox="1"/>
          <p:nvPr/>
        </p:nvSpPr>
        <p:spPr>
          <a:xfrm>
            <a:off x="4337728" y="2503956"/>
            <a:ext cx="488950" cy="356235"/>
          </a:xfrm>
          <a:prstGeom prst="rect">
            <a:avLst/>
          </a:prstGeom>
        </p:spPr>
        <p:txBody>
          <a:bodyPr vert="horz" wrap="square" lIns="0" tIns="14604" rIns="0" bIns="0" rtlCol="0">
            <a:spAutoFit/>
          </a:bodyPr>
          <a:lstStyle/>
          <a:p>
            <a:pPr marL="12700">
              <a:lnSpc>
                <a:spcPct val="100000"/>
              </a:lnSpc>
              <a:spcBef>
                <a:spcPts val="114"/>
              </a:spcBef>
            </a:pPr>
            <a:r>
              <a:rPr sz="2150" spc="175" dirty="0">
                <a:latin typeface="Symbol"/>
                <a:cs typeface="Symbol"/>
              </a:rPr>
              <a:t></a:t>
            </a:r>
            <a:r>
              <a:rPr sz="2150" spc="-190" dirty="0">
                <a:latin typeface="Times New Roman"/>
                <a:cs typeface="Times New Roman"/>
              </a:rPr>
              <a:t> </a:t>
            </a:r>
            <a:r>
              <a:rPr sz="2150" b="1" i="1" spc="200" dirty="0">
                <a:latin typeface="Arial"/>
                <a:cs typeface="Arial"/>
              </a:rPr>
              <a:t>Q</a:t>
            </a:r>
            <a:endParaRPr sz="2150">
              <a:latin typeface="Arial"/>
              <a:cs typeface="Arial"/>
            </a:endParaRPr>
          </a:p>
        </p:txBody>
      </p:sp>
      <p:sp>
        <p:nvSpPr>
          <p:cNvPr id="22" name="object 22"/>
          <p:cNvSpPr txBox="1"/>
          <p:nvPr/>
        </p:nvSpPr>
        <p:spPr>
          <a:xfrm>
            <a:off x="5086445" y="2503956"/>
            <a:ext cx="488950" cy="356235"/>
          </a:xfrm>
          <a:prstGeom prst="rect">
            <a:avLst/>
          </a:prstGeom>
        </p:spPr>
        <p:txBody>
          <a:bodyPr vert="horz" wrap="square" lIns="0" tIns="14604" rIns="0" bIns="0" rtlCol="0">
            <a:spAutoFit/>
          </a:bodyPr>
          <a:lstStyle/>
          <a:p>
            <a:pPr marL="12700">
              <a:lnSpc>
                <a:spcPct val="100000"/>
              </a:lnSpc>
              <a:spcBef>
                <a:spcPts val="114"/>
              </a:spcBef>
            </a:pPr>
            <a:r>
              <a:rPr sz="2150" spc="175" dirty="0">
                <a:latin typeface="Symbol"/>
                <a:cs typeface="Symbol"/>
              </a:rPr>
              <a:t></a:t>
            </a:r>
            <a:r>
              <a:rPr sz="2150" spc="-190" dirty="0">
                <a:latin typeface="Times New Roman"/>
                <a:cs typeface="Times New Roman"/>
              </a:rPr>
              <a:t> </a:t>
            </a:r>
            <a:r>
              <a:rPr sz="2150" b="1" i="1" spc="200" dirty="0">
                <a:latin typeface="Arial"/>
                <a:cs typeface="Arial"/>
              </a:rPr>
              <a:t>Q</a:t>
            </a:r>
            <a:endParaRPr sz="2150">
              <a:latin typeface="Arial"/>
              <a:cs typeface="Arial"/>
            </a:endParaRPr>
          </a:p>
        </p:txBody>
      </p:sp>
      <p:sp>
        <p:nvSpPr>
          <p:cNvPr id="23" name="object 23"/>
          <p:cNvSpPr txBox="1"/>
          <p:nvPr/>
        </p:nvSpPr>
        <p:spPr>
          <a:xfrm>
            <a:off x="3454911" y="2271723"/>
            <a:ext cx="3293745" cy="634365"/>
          </a:xfrm>
          <a:prstGeom prst="rect">
            <a:avLst/>
          </a:prstGeom>
        </p:spPr>
        <p:txBody>
          <a:bodyPr vert="horz" wrap="square" lIns="0" tIns="12065" rIns="0" bIns="0" rtlCol="0">
            <a:spAutoFit/>
          </a:bodyPr>
          <a:lstStyle/>
          <a:p>
            <a:pPr marL="50800">
              <a:lnSpc>
                <a:spcPct val="100000"/>
              </a:lnSpc>
              <a:spcBef>
                <a:spcPts val="95"/>
              </a:spcBef>
              <a:tabLst>
                <a:tab pos="2673350" algn="l"/>
              </a:tabLst>
            </a:pPr>
            <a:r>
              <a:rPr sz="2150" spc="175" dirty="0">
                <a:latin typeface="Symbol"/>
                <a:cs typeface="Symbol"/>
              </a:rPr>
              <a:t></a:t>
            </a:r>
            <a:r>
              <a:rPr sz="2150" spc="-90" dirty="0">
                <a:latin typeface="Times New Roman"/>
                <a:cs typeface="Times New Roman"/>
              </a:rPr>
              <a:t> </a:t>
            </a:r>
            <a:r>
              <a:rPr sz="6000" spc="-37" baseline="-5555" dirty="0">
                <a:latin typeface="Symbol"/>
                <a:cs typeface="Symbol"/>
              </a:rPr>
              <a:t></a:t>
            </a:r>
            <a:r>
              <a:rPr sz="2150" b="1" i="1" spc="-25" dirty="0">
                <a:latin typeface="Arial"/>
                <a:cs typeface="Arial"/>
              </a:rPr>
              <a:t>Q</a:t>
            </a:r>
            <a:r>
              <a:rPr sz="2150" b="1" i="1" dirty="0">
                <a:latin typeface="Arial"/>
                <a:cs typeface="Arial"/>
              </a:rPr>
              <a:t>	</a:t>
            </a:r>
            <a:r>
              <a:rPr sz="2150" spc="175" dirty="0">
                <a:latin typeface="Symbol"/>
                <a:cs typeface="Symbol"/>
              </a:rPr>
              <a:t></a:t>
            </a:r>
            <a:r>
              <a:rPr sz="2150" spc="-90" dirty="0">
                <a:latin typeface="Times New Roman"/>
                <a:cs typeface="Times New Roman"/>
              </a:rPr>
              <a:t> </a:t>
            </a:r>
            <a:r>
              <a:rPr sz="6000" spc="-37" baseline="-5555" dirty="0">
                <a:latin typeface="Symbol"/>
                <a:cs typeface="Symbol"/>
              </a:rPr>
              <a:t></a:t>
            </a:r>
            <a:r>
              <a:rPr sz="2150" b="1" i="1" spc="-25" dirty="0">
                <a:latin typeface="Arial"/>
                <a:cs typeface="Arial"/>
              </a:rPr>
              <a:t>D</a:t>
            </a:r>
            <a:endParaRPr sz="2150">
              <a:latin typeface="Arial"/>
              <a:cs typeface="Arial"/>
            </a:endParaRPr>
          </a:p>
        </p:txBody>
      </p:sp>
      <p:sp>
        <p:nvSpPr>
          <p:cNvPr id="24" name="object 24"/>
          <p:cNvSpPr txBox="1"/>
          <p:nvPr/>
        </p:nvSpPr>
        <p:spPr>
          <a:xfrm>
            <a:off x="6960703" y="2503956"/>
            <a:ext cx="1239520" cy="356235"/>
          </a:xfrm>
          <a:prstGeom prst="rect">
            <a:avLst/>
          </a:prstGeom>
        </p:spPr>
        <p:txBody>
          <a:bodyPr vert="horz" wrap="square" lIns="0" tIns="14604" rIns="0" bIns="0" rtlCol="0">
            <a:spAutoFit/>
          </a:bodyPr>
          <a:lstStyle/>
          <a:p>
            <a:pPr marL="12700">
              <a:lnSpc>
                <a:spcPct val="100000"/>
              </a:lnSpc>
              <a:spcBef>
                <a:spcPts val="114"/>
              </a:spcBef>
              <a:tabLst>
                <a:tab pos="760730" algn="l"/>
              </a:tabLst>
            </a:pPr>
            <a:r>
              <a:rPr sz="2150" spc="175" dirty="0">
                <a:latin typeface="Symbol"/>
                <a:cs typeface="Symbol"/>
              </a:rPr>
              <a:t></a:t>
            </a:r>
            <a:r>
              <a:rPr sz="2150" spc="-35" dirty="0">
                <a:latin typeface="Times New Roman"/>
                <a:cs typeface="Times New Roman"/>
              </a:rPr>
              <a:t> </a:t>
            </a:r>
            <a:r>
              <a:rPr sz="2150" b="1" i="1" spc="180" dirty="0">
                <a:latin typeface="Arial"/>
                <a:cs typeface="Arial"/>
              </a:rPr>
              <a:t>D</a:t>
            </a:r>
            <a:r>
              <a:rPr sz="2150" b="1" i="1" dirty="0">
                <a:latin typeface="Arial"/>
                <a:cs typeface="Arial"/>
              </a:rPr>
              <a:t>	</a:t>
            </a:r>
            <a:r>
              <a:rPr sz="2150" spc="175" dirty="0">
                <a:latin typeface="Symbol"/>
                <a:cs typeface="Symbol"/>
              </a:rPr>
              <a:t></a:t>
            </a:r>
            <a:r>
              <a:rPr sz="2150" spc="-35" dirty="0">
                <a:latin typeface="Times New Roman"/>
                <a:cs typeface="Times New Roman"/>
              </a:rPr>
              <a:t> </a:t>
            </a:r>
            <a:r>
              <a:rPr sz="2150" b="1" i="1" spc="180" dirty="0">
                <a:latin typeface="Arial"/>
                <a:cs typeface="Arial"/>
              </a:rPr>
              <a:t>D</a:t>
            </a:r>
            <a:endParaRPr sz="2150">
              <a:latin typeface="Arial"/>
              <a:cs typeface="Arial"/>
            </a:endParaRPr>
          </a:p>
        </p:txBody>
      </p:sp>
      <p:sp>
        <p:nvSpPr>
          <p:cNvPr id="25" name="object 25"/>
          <p:cNvSpPr txBox="1"/>
          <p:nvPr/>
        </p:nvSpPr>
        <p:spPr>
          <a:xfrm>
            <a:off x="681037" y="4750752"/>
            <a:ext cx="7338059" cy="621030"/>
          </a:xfrm>
          <a:prstGeom prst="rect">
            <a:avLst/>
          </a:prstGeom>
        </p:spPr>
        <p:txBody>
          <a:bodyPr vert="horz" wrap="square" lIns="0" tIns="35560" rIns="0" bIns="0" rtlCol="0">
            <a:spAutoFit/>
          </a:bodyPr>
          <a:lstStyle/>
          <a:p>
            <a:pPr marL="299085" marR="5080" indent="-287020">
              <a:lnSpc>
                <a:spcPts val="2280"/>
              </a:lnSpc>
              <a:spcBef>
                <a:spcPts val="280"/>
              </a:spcBef>
              <a:buFont typeface="Arial"/>
              <a:buChar char="•"/>
              <a:tabLst>
                <a:tab pos="299085" algn="l"/>
                <a:tab pos="299720" algn="l"/>
              </a:tabLst>
            </a:pPr>
            <a:r>
              <a:rPr sz="2000" b="1" dirty="0">
                <a:latin typeface="Arial"/>
                <a:cs typeface="Arial"/>
              </a:rPr>
              <a:t>To</a:t>
            </a:r>
            <a:r>
              <a:rPr sz="2000" b="1" spc="-15" dirty="0">
                <a:latin typeface="Arial"/>
                <a:cs typeface="Arial"/>
              </a:rPr>
              <a:t> </a:t>
            </a:r>
            <a:r>
              <a:rPr sz="2000" b="1" dirty="0">
                <a:latin typeface="Arial"/>
                <a:cs typeface="Arial"/>
              </a:rPr>
              <a:t>calculate</a:t>
            </a:r>
            <a:r>
              <a:rPr sz="2000" b="1" spc="-45" dirty="0">
                <a:latin typeface="Arial"/>
                <a:cs typeface="Arial"/>
              </a:rPr>
              <a:t> </a:t>
            </a:r>
            <a:r>
              <a:rPr sz="2000" b="1" i="1" dirty="0">
                <a:latin typeface="Arial"/>
                <a:cs typeface="Arial"/>
              </a:rPr>
              <a:t>Arithmetic</a:t>
            </a:r>
            <a:r>
              <a:rPr sz="2000" b="1" i="1" spc="-50" dirty="0">
                <a:latin typeface="Arial"/>
                <a:cs typeface="Arial"/>
              </a:rPr>
              <a:t> </a:t>
            </a:r>
            <a:r>
              <a:rPr sz="2000" b="1" dirty="0">
                <a:latin typeface="Arial"/>
                <a:cs typeface="Arial"/>
              </a:rPr>
              <a:t>Apparent</a:t>
            </a:r>
            <a:r>
              <a:rPr sz="2000" b="1" spc="-30" dirty="0">
                <a:latin typeface="Arial"/>
                <a:cs typeface="Arial"/>
              </a:rPr>
              <a:t> </a:t>
            </a:r>
            <a:r>
              <a:rPr sz="2000" b="1" dirty="0">
                <a:latin typeface="Arial"/>
                <a:cs typeface="Arial"/>
              </a:rPr>
              <a:t>power,</a:t>
            </a:r>
            <a:r>
              <a:rPr sz="2000" b="1" spc="-60" dirty="0">
                <a:latin typeface="Arial"/>
                <a:cs typeface="Arial"/>
              </a:rPr>
              <a:t> </a:t>
            </a:r>
            <a:r>
              <a:rPr sz="2000" b="1" dirty="0">
                <a:latin typeface="Arial"/>
                <a:cs typeface="Arial"/>
              </a:rPr>
              <a:t>add</a:t>
            </a:r>
            <a:r>
              <a:rPr sz="2000" b="1" spc="-20" dirty="0">
                <a:latin typeface="Arial"/>
                <a:cs typeface="Arial"/>
              </a:rPr>
              <a:t> </a:t>
            </a:r>
            <a:r>
              <a:rPr sz="2000" b="1" dirty="0">
                <a:latin typeface="Arial"/>
                <a:cs typeface="Arial"/>
              </a:rPr>
              <a:t>the</a:t>
            </a:r>
            <a:r>
              <a:rPr sz="2000" b="1" spc="-20" dirty="0">
                <a:latin typeface="Arial"/>
                <a:cs typeface="Arial"/>
              </a:rPr>
              <a:t> </a:t>
            </a:r>
            <a:r>
              <a:rPr sz="2000" b="1" spc="-10" dirty="0">
                <a:latin typeface="Arial"/>
                <a:cs typeface="Arial"/>
              </a:rPr>
              <a:t>Apparent </a:t>
            </a:r>
            <a:r>
              <a:rPr sz="2000" b="1" dirty="0">
                <a:latin typeface="Arial"/>
                <a:cs typeface="Arial"/>
              </a:rPr>
              <a:t>power</a:t>
            </a:r>
            <a:r>
              <a:rPr sz="2000" b="1" spc="-75" dirty="0">
                <a:latin typeface="Arial"/>
                <a:cs typeface="Arial"/>
              </a:rPr>
              <a:t> </a:t>
            </a:r>
            <a:r>
              <a:rPr sz="2000" b="1" dirty="0">
                <a:latin typeface="Arial"/>
                <a:cs typeface="Arial"/>
              </a:rPr>
              <a:t>magnitudes</a:t>
            </a:r>
            <a:r>
              <a:rPr sz="2000" b="1" spc="-20" dirty="0">
                <a:latin typeface="Arial"/>
                <a:cs typeface="Arial"/>
              </a:rPr>
              <a:t> </a:t>
            </a:r>
            <a:r>
              <a:rPr sz="2000" b="1" dirty="0">
                <a:latin typeface="Arial"/>
                <a:cs typeface="Arial"/>
              </a:rPr>
              <a:t>of</a:t>
            </a:r>
            <a:r>
              <a:rPr sz="2000" b="1" spc="-20" dirty="0">
                <a:latin typeface="Arial"/>
                <a:cs typeface="Arial"/>
              </a:rPr>
              <a:t> </a:t>
            </a:r>
            <a:r>
              <a:rPr sz="2000" b="1" dirty="0">
                <a:latin typeface="Arial"/>
                <a:cs typeface="Arial"/>
              </a:rPr>
              <a:t>the</a:t>
            </a:r>
            <a:r>
              <a:rPr sz="2000" b="1" spc="-20" dirty="0">
                <a:latin typeface="Arial"/>
                <a:cs typeface="Arial"/>
              </a:rPr>
              <a:t> </a:t>
            </a:r>
            <a:r>
              <a:rPr sz="2000" b="1" dirty="0">
                <a:latin typeface="Arial"/>
                <a:cs typeface="Arial"/>
              </a:rPr>
              <a:t>three</a:t>
            </a:r>
            <a:r>
              <a:rPr sz="2000" b="1" spc="-35" dirty="0">
                <a:latin typeface="Arial"/>
                <a:cs typeface="Arial"/>
              </a:rPr>
              <a:t> </a:t>
            </a:r>
            <a:r>
              <a:rPr sz="2000" b="1" dirty="0">
                <a:latin typeface="Arial"/>
                <a:cs typeface="Arial"/>
              </a:rPr>
              <a:t>individual</a:t>
            </a:r>
            <a:r>
              <a:rPr sz="2000" b="1" spc="-5" dirty="0">
                <a:latin typeface="Arial"/>
                <a:cs typeface="Arial"/>
              </a:rPr>
              <a:t> </a:t>
            </a:r>
            <a:r>
              <a:rPr sz="2000" b="1" spc="-10" dirty="0">
                <a:latin typeface="Arial"/>
                <a:cs typeface="Arial"/>
              </a:rPr>
              <a:t>phases.</a:t>
            </a:r>
            <a:endParaRPr sz="2000">
              <a:latin typeface="Arial"/>
              <a:cs typeface="Arial"/>
            </a:endParaRPr>
          </a:p>
        </p:txBody>
      </p:sp>
      <p:sp>
        <p:nvSpPr>
          <p:cNvPr id="26" name="object 26"/>
          <p:cNvSpPr txBox="1"/>
          <p:nvPr/>
        </p:nvSpPr>
        <p:spPr>
          <a:xfrm>
            <a:off x="2172362" y="5315771"/>
            <a:ext cx="1163320" cy="805815"/>
          </a:xfrm>
          <a:prstGeom prst="rect">
            <a:avLst/>
          </a:prstGeom>
        </p:spPr>
        <p:txBody>
          <a:bodyPr vert="horz" wrap="square" lIns="0" tIns="15240" rIns="0" bIns="0" rtlCol="0">
            <a:spAutoFit/>
          </a:bodyPr>
          <a:lstStyle/>
          <a:p>
            <a:pPr marL="12700">
              <a:lnSpc>
                <a:spcPct val="100000"/>
              </a:lnSpc>
              <a:spcBef>
                <a:spcPts val="120"/>
              </a:spcBef>
            </a:pPr>
            <a:r>
              <a:rPr sz="7650" spc="-465" baseline="2723" dirty="0">
                <a:latin typeface="Times New Roman"/>
                <a:cs typeface="Times New Roman"/>
              </a:rPr>
              <a:t>U</a:t>
            </a:r>
            <a:r>
              <a:rPr sz="2000" i="1" spc="-310" dirty="0">
                <a:latin typeface="Times New Roman"/>
                <a:cs typeface="Times New Roman"/>
              </a:rPr>
              <a:t>Arithmetic</a:t>
            </a:r>
            <a:endParaRPr sz="2000">
              <a:latin typeface="Times New Roman"/>
              <a:cs typeface="Times New Roman"/>
            </a:endParaRPr>
          </a:p>
        </p:txBody>
      </p:sp>
      <p:sp>
        <p:nvSpPr>
          <p:cNvPr id="27" name="object 27"/>
          <p:cNvSpPr txBox="1"/>
          <p:nvPr/>
        </p:nvSpPr>
        <p:spPr>
          <a:xfrm>
            <a:off x="3563015" y="5149853"/>
            <a:ext cx="2537460" cy="805815"/>
          </a:xfrm>
          <a:prstGeom prst="rect">
            <a:avLst/>
          </a:prstGeom>
        </p:spPr>
        <p:txBody>
          <a:bodyPr vert="horz" wrap="square" lIns="0" tIns="15240" rIns="0" bIns="0" rtlCol="0">
            <a:spAutoFit/>
          </a:bodyPr>
          <a:lstStyle/>
          <a:p>
            <a:pPr marL="38100">
              <a:lnSpc>
                <a:spcPct val="100000"/>
              </a:lnSpc>
              <a:spcBef>
                <a:spcPts val="120"/>
              </a:spcBef>
              <a:tabLst>
                <a:tab pos="505459" algn="l"/>
              </a:tabLst>
            </a:pPr>
            <a:r>
              <a:rPr sz="3400" spc="-595" dirty="0">
                <a:latin typeface="Symbol"/>
                <a:cs typeface="Symbol"/>
              </a:rPr>
              <a:t></a:t>
            </a:r>
            <a:r>
              <a:rPr sz="3400" dirty="0">
                <a:latin typeface="Times New Roman"/>
                <a:cs typeface="Times New Roman"/>
              </a:rPr>
              <a:t>	</a:t>
            </a:r>
            <a:r>
              <a:rPr sz="7650" spc="-952" baseline="-11437" dirty="0">
                <a:latin typeface="Times New Roman"/>
                <a:cs typeface="Times New Roman"/>
              </a:rPr>
              <a:t>U</a:t>
            </a:r>
            <a:r>
              <a:rPr sz="3000" i="1" spc="-952" baseline="-36111" dirty="0">
                <a:latin typeface="Times New Roman"/>
                <a:cs typeface="Times New Roman"/>
              </a:rPr>
              <a:t>A</a:t>
            </a:r>
            <a:r>
              <a:rPr sz="3000" i="1" spc="-37" baseline="-36111" dirty="0">
                <a:latin typeface="Times New Roman"/>
                <a:cs typeface="Times New Roman"/>
              </a:rPr>
              <a:t> </a:t>
            </a:r>
            <a:r>
              <a:rPr sz="3400" spc="-545" dirty="0">
                <a:latin typeface="Symbol"/>
                <a:cs typeface="Symbol"/>
              </a:rPr>
              <a:t></a:t>
            </a:r>
            <a:r>
              <a:rPr sz="3400" spc="-280" dirty="0">
                <a:latin typeface="Times New Roman"/>
                <a:cs typeface="Times New Roman"/>
              </a:rPr>
              <a:t> </a:t>
            </a:r>
            <a:r>
              <a:rPr sz="7650" spc="-1005" baseline="-11437" dirty="0">
                <a:latin typeface="Times New Roman"/>
                <a:cs typeface="Times New Roman"/>
              </a:rPr>
              <a:t>U</a:t>
            </a:r>
            <a:r>
              <a:rPr sz="3000" i="1" spc="-1005" baseline="-36111" dirty="0">
                <a:latin typeface="Times New Roman"/>
                <a:cs typeface="Times New Roman"/>
              </a:rPr>
              <a:t>B</a:t>
            </a:r>
            <a:r>
              <a:rPr sz="3000" i="1" spc="75" baseline="-36111" dirty="0">
                <a:latin typeface="Times New Roman"/>
                <a:cs typeface="Times New Roman"/>
              </a:rPr>
              <a:t> </a:t>
            </a:r>
            <a:r>
              <a:rPr sz="3400" spc="-545" dirty="0">
                <a:latin typeface="Symbol"/>
                <a:cs typeface="Symbol"/>
              </a:rPr>
              <a:t></a:t>
            </a:r>
            <a:r>
              <a:rPr sz="3400" spc="-280" dirty="0">
                <a:latin typeface="Times New Roman"/>
                <a:cs typeface="Times New Roman"/>
              </a:rPr>
              <a:t> </a:t>
            </a:r>
            <a:r>
              <a:rPr sz="7650" spc="-1132" baseline="-11437" dirty="0">
                <a:latin typeface="Times New Roman"/>
                <a:cs typeface="Times New Roman"/>
              </a:rPr>
              <a:t>U</a:t>
            </a:r>
            <a:r>
              <a:rPr sz="3000" i="1" spc="-1132" baseline="-36111" dirty="0">
                <a:latin typeface="Times New Roman"/>
                <a:cs typeface="Times New Roman"/>
              </a:rPr>
              <a:t>C</a:t>
            </a:r>
            <a:endParaRPr sz="3000" baseline="-36111">
              <a:latin typeface="Times New Roman"/>
              <a:cs typeface="Times New Roman"/>
            </a:endParaRPr>
          </a:p>
        </p:txBody>
      </p:sp>
      <p:grpSp>
        <p:nvGrpSpPr>
          <p:cNvPr id="28" name="object 28"/>
          <p:cNvGrpSpPr/>
          <p:nvPr/>
        </p:nvGrpSpPr>
        <p:grpSpPr>
          <a:xfrm>
            <a:off x="6768083" y="3084016"/>
            <a:ext cx="1830070" cy="777875"/>
            <a:chOff x="6768083" y="3084016"/>
            <a:chExt cx="1830070" cy="777875"/>
          </a:xfrm>
        </p:grpSpPr>
        <p:sp>
          <p:nvSpPr>
            <p:cNvPr id="29" name="object 29"/>
            <p:cNvSpPr/>
            <p:nvPr/>
          </p:nvSpPr>
          <p:spPr>
            <a:xfrm>
              <a:off x="6781037" y="3114878"/>
              <a:ext cx="1757045" cy="734060"/>
            </a:xfrm>
            <a:custGeom>
              <a:avLst/>
              <a:gdLst/>
              <a:ahLst/>
              <a:cxnLst/>
              <a:rect l="l" t="t" r="r" b="b"/>
              <a:pathLst>
                <a:path w="1757045" h="734060">
                  <a:moveTo>
                    <a:pt x="0" y="733983"/>
                  </a:moveTo>
                  <a:lnTo>
                    <a:pt x="1756841" y="0"/>
                  </a:lnTo>
                </a:path>
              </a:pathLst>
            </a:custGeom>
            <a:ln w="25908">
              <a:solidFill>
                <a:srgbClr val="00279F"/>
              </a:solidFill>
            </a:ln>
          </p:spPr>
          <p:txBody>
            <a:bodyPr wrap="square" lIns="0" tIns="0" rIns="0" bIns="0" rtlCol="0"/>
            <a:lstStyle/>
            <a:p>
              <a:endParaRPr/>
            </a:p>
          </p:txBody>
        </p:sp>
        <p:sp>
          <p:nvSpPr>
            <p:cNvPr id="30" name="object 30"/>
            <p:cNvSpPr/>
            <p:nvPr/>
          </p:nvSpPr>
          <p:spPr>
            <a:xfrm>
              <a:off x="8510954" y="3084016"/>
              <a:ext cx="86995" cy="71755"/>
            </a:xfrm>
            <a:custGeom>
              <a:avLst/>
              <a:gdLst/>
              <a:ahLst/>
              <a:cxnLst/>
              <a:rect l="l" t="t" r="r" b="b"/>
              <a:pathLst>
                <a:path w="86995" h="71755">
                  <a:moveTo>
                    <a:pt x="0" y="0"/>
                  </a:moveTo>
                  <a:lnTo>
                    <a:pt x="29959" y="71716"/>
                  </a:lnTo>
                  <a:lnTo>
                    <a:pt x="86690" y="5892"/>
                  </a:lnTo>
                  <a:lnTo>
                    <a:pt x="0" y="0"/>
                  </a:lnTo>
                  <a:close/>
                </a:path>
              </a:pathLst>
            </a:custGeom>
            <a:solidFill>
              <a:srgbClr val="00279F"/>
            </a:solidFill>
          </p:spPr>
          <p:txBody>
            <a:bodyPr wrap="square" lIns="0" tIns="0" rIns="0" bIns="0" rtlCol="0"/>
            <a:lstStyle/>
            <a:p>
              <a:endParaRPr/>
            </a:p>
          </p:txBody>
        </p:sp>
      </p:grpSp>
      <p:grpSp>
        <p:nvGrpSpPr>
          <p:cNvPr id="31" name="object 31"/>
          <p:cNvGrpSpPr/>
          <p:nvPr/>
        </p:nvGrpSpPr>
        <p:grpSpPr>
          <a:xfrm>
            <a:off x="3351212" y="3735239"/>
            <a:ext cx="3306445" cy="1004569"/>
            <a:chOff x="3351212" y="3735239"/>
            <a:chExt cx="3306445" cy="1004569"/>
          </a:xfrm>
        </p:grpSpPr>
        <p:sp>
          <p:nvSpPr>
            <p:cNvPr id="32" name="object 32"/>
            <p:cNvSpPr/>
            <p:nvPr/>
          </p:nvSpPr>
          <p:spPr>
            <a:xfrm>
              <a:off x="5069585" y="3770261"/>
              <a:ext cx="1525270" cy="347345"/>
            </a:xfrm>
            <a:custGeom>
              <a:avLst/>
              <a:gdLst/>
              <a:ahLst/>
              <a:cxnLst/>
              <a:rect l="l" t="t" r="r" b="b"/>
              <a:pathLst>
                <a:path w="1525270" h="347345">
                  <a:moveTo>
                    <a:pt x="0" y="346824"/>
                  </a:moveTo>
                  <a:lnTo>
                    <a:pt x="1524850" y="0"/>
                  </a:lnTo>
                </a:path>
              </a:pathLst>
            </a:custGeom>
            <a:ln w="25908">
              <a:solidFill>
                <a:srgbClr val="00AD00"/>
              </a:solidFill>
            </a:ln>
          </p:spPr>
          <p:txBody>
            <a:bodyPr wrap="square" lIns="0" tIns="0" rIns="0" bIns="0" rtlCol="0"/>
            <a:lstStyle/>
            <a:p>
              <a:endParaRPr/>
            </a:p>
          </p:txBody>
        </p:sp>
        <p:sp>
          <p:nvSpPr>
            <p:cNvPr id="33" name="object 33"/>
            <p:cNvSpPr/>
            <p:nvPr/>
          </p:nvSpPr>
          <p:spPr>
            <a:xfrm>
              <a:off x="6573180" y="3735239"/>
              <a:ext cx="84455" cy="76200"/>
            </a:xfrm>
            <a:custGeom>
              <a:avLst/>
              <a:gdLst/>
              <a:ahLst/>
              <a:cxnLst/>
              <a:rect l="l" t="t" r="r" b="b"/>
              <a:pathLst>
                <a:path w="84454" h="76200">
                  <a:moveTo>
                    <a:pt x="0" y="0"/>
                  </a:moveTo>
                  <a:lnTo>
                    <a:pt x="17246" y="75793"/>
                  </a:lnTo>
                  <a:lnTo>
                    <a:pt x="84416" y="20662"/>
                  </a:lnTo>
                  <a:lnTo>
                    <a:pt x="0" y="0"/>
                  </a:lnTo>
                  <a:close/>
                </a:path>
              </a:pathLst>
            </a:custGeom>
            <a:solidFill>
              <a:srgbClr val="00AD00"/>
            </a:solidFill>
          </p:spPr>
          <p:txBody>
            <a:bodyPr wrap="square" lIns="0" tIns="0" rIns="0" bIns="0" rtlCol="0"/>
            <a:lstStyle/>
            <a:p>
              <a:endParaRPr/>
            </a:p>
          </p:txBody>
        </p:sp>
        <p:sp>
          <p:nvSpPr>
            <p:cNvPr id="34" name="object 34"/>
            <p:cNvSpPr/>
            <p:nvPr/>
          </p:nvSpPr>
          <p:spPr>
            <a:xfrm>
              <a:off x="3364229" y="4035691"/>
              <a:ext cx="1520190" cy="691515"/>
            </a:xfrm>
            <a:custGeom>
              <a:avLst/>
              <a:gdLst/>
              <a:ahLst/>
              <a:cxnLst/>
              <a:rect l="l" t="t" r="r" b="b"/>
              <a:pathLst>
                <a:path w="1520189" h="691514">
                  <a:moveTo>
                    <a:pt x="0" y="690994"/>
                  </a:moveTo>
                  <a:lnTo>
                    <a:pt x="1519897" y="0"/>
                  </a:lnTo>
                </a:path>
              </a:pathLst>
            </a:custGeom>
            <a:ln w="25908">
              <a:solidFill>
                <a:srgbClr val="BB3700"/>
              </a:solidFill>
            </a:ln>
          </p:spPr>
          <p:txBody>
            <a:bodyPr wrap="square" lIns="0" tIns="0" rIns="0" bIns="0" rtlCol="0"/>
            <a:lstStyle/>
            <a:p>
              <a:endParaRPr/>
            </a:p>
          </p:txBody>
        </p:sp>
        <p:sp>
          <p:nvSpPr>
            <p:cNvPr id="35" name="object 35"/>
            <p:cNvSpPr/>
            <p:nvPr/>
          </p:nvSpPr>
          <p:spPr>
            <a:xfrm>
              <a:off x="4856256" y="4005677"/>
              <a:ext cx="86995" cy="71120"/>
            </a:xfrm>
            <a:custGeom>
              <a:avLst/>
              <a:gdLst/>
              <a:ahLst/>
              <a:cxnLst/>
              <a:rect l="l" t="t" r="r" b="b"/>
              <a:pathLst>
                <a:path w="86995" h="71120">
                  <a:moveTo>
                    <a:pt x="0" y="0"/>
                  </a:moveTo>
                  <a:lnTo>
                    <a:pt x="32169" y="70751"/>
                  </a:lnTo>
                  <a:lnTo>
                    <a:pt x="86842" y="3200"/>
                  </a:lnTo>
                  <a:lnTo>
                    <a:pt x="0" y="0"/>
                  </a:lnTo>
                  <a:close/>
                </a:path>
              </a:pathLst>
            </a:custGeom>
            <a:solidFill>
              <a:srgbClr val="BB3700"/>
            </a:solidFill>
          </p:spPr>
          <p:txBody>
            <a:bodyPr wrap="square" lIns="0" tIns="0" rIns="0" bIns="0" rtlCol="0"/>
            <a:lstStyle/>
            <a:p>
              <a:endParaRPr/>
            </a:p>
          </p:txBody>
        </p:sp>
      </p:grpSp>
      <p:sp>
        <p:nvSpPr>
          <p:cNvPr id="36" name="object 36"/>
          <p:cNvSpPr txBox="1"/>
          <p:nvPr/>
        </p:nvSpPr>
        <p:spPr>
          <a:xfrm>
            <a:off x="3405187" y="3915030"/>
            <a:ext cx="351155" cy="299720"/>
          </a:xfrm>
          <a:prstGeom prst="rect">
            <a:avLst/>
          </a:prstGeom>
        </p:spPr>
        <p:txBody>
          <a:bodyPr vert="horz" wrap="square" lIns="0" tIns="12700" rIns="0" bIns="0" rtlCol="0">
            <a:spAutoFit/>
          </a:bodyPr>
          <a:lstStyle/>
          <a:p>
            <a:pPr marL="38100">
              <a:lnSpc>
                <a:spcPct val="100000"/>
              </a:lnSpc>
              <a:spcBef>
                <a:spcPts val="100"/>
              </a:spcBef>
            </a:pPr>
            <a:r>
              <a:rPr sz="1800" b="1" spc="-25" dirty="0">
                <a:latin typeface="Arial"/>
                <a:cs typeface="Arial"/>
              </a:rPr>
              <a:t>U</a:t>
            </a:r>
            <a:r>
              <a:rPr sz="1800" b="1" spc="-37" baseline="-20833" dirty="0">
                <a:latin typeface="Arial"/>
                <a:cs typeface="Arial"/>
              </a:rPr>
              <a:t>A</a:t>
            </a:r>
            <a:endParaRPr sz="1800" baseline="-20833">
              <a:latin typeface="Arial"/>
              <a:cs typeface="Arial"/>
            </a:endParaRPr>
          </a:p>
        </p:txBody>
      </p:sp>
      <p:sp>
        <p:nvSpPr>
          <p:cNvPr id="37" name="object 37"/>
          <p:cNvSpPr txBox="1"/>
          <p:nvPr/>
        </p:nvSpPr>
        <p:spPr>
          <a:xfrm>
            <a:off x="5394326" y="3429255"/>
            <a:ext cx="351155" cy="299720"/>
          </a:xfrm>
          <a:prstGeom prst="rect">
            <a:avLst/>
          </a:prstGeom>
        </p:spPr>
        <p:txBody>
          <a:bodyPr vert="horz" wrap="square" lIns="0" tIns="12700" rIns="0" bIns="0" rtlCol="0">
            <a:spAutoFit/>
          </a:bodyPr>
          <a:lstStyle/>
          <a:p>
            <a:pPr marL="38100">
              <a:lnSpc>
                <a:spcPct val="100000"/>
              </a:lnSpc>
              <a:spcBef>
                <a:spcPts val="100"/>
              </a:spcBef>
            </a:pPr>
            <a:r>
              <a:rPr sz="1800" b="1" spc="-25" dirty="0">
                <a:latin typeface="Arial"/>
                <a:cs typeface="Arial"/>
              </a:rPr>
              <a:t>U</a:t>
            </a:r>
            <a:r>
              <a:rPr sz="1800" b="1" spc="-37" baseline="-20833" dirty="0">
                <a:latin typeface="Arial"/>
                <a:cs typeface="Arial"/>
              </a:rPr>
              <a:t>B</a:t>
            </a:r>
            <a:endParaRPr sz="1800" baseline="-20833">
              <a:latin typeface="Arial"/>
              <a:cs typeface="Arial"/>
            </a:endParaRPr>
          </a:p>
        </p:txBody>
      </p:sp>
      <p:sp>
        <p:nvSpPr>
          <p:cNvPr id="38" name="object 38"/>
          <p:cNvSpPr txBox="1"/>
          <p:nvPr/>
        </p:nvSpPr>
        <p:spPr>
          <a:xfrm>
            <a:off x="7046912" y="3110166"/>
            <a:ext cx="351155" cy="299720"/>
          </a:xfrm>
          <a:prstGeom prst="rect">
            <a:avLst/>
          </a:prstGeom>
        </p:spPr>
        <p:txBody>
          <a:bodyPr vert="horz" wrap="square" lIns="0" tIns="12700" rIns="0" bIns="0" rtlCol="0">
            <a:spAutoFit/>
          </a:bodyPr>
          <a:lstStyle/>
          <a:p>
            <a:pPr marL="38100">
              <a:lnSpc>
                <a:spcPct val="100000"/>
              </a:lnSpc>
              <a:spcBef>
                <a:spcPts val="100"/>
              </a:spcBef>
            </a:pPr>
            <a:r>
              <a:rPr sz="1800" b="1" spc="-25" dirty="0">
                <a:latin typeface="Arial"/>
                <a:cs typeface="Arial"/>
              </a:rPr>
              <a:t>U</a:t>
            </a:r>
            <a:r>
              <a:rPr sz="1800" b="1" spc="-37" baseline="-20833" dirty="0">
                <a:latin typeface="Arial"/>
                <a:cs typeface="Arial"/>
              </a:rPr>
              <a:t>C</a:t>
            </a:r>
            <a:endParaRPr sz="1800" baseline="-20833">
              <a:latin typeface="Arial"/>
              <a:cs typeface="Arial"/>
            </a:endParaRPr>
          </a:p>
        </p:txBody>
      </p:sp>
      <p:grpSp>
        <p:nvGrpSpPr>
          <p:cNvPr id="39" name="object 39"/>
          <p:cNvGrpSpPr/>
          <p:nvPr/>
        </p:nvGrpSpPr>
        <p:grpSpPr>
          <a:xfrm>
            <a:off x="528827" y="2966385"/>
            <a:ext cx="5246370" cy="1670050"/>
            <a:chOff x="528827" y="2966385"/>
            <a:chExt cx="5246370" cy="1670050"/>
          </a:xfrm>
        </p:grpSpPr>
        <p:sp>
          <p:nvSpPr>
            <p:cNvPr id="40" name="object 40"/>
            <p:cNvSpPr/>
            <p:nvPr/>
          </p:nvSpPr>
          <p:spPr>
            <a:xfrm>
              <a:off x="541781" y="2999574"/>
              <a:ext cx="5172075" cy="1623695"/>
            </a:xfrm>
            <a:custGeom>
              <a:avLst/>
              <a:gdLst/>
              <a:ahLst/>
              <a:cxnLst/>
              <a:rect l="l" t="t" r="r" b="b"/>
              <a:pathLst>
                <a:path w="5172075" h="1623695">
                  <a:moveTo>
                    <a:pt x="0" y="1623479"/>
                  </a:moveTo>
                  <a:lnTo>
                    <a:pt x="5171617" y="0"/>
                  </a:lnTo>
                </a:path>
              </a:pathLst>
            </a:custGeom>
            <a:ln w="25908">
              <a:solidFill>
                <a:srgbClr val="608FFC"/>
              </a:solidFill>
            </a:ln>
          </p:spPr>
          <p:txBody>
            <a:bodyPr wrap="square" lIns="0" tIns="0" rIns="0" bIns="0" rtlCol="0"/>
            <a:lstStyle/>
            <a:p>
              <a:endParaRPr/>
            </a:p>
          </p:txBody>
        </p:sp>
        <p:sp>
          <p:nvSpPr>
            <p:cNvPr id="41" name="object 41"/>
            <p:cNvSpPr/>
            <p:nvPr/>
          </p:nvSpPr>
          <p:spPr>
            <a:xfrm>
              <a:off x="5689405" y="2966385"/>
              <a:ext cx="86360" cy="74295"/>
            </a:xfrm>
            <a:custGeom>
              <a:avLst/>
              <a:gdLst/>
              <a:ahLst/>
              <a:cxnLst/>
              <a:rect l="l" t="t" r="r" b="b"/>
              <a:pathLst>
                <a:path w="86360" h="74294">
                  <a:moveTo>
                    <a:pt x="0" y="0"/>
                  </a:moveTo>
                  <a:lnTo>
                    <a:pt x="23279" y="74155"/>
                  </a:lnTo>
                  <a:lnTo>
                    <a:pt x="85788" y="13792"/>
                  </a:lnTo>
                  <a:lnTo>
                    <a:pt x="0" y="0"/>
                  </a:lnTo>
                  <a:close/>
                </a:path>
              </a:pathLst>
            </a:custGeom>
            <a:solidFill>
              <a:srgbClr val="608FFC"/>
            </a:solidFill>
          </p:spPr>
          <p:txBody>
            <a:bodyPr wrap="square" lIns="0" tIns="0" rIns="0" bIns="0" rtlCol="0"/>
            <a:lstStyle/>
            <a:p>
              <a:endParaRPr/>
            </a:p>
          </p:txBody>
        </p:sp>
      </p:grpSp>
      <p:sp>
        <p:nvSpPr>
          <p:cNvPr id="42" name="object 42"/>
          <p:cNvSpPr txBox="1"/>
          <p:nvPr/>
        </p:nvSpPr>
        <p:spPr>
          <a:xfrm>
            <a:off x="1609258" y="3566472"/>
            <a:ext cx="244475" cy="384810"/>
          </a:xfrm>
          <a:prstGeom prst="rect">
            <a:avLst/>
          </a:prstGeom>
        </p:spPr>
        <p:txBody>
          <a:bodyPr vert="horz" wrap="square" lIns="0" tIns="13335" rIns="0" bIns="0" rtlCol="0">
            <a:spAutoFit/>
          </a:bodyPr>
          <a:lstStyle/>
          <a:p>
            <a:pPr marL="12700">
              <a:lnSpc>
                <a:spcPct val="100000"/>
              </a:lnSpc>
              <a:spcBef>
                <a:spcPts val="105"/>
              </a:spcBef>
            </a:pPr>
            <a:r>
              <a:rPr sz="2350" b="1" i="1" spc="20" dirty="0">
                <a:latin typeface="Arial"/>
                <a:cs typeface="Arial"/>
              </a:rPr>
              <a:t>U</a:t>
            </a:r>
            <a:endParaRPr sz="2350">
              <a:latin typeface="Arial"/>
              <a:cs typeface="Arial"/>
            </a:endParaRPr>
          </a:p>
        </p:txBody>
      </p:sp>
      <p:sp>
        <p:nvSpPr>
          <p:cNvPr id="46" name="Title 45">
            <a:extLst>
              <a:ext uri="{FF2B5EF4-FFF2-40B4-BE49-F238E27FC236}">
                <a16:creationId xmlns:a16="http://schemas.microsoft.com/office/drawing/2014/main" id="{AF876C38-429F-6A00-2CEA-971CA677469A}"/>
              </a:ext>
            </a:extLst>
          </p:cNvPr>
          <p:cNvSpPr>
            <a:spLocks noGrp="1"/>
          </p:cNvSpPr>
          <p:nvPr>
            <p:ph type="title"/>
          </p:nvPr>
        </p:nvSpPr>
        <p:spPr>
          <a:xfrm>
            <a:off x="1497729" y="397372"/>
            <a:ext cx="7208107" cy="679832"/>
          </a:xfrm>
        </p:spPr>
        <p:txBody>
          <a:bodyPr/>
          <a:lstStyle/>
          <a:p>
            <a:r>
              <a:rPr lang="en-US" sz="2800" dirty="0"/>
              <a:t>Apparent Power vs. Arithmetic Apparent Power</a:t>
            </a:r>
            <a:br>
              <a:rPr lang="en-US" sz="2800" dirty="0"/>
            </a:br>
            <a:endParaRPr lang="en-US" sz="2800" dirty="0"/>
          </a:p>
        </p:txBody>
      </p:sp>
      <p:sp>
        <p:nvSpPr>
          <p:cNvPr id="48" name="Footer Placeholder 6">
            <a:extLst>
              <a:ext uri="{FF2B5EF4-FFF2-40B4-BE49-F238E27FC236}">
                <a16:creationId xmlns:a16="http://schemas.microsoft.com/office/drawing/2014/main" id="{9B0E94DB-5AF5-1277-9410-06860DD1F862}"/>
              </a:ext>
            </a:extLst>
          </p:cNvPr>
          <p:cNvSpPr>
            <a:spLocks noGrp="1"/>
          </p:cNvSpPr>
          <p:nvPr>
            <p:ph type="ftr" sz="quarter" idx="3"/>
          </p:nvPr>
        </p:nvSpPr>
        <p:spPr/>
        <p:txBody>
          <a:bodyPr/>
          <a:lstStyle/>
          <a:p>
            <a:r>
              <a:rPr lang="en-US" dirty="0"/>
              <a:t>tescometering.com</a:t>
            </a:r>
          </a:p>
        </p:txBody>
      </p:sp>
      <p:sp>
        <p:nvSpPr>
          <p:cNvPr id="44" name="object 44"/>
          <p:cNvSpPr txBox="1">
            <a:spLocks noGrp="1"/>
          </p:cNvSpPr>
          <p:nvPr>
            <p:ph type="sldNum" sz="quarter" idx="4"/>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40</a:t>
            </a:fld>
            <a:endParaRPr spc="-25" dirty="0"/>
          </a:p>
        </p:txBody>
      </p:sp>
      <p:sp>
        <p:nvSpPr>
          <p:cNvPr id="45" name="object 45"/>
          <p:cNvSpPr txBox="1"/>
          <p:nvPr/>
        </p:nvSpPr>
        <p:spPr>
          <a:xfrm>
            <a:off x="8916352" y="6623642"/>
            <a:ext cx="101600" cy="194310"/>
          </a:xfrm>
          <a:prstGeom prst="rect">
            <a:avLst/>
          </a:prstGeom>
        </p:spPr>
        <p:txBody>
          <a:bodyPr vert="horz" wrap="square" lIns="0" tIns="0" rIns="0" bIns="0" rtlCol="0">
            <a:spAutoFit/>
          </a:bodyPr>
          <a:lstStyle/>
          <a:p>
            <a:pPr marL="12700">
              <a:lnSpc>
                <a:spcPts val="1410"/>
              </a:lnSpc>
            </a:pPr>
            <a:r>
              <a:rPr sz="1200" b="1" dirty="0">
                <a:latin typeface="Times New Roman"/>
                <a:cs typeface="Times New Roman"/>
              </a:rPr>
              <a:t>3</a:t>
            </a:r>
            <a:endParaRPr sz="1200">
              <a:latin typeface="Times New Roman"/>
              <a:cs typeface="Times New Roman"/>
            </a:endParaRPr>
          </a:p>
        </p:txBody>
      </p:sp>
      <p:sp>
        <p:nvSpPr>
          <p:cNvPr id="43" name="object 43"/>
          <p:cNvSpPr txBox="1"/>
          <p:nvPr/>
        </p:nvSpPr>
        <p:spPr>
          <a:xfrm>
            <a:off x="1842636" y="3716058"/>
            <a:ext cx="275590" cy="295275"/>
          </a:xfrm>
          <a:prstGeom prst="rect">
            <a:avLst/>
          </a:prstGeom>
        </p:spPr>
        <p:txBody>
          <a:bodyPr vert="horz" wrap="square" lIns="0" tIns="14604" rIns="0" bIns="0" rtlCol="0">
            <a:spAutoFit/>
          </a:bodyPr>
          <a:lstStyle/>
          <a:p>
            <a:pPr marL="12700">
              <a:lnSpc>
                <a:spcPct val="100000"/>
              </a:lnSpc>
              <a:spcBef>
                <a:spcPts val="114"/>
              </a:spcBef>
            </a:pPr>
            <a:r>
              <a:rPr sz="1750" b="1" spc="-25" dirty="0">
                <a:latin typeface="Arial"/>
                <a:cs typeface="Arial"/>
              </a:rPr>
              <a:t>3</a:t>
            </a:r>
            <a:r>
              <a:rPr sz="1750" b="1" spc="-25" dirty="0">
                <a:latin typeface="Symbol"/>
                <a:cs typeface="Symbol"/>
              </a:rPr>
              <a:t></a:t>
            </a:r>
            <a:endParaRPr sz="1750">
              <a:latin typeface="Symbol"/>
              <a:cs typeface="Symbo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0200" y="136524"/>
            <a:ext cx="7131272" cy="690574"/>
          </a:xfrm>
          <a:prstGeom prst="rect">
            <a:avLst/>
          </a:prstGeom>
        </p:spPr>
        <p:txBody>
          <a:bodyPr vert="horz" wrap="square" lIns="0" tIns="13335" rIns="0" bIns="0" rtlCol="0">
            <a:spAutoFit/>
          </a:bodyPr>
          <a:lstStyle/>
          <a:p>
            <a:pPr marL="12700">
              <a:lnSpc>
                <a:spcPct val="100000"/>
              </a:lnSpc>
              <a:spcBef>
                <a:spcPts val="105"/>
              </a:spcBef>
            </a:pPr>
            <a:r>
              <a:rPr dirty="0"/>
              <a:t>All</a:t>
            </a:r>
            <a:r>
              <a:rPr spc="-25" dirty="0"/>
              <a:t> </a:t>
            </a:r>
            <a:r>
              <a:rPr dirty="0"/>
              <a:t>KVAs</a:t>
            </a:r>
            <a:r>
              <a:rPr spc="-20" dirty="0"/>
              <a:t> </a:t>
            </a:r>
            <a:r>
              <a:rPr dirty="0"/>
              <a:t>are</a:t>
            </a:r>
            <a:r>
              <a:rPr spc="-40" dirty="0"/>
              <a:t> </a:t>
            </a:r>
            <a:r>
              <a:rPr dirty="0"/>
              <a:t>not</a:t>
            </a:r>
            <a:r>
              <a:rPr spc="-25" dirty="0"/>
              <a:t> </a:t>
            </a:r>
            <a:r>
              <a:rPr dirty="0"/>
              <a:t>Created</a:t>
            </a:r>
            <a:r>
              <a:rPr spc="-50" dirty="0"/>
              <a:t> </a:t>
            </a:r>
            <a:r>
              <a:rPr spc="-10" dirty="0"/>
              <a:t>Equal</a:t>
            </a:r>
          </a:p>
        </p:txBody>
      </p:sp>
      <p:sp>
        <p:nvSpPr>
          <p:cNvPr id="6" name="Footer Placeholder 5">
            <a:extLst>
              <a:ext uri="{FF2B5EF4-FFF2-40B4-BE49-F238E27FC236}">
                <a16:creationId xmlns:a16="http://schemas.microsoft.com/office/drawing/2014/main" id="{841076E4-0FC7-9812-8CBC-2EB754EB40B9}"/>
              </a:ext>
            </a:extLst>
          </p:cNvPr>
          <p:cNvSpPr>
            <a:spLocks noGrp="1"/>
          </p:cNvSpPr>
          <p:nvPr>
            <p:ph type="ftr" sz="quarter" idx="3"/>
          </p:nvPr>
        </p:nvSpPr>
        <p:spPr/>
        <p:txBody>
          <a:bodyPr/>
          <a:lstStyle/>
          <a:p>
            <a:r>
              <a:rPr lang="en-US"/>
              <a:t>tescometering.com</a:t>
            </a:r>
            <a:endParaRPr lang="en-US" dirty="0"/>
          </a:p>
        </p:txBody>
      </p:sp>
      <p:sp>
        <p:nvSpPr>
          <p:cNvPr id="4" name="object 4"/>
          <p:cNvSpPr txBox="1">
            <a:spLocks noGrp="1"/>
          </p:cNvSpPr>
          <p:nvPr>
            <p:ph type="sldNum" sz="quarter" idx="4"/>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41</a:t>
            </a:fld>
            <a:endParaRPr spc="-25" dirty="0"/>
          </a:p>
        </p:txBody>
      </p:sp>
      <p:sp>
        <p:nvSpPr>
          <p:cNvPr id="5" name="object 5"/>
          <p:cNvSpPr txBox="1"/>
          <p:nvPr/>
        </p:nvSpPr>
        <p:spPr>
          <a:xfrm>
            <a:off x="8916352" y="6623642"/>
            <a:ext cx="101600" cy="194310"/>
          </a:xfrm>
          <a:prstGeom prst="rect">
            <a:avLst/>
          </a:prstGeom>
        </p:spPr>
        <p:txBody>
          <a:bodyPr vert="horz" wrap="square" lIns="0" tIns="0" rIns="0" bIns="0" rtlCol="0">
            <a:spAutoFit/>
          </a:bodyPr>
          <a:lstStyle/>
          <a:p>
            <a:pPr marL="12700">
              <a:lnSpc>
                <a:spcPts val="1410"/>
              </a:lnSpc>
            </a:pPr>
            <a:r>
              <a:rPr sz="1200" b="1" dirty="0">
                <a:latin typeface="Times New Roman"/>
                <a:cs typeface="Times New Roman"/>
              </a:rPr>
              <a:t>3</a:t>
            </a:r>
            <a:endParaRPr sz="1200">
              <a:latin typeface="Times New Roman"/>
              <a:cs typeface="Times New Roman"/>
            </a:endParaRPr>
          </a:p>
        </p:txBody>
      </p:sp>
      <p:graphicFrame>
        <p:nvGraphicFramePr>
          <p:cNvPr id="3" name="object 3"/>
          <p:cNvGraphicFramePr>
            <a:graphicFrameLocks noGrp="1"/>
          </p:cNvGraphicFramePr>
          <p:nvPr>
            <p:extLst>
              <p:ext uri="{D42A27DB-BD31-4B8C-83A1-F6EECF244321}">
                <p14:modId xmlns:p14="http://schemas.microsoft.com/office/powerpoint/2010/main" val="2300791962"/>
              </p:ext>
            </p:extLst>
          </p:nvPr>
        </p:nvGraphicFramePr>
        <p:xfrm>
          <a:off x="998218" y="1981201"/>
          <a:ext cx="7136128" cy="3838575"/>
        </p:xfrm>
        <a:graphic>
          <a:graphicData uri="http://schemas.openxmlformats.org/drawingml/2006/table">
            <a:tbl>
              <a:tblPr firstRow="1" bandRow="1">
                <a:tableStyleId>{2D5ABB26-0587-4C30-8999-92F81FD0307C}</a:tableStyleId>
              </a:tblPr>
              <a:tblGrid>
                <a:gridCol w="1811655">
                  <a:extLst>
                    <a:ext uri="{9D8B030D-6E8A-4147-A177-3AD203B41FA5}">
                      <a16:colId xmlns:a16="http://schemas.microsoft.com/office/drawing/2014/main" val="20000"/>
                    </a:ext>
                  </a:extLst>
                </a:gridCol>
                <a:gridCol w="1020444">
                  <a:extLst>
                    <a:ext uri="{9D8B030D-6E8A-4147-A177-3AD203B41FA5}">
                      <a16:colId xmlns:a16="http://schemas.microsoft.com/office/drawing/2014/main" val="20001"/>
                    </a:ext>
                  </a:extLst>
                </a:gridCol>
                <a:gridCol w="285114">
                  <a:extLst>
                    <a:ext uri="{9D8B030D-6E8A-4147-A177-3AD203B41FA5}">
                      <a16:colId xmlns:a16="http://schemas.microsoft.com/office/drawing/2014/main" val="20002"/>
                    </a:ext>
                  </a:extLst>
                </a:gridCol>
                <a:gridCol w="1489075">
                  <a:extLst>
                    <a:ext uri="{9D8B030D-6E8A-4147-A177-3AD203B41FA5}">
                      <a16:colId xmlns:a16="http://schemas.microsoft.com/office/drawing/2014/main" val="20003"/>
                    </a:ext>
                  </a:extLst>
                </a:gridCol>
                <a:gridCol w="2529840">
                  <a:extLst>
                    <a:ext uri="{9D8B030D-6E8A-4147-A177-3AD203B41FA5}">
                      <a16:colId xmlns:a16="http://schemas.microsoft.com/office/drawing/2014/main" val="20004"/>
                    </a:ext>
                  </a:extLst>
                </a:gridCol>
              </a:tblGrid>
              <a:tr h="2545715">
                <a:tc gridSpan="5">
                  <a:txBody>
                    <a:bodyPr/>
                    <a:lstStyle/>
                    <a:p>
                      <a:pPr marL="1905" algn="ctr">
                        <a:lnSpc>
                          <a:spcPct val="100000"/>
                        </a:lnSpc>
                        <a:spcBef>
                          <a:spcPts val="35"/>
                        </a:spcBef>
                      </a:pPr>
                      <a:r>
                        <a:rPr sz="1800" b="1" dirty="0">
                          <a:latin typeface="Arial"/>
                          <a:cs typeface="Arial"/>
                        </a:rPr>
                        <a:t>Power</a:t>
                      </a:r>
                      <a:r>
                        <a:rPr sz="1800" b="1" spc="30" dirty="0">
                          <a:latin typeface="Arial"/>
                          <a:cs typeface="Arial"/>
                        </a:rPr>
                        <a:t> </a:t>
                      </a:r>
                      <a:r>
                        <a:rPr sz="1800" b="1" spc="-10" dirty="0">
                          <a:latin typeface="Arial"/>
                          <a:cs typeface="Arial"/>
                        </a:rPr>
                        <a:t>Calculations</a:t>
                      </a:r>
                      <a:endParaRPr sz="1800" dirty="0">
                        <a:latin typeface="Arial"/>
                        <a:cs typeface="Arial"/>
                      </a:endParaRPr>
                    </a:p>
                    <a:p>
                      <a:pPr marL="67945" marR="299085">
                        <a:lnSpc>
                          <a:spcPct val="152200"/>
                        </a:lnSpc>
                        <a:tabLst>
                          <a:tab pos="1388110" algn="l"/>
                          <a:tab pos="2070735" algn="l"/>
                          <a:tab pos="2167890" algn="l"/>
                          <a:tab pos="3387090" algn="l"/>
                          <a:tab pos="3488054" algn="l"/>
                          <a:tab pos="4706620" algn="l"/>
                          <a:tab pos="4807585" algn="l"/>
                          <a:tab pos="6127115" algn="l"/>
                          <a:tab pos="6206490" algn="l"/>
                        </a:tabLst>
                      </a:pPr>
                      <a:r>
                        <a:rPr sz="1800" b="1" u="sng" spc="-10" dirty="0">
                          <a:uFill>
                            <a:solidFill>
                              <a:srgbClr val="CECECE"/>
                            </a:solidFill>
                          </a:uFill>
                          <a:latin typeface="Arial"/>
                          <a:cs typeface="Arial"/>
                        </a:rPr>
                        <a:t>POWERS</a:t>
                      </a:r>
                      <a:r>
                        <a:rPr sz="1800" b="1" dirty="0">
                          <a:latin typeface="Arial"/>
                          <a:cs typeface="Arial"/>
                        </a:rPr>
                        <a:t>		</a:t>
                      </a:r>
                      <a:r>
                        <a:rPr sz="1800" b="1" u="sng" dirty="0">
                          <a:uFill>
                            <a:solidFill>
                              <a:srgbClr val="CECECE"/>
                            </a:solidFill>
                          </a:uFill>
                          <a:latin typeface="Arial"/>
                          <a:cs typeface="Arial"/>
                        </a:rPr>
                        <a:t>Phase</a:t>
                      </a:r>
                      <a:r>
                        <a:rPr sz="1800" b="1" u="sng" spc="5" dirty="0">
                          <a:uFill>
                            <a:solidFill>
                              <a:srgbClr val="CECECE"/>
                            </a:solidFill>
                          </a:uFill>
                          <a:latin typeface="Arial"/>
                          <a:cs typeface="Arial"/>
                        </a:rPr>
                        <a:t> </a:t>
                      </a:r>
                      <a:r>
                        <a:rPr sz="1800" b="1" u="sng" spc="-50" dirty="0">
                          <a:uFill>
                            <a:solidFill>
                              <a:srgbClr val="CECECE"/>
                            </a:solidFill>
                          </a:uFill>
                          <a:latin typeface="Arial"/>
                          <a:cs typeface="Arial"/>
                        </a:rPr>
                        <a:t>A</a:t>
                      </a:r>
                      <a:r>
                        <a:rPr sz="1800" b="1" dirty="0">
                          <a:latin typeface="Arial"/>
                          <a:cs typeface="Arial"/>
                        </a:rPr>
                        <a:t>	</a:t>
                      </a:r>
                      <a:r>
                        <a:rPr sz="1800" b="1" u="sng" dirty="0">
                          <a:uFill>
                            <a:solidFill>
                              <a:srgbClr val="CECECE"/>
                            </a:solidFill>
                          </a:uFill>
                          <a:latin typeface="Arial"/>
                          <a:cs typeface="Arial"/>
                        </a:rPr>
                        <a:t>Phase</a:t>
                      </a:r>
                      <a:r>
                        <a:rPr sz="1800" b="1" u="sng" spc="15" dirty="0">
                          <a:uFill>
                            <a:solidFill>
                              <a:srgbClr val="CECECE"/>
                            </a:solidFill>
                          </a:uFill>
                          <a:latin typeface="Arial"/>
                          <a:cs typeface="Arial"/>
                        </a:rPr>
                        <a:t> </a:t>
                      </a:r>
                      <a:r>
                        <a:rPr sz="1800" b="1" u="sng" spc="-50" dirty="0">
                          <a:uFill>
                            <a:solidFill>
                              <a:srgbClr val="CECECE"/>
                            </a:solidFill>
                          </a:uFill>
                          <a:latin typeface="Arial"/>
                          <a:cs typeface="Arial"/>
                        </a:rPr>
                        <a:t>B</a:t>
                      </a:r>
                      <a:r>
                        <a:rPr sz="1800" b="1" dirty="0">
                          <a:latin typeface="Arial"/>
                          <a:cs typeface="Arial"/>
                        </a:rPr>
                        <a:t>	</a:t>
                      </a:r>
                      <a:r>
                        <a:rPr sz="1800" b="1" u="sng" dirty="0">
                          <a:uFill>
                            <a:solidFill>
                              <a:srgbClr val="CECECE"/>
                            </a:solidFill>
                          </a:uFill>
                          <a:latin typeface="Arial"/>
                          <a:cs typeface="Arial"/>
                        </a:rPr>
                        <a:t>Phase</a:t>
                      </a:r>
                      <a:r>
                        <a:rPr sz="1800" b="1" u="sng" spc="15" dirty="0">
                          <a:uFill>
                            <a:solidFill>
                              <a:srgbClr val="CECECE"/>
                            </a:solidFill>
                          </a:uFill>
                          <a:latin typeface="Arial"/>
                          <a:cs typeface="Arial"/>
                        </a:rPr>
                        <a:t> </a:t>
                      </a:r>
                      <a:r>
                        <a:rPr sz="1800" b="1" u="sng" spc="-50" dirty="0">
                          <a:uFill>
                            <a:solidFill>
                              <a:srgbClr val="CECECE"/>
                            </a:solidFill>
                          </a:uFill>
                          <a:latin typeface="Arial"/>
                          <a:cs typeface="Arial"/>
                        </a:rPr>
                        <a:t>C</a:t>
                      </a:r>
                      <a:r>
                        <a:rPr sz="1800" b="1" dirty="0">
                          <a:latin typeface="Arial"/>
                          <a:cs typeface="Arial"/>
                        </a:rPr>
                        <a:t>		</a:t>
                      </a:r>
                      <a:r>
                        <a:rPr sz="1800" b="1" u="sng" spc="-10" dirty="0">
                          <a:uFill>
                            <a:solidFill>
                              <a:srgbClr val="CECECE"/>
                            </a:solidFill>
                          </a:uFill>
                          <a:latin typeface="Arial"/>
                          <a:cs typeface="Arial"/>
                        </a:rPr>
                        <a:t>Total</a:t>
                      </a:r>
                      <a:r>
                        <a:rPr sz="1800" b="1" spc="-10" dirty="0">
                          <a:latin typeface="Arial"/>
                          <a:cs typeface="Arial"/>
                        </a:rPr>
                        <a:t> Active</a:t>
                      </a:r>
                      <a:r>
                        <a:rPr sz="1800" b="1" dirty="0">
                          <a:latin typeface="Arial"/>
                          <a:cs typeface="Arial"/>
                        </a:rPr>
                        <a:t>	</a:t>
                      </a:r>
                      <a:r>
                        <a:rPr sz="1800" b="1" spc="-25" dirty="0">
                          <a:latin typeface="Arial"/>
                          <a:cs typeface="Arial"/>
                        </a:rPr>
                        <a:t>(P)</a:t>
                      </a:r>
                      <a:r>
                        <a:rPr sz="1800" b="1" dirty="0">
                          <a:latin typeface="Arial"/>
                          <a:cs typeface="Arial"/>
                        </a:rPr>
                        <a:t>		</a:t>
                      </a:r>
                      <a:r>
                        <a:rPr sz="1800" b="1" spc="-10" dirty="0">
                          <a:latin typeface="Arial"/>
                          <a:cs typeface="Arial"/>
                        </a:rPr>
                        <a:t>3626.4</a:t>
                      </a:r>
                      <a:r>
                        <a:rPr sz="1800" b="1" dirty="0">
                          <a:latin typeface="Arial"/>
                          <a:cs typeface="Arial"/>
                        </a:rPr>
                        <a:t>		</a:t>
                      </a:r>
                      <a:r>
                        <a:rPr sz="1800" b="1" spc="-10" dirty="0">
                          <a:latin typeface="Arial"/>
                          <a:cs typeface="Arial"/>
                        </a:rPr>
                        <a:t>2880.0</a:t>
                      </a:r>
                      <a:r>
                        <a:rPr sz="1800" b="1" dirty="0">
                          <a:latin typeface="Arial"/>
                          <a:cs typeface="Arial"/>
                        </a:rPr>
                        <a:t>		</a:t>
                      </a:r>
                      <a:r>
                        <a:rPr sz="1800" b="1" spc="-10" dirty="0">
                          <a:latin typeface="Arial"/>
                          <a:cs typeface="Arial"/>
                        </a:rPr>
                        <a:t>2833.0</a:t>
                      </a:r>
                      <a:r>
                        <a:rPr sz="1800" b="1" dirty="0">
                          <a:latin typeface="Arial"/>
                          <a:cs typeface="Arial"/>
                        </a:rPr>
                        <a:t>	</a:t>
                      </a:r>
                      <a:r>
                        <a:rPr sz="1800" b="1" spc="-10" dirty="0">
                          <a:latin typeface="Arial"/>
                          <a:cs typeface="Arial"/>
                        </a:rPr>
                        <a:t>9339.4</a:t>
                      </a:r>
                      <a:endParaRPr sz="1800" dirty="0">
                        <a:latin typeface="Arial"/>
                        <a:cs typeface="Arial"/>
                      </a:endParaRPr>
                    </a:p>
                    <a:p>
                      <a:pPr marL="67945">
                        <a:lnSpc>
                          <a:spcPct val="100000"/>
                        </a:lnSpc>
                        <a:spcBef>
                          <a:spcPts val="1125"/>
                        </a:spcBef>
                        <a:tabLst>
                          <a:tab pos="1363345" algn="l"/>
                          <a:tab pos="2232025" algn="l"/>
                          <a:tab pos="3488054" algn="l"/>
                          <a:tab pos="4807585" algn="l"/>
                          <a:tab pos="6127115" algn="l"/>
                        </a:tabLst>
                      </a:pPr>
                      <a:r>
                        <a:rPr sz="1800" b="1" spc="-10" dirty="0">
                          <a:latin typeface="Arial"/>
                          <a:cs typeface="Arial"/>
                        </a:rPr>
                        <a:t>Reactive</a:t>
                      </a:r>
                      <a:r>
                        <a:rPr sz="1800" b="1" dirty="0">
                          <a:latin typeface="Arial"/>
                          <a:cs typeface="Arial"/>
                        </a:rPr>
                        <a:t>	</a:t>
                      </a:r>
                      <a:r>
                        <a:rPr sz="1800" b="1" spc="-25" dirty="0">
                          <a:latin typeface="Arial"/>
                          <a:cs typeface="Arial"/>
                        </a:rPr>
                        <a:t>(Q)</a:t>
                      </a:r>
                      <a:r>
                        <a:rPr sz="1800" b="1" dirty="0">
                          <a:latin typeface="Arial"/>
                          <a:cs typeface="Arial"/>
                        </a:rPr>
                        <a:t>	</a:t>
                      </a:r>
                      <a:r>
                        <a:rPr sz="1800" b="1" spc="-20" dirty="0">
                          <a:latin typeface="Arial"/>
                          <a:cs typeface="Arial"/>
                        </a:rPr>
                        <a:t>317.3</a:t>
                      </a:r>
                      <a:r>
                        <a:rPr sz="1800" b="1" dirty="0">
                          <a:latin typeface="Arial"/>
                          <a:cs typeface="Arial"/>
                        </a:rPr>
                        <a:t>	</a:t>
                      </a:r>
                      <a:r>
                        <a:rPr sz="1800" b="1" spc="-10" dirty="0">
                          <a:latin typeface="Arial"/>
                          <a:cs typeface="Arial"/>
                        </a:rPr>
                        <a:t>2146.0</a:t>
                      </a:r>
                      <a:r>
                        <a:rPr sz="1800" b="1" dirty="0">
                          <a:latin typeface="Arial"/>
                          <a:cs typeface="Arial"/>
                        </a:rPr>
                        <a:t>	</a:t>
                      </a:r>
                      <a:r>
                        <a:rPr sz="1800" b="1" spc="-10" dirty="0">
                          <a:latin typeface="Arial"/>
                          <a:cs typeface="Arial"/>
                        </a:rPr>
                        <a:t>2112.0</a:t>
                      </a:r>
                      <a:r>
                        <a:rPr sz="1800" b="1" dirty="0">
                          <a:latin typeface="Arial"/>
                          <a:cs typeface="Arial"/>
                        </a:rPr>
                        <a:t>	</a:t>
                      </a:r>
                      <a:r>
                        <a:rPr sz="1800" b="1" spc="-10" dirty="0">
                          <a:latin typeface="Arial"/>
                          <a:cs typeface="Arial"/>
                        </a:rPr>
                        <a:t>4575.3</a:t>
                      </a:r>
                      <a:endParaRPr sz="1800" dirty="0">
                        <a:latin typeface="Arial"/>
                        <a:cs typeface="Arial"/>
                      </a:endParaRPr>
                    </a:p>
                    <a:p>
                      <a:pPr marL="67945">
                        <a:lnSpc>
                          <a:spcPct val="100000"/>
                        </a:lnSpc>
                        <a:spcBef>
                          <a:spcPts val="1130"/>
                        </a:spcBef>
                        <a:tabLst>
                          <a:tab pos="1375410" algn="l"/>
                          <a:tab pos="2360295" algn="l"/>
                          <a:tab pos="3488054" algn="l"/>
                          <a:tab pos="4807585" algn="l"/>
                          <a:tab pos="6127115" algn="l"/>
                        </a:tabLst>
                      </a:pPr>
                      <a:r>
                        <a:rPr sz="1800" b="1" spc="-10" dirty="0">
                          <a:latin typeface="Arial"/>
                          <a:cs typeface="Arial"/>
                        </a:rPr>
                        <a:t>Distortion</a:t>
                      </a:r>
                      <a:r>
                        <a:rPr sz="1800" b="1" dirty="0">
                          <a:latin typeface="Arial"/>
                          <a:cs typeface="Arial"/>
                        </a:rPr>
                        <a:t>	</a:t>
                      </a:r>
                      <a:r>
                        <a:rPr sz="1800" b="1" spc="-25" dirty="0">
                          <a:latin typeface="Arial"/>
                          <a:cs typeface="Arial"/>
                        </a:rPr>
                        <a:t>(D)</a:t>
                      </a:r>
                      <a:r>
                        <a:rPr sz="1800" b="1" dirty="0">
                          <a:latin typeface="Arial"/>
                          <a:cs typeface="Arial"/>
                        </a:rPr>
                        <a:t>	</a:t>
                      </a:r>
                      <a:r>
                        <a:rPr sz="1800" b="1" spc="-25" dirty="0">
                          <a:latin typeface="Arial"/>
                          <a:cs typeface="Arial"/>
                        </a:rPr>
                        <a:t>0.0</a:t>
                      </a:r>
                      <a:r>
                        <a:rPr sz="1800" b="1" dirty="0">
                          <a:latin typeface="Arial"/>
                          <a:cs typeface="Arial"/>
                        </a:rPr>
                        <a:t>	</a:t>
                      </a:r>
                      <a:r>
                        <a:rPr sz="1800" b="1" spc="-10" dirty="0">
                          <a:latin typeface="Arial"/>
                          <a:cs typeface="Arial"/>
                        </a:rPr>
                        <a:t>1102.6</a:t>
                      </a:r>
                      <a:r>
                        <a:rPr sz="1800" b="1" dirty="0">
                          <a:latin typeface="Arial"/>
                          <a:cs typeface="Arial"/>
                        </a:rPr>
                        <a:t>	</a:t>
                      </a:r>
                      <a:r>
                        <a:rPr sz="1800" b="1" spc="-10" dirty="0">
                          <a:latin typeface="Arial"/>
                          <a:cs typeface="Arial"/>
                        </a:rPr>
                        <a:t>1784.5</a:t>
                      </a:r>
                      <a:r>
                        <a:rPr sz="1800" b="1" dirty="0">
                          <a:latin typeface="Arial"/>
                          <a:cs typeface="Arial"/>
                        </a:rPr>
                        <a:t>	</a:t>
                      </a:r>
                      <a:r>
                        <a:rPr sz="1800" b="1" spc="-10" dirty="0">
                          <a:latin typeface="Arial"/>
                          <a:cs typeface="Arial"/>
                        </a:rPr>
                        <a:t>2887.1</a:t>
                      </a:r>
                      <a:endParaRPr sz="1800" dirty="0">
                        <a:latin typeface="Arial"/>
                        <a:cs typeface="Arial"/>
                      </a:endParaRPr>
                    </a:p>
                    <a:p>
                      <a:pPr marL="67945">
                        <a:lnSpc>
                          <a:spcPct val="100000"/>
                        </a:lnSpc>
                        <a:spcBef>
                          <a:spcPts val="1125"/>
                        </a:spcBef>
                        <a:tabLst>
                          <a:tab pos="1375410" algn="l"/>
                          <a:tab pos="2265680" algn="l"/>
                          <a:tab pos="3585210" algn="l"/>
                          <a:tab pos="4904740" algn="l"/>
                        </a:tabLst>
                      </a:pPr>
                      <a:r>
                        <a:rPr sz="1800" b="1" spc="-10" dirty="0">
                          <a:latin typeface="Arial"/>
                          <a:cs typeface="Arial"/>
                        </a:rPr>
                        <a:t>Apparent</a:t>
                      </a:r>
                      <a:r>
                        <a:rPr sz="1800" b="1" dirty="0">
                          <a:latin typeface="Arial"/>
                          <a:cs typeface="Arial"/>
                        </a:rPr>
                        <a:t>	</a:t>
                      </a:r>
                      <a:r>
                        <a:rPr sz="1800" b="1" spc="-25" dirty="0">
                          <a:latin typeface="Arial"/>
                          <a:cs typeface="Arial"/>
                        </a:rPr>
                        <a:t>(U)</a:t>
                      </a:r>
                      <a:r>
                        <a:rPr sz="1800" b="1" dirty="0">
                          <a:latin typeface="Arial"/>
                          <a:cs typeface="Arial"/>
                        </a:rPr>
                        <a:t>	</a:t>
                      </a:r>
                      <a:r>
                        <a:rPr sz="1800" b="1" spc="-20" dirty="0">
                          <a:latin typeface="Arial"/>
                          <a:cs typeface="Arial"/>
                        </a:rPr>
                        <a:t>3640</a:t>
                      </a:r>
                      <a:r>
                        <a:rPr sz="1800" b="1" dirty="0">
                          <a:latin typeface="Arial"/>
                          <a:cs typeface="Arial"/>
                        </a:rPr>
                        <a:t>	</a:t>
                      </a:r>
                      <a:r>
                        <a:rPr sz="1800" b="1" spc="-20" dirty="0">
                          <a:latin typeface="Arial"/>
                          <a:cs typeface="Arial"/>
                        </a:rPr>
                        <a:t>3757</a:t>
                      </a:r>
                      <a:r>
                        <a:rPr sz="1800" b="1" dirty="0">
                          <a:latin typeface="Arial"/>
                          <a:cs typeface="Arial"/>
                        </a:rPr>
                        <a:t>	</a:t>
                      </a:r>
                      <a:r>
                        <a:rPr sz="1800" b="1" spc="-20" dirty="0">
                          <a:latin typeface="Arial"/>
                          <a:cs typeface="Arial"/>
                        </a:rPr>
                        <a:t>3959</a:t>
                      </a:r>
                      <a:endParaRPr sz="1800" dirty="0">
                        <a:latin typeface="Arial"/>
                        <a:cs typeface="Arial"/>
                      </a:endParaRPr>
                    </a:p>
                  </a:txBody>
                  <a:tcPr marL="0" marR="0" marT="4445" marB="0">
                    <a:lnL w="28575">
                      <a:solidFill>
                        <a:srgbClr val="CECECE"/>
                      </a:solidFill>
                      <a:prstDash val="solid"/>
                    </a:lnL>
                    <a:lnR w="28575">
                      <a:solidFill>
                        <a:srgbClr val="CECECE"/>
                      </a:solidFill>
                      <a:prstDash val="solid"/>
                    </a:lnR>
                    <a:lnT w="28575">
                      <a:solidFill>
                        <a:srgbClr val="CECECE"/>
                      </a:solidFill>
                      <a:prstDash val="solid"/>
                    </a:lnT>
                    <a:lnB w="19050">
                      <a:solidFill>
                        <a:srgbClr val="CECECE"/>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75920">
                <a:tc>
                  <a:txBody>
                    <a:bodyPr/>
                    <a:lstStyle/>
                    <a:p>
                      <a:pPr marL="67945">
                        <a:lnSpc>
                          <a:spcPct val="100000"/>
                        </a:lnSpc>
                        <a:spcBef>
                          <a:spcPts val="140"/>
                        </a:spcBef>
                        <a:tabLst>
                          <a:tab pos="1388110" algn="l"/>
                        </a:tabLst>
                      </a:pPr>
                      <a:r>
                        <a:rPr sz="1800" b="1" spc="-10" dirty="0">
                          <a:latin typeface="Arial"/>
                          <a:cs typeface="Arial"/>
                        </a:rPr>
                        <a:t>PHASOR</a:t>
                      </a:r>
                      <a:r>
                        <a:rPr sz="1800" b="1" dirty="0">
                          <a:latin typeface="Arial"/>
                          <a:cs typeface="Arial"/>
                        </a:rPr>
                        <a:t>	</a:t>
                      </a:r>
                      <a:r>
                        <a:rPr sz="1800" b="1" spc="-25" dirty="0">
                          <a:latin typeface="Arial"/>
                          <a:cs typeface="Arial"/>
                        </a:rPr>
                        <a:t>(S)</a:t>
                      </a:r>
                      <a:endParaRPr sz="1800">
                        <a:latin typeface="Arial"/>
                        <a:cs typeface="Arial"/>
                      </a:endParaRPr>
                    </a:p>
                  </a:txBody>
                  <a:tcPr marL="0" marR="0" marT="17780" marB="0">
                    <a:lnL w="28575">
                      <a:solidFill>
                        <a:srgbClr val="CECECE"/>
                      </a:solidFill>
                      <a:prstDash val="solid"/>
                    </a:lnL>
                    <a:lnT w="19050">
                      <a:solidFill>
                        <a:srgbClr val="CECECE"/>
                      </a:solidFill>
                      <a:prstDash val="solid"/>
                    </a:lnT>
                  </a:tcPr>
                </a:tc>
                <a:tc>
                  <a:txBody>
                    <a:bodyPr/>
                    <a:lstStyle/>
                    <a:p>
                      <a:pPr marL="54610" algn="ctr">
                        <a:lnSpc>
                          <a:spcPct val="100000"/>
                        </a:lnSpc>
                        <a:spcBef>
                          <a:spcPts val="140"/>
                        </a:spcBef>
                      </a:pPr>
                      <a:r>
                        <a:rPr sz="1800" b="1" spc="-10" dirty="0">
                          <a:latin typeface="Arial"/>
                          <a:cs typeface="Arial"/>
                        </a:rPr>
                        <a:t>(VA)</a:t>
                      </a:r>
                      <a:r>
                        <a:rPr sz="1200" b="1" spc="-10" dirty="0">
                          <a:latin typeface="Arial"/>
                          <a:cs typeface="Arial"/>
                        </a:rPr>
                        <a:t>Total</a:t>
                      </a:r>
                      <a:endParaRPr sz="1200">
                        <a:latin typeface="Arial"/>
                        <a:cs typeface="Arial"/>
                      </a:endParaRPr>
                    </a:p>
                  </a:txBody>
                  <a:tcPr marL="0" marR="0" marT="17780" marB="0">
                    <a:lnT w="19050">
                      <a:solidFill>
                        <a:srgbClr val="CECECE"/>
                      </a:solidFill>
                      <a:prstDash val="solid"/>
                    </a:lnT>
                  </a:tcPr>
                </a:tc>
                <a:tc>
                  <a:txBody>
                    <a:bodyPr/>
                    <a:lstStyle/>
                    <a:p>
                      <a:pPr marL="64135">
                        <a:lnSpc>
                          <a:spcPct val="100000"/>
                        </a:lnSpc>
                        <a:spcBef>
                          <a:spcPts val="740"/>
                        </a:spcBef>
                      </a:pPr>
                      <a:r>
                        <a:rPr sz="1200" b="1" dirty="0">
                          <a:latin typeface="Arial"/>
                          <a:cs typeface="Arial"/>
                        </a:rPr>
                        <a:t>=</a:t>
                      </a:r>
                      <a:endParaRPr sz="1200">
                        <a:latin typeface="Arial"/>
                        <a:cs typeface="Arial"/>
                      </a:endParaRPr>
                    </a:p>
                  </a:txBody>
                  <a:tcPr marL="0" marR="0" marT="93980" marB="0">
                    <a:lnT w="19050">
                      <a:solidFill>
                        <a:srgbClr val="CECECE"/>
                      </a:solidFill>
                      <a:prstDash val="solid"/>
                    </a:lnT>
                  </a:tcPr>
                </a:tc>
                <a:tc>
                  <a:txBody>
                    <a:bodyPr/>
                    <a:lstStyle/>
                    <a:p>
                      <a:pPr marL="132080">
                        <a:lnSpc>
                          <a:spcPct val="100000"/>
                        </a:lnSpc>
                        <a:spcBef>
                          <a:spcPts val="140"/>
                        </a:spcBef>
                      </a:pPr>
                      <a:r>
                        <a:rPr sz="1800" b="1" spc="-10" dirty="0">
                          <a:latin typeface="Arial"/>
                          <a:cs typeface="Arial"/>
                        </a:rPr>
                        <a:t>10,400</a:t>
                      </a:r>
                      <a:endParaRPr sz="1800">
                        <a:latin typeface="Arial"/>
                        <a:cs typeface="Arial"/>
                      </a:endParaRPr>
                    </a:p>
                  </a:txBody>
                  <a:tcPr marL="0" marR="0" marT="17780" marB="0">
                    <a:lnT w="19050">
                      <a:solidFill>
                        <a:srgbClr val="CECECE"/>
                      </a:solidFill>
                      <a:prstDash val="solid"/>
                    </a:lnT>
                  </a:tcPr>
                </a:tc>
                <a:tc>
                  <a:txBody>
                    <a:bodyPr/>
                    <a:lstStyle/>
                    <a:p>
                      <a:pPr marL="654050">
                        <a:lnSpc>
                          <a:spcPct val="100000"/>
                        </a:lnSpc>
                        <a:spcBef>
                          <a:spcPts val="140"/>
                        </a:spcBef>
                        <a:tabLst>
                          <a:tab pos="1281430" algn="l"/>
                        </a:tabLst>
                      </a:pPr>
                      <a:r>
                        <a:rPr sz="1800" b="1" dirty="0">
                          <a:latin typeface="Arial"/>
                          <a:cs typeface="Arial"/>
                        </a:rPr>
                        <a:t>PF</a:t>
                      </a:r>
                      <a:r>
                        <a:rPr sz="1800" b="1" spc="5" dirty="0">
                          <a:latin typeface="Arial"/>
                          <a:cs typeface="Arial"/>
                        </a:rPr>
                        <a:t> </a:t>
                      </a:r>
                      <a:r>
                        <a:rPr sz="1800" b="1" spc="-50" dirty="0">
                          <a:latin typeface="Arial"/>
                          <a:cs typeface="Arial"/>
                        </a:rPr>
                        <a:t>=</a:t>
                      </a:r>
                      <a:r>
                        <a:rPr sz="1800" b="1" dirty="0">
                          <a:latin typeface="Arial"/>
                          <a:cs typeface="Arial"/>
                        </a:rPr>
                        <a:t>	</a:t>
                      </a:r>
                      <a:r>
                        <a:rPr sz="1800" b="1" spc="-20" dirty="0">
                          <a:latin typeface="Arial"/>
                          <a:cs typeface="Arial"/>
                        </a:rPr>
                        <a:t>89.8</a:t>
                      </a:r>
                      <a:endParaRPr sz="1800">
                        <a:latin typeface="Arial"/>
                        <a:cs typeface="Arial"/>
                      </a:endParaRPr>
                    </a:p>
                  </a:txBody>
                  <a:tcPr marL="0" marR="0" marT="17780" marB="0">
                    <a:lnR w="28575">
                      <a:solidFill>
                        <a:srgbClr val="CECECE"/>
                      </a:solidFill>
                      <a:prstDash val="solid"/>
                    </a:lnR>
                    <a:lnT w="19050">
                      <a:solidFill>
                        <a:srgbClr val="CECECE"/>
                      </a:solidFill>
                      <a:prstDash val="solid"/>
                    </a:lnT>
                  </a:tcPr>
                </a:tc>
                <a:extLst>
                  <a:ext uri="{0D108BD9-81ED-4DB2-BD59-A6C34878D82A}">
                    <a16:rowId xmlns:a16="http://schemas.microsoft.com/office/drawing/2014/main" val="10001"/>
                  </a:ext>
                </a:extLst>
              </a:tr>
              <a:tr h="417195">
                <a:tc>
                  <a:txBody>
                    <a:bodyPr/>
                    <a:lstStyle/>
                    <a:p>
                      <a:pPr marL="67945">
                        <a:lnSpc>
                          <a:spcPct val="100000"/>
                        </a:lnSpc>
                        <a:spcBef>
                          <a:spcPts val="465"/>
                        </a:spcBef>
                      </a:pPr>
                      <a:r>
                        <a:rPr sz="1800" b="1" dirty="0">
                          <a:latin typeface="Arial"/>
                          <a:cs typeface="Arial"/>
                        </a:rPr>
                        <a:t>APPARENT</a:t>
                      </a:r>
                      <a:r>
                        <a:rPr sz="1800" b="1" spc="-114" dirty="0">
                          <a:latin typeface="Arial"/>
                          <a:cs typeface="Arial"/>
                        </a:rPr>
                        <a:t> </a:t>
                      </a:r>
                      <a:r>
                        <a:rPr sz="1800" b="1" spc="-25" dirty="0">
                          <a:latin typeface="Arial"/>
                          <a:cs typeface="Arial"/>
                        </a:rPr>
                        <a:t>(U)</a:t>
                      </a:r>
                      <a:endParaRPr sz="1800">
                        <a:latin typeface="Arial"/>
                        <a:cs typeface="Arial"/>
                      </a:endParaRPr>
                    </a:p>
                  </a:txBody>
                  <a:tcPr marL="0" marR="0" marT="59055" marB="0">
                    <a:lnL w="28575">
                      <a:solidFill>
                        <a:srgbClr val="CECECE"/>
                      </a:solidFill>
                      <a:prstDash val="solid"/>
                    </a:lnL>
                  </a:tcPr>
                </a:tc>
                <a:tc>
                  <a:txBody>
                    <a:bodyPr/>
                    <a:lstStyle/>
                    <a:p>
                      <a:pPr marL="54610" algn="ctr">
                        <a:lnSpc>
                          <a:spcPct val="100000"/>
                        </a:lnSpc>
                        <a:spcBef>
                          <a:spcPts val="465"/>
                        </a:spcBef>
                      </a:pPr>
                      <a:r>
                        <a:rPr sz="1800" b="1" spc="-10" dirty="0">
                          <a:latin typeface="Arial"/>
                          <a:cs typeface="Arial"/>
                        </a:rPr>
                        <a:t>(VA)</a:t>
                      </a:r>
                      <a:r>
                        <a:rPr sz="1200" b="1" spc="-10" dirty="0">
                          <a:latin typeface="Arial"/>
                          <a:cs typeface="Arial"/>
                        </a:rPr>
                        <a:t>Total</a:t>
                      </a:r>
                      <a:endParaRPr sz="1200">
                        <a:latin typeface="Arial"/>
                        <a:cs typeface="Arial"/>
                      </a:endParaRPr>
                    </a:p>
                  </a:txBody>
                  <a:tcPr marL="0" marR="0" marT="59055" marB="0"/>
                </a:tc>
                <a:tc>
                  <a:txBody>
                    <a:bodyPr/>
                    <a:lstStyle/>
                    <a:p>
                      <a:pPr marL="64135">
                        <a:lnSpc>
                          <a:spcPct val="100000"/>
                        </a:lnSpc>
                        <a:spcBef>
                          <a:spcPts val="1065"/>
                        </a:spcBef>
                      </a:pPr>
                      <a:r>
                        <a:rPr sz="1200" b="1" dirty="0">
                          <a:latin typeface="Arial"/>
                          <a:cs typeface="Arial"/>
                        </a:rPr>
                        <a:t>=</a:t>
                      </a:r>
                      <a:endParaRPr sz="1200">
                        <a:latin typeface="Arial"/>
                        <a:cs typeface="Arial"/>
                      </a:endParaRPr>
                    </a:p>
                  </a:txBody>
                  <a:tcPr marL="0" marR="0" marT="135255" marB="0"/>
                </a:tc>
                <a:tc>
                  <a:txBody>
                    <a:bodyPr/>
                    <a:lstStyle/>
                    <a:p>
                      <a:pPr marL="132080">
                        <a:lnSpc>
                          <a:spcPct val="100000"/>
                        </a:lnSpc>
                        <a:spcBef>
                          <a:spcPts val="465"/>
                        </a:spcBef>
                      </a:pPr>
                      <a:r>
                        <a:rPr sz="1800" b="1" spc="-10" dirty="0">
                          <a:latin typeface="Arial"/>
                          <a:cs typeface="Arial"/>
                        </a:rPr>
                        <a:t>10,793</a:t>
                      </a:r>
                      <a:endParaRPr sz="1800">
                        <a:latin typeface="Arial"/>
                        <a:cs typeface="Arial"/>
                      </a:endParaRPr>
                    </a:p>
                  </a:txBody>
                  <a:tcPr marL="0" marR="0" marT="59055" marB="0"/>
                </a:tc>
                <a:tc>
                  <a:txBody>
                    <a:bodyPr/>
                    <a:lstStyle/>
                    <a:p>
                      <a:pPr marL="654050">
                        <a:lnSpc>
                          <a:spcPct val="100000"/>
                        </a:lnSpc>
                        <a:spcBef>
                          <a:spcPts val="465"/>
                        </a:spcBef>
                        <a:tabLst>
                          <a:tab pos="1281430" algn="l"/>
                        </a:tabLst>
                      </a:pPr>
                      <a:r>
                        <a:rPr sz="1800" b="1" dirty="0">
                          <a:latin typeface="Arial"/>
                          <a:cs typeface="Arial"/>
                        </a:rPr>
                        <a:t>PF</a:t>
                      </a:r>
                      <a:r>
                        <a:rPr sz="1800" b="1" spc="5" dirty="0">
                          <a:latin typeface="Arial"/>
                          <a:cs typeface="Arial"/>
                        </a:rPr>
                        <a:t> </a:t>
                      </a:r>
                      <a:r>
                        <a:rPr sz="1800" b="1" spc="-50" dirty="0">
                          <a:latin typeface="Arial"/>
                          <a:cs typeface="Arial"/>
                        </a:rPr>
                        <a:t>=</a:t>
                      </a:r>
                      <a:r>
                        <a:rPr sz="1800" b="1" dirty="0">
                          <a:latin typeface="Arial"/>
                          <a:cs typeface="Arial"/>
                        </a:rPr>
                        <a:t>	</a:t>
                      </a:r>
                      <a:r>
                        <a:rPr sz="1800" b="1" spc="-20" dirty="0">
                          <a:latin typeface="Arial"/>
                          <a:cs typeface="Arial"/>
                        </a:rPr>
                        <a:t>86.5</a:t>
                      </a:r>
                      <a:endParaRPr sz="1800">
                        <a:latin typeface="Arial"/>
                        <a:cs typeface="Arial"/>
                      </a:endParaRPr>
                    </a:p>
                  </a:txBody>
                  <a:tcPr marL="0" marR="0" marT="59055" marB="0">
                    <a:lnR w="28575">
                      <a:solidFill>
                        <a:srgbClr val="CECECE"/>
                      </a:solidFill>
                      <a:prstDash val="solid"/>
                    </a:lnR>
                  </a:tcPr>
                </a:tc>
                <a:extLst>
                  <a:ext uri="{0D108BD9-81ED-4DB2-BD59-A6C34878D82A}">
                    <a16:rowId xmlns:a16="http://schemas.microsoft.com/office/drawing/2014/main" val="10002"/>
                  </a:ext>
                </a:extLst>
              </a:tr>
              <a:tr h="499745">
                <a:tc>
                  <a:txBody>
                    <a:bodyPr/>
                    <a:lstStyle/>
                    <a:p>
                      <a:pPr marL="67945">
                        <a:lnSpc>
                          <a:spcPct val="100000"/>
                        </a:lnSpc>
                        <a:spcBef>
                          <a:spcPts val="465"/>
                        </a:spcBef>
                        <a:tabLst>
                          <a:tab pos="1089025" algn="l"/>
                        </a:tabLst>
                      </a:pPr>
                      <a:r>
                        <a:rPr sz="1800" b="1" spc="-10" dirty="0">
                          <a:latin typeface="Arial"/>
                          <a:cs typeface="Arial"/>
                        </a:rPr>
                        <a:t>ARITH.</a:t>
                      </a:r>
                      <a:r>
                        <a:rPr sz="1800" b="1" dirty="0">
                          <a:latin typeface="Arial"/>
                          <a:cs typeface="Arial"/>
                        </a:rPr>
                        <a:t>	</a:t>
                      </a:r>
                      <a:r>
                        <a:rPr sz="1800" b="1" spc="-10" dirty="0">
                          <a:latin typeface="Arial"/>
                          <a:cs typeface="Arial"/>
                        </a:rPr>
                        <a:t>(U</a:t>
                      </a:r>
                      <a:r>
                        <a:rPr sz="1200" b="1" spc="-10" dirty="0">
                          <a:latin typeface="Arial"/>
                          <a:cs typeface="Arial"/>
                        </a:rPr>
                        <a:t>arth</a:t>
                      </a:r>
                      <a:r>
                        <a:rPr sz="1800" b="1" spc="-10" dirty="0">
                          <a:latin typeface="Arial"/>
                          <a:cs typeface="Arial"/>
                        </a:rPr>
                        <a:t>)</a:t>
                      </a:r>
                      <a:endParaRPr sz="1800">
                        <a:latin typeface="Arial"/>
                        <a:cs typeface="Arial"/>
                      </a:endParaRPr>
                    </a:p>
                  </a:txBody>
                  <a:tcPr marL="0" marR="0" marT="59055" marB="0">
                    <a:lnL w="28575">
                      <a:solidFill>
                        <a:srgbClr val="CECECE"/>
                      </a:solidFill>
                      <a:prstDash val="solid"/>
                    </a:lnL>
                    <a:lnB w="28575">
                      <a:solidFill>
                        <a:srgbClr val="CECECE"/>
                      </a:solidFill>
                      <a:prstDash val="solid"/>
                    </a:lnB>
                  </a:tcPr>
                </a:tc>
                <a:tc>
                  <a:txBody>
                    <a:bodyPr/>
                    <a:lstStyle/>
                    <a:p>
                      <a:pPr marL="54610" algn="ctr">
                        <a:lnSpc>
                          <a:spcPct val="100000"/>
                        </a:lnSpc>
                        <a:spcBef>
                          <a:spcPts val="465"/>
                        </a:spcBef>
                      </a:pPr>
                      <a:r>
                        <a:rPr sz="1800" b="1" spc="-10" dirty="0">
                          <a:latin typeface="Arial"/>
                          <a:cs typeface="Arial"/>
                        </a:rPr>
                        <a:t>(VA)</a:t>
                      </a:r>
                      <a:r>
                        <a:rPr sz="1200" b="1" spc="-10" dirty="0">
                          <a:latin typeface="Arial"/>
                          <a:cs typeface="Arial"/>
                        </a:rPr>
                        <a:t>Total</a:t>
                      </a:r>
                      <a:endParaRPr sz="1200">
                        <a:latin typeface="Arial"/>
                        <a:cs typeface="Arial"/>
                      </a:endParaRPr>
                    </a:p>
                  </a:txBody>
                  <a:tcPr marL="0" marR="0" marT="59055" marB="0">
                    <a:lnB w="28575">
                      <a:solidFill>
                        <a:srgbClr val="CECECE"/>
                      </a:solidFill>
                      <a:prstDash val="solid"/>
                    </a:lnB>
                  </a:tcPr>
                </a:tc>
                <a:tc>
                  <a:txBody>
                    <a:bodyPr/>
                    <a:lstStyle/>
                    <a:p>
                      <a:pPr marL="64135">
                        <a:lnSpc>
                          <a:spcPct val="100000"/>
                        </a:lnSpc>
                        <a:spcBef>
                          <a:spcPts val="1065"/>
                        </a:spcBef>
                      </a:pPr>
                      <a:r>
                        <a:rPr sz="1200" b="1" dirty="0">
                          <a:latin typeface="Arial"/>
                          <a:cs typeface="Arial"/>
                        </a:rPr>
                        <a:t>=</a:t>
                      </a:r>
                      <a:endParaRPr sz="1200">
                        <a:latin typeface="Arial"/>
                        <a:cs typeface="Arial"/>
                      </a:endParaRPr>
                    </a:p>
                  </a:txBody>
                  <a:tcPr marL="0" marR="0" marT="135255" marB="0">
                    <a:lnB w="28575">
                      <a:solidFill>
                        <a:srgbClr val="CECECE"/>
                      </a:solidFill>
                      <a:prstDash val="solid"/>
                    </a:lnB>
                  </a:tcPr>
                </a:tc>
                <a:tc>
                  <a:txBody>
                    <a:bodyPr/>
                    <a:lstStyle/>
                    <a:p>
                      <a:pPr marL="132080">
                        <a:lnSpc>
                          <a:spcPct val="100000"/>
                        </a:lnSpc>
                        <a:spcBef>
                          <a:spcPts val="465"/>
                        </a:spcBef>
                      </a:pPr>
                      <a:r>
                        <a:rPr sz="1800" b="1" spc="-10" dirty="0">
                          <a:latin typeface="Arial"/>
                          <a:cs typeface="Arial"/>
                        </a:rPr>
                        <a:t>11,356</a:t>
                      </a:r>
                      <a:endParaRPr sz="1800">
                        <a:latin typeface="Arial"/>
                        <a:cs typeface="Arial"/>
                      </a:endParaRPr>
                    </a:p>
                  </a:txBody>
                  <a:tcPr marL="0" marR="0" marT="59055" marB="0">
                    <a:lnB w="28575">
                      <a:solidFill>
                        <a:srgbClr val="CECECE"/>
                      </a:solidFill>
                      <a:prstDash val="solid"/>
                    </a:lnB>
                  </a:tcPr>
                </a:tc>
                <a:tc>
                  <a:txBody>
                    <a:bodyPr/>
                    <a:lstStyle/>
                    <a:p>
                      <a:pPr marL="654050">
                        <a:lnSpc>
                          <a:spcPct val="100000"/>
                        </a:lnSpc>
                        <a:spcBef>
                          <a:spcPts val="465"/>
                        </a:spcBef>
                        <a:tabLst>
                          <a:tab pos="1281430" algn="l"/>
                        </a:tabLst>
                      </a:pPr>
                      <a:r>
                        <a:rPr sz="1800" b="1" dirty="0">
                          <a:latin typeface="Arial"/>
                          <a:cs typeface="Arial"/>
                        </a:rPr>
                        <a:t>PF</a:t>
                      </a:r>
                      <a:r>
                        <a:rPr sz="1800" b="1" spc="5" dirty="0">
                          <a:latin typeface="Arial"/>
                          <a:cs typeface="Arial"/>
                        </a:rPr>
                        <a:t> </a:t>
                      </a:r>
                      <a:r>
                        <a:rPr sz="1800" b="1" spc="-50" dirty="0">
                          <a:latin typeface="Arial"/>
                          <a:cs typeface="Arial"/>
                        </a:rPr>
                        <a:t>=</a:t>
                      </a:r>
                      <a:r>
                        <a:rPr sz="1800" b="1" dirty="0">
                          <a:latin typeface="Arial"/>
                          <a:cs typeface="Arial"/>
                        </a:rPr>
                        <a:t>	</a:t>
                      </a:r>
                      <a:r>
                        <a:rPr sz="1800" b="1" spc="-20" dirty="0">
                          <a:latin typeface="Arial"/>
                          <a:cs typeface="Arial"/>
                        </a:rPr>
                        <a:t>82.2</a:t>
                      </a:r>
                      <a:endParaRPr sz="1800" dirty="0">
                        <a:latin typeface="Arial"/>
                        <a:cs typeface="Arial"/>
                      </a:endParaRPr>
                    </a:p>
                  </a:txBody>
                  <a:tcPr marL="0" marR="0" marT="59055" marB="0">
                    <a:lnR w="28575">
                      <a:solidFill>
                        <a:srgbClr val="CECECE"/>
                      </a:solidFill>
                      <a:prstDash val="solid"/>
                    </a:lnR>
                    <a:lnB w="28575">
                      <a:solidFill>
                        <a:srgbClr val="CECECE"/>
                      </a:solidFill>
                      <a:prstDash val="solid"/>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180975">
              <a:lnSpc>
                <a:spcPct val="100000"/>
              </a:lnSpc>
              <a:spcBef>
                <a:spcPts val="105"/>
              </a:spcBef>
            </a:pPr>
            <a:r>
              <a:rPr dirty="0"/>
              <a:t>Modern</a:t>
            </a:r>
            <a:r>
              <a:rPr spc="-70" dirty="0"/>
              <a:t> </a:t>
            </a:r>
            <a:r>
              <a:rPr dirty="0"/>
              <a:t>Reactive</a:t>
            </a:r>
            <a:r>
              <a:rPr spc="-60" dirty="0"/>
              <a:t> </a:t>
            </a:r>
            <a:r>
              <a:rPr spc="-10" dirty="0"/>
              <a:t>Metering</a:t>
            </a:r>
          </a:p>
        </p:txBody>
      </p:sp>
      <p:sp>
        <p:nvSpPr>
          <p:cNvPr id="6" name="Footer Placeholder 5">
            <a:extLst>
              <a:ext uri="{FF2B5EF4-FFF2-40B4-BE49-F238E27FC236}">
                <a16:creationId xmlns:a16="http://schemas.microsoft.com/office/drawing/2014/main" id="{4C38463C-92BF-3869-BD94-4F3099EFA670}"/>
              </a:ext>
            </a:extLst>
          </p:cNvPr>
          <p:cNvSpPr>
            <a:spLocks noGrp="1"/>
          </p:cNvSpPr>
          <p:nvPr>
            <p:ph type="ftr" sz="quarter" idx="3"/>
          </p:nvPr>
        </p:nvSpPr>
        <p:spPr/>
        <p:txBody>
          <a:bodyPr/>
          <a:lstStyle/>
          <a:p>
            <a:r>
              <a:rPr lang="en-US"/>
              <a:t>tescometering.com</a:t>
            </a:r>
            <a:endParaRPr lang="en-US" dirty="0"/>
          </a:p>
        </p:txBody>
      </p:sp>
      <p:sp>
        <p:nvSpPr>
          <p:cNvPr id="4" name="object 4"/>
          <p:cNvSpPr txBox="1">
            <a:spLocks noGrp="1"/>
          </p:cNvSpPr>
          <p:nvPr>
            <p:ph type="sldNum" sz="quarter" idx="4"/>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42</a:t>
            </a:fld>
            <a:endParaRPr spc="-25" dirty="0"/>
          </a:p>
        </p:txBody>
      </p:sp>
      <p:sp>
        <p:nvSpPr>
          <p:cNvPr id="5" name="object 5"/>
          <p:cNvSpPr txBox="1"/>
          <p:nvPr/>
        </p:nvSpPr>
        <p:spPr>
          <a:xfrm>
            <a:off x="8916352" y="6623642"/>
            <a:ext cx="101600" cy="194310"/>
          </a:xfrm>
          <a:prstGeom prst="rect">
            <a:avLst/>
          </a:prstGeom>
        </p:spPr>
        <p:txBody>
          <a:bodyPr vert="horz" wrap="square" lIns="0" tIns="0" rIns="0" bIns="0" rtlCol="0">
            <a:spAutoFit/>
          </a:bodyPr>
          <a:lstStyle/>
          <a:p>
            <a:pPr marL="12700">
              <a:lnSpc>
                <a:spcPts val="1410"/>
              </a:lnSpc>
            </a:pPr>
            <a:r>
              <a:rPr sz="1200" b="1" dirty="0">
                <a:latin typeface="Times New Roman"/>
                <a:cs typeface="Times New Roman"/>
              </a:rPr>
              <a:t>3</a:t>
            </a:r>
            <a:endParaRPr sz="1200">
              <a:latin typeface="Times New Roman"/>
              <a:cs typeface="Times New Roman"/>
            </a:endParaRPr>
          </a:p>
        </p:txBody>
      </p:sp>
      <p:sp>
        <p:nvSpPr>
          <p:cNvPr id="3" name="object 3"/>
          <p:cNvSpPr txBox="1"/>
          <p:nvPr/>
        </p:nvSpPr>
        <p:spPr>
          <a:xfrm>
            <a:off x="765175" y="1432378"/>
            <a:ext cx="7748905" cy="4276725"/>
          </a:xfrm>
          <a:prstGeom prst="rect">
            <a:avLst/>
          </a:prstGeom>
        </p:spPr>
        <p:txBody>
          <a:bodyPr vert="horz" wrap="square" lIns="0" tIns="169545" rIns="0" bIns="0" rtlCol="0">
            <a:spAutoFit/>
          </a:bodyPr>
          <a:lstStyle/>
          <a:p>
            <a:pPr marL="299085" indent="-287020">
              <a:lnSpc>
                <a:spcPct val="100000"/>
              </a:lnSpc>
              <a:spcBef>
                <a:spcPts val="1335"/>
              </a:spcBef>
              <a:buFont typeface="Arial"/>
              <a:buChar char="•"/>
              <a:tabLst>
                <a:tab pos="299085" algn="l"/>
                <a:tab pos="299720" algn="l"/>
              </a:tabLst>
            </a:pPr>
            <a:r>
              <a:rPr sz="2400" b="1" dirty="0">
                <a:latin typeface="Arial"/>
                <a:cs typeface="Arial"/>
              </a:rPr>
              <a:t>Which</a:t>
            </a:r>
            <a:r>
              <a:rPr sz="2400" b="1" spc="-40" dirty="0">
                <a:latin typeface="Arial"/>
                <a:cs typeface="Arial"/>
              </a:rPr>
              <a:t> </a:t>
            </a:r>
            <a:r>
              <a:rPr sz="2400" b="1" dirty="0">
                <a:latin typeface="Arial"/>
                <a:cs typeface="Arial"/>
              </a:rPr>
              <a:t>“kVA” calculation</a:t>
            </a:r>
            <a:r>
              <a:rPr sz="2400" b="1" spc="-35" dirty="0">
                <a:latin typeface="Arial"/>
                <a:cs typeface="Arial"/>
              </a:rPr>
              <a:t> </a:t>
            </a:r>
            <a:r>
              <a:rPr sz="2400" b="1" dirty="0">
                <a:latin typeface="Arial"/>
                <a:cs typeface="Arial"/>
              </a:rPr>
              <a:t>method</a:t>
            </a:r>
            <a:r>
              <a:rPr sz="2400" b="1" spc="-25" dirty="0">
                <a:latin typeface="Arial"/>
                <a:cs typeface="Arial"/>
              </a:rPr>
              <a:t> </a:t>
            </a:r>
            <a:r>
              <a:rPr sz="2400" b="1" dirty="0">
                <a:latin typeface="Arial"/>
                <a:cs typeface="Arial"/>
              </a:rPr>
              <a:t>is</a:t>
            </a:r>
            <a:r>
              <a:rPr sz="2400" b="1" spc="-20" dirty="0">
                <a:latin typeface="Arial"/>
                <a:cs typeface="Arial"/>
              </a:rPr>
              <a:t> </a:t>
            </a:r>
            <a:r>
              <a:rPr sz="2400" b="1" spc="-10" dirty="0">
                <a:latin typeface="Arial"/>
                <a:cs typeface="Arial"/>
              </a:rPr>
              <a:t>correct?</a:t>
            </a:r>
            <a:endParaRPr sz="2400">
              <a:latin typeface="Arial"/>
              <a:cs typeface="Arial"/>
            </a:endParaRPr>
          </a:p>
          <a:p>
            <a:pPr marL="698500" lvl="1" indent="-228600">
              <a:lnSpc>
                <a:spcPct val="100000"/>
              </a:lnSpc>
              <a:spcBef>
                <a:spcPts val="1035"/>
              </a:spcBef>
              <a:buFont typeface="Arial"/>
              <a:buChar char="–"/>
              <a:tabLst>
                <a:tab pos="698500" algn="l"/>
              </a:tabLst>
            </a:pPr>
            <a:r>
              <a:rPr sz="2000" b="1" dirty="0">
                <a:latin typeface="Arial"/>
                <a:cs typeface="Arial"/>
              </a:rPr>
              <a:t>They</a:t>
            </a:r>
            <a:r>
              <a:rPr sz="2000" b="1" spc="-25" dirty="0">
                <a:latin typeface="Arial"/>
                <a:cs typeface="Arial"/>
              </a:rPr>
              <a:t> </a:t>
            </a:r>
            <a:r>
              <a:rPr sz="2000" b="1" dirty="0">
                <a:latin typeface="Arial"/>
                <a:cs typeface="Arial"/>
              </a:rPr>
              <a:t>all</a:t>
            </a:r>
            <a:r>
              <a:rPr sz="2000" b="1" spc="-10" dirty="0">
                <a:latin typeface="Arial"/>
                <a:cs typeface="Arial"/>
              </a:rPr>
              <a:t> </a:t>
            </a:r>
            <a:r>
              <a:rPr sz="2000" b="1" dirty="0">
                <a:latin typeface="Arial"/>
                <a:cs typeface="Arial"/>
              </a:rPr>
              <a:t>are</a:t>
            </a:r>
            <a:r>
              <a:rPr sz="2000" b="1" spc="-30" dirty="0">
                <a:latin typeface="Arial"/>
                <a:cs typeface="Arial"/>
              </a:rPr>
              <a:t> </a:t>
            </a:r>
            <a:r>
              <a:rPr sz="2000" b="1" dirty="0">
                <a:latin typeface="Arial"/>
                <a:cs typeface="Arial"/>
              </a:rPr>
              <a:t>“correct”,</a:t>
            </a:r>
            <a:r>
              <a:rPr sz="2000" b="1" spc="-60" dirty="0">
                <a:latin typeface="Arial"/>
                <a:cs typeface="Arial"/>
              </a:rPr>
              <a:t> </a:t>
            </a:r>
            <a:r>
              <a:rPr sz="2000" b="1" dirty="0">
                <a:latin typeface="Arial"/>
                <a:cs typeface="Arial"/>
              </a:rPr>
              <a:t>by</a:t>
            </a:r>
            <a:r>
              <a:rPr sz="2000" b="1" spc="-5" dirty="0">
                <a:latin typeface="Arial"/>
                <a:cs typeface="Arial"/>
              </a:rPr>
              <a:t> </a:t>
            </a:r>
            <a:r>
              <a:rPr sz="2000" b="1" spc="-10" dirty="0">
                <a:latin typeface="Arial"/>
                <a:cs typeface="Arial"/>
              </a:rPr>
              <a:t>definition.</a:t>
            </a:r>
            <a:endParaRPr sz="2000">
              <a:latin typeface="Arial"/>
              <a:cs typeface="Arial"/>
            </a:endParaRPr>
          </a:p>
          <a:p>
            <a:pPr marL="698500" marR="33020" lvl="1" indent="-228600">
              <a:lnSpc>
                <a:spcPts val="2160"/>
              </a:lnSpc>
              <a:spcBef>
                <a:spcPts val="1110"/>
              </a:spcBef>
              <a:buFont typeface="Arial"/>
              <a:buChar char="–"/>
              <a:tabLst>
                <a:tab pos="698500" algn="l"/>
              </a:tabLst>
            </a:pPr>
            <a:r>
              <a:rPr sz="2000" b="1" dirty="0">
                <a:latin typeface="Arial"/>
                <a:cs typeface="Arial"/>
              </a:rPr>
              <a:t>Each</a:t>
            </a:r>
            <a:r>
              <a:rPr sz="2000" b="1" spc="-15" dirty="0">
                <a:latin typeface="Arial"/>
                <a:cs typeface="Arial"/>
              </a:rPr>
              <a:t> </a:t>
            </a:r>
            <a:r>
              <a:rPr sz="2000" b="1" dirty="0">
                <a:latin typeface="Arial"/>
                <a:cs typeface="Arial"/>
              </a:rPr>
              <a:t>utility</a:t>
            </a:r>
            <a:r>
              <a:rPr sz="2000" b="1" spc="-45" dirty="0">
                <a:latin typeface="Arial"/>
                <a:cs typeface="Arial"/>
              </a:rPr>
              <a:t> </a:t>
            </a:r>
            <a:r>
              <a:rPr sz="2000" b="1" dirty="0">
                <a:latin typeface="Arial"/>
                <a:cs typeface="Arial"/>
              </a:rPr>
              <a:t>needs</a:t>
            </a:r>
            <a:r>
              <a:rPr sz="2000" b="1" spc="-20" dirty="0">
                <a:latin typeface="Arial"/>
                <a:cs typeface="Arial"/>
              </a:rPr>
              <a:t> </a:t>
            </a:r>
            <a:r>
              <a:rPr sz="2000" b="1" dirty="0">
                <a:latin typeface="Arial"/>
                <a:cs typeface="Arial"/>
              </a:rPr>
              <a:t>to</a:t>
            </a:r>
            <a:r>
              <a:rPr sz="2000" b="1" spc="-10" dirty="0">
                <a:latin typeface="Arial"/>
                <a:cs typeface="Arial"/>
              </a:rPr>
              <a:t> </a:t>
            </a:r>
            <a:r>
              <a:rPr sz="2000" b="1" dirty="0">
                <a:latin typeface="Arial"/>
                <a:cs typeface="Arial"/>
              </a:rPr>
              <a:t>decide</a:t>
            </a:r>
            <a:r>
              <a:rPr sz="2000" b="1" spc="-35" dirty="0">
                <a:latin typeface="Arial"/>
                <a:cs typeface="Arial"/>
              </a:rPr>
              <a:t> </a:t>
            </a:r>
            <a:r>
              <a:rPr sz="2000" b="1" dirty="0">
                <a:latin typeface="Arial"/>
                <a:cs typeface="Arial"/>
              </a:rPr>
              <a:t>which</a:t>
            </a:r>
            <a:r>
              <a:rPr sz="2000" b="1" spc="-45" dirty="0">
                <a:latin typeface="Arial"/>
                <a:cs typeface="Arial"/>
              </a:rPr>
              <a:t> </a:t>
            </a:r>
            <a:r>
              <a:rPr sz="2000" b="1" dirty="0">
                <a:latin typeface="Arial"/>
                <a:cs typeface="Arial"/>
              </a:rPr>
              <a:t>value</a:t>
            </a:r>
            <a:r>
              <a:rPr sz="2000" b="1" spc="5" dirty="0">
                <a:latin typeface="Arial"/>
                <a:cs typeface="Arial"/>
              </a:rPr>
              <a:t> </a:t>
            </a:r>
            <a:r>
              <a:rPr sz="2000" b="1" dirty="0">
                <a:latin typeface="Arial"/>
                <a:cs typeface="Arial"/>
              </a:rPr>
              <a:t>is</a:t>
            </a:r>
            <a:r>
              <a:rPr sz="2000" b="1" spc="-10" dirty="0">
                <a:latin typeface="Arial"/>
                <a:cs typeface="Arial"/>
              </a:rPr>
              <a:t> </a:t>
            </a:r>
            <a:r>
              <a:rPr sz="2000" b="1" dirty="0">
                <a:latin typeface="Arial"/>
                <a:cs typeface="Arial"/>
              </a:rPr>
              <a:t>appropriate</a:t>
            </a:r>
            <a:r>
              <a:rPr sz="2000" b="1" spc="-45" dirty="0">
                <a:latin typeface="Arial"/>
                <a:cs typeface="Arial"/>
              </a:rPr>
              <a:t> </a:t>
            </a:r>
            <a:r>
              <a:rPr sz="2000" b="1" spc="-25" dirty="0">
                <a:latin typeface="Arial"/>
                <a:cs typeface="Arial"/>
              </a:rPr>
              <a:t>for </a:t>
            </a:r>
            <a:r>
              <a:rPr sz="2000" b="1" dirty="0">
                <a:latin typeface="Arial"/>
                <a:cs typeface="Arial"/>
              </a:rPr>
              <a:t>their</a:t>
            </a:r>
            <a:r>
              <a:rPr sz="2000" b="1" spc="-25" dirty="0">
                <a:latin typeface="Arial"/>
                <a:cs typeface="Arial"/>
              </a:rPr>
              <a:t> </a:t>
            </a:r>
            <a:r>
              <a:rPr sz="2000" b="1" dirty="0">
                <a:latin typeface="Arial"/>
                <a:cs typeface="Arial"/>
              </a:rPr>
              <a:t>own</a:t>
            </a:r>
            <a:r>
              <a:rPr sz="2000" b="1" spc="-30" dirty="0">
                <a:latin typeface="Arial"/>
                <a:cs typeface="Arial"/>
              </a:rPr>
              <a:t> </a:t>
            </a:r>
            <a:r>
              <a:rPr sz="2000" b="1" spc="-10" dirty="0">
                <a:latin typeface="Arial"/>
                <a:cs typeface="Arial"/>
              </a:rPr>
              <a:t>needs.</a:t>
            </a:r>
            <a:endParaRPr sz="2000">
              <a:latin typeface="Arial"/>
              <a:cs typeface="Arial"/>
            </a:endParaRPr>
          </a:p>
          <a:p>
            <a:pPr marL="698500" marR="117475" lvl="1" indent="-228600" algn="just">
              <a:lnSpc>
                <a:spcPts val="2160"/>
              </a:lnSpc>
              <a:spcBef>
                <a:spcPts val="1080"/>
              </a:spcBef>
              <a:buFont typeface="Arial"/>
              <a:buChar char="–"/>
              <a:tabLst>
                <a:tab pos="698500" algn="l"/>
              </a:tabLst>
            </a:pPr>
            <a:r>
              <a:rPr sz="2000" b="1" dirty="0">
                <a:latin typeface="Arial"/>
                <a:cs typeface="Arial"/>
              </a:rPr>
              <a:t>Phasor</a:t>
            </a:r>
            <a:r>
              <a:rPr sz="2000" b="1" spc="-35" dirty="0">
                <a:latin typeface="Arial"/>
                <a:cs typeface="Arial"/>
              </a:rPr>
              <a:t> </a:t>
            </a:r>
            <a:r>
              <a:rPr sz="2000" b="1" dirty="0">
                <a:latin typeface="Arial"/>
                <a:cs typeface="Arial"/>
              </a:rPr>
              <a:t>Power</a:t>
            </a:r>
            <a:r>
              <a:rPr sz="2000" b="1" spc="-55" dirty="0">
                <a:latin typeface="Arial"/>
                <a:cs typeface="Arial"/>
              </a:rPr>
              <a:t> </a:t>
            </a:r>
            <a:r>
              <a:rPr sz="2000" b="1" dirty="0">
                <a:latin typeface="Arial"/>
                <a:cs typeface="Arial"/>
              </a:rPr>
              <a:t>is</a:t>
            </a:r>
            <a:r>
              <a:rPr sz="2000" b="1" spc="-20" dirty="0">
                <a:latin typeface="Arial"/>
                <a:cs typeface="Arial"/>
              </a:rPr>
              <a:t> </a:t>
            </a:r>
            <a:r>
              <a:rPr sz="2000" b="1" dirty="0">
                <a:latin typeface="Arial"/>
                <a:cs typeface="Arial"/>
              </a:rPr>
              <a:t>what</a:t>
            </a:r>
            <a:r>
              <a:rPr sz="2000" b="1" spc="-50" dirty="0">
                <a:latin typeface="Arial"/>
                <a:cs typeface="Arial"/>
              </a:rPr>
              <a:t> </a:t>
            </a:r>
            <a:r>
              <a:rPr sz="2000" b="1" dirty="0">
                <a:latin typeface="Arial"/>
                <a:cs typeface="Arial"/>
              </a:rPr>
              <a:t>results</a:t>
            </a:r>
            <a:r>
              <a:rPr sz="2000" b="1" spc="-45" dirty="0">
                <a:latin typeface="Arial"/>
                <a:cs typeface="Arial"/>
              </a:rPr>
              <a:t> </a:t>
            </a:r>
            <a:r>
              <a:rPr sz="2000" b="1" dirty="0">
                <a:latin typeface="Arial"/>
                <a:cs typeface="Arial"/>
              </a:rPr>
              <a:t>from</a:t>
            </a:r>
            <a:r>
              <a:rPr sz="2000" b="1" spc="-25" dirty="0">
                <a:latin typeface="Arial"/>
                <a:cs typeface="Arial"/>
              </a:rPr>
              <a:t> </a:t>
            </a:r>
            <a:r>
              <a:rPr sz="2000" b="1" dirty="0">
                <a:latin typeface="Arial"/>
                <a:cs typeface="Arial"/>
              </a:rPr>
              <a:t>calculations</a:t>
            </a:r>
            <a:r>
              <a:rPr sz="2000" b="1" spc="-45" dirty="0">
                <a:latin typeface="Arial"/>
                <a:cs typeface="Arial"/>
              </a:rPr>
              <a:t> </a:t>
            </a:r>
            <a:r>
              <a:rPr sz="2000" b="1" dirty="0">
                <a:latin typeface="Arial"/>
                <a:cs typeface="Arial"/>
              </a:rPr>
              <a:t>based</a:t>
            </a:r>
            <a:r>
              <a:rPr sz="2000" b="1" spc="-20" dirty="0">
                <a:latin typeface="Arial"/>
                <a:cs typeface="Arial"/>
              </a:rPr>
              <a:t> </a:t>
            </a:r>
            <a:r>
              <a:rPr sz="2000" b="1" spc="-25" dirty="0">
                <a:latin typeface="Arial"/>
                <a:cs typeface="Arial"/>
              </a:rPr>
              <a:t>on </a:t>
            </a:r>
            <a:r>
              <a:rPr sz="2000" b="1" dirty="0">
                <a:latin typeface="Arial"/>
                <a:cs typeface="Arial"/>
              </a:rPr>
              <a:t>traditional</a:t>
            </a:r>
            <a:r>
              <a:rPr sz="2000" b="1" spc="-65" dirty="0">
                <a:latin typeface="Arial"/>
                <a:cs typeface="Arial"/>
              </a:rPr>
              <a:t> </a:t>
            </a:r>
            <a:r>
              <a:rPr sz="2000" b="1" dirty="0">
                <a:latin typeface="Arial"/>
                <a:cs typeface="Arial"/>
              </a:rPr>
              <a:t>kWh</a:t>
            </a:r>
            <a:r>
              <a:rPr sz="2000" b="1" spc="-30" dirty="0">
                <a:latin typeface="Arial"/>
                <a:cs typeface="Arial"/>
              </a:rPr>
              <a:t> </a:t>
            </a:r>
            <a:r>
              <a:rPr sz="2000" b="1" dirty="0">
                <a:latin typeface="Arial"/>
                <a:cs typeface="Arial"/>
              </a:rPr>
              <a:t>and</a:t>
            </a:r>
            <a:r>
              <a:rPr sz="2000" b="1" spc="-15" dirty="0">
                <a:latin typeface="Arial"/>
                <a:cs typeface="Arial"/>
              </a:rPr>
              <a:t> </a:t>
            </a:r>
            <a:r>
              <a:rPr sz="2000" b="1" dirty="0">
                <a:latin typeface="Arial"/>
                <a:cs typeface="Arial"/>
              </a:rPr>
              <a:t>kvarh</a:t>
            </a:r>
            <a:r>
              <a:rPr sz="2000" b="1" spc="-10" dirty="0">
                <a:latin typeface="Arial"/>
                <a:cs typeface="Arial"/>
              </a:rPr>
              <a:t> </a:t>
            </a:r>
            <a:r>
              <a:rPr sz="2000" b="1" dirty="0">
                <a:latin typeface="Arial"/>
                <a:cs typeface="Arial"/>
              </a:rPr>
              <a:t>meter</a:t>
            </a:r>
            <a:r>
              <a:rPr sz="2000" b="1" spc="-40" dirty="0">
                <a:latin typeface="Arial"/>
                <a:cs typeface="Arial"/>
              </a:rPr>
              <a:t> </a:t>
            </a:r>
            <a:r>
              <a:rPr sz="2000" b="1" dirty="0">
                <a:latin typeface="Arial"/>
                <a:cs typeface="Arial"/>
              </a:rPr>
              <a:t>readings,</a:t>
            </a:r>
            <a:r>
              <a:rPr sz="2000" b="1" spc="-35" dirty="0">
                <a:latin typeface="Arial"/>
                <a:cs typeface="Arial"/>
              </a:rPr>
              <a:t> </a:t>
            </a:r>
            <a:r>
              <a:rPr sz="2000" b="1" dirty="0">
                <a:latin typeface="Arial"/>
                <a:cs typeface="Arial"/>
              </a:rPr>
              <a:t>using</a:t>
            </a:r>
            <a:r>
              <a:rPr sz="2000" b="1" spc="-25" dirty="0">
                <a:latin typeface="Arial"/>
                <a:cs typeface="Arial"/>
              </a:rPr>
              <a:t> </a:t>
            </a:r>
            <a:r>
              <a:rPr sz="2000" b="1" dirty="0">
                <a:latin typeface="Arial"/>
                <a:cs typeface="Arial"/>
              </a:rPr>
              <a:t>a</a:t>
            </a:r>
            <a:r>
              <a:rPr sz="2000" b="1" spc="-10" dirty="0">
                <a:latin typeface="Arial"/>
                <a:cs typeface="Arial"/>
              </a:rPr>
              <a:t> Phase- </a:t>
            </a:r>
            <a:r>
              <a:rPr sz="2000" b="1" dirty="0">
                <a:latin typeface="Arial"/>
                <a:cs typeface="Arial"/>
              </a:rPr>
              <a:t>Shifting</a:t>
            </a:r>
            <a:r>
              <a:rPr sz="2000" b="1" spc="-35" dirty="0">
                <a:latin typeface="Arial"/>
                <a:cs typeface="Arial"/>
              </a:rPr>
              <a:t> </a:t>
            </a:r>
            <a:r>
              <a:rPr sz="2000" b="1" spc="-10" dirty="0">
                <a:latin typeface="Arial"/>
                <a:cs typeface="Arial"/>
              </a:rPr>
              <a:t>Transformer.</a:t>
            </a:r>
            <a:endParaRPr sz="2000">
              <a:latin typeface="Arial"/>
              <a:cs typeface="Arial"/>
            </a:endParaRPr>
          </a:p>
          <a:p>
            <a:pPr marL="698500" marR="142240" lvl="1" indent="-228600" algn="just">
              <a:lnSpc>
                <a:spcPts val="2160"/>
              </a:lnSpc>
              <a:spcBef>
                <a:spcPts val="1080"/>
              </a:spcBef>
              <a:buFont typeface="Arial"/>
              <a:buChar char="–"/>
              <a:tabLst>
                <a:tab pos="698500" algn="l"/>
              </a:tabLst>
            </a:pPr>
            <a:r>
              <a:rPr sz="2000" b="1" dirty="0">
                <a:latin typeface="Arial"/>
                <a:cs typeface="Arial"/>
              </a:rPr>
              <a:t>Apparent</a:t>
            </a:r>
            <a:r>
              <a:rPr sz="2000" b="1" spc="-45" dirty="0">
                <a:latin typeface="Arial"/>
                <a:cs typeface="Arial"/>
              </a:rPr>
              <a:t> </a:t>
            </a:r>
            <a:r>
              <a:rPr sz="2000" b="1" dirty="0">
                <a:latin typeface="Arial"/>
                <a:cs typeface="Arial"/>
              </a:rPr>
              <a:t>Power</a:t>
            </a:r>
            <a:r>
              <a:rPr sz="2000" b="1" spc="-60" dirty="0">
                <a:latin typeface="Arial"/>
                <a:cs typeface="Arial"/>
              </a:rPr>
              <a:t> </a:t>
            </a:r>
            <a:r>
              <a:rPr sz="2000" b="1" dirty="0">
                <a:latin typeface="Arial"/>
                <a:cs typeface="Arial"/>
              </a:rPr>
              <a:t>provides more</a:t>
            </a:r>
            <a:r>
              <a:rPr sz="2000" b="1" spc="-20" dirty="0">
                <a:latin typeface="Arial"/>
                <a:cs typeface="Arial"/>
              </a:rPr>
              <a:t> </a:t>
            </a:r>
            <a:r>
              <a:rPr sz="2000" b="1" dirty="0">
                <a:latin typeface="Arial"/>
                <a:cs typeface="Arial"/>
              </a:rPr>
              <a:t>complete</a:t>
            </a:r>
            <a:r>
              <a:rPr sz="2000" b="1" spc="-35" dirty="0">
                <a:latin typeface="Arial"/>
                <a:cs typeface="Arial"/>
              </a:rPr>
              <a:t> </a:t>
            </a:r>
            <a:r>
              <a:rPr sz="2000" b="1" dirty="0">
                <a:latin typeface="Arial"/>
                <a:cs typeface="Arial"/>
              </a:rPr>
              <a:t>picture</a:t>
            </a:r>
            <a:r>
              <a:rPr sz="2000" b="1" spc="-35" dirty="0">
                <a:latin typeface="Arial"/>
                <a:cs typeface="Arial"/>
              </a:rPr>
              <a:t> </a:t>
            </a:r>
            <a:r>
              <a:rPr sz="2000" b="1" dirty="0">
                <a:latin typeface="Arial"/>
                <a:cs typeface="Arial"/>
              </a:rPr>
              <a:t>of</a:t>
            </a:r>
            <a:r>
              <a:rPr sz="2000" b="1" spc="-20" dirty="0">
                <a:latin typeface="Arial"/>
                <a:cs typeface="Arial"/>
              </a:rPr>
              <a:t> </a:t>
            </a:r>
            <a:r>
              <a:rPr sz="2000" b="1" spc="-10" dirty="0">
                <a:latin typeface="Arial"/>
                <a:cs typeface="Arial"/>
              </a:rPr>
              <a:t>“cost </a:t>
            </a:r>
            <a:r>
              <a:rPr sz="2000" b="1" dirty="0">
                <a:latin typeface="Arial"/>
                <a:cs typeface="Arial"/>
              </a:rPr>
              <a:t>of</a:t>
            </a:r>
            <a:r>
              <a:rPr sz="2000" b="1" spc="-25" dirty="0">
                <a:latin typeface="Arial"/>
                <a:cs typeface="Arial"/>
              </a:rPr>
              <a:t> </a:t>
            </a:r>
            <a:r>
              <a:rPr sz="2000" b="1" dirty="0">
                <a:latin typeface="Arial"/>
                <a:cs typeface="Arial"/>
              </a:rPr>
              <a:t>service”,</a:t>
            </a:r>
            <a:r>
              <a:rPr sz="2000" b="1" spc="-30" dirty="0">
                <a:latin typeface="Arial"/>
                <a:cs typeface="Arial"/>
              </a:rPr>
              <a:t> </a:t>
            </a:r>
            <a:r>
              <a:rPr sz="2000" b="1" dirty="0">
                <a:latin typeface="Arial"/>
                <a:cs typeface="Arial"/>
              </a:rPr>
              <a:t>expected</a:t>
            </a:r>
            <a:r>
              <a:rPr sz="2000" b="1" spc="-35" dirty="0">
                <a:latin typeface="Arial"/>
                <a:cs typeface="Arial"/>
              </a:rPr>
              <a:t> </a:t>
            </a:r>
            <a:r>
              <a:rPr sz="2000" b="1" dirty="0">
                <a:latin typeface="Arial"/>
                <a:cs typeface="Arial"/>
              </a:rPr>
              <a:t>answers</a:t>
            </a:r>
            <a:r>
              <a:rPr sz="2000" b="1" spc="-55" dirty="0">
                <a:latin typeface="Arial"/>
                <a:cs typeface="Arial"/>
              </a:rPr>
              <a:t> </a:t>
            </a:r>
            <a:r>
              <a:rPr sz="2000" b="1" dirty="0">
                <a:latin typeface="Arial"/>
                <a:cs typeface="Arial"/>
              </a:rPr>
              <a:t>under</a:t>
            </a:r>
            <a:r>
              <a:rPr sz="2000" b="1" spc="-10" dirty="0">
                <a:latin typeface="Arial"/>
                <a:cs typeface="Arial"/>
              </a:rPr>
              <a:t> </a:t>
            </a:r>
            <a:r>
              <a:rPr sz="2000" b="1" dirty="0">
                <a:latin typeface="Arial"/>
                <a:cs typeface="Arial"/>
              </a:rPr>
              <a:t>all</a:t>
            </a:r>
            <a:r>
              <a:rPr sz="2000" b="1" spc="-30" dirty="0">
                <a:latin typeface="Arial"/>
                <a:cs typeface="Arial"/>
              </a:rPr>
              <a:t> </a:t>
            </a:r>
            <a:r>
              <a:rPr sz="2000" b="1" spc="-10" dirty="0">
                <a:latin typeface="Arial"/>
                <a:cs typeface="Arial"/>
              </a:rPr>
              <a:t>conditions.</a:t>
            </a:r>
            <a:endParaRPr sz="2000">
              <a:latin typeface="Arial"/>
              <a:cs typeface="Arial"/>
            </a:endParaRPr>
          </a:p>
          <a:p>
            <a:pPr marL="698500" marR="5080" lvl="1" indent="-228600">
              <a:lnSpc>
                <a:spcPts val="2160"/>
              </a:lnSpc>
              <a:spcBef>
                <a:spcPts val="1080"/>
              </a:spcBef>
              <a:buFont typeface="Arial"/>
              <a:buChar char="–"/>
              <a:tabLst>
                <a:tab pos="698500" algn="l"/>
              </a:tabLst>
            </a:pPr>
            <a:r>
              <a:rPr sz="2000" b="1" dirty="0">
                <a:latin typeface="Arial"/>
                <a:cs typeface="Arial"/>
              </a:rPr>
              <a:t>Arithmetic</a:t>
            </a:r>
            <a:r>
              <a:rPr sz="2000" b="1" spc="-55" dirty="0">
                <a:latin typeface="Arial"/>
                <a:cs typeface="Arial"/>
              </a:rPr>
              <a:t> </a:t>
            </a:r>
            <a:r>
              <a:rPr sz="2000" b="1" dirty="0">
                <a:latin typeface="Arial"/>
                <a:cs typeface="Arial"/>
              </a:rPr>
              <a:t>Apparent</a:t>
            </a:r>
            <a:r>
              <a:rPr sz="2000" b="1" spc="-40" dirty="0">
                <a:latin typeface="Arial"/>
                <a:cs typeface="Arial"/>
              </a:rPr>
              <a:t> </a:t>
            </a:r>
            <a:r>
              <a:rPr sz="2000" b="1" dirty="0">
                <a:latin typeface="Arial"/>
                <a:cs typeface="Arial"/>
              </a:rPr>
              <a:t>Power</a:t>
            </a:r>
            <a:r>
              <a:rPr sz="2000" b="1" spc="-55" dirty="0">
                <a:latin typeface="Arial"/>
                <a:cs typeface="Arial"/>
              </a:rPr>
              <a:t> </a:t>
            </a:r>
            <a:r>
              <a:rPr sz="2000" b="1" dirty="0">
                <a:latin typeface="Arial"/>
                <a:cs typeface="Arial"/>
              </a:rPr>
              <a:t>may</a:t>
            </a:r>
            <a:r>
              <a:rPr sz="2000" b="1" spc="-30" dirty="0">
                <a:latin typeface="Arial"/>
                <a:cs typeface="Arial"/>
              </a:rPr>
              <a:t> </a:t>
            </a:r>
            <a:r>
              <a:rPr sz="2000" b="1" dirty="0">
                <a:latin typeface="Arial"/>
                <a:cs typeface="Arial"/>
              </a:rPr>
              <a:t>provide </a:t>
            </a:r>
            <a:r>
              <a:rPr sz="2000" b="1" spc="-10" dirty="0">
                <a:latin typeface="Arial"/>
                <a:cs typeface="Arial"/>
              </a:rPr>
              <a:t>unexpected </a:t>
            </a:r>
            <a:r>
              <a:rPr sz="2000" b="1" dirty="0">
                <a:latin typeface="Arial"/>
                <a:cs typeface="Arial"/>
              </a:rPr>
              <a:t>results</a:t>
            </a:r>
            <a:r>
              <a:rPr sz="2000" b="1" spc="-60" dirty="0">
                <a:latin typeface="Arial"/>
                <a:cs typeface="Arial"/>
              </a:rPr>
              <a:t> </a:t>
            </a:r>
            <a:r>
              <a:rPr sz="2000" b="1" dirty="0">
                <a:latin typeface="Arial"/>
                <a:cs typeface="Arial"/>
              </a:rPr>
              <a:t>(low</a:t>
            </a:r>
            <a:r>
              <a:rPr sz="2000" b="1" spc="-20" dirty="0">
                <a:latin typeface="Arial"/>
                <a:cs typeface="Arial"/>
              </a:rPr>
              <a:t> </a:t>
            </a:r>
            <a:r>
              <a:rPr sz="2000" b="1" dirty="0">
                <a:latin typeface="Arial"/>
                <a:cs typeface="Arial"/>
              </a:rPr>
              <a:t>PF,</a:t>
            </a:r>
            <a:r>
              <a:rPr sz="2000" b="1" spc="-25" dirty="0">
                <a:latin typeface="Arial"/>
                <a:cs typeface="Arial"/>
              </a:rPr>
              <a:t> </a:t>
            </a:r>
            <a:r>
              <a:rPr sz="2000" b="1" dirty="0">
                <a:latin typeface="Arial"/>
                <a:cs typeface="Arial"/>
              </a:rPr>
              <a:t>high</a:t>
            </a:r>
            <a:r>
              <a:rPr sz="2000" b="1" spc="-20" dirty="0">
                <a:latin typeface="Arial"/>
                <a:cs typeface="Arial"/>
              </a:rPr>
              <a:t> </a:t>
            </a:r>
            <a:r>
              <a:rPr sz="2000" b="1" dirty="0">
                <a:latin typeface="Arial"/>
                <a:cs typeface="Arial"/>
              </a:rPr>
              <a:t>kVA)</a:t>
            </a:r>
            <a:r>
              <a:rPr sz="2000" b="1" spc="-30" dirty="0">
                <a:latin typeface="Arial"/>
                <a:cs typeface="Arial"/>
              </a:rPr>
              <a:t> </a:t>
            </a:r>
            <a:r>
              <a:rPr sz="2000" b="1" dirty="0">
                <a:latin typeface="Arial"/>
                <a:cs typeface="Arial"/>
              </a:rPr>
              <a:t>for</a:t>
            </a:r>
            <a:r>
              <a:rPr sz="2000" b="1" spc="-35" dirty="0">
                <a:latin typeface="Arial"/>
                <a:cs typeface="Arial"/>
              </a:rPr>
              <a:t> </a:t>
            </a:r>
            <a:r>
              <a:rPr sz="2000" b="1" dirty="0">
                <a:latin typeface="Arial"/>
                <a:cs typeface="Arial"/>
              </a:rPr>
              <a:t>asymmetrical</a:t>
            </a:r>
            <a:r>
              <a:rPr sz="2000" b="1" spc="-40" dirty="0">
                <a:latin typeface="Arial"/>
                <a:cs typeface="Arial"/>
              </a:rPr>
              <a:t> </a:t>
            </a:r>
            <a:r>
              <a:rPr sz="2000" b="1" dirty="0">
                <a:latin typeface="Arial"/>
                <a:cs typeface="Arial"/>
              </a:rPr>
              <a:t>or</a:t>
            </a:r>
            <a:r>
              <a:rPr sz="2000" b="1" spc="-20" dirty="0">
                <a:latin typeface="Arial"/>
                <a:cs typeface="Arial"/>
              </a:rPr>
              <a:t> </a:t>
            </a:r>
            <a:r>
              <a:rPr sz="2000" b="1" spc="-10" dirty="0">
                <a:latin typeface="Arial"/>
                <a:cs typeface="Arial"/>
              </a:rPr>
              <a:t>unbalanced conditions.</a:t>
            </a:r>
            <a:endParaRPr sz="2000">
              <a:latin typeface="Arial"/>
              <a:cs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81458" y="96613"/>
            <a:ext cx="5944712" cy="689932"/>
          </a:xfrm>
          <a:prstGeom prst="rect">
            <a:avLst/>
          </a:prstGeom>
        </p:spPr>
        <p:txBody>
          <a:bodyPr vert="horz" wrap="square" lIns="0" tIns="12700" rIns="0" bIns="0" rtlCol="0">
            <a:spAutoFit/>
          </a:bodyPr>
          <a:lstStyle/>
          <a:p>
            <a:pPr marL="12700">
              <a:lnSpc>
                <a:spcPct val="100000"/>
              </a:lnSpc>
              <a:spcBef>
                <a:spcPts val="100"/>
              </a:spcBef>
            </a:pPr>
            <a:r>
              <a:rPr dirty="0"/>
              <a:t>Phase</a:t>
            </a:r>
            <a:r>
              <a:rPr spc="-40" dirty="0"/>
              <a:t> </a:t>
            </a:r>
            <a:r>
              <a:rPr dirty="0"/>
              <a:t>“X”</a:t>
            </a:r>
            <a:r>
              <a:rPr spc="-25" dirty="0"/>
              <a:t> </a:t>
            </a:r>
            <a:r>
              <a:rPr spc="-10" dirty="0"/>
              <a:t>Formulae</a:t>
            </a:r>
          </a:p>
        </p:txBody>
      </p:sp>
      <p:sp>
        <p:nvSpPr>
          <p:cNvPr id="103" name="Footer Placeholder 102">
            <a:extLst>
              <a:ext uri="{FF2B5EF4-FFF2-40B4-BE49-F238E27FC236}">
                <a16:creationId xmlns:a16="http://schemas.microsoft.com/office/drawing/2014/main" id="{4D350D89-8456-8F82-225E-C5862DE26C7C}"/>
              </a:ext>
            </a:extLst>
          </p:cNvPr>
          <p:cNvSpPr>
            <a:spLocks noGrp="1"/>
          </p:cNvSpPr>
          <p:nvPr>
            <p:ph type="ftr" sz="quarter" idx="3"/>
          </p:nvPr>
        </p:nvSpPr>
        <p:spPr/>
        <p:txBody>
          <a:bodyPr/>
          <a:lstStyle/>
          <a:p>
            <a:r>
              <a:rPr lang="en-US"/>
              <a:t>tescometering.com</a:t>
            </a:r>
            <a:endParaRPr lang="en-US" dirty="0"/>
          </a:p>
        </p:txBody>
      </p:sp>
      <p:sp>
        <p:nvSpPr>
          <p:cNvPr id="101" name="object 101"/>
          <p:cNvSpPr txBox="1">
            <a:spLocks noGrp="1"/>
          </p:cNvSpPr>
          <p:nvPr>
            <p:ph type="sldNum" sz="quarter" idx="4"/>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43</a:t>
            </a:fld>
            <a:endParaRPr spc="-25" dirty="0"/>
          </a:p>
        </p:txBody>
      </p:sp>
      <p:grpSp>
        <p:nvGrpSpPr>
          <p:cNvPr id="3" name="object 3"/>
          <p:cNvGrpSpPr/>
          <p:nvPr/>
        </p:nvGrpSpPr>
        <p:grpSpPr>
          <a:xfrm>
            <a:off x="3449305" y="804177"/>
            <a:ext cx="720090" cy="536575"/>
            <a:chOff x="3449305" y="804177"/>
            <a:chExt cx="720090" cy="536575"/>
          </a:xfrm>
        </p:grpSpPr>
        <p:sp>
          <p:nvSpPr>
            <p:cNvPr id="4" name="object 4"/>
            <p:cNvSpPr/>
            <p:nvPr/>
          </p:nvSpPr>
          <p:spPr>
            <a:xfrm>
              <a:off x="3453421" y="1133412"/>
              <a:ext cx="25400" cy="14604"/>
            </a:xfrm>
            <a:custGeom>
              <a:avLst/>
              <a:gdLst/>
              <a:ahLst/>
              <a:cxnLst/>
              <a:rect l="l" t="t" r="r" b="b"/>
              <a:pathLst>
                <a:path w="25400" h="14605">
                  <a:moveTo>
                    <a:pt x="0" y="14404"/>
                  </a:moveTo>
                  <a:lnTo>
                    <a:pt x="25214" y="0"/>
                  </a:lnTo>
                </a:path>
              </a:pathLst>
            </a:custGeom>
            <a:ln w="8231">
              <a:solidFill>
                <a:srgbClr val="000000"/>
              </a:solidFill>
            </a:ln>
          </p:spPr>
          <p:txBody>
            <a:bodyPr wrap="square" lIns="0" tIns="0" rIns="0" bIns="0" rtlCol="0"/>
            <a:lstStyle/>
            <a:p>
              <a:endParaRPr/>
            </a:p>
          </p:txBody>
        </p:sp>
        <p:sp>
          <p:nvSpPr>
            <p:cNvPr id="5" name="object 5"/>
            <p:cNvSpPr/>
            <p:nvPr/>
          </p:nvSpPr>
          <p:spPr>
            <a:xfrm>
              <a:off x="3478635" y="1137528"/>
              <a:ext cx="36830" cy="195580"/>
            </a:xfrm>
            <a:custGeom>
              <a:avLst/>
              <a:gdLst/>
              <a:ahLst/>
              <a:cxnLst/>
              <a:rect l="l" t="t" r="r" b="b"/>
              <a:pathLst>
                <a:path w="36829" h="195580">
                  <a:moveTo>
                    <a:pt x="0" y="0"/>
                  </a:moveTo>
                  <a:lnTo>
                    <a:pt x="36535" y="194968"/>
                  </a:lnTo>
                </a:path>
              </a:pathLst>
            </a:custGeom>
            <a:ln w="16466">
              <a:solidFill>
                <a:srgbClr val="000000"/>
              </a:solidFill>
            </a:ln>
          </p:spPr>
          <p:txBody>
            <a:bodyPr wrap="square" lIns="0" tIns="0" rIns="0" bIns="0" rtlCol="0"/>
            <a:lstStyle/>
            <a:p>
              <a:endParaRPr/>
            </a:p>
          </p:txBody>
        </p:sp>
        <p:sp>
          <p:nvSpPr>
            <p:cNvPr id="6" name="object 6"/>
            <p:cNvSpPr/>
            <p:nvPr/>
          </p:nvSpPr>
          <p:spPr>
            <a:xfrm>
              <a:off x="3519287" y="808293"/>
              <a:ext cx="48895" cy="524510"/>
            </a:xfrm>
            <a:custGeom>
              <a:avLst/>
              <a:gdLst/>
              <a:ahLst/>
              <a:cxnLst/>
              <a:rect l="l" t="t" r="r" b="b"/>
              <a:pathLst>
                <a:path w="48895" h="524510">
                  <a:moveTo>
                    <a:pt x="0" y="524202"/>
                  </a:moveTo>
                  <a:lnTo>
                    <a:pt x="48370" y="0"/>
                  </a:lnTo>
                </a:path>
              </a:pathLst>
            </a:custGeom>
            <a:ln w="8233">
              <a:solidFill>
                <a:srgbClr val="000000"/>
              </a:solidFill>
            </a:ln>
          </p:spPr>
          <p:txBody>
            <a:bodyPr wrap="square" lIns="0" tIns="0" rIns="0" bIns="0" rtlCol="0"/>
            <a:lstStyle/>
            <a:p>
              <a:endParaRPr/>
            </a:p>
          </p:txBody>
        </p:sp>
        <p:sp>
          <p:nvSpPr>
            <p:cNvPr id="7" name="object 7"/>
            <p:cNvSpPr/>
            <p:nvPr/>
          </p:nvSpPr>
          <p:spPr>
            <a:xfrm>
              <a:off x="3567658" y="808293"/>
              <a:ext cx="601980" cy="0"/>
            </a:xfrm>
            <a:custGeom>
              <a:avLst/>
              <a:gdLst/>
              <a:ahLst/>
              <a:cxnLst/>
              <a:rect l="l" t="t" r="r" b="b"/>
              <a:pathLst>
                <a:path w="601979">
                  <a:moveTo>
                    <a:pt x="0" y="0"/>
                  </a:moveTo>
                  <a:lnTo>
                    <a:pt x="601543" y="0"/>
                  </a:lnTo>
                </a:path>
              </a:pathLst>
            </a:custGeom>
            <a:ln w="8230">
              <a:solidFill>
                <a:srgbClr val="000000"/>
              </a:solidFill>
            </a:ln>
          </p:spPr>
          <p:txBody>
            <a:bodyPr wrap="square" lIns="0" tIns="0" rIns="0" bIns="0" rtlCol="0"/>
            <a:lstStyle/>
            <a:p>
              <a:endParaRPr/>
            </a:p>
          </p:txBody>
        </p:sp>
      </p:grpSp>
      <p:grpSp>
        <p:nvGrpSpPr>
          <p:cNvPr id="8" name="object 8"/>
          <p:cNvGrpSpPr/>
          <p:nvPr/>
        </p:nvGrpSpPr>
        <p:grpSpPr>
          <a:xfrm>
            <a:off x="3384469" y="1439496"/>
            <a:ext cx="655320" cy="536575"/>
            <a:chOff x="3384469" y="1439496"/>
            <a:chExt cx="655320" cy="536575"/>
          </a:xfrm>
        </p:grpSpPr>
        <p:sp>
          <p:nvSpPr>
            <p:cNvPr id="9" name="object 9"/>
            <p:cNvSpPr/>
            <p:nvPr/>
          </p:nvSpPr>
          <p:spPr>
            <a:xfrm>
              <a:off x="3388585" y="1768732"/>
              <a:ext cx="25400" cy="14604"/>
            </a:xfrm>
            <a:custGeom>
              <a:avLst/>
              <a:gdLst/>
              <a:ahLst/>
              <a:cxnLst/>
              <a:rect l="l" t="t" r="r" b="b"/>
              <a:pathLst>
                <a:path w="25400" h="14605">
                  <a:moveTo>
                    <a:pt x="0" y="14404"/>
                  </a:moveTo>
                  <a:lnTo>
                    <a:pt x="25214" y="0"/>
                  </a:lnTo>
                </a:path>
              </a:pathLst>
            </a:custGeom>
            <a:ln w="8231">
              <a:solidFill>
                <a:srgbClr val="000000"/>
              </a:solidFill>
            </a:ln>
          </p:spPr>
          <p:txBody>
            <a:bodyPr wrap="square" lIns="0" tIns="0" rIns="0" bIns="0" rtlCol="0"/>
            <a:lstStyle/>
            <a:p>
              <a:endParaRPr/>
            </a:p>
          </p:txBody>
        </p:sp>
        <p:sp>
          <p:nvSpPr>
            <p:cNvPr id="10" name="object 10"/>
            <p:cNvSpPr/>
            <p:nvPr/>
          </p:nvSpPr>
          <p:spPr>
            <a:xfrm>
              <a:off x="3413799" y="1772847"/>
              <a:ext cx="36830" cy="195580"/>
            </a:xfrm>
            <a:custGeom>
              <a:avLst/>
              <a:gdLst/>
              <a:ahLst/>
              <a:cxnLst/>
              <a:rect l="l" t="t" r="r" b="b"/>
              <a:pathLst>
                <a:path w="36829" h="195580">
                  <a:moveTo>
                    <a:pt x="0" y="0"/>
                  </a:moveTo>
                  <a:lnTo>
                    <a:pt x="36535" y="194968"/>
                  </a:lnTo>
                </a:path>
              </a:pathLst>
            </a:custGeom>
            <a:ln w="16466">
              <a:solidFill>
                <a:srgbClr val="000000"/>
              </a:solidFill>
            </a:ln>
          </p:spPr>
          <p:txBody>
            <a:bodyPr wrap="square" lIns="0" tIns="0" rIns="0" bIns="0" rtlCol="0"/>
            <a:lstStyle/>
            <a:p>
              <a:endParaRPr/>
            </a:p>
          </p:txBody>
        </p:sp>
        <p:sp>
          <p:nvSpPr>
            <p:cNvPr id="11" name="object 11"/>
            <p:cNvSpPr/>
            <p:nvPr/>
          </p:nvSpPr>
          <p:spPr>
            <a:xfrm>
              <a:off x="3454451" y="1443613"/>
              <a:ext cx="48895" cy="524510"/>
            </a:xfrm>
            <a:custGeom>
              <a:avLst/>
              <a:gdLst/>
              <a:ahLst/>
              <a:cxnLst/>
              <a:rect l="l" t="t" r="r" b="b"/>
              <a:pathLst>
                <a:path w="48895" h="524510">
                  <a:moveTo>
                    <a:pt x="0" y="524202"/>
                  </a:moveTo>
                  <a:lnTo>
                    <a:pt x="48370" y="0"/>
                  </a:lnTo>
                </a:path>
              </a:pathLst>
            </a:custGeom>
            <a:ln w="8233">
              <a:solidFill>
                <a:srgbClr val="000000"/>
              </a:solidFill>
            </a:ln>
          </p:spPr>
          <p:txBody>
            <a:bodyPr wrap="square" lIns="0" tIns="0" rIns="0" bIns="0" rtlCol="0"/>
            <a:lstStyle/>
            <a:p>
              <a:endParaRPr/>
            </a:p>
          </p:txBody>
        </p:sp>
        <p:sp>
          <p:nvSpPr>
            <p:cNvPr id="12" name="object 12"/>
            <p:cNvSpPr/>
            <p:nvPr/>
          </p:nvSpPr>
          <p:spPr>
            <a:xfrm>
              <a:off x="3502822" y="1443613"/>
              <a:ext cx="537210" cy="0"/>
            </a:xfrm>
            <a:custGeom>
              <a:avLst/>
              <a:gdLst/>
              <a:ahLst/>
              <a:cxnLst/>
              <a:rect l="l" t="t" r="r" b="b"/>
              <a:pathLst>
                <a:path w="537210">
                  <a:moveTo>
                    <a:pt x="0" y="0"/>
                  </a:moveTo>
                  <a:lnTo>
                    <a:pt x="536706" y="0"/>
                  </a:lnTo>
                </a:path>
              </a:pathLst>
            </a:custGeom>
            <a:ln w="8230">
              <a:solidFill>
                <a:srgbClr val="000000"/>
              </a:solidFill>
            </a:ln>
          </p:spPr>
          <p:txBody>
            <a:bodyPr wrap="square" lIns="0" tIns="0" rIns="0" bIns="0" rtlCol="0"/>
            <a:lstStyle/>
            <a:p>
              <a:endParaRPr/>
            </a:p>
          </p:txBody>
        </p:sp>
      </p:grpSp>
      <p:grpSp>
        <p:nvGrpSpPr>
          <p:cNvPr id="13" name="object 13"/>
          <p:cNvGrpSpPr/>
          <p:nvPr/>
        </p:nvGrpSpPr>
        <p:grpSpPr>
          <a:xfrm>
            <a:off x="3589788" y="3569746"/>
            <a:ext cx="1441450" cy="398780"/>
            <a:chOff x="3589788" y="3569746"/>
            <a:chExt cx="1441450" cy="398780"/>
          </a:xfrm>
        </p:grpSpPr>
        <p:sp>
          <p:nvSpPr>
            <p:cNvPr id="14" name="object 14"/>
            <p:cNvSpPr/>
            <p:nvPr/>
          </p:nvSpPr>
          <p:spPr>
            <a:xfrm>
              <a:off x="3593904" y="3815129"/>
              <a:ext cx="25400" cy="14604"/>
            </a:xfrm>
            <a:custGeom>
              <a:avLst/>
              <a:gdLst/>
              <a:ahLst/>
              <a:cxnLst/>
              <a:rect l="l" t="t" r="r" b="b"/>
              <a:pathLst>
                <a:path w="25400" h="14604">
                  <a:moveTo>
                    <a:pt x="0" y="14404"/>
                  </a:moveTo>
                  <a:lnTo>
                    <a:pt x="25214" y="0"/>
                  </a:lnTo>
                </a:path>
              </a:pathLst>
            </a:custGeom>
            <a:ln w="8231">
              <a:solidFill>
                <a:srgbClr val="000000"/>
              </a:solidFill>
            </a:ln>
          </p:spPr>
          <p:txBody>
            <a:bodyPr wrap="square" lIns="0" tIns="0" rIns="0" bIns="0" rtlCol="0"/>
            <a:lstStyle/>
            <a:p>
              <a:endParaRPr/>
            </a:p>
          </p:txBody>
        </p:sp>
        <p:sp>
          <p:nvSpPr>
            <p:cNvPr id="15" name="object 15"/>
            <p:cNvSpPr/>
            <p:nvPr/>
          </p:nvSpPr>
          <p:spPr>
            <a:xfrm>
              <a:off x="3619118" y="3819245"/>
              <a:ext cx="36830" cy="140970"/>
            </a:xfrm>
            <a:custGeom>
              <a:avLst/>
              <a:gdLst/>
              <a:ahLst/>
              <a:cxnLst/>
              <a:rect l="l" t="t" r="r" b="b"/>
              <a:pathLst>
                <a:path w="36829" h="140970">
                  <a:moveTo>
                    <a:pt x="0" y="0"/>
                  </a:moveTo>
                  <a:lnTo>
                    <a:pt x="36535" y="140439"/>
                  </a:lnTo>
                </a:path>
              </a:pathLst>
            </a:custGeom>
            <a:ln w="16466">
              <a:solidFill>
                <a:srgbClr val="000000"/>
              </a:solidFill>
            </a:ln>
          </p:spPr>
          <p:txBody>
            <a:bodyPr wrap="square" lIns="0" tIns="0" rIns="0" bIns="0" rtlCol="0"/>
            <a:lstStyle/>
            <a:p>
              <a:endParaRPr/>
            </a:p>
          </p:txBody>
        </p:sp>
        <p:sp>
          <p:nvSpPr>
            <p:cNvPr id="16" name="object 16"/>
            <p:cNvSpPr/>
            <p:nvPr/>
          </p:nvSpPr>
          <p:spPr>
            <a:xfrm>
              <a:off x="3659770" y="3573862"/>
              <a:ext cx="48895" cy="386080"/>
            </a:xfrm>
            <a:custGeom>
              <a:avLst/>
              <a:gdLst/>
              <a:ahLst/>
              <a:cxnLst/>
              <a:rect l="l" t="t" r="r" b="b"/>
              <a:pathLst>
                <a:path w="48895" h="386079">
                  <a:moveTo>
                    <a:pt x="0" y="385821"/>
                  </a:moveTo>
                  <a:lnTo>
                    <a:pt x="48370" y="0"/>
                  </a:lnTo>
                </a:path>
              </a:pathLst>
            </a:custGeom>
            <a:ln w="8233">
              <a:solidFill>
                <a:srgbClr val="000000"/>
              </a:solidFill>
            </a:ln>
          </p:spPr>
          <p:txBody>
            <a:bodyPr wrap="square" lIns="0" tIns="0" rIns="0" bIns="0" rtlCol="0"/>
            <a:lstStyle/>
            <a:p>
              <a:endParaRPr/>
            </a:p>
          </p:txBody>
        </p:sp>
        <p:sp>
          <p:nvSpPr>
            <p:cNvPr id="17" name="object 17"/>
            <p:cNvSpPr/>
            <p:nvPr/>
          </p:nvSpPr>
          <p:spPr>
            <a:xfrm>
              <a:off x="3708141" y="3573862"/>
              <a:ext cx="1322705" cy="0"/>
            </a:xfrm>
            <a:custGeom>
              <a:avLst/>
              <a:gdLst/>
              <a:ahLst/>
              <a:cxnLst/>
              <a:rect l="l" t="t" r="r" b="b"/>
              <a:pathLst>
                <a:path w="1322704">
                  <a:moveTo>
                    <a:pt x="0" y="0"/>
                  </a:moveTo>
                  <a:lnTo>
                    <a:pt x="1322470" y="0"/>
                  </a:lnTo>
                </a:path>
              </a:pathLst>
            </a:custGeom>
            <a:ln w="8230">
              <a:solidFill>
                <a:srgbClr val="000000"/>
              </a:solidFill>
            </a:ln>
          </p:spPr>
          <p:txBody>
            <a:bodyPr wrap="square" lIns="0" tIns="0" rIns="0" bIns="0" rtlCol="0"/>
            <a:lstStyle/>
            <a:p>
              <a:endParaRPr/>
            </a:p>
          </p:txBody>
        </p:sp>
      </p:grpSp>
      <p:grpSp>
        <p:nvGrpSpPr>
          <p:cNvPr id="18" name="object 18"/>
          <p:cNvGrpSpPr/>
          <p:nvPr/>
        </p:nvGrpSpPr>
        <p:grpSpPr>
          <a:xfrm>
            <a:off x="3538845" y="4066684"/>
            <a:ext cx="934085" cy="398780"/>
            <a:chOff x="3538845" y="4066684"/>
            <a:chExt cx="934085" cy="398780"/>
          </a:xfrm>
        </p:grpSpPr>
        <p:sp>
          <p:nvSpPr>
            <p:cNvPr id="19" name="object 19"/>
            <p:cNvSpPr/>
            <p:nvPr/>
          </p:nvSpPr>
          <p:spPr>
            <a:xfrm>
              <a:off x="3542961" y="4312068"/>
              <a:ext cx="25400" cy="14604"/>
            </a:xfrm>
            <a:custGeom>
              <a:avLst/>
              <a:gdLst/>
              <a:ahLst/>
              <a:cxnLst/>
              <a:rect l="l" t="t" r="r" b="b"/>
              <a:pathLst>
                <a:path w="25400" h="14604">
                  <a:moveTo>
                    <a:pt x="0" y="14404"/>
                  </a:moveTo>
                  <a:lnTo>
                    <a:pt x="25214" y="0"/>
                  </a:lnTo>
                </a:path>
              </a:pathLst>
            </a:custGeom>
            <a:ln w="8231">
              <a:solidFill>
                <a:srgbClr val="000000"/>
              </a:solidFill>
            </a:ln>
          </p:spPr>
          <p:txBody>
            <a:bodyPr wrap="square" lIns="0" tIns="0" rIns="0" bIns="0" rtlCol="0"/>
            <a:lstStyle/>
            <a:p>
              <a:endParaRPr/>
            </a:p>
          </p:txBody>
        </p:sp>
        <p:sp>
          <p:nvSpPr>
            <p:cNvPr id="20" name="object 20"/>
            <p:cNvSpPr/>
            <p:nvPr/>
          </p:nvSpPr>
          <p:spPr>
            <a:xfrm>
              <a:off x="3568175" y="4316183"/>
              <a:ext cx="36830" cy="140970"/>
            </a:xfrm>
            <a:custGeom>
              <a:avLst/>
              <a:gdLst/>
              <a:ahLst/>
              <a:cxnLst/>
              <a:rect l="l" t="t" r="r" b="b"/>
              <a:pathLst>
                <a:path w="36829" h="140970">
                  <a:moveTo>
                    <a:pt x="0" y="0"/>
                  </a:moveTo>
                  <a:lnTo>
                    <a:pt x="36535" y="140439"/>
                  </a:lnTo>
                </a:path>
              </a:pathLst>
            </a:custGeom>
            <a:ln w="16466">
              <a:solidFill>
                <a:srgbClr val="000000"/>
              </a:solidFill>
            </a:ln>
          </p:spPr>
          <p:txBody>
            <a:bodyPr wrap="square" lIns="0" tIns="0" rIns="0" bIns="0" rtlCol="0"/>
            <a:lstStyle/>
            <a:p>
              <a:endParaRPr/>
            </a:p>
          </p:txBody>
        </p:sp>
        <p:sp>
          <p:nvSpPr>
            <p:cNvPr id="21" name="object 21"/>
            <p:cNvSpPr/>
            <p:nvPr/>
          </p:nvSpPr>
          <p:spPr>
            <a:xfrm>
              <a:off x="3608827" y="4070800"/>
              <a:ext cx="48895" cy="386080"/>
            </a:xfrm>
            <a:custGeom>
              <a:avLst/>
              <a:gdLst/>
              <a:ahLst/>
              <a:cxnLst/>
              <a:rect l="l" t="t" r="r" b="b"/>
              <a:pathLst>
                <a:path w="48895" h="386079">
                  <a:moveTo>
                    <a:pt x="0" y="385821"/>
                  </a:moveTo>
                  <a:lnTo>
                    <a:pt x="48370" y="0"/>
                  </a:lnTo>
                </a:path>
              </a:pathLst>
            </a:custGeom>
            <a:ln w="8233">
              <a:solidFill>
                <a:srgbClr val="000000"/>
              </a:solidFill>
            </a:ln>
          </p:spPr>
          <p:txBody>
            <a:bodyPr wrap="square" lIns="0" tIns="0" rIns="0" bIns="0" rtlCol="0"/>
            <a:lstStyle/>
            <a:p>
              <a:endParaRPr/>
            </a:p>
          </p:txBody>
        </p:sp>
        <p:sp>
          <p:nvSpPr>
            <p:cNvPr id="22" name="object 22"/>
            <p:cNvSpPr/>
            <p:nvPr/>
          </p:nvSpPr>
          <p:spPr>
            <a:xfrm>
              <a:off x="3657198" y="4070800"/>
              <a:ext cx="815975" cy="0"/>
            </a:xfrm>
            <a:custGeom>
              <a:avLst/>
              <a:gdLst/>
              <a:ahLst/>
              <a:cxnLst/>
              <a:rect l="l" t="t" r="r" b="b"/>
              <a:pathLst>
                <a:path w="815975">
                  <a:moveTo>
                    <a:pt x="0" y="0"/>
                  </a:moveTo>
                  <a:lnTo>
                    <a:pt x="815609" y="0"/>
                  </a:lnTo>
                </a:path>
              </a:pathLst>
            </a:custGeom>
            <a:ln w="8230">
              <a:solidFill>
                <a:srgbClr val="000000"/>
              </a:solidFill>
            </a:ln>
          </p:spPr>
          <p:txBody>
            <a:bodyPr wrap="square" lIns="0" tIns="0" rIns="0" bIns="0" rtlCol="0"/>
            <a:lstStyle/>
            <a:p>
              <a:endParaRPr/>
            </a:p>
          </p:txBody>
        </p:sp>
      </p:grpSp>
      <p:grpSp>
        <p:nvGrpSpPr>
          <p:cNvPr id="23" name="object 23"/>
          <p:cNvGrpSpPr/>
          <p:nvPr/>
        </p:nvGrpSpPr>
        <p:grpSpPr>
          <a:xfrm>
            <a:off x="3580526" y="4563622"/>
            <a:ext cx="944880" cy="338455"/>
            <a:chOff x="3580526" y="4563622"/>
            <a:chExt cx="944880" cy="338455"/>
          </a:xfrm>
        </p:grpSpPr>
        <p:sp>
          <p:nvSpPr>
            <p:cNvPr id="24" name="object 24"/>
            <p:cNvSpPr/>
            <p:nvPr/>
          </p:nvSpPr>
          <p:spPr>
            <a:xfrm>
              <a:off x="3584642" y="4772481"/>
              <a:ext cx="25400" cy="14604"/>
            </a:xfrm>
            <a:custGeom>
              <a:avLst/>
              <a:gdLst/>
              <a:ahLst/>
              <a:cxnLst/>
              <a:rect l="l" t="t" r="r" b="b"/>
              <a:pathLst>
                <a:path w="25400" h="14604">
                  <a:moveTo>
                    <a:pt x="0" y="14404"/>
                  </a:moveTo>
                  <a:lnTo>
                    <a:pt x="25214" y="0"/>
                  </a:lnTo>
                </a:path>
              </a:pathLst>
            </a:custGeom>
            <a:ln w="8231">
              <a:solidFill>
                <a:srgbClr val="000000"/>
              </a:solidFill>
            </a:ln>
          </p:spPr>
          <p:txBody>
            <a:bodyPr wrap="square" lIns="0" tIns="0" rIns="0" bIns="0" rtlCol="0"/>
            <a:lstStyle/>
            <a:p>
              <a:endParaRPr/>
            </a:p>
          </p:txBody>
        </p:sp>
        <p:sp>
          <p:nvSpPr>
            <p:cNvPr id="25" name="object 25"/>
            <p:cNvSpPr/>
            <p:nvPr/>
          </p:nvSpPr>
          <p:spPr>
            <a:xfrm>
              <a:off x="3609857" y="4776597"/>
              <a:ext cx="36830" cy="116839"/>
            </a:xfrm>
            <a:custGeom>
              <a:avLst/>
              <a:gdLst/>
              <a:ahLst/>
              <a:cxnLst/>
              <a:rect l="l" t="t" r="r" b="b"/>
              <a:pathLst>
                <a:path w="36829" h="116839">
                  <a:moveTo>
                    <a:pt x="0" y="0"/>
                  </a:moveTo>
                  <a:lnTo>
                    <a:pt x="36535" y="116775"/>
                  </a:lnTo>
                </a:path>
              </a:pathLst>
            </a:custGeom>
            <a:ln w="16466">
              <a:solidFill>
                <a:srgbClr val="000000"/>
              </a:solidFill>
            </a:ln>
          </p:spPr>
          <p:txBody>
            <a:bodyPr wrap="square" lIns="0" tIns="0" rIns="0" bIns="0" rtlCol="0"/>
            <a:lstStyle/>
            <a:p>
              <a:endParaRPr/>
            </a:p>
          </p:txBody>
        </p:sp>
        <p:sp>
          <p:nvSpPr>
            <p:cNvPr id="26" name="object 26"/>
            <p:cNvSpPr/>
            <p:nvPr/>
          </p:nvSpPr>
          <p:spPr>
            <a:xfrm>
              <a:off x="3650508" y="4567739"/>
              <a:ext cx="48895" cy="325755"/>
            </a:xfrm>
            <a:custGeom>
              <a:avLst/>
              <a:gdLst/>
              <a:ahLst/>
              <a:cxnLst/>
              <a:rect l="l" t="t" r="r" b="b"/>
              <a:pathLst>
                <a:path w="48895" h="325754">
                  <a:moveTo>
                    <a:pt x="0" y="325633"/>
                  </a:moveTo>
                  <a:lnTo>
                    <a:pt x="48370" y="0"/>
                  </a:lnTo>
                </a:path>
              </a:pathLst>
            </a:custGeom>
            <a:ln w="8233">
              <a:solidFill>
                <a:srgbClr val="000000"/>
              </a:solidFill>
            </a:ln>
          </p:spPr>
          <p:txBody>
            <a:bodyPr wrap="square" lIns="0" tIns="0" rIns="0" bIns="0" rtlCol="0"/>
            <a:lstStyle/>
            <a:p>
              <a:endParaRPr/>
            </a:p>
          </p:txBody>
        </p:sp>
        <p:sp>
          <p:nvSpPr>
            <p:cNvPr id="27" name="object 27"/>
            <p:cNvSpPr/>
            <p:nvPr/>
          </p:nvSpPr>
          <p:spPr>
            <a:xfrm>
              <a:off x="3698879" y="4567739"/>
              <a:ext cx="826769" cy="0"/>
            </a:xfrm>
            <a:custGeom>
              <a:avLst/>
              <a:gdLst/>
              <a:ahLst/>
              <a:cxnLst/>
              <a:rect l="l" t="t" r="r" b="b"/>
              <a:pathLst>
                <a:path w="826770">
                  <a:moveTo>
                    <a:pt x="0" y="0"/>
                  </a:moveTo>
                  <a:lnTo>
                    <a:pt x="826415" y="0"/>
                  </a:lnTo>
                </a:path>
              </a:pathLst>
            </a:custGeom>
            <a:ln w="8230">
              <a:solidFill>
                <a:srgbClr val="000000"/>
              </a:solidFill>
            </a:ln>
          </p:spPr>
          <p:txBody>
            <a:bodyPr wrap="square" lIns="0" tIns="0" rIns="0" bIns="0" rtlCol="0"/>
            <a:lstStyle/>
            <a:p>
              <a:endParaRPr/>
            </a:p>
          </p:txBody>
        </p:sp>
      </p:grpSp>
      <p:grpSp>
        <p:nvGrpSpPr>
          <p:cNvPr id="28" name="object 28"/>
          <p:cNvGrpSpPr/>
          <p:nvPr/>
        </p:nvGrpSpPr>
        <p:grpSpPr>
          <a:xfrm>
            <a:off x="3603683" y="5000372"/>
            <a:ext cx="958850" cy="398780"/>
            <a:chOff x="3603683" y="5000372"/>
            <a:chExt cx="958850" cy="398780"/>
          </a:xfrm>
        </p:grpSpPr>
        <p:sp>
          <p:nvSpPr>
            <p:cNvPr id="29" name="object 29"/>
            <p:cNvSpPr/>
            <p:nvPr/>
          </p:nvSpPr>
          <p:spPr>
            <a:xfrm>
              <a:off x="3607799" y="5245756"/>
              <a:ext cx="25400" cy="14604"/>
            </a:xfrm>
            <a:custGeom>
              <a:avLst/>
              <a:gdLst/>
              <a:ahLst/>
              <a:cxnLst/>
              <a:rect l="l" t="t" r="r" b="b"/>
              <a:pathLst>
                <a:path w="25400" h="14604">
                  <a:moveTo>
                    <a:pt x="0" y="14404"/>
                  </a:moveTo>
                  <a:lnTo>
                    <a:pt x="25214" y="0"/>
                  </a:lnTo>
                </a:path>
              </a:pathLst>
            </a:custGeom>
            <a:ln w="8231">
              <a:solidFill>
                <a:srgbClr val="000000"/>
              </a:solidFill>
            </a:ln>
          </p:spPr>
          <p:txBody>
            <a:bodyPr wrap="square" lIns="0" tIns="0" rIns="0" bIns="0" rtlCol="0"/>
            <a:lstStyle/>
            <a:p>
              <a:endParaRPr/>
            </a:p>
          </p:txBody>
        </p:sp>
        <p:sp>
          <p:nvSpPr>
            <p:cNvPr id="30" name="object 30"/>
            <p:cNvSpPr/>
            <p:nvPr/>
          </p:nvSpPr>
          <p:spPr>
            <a:xfrm>
              <a:off x="3633013" y="5249871"/>
              <a:ext cx="36830" cy="140970"/>
            </a:xfrm>
            <a:custGeom>
              <a:avLst/>
              <a:gdLst/>
              <a:ahLst/>
              <a:cxnLst/>
              <a:rect l="l" t="t" r="r" b="b"/>
              <a:pathLst>
                <a:path w="36829" h="140970">
                  <a:moveTo>
                    <a:pt x="0" y="0"/>
                  </a:moveTo>
                  <a:lnTo>
                    <a:pt x="36535" y="140439"/>
                  </a:lnTo>
                </a:path>
              </a:pathLst>
            </a:custGeom>
            <a:ln w="16466">
              <a:solidFill>
                <a:srgbClr val="000000"/>
              </a:solidFill>
            </a:ln>
          </p:spPr>
          <p:txBody>
            <a:bodyPr wrap="square" lIns="0" tIns="0" rIns="0" bIns="0" rtlCol="0"/>
            <a:lstStyle/>
            <a:p>
              <a:endParaRPr/>
            </a:p>
          </p:txBody>
        </p:sp>
        <p:sp>
          <p:nvSpPr>
            <p:cNvPr id="31" name="object 31"/>
            <p:cNvSpPr/>
            <p:nvPr/>
          </p:nvSpPr>
          <p:spPr>
            <a:xfrm>
              <a:off x="3673665" y="5004489"/>
              <a:ext cx="48895" cy="386080"/>
            </a:xfrm>
            <a:custGeom>
              <a:avLst/>
              <a:gdLst/>
              <a:ahLst/>
              <a:cxnLst/>
              <a:rect l="l" t="t" r="r" b="b"/>
              <a:pathLst>
                <a:path w="48895" h="386079">
                  <a:moveTo>
                    <a:pt x="0" y="385821"/>
                  </a:moveTo>
                  <a:lnTo>
                    <a:pt x="48370" y="0"/>
                  </a:lnTo>
                </a:path>
              </a:pathLst>
            </a:custGeom>
            <a:ln w="8233">
              <a:solidFill>
                <a:srgbClr val="000000"/>
              </a:solidFill>
            </a:ln>
          </p:spPr>
          <p:txBody>
            <a:bodyPr wrap="square" lIns="0" tIns="0" rIns="0" bIns="0" rtlCol="0"/>
            <a:lstStyle/>
            <a:p>
              <a:endParaRPr/>
            </a:p>
          </p:txBody>
        </p:sp>
        <p:sp>
          <p:nvSpPr>
            <p:cNvPr id="32" name="object 32"/>
            <p:cNvSpPr/>
            <p:nvPr/>
          </p:nvSpPr>
          <p:spPr>
            <a:xfrm>
              <a:off x="3722036" y="5004489"/>
              <a:ext cx="840740" cy="0"/>
            </a:xfrm>
            <a:custGeom>
              <a:avLst/>
              <a:gdLst/>
              <a:ahLst/>
              <a:cxnLst/>
              <a:rect l="l" t="t" r="r" b="b"/>
              <a:pathLst>
                <a:path w="840739">
                  <a:moveTo>
                    <a:pt x="0" y="0"/>
                  </a:moveTo>
                  <a:lnTo>
                    <a:pt x="840308" y="0"/>
                  </a:lnTo>
                </a:path>
              </a:pathLst>
            </a:custGeom>
            <a:ln w="8230">
              <a:solidFill>
                <a:srgbClr val="000000"/>
              </a:solidFill>
            </a:ln>
          </p:spPr>
          <p:txBody>
            <a:bodyPr wrap="square" lIns="0" tIns="0" rIns="0" bIns="0" rtlCol="0"/>
            <a:lstStyle/>
            <a:p>
              <a:endParaRPr/>
            </a:p>
          </p:txBody>
        </p:sp>
      </p:grpSp>
      <p:sp>
        <p:nvSpPr>
          <p:cNvPr id="33" name="object 33"/>
          <p:cNvSpPr txBox="1"/>
          <p:nvPr/>
        </p:nvSpPr>
        <p:spPr>
          <a:xfrm>
            <a:off x="5878295" y="5065867"/>
            <a:ext cx="486409" cy="262890"/>
          </a:xfrm>
          <a:prstGeom prst="rect">
            <a:avLst/>
          </a:prstGeom>
        </p:spPr>
        <p:txBody>
          <a:bodyPr vert="horz" wrap="square" lIns="0" tIns="13335" rIns="0" bIns="0" rtlCol="0">
            <a:spAutoFit/>
          </a:bodyPr>
          <a:lstStyle/>
          <a:p>
            <a:pPr marL="12700">
              <a:lnSpc>
                <a:spcPct val="100000"/>
              </a:lnSpc>
              <a:spcBef>
                <a:spcPts val="105"/>
              </a:spcBef>
            </a:pPr>
            <a:r>
              <a:rPr sz="1550" spc="-10" dirty="0">
                <a:latin typeface="Times New Roman"/>
                <a:cs typeface="Times New Roman"/>
              </a:rPr>
              <a:t>(</a:t>
            </a:r>
            <a:r>
              <a:rPr sz="1550" i="1" spc="-10" dirty="0">
                <a:latin typeface="Times New Roman"/>
                <a:cs typeface="Times New Roman"/>
              </a:rPr>
              <a:t>kVA</a:t>
            </a:r>
            <a:r>
              <a:rPr sz="1550" spc="-10" dirty="0">
                <a:latin typeface="Times New Roman"/>
                <a:cs typeface="Times New Roman"/>
              </a:rPr>
              <a:t>)</a:t>
            </a:r>
            <a:endParaRPr sz="1550">
              <a:latin typeface="Times New Roman"/>
              <a:cs typeface="Times New Roman"/>
            </a:endParaRPr>
          </a:p>
        </p:txBody>
      </p:sp>
      <p:sp>
        <p:nvSpPr>
          <p:cNvPr id="102" name="object 102"/>
          <p:cNvSpPr txBox="1"/>
          <p:nvPr/>
        </p:nvSpPr>
        <p:spPr>
          <a:xfrm>
            <a:off x="8916352" y="6623642"/>
            <a:ext cx="101600" cy="194310"/>
          </a:xfrm>
          <a:prstGeom prst="rect">
            <a:avLst/>
          </a:prstGeom>
        </p:spPr>
        <p:txBody>
          <a:bodyPr vert="horz" wrap="square" lIns="0" tIns="0" rIns="0" bIns="0" rtlCol="0">
            <a:spAutoFit/>
          </a:bodyPr>
          <a:lstStyle/>
          <a:p>
            <a:pPr marL="12700">
              <a:lnSpc>
                <a:spcPts val="1410"/>
              </a:lnSpc>
            </a:pPr>
            <a:r>
              <a:rPr sz="1200" b="1" dirty="0">
                <a:latin typeface="Times New Roman"/>
                <a:cs typeface="Times New Roman"/>
              </a:rPr>
              <a:t>3</a:t>
            </a:r>
            <a:endParaRPr sz="1200">
              <a:latin typeface="Times New Roman"/>
              <a:cs typeface="Times New Roman"/>
            </a:endParaRPr>
          </a:p>
        </p:txBody>
      </p:sp>
      <p:sp>
        <p:nvSpPr>
          <p:cNvPr id="34" name="object 34"/>
          <p:cNvSpPr txBox="1"/>
          <p:nvPr/>
        </p:nvSpPr>
        <p:spPr>
          <a:xfrm>
            <a:off x="1133033" y="5065867"/>
            <a:ext cx="1597025" cy="262890"/>
          </a:xfrm>
          <a:prstGeom prst="rect">
            <a:avLst/>
          </a:prstGeom>
        </p:spPr>
        <p:txBody>
          <a:bodyPr vert="horz" wrap="square" lIns="0" tIns="13335" rIns="0" bIns="0" rtlCol="0">
            <a:spAutoFit/>
          </a:bodyPr>
          <a:lstStyle/>
          <a:p>
            <a:pPr marL="12700">
              <a:lnSpc>
                <a:spcPct val="100000"/>
              </a:lnSpc>
              <a:spcBef>
                <a:spcPts val="105"/>
              </a:spcBef>
            </a:pPr>
            <a:r>
              <a:rPr sz="1550" i="1" spc="-10" dirty="0">
                <a:latin typeface="Times New Roman"/>
                <a:cs typeface="Times New Roman"/>
              </a:rPr>
              <a:t>Nonreactive</a:t>
            </a:r>
            <a:r>
              <a:rPr sz="1550" i="1" spc="-65" dirty="0">
                <a:latin typeface="Times New Roman"/>
                <a:cs typeface="Times New Roman"/>
              </a:rPr>
              <a:t> </a:t>
            </a:r>
            <a:r>
              <a:rPr sz="1550" i="1" spc="-10" dirty="0">
                <a:latin typeface="Times New Roman"/>
                <a:cs typeface="Times New Roman"/>
              </a:rPr>
              <a:t>Power</a:t>
            </a:r>
            <a:r>
              <a:rPr sz="1550" spc="-10" dirty="0">
                <a:latin typeface="Times New Roman"/>
                <a:cs typeface="Times New Roman"/>
              </a:rPr>
              <a:t>,</a:t>
            </a:r>
            <a:endParaRPr sz="1550">
              <a:latin typeface="Times New Roman"/>
              <a:cs typeface="Times New Roman"/>
            </a:endParaRPr>
          </a:p>
        </p:txBody>
      </p:sp>
      <p:sp>
        <p:nvSpPr>
          <p:cNvPr id="35" name="object 35"/>
          <p:cNvSpPr txBox="1"/>
          <p:nvPr/>
        </p:nvSpPr>
        <p:spPr>
          <a:xfrm>
            <a:off x="5878493" y="4599275"/>
            <a:ext cx="2231390" cy="262890"/>
          </a:xfrm>
          <a:prstGeom prst="rect">
            <a:avLst/>
          </a:prstGeom>
        </p:spPr>
        <p:txBody>
          <a:bodyPr vert="horz" wrap="square" lIns="0" tIns="13335" rIns="0" bIns="0" rtlCol="0">
            <a:spAutoFit/>
          </a:bodyPr>
          <a:lstStyle/>
          <a:p>
            <a:pPr marL="12700">
              <a:lnSpc>
                <a:spcPct val="100000"/>
              </a:lnSpc>
              <a:spcBef>
                <a:spcPts val="105"/>
              </a:spcBef>
              <a:tabLst>
                <a:tab pos="605155" algn="l"/>
              </a:tabLst>
            </a:pPr>
            <a:r>
              <a:rPr sz="1550" spc="-10" dirty="0">
                <a:latin typeface="Times New Roman"/>
                <a:cs typeface="Times New Roman"/>
              </a:rPr>
              <a:t>(</a:t>
            </a:r>
            <a:r>
              <a:rPr sz="1550" i="1" spc="-10" dirty="0">
                <a:latin typeface="Times New Roman"/>
                <a:cs typeface="Times New Roman"/>
              </a:rPr>
              <a:t>kVA</a:t>
            </a:r>
            <a:r>
              <a:rPr sz="1550" spc="-10" dirty="0">
                <a:latin typeface="Times New Roman"/>
                <a:cs typeface="Times New Roman"/>
              </a:rPr>
              <a:t>)</a:t>
            </a:r>
            <a:r>
              <a:rPr sz="1550" dirty="0">
                <a:latin typeface="Times New Roman"/>
                <a:cs typeface="Times New Roman"/>
              </a:rPr>
              <a:t>	</a:t>
            </a:r>
            <a:r>
              <a:rPr sz="1550" spc="-10" dirty="0">
                <a:latin typeface="Times New Roman"/>
                <a:cs typeface="Times New Roman"/>
              </a:rPr>
              <a:t>(</a:t>
            </a:r>
            <a:r>
              <a:rPr sz="1550" i="1" spc="-10" dirty="0">
                <a:latin typeface="Times New Roman"/>
                <a:cs typeface="Times New Roman"/>
              </a:rPr>
              <a:t>a</a:t>
            </a:r>
            <a:r>
              <a:rPr sz="1550" spc="-10" dirty="0">
                <a:latin typeface="Times New Roman"/>
                <a:cs typeface="Times New Roman"/>
              </a:rPr>
              <a:t>.</a:t>
            </a:r>
            <a:r>
              <a:rPr sz="1550" i="1" spc="-10" dirty="0">
                <a:latin typeface="Times New Roman"/>
                <a:cs typeface="Times New Roman"/>
              </a:rPr>
              <a:t>k</a:t>
            </a:r>
            <a:r>
              <a:rPr sz="1550" spc="-10" dirty="0">
                <a:latin typeface="Times New Roman"/>
                <a:cs typeface="Times New Roman"/>
              </a:rPr>
              <a:t>.</a:t>
            </a:r>
            <a:r>
              <a:rPr sz="1550" i="1" spc="-10" dirty="0">
                <a:latin typeface="Times New Roman"/>
                <a:cs typeface="Times New Roman"/>
              </a:rPr>
              <a:t>a</a:t>
            </a:r>
            <a:r>
              <a:rPr sz="1550" spc="-10" dirty="0">
                <a:latin typeface="Times New Roman"/>
                <a:cs typeface="Times New Roman"/>
              </a:rPr>
              <a:t>."</a:t>
            </a:r>
            <a:r>
              <a:rPr sz="1550" spc="-215" dirty="0">
                <a:latin typeface="Times New Roman"/>
                <a:cs typeface="Times New Roman"/>
              </a:rPr>
              <a:t> </a:t>
            </a:r>
            <a:r>
              <a:rPr sz="1550" i="1" spc="-10" dirty="0">
                <a:latin typeface="Times New Roman"/>
                <a:cs typeface="Times New Roman"/>
              </a:rPr>
              <a:t>Fuzzy</a:t>
            </a:r>
            <a:r>
              <a:rPr sz="1550" i="1" spc="-50" dirty="0">
                <a:latin typeface="Times New Roman"/>
                <a:cs typeface="Times New Roman"/>
              </a:rPr>
              <a:t> </a:t>
            </a:r>
            <a:r>
              <a:rPr sz="1550" spc="-10" dirty="0">
                <a:latin typeface="Times New Roman"/>
                <a:cs typeface="Times New Roman"/>
              </a:rPr>
              <a:t>var</a:t>
            </a:r>
            <a:r>
              <a:rPr sz="1550" spc="-100" dirty="0">
                <a:latin typeface="Times New Roman"/>
                <a:cs typeface="Times New Roman"/>
              </a:rPr>
              <a:t> </a:t>
            </a:r>
            <a:r>
              <a:rPr sz="1550" i="1" spc="-25" dirty="0">
                <a:latin typeface="Times New Roman"/>
                <a:cs typeface="Times New Roman"/>
              </a:rPr>
              <a:t>s</a:t>
            </a:r>
            <a:r>
              <a:rPr sz="1550" spc="-25" dirty="0">
                <a:latin typeface="Times New Roman"/>
                <a:cs typeface="Times New Roman"/>
              </a:rPr>
              <a:t>")</a:t>
            </a:r>
            <a:endParaRPr sz="1550">
              <a:latin typeface="Times New Roman"/>
              <a:cs typeface="Times New Roman"/>
            </a:endParaRPr>
          </a:p>
        </p:txBody>
      </p:sp>
      <p:sp>
        <p:nvSpPr>
          <p:cNvPr id="36" name="object 36"/>
          <p:cNvSpPr txBox="1"/>
          <p:nvPr/>
        </p:nvSpPr>
        <p:spPr>
          <a:xfrm>
            <a:off x="1130069" y="4599275"/>
            <a:ext cx="1396365" cy="262890"/>
          </a:xfrm>
          <a:prstGeom prst="rect">
            <a:avLst/>
          </a:prstGeom>
        </p:spPr>
        <p:txBody>
          <a:bodyPr vert="horz" wrap="square" lIns="0" tIns="13335" rIns="0" bIns="0" rtlCol="0">
            <a:spAutoFit/>
          </a:bodyPr>
          <a:lstStyle/>
          <a:p>
            <a:pPr marL="12700">
              <a:lnSpc>
                <a:spcPct val="100000"/>
              </a:lnSpc>
              <a:spcBef>
                <a:spcPts val="105"/>
              </a:spcBef>
            </a:pPr>
            <a:r>
              <a:rPr sz="1550" i="1" spc="-10" dirty="0">
                <a:latin typeface="Times New Roman"/>
                <a:cs typeface="Times New Roman"/>
              </a:rPr>
              <a:t>Fictitious</a:t>
            </a:r>
            <a:r>
              <a:rPr sz="1550" i="1" spc="-5" dirty="0">
                <a:latin typeface="Times New Roman"/>
                <a:cs typeface="Times New Roman"/>
              </a:rPr>
              <a:t> </a:t>
            </a:r>
            <a:r>
              <a:rPr sz="1550" i="1" spc="-10" dirty="0">
                <a:latin typeface="Times New Roman"/>
                <a:cs typeface="Times New Roman"/>
              </a:rPr>
              <a:t>Power</a:t>
            </a:r>
            <a:r>
              <a:rPr sz="1550" spc="-10" dirty="0">
                <a:latin typeface="Times New Roman"/>
                <a:cs typeface="Times New Roman"/>
              </a:rPr>
              <a:t>,</a:t>
            </a:r>
            <a:endParaRPr sz="1550">
              <a:latin typeface="Times New Roman"/>
              <a:cs typeface="Times New Roman"/>
            </a:endParaRPr>
          </a:p>
        </p:txBody>
      </p:sp>
      <p:sp>
        <p:nvSpPr>
          <p:cNvPr id="37" name="object 37"/>
          <p:cNvSpPr txBox="1"/>
          <p:nvPr/>
        </p:nvSpPr>
        <p:spPr>
          <a:xfrm>
            <a:off x="5878493" y="4132091"/>
            <a:ext cx="486409" cy="262890"/>
          </a:xfrm>
          <a:prstGeom prst="rect">
            <a:avLst/>
          </a:prstGeom>
        </p:spPr>
        <p:txBody>
          <a:bodyPr vert="horz" wrap="square" lIns="0" tIns="13335" rIns="0" bIns="0" rtlCol="0">
            <a:spAutoFit/>
          </a:bodyPr>
          <a:lstStyle/>
          <a:p>
            <a:pPr marL="12700">
              <a:lnSpc>
                <a:spcPct val="100000"/>
              </a:lnSpc>
              <a:spcBef>
                <a:spcPts val="105"/>
              </a:spcBef>
            </a:pPr>
            <a:r>
              <a:rPr sz="1550" spc="-10" dirty="0">
                <a:latin typeface="Times New Roman"/>
                <a:cs typeface="Times New Roman"/>
              </a:rPr>
              <a:t>(</a:t>
            </a:r>
            <a:r>
              <a:rPr sz="1550" i="1" spc="-10" dirty="0">
                <a:latin typeface="Times New Roman"/>
                <a:cs typeface="Times New Roman"/>
              </a:rPr>
              <a:t>kVA</a:t>
            </a:r>
            <a:r>
              <a:rPr sz="1550" spc="-10" dirty="0">
                <a:latin typeface="Times New Roman"/>
                <a:cs typeface="Times New Roman"/>
              </a:rPr>
              <a:t>)</a:t>
            </a:r>
            <a:endParaRPr sz="1550">
              <a:latin typeface="Times New Roman"/>
              <a:cs typeface="Times New Roman"/>
            </a:endParaRPr>
          </a:p>
        </p:txBody>
      </p:sp>
      <p:sp>
        <p:nvSpPr>
          <p:cNvPr id="38" name="object 38"/>
          <p:cNvSpPr txBox="1"/>
          <p:nvPr/>
        </p:nvSpPr>
        <p:spPr>
          <a:xfrm>
            <a:off x="1130267" y="4132091"/>
            <a:ext cx="1214120" cy="262890"/>
          </a:xfrm>
          <a:prstGeom prst="rect">
            <a:avLst/>
          </a:prstGeom>
        </p:spPr>
        <p:txBody>
          <a:bodyPr vert="horz" wrap="square" lIns="0" tIns="13335" rIns="0" bIns="0" rtlCol="0">
            <a:spAutoFit/>
          </a:bodyPr>
          <a:lstStyle/>
          <a:p>
            <a:pPr marL="12700">
              <a:lnSpc>
                <a:spcPct val="100000"/>
              </a:lnSpc>
              <a:spcBef>
                <a:spcPts val="105"/>
              </a:spcBef>
            </a:pPr>
            <a:r>
              <a:rPr sz="1550" i="1" dirty="0">
                <a:latin typeface="Times New Roman"/>
                <a:cs typeface="Times New Roman"/>
              </a:rPr>
              <a:t>Phasor</a:t>
            </a:r>
            <a:r>
              <a:rPr sz="1550" i="1" spc="-55" dirty="0">
                <a:latin typeface="Times New Roman"/>
                <a:cs typeface="Times New Roman"/>
              </a:rPr>
              <a:t> </a:t>
            </a:r>
            <a:r>
              <a:rPr sz="1550" i="1" spc="-10" dirty="0">
                <a:latin typeface="Times New Roman"/>
                <a:cs typeface="Times New Roman"/>
              </a:rPr>
              <a:t>Power</a:t>
            </a:r>
            <a:r>
              <a:rPr sz="1550" spc="-10" dirty="0">
                <a:latin typeface="Times New Roman"/>
                <a:cs typeface="Times New Roman"/>
              </a:rPr>
              <a:t>,</a:t>
            </a:r>
            <a:endParaRPr sz="1550">
              <a:latin typeface="Times New Roman"/>
              <a:cs typeface="Times New Roman"/>
            </a:endParaRPr>
          </a:p>
        </p:txBody>
      </p:sp>
      <p:sp>
        <p:nvSpPr>
          <p:cNvPr id="39" name="object 39"/>
          <p:cNvSpPr txBox="1"/>
          <p:nvPr/>
        </p:nvSpPr>
        <p:spPr>
          <a:xfrm>
            <a:off x="5878493" y="3635078"/>
            <a:ext cx="486409" cy="262890"/>
          </a:xfrm>
          <a:prstGeom prst="rect">
            <a:avLst/>
          </a:prstGeom>
        </p:spPr>
        <p:txBody>
          <a:bodyPr vert="horz" wrap="square" lIns="0" tIns="13335" rIns="0" bIns="0" rtlCol="0">
            <a:spAutoFit/>
          </a:bodyPr>
          <a:lstStyle/>
          <a:p>
            <a:pPr marL="12700">
              <a:lnSpc>
                <a:spcPct val="100000"/>
              </a:lnSpc>
              <a:spcBef>
                <a:spcPts val="105"/>
              </a:spcBef>
            </a:pPr>
            <a:r>
              <a:rPr sz="1550" spc="-10" dirty="0">
                <a:latin typeface="Times New Roman"/>
                <a:cs typeface="Times New Roman"/>
              </a:rPr>
              <a:t>(</a:t>
            </a:r>
            <a:r>
              <a:rPr sz="1550" i="1" spc="-10" dirty="0">
                <a:latin typeface="Times New Roman"/>
                <a:cs typeface="Times New Roman"/>
              </a:rPr>
              <a:t>kVA</a:t>
            </a:r>
            <a:r>
              <a:rPr sz="1550" spc="-10" dirty="0">
                <a:latin typeface="Times New Roman"/>
                <a:cs typeface="Times New Roman"/>
              </a:rPr>
              <a:t>)</a:t>
            </a:r>
            <a:endParaRPr sz="1550">
              <a:latin typeface="Times New Roman"/>
              <a:cs typeface="Times New Roman"/>
            </a:endParaRPr>
          </a:p>
        </p:txBody>
      </p:sp>
      <p:sp>
        <p:nvSpPr>
          <p:cNvPr id="40" name="object 40"/>
          <p:cNvSpPr txBox="1"/>
          <p:nvPr/>
        </p:nvSpPr>
        <p:spPr>
          <a:xfrm>
            <a:off x="1130267" y="3635078"/>
            <a:ext cx="1448435" cy="262890"/>
          </a:xfrm>
          <a:prstGeom prst="rect">
            <a:avLst/>
          </a:prstGeom>
        </p:spPr>
        <p:txBody>
          <a:bodyPr vert="horz" wrap="square" lIns="0" tIns="13335" rIns="0" bIns="0" rtlCol="0">
            <a:spAutoFit/>
          </a:bodyPr>
          <a:lstStyle/>
          <a:p>
            <a:pPr marL="12700">
              <a:lnSpc>
                <a:spcPct val="100000"/>
              </a:lnSpc>
              <a:spcBef>
                <a:spcPts val="105"/>
              </a:spcBef>
            </a:pPr>
            <a:r>
              <a:rPr sz="1550" i="1" spc="-10" dirty="0">
                <a:latin typeface="Times New Roman"/>
                <a:cs typeface="Times New Roman"/>
              </a:rPr>
              <a:t>Distortion</a:t>
            </a:r>
            <a:r>
              <a:rPr sz="1550" i="1" spc="-25" dirty="0">
                <a:latin typeface="Times New Roman"/>
                <a:cs typeface="Times New Roman"/>
              </a:rPr>
              <a:t> </a:t>
            </a:r>
            <a:r>
              <a:rPr sz="1550" i="1" spc="-10" dirty="0">
                <a:latin typeface="Times New Roman"/>
                <a:cs typeface="Times New Roman"/>
              </a:rPr>
              <a:t>Power</a:t>
            </a:r>
            <a:r>
              <a:rPr sz="1550" spc="-10" dirty="0">
                <a:latin typeface="Times New Roman"/>
                <a:cs typeface="Times New Roman"/>
              </a:rPr>
              <a:t>,</a:t>
            </a:r>
            <a:endParaRPr sz="1550">
              <a:latin typeface="Times New Roman"/>
              <a:cs typeface="Times New Roman"/>
            </a:endParaRPr>
          </a:p>
        </p:txBody>
      </p:sp>
      <p:sp>
        <p:nvSpPr>
          <p:cNvPr id="41" name="object 41"/>
          <p:cNvSpPr txBox="1"/>
          <p:nvPr/>
        </p:nvSpPr>
        <p:spPr>
          <a:xfrm>
            <a:off x="1123858" y="3070309"/>
            <a:ext cx="1350010" cy="262890"/>
          </a:xfrm>
          <a:prstGeom prst="rect">
            <a:avLst/>
          </a:prstGeom>
        </p:spPr>
        <p:txBody>
          <a:bodyPr vert="horz" wrap="square" lIns="0" tIns="13335" rIns="0" bIns="0" rtlCol="0">
            <a:spAutoFit/>
          </a:bodyPr>
          <a:lstStyle/>
          <a:p>
            <a:pPr marL="12700">
              <a:lnSpc>
                <a:spcPct val="100000"/>
              </a:lnSpc>
              <a:spcBef>
                <a:spcPts val="105"/>
              </a:spcBef>
            </a:pPr>
            <a:r>
              <a:rPr sz="1550" dirty="0">
                <a:latin typeface="Times New Roman"/>
                <a:cs typeface="Times New Roman"/>
              </a:rPr>
              <a:t>Re</a:t>
            </a:r>
            <a:r>
              <a:rPr sz="1550" spc="-165" dirty="0">
                <a:latin typeface="Times New Roman"/>
                <a:cs typeface="Times New Roman"/>
              </a:rPr>
              <a:t> </a:t>
            </a:r>
            <a:r>
              <a:rPr sz="1550" i="1" spc="-10" dirty="0">
                <a:latin typeface="Times New Roman"/>
                <a:cs typeface="Times New Roman"/>
              </a:rPr>
              <a:t>active</a:t>
            </a:r>
            <a:r>
              <a:rPr sz="1550" i="1" spc="-100" dirty="0">
                <a:latin typeface="Times New Roman"/>
                <a:cs typeface="Times New Roman"/>
              </a:rPr>
              <a:t> </a:t>
            </a:r>
            <a:r>
              <a:rPr sz="1550" i="1" spc="-10" dirty="0">
                <a:latin typeface="Times New Roman"/>
                <a:cs typeface="Times New Roman"/>
              </a:rPr>
              <a:t>Power</a:t>
            </a:r>
            <a:r>
              <a:rPr sz="1550" spc="-10" dirty="0">
                <a:latin typeface="Times New Roman"/>
                <a:cs typeface="Times New Roman"/>
              </a:rPr>
              <a:t>,</a:t>
            </a:r>
            <a:endParaRPr sz="1550">
              <a:latin typeface="Times New Roman"/>
              <a:cs typeface="Times New Roman"/>
            </a:endParaRPr>
          </a:p>
        </p:txBody>
      </p:sp>
      <p:sp>
        <p:nvSpPr>
          <p:cNvPr id="42" name="object 42"/>
          <p:cNvSpPr txBox="1"/>
          <p:nvPr/>
        </p:nvSpPr>
        <p:spPr>
          <a:xfrm>
            <a:off x="1139751" y="2492699"/>
            <a:ext cx="1124585" cy="262890"/>
          </a:xfrm>
          <a:prstGeom prst="rect">
            <a:avLst/>
          </a:prstGeom>
        </p:spPr>
        <p:txBody>
          <a:bodyPr vert="horz" wrap="square" lIns="0" tIns="13335" rIns="0" bIns="0" rtlCol="0">
            <a:spAutoFit/>
          </a:bodyPr>
          <a:lstStyle/>
          <a:p>
            <a:pPr marL="12700">
              <a:lnSpc>
                <a:spcPct val="100000"/>
              </a:lnSpc>
              <a:spcBef>
                <a:spcPts val="105"/>
              </a:spcBef>
            </a:pPr>
            <a:r>
              <a:rPr sz="1550" i="1" spc="-10" dirty="0">
                <a:latin typeface="Times New Roman"/>
                <a:cs typeface="Times New Roman"/>
              </a:rPr>
              <a:t>Active</a:t>
            </a:r>
            <a:r>
              <a:rPr sz="1550" i="1" spc="-100" dirty="0">
                <a:latin typeface="Times New Roman"/>
                <a:cs typeface="Times New Roman"/>
              </a:rPr>
              <a:t> </a:t>
            </a:r>
            <a:r>
              <a:rPr sz="1550" i="1" spc="-10" dirty="0">
                <a:latin typeface="Times New Roman"/>
                <a:cs typeface="Times New Roman"/>
              </a:rPr>
              <a:t>Power</a:t>
            </a:r>
            <a:r>
              <a:rPr sz="1550" spc="-10" dirty="0">
                <a:latin typeface="Times New Roman"/>
                <a:cs typeface="Times New Roman"/>
              </a:rPr>
              <a:t>,</a:t>
            </a:r>
            <a:endParaRPr sz="1550">
              <a:latin typeface="Times New Roman"/>
              <a:cs typeface="Times New Roman"/>
            </a:endParaRPr>
          </a:p>
        </p:txBody>
      </p:sp>
      <p:sp>
        <p:nvSpPr>
          <p:cNvPr id="43" name="object 43"/>
          <p:cNvSpPr txBox="1"/>
          <p:nvPr/>
        </p:nvSpPr>
        <p:spPr>
          <a:xfrm>
            <a:off x="1139751" y="2029664"/>
            <a:ext cx="1377315" cy="262890"/>
          </a:xfrm>
          <a:prstGeom prst="rect">
            <a:avLst/>
          </a:prstGeom>
        </p:spPr>
        <p:txBody>
          <a:bodyPr vert="horz" wrap="square" lIns="0" tIns="13335" rIns="0" bIns="0" rtlCol="0">
            <a:spAutoFit/>
          </a:bodyPr>
          <a:lstStyle/>
          <a:p>
            <a:pPr marL="12700">
              <a:lnSpc>
                <a:spcPct val="100000"/>
              </a:lnSpc>
              <a:spcBef>
                <a:spcPts val="105"/>
              </a:spcBef>
            </a:pPr>
            <a:r>
              <a:rPr sz="1550" i="1" dirty="0">
                <a:latin typeface="Times New Roman"/>
                <a:cs typeface="Times New Roman"/>
              </a:rPr>
              <a:t>Apparent</a:t>
            </a:r>
            <a:r>
              <a:rPr sz="1550" i="1" spc="-65" dirty="0">
                <a:latin typeface="Times New Roman"/>
                <a:cs typeface="Times New Roman"/>
              </a:rPr>
              <a:t> </a:t>
            </a:r>
            <a:r>
              <a:rPr sz="1550" i="1" spc="-10" dirty="0">
                <a:latin typeface="Times New Roman"/>
                <a:cs typeface="Times New Roman"/>
              </a:rPr>
              <a:t>Power</a:t>
            </a:r>
            <a:r>
              <a:rPr sz="1550" spc="-10" dirty="0">
                <a:latin typeface="Times New Roman"/>
                <a:cs typeface="Times New Roman"/>
              </a:rPr>
              <a:t>,</a:t>
            </a:r>
            <a:endParaRPr sz="1550">
              <a:latin typeface="Times New Roman"/>
              <a:cs typeface="Times New Roman"/>
            </a:endParaRPr>
          </a:p>
        </p:txBody>
      </p:sp>
      <p:sp>
        <p:nvSpPr>
          <p:cNvPr id="44" name="object 44"/>
          <p:cNvSpPr txBox="1"/>
          <p:nvPr/>
        </p:nvSpPr>
        <p:spPr>
          <a:xfrm>
            <a:off x="1130464" y="1558924"/>
            <a:ext cx="1130935" cy="262890"/>
          </a:xfrm>
          <a:prstGeom prst="rect">
            <a:avLst/>
          </a:prstGeom>
        </p:spPr>
        <p:txBody>
          <a:bodyPr vert="horz" wrap="square" lIns="0" tIns="13335" rIns="0" bIns="0" rtlCol="0">
            <a:spAutoFit/>
          </a:bodyPr>
          <a:lstStyle/>
          <a:p>
            <a:pPr marL="12700">
              <a:lnSpc>
                <a:spcPct val="100000"/>
              </a:lnSpc>
              <a:spcBef>
                <a:spcPts val="105"/>
              </a:spcBef>
            </a:pPr>
            <a:r>
              <a:rPr sz="1550" i="1" spc="-10" dirty="0">
                <a:latin typeface="Times New Roman"/>
                <a:cs typeface="Times New Roman"/>
              </a:rPr>
              <a:t>RMS</a:t>
            </a:r>
            <a:r>
              <a:rPr sz="1550" i="1" spc="-85" dirty="0">
                <a:latin typeface="Times New Roman"/>
                <a:cs typeface="Times New Roman"/>
              </a:rPr>
              <a:t> </a:t>
            </a:r>
            <a:r>
              <a:rPr sz="1550" i="1" spc="-10" dirty="0">
                <a:latin typeface="Times New Roman"/>
                <a:cs typeface="Times New Roman"/>
              </a:rPr>
              <a:t>Current</a:t>
            </a:r>
            <a:r>
              <a:rPr sz="1550" spc="-10" dirty="0">
                <a:latin typeface="Times New Roman"/>
                <a:cs typeface="Times New Roman"/>
              </a:rPr>
              <a:t>,</a:t>
            </a:r>
            <a:endParaRPr sz="1550">
              <a:latin typeface="Times New Roman"/>
              <a:cs typeface="Times New Roman"/>
            </a:endParaRPr>
          </a:p>
        </p:txBody>
      </p:sp>
      <p:sp>
        <p:nvSpPr>
          <p:cNvPr id="45" name="object 45"/>
          <p:cNvSpPr txBox="1"/>
          <p:nvPr/>
        </p:nvSpPr>
        <p:spPr>
          <a:xfrm>
            <a:off x="1130464" y="923632"/>
            <a:ext cx="1242060" cy="262890"/>
          </a:xfrm>
          <a:prstGeom prst="rect">
            <a:avLst/>
          </a:prstGeom>
        </p:spPr>
        <p:txBody>
          <a:bodyPr vert="horz" wrap="square" lIns="0" tIns="13335" rIns="0" bIns="0" rtlCol="0">
            <a:spAutoFit/>
          </a:bodyPr>
          <a:lstStyle/>
          <a:p>
            <a:pPr marL="12700">
              <a:lnSpc>
                <a:spcPct val="100000"/>
              </a:lnSpc>
              <a:spcBef>
                <a:spcPts val="105"/>
              </a:spcBef>
            </a:pPr>
            <a:r>
              <a:rPr sz="1550" i="1" dirty="0">
                <a:latin typeface="Times New Roman"/>
                <a:cs typeface="Times New Roman"/>
              </a:rPr>
              <a:t>RMS</a:t>
            </a:r>
            <a:r>
              <a:rPr sz="1550" i="1" spc="-15" dirty="0">
                <a:latin typeface="Times New Roman"/>
                <a:cs typeface="Times New Roman"/>
              </a:rPr>
              <a:t> </a:t>
            </a:r>
            <a:r>
              <a:rPr sz="1550" i="1" spc="-10" dirty="0">
                <a:latin typeface="Times New Roman"/>
                <a:cs typeface="Times New Roman"/>
              </a:rPr>
              <a:t>Potential</a:t>
            </a:r>
            <a:r>
              <a:rPr sz="1550" spc="-10" dirty="0">
                <a:latin typeface="Times New Roman"/>
                <a:cs typeface="Times New Roman"/>
              </a:rPr>
              <a:t>,</a:t>
            </a:r>
            <a:endParaRPr sz="1550">
              <a:latin typeface="Times New Roman"/>
              <a:cs typeface="Times New Roman"/>
            </a:endParaRPr>
          </a:p>
        </p:txBody>
      </p:sp>
      <p:sp>
        <p:nvSpPr>
          <p:cNvPr id="46" name="object 46"/>
          <p:cNvSpPr txBox="1"/>
          <p:nvPr/>
        </p:nvSpPr>
        <p:spPr>
          <a:xfrm>
            <a:off x="2925290" y="4456444"/>
            <a:ext cx="1007110" cy="953769"/>
          </a:xfrm>
          <a:prstGeom prst="rect">
            <a:avLst/>
          </a:prstGeom>
        </p:spPr>
        <p:txBody>
          <a:bodyPr vert="horz" wrap="square" lIns="0" tIns="125095" rIns="0" bIns="0" rtlCol="0">
            <a:spAutoFit/>
          </a:bodyPr>
          <a:lstStyle/>
          <a:p>
            <a:pPr marL="12700">
              <a:lnSpc>
                <a:spcPct val="100000"/>
              </a:lnSpc>
              <a:spcBef>
                <a:spcPts val="985"/>
              </a:spcBef>
              <a:tabLst>
                <a:tab pos="756285" algn="l"/>
              </a:tabLst>
            </a:pPr>
            <a:r>
              <a:rPr sz="2300" i="1" spc="-50" dirty="0">
                <a:latin typeface="Times New Roman"/>
                <a:cs typeface="Times New Roman"/>
              </a:rPr>
              <a:t>F</a:t>
            </a:r>
            <a:r>
              <a:rPr sz="2300" i="1" dirty="0">
                <a:latin typeface="Times New Roman"/>
                <a:cs typeface="Times New Roman"/>
              </a:rPr>
              <a:t>	</a:t>
            </a:r>
            <a:r>
              <a:rPr sz="2300" i="1" spc="-50" dirty="0">
                <a:latin typeface="Times New Roman"/>
                <a:cs typeface="Times New Roman"/>
              </a:rPr>
              <a:t>U</a:t>
            </a:r>
            <a:endParaRPr sz="2300">
              <a:latin typeface="Times New Roman"/>
              <a:cs typeface="Times New Roman"/>
            </a:endParaRPr>
          </a:p>
          <a:p>
            <a:pPr marL="17145">
              <a:lnSpc>
                <a:spcPct val="100000"/>
              </a:lnSpc>
              <a:spcBef>
                <a:spcPts val="894"/>
              </a:spcBef>
              <a:tabLst>
                <a:tab pos="779145" algn="l"/>
              </a:tabLst>
            </a:pPr>
            <a:r>
              <a:rPr sz="2300" i="1" spc="-50" dirty="0">
                <a:latin typeface="Times New Roman"/>
                <a:cs typeface="Times New Roman"/>
              </a:rPr>
              <a:t>N</a:t>
            </a:r>
            <a:r>
              <a:rPr sz="2300" i="1" dirty="0">
                <a:latin typeface="Times New Roman"/>
                <a:cs typeface="Times New Roman"/>
              </a:rPr>
              <a:t>	</a:t>
            </a:r>
            <a:r>
              <a:rPr sz="2300" i="1" spc="-50" dirty="0">
                <a:latin typeface="Times New Roman"/>
                <a:cs typeface="Times New Roman"/>
              </a:rPr>
              <a:t>U</a:t>
            </a:r>
            <a:endParaRPr sz="2300">
              <a:latin typeface="Times New Roman"/>
              <a:cs typeface="Times New Roman"/>
            </a:endParaRPr>
          </a:p>
        </p:txBody>
      </p:sp>
      <p:sp>
        <p:nvSpPr>
          <p:cNvPr id="47" name="object 47"/>
          <p:cNvSpPr txBox="1"/>
          <p:nvPr/>
        </p:nvSpPr>
        <p:spPr>
          <a:xfrm>
            <a:off x="3664506" y="4097611"/>
            <a:ext cx="207010" cy="381000"/>
          </a:xfrm>
          <a:prstGeom prst="rect">
            <a:avLst/>
          </a:prstGeom>
        </p:spPr>
        <p:txBody>
          <a:bodyPr vert="horz" wrap="square" lIns="0" tIns="16510" rIns="0" bIns="0" rtlCol="0">
            <a:spAutoFit/>
          </a:bodyPr>
          <a:lstStyle/>
          <a:p>
            <a:pPr marL="12700">
              <a:lnSpc>
                <a:spcPct val="100000"/>
              </a:lnSpc>
              <a:spcBef>
                <a:spcPts val="130"/>
              </a:spcBef>
            </a:pPr>
            <a:r>
              <a:rPr sz="2300" i="1" spc="20" dirty="0">
                <a:latin typeface="Times New Roman"/>
                <a:cs typeface="Times New Roman"/>
              </a:rPr>
              <a:t>P</a:t>
            </a:r>
            <a:endParaRPr sz="2300">
              <a:latin typeface="Times New Roman"/>
              <a:cs typeface="Times New Roman"/>
            </a:endParaRPr>
          </a:p>
        </p:txBody>
      </p:sp>
      <p:sp>
        <p:nvSpPr>
          <p:cNvPr id="48" name="object 48"/>
          <p:cNvSpPr txBox="1"/>
          <p:nvPr/>
        </p:nvSpPr>
        <p:spPr>
          <a:xfrm>
            <a:off x="2920548" y="4094944"/>
            <a:ext cx="173990" cy="381000"/>
          </a:xfrm>
          <a:prstGeom prst="rect">
            <a:avLst/>
          </a:prstGeom>
        </p:spPr>
        <p:txBody>
          <a:bodyPr vert="horz" wrap="square" lIns="0" tIns="16510" rIns="0" bIns="0" rtlCol="0">
            <a:spAutoFit/>
          </a:bodyPr>
          <a:lstStyle/>
          <a:p>
            <a:pPr marL="12700">
              <a:lnSpc>
                <a:spcPct val="100000"/>
              </a:lnSpc>
              <a:spcBef>
                <a:spcPts val="130"/>
              </a:spcBef>
            </a:pPr>
            <a:r>
              <a:rPr sz="2300" i="1" spc="15" dirty="0">
                <a:latin typeface="Times New Roman"/>
                <a:cs typeface="Times New Roman"/>
              </a:rPr>
              <a:t>S</a:t>
            </a:r>
            <a:endParaRPr sz="2300">
              <a:latin typeface="Times New Roman"/>
              <a:cs typeface="Times New Roman"/>
            </a:endParaRPr>
          </a:p>
        </p:txBody>
      </p:sp>
      <p:sp>
        <p:nvSpPr>
          <p:cNvPr id="49" name="object 49"/>
          <p:cNvSpPr txBox="1"/>
          <p:nvPr/>
        </p:nvSpPr>
        <p:spPr>
          <a:xfrm>
            <a:off x="2925290" y="3600401"/>
            <a:ext cx="993140" cy="381000"/>
          </a:xfrm>
          <a:prstGeom prst="rect">
            <a:avLst/>
          </a:prstGeom>
        </p:spPr>
        <p:txBody>
          <a:bodyPr vert="horz" wrap="square" lIns="0" tIns="16510" rIns="0" bIns="0" rtlCol="0">
            <a:spAutoFit/>
          </a:bodyPr>
          <a:lstStyle/>
          <a:p>
            <a:pPr marL="12700">
              <a:lnSpc>
                <a:spcPct val="100000"/>
              </a:lnSpc>
              <a:spcBef>
                <a:spcPts val="130"/>
              </a:spcBef>
              <a:tabLst>
                <a:tab pos="765810" algn="l"/>
              </a:tabLst>
            </a:pPr>
            <a:r>
              <a:rPr sz="2300" i="1" spc="-50" dirty="0">
                <a:latin typeface="Times New Roman"/>
                <a:cs typeface="Times New Roman"/>
              </a:rPr>
              <a:t>D</a:t>
            </a:r>
            <a:r>
              <a:rPr sz="2300" i="1" dirty="0">
                <a:latin typeface="Times New Roman"/>
                <a:cs typeface="Times New Roman"/>
              </a:rPr>
              <a:t>	</a:t>
            </a:r>
            <a:r>
              <a:rPr sz="2300" i="1" spc="-50" dirty="0">
                <a:latin typeface="Times New Roman"/>
                <a:cs typeface="Times New Roman"/>
              </a:rPr>
              <a:t>U</a:t>
            </a:r>
            <a:endParaRPr sz="2300">
              <a:latin typeface="Times New Roman"/>
              <a:cs typeface="Times New Roman"/>
            </a:endParaRPr>
          </a:p>
        </p:txBody>
      </p:sp>
      <p:sp>
        <p:nvSpPr>
          <p:cNvPr id="50" name="object 50"/>
          <p:cNvSpPr txBox="1"/>
          <p:nvPr/>
        </p:nvSpPr>
        <p:spPr>
          <a:xfrm>
            <a:off x="3682290" y="3035631"/>
            <a:ext cx="494665" cy="381000"/>
          </a:xfrm>
          <a:prstGeom prst="rect">
            <a:avLst/>
          </a:prstGeom>
        </p:spPr>
        <p:txBody>
          <a:bodyPr vert="horz" wrap="square" lIns="0" tIns="16510" rIns="0" bIns="0" rtlCol="0">
            <a:spAutoFit/>
          </a:bodyPr>
          <a:lstStyle/>
          <a:p>
            <a:pPr marL="12700">
              <a:lnSpc>
                <a:spcPct val="100000"/>
              </a:lnSpc>
              <a:spcBef>
                <a:spcPts val="130"/>
              </a:spcBef>
              <a:tabLst>
                <a:tab pos="382905" algn="l"/>
              </a:tabLst>
            </a:pPr>
            <a:r>
              <a:rPr sz="2300" i="1" spc="-50" dirty="0">
                <a:latin typeface="Times New Roman"/>
                <a:cs typeface="Times New Roman"/>
              </a:rPr>
              <a:t>E</a:t>
            </a:r>
            <a:r>
              <a:rPr sz="2300" i="1" dirty="0">
                <a:latin typeface="Times New Roman"/>
                <a:cs typeface="Times New Roman"/>
              </a:rPr>
              <a:t>	</a:t>
            </a:r>
            <a:r>
              <a:rPr sz="2300" i="1" spc="-50" dirty="0">
                <a:latin typeface="Times New Roman"/>
                <a:cs typeface="Times New Roman"/>
              </a:rPr>
              <a:t>I</a:t>
            </a:r>
            <a:endParaRPr sz="2300">
              <a:latin typeface="Times New Roman"/>
              <a:cs typeface="Times New Roman"/>
            </a:endParaRPr>
          </a:p>
        </p:txBody>
      </p:sp>
      <p:sp>
        <p:nvSpPr>
          <p:cNvPr id="51" name="object 51"/>
          <p:cNvSpPr txBox="1"/>
          <p:nvPr/>
        </p:nvSpPr>
        <p:spPr>
          <a:xfrm>
            <a:off x="2906914" y="3003333"/>
            <a:ext cx="240029" cy="381000"/>
          </a:xfrm>
          <a:prstGeom prst="rect">
            <a:avLst/>
          </a:prstGeom>
        </p:spPr>
        <p:txBody>
          <a:bodyPr vert="horz" wrap="square" lIns="0" tIns="16510" rIns="0" bIns="0" rtlCol="0">
            <a:spAutoFit/>
          </a:bodyPr>
          <a:lstStyle/>
          <a:p>
            <a:pPr marL="12700">
              <a:lnSpc>
                <a:spcPct val="100000"/>
              </a:lnSpc>
              <a:spcBef>
                <a:spcPts val="130"/>
              </a:spcBef>
            </a:pPr>
            <a:r>
              <a:rPr sz="2300" i="1" spc="20" dirty="0">
                <a:latin typeface="Times New Roman"/>
                <a:cs typeface="Times New Roman"/>
              </a:rPr>
              <a:t>Q</a:t>
            </a:r>
            <a:endParaRPr sz="2300">
              <a:latin typeface="Times New Roman"/>
              <a:cs typeface="Times New Roman"/>
            </a:endParaRPr>
          </a:p>
        </p:txBody>
      </p:sp>
      <p:sp>
        <p:nvSpPr>
          <p:cNvPr id="52" name="object 52"/>
          <p:cNvSpPr txBox="1"/>
          <p:nvPr/>
        </p:nvSpPr>
        <p:spPr>
          <a:xfrm>
            <a:off x="3668359" y="2458120"/>
            <a:ext cx="494665" cy="381000"/>
          </a:xfrm>
          <a:prstGeom prst="rect">
            <a:avLst/>
          </a:prstGeom>
        </p:spPr>
        <p:txBody>
          <a:bodyPr vert="horz" wrap="square" lIns="0" tIns="16510" rIns="0" bIns="0" rtlCol="0">
            <a:spAutoFit/>
          </a:bodyPr>
          <a:lstStyle/>
          <a:p>
            <a:pPr marL="12700">
              <a:lnSpc>
                <a:spcPct val="100000"/>
              </a:lnSpc>
              <a:spcBef>
                <a:spcPts val="130"/>
              </a:spcBef>
              <a:tabLst>
                <a:tab pos="382905" algn="l"/>
              </a:tabLst>
            </a:pPr>
            <a:r>
              <a:rPr sz="2300" i="1" spc="-50" dirty="0">
                <a:latin typeface="Times New Roman"/>
                <a:cs typeface="Times New Roman"/>
              </a:rPr>
              <a:t>E</a:t>
            </a:r>
            <a:r>
              <a:rPr sz="2300" i="1" dirty="0">
                <a:latin typeface="Times New Roman"/>
                <a:cs typeface="Times New Roman"/>
              </a:rPr>
              <a:t>	</a:t>
            </a:r>
            <a:r>
              <a:rPr sz="2300" i="1" spc="-50" dirty="0">
                <a:latin typeface="Times New Roman"/>
                <a:cs typeface="Times New Roman"/>
              </a:rPr>
              <a:t>I</a:t>
            </a:r>
            <a:endParaRPr sz="2300" dirty="0">
              <a:latin typeface="Times New Roman"/>
              <a:cs typeface="Times New Roman"/>
            </a:endParaRPr>
          </a:p>
        </p:txBody>
      </p:sp>
      <p:sp>
        <p:nvSpPr>
          <p:cNvPr id="53" name="object 53"/>
          <p:cNvSpPr txBox="1"/>
          <p:nvPr/>
        </p:nvSpPr>
        <p:spPr>
          <a:xfrm>
            <a:off x="2925290" y="2458120"/>
            <a:ext cx="207010" cy="381000"/>
          </a:xfrm>
          <a:prstGeom prst="rect">
            <a:avLst/>
          </a:prstGeom>
        </p:spPr>
        <p:txBody>
          <a:bodyPr vert="horz" wrap="square" lIns="0" tIns="16510" rIns="0" bIns="0" rtlCol="0">
            <a:spAutoFit/>
          </a:bodyPr>
          <a:lstStyle/>
          <a:p>
            <a:pPr marL="12700">
              <a:lnSpc>
                <a:spcPct val="100000"/>
              </a:lnSpc>
              <a:spcBef>
                <a:spcPts val="130"/>
              </a:spcBef>
            </a:pPr>
            <a:r>
              <a:rPr sz="2300" i="1" spc="20" dirty="0">
                <a:latin typeface="Times New Roman"/>
                <a:cs typeface="Times New Roman"/>
              </a:rPr>
              <a:t>P</a:t>
            </a:r>
            <a:endParaRPr sz="2300">
              <a:latin typeface="Times New Roman"/>
              <a:cs typeface="Times New Roman"/>
            </a:endParaRPr>
          </a:p>
        </p:txBody>
      </p:sp>
      <p:sp>
        <p:nvSpPr>
          <p:cNvPr id="54" name="object 54"/>
          <p:cNvSpPr txBox="1"/>
          <p:nvPr/>
        </p:nvSpPr>
        <p:spPr>
          <a:xfrm>
            <a:off x="3746608" y="1524443"/>
            <a:ext cx="124460" cy="381000"/>
          </a:xfrm>
          <a:prstGeom prst="rect">
            <a:avLst/>
          </a:prstGeom>
        </p:spPr>
        <p:txBody>
          <a:bodyPr vert="horz" wrap="square" lIns="0" tIns="16510" rIns="0" bIns="0" rtlCol="0">
            <a:spAutoFit/>
          </a:bodyPr>
          <a:lstStyle/>
          <a:p>
            <a:pPr marL="12700">
              <a:lnSpc>
                <a:spcPct val="100000"/>
              </a:lnSpc>
              <a:spcBef>
                <a:spcPts val="130"/>
              </a:spcBef>
            </a:pPr>
            <a:r>
              <a:rPr sz="2300" i="1" spc="10" dirty="0">
                <a:latin typeface="Times New Roman"/>
                <a:cs typeface="Times New Roman"/>
              </a:rPr>
              <a:t>I</a:t>
            </a:r>
            <a:endParaRPr sz="2300">
              <a:latin typeface="Times New Roman"/>
              <a:cs typeface="Times New Roman"/>
            </a:endParaRPr>
          </a:p>
        </p:txBody>
      </p:sp>
      <p:sp>
        <p:nvSpPr>
          <p:cNvPr id="55" name="object 55"/>
          <p:cNvSpPr txBox="1"/>
          <p:nvPr/>
        </p:nvSpPr>
        <p:spPr>
          <a:xfrm>
            <a:off x="2925290" y="1524443"/>
            <a:ext cx="124460" cy="381000"/>
          </a:xfrm>
          <a:prstGeom prst="rect">
            <a:avLst/>
          </a:prstGeom>
        </p:spPr>
        <p:txBody>
          <a:bodyPr vert="horz" wrap="square" lIns="0" tIns="16510" rIns="0" bIns="0" rtlCol="0">
            <a:spAutoFit/>
          </a:bodyPr>
          <a:lstStyle/>
          <a:p>
            <a:pPr marL="12700">
              <a:lnSpc>
                <a:spcPct val="100000"/>
              </a:lnSpc>
              <a:spcBef>
                <a:spcPts val="130"/>
              </a:spcBef>
            </a:pPr>
            <a:r>
              <a:rPr sz="2300" i="1" spc="10" dirty="0">
                <a:latin typeface="Times New Roman"/>
                <a:cs typeface="Times New Roman"/>
              </a:rPr>
              <a:t>I</a:t>
            </a:r>
            <a:endParaRPr sz="2300">
              <a:latin typeface="Times New Roman"/>
              <a:cs typeface="Times New Roman"/>
            </a:endParaRPr>
          </a:p>
        </p:txBody>
      </p:sp>
      <p:sp>
        <p:nvSpPr>
          <p:cNvPr id="56" name="object 56"/>
          <p:cNvSpPr txBox="1"/>
          <p:nvPr/>
        </p:nvSpPr>
        <p:spPr>
          <a:xfrm>
            <a:off x="3811519" y="889152"/>
            <a:ext cx="207010" cy="381000"/>
          </a:xfrm>
          <a:prstGeom prst="rect">
            <a:avLst/>
          </a:prstGeom>
        </p:spPr>
        <p:txBody>
          <a:bodyPr vert="horz" wrap="square" lIns="0" tIns="16510" rIns="0" bIns="0" rtlCol="0">
            <a:spAutoFit/>
          </a:bodyPr>
          <a:lstStyle/>
          <a:p>
            <a:pPr marL="12700">
              <a:lnSpc>
                <a:spcPct val="100000"/>
              </a:lnSpc>
              <a:spcBef>
                <a:spcPts val="130"/>
              </a:spcBef>
            </a:pPr>
            <a:r>
              <a:rPr sz="2300" i="1" spc="20" dirty="0">
                <a:latin typeface="Times New Roman"/>
                <a:cs typeface="Times New Roman"/>
              </a:rPr>
              <a:t>E</a:t>
            </a:r>
            <a:endParaRPr sz="2300">
              <a:latin typeface="Times New Roman"/>
              <a:cs typeface="Times New Roman"/>
            </a:endParaRPr>
          </a:p>
        </p:txBody>
      </p:sp>
      <p:sp>
        <p:nvSpPr>
          <p:cNvPr id="57" name="object 57"/>
          <p:cNvSpPr txBox="1"/>
          <p:nvPr/>
        </p:nvSpPr>
        <p:spPr>
          <a:xfrm>
            <a:off x="2925290" y="889152"/>
            <a:ext cx="207010" cy="381000"/>
          </a:xfrm>
          <a:prstGeom prst="rect">
            <a:avLst/>
          </a:prstGeom>
        </p:spPr>
        <p:txBody>
          <a:bodyPr vert="horz" wrap="square" lIns="0" tIns="16510" rIns="0" bIns="0" rtlCol="0">
            <a:spAutoFit/>
          </a:bodyPr>
          <a:lstStyle/>
          <a:p>
            <a:pPr marL="12700">
              <a:lnSpc>
                <a:spcPct val="100000"/>
              </a:lnSpc>
              <a:spcBef>
                <a:spcPts val="130"/>
              </a:spcBef>
            </a:pPr>
            <a:r>
              <a:rPr sz="2300" i="1" spc="20" dirty="0">
                <a:latin typeface="Times New Roman"/>
                <a:cs typeface="Times New Roman"/>
              </a:rPr>
              <a:t>E</a:t>
            </a:r>
            <a:endParaRPr sz="2300">
              <a:latin typeface="Times New Roman"/>
              <a:cs typeface="Times New Roman"/>
            </a:endParaRPr>
          </a:p>
        </p:txBody>
      </p:sp>
      <p:sp>
        <p:nvSpPr>
          <p:cNvPr id="58" name="object 58"/>
          <p:cNvSpPr txBox="1"/>
          <p:nvPr/>
        </p:nvSpPr>
        <p:spPr>
          <a:xfrm>
            <a:off x="4448809" y="5254146"/>
            <a:ext cx="95885" cy="163830"/>
          </a:xfrm>
          <a:prstGeom prst="rect">
            <a:avLst/>
          </a:prstGeom>
        </p:spPr>
        <p:txBody>
          <a:bodyPr vert="horz" wrap="square" lIns="0" tIns="13335" rIns="0" bIns="0" rtlCol="0">
            <a:spAutoFit/>
          </a:bodyPr>
          <a:lstStyle/>
          <a:p>
            <a:pPr marL="12700">
              <a:lnSpc>
                <a:spcPct val="100000"/>
              </a:lnSpc>
              <a:spcBef>
                <a:spcPts val="105"/>
              </a:spcBef>
            </a:pPr>
            <a:r>
              <a:rPr sz="900" i="1" dirty="0">
                <a:latin typeface="Times New Roman"/>
                <a:cs typeface="Times New Roman"/>
              </a:rPr>
              <a:t>X</a:t>
            </a:r>
            <a:endParaRPr sz="900">
              <a:latin typeface="Times New Roman"/>
              <a:cs typeface="Times New Roman"/>
            </a:endParaRPr>
          </a:p>
        </p:txBody>
      </p:sp>
      <p:sp>
        <p:nvSpPr>
          <p:cNvPr id="59" name="object 59"/>
          <p:cNvSpPr txBox="1"/>
          <p:nvPr/>
        </p:nvSpPr>
        <p:spPr>
          <a:xfrm>
            <a:off x="3943946" y="4977255"/>
            <a:ext cx="104775" cy="410845"/>
          </a:xfrm>
          <a:prstGeom prst="rect">
            <a:avLst/>
          </a:prstGeom>
        </p:spPr>
        <p:txBody>
          <a:bodyPr vert="horz" wrap="square" lIns="0" tIns="67310" rIns="0" bIns="0" rtlCol="0">
            <a:spAutoFit/>
          </a:bodyPr>
          <a:lstStyle/>
          <a:p>
            <a:pPr marL="12700">
              <a:lnSpc>
                <a:spcPct val="100000"/>
              </a:lnSpc>
              <a:spcBef>
                <a:spcPts val="530"/>
              </a:spcBef>
            </a:pPr>
            <a:r>
              <a:rPr sz="900" dirty="0">
                <a:latin typeface="Times New Roman"/>
                <a:cs typeface="Times New Roman"/>
              </a:rPr>
              <a:t>2</a:t>
            </a:r>
            <a:endParaRPr sz="900">
              <a:latin typeface="Times New Roman"/>
              <a:cs typeface="Times New Roman"/>
            </a:endParaRPr>
          </a:p>
          <a:p>
            <a:pPr marL="20955">
              <a:lnSpc>
                <a:spcPct val="100000"/>
              </a:lnSpc>
              <a:spcBef>
                <a:spcPts val="434"/>
              </a:spcBef>
            </a:pPr>
            <a:r>
              <a:rPr sz="900" i="1" dirty="0">
                <a:latin typeface="Times New Roman"/>
                <a:cs typeface="Times New Roman"/>
              </a:rPr>
              <a:t>X</a:t>
            </a:r>
            <a:endParaRPr sz="900">
              <a:latin typeface="Times New Roman"/>
              <a:cs typeface="Times New Roman"/>
            </a:endParaRPr>
          </a:p>
        </p:txBody>
      </p:sp>
      <p:sp>
        <p:nvSpPr>
          <p:cNvPr id="60" name="object 60"/>
          <p:cNvSpPr txBox="1"/>
          <p:nvPr/>
        </p:nvSpPr>
        <p:spPr>
          <a:xfrm>
            <a:off x="3166931" y="5223840"/>
            <a:ext cx="95885" cy="163830"/>
          </a:xfrm>
          <a:prstGeom prst="rect">
            <a:avLst/>
          </a:prstGeom>
        </p:spPr>
        <p:txBody>
          <a:bodyPr vert="horz" wrap="square" lIns="0" tIns="13335" rIns="0" bIns="0" rtlCol="0">
            <a:spAutoFit/>
          </a:bodyPr>
          <a:lstStyle/>
          <a:p>
            <a:pPr marL="12700">
              <a:lnSpc>
                <a:spcPct val="100000"/>
              </a:lnSpc>
              <a:spcBef>
                <a:spcPts val="105"/>
              </a:spcBef>
            </a:pPr>
            <a:r>
              <a:rPr sz="900" i="1" dirty="0">
                <a:latin typeface="Times New Roman"/>
                <a:cs typeface="Times New Roman"/>
              </a:rPr>
              <a:t>X</a:t>
            </a:r>
            <a:endParaRPr sz="900">
              <a:latin typeface="Times New Roman"/>
              <a:cs typeface="Times New Roman"/>
            </a:endParaRPr>
          </a:p>
        </p:txBody>
      </p:sp>
      <p:sp>
        <p:nvSpPr>
          <p:cNvPr id="61" name="object 61"/>
          <p:cNvSpPr txBox="1"/>
          <p:nvPr/>
        </p:nvSpPr>
        <p:spPr>
          <a:xfrm>
            <a:off x="4402937" y="4517825"/>
            <a:ext cx="104775" cy="401320"/>
          </a:xfrm>
          <a:prstGeom prst="rect">
            <a:avLst/>
          </a:prstGeom>
        </p:spPr>
        <p:txBody>
          <a:bodyPr vert="horz" wrap="square" lIns="0" tIns="62865" rIns="0" bIns="0" rtlCol="0">
            <a:spAutoFit/>
          </a:bodyPr>
          <a:lstStyle/>
          <a:p>
            <a:pPr marL="12700">
              <a:lnSpc>
                <a:spcPct val="100000"/>
              </a:lnSpc>
              <a:spcBef>
                <a:spcPts val="495"/>
              </a:spcBef>
            </a:pPr>
            <a:r>
              <a:rPr sz="900" dirty="0">
                <a:latin typeface="Times New Roman"/>
                <a:cs typeface="Times New Roman"/>
              </a:rPr>
              <a:t>2</a:t>
            </a:r>
            <a:endParaRPr sz="900">
              <a:latin typeface="Times New Roman"/>
              <a:cs typeface="Times New Roman"/>
            </a:endParaRPr>
          </a:p>
          <a:p>
            <a:pPr marL="20955">
              <a:lnSpc>
                <a:spcPct val="100000"/>
              </a:lnSpc>
              <a:spcBef>
                <a:spcPts val="400"/>
              </a:spcBef>
            </a:pPr>
            <a:r>
              <a:rPr sz="900" i="1" dirty="0">
                <a:latin typeface="Times New Roman"/>
                <a:cs typeface="Times New Roman"/>
              </a:rPr>
              <a:t>X</a:t>
            </a:r>
            <a:endParaRPr sz="900">
              <a:latin typeface="Times New Roman"/>
              <a:cs typeface="Times New Roman"/>
            </a:endParaRPr>
          </a:p>
        </p:txBody>
      </p:sp>
      <p:sp>
        <p:nvSpPr>
          <p:cNvPr id="62" name="object 62"/>
          <p:cNvSpPr txBox="1"/>
          <p:nvPr/>
        </p:nvSpPr>
        <p:spPr>
          <a:xfrm>
            <a:off x="3920777" y="4510680"/>
            <a:ext cx="104775" cy="410845"/>
          </a:xfrm>
          <a:prstGeom prst="rect">
            <a:avLst/>
          </a:prstGeom>
        </p:spPr>
        <p:txBody>
          <a:bodyPr vert="horz" wrap="square" lIns="0" tIns="67310" rIns="0" bIns="0" rtlCol="0">
            <a:spAutoFit/>
          </a:bodyPr>
          <a:lstStyle/>
          <a:p>
            <a:pPr marL="12700">
              <a:lnSpc>
                <a:spcPct val="100000"/>
              </a:lnSpc>
              <a:spcBef>
                <a:spcPts val="530"/>
              </a:spcBef>
            </a:pPr>
            <a:r>
              <a:rPr sz="900" dirty="0">
                <a:latin typeface="Times New Roman"/>
                <a:cs typeface="Times New Roman"/>
              </a:rPr>
              <a:t>2</a:t>
            </a:r>
            <a:endParaRPr sz="900">
              <a:latin typeface="Times New Roman"/>
              <a:cs typeface="Times New Roman"/>
            </a:endParaRPr>
          </a:p>
          <a:p>
            <a:pPr marL="20955">
              <a:lnSpc>
                <a:spcPct val="100000"/>
              </a:lnSpc>
              <a:spcBef>
                <a:spcPts val="434"/>
              </a:spcBef>
            </a:pPr>
            <a:r>
              <a:rPr sz="900" i="1" dirty="0">
                <a:latin typeface="Times New Roman"/>
                <a:cs typeface="Times New Roman"/>
              </a:rPr>
              <a:t>X</a:t>
            </a:r>
            <a:endParaRPr sz="900">
              <a:latin typeface="Times New Roman"/>
              <a:cs typeface="Times New Roman"/>
            </a:endParaRPr>
          </a:p>
        </p:txBody>
      </p:sp>
      <p:sp>
        <p:nvSpPr>
          <p:cNvPr id="63" name="object 63"/>
          <p:cNvSpPr txBox="1"/>
          <p:nvPr/>
        </p:nvSpPr>
        <p:spPr>
          <a:xfrm>
            <a:off x="3143762" y="4755190"/>
            <a:ext cx="95885" cy="163830"/>
          </a:xfrm>
          <a:prstGeom prst="rect">
            <a:avLst/>
          </a:prstGeom>
        </p:spPr>
        <p:txBody>
          <a:bodyPr vert="horz" wrap="square" lIns="0" tIns="13335" rIns="0" bIns="0" rtlCol="0">
            <a:spAutoFit/>
          </a:bodyPr>
          <a:lstStyle/>
          <a:p>
            <a:pPr marL="12700">
              <a:lnSpc>
                <a:spcPct val="100000"/>
              </a:lnSpc>
              <a:spcBef>
                <a:spcPts val="105"/>
              </a:spcBef>
            </a:pPr>
            <a:r>
              <a:rPr sz="900" i="1" dirty="0">
                <a:latin typeface="Times New Roman"/>
                <a:cs typeface="Times New Roman"/>
              </a:rPr>
              <a:t>X</a:t>
            </a:r>
            <a:endParaRPr sz="900">
              <a:latin typeface="Times New Roman"/>
              <a:cs typeface="Times New Roman"/>
            </a:endParaRPr>
          </a:p>
        </p:txBody>
      </p:sp>
      <p:sp>
        <p:nvSpPr>
          <p:cNvPr id="64" name="object 64"/>
          <p:cNvSpPr txBox="1"/>
          <p:nvPr/>
        </p:nvSpPr>
        <p:spPr>
          <a:xfrm>
            <a:off x="4359247" y="4320535"/>
            <a:ext cx="95885" cy="163830"/>
          </a:xfrm>
          <a:prstGeom prst="rect">
            <a:avLst/>
          </a:prstGeom>
        </p:spPr>
        <p:txBody>
          <a:bodyPr vert="horz" wrap="square" lIns="0" tIns="13335" rIns="0" bIns="0" rtlCol="0">
            <a:spAutoFit/>
          </a:bodyPr>
          <a:lstStyle/>
          <a:p>
            <a:pPr marL="12700">
              <a:lnSpc>
                <a:spcPct val="100000"/>
              </a:lnSpc>
              <a:spcBef>
                <a:spcPts val="105"/>
              </a:spcBef>
            </a:pPr>
            <a:r>
              <a:rPr sz="900" i="1" dirty="0">
                <a:latin typeface="Times New Roman"/>
                <a:cs typeface="Times New Roman"/>
              </a:rPr>
              <a:t>X</a:t>
            </a:r>
            <a:endParaRPr sz="900">
              <a:latin typeface="Times New Roman"/>
              <a:cs typeface="Times New Roman"/>
            </a:endParaRPr>
          </a:p>
        </p:txBody>
      </p:sp>
      <p:sp>
        <p:nvSpPr>
          <p:cNvPr id="65" name="object 65"/>
          <p:cNvSpPr txBox="1"/>
          <p:nvPr/>
        </p:nvSpPr>
        <p:spPr>
          <a:xfrm>
            <a:off x="3851387" y="4050788"/>
            <a:ext cx="104775" cy="401320"/>
          </a:xfrm>
          <a:prstGeom prst="rect">
            <a:avLst/>
          </a:prstGeom>
        </p:spPr>
        <p:txBody>
          <a:bodyPr vert="horz" wrap="square" lIns="0" tIns="62865" rIns="0" bIns="0" rtlCol="0">
            <a:spAutoFit/>
          </a:bodyPr>
          <a:lstStyle/>
          <a:p>
            <a:pPr marL="12700">
              <a:lnSpc>
                <a:spcPct val="100000"/>
              </a:lnSpc>
              <a:spcBef>
                <a:spcPts val="495"/>
              </a:spcBef>
            </a:pPr>
            <a:r>
              <a:rPr sz="900" dirty="0">
                <a:latin typeface="Times New Roman"/>
                <a:cs typeface="Times New Roman"/>
              </a:rPr>
              <a:t>2</a:t>
            </a:r>
            <a:endParaRPr sz="900">
              <a:latin typeface="Times New Roman"/>
              <a:cs typeface="Times New Roman"/>
            </a:endParaRPr>
          </a:p>
          <a:p>
            <a:pPr marL="20955">
              <a:lnSpc>
                <a:spcPct val="100000"/>
              </a:lnSpc>
              <a:spcBef>
                <a:spcPts val="400"/>
              </a:spcBef>
            </a:pPr>
            <a:r>
              <a:rPr sz="900" i="1" dirty="0">
                <a:latin typeface="Times New Roman"/>
                <a:cs typeface="Times New Roman"/>
              </a:rPr>
              <a:t>X</a:t>
            </a:r>
            <a:endParaRPr sz="900">
              <a:latin typeface="Times New Roman"/>
              <a:cs typeface="Times New Roman"/>
            </a:endParaRPr>
          </a:p>
        </p:txBody>
      </p:sp>
      <p:sp>
        <p:nvSpPr>
          <p:cNvPr id="66" name="object 66"/>
          <p:cNvSpPr txBox="1"/>
          <p:nvPr/>
        </p:nvSpPr>
        <p:spPr>
          <a:xfrm>
            <a:off x="3102151" y="4290228"/>
            <a:ext cx="95885" cy="163830"/>
          </a:xfrm>
          <a:prstGeom prst="rect">
            <a:avLst/>
          </a:prstGeom>
        </p:spPr>
        <p:txBody>
          <a:bodyPr vert="horz" wrap="square" lIns="0" tIns="13335" rIns="0" bIns="0" rtlCol="0">
            <a:spAutoFit/>
          </a:bodyPr>
          <a:lstStyle/>
          <a:p>
            <a:pPr marL="12700">
              <a:lnSpc>
                <a:spcPct val="100000"/>
              </a:lnSpc>
              <a:spcBef>
                <a:spcPts val="105"/>
              </a:spcBef>
            </a:pPr>
            <a:r>
              <a:rPr sz="900" i="1" dirty="0">
                <a:latin typeface="Times New Roman"/>
                <a:cs typeface="Times New Roman"/>
              </a:rPr>
              <a:t>X</a:t>
            </a:r>
            <a:endParaRPr sz="900">
              <a:latin typeface="Times New Roman"/>
              <a:cs typeface="Times New Roman"/>
            </a:endParaRPr>
          </a:p>
        </p:txBody>
      </p:sp>
      <p:sp>
        <p:nvSpPr>
          <p:cNvPr id="67" name="object 67"/>
          <p:cNvSpPr txBox="1"/>
          <p:nvPr/>
        </p:nvSpPr>
        <p:spPr>
          <a:xfrm>
            <a:off x="4917137" y="3823653"/>
            <a:ext cx="95885" cy="163830"/>
          </a:xfrm>
          <a:prstGeom prst="rect">
            <a:avLst/>
          </a:prstGeom>
        </p:spPr>
        <p:txBody>
          <a:bodyPr vert="horz" wrap="square" lIns="0" tIns="13335" rIns="0" bIns="0" rtlCol="0">
            <a:spAutoFit/>
          </a:bodyPr>
          <a:lstStyle/>
          <a:p>
            <a:pPr marL="12700">
              <a:lnSpc>
                <a:spcPct val="100000"/>
              </a:lnSpc>
              <a:spcBef>
                <a:spcPts val="105"/>
              </a:spcBef>
            </a:pPr>
            <a:r>
              <a:rPr sz="900" i="1" dirty="0">
                <a:latin typeface="Times New Roman"/>
                <a:cs typeface="Times New Roman"/>
              </a:rPr>
              <a:t>X</a:t>
            </a:r>
            <a:endParaRPr sz="900">
              <a:latin typeface="Times New Roman"/>
              <a:cs typeface="Times New Roman"/>
            </a:endParaRPr>
          </a:p>
        </p:txBody>
      </p:sp>
      <p:sp>
        <p:nvSpPr>
          <p:cNvPr id="68" name="object 68"/>
          <p:cNvSpPr txBox="1"/>
          <p:nvPr/>
        </p:nvSpPr>
        <p:spPr>
          <a:xfrm>
            <a:off x="4412274" y="3553677"/>
            <a:ext cx="104775" cy="401320"/>
          </a:xfrm>
          <a:prstGeom prst="rect">
            <a:avLst/>
          </a:prstGeom>
        </p:spPr>
        <p:txBody>
          <a:bodyPr vert="horz" wrap="square" lIns="0" tIns="62865" rIns="0" bIns="0" rtlCol="0">
            <a:spAutoFit/>
          </a:bodyPr>
          <a:lstStyle/>
          <a:p>
            <a:pPr marL="12700">
              <a:lnSpc>
                <a:spcPct val="100000"/>
              </a:lnSpc>
              <a:spcBef>
                <a:spcPts val="495"/>
              </a:spcBef>
            </a:pPr>
            <a:r>
              <a:rPr sz="900" dirty="0">
                <a:latin typeface="Times New Roman"/>
                <a:cs typeface="Times New Roman"/>
              </a:rPr>
              <a:t>2</a:t>
            </a:r>
            <a:endParaRPr sz="900">
              <a:latin typeface="Times New Roman"/>
              <a:cs typeface="Times New Roman"/>
            </a:endParaRPr>
          </a:p>
          <a:p>
            <a:pPr marL="20955">
              <a:lnSpc>
                <a:spcPct val="100000"/>
              </a:lnSpc>
              <a:spcBef>
                <a:spcPts val="400"/>
              </a:spcBef>
            </a:pPr>
            <a:r>
              <a:rPr sz="900" i="1" dirty="0">
                <a:latin typeface="Times New Roman"/>
                <a:cs typeface="Times New Roman"/>
              </a:rPr>
              <a:t>X</a:t>
            </a:r>
            <a:endParaRPr sz="900">
              <a:latin typeface="Times New Roman"/>
              <a:cs typeface="Times New Roman"/>
            </a:endParaRPr>
          </a:p>
        </p:txBody>
      </p:sp>
      <p:sp>
        <p:nvSpPr>
          <p:cNvPr id="69" name="object 69"/>
          <p:cNvSpPr txBox="1"/>
          <p:nvPr/>
        </p:nvSpPr>
        <p:spPr>
          <a:xfrm>
            <a:off x="3930114" y="3546532"/>
            <a:ext cx="104775" cy="410845"/>
          </a:xfrm>
          <a:prstGeom prst="rect">
            <a:avLst/>
          </a:prstGeom>
        </p:spPr>
        <p:txBody>
          <a:bodyPr vert="horz" wrap="square" lIns="0" tIns="67945" rIns="0" bIns="0" rtlCol="0">
            <a:spAutoFit/>
          </a:bodyPr>
          <a:lstStyle/>
          <a:p>
            <a:pPr marL="12700">
              <a:lnSpc>
                <a:spcPct val="100000"/>
              </a:lnSpc>
              <a:spcBef>
                <a:spcPts val="535"/>
              </a:spcBef>
            </a:pPr>
            <a:r>
              <a:rPr sz="900" dirty="0">
                <a:latin typeface="Times New Roman"/>
                <a:cs typeface="Times New Roman"/>
              </a:rPr>
              <a:t>2</a:t>
            </a:r>
            <a:endParaRPr sz="900">
              <a:latin typeface="Times New Roman"/>
              <a:cs typeface="Times New Roman"/>
            </a:endParaRPr>
          </a:p>
          <a:p>
            <a:pPr marL="20955">
              <a:lnSpc>
                <a:spcPct val="100000"/>
              </a:lnSpc>
              <a:spcBef>
                <a:spcPts val="434"/>
              </a:spcBef>
            </a:pPr>
            <a:r>
              <a:rPr sz="900" i="1" dirty="0">
                <a:latin typeface="Times New Roman"/>
                <a:cs typeface="Times New Roman"/>
              </a:rPr>
              <a:t>X</a:t>
            </a:r>
            <a:endParaRPr sz="900">
              <a:latin typeface="Times New Roman"/>
              <a:cs typeface="Times New Roman"/>
            </a:endParaRPr>
          </a:p>
        </p:txBody>
      </p:sp>
      <p:sp>
        <p:nvSpPr>
          <p:cNvPr id="70" name="object 70"/>
          <p:cNvSpPr txBox="1"/>
          <p:nvPr/>
        </p:nvSpPr>
        <p:spPr>
          <a:xfrm>
            <a:off x="3153099" y="3791273"/>
            <a:ext cx="95885" cy="163830"/>
          </a:xfrm>
          <a:prstGeom prst="rect">
            <a:avLst/>
          </a:prstGeom>
        </p:spPr>
        <p:txBody>
          <a:bodyPr vert="horz" wrap="square" lIns="0" tIns="13335" rIns="0" bIns="0" rtlCol="0">
            <a:spAutoFit/>
          </a:bodyPr>
          <a:lstStyle/>
          <a:p>
            <a:pPr marL="12700">
              <a:lnSpc>
                <a:spcPct val="100000"/>
              </a:lnSpc>
              <a:spcBef>
                <a:spcPts val="105"/>
              </a:spcBef>
            </a:pPr>
            <a:r>
              <a:rPr sz="900" i="1" dirty="0">
                <a:latin typeface="Times New Roman"/>
                <a:cs typeface="Times New Roman"/>
              </a:rPr>
              <a:t>X</a:t>
            </a:r>
            <a:endParaRPr sz="900">
              <a:latin typeface="Times New Roman"/>
              <a:cs typeface="Times New Roman"/>
            </a:endParaRPr>
          </a:p>
        </p:txBody>
      </p:sp>
      <p:sp>
        <p:nvSpPr>
          <p:cNvPr id="71" name="object 71"/>
          <p:cNvSpPr txBox="1"/>
          <p:nvPr/>
        </p:nvSpPr>
        <p:spPr>
          <a:xfrm>
            <a:off x="3886770" y="3226405"/>
            <a:ext cx="460375" cy="163830"/>
          </a:xfrm>
          <a:prstGeom prst="rect">
            <a:avLst/>
          </a:prstGeom>
        </p:spPr>
        <p:txBody>
          <a:bodyPr vert="horz" wrap="square" lIns="0" tIns="13335" rIns="0" bIns="0" rtlCol="0">
            <a:spAutoFit/>
          </a:bodyPr>
          <a:lstStyle/>
          <a:p>
            <a:pPr marL="12700">
              <a:lnSpc>
                <a:spcPct val="100000"/>
              </a:lnSpc>
              <a:spcBef>
                <a:spcPts val="105"/>
              </a:spcBef>
              <a:tabLst>
                <a:tab pos="318135" algn="l"/>
              </a:tabLst>
            </a:pPr>
            <a:r>
              <a:rPr sz="900" i="1" spc="-25" dirty="0">
                <a:latin typeface="Times New Roman"/>
                <a:cs typeface="Times New Roman"/>
              </a:rPr>
              <a:t>Xh</a:t>
            </a:r>
            <a:r>
              <a:rPr sz="900" i="1" dirty="0">
                <a:latin typeface="Times New Roman"/>
                <a:cs typeface="Times New Roman"/>
              </a:rPr>
              <a:t>	</a:t>
            </a:r>
            <a:r>
              <a:rPr sz="900" i="1" spc="-25" dirty="0">
                <a:latin typeface="Times New Roman"/>
                <a:cs typeface="Times New Roman"/>
              </a:rPr>
              <a:t>Xh</a:t>
            </a:r>
            <a:endParaRPr sz="900">
              <a:latin typeface="Times New Roman"/>
              <a:cs typeface="Times New Roman"/>
            </a:endParaRPr>
          </a:p>
        </p:txBody>
      </p:sp>
      <p:sp>
        <p:nvSpPr>
          <p:cNvPr id="72" name="object 72"/>
          <p:cNvSpPr txBox="1"/>
          <p:nvPr/>
        </p:nvSpPr>
        <p:spPr>
          <a:xfrm>
            <a:off x="3134426" y="3258785"/>
            <a:ext cx="95885" cy="163830"/>
          </a:xfrm>
          <a:prstGeom prst="rect">
            <a:avLst/>
          </a:prstGeom>
        </p:spPr>
        <p:txBody>
          <a:bodyPr vert="horz" wrap="square" lIns="0" tIns="13335" rIns="0" bIns="0" rtlCol="0">
            <a:spAutoFit/>
          </a:bodyPr>
          <a:lstStyle/>
          <a:p>
            <a:pPr marL="12700">
              <a:lnSpc>
                <a:spcPct val="100000"/>
              </a:lnSpc>
              <a:spcBef>
                <a:spcPts val="105"/>
              </a:spcBef>
            </a:pPr>
            <a:r>
              <a:rPr sz="900" i="1" dirty="0">
                <a:latin typeface="Times New Roman"/>
                <a:cs typeface="Times New Roman"/>
              </a:rPr>
              <a:t>X</a:t>
            </a:r>
            <a:endParaRPr sz="900">
              <a:latin typeface="Times New Roman"/>
              <a:cs typeface="Times New Roman"/>
            </a:endParaRPr>
          </a:p>
        </p:txBody>
      </p:sp>
      <p:sp>
        <p:nvSpPr>
          <p:cNvPr id="73" name="object 73"/>
          <p:cNvSpPr txBox="1"/>
          <p:nvPr/>
        </p:nvSpPr>
        <p:spPr>
          <a:xfrm>
            <a:off x="5375898" y="2681127"/>
            <a:ext cx="154940" cy="163830"/>
          </a:xfrm>
          <a:prstGeom prst="rect">
            <a:avLst/>
          </a:prstGeom>
        </p:spPr>
        <p:txBody>
          <a:bodyPr vert="horz" wrap="square" lIns="0" tIns="13335" rIns="0" bIns="0" rtlCol="0">
            <a:spAutoFit/>
          </a:bodyPr>
          <a:lstStyle/>
          <a:p>
            <a:pPr marL="12700">
              <a:lnSpc>
                <a:spcPct val="100000"/>
              </a:lnSpc>
              <a:spcBef>
                <a:spcPts val="105"/>
              </a:spcBef>
            </a:pPr>
            <a:r>
              <a:rPr sz="900" i="1" spc="-25" dirty="0">
                <a:latin typeface="Times New Roman"/>
                <a:cs typeface="Times New Roman"/>
              </a:rPr>
              <a:t>Xh</a:t>
            </a:r>
            <a:endParaRPr sz="900">
              <a:latin typeface="Times New Roman"/>
              <a:cs typeface="Times New Roman"/>
            </a:endParaRPr>
          </a:p>
        </p:txBody>
      </p:sp>
      <p:sp>
        <p:nvSpPr>
          <p:cNvPr id="74" name="object 74"/>
          <p:cNvSpPr txBox="1"/>
          <p:nvPr/>
        </p:nvSpPr>
        <p:spPr>
          <a:xfrm>
            <a:off x="4840254" y="2650820"/>
            <a:ext cx="154940" cy="163830"/>
          </a:xfrm>
          <a:prstGeom prst="rect">
            <a:avLst/>
          </a:prstGeom>
        </p:spPr>
        <p:txBody>
          <a:bodyPr vert="horz" wrap="square" lIns="0" tIns="13335" rIns="0" bIns="0" rtlCol="0">
            <a:spAutoFit/>
          </a:bodyPr>
          <a:lstStyle/>
          <a:p>
            <a:pPr marL="12700">
              <a:lnSpc>
                <a:spcPct val="100000"/>
              </a:lnSpc>
              <a:spcBef>
                <a:spcPts val="105"/>
              </a:spcBef>
            </a:pPr>
            <a:r>
              <a:rPr sz="900" i="1" spc="-25" dirty="0">
                <a:latin typeface="Times New Roman"/>
                <a:cs typeface="Times New Roman"/>
              </a:rPr>
              <a:t>Xh</a:t>
            </a:r>
            <a:endParaRPr sz="900">
              <a:latin typeface="Times New Roman"/>
              <a:cs typeface="Times New Roman"/>
            </a:endParaRPr>
          </a:p>
        </p:txBody>
      </p:sp>
      <p:sp>
        <p:nvSpPr>
          <p:cNvPr id="75" name="object 75"/>
          <p:cNvSpPr txBox="1"/>
          <p:nvPr/>
        </p:nvSpPr>
        <p:spPr>
          <a:xfrm>
            <a:off x="3872708" y="2648746"/>
            <a:ext cx="460375" cy="163830"/>
          </a:xfrm>
          <a:prstGeom prst="rect">
            <a:avLst/>
          </a:prstGeom>
        </p:spPr>
        <p:txBody>
          <a:bodyPr vert="horz" wrap="square" lIns="0" tIns="13335" rIns="0" bIns="0" rtlCol="0">
            <a:spAutoFit/>
          </a:bodyPr>
          <a:lstStyle/>
          <a:p>
            <a:pPr marL="12700">
              <a:lnSpc>
                <a:spcPct val="100000"/>
              </a:lnSpc>
              <a:spcBef>
                <a:spcPts val="105"/>
              </a:spcBef>
              <a:tabLst>
                <a:tab pos="318135" algn="l"/>
              </a:tabLst>
            </a:pPr>
            <a:r>
              <a:rPr sz="900" i="1" spc="-25" dirty="0">
                <a:latin typeface="Times New Roman"/>
                <a:cs typeface="Times New Roman"/>
              </a:rPr>
              <a:t>Xh</a:t>
            </a:r>
            <a:r>
              <a:rPr sz="900" i="1" dirty="0">
                <a:latin typeface="Times New Roman"/>
                <a:cs typeface="Times New Roman"/>
              </a:rPr>
              <a:t>	</a:t>
            </a:r>
            <a:r>
              <a:rPr sz="900" i="1" spc="-25" dirty="0">
                <a:latin typeface="Times New Roman"/>
                <a:cs typeface="Times New Roman"/>
              </a:rPr>
              <a:t>Xh</a:t>
            </a:r>
            <a:endParaRPr sz="900">
              <a:latin typeface="Times New Roman"/>
              <a:cs typeface="Times New Roman"/>
            </a:endParaRPr>
          </a:p>
        </p:txBody>
      </p:sp>
      <p:sp>
        <p:nvSpPr>
          <p:cNvPr id="76" name="object 76"/>
          <p:cNvSpPr txBox="1"/>
          <p:nvPr/>
        </p:nvSpPr>
        <p:spPr>
          <a:xfrm>
            <a:off x="4058067" y="4820484"/>
            <a:ext cx="490855" cy="381000"/>
          </a:xfrm>
          <a:prstGeom prst="rect">
            <a:avLst/>
          </a:prstGeom>
        </p:spPr>
        <p:txBody>
          <a:bodyPr vert="horz" wrap="square" lIns="0" tIns="16510" rIns="0" bIns="0" rtlCol="0">
            <a:spAutoFit/>
          </a:bodyPr>
          <a:lstStyle/>
          <a:p>
            <a:pPr marL="38100">
              <a:lnSpc>
                <a:spcPct val="100000"/>
              </a:lnSpc>
              <a:spcBef>
                <a:spcPts val="130"/>
              </a:spcBef>
            </a:pPr>
            <a:r>
              <a:rPr sz="2325" baseline="-41218" dirty="0">
                <a:latin typeface="Symbol"/>
                <a:cs typeface="Symbol"/>
              </a:rPr>
              <a:t></a:t>
            </a:r>
            <a:r>
              <a:rPr sz="2325" spc="-240" baseline="-41218" dirty="0">
                <a:latin typeface="Times New Roman"/>
                <a:cs typeface="Times New Roman"/>
              </a:rPr>
              <a:t> </a:t>
            </a:r>
            <a:r>
              <a:rPr sz="3450" i="1" spc="-37" baseline="-33816" dirty="0">
                <a:latin typeface="Times New Roman"/>
                <a:cs typeface="Times New Roman"/>
              </a:rPr>
              <a:t>Q</a:t>
            </a:r>
            <a:r>
              <a:rPr sz="900" spc="-25" dirty="0">
                <a:latin typeface="Times New Roman"/>
                <a:cs typeface="Times New Roman"/>
              </a:rPr>
              <a:t>2</a:t>
            </a:r>
            <a:endParaRPr sz="900">
              <a:latin typeface="Times New Roman"/>
              <a:cs typeface="Times New Roman"/>
            </a:endParaRPr>
          </a:p>
        </p:txBody>
      </p:sp>
      <p:sp>
        <p:nvSpPr>
          <p:cNvPr id="77" name="object 77"/>
          <p:cNvSpPr txBox="1"/>
          <p:nvPr/>
        </p:nvSpPr>
        <p:spPr>
          <a:xfrm>
            <a:off x="3120363" y="2648746"/>
            <a:ext cx="95885" cy="163830"/>
          </a:xfrm>
          <a:prstGeom prst="rect">
            <a:avLst/>
          </a:prstGeom>
        </p:spPr>
        <p:txBody>
          <a:bodyPr vert="horz" wrap="square" lIns="0" tIns="13335" rIns="0" bIns="0" rtlCol="0">
            <a:spAutoFit/>
          </a:bodyPr>
          <a:lstStyle/>
          <a:p>
            <a:pPr marL="12700">
              <a:lnSpc>
                <a:spcPct val="100000"/>
              </a:lnSpc>
              <a:spcBef>
                <a:spcPts val="105"/>
              </a:spcBef>
            </a:pPr>
            <a:r>
              <a:rPr sz="900" i="1" dirty="0">
                <a:latin typeface="Times New Roman"/>
                <a:cs typeface="Times New Roman"/>
              </a:rPr>
              <a:t>X</a:t>
            </a:r>
            <a:endParaRPr sz="900">
              <a:latin typeface="Times New Roman"/>
              <a:cs typeface="Times New Roman"/>
            </a:endParaRPr>
          </a:p>
        </p:txBody>
      </p:sp>
      <p:sp>
        <p:nvSpPr>
          <p:cNvPr id="78" name="object 78"/>
          <p:cNvSpPr txBox="1"/>
          <p:nvPr/>
        </p:nvSpPr>
        <p:spPr>
          <a:xfrm>
            <a:off x="3558837" y="1440882"/>
            <a:ext cx="109220" cy="163830"/>
          </a:xfrm>
          <a:prstGeom prst="rect">
            <a:avLst/>
          </a:prstGeom>
        </p:spPr>
        <p:txBody>
          <a:bodyPr vert="horz" wrap="square" lIns="0" tIns="13335" rIns="0" bIns="0" rtlCol="0">
            <a:spAutoFit/>
          </a:bodyPr>
          <a:lstStyle/>
          <a:p>
            <a:pPr marL="12700">
              <a:lnSpc>
                <a:spcPct val="100000"/>
              </a:lnSpc>
              <a:spcBef>
                <a:spcPts val="105"/>
              </a:spcBef>
            </a:pPr>
            <a:r>
              <a:rPr sz="900" i="1" spc="5" dirty="0">
                <a:latin typeface="Times New Roman"/>
                <a:cs typeface="Times New Roman"/>
              </a:rPr>
              <a:t>H</a:t>
            </a:r>
            <a:endParaRPr sz="900">
              <a:latin typeface="Times New Roman"/>
              <a:cs typeface="Times New Roman"/>
            </a:endParaRPr>
          </a:p>
        </p:txBody>
      </p:sp>
      <p:sp>
        <p:nvSpPr>
          <p:cNvPr id="79" name="object 79"/>
          <p:cNvSpPr txBox="1"/>
          <p:nvPr/>
        </p:nvSpPr>
        <p:spPr>
          <a:xfrm>
            <a:off x="3877552" y="1477654"/>
            <a:ext cx="163195" cy="401320"/>
          </a:xfrm>
          <a:prstGeom prst="rect">
            <a:avLst/>
          </a:prstGeom>
        </p:spPr>
        <p:txBody>
          <a:bodyPr vert="horz" wrap="square" lIns="0" tIns="62865" rIns="0" bIns="0" rtlCol="0">
            <a:spAutoFit/>
          </a:bodyPr>
          <a:lstStyle/>
          <a:p>
            <a:pPr marL="12700">
              <a:lnSpc>
                <a:spcPct val="100000"/>
              </a:lnSpc>
              <a:spcBef>
                <a:spcPts val="495"/>
              </a:spcBef>
            </a:pPr>
            <a:r>
              <a:rPr sz="900" dirty="0">
                <a:latin typeface="Times New Roman"/>
                <a:cs typeface="Times New Roman"/>
              </a:rPr>
              <a:t>2</a:t>
            </a:r>
            <a:endParaRPr sz="900">
              <a:latin typeface="Times New Roman"/>
              <a:cs typeface="Times New Roman"/>
            </a:endParaRPr>
          </a:p>
          <a:p>
            <a:pPr marL="20955">
              <a:lnSpc>
                <a:spcPct val="100000"/>
              </a:lnSpc>
              <a:spcBef>
                <a:spcPts val="400"/>
              </a:spcBef>
            </a:pPr>
            <a:r>
              <a:rPr sz="900" i="1" spc="-25" dirty="0">
                <a:latin typeface="Times New Roman"/>
                <a:cs typeface="Times New Roman"/>
              </a:rPr>
              <a:t>Xh</a:t>
            </a:r>
            <a:endParaRPr sz="900">
              <a:latin typeface="Times New Roman"/>
              <a:cs typeface="Times New Roman"/>
            </a:endParaRPr>
          </a:p>
        </p:txBody>
      </p:sp>
      <p:sp>
        <p:nvSpPr>
          <p:cNvPr id="80" name="object 80"/>
          <p:cNvSpPr txBox="1"/>
          <p:nvPr/>
        </p:nvSpPr>
        <p:spPr>
          <a:xfrm>
            <a:off x="3064805" y="1715020"/>
            <a:ext cx="95885" cy="163830"/>
          </a:xfrm>
          <a:prstGeom prst="rect">
            <a:avLst/>
          </a:prstGeom>
        </p:spPr>
        <p:txBody>
          <a:bodyPr vert="horz" wrap="square" lIns="0" tIns="13335" rIns="0" bIns="0" rtlCol="0">
            <a:spAutoFit/>
          </a:bodyPr>
          <a:lstStyle/>
          <a:p>
            <a:pPr marL="12700">
              <a:lnSpc>
                <a:spcPct val="100000"/>
              </a:lnSpc>
              <a:spcBef>
                <a:spcPts val="105"/>
              </a:spcBef>
            </a:pPr>
            <a:r>
              <a:rPr sz="900" i="1" dirty="0">
                <a:latin typeface="Times New Roman"/>
                <a:cs typeface="Times New Roman"/>
              </a:rPr>
              <a:t>X</a:t>
            </a:r>
            <a:endParaRPr sz="900">
              <a:latin typeface="Times New Roman"/>
              <a:cs typeface="Times New Roman"/>
            </a:endParaRPr>
          </a:p>
        </p:txBody>
      </p:sp>
      <p:sp>
        <p:nvSpPr>
          <p:cNvPr id="81" name="object 81"/>
          <p:cNvSpPr txBox="1"/>
          <p:nvPr/>
        </p:nvSpPr>
        <p:spPr>
          <a:xfrm>
            <a:off x="3623617" y="805492"/>
            <a:ext cx="109220" cy="163830"/>
          </a:xfrm>
          <a:prstGeom prst="rect">
            <a:avLst/>
          </a:prstGeom>
        </p:spPr>
        <p:txBody>
          <a:bodyPr vert="horz" wrap="square" lIns="0" tIns="13335" rIns="0" bIns="0" rtlCol="0">
            <a:spAutoFit/>
          </a:bodyPr>
          <a:lstStyle/>
          <a:p>
            <a:pPr marL="12700">
              <a:lnSpc>
                <a:spcPct val="100000"/>
              </a:lnSpc>
              <a:spcBef>
                <a:spcPts val="105"/>
              </a:spcBef>
            </a:pPr>
            <a:r>
              <a:rPr sz="900" i="1" spc="5" dirty="0">
                <a:latin typeface="Times New Roman"/>
                <a:cs typeface="Times New Roman"/>
              </a:rPr>
              <a:t>H</a:t>
            </a:r>
            <a:endParaRPr sz="900">
              <a:latin typeface="Times New Roman"/>
              <a:cs typeface="Times New Roman"/>
            </a:endParaRPr>
          </a:p>
        </p:txBody>
      </p:sp>
      <p:sp>
        <p:nvSpPr>
          <p:cNvPr id="82" name="object 82"/>
          <p:cNvSpPr txBox="1"/>
          <p:nvPr/>
        </p:nvSpPr>
        <p:spPr>
          <a:xfrm>
            <a:off x="4007227" y="842494"/>
            <a:ext cx="163195" cy="401320"/>
          </a:xfrm>
          <a:prstGeom prst="rect">
            <a:avLst/>
          </a:prstGeom>
        </p:spPr>
        <p:txBody>
          <a:bodyPr vert="horz" wrap="square" lIns="0" tIns="62865" rIns="0" bIns="0" rtlCol="0">
            <a:spAutoFit/>
          </a:bodyPr>
          <a:lstStyle/>
          <a:p>
            <a:pPr marL="12700">
              <a:lnSpc>
                <a:spcPct val="100000"/>
              </a:lnSpc>
              <a:spcBef>
                <a:spcPts val="495"/>
              </a:spcBef>
            </a:pPr>
            <a:r>
              <a:rPr sz="900" dirty="0">
                <a:latin typeface="Times New Roman"/>
                <a:cs typeface="Times New Roman"/>
              </a:rPr>
              <a:t>2</a:t>
            </a:r>
            <a:endParaRPr sz="900">
              <a:latin typeface="Times New Roman"/>
              <a:cs typeface="Times New Roman"/>
            </a:endParaRPr>
          </a:p>
          <a:p>
            <a:pPr marL="20955">
              <a:lnSpc>
                <a:spcPct val="100000"/>
              </a:lnSpc>
              <a:spcBef>
                <a:spcPts val="400"/>
              </a:spcBef>
            </a:pPr>
            <a:r>
              <a:rPr sz="900" i="1" spc="-25" dirty="0">
                <a:latin typeface="Times New Roman"/>
                <a:cs typeface="Times New Roman"/>
              </a:rPr>
              <a:t>Xh</a:t>
            </a:r>
            <a:endParaRPr sz="900">
              <a:latin typeface="Times New Roman"/>
              <a:cs typeface="Times New Roman"/>
            </a:endParaRPr>
          </a:p>
        </p:txBody>
      </p:sp>
      <p:sp>
        <p:nvSpPr>
          <p:cNvPr id="83" name="object 83"/>
          <p:cNvSpPr txBox="1"/>
          <p:nvPr/>
        </p:nvSpPr>
        <p:spPr>
          <a:xfrm>
            <a:off x="3565874" y="870635"/>
            <a:ext cx="236854" cy="488315"/>
          </a:xfrm>
          <a:prstGeom prst="rect">
            <a:avLst/>
          </a:prstGeom>
        </p:spPr>
        <p:txBody>
          <a:bodyPr vert="horz" wrap="square" lIns="0" tIns="16510" rIns="0" bIns="0" rtlCol="0">
            <a:spAutoFit/>
          </a:bodyPr>
          <a:lstStyle/>
          <a:p>
            <a:pPr marL="12700">
              <a:lnSpc>
                <a:spcPts val="2645"/>
              </a:lnSpc>
              <a:spcBef>
                <a:spcPts val="130"/>
              </a:spcBef>
            </a:pPr>
            <a:r>
              <a:rPr sz="2300" spc="20" dirty="0">
                <a:latin typeface="Symbol"/>
                <a:cs typeface="Symbol"/>
              </a:rPr>
              <a:t></a:t>
            </a:r>
            <a:endParaRPr sz="2300">
              <a:latin typeface="Symbol"/>
              <a:cs typeface="Symbol"/>
            </a:endParaRPr>
          </a:p>
          <a:p>
            <a:pPr marL="32384">
              <a:lnSpc>
                <a:spcPts val="965"/>
              </a:lnSpc>
            </a:pPr>
            <a:r>
              <a:rPr sz="900" i="1" spc="-25" dirty="0">
                <a:latin typeface="Times New Roman"/>
                <a:cs typeface="Times New Roman"/>
              </a:rPr>
              <a:t>h</a:t>
            </a:r>
            <a:r>
              <a:rPr sz="900" spc="-25" dirty="0">
                <a:latin typeface="Symbol"/>
                <a:cs typeface="Symbol"/>
              </a:rPr>
              <a:t></a:t>
            </a:r>
            <a:r>
              <a:rPr sz="900" spc="-25" dirty="0">
                <a:latin typeface="Times New Roman"/>
                <a:cs typeface="Times New Roman"/>
              </a:rPr>
              <a:t>1</a:t>
            </a:r>
            <a:endParaRPr sz="900">
              <a:latin typeface="Times New Roman"/>
              <a:cs typeface="Times New Roman"/>
            </a:endParaRPr>
          </a:p>
        </p:txBody>
      </p:sp>
      <p:sp>
        <p:nvSpPr>
          <p:cNvPr id="84" name="object 84"/>
          <p:cNvSpPr txBox="1"/>
          <p:nvPr/>
        </p:nvSpPr>
        <p:spPr>
          <a:xfrm>
            <a:off x="3129700" y="1079630"/>
            <a:ext cx="95885" cy="163830"/>
          </a:xfrm>
          <a:prstGeom prst="rect">
            <a:avLst/>
          </a:prstGeom>
        </p:spPr>
        <p:txBody>
          <a:bodyPr vert="horz" wrap="square" lIns="0" tIns="13335" rIns="0" bIns="0" rtlCol="0">
            <a:spAutoFit/>
          </a:bodyPr>
          <a:lstStyle/>
          <a:p>
            <a:pPr marL="12700">
              <a:lnSpc>
                <a:spcPct val="100000"/>
              </a:lnSpc>
              <a:spcBef>
                <a:spcPts val="105"/>
              </a:spcBef>
            </a:pPr>
            <a:r>
              <a:rPr sz="900" i="1" dirty="0">
                <a:latin typeface="Times New Roman"/>
                <a:cs typeface="Times New Roman"/>
              </a:rPr>
              <a:t>X</a:t>
            </a:r>
            <a:endParaRPr sz="900">
              <a:latin typeface="Times New Roman"/>
              <a:cs typeface="Times New Roman"/>
            </a:endParaRPr>
          </a:p>
        </p:txBody>
      </p:sp>
      <p:sp>
        <p:nvSpPr>
          <p:cNvPr id="85" name="object 85"/>
          <p:cNvSpPr txBox="1"/>
          <p:nvPr/>
        </p:nvSpPr>
        <p:spPr>
          <a:xfrm>
            <a:off x="3310064" y="5065865"/>
            <a:ext cx="294640" cy="262890"/>
          </a:xfrm>
          <a:prstGeom prst="rect">
            <a:avLst/>
          </a:prstGeom>
        </p:spPr>
        <p:txBody>
          <a:bodyPr vert="horz" wrap="square" lIns="0" tIns="13335" rIns="0" bIns="0" rtlCol="0">
            <a:spAutoFit/>
          </a:bodyPr>
          <a:lstStyle/>
          <a:p>
            <a:pPr marL="12700">
              <a:lnSpc>
                <a:spcPct val="100000"/>
              </a:lnSpc>
              <a:spcBef>
                <a:spcPts val="105"/>
              </a:spcBef>
            </a:pPr>
            <a:r>
              <a:rPr sz="1550" dirty="0">
                <a:latin typeface="Symbol"/>
                <a:cs typeface="Symbol"/>
              </a:rPr>
              <a:t></a:t>
            </a:r>
            <a:r>
              <a:rPr sz="1550" spc="20" dirty="0">
                <a:latin typeface="Times New Roman"/>
                <a:cs typeface="Times New Roman"/>
              </a:rPr>
              <a:t> </a:t>
            </a:r>
            <a:r>
              <a:rPr sz="1550" spc="-50" dirty="0">
                <a:latin typeface="Symbol"/>
                <a:cs typeface="Symbol"/>
              </a:rPr>
              <a:t></a:t>
            </a:r>
            <a:endParaRPr sz="1550">
              <a:latin typeface="Symbol"/>
              <a:cs typeface="Symbol"/>
            </a:endParaRPr>
          </a:p>
        </p:txBody>
      </p:sp>
      <p:sp>
        <p:nvSpPr>
          <p:cNvPr id="86" name="object 86"/>
          <p:cNvSpPr txBox="1"/>
          <p:nvPr/>
        </p:nvSpPr>
        <p:spPr>
          <a:xfrm>
            <a:off x="4034948" y="4500504"/>
            <a:ext cx="413384" cy="381000"/>
          </a:xfrm>
          <a:prstGeom prst="rect">
            <a:avLst/>
          </a:prstGeom>
        </p:spPr>
        <p:txBody>
          <a:bodyPr vert="horz" wrap="square" lIns="0" tIns="16510" rIns="0" bIns="0" rtlCol="0">
            <a:spAutoFit/>
          </a:bodyPr>
          <a:lstStyle/>
          <a:p>
            <a:pPr marL="38100">
              <a:lnSpc>
                <a:spcPct val="100000"/>
              </a:lnSpc>
              <a:spcBef>
                <a:spcPts val="130"/>
              </a:spcBef>
            </a:pPr>
            <a:r>
              <a:rPr sz="1550" dirty="0">
                <a:latin typeface="Symbol"/>
                <a:cs typeface="Symbol"/>
              </a:rPr>
              <a:t></a:t>
            </a:r>
            <a:r>
              <a:rPr sz="1550" spc="-15" dirty="0">
                <a:latin typeface="Times New Roman"/>
                <a:cs typeface="Times New Roman"/>
              </a:rPr>
              <a:t> </a:t>
            </a:r>
            <a:r>
              <a:rPr sz="3450" i="1" spc="-75" baseline="-12077" dirty="0">
                <a:latin typeface="Times New Roman"/>
                <a:cs typeface="Times New Roman"/>
              </a:rPr>
              <a:t>P</a:t>
            </a:r>
            <a:endParaRPr sz="3450" baseline="-12077">
              <a:latin typeface="Times New Roman"/>
              <a:cs typeface="Times New Roman"/>
            </a:endParaRPr>
          </a:p>
        </p:txBody>
      </p:sp>
      <p:sp>
        <p:nvSpPr>
          <p:cNvPr id="87" name="object 87"/>
          <p:cNvSpPr txBox="1"/>
          <p:nvPr/>
        </p:nvSpPr>
        <p:spPr>
          <a:xfrm>
            <a:off x="3286945" y="4599274"/>
            <a:ext cx="294640" cy="262890"/>
          </a:xfrm>
          <a:prstGeom prst="rect">
            <a:avLst/>
          </a:prstGeom>
        </p:spPr>
        <p:txBody>
          <a:bodyPr vert="horz" wrap="square" lIns="0" tIns="13335" rIns="0" bIns="0" rtlCol="0">
            <a:spAutoFit/>
          </a:bodyPr>
          <a:lstStyle/>
          <a:p>
            <a:pPr marL="12700">
              <a:lnSpc>
                <a:spcPct val="100000"/>
              </a:lnSpc>
              <a:spcBef>
                <a:spcPts val="105"/>
              </a:spcBef>
            </a:pPr>
            <a:r>
              <a:rPr sz="1550" dirty="0">
                <a:latin typeface="Symbol"/>
                <a:cs typeface="Symbol"/>
              </a:rPr>
              <a:t></a:t>
            </a:r>
            <a:r>
              <a:rPr sz="1550" spc="20" dirty="0">
                <a:latin typeface="Times New Roman"/>
                <a:cs typeface="Times New Roman"/>
              </a:rPr>
              <a:t> </a:t>
            </a:r>
            <a:r>
              <a:rPr sz="1550" spc="-50" dirty="0">
                <a:latin typeface="Symbol"/>
                <a:cs typeface="Symbol"/>
              </a:rPr>
              <a:t></a:t>
            </a:r>
            <a:endParaRPr sz="1550">
              <a:latin typeface="Symbol"/>
              <a:cs typeface="Symbol"/>
            </a:endParaRPr>
          </a:p>
        </p:txBody>
      </p:sp>
      <p:sp>
        <p:nvSpPr>
          <p:cNvPr id="88" name="object 88"/>
          <p:cNvSpPr txBox="1"/>
          <p:nvPr/>
        </p:nvSpPr>
        <p:spPr>
          <a:xfrm>
            <a:off x="3965591" y="3886873"/>
            <a:ext cx="493395" cy="381000"/>
          </a:xfrm>
          <a:prstGeom prst="rect">
            <a:avLst/>
          </a:prstGeom>
        </p:spPr>
        <p:txBody>
          <a:bodyPr vert="horz" wrap="square" lIns="0" tIns="16510" rIns="0" bIns="0" rtlCol="0">
            <a:spAutoFit/>
          </a:bodyPr>
          <a:lstStyle/>
          <a:p>
            <a:pPr marL="38100">
              <a:lnSpc>
                <a:spcPct val="100000"/>
              </a:lnSpc>
              <a:spcBef>
                <a:spcPts val="130"/>
              </a:spcBef>
            </a:pPr>
            <a:r>
              <a:rPr sz="2325" baseline="-41218" dirty="0">
                <a:latin typeface="Symbol"/>
                <a:cs typeface="Symbol"/>
              </a:rPr>
              <a:t></a:t>
            </a:r>
            <a:r>
              <a:rPr sz="2325" spc="-209" baseline="-41218" dirty="0">
                <a:latin typeface="Times New Roman"/>
                <a:cs typeface="Times New Roman"/>
              </a:rPr>
              <a:t> </a:t>
            </a:r>
            <a:r>
              <a:rPr sz="3450" i="1" spc="-37" baseline="-33816" dirty="0">
                <a:latin typeface="Times New Roman"/>
                <a:cs typeface="Times New Roman"/>
              </a:rPr>
              <a:t>Q</a:t>
            </a:r>
            <a:r>
              <a:rPr sz="900" spc="-25" dirty="0">
                <a:latin typeface="Times New Roman"/>
                <a:cs typeface="Times New Roman"/>
              </a:rPr>
              <a:t>2</a:t>
            </a:r>
            <a:endParaRPr sz="900">
              <a:latin typeface="Times New Roman"/>
              <a:cs typeface="Times New Roman"/>
            </a:endParaRPr>
          </a:p>
        </p:txBody>
      </p:sp>
      <p:sp>
        <p:nvSpPr>
          <p:cNvPr id="89" name="object 89"/>
          <p:cNvSpPr txBox="1"/>
          <p:nvPr/>
        </p:nvSpPr>
        <p:spPr>
          <a:xfrm>
            <a:off x="3245449" y="4132090"/>
            <a:ext cx="294640" cy="262890"/>
          </a:xfrm>
          <a:prstGeom prst="rect">
            <a:avLst/>
          </a:prstGeom>
        </p:spPr>
        <p:txBody>
          <a:bodyPr vert="horz" wrap="square" lIns="0" tIns="13335" rIns="0" bIns="0" rtlCol="0">
            <a:spAutoFit/>
          </a:bodyPr>
          <a:lstStyle/>
          <a:p>
            <a:pPr marL="12700">
              <a:lnSpc>
                <a:spcPct val="100000"/>
              </a:lnSpc>
              <a:spcBef>
                <a:spcPts val="105"/>
              </a:spcBef>
            </a:pPr>
            <a:r>
              <a:rPr sz="1550" dirty="0">
                <a:latin typeface="Symbol"/>
                <a:cs typeface="Symbol"/>
              </a:rPr>
              <a:t></a:t>
            </a:r>
            <a:r>
              <a:rPr sz="1550" spc="20" dirty="0">
                <a:latin typeface="Times New Roman"/>
                <a:cs typeface="Times New Roman"/>
              </a:rPr>
              <a:t> </a:t>
            </a:r>
            <a:r>
              <a:rPr sz="1550" spc="-50" dirty="0">
                <a:latin typeface="Symbol"/>
                <a:cs typeface="Symbol"/>
              </a:rPr>
              <a:t></a:t>
            </a:r>
            <a:endParaRPr sz="1550">
              <a:latin typeface="Symbol"/>
              <a:cs typeface="Symbol"/>
            </a:endParaRPr>
          </a:p>
        </p:txBody>
      </p:sp>
      <p:sp>
        <p:nvSpPr>
          <p:cNvPr id="90" name="object 90"/>
          <p:cNvSpPr txBox="1"/>
          <p:nvPr/>
        </p:nvSpPr>
        <p:spPr>
          <a:xfrm>
            <a:off x="4526575" y="3389876"/>
            <a:ext cx="490855" cy="381000"/>
          </a:xfrm>
          <a:prstGeom prst="rect">
            <a:avLst/>
          </a:prstGeom>
        </p:spPr>
        <p:txBody>
          <a:bodyPr vert="horz" wrap="square" lIns="0" tIns="16510" rIns="0" bIns="0" rtlCol="0">
            <a:spAutoFit/>
          </a:bodyPr>
          <a:lstStyle/>
          <a:p>
            <a:pPr marL="38100">
              <a:lnSpc>
                <a:spcPct val="100000"/>
              </a:lnSpc>
              <a:spcBef>
                <a:spcPts val="130"/>
              </a:spcBef>
            </a:pPr>
            <a:r>
              <a:rPr sz="2325" baseline="-41218" dirty="0">
                <a:latin typeface="Symbol"/>
                <a:cs typeface="Symbol"/>
              </a:rPr>
              <a:t></a:t>
            </a:r>
            <a:r>
              <a:rPr sz="2325" spc="-247" baseline="-41218" dirty="0">
                <a:latin typeface="Times New Roman"/>
                <a:cs typeface="Times New Roman"/>
              </a:rPr>
              <a:t> </a:t>
            </a:r>
            <a:r>
              <a:rPr sz="3450" i="1" spc="-37" baseline="-33816" dirty="0">
                <a:latin typeface="Times New Roman"/>
                <a:cs typeface="Times New Roman"/>
              </a:rPr>
              <a:t>Q</a:t>
            </a:r>
            <a:r>
              <a:rPr sz="900" spc="-25" dirty="0">
                <a:latin typeface="Times New Roman"/>
                <a:cs typeface="Times New Roman"/>
              </a:rPr>
              <a:t>2</a:t>
            </a:r>
            <a:endParaRPr sz="900">
              <a:latin typeface="Times New Roman"/>
              <a:cs typeface="Times New Roman"/>
            </a:endParaRPr>
          </a:p>
        </p:txBody>
      </p:sp>
      <p:sp>
        <p:nvSpPr>
          <p:cNvPr id="91" name="object 91"/>
          <p:cNvSpPr txBox="1"/>
          <p:nvPr/>
        </p:nvSpPr>
        <p:spPr>
          <a:xfrm>
            <a:off x="4044433" y="3536307"/>
            <a:ext cx="413384" cy="381000"/>
          </a:xfrm>
          <a:prstGeom prst="rect">
            <a:avLst/>
          </a:prstGeom>
        </p:spPr>
        <p:txBody>
          <a:bodyPr vert="horz" wrap="square" lIns="0" tIns="16510" rIns="0" bIns="0" rtlCol="0">
            <a:spAutoFit/>
          </a:bodyPr>
          <a:lstStyle/>
          <a:p>
            <a:pPr marL="38100">
              <a:lnSpc>
                <a:spcPct val="100000"/>
              </a:lnSpc>
              <a:spcBef>
                <a:spcPts val="130"/>
              </a:spcBef>
            </a:pPr>
            <a:r>
              <a:rPr sz="1550" dirty="0">
                <a:latin typeface="Symbol"/>
                <a:cs typeface="Symbol"/>
              </a:rPr>
              <a:t></a:t>
            </a:r>
            <a:r>
              <a:rPr sz="1550" spc="-15" dirty="0">
                <a:latin typeface="Times New Roman"/>
                <a:cs typeface="Times New Roman"/>
              </a:rPr>
              <a:t> </a:t>
            </a:r>
            <a:r>
              <a:rPr sz="3450" i="1" spc="-75" baseline="-12077" dirty="0">
                <a:latin typeface="Times New Roman"/>
                <a:cs typeface="Times New Roman"/>
              </a:rPr>
              <a:t>P</a:t>
            </a:r>
            <a:endParaRPr sz="3450" baseline="-12077">
              <a:latin typeface="Times New Roman"/>
              <a:cs typeface="Times New Roman"/>
            </a:endParaRPr>
          </a:p>
        </p:txBody>
      </p:sp>
      <p:sp>
        <p:nvSpPr>
          <p:cNvPr id="92" name="object 92"/>
          <p:cNvSpPr txBox="1"/>
          <p:nvPr/>
        </p:nvSpPr>
        <p:spPr>
          <a:xfrm>
            <a:off x="3296429" y="3635077"/>
            <a:ext cx="294640" cy="262890"/>
          </a:xfrm>
          <a:prstGeom prst="rect">
            <a:avLst/>
          </a:prstGeom>
        </p:spPr>
        <p:txBody>
          <a:bodyPr vert="horz" wrap="square" lIns="0" tIns="13335" rIns="0" bIns="0" rtlCol="0">
            <a:spAutoFit/>
          </a:bodyPr>
          <a:lstStyle/>
          <a:p>
            <a:pPr marL="12700">
              <a:lnSpc>
                <a:spcPct val="100000"/>
              </a:lnSpc>
              <a:spcBef>
                <a:spcPts val="105"/>
              </a:spcBef>
            </a:pPr>
            <a:r>
              <a:rPr sz="1550" dirty="0">
                <a:latin typeface="Symbol"/>
                <a:cs typeface="Symbol"/>
              </a:rPr>
              <a:t></a:t>
            </a:r>
            <a:r>
              <a:rPr sz="1550" spc="20" dirty="0">
                <a:latin typeface="Times New Roman"/>
                <a:cs typeface="Times New Roman"/>
              </a:rPr>
              <a:t> </a:t>
            </a:r>
            <a:r>
              <a:rPr sz="1550" spc="-50" dirty="0">
                <a:latin typeface="Symbol"/>
                <a:cs typeface="Symbol"/>
              </a:rPr>
              <a:t></a:t>
            </a:r>
            <a:endParaRPr sz="1550">
              <a:latin typeface="Symbol"/>
              <a:cs typeface="Symbol"/>
            </a:endParaRPr>
          </a:p>
        </p:txBody>
      </p:sp>
      <p:sp>
        <p:nvSpPr>
          <p:cNvPr id="93" name="object 93"/>
          <p:cNvSpPr txBox="1"/>
          <p:nvPr/>
        </p:nvSpPr>
        <p:spPr>
          <a:xfrm>
            <a:off x="2862840" y="2006738"/>
            <a:ext cx="1188720" cy="381000"/>
          </a:xfrm>
          <a:prstGeom prst="rect">
            <a:avLst/>
          </a:prstGeom>
        </p:spPr>
        <p:txBody>
          <a:bodyPr vert="horz" wrap="square" lIns="0" tIns="16510" rIns="0" bIns="0" rtlCol="0">
            <a:spAutoFit/>
          </a:bodyPr>
          <a:lstStyle/>
          <a:p>
            <a:pPr marL="38100">
              <a:lnSpc>
                <a:spcPct val="100000"/>
              </a:lnSpc>
              <a:spcBef>
                <a:spcPts val="130"/>
              </a:spcBef>
            </a:pPr>
            <a:r>
              <a:rPr sz="3450" i="1" baseline="2415" dirty="0">
                <a:latin typeface="Times New Roman"/>
                <a:cs typeface="Times New Roman"/>
              </a:rPr>
              <a:t>U</a:t>
            </a:r>
            <a:r>
              <a:rPr sz="3450" i="1" spc="-322" baseline="2415" dirty="0">
                <a:latin typeface="Times New Roman"/>
                <a:cs typeface="Times New Roman"/>
              </a:rPr>
              <a:t> </a:t>
            </a:r>
            <a:r>
              <a:rPr sz="900" i="1" dirty="0">
                <a:latin typeface="Times New Roman"/>
                <a:cs typeface="Times New Roman"/>
              </a:rPr>
              <a:t>X</a:t>
            </a:r>
            <a:r>
              <a:rPr sz="900" i="1" spc="360" dirty="0">
                <a:latin typeface="Times New Roman"/>
                <a:cs typeface="Times New Roman"/>
              </a:rPr>
              <a:t> </a:t>
            </a:r>
            <a:r>
              <a:rPr sz="2325" baseline="21505" dirty="0">
                <a:latin typeface="Symbol"/>
                <a:cs typeface="Symbol"/>
              </a:rPr>
              <a:t></a:t>
            </a:r>
            <a:r>
              <a:rPr sz="2325" spc="127" baseline="21505" dirty="0">
                <a:latin typeface="Times New Roman"/>
                <a:cs typeface="Times New Roman"/>
              </a:rPr>
              <a:t> </a:t>
            </a:r>
            <a:r>
              <a:rPr sz="3450" i="1" spc="142" baseline="2415" dirty="0">
                <a:latin typeface="Times New Roman"/>
                <a:cs typeface="Times New Roman"/>
              </a:rPr>
              <a:t>E</a:t>
            </a:r>
            <a:r>
              <a:rPr sz="900" i="1" spc="95" dirty="0">
                <a:latin typeface="Times New Roman"/>
                <a:cs typeface="Times New Roman"/>
              </a:rPr>
              <a:t>X</a:t>
            </a:r>
            <a:r>
              <a:rPr sz="900" i="1" spc="220" dirty="0">
                <a:latin typeface="Times New Roman"/>
                <a:cs typeface="Times New Roman"/>
              </a:rPr>
              <a:t> </a:t>
            </a:r>
            <a:r>
              <a:rPr sz="3450" i="1" baseline="2415" dirty="0">
                <a:latin typeface="Times New Roman"/>
                <a:cs typeface="Times New Roman"/>
              </a:rPr>
              <a:t>I</a:t>
            </a:r>
            <a:r>
              <a:rPr sz="3450" i="1" spc="-375" baseline="2415" dirty="0">
                <a:latin typeface="Times New Roman"/>
                <a:cs typeface="Times New Roman"/>
              </a:rPr>
              <a:t> </a:t>
            </a:r>
            <a:r>
              <a:rPr sz="900" i="1" spc="-50" dirty="0">
                <a:latin typeface="Times New Roman"/>
                <a:cs typeface="Times New Roman"/>
              </a:rPr>
              <a:t>X</a:t>
            </a:r>
            <a:endParaRPr sz="900">
              <a:latin typeface="Times New Roman"/>
              <a:cs typeface="Times New Roman"/>
            </a:endParaRPr>
          </a:p>
        </p:txBody>
      </p:sp>
      <p:sp>
        <p:nvSpPr>
          <p:cNvPr id="94" name="object 94"/>
          <p:cNvSpPr txBox="1"/>
          <p:nvPr/>
        </p:nvSpPr>
        <p:spPr>
          <a:xfrm>
            <a:off x="3238623" y="2374609"/>
            <a:ext cx="448945" cy="1130935"/>
          </a:xfrm>
          <a:prstGeom prst="rect">
            <a:avLst/>
          </a:prstGeom>
        </p:spPr>
        <p:txBody>
          <a:bodyPr vert="horz" wrap="square" lIns="0" tIns="13335" rIns="0" bIns="0" rtlCol="0">
            <a:spAutoFit/>
          </a:bodyPr>
          <a:lstStyle/>
          <a:p>
            <a:pPr marL="254635">
              <a:lnSpc>
                <a:spcPts val="630"/>
              </a:lnSpc>
              <a:spcBef>
                <a:spcPts val="105"/>
              </a:spcBef>
            </a:pPr>
            <a:r>
              <a:rPr sz="900" i="1" spc="5" dirty="0">
                <a:latin typeface="Times New Roman"/>
                <a:cs typeface="Times New Roman"/>
              </a:rPr>
              <a:t>H</a:t>
            </a:r>
            <a:endParaRPr sz="900">
              <a:latin typeface="Times New Roman"/>
              <a:cs typeface="Times New Roman"/>
            </a:endParaRPr>
          </a:p>
          <a:p>
            <a:pPr marL="38100">
              <a:lnSpc>
                <a:spcPts val="2310"/>
              </a:lnSpc>
            </a:pPr>
            <a:r>
              <a:rPr sz="1550" dirty="0">
                <a:latin typeface="Symbol"/>
                <a:cs typeface="Symbol"/>
              </a:rPr>
              <a:t></a:t>
            </a:r>
            <a:r>
              <a:rPr sz="1550" spc="5" dirty="0">
                <a:latin typeface="Times New Roman"/>
                <a:cs typeface="Times New Roman"/>
              </a:rPr>
              <a:t> </a:t>
            </a:r>
            <a:r>
              <a:rPr sz="3450" spc="-1867" baseline="-8454" dirty="0">
                <a:latin typeface="Symbol"/>
                <a:cs typeface="Symbol"/>
              </a:rPr>
              <a:t></a:t>
            </a:r>
            <a:endParaRPr sz="3450" baseline="-8454">
              <a:latin typeface="Symbol"/>
              <a:cs typeface="Symbol"/>
            </a:endParaRPr>
          </a:p>
          <a:p>
            <a:pPr marL="217170">
              <a:lnSpc>
                <a:spcPct val="100000"/>
              </a:lnSpc>
              <a:spcBef>
                <a:spcPts val="130"/>
              </a:spcBef>
            </a:pPr>
            <a:r>
              <a:rPr sz="900" i="1" spc="-25" dirty="0">
                <a:latin typeface="Times New Roman"/>
                <a:cs typeface="Times New Roman"/>
              </a:rPr>
              <a:t>h</a:t>
            </a:r>
            <a:r>
              <a:rPr sz="900" spc="-25" dirty="0">
                <a:latin typeface="Symbol"/>
                <a:cs typeface="Symbol"/>
              </a:rPr>
              <a:t></a:t>
            </a:r>
            <a:r>
              <a:rPr sz="900" spc="-25" dirty="0">
                <a:latin typeface="Times New Roman"/>
                <a:cs typeface="Times New Roman"/>
              </a:rPr>
              <a:t>1</a:t>
            </a:r>
            <a:endParaRPr sz="900">
              <a:latin typeface="Times New Roman"/>
              <a:cs typeface="Times New Roman"/>
            </a:endParaRPr>
          </a:p>
          <a:p>
            <a:pPr marL="268605">
              <a:lnSpc>
                <a:spcPts val="630"/>
              </a:lnSpc>
              <a:spcBef>
                <a:spcPts val="400"/>
              </a:spcBef>
            </a:pPr>
            <a:r>
              <a:rPr sz="900" i="1" spc="5" dirty="0">
                <a:latin typeface="Times New Roman"/>
                <a:cs typeface="Times New Roman"/>
              </a:rPr>
              <a:t>H</a:t>
            </a:r>
            <a:endParaRPr sz="900">
              <a:latin typeface="Times New Roman"/>
              <a:cs typeface="Times New Roman"/>
            </a:endParaRPr>
          </a:p>
          <a:p>
            <a:pPr marL="51435">
              <a:lnSpc>
                <a:spcPts val="2310"/>
              </a:lnSpc>
            </a:pPr>
            <a:r>
              <a:rPr sz="1550" dirty="0">
                <a:latin typeface="Symbol"/>
                <a:cs typeface="Symbol"/>
              </a:rPr>
              <a:t></a:t>
            </a:r>
            <a:r>
              <a:rPr sz="1550" spc="5" dirty="0">
                <a:latin typeface="Times New Roman"/>
                <a:cs typeface="Times New Roman"/>
              </a:rPr>
              <a:t> </a:t>
            </a:r>
            <a:r>
              <a:rPr sz="3450" spc="-1867" baseline="-8454" dirty="0">
                <a:latin typeface="Symbol"/>
                <a:cs typeface="Symbol"/>
              </a:rPr>
              <a:t></a:t>
            </a:r>
            <a:endParaRPr sz="3450" baseline="-8454">
              <a:latin typeface="Symbol"/>
              <a:cs typeface="Symbol"/>
            </a:endParaRPr>
          </a:p>
          <a:p>
            <a:pPr marL="231140">
              <a:lnSpc>
                <a:spcPct val="100000"/>
              </a:lnSpc>
              <a:spcBef>
                <a:spcPts val="130"/>
              </a:spcBef>
            </a:pPr>
            <a:r>
              <a:rPr sz="900" i="1" spc="-25" dirty="0">
                <a:latin typeface="Times New Roman"/>
                <a:cs typeface="Times New Roman"/>
              </a:rPr>
              <a:t>h</a:t>
            </a:r>
            <a:r>
              <a:rPr sz="900" spc="-25" dirty="0">
                <a:latin typeface="Symbol"/>
                <a:cs typeface="Symbol"/>
              </a:rPr>
              <a:t></a:t>
            </a:r>
            <a:r>
              <a:rPr sz="900" spc="-25" dirty="0">
                <a:latin typeface="Times New Roman"/>
                <a:cs typeface="Times New Roman"/>
              </a:rPr>
              <a:t>1</a:t>
            </a:r>
            <a:endParaRPr sz="900">
              <a:latin typeface="Times New Roman"/>
              <a:cs typeface="Times New Roman"/>
            </a:endParaRPr>
          </a:p>
        </p:txBody>
      </p:sp>
      <p:graphicFrame>
        <p:nvGraphicFramePr>
          <p:cNvPr id="95" name="object 95"/>
          <p:cNvGraphicFramePr>
            <a:graphicFrameLocks noGrp="1"/>
          </p:cNvGraphicFramePr>
          <p:nvPr/>
        </p:nvGraphicFramePr>
        <p:xfrm>
          <a:off x="4314809" y="957842"/>
          <a:ext cx="2454910" cy="2453132"/>
        </p:xfrm>
        <a:graphic>
          <a:graphicData uri="http://schemas.openxmlformats.org/drawingml/2006/table">
            <a:tbl>
              <a:tblPr firstRow="1" bandRow="1">
                <a:tableStyleId>{2D5ABB26-0587-4C30-8999-92F81FD0307C}</a:tableStyleId>
              </a:tblPr>
              <a:tblGrid>
                <a:gridCol w="598170">
                  <a:extLst>
                    <a:ext uri="{9D8B030D-6E8A-4147-A177-3AD203B41FA5}">
                      <a16:colId xmlns:a16="http://schemas.microsoft.com/office/drawing/2014/main" val="20000"/>
                    </a:ext>
                  </a:extLst>
                </a:gridCol>
                <a:gridCol w="828040">
                  <a:extLst>
                    <a:ext uri="{9D8B030D-6E8A-4147-A177-3AD203B41FA5}">
                      <a16:colId xmlns:a16="http://schemas.microsoft.com/office/drawing/2014/main" val="20001"/>
                    </a:ext>
                  </a:extLst>
                </a:gridCol>
                <a:gridCol w="1028700">
                  <a:extLst>
                    <a:ext uri="{9D8B030D-6E8A-4147-A177-3AD203B41FA5}">
                      <a16:colId xmlns:a16="http://schemas.microsoft.com/office/drawing/2014/main" val="20002"/>
                    </a:ext>
                  </a:extLst>
                </a:gridCol>
              </a:tblGrid>
              <a:tr h="426720">
                <a:tc rowSpan="2" gridSpan="2">
                  <a:txBody>
                    <a:bodyPr/>
                    <a:lstStyle/>
                    <a:p>
                      <a:pPr>
                        <a:lnSpc>
                          <a:spcPct val="100000"/>
                        </a:lnSpc>
                      </a:pPr>
                      <a:endParaRPr sz="1400" dirty="0">
                        <a:latin typeface="Times New Roman"/>
                        <a:cs typeface="Times New Roman"/>
                      </a:endParaRPr>
                    </a:p>
                  </a:txBody>
                  <a:tcPr marL="0" marR="0" marT="0" marB="0"/>
                </a:tc>
                <a:tc rowSpan="2" hMerge="1">
                  <a:txBody>
                    <a:bodyPr/>
                    <a:lstStyle/>
                    <a:p>
                      <a:endParaRPr/>
                    </a:p>
                  </a:txBody>
                  <a:tcPr marL="0" marR="0" marT="0" marB="0"/>
                </a:tc>
                <a:tc>
                  <a:txBody>
                    <a:bodyPr/>
                    <a:lstStyle/>
                    <a:p>
                      <a:pPr marL="149860">
                        <a:lnSpc>
                          <a:spcPts val="1695"/>
                        </a:lnSpc>
                      </a:pPr>
                      <a:r>
                        <a:rPr sz="1550" spc="-10" dirty="0">
                          <a:latin typeface="Times New Roman"/>
                          <a:cs typeface="Times New Roman"/>
                        </a:rPr>
                        <a:t>(</a:t>
                      </a:r>
                      <a:r>
                        <a:rPr sz="1550" i="1" spc="-10" dirty="0">
                          <a:latin typeface="Times New Roman"/>
                          <a:cs typeface="Times New Roman"/>
                        </a:rPr>
                        <a:t>Volts</a:t>
                      </a:r>
                      <a:r>
                        <a:rPr sz="1550" spc="-10" dirty="0">
                          <a:latin typeface="Times New Roman"/>
                          <a:cs typeface="Times New Roman"/>
                        </a:rPr>
                        <a:t>)</a:t>
                      </a:r>
                      <a:endParaRPr sz="1550">
                        <a:latin typeface="Times New Roman"/>
                        <a:cs typeface="Times New Roman"/>
                      </a:endParaRPr>
                    </a:p>
                  </a:txBody>
                  <a:tcPr marL="0" marR="0" marT="0" marB="0"/>
                </a:tc>
                <a:extLst>
                  <a:ext uri="{0D108BD9-81ED-4DB2-BD59-A6C34878D82A}">
                    <a16:rowId xmlns:a16="http://schemas.microsoft.com/office/drawing/2014/main" val="10000"/>
                  </a:ext>
                </a:extLst>
              </a:tr>
              <a:tr h="552450">
                <a:tc gridSpan="2" vMerge="1">
                  <a:txBody>
                    <a:bodyPr/>
                    <a:lstStyle/>
                    <a:p>
                      <a:endParaRPr/>
                    </a:p>
                  </a:txBody>
                  <a:tcPr marL="0" marR="0" marT="0" marB="0"/>
                </a:tc>
                <a:tc hMerge="1" vMerge="1">
                  <a:txBody>
                    <a:bodyPr/>
                    <a:lstStyle/>
                    <a:p>
                      <a:endParaRPr/>
                    </a:p>
                  </a:txBody>
                  <a:tcPr marL="0" marR="0" marT="0" marB="0"/>
                </a:tc>
                <a:tc>
                  <a:txBody>
                    <a:bodyPr/>
                    <a:lstStyle/>
                    <a:p>
                      <a:pPr marL="149860">
                        <a:lnSpc>
                          <a:spcPct val="100000"/>
                        </a:lnSpc>
                        <a:spcBef>
                          <a:spcPts val="1475"/>
                        </a:spcBef>
                      </a:pPr>
                      <a:r>
                        <a:rPr sz="1550" dirty="0">
                          <a:latin typeface="Times New Roman"/>
                          <a:cs typeface="Times New Roman"/>
                        </a:rPr>
                        <a:t>(</a:t>
                      </a:r>
                      <a:r>
                        <a:rPr sz="1550" spc="-225" dirty="0">
                          <a:latin typeface="Times New Roman"/>
                          <a:cs typeface="Times New Roman"/>
                        </a:rPr>
                        <a:t> </a:t>
                      </a:r>
                      <a:r>
                        <a:rPr sz="1550" i="1" spc="-10" dirty="0">
                          <a:latin typeface="Times New Roman"/>
                          <a:cs typeface="Times New Roman"/>
                        </a:rPr>
                        <a:t>Amperes</a:t>
                      </a:r>
                      <a:r>
                        <a:rPr sz="1550" spc="-10" dirty="0">
                          <a:latin typeface="Times New Roman"/>
                          <a:cs typeface="Times New Roman"/>
                        </a:rPr>
                        <a:t>)</a:t>
                      </a:r>
                      <a:endParaRPr sz="1550">
                        <a:latin typeface="Times New Roman"/>
                        <a:cs typeface="Times New Roman"/>
                      </a:endParaRPr>
                    </a:p>
                  </a:txBody>
                  <a:tcPr marL="0" marR="0" marT="187325" marB="0"/>
                </a:tc>
                <a:extLst>
                  <a:ext uri="{0D108BD9-81ED-4DB2-BD59-A6C34878D82A}">
                    <a16:rowId xmlns:a16="http://schemas.microsoft.com/office/drawing/2014/main" val="10001"/>
                  </a:ext>
                </a:extLst>
              </a:tr>
              <a:tr h="926465">
                <a:tc>
                  <a:txBody>
                    <a:bodyPr/>
                    <a:lstStyle/>
                    <a:p>
                      <a:pPr marL="31750">
                        <a:lnSpc>
                          <a:spcPct val="100000"/>
                        </a:lnSpc>
                        <a:spcBef>
                          <a:spcPts val="3025"/>
                        </a:spcBef>
                      </a:pPr>
                      <a:r>
                        <a:rPr sz="1550" spc="-50" dirty="0">
                          <a:latin typeface="Times New Roman"/>
                          <a:cs typeface="Times New Roman"/>
                        </a:rPr>
                        <a:t>cos</a:t>
                      </a:r>
                      <a:r>
                        <a:rPr sz="3000" spc="-50" dirty="0">
                          <a:latin typeface="Symbol"/>
                          <a:cs typeface="Symbol"/>
                        </a:rPr>
                        <a:t></a:t>
                      </a:r>
                      <a:r>
                        <a:rPr sz="3675" i="1" spc="-75" baseline="-11337" dirty="0">
                          <a:latin typeface="Symbol"/>
                          <a:cs typeface="Symbol"/>
                        </a:rPr>
                        <a:t></a:t>
                      </a:r>
                      <a:endParaRPr sz="3675" baseline="-11337">
                        <a:latin typeface="Symbol"/>
                        <a:cs typeface="Symbol"/>
                      </a:endParaRPr>
                    </a:p>
                  </a:txBody>
                  <a:tcPr marL="0" marR="0" marT="384175" marB="0"/>
                </a:tc>
                <a:tc>
                  <a:txBody>
                    <a:bodyPr/>
                    <a:lstStyle/>
                    <a:p>
                      <a:pPr marL="109855">
                        <a:lnSpc>
                          <a:spcPct val="100000"/>
                        </a:lnSpc>
                        <a:spcBef>
                          <a:spcPts val="3025"/>
                        </a:spcBef>
                        <a:tabLst>
                          <a:tab pos="614680" algn="l"/>
                        </a:tabLst>
                      </a:pPr>
                      <a:r>
                        <a:rPr sz="1550" dirty="0">
                          <a:latin typeface="Symbol"/>
                          <a:cs typeface="Symbol"/>
                        </a:rPr>
                        <a:t></a:t>
                      </a:r>
                      <a:r>
                        <a:rPr sz="1550" spc="-20" dirty="0">
                          <a:latin typeface="Times New Roman"/>
                          <a:cs typeface="Times New Roman"/>
                        </a:rPr>
                        <a:t> </a:t>
                      </a:r>
                      <a:r>
                        <a:rPr sz="3675" i="1" spc="-75" baseline="-5668" dirty="0">
                          <a:latin typeface="Symbol"/>
                          <a:cs typeface="Symbol"/>
                        </a:rPr>
                        <a:t></a:t>
                      </a:r>
                      <a:r>
                        <a:rPr sz="3675" baseline="-5668" dirty="0">
                          <a:latin typeface="Times New Roman"/>
                          <a:cs typeface="Times New Roman"/>
                        </a:rPr>
                        <a:t>	</a:t>
                      </a:r>
                      <a:r>
                        <a:rPr sz="3000" spc="-560" dirty="0">
                          <a:latin typeface="Symbol"/>
                          <a:cs typeface="Symbol"/>
                        </a:rPr>
                        <a:t></a:t>
                      </a:r>
                      <a:endParaRPr sz="3000">
                        <a:latin typeface="Symbol"/>
                        <a:cs typeface="Symbol"/>
                      </a:endParaRPr>
                    </a:p>
                  </a:txBody>
                  <a:tcPr marL="0" marR="0" marT="384175" marB="0"/>
                </a:tc>
                <a:tc>
                  <a:txBody>
                    <a:bodyPr/>
                    <a:lstStyle/>
                    <a:p>
                      <a:pPr marL="149860">
                        <a:lnSpc>
                          <a:spcPct val="100000"/>
                        </a:lnSpc>
                        <a:spcBef>
                          <a:spcPts val="825"/>
                        </a:spcBef>
                      </a:pPr>
                      <a:r>
                        <a:rPr sz="1550" spc="-10" dirty="0">
                          <a:latin typeface="Times New Roman"/>
                          <a:cs typeface="Times New Roman"/>
                        </a:rPr>
                        <a:t>(</a:t>
                      </a:r>
                      <a:r>
                        <a:rPr sz="1550" i="1" spc="-10" dirty="0">
                          <a:latin typeface="Times New Roman"/>
                          <a:cs typeface="Times New Roman"/>
                        </a:rPr>
                        <a:t>kVA</a:t>
                      </a:r>
                      <a:r>
                        <a:rPr sz="1550" spc="-10" dirty="0">
                          <a:latin typeface="Times New Roman"/>
                          <a:cs typeface="Times New Roman"/>
                        </a:rPr>
                        <a:t>)</a:t>
                      </a:r>
                      <a:endParaRPr sz="1550">
                        <a:latin typeface="Times New Roman"/>
                        <a:cs typeface="Times New Roman"/>
                      </a:endParaRPr>
                    </a:p>
                    <a:p>
                      <a:pPr>
                        <a:lnSpc>
                          <a:spcPct val="100000"/>
                        </a:lnSpc>
                        <a:spcBef>
                          <a:spcPts val="5"/>
                        </a:spcBef>
                      </a:pPr>
                      <a:endParaRPr sz="1550">
                        <a:latin typeface="Times New Roman"/>
                        <a:cs typeface="Times New Roman"/>
                      </a:endParaRPr>
                    </a:p>
                    <a:p>
                      <a:pPr marL="149860">
                        <a:lnSpc>
                          <a:spcPct val="100000"/>
                        </a:lnSpc>
                      </a:pPr>
                      <a:r>
                        <a:rPr sz="1550" dirty="0">
                          <a:latin typeface="Times New Roman"/>
                          <a:cs typeface="Times New Roman"/>
                        </a:rPr>
                        <a:t>(</a:t>
                      </a:r>
                      <a:r>
                        <a:rPr sz="1550" i="1" dirty="0">
                          <a:latin typeface="Times New Roman"/>
                          <a:cs typeface="Times New Roman"/>
                        </a:rPr>
                        <a:t>kW</a:t>
                      </a:r>
                      <a:r>
                        <a:rPr sz="1550" i="1" spc="-130" dirty="0">
                          <a:latin typeface="Times New Roman"/>
                          <a:cs typeface="Times New Roman"/>
                        </a:rPr>
                        <a:t> </a:t>
                      </a:r>
                      <a:r>
                        <a:rPr sz="1550" spc="-50" dirty="0">
                          <a:latin typeface="Times New Roman"/>
                          <a:cs typeface="Times New Roman"/>
                        </a:rPr>
                        <a:t>)</a:t>
                      </a:r>
                      <a:endParaRPr sz="1550">
                        <a:latin typeface="Times New Roman"/>
                        <a:cs typeface="Times New Roman"/>
                      </a:endParaRPr>
                    </a:p>
                  </a:txBody>
                  <a:tcPr marL="0" marR="0" marT="104775" marB="0"/>
                </a:tc>
                <a:extLst>
                  <a:ext uri="{0D108BD9-81ED-4DB2-BD59-A6C34878D82A}">
                    <a16:rowId xmlns:a16="http://schemas.microsoft.com/office/drawing/2014/main" val="10002"/>
                  </a:ext>
                </a:extLst>
              </a:tr>
              <a:tr h="546100">
                <a:tc gridSpan="3">
                  <a:txBody>
                    <a:bodyPr/>
                    <a:lstStyle/>
                    <a:p>
                      <a:pPr marL="41910">
                        <a:lnSpc>
                          <a:spcPts val="3270"/>
                        </a:lnSpc>
                        <a:spcBef>
                          <a:spcPts val="275"/>
                        </a:spcBef>
                        <a:tabLst>
                          <a:tab pos="1198880" algn="l"/>
                          <a:tab pos="1576070" algn="l"/>
                        </a:tabLst>
                      </a:pPr>
                      <a:r>
                        <a:rPr sz="1550" spc="-185" dirty="0">
                          <a:latin typeface="Times New Roman"/>
                          <a:cs typeface="Times New Roman"/>
                        </a:rPr>
                        <a:t>sin</a:t>
                      </a:r>
                      <a:r>
                        <a:rPr sz="3000" spc="-185" dirty="0">
                          <a:latin typeface="Symbol"/>
                          <a:cs typeface="Symbol"/>
                        </a:rPr>
                        <a:t></a:t>
                      </a:r>
                      <a:r>
                        <a:rPr sz="3675" i="1" spc="-277" baseline="-11337" dirty="0">
                          <a:latin typeface="Symbol"/>
                          <a:cs typeface="Symbol"/>
                        </a:rPr>
                        <a:t></a:t>
                      </a:r>
                      <a:r>
                        <a:rPr sz="3675" spc="-472" baseline="-11337" dirty="0">
                          <a:latin typeface="Times New Roman"/>
                          <a:cs typeface="Times New Roman"/>
                        </a:rPr>
                        <a:t> </a:t>
                      </a:r>
                      <a:r>
                        <a:rPr sz="1350" i="1" baseline="-37037" dirty="0">
                          <a:latin typeface="Times New Roman"/>
                          <a:cs typeface="Times New Roman"/>
                        </a:rPr>
                        <a:t>Xh</a:t>
                      </a:r>
                      <a:r>
                        <a:rPr sz="1350" i="1" spc="172" baseline="-37037" dirty="0">
                          <a:latin typeface="Times New Roman"/>
                          <a:cs typeface="Times New Roman"/>
                        </a:rPr>
                        <a:t> </a:t>
                      </a:r>
                      <a:r>
                        <a:rPr sz="1550" dirty="0">
                          <a:latin typeface="Symbol"/>
                          <a:cs typeface="Symbol"/>
                        </a:rPr>
                        <a:t></a:t>
                      </a:r>
                      <a:r>
                        <a:rPr sz="1550" dirty="0">
                          <a:latin typeface="Times New Roman"/>
                          <a:cs typeface="Times New Roman"/>
                        </a:rPr>
                        <a:t> </a:t>
                      </a:r>
                      <a:r>
                        <a:rPr sz="3675" i="1" spc="-75" baseline="-5668" dirty="0">
                          <a:latin typeface="Symbol"/>
                          <a:cs typeface="Symbol"/>
                        </a:rPr>
                        <a:t></a:t>
                      </a:r>
                      <a:r>
                        <a:rPr sz="3675" baseline="-5668" dirty="0">
                          <a:latin typeface="Times New Roman"/>
                          <a:cs typeface="Times New Roman"/>
                        </a:rPr>
                        <a:t>	</a:t>
                      </a:r>
                      <a:r>
                        <a:rPr sz="3000" spc="-560" dirty="0">
                          <a:latin typeface="Symbol"/>
                          <a:cs typeface="Symbol"/>
                        </a:rPr>
                        <a:t></a:t>
                      </a:r>
                      <a:r>
                        <a:rPr sz="3000" dirty="0">
                          <a:latin typeface="Times New Roman"/>
                          <a:cs typeface="Times New Roman"/>
                        </a:rPr>
                        <a:t>	</a:t>
                      </a:r>
                      <a:r>
                        <a:rPr sz="1550" dirty="0">
                          <a:latin typeface="Times New Roman"/>
                          <a:cs typeface="Times New Roman"/>
                        </a:rPr>
                        <a:t>(</a:t>
                      </a:r>
                      <a:r>
                        <a:rPr sz="1550" i="1" dirty="0">
                          <a:latin typeface="Times New Roman"/>
                          <a:cs typeface="Times New Roman"/>
                        </a:rPr>
                        <a:t>k</a:t>
                      </a:r>
                      <a:r>
                        <a:rPr sz="1550" i="1" spc="-10" dirty="0">
                          <a:latin typeface="Times New Roman"/>
                          <a:cs typeface="Times New Roman"/>
                        </a:rPr>
                        <a:t> </a:t>
                      </a:r>
                      <a:r>
                        <a:rPr sz="1550" spc="-20" dirty="0">
                          <a:latin typeface="Times New Roman"/>
                          <a:cs typeface="Times New Roman"/>
                        </a:rPr>
                        <a:t>var)</a:t>
                      </a:r>
                      <a:endParaRPr sz="1550" dirty="0">
                        <a:latin typeface="Times New Roman"/>
                        <a:cs typeface="Times New Roman"/>
                      </a:endParaRPr>
                    </a:p>
                    <a:p>
                      <a:pPr marR="198120" algn="ctr">
                        <a:lnSpc>
                          <a:spcPts val="660"/>
                        </a:lnSpc>
                      </a:pPr>
                      <a:r>
                        <a:rPr sz="900" i="1" spc="-25" dirty="0">
                          <a:latin typeface="Times New Roman"/>
                          <a:cs typeface="Times New Roman"/>
                        </a:rPr>
                        <a:t>Xh</a:t>
                      </a:r>
                      <a:endParaRPr sz="900" dirty="0">
                        <a:latin typeface="Times New Roman"/>
                        <a:cs typeface="Times New Roman"/>
                      </a:endParaRPr>
                    </a:p>
                  </a:txBody>
                  <a:tcPr marL="0" marR="0" marT="34925"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bl>
          </a:graphicData>
        </a:graphic>
      </p:graphicFrame>
      <p:sp>
        <p:nvSpPr>
          <p:cNvPr id="96" name="object 96"/>
          <p:cNvSpPr txBox="1"/>
          <p:nvPr/>
        </p:nvSpPr>
        <p:spPr>
          <a:xfrm>
            <a:off x="3208498" y="1558922"/>
            <a:ext cx="133985" cy="262890"/>
          </a:xfrm>
          <a:prstGeom prst="rect">
            <a:avLst/>
          </a:prstGeom>
        </p:spPr>
        <p:txBody>
          <a:bodyPr vert="horz" wrap="square" lIns="0" tIns="13335" rIns="0" bIns="0" rtlCol="0">
            <a:spAutoFit/>
          </a:bodyPr>
          <a:lstStyle/>
          <a:p>
            <a:pPr marL="12700">
              <a:lnSpc>
                <a:spcPct val="100000"/>
              </a:lnSpc>
              <a:spcBef>
                <a:spcPts val="105"/>
              </a:spcBef>
            </a:pPr>
            <a:r>
              <a:rPr sz="1550" dirty="0">
                <a:latin typeface="Symbol"/>
                <a:cs typeface="Symbol"/>
              </a:rPr>
              <a:t></a:t>
            </a:r>
            <a:endParaRPr sz="1550">
              <a:latin typeface="Symbol"/>
              <a:cs typeface="Symbol"/>
            </a:endParaRPr>
          </a:p>
        </p:txBody>
      </p:sp>
      <p:sp>
        <p:nvSpPr>
          <p:cNvPr id="97" name="object 97"/>
          <p:cNvSpPr txBox="1"/>
          <p:nvPr/>
        </p:nvSpPr>
        <p:spPr>
          <a:xfrm>
            <a:off x="3273310" y="923631"/>
            <a:ext cx="133985" cy="262890"/>
          </a:xfrm>
          <a:prstGeom prst="rect">
            <a:avLst/>
          </a:prstGeom>
        </p:spPr>
        <p:txBody>
          <a:bodyPr vert="horz" wrap="square" lIns="0" tIns="13335" rIns="0" bIns="0" rtlCol="0">
            <a:spAutoFit/>
          </a:bodyPr>
          <a:lstStyle/>
          <a:p>
            <a:pPr marL="12700">
              <a:lnSpc>
                <a:spcPct val="100000"/>
              </a:lnSpc>
              <a:spcBef>
                <a:spcPts val="105"/>
              </a:spcBef>
            </a:pPr>
            <a:r>
              <a:rPr sz="1550" dirty="0">
                <a:latin typeface="Symbol"/>
                <a:cs typeface="Symbol"/>
              </a:rPr>
              <a:t></a:t>
            </a:r>
            <a:endParaRPr sz="1550">
              <a:latin typeface="Symbol"/>
              <a:cs typeface="Symbol"/>
            </a:endParaRPr>
          </a:p>
        </p:txBody>
      </p:sp>
      <p:sp>
        <p:nvSpPr>
          <p:cNvPr id="98" name="object 98"/>
          <p:cNvSpPr txBox="1"/>
          <p:nvPr/>
        </p:nvSpPr>
        <p:spPr>
          <a:xfrm>
            <a:off x="3500963" y="1505926"/>
            <a:ext cx="236854" cy="381000"/>
          </a:xfrm>
          <a:prstGeom prst="rect">
            <a:avLst/>
          </a:prstGeom>
        </p:spPr>
        <p:txBody>
          <a:bodyPr vert="horz" wrap="square" lIns="0" tIns="16510" rIns="0" bIns="0" rtlCol="0">
            <a:spAutoFit/>
          </a:bodyPr>
          <a:lstStyle/>
          <a:p>
            <a:pPr marL="12700">
              <a:lnSpc>
                <a:spcPct val="100000"/>
              </a:lnSpc>
              <a:spcBef>
                <a:spcPts val="130"/>
              </a:spcBef>
            </a:pPr>
            <a:r>
              <a:rPr sz="2300" spc="20" dirty="0">
                <a:latin typeface="Symbol"/>
                <a:cs typeface="Symbol"/>
              </a:rPr>
              <a:t></a:t>
            </a:r>
            <a:endParaRPr sz="2300">
              <a:latin typeface="Symbol"/>
              <a:cs typeface="Symbol"/>
            </a:endParaRPr>
          </a:p>
        </p:txBody>
      </p:sp>
      <p:sp>
        <p:nvSpPr>
          <p:cNvPr id="99" name="object 99"/>
          <p:cNvSpPr txBox="1"/>
          <p:nvPr/>
        </p:nvSpPr>
        <p:spPr>
          <a:xfrm>
            <a:off x="3521260" y="1830252"/>
            <a:ext cx="205740" cy="163830"/>
          </a:xfrm>
          <a:prstGeom prst="rect">
            <a:avLst/>
          </a:prstGeom>
        </p:spPr>
        <p:txBody>
          <a:bodyPr vert="horz" wrap="square" lIns="0" tIns="13335" rIns="0" bIns="0" rtlCol="0">
            <a:spAutoFit/>
          </a:bodyPr>
          <a:lstStyle/>
          <a:p>
            <a:pPr marL="12700">
              <a:lnSpc>
                <a:spcPct val="100000"/>
              </a:lnSpc>
              <a:spcBef>
                <a:spcPts val="105"/>
              </a:spcBef>
            </a:pPr>
            <a:r>
              <a:rPr sz="900" i="1" spc="-25" dirty="0">
                <a:latin typeface="Times New Roman"/>
                <a:cs typeface="Times New Roman"/>
              </a:rPr>
              <a:t>h</a:t>
            </a:r>
            <a:r>
              <a:rPr sz="900" spc="-25" dirty="0">
                <a:latin typeface="Symbol"/>
                <a:cs typeface="Symbol"/>
              </a:rPr>
              <a:t></a:t>
            </a:r>
            <a:r>
              <a:rPr sz="900" spc="-25" dirty="0">
                <a:latin typeface="Times New Roman"/>
                <a:cs typeface="Times New Roman"/>
              </a:rPr>
              <a:t>1</a:t>
            </a:r>
            <a:endParaRPr sz="900">
              <a:latin typeface="Times New Roman"/>
              <a:cs typeface="Times New Roman"/>
            </a:endParaRPr>
          </a:p>
        </p:txBody>
      </p:sp>
      <p:sp>
        <p:nvSpPr>
          <p:cNvPr id="100" name="object 100"/>
          <p:cNvSpPr txBox="1"/>
          <p:nvPr/>
        </p:nvSpPr>
        <p:spPr>
          <a:xfrm>
            <a:off x="563562" y="5524690"/>
            <a:ext cx="7928609" cy="391160"/>
          </a:xfrm>
          <a:prstGeom prst="rect">
            <a:avLst/>
          </a:prstGeom>
        </p:spPr>
        <p:txBody>
          <a:bodyPr vert="horz" wrap="square" lIns="0" tIns="12700" rIns="0" bIns="0" rtlCol="0">
            <a:spAutoFit/>
          </a:bodyPr>
          <a:lstStyle/>
          <a:p>
            <a:pPr marL="38100" marR="30480">
              <a:lnSpc>
                <a:spcPct val="100000"/>
              </a:lnSpc>
              <a:spcBef>
                <a:spcPts val="100"/>
              </a:spcBef>
            </a:pPr>
            <a:r>
              <a:rPr sz="1200" b="1" dirty="0">
                <a:latin typeface="Arial"/>
                <a:cs typeface="Arial"/>
              </a:rPr>
              <a:t>E</a:t>
            </a:r>
            <a:r>
              <a:rPr sz="1200" b="1" baseline="-20833" dirty="0">
                <a:latin typeface="Arial"/>
                <a:cs typeface="Arial"/>
              </a:rPr>
              <a:t>xh</a:t>
            </a:r>
            <a:r>
              <a:rPr sz="1200" b="1" spc="150" baseline="-20833" dirty="0">
                <a:latin typeface="Arial"/>
                <a:cs typeface="Arial"/>
              </a:rPr>
              <a:t> </a:t>
            </a:r>
            <a:r>
              <a:rPr sz="1200" b="1" dirty="0">
                <a:latin typeface="Arial"/>
                <a:cs typeface="Arial"/>
              </a:rPr>
              <a:t>and</a:t>
            </a:r>
            <a:r>
              <a:rPr sz="1200" b="1" spc="-5" dirty="0">
                <a:latin typeface="Arial"/>
                <a:cs typeface="Arial"/>
              </a:rPr>
              <a:t> </a:t>
            </a:r>
            <a:r>
              <a:rPr sz="1200" b="1" dirty="0">
                <a:latin typeface="Arial"/>
                <a:cs typeface="Arial"/>
              </a:rPr>
              <a:t>I</a:t>
            </a:r>
            <a:r>
              <a:rPr sz="1200" b="1" baseline="-20833" dirty="0">
                <a:latin typeface="Arial"/>
                <a:cs typeface="Arial"/>
              </a:rPr>
              <a:t>xh</a:t>
            </a:r>
            <a:r>
              <a:rPr sz="1200" b="1" spc="165" baseline="-20833" dirty="0">
                <a:latin typeface="Arial"/>
                <a:cs typeface="Arial"/>
              </a:rPr>
              <a:t> </a:t>
            </a:r>
            <a:r>
              <a:rPr sz="1200" b="1" dirty="0">
                <a:latin typeface="Arial"/>
                <a:cs typeface="Arial"/>
              </a:rPr>
              <a:t>are</a:t>
            </a:r>
            <a:r>
              <a:rPr sz="1200" b="1" spc="-25" dirty="0">
                <a:latin typeface="Arial"/>
                <a:cs typeface="Arial"/>
              </a:rPr>
              <a:t> </a:t>
            </a:r>
            <a:r>
              <a:rPr sz="1200" b="1" dirty="0">
                <a:latin typeface="Arial"/>
                <a:cs typeface="Arial"/>
              </a:rPr>
              <a:t>the RMS</a:t>
            </a:r>
            <a:r>
              <a:rPr sz="1200" b="1" spc="-5" dirty="0">
                <a:latin typeface="Arial"/>
                <a:cs typeface="Arial"/>
              </a:rPr>
              <a:t> </a:t>
            </a:r>
            <a:r>
              <a:rPr sz="1200" b="1" dirty="0">
                <a:latin typeface="Arial"/>
                <a:cs typeface="Arial"/>
              </a:rPr>
              <a:t>voltage</a:t>
            </a:r>
            <a:r>
              <a:rPr sz="1200" b="1" spc="10" dirty="0">
                <a:latin typeface="Arial"/>
                <a:cs typeface="Arial"/>
              </a:rPr>
              <a:t> </a:t>
            </a:r>
            <a:r>
              <a:rPr sz="1200" b="1" dirty="0">
                <a:latin typeface="Arial"/>
                <a:cs typeface="Arial"/>
              </a:rPr>
              <a:t>and</a:t>
            </a:r>
            <a:r>
              <a:rPr sz="1200" b="1" spc="-10" dirty="0">
                <a:latin typeface="Arial"/>
                <a:cs typeface="Arial"/>
              </a:rPr>
              <a:t> </a:t>
            </a:r>
            <a:r>
              <a:rPr sz="1200" b="1" dirty="0">
                <a:latin typeface="Arial"/>
                <a:cs typeface="Arial"/>
              </a:rPr>
              <a:t>amperage</a:t>
            </a:r>
            <a:r>
              <a:rPr sz="1200" b="1" spc="-35" dirty="0">
                <a:latin typeface="Arial"/>
                <a:cs typeface="Arial"/>
              </a:rPr>
              <a:t> </a:t>
            </a:r>
            <a:r>
              <a:rPr sz="1200" b="1" dirty="0">
                <a:latin typeface="Arial"/>
                <a:cs typeface="Arial"/>
              </a:rPr>
              <a:t>of harmonic</a:t>
            </a:r>
            <a:r>
              <a:rPr sz="1200" b="1" spc="-10" dirty="0">
                <a:latin typeface="Arial"/>
                <a:cs typeface="Arial"/>
              </a:rPr>
              <a:t> </a:t>
            </a:r>
            <a:r>
              <a:rPr sz="1200" b="1" dirty="0">
                <a:latin typeface="Arial"/>
                <a:cs typeface="Arial"/>
              </a:rPr>
              <a:t>h.</a:t>
            </a:r>
            <a:r>
              <a:rPr sz="1200" b="1" spc="330" dirty="0">
                <a:latin typeface="Arial"/>
                <a:cs typeface="Arial"/>
              </a:rPr>
              <a:t> </a:t>
            </a:r>
            <a:r>
              <a:rPr sz="1200" b="1" dirty="0">
                <a:latin typeface="Symbol"/>
                <a:cs typeface="Symbol"/>
              </a:rPr>
              <a:t></a:t>
            </a:r>
            <a:r>
              <a:rPr sz="1200" b="1" baseline="-20833" dirty="0">
                <a:latin typeface="Arial"/>
                <a:cs typeface="Arial"/>
              </a:rPr>
              <a:t>xh</a:t>
            </a:r>
            <a:r>
              <a:rPr sz="1200" b="1" spc="195" baseline="-20833" dirty="0">
                <a:latin typeface="Arial"/>
                <a:cs typeface="Arial"/>
              </a:rPr>
              <a:t> </a:t>
            </a:r>
            <a:r>
              <a:rPr sz="1200" b="1" dirty="0">
                <a:latin typeface="Arial"/>
                <a:cs typeface="Arial"/>
              </a:rPr>
              <a:t>and</a:t>
            </a:r>
            <a:r>
              <a:rPr sz="1200" b="1" spc="-10" dirty="0">
                <a:latin typeface="Arial"/>
                <a:cs typeface="Arial"/>
              </a:rPr>
              <a:t> </a:t>
            </a:r>
            <a:r>
              <a:rPr sz="1200" b="1" dirty="0">
                <a:latin typeface="Symbol"/>
                <a:cs typeface="Symbol"/>
              </a:rPr>
              <a:t></a:t>
            </a:r>
            <a:r>
              <a:rPr sz="1200" b="1" baseline="-20833" dirty="0">
                <a:latin typeface="Arial"/>
                <a:cs typeface="Arial"/>
              </a:rPr>
              <a:t>xh</a:t>
            </a:r>
            <a:r>
              <a:rPr sz="1200" b="1" spc="104" baseline="-20833" dirty="0">
                <a:latin typeface="Arial"/>
                <a:cs typeface="Arial"/>
              </a:rPr>
              <a:t> </a:t>
            </a:r>
            <a:r>
              <a:rPr sz="1200" b="1" dirty="0">
                <a:latin typeface="Arial"/>
                <a:cs typeface="Arial"/>
              </a:rPr>
              <a:t>are</a:t>
            </a:r>
            <a:r>
              <a:rPr sz="1200" b="1" spc="-10" dirty="0">
                <a:latin typeface="Arial"/>
                <a:cs typeface="Arial"/>
              </a:rPr>
              <a:t> </a:t>
            </a:r>
            <a:r>
              <a:rPr sz="1200" b="1" dirty="0">
                <a:latin typeface="Arial"/>
                <a:cs typeface="Arial"/>
              </a:rPr>
              <a:t>the</a:t>
            </a:r>
            <a:r>
              <a:rPr sz="1200" b="1" spc="-5" dirty="0">
                <a:latin typeface="Arial"/>
                <a:cs typeface="Arial"/>
              </a:rPr>
              <a:t> </a:t>
            </a:r>
            <a:r>
              <a:rPr sz="1200" b="1" dirty="0">
                <a:latin typeface="Arial"/>
                <a:cs typeface="Arial"/>
              </a:rPr>
              <a:t>phase</a:t>
            </a:r>
            <a:r>
              <a:rPr sz="1200" b="1" spc="-25" dirty="0">
                <a:latin typeface="Arial"/>
                <a:cs typeface="Arial"/>
              </a:rPr>
              <a:t> </a:t>
            </a:r>
            <a:r>
              <a:rPr sz="1200" b="1" dirty="0">
                <a:latin typeface="Arial"/>
                <a:cs typeface="Arial"/>
              </a:rPr>
              <a:t>angles</a:t>
            </a:r>
            <a:r>
              <a:rPr sz="1200" b="1" spc="-10" dirty="0">
                <a:latin typeface="Arial"/>
                <a:cs typeface="Arial"/>
              </a:rPr>
              <a:t> </a:t>
            </a:r>
            <a:r>
              <a:rPr sz="1200" b="1" dirty="0">
                <a:latin typeface="Arial"/>
                <a:cs typeface="Arial"/>
              </a:rPr>
              <a:t>of the </a:t>
            </a:r>
            <a:r>
              <a:rPr sz="1200" b="1" spc="-10" dirty="0">
                <a:latin typeface="Arial"/>
                <a:cs typeface="Arial"/>
              </a:rPr>
              <a:t>voltage </a:t>
            </a:r>
            <a:r>
              <a:rPr sz="1200" b="1" dirty="0">
                <a:latin typeface="Arial"/>
                <a:cs typeface="Arial"/>
              </a:rPr>
              <a:t>and</a:t>
            </a:r>
            <a:r>
              <a:rPr sz="1200" b="1" spc="-15" dirty="0">
                <a:latin typeface="Arial"/>
                <a:cs typeface="Arial"/>
              </a:rPr>
              <a:t> </a:t>
            </a:r>
            <a:r>
              <a:rPr sz="1200" b="1" dirty="0">
                <a:latin typeface="Arial"/>
                <a:cs typeface="Arial"/>
              </a:rPr>
              <a:t>current</a:t>
            </a:r>
            <a:r>
              <a:rPr sz="1200" b="1" spc="-15" dirty="0">
                <a:latin typeface="Arial"/>
                <a:cs typeface="Arial"/>
              </a:rPr>
              <a:t> </a:t>
            </a:r>
            <a:r>
              <a:rPr sz="1200" b="1" dirty="0">
                <a:latin typeface="Arial"/>
                <a:cs typeface="Arial"/>
              </a:rPr>
              <a:t>of</a:t>
            </a:r>
            <a:r>
              <a:rPr sz="1200" b="1" spc="10" dirty="0">
                <a:latin typeface="Arial"/>
                <a:cs typeface="Arial"/>
              </a:rPr>
              <a:t> </a:t>
            </a:r>
            <a:r>
              <a:rPr sz="1200" b="1" dirty="0">
                <a:latin typeface="Arial"/>
                <a:cs typeface="Arial"/>
              </a:rPr>
              <a:t>harmonic</a:t>
            </a:r>
            <a:r>
              <a:rPr sz="1200" b="1" spc="-10" dirty="0">
                <a:latin typeface="Arial"/>
                <a:cs typeface="Arial"/>
              </a:rPr>
              <a:t> </a:t>
            </a:r>
            <a:r>
              <a:rPr sz="1200" b="1" dirty="0">
                <a:latin typeface="Arial"/>
                <a:cs typeface="Arial"/>
              </a:rPr>
              <a:t>h</a:t>
            </a:r>
            <a:r>
              <a:rPr sz="1200" b="1" spc="10" dirty="0">
                <a:latin typeface="Arial"/>
                <a:cs typeface="Arial"/>
              </a:rPr>
              <a:t> </a:t>
            </a:r>
            <a:r>
              <a:rPr sz="1200" b="1" dirty="0">
                <a:latin typeface="Arial"/>
                <a:cs typeface="Arial"/>
              </a:rPr>
              <a:t>with</a:t>
            </a:r>
            <a:r>
              <a:rPr sz="1200" b="1" spc="-15" dirty="0">
                <a:latin typeface="Arial"/>
                <a:cs typeface="Arial"/>
              </a:rPr>
              <a:t> </a:t>
            </a:r>
            <a:r>
              <a:rPr sz="1200" b="1" dirty="0">
                <a:latin typeface="Arial"/>
                <a:cs typeface="Arial"/>
              </a:rPr>
              <a:t>respect</a:t>
            </a:r>
            <a:r>
              <a:rPr sz="1200" b="1" spc="-45" dirty="0">
                <a:latin typeface="Arial"/>
                <a:cs typeface="Arial"/>
              </a:rPr>
              <a:t> </a:t>
            </a:r>
            <a:r>
              <a:rPr sz="1200" b="1" dirty="0">
                <a:latin typeface="Arial"/>
                <a:cs typeface="Arial"/>
              </a:rPr>
              <a:t>to</a:t>
            </a:r>
            <a:r>
              <a:rPr sz="1200" b="1" spc="10" dirty="0">
                <a:latin typeface="Arial"/>
                <a:cs typeface="Arial"/>
              </a:rPr>
              <a:t> </a:t>
            </a:r>
            <a:r>
              <a:rPr sz="1200" b="1" dirty="0">
                <a:latin typeface="Arial"/>
                <a:cs typeface="Arial"/>
              </a:rPr>
              <a:t>the</a:t>
            </a:r>
            <a:r>
              <a:rPr sz="1200" b="1" spc="5" dirty="0">
                <a:latin typeface="Arial"/>
                <a:cs typeface="Arial"/>
              </a:rPr>
              <a:t> </a:t>
            </a:r>
            <a:r>
              <a:rPr sz="1200" b="1" dirty="0">
                <a:latin typeface="Arial"/>
                <a:cs typeface="Arial"/>
              </a:rPr>
              <a:t>reference</a:t>
            </a:r>
            <a:r>
              <a:rPr sz="1200" b="1" spc="-45" dirty="0">
                <a:latin typeface="Arial"/>
                <a:cs typeface="Arial"/>
              </a:rPr>
              <a:t> </a:t>
            </a:r>
            <a:r>
              <a:rPr sz="1200" b="1" spc="-10" dirty="0">
                <a:latin typeface="Arial"/>
                <a:cs typeface="Arial"/>
              </a:rPr>
              <a:t>time-</a:t>
            </a:r>
            <a:r>
              <a:rPr sz="1200" b="1" dirty="0">
                <a:latin typeface="Arial"/>
                <a:cs typeface="Arial"/>
              </a:rPr>
              <a:t>frame.</a:t>
            </a:r>
            <a:r>
              <a:rPr sz="1200" b="1" spc="305" dirty="0">
                <a:latin typeface="Arial"/>
                <a:cs typeface="Arial"/>
              </a:rPr>
              <a:t> </a:t>
            </a:r>
            <a:r>
              <a:rPr sz="1200" b="1" dirty="0">
                <a:latin typeface="Arial"/>
                <a:cs typeface="Arial"/>
              </a:rPr>
              <a:t>H is the</a:t>
            </a:r>
            <a:r>
              <a:rPr sz="1200" b="1" spc="5" dirty="0">
                <a:latin typeface="Arial"/>
                <a:cs typeface="Arial"/>
              </a:rPr>
              <a:t> </a:t>
            </a:r>
            <a:r>
              <a:rPr sz="1200" b="1" dirty="0">
                <a:latin typeface="Arial"/>
                <a:cs typeface="Arial"/>
              </a:rPr>
              <a:t>highest</a:t>
            </a:r>
            <a:r>
              <a:rPr sz="1200" b="1" spc="-5" dirty="0">
                <a:latin typeface="Arial"/>
                <a:cs typeface="Arial"/>
              </a:rPr>
              <a:t> </a:t>
            </a:r>
            <a:r>
              <a:rPr sz="1200" b="1" dirty="0">
                <a:latin typeface="Arial"/>
                <a:cs typeface="Arial"/>
              </a:rPr>
              <a:t>harmonic</a:t>
            </a:r>
            <a:r>
              <a:rPr sz="1200" b="1" spc="-5" dirty="0">
                <a:latin typeface="Arial"/>
                <a:cs typeface="Arial"/>
              </a:rPr>
              <a:t> </a:t>
            </a:r>
            <a:r>
              <a:rPr sz="1200" b="1" spc="-10" dirty="0">
                <a:latin typeface="Arial"/>
                <a:cs typeface="Arial"/>
              </a:rPr>
              <a:t>ordinal.</a:t>
            </a:r>
            <a:endParaRPr sz="1200">
              <a:latin typeface="Arial"/>
              <a:cs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457950" y="1458794"/>
            <a:ext cx="2273935" cy="2122805"/>
            <a:chOff x="6482107" y="874775"/>
            <a:chExt cx="2273935" cy="2122805"/>
          </a:xfrm>
        </p:grpSpPr>
        <p:pic>
          <p:nvPicPr>
            <p:cNvPr id="3" name="object 3"/>
            <p:cNvPicPr/>
            <p:nvPr/>
          </p:nvPicPr>
          <p:blipFill>
            <a:blip r:embed="rId3" cstate="print"/>
            <a:stretch>
              <a:fillRect/>
            </a:stretch>
          </p:blipFill>
          <p:spPr>
            <a:xfrm>
              <a:off x="6482107" y="874775"/>
              <a:ext cx="2273916" cy="2122662"/>
            </a:xfrm>
            <a:prstGeom prst="rect">
              <a:avLst/>
            </a:prstGeom>
          </p:spPr>
        </p:pic>
        <p:sp>
          <p:nvSpPr>
            <p:cNvPr id="4" name="object 4"/>
            <p:cNvSpPr/>
            <p:nvPr/>
          </p:nvSpPr>
          <p:spPr>
            <a:xfrm>
              <a:off x="7925561" y="2515361"/>
              <a:ext cx="533400" cy="457200"/>
            </a:xfrm>
            <a:custGeom>
              <a:avLst/>
              <a:gdLst/>
              <a:ahLst/>
              <a:cxnLst/>
              <a:rect l="l" t="t" r="r" b="b"/>
              <a:pathLst>
                <a:path w="533400" h="457200">
                  <a:moveTo>
                    <a:pt x="0" y="228600"/>
                  </a:moveTo>
                  <a:lnTo>
                    <a:pt x="5418" y="182529"/>
                  </a:lnTo>
                  <a:lnTo>
                    <a:pt x="20958" y="139619"/>
                  </a:lnTo>
                  <a:lnTo>
                    <a:pt x="45548" y="100788"/>
                  </a:lnTo>
                  <a:lnTo>
                    <a:pt x="78114" y="66955"/>
                  </a:lnTo>
                  <a:lnTo>
                    <a:pt x="117585" y="39041"/>
                  </a:lnTo>
                  <a:lnTo>
                    <a:pt x="162888" y="17964"/>
                  </a:lnTo>
                  <a:lnTo>
                    <a:pt x="212950" y="4644"/>
                  </a:lnTo>
                  <a:lnTo>
                    <a:pt x="266700" y="0"/>
                  </a:lnTo>
                  <a:lnTo>
                    <a:pt x="320449" y="4644"/>
                  </a:lnTo>
                  <a:lnTo>
                    <a:pt x="370511" y="17964"/>
                  </a:lnTo>
                  <a:lnTo>
                    <a:pt x="415814" y="39041"/>
                  </a:lnTo>
                  <a:lnTo>
                    <a:pt x="455285" y="66955"/>
                  </a:lnTo>
                  <a:lnTo>
                    <a:pt x="487851" y="100788"/>
                  </a:lnTo>
                  <a:lnTo>
                    <a:pt x="512441" y="139619"/>
                  </a:lnTo>
                  <a:lnTo>
                    <a:pt x="527981" y="182529"/>
                  </a:lnTo>
                  <a:lnTo>
                    <a:pt x="533400" y="228600"/>
                  </a:lnTo>
                  <a:lnTo>
                    <a:pt x="527981" y="274670"/>
                  </a:lnTo>
                  <a:lnTo>
                    <a:pt x="512441" y="317580"/>
                  </a:lnTo>
                  <a:lnTo>
                    <a:pt x="487851" y="356411"/>
                  </a:lnTo>
                  <a:lnTo>
                    <a:pt x="455285" y="390244"/>
                  </a:lnTo>
                  <a:lnTo>
                    <a:pt x="415814" y="418158"/>
                  </a:lnTo>
                  <a:lnTo>
                    <a:pt x="370511" y="439235"/>
                  </a:lnTo>
                  <a:lnTo>
                    <a:pt x="320449" y="452555"/>
                  </a:lnTo>
                  <a:lnTo>
                    <a:pt x="266700" y="457200"/>
                  </a:lnTo>
                  <a:lnTo>
                    <a:pt x="212950" y="452555"/>
                  </a:lnTo>
                  <a:lnTo>
                    <a:pt x="162888" y="439235"/>
                  </a:lnTo>
                  <a:lnTo>
                    <a:pt x="117585" y="418158"/>
                  </a:lnTo>
                  <a:lnTo>
                    <a:pt x="78114" y="390244"/>
                  </a:lnTo>
                  <a:lnTo>
                    <a:pt x="45548" y="356411"/>
                  </a:lnTo>
                  <a:lnTo>
                    <a:pt x="20958" y="317580"/>
                  </a:lnTo>
                  <a:lnTo>
                    <a:pt x="5418" y="274670"/>
                  </a:lnTo>
                  <a:lnTo>
                    <a:pt x="0" y="228600"/>
                  </a:lnTo>
                  <a:close/>
                </a:path>
              </a:pathLst>
            </a:custGeom>
            <a:ln w="38100">
              <a:solidFill>
                <a:srgbClr val="FF0000"/>
              </a:solidFill>
            </a:ln>
          </p:spPr>
          <p:txBody>
            <a:bodyPr wrap="square" lIns="0" tIns="0" rIns="0" bIns="0" rtlCol="0"/>
            <a:lstStyle/>
            <a:p>
              <a:endParaRPr/>
            </a:p>
          </p:txBody>
        </p:sp>
      </p:grpSp>
      <p:grpSp>
        <p:nvGrpSpPr>
          <p:cNvPr id="5" name="object 5"/>
          <p:cNvGrpSpPr/>
          <p:nvPr/>
        </p:nvGrpSpPr>
        <p:grpSpPr>
          <a:xfrm>
            <a:off x="788415" y="1458794"/>
            <a:ext cx="2504440" cy="2163445"/>
            <a:chOff x="755904" y="944442"/>
            <a:chExt cx="2504440" cy="2163445"/>
          </a:xfrm>
        </p:grpSpPr>
        <p:pic>
          <p:nvPicPr>
            <p:cNvPr id="6" name="object 6"/>
            <p:cNvPicPr/>
            <p:nvPr/>
          </p:nvPicPr>
          <p:blipFill>
            <a:blip r:embed="rId4" cstate="print"/>
            <a:stretch>
              <a:fillRect/>
            </a:stretch>
          </p:blipFill>
          <p:spPr>
            <a:xfrm>
              <a:off x="755904" y="944442"/>
              <a:ext cx="2503931" cy="2162993"/>
            </a:xfrm>
            <a:prstGeom prst="rect">
              <a:avLst/>
            </a:prstGeom>
          </p:spPr>
        </p:pic>
        <p:sp>
          <p:nvSpPr>
            <p:cNvPr id="7" name="object 7"/>
            <p:cNvSpPr/>
            <p:nvPr/>
          </p:nvSpPr>
          <p:spPr>
            <a:xfrm>
              <a:off x="2515361" y="1919478"/>
              <a:ext cx="533400" cy="457200"/>
            </a:xfrm>
            <a:custGeom>
              <a:avLst/>
              <a:gdLst/>
              <a:ahLst/>
              <a:cxnLst/>
              <a:rect l="l" t="t" r="r" b="b"/>
              <a:pathLst>
                <a:path w="533400" h="457200">
                  <a:moveTo>
                    <a:pt x="0" y="228600"/>
                  </a:moveTo>
                  <a:lnTo>
                    <a:pt x="5418" y="182529"/>
                  </a:lnTo>
                  <a:lnTo>
                    <a:pt x="20958" y="139619"/>
                  </a:lnTo>
                  <a:lnTo>
                    <a:pt x="45548" y="100788"/>
                  </a:lnTo>
                  <a:lnTo>
                    <a:pt x="78114" y="66955"/>
                  </a:lnTo>
                  <a:lnTo>
                    <a:pt x="117585" y="39041"/>
                  </a:lnTo>
                  <a:lnTo>
                    <a:pt x="162888" y="17964"/>
                  </a:lnTo>
                  <a:lnTo>
                    <a:pt x="212950" y="4644"/>
                  </a:lnTo>
                  <a:lnTo>
                    <a:pt x="266700" y="0"/>
                  </a:lnTo>
                  <a:lnTo>
                    <a:pt x="320449" y="4644"/>
                  </a:lnTo>
                  <a:lnTo>
                    <a:pt x="370511" y="17964"/>
                  </a:lnTo>
                  <a:lnTo>
                    <a:pt x="415814" y="39041"/>
                  </a:lnTo>
                  <a:lnTo>
                    <a:pt x="455285" y="66955"/>
                  </a:lnTo>
                  <a:lnTo>
                    <a:pt x="487851" y="100788"/>
                  </a:lnTo>
                  <a:lnTo>
                    <a:pt x="512441" y="139619"/>
                  </a:lnTo>
                  <a:lnTo>
                    <a:pt x="527981" y="182529"/>
                  </a:lnTo>
                  <a:lnTo>
                    <a:pt x="533400" y="228600"/>
                  </a:lnTo>
                  <a:lnTo>
                    <a:pt x="527981" y="274670"/>
                  </a:lnTo>
                  <a:lnTo>
                    <a:pt x="512441" y="317580"/>
                  </a:lnTo>
                  <a:lnTo>
                    <a:pt x="487851" y="356411"/>
                  </a:lnTo>
                  <a:lnTo>
                    <a:pt x="455285" y="390244"/>
                  </a:lnTo>
                  <a:lnTo>
                    <a:pt x="415814" y="418158"/>
                  </a:lnTo>
                  <a:lnTo>
                    <a:pt x="370511" y="439235"/>
                  </a:lnTo>
                  <a:lnTo>
                    <a:pt x="320449" y="452555"/>
                  </a:lnTo>
                  <a:lnTo>
                    <a:pt x="266700" y="457200"/>
                  </a:lnTo>
                  <a:lnTo>
                    <a:pt x="212950" y="452555"/>
                  </a:lnTo>
                  <a:lnTo>
                    <a:pt x="162888" y="439235"/>
                  </a:lnTo>
                  <a:lnTo>
                    <a:pt x="117585" y="418158"/>
                  </a:lnTo>
                  <a:lnTo>
                    <a:pt x="78114" y="390244"/>
                  </a:lnTo>
                  <a:lnTo>
                    <a:pt x="45548" y="356411"/>
                  </a:lnTo>
                  <a:lnTo>
                    <a:pt x="20958" y="317580"/>
                  </a:lnTo>
                  <a:lnTo>
                    <a:pt x="5418" y="274670"/>
                  </a:lnTo>
                  <a:lnTo>
                    <a:pt x="0" y="228600"/>
                  </a:lnTo>
                  <a:close/>
                </a:path>
              </a:pathLst>
            </a:custGeom>
            <a:ln w="38100">
              <a:solidFill>
                <a:srgbClr val="FF0000"/>
              </a:solidFill>
            </a:ln>
          </p:spPr>
          <p:txBody>
            <a:bodyPr wrap="square" lIns="0" tIns="0" rIns="0" bIns="0" rtlCol="0"/>
            <a:lstStyle/>
            <a:p>
              <a:endParaRPr/>
            </a:p>
          </p:txBody>
        </p:sp>
      </p:grpSp>
      <p:sp>
        <p:nvSpPr>
          <p:cNvPr id="8" name="object 8"/>
          <p:cNvSpPr txBox="1"/>
          <p:nvPr/>
        </p:nvSpPr>
        <p:spPr>
          <a:xfrm>
            <a:off x="605420" y="960200"/>
            <a:ext cx="3271775" cy="443070"/>
          </a:xfrm>
          <a:prstGeom prst="rect">
            <a:avLst/>
          </a:prstGeom>
        </p:spPr>
        <p:txBody>
          <a:bodyPr vert="horz" wrap="square" lIns="0" tIns="12065" rIns="0" bIns="0" rtlCol="0">
            <a:spAutoFit/>
          </a:bodyPr>
          <a:lstStyle/>
          <a:p>
            <a:pPr marL="12700">
              <a:lnSpc>
                <a:spcPct val="100000"/>
              </a:lnSpc>
              <a:spcBef>
                <a:spcPts val="95"/>
              </a:spcBef>
            </a:pPr>
            <a:r>
              <a:rPr lang="en-US" sz="2800" b="1" spc="-35" dirty="0">
                <a:latin typeface="Arial"/>
                <a:cs typeface="Arial"/>
              </a:rPr>
              <a:t>Aclara</a:t>
            </a:r>
            <a:r>
              <a:rPr sz="2800" b="1" spc="-35" dirty="0">
                <a:latin typeface="Arial"/>
                <a:cs typeface="Arial"/>
              </a:rPr>
              <a:t> </a:t>
            </a:r>
            <a:r>
              <a:rPr sz="2800" b="1" dirty="0">
                <a:latin typeface="Arial"/>
                <a:cs typeface="Arial"/>
              </a:rPr>
              <a:t>kV2</a:t>
            </a:r>
            <a:r>
              <a:rPr lang="en-US" sz="2800" b="1" dirty="0">
                <a:latin typeface="Arial"/>
                <a:cs typeface="Arial"/>
              </a:rPr>
              <a:t>c</a:t>
            </a:r>
            <a:r>
              <a:rPr sz="2800" b="1" spc="-30" dirty="0">
                <a:latin typeface="Arial"/>
                <a:cs typeface="Arial"/>
              </a:rPr>
              <a:t> </a:t>
            </a:r>
            <a:r>
              <a:rPr sz="2800" b="1" spc="-10" dirty="0">
                <a:latin typeface="Arial"/>
                <a:cs typeface="Arial"/>
              </a:rPr>
              <a:t>Meter</a:t>
            </a:r>
            <a:endParaRPr sz="2800" dirty="0">
              <a:latin typeface="Arial"/>
              <a:cs typeface="Arial"/>
            </a:endParaRPr>
          </a:p>
        </p:txBody>
      </p:sp>
      <p:grpSp>
        <p:nvGrpSpPr>
          <p:cNvPr id="9" name="object 9"/>
          <p:cNvGrpSpPr/>
          <p:nvPr/>
        </p:nvGrpSpPr>
        <p:grpSpPr>
          <a:xfrm>
            <a:off x="6443980" y="4448492"/>
            <a:ext cx="2071370" cy="1975485"/>
            <a:chOff x="6621780" y="3934968"/>
            <a:chExt cx="2071370" cy="1975485"/>
          </a:xfrm>
        </p:grpSpPr>
        <p:pic>
          <p:nvPicPr>
            <p:cNvPr id="10" name="object 10"/>
            <p:cNvPicPr/>
            <p:nvPr/>
          </p:nvPicPr>
          <p:blipFill>
            <a:blip r:embed="rId5" cstate="print"/>
            <a:stretch>
              <a:fillRect/>
            </a:stretch>
          </p:blipFill>
          <p:spPr>
            <a:xfrm>
              <a:off x="6621780" y="3934968"/>
              <a:ext cx="2071115" cy="1975103"/>
            </a:xfrm>
            <a:prstGeom prst="rect">
              <a:avLst/>
            </a:prstGeom>
          </p:spPr>
        </p:pic>
        <p:sp>
          <p:nvSpPr>
            <p:cNvPr id="11" name="object 11"/>
            <p:cNvSpPr/>
            <p:nvPr/>
          </p:nvSpPr>
          <p:spPr>
            <a:xfrm>
              <a:off x="6858762" y="4267962"/>
              <a:ext cx="600710" cy="497205"/>
            </a:xfrm>
            <a:custGeom>
              <a:avLst/>
              <a:gdLst/>
              <a:ahLst/>
              <a:cxnLst/>
              <a:rect l="l" t="t" r="r" b="b"/>
              <a:pathLst>
                <a:path w="600709" h="497204">
                  <a:moveTo>
                    <a:pt x="0" y="248412"/>
                  </a:moveTo>
                  <a:lnTo>
                    <a:pt x="4837" y="203758"/>
                  </a:lnTo>
                  <a:lnTo>
                    <a:pt x="18783" y="161731"/>
                  </a:lnTo>
                  <a:lnTo>
                    <a:pt x="40989" y="123031"/>
                  </a:lnTo>
                  <a:lnTo>
                    <a:pt x="70609" y="88361"/>
                  </a:lnTo>
                  <a:lnTo>
                    <a:pt x="106794" y="58422"/>
                  </a:lnTo>
                  <a:lnTo>
                    <a:pt x="148697" y="33914"/>
                  </a:lnTo>
                  <a:lnTo>
                    <a:pt x="195468" y="15540"/>
                  </a:lnTo>
                  <a:lnTo>
                    <a:pt x="246261" y="4002"/>
                  </a:lnTo>
                  <a:lnTo>
                    <a:pt x="300228" y="0"/>
                  </a:lnTo>
                  <a:lnTo>
                    <a:pt x="354194" y="4002"/>
                  </a:lnTo>
                  <a:lnTo>
                    <a:pt x="404987" y="15540"/>
                  </a:lnTo>
                  <a:lnTo>
                    <a:pt x="451758" y="33914"/>
                  </a:lnTo>
                  <a:lnTo>
                    <a:pt x="493661" y="58422"/>
                  </a:lnTo>
                  <a:lnTo>
                    <a:pt x="529846" y="88361"/>
                  </a:lnTo>
                  <a:lnTo>
                    <a:pt x="559466" y="123031"/>
                  </a:lnTo>
                  <a:lnTo>
                    <a:pt x="581672" y="161731"/>
                  </a:lnTo>
                  <a:lnTo>
                    <a:pt x="595618" y="203758"/>
                  </a:lnTo>
                  <a:lnTo>
                    <a:pt x="600456" y="248412"/>
                  </a:lnTo>
                  <a:lnTo>
                    <a:pt x="595618" y="293065"/>
                  </a:lnTo>
                  <a:lnTo>
                    <a:pt x="581672" y="335092"/>
                  </a:lnTo>
                  <a:lnTo>
                    <a:pt x="559466" y="373792"/>
                  </a:lnTo>
                  <a:lnTo>
                    <a:pt x="529846" y="408462"/>
                  </a:lnTo>
                  <a:lnTo>
                    <a:pt x="493661" y="438401"/>
                  </a:lnTo>
                  <a:lnTo>
                    <a:pt x="451758" y="462909"/>
                  </a:lnTo>
                  <a:lnTo>
                    <a:pt x="404987" y="481283"/>
                  </a:lnTo>
                  <a:lnTo>
                    <a:pt x="354194" y="492821"/>
                  </a:lnTo>
                  <a:lnTo>
                    <a:pt x="300228" y="496824"/>
                  </a:lnTo>
                  <a:lnTo>
                    <a:pt x="246261" y="492821"/>
                  </a:lnTo>
                  <a:lnTo>
                    <a:pt x="195468" y="481283"/>
                  </a:lnTo>
                  <a:lnTo>
                    <a:pt x="148697" y="462909"/>
                  </a:lnTo>
                  <a:lnTo>
                    <a:pt x="106794" y="438401"/>
                  </a:lnTo>
                  <a:lnTo>
                    <a:pt x="70609" y="408462"/>
                  </a:lnTo>
                  <a:lnTo>
                    <a:pt x="40989" y="373792"/>
                  </a:lnTo>
                  <a:lnTo>
                    <a:pt x="18783" y="335092"/>
                  </a:lnTo>
                  <a:lnTo>
                    <a:pt x="4837" y="293065"/>
                  </a:lnTo>
                  <a:lnTo>
                    <a:pt x="0" y="248412"/>
                  </a:lnTo>
                  <a:close/>
                </a:path>
              </a:pathLst>
            </a:custGeom>
            <a:ln w="38100">
              <a:solidFill>
                <a:srgbClr val="FF0000"/>
              </a:solidFill>
            </a:ln>
          </p:spPr>
          <p:txBody>
            <a:bodyPr wrap="square" lIns="0" tIns="0" rIns="0" bIns="0" rtlCol="0"/>
            <a:lstStyle/>
            <a:p>
              <a:endParaRPr/>
            </a:p>
          </p:txBody>
        </p:sp>
      </p:grpSp>
      <p:sp>
        <p:nvSpPr>
          <p:cNvPr id="26" name="Title 25">
            <a:extLst>
              <a:ext uri="{FF2B5EF4-FFF2-40B4-BE49-F238E27FC236}">
                <a16:creationId xmlns:a16="http://schemas.microsoft.com/office/drawing/2014/main" id="{283AFD58-2F31-EB06-1D0B-E0EC31EB58AB}"/>
              </a:ext>
            </a:extLst>
          </p:cNvPr>
          <p:cNvSpPr>
            <a:spLocks noGrp="1"/>
          </p:cNvSpPr>
          <p:nvPr>
            <p:ph type="title"/>
          </p:nvPr>
        </p:nvSpPr>
        <p:spPr/>
        <p:txBody>
          <a:bodyPr/>
          <a:lstStyle/>
          <a:p>
            <a:r>
              <a:rPr lang="en-US" dirty="0"/>
              <a:t>Different Meters</a:t>
            </a:r>
          </a:p>
        </p:txBody>
      </p:sp>
      <p:sp>
        <p:nvSpPr>
          <p:cNvPr id="24" name="Footer Placeholder 23">
            <a:extLst>
              <a:ext uri="{FF2B5EF4-FFF2-40B4-BE49-F238E27FC236}">
                <a16:creationId xmlns:a16="http://schemas.microsoft.com/office/drawing/2014/main" id="{0669A05F-A045-AE78-7B02-9C458AC6046E}"/>
              </a:ext>
            </a:extLst>
          </p:cNvPr>
          <p:cNvSpPr>
            <a:spLocks noGrp="1"/>
          </p:cNvSpPr>
          <p:nvPr>
            <p:ph type="ftr" sz="quarter" idx="3"/>
          </p:nvPr>
        </p:nvSpPr>
        <p:spPr/>
        <p:txBody>
          <a:bodyPr/>
          <a:lstStyle/>
          <a:p>
            <a:r>
              <a:rPr lang="en-US"/>
              <a:t>tescometering.com</a:t>
            </a:r>
            <a:endParaRPr lang="en-US" dirty="0"/>
          </a:p>
        </p:txBody>
      </p:sp>
      <p:sp>
        <p:nvSpPr>
          <p:cNvPr id="22" name="object 22"/>
          <p:cNvSpPr txBox="1">
            <a:spLocks noGrp="1"/>
          </p:cNvSpPr>
          <p:nvPr>
            <p:ph type="sldNum" sz="quarter" idx="4"/>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44</a:t>
            </a:fld>
            <a:endParaRPr spc="-25" dirty="0"/>
          </a:p>
        </p:txBody>
      </p:sp>
      <p:grpSp>
        <p:nvGrpSpPr>
          <p:cNvPr id="13" name="object 13"/>
          <p:cNvGrpSpPr/>
          <p:nvPr/>
        </p:nvGrpSpPr>
        <p:grpSpPr>
          <a:xfrm>
            <a:off x="3877195" y="3205243"/>
            <a:ext cx="2078989" cy="1977389"/>
            <a:chOff x="3960310" y="2697413"/>
            <a:chExt cx="2078989" cy="1977389"/>
          </a:xfrm>
        </p:grpSpPr>
        <p:pic>
          <p:nvPicPr>
            <p:cNvPr id="14" name="object 14"/>
            <p:cNvPicPr/>
            <p:nvPr/>
          </p:nvPicPr>
          <p:blipFill>
            <a:blip r:embed="rId6" cstate="print"/>
            <a:stretch>
              <a:fillRect/>
            </a:stretch>
          </p:blipFill>
          <p:spPr>
            <a:xfrm>
              <a:off x="3960310" y="2697413"/>
              <a:ext cx="2078920" cy="1976877"/>
            </a:xfrm>
            <a:prstGeom prst="rect">
              <a:avLst/>
            </a:prstGeom>
          </p:spPr>
        </p:pic>
        <p:sp>
          <p:nvSpPr>
            <p:cNvPr id="15" name="object 15"/>
            <p:cNvSpPr/>
            <p:nvPr/>
          </p:nvSpPr>
          <p:spPr>
            <a:xfrm>
              <a:off x="4725161" y="3048761"/>
              <a:ext cx="539750" cy="433070"/>
            </a:xfrm>
            <a:custGeom>
              <a:avLst/>
              <a:gdLst/>
              <a:ahLst/>
              <a:cxnLst/>
              <a:rect l="l" t="t" r="r" b="b"/>
              <a:pathLst>
                <a:path w="539750" h="433070">
                  <a:moveTo>
                    <a:pt x="0" y="216408"/>
                  </a:moveTo>
                  <a:lnTo>
                    <a:pt x="5480" y="172793"/>
                  </a:lnTo>
                  <a:lnTo>
                    <a:pt x="21197" y="132171"/>
                  </a:lnTo>
                  <a:lnTo>
                    <a:pt x="46067" y="95411"/>
                  </a:lnTo>
                  <a:lnTo>
                    <a:pt x="79005" y="63384"/>
                  </a:lnTo>
                  <a:lnTo>
                    <a:pt x="118926" y="36958"/>
                  </a:lnTo>
                  <a:lnTo>
                    <a:pt x="164747" y="17006"/>
                  </a:lnTo>
                  <a:lnTo>
                    <a:pt x="215382" y="4396"/>
                  </a:lnTo>
                  <a:lnTo>
                    <a:pt x="269748" y="0"/>
                  </a:lnTo>
                  <a:lnTo>
                    <a:pt x="324113" y="4396"/>
                  </a:lnTo>
                  <a:lnTo>
                    <a:pt x="374748" y="17006"/>
                  </a:lnTo>
                  <a:lnTo>
                    <a:pt x="420569" y="36958"/>
                  </a:lnTo>
                  <a:lnTo>
                    <a:pt x="460490" y="63384"/>
                  </a:lnTo>
                  <a:lnTo>
                    <a:pt x="493428" y="95411"/>
                  </a:lnTo>
                  <a:lnTo>
                    <a:pt x="518298" y="132171"/>
                  </a:lnTo>
                  <a:lnTo>
                    <a:pt x="534015" y="172793"/>
                  </a:lnTo>
                  <a:lnTo>
                    <a:pt x="539496" y="216408"/>
                  </a:lnTo>
                  <a:lnTo>
                    <a:pt x="534015" y="260022"/>
                  </a:lnTo>
                  <a:lnTo>
                    <a:pt x="518298" y="300644"/>
                  </a:lnTo>
                  <a:lnTo>
                    <a:pt x="493428" y="337404"/>
                  </a:lnTo>
                  <a:lnTo>
                    <a:pt x="460490" y="369431"/>
                  </a:lnTo>
                  <a:lnTo>
                    <a:pt x="420569" y="395857"/>
                  </a:lnTo>
                  <a:lnTo>
                    <a:pt x="374748" y="415809"/>
                  </a:lnTo>
                  <a:lnTo>
                    <a:pt x="324113" y="428419"/>
                  </a:lnTo>
                  <a:lnTo>
                    <a:pt x="269748" y="432816"/>
                  </a:lnTo>
                  <a:lnTo>
                    <a:pt x="215382" y="428419"/>
                  </a:lnTo>
                  <a:lnTo>
                    <a:pt x="164747" y="415809"/>
                  </a:lnTo>
                  <a:lnTo>
                    <a:pt x="118926" y="395857"/>
                  </a:lnTo>
                  <a:lnTo>
                    <a:pt x="79005" y="369431"/>
                  </a:lnTo>
                  <a:lnTo>
                    <a:pt x="46067" y="337404"/>
                  </a:lnTo>
                  <a:lnTo>
                    <a:pt x="21197" y="300644"/>
                  </a:lnTo>
                  <a:lnTo>
                    <a:pt x="5480" y="260022"/>
                  </a:lnTo>
                  <a:lnTo>
                    <a:pt x="0" y="216408"/>
                  </a:lnTo>
                  <a:close/>
                </a:path>
              </a:pathLst>
            </a:custGeom>
            <a:ln w="38100">
              <a:solidFill>
                <a:srgbClr val="FF0000"/>
              </a:solidFill>
            </a:ln>
          </p:spPr>
          <p:txBody>
            <a:bodyPr wrap="square" lIns="0" tIns="0" rIns="0" bIns="0" rtlCol="0"/>
            <a:lstStyle/>
            <a:p>
              <a:endParaRPr/>
            </a:p>
          </p:txBody>
        </p:sp>
      </p:grpSp>
      <p:sp>
        <p:nvSpPr>
          <p:cNvPr id="16" name="object 16"/>
          <p:cNvSpPr txBox="1"/>
          <p:nvPr/>
        </p:nvSpPr>
        <p:spPr>
          <a:xfrm>
            <a:off x="3888740" y="2380544"/>
            <a:ext cx="2210435" cy="756920"/>
          </a:xfrm>
          <a:prstGeom prst="rect">
            <a:avLst/>
          </a:prstGeom>
        </p:spPr>
        <p:txBody>
          <a:bodyPr vert="horz" wrap="square" lIns="0" tIns="12700" rIns="0" bIns="0" rtlCol="0">
            <a:spAutoFit/>
          </a:bodyPr>
          <a:lstStyle/>
          <a:p>
            <a:pPr marL="12700" marR="5080">
              <a:lnSpc>
                <a:spcPct val="100000"/>
              </a:lnSpc>
              <a:spcBef>
                <a:spcPts val="100"/>
              </a:spcBef>
            </a:pPr>
            <a:r>
              <a:rPr sz="2400" b="1" dirty="0">
                <a:latin typeface="Verdana"/>
                <a:cs typeface="Verdana"/>
              </a:rPr>
              <a:t>Landis</a:t>
            </a:r>
            <a:r>
              <a:rPr sz="2400" b="1" spc="-5" dirty="0">
                <a:latin typeface="Verdana"/>
                <a:cs typeface="Verdana"/>
              </a:rPr>
              <a:t> </a:t>
            </a:r>
            <a:r>
              <a:rPr sz="2400" b="1" dirty="0">
                <a:latin typeface="Verdana"/>
                <a:cs typeface="Verdana"/>
              </a:rPr>
              <a:t>+ </a:t>
            </a:r>
            <a:r>
              <a:rPr sz="2400" b="1" spc="-25" dirty="0">
                <a:latin typeface="Verdana"/>
                <a:cs typeface="Verdana"/>
              </a:rPr>
              <a:t>Gyr S4e</a:t>
            </a:r>
            <a:endParaRPr sz="2400" dirty="0">
              <a:latin typeface="Verdana"/>
              <a:cs typeface="Verdana"/>
            </a:endParaRPr>
          </a:p>
        </p:txBody>
      </p:sp>
      <p:sp>
        <p:nvSpPr>
          <p:cNvPr id="17" name="object 17"/>
          <p:cNvSpPr txBox="1"/>
          <p:nvPr/>
        </p:nvSpPr>
        <p:spPr>
          <a:xfrm>
            <a:off x="6851141" y="3652470"/>
            <a:ext cx="1596390" cy="756920"/>
          </a:xfrm>
          <a:prstGeom prst="rect">
            <a:avLst/>
          </a:prstGeom>
        </p:spPr>
        <p:txBody>
          <a:bodyPr vert="horz" wrap="square" lIns="0" tIns="12700" rIns="0" bIns="0" rtlCol="0">
            <a:spAutoFit/>
          </a:bodyPr>
          <a:lstStyle/>
          <a:p>
            <a:pPr marL="12700" marR="5080">
              <a:lnSpc>
                <a:spcPct val="100000"/>
              </a:lnSpc>
              <a:spcBef>
                <a:spcPts val="100"/>
              </a:spcBef>
            </a:pPr>
            <a:r>
              <a:rPr sz="2400" b="1" spc="-10" dirty="0">
                <a:latin typeface="Verdana"/>
                <a:cs typeface="Verdana"/>
              </a:rPr>
              <a:t>Sensus </a:t>
            </a:r>
            <a:r>
              <a:rPr sz="2400" b="1" dirty="0">
                <a:latin typeface="Verdana"/>
                <a:cs typeface="Verdana"/>
              </a:rPr>
              <a:t>Icon</a:t>
            </a:r>
            <a:r>
              <a:rPr sz="2400" b="1" spc="5" dirty="0">
                <a:latin typeface="Verdana"/>
                <a:cs typeface="Verdana"/>
              </a:rPr>
              <a:t> </a:t>
            </a:r>
            <a:r>
              <a:rPr sz="2400" b="1" spc="-25" dirty="0">
                <a:latin typeface="Verdana"/>
                <a:cs typeface="Verdana"/>
              </a:rPr>
              <a:t>APX</a:t>
            </a:r>
            <a:endParaRPr sz="2400" dirty="0">
              <a:latin typeface="Verdana"/>
              <a:cs typeface="Verdana"/>
            </a:endParaRPr>
          </a:p>
        </p:txBody>
      </p:sp>
      <p:grpSp>
        <p:nvGrpSpPr>
          <p:cNvPr id="18" name="object 18"/>
          <p:cNvGrpSpPr/>
          <p:nvPr/>
        </p:nvGrpSpPr>
        <p:grpSpPr>
          <a:xfrm>
            <a:off x="821436" y="4565270"/>
            <a:ext cx="2438400" cy="1742439"/>
            <a:chOff x="821436" y="4090415"/>
            <a:chExt cx="2438400" cy="1742439"/>
          </a:xfrm>
        </p:grpSpPr>
        <p:pic>
          <p:nvPicPr>
            <p:cNvPr id="19" name="object 19"/>
            <p:cNvPicPr/>
            <p:nvPr/>
          </p:nvPicPr>
          <p:blipFill>
            <a:blip r:embed="rId7" cstate="print"/>
            <a:stretch>
              <a:fillRect/>
            </a:stretch>
          </p:blipFill>
          <p:spPr>
            <a:xfrm>
              <a:off x="821436" y="4090415"/>
              <a:ext cx="2438399" cy="1741931"/>
            </a:xfrm>
            <a:prstGeom prst="rect">
              <a:avLst/>
            </a:prstGeom>
          </p:spPr>
        </p:pic>
        <p:sp>
          <p:nvSpPr>
            <p:cNvPr id="20" name="object 20"/>
            <p:cNvSpPr/>
            <p:nvPr/>
          </p:nvSpPr>
          <p:spPr>
            <a:xfrm>
              <a:off x="1296162" y="4953761"/>
              <a:ext cx="600710" cy="497205"/>
            </a:xfrm>
            <a:custGeom>
              <a:avLst/>
              <a:gdLst/>
              <a:ahLst/>
              <a:cxnLst/>
              <a:rect l="l" t="t" r="r" b="b"/>
              <a:pathLst>
                <a:path w="600710" h="497204">
                  <a:moveTo>
                    <a:pt x="0" y="248412"/>
                  </a:moveTo>
                  <a:lnTo>
                    <a:pt x="4837" y="203758"/>
                  </a:lnTo>
                  <a:lnTo>
                    <a:pt x="18783" y="161731"/>
                  </a:lnTo>
                  <a:lnTo>
                    <a:pt x="40989" y="123031"/>
                  </a:lnTo>
                  <a:lnTo>
                    <a:pt x="70609" y="88361"/>
                  </a:lnTo>
                  <a:lnTo>
                    <a:pt x="106794" y="58422"/>
                  </a:lnTo>
                  <a:lnTo>
                    <a:pt x="148697" y="33914"/>
                  </a:lnTo>
                  <a:lnTo>
                    <a:pt x="195468" y="15540"/>
                  </a:lnTo>
                  <a:lnTo>
                    <a:pt x="246261" y="4002"/>
                  </a:lnTo>
                  <a:lnTo>
                    <a:pt x="300228" y="0"/>
                  </a:lnTo>
                  <a:lnTo>
                    <a:pt x="354194" y="4002"/>
                  </a:lnTo>
                  <a:lnTo>
                    <a:pt x="404987" y="15540"/>
                  </a:lnTo>
                  <a:lnTo>
                    <a:pt x="451758" y="33914"/>
                  </a:lnTo>
                  <a:lnTo>
                    <a:pt x="493661" y="58422"/>
                  </a:lnTo>
                  <a:lnTo>
                    <a:pt x="529846" y="88361"/>
                  </a:lnTo>
                  <a:lnTo>
                    <a:pt x="559466" y="123031"/>
                  </a:lnTo>
                  <a:lnTo>
                    <a:pt x="581672" y="161731"/>
                  </a:lnTo>
                  <a:lnTo>
                    <a:pt x="595618" y="203758"/>
                  </a:lnTo>
                  <a:lnTo>
                    <a:pt x="600456" y="248412"/>
                  </a:lnTo>
                  <a:lnTo>
                    <a:pt x="595618" y="293065"/>
                  </a:lnTo>
                  <a:lnTo>
                    <a:pt x="581672" y="335092"/>
                  </a:lnTo>
                  <a:lnTo>
                    <a:pt x="559466" y="373792"/>
                  </a:lnTo>
                  <a:lnTo>
                    <a:pt x="529846" y="408462"/>
                  </a:lnTo>
                  <a:lnTo>
                    <a:pt x="493661" y="438401"/>
                  </a:lnTo>
                  <a:lnTo>
                    <a:pt x="451758" y="462909"/>
                  </a:lnTo>
                  <a:lnTo>
                    <a:pt x="404987" y="481283"/>
                  </a:lnTo>
                  <a:lnTo>
                    <a:pt x="354194" y="492821"/>
                  </a:lnTo>
                  <a:lnTo>
                    <a:pt x="300228" y="496824"/>
                  </a:lnTo>
                  <a:lnTo>
                    <a:pt x="246261" y="492821"/>
                  </a:lnTo>
                  <a:lnTo>
                    <a:pt x="195468" y="481283"/>
                  </a:lnTo>
                  <a:lnTo>
                    <a:pt x="148697" y="462909"/>
                  </a:lnTo>
                  <a:lnTo>
                    <a:pt x="106794" y="438401"/>
                  </a:lnTo>
                  <a:lnTo>
                    <a:pt x="70609" y="408462"/>
                  </a:lnTo>
                  <a:lnTo>
                    <a:pt x="40989" y="373792"/>
                  </a:lnTo>
                  <a:lnTo>
                    <a:pt x="18783" y="335092"/>
                  </a:lnTo>
                  <a:lnTo>
                    <a:pt x="4837" y="293065"/>
                  </a:lnTo>
                  <a:lnTo>
                    <a:pt x="0" y="248412"/>
                  </a:lnTo>
                  <a:close/>
                </a:path>
              </a:pathLst>
            </a:custGeom>
            <a:ln w="38100">
              <a:solidFill>
                <a:srgbClr val="FF0000"/>
              </a:solidFill>
            </a:ln>
          </p:spPr>
          <p:txBody>
            <a:bodyPr wrap="square" lIns="0" tIns="0" rIns="0" bIns="0" rtlCol="0"/>
            <a:lstStyle/>
            <a:p>
              <a:endParaRPr/>
            </a:p>
          </p:txBody>
        </p:sp>
      </p:grpSp>
      <p:sp>
        <p:nvSpPr>
          <p:cNvPr id="21" name="object 21"/>
          <p:cNvSpPr txBox="1"/>
          <p:nvPr/>
        </p:nvSpPr>
        <p:spPr>
          <a:xfrm>
            <a:off x="1416119" y="3818194"/>
            <a:ext cx="2199640" cy="751488"/>
          </a:xfrm>
          <a:prstGeom prst="rect">
            <a:avLst/>
          </a:prstGeom>
        </p:spPr>
        <p:txBody>
          <a:bodyPr vert="horz" wrap="square" lIns="0" tIns="12700" rIns="0" bIns="0" rtlCol="0">
            <a:spAutoFit/>
          </a:bodyPr>
          <a:lstStyle/>
          <a:p>
            <a:pPr marL="12700" marR="5080">
              <a:lnSpc>
                <a:spcPct val="100000"/>
              </a:lnSpc>
              <a:spcBef>
                <a:spcPts val="100"/>
              </a:spcBef>
            </a:pPr>
            <a:r>
              <a:rPr lang="en-US" sz="2400" b="1" spc="-10" dirty="0">
                <a:latin typeface="Verdana"/>
                <a:cs typeface="Verdana"/>
              </a:rPr>
              <a:t>  Itron</a:t>
            </a:r>
            <a:r>
              <a:rPr sz="2400" b="1" spc="-10" dirty="0">
                <a:latin typeface="Verdana"/>
                <a:cs typeface="Verdana"/>
              </a:rPr>
              <a:t> Sentinel</a:t>
            </a:r>
            <a:endParaRPr sz="2400" dirty="0">
              <a:latin typeface="Verdana"/>
              <a:cs typeface="Verdana"/>
            </a:endParaRPr>
          </a:p>
        </p:txBody>
      </p:sp>
      <p:sp>
        <p:nvSpPr>
          <p:cNvPr id="23" name="object 23"/>
          <p:cNvSpPr txBox="1"/>
          <p:nvPr/>
        </p:nvSpPr>
        <p:spPr>
          <a:xfrm>
            <a:off x="8916352" y="6623642"/>
            <a:ext cx="101600" cy="194310"/>
          </a:xfrm>
          <a:prstGeom prst="rect">
            <a:avLst/>
          </a:prstGeom>
        </p:spPr>
        <p:txBody>
          <a:bodyPr vert="horz" wrap="square" lIns="0" tIns="0" rIns="0" bIns="0" rtlCol="0">
            <a:spAutoFit/>
          </a:bodyPr>
          <a:lstStyle/>
          <a:p>
            <a:pPr marL="12700">
              <a:lnSpc>
                <a:spcPts val="1410"/>
              </a:lnSpc>
            </a:pPr>
            <a:r>
              <a:rPr sz="1200" b="1" dirty="0">
                <a:latin typeface="Times New Roman"/>
                <a:cs typeface="Times New Roman"/>
              </a:rPr>
              <a:t>3</a:t>
            </a:r>
            <a:endParaRPr sz="1200">
              <a:latin typeface="Times New Roman"/>
              <a:cs typeface="Times New Roman"/>
            </a:endParaRPr>
          </a:p>
        </p:txBody>
      </p:sp>
      <p:sp>
        <p:nvSpPr>
          <p:cNvPr id="27" name="object 8">
            <a:extLst>
              <a:ext uri="{FF2B5EF4-FFF2-40B4-BE49-F238E27FC236}">
                <a16:creationId xmlns:a16="http://schemas.microsoft.com/office/drawing/2014/main" id="{39E023F8-55FC-6B25-145E-3CC28E9E21BE}"/>
              </a:ext>
            </a:extLst>
          </p:cNvPr>
          <p:cNvSpPr txBox="1"/>
          <p:nvPr/>
        </p:nvSpPr>
        <p:spPr>
          <a:xfrm>
            <a:off x="6457950" y="971167"/>
            <a:ext cx="2416810" cy="452120"/>
          </a:xfrm>
          <a:prstGeom prst="rect">
            <a:avLst/>
          </a:prstGeom>
        </p:spPr>
        <p:txBody>
          <a:bodyPr vert="horz" wrap="square" lIns="0" tIns="12065" rIns="0" bIns="0" rtlCol="0">
            <a:spAutoFit/>
          </a:bodyPr>
          <a:lstStyle/>
          <a:p>
            <a:pPr marL="12700">
              <a:lnSpc>
                <a:spcPct val="100000"/>
              </a:lnSpc>
              <a:spcBef>
                <a:spcPts val="95"/>
              </a:spcBef>
            </a:pPr>
            <a:r>
              <a:rPr lang="en-US" sz="2800" b="1" dirty="0">
                <a:latin typeface="Arial"/>
                <a:cs typeface="Arial"/>
              </a:rPr>
              <a:t>Honeywell A3</a:t>
            </a:r>
            <a:endParaRPr sz="2800" dirty="0">
              <a:latin typeface="Arial"/>
              <a:cs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23912" y="5070411"/>
            <a:ext cx="1478915"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Times New Roman"/>
                <a:cs typeface="Times New Roman"/>
              </a:rPr>
              <a:t>Phasor</a:t>
            </a:r>
            <a:r>
              <a:rPr sz="1400" spc="-20" dirty="0">
                <a:latin typeface="Times New Roman"/>
                <a:cs typeface="Times New Roman"/>
              </a:rPr>
              <a:t> </a:t>
            </a:r>
            <a:r>
              <a:rPr sz="1400" spc="-10" dirty="0">
                <a:latin typeface="Times New Roman"/>
                <a:cs typeface="Times New Roman"/>
              </a:rPr>
              <a:t>Construction</a:t>
            </a:r>
            <a:endParaRPr sz="1400">
              <a:latin typeface="Times New Roman"/>
              <a:cs typeface="Times New Roman"/>
            </a:endParaRPr>
          </a:p>
        </p:txBody>
      </p:sp>
      <p:sp>
        <p:nvSpPr>
          <p:cNvPr id="3" name="object 3"/>
          <p:cNvSpPr txBox="1">
            <a:spLocks noGrp="1"/>
          </p:cNvSpPr>
          <p:nvPr>
            <p:ph type="title"/>
          </p:nvPr>
        </p:nvSpPr>
        <p:spPr>
          <a:xfrm>
            <a:off x="1556951" y="131154"/>
            <a:ext cx="7208107" cy="690574"/>
          </a:xfrm>
          <a:prstGeom prst="rect">
            <a:avLst/>
          </a:prstGeom>
        </p:spPr>
        <p:txBody>
          <a:bodyPr vert="horz" wrap="square" lIns="0" tIns="13335" rIns="0" bIns="0" rtlCol="0">
            <a:spAutoFit/>
          </a:bodyPr>
          <a:lstStyle/>
          <a:p>
            <a:pPr marL="45720">
              <a:lnSpc>
                <a:spcPct val="100000"/>
              </a:lnSpc>
              <a:spcBef>
                <a:spcPts val="105"/>
              </a:spcBef>
              <a:tabLst>
                <a:tab pos="1556385" algn="l"/>
              </a:tabLst>
            </a:pPr>
            <a:r>
              <a:rPr dirty="0"/>
              <a:t>Step</a:t>
            </a:r>
            <a:r>
              <a:rPr spc="-30" dirty="0"/>
              <a:t> </a:t>
            </a:r>
            <a:r>
              <a:rPr spc="-25" dirty="0"/>
              <a:t>1:</a:t>
            </a:r>
            <a:r>
              <a:rPr dirty="0"/>
              <a:t>	 Draw</a:t>
            </a:r>
            <a:r>
              <a:rPr spc="-50" dirty="0"/>
              <a:t> </a:t>
            </a:r>
            <a:r>
              <a:rPr dirty="0"/>
              <a:t>Diagram</a:t>
            </a:r>
            <a:r>
              <a:rPr spc="-45" dirty="0"/>
              <a:t> </a:t>
            </a:r>
            <a:r>
              <a:rPr spc="-10" dirty="0"/>
              <a:t>for...</a:t>
            </a:r>
          </a:p>
        </p:txBody>
      </p:sp>
      <p:sp>
        <p:nvSpPr>
          <p:cNvPr id="179" name="Footer Placeholder 178">
            <a:extLst>
              <a:ext uri="{FF2B5EF4-FFF2-40B4-BE49-F238E27FC236}">
                <a16:creationId xmlns:a16="http://schemas.microsoft.com/office/drawing/2014/main" id="{7E06E203-1068-76C0-6E77-CCA240D610C3}"/>
              </a:ext>
            </a:extLst>
          </p:cNvPr>
          <p:cNvSpPr>
            <a:spLocks noGrp="1"/>
          </p:cNvSpPr>
          <p:nvPr>
            <p:ph type="ftr" sz="quarter" idx="3"/>
          </p:nvPr>
        </p:nvSpPr>
        <p:spPr/>
        <p:txBody>
          <a:bodyPr/>
          <a:lstStyle/>
          <a:p>
            <a:r>
              <a:rPr lang="en-US"/>
              <a:t>tescometering.com</a:t>
            </a:r>
            <a:endParaRPr lang="en-US" dirty="0"/>
          </a:p>
        </p:txBody>
      </p:sp>
      <p:sp>
        <p:nvSpPr>
          <p:cNvPr id="178" name="object 178"/>
          <p:cNvSpPr txBox="1">
            <a:spLocks noGrp="1"/>
          </p:cNvSpPr>
          <p:nvPr>
            <p:ph type="sldNum" sz="quarter" idx="4"/>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45</a:t>
            </a:fld>
            <a:endParaRPr spc="-25" dirty="0"/>
          </a:p>
        </p:txBody>
      </p:sp>
      <p:sp>
        <p:nvSpPr>
          <p:cNvPr id="4" name="object 4"/>
          <p:cNvSpPr txBox="1"/>
          <p:nvPr/>
        </p:nvSpPr>
        <p:spPr>
          <a:xfrm>
            <a:off x="765175" y="1397317"/>
            <a:ext cx="1820545" cy="976630"/>
          </a:xfrm>
          <a:prstGeom prst="rect">
            <a:avLst/>
          </a:prstGeom>
        </p:spPr>
        <p:txBody>
          <a:bodyPr vert="horz" wrap="square" lIns="0" tIns="12700" rIns="0" bIns="0" rtlCol="0">
            <a:spAutoFit/>
          </a:bodyPr>
          <a:lstStyle/>
          <a:p>
            <a:pPr marL="12700">
              <a:lnSpc>
                <a:spcPct val="100000"/>
              </a:lnSpc>
              <a:spcBef>
                <a:spcPts val="100"/>
              </a:spcBef>
            </a:pPr>
            <a:r>
              <a:rPr sz="2400" b="1" spc="-10" dirty="0">
                <a:latin typeface="Arial"/>
                <a:cs typeface="Arial"/>
              </a:rPr>
              <a:t>Power</a:t>
            </a:r>
            <a:endParaRPr sz="2400">
              <a:latin typeface="Arial"/>
              <a:cs typeface="Arial"/>
            </a:endParaRPr>
          </a:p>
          <a:p>
            <a:pPr marL="12700">
              <a:lnSpc>
                <a:spcPct val="100000"/>
              </a:lnSpc>
              <a:spcBef>
                <a:spcPts val="1725"/>
              </a:spcBef>
            </a:pPr>
            <a:r>
              <a:rPr sz="2400" b="1" spc="-10" dirty="0">
                <a:latin typeface="Arial"/>
                <a:cs typeface="Arial"/>
              </a:rPr>
              <a:t>Transformer</a:t>
            </a:r>
            <a:endParaRPr sz="2400">
              <a:latin typeface="Arial"/>
              <a:cs typeface="Arial"/>
            </a:endParaRPr>
          </a:p>
        </p:txBody>
      </p:sp>
      <p:sp>
        <p:nvSpPr>
          <p:cNvPr id="5" name="object 5"/>
          <p:cNvSpPr txBox="1"/>
          <p:nvPr/>
        </p:nvSpPr>
        <p:spPr>
          <a:xfrm>
            <a:off x="4422775" y="1397317"/>
            <a:ext cx="2581275" cy="391160"/>
          </a:xfrm>
          <a:prstGeom prst="rect">
            <a:avLst/>
          </a:prstGeom>
        </p:spPr>
        <p:txBody>
          <a:bodyPr vert="horz" wrap="square" lIns="0" tIns="12700" rIns="0" bIns="0" rtlCol="0">
            <a:spAutoFit/>
          </a:bodyPr>
          <a:lstStyle/>
          <a:p>
            <a:pPr marL="12700">
              <a:lnSpc>
                <a:spcPct val="100000"/>
              </a:lnSpc>
              <a:spcBef>
                <a:spcPts val="100"/>
              </a:spcBef>
              <a:tabLst>
                <a:tab pos="1840864" algn="l"/>
              </a:tabLst>
            </a:pPr>
            <a:r>
              <a:rPr sz="2400" b="1" spc="-10" dirty="0">
                <a:solidFill>
                  <a:srgbClr val="00AD00"/>
                </a:solidFill>
                <a:latin typeface="Arial"/>
                <a:cs typeface="Arial"/>
              </a:rPr>
              <a:t>Meter</a:t>
            </a:r>
            <a:r>
              <a:rPr sz="2400" b="1" dirty="0">
                <a:solidFill>
                  <a:srgbClr val="00AD00"/>
                </a:solidFill>
                <a:latin typeface="Arial"/>
                <a:cs typeface="Arial"/>
              </a:rPr>
              <a:t>	</a:t>
            </a:r>
            <a:r>
              <a:rPr sz="2400" b="1" spc="-20" dirty="0">
                <a:solidFill>
                  <a:srgbClr val="FF3300"/>
                </a:solidFill>
                <a:latin typeface="Arial"/>
                <a:cs typeface="Arial"/>
              </a:rPr>
              <a:t>Load</a:t>
            </a:r>
            <a:endParaRPr sz="2400">
              <a:latin typeface="Arial"/>
              <a:cs typeface="Arial"/>
            </a:endParaRPr>
          </a:p>
        </p:txBody>
      </p:sp>
      <p:grpSp>
        <p:nvGrpSpPr>
          <p:cNvPr id="6" name="object 6"/>
          <p:cNvGrpSpPr/>
          <p:nvPr/>
        </p:nvGrpSpPr>
        <p:grpSpPr>
          <a:xfrm>
            <a:off x="1766316" y="2813304"/>
            <a:ext cx="5838825" cy="2100580"/>
            <a:chOff x="1766316" y="2813304"/>
            <a:chExt cx="5838825" cy="2100580"/>
          </a:xfrm>
        </p:grpSpPr>
        <p:sp>
          <p:nvSpPr>
            <p:cNvPr id="7" name="object 7"/>
            <p:cNvSpPr/>
            <p:nvPr/>
          </p:nvSpPr>
          <p:spPr>
            <a:xfrm>
              <a:off x="1791462" y="4389882"/>
              <a:ext cx="2179320" cy="3175"/>
            </a:xfrm>
            <a:custGeom>
              <a:avLst/>
              <a:gdLst/>
              <a:ahLst/>
              <a:cxnLst/>
              <a:rect l="l" t="t" r="r" b="b"/>
              <a:pathLst>
                <a:path w="2179320" h="3175">
                  <a:moveTo>
                    <a:pt x="0" y="0"/>
                  </a:moveTo>
                  <a:lnTo>
                    <a:pt x="2179320" y="3048"/>
                  </a:lnTo>
                </a:path>
              </a:pathLst>
            </a:custGeom>
            <a:ln w="50292">
              <a:solidFill>
                <a:srgbClr val="000000"/>
              </a:solidFill>
            </a:ln>
          </p:spPr>
          <p:txBody>
            <a:bodyPr wrap="square" lIns="0" tIns="0" rIns="0" bIns="0" rtlCol="0"/>
            <a:lstStyle/>
            <a:p>
              <a:endParaRPr/>
            </a:p>
          </p:txBody>
        </p:sp>
        <p:sp>
          <p:nvSpPr>
            <p:cNvPr id="8" name="object 8"/>
            <p:cNvSpPr/>
            <p:nvPr/>
          </p:nvSpPr>
          <p:spPr>
            <a:xfrm>
              <a:off x="3961638" y="3841242"/>
              <a:ext cx="0" cy="548640"/>
            </a:xfrm>
            <a:custGeom>
              <a:avLst/>
              <a:gdLst/>
              <a:ahLst/>
              <a:cxnLst/>
              <a:rect l="l" t="t" r="r" b="b"/>
              <a:pathLst>
                <a:path h="548639">
                  <a:moveTo>
                    <a:pt x="0" y="548640"/>
                  </a:moveTo>
                  <a:lnTo>
                    <a:pt x="0" y="0"/>
                  </a:lnTo>
                </a:path>
              </a:pathLst>
            </a:custGeom>
            <a:ln w="50292">
              <a:solidFill>
                <a:srgbClr val="000000"/>
              </a:solidFill>
            </a:ln>
          </p:spPr>
          <p:txBody>
            <a:bodyPr wrap="square" lIns="0" tIns="0" rIns="0" bIns="0" rtlCol="0"/>
            <a:lstStyle/>
            <a:p>
              <a:endParaRPr/>
            </a:p>
          </p:txBody>
        </p:sp>
        <p:sp>
          <p:nvSpPr>
            <p:cNvPr id="9" name="object 9"/>
            <p:cNvSpPr/>
            <p:nvPr/>
          </p:nvSpPr>
          <p:spPr>
            <a:xfrm>
              <a:off x="3950970" y="3842766"/>
              <a:ext cx="2825750" cy="3175"/>
            </a:xfrm>
            <a:custGeom>
              <a:avLst/>
              <a:gdLst/>
              <a:ahLst/>
              <a:cxnLst/>
              <a:rect l="l" t="t" r="r" b="b"/>
              <a:pathLst>
                <a:path w="2825750" h="3175">
                  <a:moveTo>
                    <a:pt x="0" y="3048"/>
                  </a:moveTo>
                  <a:lnTo>
                    <a:pt x="2825496" y="0"/>
                  </a:lnTo>
                </a:path>
              </a:pathLst>
            </a:custGeom>
            <a:ln w="50292">
              <a:solidFill>
                <a:srgbClr val="000000"/>
              </a:solidFill>
            </a:ln>
          </p:spPr>
          <p:txBody>
            <a:bodyPr wrap="square" lIns="0" tIns="0" rIns="0" bIns="0" rtlCol="0"/>
            <a:lstStyle/>
            <a:p>
              <a:endParaRPr/>
            </a:p>
          </p:txBody>
        </p:sp>
        <p:sp>
          <p:nvSpPr>
            <p:cNvPr id="10" name="object 10"/>
            <p:cNvSpPr/>
            <p:nvPr/>
          </p:nvSpPr>
          <p:spPr>
            <a:xfrm>
              <a:off x="3259074" y="4557522"/>
              <a:ext cx="1325880" cy="3175"/>
            </a:xfrm>
            <a:custGeom>
              <a:avLst/>
              <a:gdLst/>
              <a:ahLst/>
              <a:cxnLst/>
              <a:rect l="l" t="t" r="r" b="b"/>
              <a:pathLst>
                <a:path w="1325879" h="3175">
                  <a:moveTo>
                    <a:pt x="0" y="0"/>
                  </a:moveTo>
                  <a:lnTo>
                    <a:pt x="1325880" y="3048"/>
                  </a:lnTo>
                </a:path>
              </a:pathLst>
            </a:custGeom>
            <a:ln w="50292">
              <a:solidFill>
                <a:srgbClr val="000000"/>
              </a:solidFill>
            </a:ln>
          </p:spPr>
          <p:txBody>
            <a:bodyPr wrap="square" lIns="0" tIns="0" rIns="0" bIns="0" rtlCol="0"/>
            <a:lstStyle/>
            <a:p>
              <a:endParaRPr/>
            </a:p>
          </p:txBody>
        </p:sp>
        <p:sp>
          <p:nvSpPr>
            <p:cNvPr id="11" name="object 11"/>
            <p:cNvSpPr/>
            <p:nvPr/>
          </p:nvSpPr>
          <p:spPr>
            <a:xfrm>
              <a:off x="4593336" y="4559808"/>
              <a:ext cx="137160" cy="0"/>
            </a:xfrm>
            <a:custGeom>
              <a:avLst/>
              <a:gdLst/>
              <a:ahLst/>
              <a:cxnLst/>
              <a:rect l="l" t="t" r="r" b="b"/>
              <a:pathLst>
                <a:path w="137160">
                  <a:moveTo>
                    <a:pt x="0" y="0"/>
                  </a:moveTo>
                  <a:lnTo>
                    <a:pt x="137160" y="0"/>
                  </a:lnTo>
                </a:path>
              </a:pathLst>
            </a:custGeom>
            <a:ln w="76200">
              <a:solidFill>
                <a:srgbClr val="000000"/>
              </a:solidFill>
            </a:ln>
          </p:spPr>
          <p:txBody>
            <a:bodyPr wrap="square" lIns="0" tIns="0" rIns="0" bIns="0" rtlCol="0"/>
            <a:lstStyle/>
            <a:p>
              <a:endParaRPr/>
            </a:p>
          </p:txBody>
        </p:sp>
        <p:sp>
          <p:nvSpPr>
            <p:cNvPr id="12" name="object 12"/>
            <p:cNvSpPr/>
            <p:nvPr/>
          </p:nvSpPr>
          <p:spPr>
            <a:xfrm>
              <a:off x="4719827" y="4448555"/>
              <a:ext cx="132715" cy="128270"/>
            </a:xfrm>
            <a:custGeom>
              <a:avLst/>
              <a:gdLst/>
              <a:ahLst/>
              <a:cxnLst/>
              <a:rect l="l" t="t" r="r" b="b"/>
              <a:pathLst>
                <a:path w="132714" h="128270">
                  <a:moveTo>
                    <a:pt x="0" y="128016"/>
                  </a:moveTo>
                  <a:lnTo>
                    <a:pt x="132588" y="0"/>
                  </a:lnTo>
                </a:path>
              </a:pathLst>
            </a:custGeom>
            <a:ln w="76200">
              <a:solidFill>
                <a:srgbClr val="000000"/>
              </a:solidFill>
            </a:ln>
          </p:spPr>
          <p:txBody>
            <a:bodyPr wrap="square" lIns="0" tIns="0" rIns="0" bIns="0" rtlCol="0"/>
            <a:lstStyle/>
            <a:p>
              <a:endParaRPr/>
            </a:p>
          </p:txBody>
        </p:sp>
        <p:sp>
          <p:nvSpPr>
            <p:cNvPr id="13" name="object 13"/>
            <p:cNvSpPr/>
            <p:nvPr/>
          </p:nvSpPr>
          <p:spPr>
            <a:xfrm>
              <a:off x="4850892" y="4448555"/>
              <a:ext cx="201295" cy="224154"/>
            </a:xfrm>
            <a:custGeom>
              <a:avLst/>
              <a:gdLst/>
              <a:ahLst/>
              <a:cxnLst/>
              <a:rect l="l" t="t" r="r" b="b"/>
              <a:pathLst>
                <a:path w="201295" h="224154">
                  <a:moveTo>
                    <a:pt x="0" y="0"/>
                  </a:moveTo>
                  <a:lnTo>
                    <a:pt x="201168" y="224028"/>
                  </a:lnTo>
                </a:path>
              </a:pathLst>
            </a:custGeom>
            <a:ln w="76200">
              <a:solidFill>
                <a:srgbClr val="000000"/>
              </a:solidFill>
            </a:ln>
          </p:spPr>
          <p:txBody>
            <a:bodyPr wrap="square" lIns="0" tIns="0" rIns="0" bIns="0" rtlCol="0"/>
            <a:lstStyle/>
            <a:p>
              <a:endParaRPr/>
            </a:p>
          </p:txBody>
        </p:sp>
        <p:sp>
          <p:nvSpPr>
            <p:cNvPr id="14" name="object 14"/>
            <p:cNvSpPr/>
            <p:nvPr/>
          </p:nvSpPr>
          <p:spPr>
            <a:xfrm>
              <a:off x="5167883" y="4559808"/>
              <a:ext cx="160020" cy="0"/>
            </a:xfrm>
            <a:custGeom>
              <a:avLst/>
              <a:gdLst/>
              <a:ahLst/>
              <a:cxnLst/>
              <a:rect l="l" t="t" r="r" b="b"/>
              <a:pathLst>
                <a:path w="160020">
                  <a:moveTo>
                    <a:pt x="160020" y="0"/>
                  </a:moveTo>
                  <a:lnTo>
                    <a:pt x="0" y="0"/>
                  </a:lnTo>
                </a:path>
              </a:pathLst>
            </a:custGeom>
            <a:ln w="76200">
              <a:solidFill>
                <a:srgbClr val="000000"/>
              </a:solidFill>
            </a:ln>
          </p:spPr>
          <p:txBody>
            <a:bodyPr wrap="square" lIns="0" tIns="0" rIns="0" bIns="0" rtlCol="0"/>
            <a:lstStyle/>
            <a:p>
              <a:endParaRPr/>
            </a:p>
          </p:txBody>
        </p:sp>
        <p:sp>
          <p:nvSpPr>
            <p:cNvPr id="15" name="object 15"/>
            <p:cNvSpPr/>
            <p:nvPr/>
          </p:nvSpPr>
          <p:spPr>
            <a:xfrm>
              <a:off x="5052060" y="4538472"/>
              <a:ext cx="134620" cy="134620"/>
            </a:xfrm>
            <a:custGeom>
              <a:avLst/>
              <a:gdLst/>
              <a:ahLst/>
              <a:cxnLst/>
              <a:rect l="l" t="t" r="r" b="b"/>
              <a:pathLst>
                <a:path w="134620" h="134620">
                  <a:moveTo>
                    <a:pt x="134112" y="0"/>
                  </a:moveTo>
                  <a:lnTo>
                    <a:pt x="0" y="134112"/>
                  </a:lnTo>
                </a:path>
              </a:pathLst>
            </a:custGeom>
            <a:ln w="76200">
              <a:solidFill>
                <a:srgbClr val="000000"/>
              </a:solidFill>
            </a:ln>
          </p:spPr>
          <p:txBody>
            <a:bodyPr wrap="square" lIns="0" tIns="0" rIns="0" bIns="0" rtlCol="0"/>
            <a:lstStyle/>
            <a:p>
              <a:endParaRPr/>
            </a:p>
          </p:txBody>
        </p:sp>
        <p:pic>
          <p:nvPicPr>
            <p:cNvPr id="16" name="object 16"/>
            <p:cNvPicPr/>
            <p:nvPr/>
          </p:nvPicPr>
          <p:blipFill>
            <a:blip r:embed="rId3" cstate="print"/>
            <a:stretch>
              <a:fillRect/>
            </a:stretch>
          </p:blipFill>
          <p:spPr>
            <a:xfrm>
              <a:off x="4650486" y="4145280"/>
              <a:ext cx="496824" cy="184404"/>
            </a:xfrm>
            <a:prstGeom prst="rect">
              <a:avLst/>
            </a:prstGeom>
          </p:spPr>
        </p:pic>
        <p:sp>
          <p:nvSpPr>
            <p:cNvPr id="17" name="object 17"/>
            <p:cNvSpPr/>
            <p:nvPr/>
          </p:nvSpPr>
          <p:spPr>
            <a:xfrm>
              <a:off x="5331713" y="4557522"/>
              <a:ext cx="2251075" cy="0"/>
            </a:xfrm>
            <a:custGeom>
              <a:avLst/>
              <a:gdLst/>
              <a:ahLst/>
              <a:cxnLst/>
              <a:rect l="l" t="t" r="r" b="b"/>
              <a:pathLst>
                <a:path w="2251075">
                  <a:moveTo>
                    <a:pt x="0" y="0"/>
                  </a:moveTo>
                  <a:lnTo>
                    <a:pt x="2250948" y="0"/>
                  </a:lnTo>
                </a:path>
              </a:pathLst>
            </a:custGeom>
            <a:ln w="50292">
              <a:solidFill>
                <a:srgbClr val="000000"/>
              </a:solidFill>
            </a:ln>
          </p:spPr>
          <p:txBody>
            <a:bodyPr wrap="square" lIns="0" tIns="0" rIns="0" bIns="0" rtlCol="0"/>
            <a:lstStyle/>
            <a:p>
              <a:endParaRPr/>
            </a:p>
          </p:txBody>
        </p:sp>
        <p:sp>
          <p:nvSpPr>
            <p:cNvPr id="18" name="object 18"/>
            <p:cNvSpPr/>
            <p:nvPr/>
          </p:nvSpPr>
          <p:spPr>
            <a:xfrm>
              <a:off x="2503170" y="3129534"/>
              <a:ext cx="1993900" cy="5080"/>
            </a:xfrm>
            <a:custGeom>
              <a:avLst/>
              <a:gdLst/>
              <a:ahLst/>
              <a:cxnLst/>
              <a:rect l="l" t="t" r="r" b="b"/>
              <a:pathLst>
                <a:path w="1993900" h="5080">
                  <a:moveTo>
                    <a:pt x="0" y="0"/>
                  </a:moveTo>
                  <a:lnTo>
                    <a:pt x="1993392" y="4572"/>
                  </a:lnTo>
                </a:path>
              </a:pathLst>
            </a:custGeom>
            <a:ln w="50292">
              <a:solidFill>
                <a:srgbClr val="000000"/>
              </a:solidFill>
            </a:ln>
          </p:spPr>
          <p:txBody>
            <a:bodyPr wrap="square" lIns="0" tIns="0" rIns="0" bIns="0" rtlCol="0"/>
            <a:lstStyle/>
            <a:p>
              <a:endParaRPr/>
            </a:p>
          </p:txBody>
        </p:sp>
        <p:sp>
          <p:nvSpPr>
            <p:cNvPr id="19" name="object 19"/>
            <p:cNvSpPr/>
            <p:nvPr/>
          </p:nvSpPr>
          <p:spPr>
            <a:xfrm>
              <a:off x="4497323" y="3136392"/>
              <a:ext cx="139065" cy="0"/>
            </a:xfrm>
            <a:custGeom>
              <a:avLst/>
              <a:gdLst/>
              <a:ahLst/>
              <a:cxnLst/>
              <a:rect l="l" t="t" r="r" b="b"/>
              <a:pathLst>
                <a:path w="139064">
                  <a:moveTo>
                    <a:pt x="0" y="0"/>
                  </a:moveTo>
                  <a:lnTo>
                    <a:pt x="138684" y="0"/>
                  </a:lnTo>
                </a:path>
              </a:pathLst>
            </a:custGeom>
            <a:ln w="76200">
              <a:solidFill>
                <a:srgbClr val="000000"/>
              </a:solidFill>
            </a:ln>
          </p:spPr>
          <p:txBody>
            <a:bodyPr wrap="square" lIns="0" tIns="0" rIns="0" bIns="0" rtlCol="0"/>
            <a:lstStyle/>
            <a:p>
              <a:endParaRPr/>
            </a:p>
          </p:txBody>
        </p:sp>
        <p:sp>
          <p:nvSpPr>
            <p:cNvPr id="20" name="object 20"/>
            <p:cNvSpPr/>
            <p:nvPr/>
          </p:nvSpPr>
          <p:spPr>
            <a:xfrm>
              <a:off x="4623816" y="3025140"/>
              <a:ext cx="135890" cy="129539"/>
            </a:xfrm>
            <a:custGeom>
              <a:avLst/>
              <a:gdLst/>
              <a:ahLst/>
              <a:cxnLst/>
              <a:rect l="l" t="t" r="r" b="b"/>
              <a:pathLst>
                <a:path w="135889" h="129539">
                  <a:moveTo>
                    <a:pt x="0" y="129539"/>
                  </a:moveTo>
                  <a:lnTo>
                    <a:pt x="135636" y="0"/>
                  </a:lnTo>
                </a:path>
              </a:pathLst>
            </a:custGeom>
            <a:ln w="76200">
              <a:solidFill>
                <a:srgbClr val="000000"/>
              </a:solidFill>
            </a:ln>
          </p:spPr>
          <p:txBody>
            <a:bodyPr wrap="square" lIns="0" tIns="0" rIns="0" bIns="0" rtlCol="0"/>
            <a:lstStyle/>
            <a:p>
              <a:endParaRPr/>
            </a:p>
          </p:txBody>
        </p:sp>
        <p:sp>
          <p:nvSpPr>
            <p:cNvPr id="21" name="object 21"/>
            <p:cNvSpPr/>
            <p:nvPr/>
          </p:nvSpPr>
          <p:spPr>
            <a:xfrm>
              <a:off x="4757927" y="3025140"/>
              <a:ext cx="200025" cy="224154"/>
            </a:xfrm>
            <a:custGeom>
              <a:avLst/>
              <a:gdLst/>
              <a:ahLst/>
              <a:cxnLst/>
              <a:rect l="l" t="t" r="r" b="b"/>
              <a:pathLst>
                <a:path w="200025" h="224155">
                  <a:moveTo>
                    <a:pt x="0" y="0"/>
                  </a:moveTo>
                  <a:lnTo>
                    <a:pt x="199644" y="224028"/>
                  </a:lnTo>
                </a:path>
              </a:pathLst>
            </a:custGeom>
            <a:ln w="76200">
              <a:solidFill>
                <a:srgbClr val="000000"/>
              </a:solidFill>
            </a:ln>
          </p:spPr>
          <p:txBody>
            <a:bodyPr wrap="square" lIns="0" tIns="0" rIns="0" bIns="0" rtlCol="0"/>
            <a:lstStyle/>
            <a:p>
              <a:endParaRPr/>
            </a:p>
          </p:txBody>
        </p:sp>
        <p:sp>
          <p:nvSpPr>
            <p:cNvPr id="22" name="object 22"/>
            <p:cNvSpPr/>
            <p:nvPr/>
          </p:nvSpPr>
          <p:spPr>
            <a:xfrm>
              <a:off x="5071872" y="3136392"/>
              <a:ext cx="160020" cy="0"/>
            </a:xfrm>
            <a:custGeom>
              <a:avLst/>
              <a:gdLst/>
              <a:ahLst/>
              <a:cxnLst/>
              <a:rect l="l" t="t" r="r" b="b"/>
              <a:pathLst>
                <a:path w="160020">
                  <a:moveTo>
                    <a:pt x="160020" y="0"/>
                  </a:moveTo>
                  <a:lnTo>
                    <a:pt x="0" y="0"/>
                  </a:lnTo>
                </a:path>
              </a:pathLst>
            </a:custGeom>
            <a:ln w="76200">
              <a:solidFill>
                <a:srgbClr val="000000"/>
              </a:solidFill>
            </a:ln>
          </p:spPr>
          <p:txBody>
            <a:bodyPr wrap="square" lIns="0" tIns="0" rIns="0" bIns="0" rtlCol="0"/>
            <a:lstStyle/>
            <a:p>
              <a:endParaRPr/>
            </a:p>
          </p:txBody>
        </p:sp>
        <p:sp>
          <p:nvSpPr>
            <p:cNvPr id="23" name="object 23"/>
            <p:cNvSpPr/>
            <p:nvPr/>
          </p:nvSpPr>
          <p:spPr>
            <a:xfrm>
              <a:off x="4957572" y="3119628"/>
              <a:ext cx="135890" cy="129539"/>
            </a:xfrm>
            <a:custGeom>
              <a:avLst/>
              <a:gdLst/>
              <a:ahLst/>
              <a:cxnLst/>
              <a:rect l="l" t="t" r="r" b="b"/>
              <a:pathLst>
                <a:path w="135889" h="129539">
                  <a:moveTo>
                    <a:pt x="135636" y="0"/>
                  </a:moveTo>
                  <a:lnTo>
                    <a:pt x="0" y="129539"/>
                  </a:lnTo>
                </a:path>
              </a:pathLst>
            </a:custGeom>
            <a:ln w="76200">
              <a:solidFill>
                <a:srgbClr val="000000"/>
              </a:solidFill>
            </a:ln>
          </p:spPr>
          <p:txBody>
            <a:bodyPr wrap="square" lIns="0" tIns="0" rIns="0" bIns="0" rtlCol="0"/>
            <a:lstStyle/>
            <a:p>
              <a:endParaRPr/>
            </a:p>
          </p:txBody>
        </p:sp>
        <p:sp>
          <p:nvSpPr>
            <p:cNvPr id="24" name="object 24"/>
            <p:cNvSpPr/>
            <p:nvPr/>
          </p:nvSpPr>
          <p:spPr>
            <a:xfrm>
              <a:off x="5247894" y="3129534"/>
              <a:ext cx="1986280" cy="5080"/>
            </a:xfrm>
            <a:custGeom>
              <a:avLst/>
              <a:gdLst/>
              <a:ahLst/>
              <a:cxnLst/>
              <a:rect l="l" t="t" r="r" b="b"/>
              <a:pathLst>
                <a:path w="1986279" h="5080">
                  <a:moveTo>
                    <a:pt x="0" y="4572"/>
                  </a:moveTo>
                  <a:lnTo>
                    <a:pt x="1985772" y="0"/>
                  </a:lnTo>
                </a:path>
              </a:pathLst>
            </a:custGeom>
            <a:ln w="50292">
              <a:solidFill>
                <a:srgbClr val="000000"/>
              </a:solidFill>
            </a:ln>
          </p:spPr>
          <p:txBody>
            <a:bodyPr wrap="square" lIns="0" tIns="0" rIns="0" bIns="0" rtlCol="0"/>
            <a:lstStyle/>
            <a:p>
              <a:endParaRPr/>
            </a:p>
          </p:txBody>
        </p:sp>
        <p:sp>
          <p:nvSpPr>
            <p:cNvPr id="25" name="object 25"/>
            <p:cNvSpPr/>
            <p:nvPr/>
          </p:nvSpPr>
          <p:spPr>
            <a:xfrm>
              <a:off x="4435601" y="3137154"/>
              <a:ext cx="0" cy="312420"/>
            </a:xfrm>
            <a:custGeom>
              <a:avLst/>
              <a:gdLst/>
              <a:ahLst/>
              <a:cxnLst/>
              <a:rect l="l" t="t" r="r" b="b"/>
              <a:pathLst>
                <a:path h="312420">
                  <a:moveTo>
                    <a:pt x="0" y="0"/>
                  </a:moveTo>
                  <a:lnTo>
                    <a:pt x="0" y="312420"/>
                  </a:lnTo>
                </a:path>
              </a:pathLst>
            </a:custGeom>
            <a:ln w="25908">
              <a:solidFill>
                <a:srgbClr val="000000"/>
              </a:solidFill>
            </a:ln>
          </p:spPr>
          <p:txBody>
            <a:bodyPr wrap="square" lIns="0" tIns="0" rIns="0" bIns="0" rtlCol="0"/>
            <a:lstStyle/>
            <a:p>
              <a:endParaRPr/>
            </a:p>
          </p:txBody>
        </p:sp>
        <p:pic>
          <p:nvPicPr>
            <p:cNvPr id="26" name="object 26"/>
            <p:cNvPicPr/>
            <p:nvPr/>
          </p:nvPicPr>
          <p:blipFill>
            <a:blip r:embed="rId4" cstate="print"/>
            <a:stretch>
              <a:fillRect/>
            </a:stretch>
          </p:blipFill>
          <p:spPr>
            <a:xfrm>
              <a:off x="4644389" y="3361944"/>
              <a:ext cx="496824" cy="182879"/>
            </a:xfrm>
            <a:prstGeom prst="rect">
              <a:avLst/>
            </a:prstGeom>
          </p:spPr>
        </p:pic>
        <p:sp>
          <p:nvSpPr>
            <p:cNvPr id="27" name="object 27"/>
            <p:cNvSpPr/>
            <p:nvPr/>
          </p:nvSpPr>
          <p:spPr>
            <a:xfrm>
              <a:off x="4434077" y="3452622"/>
              <a:ext cx="212090" cy="3175"/>
            </a:xfrm>
            <a:custGeom>
              <a:avLst/>
              <a:gdLst/>
              <a:ahLst/>
              <a:cxnLst/>
              <a:rect l="l" t="t" r="r" b="b"/>
              <a:pathLst>
                <a:path w="212089" h="3175">
                  <a:moveTo>
                    <a:pt x="0" y="0"/>
                  </a:moveTo>
                  <a:lnTo>
                    <a:pt x="211836" y="3048"/>
                  </a:lnTo>
                </a:path>
              </a:pathLst>
            </a:custGeom>
            <a:ln w="25908">
              <a:solidFill>
                <a:srgbClr val="000000"/>
              </a:solidFill>
            </a:ln>
          </p:spPr>
          <p:txBody>
            <a:bodyPr wrap="square" lIns="0" tIns="0" rIns="0" bIns="0" rtlCol="0"/>
            <a:lstStyle/>
            <a:p>
              <a:endParaRPr/>
            </a:p>
          </p:txBody>
        </p:sp>
        <p:sp>
          <p:nvSpPr>
            <p:cNvPr id="28" name="object 28"/>
            <p:cNvSpPr/>
            <p:nvPr/>
          </p:nvSpPr>
          <p:spPr>
            <a:xfrm>
              <a:off x="5139689" y="3455670"/>
              <a:ext cx="203200" cy="0"/>
            </a:xfrm>
            <a:custGeom>
              <a:avLst/>
              <a:gdLst/>
              <a:ahLst/>
              <a:cxnLst/>
              <a:rect l="l" t="t" r="r" b="b"/>
              <a:pathLst>
                <a:path w="203200">
                  <a:moveTo>
                    <a:pt x="0" y="0"/>
                  </a:moveTo>
                  <a:lnTo>
                    <a:pt x="202692" y="0"/>
                  </a:lnTo>
                </a:path>
              </a:pathLst>
            </a:custGeom>
            <a:ln w="25908">
              <a:solidFill>
                <a:srgbClr val="000000"/>
              </a:solidFill>
            </a:ln>
          </p:spPr>
          <p:txBody>
            <a:bodyPr wrap="square" lIns="0" tIns="0" rIns="0" bIns="0" rtlCol="0"/>
            <a:lstStyle/>
            <a:p>
              <a:endParaRPr/>
            </a:p>
          </p:txBody>
        </p:sp>
        <p:sp>
          <p:nvSpPr>
            <p:cNvPr id="29" name="object 29"/>
            <p:cNvSpPr/>
            <p:nvPr/>
          </p:nvSpPr>
          <p:spPr>
            <a:xfrm>
              <a:off x="5342381" y="3458718"/>
              <a:ext cx="0" cy="387350"/>
            </a:xfrm>
            <a:custGeom>
              <a:avLst/>
              <a:gdLst/>
              <a:ahLst/>
              <a:cxnLst/>
              <a:rect l="l" t="t" r="r" b="b"/>
              <a:pathLst>
                <a:path h="387350">
                  <a:moveTo>
                    <a:pt x="0" y="0"/>
                  </a:moveTo>
                  <a:lnTo>
                    <a:pt x="0" y="387096"/>
                  </a:lnTo>
                </a:path>
              </a:pathLst>
            </a:custGeom>
            <a:ln w="25908">
              <a:solidFill>
                <a:srgbClr val="000000"/>
              </a:solidFill>
            </a:ln>
          </p:spPr>
          <p:txBody>
            <a:bodyPr wrap="square" lIns="0" tIns="0" rIns="0" bIns="0" rtlCol="0"/>
            <a:lstStyle/>
            <a:p>
              <a:endParaRPr/>
            </a:p>
          </p:txBody>
        </p:sp>
        <p:sp>
          <p:nvSpPr>
            <p:cNvPr id="30" name="object 30"/>
            <p:cNvSpPr/>
            <p:nvPr/>
          </p:nvSpPr>
          <p:spPr>
            <a:xfrm>
              <a:off x="5139689" y="4235958"/>
              <a:ext cx="203200" cy="0"/>
            </a:xfrm>
            <a:custGeom>
              <a:avLst/>
              <a:gdLst/>
              <a:ahLst/>
              <a:cxnLst/>
              <a:rect l="l" t="t" r="r" b="b"/>
              <a:pathLst>
                <a:path w="203200">
                  <a:moveTo>
                    <a:pt x="0" y="0"/>
                  </a:moveTo>
                  <a:lnTo>
                    <a:pt x="202692" y="0"/>
                  </a:lnTo>
                </a:path>
              </a:pathLst>
            </a:custGeom>
            <a:ln w="25908">
              <a:solidFill>
                <a:srgbClr val="000000"/>
              </a:solidFill>
            </a:ln>
          </p:spPr>
          <p:txBody>
            <a:bodyPr wrap="square" lIns="0" tIns="0" rIns="0" bIns="0" rtlCol="0"/>
            <a:lstStyle/>
            <a:p>
              <a:endParaRPr/>
            </a:p>
          </p:txBody>
        </p:sp>
        <p:sp>
          <p:nvSpPr>
            <p:cNvPr id="31" name="object 31"/>
            <p:cNvSpPr/>
            <p:nvPr/>
          </p:nvSpPr>
          <p:spPr>
            <a:xfrm>
              <a:off x="5342381" y="3845814"/>
              <a:ext cx="0" cy="386080"/>
            </a:xfrm>
            <a:custGeom>
              <a:avLst/>
              <a:gdLst/>
              <a:ahLst/>
              <a:cxnLst/>
              <a:rect l="l" t="t" r="r" b="b"/>
              <a:pathLst>
                <a:path h="386079">
                  <a:moveTo>
                    <a:pt x="0" y="385572"/>
                  </a:moveTo>
                  <a:lnTo>
                    <a:pt x="0" y="0"/>
                  </a:lnTo>
                </a:path>
              </a:pathLst>
            </a:custGeom>
            <a:ln w="25908">
              <a:solidFill>
                <a:srgbClr val="000000"/>
              </a:solidFill>
            </a:ln>
          </p:spPr>
          <p:txBody>
            <a:bodyPr wrap="square" lIns="0" tIns="0" rIns="0" bIns="0" rtlCol="0"/>
            <a:lstStyle/>
            <a:p>
              <a:endParaRPr/>
            </a:p>
          </p:txBody>
        </p:sp>
        <p:sp>
          <p:nvSpPr>
            <p:cNvPr id="32" name="object 32"/>
            <p:cNvSpPr/>
            <p:nvPr/>
          </p:nvSpPr>
          <p:spPr>
            <a:xfrm>
              <a:off x="4432554" y="4237482"/>
              <a:ext cx="0" cy="318770"/>
            </a:xfrm>
            <a:custGeom>
              <a:avLst/>
              <a:gdLst/>
              <a:ahLst/>
              <a:cxnLst/>
              <a:rect l="l" t="t" r="r" b="b"/>
              <a:pathLst>
                <a:path h="318770">
                  <a:moveTo>
                    <a:pt x="0" y="318515"/>
                  </a:moveTo>
                  <a:lnTo>
                    <a:pt x="0" y="0"/>
                  </a:lnTo>
                </a:path>
              </a:pathLst>
            </a:custGeom>
            <a:ln w="25908">
              <a:solidFill>
                <a:srgbClr val="000000"/>
              </a:solidFill>
            </a:ln>
          </p:spPr>
          <p:txBody>
            <a:bodyPr wrap="square" lIns="0" tIns="0" rIns="0" bIns="0" rtlCol="0"/>
            <a:lstStyle/>
            <a:p>
              <a:endParaRPr/>
            </a:p>
          </p:txBody>
        </p:sp>
        <p:sp>
          <p:nvSpPr>
            <p:cNvPr id="33" name="object 33"/>
            <p:cNvSpPr/>
            <p:nvPr/>
          </p:nvSpPr>
          <p:spPr>
            <a:xfrm>
              <a:off x="4432554" y="4237482"/>
              <a:ext cx="215265" cy="0"/>
            </a:xfrm>
            <a:custGeom>
              <a:avLst/>
              <a:gdLst/>
              <a:ahLst/>
              <a:cxnLst/>
              <a:rect l="l" t="t" r="r" b="b"/>
              <a:pathLst>
                <a:path w="215264">
                  <a:moveTo>
                    <a:pt x="0" y="0"/>
                  </a:moveTo>
                  <a:lnTo>
                    <a:pt x="214884" y="0"/>
                  </a:lnTo>
                </a:path>
              </a:pathLst>
            </a:custGeom>
            <a:ln w="25908">
              <a:solidFill>
                <a:srgbClr val="000000"/>
              </a:solidFill>
            </a:ln>
          </p:spPr>
          <p:txBody>
            <a:bodyPr wrap="square" lIns="0" tIns="0" rIns="0" bIns="0" rtlCol="0"/>
            <a:lstStyle/>
            <a:p>
              <a:endParaRPr/>
            </a:p>
          </p:txBody>
        </p:sp>
        <p:sp>
          <p:nvSpPr>
            <p:cNvPr id="34" name="object 34"/>
            <p:cNvSpPr/>
            <p:nvPr/>
          </p:nvSpPr>
          <p:spPr>
            <a:xfrm>
              <a:off x="7232142" y="3121914"/>
              <a:ext cx="1905" cy="358140"/>
            </a:xfrm>
            <a:custGeom>
              <a:avLst/>
              <a:gdLst/>
              <a:ahLst/>
              <a:cxnLst/>
              <a:rect l="l" t="t" r="r" b="b"/>
              <a:pathLst>
                <a:path w="1904" h="358139">
                  <a:moveTo>
                    <a:pt x="1524" y="0"/>
                  </a:moveTo>
                  <a:lnTo>
                    <a:pt x="0" y="358140"/>
                  </a:lnTo>
                </a:path>
              </a:pathLst>
            </a:custGeom>
            <a:ln w="50292">
              <a:solidFill>
                <a:srgbClr val="000000"/>
              </a:solidFill>
            </a:ln>
          </p:spPr>
          <p:txBody>
            <a:bodyPr wrap="square" lIns="0" tIns="0" rIns="0" bIns="0" rtlCol="0"/>
            <a:lstStyle/>
            <a:p>
              <a:endParaRPr/>
            </a:p>
          </p:txBody>
        </p:sp>
        <p:sp>
          <p:nvSpPr>
            <p:cNvPr id="35" name="object 35"/>
            <p:cNvSpPr/>
            <p:nvPr/>
          </p:nvSpPr>
          <p:spPr>
            <a:xfrm>
              <a:off x="4172711" y="2819400"/>
              <a:ext cx="1363980" cy="2087880"/>
            </a:xfrm>
            <a:custGeom>
              <a:avLst/>
              <a:gdLst/>
              <a:ahLst/>
              <a:cxnLst/>
              <a:rect l="l" t="t" r="r" b="b"/>
              <a:pathLst>
                <a:path w="1363979" h="2087879">
                  <a:moveTo>
                    <a:pt x="0" y="0"/>
                  </a:moveTo>
                  <a:lnTo>
                    <a:pt x="1363980" y="0"/>
                  </a:lnTo>
                  <a:lnTo>
                    <a:pt x="1363980" y="2087880"/>
                  </a:lnTo>
                  <a:lnTo>
                    <a:pt x="0" y="2087880"/>
                  </a:lnTo>
                  <a:lnTo>
                    <a:pt x="0" y="0"/>
                  </a:lnTo>
                  <a:close/>
                </a:path>
              </a:pathLst>
            </a:custGeom>
            <a:ln w="12192">
              <a:solidFill>
                <a:srgbClr val="00AD00"/>
              </a:solidFill>
              <a:prstDash val="lgDash"/>
            </a:ln>
          </p:spPr>
          <p:txBody>
            <a:bodyPr wrap="square" lIns="0" tIns="0" rIns="0" bIns="0" rtlCol="0"/>
            <a:lstStyle/>
            <a:p>
              <a:endParaRPr/>
            </a:p>
          </p:txBody>
        </p:sp>
        <p:sp>
          <p:nvSpPr>
            <p:cNvPr id="36" name="object 36"/>
            <p:cNvSpPr/>
            <p:nvPr/>
          </p:nvSpPr>
          <p:spPr>
            <a:xfrm>
              <a:off x="7579613" y="4005834"/>
              <a:ext cx="0" cy="556260"/>
            </a:xfrm>
            <a:custGeom>
              <a:avLst/>
              <a:gdLst/>
              <a:ahLst/>
              <a:cxnLst/>
              <a:rect l="l" t="t" r="r" b="b"/>
              <a:pathLst>
                <a:path h="556260">
                  <a:moveTo>
                    <a:pt x="0" y="0"/>
                  </a:moveTo>
                  <a:lnTo>
                    <a:pt x="0" y="556260"/>
                  </a:lnTo>
                </a:path>
              </a:pathLst>
            </a:custGeom>
            <a:ln w="50292">
              <a:solidFill>
                <a:srgbClr val="000000"/>
              </a:solidFill>
            </a:ln>
          </p:spPr>
          <p:txBody>
            <a:bodyPr wrap="square" lIns="0" tIns="0" rIns="0" bIns="0" rtlCol="0"/>
            <a:lstStyle/>
            <a:p>
              <a:endParaRPr/>
            </a:p>
          </p:txBody>
        </p:sp>
        <p:sp>
          <p:nvSpPr>
            <p:cNvPr id="37" name="object 37"/>
            <p:cNvSpPr/>
            <p:nvPr/>
          </p:nvSpPr>
          <p:spPr>
            <a:xfrm>
              <a:off x="2265617" y="3495420"/>
              <a:ext cx="120650" cy="38735"/>
            </a:xfrm>
            <a:custGeom>
              <a:avLst/>
              <a:gdLst/>
              <a:ahLst/>
              <a:cxnLst/>
              <a:rect l="l" t="t" r="r" b="b"/>
              <a:pathLst>
                <a:path w="120650" h="38735">
                  <a:moveTo>
                    <a:pt x="0" y="7924"/>
                  </a:moveTo>
                  <a:lnTo>
                    <a:pt x="16155" y="0"/>
                  </a:lnTo>
                  <a:lnTo>
                    <a:pt x="44140" y="3132"/>
                  </a:lnTo>
                  <a:lnTo>
                    <a:pt x="80090" y="16334"/>
                  </a:lnTo>
                  <a:lnTo>
                    <a:pt x="120142" y="38620"/>
                  </a:lnTo>
                </a:path>
              </a:pathLst>
            </a:custGeom>
            <a:ln w="25400">
              <a:solidFill>
                <a:srgbClr val="000000"/>
              </a:solidFill>
            </a:ln>
          </p:spPr>
          <p:txBody>
            <a:bodyPr wrap="square" lIns="0" tIns="0" rIns="0" bIns="0" rtlCol="0"/>
            <a:lstStyle/>
            <a:p>
              <a:endParaRPr/>
            </a:p>
          </p:txBody>
        </p:sp>
        <p:sp>
          <p:nvSpPr>
            <p:cNvPr id="38" name="object 38"/>
            <p:cNvSpPr/>
            <p:nvPr/>
          </p:nvSpPr>
          <p:spPr>
            <a:xfrm>
              <a:off x="2267576" y="3501252"/>
              <a:ext cx="78105" cy="96520"/>
            </a:xfrm>
            <a:custGeom>
              <a:avLst/>
              <a:gdLst/>
              <a:ahLst/>
              <a:cxnLst/>
              <a:rect l="l" t="t" r="r" b="b"/>
              <a:pathLst>
                <a:path w="78105" h="96520">
                  <a:moveTo>
                    <a:pt x="78061" y="95923"/>
                  </a:moveTo>
                  <a:lnTo>
                    <a:pt x="41334" y="68331"/>
                  </a:lnTo>
                  <a:lnTo>
                    <a:pt x="14496" y="41127"/>
                  </a:lnTo>
                  <a:lnTo>
                    <a:pt x="0" y="17340"/>
                  </a:lnTo>
                  <a:lnTo>
                    <a:pt x="299" y="0"/>
                  </a:lnTo>
                </a:path>
              </a:pathLst>
            </a:custGeom>
            <a:ln w="25400">
              <a:solidFill>
                <a:srgbClr val="000000"/>
              </a:solidFill>
            </a:ln>
          </p:spPr>
          <p:txBody>
            <a:bodyPr wrap="square" lIns="0" tIns="0" rIns="0" bIns="0" rtlCol="0"/>
            <a:lstStyle/>
            <a:p>
              <a:endParaRPr/>
            </a:p>
          </p:txBody>
        </p:sp>
        <p:sp>
          <p:nvSpPr>
            <p:cNvPr id="39" name="object 39"/>
            <p:cNvSpPr/>
            <p:nvPr/>
          </p:nvSpPr>
          <p:spPr>
            <a:xfrm>
              <a:off x="2461802" y="3495469"/>
              <a:ext cx="33655" cy="100330"/>
            </a:xfrm>
            <a:custGeom>
              <a:avLst/>
              <a:gdLst/>
              <a:ahLst/>
              <a:cxnLst/>
              <a:rect l="l" t="t" r="r" b="b"/>
              <a:pathLst>
                <a:path w="33655" h="100329">
                  <a:moveTo>
                    <a:pt x="0" y="0"/>
                  </a:moveTo>
                  <a:lnTo>
                    <a:pt x="20051" y="26467"/>
                  </a:lnTo>
                  <a:lnTo>
                    <a:pt x="31337" y="53160"/>
                  </a:lnTo>
                  <a:lnTo>
                    <a:pt x="33393" y="78279"/>
                  </a:lnTo>
                  <a:lnTo>
                    <a:pt x="25755" y="100025"/>
                  </a:lnTo>
                </a:path>
              </a:pathLst>
            </a:custGeom>
            <a:ln w="25399">
              <a:solidFill>
                <a:srgbClr val="000000"/>
              </a:solidFill>
            </a:ln>
          </p:spPr>
          <p:txBody>
            <a:bodyPr wrap="square" lIns="0" tIns="0" rIns="0" bIns="0" rtlCol="0"/>
            <a:lstStyle/>
            <a:p>
              <a:endParaRPr/>
            </a:p>
          </p:txBody>
        </p:sp>
        <p:sp>
          <p:nvSpPr>
            <p:cNvPr id="40" name="object 40"/>
            <p:cNvSpPr/>
            <p:nvPr/>
          </p:nvSpPr>
          <p:spPr>
            <a:xfrm>
              <a:off x="2346764" y="3595178"/>
              <a:ext cx="136525" cy="26670"/>
            </a:xfrm>
            <a:custGeom>
              <a:avLst/>
              <a:gdLst/>
              <a:ahLst/>
              <a:cxnLst/>
              <a:rect l="l" t="t" r="r" b="b"/>
              <a:pathLst>
                <a:path w="136525" h="26670">
                  <a:moveTo>
                    <a:pt x="136118" y="3200"/>
                  </a:moveTo>
                  <a:lnTo>
                    <a:pt x="112833" y="21090"/>
                  </a:lnTo>
                  <a:lnTo>
                    <a:pt x="79608" y="26455"/>
                  </a:lnTo>
                  <a:lnTo>
                    <a:pt x="40608" y="19393"/>
                  </a:lnTo>
                  <a:lnTo>
                    <a:pt x="0" y="0"/>
                  </a:lnTo>
                </a:path>
              </a:pathLst>
            </a:custGeom>
            <a:ln w="25399">
              <a:solidFill>
                <a:srgbClr val="000000"/>
              </a:solidFill>
            </a:ln>
          </p:spPr>
          <p:txBody>
            <a:bodyPr wrap="square" lIns="0" tIns="0" rIns="0" bIns="0" rtlCol="0"/>
            <a:lstStyle/>
            <a:p>
              <a:endParaRPr/>
            </a:p>
          </p:txBody>
        </p:sp>
        <p:sp>
          <p:nvSpPr>
            <p:cNvPr id="41" name="object 41"/>
            <p:cNvSpPr/>
            <p:nvPr/>
          </p:nvSpPr>
          <p:spPr>
            <a:xfrm>
              <a:off x="2384179" y="3531183"/>
              <a:ext cx="67310" cy="126364"/>
            </a:xfrm>
            <a:custGeom>
              <a:avLst/>
              <a:gdLst/>
              <a:ahLst/>
              <a:cxnLst/>
              <a:rect l="l" t="t" r="r" b="b"/>
              <a:pathLst>
                <a:path w="67310" h="126364">
                  <a:moveTo>
                    <a:pt x="0" y="0"/>
                  </a:moveTo>
                  <a:lnTo>
                    <a:pt x="36059" y="30210"/>
                  </a:lnTo>
                  <a:lnTo>
                    <a:pt x="58659" y="63469"/>
                  </a:lnTo>
                  <a:lnTo>
                    <a:pt x="67284" y="96721"/>
                  </a:lnTo>
                  <a:lnTo>
                    <a:pt x="60096" y="126060"/>
                  </a:lnTo>
                </a:path>
              </a:pathLst>
            </a:custGeom>
            <a:ln w="25400">
              <a:solidFill>
                <a:srgbClr val="000000"/>
              </a:solidFill>
            </a:ln>
          </p:spPr>
          <p:txBody>
            <a:bodyPr wrap="square" lIns="0" tIns="0" rIns="0" bIns="0" rtlCol="0"/>
            <a:lstStyle/>
            <a:p>
              <a:endParaRPr/>
            </a:p>
          </p:txBody>
        </p:sp>
        <p:sp>
          <p:nvSpPr>
            <p:cNvPr id="42" name="object 42"/>
            <p:cNvSpPr/>
            <p:nvPr/>
          </p:nvSpPr>
          <p:spPr>
            <a:xfrm>
              <a:off x="2222756" y="3557334"/>
              <a:ext cx="120650" cy="38735"/>
            </a:xfrm>
            <a:custGeom>
              <a:avLst/>
              <a:gdLst/>
              <a:ahLst/>
              <a:cxnLst/>
              <a:rect l="l" t="t" r="r" b="b"/>
              <a:pathLst>
                <a:path w="120650" h="38735">
                  <a:moveTo>
                    <a:pt x="0" y="7924"/>
                  </a:moveTo>
                  <a:lnTo>
                    <a:pt x="16155" y="0"/>
                  </a:lnTo>
                  <a:lnTo>
                    <a:pt x="44140" y="3132"/>
                  </a:lnTo>
                  <a:lnTo>
                    <a:pt x="80090" y="16334"/>
                  </a:lnTo>
                  <a:lnTo>
                    <a:pt x="120142" y="38620"/>
                  </a:lnTo>
                </a:path>
              </a:pathLst>
            </a:custGeom>
            <a:ln w="25400">
              <a:solidFill>
                <a:srgbClr val="000000"/>
              </a:solidFill>
            </a:ln>
          </p:spPr>
          <p:txBody>
            <a:bodyPr wrap="square" lIns="0" tIns="0" rIns="0" bIns="0" rtlCol="0"/>
            <a:lstStyle/>
            <a:p>
              <a:endParaRPr/>
            </a:p>
          </p:txBody>
        </p:sp>
        <p:sp>
          <p:nvSpPr>
            <p:cNvPr id="43" name="object 43"/>
            <p:cNvSpPr/>
            <p:nvPr/>
          </p:nvSpPr>
          <p:spPr>
            <a:xfrm>
              <a:off x="2223747" y="3563100"/>
              <a:ext cx="80010" cy="94615"/>
            </a:xfrm>
            <a:custGeom>
              <a:avLst/>
              <a:gdLst/>
              <a:ahLst/>
              <a:cxnLst/>
              <a:rect l="l" t="t" r="r" b="b"/>
              <a:pathLst>
                <a:path w="80010" h="94614">
                  <a:moveTo>
                    <a:pt x="79438" y="94513"/>
                  </a:moveTo>
                  <a:lnTo>
                    <a:pt x="42582" y="67138"/>
                  </a:lnTo>
                  <a:lnTo>
                    <a:pt x="15387" y="40505"/>
                  </a:lnTo>
                  <a:lnTo>
                    <a:pt x="358" y="17555"/>
                  </a:lnTo>
                  <a:lnTo>
                    <a:pt x="0" y="1231"/>
                  </a:lnTo>
                  <a:lnTo>
                    <a:pt x="279" y="800"/>
                  </a:lnTo>
                  <a:lnTo>
                    <a:pt x="584" y="381"/>
                  </a:lnTo>
                  <a:lnTo>
                    <a:pt x="939" y="0"/>
                  </a:lnTo>
                </a:path>
              </a:pathLst>
            </a:custGeom>
            <a:ln w="25400">
              <a:solidFill>
                <a:srgbClr val="000000"/>
              </a:solidFill>
            </a:ln>
          </p:spPr>
          <p:txBody>
            <a:bodyPr wrap="square" lIns="0" tIns="0" rIns="0" bIns="0" rtlCol="0"/>
            <a:lstStyle/>
            <a:p>
              <a:endParaRPr/>
            </a:p>
          </p:txBody>
        </p:sp>
        <p:sp>
          <p:nvSpPr>
            <p:cNvPr id="44" name="object 44"/>
            <p:cNvSpPr/>
            <p:nvPr/>
          </p:nvSpPr>
          <p:spPr>
            <a:xfrm>
              <a:off x="2305483" y="3657081"/>
              <a:ext cx="136525" cy="26670"/>
            </a:xfrm>
            <a:custGeom>
              <a:avLst/>
              <a:gdLst/>
              <a:ahLst/>
              <a:cxnLst/>
              <a:rect l="l" t="t" r="r" b="b"/>
              <a:pathLst>
                <a:path w="136525" h="26670">
                  <a:moveTo>
                    <a:pt x="136131" y="3200"/>
                  </a:moveTo>
                  <a:lnTo>
                    <a:pt x="112844" y="21097"/>
                  </a:lnTo>
                  <a:lnTo>
                    <a:pt x="79614" y="26465"/>
                  </a:lnTo>
                  <a:lnTo>
                    <a:pt x="40610" y="19400"/>
                  </a:lnTo>
                  <a:lnTo>
                    <a:pt x="0" y="0"/>
                  </a:lnTo>
                </a:path>
              </a:pathLst>
            </a:custGeom>
            <a:ln w="25399">
              <a:solidFill>
                <a:srgbClr val="000000"/>
              </a:solidFill>
            </a:ln>
          </p:spPr>
          <p:txBody>
            <a:bodyPr wrap="square" lIns="0" tIns="0" rIns="0" bIns="0" rtlCol="0"/>
            <a:lstStyle/>
            <a:p>
              <a:endParaRPr/>
            </a:p>
          </p:txBody>
        </p:sp>
        <p:sp>
          <p:nvSpPr>
            <p:cNvPr id="45" name="object 45"/>
            <p:cNvSpPr/>
            <p:nvPr/>
          </p:nvSpPr>
          <p:spPr>
            <a:xfrm>
              <a:off x="2341316" y="3593095"/>
              <a:ext cx="67310" cy="126364"/>
            </a:xfrm>
            <a:custGeom>
              <a:avLst/>
              <a:gdLst/>
              <a:ahLst/>
              <a:cxnLst/>
              <a:rect l="l" t="t" r="r" b="b"/>
              <a:pathLst>
                <a:path w="67310" h="126364">
                  <a:moveTo>
                    <a:pt x="0" y="0"/>
                  </a:moveTo>
                  <a:lnTo>
                    <a:pt x="36059" y="30210"/>
                  </a:lnTo>
                  <a:lnTo>
                    <a:pt x="58659" y="63469"/>
                  </a:lnTo>
                  <a:lnTo>
                    <a:pt x="67284" y="96721"/>
                  </a:lnTo>
                  <a:lnTo>
                    <a:pt x="60096" y="126060"/>
                  </a:lnTo>
                </a:path>
              </a:pathLst>
            </a:custGeom>
            <a:ln w="25400">
              <a:solidFill>
                <a:srgbClr val="000000"/>
              </a:solidFill>
            </a:ln>
          </p:spPr>
          <p:txBody>
            <a:bodyPr wrap="square" lIns="0" tIns="0" rIns="0" bIns="0" rtlCol="0"/>
            <a:lstStyle/>
            <a:p>
              <a:endParaRPr/>
            </a:p>
          </p:txBody>
        </p:sp>
        <p:sp>
          <p:nvSpPr>
            <p:cNvPr id="46" name="object 46"/>
            <p:cNvSpPr/>
            <p:nvPr/>
          </p:nvSpPr>
          <p:spPr>
            <a:xfrm>
              <a:off x="2447368" y="3383549"/>
              <a:ext cx="41910" cy="121285"/>
            </a:xfrm>
            <a:custGeom>
              <a:avLst/>
              <a:gdLst/>
              <a:ahLst/>
              <a:cxnLst/>
              <a:rect l="l" t="t" r="r" b="b"/>
              <a:pathLst>
                <a:path w="41910" h="121285">
                  <a:moveTo>
                    <a:pt x="6825" y="121069"/>
                  </a:moveTo>
                  <a:lnTo>
                    <a:pt x="0" y="105480"/>
                  </a:lnTo>
                  <a:lnTo>
                    <a:pt x="4163" y="77760"/>
                  </a:lnTo>
                  <a:lnTo>
                    <a:pt x="18210" y="41760"/>
                  </a:lnTo>
                  <a:lnTo>
                    <a:pt x="41039" y="1333"/>
                  </a:lnTo>
                  <a:lnTo>
                    <a:pt x="41331" y="889"/>
                  </a:lnTo>
                  <a:lnTo>
                    <a:pt x="41623" y="444"/>
                  </a:lnTo>
                  <a:lnTo>
                    <a:pt x="41915" y="0"/>
                  </a:lnTo>
                </a:path>
              </a:pathLst>
            </a:custGeom>
            <a:ln w="25400">
              <a:solidFill>
                <a:srgbClr val="000000"/>
              </a:solidFill>
            </a:ln>
          </p:spPr>
          <p:txBody>
            <a:bodyPr wrap="square" lIns="0" tIns="0" rIns="0" bIns="0" rtlCol="0"/>
            <a:lstStyle/>
            <a:p>
              <a:endParaRPr/>
            </a:p>
          </p:txBody>
        </p:sp>
        <p:sp>
          <p:nvSpPr>
            <p:cNvPr id="47" name="object 47"/>
            <p:cNvSpPr/>
            <p:nvPr/>
          </p:nvSpPr>
          <p:spPr>
            <a:xfrm>
              <a:off x="2092114" y="3745149"/>
              <a:ext cx="121285" cy="41910"/>
            </a:xfrm>
            <a:custGeom>
              <a:avLst/>
              <a:gdLst/>
              <a:ahLst/>
              <a:cxnLst/>
              <a:rect l="l" t="t" r="r" b="b"/>
              <a:pathLst>
                <a:path w="121285" h="41910">
                  <a:moveTo>
                    <a:pt x="0" y="6825"/>
                  </a:moveTo>
                  <a:lnTo>
                    <a:pt x="15588" y="0"/>
                  </a:lnTo>
                  <a:lnTo>
                    <a:pt x="43308" y="4163"/>
                  </a:lnTo>
                  <a:lnTo>
                    <a:pt x="79308" y="18210"/>
                  </a:lnTo>
                  <a:lnTo>
                    <a:pt x="119735" y="41039"/>
                  </a:lnTo>
                  <a:lnTo>
                    <a:pt x="120180" y="41331"/>
                  </a:lnTo>
                  <a:lnTo>
                    <a:pt x="120624" y="41623"/>
                  </a:lnTo>
                  <a:lnTo>
                    <a:pt x="121069" y="41915"/>
                  </a:lnTo>
                </a:path>
              </a:pathLst>
            </a:custGeom>
            <a:ln w="25400">
              <a:solidFill>
                <a:srgbClr val="000000"/>
              </a:solidFill>
            </a:ln>
          </p:spPr>
          <p:txBody>
            <a:bodyPr wrap="square" lIns="0" tIns="0" rIns="0" bIns="0" rtlCol="0"/>
            <a:lstStyle/>
            <a:p>
              <a:endParaRPr/>
            </a:p>
          </p:txBody>
        </p:sp>
        <p:sp>
          <p:nvSpPr>
            <p:cNvPr id="48" name="object 48"/>
            <p:cNvSpPr/>
            <p:nvPr/>
          </p:nvSpPr>
          <p:spPr>
            <a:xfrm>
              <a:off x="2091231" y="3753538"/>
              <a:ext cx="80010" cy="95885"/>
            </a:xfrm>
            <a:custGeom>
              <a:avLst/>
              <a:gdLst/>
              <a:ahLst/>
              <a:cxnLst/>
              <a:rect l="l" t="t" r="r" b="b"/>
              <a:pathLst>
                <a:path w="80010" h="95885">
                  <a:moveTo>
                    <a:pt x="79971" y="95465"/>
                  </a:moveTo>
                  <a:lnTo>
                    <a:pt x="42664" y="67817"/>
                  </a:lnTo>
                  <a:lnTo>
                    <a:pt x="15187" y="40641"/>
                  </a:lnTo>
                  <a:lnTo>
                    <a:pt x="110" y="17011"/>
                  </a:lnTo>
                  <a:lnTo>
                    <a:pt x="0" y="0"/>
                  </a:lnTo>
                </a:path>
              </a:pathLst>
            </a:custGeom>
            <a:ln w="25400">
              <a:solidFill>
                <a:srgbClr val="000000"/>
              </a:solidFill>
            </a:ln>
          </p:spPr>
          <p:txBody>
            <a:bodyPr wrap="square" lIns="0" tIns="0" rIns="0" bIns="0" rtlCol="0"/>
            <a:lstStyle/>
            <a:p>
              <a:endParaRPr/>
            </a:p>
          </p:txBody>
        </p:sp>
        <p:sp>
          <p:nvSpPr>
            <p:cNvPr id="49" name="object 49"/>
            <p:cNvSpPr/>
            <p:nvPr/>
          </p:nvSpPr>
          <p:spPr>
            <a:xfrm>
              <a:off x="2171721" y="3847476"/>
              <a:ext cx="138430" cy="26670"/>
            </a:xfrm>
            <a:custGeom>
              <a:avLst/>
              <a:gdLst/>
              <a:ahLst/>
              <a:cxnLst/>
              <a:rect l="l" t="t" r="r" b="b"/>
              <a:pathLst>
                <a:path w="138430" h="26670">
                  <a:moveTo>
                    <a:pt x="137820" y="533"/>
                  </a:moveTo>
                  <a:lnTo>
                    <a:pt x="114530" y="19745"/>
                  </a:lnTo>
                  <a:lnTo>
                    <a:pt x="80897" y="26050"/>
                  </a:lnTo>
                  <a:lnTo>
                    <a:pt x="41270" y="19464"/>
                  </a:lnTo>
                  <a:lnTo>
                    <a:pt x="0" y="0"/>
                  </a:lnTo>
                </a:path>
              </a:pathLst>
            </a:custGeom>
            <a:ln w="25400">
              <a:solidFill>
                <a:srgbClr val="000000"/>
              </a:solidFill>
            </a:ln>
          </p:spPr>
          <p:txBody>
            <a:bodyPr wrap="square" lIns="0" tIns="0" rIns="0" bIns="0" rtlCol="0"/>
            <a:lstStyle/>
            <a:p>
              <a:endParaRPr/>
            </a:p>
          </p:txBody>
        </p:sp>
        <p:sp>
          <p:nvSpPr>
            <p:cNvPr id="50" name="object 50"/>
            <p:cNvSpPr/>
            <p:nvPr/>
          </p:nvSpPr>
          <p:spPr>
            <a:xfrm>
              <a:off x="2050802" y="3808144"/>
              <a:ext cx="83820" cy="19050"/>
            </a:xfrm>
            <a:custGeom>
              <a:avLst/>
              <a:gdLst/>
              <a:ahLst/>
              <a:cxnLst/>
              <a:rect l="l" t="t" r="r" b="b"/>
              <a:pathLst>
                <a:path w="83819" h="19050">
                  <a:moveTo>
                    <a:pt x="0" y="7824"/>
                  </a:moveTo>
                  <a:lnTo>
                    <a:pt x="228" y="7341"/>
                  </a:lnTo>
                  <a:lnTo>
                    <a:pt x="482" y="6872"/>
                  </a:lnTo>
                  <a:lnTo>
                    <a:pt x="774" y="6427"/>
                  </a:lnTo>
                  <a:lnTo>
                    <a:pt x="11426" y="0"/>
                  </a:lnTo>
                  <a:lnTo>
                    <a:pt x="29760" y="22"/>
                  </a:lnTo>
                  <a:lnTo>
                    <a:pt x="54293" y="6275"/>
                  </a:lnTo>
                  <a:lnTo>
                    <a:pt x="83540" y="18543"/>
                  </a:lnTo>
                </a:path>
              </a:pathLst>
            </a:custGeom>
            <a:ln w="25400">
              <a:solidFill>
                <a:srgbClr val="000000"/>
              </a:solidFill>
            </a:ln>
          </p:spPr>
          <p:txBody>
            <a:bodyPr wrap="square" lIns="0" tIns="0" rIns="0" bIns="0" rtlCol="0"/>
            <a:lstStyle/>
            <a:p>
              <a:endParaRPr/>
            </a:p>
          </p:txBody>
        </p:sp>
        <p:sp>
          <p:nvSpPr>
            <p:cNvPr id="51" name="object 51"/>
            <p:cNvSpPr/>
            <p:nvPr/>
          </p:nvSpPr>
          <p:spPr>
            <a:xfrm>
              <a:off x="2051676" y="3813991"/>
              <a:ext cx="78105" cy="96520"/>
            </a:xfrm>
            <a:custGeom>
              <a:avLst/>
              <a:gdLst/>
              <a:ahLst/>
              <a:cxnLst/>
              <a:rect l="l" t="t" r="r" b="b"/>
              <a:pathLst>
                <a:path w="78105" h="96520">
                  <a:moveTo>
                    <a:pt x="78061" y="95923"/>
                  </a:moveTo>
                  <a:lnTo>
                    <a:pt x="41334" y="68331"/>
                  </a:lnTo>
                  <a:lnTo>
                    <a:pt x="14496" y="41127"/>
                  </a:lnTo>
                  <a:lnTo>
                    <a:pt x="0" y="17340"/>
                  </a:lnTo>
                  <a:lnTo>
                    <a:pt x="299" y="0"/>
                  </a:lnTo>
                </a:path>
              </a:pathLst>
            </a:custGeom>
            <a:ln w="25400">
              <a:solidFill>
                <a:srgbClr val="000000"/>
              </a:solidFill>
            </a:ln>
          </p:spPr>
          <p:txBody>
            <a:bodyPr wrap="square" lIns="0" tIns="0" rIns="0" bIns="0" rtlCol="0"/>
            <a:lstStyle/>
            <a:p>
              <a:endParaRPr/>
            </a:p>
          </p:txBody>
        </p:sp>
        <p:sp>
          <p:nvSpPr>
            <p:cNvPr id="52" name="object 52"/>
            <p:cNvSpPr/>
            <p:nvPr/>
          </p:nvSpPr>
          <p:spPr>
            <a:xfrm>
              <a:off x="2208094" y="3783163"/>
              <a:ext cx="68580" cy="128905"/>
            </a:xfrm>
            <a:custGeom>
              <a:avLst/>
              <a:gdLst/>
              <a:ahLst/>
              <a:cxnLst/>
              <a:rect l="l" t="t" r="r" b="b"/>
              <a:pathLst>
                <a:path w="68580" h="128904">
                  <a:moveTo>
                    <a:pt x="0" y="0"/>
                  </a:moveTo>
                  <a:lnTo>
                    <a:pt x="444" y="292"/>
                  </a:lnTo>
                  <a:lnTo>
                    <a:pt x="901" y="571"/>
                  </a:lnTo>
                  <a:lnTo>
                    <a:pt x="1346" y="876"/>
                  </a:lnTo>
                  <a:lnTo>
                    <a:pt x="37016" y="31027"/>
                  </a:lnTo>
                  <a:lnTo>
                    <a:pt x="60044" y="65046"/>
                  </a:lnTo>
                  <a:lnTo>
                    <a:pt x="68524" y="98831"/>
                  </a:lnTo>
                  <a:lnTo>
                    <a:pt x="60553" y="128282"/>
                  </a:lnTo>
                </a:path>
              </a:pathLst>
            </a:custGeom>
            <a:ln w="25400">
              <a:solidFill>
                <a:srgbClr val="000000"/>
              </a:solidFill>
            </a:ln>
          </p:spPr>
          <p:txBody>
            <a:bodyPr wrap="square" lIns="0" tIns="0" rIns="0" bIns="0" rtlCol="0"/>
            <a:lstStyle/>
            <a:p>
              <a:endParaRPr/>
            </a:p>
          </p:txBody>
        </p:sp>
        <p:sp>
          <p:nvSpPr>
            <p:cNvPr id="53" name="object 53"/>
            <p:cNvSpPr/>
            <p:nvPr/>
          </p:nvSpPr>
          <p:spPr>
            <a:xfrm>
              <a:off x="2128845" y="3909378"/>
              <a:ext cx="137160" cy="26670"/>
            </a:xfrm>
            <a:custGeom>
              <a:avLst/>
              <a:gdLst/>
              <a:ahLst/>
              <a:cxnLst/>
              <a:rect l="l" t="t" r="r" b="b"/>
              <a:pathLst>
                <a:path w="137160" h="26670">
                  <a:moveTo>
                    <a:pt x="136982" y="1866"/>
                  </a:moveTo>
                  <a:lnTo>
                    <a:pt x="113378" y="20279"/>
                  </a:lnTo>
                  <a:lnTo>
                    <a:pt x="79883" y="26065"/>
                  </a:lnTo>
                  <a:lnTo>
                    <a:pt x="40691" y="19285"/>
                  </a:lnTo>
                  <a:lnTo>
                    <a:pt x="0" y="0"/>
                  </a:lnTo>
                </a:path>
              </a:pathLst>
            </a:custGeom>
            <a:ln w="25400">
              <a:solidFill>
                <a:srgbClr val="000000"/>
              </a:solidFill>
            </a:ln>
          </p:spPr>
          <p:txBody>
            <a:bodyPr wrap="square" lIns="0" tIns="0" rIns="0" bIns="0" rtlCol="0"/>
            <a:lstStyle/>
            <a:p>
              <a:endParaRPr/>
            </a:p>
          </p:txBody>
        </p:sp>
        <p:sp>
          <p:nvSpPr>
            <p:cNvPr id="54" name="object 54"/>
            <p:cNvSpPr/>
            <p:nvPr/>
          </p:nvSpPr>
          <p:spPr>
            <a:xfrm>
              <a:off x="2113024" y="3826503"/>
              <a:ext cx="41275" cy="124460"/>
            </a:xfrm>
            <a:custGeom>
              <a:avLst/>
              <a:gdLst/>
              <a:ahLst/>
              <a:cxnLst/>
              <a:rect l="l" t="t" r="r" b="b"/>
              <a:pathLst>
                <a:path w="41275" h="124460">
                  <a:moveTo>
                    <a:pt x="27520" y="0"/>
                  </a:moveTo>
                  <a:lnTo>
                    <a:pt x="29895" y="215"/>
                  </a:lnTo>
                  <a:lnTo>
                    <a:pt x="32004" y="901"/>
                  </a:lnTo>
                  <a:lnTo>
                    <a:pt x="33794" y="2057"/>
                  </a:lnTo>
                  <a:lnTo>
                    <a:pt x="41124" y="17977"/>
                  </a:lnTo>
                  <a:lnTo>
                    <a:pt x="37376" y="45967"/>
                  </a:lnTo>
                  <a:lnTo>
                    <a:pt x="23607" y="82149"/>
                  </a:lnTo>
                  <a:lnTo>
                    <a:pt x="876" y="122643"/>
                  </a:lnTo>
                  <a:lnTo>
                    <a:pt x="584" y="123088"/>
                  </a:lnTo>
                  <a:lnTo>
                    <a:pt x="292" y="123532"/>
                  </a:lnTo>
                  <a:lnTo>
                    <a:pt x="0" y="123990"/>
                  </a:lnTo>
                </a:path>
              </a:pathLst>
            </a:custGeom>
            <a:ln w="25400">
              <a:solidFill>
                <a:srgbClr val="000000"/>
              </a:solidFill>
            </a:ln>
          </p:spPr>
          <p:txBody>
            <a:bodyPr wrap="square" lIns="0" tIns="0" rIns="0" bIns="0" rtlCol="0"/>
            <a:lstStyle/>
            <a:p>
              <a:endParaRPr/>
            </a:p>
          </p:txBody>
        </p:sp>
        <p:sp>
          <p:nvSpPr>
            <p:cNvPr id="55" name="object 55"/>
            <p:cNvSpPr/>
            <p:nvPr/>
          </p:nvSpPr>
          <p:spPr>
            <a:xfrm>
              <a:off x="2059686" y="3947922"/>
              <a:ext cx="47625" cy="73660"/>
            </a:xfrm>
            <a:custGeom>
              <a:avLst/>
              <a:gdLst/>
              <a:ahLst/>
              <a:cxnLst/>
              <a:rect l="l" t="t" r="r" b="b"/>
              <a:pathLst>
                <a:path w="47625" h="73660">
                  <a:moveTo>
                    <a:pt x="0" y="73151"/>
                  </a:moveTo>
                  <a:lnTo>
                    <a:pt x="47244" y="0"/>
                  </a:lnTo>
                </a:path>
              </a:pathLst>
            </a:custGeom>
            <a:ln w="25908">
              <a:solidFill>
                <a:srgbClr val="000000"/>
              </a:solidFill>
            </a:ln>
          </p:spPr>
          <p:txBody>
            <a:bodyPr wrap="square" lIns="0" tIns="0" rIns="0" bIns="0" rtlCol="0"/>
            <a:lstStyle/>
            <a:p>
              <a:endParaRPr/>
            </a:p>
          </p:txBody>
        </p:sp>
        <p:sp>
          <p:nvSpPr>
            <p:cNvPr id="56" name="object 56"/>
            <p:cNvSpPr/>
            <p:nvPr/>
          </p:nvSpPr>
          <p:spPr>
            <a:xfrm>
              <a:off x="2178653" y="3617615"/>
              <a:ext cx="123189" cy="41275"/>
            </a:xfrm>
            <a:custGeom>
              <a:avLst/>
              <a:gdLst/>
              <a:ahLst/>
              <a:cxnLst/>
              <a:rect l="l" t="t" r="r" b="b"/>
              <a:pathLst>
                <a:path w="123189" h="41275">
                  <a:moveTo>
                    <a:pt x="0" y="8752"/>
                  </a:moveTo>
                  <a:lnTo>
                    <a:pt x="241" y="8256"/>
                  </a:lnTo>
                  <a:lnTo>
                    <a:pt x="495" y="7774"/>
                  </a:lnTo>
                  <a:lnTo>
                    <a:pt x="800" y="7329"/>
                  </a:lnTo>
                  <a:lnTo>
                    <a:pt x="16710" y="0"/>
                  </a:lnTo>
                  <a:lnTo>
                    <a:pt x="44689" y="3745"/>
                  </a:lnTo>
                  <a:lnTo>
                    <a:pt x="80858" y="17506"/>
                  </a:lnTo>
                  <a:lnTo>
                    <a:pt x="121335" y="40222"/>
                  </a:lnTo>
                  <a:lnTo>
                    <a:pt x="121805" y="40527"/>
                  </a:lnTo>
                  <a:lnTo>
                    <a:pt x="122250" y="40819"/>
                  </a:lnTo>
                  <a:lnTo>
                    <a:pt x="122707" y="41124"/>
                  </a:lnTo>
                </a:path>
              </a:pathLst>
            </a:custGeom>
            <a:ln w="25400">
              <a:solidFill>
                <a:srgbClr val="000000"/>
              </a:solidFill>
            </a:ln>
          </p:spPr>
          <p:txBody>
            <a:bodyPr wrap="square" lIns="0" tIns="0" rIns="0" bIns="0" rtlCol="0"/>
            <a:lstStyle/>
            <a:p>
              <a:endParaRPr/>
            </a:p>
          </p:txBody>
        </p:sp>
        <p:sp>
          <p:nvSpPr>
            <p:cNvPr id="57" name="object 57"/>
            <p:cNvSpPr/>
            <p:nvPr/>
          </p:nvSpPr>
          <p:spPr>
            <a:xfrm>
              <a:off x="2178544" y="3626538"/>
              <a:ext cx="80010" cy="95885"/>
            </a:xfrm>
            <a:custGeom>
              <a:avLst/>
              <a:gdLst/>
              <a:ahLst/>
              <a:cxnLst/>
              <a:rect l="l" t="t" r="r" b="b"/>
              <a:pathLst>
                <a:path w="80010" h="95885">
                  <a:moveTo>
                    <a:pt x="79971" y="95465"/>
                  </a:moveTo>
                  <a:lnTo>
                    <a:pt x="42664" y="67817"/>
                  </a:lnTo>
                  <a:lnTo>
                    <a:pt x="15187" y="40641"/>
                  </a:lnTo>
                  <a:lnTo>
                    <a:pt x="110" y="17011"/>
                  </a:lnTo>
                  <a:lnTo>
                    <a:pt x="0" y="0"/>
                  </a:lnTo>
                </a:path>
              </a:pathLst>
            </a:custGeom>
            <a:ln w="25400">
              <a:solidFill>
                <a:srgbClr val="000000"/>
              </a:solidFill>
            </a:ln>
          </p:spPr>
          <p:txBody>
            <a:bodyPr wrap="square" lIns="0" tIns="0" rIns="0" bIns="0" rtlCol="0"/>
            <a:lstStyle/>
            <a:p>
              <a:endParaRPr/>
            </a:p>
          </p:txBody>
        </p:sp>
        <p:sp>
          <p:nvSpPr>
            <p:cNvPr id="58" name="object 58"/>
            <p:cNvSpPr/>
            <p:nvPr/>
          </p:nvSpPr>
          <p:spPr>
            <a:xfrm>
              <a:off x="2259453" y="3722176"/>
              <a:ext cx="136525" cy="26670"/>
            </a:xfrm>
            <a:custGeom>
              <a:avLst/>
              <a:gdLst/>
              <a:ahLst/>
              <a:cxnLst/>
              <a:rect l="l" t="t" r="r" b="b"/>
              <a:pathLst>
                <a:path w="136525" h="26670">
                  <a:moveTo>
                    <a:pt x="136118" y="3200"/>
                  </a:moveTo>
                  <a:lnTo>
                    <a:pt x="112833" y="21090"/>
                  </a:lnTo>
                  <a:lnTo>
                    <a:pt x="79608" y="26455"/>
                  </a:lnTo>
                  <a:lnTo>
                    <a:pt x="40608" y="19393"/>
                  </a:lnTo>
                  <a:lnTo>
                    <a:pt x="0" y="0"/>
                  </a:lnTo>
                </a:path>
              </a:pathLst>
            </a:custGeom>
            <a:ln w="25399">
              <a:solidFill>
                <a:srgbClr val="000000"/>
              </a:solidFill>
            </a:ln>
          </p:spPr>
          <p:txBody>
            <a:bodyPr wrap="square" lIns="0" tIns="0" rIns="0" bIns="0" rtlCol="0"/>
            <a:lstStyle/>
            <a:p>
              <a:endParaRPr/>
            </a:p>
          </p:txBody>
        </p:sp>
        <p:sp>
          <p:nvSpPr>
            <p:cNvPr id="59" name="object 59"/>
            <p:cNvSpPr/>
            <p:nvPr/>
          </p:nvSpPr>
          <p:spPr>
            <a:xfrm>
              <a:off x="2296868" y="3658180"/>
              <a:ext cx="67310" cy="126364"/>
            </a:xfrm>
            <a:custGeom>
              <a:avLst/>
              <a:gdLst/>
              <a:ahLst/>
              <a:cxnLst/>
              <a:rect l="l" t="t" r="r" b="b"/>
              <a:pathLst>
                <a:path w="67310" h="126364">
                  <a:moveTo>
                    <a:pt x="0" y="0"/>
                  </a:moveTo>
                  <a:lnTo>
                    <a:pt x="35254" y="29691"/>
                  </a:lnTo>
                  <a:lnTo>
                    <a:pt x="58270" y="63222"/>
                  </a:lnTo>
                  <a:lnTo>
                    <a:pt x="67176" y="96660"/>
                  </a:lnTo>
                  <a:lnTo>
                    <a:pt x="60096" y="126072"/>
                  </a:lnTo>
                </a:path>
              </a:pathLst>
            </a:custGeom>
            <a:ln w="25400">
              <a:solidFill>
                <a:srgbClr val="000000"/>
              </a:solidFill>
            </a:ln>
          </p:spPr>
          <p:txBody>
            <a:bodyPr wrap="square" lIns="0" tIns="0" rIns="0" bIns="0" rtlCol="0"/>
            <a:lstStyle/>
            <a:p>
              <a:endParaRPr/>
            </a:p>
          </p:txBody>
        </p:sp>
        <p:sp>
          <p:nvSpPr>
            <p:cNvPr id="60" name="object 60"/>
            <p:cNvSpPr/>
            <p:nvPr/>
          </p:nvSpPr>
          <p:spPr>
            <a:xfrm>
              <a:off x="2134203" y="3682703"/>
              <a:ext cx="123189" cy="41275"/>
            </a:xfrm>
            <a:custGeom>
              <a:avLst/>
              <a:gdLst/>
              <a:ahLst/>
              <a:cxnLst/>
              <a:rect l="l" t="t" r="r" b="b"/>
              <a:pathLst>
                <a:path w="123189" h="41275">
                  <a:moveTo>
                    <a:pt x="0" y="8752"/>
                  </a:moveTo>
                  <a:lnTo>
                    <a:pt x="241" y="8256"/>
                  </a:lnTo>
                  <a:lnTo>
                    <a:pt x="495" y="7774"/>
                  </a:lnTo>
                  <a:lnTo>
                    <a:pt x="800" y="7329"/>
                  </a:lnTo>
                  <a:lnTo>
                    <a:pt x="16710" y="0"/>
                  </a:lnTo>
                  <a:lnTo>
                    <a:pt x="44689" y="3745"/>
                  </a:lnTo>
                  <a:lnTo>
                    <a:pt x="80858" y="17506"/>
                  </a:lnTo>
                  <a:lnTo>
                    <a:pt x="121335" y="40222"/>
                  </a:lnTo>
                  <a:lnTo>
                    <a:pt x="121805" y="40527"/>
                  </a:lnTo>
                  <a:lnTo>
                    <a:pt x="122250" y="40819"/>
                  </a:lnTo>
                  <a:lnTo>
                    <a:pt x="122707" y="41124"/>
                  </a:lnTo>
                </a:path>
              </a:pathLst>
            </a:custGeom>
            <a:ln w="25400">
              <a:solidFill>
                <a:srgbClr val="000000"/>
              </a:solidFill>
            </a:ln>
          </p:spPr>
          <p:txBody>
            <a:bodyPr wrap="square" lIns="0" tIns="0" rIns="0" bIns="0" rtlCol="0"/>
            <a:lstStyle/>
            <a:p>
              <a:endParaRPr/>
            </a:p>
          </p:txBody>
        </p:sp>
        <p:sp>
          <p:nvSpPr>
            <p:cNvPr id="61" name="object 61"/>
            <p:cNvSpPr/>
            <p:nvPr/>
          </p:nvSpPr>
          <p:spPr>
            <a:xfrm>
              <a:off x="2133691" y="3690226"/>
              <a:ext cx="78740" cy="95885"/>
            </a:xfrm>
            <a:custGeom>
              <a:avLst/>
              <a:gdLst/>
              <a:ahLst/>
              <a:cxnLst/>
              <a:rect l="l" t="t" r="r" b="b"/>
              <a:pathLst>
                <a:path w="78739" h="95885">
                  <a:moveTo>
                    <a:pt x="78574" y="95846"/>
                  </a:moveTo>
                  <a:lnTo>
                    <a:pt x="41790" y="68365"/>
                  </a:lnTo>
                  <a:lnTo>
                    <a:pt x="14779" y="41443"/>
                  </a:lnTo>
                  <a:lnTo>
                    <a:pt x="22" y="18069"/>
                  </a:lnTo>
                  <a:lnTo>
                    <a:pt x="0" y="1231"/>
                  </a:lnTo>
                  <a:lnTo>
                    <a:pt x="279" y="800"/>
                  </a:lnTo>
                  <a:lnTo>
                    <a:pt x="584" y="380"/>
                  </a:lnTo>
                  <a:lnTo>
                    <a:pt x="927" y="0"/>
                  </a:lnTo>
                </a:path>
              </a:pathLst>
            </a:custGeom>
            <a:ln w="25400">
              <a:solidFill>
                <a:srgbClr val="000000"/>
              </a:solidFill>
            </a:ln>
          </p:spPr>
          <p:txBody>
            <a:bodyPr wrap="square" lIns="0" tIns="0" rIns="0" bIns="0" rtlCol="0"/>
            <a:lstStyle/>
            <a:p>
              <a:endParaRPr/>
            </a:p>
          </p:txBody>
        </p:sp>
        <p:sp>
          <p:nvSpPr>
            <p:cNvPr id="62" name="object 62"/>
            <p:cNvSpPr/>
            <p:nvPr/>
          </p:nvSpPr>
          <p:spPr>
            <a:xfrm>
              <a:off x="2216171" y="3785563"/>
              <a:ext cx="138430" cy="26670"/>
            </a:xfrm>
            <a:custGeom>
              <a:avLst/>
              <a:gdLst/>
              <a:ahLst/>
              <a:cxnLst/>
              <a:rect l="l" t="t" r="r" b="b"/>
              <a:pathLst>
                <a:path w="138430" h="26670">
                  <a:moveTo>
                    <a:pt x="137820" y="533"/>
                  </a:moveTo>
                  <a:lnTo>
                    <a:pt x="114523" y="19750"/>
                  </a:lnTo>
                  <a:lnTo>
                    <a:pt x="80887" y="26055"/>
                  </a:lnTo>
                  <a:lnTo>
                    <a:pt x="41263" y="19466"/>
                  </a:lnTo>
                  <a:lnTo>
                    <a:pt x="0" y="0"/>
                  </a:lnTo>
                </a:path>
              </a:pathLst>
            </a:custGeom>
            <a:ln w="25399">
              <a:solidFill>
                <a:srgbClr val="000000"/>
              </a:solidFill>
            </a:ln>
          </p:spPr>
          <p:txBody>
            <a:bodyPr wrap="square" lIns="0" tIns="0" rIns="0" bIns="0" rtlCol="0"/>
            <a:lstStyle/>
            <a:p>
              <a:endParaRPr/>
            </a:p>
          </p:txBody>
        </p:sp>
        <p:sp>
          <p:nvSpPr>
            <p:cNvPr id="63" name="object 63"/>
            <p:cNvSpPr/>
            <p:nvPr/>
          </p:nvSpPr>
          <p:spPr>
            <a:xfrm>
              <a:off x="2252544" y="3721251"/>
              <a:ext cx="68580" cy="128905"/>
            </a:xfrm>
            <a:custGeom>
              <a:avLst/>
              <a:gdLst/>
              <a:ahLst/>
              <a:cxnLst/>
              <a:rect l="l" t="t" r="r" b="b"/>
              <a:pathLst>
                <a:path w="68580" h="128904">
                  <a:moveTo>
                    <a:pt x="0" y="0"/>
                  </a:moveTo>
                  <a:lnTo>
                    <a:pt x="444" y="292"/>
                  </a:lnTo>
                  <a:lnTo>
                    <a:pt x="901" y="571"/>
                  </a:lnTo>
                  <a:lnTo>
                    <a:pt x="1346" y="876"/>
                  </a:lnTo>
                  <a:lnTo>
                    <a:pt x="37016" y="31027"/>
                  </a:lnTo>
                  <a:lnTo>
                    <a:pt x="60044" y="65046"/>
                  </a:lnTo>
                  <a:lnTo>
                    <a:pt x="68524" y="98831"/>
                  </a:lnTo>
                  <a:lnTo>
                    <a:pt x="60553" y="128282"/>
                  </a:lnTo>
                </a:path>
              </a:pathLst>
            </a:custGeom>
            <a:ln w="25400">
              <a:solidFill>
                <a:srgbClr val="000000"/>
              </a:solidFill>
            </a:ln>
          </p:spPr>
          <p:txBody>
            <a:bodyPr wrap="square" lIns="0" tIns="0" rIns="0" bIns="0" rtlCol="0"/>
            <a:lstStyle/>
            <a:p>
              <a:endParaRPr/>
            </a:p>
          </p:txBody>
        </p:sp>
        <p:sp>
          <p:nvSpPr>
            <p:cNvPr id="64" name="object 64"/>
            <p:cNvSpPr/>
            <p:nvPr/>
          </p:nvSpPr>
          <p:spPr>
            <a:xfrm>
              <a:off x="2893085" y="3772970"/>
              <a:ext cx="74295" cy="101600"/>
            </a:xfrm>
            <a:custGeom>
              <a:avLst/>
              <a:gdLst/>
              <a:ahLst/>
              <a:cxnLst/>
              <a:rect l="l" t="t" r="r" b="b"/>
              <a:pathLst>
                <a:path w="74294" h="101600">
                  <a:moveTo>
                    <a:pt x="71627" y="0"/>
                  </a:moveTo>
                  <a:lnTo>
                    <a:pt x="71983" y="381"/>
                  </a:lnTo>
                  <a:lnTo>
                    <a:pt x="72313" y="787"/>
                  </a:lnTo>
                  <a:lnTo>
                    <a:pt x="72618" y="1206"/>
                  </a:lnTo>
                  <a:lnTo>
                    <a:pt x="73877" y="18637"/>
                  </a:lnTo>
                  <a:lnTo>
                    <a:pt x="60636" y="43240"/>
                  </a:lnTo>
                  <a:lnTo>
                    <a:pt x="35231" y="71801"/>
                  </a:lnTo>
                  <a:lnTo>
                    <a:pt x="0" y="101104"/>
                  </a:lnTo>
                </a:path>
              </a:pathLst>
            </a:custGeom>
            <a:ln w="25400">
              <a:solidFill>
                <a:srgbClr val="000000"/>
              </a:solidFill>
            </a:ln>
          </p:spPr>
          <p:txBody>
            <a:bodyPr wrap="square" lIns="0" tIns="0" rIns="0" bIns="0" rtlCol="0"/>
            <a:lstStyle/>
            <a:p>
              <a:endParaRPr/>
            </a:p>
          </p:txBody>
        </p:sp>
        <p:sp>
          <p:nvSpPr>
            <p:cNvPr id="65" name="object 65"/>
            <p:cNvSpPr/>
            <p:nvPr/>
          </p:nvSpPr>
          <p:spPr>
            <a:xfrm>
              <a:off x="2847995" y="3763679"/>
              <a:ext cx="117475" cy="45085"/>
            </a:xfrm>
            <a:custGeom>
              <a:avLst/>
              <a:gdLst/>
              <a:ahLst/>
              <a:cxnLst/>
              <a:rect l="l" t="t" r="r" b="b"/>
              <a:pathLst>
                <a:path w="117475" h="45085">
                  <a:moveTo>
                    <a:pt x="0" y="44796"/>
                  </a:moveTo>
                  <a:lnTo>
                    <a:pt x="38753" y="20341"/>
                  </a:lnTo>
                  <a:lnTo>
                    <a:pt x="73763" y="4999"/>
                  </a:lnTo>
                  <a:lnTo>
                    <a:pt x="101250" y="0"/>
                  </a:lnTo>
                  <a:lnTo>
                    <a:pt x="117436" y="6569"/>
                  </a:lnTo>
                </a:path>
              </a:pathLst>
            </a:custGeom>
            <a:ln w="25400">
              <a:solidFill>
                <a:srgbClr val="000000"/>
              </a:solidFill>
            </a:ln>
          </p:spPr>
          <p:txBody>
            <a:bodyPr wrap="square" lIns="0" tIns="0" rIns="0" bIns="0" rtlCol="0"/>
            <a:lstStyle/>
            <a:p>
              <a:endParaRPr/>
            </a:p>
          </p:txBody>
        </p:sp>
        <p:sp>
          <p:nvSpPr>
            <p:cNvPr id="66" name="object 66"/>
            <p:cNvSpPr/>
            <p:nvPr/>
          </p:nvSpPr>
          <p:spPr>
            <a:xfrm>
              <a:off x="2801968" y="3941219"/>
              <a:ext cx="100330" cy="20320"/>
            </a:xfrm>
            <a:custGeom>
              <a:avLst/>
              <a:gdLst/>
              <a:ahLst/>
              <a:cxnLst/>
              <a:rect l="l" t="t" r="r" b="b"/>
              <a:pathLst>
                <a:path w="100330" h="20320">
                  <a:moveTo>
                    <a:pt x="100228" y="9601"/>
                  </a:moveTo>
                  <a:lnTo>
                    <a:pt x="69287" y="18825"/>
                  </a:lnTo>
                  <a:lnTo>
                    <a:pt x="41103" y="20188"/>
                  </a:lnTo>
                  <a:lnTo>
                    <a:pt x="17425" y="13857"/>
                  </a:lnTo>
                  <a:lnTo>
                    <a:pt x="0" y="0"/>
                  </a:lnTo>
                </a:path>
              </a:pathLst>
            </a:custGeom>
            <a:ln w="25399">
              <a:solidFill>
                <a:srgbClr val="000000"/>
              </a:solidFill>
            </a:ln>
          </p:spPr>
          <p:txBody>
            <a:bodyPr wrap="square" lIns="0" tIns="0" rIns="0" bIns="0" rtlCol="0"/>
            <a:lstStyle/>
            <a:p>
              <a:endParaRPr/>
            </a:p>
          </p:txBody>
        </p:sp>
        <p:sp>
          <p:nvSpPr>
            <p:cNvPr id="67" name="object 67"/>
            <p:cNvSpPr/>
            <p:nvPr/>
          </p:nvSpPr>
          <p:spPr>
            <a:xfrm>
              <a:off x="2787230" y="3808774"/>
              <a:ext cx="60325" cy="126364"/>
            </a:xfrm>
            <a:custGeom>
              <a:avLst/>
              <a:gdLst/>
              <a:ahLst/>
              <a:cxnLst/>
              <a:rect l="l" t="t" r="r" b="b"/>
              <a:pathLst>
                <a:path w="60325" h="126364">
                  <a:moveTo>
                    <a:pt x="8358" y="125933"/>
                  </a:moveTo>
                  <a:lnTo>
                    <a:pt x="0" y="97789"/>
                  </a:lnTo>
                  <a:lnTo>
                    <a:pt x="6899" y="64847"/>
                  </a:lnTo>
                  <a:lnTo>
                    <a:pt x="27469" y="30965"/>
                  </a:lnTo>
                  <a:lnTo>
                    <a:pt x="60123" y="0"/>
                  </a:lnTo>
                </a:path>
              </a:pathLst>
            </a:custGeom>
            <a:ln w="25400">
              <a:solidFill>
                <a:srgbClr val="000000"/>
              </a:solidFill>
            </a:ln>
          </p:spPr>
          <p:txBody>
            <a:bodyPr wrap="square" lIns="0" tIns="0" rIns="0" bIns="0" rtlCol="0"/>
            <a:lstStyle/>
            <a:p>
              <a:endParaRPr/>
            </a:p>
          </p:txBody>
        </p:sp>
        <p:sp>
          <p:nvSpPr>
            <p:cNvPr id="68" name="object 68"/>
            <p:cNvSpPr/>
            <p:nvPr/>
          </p:nvSpPr>
          <p:spPr>
            <a:xfrm>
              <a:off x="2754231" y="3866302"/>
              <a:ext cx="139700" cy="32384"/>
            </a:xfrm>
            <a:custGeom>
              <a:avLst/>
              <a:gdLst/>
              <a:ahLst/>
              <a:cxnLst/>
              <a:rect l="l" t="t" r="r" b="b"/>
              <a:pathLst>
                <a:path w="139700" h="32385">
                  <a:moveTo>
                    <a:pt x="139230" y="0"/>
                  </a:moveTo>
                  <a:lnTo>
                    <a:pt x="138810" y="304"/>
                  </a:lnTo>
                  <a:lnTo>
                    <a:pt x="138391" y="622"/>
                  </a:lnTo>
                  <a:lnTo>
                    <a:pt x="137960" y="927"/>
                  </a:lnTo>
                  <a:lnTo>
                    <a:pt x="98103" y="22839"/>
                  </a:lnTo>
                  <a:lnTo>
                    <a:pt x="58954" y="32019"/>
                  </a:lnTo>
                  <a:lnTo>
                    <a:pt x="24819" y="28155"/>
                  </a:lnTo>
                  <a:lnTo>
                    <a:pt x="0" y="10934"/>
                  </a:lnTo>
                </a:path>
              </a:pathLst>
            </a:custGeom>
            <a:ln w="25400">
              <a:solidFill>
                <a:srgbClr val="000000"/>
              </a:solidFill>
            </a:ln>
          </p:spPr>
          <p:txBody>
            <a:bodyPr wrap="square" lIns="0" tIns="0" rIns="0" bIns="0" rtlCol="0"/>
            <a:lstStyle/>
            <a:p>
              <a:endParaRPr/>
            </a:p>
          </p:txBody>
        </p:sp>
        <p:sp>
          <p:nvSpPr>
            <p:cNvPr id="69" name="object 69"/>
            <p:cNvSpPr/>
            <p:nvPr/>
          </p:nvSpPr>
          <p:spPr>
            <a:xfrm>
              <a:off x="2847343" y="3708544"/>
              <a:ext cx="76835" cy="103505"/>
            </a:xfrm>
            <a:custGeom>
              <a:avLst/>
              <a:gdLst/>
              <a:ahLst/>
              <a:cxnLst/>
              <a:rect l="l" t="t" r="r" b="b"/>
              <a:pathLst>
                <a:path w="76835" h="103504">
                  <a:moveTo>
                    <a:pt x="74193" y="0"/>
                  </a:moveTo>
                  <a:lnTo>
                    <a:pt x="74574" y="393"/>
                  </a:lnTo>
                  <a:lnTo>
                    <a:pt x="74917" y="812"/>
                  </a:lnTo>
                  <a:lnTo>
                    <a:pt x="75247" y="1257"/>
                  </a:lnTo>
                  <a:lnTo>
                    <a:pt x="76381" y="18740"/>
                  </a:lnTo>
                  <a:lnTo>
                    <a:pt x="62853" y="43521"/>
                  </a:lnTo>
                  <a:lnTo>
                    <a:pt x="37040" y="72357"/>
                  </a:lnTo>
                  <a:lnTo>
                    <a:pt x="1320" y="102006"/>
                  </a:lnTo>
                  <a:lnTo>
                    <a:pt x="876" y="102323"/>
                  </a:lnTo>
                  <a:lnTo>
                    <a:pt x="444" y="102641"/>
                  </a:lnTo>
                  <a:lnTo>
                    <a:pt x="0" y="102958"/>
                  </a:lnTo>
                </a:path>
              </a:pathLst>
            </a:custGeom>
            <a:ln w="25400">
              <a:solidFill>
                <a:srgbClr val="000000"/>
              </a:solidFill>
            </a:ln>
          </p:spPr>
          <p:txBody>
            <a:bodyPr wrap="square" lIns="0" tIns="0" rIns="0" bIns="0" rtlCol="0"/>
            <a:lstStyle/>
            <a:p>
              <a:endParaRPr/>
            </a:p>
          </p:txBody>
        </p:sp>
        <p:sp>
          <p:nvSpPr>
            <p:cNvPr id="70" name="object 70"/>
            <p:cNvSpPr/>
            <p:nvPr/>
          </p:nvSpPr>
          <p:spPr>
            <a:xfrm>
              <a:off x="2801957" y="3703354"/>
              <a:ext cx="117475" cy="45085"/>
            </a:xfrm>
            <a:custGeom>
              <a:avLst/>
              <a:gdLst/>
              <a:ahLst/>
              <a:cxnLst/>
              <a:rect l="l" t="t" r="r" b="b"/>
              <a:pathLst>
                <a:path w="117475" h="45085">
                  <a:moveTo>
                    <a:pt x="0" y="44796"/>
                  </a:moveTo>
                  <a:lnTo>
                    <a:pt x="38753" y="20341"/>
                  </a:lnTo>
                  <a:lnTo>
                    <a:pt x="73763" y="4999"/>
                  </a:lnTo>
                  <a:lnTo>
                    <a:pt x="101250" y="0"/>
                  </a:lnTo>
                  <a:lnTo>
                    <a:pt x="117436" y="6569"/>
                  </a:lnTo>
                </a:path>
              </a:pathLst>
            </a:custGeom>
            <a:ln w="25400">
              <a:solidFill>
                <a:srgbClr val="000000"/>
              </a:solidFill>
            </a:ln>
          </p:spPr>
          <p:txBody>
            <a:bodyPr wrap="square" lIns="0" tIns="0" rIns="0" bIns="0" rtlCol="0"/>
            <a:lstStyle/>
            <a:p>
              <a:endParaRPr/>
            </a:p>
          </p:txBody>
        </p:sp>
        <p:sp>
          <p:nvSpPr>
            <p:cNvPr id="71" name="object 71"/>
            <p:cNvSpPr/>
            <p:nvPr/>
          </p:nvSpPr>
          <p:spPr>
            <a:xfrm>
              <a:off x="2742878" y="3748596"/>
              <a:ext cx="59690" cy="127635"/>
            </a:xfrm>
            <a:custGeom>
              <a:avLst/>
              <a:gdLst/>
              <a:ahLst/>
              <a:cxnLst/>
              <a:rect l="l" t="t" r="r" b="b"/>
              <a:pathLst>
                <a:path w="59689" h="127635">
                  <a:moveTo>
                    <a:pt x="8731" y="127228"/>
                  </a:moveTo>
                  <a:lnTo>
                    <a:pt x="0" y="98589"/>
                  </a:lnTo>
                  <a:lnTo>
                    <a:pt x="6599" y="65238"/>
                  </a:lnTo>
                  <a:lnTo>
                    <a:pt x="26975" y="31075"/>
                  </a:lnTo>
                  <a:lnTo>
                    <a:pt x="59569" y="0"/>
                  </a:lnTo>
                </a:path>
              </a:pathLst>
            </a:custGeom>
            <a:ln w="25400">
              <a:solidFill>
                <a:srgbClr val="000000"/>
              </a:solidFill>
            </a:ln>
          </p:spPr>
          <p:txBody>
            <a:bodyPr wrap="square" lIns="0" tIns="0" rIns="0" bIns="0" rtlCol="0"/>
            <a:lstStyle/>
            <a:p>
              <a:endParaRPr/>
            </a:p>
          </p:txBody>
        </p:sp>
        <p:sp>
          <p:nvSpPr>
            <p:cNvPr id="72" name="object 72"/>
            <p:cNvSpPr/>
            <p:nvPr/>
          </p:nvSpPr>
          <p:spPr>
            <a:xfrm>
              <a:off x="2705186" y="3805826"/>
              <a:ext cx="141605" cy="31750"/>
            </a:xfrm>
            <a:custGeom>
              <a:avLst/>
              <a:gdLst/>
              <a:ahLst/>
              <a:cxnLst/>
              <a:rect l="l" t="t" r="r" b="b"/>
              <a:pathLst>
                <a:path w="141605" h="31750">
                  <a:moveTo>
                    <a:pt x="141109" y="0"/>
                  </a:moveTo>
                  <a:lnTo>
                    <a:pt x="99308" y="22974"/>
                  </a:lnTo>
                  <a:lnTo>
                    <a:pt x="59505" y="31711"/>
                  </a:lnTo>
                  <a:lnTo>
                    <a:pt x="24903" y="26914"/>
                  </a:lnTo>
                  <a:lnTo>
                    <a:pt x="0" y="8343"/>
                  </a:lnTo>
                </a:path>
              </a:pathLst>
            </a:custGeom>
            <a:ln w="25400">
              <a:solidFill>
                <a:srgbClr val="000000"/>
              </a:solidFill>
            </a:ln>
          </p:spPr>
          <p:txBody>
            <a:bodyPr wrap="square" lIns="0" tIns="0" rIns="0" bIns="0" rtlCol="0"/>
            <a:lstStyle/>
            <a:p>
              <a:endParaRPr/>
            </a:p>
          </p:txBody>
        </p:sp>
        <p:sp>
          <p:nvSpPr>
            <p:cNvPr id="73" name="object 73"/>
            <p:cNvSpPr/>
            <p:nvPr/>
          </p:nvSpPr>
          <p:spPr>
            <a:xfrm>
              <a:off x="2896524" y="3936971"/>
              <a:ext cx="100330" cy="74930"/>
            </a:xfrm>
            <a:custGeom>
              <a:avLst/>
              <a:gdLst/>
              <a:ahLst/>
              <a:cxnLst/>
              <a:rect l="l" t="t" r="r" b="b"/>
              <a:pathLst>
                <a:path w="100330" h="74929">
                  <a:moveTo>
                    <a:pt x="0" y="1895"/>
                  </a:moveTo>
                  <a:lnTo>
                    <a:pt x="381" y="1539"/>
                  </a:lnTo>
                  <a:lnTo>
                    <a:pt x="774" y="1196"/>
                  </a:lnTo>
                  <a:lnTo>
                    <a:pt x="1193" y="891"/>
                  </a:lnTo>
                  <a:lnTo>
                    <a:pt x="18129" y="0"/>
                  </a:lnTo>
                  <a:lnTo>
                    <a:pt x="42324" y="13539"/>
                  </a:lnTo>
                  <a:lnTo>
                    <a:pt x="70607" y="39144"/>
                  </a:lnTo>
                  <a:lnTo>
                    <a:pt x="99809" y="74450"/>
                  </a:lnTo>
                </a:path>
              </a:pathLst>
            </a:custGeom>
            <a:ln w="25400">
              <a:solidFill>
                <a:srgbClr val="000000"/>
              </a:solidFill>
            </a:ln>
          </p:spPr>
          <p:txBody>
            <a:bodyPr wrap="square" lIns="0" tIns="0" rIns="0" bIns="0" rtlCol="0"/>
            <a:lstStyle/>
            <a:p>
              <a:endParaRPr/>
            </a:p>
          </p:txBody>
        </p:sp>
        <p:sp>
          <p:nvSpPr>
            <p:cNvPr id="74" name="object 74"/>
            <p:cNvSpPr/>
            <p:nvPr/>
          </p:nvSpPr>
          <p:spPr>
            <a:xfrm>
              <a:off x="2707993" y="3523375"/>
              <a:ext cx="74930" cy="99060"/>
            </a:xfrm>
            <a:custGeom>
              <a:avLst/>
              <a:gdLst/>
              <a:ahLst/>
              <a:cxnLst/>
              <a:rect l="l" t="t" r="r" b="b"/>
              <a:pathLst>
                <a:path w="74930" h="99060">
                  <a:moveTo>
                    <a:pt x="73583" y="0"/>
                  </a:moveTo>
                  <a:lnTo>
                    <a:pt x="74466" y="16926"/>
                  </a:lnTo>
                  <a:lnTo>
                    <a:pt x="60918" y="41113"/>
                  </a:lnTo>
                  <a:lnTo>
                    <a:pt x="35307" y="69390"/>
                  </a:lnTo>
                  <a:lnTo>
                    <a:pt x="0" y="98590"/>
                  </a:lnTo>
                </a:path>
              </a:pathLst>
            </a:custGeom>
            <a:ln w="25400">
              <a:solidFill>
                <a:srgbClr val="000000"/>
              </a:solidFill>
            </a:ln>
          </p:spPr>
          <p:txBody>
            <a:bodyPr wrap="square" lIns="0" tIns="0" rIns="0" bIns="0" rtlCol="0"/>
            <a:lstStyle/>
            <a:p>
              <a:endParaRPr/>
            </a:p>
          </p:txBody>
        </p:sp>
        <p:sp>
          <p:nvSpPr>
            <p:cNvPr id="75" name="object 75"/>
            <p:cNvSpPr/>
            <p:nvPr/>
          </p:nvSpPr>
          <p:spPr>
            <a:xfrm>
              <a:off x="2666728" y="3519207"/>
              <a:ext cx="116205" cy="44450"/>
            </a:xfrm>
            <a:custGeom>
              <a:avLst/>
              <a:gdLst/>
              <a:ahLst/>
              <a:cxnLst/>
              <a:rect l="l" t="t" r="r" b="b"/>
              <a:pathLst>
                <a:path w="116205" h="44450">
                  <a:moveTo>
                    <a:pt x="0" y="43855"/>
                  </a:moveTo>
                  <a:lnTo>
                    <a:pt x="38422" y="19819"/>
                  </a:lnTo>
                  <a:lnTo>
                    <a:pt x="73029" y="4809"/>
                  </a:lnTo>
                  <a:lnTo>
                    <a:pt x="100157" y="0"/>
                  </a:lnTo>
                  <a:lnTo>
                    <a:pt x="116141" y="6568"/>
                  </a:lnTo>
                </a:path>
              </a:pathLst>
            </a:custGeom>
            <a:ln w="25400">
              <a:solidFill>
                <a:srgbClr val="000000"/>
              </a:solidFill>
            </a:ln>
          </p:spPr>
          <p:txBody>
            <a:bodyPr wrap="square" lIns="0" tIns="0" rIns="0" bIns="0" rtlCol="0"/>
            <a:lstStyle/>
            <a:p>
              <a:endParaRPr/>
            </a:p>
          </p:txBody>
        </p:sp>
        <p:sp>
          <p:nvSpPr>
            <p:cNvPr id="76" name="object 76"/>
            <p:cNvSpPr/>
            <p:nvPr/>
          </p:nvSpPr>
          <p:spPr>
            <a:xfrm>
              <a:off x="2604667" y="3565888"/>
              <a:ext cx="60325" cy="126364"/>
            </a:xfrm>
            <a:custGeom>
              <a:avLst/>
              <a:gdLst/>
              <a:ahLst/>
              <a:cxnLst/>
              <a:rect l="l" t="t" r="r" b="b"/>
              <a:pathLst>
                <a:path w="60325" h="126364">
                  <a:moveTo>
                    <a:pt x="8358" y="125933"/>
                  </a:moveTo>
                  <a:lnTo>
                    <a:pt x="0" y="97789"/>
                  </a:lnTo>
                  <a:lnTo>
                    <a:pt x="6899" y="64847"/>
                  </a:lnTo>
                  <a:lnTo>
                    <a:pt x="27469" y="30965"/>
                  </a:lnTo>
                  <a:lnTo>
                    <a:pt x="60123" y="0"/>
                  </a:lnTo>
                </a:path>
              </a:pathLst>
            </a:custGeom>
            <a:ln w="25400">
              <a:solidFill>
                <a:srgbClr val="000000"/>
              </a:solidFill>
            </a:ln>
          </p:spPr>
          <p:txBody>
            <a:bodyPr wrap="square" lIns="0" tIns="0" rIns="0" bIns="0" rtlCol="0"/>
            <a:lstStyle/>
            <a:p>
              <a:endParaRPr/>
            </a:p>
          </p:txBody>
        </p:sp>
        <p:sp>
          <p:nvSpPr>
            <p:cNvPr id="77" name="object 77"/>
            <p:cNvSpPr/>
            <p:nvPr/>
          </p:nvSpPr>
          <p:spPr>
            <a:xfrm>
              <a:off x="2695684" y="3464378"/>
              <a:ext cx="43180" cy="75565"/>
            </a:xfrm>
            <a:custGeom>
              <a:avLst/>
              <a:gdLst/>
              <a:ahLst/>
              <a:cxnLst/>
              <a:rect l="l" t="t" r="r" b="b"/>
              <a:pathLst>
                <a:path w="43180" h="75564">
                  <a:moveTo>
                    <a:pt x="39154" y="0"/>
                  </a:moveTo>
                  <a:lnTo>
                    <a:pt x="39522" y="393"/>
                  </a:lnTo>
                  <a:lnTo>
                    <a:pt x="39865" y="800"/>
                  </a:lnTo>
                  <a:lnTo>
                    <a:pt x="40170" y="1231"/>
                  </a:lnTo>
                  <a:lnTo>
                    <a:pt x="42646" y="13905"/>
                  </a:lnTo>
                  <a:lnTo>
                    <a:pt x="36291" y="31408"/>
                  </a:lnTo>
                  <a:lnTo>
                    <a:pt x="21833" y="52400"/>
                  </a:lnTo>
                  <a:lnTo>
                    <a:pt x="0" y="75539"/>
                  </a:lnTo>
                </a:path>
              </a:pathLst>
            </a:custGeom>
            <a:ln w="25400">
              <a:solidFill>
                <a:srgbClr val="000000"/>
              </a:solidFill>
            </a:ln>
          </p:spPr>
          <p:txBody>
            <a:bodyPr wrap="square" lIns="0" tIns="0" rIns="0" bIns="0" rtlCol="0"/>
            <a:lstStyle/>
            <a:p>
              <a:endParaRPr/>
            </a:p>
          </p:txBody>
        </p:sp>
        <p:sp>
          <p:nvSpPr>
            <p:cNvPr id="78" name="object 78"/>
            <p:cNvSpPr/>
            <p:nvPr/>
          </p:nvSpPr>
          <p:spPr>
            <a:xfrm>
              <a:off x="2617809" y="3458879"/>
              <a:ext cx="117475" cy="45085"/>
            </a:xfrm>
            <a:custGeom>
              <a:avLst/>
              <a:gdLst/>
              <a:ahLst/>
              <a:cxnLst/>
              <a:rect l="l" t="t" r="r" b="b"/>
              <a:pathLst>
                <a:path w="117475" h="45085">
                  <a:moveTo>
                    <a:pt x="0" y="44796"/>
                  </a:moveTo>
                  <a:lnTo>
                    <a:pt x="38753" y="20341"/>
                  </a:lnTo>
                  <a:lnTo>
                    <a:pt x="73763" y="4999"/>
                  </a:lnTo>
                  <a:lnTo>
                    <a:pt x="101250" y="0"/>
                  </a:lnTo>
                  <a:lnTo>
                    <a:pt x="117436" y="6569"/>
                  </a:lnTo>
                </a:path>
              </a:pathLst>
            </a:custGeom>
            <a:ln w="25400">
              <a:solidFill>
                <a:srgbClr val="000000"/>
              </a:solidFill>
            </a:ln>
          </p:spPr>
          <p:txBody>
            <a:bodyPr wrap="square" lIns="0" tIns="0" rIns="0" bIns="0" rtlCol="0"/>
            <a:lstStyle/>
            <a:p>
              <a:endParaRPr/>
            </a:p>
          </p:txBody>
        </p:sp>
        <p:sp>
          <p:nvSpPr>
            <p:cNvPr id="79" name="object 79"/>
            <p:cNvSpPr/>
            <p:nvPr/>
          </p:nvSpPr>
          <p:spPr>
            <a:xfrm>
              <a:off x="2569917" y="3623885"/>
              <a:ext cx="138430" cy="31115"/>
            </a:xfrm>
            <a:custGeom>
              <a:avLst/>
              <a:gdLst/>
              <a:ahLst/>
              <a:cxnLst/>
              <a:rect l="l" t="t" r="r" b="b"/>
              <a:pathLst>
                <a:path w="138430" h="31114">
                  <a:moveTo>
                    <a:pt x="137960" y="0"/>
                  </a:moveTo>
                  <a:lnTo>
                    <a:pt x="98103" y="21910"/>
                  </a:lnTo>
                  <a:lnTo>
                    <a:pt x="58954" y="31086"/>
                  </a:lnTo>
                  <a:lnTo>
                    <a:pt x="24819" y="27217"/>
                  </a:lnTo>
                  <a:lnTo>
                    <a:pt x="0" y="9994"/>
                  </a:lnTo>
                </a:path>
              </a:pathLst>
            </a:custGeom>
            <a:ln w="25400">
              <a:solidFill>
                <a:srgbClr val="000000"/>
              </a:solidFill>
            </a:ln>
          </p:spPr>
          <p:txBody>
            <a:bodyPr wrap="square" lIns="0" tIns="0" rIns="0" bIns="0" rtlCol="0"/>
            <a:lstStyle/>
            <a:p>
              <a:endParaRPr/>
            </a:p>
          </p:txBody>
        </p:sp>
        <p:sp>
          <p:nvSpPr>
            <p:cNvPr id="80" name="object 80"/>
            <p:cNvSpPr/>
            <p:nvPr/>
          </p:nvSpPr>
          <p:spPr>
            <a:xfrm>
              <a:off x="2558630" y="3502386"/>
              <a:ext cx="60325" cy="126364"/>
            </a:xfrm>
            <a:custGeom>
              <a:avLst/>
              <a:gdLst/>
              <a:ahLst/>
              <a:cxnLst/>
              <a:rect l="l" t="t" r="r" b="b"/>
              <a:pathLst>
                <a:path w="60325" h="126364">
                  <a:moveTo>
                    <a:pt x="8358" y="125933"/>
                  </a:moveTo>
                  <a:lnTo>
                    <a:pt x="0" y="97789"/>
                  </a:lnTo>
                  <a:lnTo>
                    <a:pt x="6899" y="64847"/>
                  </a:lnTo>
                  <a:lnTo>
                    <a:pt x="27469" y="30965"/>
                  </a:lnTo>
                  <a:lnTo>
                    <a:pt x="60123" y="0"/>
                  </a:lnTo>
                </a:path>
              </a:pathLst>
            </a:custGeom>
            <a:ln w="25400">
              <a:solidFill>
                <a:srgbClr val="000000"/>
              </a:solidFill>
            </a:ln>
          </p:spPr>
          <p:txBody>
            <a:bodyPr wrap="square" lIns="0" tIns="0" rIns="0" bIns="0" rtlCol="0"/>
            <a:lstStyle/>
            <a:p>
              <a:endParaRPr/>
            </a:p>
          </p:txBody>
        </p:sp>
        <p:sp>
          <p:nvSpPr>
            <p:cNvPr id="81" name="object 81"/>
            <p:cNvSpPr/>
            <p:nvPr/>
          </p:nvSpPr>
          <p:spPr>
            <a:xfrm>
              <a:off x="2585629" y="3472962"/>
              <a:ext cx="104139" cy="77470"/>
            </a:xfrm>
            <a:custGeom>
              <a:avLst/>
              <a:gdLst/>
              <a:ahLst/>
              <a:cxnLst/>
              <a:rect l="l" t="t" r="r" b="b"/>
              <a:pathLst>
                <a:path w="104139" h="77470">
                  <a:moveTo>
                    <a:pt x="103860" y="70027"/>
                  </a:moveTo>
                  <a:lnTo>
                    <a:pt x="102946" y="73113"/>
                  </a:lnTo>
                  <a:lnTo>
                    <a:pt x="101422" y="75438"/>
                  </a:lnTo>
                  <a:lnTo>
                    <a:pt x="99313" y="76974"/>
                  </a:lnTo>
                  <a:lnTo>
                    <a:pt x="82762" y="77437"/>
                  </a:lnTo>
                  <a:lnTo>
                    <a:pt x="58743" y="63360"/>
                  </a:lnTo>
                  <a:lnTo>
                    <a:pt x="30419" y="37176"/>
                  </a:lnTo>
                  <a:lnTo>
                    <a:pt x="952" y="1320"/>
                  </a:lnTo>
                  <a:lnTo>
                    <a:pt x="634" y="876"/>
                  </a:lnTo>
                  <a:lnTo>
                    <a:pt x="317" y="431"/>
                  </a:lnTo>
                  <a:lnTo>
                    <a:pt x="0" y="0"/>
                  </a:lnTo>
                </a:path>
              </a:pathLst>
            </a:custGeom>
            <a:ln w="25399">
              <a:solidFill>
                <a:srgbClr val="000000"/>
              </a:solidFill>
            </a:ln>
          </p:spPr>
          <p:txBody>
            <a:bodyPr wrap="square" lIns="0" tIns="0" rIns="0" bIns="0" rtlCol="0"/>
            <a:lstStyle/>
            <a:p>
              <a:endParaRPr/>
            </a:p>
          </p:txBody>
        </p:sp>
        <p:sp>
          <p:nvSpPr>
            <p:cNvPr id="82" name="object 82"/>
            <p:cNvSpPr/>
            <p:nvPr/>
          </p:nvSpPr>
          <p:spPr>
            <a:xfrm>
              <a:off x="2532126" y="3400806"/>
              <a:ext cx="55244" cy="71755"/>
            </a:xfrm>
            <a:custGeom>
              <a:avLst/>
              <a:gdLst/>
              <a:ahLst/>
              <a:cxnLst/>
              <a:rect l="l" t="t" r="r" b="b"/>
              <a:pathLst>
                <a:path w="55244" h="71754">
                  <a:moveTo>
                    <a:pt x="0" y="0"/>
                  </a:moveTo>
                  <a:lnTo>
                    <a:pt x="54864" y="71628"/>
                  </a:lnTo>
                </a:path>
              </a:pathLst>
            </a:custGeom>
            <a:ln w="25908">
              <a:solidFill>
                <a:srgbClr val="000000"/>
              </a:solidFill>
            </a:ln>
          </p:spPr>
          <p:txBody>
            <a:bodyPr wrap="square" lIns="0" tIns="0" rIns="0" bIns="0" rtlCol="0"/>
            <a:lstStyle/>
            <a:p>
              <a:endParaRPr/>
            </a:p>
          </p:txBody>
        </p:sp>
        <p:sp>
          <p:nvSpPr>
            <p:cNvPr id="83" name="object 83"/>
            <p:cNvSpPr/>
            <p:nvPr/>
          </p:nvSpPr>
          <p:spPr>
            <a:xfrm>
              <a:off x="2799718" y="3646633"/>
              <a:ext cx="76835" cy="103505"/>
            </a:xfrm>
            <a:custGeom>
              <a:avLst/>
              <a:gdLst/>
              <a:ahLst/>
              <a:cxnLst/>
              <a:rect l="l" t="t" r="r" b="b"/>
              <a:pathLst>
                <a:path w="76835" h="103504">
                  <a:moveTo>
                    <a:pt x="74193" y="0"/>
                  </a:moveTo>
                  <a:lnTo>
                    <a:pt x="74574" y="393"/>
                  </a:lnTo>
                  <a:lnTo>
                    <a:pt x="74917" y="812"/>
                  </a:lnTo>
                  <a:lnTo>
                    <a:pt x="75247" y="1257"/>
                  </a:lnTo>
                  <a:lnTo>
                    <a:pt x="76381" y="18740"/>
                  </a:lnTo>
                  <a:lnTo>
                    <a:pt x="62853" y="43521"/>
                  </a:lnTo>
                  <a:lnTo>
                    <a:pt x="37040" y="72357"/>
                  </a:lnTo>
                  <a:lnTo>
                    <a:pt x="1320" y="102006"/>
                  </a:lnTo>
                  <a:lnTo>
                    <a:pt x="876" y="102323"/>
                  </a:lnTo>
                  <a:lnTo>
                    <a:pt x="444" y="102641"/>
                  </a:lnTo>
                  <a:lnTo>
                    <a:pt x="0" y="102958"/>
                  </a:lnTo>
                </a:path>
              </a:pathLst>
            </a:custGeom>
            <a:ln w="25400">
              <a:solidFill>
                <a:srgbClr val="000000"/>
              </a:solidFill>
            </a:ln>
          </p:spPr>
          <p:txBody>
            <a:bodyPr wrap="square" lIns="0" tIns="0" rIns="0" bIns="0" rtlCol="0"/>
            <a:lstStyle/>
            <a:p>
              <a:endParaRPr/>
            </a:p>
          </p:txBody>
        </p:sp>
        <p:sp>
          <p:nvSpPr>
            <p:cNvPr id="84" name="object 84"/>
            <p:cNvSpPr/>
            <p:nvPr/>
          </p:nvSpPr>
          <p:spPr>
            <a:xfrm>
              <a:off x="2755920" y="3641441"/>
              <a:ext cx="117475" cy="45085"/>
            </a:xfrm>
            <a:custGeom>
              <a:avLst/>
              <a:gdLst/>
              <a:ahLst/>
              <a:cxnLst/>
              <a:rect l="l" t="t" r="r" b="b"/>
              <a:pathLst>
                <a:path w="117475" h="45085">
                  <a:moveTo>
                    <a:pt x="0" y="44796"/>
                  </a:moveTo>
                  <a:lnTo>
                    <a:pt x="38753" y="20341"/>
                  </a:lnTo>
                  <a:lnTo>
                    <a:pt x="73763" y="4999"/>
                  </a:lnTo>
                  <a:lnTo>
                    <a:pt x="101250" y="0"/>
                  </a:lnTo>
                  <a:lnTo>
                    <a:pt x="117436" y="6569"/>
                  </a:lnTo>
                </a:path>
              </a:pathLst>
            </a:custGeom>
            <a:ln w="25400">
              <a:solidFill>
                <a:srgbClr val="000000"/>
              </a:solidFill>
            </a:ln>
          </p:spPr>
          <p:txBody>
            <a:bodyPr wrap="square" lIns="0" tIns="0" rIns="0" bIns="0" rtlCol="0"/>
            <a:lstStyle/>
            <a:p>
              <a:endParaRPr/>
            </a:p>
          </p:txBody>
        </p:sp>
        <p:sp>
          <p:nvSpPr>
            <p:cNvPr id="85" name="object 85"/>
            <p:cNvSpPr/>
            <p:nvPr/>
          </p:nvSpPr>
          <p:spPr>
            <a:xfrm>
              <a:off x="2696746" y="3688119"/>
              <a:ext cx="60325" cy="126364"/>
            </a:xfrm>
            <a:custGeom>
              <a:avLst/>
              <a:gdLst/>
              <a:ahLst/>
              <a:cxnLst/>
              <a:rect l="l" t="t" r="r" b="b"/>
              <a:pathLst>
                <a:path w="60325" h="126364">
                  <a:moveTo>
                    <a:pt x="8360" y="125945"/>
                  </a:moveTo>
                  <a:lnTo>
                    <a:pt x="0" y="97794"/>
                  </a:lnTo>
                  <a:lnTo>
                    <a:pt x="6896" y="64849"/>
                  </a:lnTo>
                  <a:lnTo>
                    <a:pt x="27466" y="30966"/>
                  </a:lnTo>
                  <a:lnTo>
                    <a:pt x="60125" y="0"/>
                  </a:lnTo>
                </a:path>
              </a:pathLst>
            </a:custGeom>
            <a:ln w="25400">
              <a:solidFill>
                <a:srgbClr val="000000"/>
              </a:solidFill>
            </a:ln>
          </p:spPr>
          <p:txBody>
            <a:bodyPr wrap="square" lIns="0" tIns="0" rIns="0" bIns="0" rtlCol="0"/>
            <a:lstStyle/>
            <a:p>
              <a:endParaRPr/>
            </a:p>
          </p:txBody>
        </p:sp>
        <p:sp>
          <p:nvSpPr>
            <p:cNvPr id="86" name="object 86"/>
            <p:cNvSpPr/>
            <p:nvPr/>
          </p:nvSpPr>
          <p:spPr>
            <a:xfrm>
              <a:off x="2659621" y="3744066"/>
              <a:ext cx="140335" cy="32384"/>
            </a:xfrm>
            <a:custGeom>
              <a:avLst/>
              <a:gdLst/>
              <a:ahLst/>
              <a:cxnLst/>
              <a:rect l="l" t="t" r="r" b="b"/>
              <a:pathLst>
                <a:path w="140335" h="32385">
                  <a:moveTo>
                    <a:pt x="140169" y="0"/>
                  </a:moveTo>
                  <a:lnTo>
                    <a:pt x="98442" y="23074"/>
                  </a:lnTo>
                  <a:lnTo>
                    <a:pt x="58840" y="32086"/>
                  </a:lnTo>
                  <a:lnTo>
                    <a:pt x="24536" y="27696"/>
                  </a:lnTo>
                  <a:lnTo>
                    <a:pt x="0" y="9626"/>
                  </a:lnTo>
                </a:path>
              </a:pathLst>
            </a:custGeom>
            <a:ln w="25400">
              <a:solidFill>
                <a:srgbClr val="000000"/>
              </a:solidFill>
            </a:ln>
          </p:spPr>
          <p:txBody>
            <a:bodyPr wrap="square" lIns="0" tIns="0" rIns="0" bIns="0" rtlCol="0"/>
            <a:lstStyle/>
            <a:p>
              <a:endParaRPr/>
            </a:p>
          </p:txBody>
        </p:sp>
        <p:sp>
          <p:nvSpPr>
            <p:cNvPr id="87" name="object 87"/>
            <p:cNvSpPr/>
            <p:nvPr/>
          </p:nvSpPr>
          <p:spPr>
            <a:xfrm>
              <a:off x="2754502" y="3585500"/>
              <a:ext cx="74930" cy="100330"/>
            </a:xfrm>
            <a:custGeom>
              <a:avLst/>
              <a:gdLst/>
              <a:ahLst/>
              <a:cxnLst/>
              <a:rect l="l" t="t" r="r" b="b"/>
              <a:pathLst>
                <a:path w="74930" h="100329">
                  <a:moveTo>
                    <a:pt x="72555" y="0"/>
                  </a:moveTo>
                  <a:lnTo>
                    <a:pt x="72910" y="381"/>
                  </a:lnTo>
                  <a:lnTo>
                    <a:pt x="73253" y="774"/>
                  </a:lnTo>
                  <a:lnTo>
                    <a:pt x="73558" y="1193"/>
                  </a:lnTo>
                  <a:lnTo>
                    <a:pt x="74450" y="18129"/>
                  </a:lnTo>
                  <a:lnTo>
                    <a:pt x="60910" y="42324"/>
                  </a:lnTo>
                  <a:lnTo>
                    <a:pt x="35305" y="70607"/>
                  </a:lnTo>
                  <a:lnTo>
                    <a:pt x="0" y="99809"/>
                  </a:lnTo>
                </a:path>
              </a:pathLst>
            </a:custGeom>
            <a:ln w="25400">
              <a:solidFill>
                <a:srgbClr val="000000"/>
              </a:solidFill>
            </a:ln>
          </p:spPr>
          <p:txBody>
            <a:bodyPr wrap="square" lIns="0" tIns="0" rIns="0" bIns="0" rtlCol="0"/>
            <a:lstStyle/>
            <a:p>
              <a:endParaRPr/>
            </a:p>
          </p:txBody>
        </p:sp>
        <p:sp>
          <p:nvSpPr>
            <p:cNvPr id="88" name="object 88"/>
            <p:cNvSpPr/>
            <p:nvPr/>
          </p:nvSpPr>
          <p:spPr>
            <a:xfrm>
              <a:off x="2711936" y="3580176"/>
              <a:ext cx="116839" cy="45720"/>
            </a:xfrm>
            <a:custGeom>
              <a:avLst/>
              <a:gdLst/>
              <a:ahLst/>
              <a:cxnLst/>
              <a:rect l="l" t="t" r="r" b="b"/>
              <a:pathLst>
                <a:path w="116839" h="45720">
                  <a:moveTo>
                    <a:pt x="0" y="45584"/>
                  </a:moveTo>
                  <a:lnTo>
                    <a:pt x="38680" y="21026"/>
                  </a:lnTo>
                  <a:lnTo>
                    <a:pt x="73488" y="5407"/>
                  </a:lnTo>
                  <a:lnTo>
                    <a:pt x="100676" y="0"/>
                  </a:lnTo>
                  <a:lnTo>
                    <a:pt x="116497" y="6074"/>
                  </a:lnTo>
                </a:path>
              </a:pathLst>
            </a:custGeom>
            <a:ln w="25400">
              <a:solidFill>
                <a:srgbClr val="000000"/>
              </a:solidFill>
            </a:ln>
          </p:spPr>
          <p:txBody>
            <a:bodyPr wrap="square" lIns="0" tIns="0" rIns="0" bIns="0" rtlCol="0"/>
            <a:lstStyle/>
            <a:p>
              <a:endParaRPr/>
            </a:p>
          </p:txBody>
        </p:sp>
        <p:sp>
          <p:nvSpPr>
            <p:cNvPr id="89" name="object 89"/>
            <p:cNvSpPr/>
            <p:nvPr/>
          </p:nvSpPr>
          <p:spPr>
            <a:xfrm>
              <a:off x="2650710" y="3626208"/>
              <a:ext cx="60325" cy="126364"/>
            </a:xfrm>
            <a:custGeom>
              <a:avLst/>
              <a:gdLst/>
              <a:ahLst/>
              <a:cxnLst/>
              <a:rect l="l" t="t" r="r" b="b"/>
              <a:pathLst>
                <a:path w="60325" h="126364">
                  <a:moveTo>
                    <a:pt x="8360" y="125945"/>
                  </a:moveTo>
                  <a:lnTo>
                    <a:pt x="0" y="97794"/>
                  </a:lnTo>
                  <a:lnTo>
                    <a:pt x="6896" y="64849"/>
                  </a:lnTo>
                  <a:lnTo>
                    <a:pt x="27466" y="30966"/>
                  </a:lnTo>
                  <a:lnTo>
                    <a:pt x="60125" y="0"/>
                  </a:lnTo>
                </a:path>
              </a:pathLst>
            </a:custGeom>
            <a:ln w="25400">
              <a:solidFill>
                <a:srgbClr val="000000"/>
              </a:solidFill>
            </a:ln>
          </p:spPr>
          <p:txBody>
            <a:bodyPr wrap="square" lIns="0" tIns="0" rIns="0" bIns="0" rtlCol="0"/>
            <a:lstStyle/>
            <a:p>
              <a:endParaRPr/>
            </a:p>
          </p:txBody>
        </p:sp>
        <p:sp>
          <p:nvSpPr>
            <p:cNvPr id="90" name="object 90"/>
            <p:cNvSpPr/>
            <p:nvPr/>
          </p:nvSpPr>
          <p:spPr>
            <a:xfrm>
              <a:off x="2613585" y="3682154"/>
              <a:ext cx="140335" cy="32384"/>
            </a:xfrm>
            <a:custGeom>
              <a:avLst/>
              <a:gdLst/>
              <a:ahLst/>
              <a:cxnLst/>
              <a:rect l="l" t="t" r="r" b="b"/>
              <a:pathLst>
                <a:path w="140335" h="32385">
                  <a:moveTo>
                    <a:pt x="140169" y="0"/>
                  </a:moveTo>
                  <a:lnTo>
                    <a:pt x="98442" y="23074"/>
                  </a:lnTo>
                  <a:lnTo>
                    <a:pt x="58840" y="32086"/>
                  </a:lnTo>
                  <a:lnTo>
                    <a:pt x="24536" y="27696"/>
                  </a:lnTo>
                  <a:lnTo>
                    <a:pt x="0" y="9626"/>
                  </a:lnTo>
                </a:path>
              </a:pathLst>
            </a:custGeom>
            <a:ln w="25400">
              <a:solidFill>
                <a:srgbClr val="000000"/>
              </a:solidFill>
            </a:ln>
          </p:spPr>
          <p:txBody>
            <a:bodyPr wrap="square" lIns="0" tIns="0" rIns="0" bIns="0" rtlCol="0"/>
            <a:lstStyle/>
            <a:p>
              <a:endParaRPr/>
            </a:p>
          </p:txBody>
        </p:sp>
        <p:sp>
          <p:nvSpPr>
            <p:cNvPr id="91" name="object 91"/>
            <p:cNvSpPr/>
            <p:nvPr/>
          </p:nvSpPr>
          <p:spPr>
            <a:xfrm>
              <a:off x="2998469" y="4021074"/>
              <a:ext cx="15240" cy="38100"/>
            </a:xfrm>
            <a:custGeom>
              <a:avLst/>
              <a:gdLst/>
              <a:ahLst/>
              <a:cxnLst/>
              <a:rect l="l" t="t" r="r" b="b"/>
              <a:pathLst>
                <a:path w="15239" h="38100">
                  <a:moveTo>
                    <a:pt x="0" y="0"/>
                  </a:moveTo>
                  <a:lnTo>
                    <a:pt x="15240" y="38100"/>
                  </a:lnTo>
                </a:path>
              </a:pathLst>
            </a:custGeom>
            <a:ln w="25908">
              <a:solidFill>
                <a:srgbClr val="000000"/>
              </a:solidFill>
            </a:ln>
          </p:spPr>
          <p:txBody>
            <a:bodyPr wrap="square" lIns="0" tIns="0" rIns="0" bIns="0" rtlCol="0"/>
            <a:lstStyle/>
            <a:p>
              <a:endParaRPr/>
            </a:p>
          </p:txBody>
        </p:sp>
        <p:sp>
          <p:nvSpPr>
            <p:cNvPr id="92" name="object 92"/>
            <p:cNvSpPr/>
            <p:nvPr/>
          </p:nvSpPr>
          <p:spPr>
            <a:xfrm>
              <a:off x="2506218" y="3362706"/>
              <a:ext cx="35560" cy="50800"/>
            </a:xfrm>
            <a:custGeom>
              <a:avLst/>
              <a:gdLst/>
              <a:ahLst/>
              <a:cxnLst/>
              <a:rect l="l" t="t" r="r" b="b"/>
              <a:pathLst>
                <a:path w="35560" h="50800">
                  <a:moveTo>
                    <a:pt x="0" y="0"/>
                  </a:moveTo>
                  <a:lnTo>
                    <a:pt x="35052" y="50292"/>
                  </a:lnTo>
                </a:path>
              </a:pathLst>
            </a:custGeom>
            <a:ln w="25908">
              <a:solidFill>
                <a:srgbClr val="000000"/>
              </a:solidFill>
            </a:ln>
          </p:spPr>
          <p:txBody>
            <a:bodyPr wrap="square" lIns="0" tIns="0" rIns="0" bIns="0" rtlCol="0"/>
            <a:lstStyle/>
            <a:p>
              <a:endParaRPr/>
            </a:p>
          </p:txBody>
        </p:sp>
        <p:sp>
          <p:nvSpPr>
            <p:cNvPr id="93" name="object 93"/>
            <p:cNvSpPr/>
            <p:nvPr/>
          </p:nvSpPr>
          <p:spPr>
            <a:xfrm>
              <a:off x="2041398" y="4021074"/>
              <a:ext cx="21590" cy="21590"/>
            </a:xfrm>
            <a:custGeom>
              <a:avLst/>
              <a:gdLst/>
              <a:ahLst/>
              <a:cxnLst/>
              <a:rect l="l" t="t" r="r" b="b"/>
              <a:pathLst>
                <a:path w="21589" h="21589">
                  <a:moveTo>
                    <a:pt x="21336" y="0"/>
                  </a:moveTo>
                  <a:lnTo>
                    <a:pt x="0" y="21336"/>
                  </a:lnTo>
                </a:path>
              </a:pathLst>
            </a:custGeom>
            <a:ln w="25908">
              <a:solidFill>
                <a:srgbClr val="000000"/>
              </a:solidFill>
            </a:ln>
          </p:spPr>
          <p:txBody>
            <a:bodyPr wrap="square" lIns="0" tIns="0" rIns="0" bIns="0" rtlCol="0"/>
            <a:lstStyle/>
            <a:p>
              <a:endParaRPr/>
            </a:p>
          </p:txBody>
        </p:sp>
        <p:sp>
          <p:nvSpPr>
            <p:cNvPr id="94" name="object 94"/>
            <p:cNvSpPr/>
            <p:nvPr/>
          </p:nvSpPr>
          <p:spPr>
            <a:xfrm>
              <a:off x="2315718" y="3934206"/>
              <a:ext cx="35560" cy="117475"/>
            </a:xfrm>
            <a:custGeom>
              <a:avLst/>
              <a:gdLst/>
              <a:ahLst/>
              <a:cxnLst/>
              <a:rect l="l" t="t" r="r" b="b"/>
              <a:pathLst>
                <a:path w="35560" h="117475">
                  <a:moveTo>
                    <a:pt x="0" y="117348"/>
                  </a:moveTo>
                  <a:lnTo>
                    <a:pt x="2712" y="72889"/>
                  </a:lnTo>
                  <a:lnTo>
                    <a:pt x="10145" y="36152"/>
                  </a:lnTo>
                  <a:lnTo>
                    <a:pt x="21243" y="10675"/>
                  </a:lnTo>
                  <a:lnTo>
                    <a:pt x="34950" y="0"/>
                  </a:lnTo>
                </a:path>
              </a:pathLst>
            </a:custGeom>
            <a:ln w="25908">
              <a:solidFill>
                <a:srgbClr val="000000"/>
              </a:solidFill>
            </a:ln>
          </p:spPr>
          <p:txBody>
            <a:bodyPr wrap="square" lIns="0" tIns="0" rIns="0" bIns="0" rtlCol="0"/>
            <a:lstStyle/>
            <a:p>
              <a:endParaRPr/>
            </a:p>
          </p:txBody>
        </p:sp>
        <p:sp>
          <p:nvSpPr>
            <p:cNvPr id="95" name="object 95"/>
            <p:cNvSpPr/>
            <p:nvPr/>
          </p:nvSpPr>
          <p:spPr>
            <a:xfrm>
              <a:off x="2355342" y="3934206"/>
              <a:ext cx="36830" cy="117475"/>
            </a:xfrm>
            <a:custGeom>
              <a:avLst/>
              <a:gdLst/>
              <a:ahLst/>
              <a:cxnLst/>
              <a:rect l="l" t="t" r="r" b="b"/>
              <a:pathLst>
                <a:path w="36830" h="117475">
                  <a:moveTo>
                    <a:pt x="0" y="114"/>
                  </a:moveTo>
                  <a:lnTo>
                    <a:pt x="520" y="38"/>
                  </a:lnTo>
                  <a:lnTo>
                    <a:pt x="1041" y="0"/>
                  </a:lnTo>
                  <a:lnTo>
                    <a:pt x="1549" y="0"/>
                  </a:lnTo>
                  <a:lnTo>
                    <a:pt x="15182" y="9221"/>
                  </a:lnTo>
                  <a:lnTo>
                    <a:pt x="26315" y="34370"/>
                  </a:lnTo>
                  <a:lnTo>
                    <a:pt x="33823" y="71671"/>
                  </a:lnTo>
                  <a:lnTo>
                    <a:pt x="36576" y="117348"/>
                  </a:lnTo>
                </a:path>
              </a:pathLst>
            </a:custGeom>
            <a:ln w="25908">
              <a:solidFill>
                <a:srgbClr val="000000"/>
              </a:solidFill>
            </a:ln>
          </p:spPr>
          <p:txBody>
            <a:bodyPr wrap="square" lIns="0" tIns="0" rIns="0" bIns="0" rtlCol="0"/>
            <a:lstStyle/>
            <a:p>
              <a:endParaRPr/>
            </a:p>
          </p:txBody>
        </p:sp>
        <p:sp>
          <p:nvSpPr>
            <p:cNvPr id="96" name="object 96"/>
            <p:cNvSpPr/>
            <p:nvPr/>
          </p:nvSpPr>
          <p:spPr>
            <a:xfrm>
              <a:off x="2245610" y="4088963"/>
              <a:ext cx="67310" cy="75565"/>
            </a:xfrm>
            <a:custGeom>
              <a:avLst/>
              <a:gdLst/>
              <a:ahLst/>
              <a:cxnLst/>
              <a:rect l="l" t="t" r="r" b="b"/>
              <a:pathLst>
                <a:path w="67310" h="75564">
                  <a:moveTo>
                    <a:pt x="66992" y="75361"/>
                  </a:moveTo>
                  <a:lnTo>
                    <a:pt x="45441" y="69415"/>
                  </a:lnTo>
                  <a:lnTo>
                    <a:pt x="26314" y="53997"/>
                  </a:lnTo>
                  <a:lnTo>
                    <a:pt x="10778" y="30420"/>
                  </a:lnTo>
                  <a:lnTo>
                    <a:pt x="0" y="0"/>
                  </a:lnTo>
                </a:path>
              </a:pathLst>
            </a:custGeom>
            <a:ln w="25908">
              <a:solidFill>
                <a:srgbClr val="000000"/>
              </a:solidFill>
            </a:ln>
          </p:spPr>
          <p:txBody>
            <a:bodyPr wrap="square" lIns="0" tIns="0" rIns="0" bIns="0" rtlCol="0"/>
            <a:lstStyle/>
            <a:p>
              <a:endParaRPr/>
            </a:p>
          </p:txBody>
        </p:sp>
        <p:sp>
          <p:nvSpPr>
            <p:cNvPr id="97" name="object 97"/>
            <p:cNvSpPr/>
            <p:nvPr/>
          </p:nvSpPr>
          <p:spPr>
            <a:xfrm>
              <a:off x="2314194" y="4046982"/>
              <a:ext cx="74930" cy="117475"/>
            </a:xfrm>
            <a:custGeom>
              <a:avLst/>
              <a:gdLst/>
              <a:ahLst/>
              <a:cxnLst/>
              <a:rect l="l" t="t" r="r" b="b"/>
              <a:pathLst>
                <a:path w="74930" h="117475">
                  <a:moveTo>
                    <a:pt x="74675" y="0"/>
                  </a:moveTo>
                  <a:lnTo>
                    <a:pt x="68806" y="45676"/>
                  </a:lnTo>
                  <a:lnTo>
                    <a:pt x="52801" y="82977"/>
                  </a:lnTo>
                  <a:lnTo>
                    <a:pt x="29064" y="108126"/>
                  </a:lnTo>
                  <a:lnTo>
                    <a:pt x="0" y="117348"/>
                  </a:lnTo>
                </a:path>
              </a:pathLst>
            </a:custGeom>
            <a:ln w="25908">
              <a:solidFill>
                <a:srgbClr val="000000"/>
              </a:solidFill>
            </a:ln>
          </p:spPr>
          <p:txBody>
            <a:bodyPr wrap="square" lIns="0" tIns="0" rIns="0" bIns="0" rtlCol="0"/>
            <a:lstStyle/>
            <a:p>
              <a:endParaRPr/>
            </a:p>
          </p:txBody>
        </p:sp>
        <p:sp>
          <p:nvSpPr>
            <p:cNvPr id="98" name="object 98"/>
            <p:cNvSpPr/>
            <p:nvPr/>
          </p:nvSpPr>
          <p:spPr>
            <a:xfrm>
              <a:off x="2317242" y="4046982"/>
              <a:ext cx="74930" cy="117475"/>
            </a:xfrm>
            <a:custGeom>
              <a:avLst/>
              <a:gdLst/>
              <a:ahLst/>
              <a:cxnLst/>
              <a:rect l="l" t="t" r="r" b="b"/>
              <a:pathLst>
                <a:path w="74930" h="117475">
                  <a:moveTo>
                    <a:pt x="74675" y="117348"/>
                  </a:moveTo>
                  <a:lnTo>
                    <a:pt x="45605" y="108126"/>
                  </a:lnTo>
                  <a:lnTo>
                    <a:pt x="21869" y="82977"/>
                  </a:lnTo>
                  <a:lnTo>
                    <a:pt x="5867" y="45676"/>
                  </a:lnTo>
                  <a:lnTo>
                    <a:pt x="0" y="0"/>
                  </a:lnTo>
                </a:path>
              </a:pathLst>
            </a:custGeom>
            <a:ln w="25908">
              <a:solidFill>
                <a:srgbClr val="000000"/>
              </a:solidFill>
            </a:ln>
          </p:spPr>
          <p:txBody>
            <a:bodyPr wrap="square" lIns="0" tIns="0" rIns="0" bIns="0" rtlCol="0"/>
            <a:lstStyle/>
            <a:p>
              <a:endParaRPr/>
            </a:p>
          </p:txBody>
        </p:sp>
        <p:sp>
          <p:nvSpPr>
            <p:cNvPr id="99" name="object 99"/>
            <p:cNvSpPr/>
            <p:nvPr/>
          </p:nvSpPr>
          <p:spPr>
            <a:xfrm>
              <a:off x="2393440" y="3935730"/>
              <a:ext cx="33655" cy="116205"/>
            </a:xfrm>
            <a:custGeom>
              <a:avLst/>
              <a:gdLst/>
              <a:ahLst/>
              <a:cxnLst/>
              <a:rect l="l" t="t" r="r" b="b"/>
              <a:pathLst>
                <a:path w="33655" h="116204">
                  <a:moveTo>
                    <a:pt x="0" y="115798"/>
                  </a:moveTo>
                  <a:lnTo>
                    <a:pt x="2727" y="71826"/>
                  </a:lnTo>
                  <a:lnTo>
                    <a:pt x="9883" y="35582"/>
                  </a:lnTo>
                  <a:lnTo>
                    <a:pt x="20473" y="10496"/>
                  </a:lnTo>
                  <a:lnTo>
                    <a:pt x="33502" y="0"/>
                  </a:lnTo>
                </a:path>
              </a:pathLst>
            </a:custGeom>
            <a:ln w="25908">
              <a:solidFill>
                <a:srgbClr val="000000"/>
              </a:solidFill>
            </a:ln>
          </p:spPr>
          <p:txBody>
            <a:bodyPr wrap="square" lIns="0" tIns="0" rIns="0" bIns="0" rtlCol="0"/>
            <a:lstStyle/>
            <a:p>
              <a:endParaRPr/>
            </a:p>
          </p:txBody>
        </p:sp>
        <p:sp>
          <p:nvSpPr>
            <p:cNvPr id="100" name="object 100"/>
            <p:cNvSpPr/>
            <p:nvPr/>
          </p:nvSpPr>
          <p:spPr>
            <a:xfrm>
              <a:off x="2434590" y="3935730"/>
              <a:ext cx="36830" cy="117475"/>
            </a:xfrm>
            <a:custGeom>
              <a:avLst/>
              <a:gdLst/>
              <a:ahLst/>
              <a:cxnLst/>
              <a:rect l="l" t="t" r="r" b="b"/>
              <a:pathLst>
                <a:path w="36830" h="117475">
                  <a:moveTo>
                    <a:pt x="0" y="114"/>
                  </a:moveTo>
                  <a:lnTo>
                    <a:pt x="520" y="38"/>
                  </a:lnTo>
                  <a:lnTo>
                    <a:pt x="1041" y="0"/>
                  </a:lnTo>
                  <a:lnTo>
                    <a:pt x="1549" y="0"/>
                  </a:lnTo>
                  <a:lnTo>
                    <a:pt x="15182" y="9221"/>
                  </a:lnTo>
                  <a:lnTo>
                    <a:pt x="26315" y="34370"/>
                  </a:lnTo>
                  <a:lnTo>
                    <a:pt x="33823" y="71671"/>
                  </a:lnTo>
                  <a:lnTo>
                    <a:pt x="36576" y="117348"/>
                  </a:lnTo>
                </a:path>
              </a:pathLst>
            </a:custGeom>
            <a:ln w="25908">
              <a:solidFill>
                <a:srgbClr val="000000"/>
              </a:solidFill>
            </a:ln>
          </p:spPr>
          <p:txBody>
            <a:bodyPr wrap="square" lIns="0" tIns="0" rIns="0" bIns="0" rtlCol="0"/>
            <a:lstStyle/>
            <a:p>
              <a:endParaRPr/>
            </a:p>
          </p:txBody>
        </p:sp>
        <p:sp>
          <p:nvSpPr>
            <p:cNvPr id="101" name="object 101"/>
            <p:cNvSpPr/>
            <p:nvPr/>
          </p:nvSpPr>
          <p:spPr>
            <a:xfrm>
              <a:off x="2391924" y="4046977"/>
              <a:ext cx="74930" cy="120650"/>
            </a:xfrm>
            <a:custGeom>
              <a:avLst/>
              <a:gdLst/>
              <a:ahLst/>
              <a:cxnLst/>
              <a:rect l="l" t="t" r="r" b="b"/>
              <a:pathLst>
                <a:path w="74930" h="120650">
                  <a:moveTo>
                    <a:pt x="74663" y="0"/>
                  </a:moveTo>
                  <a:lnTo>
                    <a:pt x="74663" y="533"/>
                  </a:lnTo>
                  <a:lnTo>
                    <a:pt x="74675" y="1066"/>
                  </a:lnTo>
                  <a:lnTo>
                    <a:pt x="74675" y="1600"/>
                  </a:lnTo>
                  <a:lnTo>
                    <a:pt x="68806" y="47840"/>
                  </a:lnTo>
                  <a:lnTo>
                    <a:pt x="52801" y="85601"/>
                  </a:lnTo>
                  <a:lnTo>
                    <a:pt x="29064" y="111060"/>
                  </a:lnTo>
                  <a:lnTo>
                    <a:pt x="0" y="120396"/>
                  </a:lnTo>
                </a:path>
              </a:pathLst>
            </a:custGeom>
            <a:ln w="25908">
              <a:solidFill>
                <a:srgbClr val="000000"/>
              </a:solidFill>
            </a:ln>
          </p:spPr>
          <p:txBody>
            <a:bodyPr wrap="square" lIns="0" tIns="0" rIns="0" bIns="0" rtlCol="0"/>
            <a:lstStyle/>
            <a:p>
              <a:endParaRPr/>
            </a:p>
          </p:txBody>
        </p:sp>
        <p:sp>
          <p:nvSpPr>
            <p:cNvPr id="102" name="object 102"/>
            <p:cNvSpPr/>
            <p:nvPr/>
          </p:nvSpPr>
          <p:spPr>
            <a:xfrm>
              <a:off x="2394966" y="4045458"/>
              <a:ext cx="74930" cy="120650"/>
            </a:xfrm>
            <a:custGeom>
              <a:avLst/>
              <a:gdLst/>
              <a:ahLst/>
              <a:cxnLst/>
              <a:rect l="l" t="t" r="r" b="b"/>
              <a:pathLst>
                <a:path w="74930" h="120650">
                  <a:moveTo>
                    <a:pt x="74675" y="120395"/>
                  </a:moveTo>
                  <a:lnTo>
                    <a:pt x="45605" y="111060"/>
                  </a:lnTo>
                  <a:lnTo>
                    <a:pt x="21869" y="85601"/>
                  </a:lnTo>
                  <a:lnTo>
                    <a:pt x="5867" y="47840"/>
                  </a:lnTo>
                  <a:lnTo>
                    <a:pt x="0" y="1600"/>
                  </a:lnTo>
                  <a:lnTo>
                    <a:pt x="0" y="1066"/>
                  </a:lnTo>
                  <a:lnTo>
                    <a:pt x="0" y="533"/>
                  </a:lnTo>
                  <a:lnTo>
                    <a:pt x="0" y="0"/>
                  </a:lnTo>
                </a:path>
              </a:pathLst>
            </a:custGeom>
            <a:ln w="25908">
              <a:solidFill>
                <a:srgbClr val="000000"/>
              </a:solidFill>
            </a:ln>
          </p:spPr>
          <p:txBody>
            <a:bodyPr wrap="square" lIns="0" tIns="0" rIns="0" bIns="0" rtlCol="0"/>
            <a:lstStyle/>
            <a:p>
              <a:endParaRPr/>
            </a:p>
          </p:txBody>
        </p:sp>
        <p:sp>
          <p:nvSpPr>
            <p:cNvPr id="103" name="object 103"/>
            <p:cNvSpPr/>
            <p:nvPr/>
          </p:nvSpPr>
          <p:spPr>
            <a:xfrm>
              <a:off x="2132832" y="4051554"/>
              <a:ext cx="117475" cy="38100"/>
            </a:xfrm>
            <a:custGeom>
              <a:avLst/>
              <a:gdLst/>
              <a:ahLst/>
              <a:cxnLst/>
              <a:rect l="l" t="t" r="r" b="b"/>
              <a:pathLst>
                <a:path w="117475" h="38100">
                  <a:moveTo>
                    <a:pt x="0" y="0"/>
                  </a:moveTo>
                  <a:lnTo>
                    <a:pt x="44554" y="2953"/>
                  </a:lnTo>
                  <a:lnTo>
                    <a:pt x="81338" y="11042"/>
                  </a:lnTo>
                  <a:lnTo>
                    <a:pt x="106790" y="23113"/>
                  </a:lnTo>
                  <a:lnTo>
                    <a:pt x="117348" y="38011"/>
                  </a:lnTo>
                </a:path>
              </a:pathLst>
            </a:custGeom>
            <a:ln w="25907">
              <a:solidFill>
                <a:srgbClr val="000000"/>
              </a:solidFill>
            </a:ln>
          </p:spPr>
          <p:txBody>
            <a:bodyPr wrap="square" lIns="0" tIns="0" rIns="0" bIns="0" rtlCol="0"/>
            <a:lstStyle/>
            <a:p>
              <a:endParaRPr/>
            </a:p>
          </p:txBody>
        </p:sp>
        <p:sp>
          <p:nvSpPr>
            <p:cNvPr id="104" name="object 104"/>
            <p:cNvSpPr/>
            <p:nvPr/>
          </p:nvSpPr>
          <p:spPr>
            <a:xfrm>
              <a:off x="2631186" y="3934206"/>
              <a:ext cx="35560" cy="117475"/>
            </a:xfrm>
            <a:custGeom>
              <a:avLst/>
              <a:gdLst/>
              <a:ahLst/>
              <a:cxnLst/>
              <a:rect l="l" t="t" r="r" b="b"/>
              <a:pathLst>
                <a:path w="35560" h="117475">
                  <a:moveTo>
                    <a:pt x="0" y="117348"/>
                  </a:moveTo>
                  <a:lnTo>
                    <a:pt x="2714" y="72864"/>
                  </a:lnTo>
                  <a:lnTo>
                    <a:pt x="10155" y="36114"/>
                  </a:lnTo>
                  <a:lnTo>
                    <a:pt x="21265" y="10643"/>
                  </a:lnTo>
                  <a:lnTo>
                    <a:pt x="34988" y="0"/>
                  </a:lnTo>
                </a:path>
              </a:pathLst>
            </a:custGeom>
            <a:ln w="25908">
              <a:solidFill>
                <a:srgbClr val="000000"/>
              </a:solidFill>
            </a:ln>
          </p:spPr>
          <p:txBody>
            <a:bodyPr wrap="square" lIns="0" tIns="0" rIns="0" bIns="0" rtlCol="0"/>
            <a:lstStyle/>
            <a:p>
              <a:endParaRPr/>
            </a:p>
          </p:txBody>
        </p:sp>
        <p:sp>
          <p:nvSpPr>
            <p:cNvPr id="105" name="object 105"/>
            <p:cNvSpPr/>
            <p:nvPr/>
          </p:nvSpPr>
          <p:spPr>
            <a:xfrm>
              <a:off x="2669284" y="3932682"/>
              <a:ext cx="36830" cy="117475"/>
            </a:xfrm>
            <a:custGeom>
              <a:avLst/>
              <a:gdLst/>
              <a:ahLst/>
              <a:cxnLst/>
              <a:rect l="l" t="t" r="r" b="b"/>
              <a:pathLst>
                <a:path w="36830" h="117475">
                  <a:moveTo>
                    <a:pt x="0" y="0"/>
                  </a:moveTo>
                  <a:lnTo>
                    <a:pt x="14121" y="9179"/>
                  </a:lnTo>
                  <a:lnTo>
                    <a:pt x="25693" y="34251"/>
                  </a:lnTo>
                  <a:lnTo>
                    <a:pt x="33563" y="71516"/>
                  </a:lnTo>
                  <a:lnTo>
                    <a:pt x="36576" y="117271"/>
                  </a:lnTo>
                </a:path>
              </a:pathLst>
            </a:custGeom>
            <a:ln w="25908">
              <a:solidFill>
                <a:srgbClr val="000000"/>
              </a:solidFill>
            </a:ln>
          </p:spPr>
          <p:txBody>
            <a:bodyPr wrap="square" lIns="0" tIns="0" rIns="0" bIns="0" rtlCol="0"/>
            <a:lstStyle/>
            <a:p>
              <a:endParaRPr/>
            </a:p>
          </p:txBody>
        </p:sp>
        <p:sp>
          <p:nvSpPr>
            <p:cNvPr id="106" name="object 106"/>
            <p:cNvSpPr/>
            <p:nvPr/>
          </p:nvSpPr>
          <p:spPr>
            <a:xfrm>
              <a:off x="2632710" y="4045458"/>
              <a:ext cx="74930" cy="117475"/>
            </a:xfrm>
            <a:custGeom>
              <a:avLst/>
              <a:gdLst/>
              <a:ahLst/>
              <a:cxnLst/>
              <a:rect l="l" t="t" r="r" b="b"/>
              <a:pathLst>
                <a:path w="74930" h="117475">
                  <a:moveTo>
                    <a:pt x="74675" y="0"/>
                  </a:moveTo>
                  <a:lnTo>
                    <a:pt x="68931" y="45676"/>
                  </a:lnTo>
                  <a:lnTo>
                    <a:pt x="53265" y="82977"/>
                  </a:lnTo>
                  <a:lnTo>
                    <a:pt x="30029" y="108126"/>
                  </a:lnTo>
                  <a:lnTo>
                    <a:pt x="1574" y="117348"/>
                  </a:lnTo>
                  <a:lnTo>
                    <a:pt x="1041" y="117348"/>
                  </a:lnTo>
                  <a:lnTo>
                    <a:pt x="520" y="117335"/>
                  </a:lnTo>
                  <a:lnTo>
                    <a:pt x="0" y="117322"/>
                  </a:lnTo>
                </a:path>
              </a:pathLst>
            </a:custGeom>
            <a:ln w="25908">
              <a:solidFill>
                <a:srgbClr val="000000"/>
              </a:solidFill>
            </a:ln>
          </p:spPr>
          <p:txBody>
            <a:bodyPr wrap="square" lIns="0" tIns="0" rIns="0" bIns="0" rtlCol="0"/>
            <a:lstStyle/>
            <a:p>
              <a:endParaRPr/>
            </a:p>
          </p:txBody>
        </p:sp>
        <p:sp>
          <p:nvSpPr>
            <p:cNvPr id="107" name="object 107"/>
            <p:cNvSpPr/>
            <p:nvPr/>
          </p:nvSpPr>
          <p:spPr>
            <a:xfrm>
              <a:off x="2710433" y="3932685"/>
              <a:ext cx="32384" cy="76835"/>
            </a:xfrm>
            <a:custGeom>
              <a:avLst/>
              <a:gdLst/>
              <a:ahLst/>
              <a:cxnLst/>
              <a:rect l="l" t="t" r="r" b="b"/>
              <a:pathLst>
                <a:path w="32385" h="76835">
                  <a:moveTo>
                    <a:pt x="0" y="76276"/>
                  </a:moveTo>
                  <a:lnTo>
                    <a:pt x="5088" y="46023"/>
                  </a:lnTo>
                  <a:lnTo>
                    <a:pt x="12469" y="22364"/>
                  </a:lnTo>
                  <a:lnTo>
                    <a:pt x="21600" y="6592"/>
                  </a:lnTo>
                  <a:lnTo>
                    <a:pt x="31940" y="0"/>
                  </a:lnTo>
                </a:path>
              </a:pathLst>
            </a:custGeom>
            <a:ln w="25907">
              <a:solidFill>
                <a:srgbClr val="000000"/>
              </a:solidFill>
            </a:ln>
          </p:spPr>
          <p:txBody>
            <a:bodyPr wrap="square" lIns="0" tIns="0" rIns="0" bIns="0" rtlCol="0"/>
            <a:lstStyle/>
            <a:p>
              <a:endParaRPr/>
            </a:p>
          </p:txBody>
        </p:sp>
        <p:sp>
          <p:nvSpPr>
            <p:cNvPr id="108" name="object 108"/>
            <p:cNvSpPr/>
            <p:nvPr/>
          </p:nvSpPr>
          <p:spPr>
            <a:xfrm>
              <a:off x="2748532" y="3934206"/>
              <a:ext cx="36830" cy="117475"/>
            </a:xfrm>
            <a:custGeom>
              <a:avLst/>
              <a:gdLst/>
              <a:ahLst/>
              <a:cxnLst/>
              <a:rect l="l" t="t" r="r" b="b"/>
              <a:pathLst>
                <a:path w="36830" h="117475">
                  <a:moveTo>
                    <a:pt x="0" y="0"/>
                  </a:moveTo>
                  <a:lnTo>
                    <a:pt x="14239" y="9221"/>
                  </a:lnTo>
                  <a:lnTo>
                    <a:pt x="25865" y="34370"/>
                  </a:lnTo>
                  <a:lnTo>
                    <a:pt x="33702" y="71671"/>
                  </a:lnTo>
                  <a:lnTo>
                    <a:pt x="36576" y="117348"/>
                  </a:lnTo>
                </a:path>
              </a:pathLst>
            </a:custGeom>
            <a:ln w="25908">
              <a:solidFill>
                <a:srgbClr val="000000"/>
              </a:solidFill>
            </a:ln>
          </p:spPr>
          <p:txBody>
            <a:bodyPr wrap="square" lIns="0" tIns="0" rIns="0" bIns="0" rtlCol="0"/>
            <a:lstStyle/>
            <a:p>
              <a:endParaRPr/>
            </a:p>
          </p:txBody>
        </p:sp>
        <p:sp>
          <p:nvSpPr>
            <p:cNvPr id="109" name="object 109"/>
            <p:cNvSpPr/>
            <p:nvPr/>
          </p:nvSpPr>
          <p:spPr>
            <a:xfrm>
              <a:off x="2634239" y="4045458"/>
              <a:ext cx="73660" cy="117475"/>
            </a:xfrm>
            <a:custGeom>
              <a:avLst/>
              <a:gdLst/>
              <a:ahLst/>
              <a:cxnLst/>
              <a:rect l="l" t="t" r="r" b="b"/>
              <a:pathLst>
                <a:path w="73660" h="117475">
                  <a:moveTo>
                    <a:pt x="73063" y="117348"/>
                  </a:moveTo>
                  <a:lnTo>
                    <a:pt x="44518" y="107411"/>
                  </a:lnTo>
                  <a:lnTo>
                    <a:pt x="21305" y="82100"/>
                  </a:lnTo>
                  <a:lnTo>
                    <a:pt x="5706" y="45076"/>
                  </a:lnTo>
                  <a:lnTo>
                    <a:pt x="0" y="0"/>
                  </a:lnTo>
                </a:path>
              </a:pathLst>
            </a:custGeom>
            <a:ln w="25908">
              <a:solidFill>
                <a:srgbClr val="000000"/>
              </a:solidFill>
            </a:ln>
          </p:spPr>
          <p:txBody>
            <a:bodyPr wrap="square" lIns="0" tIns="0" rIns="0" bIns="0" rtlCol="0"/>
            <a:lstStyle/>
            <a:p>
              <a:endParaRPr/>
            </a:p>
          </p:txBody>
        </p:sp>
        <p:sp>
          <p:nvSpPr>
            <p:cNvPr id="110" name="object 110"/>
            <p:cNvSpPr/>
            <p:nvPr/>
          </p:nvSpPr>
          <p:spPr>
            <a:xfrm>
              <a:off x="2705864" y="4046982"/>
              <a:ext cx="76200" cy="119380"/>
            </a:xfrm>
            <a:custGeom>
              <a:avLst/>
              <a:gdLst/>
              <a:ahLst/>
              <a:cxnLst/>
              <a:rect l="l" t="t" r="r" b="b"/>
              <a:pathLst>
                <a:path w="76200" h="119379">
                  <a:moveTo>
                    <a:pt x="76187" y="0"/>
                  </a:moveTo>
                  <a:lnTo>
                    <a:pt x="76199" y="533"/>
                  </a:lnTo>
                  <a:lnTo>
                    <a:pt x="76199" y="1066"/>
                  </a:lnTo>
                  <a:lnTo>
                    <a:pt x="76199" y="1612"/>
                  </a:lnTo>
                  <a:lnTo>
                    <a:pt x="70337" y="47254"/>
                  </a:lnTo>
                  <a:lnTo>
                    <a:pt x="54351" y="84526"/>
                  </a:lnTo>
                  <a:lnTo>
                    <a:pt x="30642" y="109656"/>
                  </a:lnTo>
                  <a:lnTo>
                    <a:pt x="1612" y="118872"/>
                  </a:lnTo>
                  <a:lnTo>
                    <a:pt x="1066" y="118872"/>
                  </a:lnTo>
                  <a:lnTo>
                    <a:pt x="533" y="118859"/>
                  </a:lnTo>
                  <a:lnTo>
                    <a:pt x="0" y="118833"/>
                  </a:lnTo>
                </a:path>
              </a:pathLst>
            </a:custGeom>
            <a:ln w="25908">
              <a:solidFill>
                <a:srgbClr val="000000"/>
              </a:solidFill>
            </a:ln>
          </p:spPr>
          <p:txBody>
            <a:bodyPr wrap="square" lIns="0" tIns="0" rIns="0" bIns="0" rtlCol="0"/>
            <a:lstStyle/>
            <a:p>
              <a:endParaRPr/>
            </a:p>
          </p:txBody>
        </p:sp>
        <p:sp>
          <p:nvSpPr>
            <p:cNvPr id="111" name="object 111"/>
            <p:cNvSpPr/>
            <p:nvPr/>
          </p:nvSpPr>
          <p:spPr>
            <a:xfrm>
              <a:off x="2708906" y="4014976"/>
              <a:ext cx="117475" cy="44450"/>
            </a:xfrm>
            <a:custGeom>
              <a:avLst/>
              <a:gdLst/>
              <a:ahLst/>
              <a:cxnLst/>
              <a:rect l="l" t="t" r="r" b="b"/>
              <a:pathLst>
                <a:path w="117475" h="44450">
                  <a:moveTo>
                    <a:pt x="117246" y="44195"/>
                  </a:moveTo>
                  <a:lnTo>
                    <a:pt x="71500" y="41198"/>
                  </a:lnTo>
                  <a:lnTo>
                    <a:pt x="34243" y="33374"/>
                  </a:lnTo>
                  <a:lnTo>
                    <a:pt x="9177" y="21869"/>
                  </a:lnTo>
                  <a:lnTo>
                    <a:pt x="0" y="7835"/>
                  </a:lnTo>
                  <a:lnTo>
                    <a:pt x="0" y="5206"/>
                  </a:lnTo>
                  <a:lnTo>
                    <a:pt x="939" y="2578"/>
                  </a:lnTo>
                  <a:lnTo>
                    <a:pt x="2793" y="0"/>
                  </a:lnTo>
                </a:path>
              </a:pathLst>
            </a:custGeom>
            <a:ln w="25908">
              <a:solidFill>
                <a:srgbClr val="000000"/>
              </a:solidFill>
            </a:ln>
          </p:spPr>
          <p:txBody>
            <a:bodyPr wrap="square" lIns="0" tIns="0" rIns="0" bIns="0" rtlCol="0"/>
            <a:lstStyle/>
            <a:p>
              <a:endParaRPr/>
            </a:p>
          </p:txBody>
        </p:sp>
        <p:sp>
          <p:nvSpPr>
            <p:cNvPr id="112" name="object 112"/>
            <p:cNvSpPr/>
            <p:nvPr/>
          </p:nvSpPr>
          <p:spPr>
            <a:xfrm>
              <a:off x="2829305" y="4053078"/>
              <a:ext cx="90170" cy="0"/>
            </a:xfrm>
            <a:custGeom>
              <a:avLst/>
              <a:gdLst/>
              <a:ahLst/>
              <a:cxnLst/>
              <a:rect l="l" t="t" r="r" b="b"/>
              <a:pathLst>
                <a:path w="90169">
                  <a:moveTo>
                    <a:pt x="89916" y="0"/>
                  </a:moveTo>
                  <a:lnTo>
                    <a:pt x="0" y="0"/>
                  </a:lnTo>
                </a:path>
              </a:pathLst>
            </a:custGeom>
            <a:ln w="25908">
              <a:solidFill>
                <a:srgbClr val="000000"/>
              </a:solidFill>
            </a:ln>
          </p:spPr>
          <p:txBody>
            <a:bodyPr wrap="square" lIns="0" tIns="0" rIns="0" bIns="0" rtlCol="0"/>
            <a:lstStyle/>
            <a:p>
              <a:endParaRPr/>
            </a:p>
          </p:txBody>
        </p:sp>
        <p:sp>
          <p:nvSpPr>
            <p:cNvPr id="113" name="object 113"/>
            <p:cNvSpPr/>
            <p:nvPr/>
          </p:nvSpPr>
          <p:spPr>
            <a:xfrm>
              <a:off x="2474212" y="3937257"/>
              <a:ext cx="33655" cy="114300"/>
            </a:xfrm>
            <a:custGeom>
              <a:avLst/>
              <a:gdLst/>
              <a:ahLst/>
              <a:cxnLst/>
              <a:rect l="l" t="t" r="r" b="b"/>
              <a:pathLst>
                <a:path w="33655" h="114300">
                  <a:moveTo>
                    <a:pt x="0" y="114274"/>
                  </a:moveTo>
                  <a:lnTo>
                    <a:pt x="2732" y="70883"/>
                  </a:lnTo>
                  <a:lnTo>
                    <a:pt x="9888" y="35115"/>
                  </a:lnTo>
                  <a:lnTo>
                    <a:pt x="20475" y="10358"/>
                  </a:lnTo>
                  <a:lnTo>
                    <a:pt x="33502" y="0"/>
                  </a:lnTo>
                </a:path>
              </a:pathLst>
            </a:custGeom>
            <a:ln w="25908">
              <a:solidFill>
                <a:srgbClr val="000000"/>
              </a:solidFill>
            </a:ln>
          </p:spPr>
          <p:txBody>
            <a:bodyPr wrap="square" lIns="0" tIns="0" rIns="0" bIns="0" rtlCol="0"/>
            <a:lstStyle/>
            <a:p>
              <a:endParaRPr/>
            </a:p>
          </p:txBody>
        </p:sp>
        <p:sp>
          <p:nvSpPr>
            <p:cNvPr id="114" name="object 114"/>
            <p:cNvSpPr/>
            <p:nvPr/>
          </p:nvSpPr>
          <p:spPr>
            <a:xfrm>
              <a:off x="2513838" y="3934206"/>
              <a:ext cx="36830" cy="117475"/>
            </a:xfrm>
            <a:custGeom>
              <a:avLst/>
              <a:gdLst/>
              <a:ahLst/>
              <a:cxnLst/>
              <a:rect l="l" t="t" r="r" b="b"/>
              <a:pathLst>
                <a:path w="36830" h="117475">
                  <a:moveTo>
                    <a:pt x="0" y="114"/>
                  </a:moveTo>
                  <a:lnTo>
                    <a:pt x="520" y="38"/>
                  </a:lnTo>
                  <a:lnTo>
                    <a:pt x="1041" y="0"/>
                  </a:lnTo>
                  <a:lnTo>
                    <a:pt x="1549" y="0"/>
                  </a:lnTo>
                  <a:lnTo>
                    <a:pt x="15182" y="9221"/>
                  </a:lnTo>
                  <a:lnTo>
                    <a:pt x="26315" y="34370"/>
                  </a:lnTo>
                  <a:lnTo>
                    <a:pt x="33823" y="71671"/>
                  </a:lnTo>
                  <a:lnTo>
                    <a:pt x="36576" y="117348"/>
                  </a:lnTo>
                </a:path>
              </a:pathLst>
            </a:custGeom>
            <a:ln w="25908">
              <a:solidFill>
                <a:srgbClr val="000000"/>
              </a:solidFill>
            </a:ln>
          </p:spPr>
          <p:txBody>
            <a:bodyPr wrap="square" lIns="0" tIns="0" rIns="0" bIns="0" rtlCol="0"/>
            <a:lstStyle/>
            <a:p>
              <a:endParaRPr/>
            </a:p>
          </p:txBody>
        </p:sp>
        <p:sp>
          <p:nvSpPr>
            <p:cNvPr id="115" name="object 115"/>
            <p:cNvSpPr/>
            <p:nvPr/>
          </p:nvSpPr>
          <p:spPr>
            <a:xfrm>
              <a:off x="2474214" y="4045458"/>
              <a:ext cx="74930" cy="117475"/>
            </a:xfrm>
            <a:custGeom>
              <a:avLst/>
              <a:gdLst/>
              <a:ahLst/>
              <a:cxnLst/>
              <a:rect l="l" t="t" r="r" b="b"/>
              <a:pathLst>
                <a:path w="74930" h="117475">
                  <a:moveTo>
                    <a:pt x="74675" y="0"/>
                  </a:moveTo>
                  <a:lnTo>
                    <a:pt x="68931" y="45676"/>
                  </a:lnTo>
                  <a:lnTo>
                    <a:pt x="53265" y="82977"/>
                  </a:lnTo>
                  <a:lnTo>
                    <a:pt x="30029" y="108126"/>
                  </a:lnTo>
                  <a:lnTo>
                    <a:pt x="1574" y="117348"/>
                  </a:lnTo>
                  <a:lnTo>
                    <a:pt x="1041" y="117348"/>
                  </a:lnTo>
                  <a:lnTo>
                    <a:pt x="520" y="117335"/>
                  </a:lnTo>
                  <a:lnTo>
                    <a:pt x="0" y="117322"/>
                  </a:lnTo>
                </a:path>
              </a:pathLst>
            </a:custGeom>
            <a:ln w="25908">
              <a:solidFill>
                <a:srgbClr val="000000"/>
              </a:solidFill>
            </a:ln>
          </p:spPr>
          <p:txBody>
            <a:bodyPr wrap="square" lIns="0" tIns="0" rIns="0" bIns="0" rtlCol="0"/>
            <a:lstStyle/>
            <a:p>
              <a:endParaRPr/>
            </a:p>
          </p:txBody>
        </p:sp>
        <p:sp>
          <p:nvSpPr>
            <p:cNvPr id="116" name="object 116"/>
            <p:cNvSpPr/>
            <p:nvPr/>
          </p:nvSpPr>
          <p:spPr>
            <a:xfrm>
              <a:off x="2475743" y="4045458"/>
              <a:ext cx="73660" cy="117475"/>
            </a:xfrm>
            <a:custGeom>
              <a:avLst/>
              <a:gdLst/>
              <a:ahLst/>
              <a:cxnLst/>
              <a:rect l="l" t="t" r="r" b="b"/>
              <a:pathLst>
                <a:path w="73660" h="117475">
                  <a:moveTo>
                    <a:pt x="73063" y="117348"/>
                  </a:moveTo>
                  <a:lnTo>
                    <a:pt x="44518" y="107411"/>
                  </a:lnTo>
                  <a:lnTo>
                    <a:pt x="21305" y="82100"/>
                  </a:lnTo>
                  <a:lnTo>
                    <a:pt x="5706" y="45076"/>
                  </a:lnTo>
                  <a:lnTo>
                    <a:pt x="0" y="0"/>
                  </a:lnTo>
                </a:path>
              </a:pathLst>
            </a:custGeom>
            <a:ln w="25908">
              <a:solidFill>
                <a:srgbClr val="000000"/>
              </a:solidFill>
            </a:ln>
          </p:spPr>
          <p:txBody>
            <a:bodyPr wrap="square" lIns="0" tIns="0" rIns="0" bIns="0" rtlCol="0"/>
            <a:lstStyle/>
            <a:p>
              <a:endParaRPr/>
            </a:p>
          </p:txBody>
        </p:sp>
        <p:sp>
          <p:nvSpPr>
            <p:cNvPr id="117" name="object 117"/>
            <p:cNvSpPr/>
            <p:nvPr/>
          </p:nvSpPr>
          <p:spPr>
            <a:xfrm>
              <a:off x="2553462" y="3934206"/>
              <a:ext cx="35560" cy="117475"/>
            </a:xfrm>
            <a:custGeom>
              <a:avLst/>
              <a:gdLst/>
              <a:ahLst/>
              <a:cxnLst/>
              <a:rect l="l" t="t" r="r" b="b"/>
              <a:pathLst>
                <a:path w="35560" h="117475">
                  <a:moveTo>
                    <a:pt x="0" y="117348"/>
                  </a:moveTo>
                  <a:lnTo>
                    <a:pt x="2714" y="72864"/>
                  </a:lnTo>
                  <a:lnTo>
                    <a:pt x="10155" y="36114"/>
                  </a:lnTo>
                  <a:lnTo>
                    <a:pt x="21265" y="10643"/>
                  </a:lnTo>
                  <a:lnTo>
                    <a:pt x="34988" y="0"/>
                  </a:lnTo>
                </a:path>
              </a:pathLst>
            </a:custGeom>
            <a:ln w="25908">
              <a:solidFill>
                <a:srgbClr val="000000"/>
              </a:solidFill>
            </a:ln>
          </p:spPr>
          <p:txBody>
            <a:bodyPr wrap="square" lIns="0" tIns="0" rIns="0" bIns="0" rtlCol="0"/>
            <a:lstStyle/>
            <a:p>
              <a:endParaRPr/>
            </a:p>
          </p:txBody>
        </p:sp>
        <p:sp>
          <p:nvSpPr>
            <p:cNvPr id="118" name="object 118"/>
            <p:cNvSpPr/>
            <p:nvPr/>
          </p:nvSpPr>
          <p:spPr>
            <a:xfrm>
              <a:off x="2591560" y="3932682"/>
              <a:ext cx="36830" cy="117475"/>
            </a:xfrm>
            <a:custGeom>
              <a:avLst/>
              <a:gdLst/>
              <a:ahLst/>
              <a:cxnLst/>
              <a:rect l="l" t="t" r="r" b="b"/>
              <a:pathLst>
                <a:path w="36830" h="117475">
                  <a:moveTo>
                    <a:pt x="0" y="0"/>
                  </a:moveTo>
                  <a:lnTo>
                    <a:pt x="14121" y="9179"/>
                  </a:lnTo>
                  <a:lnTo>
                    <a:pt x="25693" y="34251"/>
                  </a:lnTo>
                  <a:lnTo>
                    <a:pt x="33563" y="71516"/>
                  </a:lnTo>
                  <a:lnTo>
                    <a:pt x="36576" y="117271"/>
                  </a:lnTo>
                </a:path>
              </a:pathLst>
            </a:custGeom>
            <a:ln w="25908">
              <a:solidFill>
                <a:srgbClr val="000000"/>
              </a:solidFill>
            </a:ln>
          </p:spPr>
          <p:txBody>
            <a:bodyPr wrap="square" lIns="0" tIns="0" rIns="0" bIns="0" rtlCol="0"/>
            <a:lstStyle/>
            <a:p>
              <a:endParaRPr/>
            </a:p>
          </p:txBody>
        </p:sp>
        <p:sp>
          <p:nvSpPr>
            <p:cNvPr id="119" name="object 119"/>
            <p:cNvSpPr/>
            <p:nvPr/>
          </p:nvSpPr>
          <p:spPr>
            <a:xfrm>
              <a:off x="2553462" y="4045458"/>
              <a:ext cx="74930" cy="117475"/>
            </a:xfrm>
            <a:custGeom>
              <a:avLst/>
              <a:gdLst/>
              <a:ahLst/>
              <a:cxnLst/>
              <a:rect l="l" t="t" r="r" b="b"/>
              <a:pathLst>
                <a:path w="74930" h="117475">
                  <a:moveTo>
                    <a:pt x="74675" y="0"/>
                  </a:moveTo>
                  <a:lnTo>
                    <a:pt x="68931" y="45676"/>
                  </a:lnTo>
                  <a:lnTo>
                    <a:pt x="53265" y="82977"/>
                  </a:lnTo>
                  <a:lnTo>
                    <a:pt x="30029" y="108126"/>
                  </a:lnTo>
                  <a:lnTo>
                    <a:pt x="1574" y="117348"/>
                  </a:lnTo>
                  <a:lnTo>
                    <a:pt x="1041" y="117348"/>
                  </a:lnTo>
                  <a:lnTo>
                    <a:pt x="520" y="117335"/>
                  </a:lnTo>
                  <a:lnTo>
                    <a:pt x="0" y="117322"/>
                  </a:lnTo>
                </a:path>
              </a:pathLst>
            </a:custGeom>
            <a:ln w="25908">
              <a:solidFill>
                <a:srgbClr val="000000"/>
              </a:solidFill>
            </a:ln>
          </p:spPr>
          <p:txBody>
            <a:bodyPr wrap="square" lIns="0" tIns="0" rIns="0" bIns="0" rtlCol="0"/>
            <a:lstStyle/>
            <a:p>
              <a:endParaRPr/>
            </a:p>
          </p:txBody>
        </p:sp>
        <p:sp>
          <p:nvSpPr>
            <p:cNvPr id="120" name="object 120"/>
            <p:cNvSpPr/>
            <p:nvPr/>
          </p:nvSpPr>
          <p:spPr>
            <a:xfrm>
              <a:off x="2554991" y="4045458"/>
              <a:ext cx="73660" cy="117475"/>
            </a:xfrm>
            <a:custGeom>
              <a:avLst/>
              <a:gdLst/>
              <a:ahLst/>
              <a:cxnLst/>
              <a:rect l="l" t="t" r="r" b="b"/>
              <a:pathLst>
                <a:path w="73660" h="117475">
                  <a:moveTo>
                    <a:pt x="73063" y="117348"/>
                  </a:moveTo>
                  <a:lnTo>
                    <a:pt x="44518" y="107411"/>
                  </a:lnTo>
                  <a:lnTo>
                    <a:pt x="21305" y="82100"/>
                  </a:lnTo>
                  <a:lnTo>
                    <a:pt x="5706" y="45076"/>
                  </a:lnTo>
                  <a:lnTo>
                    <a:pt x="0" y="0"/>
                  </a:lnTo>
                </a:path>
              </a:pathLst>
            </a:custGeom>
            <a:ln w="25908">
              <a:solidFill>
                <a:srgbClr val="000000"/>
              </a:solidFill>
            </a:ln>
          </p:spPr>
          <p:txBody>
            <a:bodyPr wrap="square" lIns="0" tIns="0" rIns="0" bIns="0" rtlCol="0"/>
            <a:lstStyle/>
            <a:p>
              <a:endParaRPr/>
            </a:p>
          </p:txBody>
        </p:sp>
        <p:sp>
          <p:nvSpPr>
            <p:cNvPr id="121" name="object 121"/>
            <p:cNvSpPr/>
            <p:nvPr/>
          </p:nvSpPr>
          <p:spPr>
            <a:xfrm>
              <a:off x="2053590" y="4059174"/>
              <a:ext cx="71755" cy="0"/>
            </a:xfrm>
            <a:custGeom>
              <a:avLst/>
              <a:gdLst/>
              <a:ahLst/>
              <a:cxnLst/>
              <a:rect l="l" t="t" r="r" b="b"/>
              <a:pathLst>
                <a:path w="71755">
                  <a:moveTo>
                    <a:pt x="0" y="0"/>
                  </a:moveTo>
                  <a:lnTo>
                    <a:pt x="71628" y="0"/>
                  </a:lnTo>
                </a:path>
              </a:pathLst>
            </a:custGeom>
            <a:ln w="25908">
              <a:solidFill>
                <a:srgbClr val="000000"/>
              </a:solidFill>
            </a:ln>
          </p:spPr>
          <p:txBody>
            <a:bodyPr wrap="square" lIns="0" tIns="0" rIns="0" bIns="0" rtlCol="0"/>
            <a:lstStyle/>
            <a:p>
              <a:endParaRPr/>
            </a:p>
          </p:txBody>
        </p:sp>
        <p:sp>
          <p:nvSpPr>
            <p:cNvPr id="122" name="object 122"/>
            <p:cNvSpPr/>
            <p:nvPr/>
          </p:nvSpPr>
          <p:spPr>
            <a:xfrm>
              <a:off x="2923794" y="4053078"/>
              <a:ext cx="71755" cy="0"/>
            </a:xfrm>
            <a:custGeom>
              <a:avLst/>
              <a:gdLst/>
              <a:ahLst/>
              <a:cxnLst/>
              <a:rect l="l" t="t" r="r" b="b"/>
              <a:pathLst>
                <a:path w="71755">
                  <a:moveTo>
                    <a:pt x="0" y="0"/>
                  </a:moveTo>
                  <a:lnTo>
                    <a:pt x="71628" y="0"/>
                  </a:lnTo>
                </a:path>
              </a:pathLst>
            </a:custGeom>
            <a:ln w="25908">
              <a:solidFill>
                <a:srgbClr val="000000"/>
              </a:solidFill>
            </a:ln>
          </p:spPr>
          <p:txBody>
            <a:bodyPr wrap="square" lIns="0" tIns="0" rIns="0" bIns="0" rtlCol="0"/>
            <a:lstStyle/>
            <a:p>
              <a:endParaRPr/>
            </a:p>
          </p:txBody>
        </p:sp>
        <p:sp>
          <p:nvSpPr>
            <p:cNvPr id="123" name="object 123"/>
            <p:cNvSpPr/>
            <p:nvPr/>
          </p:nvSpPr>
          <p:spPr>
            <a:xfrm>
              <a:off x="2007108" y="4032504"/>
              <a:ext cx="62865" cy="52069"/>
            </a:xfrm>
            <a:custGeom>
              <a:avLst/>
              <a:gdLst/>
              <a:ahLst/>
              <a:cxnLst/>
              <a:rect l="l" t="t" r="r" b="b"/>
              <a:pathLst>
                <a:path w="62864" h="52070">
                  <a:moveTo>
                    <a:pt x="31242" y="0"/>
                  </a:moveTo>
                  <a:lnTo>
                    <a:pt x="19079" y="2035"/>
                  </a:lnTo>
                  <a:lnTo>
                    <a:pt x="9148" y="7586"/>
                  </a:lnTo>
                  <a:lnTo>
                    <a:pt x="2454" y="15821"/>
                  </a:lnTo>
                  <a:lnTo>
                    <a:pt x="0" y="25908"/>
                  </a:lnTo>
                  <a:lnTo>
                    <a:pt x="2454" y="35994"/>
                  </a:lnTo>
                  <a:lnTo>
                    <a:pt x="9148" y="44229"/>
                  </a:lnTo>
                  <a:lnTo>
                    <a:pt x="19079" y="49780"/>
                  </a:lnTo>
                  <a:lnTo>
                    <a:pt x="31242" y="51816"/>
                  </a:lnTo>
                  <a:lnTo>
                    <a:pt x="43404" y="49780"/>
                  </a:lnTo>
                  <a:lnTo>
                    <a:pt x="53335" y="44229"/>
                  </a:lnTo>
                  <a:lnTo>
                    <a:pt x="60029" y="35994"/>
                  </a:lnTo>
                  <a:lnTo>
                    <a:pt x="62484" y="25908"/>
                  </a:lnTo>
                  <a:lnTo>
                    <a:pt x="60029" y="15821"/>
                  </a:lnTo>
                  <a:lnTo>
                    <a:pt x="53335" y="7586"/>
                  </a:lnTo>
                  <a:lnTo>
                    <a:pt x="43404" y="2035"/>
                  </a:lnTo>
                  <a:lnTo>
                    <a:pt x="31242" y="0"/>
                  </a:lnTo>
                  <a:close/>
                </a:path>
              </a:pathLst>
            </a:custGeom>
            <a:solidFill>
              <a:srgbClr val="608FFC"/>
            </a:solidFill>
          </p:spPr>
          <p:txBody>
            <a:bodyPr wrap="square" lIns="0" tIns="0" rIns="0" bIns="0" rtlCol="0"/>
            <a:lstStyle/>
            <a:p>
              <a:endParaRPr/>
            </a:p>
          </p:txBody>
        </p:sp>
        <p:sp>
          <p:nvSpPr>
            <p:cNvPr id="124" name="object 124"/>
            <p:cNvSpPr/>
            <p:nvPr/>
          </p:nvSpPr>
          <p:spPr>
            <a:xfrm>
              <a:off x="2007108" y="4032504"/>
              <a:ext cx="62865" cy="52069"/>
            </a:xfrm>
            <a:custGeom>
              <a:avLst/>
              <a:gdLst/>
              <a:ahLst/>
              <a:cxnLst/>
              <a:rect l="l" t="t" r="r" b="b"/>
              <a:pathLst>
                <a:path w="62864" h="52070">
                  <a:moveTo>
                    <a:pt x="0" y="25908"/>
                  </a:moveTo>
                  <a:lnTo>
                    <a:pt x="2454" y="15821"/>
                  </a:lnTo>
                  <a:lnTo>
                    <a:pt x="9148" y="7586"/>
                  </a:lnTo>
                  <a:lnTo>
                    <a:pt x="19079" y="2035"/>
                  </a:lnTo>
                  <a:lnTo>
                    <a:pt x="31242" y="0"/>
                  </a:lnTo>
                  <a:lnTo>
                    <a:pt x="43404" y="2035"/>
                  </a:lnTo>
                  <a:lnTo>
                    <a:pt x="53335" y="7586"/>
                  </a:lnTo>
                  <a:lnTo>
                    <a:pt x="60029" y="15821"/>
                  </a:lnTo>
                  <a:lnTo>
                    <a:pt x="62484" y="25908"/>
                  </a:lnTo>
                  <a:lnTo>
                    <a:pt x="60029" y="35994"/>
                  </a:lnTo>
                  <a:lnTo>
                    <a:pt x="53335" y="44229"/>
                  </a:lnTo>
                  <a:lnTo>
                    <a:pt x="43404" y="49780"/>
                  </a:lnTo>
                  <a:lnTo>
                    <a:pt x="31242" y="51816"/>
                  </a:lnTo>
                  <a:lnTo>
                    <a:pt x="19079" y="49780"/>
                  </a:lnTo>
                  <a:lnTo>
                    <a:pt x="9148" y="44229"/>
                  </a:lnTo>
                  <a:lnTo>
                    <a:pt x="2454" y="35994"/>
                  </a:lnTo>
                  <a:lnTo>
                    <a:pt x="0" y="25908"/>
                  </a:lnTo>
                  <a:close/>
                </a:path>
              </a:pathLst>
            </a:custGeom>
            <a:ln w="12192">
              <a:solidFill>
                <a:srgbClr val="000000"/>
              </a:solidFill>
            </a:ln>
          </p:spPr>
          <p:txBody>
            <a:bodyPr wrap="square" lIns="0" tIns="0" rIns="0" bIns="0" rtlCol="0"/>
            <a:lstStyle/>
            <a:p>
              <a:endParaRPr/>
            </a:p>
          </p:txBody>
        </p:sp>
        <p:sp>
          <p:nvSpPr>
            <p:cNvPr id="125" name="object 125"/>
            <p:cNvSpPr/>
            <p:nvPr/>
          </p:nvSpPr>
          <p:spPr>
            <a:xfrm>
              <a:off x="2976372" y="4029456"/>
              <a:ext cx="64135" cy="53340"/>
            </a:xfrm>
            <a:custGeom>
              <a:avLst/>
              <a:gdLst/>
              <a:ahLst/>
              <a:cxnLst/>
              <a:rect l="l" t="t" r="r" b="b"/>
              <a:pathLst>
                <a:path w="64135" h="53339">
                  <a:moveTo>
                    <a:pt x="32004" y="0"/>
                  </a:moveTo>
                  <a:lnTo>
                    <a:pt x="19545" y="2095"/>
                  </a:lnTo>
                  <a:lnTo>
                    <a:pt x="9372" y="7810"/>
                  </a:lnTo>
                  <a:lnTo>
                    <a:pt x="2514" y="16287"/>
                  </a:lnTo>
                  <a:lnTo>
                    <a:pt x="0" y="26670"/>
                  </a:lnTo>
                  <a:lnTo>
                    <a:pt x="2514" y="37052"/>
                  </a:lnTo>
                  <a:lnTo>
                    <a:pt x="9372" y="45529"/>
                  </a:lnTo>
                  <a:lnTo>
                    <a:pt x="19545" y="51244"/>
                  </a:lnTo>
                  <a:lnTo>
                    <a:pt x="32004" y="53340"/>
                  </a:lnTo>
                  <a:lnTo>
                    <a:pt x="44462" y="51244"/>
                  </a:lnTo>
                  <a:lnTo>
                    <a:pt x="54635" y="45529"/>
                  </a:lnTo>
                  <a:lnTo>
                    <a:pt x="61493" y="37052"/>
                  </a:lnTo>
                  <a:lnTo>
                    <a:pt x="64008" y="26670"/>
                  </a:lnTo>
                  <a:lnTo>
                    <a:pt x="61493" y="16287"/>
                  </a:lnTo>
                  <a:lnTo>
                    <a:pt x="54635" y="7810"/>
                  </a:lnTo>
                  <a:lnTo>
                    <a:pt x="44462" y="2095"/>
                  </a:lnTo>
                  <a:lnTo>
                    <a:pt x="32004" y="0"/>
                  </a:lnTo>
                  <a:close/>
                </a:path>
              </a:pathLst>
            </a:custGeom>
            <a:solidFill>
              <a:srgbClr val="608FFC"/>
            </a:solidFill>
          </p:spPr>
          <p:txBody>
            <a:bodyPr wrap="square" lIns="0" tIns="0" rIns="0" bIns="0" rtlCol="0"/>
            <a:lstStyle/>
            <a:p>
              <a:endParaRPr/>
            </a:p>
          </p:txBody>
        </p:sp>
        <p:sp>
          <p:nvSpPr>
            <p:cNvPr id="126" name="object 126"/>
            <p:cNvSpPr/>
            <p:nvPr/>
          </p:nvSpPr>
          <p:spPr>
            <a:xfrm>
              <a:off x="2976372" y="4029456"/>
              <a:ext cx="64135" cy="53340"/>
            </a:xfrm>
            <a:custGeom>
              <a:avLst/>
              <a:gdLst/>
              <a:ahLst/>
              <a:cxnLst/>
              <a:rect l="l" t="t" r="r" b="b"/>
              <a:pathLst>
                <a:path w="64135" h="53339">
                  <a:moveTo>
                    <a:pt x="0" y="26670"/>
                  </a:moveTo>
                  <a:lnTo>
                    <a:pt x="2514" y="16287"/>
                  </a:lnTo>
                  <a:lnTo>
                    <a:pt x="9372" y="7810"/>
                  </a:lnTo>
                  <a:lnTo>
                    <a:pt x="19545" y="2095"/>
                  </a:lnTo>
                  <a:lnTo>
                    <a:pt x="32004" y="0"/>
                  </a:lnTo>
                  <a:lnTo>
                    <a:pt x="44462" y="2095"/>
                  </a:lnTo>
                  <a:lnTo>
                    <a:pt x="54635" y="7810"/>
                  </a:lnTo>
                  <a:lnTo>
                    <a:pt x="61493" y="16287"/>
                  </a:lnTo>
                  <a:lnTo>
                    <a:pt x="64008" y="26670"/>
                  </a:lnTo>
                  <a:lnTo>
                    <a:pt x="61493" y="37052"/>
                  </a:lnTo>
                  <a:lnTo>
                    <a:pt x="54635" y="45529"/>
                  </a:lnTo>
                  <a:lnTo>
                    <a:pt x="44462" y="51244"/>
                  </a:lnTo>
                  <a:lnTo>
                    <a:pt x="32004" y="53340"/>
                  </a:lnTo>
                  <a:lnTo>
                    <a:pt x="19545" y="51244"/>
                  </a:lnTo>
                  <a:lnTo>
                    <a:pt x="9372" y="45529"/>
                  </a:lnTo>
                  <a:lnTo>
                    <a:pt x="2514" y="37052"/>
                  </a:lnTo>
                  <a:lnTo>
                    <a:pt x="0" y="26670"/>
                  </a:lnTo>
                  <a:close/>
                </a:path>
              </a:pathLst>
            </a:custGeom>
            <a:ln w="12192">
              <a:solidFill>
                <a:srgbClr val="000000"/>
              </a:solidFill>
            </a:ln>
          </p:spPr>
          <p:txBody>
            <a:bodyPr wrap="square" lIns="0" tIns="0" rIns="0" bIns="0" rtlCol="0"/>
            <a:lstStyle/>
            <a:p>
              <a:endParaRPr/>
            </a:p>
          </p:txBody>
        </p:sp>
        <p:sp>
          <p:nvSpPr>
            <p:cNvPr id="127" name="object 127"/>
            <p:cNvSpPr/>
            <p:nvPr/>
          </p:nvSpPr>
          <p:spPr>
            <a:xfrm>
              <a:off x="2484120" y="3351276"/>
              <a:ext cx="62865" cy="52069"/>
            </a:xfrm>
            <a:custGeom>
              <a:avLst/>
              <a:gdLst/>
              <a:ahLst/>
              <a:cxnLst/>
              <a:rect l="l" t="t" r="r" b="b"/>
              <a:pathLst>
                <a:path w="62864" h="52070">
                  <a:moveTo>
                    <a:pt x="31242" y="0"/>
                  </a:moveTo>
                  <a:lnTo>
                    <a:pt x="19079" y="2035"/>
                  </a:lnTo>
                  <a:lnTo>
                    <a:pt x="9148" y="7586"/>
                  </a:lnTo>
                  <a:lnTo>
                    <a:pt x="2454" y="15821"/>
                  </a:lnTo>
                  <a:lnTo>
                    <a:pt x="0" y="25908"/>
                  </a:lnTo>
                  <a:lnTo>
                    <a:pt x="2454" y="35994"/>
                  </a:lnTo>
                  <a:lnTo>
                    <a:pt x="9148" y="44229"/>
                  </a:lnTo>
                  <a:lnTo>
                    <a:pt x="19079" y="49780"/>
                  </a:lnTo>
                  <a:lnTo>
                    <a:pt x="31242" y="51816"/>
                  </a:lnTo>
                  <a:lnTo>
                    <a:pt x="43404" y="49780"/>
                  </a:lnTo>
                  <a:lnTo>
                    <a:pt x="53335" y="44229"/>
                  </a:lnTo>
                  <a:lnTo>
                    <a:pt x="60029" y="35994"/>
                  </a:lnTo>
                  <a:lnTo>
                    <a:pt x="62484" y="25908"/>
                  </a:lnTo>
                  <a:lnTo>
                    <a:pt x="60029" y="15821"/>
                  </a:lnTo>
                  <a:lnTo>
                    <a:pt x="53335" y="7586"/>
                  </a:lnTo>
                  <a:lnTo>
                    <a:pt x="43404" y="2035"/>
                  </a:lnTo>
                  <a:lnTo>
                    <a:pt x="31242" y="0"/>
                  </a:lnTo>
                  <a:close/>
                </a:path>
              </a:pathLst>
            </a:custGeom>
            <a:solidFill>
              <a:srgbClr val="608FFC"/>
            </a:solidFill>
          </p:spPr>
          <p:txBody>
            <a:bodyPr wrap="square" lIns="0" tIns="0" rIns="0" bIns="0" rtlCol="0"/>
            <a:lstStyle/>
            <a:p>
              <a:endParaRPr/>
            </a:p>
          </p:txBody>
        </p:sp>
        <p:sp>
          <p:nvSpPr>
            <p:cNvPr id="128" name="object 128"/>
            <p:cNvSpPr/>
            <p:nvPr/>
          </p:nvSpPr>
          <p:spPr>
            <a:xfrm>
              <a:off x="2484120" y="3351276"/>
              <a:ext cx="62865" cy="52069"/>
            </a:xfrm>
            <a:custGeom>
              <a:avLst/>
              <a:gdLst/>
              <a:ahLst/>
              <a:cxnLst/>
              <a:rect l="l" t="t" r="r" b="b"/>
              <a:pathLst>
                <a:path w="62864" h="52070">
                  <a:moveTo>
                    <a:pt x="0" y="25908"/>
                  </a:moveTo>
                  <a:lnTo>
                    <a:pt x="2454" y="15821"/>
                  </a:lnTo>
                  <a:lnTo>
                    <a:pt x="9148" y="7586"/>
                  </a:lnTo>
                  <a:lnTo>
                    <a:pt x="19079" y="2035"/>
                  </a:lnTo>
                  <a:lnTo>
                    <a:pt x="31242" y="0"/>
                  </a:lnTo>
                  <a:lnTo>
                    <a:pt x="43404" y="2035"/>
                  </a:lnTo>
                  <a:lnTo>
                    <a:pt x="53335" y="7586"/>
                  </a:lnTo>
                  <a:lnTo>
                    <a:pt x="60029" y="15821"/>
                  </a:lnTo>
                  <a:lnTo>
                    <a:pt x="62484" y="25908"/>
                  </a:lnTo>
                  <a:lnTo>
                    <a:pt x="60029" y="35994"/>
                  </a:lnTo>
                  <a:lnTo>
                    <a:pt x="53335" y="44229"/>
                  </a:lnTo>
                  <a:lnTo>
                    <a:pt x="43404" y="49780"/>
                  </a:lnTo>
                  <a:lnTo>
                    <a:pt x="31242" y="51816"/>
                  </a:lnTo>
                  <a:lnTo>
                    <a:pt x="19079" y="49780"/>
                  </a:lnTo>
                  <a:lnTo>
                    <a:pt x="9148" y="44229"/>
                  </a:lnTo>
                  <a:lnTo>
                    <a:pt x="2454" y="35994"/>
                  </a:lnTo>
                  <a:lnTo>
                    <a:pt x="0" y="25908"/>
                  </a:lnTo>
                  <a:close/>
                </a:path>
              </a:pathLst>
            </a:custGeom>
            <a:ln w="12192">
              <a:solidFill>
                <a:srgbClr val="000000"/>
              </a:solidFill>
            </a:ln>
          </p:spPr>
          <p:txBody>
            <a:bodyPr wrap="square" lIns="0" tIns="0" rIns="0" bIns="0" rtlCol="0"/>
            <a:lstStyle/>
            <a:p>
              <a:endParaRPr/>
            </a:p>
          </p:txBody>
        </p:sp>
        <p:sp>
          <p:nvSpPr>
            <p:cNvPr id="129" name="object 129"/>
            <p:cNvSpPr/>
            <p:nvPr/>
          </p:nvSpPr>
          <p:spPr>
            <a:xfrm>
              <a:off x="2515362" y="3137154"/>
              <a:ext cx="0" cy="198120"/>
            </a:xfrm>
            <a:custGeom>
              <a:avLst/>
              <a:gdLst/>
              <a:ahLst/>
              <a:cxnLst/>
              <a:rect l="l" t="t" r="r" b="b"/>
              <a:pathLst>
                <a:path h="198120">
                  <a:moveTo>
                    <a:pt x="0" y="198120"/>
                  </a:moveTo>
                  <a:lnTo>
                    <a:pt x="0" y="0"/>
                  </a:lnTo>
                </a:path>
              </a:pathLst>
            </a:custGeom>
            <a:ln w="50292">
              <a:solidFill>
                <a:srgbClr val="000000"/>
              </a:solidFill>
            </a:ln>
          </p:spPr>
          <p:txBody>
            <a:bodyPr wrap="square" lIns="0" tIns="0" rIns="0" bIns="0" rtlCol="0"/>
            <a:lstStyle/>
            <a:p>
              <a:endParaRPr/>
            </a:p>
          </p:txBody>
        </p:sp>
        <p:sp>
          <p:nvSpPr>
            <p:cNvPr id="130" name="object 130"/>
            <p:cNvSpPr/>
            <p:nvPr/>
          </p:nvSpPr>
          <p:spPr>
            <a:xfrm>
              <a:off x="3045713" y="4069842"/>
              <a:ext cx="247015" cy="127000"/>
            </a:xfrm>
            <a:custGeom>
              <a:avLst/>
              <a:gdLst/>
              <a:ahLst/>
              <a:cxnLst/>
              <a:rect l="l" t="t" r="r" b="b"/>
              <a:pathLst>
                <a:path w="247014" h="127000">
                  <a:moveTo>
                    <a:pt x="0" y="0"/>
                  </a:moveTo>
                  <a:lnTo>
                    <a:pt x="246888" y="126491"/>
                  </a:lnTo>
                </a:path>
              </a:pathLst>
            </a:custGeom>
            <a:ln w="50291">
              <a:solidFill>
                <a:srgbClr val="000000"/>
              </a:solidFill>
            </a:ln>
          </p:spPr>
          <p:txBody>
            <a:bodyPr wrap="square" lIns="0" tIns="0" rIns="0" bIns="0" rtlCol="0"/>
            <a:lstStyle/>
            <a:p>
              <a:endParaRPr/>
            </a:p>
          </p:txBody>
        </p:sp>
        <p:sp>
          <p:nvSpPr>
            <p:cNvPr id="131" name="object 131"/>
            <p:cNvSpPr/>
            <p:nvPr/>
          </p:nvSpPr>
          <p:spPr>
            <a:xfrm>
              <a:off x="1794510" y="4077462"/>
              <a:ext cx="216535" cy="123825"/>
            </a:xfrm>
            <a:custGeom>
              <a:avLst/>
              <a:gdLst/>
              <a:ahLst/>
              <a:cxnLst/>
              <a:rect l="l" t="t" r="r" b="b"/>
              <a:pathLst>
                <a:path w="216535" h="123825">
                  <a:moveTo>
                    <a:pt x="216407" y="0"/>
                  </a:moveTo>
                  <a:lnTo>
                    <a:pt x="0" y="123444"/>
                  </a:lnTo>
                </a:path>
              </a:pathLst>
            </a:custGeom>
            <a:ln w="50291">
              <a:solidFill>
                <a:srgbClr val="000000"/>
              </a:solidFill>
            </a:ln>
          </p:spPr>
          <p:txBody>
            <a:bodyPr wrap="square" lIns="0" tIns="0" rIns="0" bIns="0" rtlCol="0"/>
            <a:lstStyle/>
            <a:p>
              <a:endParaRPr/>
            </a:p>
          </p:txBody>
        </p:sp>
        <p:sp>
          <p:nvSpPr>
            <p:cNvPr id="132" name="object 132"/>
            <p:cNvSpPr/>
            <p:nvPr/>
          </p:nvSpPr>
          <p:spPr>
            <a:xfrm>
              <a:off x="1806702" y="4196334"/>
              <a:ext cx="0" cy="201295"/>
            </a:xfrm>
            <a:custGeom>
              <a:avLst/>
              <a:gdLst/>
              <a:ahLst/>
              <a:cxnLst/>
              <a:rect l="l" t="t" r="r" b="b"/>
              <a:pathLst>
                <a:path h="201295">
                  <a:moveTo>
                    <a:pt x="0" y="201168"/>
                  </a:moveTo>
                  <a:lnTo>
                    <a:pt x="0" y="0"/>
                  </a:lnTo>
                </a:path>
              </a:pathLst>
            </a:custGeom>
            <a:ln w="50292">
              <a:solidFill>
                <a:srgbClr val="000000"/>
              </a:solidFill>
            </a:ln>
          </p:spPr>
          <p:txBody>
            <a:bodyPr wrap="square" lIns="0" tIns="0" rIns="0" bIns="0" rtlCol="0"/>
            <a:lstStyle/>
            <a:p>
              <a:endParaRPr/>
            </a:p>
          </p:txBody>
        </p:sp>
        <p:sp>
          <p:nvSpPr>
            <p:cNvPr id="133" name="object 133"/>
            <p:cNvSpPr/>
            <p:nvPr/>
          </p:nvSpPr>
          <p:spPr>
            <a:xfrm>
              <a:off x="3280410" y="4188714"/>
              <a:ext cx="0" cy="368935"/>
            </a:xfrm>
            <a:custGeom>
              <a:avLst/>
              <a:gdLst/>
              <a:ahLst/>
              <a:cxnLst/>
              <a:rect l="l" t="t" r="r" b="b"/>
              <a:pathLst>
                <a:path h="368935">
                  <a:moveTo>
                    <a:pt x="0" y="368807"/>
                  </a:moveTo>
                  <a:lnTo>
                    <a:pt x="0" y="0"/>
                  </a:lnTo>
                </a:path>
              </a:pathLst>
            </a:custGeom>
            <a:ln w="50292">
              <a:solidFill>
                <a:srgbClr val="000000"/>
              </a:solidFill>
            </a:ln>
          </p:spPr>
          <p:txBody>
            <a:bodyPr wrap="square" lIns="0" tIns="0" rIns="0" bIns="0" rtlCol="0"/>
            <a:lstStyle/>
            <a:p>
              <a:endParaRPr/>
            </a:p>
          </p:txBody>
        </p:sp>
        <p:sp>
          <p:nvSpPr>
            <p:cNvPr id="134" name="object 134"/>
            <p:cNvSpPr/>
            <p:nvPr/>
          </p:nvSpPr>
          <p:spPr>
            <a:xfrm>
              <a:off x="7488174" y="3836670"/>
              <a:ext cx="45720" cy="66040"/>
            </a:xfrm>
            <a:custGeom>
              <a:avLst/>
              <a:gdLst/>
              <a:ahLst/>
              <a:cxnLst/>
              <a:rect l="l" t="t" r="r" b="b"/>
              <a:pathLst>
                <a:path w="45720" h="66039">
                  <a:moveTo>
                    <a:pt x="45720" y="65531"/>
                  </a:moveTo>
                  <a:lnTo>
                    <a:pt x="0" y="0"/>
                  </a:lnTo>
                </a:path>
              </a:pathLst>
            </a:custGeom>
            <a:ln w="25908">
              <a:solidFill>
                <a:srgbClr val="FF0000"/>
              </a:solidFill>
            </a:ln>
          </p:spPr>
          <p:txBody>
            <a:bodyPr wrap="square" lIns="0" tIns="0" rIns="0" bIns="0" rtlCol="0"/>
            <a:lstStyle/>
            <a:p>
              <a:endParaRPr/>
            </a:p>
          </p:txBody>
        </p:sp>
        <p:sp>
          <p:nvSpPr>
            <p:cNvPr id="135" name="object 135"/>
            <p:cNvSpPr/>
            <p:nvPr/>
          </p:nvSpPr>
          <p:spPr>
            <a:xfrm>
              <a:off x="7384542" y="3836670"/>
              <a:ext cx="104139" cy="9525"/>
            </a:xfrm>
            <a:custGeom>
              <a:avLst/>
              <a:gdLst/>
              <a:ahLst/>
              <a:cxnLst/>
              <a:rect l="l" t="t" r="r" b="b"/>
              <a:pathLst>
                <a:path w="104140" h="9525">
                  <a:moveTo>
                    <a:pt x="103631" y="0"/>
                  </a:moveTo>
                  <a:lnTo>
                    <a:pt x="0" y="9143"/>
                  </a:lnTo>
                </a:path>
              </a:pathLst>
            </a:custGeom>
            <a:ln w="25908">
              <a:solidFill>
                <a:srgbClr val="FF0000"/>
              </a:solidFill>
            </a:ln>
          </p:spPr>
          <p:txBody>
            <a:bodyPr wrap="square" lIns="0" tIns="0" rIns="0" bIns="0" rtlCol="0"/>
            <a:lstStyle/>
            <a:p>
              <a:endParaRPr/>
            </a:p>
          </p:txBody>
        </p:sp>
        <p:sp>
          <p:nvSpPr>
            <p:cNvPr id="136" name="object 136"/>
            <p:cNvSpPr/>
            <p:nvPr/>
          </p:nvSpPr>
          <p:spPr>
            <a:xfrm>
              <a:off x="7384542" y="3729990"/>
              <a:ext cx="132715" cy="116205"/>
            </a:xfrm>
            <a:custGeom>
              <a:avLst/>
              <a:gdLst/>
              <a:ahLst/>
              <a:cxnLst/>
              <a:rect l="l" t="t" r="r" b="b"/>
              <a:pathLst>
                <a:path w="132715" h="116204">
                  <a:moveTo>
                    <a:pt x="0" y="115824"/>
                  </a:moveTo>
                  <a:lnTo>
                    <a:pt x="132588" y="0"/>
                  </a:lnTo>
                </a:path>
              </a:pathLst>
            </a:custGeom>
            <a:ln w="25908">
              <a:solidFill>
                <a:srgbClr val="FF0000"/>
              </a:solidFill>
            </a:ln>
          </p:spPr>
          <p:txBody>
            <a:bodyPr wrap="square" lIns="0" tIns="0" rIns="0" bIns="0" rtlCol="0"/>
            <a:lstStyle/>
            <a:p>
              <a:endParaRPr/>
            </a:p>
          </p:txBody>
        </p:sp>
        <p:sp>
          <p:nvSpPr>
            <p:cNvPr id="137" name="object 137"/>
            <p:cNvSpPr/>
            <p:nvPr/>
          </p:nvSpPr>
          <p:spPr>
            <a:xfrm>
              <a:off x="7338822" y="3729990"/>
              <a:ext cx="178435" cy="47625"/>
            </a:xfrm>
            <a:custGeom>
              <a:avLst/>
              <a:gdLst/>
              <a:ahLst/>
              <a:cxnLst/>
              <a:rect l="l" t="t" r="r" b="b"/>
              <a:pathLst>
                <a:path w="178434" h="47625">
                  <a:moveTo>
                    <a:pt x="178307" y="0"/>
                  </a:moveTo>
                  <a:lnTo>
                    <a:pt x="0" y="47244"/>
                  </a:lnTo>
                </a:path>
              </a:pathLst>
            </a:custGeom>
            <a:ln w="25907">
              <a:solidFill>
                <a:srgbClr val="FF0000"/>
              </a:solidFill>
            </a:ln>
          </p:spPr>
          <p:txBody>
            <a:bodyPr wrap="square" lIns="0" tIns="0" rIns="0" bIns="0" rtlCol="0"/>
            <a:lstStyle/>
            <a:p>
              <a:endParaRPr/>
            </a:p>
          </p:txBody>
        </p:sp>
        <p:sp>
          <p:nvSpPr>
            <p:cNvPr id="138" name="object 138"/>
            <p:cNvSpPr/>
            <p:nvPr/>
          </p:nvSpPr>
          <p:spPr>
            <a:xfrm>
              <a:off x="7338822" y="3659886"/>
              <a:ext cx="131445" cy="117475"/>
            </a:xfrm>
            <a:custGeom>
              <a:avLst/>
              <a:gdLst/>
              <a:ahLst/>
              <a:cxnLst/>
              <a:rect l="l" t="t" r="r" b="b"/>
              <a:pathLst>
                <a:path w="131445" h="117475">
                  <a:moveTo>
                    <a:pt x="0" y="117348"/>
                  </a:moveTo>
                  <a:lnTo>
                    <a:pt x="131064" y="0"/>
                  </a:lnTo>
                </a:path>
              </a:pathLst>
            </a:custGeom>
            <a:ln w="25908">
              <a:solidFill>
                <a:srgbClr val="FF0000"/>
              </a:solidFill>
            </a:ln>
          </p:spPr>
          <p:txBody>
            <a:bodyPr wrap="square" lIns="0" tIns="0" rIns="0" bIns="0" rtlCol="0"/>
            <a:lstStyle/>
            <a:p>
              <a:endParaRPr/>
            </a:p>
          </p:txBody>
        </p:sp>
        <p:sp>
          <p:nvSpPr>
            <p:cNvPr id="139" name="object 139"/>
            <p:cNvSpPr/>
            <p:nvPr/>
          </p:nvSpPr>
          <p:spPr>
            <a:xfrm>
              <a:off x="7291577" y="3659886"/>
              <a:ext cx="178435" cy="47625"/>
            </a:xfrm>
            <a:custGeom>
              <a:avLst/>
              <a:gdLst/>
              <a:ahLst/>
              <a:cxnLst/>
              <a:rect l="l" t="t" r="r" b="b"/>
              <a:pathLst>
                <a:path w="178434" h="47625">
                  <a:moveTo>
                    <a:pt x="178307" y="0"/>
                  </a:moveTo>
                  <a:lnTo>
                    <a:pt x="0" y="47244"/>
                  </a:lnTo>
                </a:path>
              </a:pathLst>
            </a:custGeom>
            <a:ln w="25907">
              <a:solidFill>
                <a:srgbClr val="FF0000"/>
              </a:solidFill>
            </a:ln>
          </p:spPr>
          <p:txBody>
            <a:bodyPr wrap="square" lIns="0" tIns="0" rIns="0" bIns="0" rtlCol="0"/>
            <a:lstStyle/>
            <a:p>
              <a:endParaRPr/>
            </a:p>
          </p:txBody>
        </p:sp>
        <p:sp>
          <p:nvSpPr>
            <p:cNvPr id="140" name="object 140"/>
            <p:cNvSpPr/>
            <p:nvPr/>
          </p:nvSpPr>
          <p:spPr>
            <a:xfrm>
              <a:off x="7276337" y="3530346"/>
              <a:ext cx="45720" cy="68580"/>
            </a:xfrm>
            <a:custGeom>
              <a:avLst/>
              <a:gdLst/>
              <a:ahLst/>
              <a:cxnLst/>
              <a:rect l="l" t="t" r="r" b="b"/>
              <a:pathLst>
                <a:path w="45720" h="68579">
                  <a:moveTo>
                    <a:pt x="0" y="0"/>
                  </a:moveTo>
                  <a:lnTo>
                    <a:pt x="45720" y="68580"/>
                  </a:lnTo>
                </a:path>
              </a:pathLst>
            </a:custGeom>
            <a:ln w="25908">
              <a:solidFill>
                <a:srgbClr val="FF0000"/>
              </a:solidFill>
            </a:ln>
          </p:spPr>
          <p:txBody>
            <a:bodyPr wrap="square" lIns="0" tIns="0" rIns="0" bIns="0" rtlCol="0"/>
            <a:lstStyle/>
            <a:p>
              <a:endParaRPr/>
            </a:p>
          </p:txBody>
        </p:sp>
        <p:sp>
          <p:nvSpPr>
            <p:cNvPr id="141" name="object 141"/>
            <p:cNvSpPr/>
            <p:nvPr/>
          </p:nvSpPr>
          <p:spPr>
            <a:xfrm>
              <a:off x="7322057" y="3591306"/>
              <a:ext cx="102235" cy="7620"/>
            </a:xfrm>
            <a:custGeom>
              <a:avLst/>
              <a:gdLst/>
              <a:ahLst/>
              <a:cxnLst/>
              <a:rect l="l" t="t" r="r" b="b"/>
              <a:pathLst>
                <a:path w="102234" h="7620">
                  <a:moveTo>
                    <a:pt x="0" y="7620"/>
                  </a:moveTo>
                  <a:lnTo>
                    <a:pt x="102107" y="0"/>
                  </a:lnTo>
                </a:path>
              </a:pathLst>
            </a:custGeom>
            <a:ln w="25908">
              <a:solidFill>
                <a:srgbClr val="FF0000"/>
              </a:solidFill>
            </a:ln>
          </p:spPr>
          <p:txBody>
            <a:bodyPr wrap="square" lIns="0" tIns="0" rIns="0" bIns="0" rtlCol="0"/>
            <a:lstStyle/>
            <a:p>
              <a:endParaRPr/>
            </a:p>
          </p:txBody>
        </p:sp>
        <p:sp>
          <p:nvSpPr>
            <p:cNvPr id="142" name="object 142"/>
            <p:cNvSpPr/>
            <p:nvPr/>
          </p:nvSpPr>
          <p:spPr>
            <a:xfrm>
              <a:off x="7291577" y="3591306"/>
              <a:ext cx="132715" cy="116205"/>
            </a:xfrm>
            <a:custGeom>
              <a:avLst/>
              <a:gdLst/>
              <a:ahLst/>
              <a:cxnLst/>
              <a:rect l="l" t="t" r="r" b="b"/>
              <a:pathLst>
                <a:path w="132715" h="116204">
                  <a:moveTo>
                    <a:pt x="132588" y="0"/>
                  </a:moveTo>
                  <a:lnTo>
                    <a:pt x="0" y="115823"/>
                  </a:lnTo>
                </a:path>
              </a:pathLst>
            </a:custGeom>
            <a:ln w="25908">
              <a:solidFill>
                <a:srgbClr val="FF0000"/>
              </a:solidFill>
            </a:ln>
          </p:spPr>
          <p:txBody>
            <a:bodyPr wrap="square" lIns="0" tIns="0" rIns="0" bIns="0" rtlCol="0"/>
            <a:lstStyle/>
            <a:p>
              <a:endParaRPr/>
            </a:p>
          </p:txBody>
        </p:sp>
        <p:sp>
          <p:nvSpPr>
            <p:cNvPr id="143" name="object 143"/>
            <p:cNvSpPr/>
            <p:nvPr/>
          </p:nvSpPr>
          <p:spPr>
            <a:xfrm>
              <a:off x="7230618" y="3460242"/>
              <a:ext cx="44450" cy="67310"/>
            </a:xfrm>
            <a:custGeom>
              <a:avLst/>
              <a:gdLst/>
              <a:ahLst/>
              <a:cxnLst/>
              <a:rect l="l" t="t" r="r" b="b"/>
              <a:pathLst>
                <a:path w="44450" h="67310">
                  <a:moveTo>
                    <a:pt x="44196" y="67055"/>
                  </a:moveTo>
                  <a:lnTo>
                    <a:pt x="0" y="0"/>
                  </a:lnTo>
                </a:path>
              </a:pathLst>
            </a:custGeom>
            <a:ln w="25908">
              <a:solidFill>
                <a:srgbClr val="FF0000"/>
              </a:solidFill>
            </a:ln>
          </p:spPr>
          <p:txBody>
            <a:bodyPr wrap="square" lIns="0" tIns="0" rIns="0" bIns="0" rtlCol="0"/>
            <a:lstStyle/>
            <a:p>
              <a:endParaRPr/>
            </a:p>
          </p:txBody>
        </p:sp>
        <p:sp>
          <p:nvSpPr>
            <p:cNvPr id="144" name="object 144"/>
            <p:cNvSpPr/>
            <p:nvPr/>
          </p:nvSpPr>
          <p:spPr>
            <a:xfrm>
              <a:off x="7533894" y="3911346"/>
              <a:ext cx="45720" cy="62865"/>
            </a:xfrm>
            <a:custGeom>
              <a:avLst/>
              <a:gdLst/>
              <a:ahLst/>
              <a:cxnLst/>
              <a:rect l="l" t="t" r="r" b="b"/>
              <a:pathLst>
                <a:path w="45720" h="62864">
                  <a:moveTo>
                    <a:pt x="45720" y="62483"/>
                  </a:moveTo>
                  <a:lnTo>
                    <a:pt x="0" y="0"/>
                  </a:lnTo>
                </a:path>
              </a:pathLst>
            </a:custGeom>
            <a:ln w="25908">
              <a:solidFill>
                <a:srgbClr val="FF0000"/>
              </a:solidFill>
            </a:ln>
          </p:spPr>
          <p:txBody>
            <a:bodyPr wrap="square" lIns="0" tIns="0" rIns="0" bIns="0" rtlCol="0"/>
            <a:lstStyle/>
            <a:p>
              <a:endParaRPr/>
            </a:p>
          </p:txBody>
        </p:sp>
        <p:sp>
          <p:nvSpPr>
            <p:cNvPr id="145" name="object 145"/>
            <p:cNvSpPr/>
            <p:nvPr/>
          </p:nvSpPr>
          <p:spPr>
            <a:xfrm>
              <a:off x="7142225" y="3521202"/>
              <a:ext cx="45720" cy="70485"/>
            </a:xfrm>
            <a:custGeom>
              <a:avLst/>
              <a:gdLst/>
              <a:ahLst/>
              <a:cxnLst/>
              <a:rect l="l" t="t" r="r" b="b"/>
              <a:pathLst>
                <a:path w="45720" h="70485">
                  <a:moveTo>
                    <a:pt x="45720" y="0"/>
                  </a:moveTo>
                  <a:lnTo>
                    <a:pt x="0" y="70104"/>
                  </a:lnTo>
                </a:path>
              </a:pathLst>
            </a:custGeom>
            <a:ln w="25908">
              <a:solidFill>
                <a:srgbClr val="FF0000"/>
              </a:solidFill>
            </a:ln>
          </p:spPr>
          <p:txBody>
            <a:bodyPr wrap="square" lIns="0" tIns="0" rIns="0" bIns="0" rtlCol="0"/>
            <a:lstStyle/>
            <a:p>
              <a:endParaRPr/>
            </a:p>
          </p:txBody>
        </p:sp>
        <p:sp>
          <p:nvSpPr>
            <p:cNvPr id="146" name="object 146"/>
            <p:cNvSpPr/>
            <p:nvPr/>
          </p:nvSpPr>
          <p:spPr>
            <a:xfrm>
              <a:off x="7142225" y="3591306"/>
              <a:ext cx="62865" cy="73660"/>
            </a:xfrm>
            <a:custGeom>
              <a:avLst/>
              <a:gdLst/>
              <a:ahLst/>
              <a:cxnLst/>
              <a:rect l="l" t="t" r="r" b="b"/>
              <a:pathLst>
                <a:path w="62865" h="73660">
                  <a:moveTo>
                    <a:pt x="0" y="0"/>
                  </a:moveTo>
                  <a:lnTo>
                    <a:pt x="62484" y="73152"/>
                  </a:lnTo>
                </a:path>
              </a:pathLst>
            </a:custGeom>
            <a:ln w="25908">
              <a:solidFill>
                <a:srgbClr val="FF0000"/>
              </a:solidFill>
            </a:ln>
          </p:spPr>
          <p:txBody>
            <a:bodyPr wrap="square" lIns="0" tIns="0" rIns="0" bIns="0" rtlCol="0"/>
            <a:lstStyle/>
            <a:p>
              <a:endParaRPr/>
            </a:p>
          </p:txBody>
        </p:sp>
        <p:sp>
          <p:nvSpPr>
            <p:cNvPr id="147" name="object 147"/>
            <p:cNvSpPr/>
            <p:nvPr/>
          </p:nvSpPr>
          <p:spPr>
            <a:xfrm>
              <a:off x="7018781" y="3624834"/>
              <a:ext cx="186055" cy="40005"/>
            </a:xfrm>
            <a:custGeom>
              <a:avLst/>
              <a:gdLst/>
              <a:ahLst/>
              <a:cxnLst/>
              <a:rect l="l" t="t" r="r" b="b"/>
              <a:pathLst>
                <a:path w="186054" h="40004">
                  <a:moveTo>
                    <a:pt x="185927" y="39624"/>
                  </a:moveTo>
                  <a:lnTo>
                    <a:pt x="0" y="0"/>
                  </a:lnTo>
                </a:path>
              </a:pathLst>
            </a:custGeom>
            <a:ln w="25908">
              <a:solidFill>
                <a:srgbClr val="FF0000"/>
              </a:solidFill>
            </a:ln>
          </p:spPr>
          <p:txBody>
            <a:bodyPr wrap="square" lIns="0" tIns="0" rIns="0" bIns="0" rtlCol="0"/>
            <a:lstStyle/>
            <a:p>
              <a:endParaRPr/>
            </a:p>
          </p:txBody>
        </p:sp>
        <p:sp>
          <p:nvSpPr>
            <p:cNvPr id="148" name="object 148"/>
            <p:cNvSpPr/>
            <p:nvPr/>
          </p:nvSpPr>
          <p:spPr>
            <a:xfrm>
              <a:off x="7018781" y="3624834"/>
              <a:ext cx="143510" cy="109855"/>
            </a:xfrm>
            <a:custGeom>
              <a:avLst/>
              <a:gdLst/>
              <a:ahLst/>
              <a:cxnLst/>
              <a:rect l="l" t="t" r="r" b="b"/>
              <a:pathLst>
                <a:path w="143509" h="109854">
                  <a:moveTo>
                    <a:pt x="0" y="0"/>
                  </a:moveTo>
                  <a:lnTo>
                    <a:pt x="143256" y="109728"/>
                  </a:lnTo>
                </a:path>
              </a:pathLst>
            </a:custGeom>
            <a:ln w="25908">
              <a:solidFill>
                <a:srgbClr val="FF0000"/>
              </a:solidFill>
            </a:ln>
          </p:spPr>
          <p:txBody>
            <a:bodyPr wrap="square" lIns="0" tIns="0" rIns="0" bIns="0" rtlCol="0"/>
            <a:lstStyle/>
            <a:p>
              <a:endParaRPr/>
            </a:p>
          </p:txBody>
        </p:sp>
        <p:sp>
          <p:nvSpPr>
            <p:cNvPr id="149" name="object 149"/>
            <p:cNvSpPr/>
            <p:nvPr/>
          </p:nvSpPr>
          <p:spPr>
            <a:xfrm>
              <a:off x="6976110" y="3693414"/>
              <a:ext cx="186055" cy="41275"/>
            </a:xfrm>
            <a:custGeom>
              <a:avLst/>
              <a:gdLst/>
              <a:ahLst/>
              <a:cxnLst/>
              <a:rect l="l" t="t" r="r" b="b"/>
              <a:pathLst>
                <a:path w="186054" h="41275">
                  <a:moveTo>
                    <a:pt x="185927" y="41148"/>
                  </a:moveTo>
                  <a:lnTo>
                    <a:pt x="0" y="0"/>
                  </a:lnTo>
                </a:path>
              </a:pathLst>
            </a:custGeom>
            <a:ln w="25908">
              <a:solidFill>
                <a:srgbClr val="FF0000"/>
              </a:solidFill>
            </a:ln>
          </p:spPr>
          <p:txBody>
            <a:bodyPr wrap="square" lIns="0" tIns="0" rIns="0" bIns="0" rtlCol="0"/>
            <a:lstStyle/>
            <a:p>
              <a:endParaRPr/>
            </a:p>
          </p:txBody>
        </p:sp>
        <p:sp>
          <p:nvSpPr>
            <p:cNvPr id="150" name="object 150"/>
            <p:cNvSpPr/>
            <p:nvPr/>
          </p:nvSpPr>
          <p:spPr>
            <a:xfrm>
              <a:off x="6976110" y="3693414"/>
              <a:ext cx="142240" cy="109855"/>
            </a:xfrm>
            <a:custGeom>
              <a:avLst/>
              <a:gdLst/>
              <a:ahLst/>
              <a:cxnLst/>
              <a:rect l="l" t="t" r="r" b="b"/>
              <a:pathLst>
                <a:path w="142240" h="109854">
                  <a:moveTo>
                    <a:pt x="0" y="0"/>
                  </a:moveTo>
                  <a:lnTo>
                    <a:pt x="141732" y="109728"/>
                  </a:lnTo>
                </a:path>
              </a:pathLst>
            </a:custGeom>
            <a:ln w="25908">
              <a:solidFill>
                <a:srgbClr val="FF0000"/>
              </a:solidFill>
            </a:ln>
          </p:spPr>
          <p:txBody>
            <a:bodyPr wrap="square" lIns="0" tIns="0" rIns="0" bIns="0" rtlCol="0"/>
            <a:lstStyle/>
            <a:p>
              <a:endParaRPr/>
            </a:p>
          </p:txBody>
        </p:sp>
        <p:sp>
          <p:nvSpPr>
            <p:cNvPr id="151" name="object 151"/>
            <p:cNvSpPr/>
            <p:nvPr/>
          </p:nvSpPr>
          <p:spPr>
            <a:xfrm>
              <a:off x="6951725" y="3836670"/>
              <a:ext cx="44450" cy="70485"/>
            </a:xfrm>
            <a:custGeom>
              <a:avLst/>
              <a:gdLst/>
              <a:ahLst/>
              <a:cxnLst/>
              <a:rect l="l" t="t" r="r" b="b"/>
              <a:pathLst>
                <a:path w="44450" h="70485">
                  <a:moveTo>
                    <a:pt x="0" y="70103"/>
                  </a:moveTo>
                  <a:lnTo>
                    <a:pt x="44196" y="0"/>
                  </a:lnTo>
                </a:path>
              </a:pathLst>
            </a:custGeom>
            <a:ln w="25908">
              <a:solidFill>
                <a:srgbClr val="FF0000"/>
              </a:solidFill>
            </a:ln>
          </p:spPr>
          <p:txBody>
            <a:bodyPr wrap="square" lIns="0" tIns="0" rIns="0" bIns="0" rtlCol="0"/>
            <a:lstStyle/>
            <a:p>
              <a:endParaRPr/>
            </a:p>
          </p:txBody>
        </p:sp>
        <p:sp>
          <p:nvSpPr>
            <p:cNvPr id="152" name="object 152"/>
            <p:cNvSpPr/>
            <p:nvPr/>
          </p:nvSpPr>
          <p:spPr>
            <a:xfrm>
              <a:off x="6936486" y="3765042"/>
              <a:ext cx="59690" cy="71755"/>
            </a:xfrm>
            <a:custGeom>
              <a:avLst/>
              <a:gdLst/>
              <a:ahLst/>
              <a:cxnLst/>
              <a:rect l="l" t="t" r="r" b="b"/>
              <a:pathLst>
                <a:path w="59690" h="71754">
                  <a:moveTo>
                    <a:pt x="59435" y="71627"/>
                  </a:moveTo>
                  <a:lnTo>
                    <a:pt x="0" y="0"/>
                  </a:lnTo>
                </a:path>
              </a:pathLst>
            </a:custGeom>
            <a:ln w="25908">
              <a:solidFill>
                <a:srgbClr val="FF0000"/>
              </a:solidFill>
            </a:ln>
          </p:spPr>
          <p:txBody>
            <a:bodyPr wrap="square" lIns="0" tIns="0" rIns="0" bIns="0" rtlCol="0"/>
            <a:lstStyle/>
            <a:p>
              <a:endParaRPr/>
            </a:p>
          </p:txBody>
        </p:sp>
        <p:sp>
          <p:nvSpPr>
            <p:cNvPr id="153" name="object 153"/>
            <p:cNvSpPr/>
            <p:nvPr/>
          </p:nvSpPr>
          <p:spPr>
            <a:xfrm>
              <a:off x="6936486" y="3765042"/>
              <a:ext cx="181610" cy="38100"/>
            </a:xfrm>
            <a:custGeom>
              <a:avLst/>
              <a:gdLst/>
              <a:ahLst/>
              <a:cxnLst/>
              <a:rect l="l" t="t" r="r" b="b"/>
              <a:pathLst>
                <a:path w="181609" h="38100">
                  <a:moveTo>
                    <a:pt x="0" y="0"/>
                  </a:moveTo>
                  <a:lnTo>
                    <a:pt x="181356" y="38099"/>
                  </a:lnTo>
                </a:path>
              </a:pathLst>
            </a:custGeom>
            <a:ln w="25908">
              <a:solidFill>
                <a:srgbClr val="FF0000"/>
              </a:solidFill>
            </a:ln>
          </p:spPr>
          <p:txBody>
            <a:bodyPr wrap="square" lIns="0" tIns="0" rIns="0" bIns="0" rtlCol="0"/>
            <a:lstStyle/>
            <a:p>
              <a:endParaRPr/>
            </a:p>
          </p:txBody>
        </p:sp>
        <p:sp>
          <p:nvSpPr>
            <p:cNvPr id="154" name="object 154"/>
            <p:cNvSpPr/>
            <p:nvPr/>
          </p:nvSpPr>
          <p:spPr>
            <a:xfrm>
              <a:off x="7184898" y="3463290"/>
              <a:ext cx="43180" cy="67310"/>
            </a:xfrm>
            <a:custGeom>
              <a:avLst/>
              <a:gdLst/>
              <a:ahLst/>
              <a:cxnLst/>
              <a:rect l="l" t="t" r="r" b="b"/>
              <a:pathLst>
                <a:path w="43179" h="67310">
                  <a:moveTo>
                    <a:pt x="42672" y="0"/>
                  </a:moveTo>
                  <a:lnTo>
                    <a:pt x="0" y="67056"/>
                  </a:lnTo>
                </a:path>
              </a:pathLst>
            </a:custGeom>
            <a:ln w="25908">
              <a:solidFill>
                <a:srgbClr val="FF0000"/>
              </a:solidFill>
            </a:ln>
          </p:spPr>
          <p:txBody>
            <a:bodyPr wrap="square" lIns="0" tIns="0" rIns="0" bIns="0" rtlCol="0"/>
            <a:lstStyle/>
            <a:p>
              <a:endParaRPr/>
            </a:p>
          </p:txBody>
        </p:sp>
        <p:sp>
          <p:nvSpPr>
            <p:cNvPr id="155" name="object 155"/>
            <p:cNvSpPr/>
            <p:nvPr/>
          </p:nvSpPr>
          <p:spPr>
            <a:xfrm>
              <a:off x="6924294" y="3894582"/>
              <a:ext cx="35560" cy="70485"/>
            </a:xfrm>
            <a:custGeom>
              <a:avLst/>
              <a:gdLst/>
              <a:ahLst/>
              <a:cxnLst/>
              <a:rect l="l" t="t" r="r" b="b"/>
              <a:pathLst>
                <a:path w="35559" h="70485">
                  <a:moveTo>
                    <a:pt x="35051" y="0"/>
                  </a:moveTo>
                  <a:lnTo>
                    <a:pt x="0" y="70104"/>
                  </a:lnTo>
                </a:path>
              </a:pathLst>
            </a:custGeom>
            <a:ln w="25907">
              <a:solidFill>
                <a:srgbClr val="FF0000"/>
              </a:solidFill>
            </a:ln>
          </p:spPr>
          <p:txBody>
            <a:bodyPr wrap="square" lIns="0" tIns="0" rIns="0" bIns="0" rtlCol="0"/>
            <a:lstStyle/>
            <a:p>
              <a:endParaRPr/>
            </a:p>
          </p:txBody>
        </p:sp>
        <p:sp>
          <p:nvSpPr>
            <p:cNvPr id="156" name="object 156"/>
            <p:cNvSpPr/>
            <p:nvPr/>
          </p:nvSpPr>
          <p:spPr>
            <a:xfrm>
              <a:off x="7003542" y="3960114"/>
              <a:ext cx="91440" cy="1905"/>
            </a:xfrm>
            <a:custGeom>
              <a:avLst/>
              <a:gdLst/>
              <a:ahLst/>
              <a:cxnLst/>
              <a:rect l="l" t="t" r="r" b="b"/>
              <a:pathLst>
                <a:path w="91440" h="1904">
                  <a:moveTo>
                    <a:pt x="0" y="0"/>
                  </a:moveTo>
                  <a:lnTo>
                    <a:pt x="91440" y="1524"/>
                  </a:lnTo>
                </a:path>
              </a:pathLst>
            </a:custGeom>
            <a:ln w="25908">
              <a:solidFill>
                <a:srgbClr val="FF0000"/>
              </a:solidFill>
            </a:ln>
          </p:spPr>
          <p:txBody>
            <a:bodyPr wrap="square" lIns="0" tIns="0" rIns="0" bIns="0" rtlCol="0"/>
            <a:lstStyle/>
            <a:p>
              <a:endParaRPr/>
            </a:p>
          </p:txBody>
        </p:sp>
        <p:sp>
          <p:nvSpPr>
            <p:cNvPr id="157" name="object 157"/>
            <p:cNvSpPr/>
            <p:nvPr/>
          </p:nvSpPr>
          <p:spPr>
            <a:xfrm>
              <a:off x="7094981" y="3882390"/>
              <a:ext cx="45720" cy="79375"/>
            </a:xfrm>
            <a:custGeom>
              <a:avLst/>
              <a:gdLst/>
              <a:ahLst/>
              <a:cxnLst/>
              <a:rect l="l" t="t" r="r" b="b"/>
              <a:pathLst>
                <a:path w="45720" h="79375">
                  <a:moveTo>
                    <a:pt x="0" y="79248"/>
                  </a:moveTo>
                  <a:lnTo>
                    <a:pt x="45720" y="0"/>
                  </a:lnTo>
                </a:path>
              </a:pathLst>
            </a:custGeom>
            <a:ln w="25908">
              <a:solidFill>
                <a:srgbClr val="FF0000"/>
              </a:solidFill>
            </a:ln>
          </p:spPr>
          <p:txBody>
            <a:bodyPr wrap="square" lIns="0" tIns="0" rIns="0" bIns="0" rtlCol="0"/>
            <a:lstStyle/>
            <a:p>
              <a:endParaRPr/>
            </a:p>
          </p:txBody>
        </p:sp>
        <p:sp>
          <p:nvSpPr>
            <p:cNvPr id="158" name="object 158"/>
            <p:cNvSpPr/>
            <p:nvPr/>
          </p:nvSpPr>
          <p:spPr>
            <a:xfrm>
              <a:off x="7140701" y="3882390"/>
              <a:ext cx="44450" cy="161925"/>
            </a:xfrm>
            <a:custGeom>
              <a:avLst/>
              <a:gdLst/>
              <a:ahLst/>
              <a:cxnLst/>
              <a:rect l="l" t="t" r="r" b="b"/>
              <a:pathLst>
                <a:path w="44450" h="161925">
                  <a:moveTo>
                    <a:pt x="0" y="0"/>
                  </a:moveTo>
                  <a:lnTo>
                    <a:pt x="44196" y="161544"/>
                  </a:lnTo>
                </a:path>
              </a:pathLst>
            </a:custGeom>
            <a:ln w="25908">
              <a:solidFill>
                <a:srgbClr val="FF0000"/>
              </a:solidFill>
            </a:ln>
          </p:spPr>
          <p:txBody>
            <a:bodyPr wrap="square" lIns="0" tIns="0" rIns="0" bIns="0" rtlCol="0"/>
            <a:lstStyle/>
            <a:p>
              <a:endParaRPr/>
            </a:p>
          </p:txBody>
        </p:sp>
        <p:sp>
          <p:nvSpPr>
            <p:cNvPr id="159" name="object 159"/>
            <p:cNvSpPr/>
            <p:nvPr/>
          </p:nvSpPr>
          <p:spPr>
            <a:xfrm>
              <a:off x="7184898" y="3883914"/>
              <a:ext cx="47625" cy="160020"/>
            </a:xfrm>
            <a:custGeom>
              <a:avLst/>
              <a:gdLst/>
              <a:ahLst/>
              <a:cxnLst/>
              <a:rect l="l" t="t" r="r" b="b"/>
              <a:pathLst>
                <a:path w="47625" h="160020">
                  <a:moveTo>
                    <a:pt x="0" y="160019"/>
                  </a:moveTo>
                  <a:lnTo>
                    <a:pt x="47244" y="0"/>
                  </a:lnTo>
                </a:path>
              </a:pathLst>
            </a:custGeom>
            <a:ln w="25908">
              <a:solidFill>
                <a:srgbClr val="FF0000"/>
              </a:solidFill>
            </a:ln>
          </p:spPr>
          <p:txBody>
            <a:bodyPr wrap="square" lIns="0" tIns="0" rIns="0" bIns="0" rtlCol="0"/>
            <a:lstStyle/>
            <a:p>
              <a:endParaRPr/>
            </a:p>
          </p:txBody>
        </p:sp>
        <p:sp>
          <p:nvSpPr>
            <p:cNvPr id="160" name="object 160"/>
            <p:cNvSpPr/>
            <p:nvPr/>
          </p:nvSpPr>
          <p:spPr>
            <a:xfrm>
              <a:off x="7232142" y="3883914"/>
              <a:ext cx="44450" cy="160020"/>
            </a:xfrm>
            <a:custGeom>
              <a:avLst/>
              <a:gdLst/>
              <a:ahLst/>
              <a:cxnLst/>
              <a:rect l="l" t="t" r="r" b="b"/>
              <a:pathLst>
                <a:path w="44450" h="160020">
                  <a:moveTo>
                    <a:pt x="0" y="0"/>
                  </a:moveTo>
                  <a:lnTo>
                    <a:pt x="44196" y="160020"/>
                  </a:lnTo>
                </a:path>
              </a:pathLst>
            </a:custGeom>
            <a:ln w="25908">
              <a:solidFill>
                <a:srgbClr val="FF0000"/>
              </a:solidFill>
            </a:ln>
          </p:spPr>
          <p:txBody>
            <a:bodyPr wrap="square" lIns="0" tIns="0" rIns="0" bIns="0" rtlCol="0"/>
            <a:lstStyle/>
            <a:p>
              <a:endParaRPr/>
            </a:p>
          </p:txBody>
        </p:sp>
        <p:sp>
          <p:nvSpPr>
            <p:cNvPr id="161" name="object 161"/>
            <p:cNvSpPr/>
            <p:nvPr/>
          </p:nvSpPr>
          <p:spPr>
            <a:xfrm>
              <a:off x="7276337" y="3885438"/>
              <a:ext cx="45720" cy="158750"/>
            </a:xfrm>
            <a:custGeom>
              <a:avLst/>
              <a:gdLst/>
              <a:ahLst/>
              <a:cxnLst/>
              <a:rect l="l" t="t" r="r" b="b"/>
              <a:pathLst>
                <a:path w="45720" h="158750">
                  <a:moveTo>
                    <a:pt x="0" y="158495"/>
                  </a:moveTo>
                  <a:lnTo>
                    <a:pt x="45720" y="0"/>
                  </a:lnTo>
                </a:path>
              </a:pathLst>
            </a:custGeom>
            <a:ln w="25908">
              <a:solidFill>
                <a:srgbClr val="FF0000"/>
              </a:solidFill>
            </a:ln>
          </p:spPr>
          <p:txBody>
            <a:bodyPr wrap="square" lIns="0" tIns="0" rIns="0" bIns="0" rtlCol="0"/>
            <a:lstStyle/>
            <a:p>
              <a:endParaRPr/>
            </a:p>
          </p:txBody>
        </p:sp>
        <p:sp>
          <p:nvSpPr>
            <p:cNvPr id="162" name="object 162"/>
            <p:cNvSpPr/>
            <p:nvPr/>
          </p:nvSpPr>
          <p:spPr>
            <a:xfrm>
              <a:off x="7411974" y="3969258"/>
              <a:ext cx="90170" cy="1905"/>
            </a:xfrm>
            <a:custGeom>
              <a:avLst/>
              <a:gdLst/>
              <a:ahLst/>
              <a:cxnLst/>
              <a:rect l="l" t="t" r="r" b="b"/>
              <a:pathLst>
                <a:path w="90170" h="1904">
                  <a:moveTo>
                    <a:pt x="89916" y="1524"/>
                  </a:moveTo>
                  <a:lnTo>
                    <a:pt x="0" y="0"/>
                  </a:lnTo>
                </a:path>
              </a:pathLst>
            </a:custGeom>
            <a:ln w="25907">
              <a:solidFill>
                <a:srgbClr val="FF0000"/>
              </a:solidFill>
            </a:ln>
          </p:spPr>
          <p:txBody>
            <a:bodyPr wrap="square" lIns="0" tIns="0" rIns="0" bIns="0" rtlCol="0"/>
            <a:lstStyle/>
            <a:p>
              <a:endParaRPr/>
            </a:p>
          </p:txBody>
        </p:sp>
        <p:sp>
          <p:nvSpPr>
            <p:cNvPr id="163" name="object 163"/>
            <p:cNvSpPr/>
            <p:nvPr/>
          </p:nvSpPr>
          <p:spPr>
            <a:xfrm>
              <a:off x="7364730" y="3969258"/>
              <a:ext cx="47625" cy="81280"/>
            </a:xfrm>
            <a:custGeom>
              <a:avLst/>
              <a:gdLst/>
              <a:ahLst/>
              <a:cxnLst/>
              <a:rect l="l" t="t" r="r" b="b"/>
              <a:pathLst>
                <a:path w="47625" h="81279">
                  <a:moveTo>
                    <a:pt x="47244" y="0"/>
                  </a:moveTo>
                  <a:lnTo>
                    <a:pt x="0" y="80772"/>
                  </a:lnTo>
                </a:path>
              </a:pathLst>
            </a:custGeom>
            <a:ln w="25908">
              <a:solidFill>
                <a:srgbClr val="FF0000"/>
              </a:solidFill>
            </a:ln>
          </p:spPr>
          <p:txBody>
            <a:bodyPr wrap="square" lIns="0" tIns="0" rIns="0" bIns="0" rtlCol="0"/>
            <a:lstStyle/>
            <a:p>
              <a:endParaRPr/>
            </a:p>
          </p:txBody>
        </p:sp>
        <p:sp>
          <p:nvSpPr>
            <p:cNvPr id="164" name="object 164"/>
            <p:cNvSpPr/>
            <p:nvPr/>
          </p:nvSpPr>
          <p:spPr>
            <a:xfrm>
              <a:off x="7322057" y="3885438"/>
              <a:ext cx="43180" cy="165100"/>
            </a:xfrm>
            <a:custGeom>
              <a:avLst/>
              <a:gdLst/>
              <a:ahLst/>
              <a:cxnLst/>
              <a:rect l="l" t="t" r="r" b="b"/>
              <a:pathLst>
                <a:path w="43179" h="165100">
                  <a:moveTo>
                    <a:pt x="42672" y="164592"/>
                  </a:moveTo>
                  <a:lnTo>
                    <a:pt x="0" y="0"/>
                  </a:lnTo>
                </a:path>
              </a:pathLst>
            </a:custGeom>
            <a:ln w="25908">
              <a:solidFill>
                <a:srgbClr val="FF0000"/>
              </a:solidFill>
            </a:ln>
          </p:spPr>
          <p:txBody>
            <a:bodyPr wrap="square" lIns="0" tIns="0" rIns="0" bIns="0" rtlCol="0"/>
            <a:lstStyle/>
            <a:p>
              <a:endParaRPr/>
            </a:p>
          </p:txBody>
        </p:sp>
        <p:sp>
          <p:nvSpPr>
            <p:cNvPr id="165" name="object 165"/>
            <p:cNvSpPr/>
            <p:nvPr/>
          </p:nvSpPr>
          <p:spPr>
            <a:xfrm>
              <a:off x="6924294" y="3960114"/>
              <a:ext cx="91440" cy="1905"/>
            </a:xfrm>
            <a:custGeom>
              <a:avLst/>
              <a:gdLst/>
              <a:ahLst/>
              <a:cxnLst/>
              <a:rect l="l" t="t" r="r" b="b"/>
              <a:pathLst>
                <a:path w="91440" h="1904">
                  <a:moveTo>
                    <a:pt x="91440" y="0"/>
                  </a:moveTo>
                  <a:lnTo>
                    <a:pt x="0" y="1524"/>
                  </a:lnTo>
                </a:path>
              </a:pathLst>
            </a:custGeom>
            <a:ln w="25908">
              <a:solidFill>
                <a:srgbClr val="FF0000"/>
              </a:solidFill>
            </a:ln>
          </p:spPr>
          <p:txBody>
            <a:bodyPr wrap="square" lIns="0" tIns="0" rIns="0" bIns="0" rtlCol="0"/>
            <a:lstStyle/>
            <a:p>
              <a:endParaRPr/>
            </a:p>
          </p:txBody>
        </p:sp>
        <p:sp>
          <p:nvSpPr>
            <p:cNvPr id="166" name="object 166"/>
            <p:cNvSpPr/>
            <p:nvPr/>
          </p:nvSpPr>
          <p:spPr>
            <a:xfrm>
              <a:off x="7485125" y="3969258"/>
              <a:ext cx="90170" cy="1905"/>
            </a:xfrm>
            <a:custGeom>
              <a:avLst/>
              <a:gdLst/>
              <a:ahLst/>
              <a:cxnLst/>
              <a:rect l="l" t="t" r="r" b="b"/>
              <a:pathLst>
                <a:path w="90170" h="1904">
                  <a:moveTo>
                    <a:pt x="89916" y="0"/>
                  </a:moveTo>
                  <a:lnTo>
                    <a:pt x="0" y="1524"/>
                  </a:lnTo>
                </a:path>
              </a:pathLst>
            </a:custGeom>
            <a:ln w="25907">
              <a:solidFill>
                <a:srgbClr val="FF0000"/>
              </a:solidFill>
            </a:ln>
          </p:spPr>
          <p:txBody>
            <a:bodyPr wrap="square" lIns="0" tIns="0" rIns="0" bIns="0" rtlCol="0"/>
            <a:lstStyle/>
            <a:p>
              <a:endParaRPr/>
            </a:p>
          </p:txBody>
        </p:sp>
        <p:sp>
          <p:nvSpPr>
            <p:cNvPr id="167" name="object 167"/>
            <p:cNvSpPr/>
            <p:nvPr/>
          </p:nvSpPr>
          <p:spPr>
            <a:xfrm>
              <a:off x="6912100" y="3946307"/>
              <a:ext cx="27305" cy="26034"/>
            </a:xfrm>
            <a:custGeom>
              <a:avLst/>
              <a:gdLst/>
              <a:ahLst/>
              <a:cxnLst/>
              <a:rect l="l" t="t" r="r" b="b"/>
              <a:pathLst>
                <a:path w="27304" h="26035">
                  <a:moveTo>
                    <a:pt x="13284" y="0"/>
                  </a:moveTo>
                  <a:lnTo>
                    <a:pt x="2006" y="6781"/>
                  </a:lnTo>
                  <a:lnTo>
                    <a:pt x="0" y="13792"/>
                  </a:lnTo>
                  <a:lnTo>
                    <a:pt x="3162" y="19050"/>
                  </a:lnTo>
                  <a:lnTo>
                    <a:pt x="6324" y="24307"/>
                  </a:lnTo>
                  <a:lnTo>
                    <a:pt x="13449" y="25831"/>
                  </a:lnTo>
                  <a:lnTo>
                    <a:pt x="24726" y="19050"/>
                  </a:lnTo>
                  <a:lnTo>
                    <a:pt x="26733" y="12052"/>
                  </a:lnTo>
                  <a:lnTo>
                    <a:pt x="20408" y="1524"/>
                  </a:lnTo>
                  <a:lnTo>
                    <a:pt x="13284" y="0"/>
                  </a:lnTo>
                  <a:close/>
                </a:path>
              </a:pathLst>
            </a:custGeom>
            <a:solidFill>
              <a:srgbClr val="608FFC"/>
            </a:solidFill>
          </p:spPr>
          <p:txBody>
            <a:bodyPr wrap="square" lIns="0" tIns="0" rIns="0" bIns="0" rtlCol="0"/>
            <a:lstStyle/>
            <a:p>
              <a:endParaRPr/>
            </a:p>
          </p:txBody>
        </p:sp>
        <p:sp>
          <p:nvSpPr>
            <p:cNvPr id="168" name="object 168"/>
            <p:cNvSpPr/>
            <p:nvPr/>
          </p:nvSpPr>
          <p:spPr>
            <a:xfrm>
              <a:off x="6912100" y="3946307"/>
              <a:ext cx="27305" cy="26034"/>
            </a:xfrm>
            <a:custGeom>
              <a:avLst/>
              <a:gdLst/>
              <a:ahLst/>
              <a:cxnLst/>
              <a:rect l="l" t="t" r="r" b="b"/>
              <a:pathLst>
                <a:path w="27304" h="26035">
                  <a:moveTo>
                    <a:pt x="3162" y="19050"/>
                  </a:moveTo>
                  <a:lnTo>
                    <a:pt x="0" y="13792"/>
                  </a:lnTo>
                  <a:lnTo>
                    <a:pt x="2006" y="6781"/>
                  </a:lnTo>
                  <a:lnTo>
                    <a:pt x="7645" y="3390"/>
                  </a:lnTo>
                  <a:lnTo>
                    <a:pt x="13284" y="0"/>
                  </a:lnTo>
                  <a:lnTo>
                    <a:pt x="20408" y="1524"/>
                  </a:lnTo>
                  <a:lnTo>
                    <a:pt x="23571" y="6781"/>
                  </a:lnTo>
                  <a:lnTo>
                    <a:pt x="26733" y="12052"/>
                  </a:lnTo>
                  <a:lnTo>
                    <a:pt x="24726" y="19050"/>
                  </a:lnTo>
                  <a:lnTo>
                    <a:pt x="19088" y="22440"/>
                  </a:lnTo>
                  <a:lnTo>
                    <a:pt x="13449" y="25831"/>
                  </a:lnTo>
                  <a:lnTo>
                    <a:pt x="6324" y="24307"/>
                  </a:lnTo>
                  <a:lnTo>
                    <a:pt x="3162" y="19050"/>
                  </a:lnTo>
                  <a:close/>
                </a:path>
              </a:pathLst>
            </a:custGeom>
            <a:ln w="12700">
              <a:solidFill>
                <a:srgbClr val="FF0000"/>
              </a:solidFill>
            </a:ln>
          </p:spPr>
          <p:txBody>
            <a:bodyPr wrap="square" lIns="0" tIns="0" rIns="0" bIns="0" rtlCol="0"/>
            <a:lstStyle/>
            <a:p>
              <a:endParaRPr/>
            </a:p>
          </p:txBody>
        </p:sp>
        <p:sp>
          <p:nvSpPr>
            <p:cNvPr id="169" name="object 169"/>
            <p:cNvSpPr/>
            <p:nvPr/>
          </p:nvSpPr>
          <p:spPr>
            <a:xfrm>
              <a:off x="7214184" y="3455553"/>
              <a:ext cx="26034" cy="23495"/>
            </a:xfrm>
            <a:custGeom>
              <a:avLst/>
              <a:gdLst/>
              <a:ahLst/>
              <a:cxnLst/>
              <a:rect l="l" t="t" r="r" b="b"/>
              <a:pathLst>
                <a:path w="26034" h="23495">
                  <a:moveTo>
                    <a:pt x="13639" y="0"/>
                  </a:moveTo>
                  <a:lnTo>
                    <a:pt x="2374" y="6769"/>
                  </a:lnTo>
                  <a:lnTo>
                    <a:pt x="0" y="13169"/>
                  </a:lnTo>
                  <a:lnTo>
                    <a:pt x="2705" y="17678"/>
                  </a:lnTo>
                  <a:lnTo>
                    <a:pt x="5410" y="22186"/>
                  </a:lnTo>
                  <a:lnTo>
                    <a:pt x="12179" y="23101"/>
                  </a:lnTo>
                  <a:lnTo>
                    <a:pt x="23456" y="16319"/>
                  </a:lnTo>
                  <a:lnTo>
                    <a:pt x="25831" y="9918"/>
                  </a:lnTo>
                  <a:lnTo>
                    <a:pt x="20408" y="901"/>
                  </a:lnTo>
                  <a:lnTo>
                    <a:pt x="13639" y="0"/>
                  </a:lnTo>
                  <a:close/>
                </a:path>
              </a:pathLst>
            </a:custGeom>
            <a:solidFill>
              <a:srgbClr val="608FFC"/>
            </a:solidFill>
          </p:spPr>
          <p:txBody>
            <a:bodyPr wrap="square" lIns="0" tIns="0" rIns="0" bIns="0" rtlCol="0"/>
            <a:lstStyle/>
            <a:p>
              <a:endParaRPr/>
            </a:p>
          </p:txBody>
        </p:sp>
        <p:sp>
          <p:nvSpPr>
            <p:cNvPr id="170" name="object 170"/>
            <p:cNvSpPr/>
            <p:nvPr/>
          </p:nvSpPr>
          <p:spPr>
            <a:xfrm>
              <a:off x="7214184" y="3455554"/>
              <a:ext cx="26034" cy="23495"/>
            </a:xfrm>
            <a:custGeom>
              <a:avLst/>
              <a:gdLst/>
              <a:ahLst/>
              <a:cxnLst/>
              <a:rect l="l" t="t" r="r" b="b"/>
              <a:pathLst>
                <a:path w="26034" h="23495">
                  <a:moveTo>
                    <a:pt x="2705" y="17678"/>
                  </a:moveTo>
                  <a:lnTo>
                    <a:pt x="0" y="13169"/>
                  </a:lnTo>
                  <a:lnTo>
                    <a:pt x="2374" y="6769"/>
                  </a:lnTo>
                  <a:lnTo>
                    <a:pt x="8000" y="3378"/>
                  </a:lnTo>
                  <a:lnTo>
                    <a:pt x="13639" y="0"/>
                  </a:lnTo>
                  <a:lnTo>
                    <a:pt x="20408" y="901"/>
                  </a:lnTo>
                  <a:lnTo>
                    <a:pt x="23113" y="5410"/>
                  </a:lnTo>
                  <a:lnTo>
                    <a:pt x="25831" y="9918"/>
                  </a:lnTo>
                  <a:lnTo>
                    <a:pt x="23456" y="16319"/>
                  </a:lnTo>
                  <a:lnTo>
                    <a:pt x="17818" y="19710"/>
                  </a:lnTo>
                  <a:lnTo>
                    <a:pt x="12179" y="23101"/>
                  </a:lnTo>
                  <a:lnTo>
                    <a:pt x="5410" y="22186"/>
                  </a:lnTo>
                  <a:lnTo>
                    <a:pt x="2705" y="17678"/>
                  </a:lnTo>
                  <a:close/>
                </a:path>
              </a:pathLst>
            </a:custGeom>
            <a:ln w="12700">
              <a:solidFill>
                <a:srgbClr val="FF0000"/>
              </a:solidFill>
            </a:ln>
          </p:spPr>
          <p:txBody>
            <a:bodyPr wrap="square" lIns="0" tIns="0" rIns="0" bIns="0" rtlCol="0"/>
            <a:lstStyle/>
            <a:p>
              <a:endParaRPr/>
            </a:p>
          </p:txBody>
        </p:sp>
        <p:sp>
          <p:nvSpPr>
            <p:cNvPr id="171" name="object 171"/>
            <p:cNvSpPr/>
            <p:nvPr/>
          </p:nvSpPr>
          <p:spPr>
            <a:xfrm>
              <a:off x="7561846" y="3958791"/>
              <a:ext cx="26034" cy="23495"/>
            </a:xfrm>
            <a:custGeom>
              <a:avLst/>
              <a:gdLst/>
              <a:ahLst/>
              <a:cxnLst/>
              <a:rect l="l" t="t" r="r" b="b"/>
              <a:pathLst>
                <a:path w="26034" h="23495">
                  <a:moveTo>
                    <a:pt x="13639" y="0"/>
                  </a:moveTo>
                  <a:lnTo>
                    <a:pt x="2374" y="6769"/>
                  </a:lnTo>
                  <a:lnTo>
                    <a:pt x="0" y="13169"/>
                  </a:lnTo>
                  <a:lnTo>
                    <a:pt x="2705" y="17678"/>
                  </a:lnTo>
                  <a:lnTo>
                    <a:pt x="5410" y="22186"/>
                  </a:lnTo>
                  <a:lnTo>
                    <a:pt x="12179" y="23101"/>
                  </a:lnTo>
                  <a:lnTo>
                    <a:pt x="23456" y="16319"/>
                  </a:lnTo>
                  <a:lnTo>
                    <a:pt x="25831" y="9918"/>
                  </a:lnTo>
                  <a:lnTo>
                    <a:pt x="20408" y="901"/>
                  </a:lnTo>
                  <a:lnTo>
                    <a:pt x="13639" y="0"/>
                  </a:lnTo>
                  <a:close/>
                </a:path>
              </a:pathLst>
            </a:custGeom>
            <a:solidFill>
              <a:srgbClr val="608FFC"/>
            </a:solidFill>
          </p:spPr>
          <p:txBody>
            <a:bodyPr wrap="square" lIns="0" tIns="0" rIns="0" bIns="0" rtlCol="0"/>
            <a:lstStyle/>
            <a:p>
              <a:endParaRPr/>
            </a:p>
          </p:txBody>
        </p:sp>
        <p:sp>
          <p:nvSpPr>
            <p:cNvPr id="172" name="object 172"/>
            <p:cNvSpPr/>
            <p:nvPr/>
          </p:nvSpPr>
          <p:spPr>
            <a:xfrm>
              <a:off x="7561846" y="3958791"/>
              <a:ext cx="26034" cy="23495"/>
            </a:xfrm>
            <a:custGeom>
              <a:avLst/>
              <a:gdLst/>
              <a:ahLst/>
              <a:cxnLst/>
              <a:rect l="l" t="t" r="r" b="b"/>
              <a:pathLst>
                <a:path w="26034" h="23495">
                  <a:moveTo>
                    <a:pt x="2705" y="17678"/>
                  </a:moveTo>
                  <a:lnTo>
                    <a:pt x="0" y="13169"/>
                  </a:lnTo>
                  <a:lnTo>
                    <a:pt x="2374" y="6769"/>
                  </a:lnTo>
                  <a:lnTo>
                    <a:pt x="8000" y="3378"/>
                  </a:lnTo>
                  <a:lnTo>
                    <a:pt x="13639" y="0"/>
                  </a:lnTo>
                  <a:lnTo>
                    <a:pt x="20408" y="901"/>
                  </a:lnTo>
                  <a:lnTo>
                    <a:pt x="23113" y="5410"/>
                  </a:lnTo>
                  <a:lnTo>
                    <a:pt x="25831" y="9918"/>
                  </a:lnTo>
                  <a:lnTo>
                    <a:pt x="23456" y="16319"/>
                  </a:lnTo>
                  <a:lnTo>
                    <a:pt x="17818" y="19710"/>
                  </a:lnTo>
                  <a:lnTo>
                    <a:pt x="12179" y="23101"/>
                  </a:lnTo>
                  <a:lnTo>
                    <a:pt x="5410" y="22186"/>
                  </a:lnTo>
                  <a:lnTo>
                    <a:pt x="2705" y="17678"/>
                  </a:lnTo>
                  <a:close/>
                </a:path>
              </a:pathLst>
            </a:custGeom>
            <a:ln w="12700">
              <a:solidFill>
                <a:srgbClr val="FF0000"/>
              </a:solidFill>
            </a:ln>
          </p:spPr>
          <p:txBody>
            <a:bodyPr wrap="square" lIns="0" tIns="0" rIns="0" bIns="0" rtlCol="0"/>
            <a:lstStyle/>
            <a:p>
              <a:endParaRPr/>
            </a:p>
          </p:txBody>
        </p:sp>
        <p:sp>
          <p:nvSpPr>
            <p:cNvPr id="173" name="object 173"/>
            <p:cNvSpPr/>
            <p:nvPr/>
          </p:nvSpPr>
          <p:spPr>
            <a:xfrm>
              <a:off x="6776466" y="3821430"/>
              <a:ext cx="132715" cy="137160"/>
            </a:xfrm>
            <a:custGeom>
              <a:avLst/>
              <a:gdLst/>
              <a:ahLst/>
              <a:cxnLst/>
              <a:rect l="l" t="t" r="r" b="b"/>
              <a:pathLst>
                <a:path w="132715" h="137160">
                  <a:moveTo>
                    <a:pt x="132588" y="137160"/>
                  </a:moveTo>
                  <a:lnTo>
                    <a:pt x="0" y="0"/>
                  </a:lnTo>
                </a:path>
              </a:pathLst>
            </a:custGeom>
            <a:ln w="50292">
              <a:solidFill>
                <a:srgbClr val="000000"/>
              </a:solidFill>
            </a:ln>
          </p:spPr>
          <p:txBody>
            <a:bodyPr wrap="square" lIns="0" tIns="0" rIns="0" bIns="0" rtlCol="0"/>
            <a:lstStyle/>
            <a:p>
              <a:endParaRPr/>
            </a:p>
          </p:txBody>
        </p:sp>
        <p:pic>
          <p:nvPicPr>
            <p:cNvPr id="174" name="object 174"/>
            <p:cNvPicPr/>
            <p:nvPr/>
          </p:nvPicPr>
          <p:blipFill>
            <a:blip r:embed="rId5" cstate="print"/>
            <a:stretch>
              <a:fillRect/>
            </a:stretch>
          </p:blipFill>
          <p:spPr>
            <a:xfrm>
              <a:off x="4390644" y="3102864"/>
              <a:ext cx="76200" cy="65532"/>
            </a:xfrm>
            <a:prstGeom prst="rect">
              <a:avLst/>
            </a:prstGeom>
          </p:spPr>
        </p:pic>
        <p:pic>
          <p:nvPicPr>
            <p:cNvPr id="175" name="object 175"/>
            <p:cNvPicPr/>
            <p:nvPr/>
          </p:nvPicPr>
          <p:blipFill>
            <a:blip r:embed="rId6" cstate="print"/>
            <a:stretch>
              <a:fillRect/>
            </a:stretch>
          </p:blipFill>
          <p:spPr>
            <a:xfrm>
              <a:off x="5300472" y="3813048"/>
              <a:ext cx="76200" cy="67055"/>
            </a:xfrm>
            <a:prstGeom prst="rect">
              <a:avLst/>
            </a:prstGeom>
          </p:spPr>
        </p:pic>
        <p:pic>
          <p:nvPicPr>
            <p:cNvPr id="176" name="object 176"/>
            <p:cNvPicPr/>
            <p:nvPr/>
          </p:nvPicPr>
          <p:blipFill>
            <a:blip r:embed="rId7" cstate="print"/>
            <a:stretch>
              <a:fillRect/>
            </a:stretch>
          </p:blipFill>
          <p:spPr>
            <a:xfrm>
              <a:off x="4398264" y="4523232"/>
              <a:ext cx="76200" cy="65531"/>
            </a:xfrm>
            <a:prstGeom prst="rect">
              <a:avLst/>
            </a:prstGeom>
          </p:spPr>
        </p:pic>
      </p:grpSp>
      <p:sp>
        <p:nvSpPr>
          <p:cNvPr id="177" name="object 177"/>
          <p:cNvSpPr txBox="1"/>
          <p:nvPr/>
        </p:nvSpPr>
        <p:spPr>
          <a:xfrm>
            <a:off x="4443128" y="6370970"/>
            <a:ext cx="269240" cy="222885"/>
          </a:xfrm>
          <a:prstGeom prst="rect">
            <a:avLst/>
          </a:prstGeom>
        </p:spPr>
        <p:txBody>
          <a:bodyPr vert="horz" wrap="square" lIns="0" tIns="0" rIns="0" bIns="0" rtlCol="0">
            <a:spAutoFit/>
          </a:bodyPr>
          <a:lstStyle/>
          <a:p>
            <a:pPr marL="38100">
              <a:lnSpc>
                <a:spcPts val="1630"/>
              </a:lnSpc>
            </a:pPr>
            <a:fld id="{81D60167-4931-47E6-BA6A-407CBD079E47}" type="slidenum">
              <a:rPr sz="1400" spc="-25" dirty="0">
                <a:latin typeface="Times New Roman"/>
                <a:cs typeface="Times New Roman"/>
              </a:rPr>
              <a:t>45</a:t>
            </a:fld>
            <a:endParaRPr sz="1400">
              <a:latin typeface="Times New Roman"/>
              <a:cs typeface="Times New Roman"/>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27075" y="5355209"/>
            <a:ext cx="7760334" cy="854710"/>
          </a:xfrm>
          <a:prstGeom prst="rect">
            <a:avLst/>
          </a:prstGeom>
        </p:spPr>
        <p:txBody>
          <a:bodyPr vert="horz" wrap="square" lIns="0" tIns="12700" rIns="0" bIns="0" rtlCol="0">
            <a:spAutoFit/>
          </a:bodyPr>
          <a:lstStyle/>
          <a:p>
            <a:pPr marL="12700">
              <a:lnSpc>
                <a:spcPct val="100000"/>
              </a:lnSpc>
              <a:spcBef>
                <a:spcPts val="100"/>
              </a:spcBef>
              <a:tabLst>
                <a:tab pos="1523365" algn="l"/>
              </a:tabLst>
            </a:pPr>
            <a:r>
              <a:rPr sz="3200" dirty="0">
                <a:latin typeface="Arial"/>
                <a:cs typeface="Arial"/>
              </a:rPr>
              <a:t>Step</a:t>
            </a:r>
            <a:r>
              <a:rPr sz="3200" spc="-30" dirty="0">
                <a:latin typeface="Arial"/>
                <a:cs typeface="Arial"/>
              </a:rPr>
              <a:t> </a:t>
            </a:r>
            <a:r>
              <a:rPr sz="3200" spc="-25" dirty="0">
                <a:latin typeface="Arial"/>
                <a:cs typeface="Arial"/>
              </a:rPr>
              <a:t>2:</a:t>
            </a:r>
            <a:r>
              <a:rPr sz="3200" dirty="0">
                <a:latin typeface="Arial"/>
                <a:cs typeface="Arial"/>
              </a:rPr>
              <a:t>	Label</a:t>
            </a:r>
            <a:r>
              <a:rPr sz="3200" spc="-50" dirty="0">
                <a:latin typeface="Arial"/>
                <a:cs typeface="Arial"/>
              </a:rPr>
              <a:t> </a:t>
            </a:r>
            <a:r>
              <a:rPr sz="3200" dirty="0">
                <a:latin typeface="Arial"/>
                <a:cs typeface="Arial"/>
              </a:rPr>
              <a:t>points</a:t>
            </a:r>
            <a:r>
              <a:rPr sz="3200" spc="-40" dirty="0">
                <a:latin typeface="Arial"/>
                <a:cs typeface="Arial"/>
              </a:rPr>
              <a:t> </a:t>
            </a:r>
            <a:r>
              <a:rPr sz="3200" dirty="0">
                <a:latin typeface="Arial"/>
                <a:cs typeface="Arial"/>
              </a:rPr>
              <a:t>of</a:t>
            </a:r>
            <a:r>
              <a:rPr sz="3200" spc="-35" dirty="0">
                <a:latin typeface="Arial"/>
                <a:cs typeface="Arial"/>
              </a:rPr>
              <a:t> </a:t>
            </a:r>
            <a:r>
              <a:rPr sz="3200" dirty="0">
                <a:latin typeface="Arial"/>
                <a:cs typeface="Arial"/>
              </a:rPr>
              <a:t>Power</a:t>
            </a:r>
            <a:r>
              <a:rPr sz="3200" spc="-40" dirty="0">
                <a:latin typeface="Arial"/>
                <a:cs typeface="Arial"/>
              </a:rPr>
              <a:t> </a:t>
            </a:r>
            <a:r>
              <a:rPr sz="3200" spc="-10" dirty="0">
                <a:latin typeface="Arial"/>
                <a:cs typeface="Arial"/>
              </a:rPr>
              <a:t>Transformer</a:t>
            </a:r>
            <a:endParaRPr sz="3200">
              <a:latin typeface="Arial"/>
              <a:cs typeface="Arial"/>
            </a:endParaRPr>
          </a:p>
          <a:p>
            <a:pPr marL="2070100">
              <a:lnSpc>
                <a:spcPct val="100000"/>
              </a:lnSpc>
              <a:spcBef>
                <a:spcPts val="1010"/>
              </a:spcBef>
            </a:pPr>
            <a:r>
              <a:rPr sz="1400" dirty="0">
                <a:latin typeface="Times New Roman"/>
                <a:cs typeface="Times New Roman"/>
              </a:rPr>
              <a:t>Phasor</a:t>
            </a:r>
            <a:r>
              <a:rPr sz="1400" spc="-20" dirty="0">
                <a:latin typeface="Times New Roman"/>
                <a:cs typeface="Times New Roman"/>
              </a:rPr>
              <a:t> </a:t>
            </a:r>
            <a:r>
              <a:rPr sz="1400" spc="-10" dirty="0">
                <a:latin typeface="Times New Roman"/>
                <a:cs typeface="Times New Roman"/>
              </a:rPr>
              <a:t>Construction</a:t>
            </a:r>
            <a:endParaRPr sz="1400">
              <a:latin typeface="Times New Roman"/>
              <a:cs typeface="Times New Roman"/>
            </a:endParaRPr>
          </a:p>
        </p:txBody>
      </p:sp>
      <p:sp>
        <p:nvSpPr>
          <p:cNvPr id="3" name="object 3"/>
          <p:cNvSpPr txBox="1"/>
          <p:nvPr/>
        </p:nvSpPr>
        <p:spPr>
          <a:xfrm>
            <a:off x="765175" y="1397317"/>
            <a:ext cx="1820545" cy="976630"/>
          </a:xfrm>
          <a:prstGeom prst="rect">
            <a:avLst/>
          </a:prstGeom>
        </p:spPr>
        <p:txBody>
          <a:bodyPr vert="horz" wrap="square" lIns="0" tIns="12700" rIns="0" bIns="0" rtlCol="0">
            <a:spAutoFit/>
          </a:bodyPr>
          <a:lstStyle/>
          <a:p>
            <a:pPr marL="12700">
              <a:lnSpc>
                <a:spcPct val="100000"/>
              </a:lnSpc>
              <a:spcBef>
                <a:spcPts val="100"/>
              </a:spcBef>
            </a:pPr>
            <a:r>
              <a:rPr sz="2400" b="1" spc="-10" dirty="0">
                <a:latin typeface="Arial"/>
                <a:cs typeface="Arial"/>
              </a:rPr>
              <a:t>Power</a:t>
            </a:r>
            <a:endParaRPr sz="2400">
              <a:latin typeface="Arial"/>
              <a:cs typeface="Arial"/>
            </a:endParaRPr>
          </a:p>
          <a:p>
            <a:pPr marL="12700">
              <a:lnSpc>
                <a:spcPct val="100000"/>
              </a:lnSpc>
              <a:spcBef>
                <a:spcPts val="1725"/>
              </a:spcBef>
            </a:pPr>
            <a:r>
              <a:rPr sz="2400" b="1" spc="-10" dirty="0">
                <a:latin typeface="Arial"/>
                <a:cs typeface="Arial"/>
              </a:rPr>
              <a:t>Transformer</a:t>
            </a:r>
            <a:endParaRPr sz="2400">
              <a:latin typeface="Arial"/>
              <a:cs typeface="Arial"/>
            </a:endParaRPr>
          </a:p>
        </p:txBody>
      </p:sp>
      <p:sp>
        <p:nvSpPr>
          <p:cNvPr id="4" name="object 4"/>
          <p:cNvSpPr txBox="1"/>
          <p:nvPr/>
        </p:nvSpPr>
        <p:spPr>
          <a:xfrm>
            <a:off x="4422775" y="1397317"/>
            <a:ext cx="2581275" cy="391160"/>
          </a:xfrm>
          <a:prstGeom prst="rect">
            <a:avLst/>
          </a:prstGeom>
        </p:spPr>
        <p:txBody>
          <a:bodyPr vert="horz" wrap="square" lIns="0" tIns="12700" rIns="0" bIns="0" rtlCol="0">
            <a:spAutoFit/>
          </a:bodyPr>
          <a:lstStyle/>
          <a:p>
            <a:pPr marL="12700">
              <a:lnSpc>
                <a:spcPct val="100000"/>
              </a:lnSpc>
              <a:spcBef>
                <a:spcPts val="100"/>
              </a:spcBef>
              <a:tabLst>
                <a:tab pos="1840864" algn="l"/>
              </a:tabLst>
            </a:pPr>
            <a:r>
              <a:rPr sz="2400" b="1" spc="-10" dirty="0">
                <a:latin typeface="Arial"/>
                <a:cs typeface="Arial"/>
              </a:rPr>
              <a:t>Meter</a:t>
            </a:r>
            <a:r>
              <a:rPr sz="2400" b="1" dirty="0">
                <a:latin typeface="Arial"/>
                <a:cs typeface="Arial"/>
              </a:rPr>
              <a:t>	</a:t>
            </a:r>
            <a:r>
              <a:rPr sz="2400" b="1" spc="-20" dirty="0">
                <a:latin typeface="Arial"/>
                <a:cs typeface="Arial"/>
              </a:rPr>
              <a:t>Load</a:t>
            </a:r>
            <a:endParaRPr sz="2400">
              <a:latin typeface="Arial"/>
              <a:cs typeface="Arial"/>
            </a:endParaRPr>
          </a:p>
        </p:txBody>
      </p:sp>
      <p:grpSp>
        <p:nvGrpSpPr>
          <p:cNvPr id="5" name="object 5"/>
          <p:cNvGrpSpPr/>
          <p:nvPr/>
        </p:nvGrpSpPr>
        <p:grpSpPr>
          <a:xfrm>
            <a:off x="1766061" y="2813050"/>
            <a:ext cx="5842000" cy="2100580"/>
            <a:chOff x="1766061" y="2813050"/>
            <a:chExt cx="5842000" cy="2100580"/>
          </a:xfrm>
        </p:grpSpPr>
        <p:sp>
          <p:nvSpPr>
            <p:cNvPr id="6" name="object 6"/>
            <p:cNvSpPr/>
            <p:nvPr/>
          </p:nvSpPr>
          <p:spPr>
            <a:xfrm>
              <a:off x="1791461" y="4389882"/>
              <a:ext cx="2179320" cy="3175"/>
            </a:xfrm>
            <a:custGeom>
              <a:avLst/>
              <a:gdLst/>
              <a:ahLst/>
              <a:cxnLst/>
              <a:rect l="l" t="t" r="r" b="b"/>
              <a:pathLst>
                <a:path w="2179320" h="3175">
                  <a:moveTo>
                    <a:pt x="0" y="0"/>
                  </a:moveTo>
                  <a:lnTo>
                    <a:pt x="2179320" y="3048"/>
                  </a:lnTo>
                </a:path>
              </a:pathLst>
            </a:custGeom>
            <a:ln w="50292">
              <a:solidFill>
                <a:srgbClr val="000000"/>
              </a:solidFill>
            </a:ln>
          </p:spPr>
          <p:txBody>
            <a:bodyPr wrap="square" lIns="0" tIns="0" rIns="0" bIns="0" rtlCol="0"/>
            <a:lstStyle/>
            <a:p>
              <a:endParaRPr/>
            </a:p>
          </p:txBody>
        </p:sp>
        <p:sp>
          <p:nvSpPr>
            <p:cNvPr id="7" name="object 7"/>
            <p:cNvSpPr/>
            <p:nvPr/>
          </p:nvSpPr>
          <p:spPr>
            <a:xfrm>
              <a:off x="3961638" y="3841241"/>
              <a:ext cx="0" cy="548640"/>
            </a:xfrm>
            <a:custGeom>
              <a:avLst/>
              <a:gdLst/>
              <a:ahLst/>
              <a:cxnLst/>
              <a:rect l="l" t="t" r="r" b="b"/>
              <a:pathLst>
                <a:path h="548639">
                  <a:moveTo>
                    <a:pt x="0" y="548640"/>
                  </a:moveTo>
                  <a:lnTo>
                    <a:pt x="0" y="0"/>
                  </a:lnTo>
                </a:path>
              </a:pathLst>
            </a:custGeom>
            <a:ln w="50292">
              <a:solidFill>
                <a:srgbClr val="000000"/>
              </a:solidFill>
            </a:ln>
          </p:spPr>
          <p:txBody>
            <a:bodyPr wrap="square" lIns="0" tIns="0" rIns="0" bIns="0" rtlCol="0"/>
            <a:lstStyle/>
            <a:p>
              <a:endParaRPr/>
            </a:p>
          </p:txBody>
        </p:sp>
        <p:sp>
          <p:nvSpPr>
            <p:cNvPr id="8" name="object 8"/>
            <p:cNvSpPr/>
            <p:nvPr/>
          </p:nvSpPr>
          <p:spPr>
            <a:xfrm>
              <a:off x="3950969" y="3842766"/>
              <a:ext cx="2825750" cy="3175"/>
            </a:xfrm>
            <a:custGeom>
              <a:avLst/>
              <a:gdLst/>
              <a:ahLst/>
              <a:cxnLst/>
              <a:rect l="l" t="t" r="r" b="b"/>
              <a:pathLst>
                <a:path w="2825750" h="3175">
                  <a:moveTo>
                    <a:pt x="0" y="3048"/>
                  </a:moveTo>
                  <a:lnTo>
                    <a:pt x="2825496" y="0"/>
                  </a:lnTo>
                </a:path>
              </a:pathLst>
            </a:custGeom>
            <a:ln w="50292">
              <a:solidFill>
                <a:srgbClr val="000000"/>
              </a:solidFill>
            </a:ln>
          </p:spPr>
          <p:txBody>
            <a:bodyPr wrap="square" lIns="0" tIns="0" rIns="0" bIns="0" rtlCol="0"/>
            <a:lstStyle/>
            <a:p>
              <a:endParaRPr/>
            </a:p>
          </p:txBody>
        </p:sp>
        <p:sp>
          <p:nvSpPr>
            <p:cNvPr id="9" name="object 9"/>
            <p:cNvSpPr/>
            <p:nvPr/>
          </p:nvSpPr>
          <p:spPr>
            <a:xfrm>
              <a:off x="3259073" y="4557522"/>
              <a:ext cx="1325880" cy="3175"/>
            </a:xfrm>
            <a:custGeom>
              <a:avLst/>
              <a:gdLst/>
              <a:ahLst/>
              <a:cxnLst/>
              <a:rect l="l" t="t" r="r" b="b"/>
              <a:pathLst>
                <a:path w="1325879" h="3175">
                  <a:moveTo>
                    <a:pt x="0" y="0"/>
                  </a:moveTo>
                  <a:lnTo>
                    <a:pt x="1325880" y="3048"/>
                  </a:lnTo>
                </a:path>
              </a:pathLst>
            </a:custGeom>
            <a:ln w="50292">
              <a:solidFill>
                <a:srgbClr val="000000"/>
              </a:solidFill>
            </a:ln>
          </p:spPr>
          <p:txBody>
            <a:bodyPr wrap="square" lIns="0" tIns="0" rIns="0" bIns="0" rtlCol="0"/>
            <a:lstStyle/>
            <a:p>
              <a:endParaRPr/>
            </a:p>
          </p:txBody>
        </p:sp>
        <p:sp>
          <p:nvSpPr>
            <p:cNvPr id="10" name="object 10"/>
            <p:cNvSpPr/>
            <p:nvPr/>
          </p:nvSpPr>
          <p:spPr>
            <a:xfrm>
              <a:off x="4593335" y="4559807"/>
              <a:ext cx="137160" cy="0"/>
            </a:xfrm>
            <a:custGeom>
              <a:avLst/>
              <a:gdLst/>
              <a:ahLst/>
              <a:cxnLst/>
              <a:rect l="l" t="t" r="r" b="b"/>
              <a:pathLst>
                <a:path w="137160">
                  <a:moveTo>
                    <a:pt x="0" y="0"/>
                  </a:moveTo>
                  <a:lnTo>
                    <a:pt x="137160" y="0"/>
                  </a:lnTo>
                </a:path>
              </a:pathLst>
            </a:custGeom>
            <a:ln w="76200">
              <a:solidFill>
                <a:srgbClr val="000000"/>
              </a:solidFill>
            </a:ln>
          </p:spPr>
          <p:txBody>
            <a:bodyPr wrap="square" lIns="0" tIns="0" rIns="0" bIns="0" rtlCol="0"/>
            <a:lstStyle/>
            <a:p>
              <a:endParaRPr/>
            </a:p>
          </p:txBody>
        </p:sp>
        <p:sp>
          <p:nvSpPr>
            <p:cNvPr id="11" name="object 11"/>
            <p:cNvSpPr/>
            <p:nvPr/>
          </p:nvSpPr>
          <p:spPr>
            <a:xfrm>
              <a:off x="4719827" y="4448555"/>
              <a:ext cx="132715" cy="128270"/>
            </a:xfrm>
            <a:custGeom>
              <a:avLst/>
              <a:gdLst/>
              <a:ahLst/>
              <a:cxnLst/>
              <a:rect l="l" t="t" r="r" b="b"/>
              <a:pathLst>
                <a:path w="132714" h="128270">
                  <a:moveTo>
                    <a:pt x="0" y="128016"/>
                  </a:moveTo>
                  <a:lnTo>
                    <a:pt x="132588" y="0"/>
                  </a:lnTo>
                </a:path>
              </a:pathLst>
            </a:custGeom>
            <a:ln w="76200">
              <a:solidFill>
                <a:srgbClr val="000000"/>
              </a:solidFill>
            </a:ln>
          </p:spPr>
          <p:txBody>
            <a:bodyPr wrap="square" lIns="0" tIns="0" rIns="0" bIns="0" rtlCol="0"/>
            <a:lstStyle/>
            <a:p>
              <a:endParaRPr/>
            </a:p>
          </p:txBody>
        </p:sp>
        <p:sp>
          <p:nvSpPr>
            <p:cNvPr id="12" name="object 12"/>
            <p:cNvSpPr/>
            <p:nvPr/>
          </p:nvSpPr>
          <p:spPr>
            <a:xfrm>
              <a:off x="4850891" y="4448555"/>
              <a:ext cx="201295" cy="224154"/>
            </a:xfrm>
            <a:custGeom>
              <a:avLst/>
              <a:gdLst/>
              <a:ahLst/>
              <a:cxnLst/>
              <a:rect l="l" t="t" r="r" b="b"/>
              <a:pathLst>
                <a:path w="201295" h="224154">
                  <a:moveTo>
                    <a:pt x="0" y="0"/>
                  </a:moveTo>
                  <a:lnTo>
                    <a:pt x="201168" y="224028"/>
                  </a:lnTo>
                </a:path>
              </a:pathLst>
            </a:custGeom>
            <a:ln w="76200">
              <a:solidFill>
                <a:srgbClr val="000000"/>
              </a:solidFill>
            </a:ln>
          </p:spPr>
          <p:txBody>
            <a:bodyPr wrap="square" lIns="0" tIns="0" rIns="0" bIns="0" rtlCol="0"/>
            <a:lstStyle/>
            <a:p>
              <a:endParaRPr/>
            </a:p>
          </p:txBody>
        </p:sp>
        <p:sp>
          <p:nvSpPr>
            <p:cNvPr id="13" name="object 13"/>
            <p:cNvSpPr/>
            <p:nvPr/>
          </p:nvSpPr>
          <p:spPr>
            <a:xfrm>
              <a:off x="5167883" y="4559807"/>
              <a:ext cx="160020" cy="0"/>
            </a:xfrm>
            <a:custGeom>
              <a:avLst/>
              <a:gdLst/>
              <a:ahLst/>
              <a:cxnLst/>
              <a:rect l="l" t="t" r="r" b="b"/>
              <a:pathLst>
                <a:path w="160020">
                  <a:moveTo>
                    <a:pt x="160020" y="0"/>
                  </a:moveTo>
                  <a:lnTo>
                    <a:pt x="0" y="0"/>
                  </a:lnTo>
                </a:path>
              </a:pathLst>
            </a:custGeom>
            <a:ln w="76200">
              <a:solidFill>
                <a:srgbClr val="000000"/>
              </a:solidFill>
            </a:ln>
          </p:spPr>
          <p:txBody>
            <a:bodyPr wrap="square" lIns="0" tIns="0" rIns="0" bIns="0" rtlCol="0"/>
            <a:lstStyle/>
            <a:p>
              <a:endParaRPr/>
            </a:p>
          </p:txBody>
        </p:sp>
        <p:sp>
          <p:nvSpPr>
            <p:cNvPr id="14" name="object 14"/>
            <p:cNvSpPr/>
            <p:nvPr/>
          </p:nvSpPr>
          <p:spPr>
            <a:xfrm>
              <a:off x="5052059" y="4538472"/>
              <a:ext cx="134620" cy="134620"/>
            </a:xfrm>
            <a:custGeom>
              <a:avLst/>
              <a:gdLst/>
              <a:ahLst/>
              <a:cxnLst/>
              <a:rect l="l" t="t" r="r" b="b"/>
              <a:pathLst>
                <a:path w="134620" h="134620">
                  <a:moveTo>
                    <a:pt x="134112" y="0"/>
                  </a:moveTo>
                  <a:lnTo>
                    <a:pt x="0" y="134112"/>
                  </a:lnTo>
                </a:path>
              </a:pathLst>
            </a:custGeom>
            <a:ln w="76200">
              <a:solidFill>
                <a:srgbClr val="000000"/>
              </a:solidFill>
            </a:ln>
          </p:spPr>
          <p:txBody>
            <a:bodyPr wrap="square" lIns="0" tIns="0" rIns="0" bIns="0" rtlCol="0"/>
            <a:lstStyle/>
            <a:p>
              <a:endParaRPr/>
            </a:p>
          </p:txBody>
        </p:sp>
        <p:pic>
          <p:nvPicPr>
            <p:cNvPr id="15" name="object 15"/>
            <p:cNvPicPr/>
            <p:nvPr/>
          </p:nvPicPr>
          <p:blipFill>
            <a:blip r:embed="rId3" cstate="print"/>
            <a:stretch>
              <a:fillRect/>
            </a:stretch>
          </p:blipFill>
          <p:spPr>
            <a:xfrm>
              <a:off x="4650485" y="4145280"/>
              <a:ext cx="496824" cy="184404"/>
            </a:xfrm>
            <a:prstGeom prst="rect">
              <a:avLst/>
            </a:prstGeom>
          </p:spPr>
        </p:pic>
        <p:sp>
          <p:nvSpPr>
            <p:cNvPr id="16" name="object 16"/>
            <p:cNvSpPr/>
            <p:nvPr/>
          </p:nvSpPr>
          <p:spPr>
            <a:xfrm>
              <a:off x="5331714" y="4557522"/>
              <a:ext cx="2251075" cy="0"/>
            </a:xfrm>
            <a:custGeom>
              <a:avLst/>
              <a:gdLst/>
              <a:ahLst/>
              <a:cxnLst/>
              <a:rect l="l" t="t" r="r" b="b"/>
              <a:pathLst>
                <a:path w="2251075">
                  <a:moveTo>
                    <a:pt x="0" y="0"/>
                  </a:moveTo>
                  <a:lnTo>
                    <a:pt x="2250948" y="0"/>
                  </a:lnTo>
                </a:path>
              </a:pathLst>
            </a:custGeom>
            <a:ln w="50292">
              <a:solidFill>
                <a:srgbClr val="000000"/>
              </a:solidFill>
            </a:ln>
          </p:spPr>
          <p:txBody>
            <a:bodyPr wrap="square" lIns="0" tIns="0" rIns="0" bIns="0" rtlCol="0"/>
            <a:lstStyle/>
            <a:p>
              <a:endParaRPr/>
            </a:p>
          </p:txBody>
        </p:sp>
        <p:sp>
          <p:nvSpPr>
            <p:cNvPr id="17" name="object 17"/>
            <p:cNvSpPr/>
            <p:nvPr/>
          </p:nvSpPr>
          <p:spPr>
            <a:xfrm>
              <a:off x="2503169" y="3129534"/>
              <a:ext cx="1993900" cy="5080"/>
            </a:xfrm>
            <a:custGeom>
              <a:avLst/>
              <a:gdLst/>
              <a:ahLst/>
              <a:cxnLst/>
              <a:rect l="l" t="t" r="r" b="b"/>
              <a:pathLst>
                <a:path w="1993900" h="5080">
                  <a:moveTo>
                    <a:pt x="0" y="0"/>
                  </a:moveTo>
                  <a:lnTo>
                    <a:pt x="1993392" y="4572"/>
                  </a:lnTo>
                </a:path>
              </a:pathLst>
            </a:custGeom>
            <a:ln w="50292">
              <a:solidFill>
                <a:srgbClr val="000000"/>
              </a:solidFill>
            </a:ln>
          </p:spPr>
          <p:txBody>
            <a:bodyPr wrap="square" lIns="0" tIns="0" rIns="0" bIns="0" rtlCol="0"/>
            <a:lstStyle/>
            <a:p>
              <a:endParaRPr/>
            </a:p>
          </p:txBody>
        </p:sp>
        <p:sp>
          <p:nvSpPr>
            <p:cNvPr id="18" name="object 18"/>
            <p:cNvSpPr/>
            <p:nvPr/>
          </p:nvSpPr>
          <p:spPr>
            <a:xfrm>
              <a:off x="4497323" y="3136391"/>
              <a:ext cx="139065" cy="0"/>
            </a:xfrm>
            <a:custGeom>
              <a:avLst/>
              <a:gdLst/>
              <a:ahLst/>
              <a:cxnLst/>
              <a:rect l="l" t="t" r="r" b="b"/>
              <a:pathLst>
                <a:path w="139064">
                  <a:moveTo>
                    <a:pt x="0" y="0"/>
                  </a:moveTo>
                  <a:lnTo>
                    <a:pt x="138684" y="0"/>
                  </a:lnTo>
                </a:path>
              </a:pathLst>
            </a:custGeom>
            <a:ln w="76200">
              <a:solidFill>
                <a:srgbClr val="000000"/>
              </a:solidFill>
            </a:ln>
          </p:spPr>
          <p:txBody>
            <a:bodyPr wrap="square" lIns="0" tIns="0" rIns="0" bIns="0" rtlCol="0"/>
            <a:lstStyle/>
            <a:p>
              <a:endParaRPr/>
            </a:p>
          </p:txBody>
        </p:sp>
        <p:sp>
          <p:nvSpPr>
            <p:cNvPr id="19" name="object 19"/>
            <p:cNvSpPr/>
            <p:nvPr/>
          </p:nvSpPr>
          <p:spPr>
            <a:xfrm>
              <a:off x="4623816" y="3025140"/>
              <a:ext cx="135890" cy="129539"/>
            </a:xfrm>
            <a:custGeom>
              <a:avLst/>
              <a:gdLst/>
              <a:ahLst/>
              <a:cxnLst/>
              <a:rect l="l" t="t" r="r" b="b"/>
              <a:pathLst>
                <a:path w="135889" h="129539">
                  <a:moveTo>
                    <a:pt x="0" y="129539"/>
                  </a:moveTo>
                  <a:lnTo>
                    <a:pt x="135636" y="0"/>
                  </a:lnTo>
                </a:path>
              </a:pathLst>
            </a:custGeom>
            <a:ln w="76200">
              <a:solidFill>
                <a:srgbClr val="000000"/>
              </a:solidFill>
            </a:ln>
          </p:spPr>
          <p:txBody>
            <a:bodyPr wrap="square" lIns="0" tIns="0" rIns="0" bIns="0" rtlCol="0"/>
            <a:lstStyle/>
            <a:p>
              <a:endParaRPr/>
            </a:p>
          </p:txBody>
        </p:sp>
        <p:sp>
          <p:nvSpPr>
            <p:cNvPr id="20" name="object 20"/>
            <p:cNvSpPr/>
            <p:nvPr/>
          </p:nvSpPr>
          <p:spPr>
            <a:xfrm>
              <a:off x="4757927" y="3025140"/>
              <a:ext cx="200025" cy="224154"/>
            </a:xfrm>
            <a:custGeom>
              <a:avLst/>
              <a:gdLst/>
              <a:ahLst/>
              <a:cxnLst/>
              <a:rect l="l" t="t" r="r" b="b"/>
              <a:pathLst>
                <a:path w="200025" h="224155">
                  <a:moveTo>
                    <a:pt x="0" y="0"/>
                  </a:moveTo>
                  <a:lnTo>
                    <a:pt x="199644" y="224028"/>
                  </a:lnTo>
                </a:path>
              </a:pathLst>
            </a:custGeom>
            <a:ln w="76200">
              <a:solidFill>
                <a:srgbClr val="000000"/>
              </a:solidFill>
            </a:ln>
          </p:spPr>
          <p:txBody>
            <a:bodyPr wrap="square" lIns="0" tIns="0" rIns="0" bIns="0" rtlCol="0"/>
            <a:lstStyle/>
            <a:p>
              <a:endParaRPr/>
            </a:p>
          </p:txBody>
        </p:sp>
        <p:sp>
          <p:nvSpPr>
            <p:cNvPr id="21" name="object 21"/>
            <p:cNvSpPr/>
            <p:nvPr/>
          </p:nvSpPr>
          <p:spPr>
            <a:xfrm>
              <a:off x="5071871" y="3136391"/>
              <a:ext cx="160020" cy="0"/>
            </a:xfrm>
            <a:custGeom>
              <a:avLst/>
              <a:gdLst/>
              <a:ahLst/>
              <a:cxnLst/>
              <a:rect l="l" t="t" r="r" b="b"/>
              <a:pathLst>
                <a:path w="160020">
                  <a:moveTo>
                    <a:pt x="160020" y="0"/>
                  </a:moveTo>
                  <a:lnTo>
                    <a:pt x="0" y="0"/>
                  </a:lnTo>
                </a:path>
              </a:pathLst>
            </a:custGeom>
            <a:ln w="76200">
              <a:solidFill>
                <a:srgbClr val="000000"/>
              </a:solidFill>
            </a:ln>
          </p:spPr>
          <p:txBody>
            <a:bodyPr wrap="square" lIns="0" tIns="0" rIns="0" bIns="0" rtlCol="0"/>
            <a:lstStyle/>
            <a:p>
              <a:endParaRPr/>
            </a:p>
          </p:txBody>
        </p:sp>
        <p:sp>
          <p:nvSpPr>
            <p:cNvPr id="22" name="object 22"/>
            <p:cNvSpPr/>
            <p:nvPr/>
          </p:nvSpPr>
          <p:spPr>
            <a:xfrm>
              <a:off x="4957572" y="3119627"/>
              <a:ext cx="135890" cy="129539"/>
            </a:xfrm>
            <a:custGeom>
              <a:avLst/>
              <a:gdLst/>
              <a:ahLst/>
              <a:cxnLst/>
              <a:rect l="l" t="t" r="r" b="b"/>
              <a:pathLst>
                <a:path w="135889" h="129539">
                  <a:moveTo>
                    <a:pt x="135636" y="0"/>
                  </a:moveTo>
                  <a:lnTo>
                    <a:pt x="0" y="129539"/>
                  </a:lnTo>
                </a:path>
              </a:pathLst>
            </a:custGeom>
            <a:ln w="76200">
              <a:solidFill>
                <a:srgbClr val="000000"/>
              </a:solidFill>
            </a:ln>
          </p:spPr>
          <p:txBody>
            <a:bodyPr wrap="square" lIns="0" tIns="0" rIns="0" bIns="0" rtlCol="0"/>
            <a:lstStyle/>
            <a:p>
              <a:endParaRPr/>
            </a:p>
          </p:txBody>
        </p:sp>
        <p:sp>
          <p:nvSpPr>
            <p:cNvPr id="23" name="object 23"/>
            <p:cNvSpPr/>
            <p:nvPr/>
          </p:nvSpPr>
          <p:spPr>
            <a:xfrm>
              <a:off x="5247894" y="3129534"/>
              <a:ext cx="1986280" cy="5080"/>
            </a:xfrm>
            <a:custGeom>
              <a:avLst/>
              <a:gdLst/>
              <a:ahLst/>
              <a:cxnLst/>
              <a:rect l="l" t="t" r="r" b="b"/>
              <a:pathLst>
                <a:path w="1986279" h="5080">
                  <a:moveTo>
                    <a:pt x="0" y="4572"/>
                  </a:moveTo>
                  <a:lnTo>
                    <a:pt x="1985772" y="0"/>
                  </a:lnTo>
                </a:path>
              </a:pathLst>
            </a:custGeom>
            <a:ln w="50292">
              <a:solidFill>
                <a:srgbClr val="000000"/>
              </a:solidFill>
            </a:ln>
          </p:spPr>
          <p:txBody>
            <a:bodyPr wrap="square" lIns="0" tIns="0" rIns="0" bIns="0" rtlCol="0"/>
            <a:lstStyle/>
            <a:p>
              <a:endParaRPr/>
            </a:p>
          </p:txBody>
        </p:sp>
        <p:sp>
          <p:nvSpPr>
            <p:cNvPr id="24" name="object 24"/>
            <p:cNvSpPr/>
            <p:nvPr/>
          </p:nvSpPr>
          <p:spPr>
            <a:xfrm>
              <a:off x="4435601" y="3137154"/>
              <a:ext cx="0" cy="312420"/>
            </a:xfrm>
            <a:custGeom>
              <a:avLst/>
              <a:gdLst/>
              <a:ahLst/>
              <a:cxnLst/>
              <a:rect l="l" t="t" r="r" b="b"/>
              <a:pathLst>
                <a:path h="312420">
                  <a:moveTo>
                    <a:pt x="0" y="0"/>
                  </a:moveTo>
                  <a:lnTo>
                    <a:pt x="0" y="312420"/>
                  </a:lnTo>
                </a:path>
              </a:pathLst>
            </a:custGeom>
            <a:ln w="25908">
              <a:solidFill>
                <a:srgbClr val="000000"/>
              </a:solidFill>
            </a:ln>
          </p:spPr>
          <p:txBody>
            <a:bodyPr wrap="square" lIns="0" tIns="0" rIns="0" bIns="0" rtlCol="0"/>
            <a:lstStyle/>
            <a:p>
              <a:endParaRPr/>
            </a:p>
          </p:txBody>
        </p:sp>
        <p:pic>
          <p:nvPicPr>
            <p:cNvPr id="25" name="object 25"/>
            <p:cNvPicPr/>
            <p:nvPr/>
          </p:nvPicPr>
          <p:blipFill>
            <a:blip r:embed="rId4" cstate="print"/>
            <a:stretch>
              <a:fillRect/>
            </a:stretch>
          </p:blipFill>
          <p:spPr>
            <a:xfrm>
              <a:off x="4644389" y="3361944"/>
              <a:ext cx="496824" cy="182879"/>
            </a:xfrm>
            <a:prstGeom prst="rect">
              <a:avLst/>
            </a:prstGeom>
          </p:spPr>
        </p:pic>
        <p:sp>
          <p:nvSpPr>
            <p:cNvPr id="26" name="object 26"/>
            <p:cNvSpPr/>
            <p:nvPr/>
          </p:nvSpPr>
          <p:spPr>
            <a:xfrm>
              <a:off x="4434077" y="3452622"/>
              <a:ext cx="212090" cy="3175"/>
            </a:xfrm>
            <a:custGeom>
              <a:avLst/>
              <a:gdLst/>
              <a:ahLst/>
              <a:cxnLst/>
              <a:rect l="l" t="t" r="r" b="b"/>
              <a:pathLst>
                <a:path w="212089" h="3175">
                  <a:moveTo>
                    <a:pt x="0" y="0"/>
                  </a:moveTo>
                  <a:lnTo>
                    <a:pt x="211836" y="3048"/>
                  </a:lnTo>
                </a:path>
              </a:pathLst>
            </a:custGeom>
            <a:ln w="25908">
              <a:solidFill>
                <a:srgbClr val="000000"/>
              </a:solidFill>
            </a:ln>
          </p:spPr>
          <p:txBody>
            <a:bodyPr wrap="square" lIns="0" tIns="0" rIns="0" bIns="0" rtlCol="0"/>
            <a:lstStyle/>
            <a:p>
              <a:endParaRPr/>
            </a:p>
          </p:txBody>
        </p:sp>
        <p:sp>
          <p:nvSpPr>
            <p:cNvPr id="27" name="object 27"/>
            <p:cNvSpPr/>
            <p:nvPr/>
          </p:nvSpPr>
          <p:spPr>
            <a:xfrm>
              <a:off x="5139690" y="3455669"/>
              <a:ext cx="203200" cy="0"/>
            </a:xfrm>
            <a:custGeom>
              <a:avLst/>
              <a:gdLst/>
              <a:ahLst/>
              <a:cxnLst/>
              <a:rect l="l" t="t" r="r" b="b"/>
              <a:pathLst>
                <a:path w="203200">
                  <a:moveTo>
                    <a:pt x="0" y="0"/>
                  </a:moveTo>
                  <a:lnTo>
                    <a:pt x="202692" y="0"/>
                  </a:lnTo>
                </a:path>
              </a:pathLst>
            </a:custGeom>
            <a:ln w="25908">
              <a:solidFill>
                <a:srgbClr val="000000"/>
              </a:solidFill>
            </a:ln>
          </p:spPr>
          <p:txBody>
            <a:bodyPr wrap="square" lIns="0" tIns="0" rIns="0" bIns="0" rtlCol="0"/>
            <a:lstStyle/>
            <a:p>
              <a:endParaRPr/>
            </a:p>
          </p:txBody>
        </p:sp>
        <p:sp>
          <p:nvSpPr>
            <p:cNvPr id="28" name="object 28"/>
            <p:cNvSpPr/>
            <p:nvPr/>
          </p:nvSpPr>
          <p:spPr>
            <a:xfrm>
              <a:off x="5342382" y="3458718"/>
              <a:ext cx="0" cy="387350"/>
            </a:xfrm>
            <a:custGeom>
              <a:avLst/>
              <a:gdLst/>
              <a:ahLst/>
              <a:cxnLst/>
              <a:rect l="l" t="t" r="r" b="b"/>
              <a:pathLst>
                <a:path h="387350">
                  <a:moveTo>
                    <a:pt x="0" y="0"/>
                  </a:moveTo>
                  <a:lnTo>
                    <a:pt x="0" y="387096"/>
                  </a:lnTo>
                </a:path>
              </a:pathLst>
            </a:custGeom>
            <a:ln w="25908">
              <a:solidFill>
                <a:srgbClr val="000000"/>
              </a:solidFill>
            </a:ln>
          </p:spPr>
          <p:txBody>
            <a:bodyPr wrap="square" lIns="0" tIns="0" rIns="0" bIns="0" rtlCol="0"/>
            <a:lstStyle/>
            <a:p>
              <a:endParaRPr/>
            </a:p>
          </p:txBody>
        </p:sp>
        <p:sp>
          <p:nvSpPr>
            <p:cNvPr id="29" name="object 29"/>
            <p:cNvSpPr/>
            <p:nvPr/>
          </p:nvSpPr>
          <p:spPr>
            <a:xfrm>
              <a:off x="5139690" y="4235958"/>
              <a:ext cx="203200" cy="0"/>
            </a:xfrm>
            <a:custGeom>
              <a:avLst/>
              <a:gdLst/>
              <a:ahLst/>
              <a:cxnLst/>
              <a:rect l="l" t="t" r="r" b="b"/>
              <a:pathLst>
                <a:path w="203200">
                  <a:moveTo>
                    <a:pt x="0" y="0"/>
                  </a:moveTo>
                  <a:lnTo>
                    <a:pt x="202692" y="0"/>
                  </a:lnTo>
                </a:path>
              </a:pathLst>
            </a:custGeom>
            <a:ln w="25908">
              <a:solidFill>
                <a:srgbClr val="000000"/>
              </a:solidFill>
            </a:ln>
          </p:spPr>
          <p:txBody>
            <a:bodyPr wrap="square" lIns="0" tIns="0" rIns="0" bIns="0" rtlCol="0"/>
            <a:lstStyle/>
            <a:p>
              <a:endParaRPr/>
            </a:p>
          </p:txBody>
        </p:sp>
        <p:sp>
          <p:nvSpPr>
            <p:cNvPr id="30" name="object 30"/>
            <p:cNvSpPr/>
            <p:nvPr/>
          </p:nvSpPr>
          <p:spPr>
            <a:xfrm>
              <a:off x="5342382" y="3845813"/>
              <a:ext cx="0" cy="386080"/>
            </a:xfrm>
            <a:custGeom>
              <a:avLst/>
              <a:gdLst/>
              <a:ahLst/>
              <a:cxnLst/>
              <a:rect l="l" t="t" r="r" b="b"/>
              <a:pathLst>
                <a:path h="386079">
                  <a:moveTo>
                    <a:pt x="0" y="385572"/>
                  </a:moveTo>
                  <a:lnTo>
                    <a:pt x="0" y="0"/>
                  </a:lnTo>
                </a:path>
              </a:pathLst>
            </a:custGeom>
            <a:ln w="25908">
              <a:solidFill>
                <a:srgbClr val="000000"/>
              </a:solidFill>
            </a:ln>
          </p:spPr>
          <p:txBody>
            <a:bodyPr wrap="square" lIns="0" tIns="0" rIns="0" bIns="0" rtlCol="0"/>
            <a:lstStyle/>
            <a:p>
              <a:endParaRPr/>
            </a:p>
          </p:txBody>
        </p:sp>
        <p:sp>
          <p:nvSpPr>
            <p:cNvPr id="31" name="object 31"/>
            <p:cNvSpPr/>
            <p:nvPr/>
          </p:nvSpPr>
          <p:spPr>
            <a:xfrm>
              <a:off x="4432554" y="4237482"/>
              <a:ext cx="0" cy="318770"/>
            </a:xfrm>
            <a:custGeom>
              <a:avLst/>
              <a:gdLst/>
              <a:ahLst/>
              <a:cxnLst/>
              <a:rect l="l" t="t" r="r" b="b"/>
              <a:pathLst>
                <a:path h="318770">
                  <a:moveTo>
                    <a:pt x="0" y="318515"/>
                  </a:moveTo>
                  <a:lnTo>
                    <a:pt x="0" y="0"/>
                  </a:lnTo>
                </a:path>
              </a:pathLst>
            </a:custGeom>
            <a:ln w="25908">
              <a:solidFill>
                <a:srgbClr val="000000"/>
              </a:solidFill>
            </a:ln>
          </p:spPr>
          <p:txBody>
            <a:bodyPr wrap="square" lIns="0" tIns="0" rIns="0" bIns="0" rtlCol="0"/>
            <a:lstStyle/>
            <a:p>
              <a:endParaRPr/>
            </a:p>
          </p:txBody>
        </p:sp>
        <p:sp>
          <p:nvSpPr>
            <p:cNvPr id="32" name="object 32"/>
            <p:cNvSpPr/>
            <p:nvPr/>
          </p:nvSpPr>
          <p:spPr>
            <a:xfrm>
              <a:off x="4432554" y="4237482"/>
              <a:ext cx="215265" cy="0"/>
            </a:xfrm>
            <a:custGeom>
              <a:avLst/>
              <a:gdLst/>
              <a:ahLst/>
              <a:cxnLst/>
              <a:rect l="l" t="t" r="r" b="b"/>
              <a:pathLst>
                <a:path w="215264">
                  <a:moveTo>
                    <a:pt x="0" y="0"/>
                  </a:moveTo>
                  <a:lnTo>
                    <a:pt x="214884" y="0"/>
                  </a:lnTo>
                </a:path>
              </a:pathLst>
            </a:custGeom>
            <a:ln w="25908">
              <a:solidFill>
                <a:srgbClr val="000000"/>
              </a:solidFill>
            </a:ln>
          </p:spPr>
          <p:txBody>
            <a:bodyPr wrap="square" lIns="0" tIns="0" rIns="0" bIns="0" rtlCol="0"/>
            <a:lstStyle/>
            <a:p>
              <a:endParaRPr/>
            </a:p>
          </p:txBody>
        </p:sp>
        <p:sp>
          <p:nvSpPr>
            <p:cNvPr id="33" name="object 33"/>
            <p:cNvSpPr/>
            <p:nvPr/>
          </p:nvSpPr>
          <p:spPr>
            <a:xfrm>
              <a:off x="7232141" y="3121913"/>
              <a:ext cx="1905" cy="358140"/>
            </a:xfrm>
            <a:custGeom>
              <a:avLst/>
              <a:gdLst/>
              <a:ahLst/>
              <a:cxnLst/>
              <a:rect l="l" t="t" r="r" b="b"/>
              <a:pathLst>
                <a:path w="1904" h="358139">
                  <a:moveTo>
                    <a:pt x="1524" y="0"/>
                  </a:moveTo>
                  <a:lnTo>
                    <a:pt x="0" y="358140"/>
                  </a:lnTo>
                </a:path>
              </a:pathLst>
            </a:custGeom>
            <a:ln w="50292">
              <a:solidFill>
                <a:srgbClr val="000000"/>
              </a:solidFill>
            </a:ln>
          </p:spPr>
          <p:txBody>
            <a:bodyPr wrap="square" lIns="0" tIns="0" rIns="0" bIns="0" rtlCol="0"/>
            <a:lstStyle/>
            <a:p>
              <a:endParaRPr/>
            </a:p>
          </p:txBody>
        </p:sp>
        <p:sp>
          <p:nvSpPr>
            <p:cNvPr id="34" name="object 34"/>
            <p:cNvSpPr/>
            <p:nvPr/>
          </p:nvSpPr>
          <p:spPr>
            <a:xfrm>
              <a:off x="4172711" y="2819400"/>
              <a:ext cx="1363980" cy="2087880"/>
            </a:xfrm>
            <a:custGeom>
              <a:avLst/>
              <a:gdLst/>
              <a:ahLst/>
              <a:cxnLst/>
              <a:rect l="l" t="t" r="r" b="b"/>
              <a:pathLst>
                <a:path w="1363979" h="2087879">
                  <a:moveTo>
                    <a:pt x="0" y="0"/>
                  </a:moveTo>
                  <a:lnTo>
                    <a:pt x="1363980" y="0"/>
                  </a:lnTo>
                  <a:lnTo>
                    <a:pt x="1363980" y="2087880"/>
                  </a:lnTo>
                  <a:lnTo>
                    <a:pt x="0" y="2087880"/>
                  </a:lnTo>
                  <a:lnTo>
                    <a:pt x="0" y="0"/>
                  </a:lnTo>
                  <a:close/>
                </a:path>
              </a:pathLst>
            </a:custGeom>
            <a:ln w="12192">
              <a:solidFill>
                <a:srgbClr val="000000"/>
              </a:solidFill>
              <a:prstDash val="lgDash"/>
            </a:ln>
          </p:spPr>
          <p:txBody>
            <a:bodyPr wrap="square" lIns="0" tIns="0" rIns="0" bIns="0" rtlCol="0"/>
            <a:lstStyle/>
            <a:p>
              <a:endParaRPr/>
            </a:p>
          </p:txBody>
        </p:sp>
        <p:sp>
          <p:nvSpPr>
            <p:cNvPr id="35" name="object 35"/>
            <p:cNvSpPr/>
            <p:nvPr/>
          </p:nvSpPr>
          <p:spPr>
            <a:xfrm>
              <a:off x="7579614" y="4005833"/>
              <a:ext cx="0" cy="556260"/>
            </a:xfrm>
            <a:custGeom>
              <a:avLst/>
              <a:gdLst/>
              <a:ahLst/>
              <a:cxnLst/>
              <a:rect l="l" t="t" r="r" b="b"/>
              <a:pathLst>
                <a:path h="556260">
                  <a:moveTo>
                    <a:pt x="0" y="0"/>
                  </a:moveTo>
                  <a:lnTo>
                    <a:pt x="0" y="556260"/>
                  </a:lnTo>
                </a:path>
              </a:pathLst>
            </a:custGeom>
            <a:ln w="50292">
              <a:solidFill>
                <a:srgbClr val="000000"/>
              </a:solidFill>
            </a:ln>
          </p:spPr>
          <p:txBody>
            <a:bodyPr wrap="square" lIns="0" tIns="0" rIns="0" bIns="0" rtlCol="0"/>
            <a:lstStyle/>
            <a:p>
              <a:endParaRPr/>
            </a:p>
          </p:txBody>
        </p:sp>
        <p:sp>
          <p:nvSpPr>
            <p:cNvPr id="36" name="object 36"/>
            <p:cNvSpPr/>
            <p:nvPr/>
          </p:nvSpPr>
          <p:spPr>
            <a:xfrm>
              <a:off x="2265617" y="3495420"/>
              <a:ext cx="120650" cy="38735"/>
            </a:xfrm>
            <a:custGeom>
              <a:avLst/>
              <a:gdLst/>
              <a:ahLst/>
              <a:cxnLst/>
              <a:rect l="l" t="t" r="r" b="b"/>
              <a:pathLst>
                <a:path w="120650" h="38735">
                  <a:moveTo>
                    <a:pt x="0" y="7924"/>
                  </a:moveTo>
                  <a:lnTo>
                    <a:pt x="16155" y="0"/>
                  </a:lnTo>
                  <a:lnTo>
                    <a:pt x="44140" y="3132"/>
                  </a:lnTo>
                  <a:lnTo>
                    <a:pt x="80090" y="16334"/>
                  </a:lnTo>
                  <a:lnTo>
                    <a:pt x="120142" y="38620"/>
                  </a:lnTo>
                </a:path>
              </a:pathLst>
            </a:custGeom>
            <a:ln w="25400">
              <a:solidFill>
                <a:srgbClr val="000000"/>
              </a:solidFill>
            </a:ln>
          </p:spPr>
          <p:txBody>
            <a:bodyPr wrap="square" lIns="0" tIns="0" rIns="0" bIns="0" rtlCol="0"/>
            <a:lstStyle/>
            <a:p>
              <a:endParaRPr/>
            </a:p>
          </p:txBody>
        </p:sp>
        <p:sp>
          <p:nvSpPr>
            <p:cNvPr id="37" name="object 37"/>
            <p:cNvSpPr/>
            <p:nvPr/>
          </p:nvSpPr>
          <p:spPr>
            <a:xfrm>
              <a:off x="2267576" y="3501252"/>
              <a:ext cx="78105" cy="96520"/>
            </a:xfrm>
            <a:custGeom>
              <a:avLst/>
              <a:gdLst/>
              <a:ahLst/>
              <a:cxnLst/>
              <a:rect l="l" t="t" r="r" b="b"/>
              <a:pathLst>
                <a:path w="78105" h="96520">
                  <a:moveTo>
                    <a:pt x="78061" y="95923"/>
                  </a:moveTo>
                  <a:lnTo>
                    <a:pt x="41334" y="68331"/>
                  </a:lnTo>
                  <a:lnTo>
                    <a:pt x="14496" y="41127"/>
                  </a:lnTo>
                  <a:lnTo>
                    <a:pt x="0" y="17340"/>
                  </a:lnTo>
                  <a:lnTo>
                    <a:pt x="299" y="0"/>
                  </a:lnTo>
                </a:path>
              </a:pathLst>
            </a:custGeom>
            <a:ln w="25400">
              <a:solidFill>
                <a:srgbClr val="000000"/>
              </a:solidFill>
            </a:ln>
          </p:spPr>
          <p:txBody>
            <a:bodyPr wrap="square" lIns="0" tIns="0" rIns="0" bIns="0" rtlCol="0"/>
            <a:lstStyle/>
            <a:p>
              <a:endParaRPr/>
            </a:p>
          </p:txBody>
        </p:sp>
        <p:sp>
          <p:nvSpPr>
            <p:cNvPr id="38" name="object 38"/>
            <p:cNvSpPr/>
            <p:nvPr/>
          </p:nvSpPr>
          <p:spPr>
            <a:xfrm>
              <a:off x="2461802" y="3495469"/>
              <a:ext cx="33655" cy="100330"/>
            </a:xfrm>
            <a:custGeom>
              <a:avLst/>
              <a:gdLst/>
              <a:ahLst/>
              <a:cxnLst/>
              <a:rect l="l" t="t" r="r" b="b"/>
              <a:pathLst>
                <a:path w="33655" h="100329">
                  <a:moveTo>
                    <a:pt x="0" y="0"/>
                  </a:moveTo>
                  <a:lnTo>
                    <a:pt x="20051" y="26467"/>
                  </a:lnTo>
                  <a:lnTo>
                    <a:pt x="31337" y="53160"/>
                  </a:lnTo>
                  <a:lnTo>
                    <a:pt x="33393" y="78279"/>
                  </a:lnTo>
                  <a:lnTo>
                    <a:pt x="25755" y="100025"/>
                  </a:lnTo>
                </a:path>
              </a:pathLst>
            </a:custGeom>
            <a:ln w="25399">
              <a:solidFill>
                <a:srgbClr val="000000"/>
              </a:solidFill>
            </a:ln>
          </p:spPr>
          <p:txBody>
            <a:bodyPr wrap="square" lIns="0" tIns="0" rIns="0" bIns="0" rtlCol="0"/>
            <a:lstStyle/>
            <a:p>
              <a:endParaRPr/>
            </a:p>
          </p:txBody>
        </p:sp>
        <p:sp>
          <p:nvSpPr>
            <p:cNvPr id="39" name="object 39"/>
            <p:cNvSpPr/>
            <p:nvPr/>
          </p:nvSpPr>
          <p:spPr>
            <a:xfrm>
              <a:off x="2346764" y="3595178"/>
              <a:ext cx="136525" cy="26670"/>
            </a:xfrm>
            <a:custGeom>
              <a:avLst/>
              <a:gdLst/>
              <a:ahLst/>
              <a:cxnLst/>
              <a:rect l="l" t="t" r="r" b="b"/>
              <a:pathLst>
                <a:path w="136525" h="26670">
                  <a:moveTo>
                    <a:pt x="136118" y="3200"/>
                  </a:moveTo>
                  <a:lnTo>
                    <a:pt x="112833" y="21090"/>
                  </a:lnTo>
                  <a:lnTo>
                    <a:pt x="79608" y="26455"/>
                  </a:lnTo>
                  <a:lnTo>
                    <a:pt x="40608" y="19393"/>
                  </a:lnTo>
                  <a:lnTo>
                    <a:pt x="0" y="0"/>
                  </a:lnTo>
                </a:path>
              </a:pathLst>
            </a:custGeom>
            <a:ln w="25399">
              <a:solidFill>
                <a:srgbClr val="000000"/>
              </a:solidFill>
            </a:ln>
          </p:spPr>
          <p:txBody>
            <a:bodyPr wrap="square" lIns="0" tIns="0" rIns="0" bIns="0" rtlCol="0"/>
            <a:lstStyle/>
            <a:p>
              <a:endParaRPr/>
            </a:p>
          </p:txBody>
        </p:sp>
        <p:sp>
          <p:nvSpPr>
            <p:cNvPr id="40" name="object 40"/>
            <p:cNvSpPr/>
            <p:nvPr/>
          </p:nvSpPr>
          <p:spPr>
            <a:xfrm>
              <a:off x="2384179" y="3531182"/>
              <a:ext cx="67310" cy="126364"/>
            </a:xfrm>
            <a:custGeom>
              <a:avLst/>
              <a:gdLst/>
              <a:ahLst/>
              <a:cxnLst/>
              <a:rect l="l" t="t" r="r" b="b"/>
              <a:pathLst>
                <a:path w="67310" h="126364">
                  <a:moveTo>
                    <a:pt x="0" y="0"/>
                  </a:moveTo>
                  <a:lnTo>
                    <a:pt x="36059" y="30210"/>
                  </a:lnTo>
                  <a:lnTo>
                    <a:pt x="58659" y="63469"/>
                  </a:lnTo>
                  <a:lnTo>
                    <a:pt x="67284" y="96721"/>
                  </a:lnTo>
                  <a:lnTo>
                    <a:pt x="60096" y="126060"/>
                  </a:lnTo>
                </a:path>
              </a:pathLst>
            </a:custGeom>
            <a:ln w="25400">
              <a:solidFill>
                <a:srgbClr val="000000"/>
              </a:solidFill>
            </a:ln>
          </p:spPr>
          <p:txBody>
            <a:bodyPr wrap="square" lIns="0" tIns="0" rIns="0" bIns="0" rtlCol="0"/>
            <a:lstStyle/>
            <a:p>
              <a:endParaRPr/>
            </a:p>
          </p:txBody>
        </p:sp>
        <p:sp>
          <p:nvSpPr>
            <p:cNvPr id="41" name="object 41"/>
            <p:cNvSpPr/>
            <p:nvPr/>
          </p:nvSpPr>
          <p:spPr>
            <a:xfrm>
              <a:off x="2222756" y="3557334"/>
              <a:ext cx="120650" cy="38735"/>
            </a:xfrm>
            <a:custGeom>
              <a:avLst/>
              <a:gdLst/>
              <a:ahLst/>
              <a:cxnLst/>
              <a:rect l="l" t="t" r="r" b="b"/>
              <a:pathLst>
                <a:path w="120650" h="38735">
                  <a:moveTo>
                    <a:pt x="0" y="7924"/>
                  </a:moveTo>
                  <a:lnTo>
                    <a:pt x="16155" y="0"/>
                  </a:lnTo>
                  <a:lnTo>
                    <a:pt x="44140" y="3132"/>
                  </a:lnTo>
                  <a:lnTo>
                    <a:pt x="80090" y="16334"/>
                  </a:lnTo>
                  <a:lnTo>
                    <a:pt x="120142" y="38620"/>
                  </a:lnTo>
                </a:path>
              </a:pathLst>
            </a:custGeom>
            <a:ln w="25400">
              <a:solidFill>
                <a:srgbClr val="000000"/>
              </a:solidFill>
            </a:ln>
          </p:spPr>
          <p:txBody>
            <a:bodyPr wrap="square" lIns="0" tIns="0" rIns="0" bIns="0" rtlCol="0"/>
            <a:lstStyle/>
            <a:p>
              <a:endParaRPr/>
            </a:p>
          </p:txBody>
        </p:sp>
        <p:sp>
          <p:nvSpPr>
            <p:cNvPr id="42" name="object 42"/>
            <p:cNvSpPr/>
            <p:nvPr/>
          </p:nvSpPr>
          <p:spPr>
            <a:xfrm>
              <a:off x="2223747" y="3563100"/>
              <a:ext cx="80010" cy="94615"/>
            </a:xfrm>
            <a:custGeom>
              <a:avLst/>
              <a:gdLst/>
              <a:ahLst/>
              <a:cxnLst/>
              <a:rect l="l" t="t" r="r" b="b"/>
              <a:pathLst>
                <a:path w="80010" h="94614">
                  <a:moveTo>
                    <a:pt x="79438" y="94513"/>
                  </a:moveTo>
                  <a:lnTo>
                    <a:pt x="42582" y="67138"/>
                  </a:lnTo>
                  <a:lnTo>
                    <a:pt x="15387" y="40505"/>
                  </a:lnTo>
                  <a:lnTo>
                    <a:pt x="358" y="17555"/>
                  </a:lnTo>
                  <a:lnTo>
                    <a:pt x="0" y="1231"/>
                  </a:lnTo>
                  <a:lnTo>
                    <a:pt x="279" y="800"/>
                  </a:lnTo>
                  <a:lnTo>
                    <a:pt x="584" y="381"/>
                  </a:lnTo>
                  <a:lnTo>
                    <a:pt x="939" y="0"/>
                  </a:lnTo>
                </a:path>
              </a:pathLst>
            </a:custGeom>
            <a:ln w="25400">
              <a:solidFill>
                <a:srgbClr val="000000"/>
              </a:solidFill>
            </a:ln>
          </p:spPr>
          <p:txBody>
            <a:bodyPr wrap="square" lIns="0" tIns="0" rIns="0" bIns="0" rtlCol="0"/>
            <a:lstStyle/>
            <a:p>
              <a:endParaRPr/>
            </a:p>
          </p:txBody>
        </p:sp>
        <p:sp>
          <p:nvSpPr>
            <p:cNvPr id="43" name="object 43"/>
            <p:cNvSpPr/>
            <p:nvPr/>
          </p:nvSpPr>
          <p:spPr>
            <a:xfrm>
              <a:off x="2305483" y="3657081"/>
              <a:ext cx="136525" cy="26670"/>
            </a:xfrm>
            <a:custGeom>
              <a:avLst/>
              <a:gdLst/>
              <a:ahLst/>
              <a:cxnLst/>
              <a:rect l="l" t="t" r="r" b="b"/>
              <a:pathLst>
                <a:path w="136525" h="26670">
                  <a:moveTo>
                    <a:pt x="136131" y="3200"/>
                  </a:moveTo>
                  <a:lnTo>
                    <a:pt x="112844" y="21097"/>
                  </a:lnTo>
                  <a:lnTo>
                    <a:pt x="79614" y="26465"/>
                  </a:lnTo>
                  <a:lnTo>
                    <a:pt x="40610" y="19400"/>
                  </a:lnTo>
                  <a:lnTo>
                    <a:pt x="0" y="0"/>
                  </a:lnTo>
                </a:path>
              </a:pathLst>
            </a:custGeom>
            <a:ln w="25399">
              <a:solidFill>
                <a:srgbClr val="000000"/>
              </a:solidFill>
            </a:ln>
          </p:spPr>
          <p:txBody>
            <a:bodyPr wrap="square" lIns="0" tIns="0" rIns="0" bIns="0" rtlCol="0"/>
            <a:lstStyle/>
            <a:p>
              <a:endParaRPr/>
            </a:p>
          </p:txBody>
        </p:sp>
        <p:sp>
          <p:nvSpPr>
            <p:cNvPr id="44" name="object 44"/>
            <p:cNvSpPr/>
            <p:nvPr/>
          </p:nvSpPr>
          <p:spPr>
            <a:xfrm>
              <a:off x="2341316" y="3593095"/>
              <a:ext cx="67310" cy="126364"/>
            </a:xfrm>
            <a:custGeom>
              <a:avLst/>
              <a:gdLst/>
              <a:ahLst/>
              <a:cxnLst/>
              <a:rect l="l" t="t" r="r" b="b"/>
              <a:pathLst>
                <a:path w="67310" h="126364">
                  <a:moveTo>
                    <a:pt x="0" y="0"/>
                  </a:moveTo>
                  <a:lnTo>
                    <a:pt x="36059" y="30210"/>
                  </a:lnTo>
                  <a:lnTo>
                    <a:pt x="58659" y="63469"/>
                  </a:lnTo>
                  <a:lnTo>
                    <a:pt x="67284" y="96721"/>
                  </a:lnTo>
                  <a:lnTo>
                    <a:pt x="60096" y="126060"/>
                  </a:lnTo>
                </a:path>
              </a:pathLst>
            </a:custGeom>
            <a:ln w="25400">
              <a:solidFill>
                <a:srgbClr val="000000"/>
              </a:solidFill>
            </a:ln>
          </p:spPr>
          <p:txBody>
            <a:bodyPr wrap="square" lIns="0" tIns="0" rIns="0" bIns="0" rtlCol="0"/>
            <a:lstStyle/>
            <a:p>
              <a:endParaRPr/>
            </a:p>
          </p:txBody>
        </p:sp>
        <p:sp>
          <p:nvSpPr>
            <p:cNvPr id="45" name="object 45"/>
            <p:cNvSpPr/>
            <p:nvPr/>
          </p:nvSpPr>
          <p:spPr>
            <a:xfrm>
              <a:off x="2447368" y="3383549"/>
              <a:ext cx="41910" cy="121285"/>
            </a:xfrm>
            <a:custGeom>
              <a:avLst/>
              <a:gdLst/>
              <a:ahLst/>
              <a:cxnLst/>
              <a:rect l="l" t="t" r="r" b="b"/>
              <a:pathLst>
                <a:path w="41910" h="121285">
                  <a:moveTo>
                    <a:pt x="6825" y="121069"/>
                  </a:moveTo>
                  <a:lnTo>
                    <a:pt x="0" y="105480"/>
                  </a:lnTo>
                  <a:lnTo>
                    <a:pt x="4163" y="77760"/>
                  </a:lnTo>
                  <a:lnTo>
                    <a:pt x="18210" y="41760"/>
                  </a:lnTo>
                  <a:lnTo>
                    <a:pt x="41039" y="1333"/>
                  </a:lnTo>
                  <a:lnTo>
                    <a:pt x="41331" y="889"/>
                  </a:lnTo>
                  <a:lnTo>
                    <a:pt x="41623" y="444"/>
                  </a:lnTo>
                  <a:lnTo>
                    <a:pt x="41915" y="0"/>
                  </a:lnTo>
                </a:path>
              </a:pathLst>
            </a:custGeom>
            <a:ln w="25400">
              <a:solidFill>
                <a:srgbClr val="000000"/>
              </a:solidFill>
            </a:ln>
          </p:spPr>
          <p:txBody>
            <a:bodyPr wrap="square" lIns="0" tIns="0" rIns="0" bIns="0" rtlCol="0"/>
            <a:lstStyle/>
            <a:p>
              <a:endParaRPr/>
            </a:p>
          </p:txBody>
        </p:sp>
        <p:sp>
          <p:nvSpPr>
            <p:cNvPr id="46" name="object 46"/>
            <p:cNvSpPr/>
            <p:nvPr/>
          </p:nvSpPr>
          <p:spPr>
            <a:xfrm>
              <a:off x="2092114" y="3745149"/>
              <a:ext cx="121285" cy="41910"/>
            </a:xfrm>
            <a:custGeom>
              <a:avLst/>
              <a:gdLst/>
              <a:ahLst/>
              <a:cxnLst/>
              <a:rect l="l" t="t" r="r" b="b"/>
              <a:pathLst>
                <a:path w="121285" h="41910">
                  <a:moveTo>
                    <a:pt x="0" y="6825"/>
                  </a:moveTo>
                  <a:lnTo>
                    <a:pt x="15588" y="0"/>
                  </a:lnTo>
                  <a:lnTo>
                    <a:pt x="43308" y="4163"/>
                  </a:lnTo>
                  <a:lnTo>
                    <a:pt x="79308" y="18210"/>
                  </a:lnTo>
                  <a:lnTo>
                    <a:pt x="119735" y="41039"/>
                  </a:lnTo>
                  <a:lnTo>
                    <a:pt x="120180" y="41331"/>
                  </a:lnTo>
                  <a:lnTo>
                    <a:pt x="120624" y="41623"/>
                  </a:lnTo>
                  <a:lnTo>
                    <a:pt x="121069" y="41915"/>
                  </a:lnTo>
                </a:path>
              </a:pathLst>
            </a:custGeom>
            <a:ln w="25400">
              <a:solidFill>
                <a:srgbClr val="000000"/>
              </a:solidFill>
            </a:ln>
          </p:spPr>
          <p:txBody>
            <a:bodyPr wrap="square" lIns="0" tIns="0" rIns="0" bIns="0" rtlCol="0"/>
            <a:lstStyle/>
            <a:p>
              <a:endParaRPr/>
            </a:p>
          </p:txBody>
        </p:sp>
        <p:sp>
          <p:nvSpPr>
            <p:cNvPr id="47" name="object 47"/>
            <p:cNvSpPr/>
            <p:nvPr/>
          </p:nvSpPr>
          <p:spPr>
            <a:xfrm>
              <a:off x="2091231" y="3753538"/>
              <a:ext cx="80010" cy="95885"/>
            </a:xfrm>
            <a:custGeom>
              <a:avLst/>
              <a:gdLst/>
              <a:ahLst/>
              <a:cxnLst/>
              <a:rect l="l" t="t" r="r" b="b"/>
              <a:pathLst>
                <a:path w="80010" h="95885">
                  <a:moveTo>
                    <a:pt x="79971" y="95465"/>
                  </a:moveTo>
                  <a:lnTo>
                    <a:pt x="42664" y="67817"/>
                  </a:lnTo>
                  <a:lnTo>
                    <a:pt x="15187" y="40641"/>
                  </a:lnTo>
                  <a:lnTo>
                    <a:pt x="110" y="17011"/>
                  </a:lnTo>
                  <a:lnTo>
                    <a:pt x="0" y="0"/>
                  </a:lnTo>
                </a:path>
              </a:pathLst>
            </a:custGeom>
            <a:ln w="25400">
              <a:solidFill>
                <a:srgbClr val="000000"/>
              </a:solidFill>
            </a:ln>
          </p:spPr>
          <p:txBody>
            <a:bodyPr wrap="square" lIns="0" tIns="0" rIns="0" bIns="0" rtlCol="0"/>
            <a:lstStyle/>
            <a:p>
              <a:endParaRPr/>
            </a:p>
          </p:txBody>
        </p:sp>
        <p:sp>
          <p:nvSpPr>
            <p:cNvPr id="48" name="object 48"/>
            <p:cNvSpPr/>
            <p:nvPr/>
          </p:nvSpPr>
          <p:spPr>
            <a:xfrm>
              <a:off x="2171721" y="3847476"/>
              <a:ext cx="138430" cy="26670"/>
            </a:xfrm>
            <a:custGeom>
              <a:avLst/>
              <a:gdLst/>
              <a:ahLst/>
              <a:cxnLst/>
              <a:rect l="l" t="t" r="r" b="b"/>
              <a:pathLst>
                <a:path w="138430" h="26670">
                  <a:moveTo>
                    <a:pt x="137820" y="533"/>
                  </a:moveTo>
                  <a:lnTo>
                    <a:pt x="114530" y="19745"/>
                  </a:lnTo>
                  <a:lnTo>
                    <a:pt x="80897" y="26050"/>
                  </a:lnTo>
                  <a:lnTo>
                    <a:pt x="41270" y="19464"/>
                  </a:lnTo>
                  <a:lnTo>
                    <a:pt x="0" y="0"/>
                  </a:lnTo>
                </a:path>
              </a:pathLst>
            </a:custGeom>
            <a:ln w="25400">
              <a:solidFill>
                <a:srgbClr val="000000"/>
              </a:solidFill>
            </a:ln>
          </p:spPr>
          <p:txBody>
            <a:bodyPr wrap="square" lIns="0" tIns="0" rIns="0" bIns="0" rtlCol="0"/>
            <a:lstStyle/>
            <a:p>
              <a:endParaRPr/>
            </a:p>
          </p:txBody>
        </p:sp>
        <p:sp>
          <p:nvSpPr>
            <p:cNvPr id="49" name="object 49"/>
            <p:cNvSpPr/>
            <p:nvPr/>
          </p:nvSpPr>
          <p:spPr>
            <a:xfrm>
              <a:off x="2050802" y="3808144"/>
              <a:ext cx="83820" cy="19050"/>
            </a:xfrm>
            <a:custGeom>
              <a:avLst/>
              <a:gdLst/>
              <a:ahLst/>
              <a:cxnLst/>
              <a:rect l="l" t="t" r="r" b="b"/>
              <a:pathLst>
                <a:path w="83819" h="19050">
                  <a:moveTo>
                    <a:pt x="0" y="7824"/>
                  </a:moveTo>
                  <a:lnTo>
                    <a:pt x="228" y="7341"/>
                  </a:lnTo>
                  <a:lnTo>
                    <a:pt x="482" y="6872"/>
                  </a:lnTo>
                  <a:lnTo>
                    <a:pt x="774" y="6427"/>
                  </a:lnTo>
                  <a:lnTo>
                    <a:pt x="11426" y="0"/>
                  </a:lnTo>
                  <a:lnTo>
                    <a:pt x="29760" y="22"/>
                  </a:lnTo>
                  <a:lnTo>
                    <a:pt x="54293" y="6275"/>
                  </a:lnTo>
                  <a:lnTo>
                    <a:pt x="83540" y="18543"/>
                  </a:lnTo>
                </a:path>
              </a:pathLst>
            </a:custGeom>
            <a:ln w="25400">
              <a:solidFill>
                <a:srgbClr val="000000"/>
              </a:solidFill>
            </a:ln>
          </p:spPr>
          <p:txBody>
            <a:bodyPr wrap="square" lIns="0" tIns="0" rIns="0" bIns="0" rtlCol="0"/>
            <a:lstStyle/>
            <a:p>
              <a:endParaRPr/>
            </a:p>
          </p:txBody>
        </p:sp>
        <p:sp>
          <p:nvSpPr>
            <p:cNvPr id="50" name="object 50"/>
            <p:cNvSpPr/>
            <p:nvPr/>
          </p:nvSpPr>
          <p:spPr>
            <a:xfrm>
              <a:off x="2051676" y="3813991"/>
              <a:ext cx="78105" cy="96520"/>
            </a:xfrm>
            <a:custGeom>
              <a:avLst/>
              <a:gdLst/>
              <a:ahLst/>
              <a:cxnLst/>
              <a:rect l="l" t="t" r="r" b="b"/>
              <a:pathLst>
                <a:path w="78105" h="96520">
                  <a:moveTo>
                    <a:pt x="78061" y="95923"/>
                  </a:moveTo>
                  <a:lnTo>
                    <a:pt x="41334" y="68331"/>
                  </a:lnTo>
                  <a:lnTo>
                    <a:pt x="14496" y="41127"/>
                  </a:lnTo>
                  <a:lnTo>
                    <a:pt x="0" y="17340"/>
                  </a:lnTo>
                  <a:lnTo>
                    <a:pt x="299" y="0"/>
                  </a:lnTo>
                </a:path>
              </a:pathLst>
            </a:custGeom>
            <a:ln w="25400">
              <a:solidFill>
                <a:srgbClr val="000000"/>
              </a:solidFill>
            </a:ln>
          </p:spPr>
          <p:txBody>
            <a:bodyPr wrap="square" lIns="0" tIns="0" rIns="0" bIns="0" rtlCol="0"/>
            <a:lstStyle/>
            <a:p>
              <a:endParaRPr/>
            </a:p>
          </p:txBody>
        </p:sp>
        <p:sp>
          <p:nvSpPr>
            <p:cNvPr id="51" name="object 51"/>
            <p:cNvSpPr/>
            <p:nvPr/>
          </p:nvSpPr>
          <p:spPr>
            <a:xfrm>
              <a:off x="2208094" y="3783163"/>
              <a:ext cx="68580" cy="128905"/>
            </a:xfrm>
            <a:custGeom>
              <a:avLst/>
              <a:gdLst/>
              <a:ahLst/>
              <a:cxnLst/>
              <a:rect l="l" t="t" r="r" b="b"/>
              <a:pathLst>
                <a:path w="68580" h="128904">
                  <a:moveTo>
                    <a:pt x="0" y="0"/>
                  </a:moveTo>
                  <a:lnTo>
                    <a:pt x="444" y="292"/>
                  </a:lnTo>
                  <a:lnTo>
                    <a:pt x="901" y="571"/>
                  </a:lnTo>
                  <a:lnTo>
                    <a:pt x="1346" y="876"/>
                  </a:lnTo>
                  <a:lnTo>
                    <a:pt x="37016" y="31027"/>
                  </a:lnTo>
                  <a:lnTo>
                    <a:pt x="60044" y="65046"/>
                  </a:lnTo>
                  <a:lnTo>
                    <a:pt x="68524" y="98831"/>
                  </a:lnTo>
                  <a:lnTo>
                    <a:pt x="60553" y="128282"/>
                  </a:lnTo>
                </a:path>
              </a:pathLst>
            </a:custGeom>
            <a:ln w="25400">
              <a:solidFill>
                <a:srgbClr val="000000"/>
              </a:solidFill>
            </a:ln>
          </p:spPr>
          <p:txBody>
            <a:bodyPr wrap="square" lIns="0" tIns="0" rIns="0" bIns="0" rtlCol="0"/>
            <a:lstStyle/>
            <a:p>
              <a:endParaRPr/>
            </a:p>
          </p:txBody>
        </p:sp>
        <p:sp>
          <p:nvSpPr>
            <p:cNvPr id="52" name="object 52"/>
            <p:cNvSpPr/>
            <p:nvPr/>
          </p:nvSpPr>
          <p:spPr>
            <a:xfrm>
              <a:off x="2128845" y="3909378"/>
              <a:ext cx="137160" cy="26670"/>
            </a:xfrm>
            <a:custGeom>
              <a:avLst/>
              <a:gdLst/>
              <a:ahLst/>
              <a:cxnLst/>
              <a:rect l="l" t="t" r="r" b="b"/>
              <a:pathLst>
                <a:path w="137160" h="26670">
                  <a:moveTo>
                    <a:pt x="136982" y="1866"/>
                  </a:moveTo>
                  <a:lnTo>
                    <a:pt x="113378" y="20279"/>
                  </a:lnTo>
                  <a:lnTo>
                    <a:pt x="79883" y="26065"/>
                  </a:lnTo>
                  <a:lnTo>
                    <a:pt x="40691" y="19285"/>
                  </a:lnTo>
                  <a:lnTo>
                    <a:pt x="0" y="0"/>
                  </a:lnTo>
                </a:path>
              </a:pathLst>
            </a:custGeom>
            <a:ln w="25400">
              <a:solidFill>
                <a:srgbClr val="000000"/>
              </a:solidFill>
            </a:ln>
          </p:spPr>
          <p:txBody>
            <a:bodyPr wrap="square" lIns="0" tIns="0" rIns="0" bIns="0" rtlCol="0"/>
            <a:lstStyle/>
            <a:p>
              <a:endParaRPr/>
            </a:p>
          </p:txBody>
        </p:sp>
        <p:sp>
          <p:nvSpPr>
            <p:cNvPr id="53" name="object 53"/>
            <p:cNvSpPr/>
            <p:nvPr/>
          </p:nvSpPr>
          <p:spPr>
            <a:xfrm>
              <a:off x="2113024" y="3826503"/>
              <a:ext cx="41275" cy="124460"/>
            </a:xfrm>
            <a:custGeom>
              <a:avLst/>
              <a:gdLst/>
              <a:ahLst/>
              <a:cxnLst/>
              <a:rect l="l" t="t" r="r" b="b"/>
              <a:pathLst>
                <a:path w="41275" h="124460">
                  <a:moveTo>
                    <a:pt x="27520" y="0"/>
                  </a:moveTo>
                  <a:lnTo>
                    <a:pt x="29895" y="215"/>
                  </a:lnTo>
                  <a:lnTo>
                    <a:pt x="32004" y="901"/>
                  </a:lnTo>
                  <a:lnTo>
                    <a:pt x="33794" y="2057"/>
                  </a:lnTo>
                  <a:lnTo>
                    <a:pt x="41124" y="17977"/>
                  </a:lnTo>
                  <a:lnTo>
                    <a:pt x="37376" y="45967"/>
                  </a:lnTo>
                  <a:lnTo>
                    <a:pt x="23607" y="82149"/>
                  </a:lnTo>
                  <a:lnTo>
                    <a:pt x="876" y="122643"/>
                  </a:lnTo>
                  <a:lnTo>
                    <a:pt x="584" y="123088"/>
                  </a:lnTo>
                  <a:lnTo>
                    <a:pt x="292" y="123532"/>
                  </a:lnTo>
                  <a:lnTo>
                    <a:pt x="0" y="123990"/>
                  </a:lnTo>
                </a:path>
              </a:pathLst>
            </a:custGeom>
            <a:ln w="25400">
              <a:solidFill>
                <a:srgbClr val="000000"/>
              </a:solidFill>
            </a:ln>
          </p:spPr>
          <p:txBody>
            <a:bodyPr wrap="square" lIns="0" tIns="0" rIns="0" bIns="0" rtlCol="0"/>
            <a:lstStyle/>
            <a:p>
              <a:endParaRPr/>
            </a:p>
          </p:txBody>
        </p:sp>
        <p:sp>
          <p:nvSpPr>
            <p:cNvPr id="54" name="object 54"/>
            <p:cNvSpPr/>
            <p:nvPr/>
          </p:nvSpPr>
          <p:spPr>
            <a:xfrm>
              <a:off x="2059685" y="3947922"/>
              <a:ext cx="47625" cy="73660"/>
            </a:xfrm>
            <a:custGeom>
              <a:avLst/>
              <a:gdLst/>
              <a:ahLst/>
              <a:cxnLst/>
              <a:rect l="l" t="t" r="r" b="b"/>
              <a:pathLst>
                <a:path w="47625" h="73660">
                  <a:moveTo>
                    <a:pt x="0" y="73151"/>
                  </a:moveTo>
                  <a:lnTo>
                    <a:pt x="47244" y="0"/>
                  </a:lnTo>
                </a:path>
              </a:pathLst>
            </a:custGeom>
            <a:ln w="25908">
              <a:solidFill>
                <a:srgbClr val="000000"/>
              </a:solidFill>
            </a:ln>
          </p:spPr>
          <p:txBody>
            <a:bodyPr wrap="square" lIns="0" tIns="0" rIns="0" bIns="0" rtlCol="0"/>
            <a:lstStyle/>
            <a:p>
              <a:endParaRPr/>
            </a:p>
          </p:txBody>
        </p:sp>
        <p:sp>
          <p:nvSpPr>
            <p:cNvPr id="55" name="object 55"/>
            <p:cNvSpPr/>
            <p:nvPr/>
          </p:nvSpPr>
          <p:spPr>
            <a:xfrm>
              <a:off x="2178653" y="3617615"/>
              <a:ext cx="123189" cy="41275"/>
            </a:xfrm>
            <a:custGeom>
              <a:avLst/>
              <a:gdLst/>
              <a:ahLst/>
              <a:cxnLst/>
              <a:rect l="l" t="t" r="r" b="b"/>
              <a:pathLst>
                <a:path w="123189" h="41275">
                  <a:moveTo>
                    <a:pt x="0" y="8752"/>
                  </a:moveTo>
                  <a:lnTo>
                    <a:pt x="241" y="8256"/>
                  </a:lnTo>
                  <a:lnTo>
                    <a:pt x="495" y="7774"/>
                  </a:lnTo>
                  <a:lnTo>
                    <a:pt x="800" y="7329"/>
                  </a:lnTo>
                  <a:lnTo>
                    <a:pt x="16710" y="0"/>
                  </a:lnTo>
                  <a:lnTo>
                    <a:pt x="44689" y="3745"/>
                  </a:lnTo>
                  <a:lnTo>
                    <a:pt x="80858" y="17506"/>
                  </a:lnTo>
                  <a:lnTo>
                    <a:pt x="121335" y="40222"/>
                  </a:lnTo>
                  <a:lnTo>
                    <a:pt x="121805" y="40527"/>
                  </a:lnTo>
                  <a:lnTo>
                    <a:pt x="122250" y="40819"/>
                  </a:lnTo>
                  <a:lnTo>
                    <a:pt x="122707" y="41124"/>
                  </a:lnTo>
                </a:path>
              </a:pathLst>
            </a:custGeom>
            <a:ln w="25400">
              <a:solidFill>
                <a:srgbClr val="000000"/>
              </a:solidFill>
            </a:ln>
          </p:spPr>
          <p:txBody>
            <a:bodyPr wrap="square" lIns="0" tIns="0" rIns="0" bIns="0" rtlCol="0"/>
            <a:lstStyle/>
            <a:p>
              <a:endParaRPr/>
            </a:p>
          </p:txBody>
        </p:sp>
        <p:sp>
          <p:nvSpPr>
            <p:cNvPr id="56" name="object 56"/>
            <p:cNvSpPr/>
            <p:nvPr/>
          </p:nvSpPr>
          <p:spPr>
            <a:xfrm>
              <a:off x="2178544" y="3626538"/>
              <a:ext cx="80010" cy="95885"/>
            </a:xfrm>
            <a:custGeom>
              <a:avLst/>
              <a:gdLst/>
              <a:ahLst/>
              <a:cxnLst/>
              <a:rect l="l" t="t" r="r" b="b"/>
              <a:pathLst>
                <a:path w="80010" h="95885">
                  <a:moveTo>
                    <a:pt x="79971" y="95465"/>
                  </a:moveTo>
                  <a:lnTo>
                    <a:pt x="42664" y="67817"/>
                  </a:lnTo>
                  <a:lnTo>
                    <a:pt x="15187" y="40641"/>
                  </a:lnTo>
                  <a:lnTo>
                    <a:pt x="110" y="17011"/>
                  </a:lnTo>
                  <a:lnTo>
                    <a:pt x="0" y="0"/>
                  </a:lnTo>
                </a:path>
              </a:pathLst>
            </a:custGeom>
            <a:ln w="25400">
              <a:solidFill>
                <a:srgbClr val="000000"/>
              </a:solidFill>
            </a:ln>
          </p:spPr>
          <p:txBody>
            <a:bodyPr wrap="square" lIns="0" tIns="0" rIns="0" bIns="0" rtlCol="0"/>
            <a:lstStyle/>
            <a:p>
              <a:endParaRPr/>
            </a:p>
          </p:txBody>
        </p:sp>
        <p:sp>
          <p:nvSpPr>
            <p:cNvPr id="57" name="object 57"/>
            <p:cNvSpPr/>
            <p:nvPr/>
          </p:nvSpPr>
          <p:spPr>
            <a:xfrm>
              <a:off x="2259453" y="3722176"/>
              <a:ext cx="136525" cy="26670"/>
            </a:xfrm>
            <a:custGeom>
              <a:avLst/>
              <a:gdLst/>
              <a:ahLst/>
              <a:cxnLst/>
              <a:rect l="l" t="t" r="r" b="b"/>
              <a:pathLst>
                <a:path w="136525" h="26670">
                  <a:moveTo>
                    <a:pt x="136118" y="3200"/>
                  </a:moveTo>
                  <a:lnTo>
                    <a:pt x="112833" y="21090"/>
                  </a:lnTo>
                  <a:lnTo>
                    <a:pt x="79608" y="26455"/>
                  </a:lnTo>
                  <a:lnTo>
                    <a:pt x="40608" y="19393"/>
                  </a:lnTo>
                  <a:lnTo>
                    <a:pt x="0" y="0"/>
                  </a:lnTo>
                </a:path>
              </a:pathLst>
            </a:custGeom>
            <a:ln w="25399">
              <a:solidFill>
                <a:srgbClr val="000000"/>
              </a:solidFill>
            </a:ln>
          </p:spPr>
          <p:txBody>
            <a:bodyPr wrap="square" lIns="0" tIns="0" rIns="0" bIns="0" rtlCol="0"/>
            <a:lstStyle/>
            <a:p>
              <a:endParaRPr/>
            </a:p>
          </p:txBody>
        </p:sp>
        <p:sp>
          <p:nvSpPr>
            <p:cNvPr id="58" name="object 58"/>
            <p:cNvSpPr/>
            <p:nvPr/>
          </p:nvSpPr>
          <p:spPr>
            <a:xfrm>
              <a:off x="2296868" y="3658180"/>
              <a:ext cx="67310" cy="126364"/>
            </a:xfrm>
            <a:custGeom>
              <a:avLst/>
              <a:gdLst/>
              <a:ahLst/>
              <a:cxnLst/>
              <a:rect l="l" t="t" r="r" b="b"/>
              <a:pathLst>
                <a:path w="67310" h="126364">
                  <a:moveTo>
                    <a:pt x="0" y="0"/>
                  </a:moveTo>
                  <a:lnTo>
                    <a:pt x="35254" y="29691"/>
                  </a:lnTo>
                  <a:lnTo>
                    <a:pt x="58270" y="63222"/>
                  </a:lnTo>
                  <a:lnTo>
                    <a:pt x="67176" y="96660"/>
                  </a:lnTo>
                  <a:lnTo>
                    <a:pt x="60096" y="126072"/>
                  </a:lnTo>
                </a:path>
              </a:pathLst>
            </a:custGeom>
            <a:ln w="25400">
              <a:solidFill>
                <a:srgbClr val="000000"/>
              </a:solidFill>
            </a:ln>
          </p:spPr>
          <p:txBody>
            <a:bodyPr wrap="square" lIns="0" tIns="0" rIns="0" bIns="0" rtlCol="0"/>
            <a:lstStyle/>
            <a:p>
              <a:endParaRPr/>
            </a:p>
          </p:txBody>
        </p:sp>
        <p:sp>
          <p:nvSpPr>
            <p:cNvPr id="59" name="object 59"/>
            <p:cNvSpPr/>
            <p:nvPr/>
          </p:nvSpPr>
          <p:spPr>
            <a:xfrm>
              <a:off x="2134203" y="3682703"/>
              <a:ext cx="123189" cy="41275"/>
            </a:xfrm>
            <a:custGeom>
              <a:avLst/>
              <a:gdLst/>
              <a:ahLst/>
              <a:cxnLst/>
              <a:rect l="l" t="t" r="r" b="b"/>
              <a:pathLst>
                <a:path w="123189" h="41275">
                  <a:moveTo>
                    <a:pt x="0" y="8752"/>
                  </a:moveTo>
                  <a:lnTo>
                    <a:pt x="241" y="8256"/>
                  </a:lnTo>
                  <a:lnTo>
                    <a:pt x="495" y="7774"/>
                  </a:lnTo>
                  <a:lnTo>
                    <a:pt x="800" y="7329"/>
                  </a:lnTo>
                  <a:lnTo>
                    <a:pt x="16710" y="0"/>
                  </a:lnTo>
                  <a:lnTo>
                    <a:pt x="44689" y="3745"/>
                  </a:lnTo>
                  <a:lnTo>
                    <a:pt x="80858" y="17506"/>
                  </a:lnTo>
                  <a:lnTo>
                    <a:pt x="121335" y="40222"/>
                  </a:lnTo>
                  <a:lnTo>
                    <a:pt x="121805" y="40527"/>
                  </a:lnTo>
                  <a:lnTo>
                    <a:pt x="122250" y="40819"/>
                  </a:lnTo>
                  <a:lnTo>
                    <a:pt x="122707" y="41124"/>
                  </a:lnTo>
                </a:path>
              </a:pathLst>
            </a:custGeom>
            <a:ln w="25400">
              <a:solidFill>
                <a:srgbClr val="000000"/>
              </a:solidFill>
            </a:ln>
          </p:spPr>
          <p:txBody>
            <a:bodyPr wrap="square" lIns="0" tIns="0" rIns="0" bIns="0" rtlCol="0"/>
            <a:lstStyle/>
            <a:p>
              <a:endParaRPr/>
            </a:p>
          </p:txBody>
        </p:sp>
        <p:sp>
          <p:nvSpPr>
            <p:cNvPr id="60" name="object 60"/>
            <p:cNvSpPr/>
            <p:nvPr/>
          </p:nvSpPr>
          <p:spPr>
            <a:xfrm>
              <a:off x="2133691" y="3690226"/>
              <a:ext cx="78740" cy="95885"/>
            </a:xfrm>
            <a:custGeom>
              <a:avLst/>
              <a:gdLst/>
              <a:ahLst/>
              <a:cxnLst/>
              <a:rect l="l" t="t" r="r" b="b"/>
              <a:pathLst>
                <a:path w="78739" h="95885">
                  <a:moveTo>
                    <a:pt x="78574" y="95846"/>
                  </a:moveTo>
                  <a:lnTo>
                    <a:pt x="41790" y="68365"/>
                  </a:lnTo>
                  <a:lnTo>
                    <a:pt x="14779" y="41443"/>
                  </a:lnTo>
                  <a:lnTo>
                    <a:pt x="22" y="18069"/>
                  </a:lnTo>
                  <a:lnTo>
                    <a:pt x="0" y="1231"/>
                  </a:lnTo>
                  <a:lnTo>
                    <a:pt x="279" y="800"/>
                  </a:lnTo>
                  <a:lnTo>
                    <a:pt x="584" y="380"/>
                  </a:lnTo>
                  <a:lnTo>
                    <a:pt x="927" y="0"/>
                  </a:lnTo>
                </a:path>
              </a:pathLst>
            </a:custGeom>
            <a:ln w="25400">
              <a:solidFill>
                <a:srgbClr val="000000"/>
              </a:solidFill>
            </a:ln>
          </p:spPr>
          <p:txBody>
            <a:bodyPr wrap="square" lIns="0" tIns="0" rIns="0" bIns="0" rtlCol="0"/>
            <a:lstStyle/>
            <a:p>
              <a:endParaRPr/>
            </a:p>
          </p:txBody>
        </p:sp>
        <p:sp>
          <p:nvSpPr>
            <p:cNvPr id="61" name="object 61"/>
            <p:cNvSpPr/>
            <p:nvPr/>
          </p:nvSpPr>
          <p:spPr>
            <a:xfrm>
              <a:off x="2216171" y="3785563"/>
              <a:ext cx="138430" cy="26670"/>
            </a:xfrm>
            <a:custGeom>
              <a:avLst/>
              <a:gdLst/>
              <a:ahLst/>
              <a:cxnLst/>
              <a:rect l="l" t="t" r="r" b="b"/>
              <a:pathLst>
                <a:path w="138430" h="26670">
                  <a:moveTo>
                    <a:pt x="137820" y="533"/>
                  </a:moveTo>
                  <a:lnTo>
                    <a:pt x="114523" y="19750"/>
                  </a:lnTo>
                  <a:lnTo>
                    <a:pt x="80887" y="26055"/>
                  </a:lnTo>
                  <a:lnTo>
                    <a:pt x="41263" y="19466"/>
                  </a:lnTo>
                  <a:lnTo>
                    <a:pt x="0" y="0"/>
                  </a:lnTo>
                </a:path>
              </a:pathLst>
            </a:custGeom>
            <a:ln w="25399">
              <a:solidFill>
                <a:srgbClr val="000000"/>
              </a:solidFill>
            </a:ln>
          </p:spPr>
          <p:txBody>
            <a:bodyPr wrap="square" lIns="0" tIns="0" rIns="0" bIns="0" rtlCol="0"/>
            <a:lstStyle/>
            <a:p>
              <a:endParaRPr/>
            </a:p>
          </p:txBody>
        </p:sp>
        <p:sp>
          <p:nvSpPr>
            <p:cNvPr id="62" name="object 62"/>
            <p:cNvSpPr/>
            <p:nvPr/>
          </p:nvSpPr>
          <p:spPr>
            <a:xfrm>
              <a:off x="2252544" y="3721251"/>
              <a:ext cx="68580" cy="128905"/>
            </a:xfrm>
            <a:custGeom>
              <a:avLst/>
              <a:gdLst/>
              <a:ahLst/>
              <a:cxnLst/>
              <a:rect l="l" t="t" r="r" b="b"/>
              <a:pathLst>
                <a:path w="68580" h="128904">
                  <a:moveTo>
                    <a:pt x="0" y="0"/>
                  </a:moveTo>
                  <a:lnTo>
                    <a:pt x="444" y="292"/>
                  </a:lnTo>
                  <a:lnTo>
                    <a:pt x="901" y="571"/>
                  </a:lnTo>
                  <a:lnTo>
                    <a:pt x="1346" y="876"/>
                  </a:lnTo>
                  <a:lnTo>
                    <a:pt x="37016" y="31027"/>
                  </a:lnTo>
                  <a:lnTo>
                    <a:pt x="60044" y="65046"/>
                  </a:lnTo>
                  <a:lnTo>
                    <a:pt x="68524" y="98831"/>
                  </a:lnTo>
                  <a:lnTo>
                    <a:pt x="60553" y="128282"/>
                  </a:lnTo>
                </a:path>
              </a:pathLst>
            </a:custGeom>
            <a:ln w="25400">
              <a:solidFill>
                <a:srgbClr val="000000"/>
              </a:solidFill>
            </a:ln>
          </p:spPr>
          <p:txBody>
            <a:bodyPr wrap="square" lIns="0" tIns="0" rIns="0" bIns="0" rtlCol="0"/>
            <a:lstStyle/>
            <a:p>
              <a:endParaRPr/>
            </a:p>
          </p:txBody>
        </p:sp>
        <p:sp>
          <p:nvSpPr>
            <p:cNvPr id="63" name="object 63"/>
            <p:cNvSpPr/>
            <p:nvPr/>
          </p:nvSpPr>
          <p:spPr>
            <a:xfrm>
              <a:off x="2893085" y="3772970"/>
              <a:ext cx="74295" cy="101600"/>
            </a:xfrm>
            <a:custGeom>
              <a:avLst/>
              <a:gdLst/>
              <a:ahLst/>
              <a:cxnLst/>
              <a:rect l="l" t="t" r="r" b="b"/>
              <a:pathLst>
                <a:path w="74294" h="101600">
                  <a:moveTo>
                    <a:pt x="71627" y="0"/>
                  </a:moveTo>
                  <a:lnTo>
                    <a:pt x="71983" y="381"/>
                  </a:lnTo>
                  <a:lnTo>
                    <a:pt x="72313" y="787"/>
                  </a:lnTo>
                  <a:lnTo>
                    <a:pt x="72618" y="1206"/>
                  </a:lnTo>
                  <a:lnTo>
                    <a:pt x="73877" y="18637"/>
                  </a:lnTo>
                  <a:lnTo>
                    <a:pt x="60636" y="43240"/>
                  </a:lnTo>
                  <a:lnTo>
                    <a:pt x="35231" y="71801"/>
                  </a:lnTo>
                  <a:lnTo>
                    <a:pt x="0" y="101104"/>
                  </a:lnTo>
                </a:path>
              </a:pathLst>
            </a:custGeom>
            <a:ln w="25400">
              <a:solidFill>
                <a:srgbClr val="000000"/>
              </a:solidFill>
            </a:ln>
          </p:spPr>
          <p:txBody>
            <a:bodyPr wrap="square" lIns="0" tIns="0" rIns="0" bIns="0" rtlCol="0"/>
            <a:lstStyle/>
            <a:p>
              <a:endParaRPr/>
            </a:p>
          </p:txBody>
        </p:sp>
        <p:sp>
          <p:nvSpPr>
            <p:cNvPr id="64" name="object 64"/>
            <p:cNvSpPr/>
            <p:nvPr/>
          </p:nvSpPr>
          <p:spPr>
            <a:xfrm>
              <a:off x="2847995" y="3763679"/>
              <a:ext cx="117475" cy="45085"/>
            </a:xfrm>
            <a:custGeom>
              <a:avLst/>
              <a:gdLst/>
              <a:ahLst/>
              <a:cxnLst/>
              <a:rect l="l" t="t" r="r" b="b"/>
              <a:pathLst>
                <a:path w="117475" h="45085">
                  <a:moveTo>
                    <a:pt x="0" y="44796"/>
                  </a:moveTo>
                  <a:lnTo>
                    <a:pt x="38753" y="20341"/>
                  </a:lnTo>
                  <a:lnTo>
                    <a:pt x="73763" y="4999"/>
                  </a:lnTo>
                  <a:lnTo>
                    <a:pt x="101250" y="0"/>
                  </a:lnTo>
                  <a:lnTo>
                    <a:pt x="117436" y="6569"/>
                  </a:lnTo>
                </a:path>
              </a:pathLst>
            </a:custGeom>
            <a:ln w="25400">
              <a:solidFill>
                <a:srgbClr val="000000"/>
              </a:solidFill>
            </a:ln>
          </p:spPr>
          <p:txBody>
            <a:bodyPr wrap="square" lIns="0" tIns="0" rIns="0" bIns="0" rtlCol="0"/>
            <a:lstStyle/>
            <a:p>
              <a:endParaRPr/>
            </a:p>
          </p:txBody>
        </p:sp>
        <p:sp>
          <p:nvSpPr>
            <p:cNvPr id="65" name="object 65"/>
            <p:cNvSpPr/>
            <p:nvPr/>
          </p:nvSpPr>
          <p:spPr>
            <a:xfrm>
              <a:off x="2801967" y="3941218"/>
              <a:ext cx="100330" cy="20320"/>
            </a:xfrm>
            <a:custGeom>
              <a:avLst/>
              <a:gdLst/>
              <a:ahLst/>
              <a:cxnLst/>
              <a:rect l="l" t="t" r="r" b="b"/>
              <a:pathLst>
                <a:path w="100330" h="20320">
                  <a:moveTo>
                    <a:pt x="100228" y="9601"/>
                  </a:moveTo>
                  <a:lnTo>
                    <a:pt x="69287" y="18825"/>
                  </a:lnTo>
                  <a:lnTo>
                    <a:pt x="41103" y="20188"/>
                  </a:lnTo>
                  <a:lnTo>
                    <a:pt x="17425" y="13857"/>
                  </a:lnTo>
                  <a:lnTo>
                    <a:pt x="0" y="0"/>
                  </a:lnTo>
                </a:path>
              </a:pathLst>
            </a:custGeom>
            <a:ln w="25399">
              <a:solidFill>
                <a:srgbClr val="000000"/>
              </a:solidFill>
            </a:ln>
          </p:spPr>
          <p:txBody>
            <a:bodyPr wrap="square" lIns="0" tIns="0" rIns="0" bIns="0" rtlCol="0"/>
            <a:lstStyle/>
            <a:p>
              <a:endParaRPr/>
            </a:p>
          </p:txBody>
        </p:sp>
        <p:sp>
          <p:nvSpPr>
            <p:cNvPr id="66" name="object 66"/>
            <p:cNvSpPr/>
            <p:nvPr/>
          </p:nvSpPr>
          <p:spPr>
            <a:xfrm>
              <a:off x="2787230" y="3808774"/>
              <a:ext cx="60325" cy="126364"/>
            </a:xfrm>
            <a:custGeom>
              <a:avLst/>
              <a:gdLst/>
              <a:ahLst/>
              <a:cxnLst/>
              <a:rect l="l" t="t" r="r" b="b"/>
              <a:pathLst>
                <a:path w="60325" h="126364">
                  <a:moveTo>
                    <a:pt x="8358" y="125933"/>
                  </a:moveTo>
                  <a:lnTo>
                    <a:pt x="0" y="97789"/>
                  </a:lnTo>
                  <a:lnTo>
                    <a:pt x="6899" y="64847"/>
                  </a:lnTo>
                  <a:lnTo>
                    <a:pt x="27469" y="30965"/>
                  </a:lnTo>
                  <a:lnTo>
                    <a:pt x="60123" y="0"/>
                  </a:lnTo>
                </a:path>
              </a:pathLst>
            </a:custGeom>
            <a:ln w="25400">
              <a:solidFill>
                <a:srgbClr val="000000"/>
              </a:solidFill>
            </a:ln>
          </p:spPr>
          <p:txBody>
            <a:bodyPr wrap="square" lIns="0" tIns="0" rIns="0" bIns="0" rtlCol="0"/>
            <a:lstStyle/>
            <a:p>
              <a:endParaRPr/>
            </a:p>
          </p:txBody>
        </p:sp>
        <p:sp>
          <p:nvSpPr>
            <p:cNvPr id="67" name="object 67"/>
            <p:cNvSpPr/>
            <p:nvPr/>
          </p:nvSpPr>
          <p:spPr>
            <a:xfrm>
              <a:off x="2754231" y="3866302"/>
              <a:ext cx="139700" cy="32384"/>
            </a:xfrm>
            <a:custGeom>
              <a:avLst/>
              <a:gdLst/>
              <a:ahLst/>
              <a:cxnLst/>
              <a:rect l="l" t="t" r="r" b="b"/>
              <a:pathLst>
                <a:path w="139700" h="32385">
                  <a:moveTo>
                    <a:pt x="139230" y="0"/>
                  </a:moveTo>
                  <a:lnTo>
                    <a:pt x="138810" y="304"/>
                  </a:lnTo>
                  <a:lnTo>
                    <a:pt x="138391" y="622"/>
                  </a:lnTo>
                  <a:lnTo>
                    <a:pt x="137960" y="927"/>
                  </a:lnTo>
                  <a:lnTo>
                    <a:pt x="98103" y="22839"/>
                  </a:lnTo>
                  <a:lnTo>
                    <a:pt x="58954" y="32019"/>
                  </a:lnTo>
                  <a:lnTo>
                    <a:pt x="24819" y="28155"/>
                  </a:lnTo>
                  <a:lnTo>
                    <a:pt x="0" y="10934"/>
                  </a:lnTo>
                </a:path>
              </a:pathLst>
            </a:custGeom>
            <a:ln w="25400">
              <a:solidFill>
                <a:srgbClr val="000000"/>
              </a:solidFill>
            </a:ln>
          </p:spPr>
          <p:txBody>
            <a:bodyPr wrap="square" lIns="0" tIns="0" rIns="0" bIns="0" rtlCol="0"/>
            <a:lstStyle/>
            <a:p>
              <a:endParaRPr/>
            </a:p>
          </p:txBody>
        </p:sp>
        <p:sp>
          <p:nvSpPr>
            <p:cNvPr id="68" name="object 68"/>
            <p:cNvSpPr/>
            <p:nvPr/>
          </p:nvSpPr>
          <p:spPr>
            <a:xfrm>
              <a:off x="2847343" y="3708544"/>
              <a:ext cx="76835" cy="103505"/>
            </a:xfrm>
            <a:custGeom>
              <a:avLst/>
              <a:gdLst/>
              <a:ahLst/>
              <a:cxnLst/>
              <a:rect l="l" t="t" r="r" b="b"/>
              <a:pathLst>
                <a:path w="76835" h="103504">
                  <a:moveTo>
                    <a:pt x="74193" y="0"/>
                  </a:moveTo>
                  <a:lnTo>
                    <a:pt x="74574" y="393"/>
                  </a:lnTo>
                  <a:lnTo>
                    <a:pt x="74917" y="812"/>
                  </a:lnTo>
                  <a:lnTo>
                    <a:pt x="75247" y="1257"/>
                  </a:lnTo>
                  <a:lnTo>
                    <a:pt x="76381" y="18740"/>
                  </a:lnTo>
                  <a:lnTo>
                    <a:pt x="62853" y="43521"/>
                  </a:lnTo>
                  <a:lnTo>
                    <a:pt x="37040" y="72357"/>
                  </a:lnTo>
                  <a:lnTo>
                    <a:pt x="1320" y="102006"/>
                  </a:lnTo>
                  <a:lnTo>
                    <a:pt x="876" y="102323"/>
                  </a:lnTo>
                  <a:lnTo>
                    <a:pt x="444" y="102641"/>
                  </a:lnTo>
                  <a:lnTo>
                    <a:pt x="0" y="102958"/>
                  </a:lnTo>
                </a:path>
              </a:pathLst>
            </a:custGeom>
            <a:ln w="25400">
              <a:solidFill>
                <a:srgbClr val="000000"/>
              </a:solidFill>
            </a:ln>
          </p:spPr>
          <p:txBody>
            <a:bodyPr wrap="square" lIns="0" tIns="0" rIns="0" bIns="0" rtlCol="0"/>
            <a:lstStyle/>
            <a:p>
              <a:endParaRPr/>
            </a:p>
          </p:txBody>
        </p:sp>
        <p:sp>
          <p:nvSpPr>
            <p:cNvPr id="69" name="object 69"/>
            <p:cNvSpPr/>
            <p:nvPr/>
          </p:nvSpPr>
          <p:spPr>
            <a:xfrm>
              <a:off x="2801957" y="3703354"/>
              <a:ext cx="117475" cy="45085"/>
            </a:xfrm>
            <a:custGeom>
              <a:avLst/>
              <a:gdLst/>
              <a:ahLst/>
              <a:cxnLst/>
              <a:rect l="l" t="t" r="r" b="b"/>
              <a:pathLst>
                <a:path w="117475" h="45085">
                  <a:moveTo>
                    <a:pt x="0" y="44796"/>
                  </a:moveTo>
                  <a:lnTo>
                    <a:pt x="38753" y="20341"/>
                  </a:lnTo>
                  <a:lnTo>
                    <a:pt x="73763" y="4999"/>
                  </a:lnTo>
                  <a:lnTo>
                    <a:pt x="101250" y="0"/>
                  </a:lnTo>
                  <a:lnTo>
                    <a:pt x="117436" y="6569"/>
                  </a:lnTo>
                </a:path>
              </a:pathLst>
            </a:custGeom>
            <a:ln w="25400">
              <a:solidFill>
                <a:srgbClr val="000000"/>
              </a:solidFill>
            </a:ln>
          </p:spPr>
          <p:txBody>
            <a:bodyPr wrap="square" lIns="0" tIns="0" rIns="0" bIns="0" rtlCol="0"/>
            <a:lstStyle/>
            <a:p>
              <a:endParaRPr/>
            </a:p>
          </p:txBody>
        </p:sp>
        <p:sp>
          <p:nvSpPr>
            <p:cNvPr id="70" name="object 70"/>
            <p:cNvSpPr/>
            <p:nvPr/>
          </p:nvSpPr>
          <p:spPr>
            <a:xfrm>
              <a:off x="2742878" y="3748596"/>
              <a:ext cx="59690" cy="127635"/>
            </a:xfrm>
            <a:custGeom>
              <a:avLst/>
              <a:gdLst/>
              <a:ahLst/>
              <a:cxnLst/>
              <a:rect l="l" t="t" r="r" b="b"/>
              <a:pathLst>
                <a:path w="59689" h="127635">
                  <a:moveTo>
                    <a:pt x="8731" y="127228"/>
                  </a:moveTo>
                  <a:lnTo>
                    <a:pt x="0" y="98589"/>
                  </a:lnTo>
                  <a:lnTo>
                    <a:pt x="6599" y="65238"/>
                  </a:lnTo>
                  <a:lnTo>
                    <a:pt x="26975" y="31075"/>
                  </a:lnTo>
                  <a:lnTo>
                    <a:pt x="59569" y="0"/>
                  </a:lnTo>
                </a:path>
              </a:pathLst>
            </a:custGeom>
            <a:ln w="25400">
              <a:solidFill>
                <a:srgbClr val="000000"/>
              </a:solidFill>
            </a:ln>
          </p:spPr>
          <p:txBody>
            <a:bodyPr wrap="square" lIns="0" tIns="0" rIns="0" bIns="0" rtlCol="0"/>
            <a:lstStyle/>
            <a:p>
              <a:endParaRPr/>
            </a:p>
          </p:txBody>
        </p:sp>
        <p:sp>
          <p:nvSpPr>
            <p:cNvPr id="71" name="object 71"/>
            <p:cNvSpPr/>
            <p:nvPr/>
          </p:nvSpPr>
          <p:spPr>
            <a:xfrm>
              <a:off x="2705186" y="3805826"/>
              <a:ext cx="141605" cy="31750"/>
            </a:xfrm>
            <a:custGeom>
              <a:avLst/>
              <a:gdLst/>
              <a:ahLst/>
              <a:cxnLst/>
              <a:rect l="l" t="t" r="r" b="b"/>
              <a:pathLst>
                <a:path w="141605" h="31750">
                  <a:moveTo>
                    <a:pt x="141109" y="0"/>
                  </a:moveTo>
                  <a:lnTo>
                    <a:pt x="99308" y="22974"/>
                  </a:lnTo>
                  <a:lnTo>
                    <a:pt x="59505" y="31711"/>
                  </a:lnTo>
                  <a:lnTo>
                    <a:pt x="24903" y="26914"/>
                  </a:lnTo>
                  <a:lnTo>
                    <a:pt x="0" y="8343"/>
                  </a:lnTo>
                </a:path>
              </a:pathLst>
            </a:custGeom>
            <a:ln w="25400">
              <a:solidFill>
                <a:srgbClr val="000000"/>
              </a:solidFill>
            </a:ln>
          </p:spPr>
          <p:txBody>
            <a:bodyPr wrap="square" lIns="0" tIns="0" rIns="0" bIns="0" rtlCol="0"/>
            <a:lstStyle/>
            <a:p>
              <a:endParaRPr/>
            </a:p>
          </p:txBody>
        </p:sp>
        <p:sp>
          <p:nvSpPr>
            <p:cNvPr id="72" name="object 72"/>
            <p:cNvSpPr/>
            <p:nvPr/>
          </p:nvSpPr>
          <p:spPr>
            <a:xfrm>
              <a:off x="2896524" y="3936971"/>
              <a:ext cx="100330" cy="74930"/>
            </a:xfrm>
            <a:custGeom>
              <a:avLst/>
              <a:gdLst/>
              <a:ahLst/>
              <a:cxnLst/>
              <a:rect l="l" t="t" r="r" b="b"/>
              <a:pathLst>
                <a:path w="100330" h="74929">
                  <a:moveTo>
                    <a:pt x="0" y="1895"/>
                  </a:moveTo>
                  <a:lnTo>
                    <a:pt x="381" y="1539"/>
                  </a:lnTo>
                  <a:lnTo>
                    <a:pt x="774" y="1196"/>
                  </a:lnTo>
                  <a:lnTo>
                    <a:pt x="1193" y="891"/>
                  </a:lnTo>
                  <a:lnTo>
                    <a:pt x="18129" y="0"/>
                  </a:lnTo>
                  <a:lnTo>
                    <a:pt x="42324" y="13539"/>
                  </a:lnTo>
                  <a:lnTo>
                    <a:pt x="70607" y="39144"/>
                  </a:lnTo>
                  <a:lnTo>
                    <a:pt x="99809" y="74450"/>
                  </a:lnTo>
                </a:path>
              </a:pathLst>
            </a:custGeom>
            <a:ln w="25400">
              <a:solidFill>
                <a:srgbClr val="000000"/>
              </a:solidFill>
            </a:ln>
          </p:spPr>
          <p:txBody>
            <a:bodyPr wrap="square" lIns="0" tIns="0" rIns="0" bIns="0" rtlCol="0"/>
            <a:lstStyle/>
            <a:p>
              <a:endParaRPr/>
            </a:p>
          </p:txBody>
        </p:sp>
        <p:sp>
          <p:nvSpPr>
            <p:cNvPr id="73" name="object 73"/>
            <p:cNvSpPr/>
            <p:nvPr/>
          </p:nvSpPr>
          <p:spPr>
            <a:xfrm>
              <a:off x="2707993" y="3523374"/>
              <a:ext cx="74930" cy="99060"/>
            </a:xfrm>
            <a:custGeom>
              <a:avLst/>
              <a:gdLst/>
              <a:ahLst/>
              <a:cxnLst/>
              <a:rect l="l" t="t" r="r" b="b"/>
              <a:pathLst>
                <a:path w="74930" h="99060">
                  <a:moveTo>
                    <a:pt x="73583" y="0"/>
                  </a:moveTo>
                  <a:lnTo>
                    <a:pt x="74466" y="16926"/>
                  </a:lnTo>
                  <a:lnTo>
                    <a:pt x="60918" y="41113"/>
                  </a:lnTo>
                  <a:lnTo>
                    <a:pt x="35307" y="69390"/>
                  </a:lnTo>
                  <a:lnTo>
                    <a:pt x="0" y="98590"/>
                  </a:lnTo>
                </a:path>
              </a:pathLst>
            </a:custGeom>
            <a:ln w="25400">
              <a:solidFill>
                <a:srgbClr val="000000"/>
              </a:solidFill>
            </a:ln>
          </p:spPr>
          <p:txBody>
            <a:bodyPr wrap="square" lIns="0" tIns="0" rIns="0" bIns="0" rtlCol="0"/>
            <a:lstStyle/>
            <a:p>
              <a:endParaRPr/>
            </a:p>
          </p:txBody>
        </p:sp>
        <p:sp>
          <p:nvSpPr>
            <p:cNvPr id="74" name="object 74"/>
            <p:cNvSpPr/>
            <p:nvPr/>
          </p:nvSpPr>
          <p:spPr>
            <a:xfrm>
              <a:off x="2666728" y="3519206"/>
              <a:ext cx="116205" cy="44450"/>
            </a:xfrm>
            <a:custGeom>
              <a:avLst/>
              <a:gdLst/>
              <a:ahLst/>
              <a:cxnLst/>
              <a:rect l="l" t="t" r="r" b="b"/>
              <a:pathLst>
                <a:path w="116205" h="44450">
                  <a:moveTo>
                    <a:pt x="0" y="43855"/>
                  </a:moveTo>
                  <a:lnTo>
                    <a:pt x="38422" y="19819"/>
                  </a:lnTo>
                  <a:lnTo>
                    <a:pt x="73029" y="4809"/>
                  </a:lnTo>
                  <a:lnTo>
                    <a:pt x="100157" y="0"/>
                  </a:lnTo>
                  <a:lnTo>
                    <a:pt x="116141" y="6568"/>
                  </a:lnTo>
                </a:path>
              </a:pathLst>
            </a:custGeom>
            <a:ln w="25400">
              <a:solidFill>
                <a:srgbClr val="000000"/>
              </a:solidFill>
            </a:ln>
          </p:spPr>
          <p:txBody>
            <a:bodyPr wrap="square" lIns="0" tIns="0" rIns="0" bIns="0" rtlCol="0"/>
            <a:lstStyle/>
            <a:p>
              <a:endParaRPr/>
            </a:p>
          </p:txBody>
        </p:sp>
        <p:sp>
          <p:nvSpPr>
            <p:cNvPr id="75" name="object 75"/>
            <p:cNvSpPr/>
            <p:nvPr/>
          </p:nvSpPr>
          <p:spPr>
            <a:xfrm>
              <a:off x="2604667" y="3565888"/>
              <a:ext cx="60325" cy="126364"/>
            </a:xfrm>
            <a:custGeom>
              <a:avLst/>
              <a:gdLst/>
              <a:ahLst/>
              <a:cxnLst/>
              <a:rect l="l" t="t" r="r" b="b"/>
              <a:pathLst>
                <a:path w="60325" h="126364">
                  <a:moveTo>
                    <a:pt x="8358" y="125933"/>
                  </a:moveTo>
                  <a:lnTo>
                    <a:pt x="0" y="97789"/>
                  </a:lnTo>
                  <a:lnTo>
                    <a:pt x="6899" y="64847"/>
                  </a:lnTo>
                  <a:lnTo>
                    <a:pt x="27469" y="30965"/>
                  </a:lnTo>
                  <a:lnTo>
                    <a:pt x="60123" y="0"/>
                  </a:lnTo>
                </a:path>
              </a:pathLst>
            </a:custGeom>
            <a:ln w="25400">
              <a:solidFill>
                <a:srgbClr val="000000"/>
              </a:solidFill>
            </a:ln>
          </p:spPr>
          <p:txBody>
            <a:bodyPr wrap="square" lIns="0" tIns="0" rIns="0" bIns="0" rtlCol="0"/>
            <a:lstStyle/>
            <a:p>
              <a:endParaRPr/>
            </a:p>
          </p:txBody>
        </p:sp>
        <p:sp>
          <p:nvSpPr>
            <p:cNvPr id="76" name="object 76"/>
            <p:cNvSpPr/>
            <p:nvPr/>
          </p:nvSpPr>
          <p:spPr>
            <a:xfrm>
              <a:off x="2695684" y="3464378"/>
              <a:ext cx="43180" cy="75565"/>
            </a:xfrm>
            <a:custGeom>
              <a:avLst/>
              <a:gdLst/>
              <a:ahLst/>
              <a:cxnLst/>
              <a:rect l="l" t="t" r="r" b="b"/>
              <a:pathLst>
                <a:path w="43180" h="75564">
                  <a:moveTo>
                    <a:pt x="39154" y="0"/>
                  </a:moveTo>
                  <a:lnTo>
                    <a:pt x="39522" y="393"/>
                  </a:lnTo>
                  <a:lnTo>
                    <a:pt x="39865" y="800"/>
                  </a:lnTo>
                  <a:lnTo>
                    <a:pt x="40170" y="1231"/>
                  </a:lnTo>
                  <a:lnTo>
                    <a:pt x="42646" y="13905"/>
                  </a:lnTo>
                  <a:lnTo>
                    <a:pt x="36291" y="31408"/>
                  </a:lnTo>
                  <a:lnTo>
                    <a:pt x="21833" y="52400"/>
                  </a:lnTo>
                  <a:lnTo>
                    <a:pt x="0" y="75539"/>
                  </a:lnTo>
                </a:path>
              </a:pathLst>
            </a:custGeom>
            <a:ln w="25400">
              <a:solidFill>
                <a:srgbClr val="000000"/>
              </a:solidFill>
            </a:ln>
          </p:spPr>
          <p:txBody>
            <a:bodyPr wrap="square" lIns="0" tIns="0" rIns="0" bIns="0" rtlCol="0"/>
            <a:lstStyle/>
            <a:p>
              <a:endParaRPr/>
            </a:p>
          </p:txBody>
        </p:sp>
        <p:sp>
          <p:nvSpPr>
            <p:cNvPr id="77" name="object 77"/>
            <p:cNvSpPr/>
            <p:nvPr/>
          </p:nvSpPr>
          <p:spPr>
            <a:xfrm>
              <a:off x="2617809" y="3458879"/>
              <a:ext cx="117475" cy="45085"/>
            </a:xfrm>
            <a:custGeom>
              <a:avLst/>
              <a:gdLst/>
              <a:ahLst/>
              <a:cxnLst/>
              <a:rect l="l" t="t" r="r" b="b"/>
              <a:pathLst>
                <a:path w="117475" h="45085">
                  <a:moveTo>
                    <a:pt x="0" y="44796"/>
                  </a:moveTo>
                  <a:lnTo>
                    <a:pt x="38753" y="20341"/>
                  </a:lnTo>
                  <a:lnTo>
                    <a:pt x="73763" y="4999"/>
                  </a:lnTo>
                  <a:lnTo>
                    <a:pt x="101250" y="0"/>
                  </a:lnTo>
                  <a:lnTo>
                    <a:pt x="117436" y="6569"/>
                  </a:lnTo>
                </a:path>
              </a:pathLst>
            </a:custGeom>
            <a:ln w="25400">
              <a:solidFill>
                <a:srgbClr val="000000"/>
              </a:solidFill>
            </a:ln>
          </p:spPr>
          <p:txBody>
            <a:bodyPr wrap="square" lIns="0" tIns="0" rIns="0" bIns="0" rtlCol="0"/>
            <a:lstStyle/>
            <a:p>
              <a:endParaRPr/>
            </a:p>
          </p:txBody>
        </p:sp>
        <p:sp>
          <p:nvSpPr>
            <p:cNvPr id="78" name="object 78"/>
            <p:cNvSpPr/>
            <p:nvPr/>
          </p:nvSpPr>
          <p:spPr>
            <a:xfrm>
              <a:off x="2569917" y="3623885"/>
              <a:ext cx="138430" cy="31115"/>
            </a:xfrm>
            <a:custGeom>
              <a:avLst/>
              <a:gdLst/>
              <a:ahLst/>
              <a:cxnLst/>
              <a:rect l="l" t="t" r="r" b="b"/>
              <a:pathLst>
                <a:path w="138430" h="31114">
                  <a:moveTo>
                    <a:pt x="137960" y="0"/>
                  </a:moveTo>
                  <a:lnTo>
                    <a:pt x="98103" y="21910"/>
                  </a:lnTo>
                  <a:lnTo>
                    <a:pt x="58954" y="31086"/>
                  </a:lnTo>
                  <a:lnTo>
                    <a:pt x="24819" y="27217"/>
                  </a:lnTo>
                  <a:lnTo>
                    <a:pt x="0" y="9994"/>
                  </a:lnTo>
                </a:path>
              </a:pathLst>
            </a:custGeom>
            <a:ln w="25400">
              <a:solidFill>
                <a:srgbClr val="000000"/>
              </a:solidFill>
            </a:ln>
          </p:spPr>
          <p:txBody>
            <a:bodyPr wrap="square" lIns="0" tIns="0" rIns="0" bIns="0" rtlCol="0"/>
            <a:lstStyle/>
            <a:p>
              <a:endParaRPr/>
            </a:p>
          </p:txBody>
        </p:sp>
        <p:sp>
          <p:nvSpPr>
            <p:cNvPr id="79" name="object 79"/>
            <p:cNvSpPr/>
            <p:nvPr/>
          </p:nvSpPr>
          <p:spPr>
            <a:xfrm>
              <a:off x="2558630" y="3502386"/>
              <a:ext cx="60325" cy="126364"/>
            </a:xfrm>
            <a:custGeom>
              <a:avLst/>
              <a:gdLst/>
              <a:ahLst/>
              <a:cxnLst/>
              <a:rect l="l" t="t" r="r" b="b"/>
              <a:pathLst>
                <a:path w="60325" h="126364">
                  <a:moveTo>
                    <a:pt x="8358" y="125933"/>
                  </a:moveTo>
                  <a:lnTo>
                    <a:pt x="0" y="97789"/>
                  </a:lnTo>
                  <a:lnTo>
                    <a:pt x="6899" y="64847"/>
                  </a:lnTo>
                  <a:lnTo>
                    <a:pt x="27469" y="30965"/>
                  </a:lnTo>
                  <a:lnTo>
                    <a:pt x="60123" y="0"/>
                  </a:lnTo>
                </a:path>
              </a:pathLst>
            </a:custGeom>
            <a:ln w="25400">
              <a:solidFill>
                <a:srgbClr val="000000"/>
              </a:solidFill>
            </a:ln>
          </p:spPr>
          <p:txBody>
            <a:bodyPr wrap="square" lIns="0" tIns="0" rIns="0" bIns="0" rtlCol="0"/>
            <a:lstStyle/>
            <a:p>
              <a:endParaRPr/>
            </a:p>
          </p:txBody>
        </p:sp>
        <p:sp>
          <p:nvSpPr>
            <p:cNvPr id="80" name="object 80"/>
            <p:cNvSpPr/>
            <p:nvPr/>
          </p:nvSpPr>
          <p:spPr>
            <a:xfrm>
              <a:off x="2585629" y="3472962"/>
              <a:ext cx="104139" cy="77470"/>
            </a:xfrm>
            <a:custGeom>
              <a:avLst/>
              <a:gdLst/>
              <a:ahLst/>
              <a:cxnLst/>
              <a:rect l="l" t="t" r="r" b="b"/>
              <a:pathLst>
                <a:path w="104139" h="77470">
                  <a:moveTo>
                    <a:pt x="103860" y="70027"/>
                  </a:moveTo>
                  <a:lnTo>
                    <a:pt x="102946" y="73113"/>
                  </a:lnTo>
                  <a:lnTo>
                    <a:pt x="101422" y="75438"/>
                  </a:lnTo>
                  <a:lnTo>
                    <a:pt x="99313" y="76974"/>
                  </a:lnTo>
                  <a:lnTo>
                    <a:pt x="82762" y="77437"/>
                  </a:lnTo>
                  <a:lnTo>
                    <a:pt x="58743" y="63360"/>
                  </a:lnTo>
                  <a:lnTo>
                    <a:pt x="30419" y="37176"/>
                  </a:lnTo>
                  <a:lnTo>
                    <a:pt x="952" y="1320"/>
                  </a:lnTo>
                  <a:lnTo>
                    <a:pt x="634" y="876"/>
                  </a:lnTo>
                  <a:lnTo>
                    <a:pt x="317" y="431"/>
                  </a:lnTo>
                  <a:lnTo>
                    <a:pt x="0" y="0"/>
                  </a:lnTo>
                </a:path>
              </a:pathLst>
            </a:custGeom>
            <a:ln w="25399">
              <a:solidFill>
                <a:srgbClr val="000000"/>
              </a:solidFill>
            </a:ln>
          </p:spPr>
          <p:txBody>
            <a:bodyPr wrap="square" lIns="0" tIns="0" rIns="0" bIns="0" rtlCol="0"/>
            <a:lstStyle/>
            <a:p>
              <a:endParaRPr/>
            </a:p>
          </p:txBody>
        </p:sp>
        <p:sp>
          <p:nvSpPr>
            <p:cNvPr id="81" name="object 81"/>
            <p:cNvSpPr/>
            <p:nvPr/>
          </p:nvSpPr>
          <p:spPr>
            <a:xfrm>
              <a:off x="2532125" y="3400805"/>
              <a:ext cx="55244" cy="71755"/>
            </a:xfrm>
            <a:custGeom>
              <a:avLst/>
              <a:gdLst/>
              <a:ahLst/>
              <a:cxnLst/>
              <a:rect l="l" t="t" r="r" b="b"/>
              <a:pathLst>
                <a:path w="55244" h="71754">
                  <a:moveTo>
                    <a:pt x="0" y="0"/>
                  </a:moveTo>
                  <a:lnTo>
                    <a:pt x="54864" y="71628"/>
                  </a:lnTo>
                </a:path>
              </a:pathLst>
            </a:custGeom>
            <a:ln w="25908">
              <a:solidFill>
                <a:srgbClr val="000000"/>
              </a:solidFill>
            </a:ln>
          </p:spPr>
          <p:txBody>
            <a:bodyPr wrap="square" lIns="0" tIns="0" rIns="0" bIns="0" rtlCol="0"/>
            <a:lstStyle/>
            <a:p>
              <a:endParaRPr/>
            </a:p>
          </p:txBody>
        </p:sp>
        <p:sp>
          <p:nvSpPr>
            <p:cNvPr id="82" name="object 82"/>
            <p:cNvSpPr/>
            <p:nvPr/>
          </p:nvSpPr>
          <p:spPr>
            <a:xfrm>
              <a:off x="2799718" y="3646633"/>
              <a:ext cx="76835" cy="103505"/>
            </a:xfrm>
            <a:custGeom>
              <a:avLst/>
              <a:gdLst/>
              <a:ahLst/>
              <a:cxnLst/>
              <a:rect l="l" t="t" r="r" b="b"/>
              <a:pathLst>
                <a:path w="76835" h="103504">
                  <a:moveTo>
                    <a:pt x="74193" y="0"/>
                  </a:moveTo>
                  <a:lnTo>
                    <a:pt x="74574" y="393"/>
                  </a:lnTo>
                  <a:lnTo>
                    <a:pt x="74917" y="812"/>
                  </a:lnTo>
                  <a:lnTo>
                    <a:pt x="75247" y="1257"/>
                  </a:lnTo>
                  <a:lnTo>
                    <a:pt x="76381" y="18740"/>
                  </a:lnTo>
                  <a:lnTo>
                    <a:pt x="62853" y="43521"/>
                  </a:lnTo>
                  <a:lnTo>
                    <a:pt x="37040" y="72357"/>
                  </a:lnTo>
                  <a:lnTo>
                    <a:pt x="1320" y="102006"/>
                  </a:lnTo>
                  <a:lnTo>
                    <a:pt x="876" y="102323"/>
                  </a:lnTo>
                  <a:lnTo>
                    <a:pt x="444" y="102641"/>
                  </a:lnTo>
                  <a:lnTo>
                    <a:pt x="0" y="102958"/>
                  </a:lnTo>
                </a:path>
              </a:pathLst>
            </a:custGeom>
            <a:ln w="25400">
              <a:solidFill>
                <a:srgbClr val="000000"/>
              </a:solidFill>
            </a:ln>
          </p:spPr>
          <p:txBody>
            <a:bodyPr wrap="square" lIns="0" tIns="0" rIns="0" bIns="0" rtlCol="0"/>
            <a:lstStyle/>
            <a:p>
              <a:endParaRPr/>
            </a:p>
          </p:txBody>
        </p:sp>
        <p:sp>
          <p:nvSpPr>
            <p:cNvPr id="83" name="object 83"/>
            <p:cNvSpPr/>
            <p:nvPr/>
          </p:nvSpPr>
          <p:spPr>
            <a:xfrm>
              <a:off x="2755920" y="3641441"/>
              <a:ext cx="117475" cy="45085"/>
            </a:xfrm>
            <a:custGeom>
              <a:avLst/>
              <a:gdLst/>
              <a:ahLst/>
              <a:cxnLst/>
              <a:rect l="l" t="t" r="r" b="b"/>
              <a:pathLst>
                <a:path w="117475" h="45085">
                  <a:moveTo>
                    <a:pt x="0" y="44796"/>
                  </a:moveTo>
                  <a:lnTo>
                    <a:pt x="38753" y="20341"/>
                  </a:lnTo>
                  <a:lnTo>
                    <a:pt x="73763" y="4999"/>
                  </a:lnTo>
                  <a:lnTo>
                    <a:pt x="101250" y="0"/>
                  </a:lnTo>
                  <a:lnTo>
                    <a:pt x="117436" y="6569"/>
                  </a:lnTo>
                </a:path>
              </a:pathLst>
            </a:custGeom>
            <a:ln w="25400">
              <a:solidFill>
                <a:srgbClr val="000000"/>
              </a:solidFill>
            </a:ln>
          </p:spPr>
          <p:txBody>
            <a:bodyPr wrap="square" lIns="0" tIns="0" rIns="0" bIns="0" rtlCol="0"/>
            <a:lstStyle/>
            <a:p>
              <a:endParaRPr/>
            </a:p>
          </p:txBody>
        </p:sp>
        <p:sp>
          <p:nvSpPr>
            <p:cNvPr id="84" name="object 84"/>
            <p:cNvSpPr/>
            <p:nvPr/>
          </p:nvSpPr>
          <p:spPr>
            <a:xfrm>
              <a:off x="2696746" y="3688119"/>
              <a:ext cx="60325" cy="126364"/>
            </a:xfrm>
            <a:custGeom>
              <a:avLst/>
              <a:gdLst/>
              <a:ahLst/>
              <a:cxnLst/>
              <a:rect l="l" t="t" r="r" b="b"/>
              <a:pathLst>
                <a:path w="60325" h="126364">
                  <a:moveTo>
                    <a:pt x="8360" y="125945"/>
                  </a:moveTo>
                  <a:lnTo>
                    <a:pt x="0" y="97794"/>
                  </a:lnTo>
                  <a:lnTo>
                    <a:pt x="6896" y="64849"/>
                  </a:lnTo>
                  <a:lnTo>
                    <a:pt x="27466" y="30966"/>
                  </a:lnTo>
                  <a:lnTo>
                    <a:pt x="60125" y="0"/>
                  </a:lnTo>
                </a:path>
              </a:pathLst>
            </a:custGeom>
            <a:ln w="25400">
              <a:solidFill>
                <a:srgbClr val="000000"/>
              </a:solidFill>
            </a:ln>
          </p:spPr>
          <p:txBody>
            <a:bodyPr wrap="square" lIns="0" tIns="0" rIns="0" bIns="0" rtlCol="0"/>
            <a:lstStyle/>
            <a:p>
              <a:endParaRPr/>
            </a:p>
          </p:txBody>
        </p:sp>
        <p:sp>
          <p:nvSpPr>
            <p:cNvPr id="85" name="object 85"/>
            <p:cNvSpPr/>
            <p:nvPr/>
          </p:nvSpPr>
          <p:spPr>
            <a:xfrm>
              <a:off x="2659621" y="3744066"/>
              <a:ext cx="140335" cy="32384"/>
            </a:xfrm>
            <a:custGeom>
              <a:avLst/>
              <a:gdLst/>
              <a:ahLst/>
              <a:cxnLst/>
              <a:rect l="l" t="t" r="r" b="b"/>
              <a:pathLst>
                <a:path w="140335" h="32385">
                  <a:moveTo>
                    <a:pt x="140169" y="0"/>
                  </a:moveTo>
                  <a:lnTo>
                    <a:pt x="98442" y="23074"/>
                  </a:lnTo>
                  <a:lnTo>
                    <a:pt x="58840" y="32086"/>
                  </a:lnTo>
                  <a:lnTo>
                    <a:pt x="24536" y="27696"/>
                  </a:lnTo>
                  <a:lnTo>
                    <a:pt x="0" y="9626"/>
                  </a:lnTo>
                </a:path>
              </a:pathLst>
            </a:custGeom>
            <a:ln w="25400">
              <a:solidFill>
                <a:srgbClr val="000000"/>
              </a:solidFill>
            </a:ln>
          </p:spPr>
          <p:txBody>
            <a:bodyPr wrap="square" lIns="0" tIns="0" rIns="0" bIns="0" rtlCol="0"/>
            <a:lstStyle/>
            <a:p>
              <a:endParaRPr/>
            </a:p>
          </p:txBody>
        </p:sp>
        <p:sp>
          <p:nvSpPr>
            <p:cNvPr id="86" name="object 86"/>
            <p:cNvSpPr/>
            <p:nvPr/>
          </p:nvSpPr>
          <p:spPr>
            <a:xfrm>
              <a:off x="2754502" y="3585500"/>
              <a:ext cx="74930" cy="100330"/>
            </a:xfrm>
            <a:custGeom>
              <a:avLst/>
              <a:gdLst/>
              <a:ahLst/>
              <a:cxnLst/>
              <a:rect l="l" t="t" r="r" b="b"/>
              <a:pathLst>
                <a:path w="74930" h="100329">
                  <a:moveTo>
                    <a:pt x="72555" y="0"/>
                  </a:moveTo>
                  <a:lnTo>
                    <a:pt x="72910" y="381"/>
                  </a:lnTo>
                  <a:lnTo>
                    <a:pt x="73253" y="774"/>
                  </a:lnTo>
                  <a:lnTo>
                    <a:pt x="73558" y="1193"/>
                  </a:lnTo>
                  <a:lnTo>
                    <a:pt x="74450" y="18129"/>
                  </a:lnTo>
                  <a:lnTo>
                    <a:pt x="60910" y="42324"/>
                  </a:lnTo>
                  <a:lnTo>
                    <a:pt x="35305" y="70607"/>
                  </a:lnTo>
                  <a:lnTo>
                    <a:pt x="0" y="99809"/>
                  </a:lnTo>
                </a:path>
              </a:pathLst>
            </a:custGeom>
            <a:ln w="25400">
              <a:solidFill>
                <a:srgbClr val="000000"/>
              </a:solidFill>
            </a:ln>
          </p:spPr>
          <p:txBody>
            <a:bodyPr wrap="square" lIns="0" tIns="0" rIns="0" bIns="0" rtlCol="0"/>
            <a:lstStyle/>
            <a:p>
              <a:endParaRPr/>
            </a:p>
          </p:txBody>
        </p:sp>
        <p:sp>
          <p:nvSpPr>
            <p:cNvPr id="87" name="object 87"/>
            <p:cNvSpPr/>
            <p:nvPr/>
          </p:nvSpPr>
          <p:spPr>
            <a:xfrm>
              <a:off x="2711936" y="3580176"/>
              <a:ext cx="116839" cy="45720"/>
            </a:xfrm>
            <a:custGeom>
              <a:avLst/>
              <a:gdLst/>
              <a:ahLst/>
              <a:cxnLst/>
              <a:rect l="l" t="t" r="r" b="b"/>
              <a:pathLst>
                <a:path w="116839" h="45720">
                  <a:moveTo>
                    <a:pt x="0" y="45584"/>
                  </a:moveTo>
                  <a:lnTo>
                    <a:pt x="38680" y="21026"/>
                  </a:lnTo>
                  <a:lnTo>
                    <a:pt x="73488" y="5407"/>
                  </a:lnTo>
                  <a:lnTo>
                    <a:pt x="100676" y="0"/>
                  </a:lnTo>
                  <a:lnTo>
                    <a:pt x="116497" y="6074"/>
                  </a:lnTo>
                </a:path>
              </a:pathLst>
            </a:custGeom>
            <a:ln w="25400">
              <a:solidFill>
                <a:srgbClr val="000000"/>
              </a:solidFill>
            </a:ln>
          </p:spPr>
          <p:txBody>
            <a:bodyPr wrap="square" lIns="0" tIns="0" rIns="0" bIns="0" rtlCol="0"/>
            <a:lstStyle/>
            <a:p>
              <a:endParaRPr/>
            </a:p>
          </p:txBody>
        </p:sp>
        <p:sp>
          <p:nvSpPr>
            <p:cNvPr id="88" name="object 88"/>
            <p:cNvSpPr/>
            <p:nvPr/>
          </p:nvSpPr>
          <p:spPr>
            <a:xfrm>
              <a:off x="2650709" y="3626208"/>
              <a:ext cx="60325" cy="126364"/>
            </a:xfrm>
            <a:custGeom>
              <a:avLst/>
              <a:gdLst/>
              <a:ahLst/>
              <a:cxnLst/>
              <a:rect l="l" t="t" r="r" b="b"/>
              <a:pathLst>
                <a:path w="60325" h="126364">
                  <a:moveTo>
                    <a:pt x="8360" y="125945"/>
                  </a:moveTo>
                  <a:lnTo>
                    <a:pt x="0" y="97794"/>
                  </a:lnTo>
                  <a:lnTo>
                    <a:pt x="6896" y="64849"/>
                  </a:lnTo>
                  <a:lnTo>
                    <a:pt x="27466" y="30966"/>
                  </a:lnTo>
                  <a:lnTo>
                    <a:pt x="60125" y="0"/>
                  </a:lnTo>
                </a:path>
              </a:pathLst>
            </a:custGeom>
            <a:ln w="25400">
              <a:solidFill>
                <a:srgbClr val="000000"/>
              </a:solidFill>
            </a:ln>
          </p:spPr>
          <p:txBody>
            <a:bodyPr wrap="square" lIns="0" tIns="0" rIns="0" bIns="0" rtlCol="0"/>
            <a:lstStyle/>
            <a:p>
              <a:endParaRPr/>
            </a:p>
          </p:txBody>
        </p:sp>
        <p:sp>
          <p:nvSpPr>
            <p:cNvPr id="89" name="object 89"/>
            <p:cNvSpPr/>
            <p:nvPr/>
          </p:nvSpPr>
          <p:spPr>
            <a:xfrm>
              <a:off x="2613585" y="3682154"/>
              <a:ext cx="140335" cy="32384"/>
            </a:xfrm>
            <a:custGeom>
              <a:avLst/>
              <a:gdLst/>
              <a:ahLst/>
              <a:cxnLst/>
              <a:rect l="l" t="t" r="r" b="b"/>
              <a:pathLst>
                <a:path w="140335" h="32385">
                  <a:moveTo>
                    <a:pt x="140169" y="0"/>
                  </a:moveTo>
                  <a:lnTo>
                    <a:pt x="98442" y="23074"/>
                  </a:lnTo>
                  <a:lnTo>
                    <a:pt x="58840" y="32086"/>
                  </a:lnTo>
                  <a:lnTo>
                    <a:pt x="24536" y="27696"/>
                  </a:lnTo>
                  <a:lnTo>
                    <a:pt x="0" y="9626"/>
                  </a:lnTo>
                </a:path>
              </a:pathLst>
            </a:custGeom>
            <a:ln w="25400">
              <a:solidFill>
                <a:srgbClr val="000000"/>
              </a:solidFill>
            </a:ln>
          </p:spPr>
          <p:txBody>
            <a:bodyPr wrap="square" lIns="0" tIns="0" rIns="0" bIns="0" rtlCol="0"/>
            <a:lstStyle/>
            <a:p>
              <a:endParaRPr/>
            </a:p>
          </p:txBody>
        </p:sp>
        <p:sp>
          <p:nvSpPr>
            <p:cNvPr id="90" name="object 90"/>
            <p:cNvSpPr/>
            <p:nvPr/>
          </p:nvSpPr>
          <p:spPr>
            <a:xfrm>
              <a:off x="2998469" y="4021074"/>
              <a:ext cx="15240" cy="38100"/>
            </a:xfrm>
            <a:custGeom>
              <a:avLst/>
              <a:gdLst/>
              <a:ahLst/>
              <a:cxnLst/>
              <a:rect l="l" t="t" r="r" b="b"/>
              <a:pathLst>
                <a:path w="15239" h="38100">
                  <a:moveTo>
                    <a:pt x="0" y="0"/>
                  </a:moveTo>
                  <a:lnTo>
                    <a:pt x="15240" y="38100"/>
                  </a:lnTo>
                </a:path>
              </a:pathLst>
            </a:custGeom>
            <a:ln w="25908">
              <a:solidFill>
                <a:srgbClr val="000000"/>
              </a:solidFill>
            </a:ln>
          </p:spPr>
          <p:txBody>
            <a:bodyPr wrap="square" lIns="0" tIns="0" rIns="0" bIns="0" rtlCol="0"/>
            <a:lstStyle/>
            <a:p>
              <a:endParaRPr/>
            </a:p>
          </p:txBody>
        </p:sp>
        <p:sp>
          <p:nvSpPr>
            <p:cNvPr id="91" name="object 91"/>
            <p:cNvSpPr/>
            <p:nvPr/>
          </p:nvSpPr>
          <p:spPr>
            <a:xfrm>
              <a:off x="2506217" y="3362705"/>
              <a:ext cx="35560" cy="50800"/>
            </a:xfrm>
            <a:custGeom>
              <a:avLst/>
              <a:gdLst/>
              <a:ahLst/>
              <a:cxnLst/>
              <a:rect l="l" t="t" r="r" b="b"/>
              <a:pathLst>
                <a:path w="35560" h="50800">
                  <a:moveTo>
                    <a:pt x="0" y="0"/>
                  </a:moveTo>
                  <a:lnTo>
                    <a:pt x="35052" y="50292"/>
                  </a:lnTo>
                </a:path>
              </a:pathLst>
            </a:custGeom>
            <a:ln w="25908">
              <a:solidFill>
                <a:srgbClr val="000000"/>
              </a:solidFill>
            </a:ln>
          </p:spPr>
          <p:txBody>
            <a:bodyPr wrap="square" lIns="0" tIns="0" rIns="0" bIns="0" rtlCol="0"/>
            <a:lstStyle/>
            <a:p>
              <a:endParaRPr/>
            </a:p>
          </p:txBody>
        </p:sp>
        <p:sp>
          <p:nvSpPr>
            <p:cNvPr id="92" name="object 92"/>
            <p:cNvSpPr/>
            <p:nvPr/>
          </p:nvSpPr>
          <p:spPr>
            <a:xfrm>
              <a:off x="2041397" y="4021074"/>
              <a:ext cx="21590" cy="21590"/>
            </a:xfrm>
            <a:custGeom>
              <a:avLst/>
              <a:gdLst/>
              <a:ahLst/>
              <a:cxnLst/>
              <a:rect l="l" t="t" r="r" b="b"/>
              <a:pathLst>
                <a:path w="21589" h="21589">
                  <a:moveTo>
                    <a:pt x="21336" y="0"/>
                  </a:moveTo>
                  <a:lnTo>
                    <a:pt x="0" y="21336"/>
                  </a:lnTo>
                </a:path>
              </a:pathLst>
            </a:custGeom>
            <a:ln w="25908">
              <a:solidFill>
                <a:srgbClr val="000000"/>
              </a:solidFill>
            </a:ln>
          </p:spPr>
          <p:txBody>
            <a:bodyPr wrap="square" lIns="0" tIns="0" rIns="0" bIns="0" rtlCol="0"/>
            <a:lstStyle/>
            <a:p>
              <a:endParaRPr/>
            </a:p>
          </p:txBody>
        </p:sp>
        <p:sp>
          <p:nvSpPr>
            <p:cNvPr id="93" name="object 93"/>
            <p:cNvSpPr/>
            <p:nvPr/>
          </p:nvSpPr>
          <p:spPr>
            <a:xfrm>
              <a:off x="2315717" y="3934205"/>
              <a:ext cx="35560" cy="117475"/>
            </a:xfrm>
            <a:custGeom>
              <a:avLst/>
              <a:gdLst/>
              <a:ahLst/>
              <a:cxnLst/>
              <a:rect l="l" t="t" r="r" b="b"/>
              <a:pathLst>
                <a:path w="35560" h="117475">
                  <a:moveTo>
                    <a:pt x="0" y="117348"/>
                  </a:moveTo>
                  <a:lnTo>
                    <a:pt x="2712" y="72889"/>
                  </a:lnTo>
                  <a:lnTo>
                    <a:pt x="10145" y="36152"/>
                  </a:lnTo>
                  <a:lnTo>
                    <a:pt x="21243" y="10675"/>
                  </a:lnTo>
                  <a:lnTo>
                    <a:pt x="34950" y="0"/>
                  </a:lnTo>
                </a:path>
              </a:pathLst>
            </a:custGeom>
            <a:ln w="25908">
              <a:solidFill>
                <a:srgbClr val="000000"/>
              </a:solidFill>
            </a:ln>
          </p:spPr>
          <p:txBody>
            <a:bodyPr wrap="square" lIns="0" tIns="0" rIns="0" bIns="0" rtlCol="0"/>
            <a:lstStyle/>
            <a:p>
              <a:endParaRPr/>
            </a:p>
          </p:txBody>
        </p:sp>
        <p:sp>
          <p:nvSpPr>
            <p:cNvPr id="94" name="object 94"/>
            <p:cNvSpPr/>
            <p:nvPr/>
          </p:nvSpPr>
          <p:spPr>
            <a:xfrm>
              <a:off x="2355341" y="3934205"/>
              <a:ext cx="36830" cy="117475"/>
            </a:xfrm>
            <a:custGeom>
              <a:avLst/>
              <a:gdLst/>
              <a:ahLst/>
              <a:cxnLst/>
              <a:rect l="l" t="t" r="r" b="b"/>
              <a:pathLst>
                <a:path w="36830" h="117475">
                  <a:moveTo>
                    <a:pt x="0" y="114"/>
                  </a:moveTo>
                  <a:lnTo>
                    <a:pt x="520" y="38"/>
                  </a:lnTo>
                  <a:lnTo>
                    <a:pt x="1041" y="0"/>
                  </a:lnTo>
                  <a:lnTo>
                    <a:pt x="1549" y="0"/>
                  </a:lnTo>
                  <a:lnTo>
                    <a:pt x="15182" y="9221"/>
                  </a:lnTo>
                  <a:lnTo>
                    <a:pt x="26315" y="34370"/>
                  </a:lnTo>
                  <a:lnTo>
                    <a:pt x="33823" y="71671"/>
                  </a:lnTo>
                  <a:lnTo>
                    <a:pt x="36576" y="117348"/>
                  </a:lnTo>
                </a:path>
              </a:pathLst>
            </a:custGeom>
            <a:ln w="25908">
              <a:solidFill>
                <a:srgbClr val="000000"/>
              </a:solidFill>
            </a:ln>
          </p:spPr>
          <p:txBody>
            <a:bodyPr wrap="square" lIns="0" tIns="0" rIns="0" bIns="0" rtlCol="0"/>
            <a:lstStyle/>
            <a:p>
              <a:endParaRPr/>
            </a:p>
          </p:txBody>
        </p:sp>
        <p:sp>
          <p:nvSpPr>
            <p:cNvPr id="95" name="object 95"/>
            <p:cNvSpPr/>
            <p:nvPr/>
          </p:nvSpPr>
          <p:spPr>
            <a:xfrm>
              <a:off x="2245610" y="4088963"/>
              <a:ext cx="67310" cy="75565"/>
            </a:xfrm>
            <a:custGeom>
              <a:avLst/>
              <a:gdLst/>
              <a:ahLst/>
              <a:cxnLst/>
              <a:rect l="l" t="t" r="r" b="b"/>
              <a:pathLst>
                <a:path w="67310" h="75564">
                  <a:moveTo>
                    <a:pt x="66992" y="75361"/>
                  </a:moveTo>
                  <a:lnTo>
                    <a:pt x="45441" y="69415"/>
                  </a:lnTo>
                  <a:lnTo>
                    <a:pt x="26314" y="53997"/>
                  </a:lnTo>
                  <a:lnTo>
                    <a:pt x="10778" y="30420"/>
                  </a:lnTo>
                  <a:lnTo>
                    <a:pt x="0" y="0"/>
                  </a:lnTo>
                </a:path>
              </a:pathLst>
            </a:custGeom>
            <a:ln w="25908">
              <a:solidFill>
                <a:srgbClr val="000000"/>
              </a:solidFill>
            </a:ln>
          </p:spPr>
          <p:txBody>
            <a:bodyPr wrap="square" lIns="0" tIns="0" rIns="0" bIns="0" rtlCol="0"/>
            <a:lstStyle/>
            <a:p>
              <a:endParaRPr/>
            </a:p>
          </p:txBody>
        </p:sp>
        <p:sp>
          <p:nvSpPr>
            <p:cNvPr id="96" name="object 96"/>
            <p:cNvSpPr/>
            <p:nvPr/>
          </p:nvSpPr>
          <p:spPr>
            <a:xfrm>
              <a:off x="2314193" y="4046982"/>
              <a:ext cx="74930" cy="117475"/>
            </a:xfrm>
            <a:custGeom>
              <a:avLst/>
              <a:gdLst/>
              <a:ahLst/>
              <a:cxnLst/>
              <a:rect l="l" t="t" r="r" b="b"/>
              <a:pathLst>
                <a:path w="74930" h="117475">
                  <a:moveTo>
                    <a:pt x="74675" y="0"/>
                  </a:moveTo>
                  <a:lnTo>
                    <a:pt x="68806" y="45676"/>
                  </a:lnTo>
                  <a:lnTo>
                    <a:pt x="52801" y="82977"/>
                  </a:lnTo>
                  <a:lnTo>
                    <a:pt x="29064" y="108126"/>
                  </a:lnTo>
                  <a:lnTo>
                    <a:pt x="0" y="117348"/>
                  </a:lnTo>
                </a:path>
              </a:pathLst>
            </a:custGeom>
            <a:ln w="25908">
              <a:solidFill>
                <a:srgbClr val="000000"/>
              </a:solidFill>
            </a:ln>
          </p:spPr>
          <p:txBody>
            <a:bodyPr wrap="square" lIns="0" tIns="0" rIns="0" bIns="0" rtlCol="0"/>
            <a:lstStyle/>
            <a:p>
              <a:endParaRPr/>
            </a:p>
          </p:txBody>
        </p:sp>
        <p:sp>
          <p:nvSpPr>
            <p:cNvPr id="97" name="object 97"/>
            <p:cNvSpPr/>
            <p:nvPr/>
          </p:nvSpPr>
          <p:spPr>
            <a:xfrm>
              <a:off x="2317241" y="4046982"/>
              <a:ext cx="74930" cy="117475"/>
            </a:xfrm>
            <a:custGeom>
              <a:avLst/>
              <a:gdLst/>
              <a:ahLst/>
              <a:cxnLst/>
              <a:rect l="l" t="t" r="r" b="b"/>
              <a:pathLst>
                <a:path w="74930" h="117475">
                  <a:moveTo>
                    <a:pt x="74675" y="117348"/>
                  </a:moveTo>
                  <a:lnTo>
                    <a:pt x="45605" y="108126"/>
                  </a:lnTo>
                  <a:lnTo>
                    <a:pt x="21869" y="82977"/>
                  </a:lnTo>
                  <a:lnTo>
                    <a:pt x="5867" y="45676"/>
                  </a:lnTo>
                  <a:lnTo>
                    <a:pt x="0" y="0"/>
                  </a:lnTo>
                </a:path>
              </a:pathLst>
            </a:custGeom>
            <a:ln w="25908">
              <a:solidFill>
                <a:srgbClr val="000000"/>
              </a:solidFill>
            </a:ln>
          </p:spPr>
          <p:txBody>
            <a:bodyPr wrap="square" lIns="0" tIns="0" rIns="0" bIns="0" rtlCol="0"/>
            <a:lstStyle/>
            <a:p>
              <a:endParaRPr/>
            </a:p>
          </p:txBody>
        </p:sp>
        <p:sp>
          <p:nvSpPr>
            <p:cNvPr id="98" name="object 98"/>
            <p:cNvSpPr/>
            <p:nvPr/>
          </p:nvSpPr>
          <p:spPr>
            <a:xfrm>
              <a:off x="2393440" y="3935730"/>
              <a:ext cx="33655" cy="116205"/>
            </a:xfrm>
            <a:custGeom>
              <a:avLst/>
              <a:gdLst/>
              <a:ahLst/>
              <a:cxnLst/>
              <a:rect l="l" t="t" r="r" b="b"/>
              <a:pathLst>
                <a:path w="33655" h="116204">
                  <a:moveTo>
                    <a:pt x="0" y="115798"/>
                  </a:moveTo>
                  <a:lnTo>
                    <a:pt x="2727" y="71826"/>
                  </a:lnTo>
                  <a:lnTo>
                    <a:pt x="9883" y="35582"/>
                  </a:lnTo>
                  <a:lnTo>
                    <a:pt x="20473" y="10496"/>
                  </a:lnTo>
                  <a:lnTo>
                    <a:pt x="33502" y="0"/>
                  </a:lnTo>
                </a:path>
              </a:pathLst>
            </a:custGeom>
            <a:ln w="25908">
              <a:solidFill>
                <a:srgbClr val="000000"/>
              </a:solidFill>
            </a:ln>
          </p:spPr>
          <p:txBody>
            <a:bodyPr wrap="square" lIns="0" tIns="0" rIns="0" bIns="0" rtlCol="0"/>
            <a:lstStyle/>
            <a:p>
              <a:endParaRPr/>
            </a:p>
          </p:txBody>
        </p:sp>
        <p:sp>
          <p:nvSpPr>
            <p:cNvPr id="99" name="object 99"/>
            <p:cNvSpPr/>
            <p:nvPr/>
          </p:nvSpPr>
          <p:spPr>
            <a:xfrm>
              <a:off x="2434589" y="3935730"/>
              <a:ext cx="36830" cy="117475"/>
            </a:xfrm>
            <a:custGeom>
              <a:avLst/>
              <a:gdLst/>
              <a:ahLst/>
              <a:cxnLst/>
              <a:rect l="l" t="t" r="r" b="b"/>
              <a:pathLst>
                <a:path w="36830" h="117475">
                  <a:moveTo>
                    <a:pt x="0" y="114"/>
                  </a:moveTo>
                  <a:lnTo>
                    <a:pt x="520" y="38"/>
                  </a:lnTo>
                  <a:lnTo>
                    <a:pt x="1041" y="0"/>
                  </a:lnTo>
                  <a:lnTo>
                    <a:pt x="1549" y="0"/>
                  </a:lnTo>
                  <a:lnTo>
                    <a:pt x="15182" y="9221"/>
                  </a:lnTo>
                  <a:lnTo>
                    <a:pt x="26315" y="34370"/>
                  </a:lnTo>
                  <a:lnTo>
                    <a:pt x="33823" y="71671"/>
                  </a:lnTo>
                  <a:lnTo>
                    <a:pt x="36576" y="117348"/>
                  </a:lnTo>
                </a:path>
              </a:pathLst>
            </a:custGeom>
            <a:ln w="25908">
              <a:solidFill>
                <a:srgbClr val="000000"/>
              </a:solidFill>
            </a:ln>
          </p:spPr>
          <p:txBody>
            <a:bodyPr wrap="square" lIns="0" tIns="0" rIns="0" bIns="0" rtlCol="0"/>
            <a:lstStyle/>
            <a:p>
              <a:endParaRPr/>
            </a:p>
          </p:txBody>
        </p:sp>
        <p:sp>
          <p:nvSpPr>
            <p:cNvPr id="100" name="object 100"/>
            <p:cNvSpPr/>
            <p:nvPr/>
          </p:nvSpPr>
          <p:spPr>
            <a:xfrm>
              <a:off x="2391924" y="4046976"/>
              <a:ext cx="74930" cy="120650"/>
            </a:xfrm>
            <a:custGeom>
              <a:avLst/>
              <a:gdLst/>
              <a:ahLst/>
              <a:cxnLst/>
              <a:rect l="l" t="t" r="r" b="b"/>
              <a:pathLst>
                <a:path w="74930" h="120650">
                  <a:moveTo>
                    <a:pt x="74663" y="0"/>
                  </a:moveTo>
                  <a:lnTo>
                    <a:pt x="74663" y="533"/>
                  </a:lnTo>
                  <a:lnTo>
                    <a:pt x="74675" y="1066"/>
                  </a:lnTo>
                  <a:lnTo>
                    <a:pt x="74675" y="1600"/>
                  </a:lnTo>
                  <a:lnTo>
                    <a:pt x="68806" y="47840"/>
                  </a:lnTo>
                  <a:lnTo>
                    <a:pt x="52801" y="85601"/>
                  </a:lnTo>
                  <a:lnTo>
                    <a:pt x="29064" y="111060"/>
                  </a:lnTo>
                  <a:lnTo>
                    <a:pt x="0" y="120396"/>
                  </a:lnTo>
                </a:path>
              </a:pathLst>
            </a:custGeom>
            <a:ln w="25908">
              <a:solidFill>
                <a:srgbClr val="000000"/>
              </a:solidFill>
            </a:ln>
          </p:spPr>
          <p:txBody>
            <a:bodyPr wrap="square" lIns="0" tIns="0" rIns="0" bIns="0" rtlCol="0"/>
            <a:lstStyle/>
            <a:p>
              <a:endParaRPr/>
            </a:p>
          </p:txBody>
        </p:sp>
        <p:sp>
          <p:nvSpPr>
            <p:cNvPr id="101" name="object 101"/>
            <p:cNvSpPr/>
            <p:nvPr/>
          </p:nvSpPr>
          <p:spPr>
            <a:xfrm>
              <a:off x="2394965" y="4045458"/>
              <a:ext cx="74930" cy="120650"/>
            </a:xfrm>
            <a:custGeom>
              <a:avLst/>
              <a:gdLst/>
              <a:ahLst/>
              <a:cxnLst/>
              <a:rect l="l" t="t" r="r" b="b"/>
              <a:pathLst>
                <a:path w="74930" h="120650">
                  <a:moveTo>
                    <a:pt x="74675" y="120395"/>
                  </a:moveTo>
                  <a:lnTo>
                    <a:pt x="45605" y="111060"/>
                  </a:lnTo>
                  <a:lnTo>
                    <a:pt x="21869" y="85601"/>
                  </a:lnTo>
                  <a:lnTo>
                    <a:pt x="5867" y="47840"/>
                  </a:lnTo>
                  <a:lnTo>
                    <a:pt x="0" y="1600"/>
                  </a:lnTo>
                  <a:lnTo>
                    <a:pt x="0" y="1066"/>
                  </a:lnTo>
                  <a:lnTo>
                    <a:pt x="0" y="533"/>
                  </a:lnTo>
                  <a:lnTo>
                    <a:pt x="0" y="0"/>
                  </a:lnTo>
                </a:path>
              </a:pathLst>
            </a:custGeom>
            <a:ln w="25908">
              <a:solidFill>
                <a:srgbClr val="000000"/>
              </a:solidFill>
            </a:ln>
          </p:spPr>
          <p:txBody>
            <a:bodyPr wrap="square" lIns="0" tIns="0" rIns="0" bIns="0" rtlCol="0"/>
            <a:lstStyle/>
            <a:p>
              <a:endParaRPr/>
            </a:p>
          </p:txBody>
        </p:sp>
        <p:sp>
          <p:nvSpPr>
            <p:cNvPr id="102" name="object 102"/>
            <p:cNvSpPr/>
            <p:nvPr/>
          </p:nvSpPr>
          <p:spPr>
            <a:xfrm>
              <a:off x="2132832" y="4051553"/>
              <a:ext cx="117475" cy="38100"/>
            </a:xfrm>
            <a:custGeom>
              <a:avLst/>
              <a:gdLst/>
              <a:ahLst/>
              <a:cxnLst/>
              <a:rect l="l" t="t" r="r" b="b"/>
              <a:pathLst>
                <a:path w="117475" h="38100">
                  <a:moveTo>
                    <a:pt x="0" y="0"/>
                  </a:moveTo>
                  <a:lnTo>
                    <a:pt x="44554" y="2953"/>
                  </a:lnTo>
                  <a:lnTo>
                    <a:pt x="81338" y="11042"/>
                  </a:lnTo>
                  <a:lnTo>
                    <a:pt x="106790" y="23113"/>
                  </a:lnTo>
                  <a:lnTo>
                    <a:pt x="117348" y="38011"/>
                  </a:lnTo>
                </a:path>
              </a:pathLst>
            </a:custGeom>
            <a:ln w="25907">
              <a:solidFill>
                <a:srgbClr val="000000"/>
              </a:solidFill>
            </a:ln>
          </p:spPr>
          <p:txBody>
            <a:bodyPr wrap="square" lIns="0" tIns="0" rIns="0" bIns="0" rtlCol="0"/>
            <a:lstStyle/>
            <a:p>
              <a:endParaRPr/>
            </a:p>
          </p:txBody>
        </p:sp>
        <p:sp>
          <p:nvSpPr>
            <p:cNvPr id="103" name="object 103"/>
            <p:cNvSpPr/>
            <p:nvPr/>
          </p:nvSpPr>
          <p:spPr>
            <a:xfrm>
              <a:off x="2631186" y="3934205"/>
              <a:ext cx="35560" cy="117475"/>
            </a:xfrm>
            <a:custGeom>
              <a:avLst/>
              <a:gdLst/>
              <a:ahLst/>
              <a:cxnLst/>
              <a:rect l="l" t="t" r="r" b="b"/>
              <a:pathLst>
                <a:path w="35560" h="117475">
                  <a:moveTo>
                    <a:pt x="0" y="117348"/>
                  </a:moveTo>
                  <a:lnTo>
                    <a:pt x="2714" y="72864"/>
                  </a:lnTo>
                  <a:lnTo>
                    <a:pt x="10155" y="36114"/>
                  </a:lnTo>
                  <a:lnTo>
                    <a:pt x="21265" y="10643"/>
                  </a:lnTo>
                  <a:lnTo>
                    <a:pt x="34988" y="0"/>
                  </a:lnTo>
                </a:path>
              </a:pathLst>
            </a:custGeom>
            <a:ln w="25908">
              <a:solidFill>
                <a:srgbClr val="000000"/>
              </a:solidFill>
            </a:ln>
          </p:spPr>
          <p:txBody>
            <a:bodyPr wrap="square" lIns="0" tIns="0" rIns="0" bIns="0" rtlCol="0"/>
            <a:lstStyle/>
            <a:p>
              <a:endParaRPr/>
            </a:p>
          </p:txBody>
        </p:sp>
        <p:sp>
          <p:nvSpPr>
            <p:cNvPr id="104" name="object 104"/>
            <p:cNvSpPr/>
            <p:nvPr/>
          </p:nvSpPr>
          <p:spPr>
            <a:xfrm>
              <a:off x="2669284" y="3932682"/>
              <a:ext cx="36830" cy="117475"/>
            </a:xfrm>
            <a:custGeom>
              <a:avLst/>
              <a:gdLst/>
              <a:ahLst/>
              <a:cxnLst/>
              <a:rect l="l" t="t" r="r" b="b"/>
              <a:pathLst>
                <a:path w="36830" h="117475">
                  <a:moveTo>
                    <a:pt x="0" y="0"/>
                  </a:moveTo>
                  <a:lnTo>
                    <a:pt x="14121" y="9179"/>
                  </a:lnTo>
                  <a:lnTo>
                    <a:pt x="25693" y="34251"/>
                  </a:lnTo>
                  <a:lnTo>
                    <a:pt x="33563" y="71516"/>
                  </a:lnTo>
                  <a:lnTo>
                    <a:pt x="36576" y="117271"/>
                  </a:lnTo>
                </a:path>
              </a:pathLst>
            </a:custGeom>
            <a:ln w="25908">
              <a:solidFill>
                <a:srgbClr val="000000"/>
              </a:solidFill>
            </a:ln>
          </p:spPr>
          <p:txBody>
            <a:bodyPr wrap="square" lIns="0" tIns="0" rIns="0" bIns="0" rtlCol="0"/>
            <a:lstStyle/>
            <a:p>
              <a:endParaRPr/>
            </a:p>
          </p:txBody>
        </p:sp>
        <p:sp>
          <p:nvSpPr>
            <p:cNvPr id="105" name="object 105"/>
            <p:cNvSpPr/>
            <p:nvPr/>
          </p:nvSpPr>
          <p:spPr>
            <a:xfrm>
              <a:off x="2632709" y="4045458"/>
              <a:ext cx="74930" cy="117475"/>
            </a:xfrm>
            <a:custGeom>
              <a:avLst/>
              <a:gdLst/>
              <a:ahLst/>
              <a:cxnLst/>
              <a:rect l="l" t="t" r="r" b="b"/>
              <a:pathLst>
                <a:path w="74930" h="117475">
                  <a:moveTo>
                    <a:pt x="74675" y="0"/>
                  </a:moveTo>
                  <a:lnTo>
                    <a:pt x="68931" y="45676"/>
                  </a:lnTo>
                  <a:lnTo>
                    <a:pt x="53265" y="82977"/>
                  </a:lnTo>
                  <a:lnTo>
                    <a:pt x="30029" y="108126"/>
                  </a:lnTo>
                  <a:lnTo>
                    <a:pt x="1574" y="117348"/>
                  </a:lnTo>
                  <a:lnTo>
                    <a:pt x="1041" y="117348"/>
                  </a:lnTo>
                  <a:lnTo>
                    <a:pt x="520" y="117335"/>
                  </a:lnTo>
                  <a:lnTo>
                    <a:pt x="0" y="117322"/>
                  </a:lnTo>
                </a:path>
              </a:pathLst>
            </a:custGeom>
            <a:ln w="25908">
              <a:solidFill>
                <a:srgbClr val="000000"/>
              </a:solidFill>
            </a:ln>
          </p:spPr>
          <p:txBody>
            <a:bodyPr wrap="square" lIns="0" tIns="0" rIns="0" bIns="0" rtlCol="0"/>
            <a:lstStyle/>
            <a:p>
              <a:endParaRPr/>
            </a:p>
          </p:txBody>
        </p:sp>
        <p:sp>
          <p:nvSpPr>
            <p:cNvPr id="106" name="object 106"/>
            <p:cNvSpPr/>
            <p:nvPr/>
          </p:nvSpPr>
          <p:spPr>
            <a:xfrm>
              <a:off x="2710433" y="3932685"/>
              <a:ext cx="32384" cy="76835"/>
            </a:xfrm>
            <a:custGeom>
              <a:avLst/>
              <a:gdLst/>
              <a:ahLst/>
              <a:cxnLst/>
              <a:rect l="l" t="t" r="r" b="b"/>
              <a:pathLst>
                <a:path w="32385" h="76835">
                  <a:moveTo>
                    <a:pt x="0" y="76276"/>
                  </a:moveTo>
                  <a:lnTo>
                    <a:pt x="5088" y="46023"/>
                  </a:lnTo>
                  <a:lnTo>
                    <a:pt x="12469" y="22364"/>
                  </a:lnTo>
                  <a:lnTo>
                    <a:pt x="21600" y="6592"/>
                  </a:lnTo>
                  <a:lnTo>
                    <a:pt x="31940" y="0"/>
                  </a:lnTo>
                </a:path>
              </a:pathLst>
            </a:custGeom>
            <a:ln w="25907">
              <a:solidFill>
                <a:srgbClr val="000000"/>
              </a:solidFill>
            </a:ln>
          </p:spPr>
          <p:txBody>
            <a:bodyPr wrap="square" lIns="0" tIns="0" rIns="0" bIns="0" rtlCol="0"/>
            <a:lstStyle/>
            <a:p>
              <a:endParaRPr/>
            </a:p>
          </p:txBody>
        </p:sp>
        <p:sp>
          <p:nvSpPr>
            <p:cNvPr id="107" name="object 107"/>
            <p:cNvSpPr/>
            <p:nvPr/>
          </p:nvSpPr>
          <p:spPr>
            <a:xfrm>
              <a:off x="2748532" y="3934205"/>
              <a:ext cx="36830" cy="117475"/>
            </a:xfrm>
            <a:custGeom>
              <a:avLst/>
              <a:gdLst/>
              <a:ahLst/>
              <a:cxnLst/>
              <a:rect l="l" t="t" r="r" b="b"/>
              <a:pathLst>
                <a:path w="36830" h="117475">
                  <a:moveTo>
                    <a:pt x="0" y="0"/>
                  </a:moveTo>
                  <a:lnTo>
                    <a:pt x="14239" y="9221"/>
                  </a:lnTo>
                  <a:lnTo>
                    <a:pt x="25865" y="34370"/>
                  </a:lnTo>
                  <a:lnTo>
                    <a:pt x="33702" y="71671"/>
                  </a:lnTo>
                  <a:lnTo>
                    <a:pt x="36576" y="117348"/>
                  </a:lnTo>
                </a:path>
              </a:pathLst>
            </a:custGeom>
            <a:ln w="25908">
              <a:solidFill>
                <a:srgbClr val="000000"/>
              </a:solidFill>
            </a:ln>
          </p:spPr>
          <p:txBody>
            <a:bodyPr wrap="square" lIns="0" tIns="0" rIns="0" bIns="0" rtlCol="0"/>
            <a:lstStyle/>
            <a:p>
              <a:endParaRPr/>
            </a:p>
          </p:txBody>
        </p:sp>
        <p:sp>
          <p:nvSpPr>
            <p:cNvPr id="108" name="object 108"/>
            <p:cNvSpPr/>
            <p:nvPr/>
          </p:nvSpPr>
          <p:spPr>
            <a:xfrm>
              <a:off x="2634239" y="4045458"/>
              <a:ext cx="73660" cy="117475"/>
            </a:xfrm>
            <a:custGeom>
              <a:avLst/>
              <a:gdLst/>
              <a:ahLst/>
              <a:cxnLst/>
              <a:rect l="l" t="t" r="r" b="b"/>
              <a:pathLst>
                <a:path w="73660" h="117475">
                  <a:moveTo>
                    <a:pt x="73063" y="117348"/>
                  </a:moveTo>
                  <a:lnTo>
                    <a:pt x="44518" y="107411"/>
                  </a:lnTo>
                  <a:lnTo>
                    <a:pt x="21305" y="82100"/>
                  </a:lnTo>
                  <a:lnTo>
                    <a:pt x="5706" y="45076"/>
                  </a:lnTo>
                  <a:lnTo>
                    <a:pt x="0" y="0"/>
                  </a:lnTo>
                </a:path>
              </a:pathLst>
            </a:custGeom>
            <a:ln w="25908">
              <a:solidFill>
                <a:srgbClr val="000000"/>
              </a:solidFill>
            </a:ln>
          </p:spPr>
          <p:txBody>
            <a:bodyPr wrap="square" lIns="0" tIns="0" rIns="0" bIns="0" rtlCol="0"/>
            <a:lstStyle/>
            <a:p>
              <a:endParaRPr/>
            </a:p>
          </p:txBody>
        </p:sp>
        <p:sp>
          <p:nvSpPr>
            <p:cNvPr id="109" name="object 109"/>
            <p:cNvSpPr/>
            <p:nvPr/>
          </p:nvSpPr>
          <p:spPr>
            <a:xfrm>
              <a:off x="2705864" y="4046982"/>
              <a:ext cx="76200" cy="119380"/>
            </a:xfrm>
            <a:custGeom>
              <a:avLst/>
              <a:gdLst/>
              <a:ahLst/>
              <a:cxnLst/>
              <a:rect l="l" t="t" r="r" b="b"/>
              <a:pathLst>
                <a:path w="76200" h="119379">
                  <a:moveTo>
                    <a:pt x="76187" y="0"/>
                  </a:moveTo>
                  <a:lnTo>
                    <a:pt x="76199" y="533"/>
                  </a:lnTo>
                  <a:lnTo>
                    <a:pt x="76199" y="1066"/>
                  </a:lnTo>
                  <a:lnTo>
                    <a:pt x="76199" y="1612"/>
                  </a:lnTo>
                  <a:lnTo>
                    <a:pt x="70337" y="47254"/>
                  </a:lnTo>
                  <a:lnTo>
                    <a:pt x="54351" y="84526"/>
                  </a:lnTo>
                  <a:lnTo>
                    <a:pt x="30642" y="109656"/>
                  </a:lnTo>
                  <a:lnTo>
                    <a:pt x="1612" y="118872"/>
                  </a:lnTo>
                  <a:lnTo>
                    <a:pt x="1066" y="118872"/>
                  </a:lnTo>
                  <a:lnTo>
                    <a:pt x="533" y="118859"/>
                  </a:lnTo>
                  <a:lnTo>
                    <a:pt x="0" y="118833"/>
                  </a:lnTo>
                </a:path>
              </a:pathLst>
            </a:custGeom>
            <a:ln w="25908">
              <a:solidFill>
                <a:srgbClr val="000000"/>
              </a:solidFill>
            </a:ln>
          </p:spPr>
          <p:txBody>
            <a:bodyPr wrap="square" lIns="0" tIns="0" rIns="0" bIns="0" rtlCol="0"/>
            <a:lstStyle/>
            <a:p>
              <a:endParaRPr/>
            </a:p>
          </p:txBody>
        </p:sp>
        <p:sp>
          <p:nvSpPr>
            <p:cNvPr id="110" name="object 110"/>
            <p:cNvSpPr/>
            <p:nvPr/>
          </p:nvSpPr>
          <p:spPr>
            <a:xfrm>
              <a:off x="2708906" y="4014976"/>
              <a:ext cx="117475" cy="44450"/>
            </a:xfrm>
            <a:custGeom>
              <a:avLst/>
              <a:gdLst/>
              <a:ahLst/>
              <a:cxnLst/>
              <a:rect l="l" t="t" r="r" b="b"/>
              <a:pathLst>
                <a:path w="117475" h="44450">
                  <a:moveTo>
                    <a:pt x="117246" y="44195"/>
                  </a:moveTo>
                  <a:lnTo>
                    <a:pt x="71500" y="41198"/>
                  </a:lnTo>
                  <a:lnTo>
                    <a:pt x="34243" y="33374"/>
                  </a:lnTo>
                  <a:lnTo>
                    <a:pt x="9177" y="21869"/>
                  </a:lnTo>
                  <a:lnTo>
                    <a:pt x="0" y="7835"/>
                  </a:lnTo>
                  <a:lnTo>
                    <a:pt x="0" y="5206"/>
                  </a:lnTo>
                  <a:lnTo>
                    <a:pt x="939" y="2578"/>
                  </a:lnTo>
                  <a:lnTo>
                    <a:pt x="2793" y="0"/>
                  </a:lnTo>
                </a:path>
              </a:pathLst>
            </a:custGeom>
            <a:ln w="25908">
              <a:solidFill>
                <a:srgbClr val="000000"/>
              </a:solidFill>
            </a:ln>
          </p:spPr>
          <p:txBody>
            <a:bodyPr wrap="square" lIns="0" tIns="0" rIns="0" bIns="0" rtlCol="0"/>
            <a:lstStyle/>
            <a:p>
              <a:endParaRPr/>
            </a:p>
          </p:txBody>
        </p:sp>
        <p:sp>
          <p:nvSpPr>
            <p:cNvPr id="111" name="object 111"/>
            <p:cNvSpPr/>
            <p:nvPr/>
          </p:nvSpPr>
          <p:spPr>
            <a:xfrm>
              <a:off x="2829305" y="4053077"/>
              <a:ext cx="90170" cy="0"/>
            </a:xfrm>
            <a:custGeom>
              <a:avLst/>
              <a:gdLst/>
              <a:ahLst/>
              <a:cxnLst/>
              <a:rect l="l" t="t" r="r" b="b"/>
              <a:pathLst>
                <a:path w="90169">
                  <a:moveTo>
                    <a:pt x="89916" y="0"/>
                  </a:moveTo>
                  <a:lnTo>
                    <a:pt x="0" y="0"/>
                  </a:lnTo>
                </a:path>
              </a:pathLst>
            </a:custGeom>
            <a:ln w="25908">
              <a:solidFill>
                <a:srgbClr val="000000"/>
              </a:solidFill>
            </a:ln>
          </p:spPr>
          <p:txBody>
            <a:bodyPr wrap="square" lIns="0" tIns="0" rIns="0" bIns="0" rtlCol="0"/>
            <a:lstStyle/>
            <a:p>
              <a:endParaRPr/>
            </a:p>
          </p:txBody>
        </p:sp>
        <p:sp>
          <p:nvSpPr>
            <p:cNvPr id="112" name="object 112"/>
            <p:cNvSpPr/>
            <p:nvPr/>
          </p:nvSpPr>
          <p:spPr>
            <a:xfrm>
              <a:off x="2474212" y="3937257"/>
              <a:ext cx="33655" cy="114300"/>
            </a:xfrm>
            <a:custGeom>
              <a:avLst/>
              <a:gdLst/>
              <a:ahLst/>
              <a:cxnLst/>
              <a:rect l="l" t="t" r="r" b="b"/>
              <a:pathLst>
                <a:path w="33655" h="114300">
                  <a:moveTo>
                    <a:pt x="0" y="114274"/>
                  </a:moveTo>
                  <a:lnTo>
                    <a:pt x="2732" y="70883"/>
                  </a:lnTo>
                  <a:lnTo>
                    <a:pt x="9888" y="35115"/>
                  </a:lnTo>
                  <a:lnTo>
                    <a:pt x="20475" y="10358"/>
                  </a:lnTo>
                  <a:lnTo>
                    <a:pt x="33502" y="0"/>
                  </a:lnTo>
                </a:path>
              </a:pathLst>
            </a:custGeom>
            <a:ln w="25908">
              <a:solidFill>
                <a:srgbClr val="000000"/>
              </a:solidFill>
            </a:ln>
          </p:spPr>
          <p:txBody>
            <a:bodyPr wrap="square" lIns="0" tIns="0" rIns="0" bIns="0" rtlCol="0"/>
            <a:lstStyle/>
            <a:p>
              <a:endParaRPr/>
            </a:p>
          </p:txBody>
        </p:sp>
        <p:sp>
          <p:nvSpPr>
            <p:cNvPr id="113" name="object 113"/>
            <p:cNvSpPr/>
            <p:nvPr/>
          </p:nvSpPr>
          <p:spPr>
            <a:xfrm>
              <a:off x="2513837" y="3934205"/>
              <a:ext cx="36830" cy="117475"/>
            </a:xfrm>
            <a:custGeom>
              <a:avLst/>
              <a:gdLst/>
              <a:ahLst/>
              <a:cxnLst/>
              <a:rect l="l" t="t" r="r" b="b"/>
              <a:pathLst>
                <a:path w="36830" h="117475">
                  <a:moveTo>
                    <a:pt x="0" y="114"/>
                  </a:moveTo>
                  <a:lnTo>
                    <a:pt x="520" y="38"/>
                  </a:lnTo>
                  <a:lnTo>
                    <a:pt x="1041" y="0"/>
                  </a:lnTo>
                  <a:lnTo>
                    <a:pt x="1549" y="0"/>
                  </a:lnTo>
                  <a:lnTo>
                    <a:pt x="15182" y="9221"/>
                  </a:lnTo>
                  <a:lnTo>
                    <a:pt x="26315" y="34370"/>
                  </a:lnTo>
                  <a:lnTo>
                    <a:pt x="33823" y="71671"/>
                  </a:lnTo>
                  <a:lnTo>
                    <a:pt x="36576" y="117348"/>
                  </a:lnTo>
                </a:path>
              </a:pathLst>
            </a:custGeom>
            <a:ln w="25908">
              <a:solidFill>
                <a:srgbClr val="000000"/>
              </a:solidFill>
            </a:ln>
          </p:spPr>
          <p:txBody>
            <a:bodyPr wrap="square" lIns="0" tIns="0" rIns="0" bIns="0" rtlCol="0"/>
            <a:lstStyle/>
            <a:p>
              <a:endParaRPr/>
            </a:p>
          </p:txBody>
        </p:sp>
        <p:sp>
          <p:nvSpPr>
            <p:cNvPr id="114" name="object 114"/>
            <p:cNvSpPr/>
            <p:nvPr/>
          </p:nvSpPr>
          <p:spPr>
            <a:xfrm>
              <a:off x="2474213" y="4045458"/>
              <a:ext cx="74930" cy="117475"/>
            </a:xfrm>
            <a:custGeom>
              <a:avLst/>
              <a:gdLst/>
              <a:ahLst/>
              <a:cxnLst/>
              <a:rect l="l" t="t" r="r" b="b"/>
              <a:pathLst>
                <a:path w="74930" h="117475">
                  <a:moveTo>
                    <a:pt x="74675" y="0"/>
                  </a:moveTo>
                  <a:lnTo>
                    <a:pt x="68931" y="45676"/>
                  </a:lnTo>
                  <a:lnTo>
                    <a:pt x="53265" y="82977"/>
                  </a:lnTo>
                  <a:lnTo>
                    <a:pt x="30029" y="108126"/>
                  </a:lnTo>
                  <a:lnTo>
                    <a:pt x="1574" y="117348"/>
                  </a:lnTo>
                  <a:lnTo>
                    <a:pt x="1041" y="117348"/>
                  </a:lnTo>
                  <a:lnTo>
                    <a:pt x="520" y="117335"/>
                  </a:lnTo>
                  <a:lnTo>
                    <a:pt x="0" y="117322"/>
                  </a:lnTo>
                </a:path>
              </a:pathLst>
            </a:custGeom>
            <a:ln w="25908">
              <a:solidFill>
                <a:srgbClr val="000000"/>
              </a:solidFill>
            </a:ln>
          </p:spPr>
          <p:txBody>
            <a:bodyPr wrap="square" lIns="0" tIns="0" rIns="0" bIns="0" rtlCol="0"/>
            <a:lstStyle/>
            <a:p>
              <a:endParaRPr/>
            </a:p>
          </p:txBody>
        </p:sp>
        <p:sp>
          <p:nvSpPr>
            <p:cNvPr id="115" name="object 115"/>
            <p:cNvSpPr/>
            <p:nvPr/>
          </p:nvSpPr>
          <p:spPr>
            <a:xfrm>
              <a:off x="2475743" y="4045458"/>
              <a:ext cx="73660" cy="117475"/>
            </a:xfrm>
            <a:custGeom>
              <a:avLst/>
              <a:gdLst/>
              <a:ahLst/>
              <a:cxnLst/>
              <a:rect l="l" t="t" r="r" b="b"/>
              <a:pathLst>
                <a:path w="73660" h="117475">
                  <a:moveTo>
                    <a:pt x="73063" y="117348"/>
                  </a:moveTo>
                  <a:lnTo>
                    <a:pt x="44518" y="107411"/>
                  </a:lnTo>
                  <a:lnTo>
                    <a:pt x="21305" y="82100"/>
                  </a:lnTo>
                  <a:lnTo>
                    <a:pt x="5706" y="45076"/>
                  </a:lnTo>
                  <a:lnTo>
                    <a:pt x="0" y="0"/>
                  </a:lnTo>
                </a:path>
              </a:pathLst>
            </a:custGeom>
            <a:ln w="25908">
              <a:solidFill>
                <a:srgbClr val="000000"/>
              </a:solidFill>
            </a:ln>
          </p:spPr>
          <p:txBody>
            <a:bodyPr wrap="square" lIns="0" tIns="0" rIns="0" bIns="0" rtlCol="0"/>
            <a:lstStyle/>
            <a:p>
              <a:endParaRPr/>
            </a:p>
          </p:txBody>
        </p:sp>
        <p:sp>
          <p:nvSpPr>
            <p:cNvPr id="116" name="object 116"/>
            <p:cNvSpPr/>
            <p:nvPr/>
          </p:nvSpPr>
          <p:spPr>
            <a:xfrm>
              <a:off x="2553461" y="3934205"/>
              <a:ext cx="35560" cy="117475"/>
            </a:xfrm>
            <a:custGeom>
              <a:avLst/>
              <a:gdLst/>
              <a:ahLst/>
              <a:cxnLst/>
              <a:rect l="l" t="t" r="r" b="b"/>
              <a:pathLst>
                <a:path w="35560" h="117475">
                  <a:moveTo>
                    <a:pt x="0" y="117348"/>
                  </a:moveTo>
                  <a:lnTo>
                    <a:pt x="2714" y="72864"/>
                  </a:lnTo>
                  <a:lnTo>
                    <a:pt x="10155" y="36114"/>
                  </a:lnTo>
                  <a:lnTo>
                    <a:pt x="21265" y="10643"/>
                  </a:lnTo>
                  <a:lnTo>
                    <a:pt x="34988" y="0"/>
                  </a:lnTo>
                </a:path>
              </a:pathLst>
            </a:custGeom>
            <a:ln w="25908">
              <a:solidFill>
                <a:srgbClr val="000000"/>
              </a:solidFill>
            </a:ln>
          </p:spPr>
          <p:txBody>
            <a:bodyPr wrap="square" lIns="0" tIns="0" rIns="0" bIns="0" rtlCol="0"/>
            <a:lstStyle/>
            <a:p>
              <a:endParaRPr/>
            </a:p>
          </p:txBody>
        </p:sp>
        <p:sp>
          <p:nvSpPr>
            <p:cNvPr id="117" name="object 117"/>
            <p:cNvSpPr/>
            <p:nvPr/>
          </p:nvSpPr>
          <p:spPr>
            <a:xfrm>
              <a:off x="2591560" y="3932682"/>
              <a:ext cx="36830" cy="117475"/>
            </a:xfrm>
            <a:custGeom>
              <a:avLst/>
              <a:gdLst/>
              <a:ahLst/>
              <a:cxnLst/>
              <a:rect l="l" t="t" r="r" b="b"/>
              <a:pathLst>
                <a:path w="36830" h="117475">
                  <a:moveTo>
                    <a:pt x="0" y="0"/>
                  </a:moveTo>
                  <a:lnTo>
                    <a:pt x="14121" y="9179"/>
                  </a:lnTo>
                  <a:lnTo>
                    <a:pt x="25693" y="34251"/>
                  </a:lnTo>
                  <a:lnTo>
                    <a:pt x="33563" y="71516"/>
                  </a:lnTo>
                  <a:lnTo>
                    <a:pt x="36576" y="117271"/>
                  </a:lnTo>
                </a:path>
              </a:pathLst>
            </a:custGeom>
            <a:ln w="25908">
              <a:solidFill>
                <a:srgbClr val="000000"/>
              </a:solidFill>
            </a:ln>
          </p:spPr>
          <p:txBody>
            <a:bodyPr wrap="square" lIns="0" tIns="0" rIns="0" bIns="0" rtlCol="0"/>
            <a:lstStyle/>
            <a:p>
              <a:endParaRPr/>
            </a:p>
          </p:txBody>
        </p:sp>
        <p:sp>
          <p:nvSpPr>
            <p:cNvPr id="118" name="object 118"/>
            <p:cNvSpPr/>
            <p:nvPr/>
          </p:nvSpPr>
          <p:spPr>
            <a:xfrm>
              <a:off x="2553461" y="4045458"/>
              <a:ext cx="74930" cy="117475"/>
            </a:xfrm>
            <a:custGeom>
              <a:avLst/>
              <a:gdLst/>
              <a:ahLst/>
              <a:cxnLst/>
              <a:rect l="l" t="t" r="r" b="b"/>
              <a:pathLst>
                <a:path w="74930" h="117475">
                  <a:moveTo>
                    <a:pt x="74675" y="0"/>
                  </a:moveTo>
                  <a:lnTo>
                    <a:pt x="68931" y="45676"/>
                  </a:lnTo>
                  <a:lnTo>
                    <a:pt x="53265" y="82977"/>
                  </a:lnTo>
                  <a:lnTo>
                    <a:pt x="30029" y="108126"/>
                  </a:lnTo>
                  <a:lnTo>
                    <a:pt x="1574" y="117348"/>
                  </a:lnTo>
                  <a:lnTo>
                    <a:pt x="1041" y="117348"/>
                  </a:lnTo>
                  <a:lnTo>
                    <a:pt x="520" y="117335"/>
                  </a:lnTo>
                  <a:lnTo>
                    <a:pt x="0" y="117322"/>
                  </a:lnTo>
                </a:path>
              </a:pathLst>
            </a:custGeom>
            <a:ln w="25908">
              <a:solidFill>
                <a:srgbClr val="000000"/>
              </a:solidFill>
            </a:ln>
          </p:spPr>
          <p:txBody>
            <a:bodyPr wrap="square" lIns="0" tIns="0" rIns="0" bIns="0" rtlCol="0"/>
            <a:lstStyle/>
            <a:p>
              <a:endParaRPr/>
            </a:p>
          </p:txBody>
        </p:sp>
        <p:sp>
          <p:nvSpPr>
            <p:cNvPr id="119" name="object 119"/>
            <p:cNvSpPr/>
            <p:nvPr/>
          </p:nvSpPr>
          <p:spPr>
            <a:xfrm>
              <a:off x="2554991" y="4045458"/>
              <a:ext cx="73660" cy="117475"/>
            </a:xfrm>
            <a:custGeom>
              <a:avLst/>
              <a:gdLst/>
              <a:ahLst/>
              <a:cxnLst/>
              <a:rect l="l" t="t" r="r" b="b"/>
              <a:pathLst>
                <a:path w="73660" h="117475">
                  <a:moveTo>
                    <a:pt x="73063" y="117348"/>
                  </a:moveTo>
                  <a:lnTo>
                    <a:pt x="44518" y="107411"/>
                  </a:lnTo>
                  <a:lnTo>
                    <a:pt x="21305" y="82100"/>
                  </a:lnTo>
                  <a:lnTo>
                    <a:pt x="5706" y="45076"/>
                  </a:lnTo>
                  <a:lnTo>
                    <a:pt x="0" y="0"/>
                  </a:lnTo>
                </a:path>
              </a:pathLst>
            </a:custGeom>
            <a:ln w="25908">
              <a:solidFill>
                <a:srgbClr val="000000"/>
              </a:solidFill>
            </a:ln>
          </p:spPr>
          <p:txBody>
            <a:bodyPr wrap="square" lIns="0" tIns="0" rIns="0" bIns="0" rtlCol="0"/>
            <a:lstStyle/>
            <a:p>
              <a:endParaRPr/>
            </a:p>
          </p:txBody>
        </p:sp>
        <p:sp>
          <p:nvSpPr>
            <p:cNvPr id="120" name="object 120"/>
            <p:cNvSpPr/>
            <p:nvPr/>
          </p:nvSpPr>
          <p:spPr>
            <a:xfrm>
              <a:off x="2053589" y="4059174"/>
              <a:ext cx="71755" cy="0"/>
            </a:xfrm>
            <a:custGeom>
              <a:avLst/>
              <a:gdLst/>
              <a:ahLst/>
              <a:cxnLst/>
              <a:rect l="l" t="t" r="r" b="b"/>
              <a:pathLst>
                <a:path w="71755">
                  <a:moveTo>
                    <a:pt x="0" y="0"/>
                  </a:moveTo>
                  <a:lnTo>
                    <a:pt x="71628" y="0"/>
                  </a:lnTo>
                </a:path>
              </a:pathLst>
            </a:custGeom>
            <a:ln w="25908">
              <a:solidFill>
                <a:srgbClr val="000000"/>
              </a:solidFill>
            </a:ln>
          </p:spPr>
          <p:txBody>
            <a:bodyPr wrap="square" lIns="0" tIns="0" rIns="0" bIns="0" rtlCol="0"/>
            <a:lstStyle/>
            <a:p>
              <a:endParaRPr/>
            </a:p>
          </p:txBody>
        </p:sp>
        <p:sp>
          <p:nvSpPr>
            <p:cNvPr id="121" name="object 121"/>
            <p:cNvSpPr/>
            <p:nvPr/>
          </p:nvSpPr>
          <p:spPr>
            <a:xfrm>
              <a:off x="2923794" y="4053077"/>
              <a:ext cx="71755" cy="0"/>
            </a:xfrm>
            <a:custGeom>
              <a:avLst/>
              <a:gdLst/>
              <a:ahLst/>
              <a:cxnLst/>
              <a:rect l="l" t="t" r="r" b="b"/>
              <a:pathLst>
                <a:path w="71755">
                  <a:moveTo>
                    <a:pt x="0" y="0"/>
                  </a:moveTo>
                  <a:lnTo>
                    <a:pt x="71628" y="0"/>
                  </a:lnTo>
                </a:path>
              </a:pathLst>
            </a:custGeom>
            <a:ln w="25908">
              <a:solidFill>
                <a:srgbClr val="000000"/>
              </a:solidFill>
            </a:ln>
          </p:spPr>
          <p:txBody>
            <a:bodyPr wrap="square" lIns="0" tIns="0" rIns="0" bIns="0" rtlCol="0"/>
            <a:lstStyle/>
            <a:p>
              <a:endParaRPr/>
            </a:p>
          </p:txBody>
        </p:sp>
        <p:sp>
          <p:nvSpPr>
            <p:cNvPr id="122" name="object 122"/>
            <p:cNvSpPr/>
            <p:nvPr/>
          </p:nvSpPr>
          <p:spPr>
            <a:xfrm>
              <a:off x="2007107" y="4032503"/>
              <a:ext cx="62865" cy="52069"/>
            </a:xfrm>
            <a:custGeom>
              <a:avLst/>
              <a:gdLst/>
              <a:ahLst/>
              <a:cxnLst/>
              <a:rect l="l" t="t" r="r" b="b"/>
              <a:pathLst>
                <a:path w="62864" h="52070">
                  <a:moveTo>
                    <a:pt x="31242" y="0"/>
                  </a:moveTo>
                  <a:lnTo>
                    <a:pt x="19079" y="2035"/>
                  </a:lnTo>
                  <a:lnTo>
                    <a:pt x="9148" y="7586"/>
                  </a:lnTo>
                  <a:lnTo>
                    <a:pt x="2454" y="15821"/>
                  </a:lnTo>
                  <a:lnTo>
                    <a:pt x="0" y="25908"/>
                  </a:lnTo>
                  <a:lnTo>
                    <a:pt x="2454" y="35994"/>
                  </a:lnTo>
                  <a:lnTo>
                    <a:pt x="9148" y="44229"/>
                  </a:lnTo>
                  <a:lnTo>
                    <a:pt x="19079" y="49780"/>
                  </a:lnTo>
                  <a:lnTo>
                    <a:pt x="31242" y="51816"/>
                  </a:lnTo>
                  <a:lnTo>
                    <a:pt x="43404" y="49780"/>
                  </a:lnTo>
                  <a:lnTo>
                    <a:pt x="53335" y="44229"/>
                  </a:lnTo>
                  <a:lnTo>
                    <a:pt x="60029" y="35994"/>
                  </a:lnTo>
                  <a:lnTo>
                    <a:pt x="62484" y="25908"/>
                  </a:lnTo>
                  <a:lnTo>
                    <a:pt x="60029" y="15821"/>
                  </a:lnTo>
                  <a:lnTo>
                    <a:pt x="53335" y="7586"/>
                  </a:lnTo>
                  <a:lnTo>
                    <a:pt x="43404" y="2035"/>
                  </a:lnTo>
                  <a:lnTo>
                    <a:pt x="31242" y="0"/>
                  </a:lnTo>
                  <a:close/>
                </a:path>
              </a:pathLst>
            </a:custGeom>
            <a:solidFill>
              <a:srgbClr val="608FFC"/>
            </a:solidFill>
          </p:spPr>
          <p:txBody>
            <a:bodyPr wrap="square" lIns="0" tIns="0" rIns="0" bIns="0" rtlCol="0"/>
            <a:lstStyle/>
            <a:p>
              <a:endParaRPr/>
            </a:p>
          </p:txBody>
        </p:sp>
        <p:sp>
          <p:nvSpPr>
            <p:cNvPr id="123" name="object 123"/>
            <p:cNvSpPr/>
            <p:nvPr/>
          </p:nvSpPr>
          <p:spPr>
            <a:xfrm>
              <a:off x="2007107" y="4032503"/>
              <a:ext cx="62865" cy="52069"/>
            </a:xfrm>
            <a:custGeom>
              <a:avLst/>
              <a:gdLst/>
              <a:ahLst/>
              <a:cxnLst/>
              <a:rect l="l" t="t" r="r" b="b"/>
              <a:pathLst>
                <a:path w="62864" h="52070">
                  <a:moveTo>
                    <a:pt x="0" y="25908"/>
                  </a:moveTo>
                  <a:lnTo>
                    <a:pt x="2454" y="15821"/>
                  </a:lnTo>
                  <a:lnTo>
                    <a:pt x="9148" y="7586"/>
                  </a:lnTo>
                  <a:lnTo>
                    <a:pt x="19079" y="2035"/>
                  </a:lnTo>
                  <a:lnTo>
                    <a:pt x="31242" y="0"/>
                  </a:lnTo>
                  <a:lnTo>
                    <a:pt x="43404" y="2035"/>
                  </a:lnTo>
                  <a:lnTo>
                    <a:pt x="53335" y="7586"/>
                  </a:lnTo>
                  <a:lnTo>
                    <a:pt x="60029" y="15821"/>
                  </a:lnTo>
                  <a:lnTo>
                    <a:pt x="62484" y="25908"/>
                  </a:lnTo>
                  <a:lnTo>
                    <a:pt x="60029" y="35994"/>
                  </a:lnTo>
                  <a:lnTo>
                    <a:pt x="53335" y="44229"/>
                  </a:lnTo>
                  <a:lnTo>
                    <a:pt x="43404" y="49780"/>
                  </a:lnTo>
                  <a:lnTo>
                    <a:pt x="31242" y="51816"/>
                  </a:lnTo>
                  <a:lnTo>
                    <a:pt x="19079" y="49780"/>
                  </a:lnTo>
                  <a:lnTo>
                    <a:pt x="9148" y="44229"/>
                  </a:lnTo>
                  <a:lnTo>
                    <a:pt x="2454" y="35994"/>
                  </a:lnTo>
                  <a:lnTo>
                    <a:pt x="0" y="25908"/>
                  </a:lnTo>
                  <a:close/>
                </a:path>
              </a:pathLst>
            </a:custGeom>
            <a:ln w="12192">
              <a:solidFill>
                <a:srgbClr val="000000"/>
              </a:solidFill>
            </a:ln>
          </p:spPr>
          <p:txBody>
            <a:bodyPr wrap="square" lIns="0" tIns="0" rIns="0" bIns="0" rtlCol="0"/>
            <a:lstStyle/>
            <a:p>
              <a:endParaRPr/>
            </a:p>
          </p:txBody>
        </p:sp>
        <p:sp>
          <p:nvSpPr>
            <p:cNvPr id="124" name="object 124"/>
            <p:cNvSpPr/>
            <p:nvPr/>
          </p:nvSpPr>
          <p:spPr>
            <a:xfrm>
              <a:off x="2976372" y="4029455"/>
              <a:ext cx="64135" cy="53340"/>
            </a:xfrm>
            <a:custGeom>
              <a:avLst/>
              <a:gdLst/>
              <a:ahLst/>
              <a:cxnLst/>
              <a:rect l="l" t="t" r="r" b="b"/>
              <a:pathLst>
                <a:path w="64135" h="53339">
                  <a:moveTo>
                    <a:pt x="32004" y="0"/>
                  </a:moveTo>
                  <a:lnTo>
                    <a:pt x="19545" y="2095"/>
                  </a:lnTo>
                  <a:lnTo>
                    <a:pt x="9372" y="7810"/>
                  </a:lnTo>
                  <a:lnTo>
                    <a:pt x="2514" y="16287"/>
                  </a:lnTo>
                  <a:lnTo>
                    <a:pt x="0" y="26670"/>
                  </a:lnTo>
                  <a:lnTo>
                    <a:pt x="2514" y="37052"/>
                  </a:lnTo>
                  <a:lnTo>
                    <a:pt x="9372" y="45529"/>
                  </a:lnTo>
                  <a:lnTo>
                    <a:pt x="19545" y="51244"/>
                  </a:lnTo>
                  <a:lnTo>
                    <a:pt x="32004" y="53340"/>
                  </a:lnTo>
                  <a:lnTo>
                    <a:pt x="44462" y="51244"/>
                  </a:lnTo>
                  <a:lnTo>
                    <a:pt x="54635" y="45529"/>
                  </a:lnTo>
                  <a:lnTo>
                    <a:pt x="61493" y="37052"/>
                  </a:lnTo>
                  <a:lnTo>
                    <a:pt x="64008" y="26670"/>
                  </a:lnTo>
                  <a:lnTo>
                    <a:pt x="61493" y="16287"/>
                  </a:lnTo>
                  <a:lnTo>
                    <a:pt x="54635" y="7810"/>
                  </a:lnTo>
                  <a:lnTo>
                    <a:pt x="44462" y="2095"/>
                  </a:lnTo>
                  <a:lnTo>
                    <a:pt x="32004" y="0"/>
                  </a:lnTo>
                  <a:close/>
                </a:path>
              </a:pathLst>
            </a:custGeom>
            <a:solidFill>
              <a:srgbClr val="608FFC"/>
            </a:solidFill>
          </p:spPr>
          <p:txBody>
            <a:bodyPr wrap="square" lIns="0" tIns="0" rIns="0" bIns="0" rtlCol="0"/>
            <a:lstStyle/>
            <a:p>
              <a:endParaRPr/>
            </a:p>
          </p:txBody>
        </p:sp>
        <p:sp>
          <p:nvSpPr>
            <p:cNvPr id="125" name="object 125"/>
            <p:cNvSpPr/>
            <p:nvPr/>
          </p:nvSpPr>
          <p:spPr>
            <a:xfrm>
              <a:off x="2976372" y="4029455"/>
              <a:ext cx="64135" cy="53340"/>
            </a:xfrm>
            <a:custGeom>
              <a:avLst/>
              <a:gdLst/>
              <a:ahLst/>
              <a:cxnLst/>
              <a:rect l="l" t="t" r="r" b="b"/>
              <a:pathLst>
                <a:path w="64135" h="53339">
                  <a:moveTo>
                    <a:pt x="0" y="26670"/>
                  </a:moveTo>
                  <a:lnTo>
                    <a:pt x="2514" y="16287"/>
                  </a:lnTo>
                  <a:lnTo>
                    <a:pt x="9372" y="7810"/>
                  </a:lnTo>
                  <a:lnTo>
                    <a:pt x="19545" y="2095"/>
                  </a:lnTo>
                  <a:lnTo>
                    <a:pt x="32004" y="0"/>
                  </a:lnTo>
                  <a:lnTo>
                    <a:pt x="44462" y="2095"/>
                  </a:lnTo>
                  <a:lnTo>
                    <a:pt x="54635" y="7810"/>
                  </a:lnTo>
                  <a:lnTo>
                    <a:pt x="61493" y="16287"/>
                  </a:lnTo>
                  <a:lnTo>
                    <a:pt x="64008" y="26670"/>
                  </a:lnTo>
                  <a:lnTo>
                    <a:pt x="61493" y="37052"/>
                  </a:lnTo>
                  <a:lnTo>
                    <a:pt x="54635" y="45529"/>
                  </a:lnTo>
                  <a:lnTo>
                    <a:pt x="44462" y="51244"/>
                  </a:lnTo>
                  <a:lnTo>
                    <a:pt x="32004" y="53340"/>
                  </a:lnTo>
                  <a:lnTo>
                    <a:pt x="19545" y="51244"/>
                  </a:lnTo>
                  <a:lnTo>
                    <a:pt x="9372" y="45529"/>
                  </a:lnTo>
                  <a:lnTo>
                    <a:pt x="2514" y="37052"/>
                  </a:lnTo>
                  <a:lnTo>
                    <a:pt x="0" y="26670"/>
                  </a:lnTo>
                  <a:close/>
                </a:path>
              </a:pathLst>
            </a:custGeom>
            <a:ln w="12192">
              <a:solidFill>
                <a:srgbClr val="000000"/>
              </a:solidFill>
            </a:ln>
          </p:spPr>
          <p:txBody>
            <a:bodyPr wrap="square" lIns="0" tIns="0" rIns="0" bIns="0" rtlCol="0"/>
            <a:lstStyle/>
            <a:p>
              <a:endParaRPr/>
            </a:p>
          </p:txBody>
        </p:sp>
        <p:sp>
          <p:nvSpPr>
            <p:cNvPr id="126" name="object 126"/>
            <p:cNvSpPr/>
            <p:nvPr/>
          </p:nvSpPr>
          <p:spPr>
            <a:xfrm>
              <a:off x="2484119" y="3351276"/>
              <a:ext cx="62865" cy="52069"/>
            </a:xfrm>
            <a:custGeom>
              <a:avLst/>
              <a:gdLst/>
              <a:ahLst/>
              <a:cxnLst/>
              <a:rect l="l" t="t" r="r" b="b"/>
              <a:pathLst>
                <a:path w="62864" h="52070">
                  <a:moveTo>
                    <a:pt x="31242" y="0"/>
                  </a:moveTo>
                  <a:lnTo>
                    <a:pt x="19079" y="2035"/>
                  </a:lnTo>
                  <a:lnTo>
                    <a:pt x="9148" y="7586"/>
                  </a:lnTo>
                  <a:lnTo>
                    <a:pt x="2454" y="15821"/>
                  </a:lnTo>
                  <a:lnTo>
                    <a:pt x="0" y="25908"/>
                  </a:lnTo>
                  <a:lnTo>
                    <a:pt x="2454" y="35994"/>
                  </a:lnTo>
                  <a:lnTo>
                    <a:pt x="9148" y="44229"/>
                  </a:lnTo>
                  <a:lnTo>
                    <a:pt x="19079" y="49780"/>
                  </a:lnTo>
                  <a:lnTo>
                    <a:pt x="31242" y="51816"/>
                  </a:lnTo>
                  <a:lnTo>
                    <a:pt x="43404" y="49780"/>
                  </a:lnTo>
                  <a:lnTo>
                    <a:pt x="53335" y="44229"/>
                  </a:lnTo>
                  <a:lnTo>
                    <a:pt x="60029" y="35994"/>
                  </a:lnTo>
                  <a:lnTo>
                    <a:pt x="62484" y="25908"/>
                  </a:lnTo>
                  <a:lnTo>
                    <a:pt x="60029" y="15821"/>
                  </a:lnTo>
                  <a:lnTo>
                    <a:pt x="53335" y="7586"/>
                  </a:lnTo>
                  <a:lnTo>
                    <a:pt x="43404" y="2035"/>
                  </a:lnTo>
                  <a:lnTo>
                    <a:pt x="31242" y="0"/>
                  </a:lnTo>
                  <a:close/>
                </a:path>
              </a:pathLst>
            </a:custGeom>
            <a:solidFill>
              <a:srgbClr val="608FFC"/>
            </a:solidFill>
          </p:spPr>
          <p:txBody>
            <a:bodyPr wrap="square" lIns="0" tIns="0" rIns="0" bIns="0" rtlCol="0"/>
            <a:lstStyle/>
            <a:p>
              <a:endParaRPr/>
            </a:p>
          </p:txBody>
        </p:sp>
        <p:sp>
          <p:nvSpPr>
            <p:cNvPr id="127" name="object 127"/>
            <p:cNvSpPr/>
            <p:nvPr/>
          </p:nvSpPr>
          <p:spPr>
            <a:xfrm>
              <a:off x="2484119" y="3351276"/>
              <a:ext cx="62865" cy="52069"/>
            </a:xfrm>
            <a:custGeom>
              <a:avLst/>
              <a:gdLst/>
              <a:ahLst/>
              <a:cxnLst/>
              <a:rect l="l" t="t" r="r" b="b"/>
              <a:pathLst>
                <a:path w="62864" h="52070">
                  <a:moveTo>
                    <a:pt x="0" y="25908"/>
                  </a:moveTo>
                  <a:lnTo>
                    <a:pt x="2454" y="15821"/>
                  </a:lnTo>
                  <a:lnTo>
                    <a:pt x="9148" y="7586"/>
                  </a:lnTo>
                  <a:lnTo>
                    <a:pt x="19079" y="2035"/>
                  </a:lnTo>
                  <a:lnTo>
                    <a:pt x="31242" y="0"/>
                  </a:lnTo>
                  <a:lnTo>
                    <a:pt x="43404" y="2035"/>
                  </a:lnTo>
                  <a:lnTo>
                    <a:pt x="53335" y="7586"/>
                  </a:lnTo>
                  <a:lnTo>
                    <a:pt x="60029" y="15821"/>
                  </a:lnTo>
                  <a:lnTo>
                    <a:pt x="62484" y="25908"/>
                  </a:lnTo>
                  <a:lnTo>
                    <a:pt x="60029" y="35994"/>
                  </a:lnTo>
                  <a:lnTo>
                    <a:pt x="53335" y="44229"/>
                  </a:lnTo>
                  <a:lnTo>
                    <a:pt x="43404" y="49780"/>
                  </a:lnTo>
                  <a:lnTo>
                    <a:pt x="31242" y="51816"/>
                  </a:lnTo>
                  <a:lnTo>
                    <a:pt x="19079" y="49780"/>
                  </a:lnTo>
                  <a:lnTo>
                    <a:pt x="9148" y="44229"/>
                  </a:lnTo>
                  <a:lnTo>
                    <a:pt x="2454" y="35994"/>
                  </a:lnTo>
                  <a:lnTo>
                    <a:pt x="0" y="25908"/>
                  </a:lnTo>
                  <a:close/>
                </a:path>
              </a:pathLst>
            </a:custGeom>
            <a:ln w="12192">
              <a:solidFill>
                <a:srgbClr val="000000"/>
              </a:solidFill>
            </a:ln>
          </p:spPr>
          <p:txBody>
            <a:bodyPr wrap="square" lIns="0" tIns="0" rIns="0" bIns="0" rtlCol="0"/>
            <a:lstStyle/>
            <a:p>
              <a:endParaRPr/>
            </a:p>
          </p:txBody>
        </p:sp>
        <p:sp>
          <p:nvSpPr>
            <p:cNvPr id="128" name="object 128"/>
            <p:cNvSpPr/>
            <p:nvPr/>
          </p:nvSpPr>
          <p:spPr>
            <a:xfrm>
              <a:off x="2515361" y="3137154"/>
              <a:ext cx="0" cy="198120"/>
            </a:xfrm>
            <a:custGeom>
              <a:avLst/>
              <a:gdLst/>
              <a:ahLst/>
              <a:cxnLst/>
              <a:rect l="l" t="t" r="r" b="b"/>
              <a:pathLst>
                <a:path h="198120">
                  <a:moveTo>
                    <a:pt x="0" y="198120"/>
                  </a:moveTo>
                  <a:lnTo>
                    <a:pt x="0" y="0"/>
                  </a:lnTo>
                </a:path>
              </a:pathLst>
            </a:custGeom>
            <a:ln w="50292">
              <a:solidFill>
                <a:srgbClr val="000000"/>
              </a:solidFill>
            </a:ln>
          </p:spPr>
          <p:txBody>
            <a:bodyPr wrap="square" lIns="0" tIns="0" rIns="0" bIns="0" rtlCol="0"/>
            <a:lstStyle/>
            <a:p>
              <a:endParaRPr/>
            </a:p>
          </p:txBody>
        </p:sp>
        <p:sp>
          <p:nvSpPr>
            <p:cNvPr id="129" name="object 129"/>
            <p:cNvSpPr/>
            <p:nvPr/>
          </p:nvSpPr>
          <p:spPr>
            <a:xfrm>
              <a:off x="3045713" y="4069841"/>
              <a:ext cx="247015" cy="127000"/>
            </a:xfrm>
            <a:custGeom>
              <a:avLst/>
              <a:gdLst/>
              <a:ahLst/>
              <a:cxnLst/>
              <a:rect l="l" t="t" r="r" b="b"/>
              <a:pathLst>
                <a:path w="247014" h="127000">
                  <a:moveTo>
                    <a:pt x="0" y="0"/>
                  </a:moveTo>
                  <a:lnTo>
                    <a:pt x="246888" y="126491"/>
                  </a:lnTo>
                </a:path>
              </a:pathLst>
            </a:custGeom>
            <a:ln w="50291">
              <a:solidFill>
                <a:srgbClr val="000000"/>
              </a:solidFill>
            </a:ln>
          </p:spPr>
          <p:txBody>
            <a:bodyPr wrap="square" lIns="0" tIns="0" rIns="0" bIns="0" rtlCol="0"/>
            <a:lstStyle/>
            <a:p>
              <a:endParaRPr/>
            </a:p>
          </p:txBody>
        </p:sp>
        <p:sp>
          <p:nvSpPr>
            <p:cNvPr id="130" name="object 130"/>
            <p:cNvSpPr/>
            <p:nvPr/>
          </p:nvSpPr>
          <p:spPr>
            <a:xfrm>
              <a:off x="1794509" y="4077461"/>
              <a:ext cx="216535" cy="123825"/>
            </a:xfrm>
            <a:custGeom>
              <a:avLst/>
              <a:gdLst/>
              <a:ahLst/>
              <a:cxnLst/>
              <a:rect l="l" t="t" r="r" b="b"/>
              <a:pathLst>
                <a:path w="216535" h="123825">
                  <a:moveTo>
                    <a:pt x="216407" y="0"/>
                  </a:moveTo>
                  <a:lnTo>
                    <a:pt x="0" y="123444"/>
                  </a:lnTo>
                </a:path>
              </a:pathLst>
            </a:custGeom>
            <a:ln w="50291">
              <a:solidFill>
                <a:srgbClr val="000000"/>
              </a:solidFill>
            </a:ln>
          </p:spPr>
          <p:txBody>
            <a:bodyPr wrap="square" lIns="0" tIns="0" rIns="0" bIns="0" rtlCol="0"/>
            <a:lstStyle/>
            <a:p>
              <a:endParaRPr/>
            </a:p>
          </p:txBody>
        </p:sp>
        <p:sp>
          <p:nvSpPr>
            <p:cNvPr id="131" name="object 131"/>
            <p:cNvSpPr/>
            <p:nvPr/>
          </p:nvSpPr>
          <p:spPr>
            <a:xfrm>
              <a:off x="1806701" y="4196333"/>
              <a:ext cx="0" cy="201295"/>
            </a:xfrm>
            <a:custGeom>
              <a:avLst/>
              <a:gdLst/>
              <a:ahLst/>
              <a:cxnLst/>
              <a:rect l="l" t="t" r="r" b="b"/>
              <a:pathLst>
                <a:path h="201295">
                  <a:moveTo>
                    <a:pt x="0" y="201168"/>
                  </a:moveTo>
                  <a:lnTo>
                    <a:pt x="0" y="0"/>
                  </a:lnTo>
                </a:path>
              </a:pathLst>
            </a:custGeom>
            <a:ln w="50292">
              <a:solidFill>
                <a:srgbClr val="000000"/>
              </a:solidFill>
            </a:ln>
          </p:spPr>
          <p:txBody>
            <a:bodyPr wrap="square" lIns="0" tIns="0" rIns="0" bIns="0" rtlCol="0"/>
            <a:lstStyle/>
            <a:p>
              <a:endParaRPr/>
            </a:p>
          </p:txBody>
        </p:sp>
        <p:sp>
          <p:nvSpPr>
            <p:cNvPr id="132" name="object 132"/>
            <p:cNvSpPr/>
            <p:nvPr/>
          </p:nvSpPr>
          <p:spPr>
            <a:xfrm>
              <a:off x="3280409" y="4188713"/>
              <a:ext cx="0" cy="368935"/>
            </a:xfrm>
            <a:custGeom>
              <a:avLst/>
              <a:gdLst/>
              <a:ahLst/>
              <a:cxnLst/>
              <a:rect l="l" t="t" r="r" b="b"/>
              <a:pathLst>
                <a:path h="368935">
                  <a:moveTo>
                    <a:pt x="0" y="368807"/>
                  </a:moveTo>
                  <a:lnTo>
                    <a:pt x="0" y="0"/>
                  </a:lnTo>
                </a:path>
              </a:pathLst>
            </a:custGeom>
            <a:ln w="50292">
              <a:solidFill>
                <a:srgbClr val="000000"/>
              </a:solidFill>
            </a:ln>
          </p:spPr>
          <p:txBody>
            <a:bodyPr wrap="square" lIns="0" tIns="0" rIns="0" bIns="0" rtlCol="0"/>
            <a:lstStyle/>
            <a:p>
              <a:endParaRPr/>
            </a:p>
          </p:txBody>
        </p:sp>
      </p:grpSp>
      <p:sp>
        <p:nvSpPr>
          <p:cNvPr id="133" name="object 133"/>
          <p:cNvSpPr txBox="1"/>
          <p:nvPr/>
        </p:nvSpPr>
        <p:spPr>
          <a:xfrm>
            <a:off x="3155950" y="3805491"/>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3300"/>
                </a:solidFill>
                <a:latin typeface="Arial"/>
                <a:cs typeface="Arial"/>
              </a:rPr>
              <a:t>A</a:t>
            </a:r>
            <a:endParaRPr sz="1800">
              <a:latin typeface="Arial"/>
              <a:cs typeface="Arial"/>
            </a:endParaRPr>
          </a:p>
        </p:txBody>
      </p:sp>
      <p:sp>
        <p:nvSpPr>
          <p:cNvPr id="134" name="object 134"/>
          <p:cNvSpPr txBox="1"/>
          <p:nvPr/>
        </p:nvSpPr>
        <p:spPr>
          <a:xfrm>
            <a:off x="1746173" y="3772115"/>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3300"/>
                </a:solidFill>
                <a:latin typeface="Arial"/>
                <a:cs typeface="Arial"/>
              </a:rPr>
              <a:t>B</a:t>
            </a:r>
            <a:endParaRPr sz="1800">
              <a:latin typeface="Arial"/>
              <a:cs typeface="Arial"/>
            </a:endParaRPr>
          </a:p>
        </p:txBody>
      </p:sp>
      <p:sp>
        <p:nvSpPr>
          <p:cNvPr id="135" name="object 135"/>
          <p:cNvSpPr txBox="1"/>
          <p:nvPr/>
        </p:nvSpPr>
        <p:spPr>
          <a:xfrm>
            <a:off x="2122449" y="3081515"/>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3300"/>
                </a:solidFill>
                <a:latin typeface="Arial"/>
                <a:cs typeface="Arial"/>
              </a:rPr>
              <a:t>C</a:t>
            </a:r>
            <a:endParaRPr sz="1800">
              <a:latin typeface="Arial"/>
              <a:cs typeface="Arial"/>
            </a:endParaRPr>
          </a:p>
        </p:txBody>
      </p:sp>
      <p:grpSp>
        <p:nvGrpSpPr>
          <p:cNvPr id="136" name="object 136"/>
          <p:cNvGrpSpPr/>
          <p:nvPr/>
        </p:nvGrpSpPr>
        <p:grpSpPr>
          <a:xfrm>
            <a:off x="4390644" y="3102864"/>
            <a:ext cx="3203575" cy="1485900"/>
            <a:chOff x="4390644" y="3102864"/>
            <a:chExt cx="3203575" cy="1485900"/>
          </a:xfrm>
        </p:grpSpPr>
        <p:sp>
          <p:nvSpPr>
            <p:cNvPr id="137" name="object 137"/>
            <p:cNvSpPr/>
            <p:nvPr/>
          </p:nvSpPr>
          <p:spPr>
            <a:xfrm>
              <a:off x="7488173" y="3836670"/>
              <a:ext cx="45720" cy="66040"/>
            </a:xfrm>
            <a:custGeom>
              <a:avLst/>
              <a:gdLst/>
              <a:ahLst/>
              <a:cxnLst/>
              <a:rect l="l" t="t" r="r" b="b"/>
              <a:pathLst>
                <a:path w="45720" h="66039">
                  <a:moveTo>
                    <a:pt x="45720" y="65531"/>
                  </a:moveTo>
                  <a:lnTo>
                    <a:pt x="0" y="0"/>
                  </a:lnTo>
                </a:path>
              </a:pathLst>
            </a:custGeom>
            <a:ln w="25908">
              <a:solidFill>
                <a:srgbClr val="000000"/>
              </a:solidFill>
            </a:ln>
          </p:spPr>
          <p:txBody>
            <a:bodyPr wrap="square" lIns="0" tIns="0" rIns="0" bIns="0" rtlCol="0"/>
            <a:lstStyle/>
            <a:p>
              <a:endParaRPr/>
            </a:p>
          </p:txBody>
        </p:sp>
        <p:sp>
          <p:nvSpPr>
            <p:cNvPr id="138" name="object 138"/>
            <p:cNvSpPr/>
            <p:nvPr/>
          </p:nvSpPr>
          <p:spPr>
            <a:xfrm>
              <a:off x="7384542" y="3836670"/>
              <a:ext cx="104139" cy="9525"/>
            </a:xfrm>
            <a:custGeom>
              <a:avLst/>
              <a:gdLst/>
              <a:ahLst/>
              <a:cxnLst/>
              <a:rect l="l" t="t" r="r" b="b"/>
              <a:pathLst>
                <a:path w="104140" h="9525">
                  <a:moveTo>
                    <a:pt x="103631" y="0"/>
                  </a:moveTo>
                  <a:lnTo>
                    <a:pt x="0" y="9143"/>
                  </a:lnTo>
                </a:path>
              </a:pathLst>
            </a:custGeom>
            <a:ln w="25908">
              <a:solidFill>
                <a:srgbClr val="000000"/>
              </a:solidFill>
            </a:ln>
          </p:spPr>
          <p:txBody>
            <a:bodyPr wrap="square" lIns="0" tIns="0" rIns="0" bIns="0" rtlCol="0"/>
            <a:lstStyle/>
            <a:p>
              <a:endParaRPr/>
            </a:p>
          </p:txBody>
        </p:sp>
        <p:sp>
          <p:nvSpPr>
            <p:cNvPr id="139" name="object 139"/>
            <p:cNvSpPr/>
            <p:nvPr/>
          </p:nvSpPr>
          <p:spPr>
            <a:xfrm>
              <a:off x="7384542" y="3729990"/>
              <a:ext cx="132715" cy="116205"/>
            </a:xfrm>
            <a:custGeom>
              <a:avLst/>
              <a:gdLst/>
              <a:ahLst/>
              <a:cxnLst/>
              <a:rect l="l" t="t" r="r" b="b"/>
              <a:pathLst>
                <a:path w="132715" h="116204">
                  <a:moveTo>
                    <a:pt x="0" y="115824"/>
                  </a:moveTo>
                  <a:lnTo>
                    <a:pt x="132588" y="0"/>
                  </a:lnTo>
                </a:path>
              </a:pathLst>
            </a:custGeom>
            <a:ln w="25908">
              <a:solidFill>
                <a:srgbClr val="000000"/>
              </a:solidFill>
            </a:ln>
          </p:spPr>
          <p:txBody>
            <a:bodyPr wrap="square" lIns="0" tIns="0" rIns="0" bIns="0" rtlCol="0"/>
            <a:lstStyle/>
            <a:p>
              <a:endParaRPr/>
            </a:p>
          </p:txBody>
        </p:sp>
        <p:sp>
          <p:nvSpPr>
            <p:cNvPr id="140" name="object 140"/>
            <p:cNvSpPr/>
            <p:nvPr/>
          </p:nvSpPr>
          <p:spPr>
            <a:xfrm>
              <a:off x="7338822" y="3729990"/>
              <a:ext cx="178435" cy="47625"/>
            </a:xfrm>
            <a:custGeom>
              <a:avLst/>
              <a:gdLst/>
              <a:ahLst/>
              <a:cxnLst/>
              <a:rect l="l" t="t" r="r" b="b"/>
              <a:pathLst>
                <a:path w="178434" h="47625">
                  <a:moveTo>
                    <a:pt x="178307" y="0"/>
                  </a:moveTo>
                  <a:lnTo>
                    <a:pt x="0" y="47244"/>
                  </a:lnTo>
                </a:path>
              </a:pathLst>
            </a:custGeom>
            <a:ln w="25907">
              <a:solidFill>
                <a:srgbClr val="000000"/>
              </a:solidFill>
            </a:ln>
          </p:spPr>
          <p:txBody>
            <a:bodyPr wrap="square" lIns="0" tIns="0" rIns="0" bIns="0" rtlCol="0"/>
            <a:lstStyle/>
            <a:p>
              <a:endParaRPr/>
            </a:p>
          </p:txBody>
        </p:sp>
        <p:sp>
          <p:nvSpPr>
            <p:cNvPr id="141" name="object 141"/>
            <p:cNvSpPr/>
            <p:nvPr/>
          </p:nvSpPr>
          <p:spPr>
            <a:xfrm>
              <a:off x="7338822" y="3659886"/>
              <a:ext cx="131445" cy="117475"/>
            </a:xfrm>
            <a:custGeom>
              <a:avLst/>
              <a:gdLst/>
              <a:ahLst/>
              <a:cxnLst/>
              <a:rect l="l" t="t" r="r" b="b"/>
              <a:pathLst>
                <a:path w="131445" h="117475">
                  <a:moveTo>
                    <a:pt x="0" y="117348"/>
                  </a:moveTo>
                  <a:lnTo>
                    <a:pt x="131064" y="0"/>
                  </a:lnTo>
                </a:path>
              </a:pathLst>
            </a:custGeom>
            <a:ln w="25908">
              <a:solidFill>
                <a:srgbClr val="000000"/>
              </a:solidFill>
            </a:ln>
          </p:spPr>
          <p:txBody>
            <a:bodyPr wrap="square" lIns="0" tIns="0" rIns="0" bIns="0" rtlCol="0"/>
            <a:lstStyle/>
            <a:p>
              <a:endParaRPr/>
            </a:p>
          </p:txBody>
        </p:sp>
        <p:sp>
          <p:nvSpPr>
            <p:cNvPr id="142" name="object 142"/>
            <p:cNvSpPr/>
            <p:nvPr/>
          </p:nvSpPr>
          <p:spPr>
            <a:xfrm>
              <a:off x="7291577" y="3659886"/>
              <a:ext cx="178435" cy="47625"/>
            </a:xfrm>
            <a:custGeom>
              <a:avLst/>
              <a:gdLst/>
              <a:ahLst/>
              <a:cxnLst/>
              <a:rect l="l" t="t" r="r" b="b"/>
              <a:pathLst>
                <a:path w="178434" h="47625">
                  <a:moveTo>
                    <a:pt x="178307" y="0"/>
                  </a:moveTo>
                  <a:lnTo>
                    <a:pt x="0" y="47244"/>
                  </a:lnTo>
                </a:path>
              </a:pathLst>
            </a:custGeom>
            <a:ln w="25907">
              <a:solidFill>
                <a:srgbClr val="000000"/>
              </a:solidFill>
            </a:ln>
          </p:spPr>
          <p:txBody>
            <a:bodyPr wrap="square" lIns="0" tIns="0" rIns="0" bIns="0" rtlCol="0"/>
            <a:lstStyle/>
            <a:p>
              <a:endParaRPr/>
            </a:p>
          </p:txBody>
        </p:sp>
        <p:sp>
          <p:nvSpPr>
            <p:cNvPr id="143" name="object 143"/>
            <p:cNvSpPr/>
            <p:nvPr/>
          </p:nvSpPr>
          <p:spPr>
            <a:xfrm>
              <a:off x="7276338" y="3530346"/>
              <a:ext cx="45720" cy="68580"/>
            </a:xfrm>
            <a:custGeom>
              <a:avLst/>
              <a:gdLst/>
              <a:ahLst/>
              <a:cxnLst/>
              <a:rect l="l" t="t" r="r" b="b"/>
              <a:pathLst>
                <a:path w="45720" h="68579">
                  <a:moveTo>
                    <a:pt x="0" y="0"/>
                  </a:moveTo>
                  <a:lnTo>
                    <a:pt x="45720" y="68580"/>
                  </a:lnTo>
                </a:path>
              </a:pathLst>
            </a:custGeom>
            <a:ln w="25908">
              <a:solidFill>
                <a:srgbClr val="000000"/>
              </a:solidFill>
            </a:ln>
          </p:spPr>
          <p:txBody>
            <a:bodyPr wrap="square" lIns="0" tIns="0" rIns="0" bIns="0" rtlCol="0"/>
            <a:lstStyle/>
            <a:p>
              <a:endParaRPr/>
            </a:p>
          </p:txBody>
        </p:sp>
        <p:sp>
          <p:nvSpPr>
            <p:cNvPr id="144" name="object 144"/>
            <p:cNvSpPr/>
            <p:nvPr/>
          </p:nvSpPr>
          <p:spPr>
            <a:xfrm>
              <a:off x="7322058" y="3591306"/>
              <a:ext cx="102235" cy="7620"/>
            </a:xfrm>
            <a:custGeom>
              <a:avLst/>
              <a:gdLst/>
              <a:ahLst/>
              <a:cxnLst/>
              <a:rect l="l" t="t" r="r" b="b"/>
              <a:pathLst>
                <a:path w="102234" h="7620">
                  <a:moveTo>
                    <a:pt x="0" y="7620"/>
                  </a:moveTo>
                  <a:lnTo>
                    <a:pt x="102107" y="0"/>
                  </a:lnTo>
                </a:path>
              </a:pathLst>
            </a:custGeom>
            <a:ln w="25908">
              <a:solidFill>
                <a:srgbClr val="000000"/>
              </a:solidFill>
            </a:ln>
          </p:spPr>
          <p:txBody>
            <a:bodyPr wrap="square" lIns="0" tIns="0" rIns="0" bIns="0" rtlCol="0"/>
            <a:lstStyle/>
            <a:p>
              <a:endParaRPr/>
            </a:p>
          </p:txBody>
        </p:sp>
        <p:sp>
          <p:nvSpPr>
            <p:cNvPr id="145" name="object 145"/>
            <p:cNvSpPr/>
            <p:nvPr/>
          </p:nvSpPr>
          <p:spPr>
            <a:xfrm>
              <a:off x="7291577" y="3591306"/>
              <a:ext cx="132715" cy="116205"/>
            </a:xfrm>
            <a:custGeom>
              <a:avLst/>
              <a:gdLst/>
              <a:ahLst/>
              <a:cxnLst/>
              <a:rect l="l" t="t" r="r" b="b"/>
              <a:pathLst>
                <a:path w="132715" h="116204">
                  <a:moveTo>
                    <a:pt x="132588" y="0"/>
                  </a:moveTo>
                  <a:lnTo>
                    <a:pt x="0" y="115823"/>
                  </a:lnTo>
                </a:path>
              </a:pathLst>
            </a:custGeom>
            <a:ln w="25908">
              <a:solidFill>
                <a:srgbClr val="000000"/>
              </a:solidFill>
            </a:ln>
          </p:spPr>
          <p:txBody>
            <a:bodyPr wrap="square" lIns="0" tIns="0" rIns="0" bIns="0" rtlCol="0"/>
            <a:lstStyle/>
            <a:p>
              <a:endParaRPr/>
            </a:p>
          </p:txBody>
        </p:sp>
        <p:sp>
          <p:nvSpPr>
            <p:cNvPr id="146" name="object 146"/>
            <p:cNvSpPr/>
            <p:nvPr/>
          </p:nvSpPr>
          <p:spPr>
            <a:xfrm>
              <a:off x="7230617" y="3460242"/>
              <a:ext cx="44450" cy="67310"/>
            </a:xfrm>
            <a:custGeom>
              <a:avLst/>
              <a:gdLst/>
              <a:ahLst/>
              <a:cxnLst/>
              <a:rect l="l" t="t" r="r" b="b"/>
              <a:pathLst>
                <a:path w="44450" h="67310">
                  <a:moveTo>
                    <a:pt x="44196" y="67055"/>
                  </a:moveTo>
                  <a:lnTo>
                    <a:pt x="0" y="0"/>
                  </a:lnTo>
                </a:path>
              </a:pathLst>
            </a:custGeom>
            <a:ln w="25908">
              <a:solidFill>
                <a:srgbClr val="000000"/>
              </a:solidFill>
            </a:ln>
          </p:spPr>
          <p:txBody>
            <a:bodyPr wrap="square" lIns="0" tIns="0" rIns="0" bIns="0" rtlCol="0"/>
            <a:lstStyle/>
            <a:p>
              <a:endParaRPr/>
            </a:p>
          </p:txBody>
        </p:sp>
        <p:sp>
          <p:nvSpPr>
            <p:cNvPr id="147" name="object 147"/>
            <p:cNvSpPr/>
            <p:nvPr/>
          </p:nvSpPr>
          <p:spPr>
            <a:xfrm>
              <a:off x="7533894" y="3911346"/>
              <a:ext cx="45720" cy="62865"/>
            </a:xfrm>
            <a:custGeom>
              <a:avLst/>
              <a:gdLst/>
              <a:ahLst/>
              <a:cxnLst/>
              <a:rect l="l" t="t" r="r" b="b"/>
              <a:pathLst>
                <a:path w="45720" h="62864">
                  <a:moveTo>
                    <a:pt x="45720" y="62483"/>
                  </a:moveTo>
                  <a:lnTo>
                    <a:pt x="0" y="0"/>
                  </a:lnTo>
                </a:path>
              </a:pathLst>
            </a:custGeom>
            <a:ln w="25908">
              <a:solidFill>
                <a:srgbClr val="000000"/>
              </a:solidFill>
            </a:ln>
          </p:spPr>
          <p:txBody>
            <a:bodyPr wrap="square" lIns="0" tIns="0" rIns="0" bIns="0" rtlCol="0"/>
            <a:lstStyle/>
            <a:p>
              <a:endParaRPr/>
            </a:p>
          </p:txBody>
        </p:sp>
        <p:sp>
          <p:nvSpPr>
            <p:cNvPr id="148" name="object 148"/>
            <p:cNvSpPr/>
            <p:nvPr/>
          </p:nvSpPr>
          <p:spPr>
            <a:xfrm>
              <a:off x="7142226" y="3521202"/>
              <a:ext cx="45720" cy="70485"/>
            </a:xfrm>
            <a:custGeom>
              <a:avLst/>
              <a:gdLst/>
              <a:ahLst/>
              <a:cxnLst/>
              <a:rect l="l" t="t" r="r" b="b"/>
              <a:pathLst>
                <a:path w="45720" h="70485">
                  <a:moveTo>
                    <a:pt x="45720" y="0"/>
                  </a:moveTo>
                  <a:lnTo>
                    <a:pt x="0" y="70104"/>
                  </a:lnTo>
                </a:path>
              </a:pathLst>
            </a:custGeom>
            <a:ln w="25908">
              <a:solidFill>
                <a:srgbClr val="000000"/>
              </a:solidFill>
            </a:ln>
          </p:spPr>
          <p:txBody>
            <a:bodyPr wrap="square" lIns="0" tIns="0" rIns="0" bIns="0" rtlCol="0"/>
            <a:lstStyle/>
            <a:p>
              <a:endParaRPr/>
            </a:p>
          </p:txBody>
        </p:sp>
        <p:sp>
          <p:nvSpPr>
            <p:cNvPr id="149" name="object 149"/>
            <p:cNvSpPr/>
            <p:nvPr/>
          </p:nvSpPr>
          <p:spPr>
            <a:xfrm>
              <a:off x="7142226" y="3591306"/>
              <a:ext cx="62865" cy="73660"/>
            </a:xfrm>
            <a:custGeom>
              <a:avLst/>
              <a:gdLst/>
              <a:ahLst/>
              <a:cxnLst/>
              <a:rect l="l" t="t" r="r" b="b"/>
              <a:pathLst>
                <a:path w="62865" h="73660">
                  <a:moveTo>
                    <a:pt x="0" y="0"/>
                  </a:moveTo>
                  <a:lnTo>
                    <a:pt x="62484" y="73152"/>
                  </a:lnTo>
                </a:path>
              </a:pathLst>
            </a:custGeom>
            <a:ln w="25908">
              <a:solidFill>
                <a:srgbClr val="000000"/>
              </a:solidFill>
            </a:ln>
          </p:spPr>
          <p:txBody>
            <a:bodyPr wrap="square" lIns="0" tIns="0" rIns="0" bIns="0" rtlCol="0"/>
            <a:lstStyle/>
            <a:p>
              <a:endParaRPr/>
            </a:p>
          </p:txBody>
        </p:sp>
        <p:sp>
          <p:nvSpPr>
            <p:cNvPr id="150" name="object 150"/>
            <p:cNvSpPr/>
            <p:nvPr/>
          </p:nvSpPr>
          <p:spPr>
            <a:xfrm>
              <a:off x="7018782" y="3624834"/>
              <a:ext cx="186055" cy="40005"/>
            </a:xfrm>
            <a:custGeom>
              <a:avLst/>
              <a:gdLst/>
              <a:ahLst/>
              <a:cxnLst/>
              <a:rect l="l" t="t" r="r" b="b"/>
              <a:pathLst>
                <a:path w="186054" h="40004">
                  <a:moveTo>
                    <a:pt x="185927" y="39624"/>
                  </a:moveTo>
                  <a:lnTo>
                    <a:pt x="0" y="0"/>
                  </a:lnTo>
                </a:path>
              </a:pathLst>
            </a:custGeom>
            <a:ln w="25908">
              <a:solidFill>
                <a:srgbClr val="000000"/>
              </a:solidFill>
            </a:ln>
          </p:spPr>
          <p:txBody>
            <a:bodyPr wrap="square" lIns="0" tIns="0" rIns="0" bIns="0" rtlCol="0"/>
            <a:lstStyle/>
            <a:p>
              <a:endParaRPr/>
            </a:p>
          </p:txBody>
        </p:sp>
        <p:sp>
          <p:nvSpPr>
            <p:cNvPr id="151" name="object 151"/>
            <p:cNvSpPr/>
            <p:nvPr/>
          </p:nvSpPr>
          <p:spPr>
            <a:xfrm>
              <a:off x="7018782" y="3624834"/>
              <a:ext cx="143510" cy="109855"/>
            </a:xfrm>
            <a:custGeom>
              <a:avLst/>
              <a:gdLst/>
              <a:ahLst/>
              <a:cxnLst/>
              <a:rect l="l" t="t" r="r" b="b"/>
              <a:pathLst>
                <a:path w="143509" h="109854">
                  <a:moveTo>
                    <a:pt x="0" y="0"/>
                  </a:moveTo>
                  <a:lnTo>
                    <a:pt x="143256" y="109728"/>
                  </a:lnTo>
                </a:path>
              </a:pathLst>
            </a:custGeom>
            <a:ln w="25908">
              <a:solidFill>
                <a:srgbClr val="000000"/>
              </a:solidFill>
            </a:ln>
          </p:spPr>
          <p:txBody>
            <a:bodyPr wrap="square" lIns="0" tIns="0" rIns="0" bIns="0" rtlCol="0"/>
            <a:lstStyle/>
            <a:p>
              <a:endParaRPr/>
            </a:p>
          </p:txBody>
        </p:sp>
        <p:sp>
          <p:nvSpPr>
            <p:cNvPr id="152" name="object 152"/>
            <p:cNvSpPr/>
            <p:nvPr/>
          </p:nvSpPr>
          <p:spPr>
            <a:xfrm>
              <a:off x="6976110" y="3693414"/>
              <a:ext cx="186055" cy="41275"/>
            </a:xfrm>
            <a:custGeom>
              <a:avLst/>
              <a:gdLst/>
              <a:ahLst/>
              <a:cxnLst/>
              <a:rect l="l" t="t" r="r" b="b"/>
              <a:pathLst>
                <a:path w="186054" h="41275">
                  <a:moveTo>
                    <a:pt x="185927" y="41148"/>
                  </a:moveTo>
                  <a:lnTo>
                    <a:pt x="0" y="0"/>
                  </a:lnTo>
                </a:path>
              </a:pathLst>
            </a:custGeom>
            <a:ln w="25908">
              <a:solidFill>
                <a:srgbClr val="000000"/>
              </a:solidFill>
            </a:ln>
          </p:spPr>
          <p:txBody>
            <a:bodyPr wrap="square" lIns="0" tIns="0" rIns="0" bIns="0" rtlCol="0"/>
            <a:lstStyle/>
            <a:p>
              <a:endParaRPr/>
            </a:p>
          </p:txBody>
        </p:sp>
        <p:sp>
          <p:nvSpPr>
            <p:cNvPr id="153" name="object 153"/>
            <p:cNvSpPr/>
            <p:nvPr/>
          </p:nvSpPr>
          <p:spPr>
            <a:xfrm>
              <a:off x="6976110" y="3693414"/>
              <a:ext cx="142240" cy="109855"/>
            </a:xfrm>
            <a:custGeom>
              <a:avLst/>
              <a:gdLst/>
              <a:ahLst/>
              <a:cxnLst/>
              <a:rect l="l" t="t" r="r" b="b"/>
              <a:pathLst>
                <a:path w="142240" h="109854">
                  <a:moveTo>
                    <a:pt x="0" y="0"/>
                  </a:moveTo>
                  <a:lnTo>
                    <a:pt x="141732" y="109728"/>
                  </a:lnTo>
                </a:path>
              </a:pathLst>
            </a:custGeom>
            <a:ln w="25908">
              <a:solidFill>
                <a:srgbClr val="000000"/>
              </a:solidFill>
            </a:ln>
          </p:spPr>
          <p:txBody>
            <a:bodyPr wrap="square" lIns="0" tIns="0" rIns="0" bIns="0" rtlCol="0"/>
            <a:lstStyle/>
            <a:p>
              <a:endParaRPr/>
            </a:p>
          </p:txBody>
        </p:sp>
        <p:sp>
          <p:nvSpPr>
            <p:cNvPr id="154" name="object 154"/>
            <p:cNvSpPr/>
            <p:nvPr/>
          </p:nvSpPr>
          <p:spPr>
            <a:xfrm>
              <a:off x="6951726" y="3836670"/>
              <a:ext cx="44450" cy="70485"/>
            </a:xfrm>
            <a:custGeom>
              <a:avLst/>
              <a:gdLst/>
              <a:ahLst/>
              <a:cxnLst/>
              <a:rect l="l" t="t" r="r" b="b"/>
              <a:pathLst>
                <a:path w="44450" h="70485">
                  <a:moveTo>
                    <a:pt x="0" y="70103"/>
                  </a:moveTo>
                  <a:lnTo>
                    <a:pt x="44196" y="0"/>
                  </a:lnTo>
                </a:path>
              </a:pathLst>
            </a:custGeom>
            <a:ln w="25908">
              <a:solidFill>
                <a:srgbClr val="000000"/>
              </a:solidFill>
            </a:ln>
          </p:spPr>
          <p:txBody>
            <a:bodyPr wrap="square" lIns="0" tIns="0" rIns="0" bIns="0" rtlCol="0"/>
            <a:lstStyle/>
            <a:p>
              <a:endParaRPr/>
            </a:p>
          </p:txBody>
        </p:sp>
        <p:sp>
          <p:nvSpPr>
            <p:cNvPr id="155" name="object 155"/>
            <p:cNvSpPr/>
            <p:nvPr/>
          </p:nvSpPr>
          <p:spPr>
            <a:xfrm>
              <a:off x="6936486" y="3765042"/>
              <a:ext cx="59690" cy="71755"/>
            </a:xfrm>
            <a:custGeom>
              <a:avLst/>
              <a:gdLst/>
              <a:ahLst/>
              <a:cxnLst/>
              <a:rect l="l" t="t" r="r" b="b"/>
              <a:pathLst>
                <a:path w="59690" h="71754">
                  <a:moveTo>
                    <a:pt x="59435" y="71627"/>
                  </a:moveTo>
                  <a:lnTo>
                    <a:pt x="0" y="0"/>
                  </a:lnTo>
                </a:path>
              </a:pathLst>
            </a:custGeom>
            <a:ln w="25908">
              <a:solidFill>
                <a:srgbClr val="000000"/>
              </a:solidFill>
            </a:ln>
          </p:spPr>
          <p:txBody>
            <a:bodyPr wrap="square" lIns="0" tIns="0" rIns="0" bIns="0" rtlCol="0"/>
            <a:lstStyle/>
            <a:p>
              <a:endParaRPr/>
            </a:p>
          </p:txBody>
        </p:sp>
        <p:sp>
          <p:nvSpPr>
            <p:cNvPr id="156" name="object 156"/>
            <p:cNvSpPr/>
            <p:nvPr/>
          </p:nvSpPr>
          <p:spPr>
            <a:xfrm>
              <a:off x="6936486" y="3765042"/>
              <a:ext cx="181610" cy="38100"/>
            </a:xfrm>
            <a:custGeom>
              <a:avLst/>
              <a:gdLst/>
              <a:ahLst/>
              <a:cxnLst/>
              <a:rect l="l" t="t" r="r" b="b"/>
              <a:pathLst>
                <a:path w="181609" h="38100">
                  <a:moveTo>
                    <a:pt x="0" y="0"/>
                  </a:moveTo>
                  <a:lnTo>
                    <a:pt x="181356" y="38099"/>
                  </a:lnTo>
                </a:path>
              </a:pathLst>
            </a:custGeom>
            <a:ln w="25908">
              <a:solidFill>
                <a:srgbClr val="000000"/>
              </a:solidFill>
            </a:ln>
          </p:spPr>
          <p:txBody>
            <a:bodyPr wrap="square" lIns="0" tIns="0" rIns="0" bIns="0" rtlCol="0"/>
            <a:lstStyle/>
            <a:p>
              <a:endParaRPr/>
            </a:p>
          </p:txBody>
        </p:sp>
        <p:sp>
          <p:nvSpPr>
            <p:cNvPr id="157" name="object 157"/>
            <p:cNvSpPr/>
            <p:nvPr/>
          </p:nvSpPr>
          <p:spPr>
            <a:xfrm>
              <a:off x="7184898" y="3463290"/>
              <a:ext cx="43180" cy="67310"/>
            </a:xfrm>
            <a:custGeom>
              <a:avLst/>
              <a:gdLst/>
              <a:ahLst/>
              <a:cxnLst/>
              <a:rect l="l" t="t" r="r" b="b"/>
              <a:pathLst>
                <a:path w="43179" h="67310">
                  <a:moveTo>
                    <a:pt x="42672" y="0"/>
                  </a:moveTo>
                  <a:lnTo>
                    <a:pt x="0" y="67056"/>
                  </a:lnTo>
                </a:path>
              </a:pathLst>
            </a:custGeom>
            <a:ln w="25908">
              <a:solidFill>
                <a:srgbClr val="000000"/>
              </a:solidFill>
            </a:ln>
          </p:spPr>
          <p:txBody>
            <a:bodyPr wrap="square" lIns="0" tIns="0" rIns="0" bIns="0" rtlCol="0"/>
            <a:lstStyle/>
            <a:p>
              <a:endParaRPr/>
            </a:p>
          </p:txBody>
        </p:sp>
        <p:sp>
          <p:nvSpPr>
            <p:cNvPr id="158" name="object 158"/>
            <p:cNvSpPr/>
            <p:nvPr/>
          </p:nvSpPr>
          <p:spPr>
            <a:xfrm>
              <a:off x="6924294" y="3894582"/>
              <a:ext cx="35560" cy="70485"/>
            </a:xfrm>
            <a:custGeom>
              <a:avLst/>
              <a:gdLst/>
              <a:ahLst/>
              <a:cxnLst/>
              <a:rect l="l" t="t" r="r" b="b"/>
              <a:pathLst>
                <a:path w="35559" h="70485">
                  <a:moveTo>
                    <a:pt x="35051" y="0"/>
                  </a:moveTo>
                  <a:lnTo>
                    <a:pt x="0" y="70104"/>
                  </a:lnTo>
                </a:path>
              </a:pathLst>
            </a:custGeom>
            <a:ln w="25907">
              <a:solidFill>
                <a:srgbClr val="000000"/>
              </a:solidFill>
            </a:ln>
          </p:spPr>
          <p:txBody>
            <a:bodyPr wrap="square" lIns="0" tIns="0" rIns="0" bIns="0" rtlCol="0"/>
            <a:lstStyle/>
            <a:p>
              <a:endParaRPr/>
            </a:p>
          </p:txBody>
        </p:sp>
        <p:sp>
          <p:nvSpPr>
            <p:cNvPr id="159" name="object 159"/>
            <p:cNvSpPr/>
            <p:nvPr/>
          </p:nvSpPr>
          <p:spPr>
            <a:xfrm>
              <a:off x="7003542" y="3960114"/>
              <a:ext cx="91440" cy="1905"/>
            </a:xfrm>
            <a:custGeom>
              <a:avLst/>
              <a:gdLst/>
              <a:ahLst/>
              <a:cxnLst/>
              <a:rect l="l" t="t" r="r" b="b"/>
              <a:pathLst>
                <a:path w="91440" h="1904">
                  <a:moveTo>
                    <a:pt x="0" y="0"/>
                  </a:moveTo>
                  <a:lnTo>
                    <a:pt x="91440" y="1524"/>
                  </a:lnTo>
                </a:path>
              </a:pathLst>
            </a:custGeom>
            <a:ln w="25908">
              <a:solidFill>
                <a:srgbClr val="000000"/>
              </a:solidFill>
            </a:ln>
          </p:spPr>
          <p:txBody>
            <a:bodyPr wrap="square" lIns="0" tIns="0" rIns="0" bIns="0" rtlCol="0"/>
            <a:lstStyle/>
            <a:p>
              <a:endParaRPr/>
            </a:p>
          </p:txBody>
        </p:sp>
        <p:sp>
          <p:nvSpPr>
            <p:cNvPr id="160" name="object 160"/>
            <p:cNvSpPr/>
            <p:nvPr/>
          </p:nvSpPr>
          <p:spPr>
            <a:xfrm>
              <a:off x="7094982" y="3882390"/>
              <a:ext cx="45720" cy="79375"/>
            </a:xfrm>
            <a:custGeom>
              <a:avLst/>
              <a:gdLst/>
              <a:ahLst/>
              <a:cxnLst/>
              <a:rect l="l" t="t" r="r" b="b"/>
              <a:pathLst>
                <a:path w="45720" h="79375">
                  <a:moveTo>
                    <a:pt x="0" y="79248"/>
                  </a:moveTo>
                  <a:lnTo>
                    <a:pt x="45720" y="0"/>
                  </a:lnTo>
                </a:path>
              </a:pathLst>
            </a:custGeom>
            <a:ln w="25908">
              <a:solidFill>
                <a:srgbClr val="000000"/>
              </a:solidFill>
            </a:ln>
          </p:spPr>
          <p:txBody>
            <a:bodyPr wrap="square" lIns="0" tIns="0" rIns="0" bIns="0" rtlCol="0"/>
            <a:lstStyle/>
            <a:p>
              <a:endParaRPr/>
            </a:p>
          </p:txBody>
        </p:sp>
        <p:sp>
          <p:nvSpPr>
            <p:cNvPr id="161" name="object 161"/>
            <p:cNvSpPr/>
            <p:nvPr/>
          </p:nvSpPr>
          <p:spPr>
            <a:xfrm>
              <a:off x="7140701" y="3882390"/>
              <a:ext cx="44450" cy="161925"/>
            </a:xfrm>
            <a:custGeom>
              <a:avLst/>
              <a:gdLst/>
              <a:ahLst/>
              <a:cxnLst/>
              <a:rect l="l" t="t" r="r" b="b"/>
              <a:pathLst>
                <a:path w="44450" h="161925">
                  <a:moveTo>
                    <a:pt x="0" y="0"/>
                  </a:moveTo>
                  <a:lnTo>
                    <a:pt x="44196" y="161544"/>
                  </a:lnTo>
                </a:path>
              </a:pathLst>
            </a:custGeom>
            <a:ln w="25908">
              <a:solidFill>
                <a:srgbClr val="000000"/>
              </a:solidFill>
            </a:ln>
          </p:spPr>
          <p:txBody>
            <a:bodyPr wrap="square" lIns="0" tIns="0" rIns="0" bIns="0" rtlCol="0"/>
            <a:lstStyle/>
            <a:p>
              <a:endParaRPr/>
            </a:p>
          </p:txBody>
        </p:sp>
        <p:sp>
          <p:nvSpPr>
            <p:cNvPr id="162" name="object 162"/>
            <p:cNvSpPr/>
            <p:nvPr/>
          </p:nvSpPr>
          <p:spPr>
            <a:xfrm>
              <a:off x="7184898" y="3883914"/>
              <a:ext cx="47625" cy="160020"/>
            </a:xfrm>
            <a:custGeom>
              <a:avLst/>
              <a:gdLst/>
              <a:ahLst/>
              <a:cxnLst/>
              <a:rect l="l" t="t" r="r" b="b"/>
              <a:pathLst>
                <a:path w="47625" h="160020">
                  <a:moveTo>
                    <a:pt x="0" y="160019"/>
                  </a:moveTo>
                  <a:lnTo>
                    <a:pt x="47244" y="0"/>
                  </a:lnTo>
                </a:path>
              </a:pathLst>
            </a:custGeom>
            <a:ln w="25908">
              <a:solidFill>
                <a:srgbClr val="000000"/>
              </a:solidFill>
            </a:ln>
          </p:spPr>
          <p:txBody>
            <a:bodyPr wrap="square" lIns="0" tIns="0" rIns="0" bIns="0" rtlCol="0"/>
            <a:lstStyle/>
            <a:p>
              <a:endParaRPr/>
            </a:p>
          </p:txBody>
        </p:sp>
        <p:sp>
          <p:nvSpPr>
            <p:cNvPr id="163" name="object 163"/>
            <p:cNvSpPr/>
            <p:nvPr/>
          </p:nvSpPr>
          <p:spPr>
            <a:xfrm>
              <a:off x="7232142" y="3883914"/>
              <a:ext cx="44450" cy="160020"/>
            </a:xfrm>
            <a:custGeom>
              <a:avLst/>
              <a:gdLst/>
              <a:ahLst/>
              <a:cxnLst/>
              <a:rect l="l" t="t" r="r" b="b"/>
              <a:pathLst>
                <a:path w="44450" h="160020">
                  <a:moveTo>
                    <a:pt x="0" y="0"/>
                  </a:moveTo>
                  <a:lnTo>
                    <a:pt x="44196" y="160020"/>
                  </a:lnTo>
                </a:path>
              </a:pathLst>
            </a:custGeom>
            <a:ln w="25908">
              <a:solidFill>
                <a:srgbClr val="000000"/>
              </a:solidFill>
            </a:ln>
          </p:spPr>
          <p:txBody>
            <a:bodyPr wrap="square" lIns="0" tIns="0" rIns="0" bIns="0" rtlCol="0"/>
            <a:lstStyle/>
            <a:p>
              <a:endParaRPr/>
            </a:p>
          </p:txBody>
        </p:sp>
        <p:sp>
          <p:nvSpPr>
            <p:cNvPr id="164" name="object 164"/>
            <p:cNvSpPr/>
            <p:nvPr/>
          </p:nvSpPr>
          <p:spPr>
            <a:xfrm>
              <a:off x="7276338" y="3885438"/>
              <a:ext cx="45720" cy="158750"/>
            </a:xfrm>
            <a:custGeom>
              <a:avLst/>
              <a:gdLst/>
              <a:ahLst/>
              <a:cxnLst/>
              <a:rect l="l" t="t" r="r" b="b"/>
              <a:pathLst>
                <a:path w="45720" h="158750">
                  <a:moveTo>
                    <a:pt x="0" y="158495"/>
                  </a:moveTo>
                  <a:lnTo>
                    <a:pt x="45720" y="0"/>
                  </a:lnTo>
                </a:path>
              </a:pathLst>
            </a:custGeom>
            <a:ln w="25908">
              <a:solidFill>
                <a:srgbClr val="000000"/>
              </a:solidFill>
            </a:ln>
          </p:spPr>
          <p:txBody>
            <a:bodyPr wrap="square" lIns="0" tIns="0" rIns="0" bIns="0" rtlCol="0"/>
            <a:lstStyle/>
            <a:p>
              <a:endParaRPr/>
            </a:p>
          </p:txBody>
        </p:sp>
        <p:sp>
          <p:nvSpPr>
            <p:cNvPr id="165" name="object 165"/>
            <p:cNvSpPr/>
            <p:nvPr/>
          </p:nvSpPr>
          <p:spPr>
            <a:xfrm>
              <a:off x="7411973" y="3969258"/>
              <a:ext cx="90170" cy="1905"/>
            </a:xfrm>
            <a:custGeom>
              <a:avLst/>
              <a:gdLst/>
              <a:ahLst/>
              <a:cxnLst/>
              <a:rect l="l" t="t" r="r" b="b"/>
              <a:pathLst>
                <a:path w="90170" h="1904">
                  <a:moveTo>
                    <a:pt x="89916" y="1524"/>
                  </a:moveTo>
                  <a:lnTo>
                    <a:pt x="0" y="0"/>
                  </a:lnTo>
                </a:path>
              </a:pathLst>
            </a:custGeom>
            <a:ln w="25907">
              <a:solidFill>
                <a:srgbClr val="000000"/>
              </a:solidFill>
            </a:ln>
          </p:spPr>
          <p:txBody>
            <a:bodyPr wrap="square" lIns="0" tIns="0" rIns="0" bIns="0" rtlCol="0"/>
            <a:lstStyle/>
            <a:p>
              <a:endParaRPr/>
            </a:p>
          </p:txBody>
        </p:sp>
        <p:sp>
          <p:nvSpPr>
            <p:cNvPr id="166" name="object 166"/>
            <p:cNvSpPr/>
            <p:nvPr/>
          </p:nvSpPr>
          <p:spPr>
            <a:xfrm>
              <a:off x="7364729" y="3969258"/>
              <a:ext cx="47625" cy="81280"/>
            </a:xfrm>
            <a:custGeom>
              <a:avLst/>
              <a:gdLst/>
              <a:ahLst/>
              <a:cxnLst/>
              <a:rect l="l" t="t" r="r" b="b"/>
              <a:pathLst>
                <a:path w="47625" h="81279">
                  <a:moveTo>
                    <a:pt x="47244" y="0"/>
                  </a:moveTo>
                  <a:lnTo>
                    <a:pt x="0" y="80772"/>
                  </a:lnTo>
                </a:path>
              </a:pathLst>
            </a:custGeom>
            <a:ln w="25908">
              <a:solidFill>
                <a:srgbClr val="000000"/>
              </a:solidFill>
            </a:ln>
          </p:spPr>
          <p:txBody>
            <a:bodyPr wrap="square" lIns="0" tIns="0" rIns="0" bIns="0" rtlCol="0"/>
            <a:lstStyle/>
            <a:p>
              <a:endParaRPr/>
            </a:p>
          </p:txBody>
        </p:sp>
        <p:sp>
          <p:nvSpPr>
            <p:cNvPr id="167" name="object 167"/>
            <p:cNvSpPr/>
            <p:nvPr/>
          </p:nvSpPr>
          <p:spPr>
            <a:xfrm>
              <a:off x="7322058" y="3885438"/>
              <a:ext cx="43180" cy="165100"/>
            </a:xfrm>
            <a:custGeom>
              <a:avLst/>
              <a:gdLst/>
              <a:ahLst/>
              <a:cxnLst/>
              <a:rect l="l" t="t" r="r" b="b"/>
              <a:pathLst>
                <a:path w="43179" h="165100">
                  <a:moveTo>
                    <a:pt x="42672" y="164592"/>
                  </a:moveTo>
                  <a:lnTo>
                    <a:pt x="0" y="0"/>
                  </a:lnTo>
                </a:path>
              </a:pathLst>
            </a:custGeom>
            <a:ln w="25908">
              <a:solidFill>
                <a:srgbClr val="000000"/>
              </a:solidFill>
            </a:ln>
          </p:spPr>
          <p:txBody>
            <a:bodyPr wrap="square" lIns="0" tIns="0" rIns="0" bIns="0" rtlCol="0"/>
            <a:lstStyle/>
            <a:p>
              <a:endParaRPr/>
            </a:p>
          </p:txBody>
        </p:sp>
        <p:sp>
          <p:nvSpPr>
            <p:cNvPr id="168" name="object 168"/>
            <p:cNvSpPr/>
            <p:nvPr/>
          </p:nvSpPr>
          <p:spPr>
            <a:xfrm>
              <a:off x="6924294" y="3960114"/>
              <a:ext cx="91440" cy="1905"/>
            </a:xfrm>
            <a:custGeom>
              <a:avLst/>
              <a:gdLst/>
              <a:ahLst/>
              <a:cxnLst/>
              <a:rect l="l" t="t" r="r" b="b"/>
              <a:pathLst>
                <a:path w="91440" h="1904">
                  <a:moveTo>
                    <a:pt x="91440" y="0"/>
                  </a:moveTo>
                  <a:lnTo>
                    <a:pt x="0" y="1524"/>
                  </a:lnTo>
                </a:path>
              </a:pathLst>
            </a:custGeom>
            <a:ln w="25908">
              <a:solidFill>
                <a:srgbClr val="000000"/>
              </a:solidFill>
            </a:ln>
          </p:spPr>
          <p:txBody>
            <a:bodyPr wrap="square" lIns="0" tIns="0" rIns="0" bIns="0" rtlCol="0"/>
            <a:lstStyle/>
            <a:p>
              <a:endParaRPr/>
            </a:p>
          </p:txBody>
        </p:sp>
        <p:sp>
          <p:nvSpPr>
            <p:cNvPr id="169" name="object 169"/>
            <p:cNvSpPr/>
            <p:nvPr/>
          </p:nvSpPr>
          <p:spPr>
            <a:xfrm>
              <a:off x="7485126" y="3969258"/>
              <a:ext cx="90170" cy="1905"/>
            </a:xfrm>
            <a:custGeom>
              <a:avLst/>
              <a:gdLst/>
              <a:ahLst/>
              <a:cxnLst/>
              <a:rect l="l" t="t" r="r" b="b"/>
              <a:pathLst>
                <a:path w="90170" h="1904">
                  <a:moveTo>
                    <a:pt x="89916" y="0"/>
                  </a:moveTo>
                  <a:lnTo>
                    <a:pt x="0" y="1524"/>
                  </a:lnTo>
                </a:path>
              </a:pathLst>
            </a:custGeom>
            <a:ln w="25907">
              <a:solidFill>
                <a:srgbClr val="000000"/>
              </a:solidFill>
            </a:ln>
          </p:spPr>
          <p:txBody>
            <a:bodyPr wrap="square" lIns="0" tIns="0" rIns="0" bIns="0" rtlCol="0"/>
            <a:lstStyle/>
            <a:p>
              <a:endParaRPr/>
            </a:p>
          </p:txBody>
        </p:sp>
        <p:sp>
          <p:nvSpPr>
            <p:cNvPr id="170" name="object 170"/>
            <p:cNvSpPr/>
            <p:nvPr/>
          </p:nvSpPr>
          <p:spPr>
            <a:xfrm>
              <a:off x="6912100" y="3946307"/>
              <a:ext cx="27305" cy="26034"/>
            </a:xfrm>
            <a:custGeom>
              <a:avLst/>
              <a:gdLst/>
              <a:ahLst/>
              <a:cxnLst/>
              <a:rect l="l" t="t" r="r" b="b"/>
              <a:pathLst>
                <a:path w="27304" h="26035">
                  <a:moveTo>
                    <a:pt x="13284" y="0"/>
                  </a:moveTo>
                  <a:lnTo>
                    <a:pt x="2006" y="6781"/>
                  </a:lnTo>
                  <a:lnTo>
                    <a:pt x="0" y="13792"/>
                  </a:lnTo>
                  <a:lnTo>
                    <a:pt x="3162" y="19050"/>
                  </a:lnTo>
                  <a:lnTo>
                    <a:pt x="6324" y="24307"/>
                  </a:lnTo>
                  <a:lnTo>
                    <a:pt x="13449" y="25831"/>
                  </a:lnTo>
                  <a:lnTo>
                    <a:pt x="24726" y="19050"/>
                  </a:lnTo>
                  <a:lnTo>
                    <a:pt x="26733" y="12052"/>
                  </a:lnTo>
                  <a:lnTo>
                    <a:pt x="20408" y="1524"/>
                  </a:lnTo>
                  <a:lnTo>
                    <a:pt x="13284" y="0"/>
                  </a:lnTo>
                  <a:close/>
                </a:path>
              </a:pathLst>
            </a:custGeom>
            <a:solidFill>
              <a:srgbClr val="608FFC"/>
            </a:solidFill>
          </p:spPr>
          <p:txBody>
            <a:bodyPr wrap="square" lIns="0" tIns="0" rIns="0" bIns="0" rtlCol="0"/>
            <a:lstStyle/>
            <a:p>
              <a:endParaRPr/>
            </a:p>
          </p:txBody>
        </p:sp>
        <p:sp>
          <p:nvSpPr>
            <p:cNvPr id="171" name="object 171"/>
            <p:cNvSpPr/>
            <p:nvPr/>
          </p:nvSpPr>
          <p:spPr>
            <a:xfrm>
              <a:off x="6912100" y="3946307"/>
              <a:ext cx="27305" cy="26034"/>
            </a:xfrm>
            <a:custGeom>
              <a:avLst/>
              <a:gdLst/>
              <a:ahLst/>
              <a:cxnLst/>
              <a:rect l="l" t="t" r="r" b="b"/>
              <a:pathLst>
                <a:path w="27304" h="26035">
                  <a:moveTo>
                    <a:pt x="3162" y="19050"/>
                  </a:moveTo>
                  <a:lnTo>
                    <a:pt x="0" y="13792"/>
                  </a:lnTo>
                  <a:lnTo>
                    <a:pt x="2006" y="6781"/>
                  </a:lnTo>
                  <a:lnTo>
                    <a:pt x="7645" y="3390"/>
                  </a:lnTo>
                  <a:lnTo>
                    <a:pt x="13284" y="0"/>
                  </a:lnTo>
                  <a:lnTo>
                    <a:pt x="20408" y="1524"/>
                  </a:lnTo>
                  <a:lnTo>
                    <a:pt x="23571" y="6781"/>
                  </a:lnTo>
                  <a:lnTo>
                    <a:pt x="26733" y="12052"/>
                  </a:lnTo>
                  <a:lnTo>
                    <a:pt x="24726" y="19050"/>
                  </a:lnTo>
                  <a:lnTo>
                    <a:pt x="19088" y="22440"/>
                  </a:lnTo>
                  <a:lnTo>
                    <a:pt x="13449" y="25831"/>
                  </a:lnTo>
                  <a:lnTo>
                    <a:pt x="6324" y="24307"/>
                  </a:lnTo>
                  <a:lnTo>
                    <a:pt x="3162" y="19050"/>
                  </a:lnTo>
                  <a:close/>
                </a:path>
              </a:pathLst>
            </a:custGeom>
            <a:ln w="12700">
              <a:solidFill>
                <a:srgbClr val="000000"/>
              </a:solidFill>
            </a:ln>
          </p:spPr>
          <p:txBody>
            <a:bodyPr wrap="square" lIns="0" tIns="0" rIns="0" bIns="0" rtlCol="0"/>
            <a:lstStyle/>
            <a:p>
              <a:endParaRPr/>
            </a:p>
          </p:txBody>
        </p:sp>
        <p:sp>
          <p:nvSpPr>
            <p:cNvPr id="172" name="object 172"/>
            <p:cNvSpPr/>
            <p:nvPr/>
          </p:nvSpPr>
          <p:spPr>
            <a:xfrm>
              <a:off x="7214184" y="3455553"/>
              <a:ext cx="26034" cy="23495"/>
            </a:xfrm>
            <a:custGeom>
              <a:avLst/>
              <a:gdLst/>
              <a:ahLst/>
              <a:cxnLst/>
              <a:rect l="l" t="t" r="r" b="b"/>
              <a:pathLst>
                <a:path w="26034" h="23495">
                  <a:moveTo>
                    <a:pt x="13639" y="0"/>
                  </a:moveTo>
                  <a:lnTo>
                    <a:pt x="2374" y="6769"/>
                  </a:lnTo>
                  <a:lnTo>
                    <a:pt x="0" y="13169"/>
                  </a:lnTo>
                  <a:lnTo>
                    <a:pt x="2705" y="17678"/>
                  </a:lnTo>
                  <a:lnTo>
                    <a:pt x="5410" y="22186"/>
                  </a:lnTo>
                  <a:lnTo>
                    <a:pt x="12179" y="23101"/>
                  </a:lnTo>
                  <a:lnTo>
                    <a:pt x="23456" y="16319"/>
                  </a:lnTo>
                  <a:lnTo>
                    <a:pt x="25831" y="9918"/>
                  </a:lnTo>
                  <a:lnTo>
                    <a:pt x="20408" y="901"/>
                  </a:lnTo>
                  <a:lnTo>
                    <a:pt x="13639" y="0"/>
                  </a:lnTo>
                  <a:close/>
                </a:path>
              </a:pathLst>
            </a:custGeom>
            <a:solidFill>
              <a:srgbClr val="608FFC"/>
            </a:solidFill>
          </p:spPr>
          <p:txBody>
            <a:bodyPr wrap="square" lIns="0" tIns="0" rIns="0" bIns="0" rtlCol="0"/>
            <a:lstStyle/>
            <a:p>
              <a:endParaRPr/>
            </a:p>
          </p:txBody>
        </p:sp>
        <p:sp>
          <p:nvSpPr>
            <p:cNvPr id="173" name="object 173"/>
            <p:cNvSpPr/>
            <p:nvPr/>
          </p:nvSpPr>
          <p:spPr>
            <a:xfrm>
              <a:off x="7214184" y="3455554"/>
              <a:ext cx="26034" cy="23495"/>
            </a:xfrm>
            <a:custGeom>
              <a:avLst/>
              <a:gdLst/>
              <a:ahLst/>
              <a:cxnLst/>
              <a:rect l="l" t="t" r="r" b="b"/>
              <a:pathLst>
                <a:path w="26034" h="23495">
                  <a:moveTo>
                    <a:pt x="2705" y="17678"/>
                  </a:moveTo>
                  <a:lnTo>
                    <a:pt x="0" y="13169"/>
                  </a:lnTo>
                  <a:lnTo>
                    <a:pt x="2374" y="6769"/>
                  </a:lnTo>
                  <a:lnTo>
                    <a:pt x="8000" y="3378"/>
                  </a:lnTo>
                  <a:lnTo>
                    <a:pt x="13639" y="0"/>
                  </a:lnTo>
                  <a:lnTo>
                    <a:pt x="20408" y="901"/>
                  </a:lnTo>
                  <a:lnTo>
                    <a:pt x="23113" y="5410"/>
                  </a:lnTo>
                  <a:lnTo>
                    <a:pt x="25831" y="9918"/>
                  </a:lnTo>
                  <a:lnTo>
                    <a:pt x="23456" y="16319"/>
                  </a:lnTo>
                  <a:lnTo>
                    <a:pt x="17818" y="19710"/>
                  </a:lnTo>
                  <a:lnTo>
                    <a:pt x="12179" y="23101"/>
                  </a:lnTo>
                  <a:lnTo>
                    <a:pt x="5410" y="22186"/>
                  </a:lnTo>
                  <a:lnTo>
                    <a:pt x="2705" y="17678"/>
                  </a:lnTo>
                  <a:close/>
                </a:path>
              </a:pathLst>
            </a:custGeom>
            <a:ln w="12700">
              <a:solidFill>
                <a:srgbClr val="000000"/>
              </a:solidFill>
            </a:ln>
          </p:spPr>
          <p:txBody>
            <a:bodyPr wrap="square" lIns="0" tIns="0" rIns="0" bIns="0" rtlCol="0"/>
            <a:lstStyle/>
            <a:p>
              <a:endParaRPr/>
            </a:p>
          </p:txBody>
        </p:sp>
        <p:sp>
          <p:nvSpPr>
            <p:cNvPr id="174" name="object 174"/>
            <p:cNvSpPr/>
            <p:nvPr/>
          </p:nvSpPr>
          <p:spPr>
            <a:xfrm>
              <a:off x="7561846" y="3958791"/>
              <a:ext cx="26034" cy="23495"/>
            </a:xfrm>
            <a:custGeom>
              <a:avLst/>
              <a:gdLst/>
              <a:ahLst/>
              <a:cxnLst/>
              <a:rect l="l" t="t" r="r" b="b"/>
              <a:pathLst>
                <a:path w="26034" h="23495">
                  <a:moveTo>
                    <a:pt x="13639" y="0"/>
                  </a:moveTo>
                  <a:lnTo>
                    <a:pt x="2374" y="6769"/>
                  </a:lnTo>
                  <a:lnTo>
                    <a:pt x="0" y="13169"/>
                  </a:lnTo>
                  <a:lnTo>
                    <a:pt x="2705" y="17678"/>
                  </a:lnTo>
                  <a:lnTo>
                    <a:pt x="5410" y="22186"/>
                  </a:lnTo>
                  <a:lnTo>
                    <a:pt x="12179" y="23101"/>
                  </a:lnTo>
                  <a:lnTo>
                    <a:pt x="23456" y="16319"/>
                  </a:lnTo>
                  <a:lnTo>
                    <a:pt x="25831" y="9918"/>
                  </a:lnTo>
                  <a:lnTo>
                    <a:pt x="20408" y="901"/>
                  </a:lnTo>
                  <a:lnTo>
                    <a:pt x="13639" y="0"/>
                  </a:lnTo>
                  <a:close/>
                </a:path>
              </a:pathLst>
            </a:custGeom>
            <a:solidFill>
              <a:srgbClr val="608FFC"/>
            </a:solidFill>
          </p:spPr>
          <p:txBody>
            <a:bodyPr wrap="square" lIns="0" tIns="0" rIns="0" bIns="0" rtlCol="0"/>
            <a:lstStyle/>
            <a:p>
              <a:endParaRPr/>
            </a:p>
          </p:txBody>
        </p:sp>
        <p:sp>
          <p:nvSpPr>
            <p:cNvPr id="175" name="object 175"/>
            <p:cNvSpPr/>
            <p:nvPr/>
          </p:nvSpPr>
          <p:spPr>
            <a:xfrm>
              <a:off x="7561846" y="3958791"/>
              <a:ext cx="26034" cy="23495"/>
            </a:xfrm>
            <a:custGeom>
              <a:avLst/>
              <a:gdLst/>
              <a:ahLst/>
              <a:cxnLst/>
              <a:rect l="l" t="t" r="r" b="b"/>
              <a:pathLst>
                <a:path w="26034" h="23495">
                  <a:moveTo>
                    <a:pt x="2705" y="17678"/>
                  </a:moveTo>
                  <a:lnTo>
                    <a:pt x="0" y="13169"/>
                  </a:lnTo>
                  <a:lnTo>
                    <a:pt x="2374" y="6769"/>
                  </a:lnTo>
                  <a:lnTo>
                    <a:pt x="8000" y="3378"/>
                  </a:lnTo>
                  <a:lnTo>
                    <a:pt x="13639" y="0"/>
                  </a:lnTo>
                  <a:lnTo>
                    <a:pt x="20408" y="901"/>
                  </a:lnTo>
                  <a:lnTo>
                    <a:pt x="23113" y="5410"/>
                  </a:lnTo>
                  <a:lnTo>
                    <a:pt x="25831" y="9918"/>
                  </a:lnTo>
                  <a:lnTo>
                    <a:pt x="23456" y="16319"/>
                  </a:lnTo>
                  <a:lnTo>
                    <a:pt x="17818" y="19710"/>
                  </a:lnTo>
                  <a:lnTo>
                    <a:pt x="12179" y="23101"/>
                  </a:lnTo>
                  <a:lnTo>
                    <a:pt x="5410" y="22186"/>
                  </a:lnTo>
                  <a:lnTo>
                    <a:pt x="2705" y="17678"/>
                  </a:lnTo>
                  <a:close/>
                </a:path>
              </a:pathLst>
            </a:custGeom>
            <a:ln w="12700">
              <a:solidFill>
                <a:srgbClr val="000000"/>
              </a:solidFill>
            </a:ln>
          </p:spPr>
          <p:txBody>
            <a:bodyPr wrap="square" lIns="0" tIns="0" rIns="0" bIns="0" rtlCol="0"/>
            <a:lstStyle/>
            <a:p>
              <a:endParaRPr/>
            </a:p>
          </p:txBody>
        </p:sp>
        <p:sp>
          <p:nvSpPr>
            <p:cNvPr id="176" name="object 176"/>
            <p:cNvSpPr/>
            <p:nvPr/>
          </p:nvSpPr>
          <p:spPr>
            <a:xfrm>
              <a:off x="6776466" y="3821430"/>
              <a:ext cx="132715" cy="137160"/>
            </a:xfrm>
            <a:custGeom>
              <a:avLst/>
              <a:gdLst/>
              <a:ahLst/>
              <a:cxnLst/>
              <a:rect l="l" t="t" r="r" b="b"/>
              <a:pathLst>
                <a:path w="132715" h="137160">
                  <a:moveTo>
                    <a:pt x="132588" y="137160"/>
                  </a:moveTo>
                  <a:lnTo>
                    <a:pt x="0" y="0"/>
                  </a:lnTo>
                </a:path>
              </a:pathLst>
            </a:custGeom>
            <a:ln w="50292">
              <a:solidFill>
                <a:srgbClr val="000000"/>
              </a:solidFill>
            </a:ln>
          </p:spPr>
          <p:txBody>
            <a:bodyPr wrap="square" lIns="0" tIns="0" rIns="0" bIns="0" rtlCol="0"/>
            <a:lstStyle/>
            <a:p>
              <a:endParaRPr/>
            </a:p>
          </p:txBody>
        </p:sp>
        <p:pic>
          <p:nvPicPr>
            <p:cNvPr id="177" name="object 177"/>
            <p:cNvPicPr/>
            <p:nvPr/>
          </p:nvPicPr>
          <p:blipFill>
            <a:blip r:embed="rId5" cstate="print"/>
            <a:stretch>
              <a:fillRect/>
            </a:stretch>
          </p:blipFill>
          <p:spPr>
            <a:xfrm>
              <a:off x="4390644" y="3102864"/>
              <a:ext cx="76200" cy="65532"/>
            </a:xfrm>
            <a:prstGeom prst="rect">
              <a:avLst/>
            </a:prstGeom>
          </p:spPr>
        </p:pic>
        <p:pic>
          <p:nvPicPr>
            <p:cNvPr id="178" name="object 178"/>
            <p:cNvPicPr/>
            <p:nvPr/>
          </p:nvPicPr>
          <p:blipFill>
            <a:blip r:embed="rId6" cstate="print"/>
            <a:stretch>
              <a:fillRect/>
            </a:stretch>
          </p:blipFill>
          <p:spPr>
            <a:xfrm>
              <a:off x="5300472" y="3813048"/>
              <a:ext cx="76200" cy="67055"/>
            </a:xfrm>
            <a:prstGeom prst="rect">
              <a:avLst/>
            </a:prstGeom>
          </p:spPr>
        </p:pic>
        <p:pic>
          <p:nvPicPr>
            <p:cNvPr id="179" name="object 179"/>
            <p:cNvPicPr/>
            <p:nvPr/>
          </p:nvPicPr>
          <p:blipFill>
            <a:blip r:embed="rId7" cstate="print"/>
            <a:stretch>
              <a:fillRect/>
            </a:stretch>
          </p:blipFill>
          <p:spPr>
            <a:xfrm>
              <a:off x="4398264" y="4523232"/>
              <a:ext cx="76200" cy="65531"/>
            </a:xfrm>
            <a:prstGeom prst="rect">
              <a:avLst/>
            </a:prstGeom>
          </p:spPr>
        </p:pic>
      </p:grpSp>
      <p:sp>
        <p:nvSpPr>
          <p:cNvPr id="180" name="object 180"/>
          <p:cNvSpPr txBox="1">
            <a:spLocks noGrp="1"/>
          </p:cNvSpPr>
          <p:nvPr>
            <p:ph type="title"/>
          </p:nvPr>
        </p:nvSpPr>
        <p:spPr>
          <a:xfrm>
            <a:off x="2059685" y="98640"/>
            <a:ext cx="6691027" cy="690574"/>
          </a:xfrm>
          <a:prstGeom prst="rect">
            <a:avLst/>
          </a:prstGeom>
        </p:spPr>
        <p:txBody>
          <a:bodyPr vert="horz" wrap="square" lIns="0" tIns="13335" rIns="0" bIns="0" rtlCol="0">
            <a:spAutoFit/>
          </a:bodyPr>
          <a:lstStyle/>
          <a:p>
            <a:pPr marL="12700">
              <a:lnSpc>
                <a:spcPct val="100000"/>
              </a:lnSpc>
              <a:spcBef>
                <a:spcPts val="105"/>
              </a:spcBef>
              <a:tabLst>
                <a:tab pos="1523365" algn="l"/>
              </a:tabLst>
            </a:pPr>
            <a:r>
              <a:rPr dirty="0"/>
              <a:t>Step</a:t>
            </a:r>
            <a:r>
              <a:rPr spc="-30" dirty="0"/>
              <a:t> </a:t>
            </a:r>
            <a:r>
              <a:rPr spc="-25" dirty="0"/>
              <a:t>2: </a:t>
            </a:r>
            <a:r>
              <a:rPr dirty="0"/>
              <a:t>Draw</a:t>
            </a:r>
            <a:r>
              <a:rPr spc="-40" dirty="0"/>
              <a:t> </a:t>
            </a:r>
            <a:r>
              <a:rPr dirty="0"/>
              <a:t>Diagram</a:t>
            </a:r>
            <a:r>
              <a:rPr spc="-45" dirty="0"/>
              <a:t> </a:t>
            </a:r>
            <a:r>
              <a:rPr spc="-20" dirty="0"/>
              <a:t>for...</a:t>
            </a:r>
          </a:p>
        </p:txBody>
      </p:sp>
      <p:sp>
        <p:nvSpPr>
          <p:cNvPr id="183" name="Footer Placeholder 182">
            <a:extLst>
              <a:ext uri="{FF2B5EF4-FFF2-40B4-BE49-F238E27FC236}">
                <a16:creationId xmlns:a16="http://schemas.microsoft.com/office/drawing/2014/main" id="{F2D16CA4-0BE1-D31B-033F-6F9E86913093}"/>
              </a:ext>
            </a:extLst>
          </p:cNvPr>
          <p:cNvSpPr>
            <a:spLocks noGrp="1"/>
          </p:cNvSpPr>
          <p:nvPr>
            <p:ph type="ftr" sz="quarter" idx="3"/>
          </p:nvPr>
        </p:nvSpPr>
        <p:spPr/>
        <p:txBody>
          <a:bodyPr/>
          <a:lstStyle/>
          <a:p>
            <a:r>
              <a:rPr lang="en-US"/>
              <a:t>tescometering.com</a:t>
            </a:r>
            <a:endParaRPr lang="en-US" dirty="0"/>
          </a:p>
        </p:txBody>
      </p:sp>
      <p:sp>
        <p:nvSpPr>
          <p:cNvPr id="182" name="object 182"/>
          <p:cNvSpPr txBox="1">
            <a:spLocks noGrp="1"/>
          </p:cNvSpPr>
          <p:nvPr>
            <p:ph type="sldNum" sz="quarter" idx="4"/>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46</a:t>
            </a:fld>
            <a:endParaRPr spc="-25" dirty="0"/>
          </a:p>
        </p:txBody>
      </p:sp>
      <p:sp>
        <p:nvSpPr>
          <p:cNvPr id="181" name="object 181"/>
          <p:cNvSpPr txBox="1"/>
          <p:nvPr/>
        </p:nvSpPr>
        <p:spPr>
          <a:xfrm>
            <a:off x="4443128" y="6370970"/>
            <a:ext cx="269240" cy="222885"/>
          </a:xfrm>
          <a:prstGeom prst="rect">
            <a:avLst/>
          </a:prstGeom>
        </p:spPr>
        <p:txBody>
          <a:bodyPr vert="horz" wrap="square" lIns="0" tIns="0" rIns="0" bIns="0" rtlCol="0">
            <a:spAutoFit/>
          </a:bodyPr>
          <a:lstStyle/>
          <a:p>
            <a:pPr marL="38100">
              <a:lnSpc>
                <a:spcPts val="1630"/>
              </a:lnSpc>
            </a:pPr>
            <a:fld id="{81D60167-4931-47E6-BA6A-407CBD079E47}" type="slidenum">
              <a:rPr sz="1400" spc="-25" dirty="0">
                <a:latin typeface="Times New Roman"/>
                <a:cs typeface="Times New Roman"/>
              </a:rPr>
              <a:t>46</a:t>
            </a:fld>
            <a:endParaRPr sz="1400">
              <a:latin typeface="Times New Roman"/>
              <a:cs typeface="Times New Roman"/>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84532" y="188295"/>
            <a:ext cx="8154766" cy="567463"/>
          </a:xfrm>
          <a:prstGeom prst="rect">
            <a:avLst/>
          </a:prstGeom>
        </p:spPr>
        <p:txBody>
          <a:bodyPr vert="horz" wrap="square" lIns="0" tIns="13335" rIns="0" bIns="0" rtlCol="0">
            <a:spAutoFit/>
          </a:bodyPr>
          <a:lstStyle/>
          <a:p>
            <a:pPr marL="12700">
              <a:lnSpc>
                <a:spcPct val="100000"/>
              </a:lnSpc>
              <a:spcBef>
                <a:spcPts val="105"/>
              </a:spcBef>
              <a:tabLst>
                <a:tab pos="1523365" algn="l"/>
              </a:tabLst>
            </a:pPr>
            <a:r>
              <a:rPr sz="3600" dirty="0"/>
              <a:t>Step</a:t>
            </a:r>
            <a:r>
              <a:rPr sz="3600" spc="-30" dirty="0"/>
              <a:t> </a:t>
            </a:r>
            <a:r>
              <a:rPr sz="3600" spc="-25" dirty="0"/>
              <a:t>3:</a:t>
            </a:r>
            <a:r>
              <a:rPr sz="3600" dirty="0"/>
              <a:t> Draw</a:t>
            </a:r>
            <a:r>
              <a:rPr sz="3600" spc="-45" dirty="0"/>
              <a:t> </a:t>
            </a:r>
            <a:r>
              <a:rPr sz="3600" dirty="0"/>
              <a:t>and</a:t>
            </a:r>
            <a:r>
              <a:rPr sz="3600" spc="-45" dirty="0"/>
              <a:t> </a:t>
            </a:r>
            <a:r>
              <a:rPr sz="3600" dirty="0"/>
              <a:t>Label</a:t>
            </a:r>
            <a:r>
              <a:rPr sz="3600" spc="-15" dirty="0"/>
              <a:t> </a:t>
            </a:r>
            <a:r>
              <a:rPr sz="3600" dirty="0"/>
              <a:t>all</a:t>
            </a:r>
            <a:r>
              <a:rPr sz="3600" spc="-30" dirty="0"/>
              <a:t> </a:t>
            </a:r>
            <a:r>
              <a:rPr sz="3600" dirty="0"/>
              <a:t>Line</a:t>
            </a:r>
            <a:r>
              <a:rPr sz="3600" spc="-20" dirty="0"/>
              <a:t> </a:t>
            </a:r>
            <a:r>
              <a:rPr sz="3600" spc="-10" dirty="0"/>
              <a:t>Currents</a:t>
            </a:r>
          </a:p>
        </p:txBody>
      </p:sp>
      <p:sp>
        <p:nvSpPr>
          <p:cNvPr id="197" name="Footer Placeholder 196">
            <a:extLst>
              <a:ext uri="{FF2B5EF4-FFF2-40B4-BE49-F238E27FC236}">
                <a16:creationId xmlns:a16="http://schemas.microsoft.com/office/drawing/2014/main" id="{BDCA6D85-7F70-099E-E7A9-0A51B2887A52}"/>
              </a:ext>
            </a:extLst>
          </p:cNvPr>
          <p:cNvSpPr>
            <a:spLocks noGrp="1"/>
          </p:cNvSpPr>
          <p:nvPr>
            <p:ph type="ftr" sz="quarter" idx="3"/>
          </p:nvPr>
        </p:nvSpPr>
        <p:spPr/>
        <p:txBody>
          <a:bodyPr/>
          <a:lstStyle/>
          <a:p>
            <a:r>
              <a:rPr lang="en-US"/>
              <a:t>tescometering.com</a:t>
            </a:r>
            <a:endParaRPr lang="en-US" dirty="0"/>
          </a:p>
        </p:txBody>
      </p:sp>
      <p:sp>
        <p:nvSpPr>
          <p:cNvPr id="196" name="object 196"/>
          <p:cNvSpPr txBox="1">
            <a:spLocks noGrp="1"/>
          </p:cNvSpPr>
          <p:nvPr>
            <p:ph type="sldNum" sz="quarter" idx="4"/>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47</a:t>
            </a:fld>
            <a:endParaRPr spc="-25" dirty="0"/>
          </a:p>
        </p:txBody>
      </p:sp>
      <p:sp>
        <p:nvSpPr>
          <p:cNvPr id="3" name="object 3"/>
          <p:cNvSpPr txBox="1"/>
          <p:nvPr/>
        </p:nvSpPr>
        <p:spPr>
          <a:xfrm>
            <a:off x="765175" y="1397317"/>
            <a:ext cx="6238875" cy="976630"/>
          </a:xfrm>
          <a:prstGeom prst="rect">
            <a:avLst/>
          </a:prstGeom>
        </p:spPr>
        <p:txBody>
          <a:bodyPr vert="horz" wrap="square" lIns="0" tIns="12700" rIns="0" bIns="0" rtlCol="0">
            <a:spAutoFit/>
          </a:bodyPr>
          <a:lstStyle/>
          <a:p>
            <a:pPr marL="12700">
              <a:lnSpc>
                <a:spcPct val="100000"/>
              </a:lnSpc>
              <a:spcBef>
                <a:spcPts val="100"/>
              </a:spcBef>
              <a:tabLst>
                <a:tab pos="3669665" algn="l"/>
                <a:tab pos="5498465" algn="l"/>
              </a:tabLst>
            </a:pPr>
            <a:r>
              <a:rPr sz="2400" b="1" spc="-10" dirty="0">
                <a:latin typeface="Arial"/>
                <a:cs typeface="Arial"/>
              </a:rPr>
              <a:t>Power</a:t>
            </a:r>
            <a:r>
              <a:rPr sz="2400" b="1" dirty="0">
                <a:latin typeface="Arial"/>
                <a:cs typeface="Arial"/>
              </a:rPr>
              <a:t>	</a:t>
            </a:r>
            <a:r>
              <a:rPr sz="2400" b="1" spc="-10" dirty="0">
                <a:latin typeface="Arial"/>
                <a:cs typeface="Arial"/>
              </a:rPr>
              <a:t>Meter</a:t>
            </a:r>
            <a:r>
              <a:rPr sz="2400" b="1" dirty="0">
                <a:latin typeface="Arial"/>
                <a:cs typeface="Arial"/>
              </a:rPr>
              <a:t>	</a:t>
            </a:r>
            <a:r>
              <a:rPr sz="2400" b="1" spc="-20" dirty="0">
                <a:latin typeface="Arial"/>
                <a:cs typeface="Arial"/>
              </a:rPr>
              <a:t>Load</a:t>
            </a:r>
            <a:endParaRPr sz="2400">
              <a:latin typeface="Arial"/>
              <a:cs typeface="Arial"/>
            </a:endParaRPr>
          </a:p>
          <a:p>
            <a:pPr marL="12700">
              <a:lnSpc>
                <a:spcPct val="100000"/>
              </a:lnSpc>
              <a:spcBef>
                <a:spcPts val="1725"/>
              </a:spcBef>
            </a:pPr>
            <a:r>
              <a:rPr sz="2400" b="1" spc="-10" dirty="0">
                <a:latin typeface="Arial"/>
                <a:cs typeface="Arial"/>
              </a:rPr>
              <a:t>Transformer</a:t>
            </a:r>
            <a:endParaRPr sz="2400">
              <a:latin typeface="Arial"/>
              <a:cs typeface="Arial"/>
            </a:endParaRPr>
          </a:p>
        </p:txBody>
      </p:sp>
      <p:grpSp>
        <p:nvGrpSpPr>
          <p:cNvPr id="4" name="object 4"/>
          <p:cNvGrpSpPr/>
          <p:nvPr/>
        </p:nvGrpSpPr>
        <p:grpSpPr>
          <a:xfrm>
            <a:off x="1766061" y="2813050"/>
            <a:ext cx="5842000" cy="2100580"/>
            <a:chOff x="1766061" y="2813050"/>
            <a:chExt cx="5842000" cy="2100580"/>
          </a:xfrm>
        </p:grpSpPr>
        <p:sp>
          <p:nvSpPr>
            <p:cNvPr id="5" name="object 5"/>
            <p:cNvSpPr/>
            <p:nvPr/>
          </p:nvSpPr>
          <p:spPr>
            <a:xfrm>
              <a:off x="1791461" y="4389882"/>
              <a:ext cx="2179320" cy="3175"/>
            </a:xfrm>
            <a:custGeom>
              <a:avLst/>
              <a:gdLst/>
              <a:ahLst/>
              <a:cxnLst/>
              <a:rect l="l" t="t" r="r" b="b"/>
              <a:pathLst>
                <a:path w="2179320" h="3175">
                  <a:moveTo>
                    <a:pt x="0" y="0"/>
                  </a:moveTo>
                  <a:lnTo>
                    <a:pt x="2179320" y="3048"/>
                  </a:lnTo>
                </a:path>
              </a:pathLst>
            </a:custGeom>
            <a:ln w="50292">
              <a:solidFill>
                <a:srgbClr val="000000"/>
              </a:solidFill>
            </a:ln>
          </p:spPr>
          <p:txBody>
            <a:bodyPr wrap="square" lIns="0" tIns="0" rIns="0" bIns="0" rtlCol="0"/>
            <a:lstStyle/>
            <a:p>
              <a:endParaRPr/>
            </a:p>
          </p:txBody>
        </p:sp>
        <p:sp>
          <p:nvSpPr>
            <p:cNvPr id="6" name="object 6"/>
            <p:cNvSpPr/>
            <p:nvPr/>
          </p:nvSpPr>
          <p:spPr>
            <a:xfrm>
              <a:off x="3961638" y="3841241"/>
              <a:ext cx="0" cy="548640"/>
            </a:xfrm>
            <a:custGeom>
              <a:avLst/>
              <a:gdLst/>
              <a:ahLst/>
              <a:cxnLst/>
              <a:rect l="l" t="t" r="r" b="b"/>
              <a:pathLst>
                <a:path h="548639">
                  <a:moveTo>
                    <a:pt x="0" y="548640"/>
                  </a:moveTo>
                  <a:lnTo>
                    <a:pt x="0" y="0"/>
                  </a:lnTo>
                </a:path>
              </a:pathLst>
            </a:custGeom>
            <a:ln w="50292">
              <a:solidFill>
                <a:srgbClr val="000000"/>
              </a:solidFill>
            </a:ln>
          </p:spPr>
          <p:txBody>
            <a:bodyPr wrap="square" lIns="0" tIns="0" rIns="0" bIns="0" rtlCol="0"/>
            <a:lstStyle/>
            <a:p>
              <a:endParaRPr/>
            </a:p>
          </p:txBody>
        </p:sp>
        <p:sp>
          <p:nvSpPr>
            <p:cNvPr id="7" name="object 7"/>
            <p:cNvSpPr/>
            <p:nvPr/>
          </p:nvSpPr>
          <p:spPr>
            <a:xfrm>
              <a:off x="3950969" y="3842766"/>
              <a:ext cx="2825750" cy="3175"/>
            </a:xfrm>
            <a:custGeom>
              <a:avLst/>
              <a:gdLst/>
              <a:ahLst/>
              <a:cxnLst/>
              <a:rect l="l" t="t" r="r" b="b"/>
              <a:pathLst>
                <a:path w="2825750" h="3175">
                  <a:moveTo>
                    <a:pt x="0" y="3048"/>
                  </a:moveTo>
                  <a:lnTo>
                    <a:pt x="2825496" y="0"/>
                  </a:lnTo>
                </a:path>
              </a:pathLst>
            </a:custGeom>
            <a:ln w="50292">
              <a:solidFill>
                <a:srgbClr val="000000"/>
              </a:solidFill>
            </a:ln>
          </p:spPr>
          <p:txBody>
            <a:bodyPr wrap="square" lIns="0" tIns="0" rIns="0" bIns="0" rtlCol="0"/>
            <a:lstStyle/>
            <a:p>
              <a:endParaRPr/>
            </a:p>
          </p:txBody>
        </p:sp>
        <p:sp>
          <p:nvSpPr>
            <p:cNvPr id="8" name="object 8"/>
            <p:cNvSpPr/>
            <p:nvPr/>
          </p:nvSpPr>
          <p:spPr>
            <a:xfrm>
              <a:off x="3259073" y="4557522"/>
              <a:ext cx="1325880" cy="3175"/>
            </a:xfrm>
            <a:custGeom>
              <a:avLst/>
              <a:gdLst/>
              <a:ahLst/>
              <a:cxnLst/>
              <a:rect l="l" t="t" r="r" b="b"/>
              <a:pathLst>
                <a:path w="1325879" h="3175">
                  <a:moveTo>
                    <a:pt x="0" y="0"/>
                  </a:moveTo>
                  <a:lnTo>
                    <a:pt x="1325880" y="3048"/>
                  </a:lnTo>
                </a:path>
              </a:pathLst>
            </a:custGeom>
            <a:ln w="50292">
              <a:solidFill>
                <a:srgbClr val="000000"/>
              </a:solidFill>
            </a:ln>
          </p:spPr>
          <p:txBody>
            <a:bodyPr wrap="square" lIns="0" tIns="0" rIns="0" bIns="0" rtlCol="0"/>
            <a:lstStyle/>
            <a:p>
              <a:endParaRPr/>
            </a:p>
          </p:txBody>
        </p:sp>
        <p:sp>
          <p:nvSpPr>
            <p:cNvPr id="9" name="object 9"/>
            <p:cNvSpPr/>
            <p:nvPr/>
          </p:nvSpPr>
          <p:spPr>
            <a:xfrm>
              <a:off x="4593335" y="4559807"/>
              <a:ext cx="137160" cy="0"/>
            </a:xfrm>
            <a:custGeom>
              <a:avLst/>
              <a:gdLst/>
              <a:ahLst/>
              <a:cxnLst/>
              <a:rect l="l" t="t" r="r" b="b"/>
              <a:pathLst>
                <a:path w="137160">
                  <a:moveTo>
                    <a:pt x="0" y="0"/>
                  </a:moveTo>
                  <a:lnTo>
                    <a:pt x="137160" y="0"/>
                  </a:lnTo>
                </a:path>
              </a:pathLst>
            </a:custGeom>
            <a:ln w="76200">
              <a:solidFill>
                <a:srgbClr val="000000"/>
              </a:solidFill>
            </a:ln>
          </p:spPr>
          <p:txBody>
            <a:bodyPr wrap="square" lIns="0" tIns="0" rIns="0" bIns="0" rtlCol="0"/>
            <a:lstStyle/>
            <a:p>
              <a:endParaRPr/>
            </a:p>
          </p:txBody>
        </p:sp>
        <p:sp>
          <p:nvSpPr>
            <p:cNvPr id="10" name="object 10"/>
            <p:cNvSpPr/>
            <p:nvPr/>
          </p:nvSpPr>
          <p:spPr>
            <a:xfrm>
              <a:off x="4719827" y="4448555"/>
              <a:ext cx="132715" cy="128270"/>
            </a:xfrm>
            <a:custGeom>
              <a:avLst/>
              <a:gdLst/>
              <a:ahLst/>
              <a:cxnLst/>
              <a:rect l="l" t="t" r="r" b="b"/>
              <a:pathLst>
                <a:path w="132714" h="128270">
                  <a:moveTo>
                    <a:pt x="0" y="128016"/>
                  </a:moveTo>
                  <a:lnTo>
                    <a:pt x="132588" y="0"/>
                  </a:lnTo>
                </a:path>
              </a:pathLst>
            </a:custGeom>
            <a:ln w="76200">
              <a:solidFill>
                <a:srgbClr val="000000"/>
              </a:solidFill>
            </a:ln>
          </p:spPr>
          <p:txBody>
            <a:bodyPr wrap="square" lIns="0" tIns="0" rIns="0" bIns="0" rtlCol="0"/>
            <a:lstStyle/>
            <a:p>
              <a:endParaRPr/>
            </a:p>
          </p:txBody>
        </p:sp>
        <p:sp>
          <p:nvSpPr>
            <p:cNvPr id="11" name="object 11"/>
            <p:cNvSpPr/>
            <p:nvPr/>
          </p:nvSpPr>
          <p:spPr>
            <a:xfrm>
              <a:off x="4850891" y="4448555"/>
              <a:ext cx="201295" cy="224154"/>
            </a:xfrm>
            <a:custGeom>
              <a:avLst/>
              <a:gdLst/>
              <a:ahLst/>
              <a:cxnLst/>
              <a:rect l="l" t="t" r="r" b="b"/>
              <a:pathLst>
                <a:path w="201295" h="224154">
                  <a:moveTo>
                    <a:pt x="0" y="0"/>
                  </a:moveTo>
                  <a:lnTo>
                    <a:pt x="201168" y="224028"/>
                  </a:lnTo>
                </a:path>
              </a:pathLst>
            </a:custGeom>
            <a:ln w="76200">
              <a:solidFill>
                <a:srgbClr val="000000"/>
              </a:solidFill>
            </a:ln>
          </p:spPr>
          <p:txBody>
            <a:bodyPr wrap="square" lIns="0" tIns="0" rIns="0" bIns="0" rtlCol="0"/>
            <a:lstStyle/>
            <a:p>
              <a:endParaRPr/>
            </a:p>
          </p:txBody>
        </p:sp>
        <p:sp>
          <p:nvSpPr>
            <p:cNvPr id="12" name="object 12"/>
            <p:cNvSpPr/>
            <p:nvPr/>
          </p:nvSpPr>
          <p:spPr>
            <a:xfrm>
              <a:off x="5167883" y="4559807"/>
              <a:ext cx="160020" cy="0"/>
            </a:xfrm>
            <a:custGeom>
              <a:avLst/>
              <a:gdLst/>
              <a:ahLst/>
              <a:cxnLst/>
              <a:rect l="l" t="t" r="r" b="b"/>
              <a:pathLst>
                <a:path w="160020">
                  <a:moveTo>
                    <a:pt x="160020" y="0"/>
                  </a:moveTo>
                  <a:lnTo>
                    <a:pt x="0" y="0"/>
                  </a:lnTo>
                </a:path>
              </a:pathLst>
            </a:custGeom>
            <a:ln w="76200">
              <a:solidFill>
                <a:srgbClr val="000000"/>
              </a:solidFill>
            </a:ln>
          </p:spPr>
          <p:txBody>
            <a:bodyPr wrap="square" lIns="0" tIns="0" rIns="0" bIns="0" rtlCol="0"/>
            <a:lstStyle/>
            <a:p>
              <a:endParaRPr/>
            </a:p>
          </p:txBody>
        </p:sp>
        <p:sp>
          <p:nvSpPr>
            <p:cNvPr id="13" name="object 13"/>
            <p:cNvSpPr/>
            <p:nvPr/>
          </p:nvSpPr>
          <p:spPr>
            <a:xfrm>
              <a:off x="5052059" y="4538472"/>
              <a:ext cx="134620" cy="134620"/>
            </a:xfrm>
            <a:custGeom>
              <a:avLst/>
              <a:gdLst/>
              <a:ahLst/>
              <a:cxnLst/>
              <a:rect l="l" t="t" r="r" b="b"/>
              <a:pathLst>
                <a:path w="134620" h="134620">
                  <a:moveTo>
                    <a:pt x="134112" y="0"/>
                  </a:moveTo>
                  <a:lnTo>
                    <a:pt x="0" y="134112"/>
                  </a:lnTo>
                </a:path>
              </a:pathLst>
            </a:custGeom>
            <a:ln w="76200">
              <a:solidFill>
                <a:srgbClr val="000000"/>
              </a:solidFill>
            </a:ln>
          </p:spPr>
          <p:txBody>
            <a:bodyPr wrap="square" lIns="0" tIns="0" rIns="0" bIns="0" rtlCol="0"/>
            <a:lstStyle/>
            <a:p>
              <a:endParaRPr/>
            </a:p>
          </p:txBody>
        </p:sp>
        <p:pic>
          <p:nvPicPr>
            <p:cNvPr id="14" name="object 14"/>
            <p:cNvPicPr/>
            <p:nvPr/>
          </p:nvPicPr>
          <p:blipFill>
            <a:blip r:embed="rId3" cstate="print"/>
            <a:stretch>
              <a:fillRect/>
            </a:stretch>
          </p:blipFill>
          <p:spPr>
            <a:xfrm>
              <a:off x="4650485" y="4145280"/>
              <a:ext cx="496824" cy="184404"/>
            </a:xfrm>
            <a:prstGeom prst="rect">
              <a:avLst/>
            </a:prstGeom>
          </p:spPr>
        </p:pic>
        <p:sp>
          <p:nvSpPr>
            <p:cNvPr id="15" name="object 15"/>
            <p:cNvSpPr/>
            <p:nvPr/>
          </p:nvSpPr>
          <p:spPr>
            <a:xfrm>
              <a:off x="5331714" y="4557522"/>
              <a:ext cx="2251075" cy="0"/>
            </a:xfrm>
            <a:custGeom>
              <a:avLst/>
              <a:gdLst/>
              <a:ahLst/>
              <a:cxnLst/>
              <a:rect l="l" t="t" r="r" b="b"/>
              <a:pathLst>
                <a:path w="2251075">
                  <a:moveTo>
                    <a:pt x="0" y="0"/>
                  </a:moveTo>
                  <a:lnTo>
                    <a:pt x="2250948" y="0"/>
                  </a:lnTo>
                </a:path>
              </a:pathLst>
            </a:custGeom>
            <a:ln w="50292">
              <a:solidFill>
                <a:srgbClr val="000000"/>
              </a:solidFill>
            </a:ln>
          </p:spPr>
          <p:txBody>
            <a:bodyPr wrap="square" lIns="0" tIns="0" rIns="0" bIns="0" rtlCol="0"/>
            <a:lstStyle/>
            <a:p>
              <a:endParaRPr/>
            </a:p>
          </p:txBody>
        </p:sp>
        <p:sp>
          <p:nvSpPr>
            <p:cNvPr id="16" name="object 16"/>
            <p:cNvSpPr/>
            <p:nvPr/>
          </p:nvSpPr>
          <p:spPr>
            <a:xfrm>
              <a:off x="2503169" y="3129534"/>
              <a:ext cx="1993900" cy="5080"/>
            </a:xfrm>
            <a:custGeom>
              <a:avLst/>
              <a:gdLst/>
              <a:ahLst/>
              <a:cxnLst/>
              <a:rect l="l" t="t" r="r" b="b"/>
              <a:pathLst>
                <a:path w="1993900" h="5080">
                  <a:moveTo>
                    <a:pt x="0" y="0"/>
                  </a:moveTo>
                  <a:lnTo>
                    <a:pt x="1993392" y="4572"/>
                  </a:lnTo>
                </a:path>
              </a:pathLst>
            </a:custGeom>
            <a:ln w="50292">
              <a:solidFill>
                <a:srgbClr val="000000"/>
              </a:solidFill>
            </a:ln>
          </p:spPr>
          <p:txBody>
            <a:bodyPr wrap="square" lIns="0" tIns="0" rIns="0" bIns="0" rtlCol="0"/>
            <a:lstStyle/>
            <a:p>
              <a:endParaRPr/>
            </a:p>
          </p:txBody>
        </p:sp>
        <p:sp>
          <p:nvSpPr>
            <p:cNvPr id="17" name="object 17"/>
            <p:cNvSpPr/>
            <p:nvPr/>
          </p:nvSpPr>
          <p:spPr>
            <a:xfrm>
              <a:off x="4497323" y="3136391"/>
              <a:ext cx="139065" cy="0"/>
            </a:xfrm>
            <a:custGeom>
              <a:avLst/>
              <a:gdLst/>
              <a:ahLst/>
              <a:cxnLst/>
              <a:rect l="l" t="t" r="r" b="b"/>
              <a:pathLst>
                <a:path w="139064">
                  <a:moveTo>
                    <a:pt x="0" y="0"/>
                  </a:moveTo>
                  <a:lnTo>
                    <a:pt x="138684" y="0"/>
                  </a:lnTo>
                </a:path>
              </a:pathLst>
            </a:custGeom>
            <a:ln w="76200">
              <a:solidFill>
                <a:srgbClr val="000000"/>
              </a:solidFill>
            </a:ln>
          </p:spPr>
          <p:txBody>
            <a:bodyPr wrap="square" lIns="0" tIns="0" rIns="0" bIns="0" rtlCol="0"/>
            <a:lstStyle/>
            <a:p>
              <a:endParaRPr/>
            </a:p>
          </p:txBody>
        </p:sp>
        <p:sp>
          <p:nvSpPr>
            <p:cNvPr id="18" name="object 18"/>
            <p:cNvSpPr/>
            <p:nvPr/>
          </p:nvSpPr>
          <p:spPr>
            <a:xfrm>
              <a:off x="4623816" y="3025140"/>
              <a:ext cx="135890" cy="129539"/>
            </a:xfrm>
            <a:custGeom>
              <a:avLst/>
              <a:gdLst/>
              <a:ahLst/>
              <a:cxnLst/>
              <a:rect l="l" t="t" r="r" b="b"/>
              <a:pathLst>
                <a:path w="135889" h="129539">
                  <a:moveTo>
                    <a:pt x="0" y="129539"/>
                  </a:moveTo>
                  <a:lnTo>
                    <a:pt x="135636" y="0"/>
                  </a:lnTo>
                </a:path>
              </a:pathLst>
            </a:custGeom>
            <a:ln w="76200">
              <a:solidFill>
                <a:srgbClr val="000000"/>
              </a:solidFill>
            </a:ln>
          </p:spPr>
          <p:txBody>
            <a:bodyPr wrap="square" lIns="0" tIns="0" rIns="0" bIns="0" rtlCol="0"/>
            <a:lstStyle/>
            <a:p>
              <a:endParaRPr/>
            </a:p>
          </p:txBody>
        </p:sp>
        <p:sp>
          <p:nvSpPr>
            <p:cNvPr id="19" name="object 19"/>
            <p:cNvSpPr/>
            <p:nvPr/>
          </p:nvSpPr>
          <p:spPr>
            <a:xfrm>
              <a:off x="4757927" y="3025140"/>
              <a:ext cx="200025" cy="224154"/>
            </a:xfrm>
            <a:custGeom>
              <a:avLst/>
              <a:gdLst/>
              <a:ahLst/>
              <a:cxnLst/>
              <a:rect l="l" t="t" r="r" b="b"/>
              <a:pathLst>
                <a:path w="200025" h="224155">
                  <a:moveTo>
                    <a:pt x="0" y="0"/>
                  </a:moveTo>
                  <a:lnTo>
                    <a:pt x="199644" y="224028"/>
                  </a:lnTo>
                </a:path>
              </a:pathLst>
            </a:custGeom>
            <a:ln w="76200">
              <a:solidFill>
                <a:srgbClr val="000000"/>
              </a:solidFill>
            </a:ln>
          </p:spPr>
          <p:txBody>
            <a:bodyPr wrap="square" lIns="0" tIns="0" rIns="0" bIns="0" rtlCol="0"/>
            <a:lstStyle/>
            <a:p>
              <a:endParaRPr/>
            </a:p>
          </p:txBody>
        </p:sp>
        <p:sp>
          <p:nvSpPr>
            <p:cNvPr id="20" name="object 20"/>
            <p:cNvSpPr/>
            <p:nvPr/>
          </p:nvSpPr>
          <p:spPr>
            <a:xfrm>
              <a:off x="5071871" y="3136391"/>
              <a:ext cx="160020" cy="0"/>
            </a:xfrm>
            <a:custGeom>
              <a:avLst/>
              <a:gdLst/>
              <a:ahLst/>
              <a:cxnLst/>
              <a:rect l="l" t="t" r="r" b="b"/>
              <a:pathLst>
                <a:path w="160020">
                  <a:moveTo>
                    <a:pt x="160020" y="0"/>
                  </a:moveTo>
                  <a:lnTo>
                    <a:pt x="0" y="0"/>
                  </a:lnTo>
                </a:path>
              </a:pathLst>
            </a:custGeom>
            <a:ln w="76200">
              <a:solidFill>
                <a:srgbClr val="000000"/>
              </a:solidFill>
            </a:ln>
          </p:spPr>
          <p:txBody>
            <a:bodyPr wrap="square" lIns="0" tIns="0" rIns="0" bIns="0" rtlCol="0"/>
            <a:lstStyle/>
            <a:p>
              <a:endParaRPr/>
            </a:p>
          </p:txBody>
        </p:sp>
        <p:sp>
          <p:nvSpPr>
            <p:cNvPr id="21" name="object 21"/>
            <p:cNvSpPr/>
            <p:nvPr/>
          </p:nvSpPr>
          <p:spPr>
            <a:xfrm>
              <a:off x="4957572" y="3119627"/>
              <a:ext cx="135890" cy="129539"/>
            </a:xfrm>
            <a:custGeom>
              <a:avLst/>
              <a:gdLst/>
              <a:ahLst/>
              <a:cxnLst/>
              <a:rect l="l" t="t" r="r" b="b"/>
              <a:pathLst>
                <a:path w="135889" h="129539">
                  <a:moveTo>
                    <a:pt x="135636" y="0"/>
                  </a:moveTo>
                  <a:lnTo>
                    <a:pt x="0" y="129539"/>
                  </a:lnTo>
                </a:path>
              </a:pathLst>
            </a:custGeom>
            <a:ln w="76200">
              <a:solidFill>
                <a:srgbClr val="000000"/>
              </a:solidFill>
            </a:ln>
          </p:spPr>
          <p:txBody>
            <a:bodyPr wrap="square" lIns="0" tIns="0" rIns="0" bIns="0" rtlCol="0"/>
            <a:lstStyle/>
            <a:p>
              <a:endParaRPr/>
            </a:p>
          </p:txBody>
        </p:sp>
        <p:sp>
          <p:nvSpPr>
            <p:cNvPr id="22" name="object 22"/>
            <p:cNvSpPr/>
            <p:nvPr/>
          </p:nvSpPr>
          <p:spPr>
            <a:xfrm>
              <a:off x="5247894" y="3129534"/>
              <a:ext cx="1986280" cy="5080"/>
            </a:xfrm>
            <a:custGeom>
              <a:avLst/>
              <a:gdLst/>
              <a:ahLst/>
              <a:cxnLst/>
              <a:rect l="l" t="t" r="r" b="b"/>
              <a:pathLst>
                <a:path w="1986279" h="5080">
                  <a:moveTo>
                    <a:pt x="0" y="4572"/>
                  </a:moveTo>
                  <a:lnTo>
                    <a:pt x="1985772" y="0"/>
                  </a:lnTo>
                </a:path>
              </a:pathLst>
            </a:custGeom>
            <a:ln w="50292">
              <a:solidFill>
                <a:srgbClr val="000000"/>
              </a:solidFill>
            </a:ln>
          </p:spPr>
          <p:txBody>
            <a:bodyPr wrap="square" lIns="0" tIns="0" rIns="0" bIns="0" rtlCol="0"/>
            <a:lstStyle/>
            <a:p>
              <a:endParaRPr/>
            </a:p>
          </p:txBody>
        </p:sp>
        <p:sp>
          <p:nvSpPr>
            <p:cNvPr id="23" name="object 23"/>
            <p:cNvSpPr/>
            <p:nvPr/>
          </p:nvSpPr>
          <p:spPr>
            <a:xfrm>
              <a:off x="4435601" y="3137154"/>
              <a:ext cx="0" cy="312420"/>
            </a:xfrm>
            <a:custGeom>
              <a:avLst/>
              <a:gdLst/>
              <a:ahLst/>
              <a:cxnLst/>
              <a:rect l="l" t="t" r="r" b="b"/>
              <a:pathLst>
                <a:path h="312420">
                  <a:moveTo>
                    <a:pt x="0" y="0"/>
                  </a:moveTo>
                  <a:lnTo>
                    <a:pt x="0" y="312420"/>
                  </a:lnTo>
                </a:path>
              </a:pathLst>
            </a:custGeom>
            <a:ln w="25908">
              <a:solidFill>
                <a:srgbClr val="000000"/>
              </a:solidFill>
            </a:ln>
          </p:spPr>
          <p:txBody>
            <a:bodyPr wrap="square" lIns="0" tIns="0" rIns="0" bIns="0" rtlCol="0"/>
            <a:lstStyle/>
            <a:p>
              <a:endParaRPr/>
            </a:p>
          </p:txBody>
        </p:sp>
        <p:pic>
          <p:nvPicPr>
            <p:cNvPr id="24" name="object 24"/>
            <p:cNvPicPr/>
            <p:nvPr/>
          </p:nvPicPr>
          <p:blipFill>
            <a:blip r:embed="rId4" cstate="print"/>
            <a:stretch>
              <a:fillRect/>
            </a:stretch>
          </p:blipFill>
          <p:spPr>
            <a:xfrm>
              <a:off x="4644389" y="3361944"/>
              <a:ext cx="496824" cy="182879"/>
            </a:xfrm>
            <a:prstGeom prst="rect">
              <a:avLst/>
            </a:prstGeom>
          </p:spPr>
        </p:pic>
        <p:sp>
          <p:nvSpPr>
            <p:cNvPr id="25" name="object 25"/>
            <p:cNvSpPr/>
            <p:nvPr/>
          </p:nvSpPr>
          <p:spPr>
            <a:xfrm>
              <a:off x="4434077" y="3452622"/>
              <a:ext cx="212090" cy="3175"/>
            </a:xfrm>
            <a:custGeom>
              <a:avLst/>
              <a:gdLst/>
              <a:ahLst/>
              <a:cxnLst/>
              <a:rect l="l" t="t" r="r" b="b"/>
              <a:pathLst>
                <a:path w="212089" h="3175">
                  <a:moveTo>
                    <a:pt x="0" y="0"/>
                  </a:moveTo>
                  <a:lnTo>
                    <a:pt x="211836" y="3048"/>
                  </a:lnTo>
                </a:path>
              </a:pathLst>
            </a:custGeom>
            <a:ln w="25908">
              <a:solidFill>
                <a:srgbClr val="000000"/>
              </a:solidFill>
            </a:ln>
          </p:spPr>
          <p:txBody>
            <a:bodyPr wrap="square" lIns="0" tIns="0" rIns="0" bIns="0" rtlCol="0"/>
            <a:lstStyle/>
            <a:p>
              <a:endParaRPr/>
            </a:p>
          </p:txBody>
        </p:sp>
        <p:sp>
          <p:nvSpPr>
            <p:cNvPr id="26" name="object 26"/>
            <p:cNvSpPr/>
            <p:nvPr/>
          </p:nvSpPr>
          <p:spPr>
            <a:xfrm>
              <a:off x="5139690" y="3455669"/>
              <a:ext cx="203200" cy="0"/>
            </a:xfrm>
            <a:custGeom>
              <a:avLst/>
              <a:gdLst/>
              <a:ahLst/>
              <a:cxnLst/>
              <a:rect l="l" t="t" r="r" b="b"/>
              <a:pathLst>
                <a:path w="203200">
                  <a:moveTo>
                    <a:pt x="0" y="0"/>
                  </a:moveTo>
                  <a:lnTo>
                    <a:pt x="202692" y="0"/>
                  </a:lnTo>
                </a:path>
              </a:pathLst>
            </a:custGeom>
            <a:ln w="25908">
              <a:solidFill>
                <a:srgbClr val="000000"/>
              </a:solidFill>
            </a:ln>
          </p:spPr>
          <p:txBody>
            <a:bodyPr wrap="square" lIns="0" tIns="0" rIns="0" bIns="0" rtlCol="0"/>
            <a:lstStyle/>
            <a:p>
              <a:endParaRPr/>
            </a:p>
          </p:txBody>
        </p:sp>
        <p:sp>
          <p:nvSpPr>
            <p:cNvPr id="27" name="object 27"/>
            <p:cNvSpPr/>
            <p:nvPr/>
          </p:nvSpPr>
          <p:spPr>
            <a:xfrm>
              <a:off x="5342382" y="3458718"/>
              <a:ext cx="0" cy="387350"/>
            </a:xfrm>
            <a:custGeom>
              <a:avLst/>
              <a:gdLst/>
              <a:ahLst/>
              <a:cxnLst/>
              <a:rect l="l" t="t" r="r" b="b"/>
              <a:pathLst>
                <a:path h="387350">
                  <a:moveTo>
                    <a:pt x="0" y="0"/>
                  </a:moveTo>
                  <a:lnTo>
                    <a:pt x="0" y="387096"/>
                  </a:lnTo>
                </a:path>
              </a:pathLst>
            </a:custGeom>
            <a:ln w="25908">
              <a:solidFill>
                <a:srgbClr val="000000"/>
              </a:solidFill>
            </a:ln>
          </p:spPr>
          <p:txBody>
            <a:bodyPr wrap="square" lIns="0" tIns="0" rIns="0" bIns="0" rtlCol="0"/>
            <a:lstStyle/>
            <a:p>
              <a:endParaRPr/>
            </a:p>
          </p:txBody>
        </p:sp>
        <p:sp>
          <p:nvSpPr>
            <p:cNvPr id="28" name="object 28"/>
            <p:cNvSpPr/>
            <p:nvPr/>
          </p:nvSpPr>
          <p:spPr>
            <a:xfrm>
              <a:off x="5139690" y="4235958"/>
              <a:ext cx="203200" cy="0"/>
            </a:xfrm>
            <a:custGeom>
              <a:avLst/>
              <a:gdLst/>
              <a:ahLst/>
              <a:cxnLst/>
              <a:rect l="l" t="t" r="r" b="b"/>
              <a:pathLst>
                <a:path w="203200">
                  <a:moveTo>
                    <a:pt x="0" y="0"/>
                  </a:moveTo>
                  <a:lnTo>
                    <a:pt x="202692" y="0"/>
                  </a:lnTo>
                </a:path>
              </a:pathLst>
            </a:custGeom>
            <a:ln w="25908">
              <a:solidFill>
                <a:srgbClr val="000000"/>
              </a:solidFill>
            </a:ln>
          </p:spPr>
          <p:txBody>
            <a:bodyPr wrap="square" lIns="0" tIns="0" rIns="0" bIns="0" rtlCol="0"/>
            <a:lstStyle/>
            <a:p>
              <a:endParaRPr/>
            </a:p>
          </p:txBody>
        </p:sp>
        <p:sp>
          <p:nvSpPr>
            <p:cNvPr id="29" name="object 29"/>
            <p:cNvSpPr/>
            <p:nvPr/>
          </p:nvSpPr>
          <p:spPr>
            <a:xfrm>
              <a:off x="5342382" y="3845813"/>
              <a:ext cx="0" cy="386080"/>
            </a:xfrm>
            <a:custGeom>
              <a:avLst/>
              <a:gdLst/>
              <a:ahLst/>
              <a:cxnLst/>
              <a:rect l="l" t="t" r="r" b="b"/>
              <a:pathLst>
                <a:path h="386079">
                  <a:moveTo>
                    <a:pt x="0" y="385572"/>
                  </a:moveTo>
                  <a:lnTo>
                    <a:pt x="0" y="0"/>
                  </a:lnTo>
                </a:path>
              </a:pathLst>
            </a:custGeom>
            <a:ln w="25908">
              <a:solidFill>
                <a:srgbClr val="000000"/>
              </a:solidFill>
            </a:ln>
          </p:spPr>
          <p:txBody>
            <a:bodyPr wrap="square" lIns="0" tIns="0" rIns="0" bIns="0" rtlCol="0"/>
            <a:lstStyle/>
            <a:p>
              <a:endParaRPr/>
            </a:p>
          </p:txBody>
        </p:sp>
        <p:sp>
          <p:nvSpPr>
            <p:cNvPr id="30" name="object 30"/>
            <p:cNvSpPr/>
            <p:nvPr/>
          </p:nvSpPr>
          <p:spPr>
            <a:xfrm>
              <a:off x="4432554" y="4237482"/>
              <a:ext cx="0" cy="318770"/>
            </a:xfrm>
            <a:custGeom>
              <a:avLst/>
              <a:gdLst/>
              <a:ahLst/>
              <a:cxnLst/>
              <a:rect l="l" t="t" r="r" b="b"/>
              <a:pathLst>
                <a:path h="318770">
                  <a:moveTo>
                    <a:pt x="0" y="318515"/>
                  </a:moveTo>
                  <a:lnTo>
                    <a:pt x="0" y="0"/>
                  </a:lnTo>
                </a:path>
              </a:pathLst>
            </a:custGeom>
            <a:ln w="25908">
              <a:solidFill>
                <a:srgbClr val="000000"/>
              </a:solidFill>
            </a:ln>
          </p:spPr>
          <p:txBody>
            <a:bodyPr wrap="square" lIns="0" tIns="0" rIns="0" bIns="0" rtlCol="0"/>
            <a:lstStyle/>
            <a:p>
              <a:endParaRPr/>
            </a:p>
          </p:txBody>
        </p:sp>
        <p:sp>
          <p:nvSpPr>
            <p:cNvPr id="31" name="object 31"/>
            <p:cNvSpPr/>
            <p:nvPr/>
          </p:nvSpPr>
          <p:spPr>
            <a:xfrm>
              <a:off x="4432554" y="4237482"/>
              <a:ext cx="215265" cy="0"/>
            </a:xfrm>
            <a:custGeom>
              <a:avLst/>
              <a:gdLst/>
              <a:ahLst/>
              <a:cxnLst/>
              <a:rect l="l" t="t" r="r" b="b"/>
              <a:pathLst>
                <a:path w="215264">
                  <a:moveTo>
                    <a:pt x="0" y="0"/>
                  </a:moveTo>
                  <a:lnTo>
                    <a:pt x="214884" y="0"/>
                  </a:lnTo>
                </a:path>
              </a:pathLst>
            </a:custGeom>
            <a:ln w="25908">
              <a:solidFill>
                <a:srgbClr val="000000"/>
              </a:solidFill>
            </a:ln>
          </p:spPr>
          <p:txBody>
            <a:bodyPr wrap="square" lIns="0" tIns="0" rIns="0" bIns="0" rtlCol="0"/>
            <a:lstStyle/>
            <a:p>
              <a:endParaRPr/>
            </a:p>
          </p:txBody>
        </p:sp>
        <p:sp>
          <p:nvSpPr>
            <p:cNvPr id="32" name="object 32"/>
            <p:cNvSpPr/>
            <p:nvPr/>
          </p:nvSpPr>
          <p:spPr>
            <a:xfrm>
              <a:off x="7232141" y="3121913"/>
              <a:ext cx="1905" cy="358140"/>
            </a:xfrm>
            <a:custGeom>
              <a:avLst/>
              <a:gdLst/>
              <a:ahLst/>
              <a:cxnLst/>
              <a:rect l="l" t="t" r="r" b="b"/>
              <a:pathLst>
                <a:path w="1904" h="358139">
                  <a:moveTo>
                    <a:pt x="1524" y="0"/>
                  </a:moveTo>
                  <a:lnTo>
                    <a:pt x="0" y="358140"/>
                  </a:lnTo>
                </a:path>
              </a:pathLst>
            </a:custGeom>
            <a:ln w="50292">
              <a:solidFill>
                <a:srgbClr val="000000"/>
              </a:solidFill>
            </a:ln>
          </p:spPr>
          <p:txBody>
            <a:bodyPr wrap="square" lIns="0" tIns="0" rIns="0" bIns="0" rtlCol="0"/>
            <a:lstStyle/>
            <a:p>
              <a:endParaRPr/>
            </a:p>
          </p:txBody>
        </p:sp>
        <p:sp>
          <p:nvSpPr>
            <p:cNvPr id="33" name="object 33"/>
            <p:cNvSpPr/>
            <p:nvPr/>
          </p:nvSpPr>
          <p:spPr>
            <a:xfrm>
              <a:off x="4172711" y="2819400"/>
              <a:ext cx="1363980" cy="2087880"/>
            </a:xfrm>
            <a:custGeom>
              <a:avLst/>
              <a:gdLst/>
              <a:ahLst/>
              <a:cxnLst/>
              <a:rect l="l" t="t" r="r" b="b"/>
              <a:pathLst>
                <a:path w="1363979" h="2087879">
                  <a:moveTo>
                    <a:pt x="0" y="0"/>
                  </a:moveTo>
                  <a:lnTo>
                    <a:pt x="1363980" y="0"/>
                  </a:lnTo>
                  <a:lnTo>
                    <a:pt x="1363980" y="2087880"/>
                  </a:lnTo>
                  <a:lnTo>
                    <a:pt x="0" y="2087880"/>
                  </a:lnTo>
                  <a:lnTo>
                    <a:pt x="0" y="0"/>
                  </a:lnTo>
                  <a:close/>
                </a:path>
              </a:pathLst>
            </a:custGeom>
            <a:ln w="12192">
              <a:solidFill>
                <a:srgbClr val="000000"/>
              </a:solidFill>
              <a:prstDash val="lgDash"/>
            </a:ln>
          </p:spPr>
          <p:txBody>
            <a:bodyPr wrap="square" lIns="0" tIns="0" rIns="0" bIns="0" rtlCol="0"/>
            <a:lstStyle/>
            <a:p>
              <a:endParaRPr/>
            </a:p>
          </p:txBody>
        </p:sp>
        <p:sp>
          <p:nvSpPr>
            <p:cNvPr id="34" name="object 34"/>
            <p:cNvSpPr/>
            <p:nvPr/>
          </p:nvSpPr>
          <p:spPr>
            <a:xfrm>
              <a:off x="7579614" y="4005833"/>
              <a:ext cx="0" cy="556260"/>
            </a:xfrm>
            <a:custGeom>
              <a:avLst/>
              <a:gdLst/>
              <a:ahLst/>
              <a:cxnLst/>
              <a:rect l="l" t="t" r="r" b="b"/>
              <a:pathLst>
                <a:path h="556260">
                  <a:moveTo>
                    <a:pt x="0" y="0"/>
                  </a:moveTo>
                  <a:lnTo>
                    <a:pt x="0" y="556260"/>
                  </a:lnTo>
                </a:path>
              </a:pathLst>
            </a:custGeom>
            <a:ln w="50292">
              <a:solidFill>
                <a:srgbClr val="000000"/>
              </a:solidFill>
            </a:ln>
          </p:spPr>
          <p:txBody>
            <a:bodyPr wrap="square" lIns="0" tIns="0" rIns="0" bIns="0" rtlCol="0"/>
            <a:lstStyle/>
            <a:p>
              <a:endParaRPr/>
            </a:p>
          </p:txBody>
        </p:sp>
        <p:sp>
          <p:nvSpPr>
            <p:cNvPr id="35" name="object 35"/>
            <p:cNvSpPr/>
            <p:nvPr/>
          </p:nvSpPr>
          <p:spPr>
            <a:xfrm>
              <a:off x="3213353" y="3025902"/>
              <a:ext cx="607695" cy="0"/>
            </a:xfrm>
            <a:custGeom>
              <a:avLst/>
              <a:gdLst/>
              <a:ahLst/>
              <a:cxnLst/>
              <a:rect l="l" t="t" r="r" b="b"/>
              <a:pathLst>
                <a:path w="607695">
                  <a:moveTo>
                    <a:pt x="0" y="0"/>
                  </a:moveTo>
                  <a:lnTo>
                    <a:pt x="607314" y="0"/>
                  </a:lnTo>
                </a:path>
              </a:pathLst>
            </a:custGeom>
            <a:ln w="25908">
              <a:solidFill>
                <a:srgbClr val="FF0000"/>
              </a:solidFill>
            </a:ln>
          </p:spPr>
          <p:txBody>
            <a:bodyPr wrap="square" lIns="0" tIns="0" rIns="0" bIns="0" rtlCol="0"/>
            <a:lstStyle/>
            <a:p>
              <a:endParaRPr/>
            </a:p>
          </p:txBody>
        </p:sp>
        <p:sp>
          <p:nvSpPr>
            <p:cNvPr id="36" name="object 36"/>
            <p:cNvSpPr/>
            <p:nvPr/>
          </p:nvSpPr>
          <p:spPr>
            <a:xfrm>
              <a:off x="3807715" y="2987034"/>
              <a:ext cx="129539" cy="78105"/>
            </a:xfrm>
            <a:custGeom>
              <a:avLst/>
              <a:gdLst/>
              <a:ahLst/>
              <a:cxnLst/>
              <a:rect l="l" t="t" r="r" b="b"/>
              <a:pathLst>
                <a:path w="129539" h="78105">
                  <a:moveTo>
                    <a:pt x="0" y="0"/>
                  </a:moveTo>
                  <a:lnTo>
                    <a:pt x="0" y="77724"/>
                  </a:lnTo>
                  <a:lnTo>
                    <a:pt x="129539" y="38862"/>
                  </a:lnTo>
                  <a:lnTo>
                    <a:pt x="0" y="0"/>
                  </a:lnTo>
                  <a:close/>
                </a:path>
              </a:pathLst>
            </a:custGeom>
            <a:solidFill>
              <a:srgbClr val="FF0000"/>
            </a:solidFill>
          </p:spPr>
          <p:txBody>
            <a:bodyPr wrap="square" lIns="0" tIns="0" rIns="0" bIns="0" rtlCol="0"/>
            <a:lstStyle/>
            <a:p>
              <a:endParaRPr/>
            </a:p>
          </p:txBody>
        </p:sp>
        <p:sp>
          <p:nvSpPr>
            <p:cNvPr id="37" name="object 37"/>
            <p:cNvSpPr/>
            <p:nvPr/>
          </p:nvSpPr>
          <p:spPr>
            <a:xfrm>
              <a:off x="3277361" y="4664201"/>
              <a:ext cx="517525" cy="0"/>
            </a:xfrm>
            <a:custGeom>
              <a:avLst/>
              <a:gdLst/>
              <a:ahLst/>
              <a:cxnLst/>
              <a:rect l="l" t="t" r="r" b="b"/>
              <a:pathLst>
                <a:path w="517525">
                  <a:moveTo>
                    <a:pt x="0" y="0"/>
                  </a:moveTo>
                  <a:lnTo>
                    <a:pt x="517398" y="0"/>
                  </a:lnTo>
                </a:path>
              </a:pathLst>
            </a:custGeom>
            <a:ln w="25908">
              <a:solidFill>
                <a:srgbClr val="FF0000"/>
              </a:solidFill>
            </a:ln>
          </p:spPr>
          <p:txBody>
            <a:bodyPr wrap="square" lIns="0" tIns="0" rIns="0" bIns="0" rtlCol="0"/>
            <a:lstStyle/>
            <a:p>
              <a:endParaRPr/>
            </a:p>
          </p:txBody>
        </p:sp>
        <p:sp>
          <p:nvSpPr>
            <p:cNvPr id="38" name="object 38"/>
            <p:cNvSpPr/>
            <p:nvPr/>
          </p:nvSpPr>
          <p:spPr>
            <a:xfrm>
              <a:off x="3781808" y="4625334"/>
              <a:ext cx="129539" cy="78105"/>
            </a:xfrm>
            <a:custGeom>
              <a:avLst/>
              <a:gdLst/>
              <a:ahLst/>
              <a:cxnLst/>
              <a:rect l="l" t="t" r="r" b="b"/>
              <a:pathLst>
                <a:path w="129539" h="78104">
                  <a:moveTo>
                    <a:pt x="0" y="0"/>
                  </a:moveTo>
                  <a:lnTo>
                    <a:pt x="0" y="77723"/>
                  </a:lnTo>
                  <a:lnTo>
                    <a:pt x="129539" y="38861"/>
                  </a:lnTo>
                  <a:lnTo>
                    <a:pt x="0" y="0"/>
                  </a:lnTo>
                  <a:close/>
                </a:path>
              </a:pathLst>
            </a:custGeom>
            <a:solidFill>
              <a:srgbClr val="FF0000"/>
            </a:solidFill>
          </p:spPr>
          <p:txBody>
            <a:bodyPr wrap="square" lIns="0" tIns="0" rIns="0" bIns="0" rtlCol="0"/>
            <a:lstStyle/>
            <a:p>
              <a:endParaRPr/>
            </a:p>
          </p:txBody>
        </p:sp>
      </p:grpSp>
      <p:sp>
        <p:nvSpPr>
          <p:cNvPr id="39" name="object 39"/>
          <p:cNvSpPr txBox="1"/>
          <p:nvPr/>
        </p:nvSpPr>
        <p:spPr>
          <a:xfrm>
            <a:off x="3479800" y="4678616"/>
            <a:ext cx="250825" cy="299720"/>
          </a:xfrm>
          <a:prstGeom prst="rect">
            <a:avLst/>
          </a:prstGeom>
        </p:spPr>
        <p:txBody>
          <a:bodyPr vert="horz" wrap="square" lIns="0" tIns="12700" rIns="0" bIns="0" rtlCol="0">
            <a:spAutoFit/>
          </a:bodyPr>
          <a:lstStyle/>
          <a:p>
            <a:pPr marL="38100">
              <a:lnSpc>
                <a:spcPct val="100000"/>
              </a:lnSpc>
              <a:spcBef>
                <a:spcPts val="100"/>
              </a:spcBef>
            </a:pPr>
            <a:r>
              <a:rPr sz="1800" b="1" spc="-25" dirty="0">
                <a:solidFill>
                  <a:srgbClr val="FF3300"/>
                </a:solidFill>
                <a:latin typeface="Arial"/>
                <a:cs typeface="Arial"/>
              </a:rPr>
              <a:t>I</a:t>
            </a:r>
            <a:r>
              <a:rPr sz="1800" b="1" spc="-37" baseline="-20833" dirty="0">
                <a:solidFill>
                  <a:srgbClr val="FF3300"/>
                </a:solidFill>
                <a:latin typeface="Arial"/>
                <a:cs typeface="Arial"/>
              </a:rPr>
              <a:t>A</a:t>
            </a:r>
            <a:endParaRPr sz="1800" baseline="-20833">
              <a:latin typeface="Arial"/>
              <a:cs typeface="Arial"/>
            </a:endParaRPr>
          </a:p>
        </p:txBody>
      </p:sp>
      <p:grpSp>
        <p:nvGrpSpPr>
          <p:cNvPr id="40" name="object 40"/>
          <p:cNvGrpSpPr/>
          <p:nvPr/>
        </p:nvGrpSpPr>
        <p:grpSpPr>
          <a:xfrm>
            <a:off x="1769110" y="3111754"/>
            <a:ext cx="1549400" cy="1471295"/>
            <a:chOff x="1769110" y="3111754"/>
            <a:chExt cx="1549400" cy="1471295"/>
          </a:xfrm>
        </p:grpSpPr>
        <p:sp>
          <p:nvSpPr>
            <p:cNvPr id="41" name="object 41"/>
            <p:cNvSpPr/>
            <p:nvPr/>
          </p:nvSpPr>
          <p:spPr>
            <a:xfrm>
              <a:off x="2265617" y="3495420"/>
              <a:ext cx="120650" cy="38735"/>
            </a:xfrm>
            <a:custGeom>
              <a:avLst/>
              <a:gdLst/>
              <a:ahLst/>
              <a:cxnLst/>
              <a:rect l="l" t="t" r="r" b="b"/>
              <a:pathLst>
                <a:path w="120650" h="38735">
                  <a:moveTo>
                    <a:pt x="0" y="7924"/>
                  </a:moveTo>
                  <a:lnTo>
                    <a:pt x="16155" y="0"/>
                  </a:lnTo>
                  <a:lnTo>
                    <a:pt x="44140" y="3132"/>
                  </a:lnTo>
                  <a:lnTo>
                    <a:pt x="80090" y="16334"/>
                  </a:lnTo>
                  <a:lnTo>
                    <a:pt x="120142" y="38620"/>
                  </a:lnTo>
                </a:path>
              </a:pathLst>
            </a:custGeom>
            <a:ln w="25400">
              <a:solidFill>
                <a:srgbClr val="000000"/>
              </a:solidFill>
            </a:ln>
          </p:spPr>
          <p:txBody>
            <a:bodyPr wrap="square" lIns="0" tIns="0" rIns="0" bIns="0" rtlCol="0"/>
            <a:lstStyle/>
            <a:p>
              <a:endParaRPr/>
            </a:p>
          </p:txBody>
        </p:sp>
        <p:sp>
          <p:nvSpPr>
            <p:cNvPr id="42" name="object 42"/>
            <p:cNvSpPr/>
            <p:nvPr/>
          </p:nvSpPr>
          <p:spPr>
            <a:xfrm>
              <a:off x="2267576" y="3501252"/>
              <a:ext cx="78105" cy="96520"/>
            </a:xfrm>
            <a:custGeom>
              <a:avLst/>
              <a:gdLst/>
              <a:ahLst/>
              <a:cxnLst/>
              <a:rect l="l" t="t" r="r" b="b"/>
              <a:pathLst>
                <a:path w="78105" h="96520">
                  <a:moveTo>
                    <a:pt x="78061" y="95923"/>
                  </a:moveTo>
                  <a:lnTo>
                    <a:pt x="41334" y="68331"/>
                  </a:lnTo>
                  <a:lnTo>
                    <a:pt x="14496" y="41127"/>
                  </a:lnTo>
                  <a:lnTo>
                    <a:pt x="0" y="17340"/>
                  </a:lnTo>
                  <a:lnTo>
                    <a:pt x="299" y="0"/>
                  </a:lnTo>
                </a:path>
              </a:pathLst>
            </a:custGeom>
            <a:ln w="25400">
              <a:solidFill>
                <a:srgbClr val="000000"/>
              </a:solidFill>
            </a:ln>
          </p:spPr>
          <p:txBody>
            <a:bodyPr wrap="square" lIns="0" tIns="0" rIns="0" bIns="0" rtlCol="0"/>
            <a:lstStyle/>
            <a:p>
              <a:endParaRPr/>
            </a:p>
          </p:txBody>
        </p:sp>
        <p:sp>
          <p:nvSpPr>
            <p:cNvPr id="43" name="object 43"/>
            <p:cNvSpPr/>
            <p:nvPr/>
          </p:nvSpPr>
          <p:spPr>
            <a:xfrm>
              <a:off x="2461802" y="3495469"/>
              <a:ext cx="33655" cy="100330"/>
            </a:xfrm>
            <a:custGeom>
              <a:avLst/>
              <a:gdLst/>
              <a:ahLst/>
              <a:cxnLst/>
              <a:rect l="l" t="t" r="r" b="b"/>
              <a:pathLst>
                <a:path w="33655" h="100329">
                  <a:moveTo>
                    <a:pt x="0" y="0"/>
                  </a:moveTo>
                  <a:lnTo>
                    <a:pt x="20051" y="26467"/>
                  </a:lnTo>
                  <a:lnTo>
                    <a:pt x="31337" y="53160"/>
                  </a:lnTo>
                  <a:lnTo>
                    <a:pt x="33393" y="78279"/>
                  </a:lnTo>
                  <a:lnTo>
                    <a:pt x="25755" y="100025"/>
                  </a:lnTo>
                </a:path>
              </a:pathLst>
            </a:custGeom>
            <a:ln w="25399">
              <a:solidFill>
                <a:srgbClr val="000000"/>
              </a:solidFill>
            </a:ln>
          </p:spPr>
          <p:txBody>
            <a:bodyPr wrap="square" lIns="0" tIns="0" rIns="0" bIns="0" rtlCol="0"/>
            <a:lstStyle/>
            <a:p>
              <a:endParaRPr/>
            </a:p>
          </p:txBody>
        </p:sp>
        <p:sp>
          <p:nvSpPr>
            <p:cNvPr id="44" name="object 44"/>
            <p:cNvSpPr/>
            <p:nvPr/>
          </p:nvSpPr>
          <p:spPr>
            <a:xfrm>
              <a:off x="2346764" y="3595178"/>
              <a:ext cx="136525" cy="26670"/>
            </a:xfrm>
            <a:custGeom>
              <a:avLst/>
              <a:gdLst/>
              <a:ahLst/>
              <a:cxnLst/>
              <a:rect l="l" t="t" r="r" b="b"/>
              <a:pathLst>
                <a:path w="136525" h="26670">
                  <a:moveTo>
                    <a:pt x="136118" y="3200"/>
                  </a:moveTo>
                  <a:lnTo>
                    <a:pt x="112833" y="21090"/>
                  </a:lnTo>
                  <a:lnTo>
                    <a:pt x="79608" y="26455"/>
                  </a:lnTo>
                  <a:lnTo>
                    <a:pt x="40608" y="19393"/>
                  </a:lnTo>
                  <a:lnTo>
                    <a:pt x="0" y="0"/>
                  </a:lnTo>
                </a:path>
              </a:pathLst>
            </a:custGeom>
            <a:ln w="25399">
              <a:solidFill>
                <a:srgbClr val="000000"/>
              </a:solidFill>
            </a:ln>
          </p:spPr>
          <p:txBody>
            <a:bodyPr wrap="square" lIns="0" tIns="0" rIns="0" bIns="0" rtlCol="0"/>
            <a:lstStyle/>
            <a:p>
              <a:endParaRPr/>
            </a:p>
          </p:txBody>
        </p:sp>
        <p:sp>
          <p:nvSpPr>
            <p:cNvPr id="45" name="object 45"/>
            <p:cNvSpPr/>
            <p:nvPr/>
          </p:nvSpPr>
          <p:spPr>
            <a:xfrm>
              <a:off x="2384179" y="3531183"/>
              <a:ext cx="67310" cy="126364"/>
            </a:xfrm>
            <a:custGeom>
              <a:avLst/>
              <a:gdLst/>
              <a:ahLst/>
              <a:cxnLst/>
              <a:rect l="l" t="t" r="r" b="b"/>
              <a:pathLst>
                <a:path w="67310" h="126364">
                  <a:moveTo>
                    <a:pt x="0" y="0"/>
                  </a:moveTo>
                  <a:lnTo>
                    <a:pt x="36059" y="30210"/>
                  </a:lnTo>
                  <a:lnTo>
                    <a:pt x="58659" y="63469"/>
                  </a:lnTo>
                  <a:lnTo>
                    <a:pt x="67284" y="96721"/>
                  </a:lnTo>
                  <a:lnTo>
                    <a:pt x="60096" y="126060"/>
                  </a:lnTo>
                </a:path>
              </a:pathLst>
            </a:custGeom>
            <a:ln w="25400">
              <a:solidFill>
                <a:srgbClr val="000000"/>
              </a:solidFill>
            </a:ln>
          </p:spPr>
          <p:txBody>
            <a:bodyPr wrap="square" lIns="0" tIns="0" rIns="0" bIns="0" rtlCol="0"/>
            <a:lstStyle/>
            <a:p>
              <a:endParaRPr/>
            </a:p>
          </p:txBody>
        </p:sp>
        <p:sp>
          <p:nvSpPr>
            <p:cNvPr id="46" name="object 46"/>
            <p:cNvSpPr/>
            <p:nvPr/>
          </p:nvSpPr>
          <p:spPr>
            <a:xfrm>
              <a:off x="2222756" y="3557334"/>
              <a:ext cx="120650" cy="38735"/>
            </a:xfrm>
            <a:custGeom>
              <a:avLst/>
              <a:gdLst/>
              <a:ahLst/>
              <a:cxnLst/>
              <a:rect l="l" t="t" r="r" b="b"/>
              <a:pathLst>
                <a:path w="120650" h="38735">
                  <a:moveTo>
                    <a:pt x="0" y="7924"/>
                  </a:moveTo>
                  <a:lnTo>
                    <a:pt x="16155" y="0"/>
                  </a:lnTo>
                  <a:lnTo>
                    <a:pt x="44140" y="3132"/>
                  </a:lnTo>
                  <a:lnTo>
                    <a:pt x="80090" y="16334"/>
                  </a:lnTo>
                  <a:lnTo>
                    <a:pt x="120142" y="38620"/>
                  </a:lnTo>
                </a:path>
              </a:pathLst>
            </a:custGeom>
            <a:ln w="25400">
              <a:solidFill>
                <a:srgbClr val="000000"/>
              </a:solidFill>
            </a:ln>
          </p:spPr>
          <p:txBody>
            <a:bodyPr wrap="square" lIns="0" tIns="0" rIns="0" bIns="0" rtlCol="0"/>
            <a:lstStyle/>
            <a:p>
              <a:endParaRPr/>
            </a:p>
          </p:txBody>
        </p:sp>
        <p:sp>
          <p:nvSpPr>
            <p:cNvPr id="47" name="object 47"/>
            <p:cNvSpPr/>
            <p:nvPr/>
          </p:nvSpPr>
          <p:spPr>
            <a:xfrm>
              <a:off x="2223747" y="3563100"/>
              <a:ext cx="80010" cy="94615"/>
            </a:xfrm>
            <a:custGeom>
              <a:avLst/>
              <a:gdLst/>
              <a:ahLst/>
              <a:cxnLst/>
              <a:rect l="l" t="t" r="r" b="b"/>
              <a:pathLst>
                <a:path w="80010" h="94614">
                  <a:moveTo>
                    <a:pt x="79438" y="94513"/>
                  </a:moveTo>
                  <a:lnTo>
                    <a:pt x="42582" y="67138"/>
                  </a:lnTo>
                  <a:lnTo>
                    <a:pt x="15387" y="40505"/>
                  </a:lnTo>
                  <a:lnTo>
                    <a:pt x="358" y="17555"/>
                  </a:lnTo>
                  <a:lnTo>
                    <a:pt x="0" y="1231"/>
                  </a:lnTo>
                  <a:lnTo>
                    <a:pt x="279" y="800"/>
                  </a:lnTo>
                  <a:lnTo>
                    <a:pt x="584" y="381"/>
                  </a:lnTo>
                  <a:lnTo>
                    <a:pt x="939" y="0"/>
                  </a:lnTo>
                </a:path>
              </a:pathLst>
            </a:custGeom>
            <a:ln w="25400">
              <a:solidFill>
                <a:srgbClr val="000000"/>
              </a:solidFill>
            </a:ln>
          </p:spPr>
          <p:txBody>
            <a:bodyPr wrap="square" lIns="0" tIns="0" rIns="0" bIns="0" rtlCol="0"/>
            <a:lstStyle/>
            <a:p>
              <a:endParaRPr/>
            </a:p>
          </p:txBody>
        </p:sp>
        <p:sp>
          <p:nvSpPr>
            <p:cNvPr id="48" name="object 48"/>
            <p:cNvSpPr/>
            <p:nvPr/>
          </p:nvSpPr>
          <p:spPr>
            <a:xfrm>
              <a:off x="2305483" y="3657081"/>
              <a:ext cx="136525" cy="26670"/>
            </a:xfrm>
            <a:custGeom>
              <a:avLst/>
              <a:gdLst/>
              <a:ahLst/>
              <a:cxnLst/>
              <a:rect l="l" t="t" r="r" b="b"/>
              <a:pathLst>
                <a:path w="136525" h="26670">
                  <a:moveTo>
                    <a:pt x="136131" y="3200"/>
                  </a:moveTo>
                  <a:lnTo>
                    <a:pt x="112844" y="21097"/>
                  </a:lnTo>
                  <a:lnTo>
                    <a:pt x="79614" y="26465"/>
                  </a:lnTo>
                  <a:lnTo>
                    <a:pt x="40610" y="19400"/>
                  </a:lnTo>
                  <a:lnTo>
                    <a:pt x="0" y="0"/>
                  </a:lnTo>
                </a:path>
              </a:pathLst>
            </a:custGeom>
            <a:ln w="25399">
              <a:solidFill>
                <a:srgbClr val="000000"/>
              </a:solidFill>
            </a:ln>
          </p:spPr>
          <p:txBody>
            <a:bodyPr wrap="square" lIns="0" tIns="0" rIns="0" bIns="0" rtlCol="0"/>
            <a:lstStyle/>
            <a:p>
              <a:endParaRPr/>
            </a:p>
          </p:txBody>
        </p:sp>
        <p:sp>
          <p:nvSpPr>
            <p:cNvPr id="49" name="object 49"/>
            <p:cNvSpPr/>
            <p:nvPr/>
          </p:nvSpPr>
          <p:spPr>
            <a:xfrm>
              <a:off x="2341316" y="3593095"/>
              <a:ext cx="67310" cy="126364"/>
            </a:xfrm>
            <a:custGeom>
              <a:avLst/>
              <a:gdLst/>
              <a:ahLst/>
              <a:cxnLst/>
              <a:rect l="l" t="t" r="r" b="b"/>
              <a:pathLst>
                <a:path w="67310" h="126364">
                  <a:moveTo>
                    <a:pt x="0" y="0"/>
                  </a:moveTo>
                  <a:lnTo>
                    <a:pt x="36059" y="30210"/>
                  </a:lnTo>
                  <a:lnTo>
                    <a:pt x="58659" y="63469"/>
                  </a:lnTo>
                  <a:lnTo>
                    <a:pt x="67284" y="96721"/>
                  </a:lnTo>
                  <a:lnTo>
                    <a:pt x="60096" y="126060"/>
                  </a:lnTo>
                </a:path>
              </a:pathLst>
            </a:custGeom>
            <a:ln w="25400">
              <a:solidFill>
                <a:srgbClr val="000000"/>
              </a:solidFill>
            </a:ln>
          </p:spPr>
          <p:txBody>
            <a:bodyPr wrap="square" lIns="0" tIns="0" rIns="0" bIns="0" rtlCol="0"/>
            <a:lstStyle/>
            <a:p>
              <a:endParaRPr/>
            </a:p>
          </p:txBody>
        </p:sp>
        <p:sp>
          <p:nvSpPr>
            <p:cNvPr id="50" name="object 50"/>
            <p:cNvSpPr/>
            <p:nvPr/>
          </p:nvSpPr>
          <p:spPr>
            <a:xfrm>
              <a:off x="2447368" y="3383549"/>
              <a:ext cx="41910" cy="121285"/>
            </a:xfrm>
            <a:custGeom>
              <a:avLst/>
              <a:gdLst/>
              <a:ahLst/>
              <a:cxnLst/>
              <a:rect l="l" t="t" r="r" b="b"/>
              <a:pathLst>
                <a:path w="41910" h="121285">
                  <a:moveTo>
                    <a:pt x="6825" y="121069"/>
                  </a:moveTo>
                  <a:lnTo>
                    <a:pt x="0" y="105480"/>
                  </a:lnTo>
                  <a:lnTo>
                    <a:pt x="4163" y="77760"/>
                  </a:lnTo>
                  <a:lnTo>
                    <a:pt x="18210" y="41760"/>
                  </a:lnTo>
                  <a:lnTo>
                    <a:pt x="41039" y="1333"/>
                  </a:lnTo>
                  <a:lnTo>
                    <a:pt x="41331" y="889"/>
                  </a:lnTo>
                  <a:lnTo>
                    <a:pt x="41623" y="444"/>
                  </a:lnTo>
                  <a:lnTo>
                    <a:pt x="41915" y="0"/>
                  </a:lnTo>
                </a:path>
              </a:pathLst>
            </a:custGeom>
            <a:ln w="25400">
              <a:solidFill>
                <a:srgbClr val="000000"/>
              </a:solidFill>
            </a:ln>
          </p:spPr>
          <p:txBody>
            <a:bodyPr wrap="square" lIns="0" tIns="0" rIns="0" bIns="0" rtlCol="0"/>
            <a:lstStyle/>
            <a:p>
              <a:endParaRPr/>
            </a:p>
          </p:txBody>
        </p:sp>
        <p:sp>
          <p:nvSpPr>
            <p:cNvPr id="51" name="object 51"/>
            <p:cNvSpPr/>
            <p:nvPr/>
          </p:nvSpPr>
          <p:spPr>
            <a:xfrm>
              <a:off x="2092114" y="3745149"/>
              <a:ext cx="121285" cy="41910"/>
            </a:xfrm>
            <a:custGeom>
              <a:avLst/>
              <a:gdLst/>
              <a:ahLst/>
              <a:cxnLst/>
              <a:rect l="l" t="t" r="r" b="b"/>
              <a:pathLst>
                <a:path w="121285" h="41910">
                  <a:moveTo>
                    <a:pt x="0" y="6825"/>
                  </a:moveTo>
                  <a:lnTo>
                    <a:pt x="15588" y="0"/>
                  </a:lnTo>
                  <a:lnTo>
                    <a:pt x="43308" y="4163"/>
                  </a:lnTo>
                  <a:lnTo>
                    <a:pt x="79308" y="18210"/>
                  </a:lnTo>
                  <a:lnTo>
                    <a:pt x="119735" y="41039"/>
                  </a:lnTo>
                  <a:lnTo>
                    <a:pt x="120180" y="41331"/>
                  </a:lnTo>
                  <a:lnTo>
                    <a:pt x="120624" y="41623"/>
                  </a:lnTo>
                  <a:lnTo>
                    <a:pt x="121069" y="41915"/>
                  </a:lnTo>
                </a:path>
              </a:pathLst>
            </a:custGeom>
            <a:ln w="25400">
              <a:solidFill>
                <a:srgbClr val="000000"/>
              </a:solidFill>
            </a:ln>
          </p:spPr>
          <p:txBody>
            <a:bodyPr wrap="square" lIns="0" tIns="0" rIns="0" bIns="0" rtlCol="0"/>
            <a:lstStyle/>
            <a:p>
              <a:endParaRPr/>
            </a:p>
          </p:txBody>
        </p:sp>
        <p:sp>
          <p:nvSpPr>
            <p:cNvPr id="52" name="object 52"/>
            <p:cNvSpPr/>
            <p:nvPr/>
          </p:nvSpPr>
          <p:spPr>
            <a:xfrm>
              <a:off x="2091231" y="3753538"/>
              <a:ext cx="80010" cy="95885"/>
            </a:xfrm>
            <a:custGeom>
              <a:avLst/>
              <a:gdLst/>
              <a:ahLst/>
              <a:cxnLst/>
              <a:rect l="l" t="t" r="r" b="b"/>
              <a:pathLst>
                <a:path w="80010" h="95885">
                  <a:moveTo>
                    <a:pt x="79971" y="95465"/>
                  </a:moveTo>
                  <a:lnTo>
                    <a:pt x="42664" y="67817"/>
                  </a:lnTo>
                  <a:lnTo>
                    <a:pt x="15187" y="40641"/>
                  </a:lnTo>
                  <a:lnTo>
                    <a:pt x="110" y="17011"/>
                  </a:lnTo>
                  <a:lnTo>
                    <a:pt x="0" y="0"/>
                  </a:lnTo>
                </a:path>
              </a:pathLst>
            </a:custGeom>
            <a:ln w="25400">
              <a:solidFill>
                <a:srgbClr val="000000"/>
              </a:solidFill>
            </a:ln>
          </p:spPr>
          <p:txBody>
            <a:bodyPr wrap="square" lIns="0" tIns="0" rIns="0" bIns="0" rtlCol="0"/>
            <a:lstStyle/>
            <a:p>
              <a:endParaRPr/>
            </a:p>
          </p:txBody>
        </p:sp>
        <p:sp>
          <p:nvSpPr>
            <p:cNvPr id="53" name="object 53"/>
            <p:cNvSpPr/>
            <p:nvPr/>
          </p:nvSpPr>
          <p:spPr>
            <a:xfrm>
              <a:off x="2171721" y="3847476"/>
              <a:ext cx="138430" cy="26670"/>
            </a:xfrm>
            <a:custGeom>
              <a:avLst/>
              <a:gdLst/>
              <a:ahLst/>
              <a:cxnLst/>
              <a:rect l="l" t="t" r="r" b="b"/>
              <a:pathLst>
                <a:path w="138430" h="26670">
                  <a:moveTo>
                    <a:pt x="137820" y="533"/>
                  </a:moveTo>
                  <a:lnTo>
                    <a:pt x="114530" y="19745"/>
                  </a:lnTo>
                  <a:lnTo>
                    <a:pt x="80897" y="26050"/>
                  </a:lnTo>
                  <a:lnTo>
                    <a:pt x="41270" y="19464"/>
                  </a:lnTo>
                  <a:lnTo>
                    <a:pt x="0" y="0"/>
                  </a:lnTo>
                </a:path>
              </a:pathLst>
            </a:custGeom>
            <a:ln w="25400">
              <a:solidFill>
                <a:srgbClr val="000000"/>
              </a:solidFill>
            </a:ln>
          </p:spPr>
          <p:txBody>
            <a:bodyPr wrap="square" lIns="0" tIns="0" rIns="0" bIns="0" rtlCol="0"/>
            <a:lstStyle/>
            <a:p>
              <a:endParaRPr/>
            </a:p>
          </p:txBody>
        </p:sp>
        <p:sp>
          <p:nvSpPr>
            <p:cNvPr id="54" name="object 54"/>
            <p:cNvSpPr/>
            <p:nvPr/>
          </p:nvSpPr>
          <p:spPr>
            <a:xfrm>
              <a:off x="2050802" y="3808144"/>
              <a:ext cx="83820" cy="19050"/>
            </a:xfrm>
            <a:custGeom>
              <a:avLst/>
              <a:gdLst/>
              <a:ahLst/>
              <a:cxnLst/>
              <a:rect l="l" t="t" r="r" b="b"/>
              <a:pathLst>
                <a:path w="83819" h="19050">
                  <a:moveTo>
                    <a:pt x="0" y="7824"/>
                  </a:moveTo>
                  <a:lnTo>
                    <a:pt x="228" y="7341"/>
                  </a:lnTo>
                  <a:lnTo>
                    <a:pt x="482" y="6872"/>
                  </a:lnTo>
                  <a:lnTo>
                    <a:pt x="774" y="6427"/>
                  </a:lnTo>
                  <a:lnTo>
                    <a:pt x="11426" y="0"/>
                  </a:lnTo>
                  <a:lnTo>
                    <a:pt x="29760" y="22"/>
                  </a:lnTo>
                  <a:lnTo>
                    <a:pt x="54293" y="6275"/>
                  </a:lnTo>
                  <a:lnTo>
                    <a:pt x="83540" y="18543"/>
                  </a:lnTo>
                </a:path>
              </a:pathLst>
            </a:custGeom>
            <a:ln w="25400">
              <a:solidFill>
                <a:srgbClr val="000000"/>
              </a:solidFill>
            </a:ln>
          </p:spPr>
          <p:txBody>
            <a:bodyPr wrap="square" lIns="0" tIns="0" rIns="0" bIns="0" rtlCol="0"/>
            <a:lstStyle/>
            <a:p>
              <a:endParaRPr/>
            </a:p>
          </p:txBody>
        </p:sp>
        <p:sp>
          <p:nvSpPr>
            <p:cNvPr id="55" name="object 55"/>
            <p:cNvSpPr/>
            <p:nvPr/>
          </p:nvSpPr>
          <p:spPr>
            <a:xfrm>
              <a:off x="2051676" y="3813991"/>
              <a:ext cx="78105" cy="96520"/>
            </a:xfrm>
            <a:custGeom>
              <a:avLst/>
              <a:gdLst/>
              <a:ahLst/>
              <a:cxnLst/>
              <a:rect l="l" t="t" r="r" b="b"/>
              <a:pathLst>
                <a:path w="78105" h="96520">
                  <a:moveTo>
                    <a:pt x="78061" y="95923"/>
                  </a:moveTo>
                  <a:lnTo>
                    <a:pt x="41334" y="68331"/>
                  </a:lnTo>
                  <a:lnTo>
                    <a:pt x="14496" y="41127"/>
                  </a:lnTo>
                  <a:lnTo>
                    <a:pt x="0" y="17340"/>
                  </a:lnTo>
                  <a:lnTo>
                    <a:pt x="299" y="0"/>
                  </a:lnTo>
                </a:path>
              </a:pathLst>
            </a:custGeom>
            <a:ln w="25400">
              <a:solidFill>
                <a:srgbClr val="000000"/>
              </a:solidFill>
            </a:ln>
          </p:spPr>
          <p:txBody>
            <a:bodyPr wrap="square" lIns="0" tIns="0" rIns="0" bIns="0" rtlCol="0"/>
            <a:lstStyle/>
            <a:p>
              <a:endParaRPr/>
            </a:p>
          </p:txBody>
        </p:sp>
        <p:sp>
          <p:nvSpPr>
            <p:cNvPr id="56" name="object 56"/>
            <p:cNvSpPr/>
            <p:nvPr/>
          </p:nvSpPr>
          <p:spPr>
            <a:xfrm>
              <a:off x="2208094" y="3783163"/>
              <a:ext cx="68580" cy="128905"/>
            </a:xfrm>
            <a:custGeom>
              <a:avLst/>
              <a:gdLst/>
              <a:ahLst/>
              <a:cxnLst/>
              <a:rect l="l" t="t" r="r" b="b"/>
              <a:pathLst>
                <a:path w="68580" h="128904">
                  <a:moveTo>
                    <a:pt x="0" y="0"/>
                  </a:moveTo>
                  <a:lnTo>
                    <a:pt x="444" y="292"/>
                  </a:lnTo>
                  <a:lnTo>
                    <a:pt x="901" y="571"/>
                  </a:lnTo>
                  <a:lnTo>
                    <a:pt x="1346" y="876"/>
                  </a:lnTo>
                  <a:lnTo>
                    <a:pt x="37016" y="31027"/>
                  </a:lnTo>
                  <a:lnTo>
                    <a:pt x="60044" y="65046"/>
                  </a:lnTo>
                  <a:lnTo>
                    <a:pt x="68524" y="98831"/>
                  </a:lnTo>
                  <a:lnTo>
                    <a:pt x="60553" y="128282"/>
                  </a:lnTo>
                </a:path>
              </a:pathLst>
            </a:custGeom>
            <a:ln w="25400">
              <a:solidFill>
                <a:srgbClr val="000000"/>
              </a:solidFill>
            </a:ln>
          </p:spPr>
          <p:txBody>
            <a:bodyPr wrap="square" lIns="0" tIns="0" rIns="0" bIns="0" rtlCol="0"/>
            <a:lstStyle/>
            <a:p>
              <a:endParaRPr/>
            </a:p>
          </p:txBody>
        </p:sp>
        <p:sp>
          <p:nvSpPr>
            <p:cNvPr id="57" name="object 57"/>
            <p:cNvSpPr/>
            <p:nvPr/>
          </p:nvSpPr>
          <p:spPr>
            <a:xfrm>
              <a:off x="2128845" y="3909378"/>
              <a:ext cx="137160" cy="26670"/>
            </a:xfrm>
            <a:custGeom>
              <a:avLst/>
              <a:gdLst/>
              <a:ahLst/>
              <a:cxnLst/>
              <a:rect l="l" t="t" r="r" b="b"/>
              <a:pathLst>
                <a:path w="137160" h="26670">
                  <a:moveTo>
                    <a:pt x="136982" y="1866"/>
                  </a:moveTo>
                  <a:lnTo>
                    <a:pt x="113378" y="20279"/>
                  </a:lnTo>
                  <a:lnTo>
                    <a:pt x="79883" y="26065"/>
                  </a:lnTo>
                  <a:lnTo>
                    <a:pt x="40691" y="19285"/>
                  </a:lnTo>
                  <a:lnTo>
                    <a:pt x="0" y="0"/>
                  </a:lnTo>
                </a:path>
              </a:pathLst>
            </a:custGeom>
            <a:ln w="25400">
              <a:solidFill>
                <a:srgbClr val="000000"/>
              </a:solidFill>
            </a:ln>
          </p:spPr>
          <p:txBody>
            <a:bodyPr wrap="square" lIns="0" tIns="0" rIns="0" bIns="0" rtlCol="0"/>
            <a:lstStyle/>
            <a:p>
              <a:endParaRPr/>
            </a:p>
          </p:txBody>
        </p:sp>
        <p:sp>
          <p:nvSpPr>
            <p:cNvPr id="58" name="object 58"/>
            <p:cNvSpPr/>
            <p:nvPr/>
          </p:nvSpPr>
          <p:spPr>
            <a:xfrm>
              <a:off x="2113024" y="3826503"/>
              <a:ext cx="41275" cy="124460"/>
            </a:xfrm>
            <a:custGeom>
              <a:avLst/>
              <a:gdLst/>
              <a:ahLst/>
              <a:cxnLst/>
              <a:rect l="l" t="t" r="r" b="b"/>
              <a:pathLst>
                <a:path w="41275" h="124460">
                  <a:moveTo>
                    <a:pt x="27520" y="0"/>
                  </a:moveTo>
                  <a:lnTo>
                    <a:pt x="29895" y="215"/>
                  </a:lnTo>
                  <a:lnTo>
                    <a:pt x="32004" y="901"/>
                  </a:lnTo>
                  <a:lnTo>
                    <a:pt x="33794" y="2057"/>
                  </a:lnTo>
                  <a:lnTo>
                    <a:pt x="41124" y="17977"/>
                  </a:lnTo>
                  <a:lnTo>
                    <a:pt x="37376" y="45967"/>
                  </a:lnTo>
                  <a:lnTo>
                    <a:pt x="23607" y="82149"/>
                  </a:lnTo>
                  <a:lnTo>
                    <a:pt x="876" y="122643"/>
                  </a:lnTo>
                  <a:lnTo>
                    <a:pt x="584" y="123088"/>
                  </a:lnTo>
                  <a:lnTo>
                    <a:pt x="292" y="123532"/>
                  </a:lnTo>
                  <a:lnTo>
                    <a:pt x="0" y="123990"/>
                  </a:lnTo>
                </a:path>
              </a:pathLst>
            </a:custGeom>
            <a:ln w="25400">
              <a:solidFill>
                <a:srgbClr val="000000"/>
              </a:solidFill>
            </a:ln>
          </p:spPr>
          <p:txBody>
            <a:bodyPr wrap="square" lIns="0" tIns="0" rIns="0" bIns="0" rtlCol="0"/>
            <a:lstStyle/>
            <a:p>
              <a:endParaRPr/>
            </a:p>
          </p:txBody>
        </p:sp>
        <p:sp>
          <p:nvSpPr>
            <p:cNvPr id="59" name="object 59"/>
            <p:cNvSpPr/>
            <p:nvPr/>
          </p:nvSpPr>
          <p:spPr>
            <a:xfrm>
              <a:off x="2059686" y="3947922"/>
              <a:ext cx="47625" cy="73660"/>
            </a:xfrm>
            <a:custGeom>
              <a:avLst/>
              <a:gdLst/>
              <a:ahLst/>
              <a:cxnLst/>
              <a:rect l="l" t="t" r="r" b="b"/>
              <a:pathLst>
                <a:path w="47625" h="73660">
                  <a:moveTo>
                    <a:pt x="0" y="73151"/>
                  </a:moveTo>
                  <a:lnTo>
                    <a:pt x="47244" y="0"/>
                  </a:lnTo>
                </a:path>
              </a:pathLst>
            </a:custGeom>
            <a:ln w="25908">
              <a:solidFill>
                <a:srgbClr val="000000"/>
              </a:solidFill>
            </a:ln>
          </p:spPr>
          <p:txBody>
            <a:bodyPr wrap="square" lIns="0" tIns="0" rIns="0" bIns="0" rtlCol="0"/>
            <a:lstStyle/>
            <a:p>
              <a:endParaRPr/>
            </a:p>
          </p:txBody>
        </p:sp>
        <p:sp>
          <p:nvSpPr>
            <p:cNvPr id="60" name="object 60"/>
            <p:cNvSpPr/>
            <p:nvPr/>
          </p:nvSpPr>
          <p:spPr>
            <a:xfrm>
              <a:off x="2178653" y="3617615"/>
              <a:ext cx="123189" cy="41275"/>
            </a:xfrm>
            <a:custGeom>
              <a:avLst/>
              <a:gdLst/>
              <a:ahLst/>
              <a:cxnLst/>
              <a:rect l="l" t="t" r="r" b="b"/>
              <a:pathLst>
                <a:path w="123189" h="41275">
                  <a:moveTo>
                    <a:pt x="0" y="8752"/>
                  </a:moveTo>
                  <a:lnTo>
                    <a:pt x="241" y="8256"/>
                  </a:lnTo>
                  <a:lnTo>
                    <a:pt x="495" y="7774"/>
                  </a:lnTo>
                  <a:lnTo>
                    <a:pt x="800" y="7329"/>
                  </a:lnTo>
                  <a:lnTo>
                    <a:pt x="16710" y="0"/>
                  </a:lnTo>
                  <a:lnTo>
                    <a:pt x="44689" y="3745"/>
                  </a:lnTo>
                  <a:lnTo>
                    <a:pt x="80858" y="17506"/>
                  </a:lnTo>
                  <a:lnTo>
                    <a:pt x="121335" y="40222"/>
                  </a:lnTo>
                  <a:lnTo>
                    <a:pt x="121805" y="40527"/>
                  </a:lnTo>
                  <a:lnTo>
                    <a:pt x="122250" y="40819"/>
                  </a:lnTo>
                  <a:lnTo>
                    <a:pt x="122707" y="41124"/>
                  </a:lnTo>
                </a:path>
              </a:pathLst>
            </a:custGeom>
            <a:ln w="25400">
              <a:solidFill>
                <a:srgbClr val="000000"/>
              </a:solidFill>
            </a:ln>
          </p:spPr>
          <p:txBody>
            <a:bodyPr wrap="square" lIns="0" tIns="0" rIns="0" bIns="0" rtlCol="0"/>
            <a:lstStyle/>
            <a:p>
              <a:endParaRPr/>
            </a:p>
          </p:txBody>
        </p:sp>
        <p:sp>
          <p:nvSpPr>
            <p:cNvPr id="61" name="object 61"/>
            <p:cNvSpPr/>
            <p:nvPr/>
          </p:nvSpPr>
          <p:spPr>
            <a:xfrm>
              <a:off x="2178544" y="3626538"/>
              <a:ext cx="80010" cy="95885"/>
            </a:xfrm>
            <a:custGeom>
              <a:avLst/>
              <a:gdLst/>
              <a:ahLst/>
              <a:cxnLst/>
              <a:rect l="l" t="t" r="r" b="b"/>
              <a:pathLst>
                <a:path w="80010" h="95885">
                  <a:moveTo>
                    <a:pt x="79971" y="95465"/>
                  </a:moveTo>
                  <a:lnTo>
                    <a:pt x="42664" y="67817"/>
                  </a:lnTo>
                  <a:lnTo>
                    <a:pt x="15187" y="40641"/>
                  </a:lnTo>
                  <a:lnTo>
                    <a:pt x="110" y="17011"/>
                  </a:lnTo>
                  <a:lnTo>
                    <a:pt x="0" y="0"/>
                  </a:lnTo>
                </a:path>
              </a:pathLst>
            </a:custGeom>
            <a:ln w="25400">
              <a:solidFill>
                <a:srgbClr val="000000"/>
              </a:solidFill>
            </a:ln>
          </p:spPr>
          <p:txBody>
            <a:bodyPr wrap="square" lIns="0" tIns="0" rIns="0" bIns="0" rtlCol="0"/>
            <a:lstStyle/>
            <a:p>
              <a:endParaRPr/>
            </a:p>
          </p:txBody>
        </p:sp>
        <p:sp>
          <p:nvSpPr>
            <p:cNvPr id="62" name="object 62"/>
            <p:cNvSpPr/>
            <p:nvPr/>
          </p:nvSpPr>
          <p:spPr>
            <a:xfrm>
              <a:off x="2259453" y="3722177"/>
              <a:ext cx="136525" cy="26670"/>
            </a:xfrm>
            <a:custGeom>
              <a:avLst/>
              <a:gdLst/>
              <a:ahLst/>
              <a:cxnLst/>
              <a:rect l="l" t="t" r="r" b="b"/>
              <a:pathLst>
                <a:path w="136525" h="26670">
                  <a:moveTo>
                    <a:pt x="136118" y="3200"/>
                  </a:moveTo>
                  <a:lnTo>
                    <a:pt x="112833" y="21090"/>
                  </a:lnTo>
                  <a:lnTo>
                    <a:pt x="79608" y="26455"/>
                  </a:lnTo>
                  <a:lnTo>
                    <a:pt x="40608" y="19393"/>
                  </a:lnTo>
                  <a:lnTo>
                    <a:pt x="0" y="0"/>
                  </a:lnTo>
                </a:path>
              </a:pathLst>
            </a:custGeom>
            <a:ln w="25399">
              <a:solidFill>
                <a:srgbClr val="000000"/>
              </a:solidFill>
            </a:ln>
          </p:spPr>
          <p:txBody>
            <a:bodyPr wrap="square" lIns="0" tIns="0" rIns="0" bIns="0" rtlCol="0"/>
            <a:lstStyle/>
            <a:p>
              <a:endParaRPr/>
            </a:p>
          </p:txBody>
        </p:sp>
        <p:sp>
          <p:nvSpPr>
            <p:cNvPr id="63" name="object 63"/>
            <p:cNvSpPr/>
            <p:nvPr/>
          </p:nvSpPr>
          <p:spPr>
            <a:xfrm>
              <a:off x="2296868" y="3658180"/>
              <a:ext cx="67310" cy="126364"/>
            </a:xfrm>
            <a:custGeom>
              <a:avLst/>
              <a:gdLst/>
              <a:ahLst/>
              <a:cxnLst/>
              <a:rect l="l" t="t" r="r" b="b"/>
              <a:pathLst>
                <a:path w="67310" h="126364">
                  <a:moveTo>
                    <a:pt x="0" y="0"/>
                  </a:moveTo>
                  <a:lnTo>
                    <a:pt x="35254" y="29691"/>
                  </a:lnTo>
                  <a:lnTo>
                    <a:pt x="58270" y="63222"/>
                  </a:lnTo>
                  <a:lnTo>
                    <a:pt x="67176" y="96660"/>
                  </a:lnTo>
                  <a:lnTo>
                    <a:pt x="60096" y="126072"/>
                  </a:lnTo>
                </a:path>
              </a:pathLst>
            </a:custGeom>
            <a:ln w="25400">
              <a:solidFill>
                <a:srgbClr val="000000"/>
              </a:solidFill>
            </a:ln>
          </p:spPr>
          <p:txBody>
            <a:bodyPr wrap="square" lIns="0" tIns="0" rIns="0" bIns="0" rtlCol="0"/>
            <a:lstStyle/>
            <a:p>
              <a:endParaRPr/>
            </a:p>
          </p:txBody>
        </p:sp>
        <p:sp>
          <p:nvSpPr>
            <p:cNvPr id="64" name="object 64"/>
            <p:cNvSpPr/>
            <p:nvPr/>
          </p:nvSpPr>
          <p:spPr>
            <a:xfrm>
              <a:off x="2134203" y="3682703"/>
              <a:ext cx="123189" cy="41275"/>
            </a:xfrm>
            <a:custGeom>
              <a:avLst/>
              <a:gdLst/>
              <a:ahLst/>
              <a:cxnLst/>
              <a:rect l="l" t="t" r="r" b="b"/>
              <a:pathLst>
                <a:path w="123189" h="41275">
                  <a:moveTo>
                    <a:pt x="0" y="8752"/>
                  </a:moveTo>
                  <a:lnTo>
                    <a:pt x="241" y="8256"/>
                  </a:lnTo>
                  <a:lnTo>
                    <a:pt x="495" y="7774"/>
                  </a:lnTo>
                  <a:lnTo>
                    <a:pt x="800" y="7329"/>
                  </a:lnTo>
                  <a:lnTo>
                    <a:pt x="16710" y="0"/>
                  </a:lnTo>
                  <a:lnTo>
                    <a:pt x="44689" y="3745"/>
                  </a:lnTo>
                  <a:lnTo>
                    <a:pt x="80858" y="17506"/>
                  </a:lnTo>
                  <a:lnTo>
                    <a:pt x="121335" y="40222"/>
                  </a:lnTo>
                  <a:lnTo>
                    <a:pt x="121805" y="40527"/>
                  </a:lnTo>
                  <a:lnTo>
                    <a:pt x="122250" y="40819"/>
                  </a:lnTo>
                  <a:lnTo>
                    <a:pt x="122707" y="41124"/>
                  </a:lnTo>
                </a:path>
              </a:pathLst>
            </a:custGeom>
            <a:ln w="25400">
              <a:solidFill>
                <a:srgbClr val="000000"/>
              </a:solidFill>
            </a:ln>
          </p:spPr>
          <p:txBody>
            <a:bodyPr wrap="square" lIns="0" tIns="0" rIns="0" bIns="0" rtlCol="0"/>
            <a:lstStyle/>
            <a:p>
              <a:endParaRPr/>
            </a:p>
          </p:txBody>
        </p:sp>
        <p:sp>
          <p:nvSpPr>
            <p:cNvPr id="65" name="object 65"/>
            <p:cNvSpPr/>
            <p:nvPr/>
          </p:nvSpPr>
          <p:spPr>
            <a:xfrm>
              <a:off x="2133691" y="3690226"/>
              <a:ext cx="78740" cy="95885"/>
            </a:xfrm>
            <a:custGeom>
              <a:avLst/>
              <a:gdLst/>
              <a:ahLst/>
              <a:cxnLst/>
              <a:rect l="l" t="t" r="r" b="b"/>
              <a:pathLst>
                <a:path w="78739" h="95885">
                  <a:moveTo>
                    <a:pt x="78574" y="95846"/>
                  </a:moveTo>
                  <a:lnTo>
                    <a:pt x="41790" y="68365"/>
                  </a:lnTo>
                  <a:lnTo>
                    <a:pt x="14779" y="41443"/>
                  </a:lnTo>
                  <a:lnTo>
                    <a:pt x="22" y="18069"/>
                  </a:lnTo>
                  <a:lnTo>
                    <a:pt x="0" y="1231"/>
                  </a:lnTo>
                  <a:lnTo>
                    <a:pt x="279" y="800"/>
                  </a:lnTo>
                  <a:lnTo>
                    <a:pt x="584" y="380"/>
                  </a:lnTo>
                  <a:lnTo>
                    <a:pt x="927" y="0"/>
                  </a:lnTo>
                </a:path>
              </a:pathLst>
            </a:custGeom>
            <a:ln w="25400">
              <a:solidFill>
                <a:srgbClr val="000000"/>
              </a:solidFill>
            </a:ln>
          </p:spPr>
          <p:txBody>
            <a:bodyPr wrap="square" lIns="0" tIns="0" rIns="0" bIns="0" rtlCol="0"/>
            <a:lstStyle/>
            <a:p>
              <a:endParaRPr/>
            </a:p>
          </p:txBody>
        </p:sp>
        <p:sp>
          <p:nvSpPr>
            <p:cNvPr id="66" name="object 66"/>
            <p:cNvSpPr/>
            <p:nvPr/>
          </p:nvSpPr>
          <p:spPr>
            <a:xfrm>
              <a:off x="2216171" y="3785563"/>
              <a:ext cx="138430" cy="26670"/>
            </a:xfrm>
            <a:custGeom>
              <a:avLst/>
              <a:gdLst/>
              <a:ahLst/>
              <a:cxnLst/>
              <a:rect l="l" t="t" r="r" b="b"/>
              <a:pathLst>
                <a:path w="138430" h="26670">
                  <a:moveTo>
                    <a:pt x="137820" y="533"/>
                  </a:moveTo>
                  <a:lnTo>
                    <a:pt x="114523" y="19750"/>
                  </a:lnTo>
                  <a:lnTo>
                    <a:pt x="80887" y="26055"/>
                  </a:lnTo>
                  <a:lnTo>
                    <a:pt x="41263" y="19466"/>
                  </a:lnTo>
                  <a:lnTo>
                    <a:pt x="0" y="0"/>
                  </a:lnTo>
                </a:path>
              </a:pathLst>
            </a:custGeom>
            <a:ln w="25399">
              <a:solidFill>
                <a:srgbClr val="000000"/>
              </a:solidFill>
            </a:ln>
          </p:spPr>
          <p:txBody>
            <a:bodyPr wrap="square" lIns="0" tIns="0" rIns="0" bIns="0" rtlCol="0"/>
            <a:lstStyle/>
            <a:p>
              <a:endParaRPr/>
            </a:p>
          </p:txBody>
        </p:sp>
        <p:sp>
          <p:nvSpPr>
            <p:cNvPr id="67" name="object 67"/>
            <p:cNvSpPr/>
            <p:nvPr/>
          </p:nvSpPr>
          <p:spPr>
            <a:xfrm>
              <a:off x="2252544" y="3721251"/>
              <a:ext cx="68580" cy="128905"/>
            </a:xfrm>
            <a:custGeom>
              <a:avLst/>
              <a:gdLst/>
              <a:ahLst/>
              <a:cxnLst/>
              <a:rect l="l" t="t" r="r" b="b"/>
              <a:pathLst>
                <a:path w="68580" h="128904">
                  <a:moveTo>
                    <a:pt x="0" y="0"/>
                  </a:moveTo>
                  <a:lnTo>
                    <a:pt x="444" y="292"/>
                  </a:lnTo>
                  <a:lnTo>
                    <a:pt x="901" y="571"/>
                  </a:lnTo>
                  <a:lnTo>
                    <a:pt x="1346" y="876"/>
                  </a:lnTo>
                  <a:lnTo>
                    <a:pt x="37016" y="31027"/>
                  </a:lnTo>
                  <a:lnTo>
                    <a:pt x="60044" y="65046"/>
                  </a:lnTo>
                  <a:lnTo>
                    <a:pt x="68524" y="98831"/>
                  </a:lnTo>
                  <a:lnTo>
                    <a:pt x="60553" y="128282"/>
                  </a:lnTo>
                </a:path>
              </a:pathLst>
            </a:custGeom>
            <a:ln w="25400">
              <a:solidFill>
                <a:srgbClr val="000000"/>
              </a:solidFill>
            </a:ln>
          </p:spPr>
          <p:txBody>
            <a:bodyPr wrap="square" lIns="0" tIns="0" rIns="0" bIns="0" rtlCol="0"/>
            <a:lstStyle/>
            <a:p>
              <a:endParaRPr/>
            </a:p>
          </p:txBody>
        </p:sp>
        <p:sp>
          <p:nvSpPr>
            <p:cNvPr id="68" name="object 68"/>
            <p:cNvSpPr/>
            <p:nvPr/>
          </p:nvSpPr>
          <p:spPr>
            <a:xfrm>
              <a:off x="2893085" y="3772970"/>
              <a:ext cx="74295" cy="101600"/>
            </a:xfrm>
            <a:custGeom>
              <a:avLst/>
              <a:gdLst/>
              <a:ahLst/>
              <a:cxnLst/>
              <a:rect l="l" t="t" r="r" b="b"/>
              <a:pathLst>
                <a:path w="74294" h="101600">
                  <a:moveTo>
                    <a:pt x="71627" y="0"/>
                  </a:moveTo>
                  <a:lnTo>
                    <a:pt x="71983" y="381"/>
                  </a:lnTo>
                  <a:lnTo>
                    <a:pt x="72313" y="787"/>
                  </a:lnTo>
                  <a:lnTo>
                    <a:pt x="72618" y="1206"/>
                  </a:lnTo>
                  <a:lnTo>
                    <a:pt x="73877" y="18637"/>
                  </a:lnTo>
                  <a:lnTo>
                    <a:pt x="60636" y="43240"/>
                  </a:lnTo>
                  <a:lnTo>
                    <a:pt x="35231" y="71801"/>
                  </a:lnTo>
                  <a:lnTo>
                    <a:pt x="0" y="101104"/>
                  </a:lnTo>
                </a:path>
              </a:pathLst>
            </a:custGeom>
            <a:ln w="25400">
              <a:solidFill>
                <a:srgbClr val="000000"/>
              </a:solidFill>
            </a:ln>
          </p:spPr>
          <p:txBody>
            <a:bodyPr wrap="square" lIns="0" tIns="0" rIns="0" bIns="0" rtlCol="0"/>
            <a:lstStyle/>
            <a:p>
              <a:endParaRPr/>
            </a:p>
          </p:txBody>
        </p:sp>
        <p:sp>
          <p:nvSpPr>
            <p:cNvPr id="69" name="object 69"/>
            <p:cNvSpPr/>
            <p:nvPr/>
          </p:nvSpPr>
          <p:spPr>
            <a:xfrm>
              <a:off x="2847995" y="3763679"/>
              <a:ext cx="117475" cy="45085"/>
            </a:xfrm>
            <a:custGeom>
              <a:avLst/>
              <a:gdLst/>
              <a:ahLst/>
              <a:cxnLst/>
              <a:rect l="l" t="t" r="r" b="b"/>
              <a:pathLst>
                <a:path w="117475" h="45085">
                  <a:moveTo>
                    <a:pt x="0" y="44796"/>
                  </a:moveTo>
                  <a:lnTo>
                    <a:pt x="38753" y="20341"/>
                  </a:lnTo>
                  <a:lnTo>
                    <a:pt x="73763" y="4999"/>
                  </a:lnTo>
                  <a:lnTo>
                    <a:pt x="101250" y="0"/>
                  </a:lnTo>
                  <a:lnTo>
                    <a:pt x="117436" y="6569"/>
                  </a:lnTo>
                </a:path>
              </a:pathLst>
            </a:custGeom>
            <a:ln w="25400">
              <a:solidFill>
                <a:srgbClr val="000000"/>
              </a:solidFill>
            </a:ln>
          </p:spPr>
          <p:txBody>
            <a:bodyPr wrap="square" lIns="0" tIns="0" rIns="0" bIns="0" rtlCol="0"/>
            <a:lstStyle/>
            <a:p>
              <a:endParaRPr/>
            </a:p>
          </p:txBody>
        </p:sp>
        <p:sp>
          <p:nvSpPr>
            <p:cNvPr id="70" name="object 70"/>
            <p:cNvSpPr/>
            <p:nvPr/>
          </p:nvSpPr>
          <p:spPr>
            <a:xfrm>
              <a:off x="2801968" y="3941219"/>
              <a:ext cx="100330" cy="20320"/>
            </a:xfrm>
            <a:custGeom>
              <a:avLst/>
              <a:gdLst/>
              <a:ahLst/>
              <a:cxnLst/>
              <a:rect l="l" t="t" r="r" b="b"/>
              <a:pathLst>
                <a:path w="100330" h="20320">
                  <a:moveTo>
                    <a:pt x="100228" y="9601"/>
                  </a:moveTo>
                  <a:lnTo>
                    <a:pt x="69287" y="18825"/>
                  </a:lnTo>
                  <a:lnTo>
                    <a:pt x="41103" y="20188"/>
                  </a:lnTo>
                  <a:lnTo>
                    <a:pt x="17425" y="13857"/>
                  </a:lnTo>
                  <a:lnTo>
                    <a:pt x="0" y="0"/>
                  </a:lnTo>
                </a:path>
              </a:pathLst>
            </a:custGeom>
            <a:ln w="25399">
              <a:solidFill>
                <a:srgbClr val="000000"/>
              </a:solidFill>
            </a:ln>
          </p:spPr>
          <p:txBody>
            <a:bodyPr wrap="square" lIns="0" tIns="0" rIns="0" bIns="0" rtlCol="0"/>
            <a:lstStyle/>
            <a:p>
              <a:endParaRPr/>
            </a:p>
          </p:txBody>
        </p:sp>
        <p:sp>
          <p:nvSpPr>
            <p:cNvPr id="71" name="object 71"/>
            <p:cNvSpPr/>
            <p:nvPr/>
          </p:nvSpPr>
          <p:spPr>
            <a:xfrm>
              <a:off x="2787230" y="3808774"/>
              <a:ext cx="60325" cy="126364"/>
            </a:xfrm>
            <a:custGeom>
              <a:avLst/>
              <a:gdLst/>
              <a:ahLst/>
              <a:cxnLst/>
              <a:rect l="l" t="t" r="r" b="b"/>
              <a:pathLst>
                <a:path w="60325" h="126364">
                  <a:moveTo>
                    <a:pt x="8358" y="125933"/>
                  </a:moveTo>
                  <a:lnTo>
                    <a:pt x="0" y="97789"/>
                  </a:lnTo>
                  <a:lnTo>
                    <a:pt x="6899" y="64847"/>
                  </a:lnTo>
                  <a:lnTo>
                    <a:pt x="27469" y="30965"/>
                  </a:lnTo>
                  <a:lnTo>
                    <a:pt x="60123" y="0"/>
                  </a:lnTo>
                </a:path>
              </a:pathLst>
            </a:custGeom>
            <a:ln w="25400">
              <a:solidFill>
                <a:srgbClr val="000000"/>
              </a:solidFill>
            </a:ln>
          </p:spPr>
          <p:txBody>
            <a:bodyPr wrap="square" lIns="0" tIns="0" rIns="0" bIns="0" rtlCol="0"/>
            <a:lstStyle/>
            <a:p>
              <a:endParaRPr/>
            </a:p>
          </p:txBody>
        </p:sp>
        <p:sp>
          <p:nvSpPr>
            <p:cNvPr id="72" name="object 72"/>
            <p:cNvSpPr/>
            <p:nvPr/>
          </p:nvSpPr>
          <p:spPr>
            <a:xfrm>
              <a:off x="2754231" y="3866302"/>
              <a:ext cx="139700" cy="32384"/>
            </a:xfrm>
            <a:custGeom>
              <a:avLst/>
              <a:gdLst/>
              <a:ahLst/>
              <a:cxnLst/>
              <a:rect l="l" t="t" r="r" b="b"/>
              <a:pathLst>
                <a:path w="139700" h="32385">
                  <a:moveTo>
                    <a:pt x="139230" y="0"/>
                  </a:moveTo>
                  <a:lnTo>
                    <a:pt x="138810" y="304"/>
                  </a:lnTo>
                  <a:lnTo>
                    <a:pt x="138391" y="622"/>
                  </a:lnTo>
                  <a:lnTo>
                    <a:pt x="137960" y="927"/>
                  </a:lnTo>
                  <a:lnTo>
                    <a:pt x="98103" y="22839"/>
                  </a:lnTo>
                  <a:lnTo>
                    <a:pt x="58954" y="32019"/>
                  </a:lnTo>
                  <a:lnTo>
                    <a:pt x="24819" y="28155"/>
                  </a:lnTo>
                  <a:lnTo>
                    <a:pt x="0" y="10934"/>
                  </a:lnTo>
                </a:path>
              </a:pathLst>
            </a:custGeom>
            <a:ln w="25400">
              <a:solidFill>
                <a:srgbClr val="000000"/>
              </a:solidFill>
            </a:ln>
          </p:spPr>
          <p:txBody>
            <a:bodyPr wrap="square" lIns="0" tIns="0" rIns="0" bIns="0" rtlCol="0"/>
            <a:lstStyle/>
            <a:p>
              <a:endParaRPr/>
            </a:p>
          </p:txBody>
        </p:sp>
        <p:sp>
          <p:nvSpPr>
            <p:cNvPr id="73" name="object 73"/>
            <p:cNvSpPr/>
            <p:nvPr/>
          </p:nvSpPr>
          <p:spPr>
            <a:xfrm>
              <a:off x="2847343" y="3708544"/>
              <a:ext cx="76835" cy="103505"/>
            </a:xfrm>
            <a:custGeom>
              <a:avLst/>
              <a:gdLst/>
              <a:ahLst/>
              <a:cxnLst/>
              <a:rect l="l" t="t" r="r" b="b"/>
              <a:pathLst>
                <a:path w="76835" h="103504">
                  <a:moveTo>
                    <a:pt x="74193" y="0"/>
                  </a:moveTo>
                  <a:lnTo>
                    <a:pt x="74574" y="393"/>
                  </a:lnTo>
                  <a:lnTo>
                    <a:pt x="74917" y="812"/>
                  </a:lnTo>
                  <a:lnTo>
                    <a:pt x="75247" y="1257"/>
                  </a:lnTo>
                  <a:lnTo>
                    <a:pt x="76381" y="18740"/>
                  </a:lnTo>
                  <a:lnTo>
                    <a:pt x="62853" y="43521"/>
                  </a:lnTo>
                  <a:lnTo>
                    <a:pt x="37040" y="72357"/>
                  </a:lnTo>
                  <a:lnTo>
                    <a:pt x="1320" y="102006"/>
                  </a:lnTo>
                  <a:lnTo>
                    <a:pt x="876" y="102323"/>
                  </a:lnTo>
                  <a:lnTo>
                    <a:pt x="444" y="102641"/>
                  </a:lnTo>
                  <a:lnTo>
                    <a:pt x="0" y="102958"/>
                  </a:lnTo>
                </a:path>
              </a:pathLst>
            </a:custGeom>
            <a:ln w="25400">
              <a:solidFill>
                <a:srgbClr val="000000"/>
              </a:solidFill>
            </a:ln>
          </p:spPr>
          <p:txBody>
            <a:bodyPr wrap="square" lIns="0" tIns="0" rIns="0" bIns="0" rtlCol="0"/>
            <a:lstStyle/>
            <a:p>
              <a:endParaRPr/>
            </a:p>
          </p:txBody>
        </p:sp>
        <p:sp>
          <p:nvSpPr>
            <p:cNvPr id="74" name="object 74"/>
            <p:cNvSpPr/>
            <p:nvPr/>
          </p:nvSpPr>
          <p:spPr>
            <a:xfrm>
              <a:off x="2801957" y="3703354"/>
              <a:ext cx="117475" cy="45085"/>
            </a:xfrm>
            <a:custGeom>
              <a:avLst/>
              <a:gdLst/>
              <a:ahLst/>
              <a:cxnLst/>
              <a:rect l="l" t="t" r="r" b="b"/>
              <a:pathLst>
                <a:path w="117475" h="45085">
                  <a:moveTo>
                    <a:pt x="0" y="44796"/>
                  </a:moveTo>
                  <a:lnTo>
                    <a:pt x="38753" y="20341"/>
                  </a:lnTo>
                  <a:lnTo>
                    <a:pt x="73763" y="4999"/>
                  </a:lnTo>
                  <a:lnTo>
                    <a:pt x="101250" y="0"/>
                  </a:lnTo>
                  <a:lnTo>
                    <a:pt x="117436" y="6569"/>
                  </a:lnTo>
                </a:path>
              </a:pathLst>
            </a:custGeom>
            <a:ln w="25400">
              <a:solidFill>
                <a:srgbClr val="000000"/>
              </a:solidFill>
            </a:ln>
          </p:spPr>
          <p:txBody>
            <a:bodyPr wrap="square" lIns="0" tIns="0" rIns="0" bIns="0" rtlCol="0"/>
            <a:lstStyle/>
            <a:p>
              <a:endParaRPr/>
            </a:p>
          </p:txBody>
        </p:sp>
        <p:sp>
          <p:nvSpPr>
            <p:cNvPr id="75" name="object 75"/>
            <p:cNvSpPr/>
            <p:nvPr/>
          </p:nvSpPr>
          <p:spPr>
            <a:xfrm>
              <a:off x="2742878" y="3748596"/>
              <a:ext cx="59690" cy="127635"/>
            </a:xfrm>
            <a:custGeom>
              <a:avLst/>
              <a:gdLst/>
              <a:ahLst/>
              <a:cxnLst/>
              <a:rect l="l" t="t" r="r" b="b"/>
              <a:pathLst>
                <a:path w="59689" h="127635">
                  <a:moveTo>
                    <a:pt x="8731" y="127228"/>
                  </a:moveTo>
                  <a:lnTo>
                    <a:pt x="0" y="98589"/>
                  </a:lnTo>
                  <a:lnTo>
                    <a:pt x="6599" y="65238"/>
                  </a:lnTo>
                  <a:lnTo>
                    <a:pt x="26975" y="31075"/>
                  </a:lnTo>
                  <a:lnTo>
                    <a:pt x="59569" y="0"/>
                  </a:lnTo>
                </a:path>
              </a:pathLst>
            </a:custGeom>
            <a:ln w="25400">
              <a:solidFill>
                <a:srgbClr val="000000"/>
              </a:solidFill>
            </a:ln>
          </p:spPr>
          <p:txBody>
            <a:bodyPr wrap="square" lIns="0" tIns="0" rIns="0" bIns="0" rtlCol="0"/>
            <a:lstStyle/>
            <a:p>
              <a:endParaRPr/>
            </a:p>
          </p:txBody>
        </p:sp>
        <p:sp>
          <p:nvSpPr>
            <p:cNvPr id="76" name="object 76"/>
            <p:cNvSpPr/>
            <p:nvPr/>
          </p:nvSpPr>
          <p:spPr>
            <a:xfrm>
              <a:off x="2705186" y="3805826"/>
              <a:ext cx="141605" cy="31750"/>
            </a:xfrm>
            <a:custGeom>
              <a:avLst/>
              <a:gdLst/>
              <a:ahLst/>
              <a:cxnLst/>
              <a:rect l="l" t="t" r="r" b="b"/>
              <a:pathLst>
                <a:path w="141605" h="31750">
                  <a:moveTo>
                    <a:pt x="141109" y="0"/>
                  </a:moveTo>
                  <a:lnTo>
                    <a:pt x="99308" y="22974"/>
                  </a:lnTo>
                  <a:lnTo>
                    <a:pt x="59505" y="31711"/>
                  </a:lnTo>
                  <a:lnTo>
                    <a:pt x="24903" y="26914"/>
                  </a:lnTo>
                  <a:lnTo>
                    <a:pt x="0" y="8343"/>
                  </a:lnTo>
                </a:path>
              </a:pathLst>
            </a:custGeom>
            <a:ln w="25400">
              <a:solidFill>
                <a:srgbClr val="000000"/>
              </a:solidFill>
            </a:ln>
          </p:spPr>
          <p:txBody>
            <a:bodyPr wrap="square" lIns="0" tIns="0" rIns="0" bIns="0" rtlCol="0"/>
            <a:lstStyle/>
            <a:p>
              <a:endParaRPr/>
            </a:p>
          </p:txBody>
        </p:sp>
        <p:sp>
          <p:nvSpPr>
            <p:cNvPr id="77" name="object 77"/>
            <p:cNvSpPr/>
            <p:nvPr/>
          </p:nvSpPr>
          <p:spPr>
            <a:xfrm>
              <a:off x="2896524" y="3936971"/>
              <a:ext cx="100330" cy="74930"/>
            </a:xfrm>
            <a:custGeom>
              <a:avLst/>
              <a:gdLst/>
              <a:ahLst/>
              <a:cxnLst/>
              <a:rect l="l" t="t" r="r" b="b"/>
              <a:pathLst>
                <a:path w="100330" h="74929">
                  <a:moveTo>
                    <a:pt x="0" y="1895"/>
                  </a:moveTo>
                  <a:lnTo>
                    <a:pt x="381" y="1539"/>
                  </a:lnTo>
                  <a:lnTo>
                    <a:pt x="774" y="1196"/>
                  </a:lnTo>
                  <a:lnTo>
                    <a:pt x="1193" y="891"/>
                  </a:lnTo>
                  <a:lnTo>
                    <a:pt x="18129" y="0"/>
                  </a:lnTo>
                  <a:lnTo>
                    <a:pt x="42324" y="13539"/>
                  </a:lnTo>
                  <a:lnTo>
                    <a:pt x="70607" y="39144"/>
                  </a:lnTo>
                  <a:lnTo>
                    <a:pt x="99809" y="74450"/>
                  </a:lnTo>
                </a:path>
              </a:pathLst>
            </a:custGeom>
            <a:ln w="25400">
              <a:solidFill>
                <a:srgbClr val="000000"/>
              </a:solidFill>
            </a:ln>
          </p:spPr>
          <p:txBody>
            <a:bodyPr wrap="square" lIns="0" tIns="0" rIns="0" bIns="0" rtlCol="0"/>
            <a:lstStyle/>
            <a:p>
              <a:endParaRPr/>
            </a:p>
          </p:txBody>
        </p:sp>
        <p:sp>
          <p:nvSpPr>
            <p:cNvPr id="78" name="object 78"/>
            <p:cNvSpPr/>
            <p:nvPr/>
          </p:nvSpPr>
          <p:spPr>
            <a:xfrm>
              <a:off x="2707993" y="3523375"/>
              <a:ext cx="74930" cy="99060"/>
            </a:xfrm>
            <a:custGeom>
              <a:avLst/>
              <a:gdLst/>
              <a:ahLst/>
              <a:cxnLst/>
              <a:rect l="l" t="t" r="r" b="b"/>
              <a:pathLst>
                <a:path w="74930" h="99060">
                  <a:moveTo>
                    <a:pt x="73583" y="0"/>
                  </a:moveTo>
                  <a:lnTo>
                    <a:pt x="74466" y="16926"/>
                  </a:lnTo>
                  <a:lnTo>
                    <a:pt x="60918" y="41113"/>
                  </a:lnTo>
                  <a:lnTo>
                    <a:pt x="35307" y="69390"/>
                  </a:lnTo>
                  <a:lnTo>
                    <a:pt x="0" y="98590"/>
                  </a:lnTo>
                </a:path>
              </a:pathLst>
            </a:custGeom>
            <a:ln w="25400">
              <a:solidFill>
                <a:srgbClr val="000000"/>
              </a:solidFill>
            </a:ln>
          </p:spPr>
          <p:txBody>
            <a:bodyPr wrap="square" lIns="0" tIns="0" rIns="0" bIns="0" rtlCol="0"/>
            <a:lstStyle/>
            <a:p>
              <a:endParaRPr/>
            </a:p>
          </p:txBody>
        </p:sp>
        <p:sp>
          <p:nvSpPr>
            <p:cNvPr id="79" name="object 79"/>
            <p:cNvSpPr/>
            <p:nvPr/>
          </p:nvSpPr>
          <p:spPr>
            <a:xfrm>
              <a:off x="2666728" y="3519207"/>
              <a:ext cx="116205" cy="44450"/>
            </a:xfrm>
            <a:custGeom>
              <a:avLst/>
              <a:gdLst/>
              <a:ahLst/>
              <a:cxnLst/>
              <a:rect l="l" t="t" r="r" b="b"/>
              <a:pathLst>
                <a:path w="116205" h="44450">
                  <a:moveTo>
                    <a:pt x="0" y="43855"/>
                  </a:moveTo>
                  <a:lnTo>
                    <a:pt x="38422" y="19819"/>
                  </a:lnTo>
                  <a:lnTo>
                    <a:pt x="73029" y="4809"/>
                  </a:lnTo>
                  <a:lnTo>
                    <a:pt x="100157" y="0"/>
                  </a:lnTo>
                  <a:lnTo>
                    <a:pt x="116141" y="6568"/>
                  </a:lnTo>
                </a:path>
              </a:pathLst>
            </a:custGeom>
            <a:ln w="25400">
              <a:solidFill>
                <a:srgbClr val="000000"/>
              </a:solidFill>
            </a:ln>
          </p:spPr>
          <p:txBody>
            <a:bodyPr wrap="square" lIns="0" tIns="0" rIns="0" bIns="0" rtlCol="0"/>
            <a:lstStyle/>
            <a:p>
              <a:endParaRPr/>
            </a:p>
          </p:txBody>
        </p:sp>
        <p:sp>
          <p:nvSpPr>
            <p:cNvPr id="80" name="object 80"/>
            <p:cNvSpPr/>
            <p:nvPr/>
          </p:nvSpPr>
          <p:spPr>
            <a:xfrm>
              <a:off x="2604667" y="3565888"/>
              <a:ext cx="60325" cy="126364"/>
            </a:xfrm>
            <a:custGeom>
              <a:avLst/>
              <a:gdLst/>
              <a:ahLst/>
              <a:cxnLst/>
              <a:rect l="l" t="t" r="r" b="b"/>
              <a:pathLst>
                <a:path w="60325" h="126364">
                  <a:moveTo>
                    <a:pt x="8358" y="125933"/>
                  </a:moveTo>
                  <a:lnTo>
                    <a:pt x="0" y="97789"/>
                  </a:lnTo>
                  <a:lnTo>
                    <a:pt x="6899" y="64847"/>
                  </a:lnTo>
                  <a:lnTo>
                    <a:pt x="27469" y="30965"/>
                  </a:lnTo>
                  <a:lnTo>
                    <a:pt x="60123" y="0"/>
                  </a:lnTo>
                </a:path>
              </a:pathLst>
            </a:custGeom>
            <a:ln w="25400">
              <a:solidFill>
                <a:srgbClr val="000000"/>
              </a:solidFill>
            </a:ln>
          </p:spPr>
          <p:txBody>
            <a:bodyPr wrap="square" lIns="0" tIns="0" rIns="0" bIns="0" rtlCol="0"/>
            <a:lstStyle/>
            <a:p>
              <a:endParaRPr/>
            </a:p>
          </p:txBody>
        </p:sp>
        <p:sp>
          <p:nvSpPr>
            <p:cNvPr id="81" name="object 81"/>
            <p:cNvSpPr/>
            <p:nvPr/>
          </p:nvSpPr>
          <p:spPr>
            <a:xfrm>
              <a:off x="2695684" y="3464378"/>
              <a:ext cx="43180" cy="75565"/>
            </a:xfrm>
            <a:custGeom>
              <a:avLst/>
              <a:gdLst/>
              <a:ahLst/>
              <a:cxnLst/>
              <a:rect l="l" t="t" r="r" b="b"/>
              <a:pathLst>
                <a:path w="43180" h="75564">
                  <a:moveTo>
                    <a:pt x="39154" y="0"/>
                  </a:moveTo>
                  <a:lnTo>
                    <a:pt x="39522" y="393"/>
                  </a:lnTo>
                  <a:lnTo>
                    <a:pt x="39865" y="800"/>
                  </a:lnTo>
                  <a:lnTo>
                    <a:pt x="40170" y="1231"/>
                  </a:lnTo>
                  <a:lnTo>
                    <a:pt x="42646" y="13905"/>
                  </a:lnTo>
                  <a:lnTo>
                    <a:pt x="36291" y="31408"/>
                  </a:lnTo>
                  <a:lnTo>
                    <a:pt x="21833" y="52400"/>
                  </a:lnTo>
                  <a:lnTo>
                    <a:pt x="0" y="75539"/>
                  </a:lnTo>
                </a:path>
              </a:pathLst>
            </a:custGeom>
            <a:ln w="25400">
              <a:solidFill>
                <a:srgbClr val="000000"/>
              </a:solidFill>
            </a:ln>
          </p:spPr>
          <p:txBody>
            <a:bodyPr wrap="square" lIns="0" tIns="0" rIns="0" bIns="0" rtlCol="0"/>
            <a:lstStyle/>
            <a:p>
              <a:endParaRPr/>
            </a:p>
          </p:txBody>
        </p:sp>
        <p:sp>
          <p:nvSpPr>
            <p:cNvPr id="82" name="object 82"/>
            <p:cNvSpPr/>
            <p:nvPr/>
          </p:nvSpPr>
          <p:spPr>
            <a:xfrm>
              <a:off x="2617809" y="3458879"/>
              <a:ext cx="117475" cy="45085"/>
            </a:xfrm>
            <a:custGeom>
              <a:avLst/>
              <a:gdLst/>
              <a:ahLst/>
              <a:cxnLst/>
              <a:rect l="l" t="t" r="r" b="b"/>
              <a:pathLst>
                <a:path w="117475" h="45085">
                  <a:moveTo>
                    <a:pt x="0" y="44796"/>
                  </a:moveTo>
                  <a:lnTo>
                    <a:pt x="38753" y="20341"/>
                  </a:lnTo>
                  <a:lnTo>
                    <a:pt x="73763" y="4999"/>
                  </a:lnTo>
                  <a:lnTo>
                    <a:pt x="101250" y="0"/>
                  </a:lnTo>
                  <a:lnTo>
                    <a:pt x="117436" y="6569"/>
                  </a:lnTo>
                </a:path>
              </a:pathLst>
            </a:custGeom>
            <a:ln w="25400">
              <a:solidFill>
                <a:srgbClr val="000000"/>
              </a:solidFill>
            </a:ln>
          </p:spPr>
          <p:txBody>
            <a:bodyPr wrap="square" lIns="0" tIns="0" rIns="0" bIns="0" rtlCol="0"/>
            <a:lstStyle/>
            <a:p>
              <a:endParaRPr/>
            </a:p>
          </p:txBody>
        </p:sp>
        <p:sp>
          <p:nvSpPr>
            <p:cNvPr id="83" name="object 83"/>
            <p:cNvSpPr/>
            <p:nvPr/>
          </p:nvSpPr>
          <p:spPr>
            <a:xfrm>
              <a:off x="2569917" y="3623885"/>
              <a:ext cx="138430" cy="31115"/>
            </a:xfrm>
            <a:custGeom>
              <a:avLst/>
              <a:gdLst/>
              <a:ahLst/>
              <a:cxnLst/>
              <a:rect l="l" t="t" r="r" b="b"/>
              <a:pathLst>
                <a:path w="138430" h="31114">
                  <a:moveTo>
                    <a:pt x="137960" y="0"/>
                  </a:moveTo>
                  <a:lnTo>
                    <a:pt x="98103" y="21910"/>
                  </a:lnTo>
                  <a:lnTo>
                    <a:pt x="58954" y="31086"/>
                  </a:lnTo>
                  <a:lnTo>
                    <a:pt x="24819" y="27217"/>
                  </a:lnTo>
                  <a:lnTo>
                    <a:pt x="0" y="9994"/>
                  </a:lnTo>
                </a:path>
              </a:pathLst>
            </a:custGeom>
            <a:ln w="25400">
              <a:solidFill>
                <a:srgbClr val="000000"/>
              </a:solidFill>
            </a:ln>
          </p:spPr>
          <p:txBody>
            <a:bodyPr wrap="square" lIns="0" tIns="0" rIns="0" bIns="0" rtlCol="0"/>
            <a:lstStyle/>
            <a:p>
              <a:endParaRPr/>
            </a:p>
          </p:txBody>
        </p:sp>
        <p:sp>
          <p:nvSpPr>
            <p:cNvPr id="84" name="object 84"/>
            <p:cNvSpPr/>
            <p:nvPr/>
          </p:nvSpPr>
          <p:spPr>
            <a:xfrm>
              <a:off x="2558630" y="3502386"/>
              <a:ext cx="60325" cy="126364"/>
            </a:xfrm>
            <a:custGeom>
              <a:avLst/>
              <a:gdLst/>
              <a:ahLst/>
              <a:cxnLst/>
              <a:rect l="l" t="t" r="r" b="b"/>
              <a:pathLst>
                <a:path w="60325" h="126364">
                  <a:moveTo>
                    <a:pt x="8358" y="125933"/>
                  </a:moveTo>
                  <a:lnTo>
                    <a:pt x="0" y="97789"/>
                  </a:lnTo>
                  <a:lnTo>
                    <a:pt x="6899" y="64847"/>
                  </a:lnTo>
                  <a:lnTo>
                    <a:pt x="27469" y="30965"/>
                  </a:lnTo>
                  <a:lnTo>
                    <a:pt x="60123" y="0"/>
                  </a:lnTo>
                </a:path>
              </a:pathLst>
            </a:custGeom>
            <a:ln w="25400">
              <a:solidFill>
                <a:srgbClr val="000000"/>
              </a:solidFill>
            </a:ln>
          </p:spPr>
          <p:txBody>
            <a:bodyPr wrap="square" lIns="0" tIns="0" rIns="0" bIns="0" rtlCol="0"/>
            <a:lstStyle/>
            <a:p>
              <a:endParaRPr/>
            </a:p>
          </p:txBody>
        </p:sp>
        <p:sp>
          <p:nvSpPr>
            <p:cNvPr id="85" name="object 85"/>
            <p:cNvSpPr/>
            <p:nvPr/>
          </p:nvSpPr>
          <p:spPr>
            <a:xfrm>
              <a:off x="2585629" y="3472962"/>
              <a:ext cx="104139" cy="77470"/>
            </a:xfrm>
            <a:custGeom>
              <a:avLst/>
              <a:gdLst/>
              <a:ahLst/>
              <a:cxnLst/>
              <a:rect l="l" t="t" r="r" b="b"/>
              <a:pathLst>
                <a:path w="104139" h="77470">
                  <a:moveTo>
                    <a:pt x="103860" y="70027"/>
                  </a:moveTo>
                  <a:lnTo>
                    <a:pt x="102946" y="73113"/>
                  </a:lnTo>
                  <a:lnTo>
                    <a:pt x="101422" y="75438"/>
                  </a:lnTo>
                  <a:lnTo>
                    <a:pt x="99313" y="76974"/>
                  </a:lnTo>
                  <a:lnTo>
                    <a:pt x="82762" y="77437"/>
                  </a:lnTo>
                  <a:lnTo>
                    <a:pt x="58743" y="63360"/>
                  </a:lnTo>
                  <a:lnTo>
                    <a:pt x="30419" y="37176"/>
                  </a:lnTo>
                  <a:lnTo>
                    <a:pt x="952" y="1320"/>
                  </a:lnTo>
                  <a:lnTo>
                    <a:pt x="634" y="876"/>
                  </a:lnTo>
                  <a:lnTo>
                    <a:pt x="317" y="431"/>
                  </a:lnTo>
                  <a:lnTo>
                    <a:pt x="0" y="0"/>
                  </a:lnTo>
                </a:path>
              </a:pathLst>
            </a:custGeom>
            <a:ln w="25399">
              <a:solidFill>
                <a:srgbClr val="000000"/>
              </a:solidFill>
            </a:ln>
          </p:spPr>
          <p:txBody>
            <a:bodyPr wrap="square" lIns="0" tIns="0" rIns="0" bIns="0" rtlCol="0"/>
            <a:lstStyle/>
            <a:p>
              <a:endParaRPr/>
            </a:p>
          </p:txBody>
        </p:sp>
        <p:sp>
          <p:nvSpPr>
            <p:cNvPr id="86" name="object 86"/>
            <p:cNvSpPr/>
            <p:nvPr/>
          </p:nvSpPr>
          <p:spPr>
            <a:xfrm>
              <a:off x="2532126" y="3400806"/>
              <a:ext cx="55244" cy="71755"/>
            </a:xfrm>
            <a:custGeom>
              <a:avLst/>
              <a:gdLst/>
              <a:ahLst/>
              <a:cxnLst/>
              <a:rect l="l" t="t" r="r" b="b"/>
              <a:pathLst>
                <a:path w="55244" h="71754">
                  <a:moveTo>
                    <a:pt x="0" y="0"/>
                  </a:moveTo>
                  <a:lnTo>
                    <a:pt x="54864" y="71628"/>
                  </a:lnTo>
                </a:path>
              </a:pathLst>
            </a:custGeom>
            <a:ln w="25908">
              <a:solidFill>
                <a:srgbClr val="000000"/>
              </a:solidFill>
            </a:ln>
          </p:spPr>
          <p:txBody>
            <a:bodyPr wrap="square" lIns="0" tIns="0" rIns="0" bIns="0" rtlCol="0"/>
            <a:lstStyle/>
            <a:p>
              <a:endParaRPr/>
            </a:p>
          </p:txBody>
        </p:sp>
        <p:sp>
          <p:nvSpPr>
            <p:cNvPr id="87" name="object 87"/>
            <p:cNvSpPr/>
            <p:nvPr/>
          </p:nvSpPr>
          <p:spPr>
            <a:xfrm>
              <a:off x="2799718" y="3646633"/>
              <a:ext cx="76835" cy="103505"/>
            </a:xfrm>
            <a:custGeom>
              <a:avLst/>
              <a:gdLst/>
              <a:ahLst/>
              <a:cxnLst/>
              <a:rect l="l" t="t" r="r" b="b"/>
              <a:pathLst>
                <a:path w="76835" h="103504">
                  <a:moveTo>
                    <a:pt x="74193" y="0"/>
                  </a:moveTo>
                  <a:lnTo>
                    <a:pt x="74574" y="393"/>
                  </a:lnTo>
                  <a:lnTo>
                    <a:pt x="74917" y="812"/>
                  </a:lnTo>
                  <a:lnTo>
                    <a:pt x="75247" y="1257"/>
                  </a:lnTo>
                  <a:lnTo>
                    <a:pt x="76381" y="18740"/>
                  </a:lnTo>
                  <a:lnTo>
                    <a:pt x="62853" y="43521"/>
                  </a:lnTo>
                  <a:lnTo>
                    <a:pt x="37040" y="72357"/>
                  </a:lnTo>
                  <a:lnTo>
                    <a:pt x="1320" y="102006"/>
                  </a:lnTo>
                  <a:lnTo>
                    <a:pt x="876" y="102323"/>
                  </a:lnTo>
                  <a:lnTo>
                    <a:pt x="444" y="102641"/>
                  </a:lnTo>
                  <a:lnTo>
                    <a:pt x="0" y="102958"/>
                  </a:lnTo>
                </a:path>
              </a:pathLst>
            </a:custGeom>
            <a:ln w="25400">
              <a:solidFill>
                <a:srgbClr val="000000"/>
              </a:solidFill>
            </a:ln>
          </p:spPr>
          <p:txBody>
            <a:bodyPr wrap="square" lIns="0" tIns="0" rIns="0" bIns="0" rtlCol="0"/>
            <a:lstStyle/>
            <a:p>
              <a:endParaRPr/>
            </a:p>
          </p:txBody>
        </p:sp>
        <p:sp>
          <p:nvSpPr>
            <p:cNvPr id="88" name="object 88"/>
            <p:cNvSpPr/>
            <p:nvPr/>
          </p:nvSpPr>
          <p:spPr>
            <a:xfrm>
              <a:off x="2755920" y="3641441"/>
              <a:ext cx="117475" cy="45085"/>
            </a:xfrm>
            <a:custGeom>
              <a:avLst/>
              <a:gdLst/>
              <a:ahLst/>
              <a:cxnLst/>
              <a:rect l="l" t="t" r="r" b="b"/>
              <a:pathLst>
                <a:path w="117475" h="45085">
                  <a:moveTo>
                    <a:pt x="0" y="44796"/>
                  </a:moveTo>
                  <a:lnTo>
                    <a:pt x="38753" y="20341"/>
                  </a:lnTo>
                  <a:lnTo>
                    <a:pt x="73763" y="4999"/>
                  </a:lnTo>
                  <a:lnTo>
                    <a:pt x="101250" y="0"/>
                  </a:lnTo>
                  <a:lnTo>
                    <a:pt x="117436" y="6569"/>
                  </a:lnTo>
                </a:path>
              </a:pathLst>
            </a:custGeom>
            <a:ln w="25400">
              <a:solidFill>
                <a:srgbClr val="000000"/>
              </a:solidFill>
            </a:ln>
          </p:spPr>
          <p:txBody>
            <a:bodyPr wrap="square" lIns="0" tIns="0" rIns="0" bIns="0" rtlCol="0"/>
            <a:lstStyle/>
            <a:p>
              <a:endParaRPr/>
            </a:p>
          </p:txBody>
        </p:sp>
        <p:sp>
          <p:nvSpPr>
            <p:cNvPr id="89" name="object 89"/>
            <p:cNvSpPr/>
            <p:nvPr/>
          </p:nvSpPr>
          <p:spPr>
            <a:xfrm>
              <a:off x="2696746" y="3688119"/>
              <a:ext cx="60325" cy="126364"/>
            </a:xfrm>
            <a:custGeom>
              <a:avLst/>
              <a:gdLst/>
              <a:ahLst/>
              <a:cxnLst/>
              <a:rect l="l" t="t" r="r" b="b"/>
              <a:pathLst>
                <a:path w="60325" h="126364">
                  <a:moveTo>
                    <a:pt x="8360" y="125945"/>
                  </a:moveTo>
                  <a:lnTo>
                    <a:pt x="0" y="97794"/>
                  </a:lnTo>
                  <a:lnTo>
                    <a:pt x="6896" y="64849"/>
                  </a:lnTo>
                  <a:lnTo>
                    <a:pt x="27466" y="30966"/>
                  </a:lnTo>
                  <a:lnTo>
                    <a:pt x="60125" y="0"/>
                  </a:lnTo>
                </a:path>
              </a:pathLst>
            </a:custGeom>
            <a:ln w="25400">
              <a:solidFill>
                <a:srgbClr val="000000"/>
              </a:solidFill>
            </a:ln>
          </p:spPr>
          <p:txBody>
            <a:bodyPr wrap="square" lIns="0" tIns="0" rIns="0" bIns="0" rtlCol="0"/>
            <a:lstStyle/>
            <a:p>
              <a:endParaRPr/>
            </a:p>
          </p:txBody>
        </p:sp>
        <p:sp>
          <p:nvSpPr>
            <p:cNvPr id="90" name="object 90"/>
            <p:cNvSpPr/>
            <p:nvPr/>
          </p:nvSpPr>
          <p:spPr>
            <a:xfrm>
              <a:off x="2659621" y="3744066"/>
              <a:ext cx="140335" cy="32384"/>
            </a:xfrm>
            <a:custGeom>
              <a:avLst/>
              <a:gdLst/>
              <a:ahLst/>
              <a:cxnLst/>
              <a:rect l="l" t="t" r="r" b="b"/>
              <a:pathLst>
                <a:path w="140335" h="32385">
                  <a:moveTo>
                    <a:pt x="140169" y="0"/>
                  </a:moveTo>
                  <a:lnTo>
                    <a:pt x="98442" y="23074"/>
                  </a:lnTo>
                  <a:lnTo>
                    <a:pt x="58840" y="32086"/>
                  </a:lnTo>
                  <a:lnTo>
                    <a:pt x="24536" y="27696"/>
                  </a:lnTo>
                  <a:lnTo>
                    <a:pt x="0" y="9626"/>
                  </a:lnTo>
                </a:path>
              </a:pathLst>
            </a:custGeom>
            <a:ln w="25400">
              <a:solidFill>
                <a:srgbClr val="000000"/>
              </a:solidFill>
            </a:ln>
          </p:spPr>
          <p:txBody>
            <a:bodyPr wrap="square" lIns="0" tIns="0" rIns="0" bIns="0" rtlCol="0"/>
            <a:lstStyle/>
            <a:p>
              <a:endParaRPr/>
            </a:p>
          </p:txBody>
        </p:sp>
        <p:sp>
          <p:nvSpPr>
            <p:cNvPr id="91" name="object 91"/>
            <p:cNvSpPr/>
            <p:nvPr/>
          </p:nvSpPr>
          <p:spPr>
            <a:xfrm>
              <a:off x="2754502" y="3585500"/>
              <a:ext cx="74930" cy="100330"/>
            </a:xfrm>
            <a:custGeom>
              <a:avLst/>
              <a:gdLst/>
              <a:ahLst/>
              <a:cxnLst/>
              <a:rect l="l" t="t" r="r" b="b"/>
              <a:pathLst>
                <a:path w="74930" h="100329">
                  <a:moveTo>
                    <a:pt x="72555" y="0"/>
                  </a:moveTo>
                  <a:lnTo>
                    <a:pt x="72910" y="381"/>
                  </a:lnTo>
                  <a:lnTo>
                    <a:pt x="73253" y="774"/>
                  </a:lnTo>
                  <a:lnTo>
                    <a:pt x="73558" y="1193"/>
                  </a:lnTo>
                  <a:lnTo>
                    <a:pt x="74450" y="18129"/>
                  </a:lnTo>
                  <a:lnTo>
                    <a:pt x="60910" y="42324"/>
                  </a:lnTo>
                  <a:lnTo>
                    <a:pt x="35305" y="70607"/>
                  </a:lnTo>
                  <a:lnTo>
                    <a:pt x="0" y="99809"/>
                  </a:lnTo>
                </a:path>
              </a:pathLst>
            </a:custGeom>
            <a:ln w="25400">
              <a:solidFill>
                <a:srgbClr val="000000"/>
              </a:solidFill>
            </a:ln>
          </p:spPr>
          <p:txBody>
            <a:bodyPr wrap="square" lIns="0" tIns="0" rIns="0" bIns="0" rtlCol="0"/>
            <a:lstStyle/>
            <a:p>
              <a:endParaRPr/>
            </a:p>
          </p:txBody>
        </p:sp>
        <p:sp>
          <p:nvSpPr>
            <p:cNvPr id="92" name="object 92"/>
            <p:cNvSpPr/>
            <p:nvPr/>
          </p:nvSpPr>
          <p:spPr>
            <a:xfrm>
              <a:off x="2711936" y="3580176"/>
              <a:ext cx="116839" cy="45720"/>
            </a:xfrm>
            <a:custGeom>
              <a:avLst/>
              <a:gdLst/>
              <a:ahLst/>
              <a:cxnLst/>
              <a:rect l="l" t="t" r="r" b="b"/>
              <a:pathLst>
                <a:path w="116839" h="45720">
                  <a:moveTo>
                    <a:pt x="0" y="45584"/>
                  </a:moveTo>
                  <a:lnTo>
                    <a:pt x="38680" y="21026"/>
                  </a:lnTo>
                  <a:lnTo>
                    <a:pt x="73488" y="5407"/>
                  </a:lnTo>
                  <a:lnTo>
                    <a:pt x="100676" y="0"/>
                  </a:lnTo>
                  <a:lnTo>
                    <a:pt x="116497" y="6074"/>
                  </a:lnTo>
                </a:path>
              </a:pathLst>
            </a:custGeom>
            <a:ln w="25400">
              <a:solidFill>
                <a:srgbClr val="000000"/>
              </a:solidFill>
            </a:ln>
          </p:spPr>
          <p:txBody>
            <a:bodyPr wrap="square" lIns="0" tIns="0" rIns="0" bIns="0" rtlCol="0"/>
            <a:lstStyle/>
            <a:p>
              <a:endParaRPr/>
            </a:p>
          </p:txBody>
        </p:sp>
        <p:sp>
          <p:nvSpPr>
            <p:cNvPr id="93" name="object 93"/>
            <p:cNvSpPr/>
            <p:nvPr/>
          </p:nvSpPr>
          <p:spPr>
            <a:xfrm>
              <a:off x="2650710" y="3626208"/>
              <a:ext cx="60325" cy="126364"/>
            </a:xfrm>
            <a:custGeom>
              <a:avLst/>
              <a:gdLst/>
              <a:ahLst/>
              <a:cxnLst/>
              <a:rect l="l" t="t" r="r" b="b"/>
              <a:pathLst>
                <a:path w="60325" h="126364">
                  <a:moveTo>
                    <a:pt x="8360" y="125945"/>
                  </a:moveTo>
                  <a:lnTo>
                    <a:pt x="0" y="97794"/>
                  </a:lnTo>
                  <a:lnTo>
                    <a:pt x="6896" y="64849"/>
                  </a:lnTo>
                  <a:lnTo>
                    <a:pt x="27466" y="30966"/>
                  </a:lnTo>
                  <a:lnTo>
                    <a:pt x="60125" y="0"/>
                  </a:lnTo>
                </a:path>
              </a:pathLst>
            </a:custGeom>
            <a:ln w="25400">
              <a:solidFill>
                <a:srgbClr val="000000"/>
              </a:solidFill>
            </a:ln>
          </p:spPr>
          <p:txBody>
            <a:bodyPr wrap="square" lIns="0" tIns="0" rIns="0" bIns="0" rtlCol="0"/>
            <a:lstStyle/>
            <a:p>
              <a:endParaRPr/>
            </a:p>
          </p:txBody>
        </p:sp>
        <p:sp>
          <p:nvSpPr>
            <p:cNvPr id="94" name="object 94"/>
            <p:cNvSpPr/>
            <p:nvPr/>
          </p:nvSpPr>
          <p:spPr>
            <a:xfrm>
              <a:off x="2613585" y="3682154"/>
              <a:ext cx="140335" cy="32384"/>
            </a:xfrm>
            <a:custGeom>
              <a:avLst/>
              <a:gdLst/>
              <a:ahLst/>
              <a:cxnLst/>
              <a:rect l="l" t="t" r="r" b="b"/>
              <a:pathLst>
                <a:path w="140335" h="32385">
                  <a:moveTo>
                    <a:pt x="140169" y="0"/>
                  </a:moveTo>
                  <a:lnTo>
                    <a:pt x="98442" y="23074"/>
                  </a:lnTo>
                  <a:lnTo>
                    <a:pt x="58840" y="32086"/>
                  </a:lnTo>
                  <a:lnTo>
                    <a:pt x="24536" y="27696"/>
                  </a:lnTo>
                  <a:lnTo>
                    <a:pt x="0" y="9626"/>
                  </a:lnTo>
                </a:path>
              </a:pathLst>
            </a:custGeom>
            <a:ln w="25400">
              <a:solidFill>
                <a:srgbClr val="000000"/>
              </a:solidFill>
            </a:ln>
          </p:spPr>
          <p:txBody>
            <a:bodyPr wrap="square" lIns="0" tIns="0" rIns="0" bIns="0" rtlCol="0"/>
            <a:lstStyle/>
            <a:p>
              <a:endParaRPr/>
            </a:p>
          </p:txBody>
        </p:sp>
        <p:sp>
          <p:nvSpPr>
            <p:cNvPr id="95" name="object 95"/>
            <p:cNvSpPr/>
            <p:nvPr/>
          </p:nvSpPr>
          <p:spPr>
            <a:xfrm>
              <a:off x="2998470" y="4021074"/>
              <a:ext cx="15240" cy="38100"/>
            </a:xfrm>
            <a:custGeom>
              <a:avLst/>
              <a:gdLst/>
              <a:ahLst/>
              <a:cxnLst/>
              <a:rect l="l" t="t" r="r" b="b"/>
              <a:pathLst>
                <a:path w="15239" h="38100">
                  <a:moveTo>
                    <a:pt x="0" y="0"/>
                  </a:moveTo>
                  <a:lnTo>
                    <a:pt x="15240" y="38100"/>
                  </a:lnTo>
                </a:path>
              </a:pathLst>
            </a:custGeom>
            <a:ln w="25908">
              <a:solidFill>
                <a:srgbClr val="000000"/>
              </a:solidFill>
            </a:ln>
          </p:spPr>
          <p:txBody>
            <a:bodyPr wrap="square" lIns="0" tIns="0" rIns="0" bIns="0" rtlCol="0"/>
            <a:lstStyle/>
            <a:p>
              <a:endParaRPr/>
            </a:p>
          </p:txBody>
        </p:sp>
        <p:sp>
          <p:nvSpPr>
            <p:cNvPr id="96" name="object 96"/>
            <p:cNvSpPr/>
            <p:nvPr/>
          </p:nvSpPr>
          <p:spPr>
            <a:xfrm>
              <a:off x="2506218" y="3362706"/>
              <a:ext cx="35560" cy="50800"/>
            </a:xfrm>
            <a:custGeom>
              <a:avLst/>
              <a:gdLst/>
              <a:ahLst/>
              <a:cxnLst/>
              <a:rect l="l" t="t" r="r" b="b"/>
              <a:pathLst>
                <a:path w="35560" h="50800">
                  <a:moveTo>
                    <a:pt x="0" y="0"/>
                  </a:moveTo>
                  <a:lnTo>
                    <a:pt x="35052" y="50292"/>
                  </a:lnTo>
                </a:path>
              </a:pathLst>
            </a:custGeom>
            <a:ln w="25908">
              <a:solidFill>
                <a:srgbClr val="000000"/>
              </a:solidFill>
            </a:ln>
          </p:spPr>
          <p:txBody>
            <a:bodyPr wrap="square" lIns="0" tIns="0" rIns="0" bIns="0" rtlCol="0"/>
            <a:lstStyle/>
            <a:p>
              <a:endParaRPr/>
            </a:p>
          </p:txBody>
        </p:sp>
        <p:sp>
          <p:nvSpPr>
            <p:cNvPr id="97" name="object 97"/>
            <p:cNvSpPr/>
            <p:nvPr/>
          </p:nvSpPr>
          <p:spPr>
            <a:xfrm>
              <a:off x="2041398" y="4021074"/>
              <a:ext cx="21590" cy="21590"/>
            </a:xfrm>
            <a:custGeom>
              <a:avLst/>
              <a:gdLst/>
              <a:ahLst/>
              <a:cxnLst/>
              <a:rect l="l" t="t" r="r" b="b"/>
              <a:pathLst>
                <a:path w="21589" h="21589">
                  <a:moveTo>
                    <a:pt x="21336" y="0"/>
                  </a:moveTo>
                  <a:lnTo>
                    <a:pt x="0" y="21336"/>
                  </a:lnTo>
                </a:path>
              </a:pathLst>
            </a:custGeom>
            <a:ln w="25908">
              <a:solidFill>
                <a:srgbClr val="000000"/>
              </a:solidFill>
            </a:ln>
          </p:spPr>
          <p:txBody>
            <a:bodyPr wrap="square" lIns="0" tIns="0" rIns="0" bIns="0" rtlCol="0"/>
            <a:lstStyle/>
            <a:p>
              <a:endParaRPr/>
            </a:p>
          </p:txBody>
        </p:sp>
        <p:sp>
          <p:nvSpPr>
            <p:cNvPr id="98" name="object 98"/>
            <p:cNvSpPr/>
            <p:nvPr/>
          </p:nvSpPr>
          <p:spPr>
            <a:xfrm>
              <a:off x="2315718" y="3934206"/>
              <a:ext cx="35560" cy="117475"/>
            </a:xfrm>
            <a:custGeom>
              <a:avLst/>
              <a:gdLst/>
              <a:ahLst/>
              <a:cxnLst/>
              <a:rect l="l" t="t" r="r" b="b"/>
              <a:pathLst>
                <a:path w="35560" h="117475">
                  <a:moveTo>
                    <a:pt x="0" y="117348"/>
                  </a:moveTo>
                  <a:lnTo>
                    <a:pt x="2712" y="72889"/>
                  </a:lnTo>
                  <a:lnTo>
                    <a:pt x="10145" y="36152"/>
                  </a:lnTo>
                  <a:lnTo>
                    <a:pt x="21243" y="10675"/>
                  </a:lnTo>
                  <a:lnTo>
                    <a:pt x="34950" y="0"/>
                  </a:lnTo>
                </a:path>
              </a:pathLst>
            </a:custGeom>
            <a:ln w="25908">
              <a:solidFill>
                <a:srgbClr val="000000"/>
              </a:solidFill>
            </a:ln>
          </p:spPr>
          <p:txBody>
            <a:bodyPr wrap="square" lIns="0" tIns="0" rIns="0" bIns="0" rtlCol="0"/>
            <a:lstStyle/>
            <a:p>
              <a:endParaRPr/>
            </a:p>
          </p:txBody>
        </p:sp>
        <p:sp>
          <p:nvSpPr>
            <p:cNvPr id="99" name="object 99"/>
            <p:cNvSpPr/>
            <p:nvPr/>
          </p:nvSpPr>
          <p:spPr>
            <a:xfrm>
              <a:off x="2355342" y="3934206"/>
              <a:ext cx="36830" cy="117475"/>
            </a:xfrm>
            <a:custGeom>
              <a:avLst/>
              <a:gdLst/>
              <a:ahLst/>
              <a:cxnLst/>
              <a:rect l="l" t="t" r="r" b="b"/>
              <a:pathLst>
                <a:path w="36830" h="117475">
                  <a:moveTo>
                    <a:pt x="0" y="114"/>
                  </a:moveTo>
                  <a:lnTo>
                    <a:pt x="520" y="38"/>
                  </a:lnTo>
                  <a:lnTo>
                    <a:pt x="1041" y="0"/>
                  </a:lnTo>
                  <a:lnTo>
                    <a:pt x="1549" y="0"/>
                  </a:lnTo>
                  <a:lnTo>
                    <a:pt x="15182" y="9221"/>
                  </a:lnTo>
                  <a:lnTo>
                    <a:pt x="26315" y="34370"/>
                  </a:lnTo>
                  <a:lnTo>
                    <a:pt x="33823" y="71671"/>
                  </a:lnTo>
                  <a:lnTo>
                    <a:pt x="36576" y="117348"/>
                  </a:lnTo>
                </a:path>
              </a:pathLst>
            </a:custGeom>
            <a:ln w="25908">
              <a:solidFill>
                <a:srgbClr val="000000"/>
              </a:solidFill>
            </a:ln>
          </p:spPr>
          <p:txBody>
            <a:bodyPr wrap="square" lIns="0" tIns="0" rIns="0" bIns="0" rtlCol="0"/>
            <a:lstStyle/>
            <a:p>
              <a:endParaRPr/>
            </a:p>
          </p:txBody>
        </p:sp>
        <p:sp>
          <p:nvSpPr>
            <p:cNvPr id="100" name="object 100"/>
            <p:cNvSpPr/>
            <p:nvPr/>
          </p:nvSpPr>
          <p:spPr>
            <a:xfrm>
              <a:off x="2245610" y="4088963"/>
              <a:ext cx="67310" cy="75565"/>
            </a:xfrm>
            <a:custGeom>
              <a:avLst/>
              <a:gdLst/>
              <a:ahLst/>
              <a:cxnLst/>
              <a:rect l="l" t="t" r="r" b="b"/>
              <a:pathLst>
                <a:path w="67310" h="75564">
                  <a:moveTo>
                    <a:pt x="66992" y="75361"/>
                  </a:moveTo>
                  <a:lnTo>
                    <a:pt x="45441" y="69415"/>
                  </a:lnTo>
                  <a:lnTo>
                    <a:pt x="26314" y="53997"/>
                  </a:lnTo>
                  <a:lnTo>
                    <a:pt x="10778" y="30420"/>
                  </a:lnTo>
                  <a:lnTo>
                    <a:pt x="0" y="0"/>
                  </a:lnTo>
                </a:path>
              </a:pathLst>
            </a:custGeom>
            <a:ln w="25908">
              <a:solidFill>
                <a:srgbClr val="000000"/>
              </a:solidFill>
            </a:ln>
          </p:spPr>
          <p:txBody>
            <a:bodyPr wrap="square" lIns="0" tIns="0" rIns="0" bIns="0" rtlCol="0"/>
            <a:lstStyle/>
            <a:p>
              <a:endParaRPr/>
            </a:p>
          </p:txBody>
        </p:sp>
        <p:sp>
          <p:nvSpPr>
            <p:cNvPr id="101" name="object 101"/>
            <p:cNvSpPr/>
            <p:nvPr/>
          </p:nvSpPr>
          <p:spPr>
            <a:xfrm>
              <a:off x="2314194" y="4046982"/>
              <a:ext cx="74930" cy="117475"/>
            </a:xfrm>
            <a:custGeom>
              <a:avLst/>
              <a:gdLst/>
              <a:ahLst/>
              <a:cxnLst/>
              <a:rect l="l" t="t" r="r" b="b"/>
              <a:pathLst>
                <a:path w="74930" h="117475">
                  <a:moveTo>
                    <a:pt x="74675" y="0"/>
                  </a:moveTo>
                  <a:lnTo>
                    <a:pt x="68806" y="45676"/>
                  </a:lnTo>
                  <a:lnTo>
                    <a:pt x="52801" y="82977"/>
                  </a:lnTo>
                  <a:lnTo>
                    <a:pt x="29064" y="108126"/>
                  </a:lnTo>
                  <a:lnTo>
                    <a:pt x="0" y="117348"/>
                  </a:lnTo>
                </a:path>
              </a:pathLst>
            </a:custGeom>
            <a:ln w="25908">
              <a:solidFill>
                <a:srgbClr val="000000"/>
              </a:solidFill>
            </a:ln>
          </p:spPr>
          <p:txBody>
            <a:bodyPr wrap="square" lIns="0" tIns="0" rIns="0" bIns="0" rtlCol="0"/>
            <a:lstStyle/>
            <a:p>
              <a:endParaRPr/>
            </a:p>
          </p:txBody>
        </p:sp>
        <p:sp>
          <p:nvSpPr>
            <p:cNvPr id="102" name="object 102"/>
            <p:cNvSpPr/>
            <p:nvPr/>
          </p:nvSpPr>
          <p:spPr>
            <a:xfrm>
              <a:off x="2317242" y="4046982"/>
              <a:ext cx="74930" cy="117475"/>
            </a:xfrm>
            <a:custGeom>
              <a:avLst/>
              <a:gdLst/>
              <a:ahLst/>
              <a:cxnLst/>
              <a:rect l="l" t="t" r="r" b="b"/>
              <a:pathLst>
                <a:path w="74930" h="117475">
                  <a:moveTo>
                    <a:pt x="74675" y="117348"/>
                  </a:moveTo>
                  <a:lnTo>
                    <a:pt x="45605" y="108126"/>
                  </a:lnTo>
                  <a:lnTo>
                    <a:pt x="21869" y="82977"/>
                  </a:lnTo>
                  <a:lnTo>
                    <a:pt x="5867" y="45676"/>
                  </a:lnTo>
                  <a:lnTo>
                    <a:pt x="0" y="0"/>
                  </a:lnTo>
                </a:path>
              </a:pathLst>
            </a:custGeom>
            <a:ln w="25908">
              <a:solidFill>
                <a:srgbClr val="000000"/>
              </a:solidFill>
            </a:ln>
          </p:spPr>
          <p:txBody>
            <a:bodyPr wrap="square" lIns="0" tIns="0" rIns="0" bIns="0" rtlCol="0"/>
            <a:lstStyle/>
            <a:p>
              <a:endParaRPr/>
            </a:p>
          </p:txBody>
        </p:sp>
        <p:sp>
          <p:nvSpPr>
            <p:cNvPr id="103" name="object 103"/>
            <p:cNvSpPr/>
            <p:nvPr/>
          </p:nvSpPr>
          <p:spPr>
            <a:xfrm>
              <a:off x="2393440" y="3935730"/>
              <a:ext cx="33655" cy="116205"/>
            </a:xfrm>
            <a:custGeom>
              <a:avLst/>
              <a:gdLst/>
              <a:ahLst/>
              <a:cxnLst/>
              <a:rect l="l" t="t" r="r" b="b"/>
              <a:pathLst>
                <a:path w="33655" h="116204">
                  <a:moveTo>
                    <a:pt x="0" y="115798"/>
                  </a:moveTo>
                  <a:lnTo>
                    <a:pt x="2727" y="71826"/>
                  </a:lnTo>
                  <a:lnTo>
                    <a:pt x="9883" y="35582"/>
                  </a:lnTo>
                  <a:lnTo>
                    <a:pt x="20473" y="10496"/>
                  </a:lnTo>
                  <a:lnTo>
                    <a:pt x="33502" y="0"/>
                  </a:lnTo>
                </a:path>
              </a:pathLst>
            </a:custGeom>
            <a:ln w="25908">
              <a:solidFill>
                <a:srgbClr val="000000"/>
              </a:solidFill>
            </a:ln>
          </p:spPr>
          <p:txBody>
            <a:bodyPr wrap="square" lIns="0" tIns="0" rIns="0" bIns="0" rtlCol="0"/>
            <a:lstStyle/>
            <a:p>
              <a:endParaRPr/>
            </a:p>
          </p:txBody>
        </p:sp>
        <p:sp>
          <p:nvSpPr>
            <p:cNvPr id="104" name="object 104"/>
            <p:cNvSpPr/>
            <p:nvPr/>
          </p:nvSpPr>
          <p:spPr>
            <a:xfrm>
              <a:off x="2434590" y="3935730"/>
              <a:ext cx="36830" cy="117475"/>
            </a:xfrm>
            <a:custGeom>
              <a:avLst/>
              <a:gdLst/>
              <a:ahLst/>
              <a:cxnLst/>
              <a:rect l="l" t="t" r="r" b="b"/>
              <a:pathLst>
                <a:path w="36830" h="117475">
                  <a:moveTo>
                    <a:pt x="0" y="114"/>
                  </a:moveTo>
                  <a:lnTo>
                    <a:pt x="520" y="38"/>
                  </a:lnTo>
                  <a:lnTo>
                    <a:pt x="1041" y="0"/>
                  </a:lnTo>
                  <a:lnTo>
                    <a:pt x="1549" y="0"/>
                  </a:lnTo>
                  <a:lnTo>
                    <a:pt x="15182" y="9221"/>
                  </a:lnTo>
                  <a:lnTo>
                    <a:pt x="26315" y="34370"/>
                  </a:lnTo>
                  <a:lnTo>
                    <a:pt x="33823" y="71671"/>
                  </a:lnTo>
                  <a:lnTo>
                    <a:pt x="36576" y="117348"/>
                  </a:lnTo>
                </a:path>
              </a:pathLst>
            </a:custGeom>
            <a:ln w="25908">
              <a:solidFill>
                <a:srgbClr val="000000"/>
              </a:solidFill>
            </a:ln>
          </p:spPr>
          <p:txBody>
            <a:bodyPr wrap="square" lIns="0" tIns="0" rIns="0" bIns="0" rtlCol="0"/>
            <a:lstStyle/>
            <a:p>
              <a:endParaRPr/>
            </a:p>
          </p:txBody>
        </p:sp>
        <p:sp>
          <p:nvSpPr>
            <p:cNvPr id="105" name="object 105"/>
            <p:cNvSpPr/>
            <p:nvPr/>
          </p:nvSpPr>
          <p:spPr>
            <a:xfrm>
              <a:off x="2391924" y="4046977"/>
              <a:ext cx="74930" cy="120650"/>
            </a:xfrm>
            <a:custGeom>
              <a:avLst/>
              <a:gdLst/>
              <a:ahLst/>
              <a:cxnLst/>
              <a:rect l="l" t="t" r="r" b="b"/>
              <a:pathLst>
                <a:path w="74930" h="120650">
                  <a:moveTo>
                    <a:pt x="74663" y="0"/>
                  </a:moveTo>
                  <a:lnTo>
                    <a:pt x="74663" y="533"/>
                  </a:lnTo>
                  <a:lnTo>
                    <a:pt x="74675" y="1066"/>
                  </a:lnTo>
                  <a:lnTo>
                    <a:pt x="74675" y="1600"/>
                  </a:lnTo>
                  <a:lnTo>
                    <a:pt x="68806" y="47840"/>
                  </a:lnTo>
                  <a:lnTo>
                    <a:pt x="52801" y="85601"/>
                  </a:lnTo>
                  <a:lnTo>
                    <a:pt x="29064" y="111060"/>
                  </a:lnTo>
                  <a:lnTo>
                    <a:pt x="0" y="120396"/>
                  </a:lnTo>
                </a:path>
              </a:pathLst>
            </a:custGeom>
            <a:ln w="25908">
              <a:solidFill>
                <a:srgbClr val="000000"/>
              </a:solidFill>
            </a:ln>
          </p:spPr>
          <p:txBody>
            <a:bodyPr wrap="square" lIns="0" tIns="0" rIns="0" bIns="0" rtlCol="0"/>
            <a:lstStyle/>
            <a:p>
              <a:endParaRPr/>
            </a:p>
          </p:txBody>
        </p:sp>
        <p:sp>
          <p:nvSpPr>
            <p:cNvPr id="106" name="object 106"/>
            <p:cNvSpPr/>
            <p:nvPr/>
          </p:nvSpPr>
          <p:spPr>
            <a:xfrm>
              <a:off x="2394966" y="4045458"/>
              <a:ext cx="74930" cy="120650"/>
            </a:xfrm>
            <a:custGeom>
              <a:avLst/>
              <a:gdLst/>
              <a:ahLst/>
              <a:cxnLst/>
              <a:rect l="l" t="t" r="r" b="b"/>
              <a:pathLst>
                <a:path w="74930" h="120650">
                  <a:moveTo>
                    <a:pt x="74675" y="120395"/>
                  </a:moveTo>
                  <a:lnTo>
                    <a:pt x="45605" y="111060"/>
                  </a:lnTo>
                  <a:lnTo>
                    <a:pt x="21869" y="85601"/>
                  </a:lnTo>
                  <a:lnTo>
                    <a:pt x="5867" y="47840"/>
                  </a:lnTo>
                  <a:lnTo>
                    <a:pt x="0" y="1600"/>
                  </a:lnTo>
                  <a:lnTo>
                    <a:pt x="0" y="1066"/>
                  </a:lnTo>
                  <a:lnTo>
                    <a:pt x="0" y="533"/>
                  </a:lnTo>
                  <a:lnTo>
                    <a:pt x="0" y="0"/>
                  </a:lnTo>
                </a:path>
              </a:pathLst>
            </a:custGeom>
            <a:ln w="25908">
              <a:solidFill>
                <a:srgbClr val="000000"/>
              </a:solidFill>
            </a:ln>
          </p:spPr>
          <p:txBody>
            <a:bodyPr wrap="square" lIns="0" tIns="0" rIns="0" bIns="0" rtlCol="0"/>
            <a:lstStyle/>
            <a:p>
              <a:endParaRPr/>
            </a:p>
          </p:txBody>
        </p:sp>
        <p:sp>
          <p:nvSpPr>
            <p:cNvPr id="107" name="object 107"/>
            <p:cNvSpPr/>
            <p:nvPr/>
          </p:nvSpPr>
          <p:spPr>
            <a:xfrm>
              <a:off x="2132832" y="4051554"/>
              <a:ext cx="117475" cy="38100"/>
            </a:xfrm>
            <a:custGeom>
              <a:avLst/>
              <a:gdLst/>
              <a:ahLst/>
              <a:cxnLst/>
              <a:rect l="l" t="t" r="r" b="b"/>
              <a:pathLst>
                <a:path w="117475" h="38100">
                  <a:moveTo>
                    <a:pt x="0" y="0"/>
                  </a:moveTo>
                  <a:lnTo>
                    <a:pt x="44554" y="2953"/>
                  </a:lnTo>
                  <a:lnTo>
                    <a:pt x="81338" y="11042"/>
                  </a:lnTo>
                  <a:lnTo>
                    <a:pt x="106790" y="23113"/>
                  </a:lnTo>
                  <a:lnTo>
                    <a:pt x="117348" y="38011"/>
                  </a:lnTo>
                </a:path>
              </a:pathLst>
            </a:custGeom>
            <a:ln w="25907">
              <a:solidFill>
                <a:srgbClr val="000000"/>
              </a:solidFill>
            </a:ln>
          </p:spPr>
          <p:txBody>
            <a:bodyPr wrap="square" lIns="0" tIns="0" rIns="0" bIns="0" rtlCol="0"/>
            <a:lstStyle/>
            <a:p>
              <a:endParaRPr/>
            </a:p>
          </p:txBody>
        </p:sp>
        <p:sp>
          <p:nvSpPr>
            <p:cNvPr id="108" name="object 108"/>
            <p:cNvSpPr/>
            <p:nvPr/>
          </p:nvSpPr>
          <p:spPr>
            <a:xfrm>
              <a:off x="2631186" y="3934206"/>
              <a:ext cx="35560" cy="117475"/>
            </a:xfrm>
            <a:custGeom>
              <a:avLst/>
              <a:gdLst/>
              <a:ahLst/>
              <a:cxnLst/>
              <a:rect l="l" t="t" r="r" b="b"/>
              <a:pathLst>
                <a:path w="35560" h="117475">
                  <a:moveTo>
                    <a:pt x="0" y="117348"/>
                  </a:moveTo>
                  <a:lnTo>
                    <a:pt x="2714" y="72864"/>
                  </a:lnTo>
                  <a:lnTo>
                    <a:pt x="10155" y="36114"/>
                  </a:lnTo>
                  <a:lnTo>
                    <a:pt x="21265" y="10643"/>
                  </a:lnTo>
                  <a:lnTo>
                    <a:pt x="34988" y="0"/>
                  </a:lnTo>
                </a:path>
              </a:pathLst>
            </a:custGeom>
            <a:ln w="25908">
              <a:solidFill>
                <a:srgbClr val="000000"/>
              </a:solidFill>
            </a:ln>
          </p:spPr>
          <p:txBody>
            <a:bodyPr wrap="square" lIns="0" tIns="0" rIns="0" bIns="0" rtlCol="0"/>
            <a:lstStyle/>
            <a:p>
              <a:endParaRPr/>
            </a:p>
          </p:txBody>
        </p:sp>
        <p:sp>
          <p:nvSpPr>
            <p:cNvPr id="109" name="object 109"/>
            <p:cNvSpPr/>
            <p:nvPr/>
          </p:nvSpPr>
          <p:spPr>
            <a:xfrm>
              <a:off x="2669284" y="3932682"/>
              <a:ext cx="36830" cy="117475"/>
            </a:xfrm>
            <a:custGeom>
              <a:avLst/>
              <a:gdLst/>
              <a:ahLst/>
              <a:cxnLst/>
              <a:rect l="l" t="t" r="r" b="b"/>
              <a:pathLst>
                <a:path w="36830" h="117475">
                  <a:moveTo>
                    <a:pt x="0" y="0"/>
                  </a:moveTo>
                  <a:lnTo>
                    <a:pt x="14121" y="9179"/>
                  </a:lnTo>
                  <a:lnTo>
                    <a:pt x="25693" y="34251"/>
                  </a:lnTo>
                  <a:lnTo>
                    <a:pt x="33563" y="71516"/>
                  </a:lnTo>
                  <a:lnTo>
                    <a:pt x="36576" y="117271"/>
                  </a:lnTo>
                </a:path>
              </a:pathLst>
            </a:custGeom>
            <a:ln w="25908">
              <a:solidFill>
                <a:srgbClr val="000000"/>
              </a:solidFill>
            </a:ln>
          </p:spPr>
          <p:txBody>
            <a:bodyPr wrap="square" lIns="0" tIns="0" rIns="0" bIns="0" rtlCol="0"/>
            <a:lstStyle/>
            <a:p>
              <a:endParaRPr/>
            </a:p>
          </p:txBody>
        </p:sp>
        <p:sp>
          <p:nvSpPr>
            <p:cNvPr id="110" name="object 110"/>
            <p:cNvSpPr/>
            <p:nvPr/>
          </p:nvSpPr>
          <p:spPr>
            <a:xfrm>
              <a:off x="2632710" y="4045458"/>
              <a:ext cx="74930" cy="117475"/>
            </a:xfrm>
            <a:custGeom>
              <a:avLst/>
              <a:gdLst/>
              <a:ahLst/>
              <a:cxnLst/>
              <a:rect l="l" t="t" r="r" b="b"/>
              <a:pathLst>
                <a:path w="74930" h="117475">
                  <a:moveTo>
                    <a:pt x="74675" y="0"/>
                  </a:moveTo>
                  <a:lnTo>
                    <a:pt x="68931" y="45676"/>
                  </a:lnTo>
                  <a:lnTo>
                    <a:pt x="53265" y="82977"/>
                  </a:lnTo>
                  <a:lnTo>
                    <a:pt x="30029" y="108126"/>
                  </a:lnTo>
                  <a:lnTo>
                    <a:pt x="1574" y="117348"/>
                  </a:lnTo>
                  <a:lnTo>
                    <a:pt x="1041" y="117348"/>
                  </a:lnTo>
                  <a:lnTo>
                    <a:pt x="520" y="117335"/>
                  </a:lnTo>
                  <a:lnTo>
                    <a:pt x="0" y="117322"/>
                  </a:lnTo>
                </a:path>
              </a:pathLst>
            </a:custGeom>
            <a:ln w="25908">
              <a:solidFill>
                <a:srgbClr val="000000"/>
              </a:solidFill>
            </a:ln>
          </p:spPr>
          <p:txBody>
            <a:bodyPr wrap="square" lIns="0" tIns="0" rIns="0" bIns="0" rtlCol="0"/>
            <a:lstStyle/>
            <a:p>
              <a:endParaRPr/>
            </a:p>
          </p:txBody>
        </p:sp>
        <p:sp>
          <p:nvSpPr>
            <p:cNvPr id="111" name="object 111"/>
            <p:cNvSpPr/>
            <p:nvPr/>
          </p:nvSpPr>
          <p:spPr>
            <a:xfrm>
              <a:off x="2710434" y="3932685"/>
              <a:ext cx="32384" cy="76835"/>
            </a:xfrm>
            <a:custGeom>
              <a:avLst/>
              <a:gdLst/>
              <a:ahLst/>
              <a:cxnLst/>
              <a:rect l="l" t="t" r="r" b="b"/>
              <a:pathLst>
                <a:path w="32385" h="76835">
                  <a:moveTo>
                    <a:pt x="0" y="76276"/>
                  </a:moveTo>
                  <a:lnTo>
                    <a:pt x="5088" y="46023"/>
                  </a:lnTo>
                  <a:lnTo>
                    <a:pt x="12469" y="22364"/>
                  </a:lnTo>
                  <a:lnTo>
                    <a:pt x="21600" y="6592"/>
                  </a:lnTo>
                  <a:lnTo>
                    <a:pt x="31940" y="0"/>
                  </a:lnTo>
                </a:path>
              </a:pathLst>
            </a:custGeom>
            <a:ln w="25907">
              <a:solidFill>
                <a:srgbClr val="000000"/>
              </a:solidFill>
            </a:ln>
          </p:spPr>
          <p:txBody>
            <a:bodyPr wrap="square" lIns="0" tIns="0" rIns="0" bIns="0" rtlCol="0"/>
            <a:lstStyle/>
            <a:p>
              <a:endParaRPr/>
            </a:p>
          </p:txBody>
        </p:sp>
        <p:sp>
          <p:nvSpPr>
            <p:cNvPr id="112" name="object 112"/>
            <p:cNvSpPr/>
            <p:nvPr/>
          </p:nvSpPr>
          <p:spPr>
            <a:xfrm>
              <a:off x="2748532" y="3934206"/>
              <a:ext cx="36830" cy="117475"/>
            </a:xfrm>
            <a:custGeom>
              <a:avLst/>
              <a:gdLst/>
              <a:ahLst/>
              <a:cxnLst/>
              <a:rect l="l" t="t" r="r" b="b"/>
              <a:pathLst>
                <a:path w="36830" h="117475">
                  <a:moveTo>
                    <a:pt x="0" y="0"/>
                  </a:moveTo>
                  <a:lnTo>
                    <a:pt x="14239" y="9221"/>
                  </a:lnTo>
                  <a:lnTo>
                    <a:pt x="25865" y="34370"/>
                  </a:lnTo>
                  <a:lnTo>
                    <a:pt x="33702" y="71671"/>
                  </a:lnTo>
                  <a:lnTo>
                    <a:pt x="36576" y="117348"/>
                  </a:lnTo>
                </a:path>
              </a:pathLst>
            </a:custGeom>
            <a:ln w="25908">
              <a:solidFill>
                <a:srgbClr val="000000"/>
              </a:solidFill>
            </a:ln>
          </p:spPr>
          <p:txBody>
            <a:bodyPr wrap="square" lIns="0" tIns="0" rIns="0" bIns="0" rtlCol="0"/>
            <a:lstStyle/>
            <a:p>
              <a:endParaRPr/>
            </a:p>
          </p:txBody>
        </p:sp>
        <p:sp>
          <p:nvSpPr>
            <p:cNvPr id="113" name="object 113"/>
            <p:cNvSpPr/>
            <p:nvPr/>
          </p:nvSpPr>
          <p:spPr>
            <a:xfrm>
              <a:off x="2634239" y="4045458"/>
              <a:ext cx="73660" cy="117475"/>
            </a:xfrm>
            <a:custGeom>
              <a:avLst/>
              <a:gdLst/>
              <a:ahLst/>
              <a:cxnLst/>
              <a:rect l="l" t="t" r="r" b="b"/>
              <a:pathLst>
                <a:path w="73660" h="117475">
                  <a:moveTo>
                    <a:pt x="73063" y="117348"/>
                  </a:moveTo>
                  <a:lnTo>
                    <a:pt x="44518" y="107411"/>
                  </a:lnTo>
                  <a:lnTo>
                    <a:pt x="21305" y="82100"/>
                  </a:lnTo>
                  <a:lnTo>
                    <a:pt x="5706" y="45076"/>
                  </a:lnTo>
                  <a:lnTo>
                    <a:pt x="0" y="0"/>
                  </a:lnTo>
                </a:path>
              </a:pathLst>
            </a:custGeom>
            <a:ln w="25908">
              <a:solidFill>
                <a:srgbClr val="000000"/>
              </a:solidFill>
            </a:ln>
          </p:spPr>
          <p:txBody>
            <a:bodyPr wrap="square" lIns="0" tIns="0" rIns="0" bIns="0" rtlCol="0"/>
            <a:lstStyle/>
            <a:p>
              <a:endParaRPr/>
            </a:p>
          </p:txBody>
        </p:sp>
        <p:sp>
          <p:nvSpPr>
            <p:cNvPr id="114" name="object 114"/>
            <p:cNvSpPr/>
            <p:nvPr/>
          </p:nvSpPr>
          <p:spPr>
            <a:xfrm>
              <a:off x="2705864" y="4046982"/>
              <a:ext cx="76200" cy="119380"/>
            </a:xfrm>
            <a:custGeom>
              <a:avLst/>
              <a:gdLst/>
              <a:ahLst/>
              <a:cxnLst/>
              <a:rect l="l" t="t" r="r" b="b"/>
              <a:pathLst>
                <a:path w="76200" h="119379">
                  <a:moveTo>
                    <a:pt x="76187" y="0"/>
                  </a:moveTo>
                  <a:lnTo>
                    <a:pt x="76199" y="533"/>
                  </a:lnTo>
                  <a:lnTo>
                    <a:pt x="76199" y="1066"/>
                  </a:lnTo>
                  <a:lnTo>
                    <a:pt x="76199" y="1612"/>
                  </a:lnTo>
                  <a:lnTo>
                    <a:pt x="70337" y="47254"/>
                  </a:lnTo>
                  <a:lnTo>
                    <a:pt x="54351" y="84526"/>
                  </a:lnTo>
                  <a:lnTo>
                    <a:pt x="30642" y="109656"/>
                  </a:lnTo>
                  <a:lnTo>
                    <a:pt x="1612" y="118872"/>
                  </a:lnTo>
                  <a:lnTo>
                    <a:pt x="1066" y="118872"/>
                  </a:lnTo>
                  <a:lnTo>
                    <a:pt x="533" y="118859"/>
                  </a:lnTo>
                  <a:lnTo>
                    <a:pt x="0" y="118833"/>
                  </a:lnTo>
                </a:path>
              </a:pathLst>
            </a:custGeom>
            <a:ln w="25908">
              <a:solidFill>
                <a:srgbClr val="000000"/>
              </a:solidFill>
            </a:ln>
          </p:spPr>
          <p:txBody>
            <a:bodyPr wrap="square" lIns="0" tIns="0" rIns="0" bIns="0" rtlCol="0"/>
            <a:lstStyle/>
            <a:p>
              <a:endParaRPr/>
            </a:p>
          </p:txBody>
        </p:sp>
        <p:sp>
          <p:nvSpPr>
            <p:cNvPr id="115" name="object 115"/>
            <p:cNvSpPr/>
            <p:nvPr/>
          </p:nvSpPr>
          <p:spPr>
            <a:xfrm>
              <a:off x="2708906" y="4014976"/>
              <a:ext cx="117475" cy="44450"/>
            </a:xfrm>
            <a:custGeom>
              <a:avLst/>
              <a:gdLst/>
              <a:ahLst/>
              <a:cxnLst/>
              <a:rect l="l" t="t" r="r" b="b"/>
              <a:pathLst>
                <a:path w="117475" h="44450">
                  <a:moveTo>
                    <a:pt x="117246" y="44195"/>
                  </a:moveTo>
                  <a:lnTo>
                    <a:pt x="71500" y="41198"/>
                  </a:lnTo>
                  <a:lnTo>
                    <a:pt x="34243" y="33374"/>
                  </a:lnTo>
                  <a:lnTo>
                    <a:pt x="9177" y="21869"/>
                  </a:lnTo>
                  <a:lnTo>
                    <a:pt x="0" y="7835"/>
                  </a:lnTo>
                  <a:lnTo>
                    <a:pt x="0" y="5206"/>
                  </a:lnTo>
                  <a:lnTo>
                    <a:pt x="939" y="2578"/>
                  </a:lnTo>
                  <a:lnTo>
                    <a:pt x="2793" y="0"/>
                  </a:lnTo>
                </a:path>
              </a:pathLst>
            </a:custGeom>
            <a:ln w="25908">
              <a:solidFill>
                <a:srgbClr val="000000"/>
              </a:solidFill>
            </a:ln>
          </p:spPr>
          <p:txBody>
            <a:bodyPr wrap="square" lIns="0" tIns="0" rIns="0" bIns="0" rtlCol="0"/>
            <a:lstStyle/>
            <a:p>
              <a:endParaRPr/>
            </a:p>
          </p:txBody>
        </p:sp>
        <p:sp>
          <p:nvSpPr>
            <p:cNvPr id="116" name="object 116"/>
            <p:cNvSpPr/>
            <p:nvPr/>
          </p:nvSpPr>
          <p:spPr>
            <a:xfrm>
              <a:off x="2829306" y="4053078"/>
              <a:ext cx="90170" cy="0"/>
            </a:xfrm>
            <a:custGeom>
              <a:avLst/>
              <a:gdLst/>
              <a:ahLst/>
              <a:cxnLst/>
              <a:rect l="l" t="t" r="r" b="b"/>
              <a:pathLst>
                <a:path w="90169">
                  <a:moveTo>
                    <a:pt x="89916" y="0"/>
                  </a:moveTo>
                  <a:lnTo>
                    <a:pt x="0" y="0"/>
                  </a:lnTo>
                </a:path>
              </a:pathLst>
            </a:custGeom>
            <a:ln w="25908">
              <a:solidFill>
                <a:srgbClr val="000000"/>
              </a:solidFill>
            </a:ln>
          </p:spPr>
          <p:txBody>
            <a:bodyPr wrap="square" lIns="0" tIns="0" rIns="0" bIns="0" rtlCol="0"/>
            <a:lstStyle/>
            <a:p>
              <a:endParaRPr/>
            </a:p>
          </p:txBody>
        </p:sp>
        <p:sp>
          <p:nvSpPr>
            <p:cNvPr id="117" name="object 117"/>
            <p:cNvSpPr/>
            <p:nvPr/>
          </p:nvSpPr>
          <p:spPr>
            <a:xfrm>
              <a:off x="2474212" y="3937257"/>
              <a:ext cx="33655" cy="114300"/>
            </a:xfrm>
            <a:custGeom>
              <a:avLst/>
              <a:gdLst/>
              <a:ahLst/>
              <a:cxnLst/>
              <a:rect l="l" t="t" r="r" b="b"/>
              <a:pathLst>
                <a:path w="33655" h="114300">
                  <a:moveTo>
                    <a:pt x="0" y="114274"/>
                  </a:moveTo>
                  <a:lnTo>
                    <a:pt x="2732" y="70883"/>
                  </a:lnTo>
                  <a:lnTo>
                    <a:pt x="9888" y="35115"/>
                  </a:lnTo>
                  <a:lnTo>
                    <a:pt x="20475" y="10358"/>
                  </a:lnTo>
                  <a:lnTo>
                    <a:pt x="33502" y="0"/>
                  </a:lnTo>
                </a:path>
              </a:pathLst>
            </a:custGeom>
            <a:ln w="25908">
              <a:solidFill>
                <a:srgbClr val="000000"/>
              </a:solidFill>
            </a:ln>
          </p:spPr>
          <p:txBody>
            <a:bodyPr wrap="square" lIns="0" tIns="0" rIns="0" bIns="0" rtlCol="0"/>
            <a:lstStyle/>
            <a:p>
              <a:endParaRPr/>
            </a:p>
          </p:txBody>
        </p:sp>
        <p:sp>
          <p:nvSpPr>
            <p:cNvPr id="118" name="object 118"/>
            <p:cNvSpPr/>
            <p:nvPr/>
          </p:nvSpPr>
          <p:spPr>
            <a:xfrm>
              <a:off x="2513838" y="3934206"/>
              <a:ext cx="36830" cy="117475"/>
            </a:xfrm>
            <a:custGeom>
              <a:avLst/>
              <a:gdLst/>
              <a:ahLst/>
              <a:cxnLst/>
              <a:rect l="l" t="t" r="r" b="b"/>
              <a:pathLst>
                <a:path w="36830" h="117475">
                  <a:moveTo>
                    <a:pt x="0" y="114"/>
                  </a:moveTo>
                  <a:lnTo>
                    <a:pt x="520" y="38"/>
                  </a:lnTo>
                  <a:lnTo>
                    <a:pt x="1041" y="0"/>
                  </a:lnTo>
                  <a:lnTo>
                    <a:pt x="1549" y="0"/>
                  </a:lnTo>
                  <a:lnTo>
                    <a:pt x="15182" y="9221"/>
                  </a:lnTo>
                  <a:lnTo>
                    <a:pt x="26315" y="34370"/>
                  </a:lnTo>
                  <a:lnTo>
                    <a:pt x="33823" y="71671"/>
                  </a:lnTo>
                  <a:lnTo>
                    <a:pt x="36576" y="117348"/>
                  </a:lnTo>
                </a:path>
              </a:pathLst>
            </a:custGeom>
            <a:ln w="25908">
              <a:solidFill>
                <a:srgbClr val="000000"/>
              </a:solidFill>
            </a:ln>
          </p:spPr>
          <p:txBody>
            <a:bodyPr wrap="square" lIns="0" tIns="0" rIns="0" bIns="0" rtlCol="0"/>
            <a:lstStyle/>
            <a:p>
              <a:endParaRPr/>
            </a:p>
          </p:txBody>
        </p:sp>
        <p:sp>
          <p:nvSpPr>
            <p:cNvPr id="119" name="object 119"/>
            <p:cNvSpPr/>
            <p:nvPr/>
          </p:nvSpPr>
          <p:spPr>
            <a:xfrm>
              <a:off x="2474214" y="4045458"/>
              <a:ext cx="74930" cy="117475"/>
            </a:xfrm>
            <a:custGeom>
              <a:avLst/>
              <a:gdLst/>
              <a:ahLst/>
              <a:cxnLst/>
              <a:rect l="l" t="t" r="r" b="b"/>
              <a:pathLst>
                <a:path w="74930" h="117475">
                  <a:moveTo>
                    <a:pt x="74675" y="0"/>
                  </a:moveTo>
                  <a:lnTo>
                    <a:pt x="68931" y="45676"/>
                  </a:lnTo>
                  <a:lnTo>
                    <a:pt x="53265" y="82977"/>
                  </a:lnTo>
                  <a:lnTo>
                    <a:pt x="30029" y="108126"/>
                  </a:lnTo>
                  <a:lnTo>
                    <a:pt x="1574" y="117348"/>
                  </a:lnTo>
                  <a:lnTo>
                    <a:pt x="1041" y="117348"/>
                  </a:lnTo>
                  <a:lnTo>
                    <a:pt x="520" y="117335"/>
                  </a:lnTo>
                  <a:lnTo>
                    <a:pt x="0" y="117322"/>
                  </a:lnTo>
                </a:path>
              </a:pathLst>
            </a:custGeom>
            <a:ln w="25908">
              <a:solidFill>
                <a:srgbClr val="000000"/>
              </a:solidFill>
            </a:ln>
          </p:spPr>
          <p:txBody>
            <a:bodyPr wrap="square" lIns="0" tIns="0" rIns="0" bIns="0" rtlCol="0"/>
            <a:lstStyle/>
            <a:p>
              <a:endParaRPr/>
            </a:p>
          </p:txBody>
        </p:sp>
        <p:sp>
          <p:nvSpPr>
            <p:cNvPr id="120" name="object 120"/>
            <p:cNvSpPr/>
            <p:nvPr/>
          </p:nvSpPr>
          <p:spPr>
            <a:xfrm>
              <a:off x="2475743" y="4045458"/>
              <a:ext cx="73660" cy="117475"/>
            </a:xfrm>
            <a:custGeom>
              <a:avLst/>
              <a:gdLst/>
              <a:ahLst/>
              <a:cxnLst/>
              <a:rect l="l" t="t" r="r" b="b"/>
              <a:pathLst>
                <a:path w="73660" h="117475">
                  <a:moveTo>
                    <a:pt x="73063" y="117348"/>
                  </a:moveTo>
                  <a:lnTo>
                    <a:pt x="44518" y="107411"/>
                  </a:lnTo>
                  <a:lnTo>
                    <a:pt x="21305" y="82100"/>
                  </a:lnTo>
                  <a:lnTo>
                    <a:pt x="5706" y="45076"/>
                  </a:lnTo>
                  <a:lnTo>
                    <a:pt x="0" y="0"/>
                  </a:lnTo>
                </a:path>
              </a:pathLst>
            </a:custGeom>
            <a:ln w="25908">
              <a:solidFill>
                <a:srgbClr val="000000"/>
              </a:solidFill>
            </a:ln>
          </p:spPr>
          <p:txBody>
            <a:bodyPr wrap="square" lIns="0" tIns="0" rIns="0" bIns="0" rtlCol="0"/>
            <a:lstStyle/>
            <a:p>
              <a:endParaRPr/>
            </a:p>
          </p:txBody>
        </p:sp>
        <p:sp>
          <p:nvSpPr>
            <p:cNvPr id="121" name="object 121"/>
            <p:cNvSpPr/>
            <p:nvPr/>
          </p:nvSpPr>
          <p:spPr>
            <a:xfrm>
              <a:off x="2553462" y="3934206"/>
              <a:ext cx="35560" cy="117475"/>
            </a:xfrm>
            <a:custGeom>
              <a:avLst/>
              <a:gdLst/>
              <a:ahLst/>
              <a:cxnLst/>
              <a:rect l="l" t="t" r="r" b="b"/>
              <a:pathLst>
                <a:path w="35560" h="117475">
                  <a:moveTo>
                    <a:pt x="0" y="117348"/>
                  </a:moveTo>
                  <a:lnTo>
                    <a:pt x="2714" y="72864"/>
                  </a:lnTo>
                  <a:lnTo>
                    <a:pt x="10155" y="36114"/>
                  </a:lnTo>
                  <a:lnTo>
                    <a:pt x="21265" y="10643"/>
                  </a:lnTo>
                  <a:lnTo>
                    <a:pt x="34988" y="0"/>
                  </a:lnTo>
                </a:path>
              </a:pathLst>
            </a:custGeom>
            <a:ln w="25908">
              <a:solidFill>
                <a:srgbClr val="000000"/>
              </a:solidFill>
            </a:ln>
          </p:spPr>
          <p:txBody>
            <a:bodyPr wrap="square" lIns="0" tIns="0" rIns="0" bIns="0" rtlCol="0"/>
            <a:lstStyle/>
            <a:p>
              <a:endParaRPr/>
            </a:p>
          </p:txBody>
        </p:sp>
        <p:sp>
          <p:nvSpPr>
            <p:cNvPr id="122" name="object 122"/>
            <p:cNvSpPr/>
            <p:nvPr/>
          </p:nvSpPr>
          <p:spPr>
            <a:xfrm>
              <a:off x="2591560" y="3932682"/>
              <a:ext cx="36830" cy="117475"/>
            </a:xfrm>
            <a:custGeom>
              <a:avLst/>
              <a:gdLst/>
              <a:ahLst/>
              <a:cxnLst/>
              <a:rect l="l" t="t" r="r" b="b"/>
              <a:pathLst>
                <a:path w="36830" h="117475">
                  <a:moveTo>
                    <a:pt x="0" y="0"/>
                  </a:moveTo>
                  <a:lnTo>
                    <a:pt x="14121" y="9179"/>
                  </a:lnTo>
                  <a:lnTo>
                    <a:pt x="25693" y="34251"/>
                  </a:lnTo>
                  <a:lnTo>
                    <a:pt x="33563" y="71516"/>
                  </a:lnTo>
                  <a:lnTo>
                    <a:pt x="36576" y="117271"/>
                  </a:lnTo>
                </a:path>
              </a:pathLst>
            </a:custGeom>
            <a:ln w="25908">
              <a:solidFill>
                <a:srgbClr val="000000"/>
              </a:solidFill>
            </a:ln>
          </p:spPr>
          <p:txBody>
            <a:bodyPr wrap="square" lIns="0" tIns="0" rIns="0" bIns="0" rtlCol="0"/>
            <a:lstStyle/>
            <a:p>
              <a:endParaRPr/>
            </a:p>
          </p:txBody>
        </p:sp>
        <p:sp>
          <p:nvSpPr>
            <p:cNvPr id="123" name="object 123"/>
            <p:cNvSpPr/>
            <p:nvPr/>
          </p:nvSpPr>
          <p:spPr>
            <a:xfrm>
              <a:off x="2553462" y="4045458"/>
              <a:ext cx="74930" cy="117475"/>
            </a:xfrm>
            <a:custGeom>
              <a:avLst/>
              <a:gdLst/>
              <a:ahLst/>
              <a:cxnLst/>
              <a:rect l="l" t="t" r="r" b="b"/>
              <a:pathLst>
                <a:path w="74930" h="117475">
                  <a:moveTo>
                    <a:pt x="74675" y="0"/>
                  </a:moveTo>
                  <a:lnTo>
                    <a:pt x="68931" y="45676"/>
                  </a:lnTo>
                  <a:lnTo>
                    <a:pt x="53265" y="82977"/>
                  </a:lnTo>
                  <a:lnTo>
                    <a:pt x="30029" y="108126"/>
                  </a:lnTo>
                  <a:lnTo>
                    <a:pt x="1574" y="117348"/>
                  </a:lnTo>
                  <a:lnTo>
                    <a:pt x="1041" y="117348"/>
                  </a:lnTo>
                  <a:lnTo>
                    <a:pt x="520" y="117335"/>
                  </a:lnTo>
                  <a:lnTo>
                    <a:pt x="0" y="117322"/>
                  </a:lnTo>
                </a:path>
              </a:pathLst>
            </a:custGeom>
            <a:ln w="25908">
              <a:solidFill>
                <a:srgbClr val="000000"/>
              </a:solidFill>
            </a:ln>
          </p:spPr>
          <p:txBody>
            <a:bodyPr wrap="square" lIns="0" tIns="0" rIns="0" bIns="0" rtlCol="0"/>
            <a:lstStyle/>
            <a:p>
              <a:endParaRPr/>
            </a:p>
          </p:txBody>
        </p:sp>
        <p:sp>
          <p:nvSpPr>
            <p:cNvPr id="124" name="object 124"/>
            <p:cNvSpPr/>
            <p:nvPr/>
          </p:nvSpPr>
          <p:spPr>
            <a:xfrm>
              <a:off x="2554991" y="4045458"/>
              <a:ext cx="73660" cy="117475"/>
            </a:xfrm>
            <a:custGeom>
              <a:avLst/>
              <a:gdLst/>
              <a:ahLst/>
              <a:cxnLst/>
              <a:rect l="l" t="t" r="r" b="b"/>
              <a:pathLst>
                <a:path w="73660" h="117475">
                  <a:moveTo>
                    <a:pt x="73063" y="117348"/>
                  </a:moveTo>
                  <a:lnTo>
                    <a:pt x="44518" y="107411"/>
                  </a:lnTo>
                  <a:lnTo>
                    <a:pt x="21305" y="82100"/>
                  </a:lnTo>
                  <a:lnTo>
                    <a:pt x="5706" y="45076"/>
                  </a:lnTo>
                  <a:lnTo>
                    <a:pt x="0" y="0"/>
                  </a:lnTo>
                </a:path>
              </a:pathLst>
            </a:custGeom>
            <a:ln w="25908">
              <a:solidFill>
                <a:srgbClr val="000000"/>
              </a:solidFill>
            </a:ln>
          </p:spPr>
          <p:txBody>
            <a:bodyPr wrap="square" lIns="0" tIns="0" rIns="0" bIns="0" rtlCol="0"/>
            <a:lstStyle/>
            <a:p>
              <a:endParaRPr/>
            </a:p>
          </p:txBody>
        </p:sp>
        <p:sp>
          <p:nvSpPr>
            <p:cNvPr id="125" name="object 125"/>
            <p:cNvSpPr/>
            <p:nvPr/>
          </p:nvSpPr>
          <p:spPr>
            <a:xfrm>
              <a:off x="2053590" y="4059174"/>
              <a:ext cx="71755" cy="0"/>
            </a:xfrm>
            <a:custGeom>
              <a:avLst/>
              <a:gdLst/>
              <a:ahLst/>
              <a:cxnLst/>
              <a:rect l="l" t="t" r="r" b="b"/>
              <a:pathLst>
                <a:path w="71755">
                  <a:moveTo>
                    <a:pt x="0" y="0"/>
                  </a:moveTo>
                  <a:lnTo>
                    <a:pt x="71628" y="0"/>
                  </a:lnTo>
                </a:path>
              </a:pathLst>
            </a:custGeom>
            <a:ln w="25908">
              <a:solidFill>
                <a:srgbClr val="000000"/>
              </a:solidFill>
            </a:ln>
          </p:spPr>
          <p:txBody>
            <a:bodyPr wrap="square" lIns="0" tIns="0" rIns="0" bIns="0" rtlCol="0"/>
            <a:lstStyle/>
            <a:p>
              <a:endParaRPr/>
            </a:p>
          </p:txBody>
        </p:sp>
        <p:sp>
          <p:nvSpPr>
            <p:cNvPr id="126" name="object 126"/>
            <p:cNvSpPr/>
            <p:nvPr/>
          </p:nvSpPr>
          <p:spPr>
            <a:xfrm>
              <a:off x="2923794" y="4053078"/>
              <a:ext cx="71755" cy="0"/>
            </a:xfrm>
            <a:custGeom>
              <a:avLst/>
              <a:gdLst/>
              <a:ahLst/>
              <a:cxnLst/>
              <a:rect l="l" t="t" r="r" b="b"/>
              <a:pathLst>
                <a:path w="71755">
                  <a:moveTo>
                    <a:pt x="0" y="0"/>
                  </a:moveTo>
                  <a:lnTo>
                    <a:pt x="71628" y="0"/>
                  </a:lnTo>
                </a:path>
              </a:pathLst>
            </a:custGeom>
            <a:ln w="25908">
              <a:solidFill>
                <a:srgbClr val="000000"/>
              </a:solidFill>
            </a:ln>
          </p:spPr>
          <p:txBody>
            <a:bodyPr wrap="square" lIns="0" tIns="0" rIns="0" bIns="0" rtlCol="0"/>
            <a:lstStyle/>
            <a:p>
              <a:endParaRPr/>
            </a:p>
          </p:txBody>
        </p:sp>
        <p:sp>
          <p:nvSpPr>
            <p:cNvPr id="127" name="object 127"/>
            <p:cNvSpPr/>
            <p:nvPr/>
          </p:nvSpPr>
          <p:spPr>
            <a:xfrm>
              <a:off x="2007108" y="4032504"/>
              <a:ext cx="62865" cy="52069"/>
            </a:xfrm>
            <a:custGeom>
              <a:avLst/>
              <a:gdLst/>
              <a:ahLst/>
              <a:cxnLst/>
              <a:rect l="l" t="t" r="r" b="b"/>
              <a:pathLst>
                <a:path w="62864" h="52070">
                  <a:moveTo>
                    <a:pt x="31242" y="0"/>
                  </a:moveTo>
                  <a:lnTo>
                    <a:pt x="19079" y="2035"/>
                  </a:lnTo>
                  <a:lnTo>
                    <a:pt x="9148" y="7586"/>
                  </a:lnTo>
                  <a:lnTo>
                    <a:pt x="2454" y="15821"/>
                  </a:lnTo>
                  <a:lnTo>
                    <a:pt x="0" y="25908"/>
                  </a:lnTo>
                  <a:lnTo>
                    <a:pt x="2454" y="35994"/>
                  </a:lnTo>
                  <a:lnTo>
                    <a:pt x="9148" y="44229"/>
                  </a:lnTo>
                  <a:lnTo>
                    <a:pt x="19079" y="49780"/>
                  </a:lnTo>
                  <a:lnTo>
                    <a:pt x="31242" y="51816"/>
                  </a:lnTo>
                  <a:lnTo>
                    <a:pt x="43404" y="49780"/>
                  </a:lnTo>
                  <a:lnTo>
                    <a:pt x="53335" y="44229"/>
                  </a:lnTo>
                  <a:lnTo>
                    <a:pt x="60029" y="35994"/>
                  </a:lnTo>
                  <a:lnTo>
                    <a:pt x="62484" y="25908"/>
                  </a:lnTo>
                  <a:lnTo>
                    <a:pt x="60029" y="15821"/>
                  </a:lnTo>
                  <a:lnTo>
                    <a:pt x="53335" y="7586"/>
                  </a:lnTo>
                  <a:lnTo>
                    <a:pt x="43404" y="2035"/>
                  </a:lnTo>
                  <a:lnTo>
                    <a:pt x="31242" y="0"/>
                  </a:lnTo>
                  <a:close/>
                </a:path>
              </a:pathLst>
            </a:custGeom>
            <a:solidFill>
              <a:srgbClr val="608FFC"/>
            </a:solidFill>
          </p:spPr>
          <p:txBody>
            <a:bodyPr wrap="square" lIns="0" tIns="0" rIns="0" bIns="0" rtlCol="0"/>
            <a:lstStyle/>
            <a:p>
              <a:endParaRPr/>
            </a:p>
          </p:txBody>
        </p:sp>
        <p:sp>
          <p:nvSpPr>
            <p:cNvPr id="128" name="object 128"/>
            <p:cNvSpPr/>
            <p:nvPr/>
          </p:nvSpPr>
          <p:spPr>
            <a:xfrm>
              <a:off x="2007108" y="4032504"/>
              <a:ext cx="62865" cy="52069"/>
            </a:xfrm>
            <a:custGeom>
              <a:avLst/>
              <a:gdLst/>
              <a:ahLst/>
              <a:cxnLst/>
              <a:rect l="l" t="t" r="r" b="b"/>
              <a:pathLst>
                <a:path w="62864" h="52070">
                  <a:moveTo>
                    <a:pt x="0" y="25908"/>
                  </a:moveTo>
                  <a:lnTo>
                    <a:pt x="2454" y="15821"/>
                  </a:lnTo>
                  <a:lnTo>
                    <a:pt x="9148" y="7586"/>
                  </a:lnTo>
                  <a:lnTo>
                    <a:pt x="19079" y="2035"/>
                  </a:lnTo>
                  <a:lnTo>
                    <a:pt x="31242" y="0"/>
                  </a:lnTo>
                  <a:lnTo>
                    <a:pt x="43404" y="2035"/>
                  </a:lnTo>
                  <a:lnTo>
                    <a:pt x="53335" y="7586"/>
                  </a:lnTo>
                  <a:lnTo>
                    <a:pt x="60029" y="15821"/>
                  </a:lnTo>
                  <a:lnTo>
                    <a:pt x="62484" y="25908"/>
                  </a:lnTo>
                  <a:lnTo>
                    <a:pt x="60029" y="35994"/>
                  </a:lnTo>
                  <a:lnTo>
                    <a:pt x="53335" y="44229"/>
                  </a:lnTo>
                  <a:lnTo>
                    <a:pt x="43404" y="49780"/>
                  </a:lnTo>
                  <a:lnTo>
                    <a:pt x="31242" y="51816"/>
                  </a:lnTo>
                  <a:lnTo>
                    <a:pt x="19079" y="49780"/>
                  </a:lnTo>
                  <a:lnTo>
                    <a:pt x="9148" y="44229"/>
                  </a:lnTo>
                  <a:lnTo>
                    <a:pt x="2454" y="35994"/>
                  </a:lnTo>
                  <a:lnTo>
                    <a:pt x="0" y="25908"/>
                  </a:lnTo>
                  <a:close/>
                </a:path>
              </a:pathLst>
            </a:custGeom>
            <a:ln w="12192">
              <a:solidFill>
                <a:srgbClr val="000000"/>
              </a:solidFill>
            </a:ln>
          </p:spPr>
          <p:txBody>
            <a:bodyPr wrap="square" lIns="0" tIns="0" rIns="0" bIns="0" rtlCol="0"/>
            <a:lstStyle/>
            <a:p>
              <a:endParaRPr/>
            </a:p>
          </p:txBody>
        </p:sp>
        <p:sp>
          <p:nvSpPr>
            <p:cNvPr id="129" name="object 129"/>
            <p:cNvSpPr/>
            <p:nvPr/>
          </p:nvSpPr>
          <p:spPr>
            <a:xfrm>
              <a:off x="2976372" y="4029456"/>
              <a:ext cx="64135" cy="53340"/>
            </a:xfrm>
            <a:custGeom>
              <a:avLst/>
              <a:gdLst/>
              <a:ahLst/>
              <a:cxnLst/>
              <a:rect l="l" t="t" r="r" b="b"/>
              <a:pathLst>
                <a:path w="64135" h="53339">
                  <a:moveTo>
                    <a:pt x="32004" y="0"/>
                  </a:moveTo>
                  <a:lnTo>
                    <a:pt x="19545" y="2095"/>
                  </a:lnTo>
                  <a:lnTo>
                    <a:pt x="9372" y="7810"/>
                  </a:lnTo>
                  <a:lnTo>
                    <a:pt x="2514" y="16287"/>
                  </a:lnTo>
                  <a:lnTo>
                    <a:pt x="0" y="26670"/>
                  </a:lnTo>
                  <a:lnTo>
                    <a:pt x="2514" y="37052"/>
                  </a:lnTo>
                  <a:lnTo>
                    <a:pt x="9372" y="45529"/>
                  </a:lnTo>
                  <a:lnTo>
                    <a:pt x="19545" y="51244"/>
                  </a:lnTo>
                  <a:lnTo>
                    <a:pt x="32004" y="53340"/>
                  </a:lnTo>
                  <a:lnTo>
                    <a:pt x="44462" y="51244"/>
                  </a:lnTo>
                  <a:lnTo>
                    <a:pt x="54635" y="45529"/>
                  </a:lnTo>
                  <a:lnTo>
                    <a:pt x="61493" y="37052"/>
                  </a:lnTo>
                  <a:lnTo>
                    <a:pt x="64008" y="26670"/>
                  </a:lnTo>
                  <a:lnTo>
                    <a:pt x="61493" y="16287"/>
                  </a:lnTo>
                  <a:lnTo>
                    <a:pt x="54635" y="7810"/>
                  </a:lnTo>
                  <a:lnTo>
                    <a:pt x="44462" y="2095"/>
                  </a:lnTo>
                  <a:lnTo>
                    <a:pt x="32004" y="0"/>
                  </a:lnTo>
                  <a:close/>
                </a:path>
              </a:pathLst>
            </a:custGeom>
            <a:solidFill>
              <a:srgbClr val="608FFC"/>
            </a:solidFill>
          </p:spPr>
          <p:txBody>
            <a:bodyPr wrap="square" lIns="0" tIns="0" rIns="0" bIns="0" rtlCol="0"/>
            <a:lstStyle/>
            <a:p>
              <a:endParaRPr/>
            </a:p>
          </p:txBody>
        </p:sp>
        <p:sp>
          <p:nvSpPr>
            <p:cNvPr id="130" name="object 130"/>
            <p:cNvSpPr/>
            <p:nvPr/>
          </p:nvSpPr>
          <p:spPr>
            <a:xfrm>
              <a:off x="2976372" y="4029456"/>
              <a:ext cx="64135" cy="53340"/>
            </a:xfrm>
            <a:custGeom>
              <a:avLst/>
              <a:gdLst/>
              <a:ahLst/>
              <a:cxnLst/>
              <a:rect l="l" t="t" r="r" b="b"/>
              <a:pathLst>
                <a:path w="64135" h="53339">
                  <a:moveTo>
                    <a:pt x="0" y="26670"/>
                  </a:moveTo>
                  <a:lnTo>
                    <a:pt x="2514" y="16287"/>
                  </a:lnTo>
                  <a:lnTo>
                    <a:pt x="9372" y="7810"/>
                  </a:lnTo>
                  <a:lnTo>
                    <a:pt x="19545" y="2095"/>
                  </a:lnTo>
                  <a:lnTo>
                    <a:pt x="32004" y="0"/>
                  </a:lnTo>
                  <a:lnTo>
                    <a:pt x="44462" y="2095"/>
                  </a:lnTo>
                  <a:lnTo>
                    <a:pt x="54635" y="7810"/>
                  </a:lnTo>
                  <a:lnTo>
                    <a:pt x="61493" y="16287"/>
                  </a:lnTo>
                  <a:lnTo>
                    <a:pt x="64008" y="26670"/>
                  </a:lnTo>
                  <a:lnTo>
                    <a:pt x="61493" y="37052"/>
                  </a:lnTo>
                  <a:lnTo>
                    <a:pt x="54635" y="45529"/>
                  </a:lnTo>
                  <a:lnTo>
                    <a:pt x="44462" y="51244"/>
                  </a:lnTo>
                  <a:lnTo>
                    <a:pt x="32004" y="53340"/>
                  </a:lnTo>
                  <a:lnTo>
                    <a:pt x="19545" y="51244"/>
                  </a:lnTo>
                  <a:lnTo>
                    <a:pt x="9372" y="45529"/>
                  </a:lnTo>
                  <a:lnTo>
                    <a:pt x="2514" y="37052"/>
                  </a:lnTo>
                  <a:lnTo>
                    <a:pt x="0" y="26670"/>
                  </a:lnTo>
                  <a:close/>
                </a:path>
              </a:pathLst>
            </a:custGeom>
            <a:ln w="12192">
              <a:solidFill>
                <a:srgbClr val="000000"/>
              </a:solidFill>
            </a:ln>
          </p:spPr>
          <p:txBody>
            <a:bodyPr wrap="square" lIns="0" tIns="0" rIns="0" bIns="0" rtlCol="0"/>
            <a:lstStyle/>
            <a:p>
              <a:endParaRPr/>
            </a:p>
          </p:txBody>
        </p:sp>
        <p:sp>
          <p:nvSpPr>
            <p:cNvPr id="131" name="object 131"/>
            <p:cNvSpPr/>
            <p:nvPr/>
          </p:nvSpPr>
          <p:spPr>
            <a:xfrm>
              <a:off x="2484120" y="3351276"/>
              <a:ext cx="62865" cy="52069"/>
            </a:xfrm>
            <a:custGeom>
              <a:avLst/>
              <a:gdLst/>
              <a:ahLst/>
              <a:cxnLst/>
              <a:rect l="l" t="t" r="r" b="b"/>
              <a:pathLst>
                <a:path w="62864" h="52070">
                  <a:moveTo>
                    <a:pt x="31242" y="0"/>
                  </a:moveTo>
                  <a:lnTo>
                    <a:pt x="19079" y="2035"/>
                  </a:lnTo>
                  <a:lnTo>
                    <a:pt x="9148" y="7586"/>
                  </a:lnTo>
                  <a:lnTo>
                    <a:pt x="2454" y="15821"/>
                  </a:lnTo>
                  <a:lnTo>
                    <a:pt x="0" y="25908"/>
                  </a:lnTo>
                  <a:lnTo>
                    <a:pt x="2454" y="35994"/>
                  </a:lnTo>
                  <a:lnTo>
                    <a:pt x="9148" y="44229"/>
                  </a:lnTo>
                  <a:lnTo>
                    <a:pt x="19079" y="49780"/>
                  </a:lnTo>
                  <a:lnTo>
                    <a:pt x="31242" y="51816"/>
                  </a:lnTo>
                  <a:lnTo>
                    <a:pt x="43404" y="49780"/>
                  </a:lnTo>
                  <a:lnTo>
                    <a:pt x="53335" y="44229"/>
                  </a:lnTo>
                  <a:lnTo>
                    <a:pt x="60029" y="35994"/>
                  </a:lnTo>
                  <a:lnTo>
                    <a:pt x="62484" y="25908"/>
                  </a:lnTo>
                  <a:lnTo>
                    <a:pt x="60029" y="15821"/>
                  </a:lnTo>
                  <a:lnTo>
                    <a:pt x="53335" y="7586"/>
                  </a:lnTo>
                  <a:lnTo>
                    <a:pt x="43404" y="2035"/>
                  </a:lnTo>
                  <a:lnTo>
                    <a:pt x="31242" y="0"/>
                  </a:lnTo>
                  <a:close/>
                </a:path>
              </a:pathLst>
            </a:custGeom>
            <a:solidFill>
              <a:srgbClr val="608FFC"/>
            </a:solidFill>
          </p:spPr>
          <p:txBody>
            <a:bodyPr wrap="square" lIns="0" tIns="0" rIns="0" bIns="0" rtlCol="0"/>
            <a:lstStyle/>
            <a:p>
              <a:endParaRPr/>
            </a:p>
          </p:txBody>
        </p:sp>
        <p:sp>
          <p:nvSpPr>
            <p:cNvPr id="132" name="object 132"/>
            <p:cNvSpPr/>
            <p:nvPr/>
          </p:nvSpPr>
          <p:spPr>
            <a:xfrm>
              <a:off x="2484120" y="3351276"/>
              <a:ext cx="62865" cy="52069"/>
            </a:xfrm>
            <a:custGeom>
              <a:avLst/>
              <a:gdLst/>
              <a:ahLst/>
              <a:cxnLst/>
              <a:rect l="l" t="t" r="r" b="b"/>
              <a:pathLst>
                <a:path w="62864" h="52070">
                  <a:moveTo>
                    <a:pt x="0" y="25908"/>
                  </a:moveTo>
                  <a:lnTo>
                    <a:pt x="2454" y="15821"/>
                  </a:lnTo>
                  <a:lnTo>
                    <a:pt x="9148" y="7586"/>
                  </a:lnTo>
                  <a:lnTo>
                    <a:pt x="19079" y="2035"/>
                  </a:lnTo>
                  <a:lnTo>
                    <a:pt x="31242" y="0"/>
                  </a:lnTo>
                  <a:lnTo>
                    <a:pt x="43404" y="2035"/>
                  </a:lnTo>
                  <a:lnTo>
                    <a:pt x="53335" y="7586"/>
                  </a:lnTo>
                  <a:lnTo>
                    <a:pt x="60029" y="15821"/>
                  </a:lnTo>
                  <a:lnTo>
                    <a:pt x="62484" y="25908"/>
                  </a:lnTo>
                  <a:lnTo>
                    <a:pt x="60029" y="35994"/>
                  </a:lnTo>
                  <a:lnTo>
                    <a:pt x="53335" y="44229"/>
                  </a:lnTo>
                  <a:lnTo>
                    <a:pt x="43404" y="49780"/>
                  </a:lnTo>
                  <a:lnTo>
                    <a:pt x="31242" y="51816"/>
                  </a:lnTo>
                  <a:lnTo>
                    <a:pt x="19079" y="49780"/>
                  </a:lnTo>
                  <a:lnTo>
                    <a:pt x="9148" y="44229"/>
                  </a:lnTo>
                  <a:lnTo>
                    <a:pt x="2454" y="35994"/>
                  </a:lnTo>
                  <a:lnTo>
                    <a:pt x="0" y="25908"/>
                  </a:lnTo>
                  <a:close/>
                </a:path>
              </a:pathLst>
            </a:custGeom>
            <a:ln w="12192">
              <a:solidFill>
                <a:srgbClr val="000000"/>
              </a:solidFill>
            </a:ln>
          </p:spPr>
          <p:txBody>
            <a:bodyPr wrap="square" lIns="0" tIns="0" rIns="0" bIns="0" rtlCol="0"/>
            <a:lstStyle/>
            <a:p>
              <a:endParaRPr/>
            </a:p>
          </p:txBody>
        </p:sp>
        <p:sp>
          <p:nvSpPr>
            <p:cNvPr id="133" name="object 133"/>
            <p:cNvSpPr/>
            <p:nvPr/>
          </p:nvSpPr>
          <p:spPr>
            <a:xfrm>
              <a:off x="2515362" y="3137154"/>
              <a:ext cx="0" cy="198120"/>
            </a:xfrm>
            <a:custGeom>
              <a:avLst/>
              <a:gdLst/>
              <a:ahLst/>
              <a:cxnLst/>
              <a:rect l="l" t="t" r="r" b="b"/>
              <a:pathLst>
                <a:path h="198120">
                  <a:moveTo>
                    <a:pt x="0" y="198120"/>
                  </a:moveTo>
                  <a:lnTo>
                    <a:pt x="0" y="0"/>
                  </a:lnTo>
                </a:path>
              </a:pathLst>
            </a:custGeom>
            <a:ln w="50292">
              <a:solidFill>
                <a:srgbClr val="000000"/>
              </a:solidFill>
            </a:ln>
          </p:spPr>
          <p:txBody>
            <a:bodyPr wrap="square" lIns="0" tIns="0" rIns="0" bIns="0" rtlCol="0"/>
            <a:lstStyle/>
            <a:p>
              <a:endParaRPr/>
            </a:p>
          </p:txBody>
        </p:sp>
        <p:sp>
          <p:nvSpPr>
            <p:cNvPr id="134" name="object 134"/>
            <p:cNvSpPr/>
            <p:nvPr/>
          </p:nvSpPr>
          <p:spPr>
            <a:xfrm>
              <a:off x="3045713" y="4069842"/>
              <a:ext cx="247015" cy="127000"/>
            </a:xfrm>
            <a:custGeom>
              <a:avLst/>
              <a:gdLst/>
              <a:ahLst/>
              <a:cxnLst/>
              <a:rect l="l" t="t" r="r" b="b"/>
              <a:pathLst>
                <a:path w="247014" h="127000">
                  <a:moveTo>
                    <a:pt x="0" y="0"/>
                  </a:moveTo>
                  <a:lnTo>
                    <a:pt x="246888" y="126491"/>
                  </a:lnTo>
                </a:path>
              </a:pathLst>
            </a:custGeom>
            <a:ln w="50291">
              <a:solidFill>
                <a:srgbClr val="000000"/>
              </a:solidFill>
            </a:ln>
          </p:spPr>
          <p:txBody>
            <a:bodyPr wrap="square" lIns="0" tIns="0" rIns="0" bIns="0" rtlCol="0"/>
            <a:lstStyle/>
            <a:p>
              <a:endParaRPr/>
            </a:p>
          </p:txBody>
        </p:sp>
        <p:sp>
          <p:nvSpPr>
            <p:cNvPr id="135" name="object 135"/>
            <p:cNvSpPr/>
            <p:nvPr/>
          </p:nvSpPr>
          <p:spPr>
            <a:xfrm>
              <a:off x="1794510" y="4077462"/>
              <a:ext cx="216535" cy="123825"/>
            </a:xfrm>
            <a:custGeom>
              <a:avLst/>
              <a:gdLst/>
              <a:ahLst/>
              <a:cxnLst/>
              <a:rect l="l" t="t" r="r" b="b"/>
              <a:pathLst>
                <a:path w="216535" h="123825">
                  <a:moveTo>
                    <a:pt x="216407" y="0"/>
                  </a:moveTo>
                  <a:lnTo>
                    <a:pt x="0" y="123444"/>
                  </a:lnTo>
                </a:path>
              </a:pathLst>
            </a:custGeom>
            <a:ln w="50291">
              <a:solidFill>
                <a:srgbClr val="000000"/>
              </a:solidFill>
            </a:ln>
          </p:spPr>
          <p:txBody>
            <a:bodyPr wrap="square" lIns="0" tIns="0" rIns="0" bIns="0" rtlCol="0"/>
            <a:lstStyle/>
            <a:p>
              <a:endParaRPr/>
            </a:p>
          </p:txBody>
        </p:sp>
        <p:sp>
          <p:nvSpPr>
            <p:cNvPr id="136" name="object 136"/>
            <p:cNvSpPr/>
            <p:nvPr/>
          </p:nvSpPr>
          <p:spPr>
            <a:xfrm>
              <a:off x="1806702" y="4196334"/>
              <a:ext cx="0" cy="201295"/>
            </a:xfrm>
            <a:custGeom>
              <a:avLst/>
              <a:gdLst/>
              <a:ahLst/>
              <a:cxnLst/>
              <a:rect l="l" t="t" r="r" b="b"/>
              <a:pathLst>
                <a:path h="201295">
                  <a:moveTo>
                    <a:pt x="0" y="201168"/>
                  </a:moveTo>
                  <a:lnTo>
                    <a:pt x="0" y="0"/>
                  </a:lnTo>
                </a:path>
              </a:pathLst>
            </a:custGeom>
            <a:ln w="50292">
              <a:solidFill>
                <a:srgbClr val="000000"/>
              </a:solidFill>
            </a:ln>
          </p:spPr>
          <p:txBody>
            <a:bodyPr wrap="square" lIns="0" tIns="0" rIns="0" bIns="0" rtlCol="0"/>
            <a:lstStyle/>
            <a:p>
              <a:endParaRPr/>
            </a:p>
          </p:txBody>
        </p:sp>
        <p:sp>
          <p:nvSpPr>
            <p:cNvPr id="137" name="object 137"/>
            <p:cNvSpPr/>
            <p:nvPr/>
          </p:nvSpPr>
          <p:spPr>
            <a:xfrm>
              <a:off x="3280410" y="4188714"/>
              <a:ext cx="0" cy="368935"/>
            </a:xfrm>
            <a:custGeom>
              <a:avLst/>
              <a:gdLst/>
              <a:ahLst/>
              <a:cxnLst/>
              <a:rect l="l" t="t" r="r" b="b"/>
              <a:pathLst>
                <a:path h="368935">
                  <a:moveTo>
                    <a:pt x="0" y="368807"/>
                  </a:moveTo>
                  <a:lnTo>
                    <a:pt x="0" y="0"/>
                  </a:lnTo>
                </a:path>
              </a:pathLst>
            </a:custGeom>
            <a:ln w="50292">
              <a:solidFill>
                <a:srgbClr val="000000"/>
              </a:solidFill>
            </a:ln>
          </p:spPr>
          <p:txBody>
            <a:bodyPr wrap="square" lIns="0" tIns="0" rIns="0" bIns="0" rtlCol="0"/>
            <a:lstStyle/>
            <a:p>
              <a:endParaRPr/>
            </a:p>
          </p:txBody>
        </p:sp>
      </p:grpSp>
      <p:sp>
        <p:nvSpPr>
          <p:cNvPr id="138" name="object 138"/>
          <p:cNvSpPr txBox="1"/>
          <p:nvPr/>
        </p:nvSpPr>
        <p:spPr>
          <a:xfrm>
            <a:off x="3051175" y="3775330"/>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A</a:t>
            </a:r>
            <a:endParaRPr sz="1800">
              <a:latin typeface="Arial"/>
              <a:cs typeface="Arial"/>
            </a:endParaRPr>
          </a:p>
        </p:txBody>
      </p:sp>
      <p:sp>
        <p:nvSpPr>
          <p:cNvPr id="139" name="object 139"/>
          <p:cNvSpPr txBox="1"/>
          <p:nvPr/>
        </p:nvSpPr>
        <p:spPr>
          <a:xfrm>
            <a:off x="1746326" y="3772129"/>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B</a:t>
            </a:r>
            <a:endParaRPr sz="1800">
              <a:latin typeface="Arial"/>
              <a:cs typeface="Arial"/>
            </a:endParaRPr>
          </a:p>
        </p:txBody>
      </p:sp>
      <p:sp>
        <p:nvSpPr>
          <p:cNvPr id="140" name="object 140"/>
          <p:cNvSpPr txBox="1"/>
          <p:nvPr/>
        </p:nvSpPr>
        <p:spPr>
          <a:xfrm>
            <a:off x="2122601" y="3081529"/>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C</a:t>
            </a:r>
            <a:endParaRPr sz="1800">
              <a:latin typeface="Arial"/>
              <a:cs typeface="Arial"/>
            </a:endParaRPr>
          </a:p>
        </p:txBody>
      </p:sp>
      <p:grpSp>
        <p:nvGrpSpPr>
          <p:cNvPr id="141" name="object 141"/>
          <p:cNvGrpSpPr/>
          <p:nvPr/>
        </p:nvGrpSpPr>
        <p:grpSpPr>
          <a:xfrm>
            <a:off x="3277361" y="3102864"/>
            <a:ext cx="4316730" cy="1485900"/>
            <a:chOff x="3277361" y="3102864"/>
            <a:chExt cx="4316730" cy="1485900"/>
          </a:xfrm>
        </p:grpSpPr>
        <p:sp>
          <p:nvSpPr>
            <p:cNvPr id="142" name="object 142"/>
            <p:cNvSpPr/>
            <p:nvPr/>
          </p:nvSpPr>
          <p:spPr>
            <a:xfrm>
              <a:off x="7488173" y="3836670"/>
              <a:ext cx="45720" cy="66040"/>
            </a:xfrm>
            <a:custGeom>
              <a:avLst/>
              <a:gdLst/>
              <a:ahLst/>
              <a:cxnLst/>
              <a:rect l="l" t="t" r="r" b="b"/>
              <a:pathLst>
                <a:path w="45720" h="66039">
                  <a:moveTo>
                    <a:pt x="45720" y="65531"/>
                  </a:moveTo>
                  <a:lnTo>
                    <a:pt x="0" y="0"/>
                  </a:lnTo>
                </a:path>
              </a:pathLst>
            </a:custGeom>
            <a:ln w="25908">
              <a:solidFill>
                <a:srgbClr val="000000"/>
              </a:solidFill>
            </a:ln>
          </p:spPr>
          <p:txBody>
            <a:bodyPr wrap="square" lIns="0" tIns="0" rIns="0" bIns="0" rtlCol="0"/>
            <a:lstStyle/>
            <a:p>
              <a:endParaRPr/>
            </a:p>
          </p:txBody>
        </p:sp>
        <p:sp>
          <p:nvSpPr>
            <p:cNvPr id="143" name="object 143"/>
            <p:cNvSpPr/>
            <p:nvPr/>
          </p:nvSpPr>
          <p:spPr>
            <a:xfrm>
              <a:off x="7384541" y="3836670"/>
              <a:ext cx="104139" cy="9525"/>
            </a:xfrm>
            <a:custGeom>
              <a:avLst/>
              <a:gdLst/>
              <a:ahLst/>
              <a:cxnLst/>
              <a:rect l="l" t="t" r="r" b="b"/>
              <a:pathLst>
                <a:path w="104140" h="9525">
                  <a:moveTo>
                    <a:pt x="103631" y="0"/>
                  </a:moveTo>
                  <a:lnTo>
                    <a:pt x="0" y="9143"/>
                  </a:lnTo>
                </a:path>
              </a:pathLst>
            </a:custGeom>
            <a:ln w="25908">
              <a:solidFill>
                <a:srgbClr val="000000"/>
              </a:solidFill>
            </a:ln>
          </p:spPr>
          <p:txBody>
            <a:bodyPr wrap="square" lIns="0" tIns="0" rIns="0" bIns="0" rtlCol="0"/>
            <a:lstStyle/>
            <a:p>
              <a:endParaRPr/>
            </a:p>
          </p:txBody>
        </p:sp>
        <p:sp>
          <p:nvSpPr>
            <p:cNvPr id="144" name="object 144"/>
            <p:cNvSpPr/>
            <p:nvPr/>
          </p:nvSpPr>
          <p:spPr>
            <a:xfrm>
              <a:off x="7384541" y="3729990"/>
              <a:ext cx="132715" cy="116205"/>
            </a:xfrm>
            <a:custGeom>
              <a:avLst/>
              <a:gdLst/>
              <a:ahLst/>
              <a:cxnLst/>
              <a:rect l="l" t="t" r="r" b="b"/>
              <a:pathLst>
                <a:path w="132715" h="116204">
                  <a:moveTo>
                    <a:pt x="0" y="115824"/>
                  </a:moveTo>
                  <a:lnTo>
                    <a:pt x="132588" y="0"/>
                  </a:lnTo>
                </a:path>
              </a:pathLst>
            </a:custGeom>
            <a:ln w="25908">
              <a:solidFill>
                <a:srgbClr val="000000"/>
              </a:solidFill>
            </a:ln>
          </p:spPr>
          <p:txBody>
            <a:bodyPr wrap="square" lIns="0" tIns="0" rIns="0" bIns="0" rtlCol="0"/>
            <a:lstStyle/>
            <a:p>
              <a:endParaRPr/>
            </a:p>
          </p:txBody>
        </p:sp>
        <p:sp>
          <p:nvSpPr>
            <p:cNvPr id="145" name="object 145"/>
            <p:cNvSpPr/>
            <p:nvPr/>
          </p:nvSpPr>
          <p:spPr>
            <a:xfrm>
              <a:off x="7338821" y="3729990"/>
              <a:ext cx="178435" cy="47625"/>
            </a:xfrm>
            <a:custGeom>
              <a:avLst/>
              <a:gdLst/>
              <a:ahLst/>
              <a:cxnLst/>
              <a:rect l="l" t="t" r="r" b="b"/>
              <a:pathLst>
                <a:path w="178434" h="47625">
                  <a:moveTo>
                    <a:pt x="178307" y="0"/>
                  </a:moveTo>
                  <a:lnTo>
                    <a:pt x="0" y="47244"/>
                  </a:lnTo>
                </a:path>
              </a:pathLst>
            </a:custGeom>
            <a:ln w="25907">
              <a:solidFill>
                <a:srgbClr val="000000"/>
              </a:solidFill>
            </a:ln>
          </p:spPr>
          <p:txBody>
            <a:bodyPr wrap="square" lIns="0" tIns="0" rIns="0" bIns="0" rtlCol="0"/>
            <a:lstStyle/>
            <a:p>
              <a:endParaRPr/>
            </a:p>
          </p:txBody>
        </p:sp>
        <p:sp>
          <p:nvSpPr>
            <p:cNvPr id="146" name="object 146"/>
            <p:cNvSpPr/>
            <p:nvPr/>
          </p:nvSpPr>
          <p:spPr>
            <a:xfrm>
              <a:off x="7338821" y="3659886"/>
              <a:ext cx="131445" cy="117475"/>
            </a:xfrm>
            <a:custGeom>
              <a:avLst/>
              <a:gdLst/>
              <a:ahLst/>
              <a:cxnLst/>
              <a:rect l="l" t="t" r="r" b="b"/>
              <a:pathLst>
                <a:path w="131445" h="117475">
                  <a:moveTo>
                    <a:pt x="0" y="117348"/>
                  </a:moveTo>
                  <a:lnTo>
                    <a:pt x="131064" y="0"/>
                  </a:lnTo>
                </a:path>
              </a:pathLst>
            </a:custGeom>
            <a:ln w="25908">
              <a:solidFill>
                <a:srgbClr val="000000"/>
              </a:solidFill>
            </a:ln>
          </p:spPr>
          <p:txBody>
            <a:bodyPr wrap="square" lIns="0" tIns="0" rIns="0" bIns="0" rtlCol="0"/>
            <a:lstStyle/>
            <a:p>
              <a:endParaRPr/>
            </a:p>
          </p:txBody>
        </p:sp>
        <p:sp>
          <p:nvSpPr>
            <p:cNvPr id="147" name="object 147"/>
            <p:cNvSpPr/>
            <p:nvPr/>
          </p:nvSpPr>
          <p:spPr>
            <a:xfrm>
              <a:off x="7291577" y="3659886"/>
              <a:ext cx="178435" cy="47625"/>
            </a:xfrm>
            <a:custGeom>
              <a:avLst/>
              <a:gdLst/>
              <a:ahLst/>
              <a:cxnLst/>
              <a:rect l="l" t="t" r="r" b="b"/>
              <a:pathLst>
                <a:path w="178434" h="47625">
                  <a:moveTo>
                    <a:pt x="178307" y="0"/>
                  </a:moveTo>
                  <a:lnTo>
                    <a:pt x="0" y="47244"/>
                  </a:lnTo>
                </a:path>
              </a:pathLst>
            </a:custGeom>
            <a:ln w="25907">
              <a:solidFill>
                <a:srgbClr val="000000"/>
              </a:solidFill>
            </a:ln>
          </p:spPr>
          <p:txBody>
            <a:bodyPr wrap="square" lIns="0" tIns="0" rIns="0" bIns="0" rtlCol="0"/>
            <a:lstStyle/>
            <a:p>
              <a:endParaRPr/>
            </a:p>
          </p:txBody>
        </p:sp>
        <p:sp>
          <p:nvSpPr>
            <p:cNvPr id="148" name="object 148"/>
            <p:cNvSpPr/>
            <p:nvPr/>
          </p:nvSpPr>
          <p:spPr>
            <a:xfrm>
              <a:off x="7276338" y="3530346"/>
              <a:ext cx="45720" cy="68580"/>
            </a:xfrm>
            <a:custGeom>
              <a:avLst/>
              <a:gdLst/>
              <a:ahLst/>
              <a:cxnLst/>
              <a:rect l="l" t="t" r="r" b="b"/>
              <a:pathLst>
                <a:path w="45720" h="68579">
                  <a:moveTo>
                    <a:pt x="0" y="0"/>
                  </a:moveTo>
                  <a:lnTo>
                    <a:pt x="45720" y="68580"/>
                  </a:lnTo>
                </a:path>
              </a:pathLst>
            </a:custGeom>
            <a:ln w="25908">
              <a:solidFill>
                <a:srgbClr val="000000"/>
              </a:solidFill>
            </a:ln>
          </p:spPr>
          <p:txBody>
            <a:bodyPr wrap="square" lIns="0" tIns="0" rIns="0" bIns="0" rtlCol="0"/>
            <a:lstStyle/>
            <a:p>
              <a:endParaRPr/>
            </a:p>
          </p:txBody>
        </p:sp>
        <p:sp>
          <p:nvSpPr>
            <p:cNvPr id="149" name="object 149"/>
            <p:cNvSpPr/>
            <p:nvPr/>
          </p:nvSpPr>
          <p:spPr>
            <a:xfrm>
              <a:off x="7322058" y="3591306"/>
              <a:ext cx="102235" cy="7620"/>
            </a:xfrm>
            <a:custGeom>
              <a:avLst/>
              <a:gdLst/>
              <a:ahLst/>
              <a:cxnLst/>
              <a:rect l="l" t="t" r="r" b="b"/>
              <a:pathLst>
                <a:path w="102234" h="7620">
                  <a:moveTo>
                    <a:pt x="0" y="7620"/>
                  </a:moveTo>
                  <a:lnTo>
                    <a:pt x="102107" y="0"/>
                  </a:lnTo>
                </a:path>
              </a:pathLst>
            </a:custGeom>
            <a:ln w="25908">
              <a:solidFill>
                <a:srgbClr val="000000"/>
              </a:solidFill>
            </a:ln>
          </p:spPr>
          <p:txBody>
            <a:bodyPr wrap="square" lIns="0" tIns="0" rIns="0" bIns="0" rtlCol="0"/>
            <a:lstStyle/>
            <a:p>
              <a:endParaRPr/>
            </a:p>
          </p:txBody>
        </p:sp>
        <p:sp>
          <p:nvSpPr>
            <p:cNvPr id="150" name="object 150"/>
            <p:cNvSpPr/>
            <p:nvPr/>
          </p:nvSpPr>
          <p:spPr>
            <a:xfrm>
              <a:off x="7291577" y="3591306"/>
              <a:ext cx="132715" cy="116205"/>
            </a:xfrm>
            <a:custGeom>
              <a:avLst/>
              <a:gdLst/>
              <a:ahLst/>
              <a:cxnLst/>
              <a:rect l="l" t="t" r="r" b="b"/>
              <a:pathLst>
                <a:path w="132715" h="116204">
                  <a:moveTo>
                    <a:pt x="132588" y="0"/>
                  </a:moveTo>
                  <a:lnTo>
                    <a:pt x="0" y="115823"/>
                  </a:lnTo>
                </a:path>
              </a:pathLst>
            </a:custGeom>
            <a:ln w="25908">
              <a:solidFill>
                <a:srgbClr val="000000"/>
              </a:solidFill>
            </a:ln>
          </p:spPr>
          <p:txBody>
            <a:bodyPr wrap="square" lIns="0" tIns="0" rIns="0" bIns="0" rtlCol="0"/>
            <a:lstStyle/>
            <a:p>
              <a:endParaRPr/>
            </a:p>
          </p:txBody>
        </p:sp>
        <p:sp>
          <p:nvSpPr>
            <p:cNvPr id="151" name="object 151"/>
            <p:cNvSpPr/>
            <p:nvPr/>
          </p:nvSpPr>
          <p:spPr>
            <a:xfrm>
              <a:off x="7230617" y="3460242"/>
              <a:ext cx="44450" cy="67310"/>
            </a:xfrm>
            <a:custGeom>
              <a:avLst/>
              <a:gdLst/>
              <a:ahLst/>
              <a:cxnLst/>
              <a:rect l="l" t="t" r="r" b="b"/>
              <a:pathLst>
                <a:path w="44450" h="67310">
                  <a:moveTo>
                    <a:pt x="44196" y="67055"/>
                  </a:moveTo>
                  <a:lnTo>
                    <a:pt x="0" y="0"/>
                  </a:lnTo>
                </a:path>
              </a:pathLst>
            </a:custGeom>
            <a:ln w="25908">
              <a:solidFill>
                <a:srgbClr val="000000"/>
              </a:solidFill>
            </a:ln>
          </p:spPr>
          <p:txBody>
            <a:bodyPr wrap="square" lIns="0" tIns="0" rIns="0" bIns="0" rtlCol="0"/>
            <a:lstStyle/>
            <a:p>
              <a:endParaRPr/>
            </a:p>
          </p:txBody>
        </p:sp>
        <p:sp>
          <p:nvSpPr>
            <p:cNvPr id="152" name="object 152"/>
            <p:cNvSpPr/>
            <p:nvPr/>
          </p:nvSpPr>
          <p:spPr>
            <a:xfrm>
              <a:off x="7533894" y="3911346"/>
              <a:ext cx="45720" cy="62865"/>
            </a:xfrm>
            <a:custGeom>
              <a:avLst/>
              <a:gdLst/>
              <a:ahLst/>
              <a:cxnLst/>
              <a:rect l="l" t="t" r="r" b="b"/>
              <a:pathLst>
                <a:path w="45720" h="62864">
                  <a:moveTo>
                    <a:pt x="45720" y="62483"/>
                  </a:moveTo>
                  <a:lnTo>
                    <a:pt x="0" y="0"/>
                  </a:lnTo>
                </a:path>
              </a:pathLst>
            </a:custGeom>
            <a:ln w="25908">
              <a:solidFill>
                <a:srgbClr val="000000"/>
              </a:solidFill>
            </a:ln>
          </p:spPr>
          <p:txBody>
            <a:bodyPr wrap="square" lIns="0" tIns="0" rIns="0" bIns="0" rtlCol="0"/>
            <a:lstStyle/>
            <a:p>
              <a:endParaRPr/>
            </a:p>
          </p:txBody>
        </p:sp>
        <p:sp>
          <p:nvSpPr>
            <p:cNvPr id="153" name="object 153"/>
            <p:cNvSpPr/>
            <p:nvPr/>
          </p:nvSpPr>
          <p:spPr>
            <a:xfrm>
              <a:off x="7142226" y="3521202"/>
              <a:ext cx="45720" cy="70485"/>
            </a:xfrm>
            <a:custGeom>
              <a:avLst/>
              <a:gdLst/>
              <a:ahLst/>
              <a:cxnLst/>
              <a:rect l="l" t="t" r="r" b="b"/>
              <a:pathLst>
                <a:path w="45720" h="70485">
                  <a:moveTo>
                    <a:pt x="45720" y="0"/>
                  </a:moveTo>
                  <a:lnTo>
                    <a:pt x="0" y="70104"/>
                  </a:lnTo>
                </a:path>
              </a:pathLst>
            </a:custGeom>
            <a:ln w="25908">
              <a:solidFill>
                <a:srgbClr val="000000"/>
              </a:solidFill>
            </a:ln>
          </p:spPr>
          <p:txBody>
            <a:bodyPr wrap="square" lIns="0" tIns="0" rIns="0" bIns="0" rtlCol="0"/>
            <a:lstStyle/>
            <a:p>
              <a:endParaRPr/>
            </a:p>
          </p:txBody>
        </p:sp>
        <p:sp>
          <p:nvSpPr>
            <p:cNvPr id="154" name="object 154"/>
            <p:cNvSpPr/>
            <p:nvPr/>
          </p:nvSpPr>
          <p:spPr>
            <a:xfrm>
              <a:off x="7142226" y="3591306"/>
              <a:ext cx="62865" cy="73660"/>
            </a:xfrm>
            <a:custGeom>
              <a:avLst/>
              <a:gdLst/>
              <a:ahLst/>
              <a:cxnLst/>
              <a:rect l="l" t="t" r="r" b="b"/>
              <a:pathLst>
                <a:path w="62865" h="73660">
                  <a:moveTo>
                    <a:pt x="0" y="0"/>
                  </a:moveTo>
                  <a:lnTo>
                    <a:pt x="62484" y="73152"/>
                  </a:lnTo>
                </a:path>
              </a:pathLst>
            </a:custGeom>
            <a:ln w="25908">
              <a:solidFill>
                <a:srgbClr val="000000"/>
              </a:solidFill>
            </a:ln>
          </p:spPr>
          <p:txBody>
            <a:bodyPr wrap="square" lIns="0" tIns="0" rIns="0" bIns="0" rtlCol="0"/>
            <a:lstStyle/>
            <a:p>
              <a:endParaRPr/>
            </a:p>
          </p:txBody>
        </p:sp>
        <p:sp>
          <p:nvSpPr>
            <p:cNvPr id="155" name="object 155"/>
            <p:cNvSpPr/>
            <p:nvPr/>
          </p:nvSpPr>
          <p:spPr>
            <a:xfrm>
              <a:off x="7018782" y="3624834"/>
              <a:ext cx="186055" cy="40005"/>
            </a:xfrm>
            <a:custGeom>
              <a:avLst/>
              <a:gdLst/>
              <a:ahLst/>
              <a:cxnLst/>
              <a:rect l="l" t="t" r="r" b="b"/>
              <a:pathLst>
                <a:path w="186054" h="40004">
                  <a:moveTo>
                    <a:pt x="185927" y="39624"/>
                  </a:moveTo>
                  <a:lnTo>
                    <a:pt x="0" y="0"/>
                  </a:lnTo>
                </a:path>
              </a:pathLst>
            </a:custGeom>
            <a:ln w="25908">
              <a:solidFill>
                <a:srgbClr val="000000"/>
              </a:solidFill>
            </a:ln>
          </p:spPr>
          <p:txBody>
            <a:bodyPr wrap="square" lIns="0" tIns="0" rIns="0" bIns="0" rtlCol="0"/>
            <a:lstStyle/>
            <a:p>
              <a:endParaRPr/>
            </a:p>
          </p:txBody>
        </p:sp>
        <p:sp>
          <p:nvSpPr>
            <p:cNvPr id="156" name="object 156"/>
            <p:cNvSpPr/>
            <p:nvPr/>
          </p:nvSpPr>
          <p:spPr>
            <a:xfrm>
              <a:off x="7018782" y="3624834"/>
              <a:ext cx="143510" cy="109855"/>
            </a:xfrm>
            <a:custGeom>
              <a:avLst/>
              <a:gdLst/>
              <a:ahLst/>
              <a:cxnLst/>
              <a:rect l="l" t="t" r="r" b="b"/>
              <a:pathLst>
                <a:path w="143509" h="109854">
                  <a:moveTo>
                    <a:pt x="0" y="0"/>
                  </a:moveTo>
                  <a:lnTo>
                    <a:pt x="143256" y="109728"/>
                  </a:lnTo>
                </a:path>
              </a:pathLst>
            </a:custGeom>
            <a:ln w="25908">
              <a:solidFill>
                <a:srgbClr val="000000"/>
              </a:solidFill>
            </a:ln>
          </p:spPr>
          <p:txBody>
            <a:bodyPr wrap="square" lIns="0" tIns="0" rIns="0" bIns="0" rtlCol="0"/>
            <a:lstStyle/>
            <a:p>
              <a:endParaRPr/>
            </a:p>
          </p:txBody>
        </p:sp>
        <p:sp>
          <p:nvSpPr>
            <p:cNvPr id="157" name="object 157"/>
            <p:cNvSpPr/>
            <p:nvPr/>
          </p:nvSpPr>
          <p:spPr>
            <a:xfrm>
              <a:off x="6976109" y="3693414"/>
              <a:ext cx="186055" cy="41275"/>
            </a:xfrm>
            <a:custGeom>
              <a:avLst/>
              <a:gdLst/>
              <a:ahLst/>
              <a:cxnLst/>
              <a:rect l="l" t="t" r="r" b="b"/>
              <a:pathLst>
                <a:path w="186054" h="41275">
                  <a:moveTo>
                    <a:pt x="185927" y="41148"/>
                  </a:moveTo>
                  <a:lnTo>
                    <a:pt x="0" y="0"/>
                  </a:lnTo>
                </a:path>
              </a:pathLst>
            </a:custGeom>
            <a:ln w="25908">
              <a:solidFill>
                <a:srgbClr val="000000"/>
              </a:solidFill>
            </a:ln>
          </p:spPr>
          <p:txBody>
            <a:bodyPr wrap="square" lIns="0" tIns="0" rIns="0" bIns="0" rtlCol="0"/>
            <a:lstStyle/>
            <a:p>
              <a:endParaRPr/>
            </a:p>
          </p:txBody>
        </p:sp>
        <p:sp>
          <p:nvSpPr>
            <p:cNvPr id="158" name="object 158"/>
            <p:cNvSpPr/>
            <p:nvPr/>
          </p:nvSpPr>
          <p:spPr>
            <a:xfrm>
              <a:off x="6976109" y="3693414"/>
              <a:ext cx="142240" cy="109855"/>
            </a:xfrm>
            <a:custGeom>
              <a:avLst/>
              <a:gdLst/>
              <a:ahLst/>
              <a:cxnLst/>
              <a:rect l="l" t="t" r="r" b="b"/>
              <a:pathLst>
                <a:path w="142240" h="109854">
                  <a:moveTo>
                    <a:pt x="0" y="0"/>
                  </a:moveTo>
                  <a:lnTo>
                    <a:pt x="141732" y="109728"/>
                  </a:lnTo>
                </a:path>
              </a:pathLst>
            </a:custGeom>
            <a:ln w="25908">
              <a:solidFill>
                <a:srgbClr val="000000"/>
              </a:solidFill>
            </a:ln>
          </p:spPr>
          <p:txBody>
            <a:bodyPr wrap="square" lIns="0" tIns="0" rIns="0" bIns="0" rtlCol="0"/>
            <a:lstStyle/>
            <a:p>
              <a:endParaRPr/>
            </a:p>
          </p:txBody>
        </p:sp>
        <p:sp>
          <p:nvSpPr>
            <p:cNvPr id="159" name="object 159"/>
            <p:cNvSpPr/>
            <p:nvPr/>
          </p:nvSpPr>
          <p:spPr>
            <a:xfrm>
              <a:off x="6951726" y="3836670"/>
              <a:ext cx="44450" cy="70485"/>
            </a:xfrm>
            <a:custGeom>
              <a:avLst/>
              <a:gdLst/>
              <a:ahLst/>
              <a:cxnLst/>
              <a:rect l="l" t="t" r="r" b="b"/>
              <a:pathLst>
                <a:path w="44450" h="70485">
                  <a:moveTo>
                    <a:pt x="0" y="70103"/>
                  </a:moveTo>
                  <a:lnTo>
                    <a:pt x="44196" y="0"/>
                  </a:lnTo>
                </a:path>
              </a:pathLst>
            </a:custGeom>
            <a:ln w="25908">
              <a:solidFill>
                <a:srgbClr val="000000"/>
              </a:solidFill>
            </a:ln>
          </p:spPr>
          <p:txBody>
            <a:bodyPr wrap="square" lIns="0" tIns="0" rIns="0" bIns="0" rtlCol="0"/>
            <a:lstStyle/>
            <a:p>
              <a:endParaRPr/>
            </a:p>
          </p:txBody>
        </p:sp>
        <p:sp>
          <p:nvSpPr>
            <p:cNvPr id="160" name="object 160"/>
            <p:cNvSpPr/>
            <p:nvPr/>
          </p:nvSpPr>
          <p:spPr>
            <a:xfrm>
              <a:off x="6936485" y="3765042"/>
              <a:ext cx="59690" cy="71755"/>
            </a:xfrm>
            <a:custGeom>
              <a:avLst/>
              <a:gdLst/>
              <a:ahLst/>
              <a:cxnLst/>
              <a:rect l="l" t="t" r="r" b="b"/>
              <a:pathLst>
                <a:path w="59690" h="71754">
                  <a:moveTo>
                    <a:pt x="59435" y="71627"/>
                  </a:moveTo>
                  <a:lnTo>
                    <a:pt x="0" y="0"/>
                  </a:lnTo>
                </a:path>
              </a:pathLst>
            </a:custGeom>
            <a:ln w="25908">
              <a:solidFill>
                <a:srgbClr val="000000"/>
              </a:solidFill>
            </a:ln>
          </p:spPr>
          <p:txBody>
            <a:bodyPr wrap="square" lIns="0" tIns="0" rIns="0" bIns="0" rtlCol="0"/>
            <a:lstStyle/>
            <a:p>
              <a:endParaRPr/>
            </a:p>
          </p:txBody>
        </p:sp>
        <p:sp>
          <p:nvSpPr>
            <p:cNvPr id="161" name="object 161"/>
            <p:cNvSpPr/>
            <p:nvPr/>
          </p:nvSpPr>
          <p:spPr>
            <a:xfrm>
              <a:off x="6936485" y="3765042"/>
              <a:ext cx="181610" cy="38100"/>
            </a:xfrm>
            <a:custGeom>
              <a:avLst/>
              <a:gdLst/>
              <a:ahLst/>
              <a:cxnLst/>
              <a:rect l="l" t="t" r="r" b="b"/>
              <a:pathLst>
                <a:path w="181609" h="38100">
                  <a:moveTo>
                    <a:pt x="0" y="0"/>
                  </a:moveTo>
                  <a:lnTo>
                    <a:pt x="181356" y="38099"/>
                  </a:lnTo>
                </a:path>
              </a:pathLst>
            </a:custGeom>
            <a:ln w="25908">
              <a:solidFill>
                <a:srgbClr val="000000"/>
              </a:solidFill>
            </a:ln>
          </p:spPr>
          <p:txBody>
            <a:bodyPr wrap="square" lIns="0" tIns="0" rIns="0" bIns="0" rtlCol="0"/>
            <a:lstStyle/>
            <a:p>
              <a:endParaRPr/>
            </a:p>
          </p:txBody>
        </p:sp>
        <p:sp>
          <p:nvSpPr>
            <p:cNvPr id="162" name="object 162"/>
            <p:cNvSpPr/>
            <p:nvPr/>
          </p:nvSpPr>
          <p:spPr>
            <a:xfrm>
              <a:off x="7184897" y="3463290"/>
              <a:ext cx="43180" cy="67310"/>
            </a:xfrm>
            <a:custGeom>
              <a:avLst/>
              <a:gdLst/>
              <a:ahLst/>
              <a:cxnLst/>
              <a:rect l="l" t="t" r="r" b="b"/>
              <a:pathLst>
                <a:path w="43179" h="67310">
                  <a:moveTo>
                    <a:pt x="42672" y="0"/>
                  </a:moveTo>
                  <a:lnTo>
                    <a:pt x="0" y="67056"/>
                  </a:lnTo>
                </a:path>
              </a:pathLst>
            </a:custGeom>
            <a:ln w="25908">
              <a:solidFill>
                <a:srgbClr val="000000"/>
              </a:solidFill>
            </a:ln>
          </p:spPr>
          <p:txBody>
            <a:bodyPr wrap="square" lIns="0" tIns="0" rIns="0" bIns="0" rtlCol="0"/>
            <a:lstStyle/>
            <a:p>
              <a:endParaRPr/>
            </a:p>
          </p:txBody>
        </p:sp>
        <p:sp>
          <p:nvSpPr>
            <p:cNvPr id="163" name="object 163"/>
            <p:cNvSpPr/>
            <p:nvPr/>
          </p:nvSpPr>
          <p:spPr>
            <a:xfrm>
              <a:off x="6924294" y="3894582"/>
              <a:ext cx="35560" cy="70485"/>
            </a:xfrm>
            <a:custGeom>
              <a:avLst/>
              <a:gdLst/>
              <a:ahLst/>
              <a:cxnLst/>
              <a:rect l="l" t="t" r="r" b="b"/>
              <a:pathLst>
                <a:path w="35559" h="70485">
                  <a:moveTo>
                    <a:pt x="35051" y="0"/>
                  </a:moveTo>
                  <a:lnTo>
                    <a:pt x="0" y="70104"/>
                  </a:lnTo>
                </a:path>
              </a:pathLst>
            </a:custGeom>
            <a:ln w="25907">
              <a:solidFill>
                <a:srgbClr val="000000"/>
              </a:solidFill>
            </a:ln>
          </p:spPr>
          <p:txBody>
            <a:bodyPr wrap="square" lIns="0" tIns="0" rIns="0" bIns="0" rtlCol="0"/>
            <a:lstStyle/>
            <a:p>
              <a:endParaRPr/>
            </a:p>
          </p:txBody>
        </p:sp>
        <p:sp>
          <p:nvSpPr>
            <p:cNvPr id="164" name="object 164"/>
            <p:cNvSpPr/>
            <p:nvPr/>
          </p:nvSpPr>
          <p:spPr>
            <a:xfrm>
              <a:off x="7003541" y="3960114"/>
              <a:ext cx="91440" cy="1905"/>
            </a:xfrm>
            <a:custGeom>
              <a:avLst/>
              <a:gdLst/>
              <a:ahLst/>
              <a:cxnLst/>
              <a:rect l="l" t="t" r="r" b="b"/>
              <a:pathLst>
                <a:path w="91440" h="1904">
                  <a:moveTo>
                    <a:pt x="0" y="0"/>
                  </a:moveTo>
                  <a:lnTo>
                    <a:pt x="91440" y="1524"/>
                  </a:lnTo>
                </a:path>
              </a:pathLst>
            </a:custGeom>
            <a:ln w="25908">
              <a:solidFill>
                <a:srgbClr val="000000"/>
              </a:solidFill>
            </a:ln>
          </p:spPr>
          <p:txBody>
            <a:bodyPr wrap="square" lIns="0" tIns="0" rIns="0" bIns="0" rtlCol="0"/>
            <a:lstStyle/>
            <a:p>
              <a:endParaRPr/>
            </a:p>
          </p:txBody>
        </p:sp>
        <p:sp>
          <p:nvSpPr>
            <p:cNvPr id="165" name="object 165"/>
            <p:cNvSpPr/>
            <p:nvPr/>
          </p:nvSpPr>
          <p:spPr>
            <a:xfrm>
              <a:off x="7094982" y="3882390"/>
              <a:ext cx="45720" cy="79375"/>
            </a:xfrm>
            <a:custGeom>
              <a:avLst/>
              <a:gdLst/>
              <a:ahLst/>
              <a:cxnLst/>
              <a:rect l="l" t="t" r="r" b="b"/>
              <a:pathLst>
                <a:path w="45720" h="79375">
                  <a:moveTo>
                    <a:pt x="0" y="79248"/>
                  </a:moveTo>
                  <a:lnTo>
                    <a:pt x="45720" y="0"/>
                  </a:lnTo>
                </a:path>
              </a:pathLst>
            </a:custGeom>
            <a:ln w="25908">
              <a:solidFill>
                <a:srgbClr val="000000"/>
              </a:solidFill>
            </a:ln>
          </p:spPr>
          <p:txBody>
            <a:bodyPr wrap="square" lIns="0" tIns="0" rIns="0" bIns="0" rtlCol="0"/>
            <a:lstStyle/>
            <a:p>
              <a:endParaRPr/>
            </a:p>
          </p:txBody>
        </p:sp>
        <p:sp>
          <p:nvSpPr>
            <p:cNvPr id="166" name="object 166"/>
            <p:cNvSpPr/>
            <p:nvPr/>
          </p:nvSpPr>
          <p:spPr>
            <a:xfrm>
              <a:off x="7140702" y="3882390"/>
              <a:ext cx="44450" cy="161925"/>
            </a:xfrm>
            <a:custGeom>
              <a:avLst/>
              <a:gdLst/>
              <a:ahLst/>
              <a:cxnLst/>
              <a:rect l="l" t="t" r="r" b="b"/>
              <a:pathLst>
                <a:path w="44450" h="161925">
                  <a:moveTo>
                    <a:pt x="0" y="0"/>
                  </a:moveTo>
                  <a:lnTo>
                    <a:pt x="44196" y="161544"/>
                  </a:lnTo>
                </a:path>
              </a:pathLst>
            </a:custGeom>
            <a:ln w="25908">
              <a:solidFill>
                <a:srgbClr val="000000"/>
              </a:solidFill>
            </a:ln>
          </p:spPr>
          <p:txBody>
            <a:bodyPr wrap="square" lIns="0" tIns="0" rIns="0" bIns="0" rtlCol="0"/>
            <a:lstStyle/>
            <a:p>
              <a:endParaRPr/>
            </a:p>
          </p:txBody>
        </p:sp>
        <p:sp>
          <p:nvSpPr>
            <p:cNvPr id="167" name="object 167"/>
            <p:cNvSpPr/>
            <p:nvPr/>
          </p:nvSpPr>
          <p:spPr>
            <a:xfrm>
              <a:off x="7184897" y="3883914"/>
              <a:ext cx="47625" cy="160020"/>
            </a:xfrm>
            <a:custGeom>
              <a:avLst/>
              <a:gdLst/>
              <a:ahLst/>
              <a:cxnLst/>
              <a:rect l="l" t="t" r="r" b="b"/>
              <a:pathLst>
                <a:path w="47625" h="160020">
                  <a:moveTo>
                    <a:pt x="0" y="160019"/>
                  </a:moveTo>
                  <a:lnTo>
                    <a:pt x="47244" y="0"/>
                  </a:lnTo>
                </a:path>
              </a:pathLst>
            </a:custGeom>
            <a:ln w="25908">
              <a:solidFill>
                <a:srgbClr val="000000"/>
              </a:solidFill>
            </a:ln>
          </p:spPr>
          <p:txBody>
            <a:bodyPr wrap="square" lIns="0" tIns="0" rIns="0" bIns="0" rtlCol="0"/>
            <a:lstStyle/>
            <a:p>
              <a:endParaRPr/>
            </a:p>
          </p:txBody>
        </p:sp>
        <p:sp>
          <p:nvSpPr>
            <p:cNvPr id="168" name="object 168"/>
            <p:cNvSpPr/>
            <p:nvPr/>
          </p:nvSpPr>
          <p:spPr>
            <a:xfrm>
              <a:off x="7232141" y="3883914"/>
              <a:ext cx="44450" cy="160020"/>
            </a:xfrm>
            <a:custGeom>
              <a:avLst/>
              <a:gdLst/>
              <a:ahLst/>
              <a:cxnLst/>
              <a:rect l="l" t="t" r="r" b="b"/>
              <a:pathLst>
                <a:path w="44450" h="160020">
                  <a:moveTo>
                    <a:pt x="0" y="0"/>
                  </a:moveTo>
                  <a:lnTo>
                    <a:pt x="44196" y="160020"/>
                  </a:lnTo>
                </a:path>
              </a:pathLst>
            </a:custGeom>
            <a:ln w="25908">
              <a:solidFill>
                <a:srgbClr val="000000"/>
              </a:solidFill>
            </a:ln>
          </p:spPr>
          <p:txBody>
            <a:bodyPr wrap="square" lIns="0" tIns="0" rIns="0" bIns="0" rtlCol="0"/>
            <a:lstStyle/>
            <a:p>
              <a:endParaRPr/>
            </a:p>
          </p:txBody>
        </p:sp>
        <p:sp>
          <p:nvSpPr>
            <p:cNvPr id="169" name="object 169"/>
            <p:cNvSpPr/>
            <p:nvPr/>
          </p:nvSpPr>
          <p:spPr>
            <a:xfrm>
              <a:off x="7276338" y="3885438"/>
              <a:ext cx="45720" cy="158750"/>
            </a:xfrm>
            <a:custGeom>
              <a:avLst/>
              <a:gdLst/>
              <a:ahLst/>
              <a:cxnLst/>
              <a:rect l="l" t="t" r="r" b="b"/>
              <a:pathLst>
                <a:path w="45720" h="158750">
                  <a:moveTo>
                    <a:pt x="0" y="158495"/>
                  </a:moveTo>
                  <a:lnTo>
                    <a:pt x="45720" y="0"/>
                  </a:lnTo>
                </a:path>
              </a:pathLst>
            </a:custGeom>
            <a:ln w="25908">
              <a:solidFill>
                <a:srgbClr val="000000"/>
              </a:solidFill>
            </a:ln>
          </p:spPr>
          <p:txBody>
            <a:bodyPr wrap="square" lIns="0" tIns="0" rIns="0" bIns="0" rtlCol="0"/>
            <a:lstStyle/>
            <a:p>
              <a:endParaRPr/>
            </a:p>
          </p:txBody>
        </p:sp>
        <p:sp>
          <p:nvSpPr>
            <p:cNvPr id="170" name="object 170"/>
            <p:cNvSpPr/>
            <p:nvPr/>
          </p:nvSpPr>
          <p:spPr>
            <a:xfrm>
              <a:off x="7411973" y="3969258"/>
              <a:ext cx="90170" cy="1905"/>
            </a:xfrm>
            <a:custGeom>
              <a:avLst/>
              <a:gdLst/>
              <a:ahLst/>
              <a:cxnLst/>
              <a:rect l="l" t="t" r="r" b="b"/>
              <a:pathLst>
                <a:path w="90170" h="1904">
                  <a:moveTo>
                    <a:pt x="89916" y="1524"/>
                  </a:moveTo>
                  <a:lnTo>
                    <a:pt x="0" y="0"/>
                  </a:lnTo>
                </a:path>
              </a:pathLst>
            </a:custGeom>
            <a:ln w="25907">
              <a:solidFill>
                <a:srgbClr val="000000"/>
              </a:solidFill>
            </a:ln>
          </p:spPr>
          <p:txBody>
            <a:bodyPr wrap="square" lIns="0" tIns="0" rIns="0" bIns="0" rtlCol="0"/>
            <a:lstStyle/>
            <a:p>
              <a:endParaRPr/>
            </a:p>
          </p:txBody>
        </p:sp>
        <p:sp>
          <p:nvSpPr>
            <p:cNvPr id="171" name="object 171"/>
            <p:cNvSpPr/>
            <p:nvPr/>
          </p:nvSpPr>
          <p:spPr>
            <a:xfrm>
              <a:off x="7364729" y="3969258"/>
              <a:ext cx="47625" cy="81280"/>
            </a:xfrm>
            <a:custGeom>
              <a:avLst/>
              <a:gdLst/>
              <a:ahLst/>
              <a:cxnLst/>
              <a:rect l="l" t="t" r="r" b="b"/>
              <a:pathLst>
                <a:path w="47625" h="81279">
                  <a:moveTo>
                    <a:pt x="47244" y="0"/>
                  </a:moveTo>
                  <a:lnTo>
                    <a:pt x="0" y="80772"/>
                  </a:lnTo>
                </a:path>
              </a:pathLst>
            </a:custGeom>
            <a:ln w="25908">
              <a:solidFill>
                <a:srgbClr val="000000"/>
              </a:solidFill>
            </a:ln>
          </p:spPr>
          <p:txBody>
            <a:bodyPr wrap="square" lIns="0" tIns="0" rIns="0" bIns="0" rtlCol="0"/>
            <a:lstStyle/>
            <a:p>
              <a:endParaRPr/>
            </a:p>
          </p:txBody>
        </p:sp>
        <p:sp>
          <p:nvSpPr>
            <p:cNvPr id="172" name="object 172"/>
            <p:cNvSpPr/>
            <p:nvPr/>
          </p:nvSpPr>
          <p:spPr>
            <a:xfrm>
              <a:off x="7322058" y="3885438"/>
              <a:ext cx="43180" cy="165100"/>
            </a:xfrm>
            <a:custGeom>
              <a:avLst/>
              <a:gdLst/>
              <a:ahLst/>
              <a:cxnLst/>
              <a:rect l="l" t="t" r="r" b="b"/>
              <a:pathLst>
                <a:path w="43179" h="165100">
                  <a:moveTo>
                    <a:pt x="42672" y="164592"/>
                  </a:moveTo>
                  <a:lnTo>
                    <a:pt x="0" y="0"/>
                  </a:lnTo>
                </a:path>
              </a:pathLst>
            </a:custGeom>
            <a:ln w="25908">
              <a:solidFill>
                <a:srgbClr val="000000"/>
              </a:solidFill>
            </a:ln>
          </p:spPr>
          <p:txBody>
            <a:bodyPr wrap="square" lIns="0" tIns="0" rIns="0" bIns="0" rtlCol="0"/>
            <a:lstStyle/>
            <a:p>
              <a:endParaRPr/>
            </a:p>
          </p:txBody>
        </p:sp>
        <p:sp>
          <p:nvSpPr>
            <p:cNvPr id="173" name="object 173"/>
            <p:cNvSpPr/>
            <p:nvPr/>
          </p:nvSpPr>
          <p:spPr>
            <a:xfrm>
              <a:off x="6924294" y="3960114"/>
              <a:ext cx="91440" cy="1905"/>
            </a:xfrm>
            <a:custGeom>
              <a:avLst/>
              <a:gdLst/>
              <a:ahLst/>
              <a:cxnLst/>
              <a:rect l="l" t="t" r="r" b="b"/>
              <a:pathLst>
                <a:path w="91440" h="1904">
                  <a:moveTo>
                    <a:pt x="91440" y="0"/>
                  </a:moveTo>
                  <a:lnTo>
                    <a:pt x="0" y="1524"/>
                  </a:lnTo>
                </a:path>
              </a:pathLst>
            </a:custGeom>
            <a:ln w="25908">
              <a:solidFill>
                <a:srgbClr val="000000"/>
              </a:solidFill>
            </a:ln>
          </p:spPr>
          <p:txBody>
            <a:bodyPr wrap="square" lIns="0" tIns="0" rIns="0" bIns="0" rtlCol="0"/>
            <a:lstStyle/>
            <a:p>
              <a:endParaRPr/>
            </a:p>
          </p:txBody>
        </p:sp>
        <p:sp>
          <p:nvSpPr>
            <p:cNvPr id="174" name="object 174"/>
            <p:cNvSpPr/>
            <p:nvPr/>
          </p:nvSpPr>
          <p:spPr>
            <a:xfrm>
              <a:off x="7485126" y="3969258"/>
              <a:ext cx="90170" cy="1905"/>
            </a:xfrm>
            <a:custGeom>
              <a:avLst/>
              <a:gdLst/>
              <a:ahLst/>
              <a:cxnLst/>
              <a:rect l="l" t="t" r="r" b="b"/>
              <a:pathLst>
                <a:path w="90170" h="1904">
                  <a:moveTo>
                    <a:pt x="89916" y="0"/>
                  </a:moveTo>
                  <a:lnTo>
                    <a:pt x="0" y="1524"/>
                  </a:lnTo>
                </a:path>
              </a:pathLst>
            </a:custGeom>
            <a:ln w="25907">
              <a:solidFill>
                <a:srgbClr val="000000"/>
              </a:solidFill>
            </a:ln>
          </p:spPr>
          <p:txBody>
            <a:bodyPr wrap="square" lIns="0" tIns="0" rIns="0" bIns="0" rtlCol="0"/>
            <a:lstStyle/>
            <a:p>
              <a:endParaRPr/>
            </a:p>
          </p:txBody>
        </p:sp>
        <p:sp>
          <p:nvSpPr>
            <p:cNvPr id="175" name="object 175"/>
            <p:cNvSpPr/>
            <p:nvPr/>
          </p:nvSpPr>
          <p:spPr>
            <a:xfrm>
              <a:off x="6912100" y="3946307"/>
              <a:ext cx="27305" cy="26034"/>
            </a:xfrm>
            <a:custGeom>
              <a:avLst/>
              <a:gdLst/>
              <a:ahLst/>
              <a:cxnLst/>
              <a:rect l="l" t="t" r="r" b="b"/>
              <a:pathLst>
                <a:path w="27304" h="26035">
                  <a:moveTo>
                    <a:pt x="13284" y="0"/>
                  </a:moveTo>
                  <a:lnTo>
                    <a:pt x="2006" y="6781"/>
                  </a:lnTo>
                  <a:lnTo>
                    <a:pt x="0" y="13792"/>
                  </a:lnTo>
                  <a:lnTo>
                    <a:pt x="3162" y="19050"/>
                  </a:lnTo>
                  <a:lnTo>
                    <a:pt x="6324" y="24307"/>
                  </a:lnTo>
                  <a:lnTo>
                    <a:pt x="13449" y="25831"/>
                  </a:lnTo>
                  <a:lnTo>
                    <a:pt x="24726" y="19050"/>
                  </a:lnTo>
                  <a:lnTo>
                    <a:pt x="26733" y="12052"/>
                  </a:lnTo>
                  <a:lnTo>
                    <a:pt x="20408" y="1524"/>
                  </a:lnTo>
                  <a:lnTo>
                    <a:pt x="13284" y="0"/>
                  </a:lnTo>
                  <a:close/>
                </a:path>
              </a:pathLst>
            </a:custGeom>
            <a:solidFill>
              <a:srgbClr val="608FFC"/>
            </a:solidFill>
          </p:spPr>
          <p:txBody>
            <a:bodyPr wrap="square" lIns="0" tIns="0" rIns="0" bIns="0" rtlCol="0"/>
            <a:lstStyle/>
            <a:p>
              <a:endParaRPr/>
            </a:p>
          </p:txBody>
        </p:sp>
        <p:sp>
          <p:nvSpPr>
            <p:cNvPr id="176" name="object 176"/>
            <p:cNvSpPr/>
            <p:nvPr/>
          </p:nvSpPr>
          <p:spPr>
            <a:xfrm>
              <a:off x="6912100" y="3946307"/>
              <a:ext cx="27305" cy="26034"/>
            </a:xfrm>
            <a:custGeom>
              <a:avLst/>
              <a:gdLst/>
              <a:ahLst/>
              <a:cxnLst/>
              <a:rect l="l" t="t" r="r" b="b"/>
              <a:pathLst>
                <a:path w="27304" h="26035">
                  <a:moveTo>
                    <a:pt x="3162" y="19050"/>
                  </a:moveTo>
                  <a:lnTo>
                    <a:pt x="0" y="13792"/>
                  </a:lnTo>
                  <a:lnTo>
                    <a:pt x="2006" y="6781"/>
                  </a:lnTo>
                  <a:lnTo>
                    <a:pt x="7645" y="3390"/>
                  </a:lnTo>
                  <a:lnTo>
                    <a:pt x="13284" y="0"/>
                  </a:lnTo>
                  <a:lnTo>
                    <a:pt x="20408" y="1524"/>
                  </a:lnTo>
                  <a:lnTo>
                    <a:pt x="23571" y="6781"/>
                  </a:lnTo>
                  <a:lnTo>
                    <a:pt x="26733" y="12052"/>
                  </a:lnTo>
                  <a:lnTo>
                    <a:pt x="24726" y="19050"/>
                  </a:lnTo>
                  <a:lnTo>
                    <a:pt x="19088" y="22440"/>
                  </a:lnTo>
                  <a:lnTo>
                    <a:pt x="13449" y="25831"/>
                  </a:lnTo>
                  <a:lnTo>
                    <a:pt x="6324" y="24307"/>
                  </a:lnTo>
                  <a:lnTo>
                    <a:pt x="3162" y="19050"/>
                  </a:lnTo>
                  <a:close/>
                </a:path>
              </a:pathLst>
            </a:custGeom>
            <a:ln w="12700">
              <a:solidFill>
                <a:srgbClr val="000000"/>
              </a:solidFill>
            </a:ln>
          </p:spPr>
          <p:txBody>
            <a:bodyPr wrap="square" lIns="0" tIns="0" rIns="0" bIns="0" rtlCol="0"/>
            <a:lstStyle/>
            <a:p>
              <a:endParaRPr/>
            </a:p>
          </p:txBody>
        </p:sp>
        <p:sp>
          <p:nvSpPr>
            <p:cNvPr id="177" name="object 177"/>
            <p:cNvSpPr/>
            <p:nvPr/>
          </p:nvSpPr>
          <p:spPr>
            <a:xfrm>
              <a:off x="7214184" y="3455553"/>
              <a:ext cx="26034" cy="23495"/>
            </a:xfrm>
            <a:custGeom>
              <a:avLst/>
              <a:gdLst/>
              <a:ahLst/>
              <a:cxnLst/>
              <a:rect l="l" t="t" r="r" b="b"/>
              <a:pathLst>
                <a:path w="26034" h="23495">
                  <a:moveTo>
                    <a:pt x="13639" y="0"/>
                  </a:moveTo>
                  <a:lnTo>
                    <a:pt x="2374" y="6769"/>
                  </a:lnTo>
                  <a:lnTo>
                    <a:pt x="0" y="13169"/>
                  </a:lnTo>
                  <a:lnTo>
                    <a:pt x="2705" y="17678"/>
                  </a:lnTo>
                  <a:lnTo>
                    <a:pt x="5410" y="22186"/>
                  </a:lnTo>
                  <a:lnTo>
                    <a:pt x="12179" y="23101"/>
                  </a:lnTo>
                  <a:lnTo>
                    <a:pt x="23456" y="16319"/>
                  </a:lnTo>
                  <a:lnTo>
                    <a:pt x="25831" y="9918"/>
                  </a:lnTo>
                  <a:lnTo>
                    <a:pt x="20408" y="901"/>
                  </a:lnTo>
                  <a:lnTo>
                    <a:pt x="13639" y="0"/>
                  </a:lnTo>
                  <a:close/>
                </a:path>
              </a:pathLst>
            </a:custGeom>
            <a:solidFill>
              <a:srgbClr val="608FFC"/>
            </a:solidFill>
          </p:spPr>
          <p:txBody>
            <a:bodyPr wrap="square" lIns="0" tIns="0" rIns="0" bIns="0" rtlCol="0"/>
            <a:lstStyle/>
            <a:p>
              <a:endParaRPr/>
            </a:p>
          </p:txBody>
        </p:sp>
        <p:sp>
          <p:nvSpPr>
            <p:cNvPr id="178" name="object 178"/>
            <p:cNvSpPr/>
            <p:nvPr/>
          </p:nvSpPr>
          <p:spPr>
            <a:xfrm>
              <a:off x="7214184" y="3455554"/>
              <a:ext cx="26034" cy="23495"/>
            </a:xfrm>
            <a:custGeom>
              <a:avLst/>
              <a:gdLst/>
              <a:ahLst/>
              <a:cxnLst/>
              <a:rect l="l" t="t" r="r" b="b"/>
              <a:pathLst>
                <a:path w="26034" h="23495">
                  <a:moveTo>
                    <a:pt x="2705" y="17678"/>
                  </a:moveTo>
                  <a:lnTo>
                    <a:pt x="0" y="13169"/>
                  </a:lnTo>
                  <a:lnTo>
                    <a:pt x="2374" y="6769"/>
                  </a:lnTo>
                  <a:lnTo>
                    <a:pt x="8000" y="3378"/>
                  </a:lnTo>
                  <a:lnTo>
                    <a:pt x="13639" y="0"/>
                  </a:lnTo>
                  <a:lnTo>
                    <a:pt x="20408" y="901"/>
                  </a:lnTo>
                  <a:lnTo>
                    <a:pt x="23113" y="5410"/>
                  </a:lnTo>
                  <a:lnTo>
                    <a:pt x="25831" y="9918"/>
                  </a:lnTo>
                  <a:lnTo>
                    <a:pt x="23456" y="16319"/>
                  </a:lnTo>
                  <a:lnTo>
                    <a:pt x="17818" y="19710"/>
                  </a:lnTo>
                  <a:lnTo>
                    <a:pt x="12179" y="23101"/>
                  </a:lnTo>
                  <a:lnTo>
                    <a:pt x="5410" y="22186"/>
                  </a:lnTo>
                  <a:lnTo>
                    <a:pt x="2705" y="17678"/>
                  </a:lnTo>
                  <a:close/>
                </a:path>
              </a:pathLst>
            </a:custGeom>
            <a:ln w="12700">
              <a:solidFill>
                <a:srgbClr val="000000"/>
              </a:solidFill>
            </a:ln>
          </p:spPr>
          <p:txBody>
            <a:bodyPr wrap="square" lIns="0" tIns="0" rIns="0" bIns="0" rtlCol="0"/>
            <a:lstStyle/>
            <a:p>
              <a:endParaRPr/>
            </a:p>
          </p:txBody>
        </p:sp>
        <p:sp>
          <p:nvSpPr>
            <p:cNvPr id="179" name="object 179"/>
            <p:cNvSpPr/>
            <p:nvPr/>
          </p:nvSpPr>
          <p:spPr>
            <a:xfrm>
              <a:off x="7561846" y="3958791"/>
              <a:ext cx="26034" cy="23495"/>
            </a:xfrm>
            <a:custGeom>
              <a:avLst/>
              <a:gdLst/>
              <a:ahLst/>
              <a:cxnLst/>
              <a:rect l="l" t="t" r="r" b="b"/>
              <a:pathLst>
                <a:path w="26034" h="23495">
                  <a:moveTo>
                    <a:pt x="13639" y="0"/>
                  </a:moveTo>
                  <a:lnTo>
                    <a:pt x="2374" y="6769"/>
                  </a:lnTo>
                  <a:lnTo>
                    <a:pt x="0" y="13169"/>
                  </a:lnTo>
                  <a:lnTo>
                    <a:pt x="2705" y="17678"/>
                  </a:lnTo>
                  <a:lnTo>
                    <a:pt x="5410" y="22186"/>
                  </a:lnTo>
                  <a:lnTo>
                    <a:pt x="12179" y="23101"/>
                  </a:lnTo>
                  <a:lnTo>
                    <a:pt x="23456" y="16319"/>
                  </a:lnTo>
                  <a:lnTo>
                    <a:pt x="25831" y="9918"/>
                  </a:lnTo>
                  <a:lnTo>
                    <a:pt x="20408" y="901"/>
                  </a:lnTo>
                  <a:lnTo>
                    <a:pt x="13639" y="0"/>
                  </a:lnTo>
                  <a:close/>
                </a:path>
              </a:pathLst>
            </a:custGeom>
            <a:solidFill>
              <a:srgbClr val="608FFC"/>
            </a:solidFill>
          </p:spPr>
          <p:txBody>
            <a:bodyPr wrap="square" lIns="0" tIns="0" rIns="0" bIns="0" rtlCol="0"/>
            <a:lstStyle/>
            <a:p>
              <a:endParaRPr/>
            </a:p>
          </p:txBody>
        </p:sp>
        <p:sp>
          <p:nvSpPr>
            <p:cNvPr id="180" name="object 180"/>
            <p:cNvSpPr/>
            <p:nvPr/>
          </p:nvSpPr>
          <p:spPr>
            <a:xfrm>
              <a:off x="7561846" y="3958791"/>
              <a:ext cx="26034" cy="23495"/>
            </a:xfrm>
            <a:custGeom>
              <a:avLst/>
              <a:gdLst/>
              <a:ahLst/>
              <a:cxnLst/>
              <a:rect l="l" t="t" r="r" b="b"/>
              <a:pathLst>
                <a:path w="26034" h="23495">
                  <a:moveTo>
                    <a:pt x="2705" y="17678"/>
                  </a:moveTo>
                  <a:lnTo>
                    <a:pt x="0" y="13169"/>
                  </a:lnTo>
                  <a:lnTo>
                    <a:pt x="2374" y="6769"/>
                  </a:lnTo>
                  <a:lnTo>
                    <a:pt x="8000" y="3378"/>
                  </a:lnTo>
                  <a:lnTo>
                    <a:pt x="13639" y="0"/>
                  </a:lnTo>
                  <a:lnTo>
                    <a:pt x="20408" y="901"/>
                  </a:lnTo>
                  <a:lnTo>
                    <a:pt x="23113" y="5410"/>
                  </a:lnTo>
                  <a:lnTo>
                    <a:pt x="25831" y="9918"/>
                  </a:lnTo>
                  <a:lnTo>
                    <a:pt x="23456" y="16319"/>
                  </a:lnTo>
                  <a:lnTo>
                    <a:pt x="17818" y="19710"/>
                  </a:lnTo>
                  <a:lnTo>
                    <a:pt x="12179" y="23101"/>
                  </a:lnTo>
                  <a:lnTo>
                    <a:pt x="5410" y="22186"/>
                  </a:lnTo>
                  <a:lnTo>
                    <a:pt x="2705" y="17678"/>
                  </a:lnTo>
                  <a:close/>
                </a:path>
              </a:pathLst>
            </a:custGeom>
            <a:ln w="12700">
              <a:solidFill>
                <a:srgbClr val="000000"/>
              </a:solidFill>
            </a:ln>
          </p:spPr>
          <p:txBody>
            <a:bodyPr wrap="square" lIns="0" tIns="0" rIns="0" bIns="0" rtlCol="0"/>
            <a:lstStyle/>
            <a:p>
              <a:endParaRPr/>
            </a:p>
          </p:txBody>
        </p:sp>
        <p:sp>
          <p:nvSpPr>
            <p:cNvPr id="181" name="object 181"/>
            <p:cNvSpPr/>
            <p:nvPr/>
          </p:nvSpPr>
          <p:spPr>
            <a:xfrm>
              <a:off x="6776465" y="3821430"/>
              <a:ext cx="132715" cy="137160"/>
            </a:xfrm>
            <a:custGeom>
              <a:avLst/>
              <a:gdLst/>
              <a:ahLst/>
              <a:cxnLst/>
              <a:rect l="l" t="t" r="r" b="b"/>
              <a:pathLst>
                <a:path w="132715" h="137160">
                  <a:moveTo>
                    <a:pt x="132588" y="137160"/>
                  </a:moveTo>
                  <a:lnTo>
                    <a:pt x="0" y="0"/>
                  </a:lnTo>
                </a:path>
              </a:pathLst>
            </a:custGeom>
            <a:ln w="50292">
              <a:solidFill>
                <a:srgbClr val="000000"/>
              </a:solidFill>
            </a:ln>
          </p:spPr>
          <p:txBody>
            <a:bodyPr wrap="square" lIns="0" tIns="0" rIns="0" bIns="0" rtlCol="0"/>
            <a:lstStyle/>
            <a:p>
              <a:endParaRPr/>
            </a:p>
          </p:txBody>
        </p:sp>
        <p:pic>
          <p:nvPicPr>
            <p:cNvPr id="182" name="object 182"/>
            <p:cNvPicPr/>
            <p:nvPr/>
          </p:nvPicPr>
          <p:blipFill>
            <a:blip r:embed="rId5" cstate="print"/>
            <a:stretch>
              <a:fillRect/>
            </a:stretch>
          </p:blipFill>
          <p:spPr>
            <a:xfrm>
              <a:off x="4390644" y="3102864"/>
              <a:ext cx="76200" cy="65532"/>
            </a:xfrm>
            <a:prstGeom prst="rect">
              <a:avLst/>
            </a:prstGeom>
          </p:spPr>
        </p:pic>
        <p:pic>
          <p:nvPicPr>
            <p:cNvPr id="183" name="object 183"/>
            <p:cNvPicPr/>
            <p:nvPr/>
          </p:nvPicPr>
          <p:blipFill>
            <a:blip r:embed="rId6" cstate="print"/>
            <a:stretch>
              <a:fillRect/>
            </a:stretch>
          </p:blipFill>
          <p:spPr>
            <a:xfrm>
              <a:off x="5300472" y="3813048"/>
              <a:ext cx="76200" cy="67055"/>
            </a:xfrm>
            <a:prstGeom prst="rect">
              <a:avLst/>
            </a:prstGeom>
          </p:spPr>
        </p:pic>
        <p:pic>
          <p:nvPicPr>
            <p:cNvPr id="184" name="object 184"/>
            <p:cNvPicPr/>
            <p:nvPr/>
          </p:nvPicPr>
          <p:blipFill>
            <a:blip r:embed="rId7" cstate="print"/>
            <a:stretch>
              <a:fillRect/>
            </a:stretch>
          </p:blipFill>
          <p:spPr>
            <a:xfrm>
              <a:off x="4398263" y="4523232"/>
              <a:ext cx="76200" cy="65531"/>
            </a:xfrm>
            <a:prstGeom prst="rect">
              <a:avLst/>
            </a:prstGeom>
          </p:spPr>
        </p:pic>
        <p:sp>
          <p:nvSpPr>
            <p:cNvPr id="185" name="object 185"/>
            <p:cNvSpPr/>
            <p:nvPr/>
          </p:nvSpPr>
          <p:spPr>
            <a:xfrm>
              <a:off x="3277361" y="3734562"/>
              <a:ext cx="517525" cy="0"/>
            </a:xfrm>
            <a:custGeom>
              <a:avLst/>
              <a:gdLst/>
              <a:ahLst/>
              <a:cxnLst/>
              <a:rect l="l" t="t" r="r" b="b"/>
              <a:pathLst>
                <a:path w="517525">
                  <a:moveTo>
                    <a:pt x="0" y="0"/>
                  </a:moveTo>
                  <a:lnTo>
                    <a:pt x="517398" y="0"/>
                  </a:lnTo>
                </a:path>
              </a:pathLst>
            </a:custGeom>
            <a:ln w="25908">
              <a:solidFill>
                <a:srgbClr val="FF0000"/>
              </a:solidFill>
            </a:ln>
          </p:spPr>
          <p:txBody>
            <a:bodyPr wrap="square" lIns="0" tIns="0" rIns="0" bIns="0" rtlCol="0"/>
            <a:lstStyle/>
            <a:p>
              <a:endParaRPr/>
            </a:p>
          </p:txBody>
        </p:sp>
        <p:sp>
          <p:nvSpPr>
            <p:cNvPr id="186" name="object 186"/>
            <p:cNvSpPr/>
            <p:nvPr/>
          </p:nvSpPr>
          <p:spPr>
            <a:xfrm>
              <a:off x="3781808" y="3695695"/>
              <a:ext cx="129539" cy="78105"/>
            </a:xfrm>
            <a:custGeom>
              <a:avLst/>
              <a:gdLst/>
              <a:ahLst/>
              <a:cxnLst/>
              <a:rect l="l" t="t" r="r" b="b"/>
              <a:pathLst>
                <a:path w="129539" h="78104">
                  <a:moveTo>
                    <a:pt x="0" y="0"/>
                  </a:moveTo>
                  <a:lnTo>
                    <a:pt x="0" y="77724"/>
                  </a:lnTo>
                  <a:lnTo>
                    <a:pt x="129539" y="38862"/>
                  </a:lnTo>
                  <a:lnTo>
                    <a:pt x="0" y="0"/>
                  </a:lnTo>
                  <a:close/>
                </a:path>
              </a:pathLst>
            </a:custGeom>
            <a:solidFill>
              <a:srgbClr val="FF0000"/>
            </a:solidFill>
          </p:spPr>
          <p:txBody>
            <a:bodyPr wrap="square" lIns="0" tIns="0" rIns="0" bIns="0" rtlCol="0"/>
            <a:lstStyle/>
            <a:p>
              <a:endParaRPr/>
            </a:p>
          </p:txBody>
        </p:sp>
      </p:grpSp>
      <p:sp>
        <p:nvSpPr>
          <p:cNvPr id="187" name="object 187"/>
          <p:cNvSpPr txBox="1"/>
          <p:nvPr/>
        </p:nvSpPr>
        <p:spPr>
          <a:xfrm>
            <a:off x="1107439" y="5133847"/>
            <a:ext cx="6572884"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Arial"/>
                <a:cs typeface="Arial"/>
              </a:rPr>
              <a:t>Draw</a:t>
            </a:r>
            <a:r>
              <a:rPr sz="1200" b="1" spc="-30" dirty="0">
                <a:latin typeface="Arial"/>
                <a:cs typeface="Arial"/>
              </a:rPr>
              <a:t> </a:t>
            </a:r>
            <a:r>
              <a:rPr sz="1200" b="1" dirty="0">
                <a:latin typeface="Arial"/>
                <a:cs typeface="Arial"/>
              </a:rPr>
              <a:t>line currents</a:t>
            </a:r>
            <a:r>
              <a:rPr sz="1200" b="1" spc="-25" dirty="0">
                <a:latin typeface="Arial"/>
                <a:cs typeface="Arial"/>
              </a:rPr>
              <a:t> </a:t>
            </a:r>
            <a:r>
              <a:rPr sz="1200" b="1" dirty="0">
                <a:latin typeface="Arial"/>
                <a:cs typeface="Arial"/>
              </a:rPr>
              <a:t>between</a:t>
            </a:r>
            <a:r>
              <a:rPr sz="1200" b="1" spc="-40" dirty="0">
                <a:latin typeface="Arial"/>
                <a:cs typeface="Arial"/>
              </a:rPr>
              <a:t> </a:t>
            </a:r>
            <a:r>
              <a:rPr sz="1200" b="1" dirty="0">
                <a:latin typeface="Arial"/>
                <a:cs typeface="Arial"/>
              </a:rPr>
              <a:t>power</a:t>
            </a:r>
            <a:r>
              <a:rPr sz="1200" b="1" spc="-30" dirty="0">
                <a:latin typeface="Arial"/>
                <a:cs typeface="Arial"/>
              </a:rPr>
              <a:t> </a:t>
            </a:r>
            <a:r>
              <a:rPr sz="1200" b="1" dirty="0">
                <a:latin typeface="Arial"/>
                <a:cs typeface="Arial"/>
              </a:rPr>
              <a:t>transformer</a:t>
            </a:r>
            <a:r>
              <a:rPr sz="1200" b="1" spc="-30" dirty="0">
                <a:latin typeface="Arial"/>
                <a:cs typeface="Arial"/>
              </a:rPr>
              <a:t> </a:t>
            </a:r>
            <a:r>
              <a:rPr sz="1200" b="1" dirty="0">
                <a:latin typeface="Arial"/>
                <a:cs typeface="Arial"/>
              </a:rPr>
              <a:t>and</a:t>
            </a:r>
            <a:r>
              <a:rPr sz="1200" b="1" spc="-5" dirty="0">
                <a:latin typeface="Arial"/>
                <a:cs typeface="Arial"/>
              </a:rPr>
              <a:t> </a:t>
            </a:r>
            <a:r>
              <a:rPr sz="1200" b="1" dirty="0">
                <a:latin typeface="Arial"/>
                <a:cs typeface="Arial"/>
              </a:rPr>
              <a:t>meter.</a:t>
            </a:r>
            <a:r>
              <a:rPr sz="1200" b="1" spc="300" dirty="0">
                <a:latin typeface="Arial"/>
                <a:cs typeface="Arial"/>
              </a:rPr>
              <a:t> </a:t>
            </a:r>
            <a:r>
              <a:rPr sz="1200" b="1" dirty="0">
                <a:latin typeface="Arial"/>
                <a:cs typeface="Arial"/>
              </a:rPr>
              <a:t>Use</a:t>
            </a:r>
            <a:r>
              <a:rPr sz="1200" b="1" spc="-25" dirty="0">
                <a:latin typeface="Arial"/>
                <a:cs typeface="Arial"/>
              </a:rPr>
              <a:t> </a:t>
            </a:r>
            <a:r>
              <a:rPr sz="1200" b="1" dirty="0">
                <a:latin typeface="Arial"/>
                <a:cs typeface="Arial"/>
              </a:rPr>
              <a:t>arrows</a:t>
            </a:r>
            <a:r>
              <a:rPr sz="1200" b="1" spc="-50" dirty="0">
                <a:latin typeface="Arial"/>
                <a:cs typeface="Arial"/>
              </a:rPr>
              <a:t> </a:t>
            </a:r>
            <a:r>
              <a:rPr sz="1200" b="1" dirty="0">
                <a:latin typeface="Arial"/>
                <a:cs typeface="Arial"/>
              </a:rPr>
              <a:t>with</a:t>
            </a:r>
            <a:r>
              <a:rPr sz="1200" b="1" spc="-20" dirty="0">
                <a:latin typeface="Arial"/>
                <a:cs typeface="Arial"/>
              </a:rPr>
              <a:t> </a:t>
            </a:r>
            <a:r>
              <a:rPr sz="1200" b="1" dirty="0">
                <a:latin typeface="Arial"/>
                <a:cs typeface="Arial"/>
              </a:rPr>
              <a:t>closed</a:t>
            </a:r>
            <a:r>
              <a:rPr sz="1200" b="1" spc="-20" dirty="0">
                <a:latin typeface="Arial"/>
                <a:cs typeface="Arial"/>
              </a:rPr>
              <a:t> </a:t>
            </a:r>
            <a:r>
              <a:rPr sz="1200" b="1" dirty="0">
                <a:latin typeface="Arial"/>
                <a:cs typeface="Arial"/>
              </a:rPr>
              <a:t>points</a:t>
            </a:r>
            <a:r>
              <a:rPr sz="1200" b="1" spc="10" dirty="0">
                <a:latin typeface="Arial"/>
                <a:cs typeface="Arial"/>
              </a:rPr>
              <a:t> </a:t>
            </a:r>
            <a:r>
              <a:rPr sz="1200" b="1" spc="-50" dirty="0">
                <a:latin typeface="Arial"/>
                <a:cs typeface="Arial"/>
              </a:rPr>
              <a:t>(</a:t>
            </a:r>
            <a:endParaRPr sz="1200">
              <a:latin typeface="Arial"/>
              <a:cs typeface="Arial"/>
            </a:endParaRPr>
          </a:p>
        </p:txBody>
      </p:sp>
      <p:sp>
        <p:nvSpPr>
          <p:cNvPr id="188" name="object 188"/>
          <p:cNvSpPr txBox="1"/>
          <p:nvPr/>
        </p:nvSpPr>
        <p:spPr>
          <a:xfrm>
            <a:off x="858837" y="5316728"/>
            <a:ext cx="7136765" cy="620395"/>
          </a:xfrm>
          <a:prstGeom prst="rect">
            <a:avLst/>
          </a:prstGeom>
        </p:spPr>
        <p:txBody>
          <a:bodyPr vert="horz" wrap="square" lIns="0" tIns="12700" rIns="0" bIns="0" rtlCol="0">
            <a:spAutoFit/>
          </a:bodyPr>
          <a:lstStyle/>
          <a:p>
            <a:pPr marL="260985" marR="43180">
              <a:lnSpc>
                <a:spcPct val="100000"/>
              </a:lnSpc>
              <a:spcBef>
                <a:spcPts val="100"/>
              </a:spcBef>
            </a:pPr>
            <a:r>
              <a:rPr sz="1200" b="1" dirty="0">
                <a:latin typeface="Arial"/>
                <a:cs typeface="Arial"/>
              </a:rPr>
              <a:t>Assume</a:t>
            </a:r>
            <a:r>
              <a:rPr sz="1200" b="1" spc="-10" dirty="0">
                <a:latin typeface="Arial"/>
                <a:cs typeface="Arial"/>
              </a:rPr>
              <a:t> </a:t>
            </a:r>
            <a:r>
              <a:rPr sz="1200" b="1" dirty="0">
                <a:latin typeface="Arial"/>
                <a:cs typeface="Arial"/>
              </a:rPr>
              <a:t>all</a:t>
            </a:r>
            <a:r>
              <a:rPr sz="1200" b="1" spc="-20" dirty="0">
                <a:latin typeface="Arial"/>
                <a:cs typeface="Arial"/>
              </a:rPr>
              <a:t> </a:t>
            </a:r>
            <a:r>
              <a:rPr sz="1200" b="1" dirty="0">
                <a:latin typeface="Arial"/>
                <a:cs typeface="Arial"/>
              </a:rPr>
              <a:t>currents</a:t>
            </a:r>
            <a:r>
              <a:rPr sz="1200" b="1" spc="-35" dirty="0">
                <a:latin typeface="Arial"/>
                <a:cs typeface="Arial"/>
              </a:rPr>
              <a:t> </a:t>
            </a:r>
            <a:r>
              <a:rPr sz="1200" b="1" dirty="0">
                <a:latin typeface="Arial"/>
                <a:cs typeface="Arial"/>
              </a:rPr>
              <a:t>flow</a:t>
            </a:r>
            <a:r>
              <a:rPr sz="1200" b="1" spc="5" dirty="0">
                <a:latin typeface="Arial"/>
                <a:cs typeface="Arial"/>
              </a:rPr>
              <a:t> </a:t>
            </a:r>
            <a:r>
              <a:rPr sz="1200" b="1" dirty="0">
                <a:latin typeface="Arial"/>
                <a:cs typeface="Arial"/>
              </a:rPr>
              <a:t>from</a:t>
            </a:r>
            <a:r>
              <a:rPr sz="1200" b="1" spc="-15" dirty="0">
                <a:latin typeface="Arial"/>
                <a:cs typeface="Arial"/>
              </a:rPr>
              <a:t> </a:t>
            </a:r>
            <a:r>
              <a:rPr sz="1200" b="1" dirty="0">
                <a:latin typeface="Arial"/>
                <a:cs typeface="Arial"/>
              </a:rPr>
              <a:t>transformer</a:t>
            </a:r>
            <a:r>
              <a:rPr sz="1200" b="1" spc="-35" dirty="0">
                <a:latin typeface="Arial"/>
                <a:cs typeface="Arial"/>
              </a:rPr>
              <a:t> </a:t>
            </a:r>
            <a:r>
              <a:rPr sz="1200" b="1" dirty="0">
                <a:latin typeface="Arial"/>
                <a:cs typeface="Arial"/>
              </a:rPr>
              <a:t>to load.</a:t>
            </a:r>
            <a:r>
              <a:rPr sz="1200" b="1" spc="320" dirty="0">
                <a:latin typeface="Arial"/>
                <a:cs typeface="Arial"/>
              </a:rPr>
              <a:t> </a:t>
            </a:r>
            <a:r>
              <a:rPr sz="1200" b="1" dirty="0">
                <a:latin typeface="Arial"/>
                <a:cs typeface="Arial"/>
              </a:rPr>
              <a:t>Where</a:t>
            </a:r>
            <a:r>
              <a:rPr sz="1200" b="1" spc="-30" dirty="0">
                <a:latin typeface="Arial"/>
                <a:cs typeface="Arial"/>
              </a:rPr>
              <a:t> </a:t>
            </a:r>
            <a:r>
              <a:rPr sz="1200" b="1" spc="-10" dirty="0">
                <a:latin typeface="Arial"/>
                <a:cs typeface="Arial"/>
              </a:rPr>
              <a:t>necessary,</a:t>
            </a:r>
            <a:r>
              <a:rPr sz="1200" b="1" spc="-25" dirty="0">
                <a:latin typeface="Arial"/>
                <a:cs typeface="Arial"/>
              </a:rPr>
              <a:t> </a:t>
            </a:r>
            <a:r>
              <a:rPr sz="1200" b="1" dirty="0">
                <a:latin typeface="Arial"/>
                <a:cs typeface="Arial"/>
              </a:rPr>
              <a:t>draw</a:t>
            </a:r>
            <a:r>
              <a:rPr sz="1200" b="1" spc="-10" dirty="0">
                <a:latin typeface="Arial"/>
                <a:cs typeface="Arial"/>
              </a:rPr>
              <a:t> </a:t>
            </a:r>
            <a:r>
              <a:rPr sz="1200" b="1" dirty="0">
                <a:latin typeface="Arial"/>
                <a:cs typeface="Arial"/>
              </a:rPr>
              <a:t>power</a:t>
            </a:r>
            <a:r>
              <a:rPr sz="1200" b="1" spc="-35" dirty="0">
                <a:latin typeface="Arial"/>
                <a:cs typeface="Arial"/>
              </a:rPr>
              <a:t> </a:t>
            </a:r>
            <a:r>
              <a:rPr sz="1200" b="1" spc="-10" dirty="0">
                <a:latin typeface="Arial"/>
                <a:cs typeface="Arial"/>
              </a:rPr>
              <a:t>transformer </a:t>
            </a:r>
            <a:r>
              <a:rPr sz="1200" b="1" dirty="0">
                <a:latin typeface="Arial"/>
                <a:cs typeface="Arial"/>
              </a:rPr>
              <a:t>coil</a:t>
            </a:r>
            <a:r>
              <a:rPr sz="1200" b="1" spc="-15" dirty="0">
                <a:latin typeface="Arial"/>
                <a:cs typeface="Arial"/>
              </a:rPr>
              <a:t> </a:t>
            </a:r>
            <a:r>
              <a:rPr sz="1200" b="1" dirty="0">
                <a:latin typeface="Arial"/>
                <a:cs typeface="Arial"/>
              </a:rPr>
              <a:t>currents</a:t>
            </a:r>
            <a:r>
              <a:rPr sz="1200" b="1" spc="-35" dirty="0">
                <a:latin typeface="Arial"/>
                <a:cs typeface="Arial"/>
              </a:rPr>
              <a:t> </a:t>
            </a:r>
            <a:r>
              <a:rPr sz="1200" b="1" dirty="0">
                <a:latin typeface="Arial"/>
                <a:cs typeface="Arial"/>
              </a:rPr>
              <a:t>and</a:t>
            </a:r>
            <a:r>
              <a:rPr sz="1200" b="1" spc="-15" dirty="0">
                <a:latin typeface="Arial"/>
                <a:cs typeface="Arial"/>
              </a:rPr>
              <a:t> </a:t>
            </a:r>
            <a:r>
              <a:rPr sz="1200" b="1" dirty="0">
                <a:latin typeface="Arial"/>
                <a:cs typeface="Arial"/>
              </a:rPr>
              <a:t>label</a:t>
            </a:r>
            <a:r>
              <a:rPr sz="1200" b="1" spc="-15" dirty="0">
                <a:latin typeface="Arial"/>
                <a:cs typeface="Arial"/>
              </a:rPr>
              <a:t> </a:t>
            </a:r>
            <a:r>
              <a:rPr sz="1200" b="1" dirty="0">
                <a:latin typeface="Arial"/>
                <a:cs typeface="Arial"/>
              </a:rPr>
              <a:t>with</a:t>
            </a:r>
            <a:r>
              <a:rPr sz="1200" b="1" spc="-30" dirty="0">
                <a:latin typeface="Arial"/>
                <a:cs typeface="Arial"/>
              </a:rPr>
              <a:t> </a:t>
            </a:r>
            <a:r>
              <a:rPr sz="1200" b="1" dirty="0">
                <a:latin typeface="Arial"/>
                <a:cs typeface="Arial"/>
              </a:rPr>
              <a:t>double subscript</a:t>
            </a:r>
            <a:r>
              <a:rPr sz="1200" b="1" spc="-30" dirty="0">
                <a:latin typeface="Arial"/>
                <a:cs typeface="Arial"/>
              </a:rPr>
              <a:t> </a:t>
            </a:r>
            <a:r>
              <a:rPr sz="1200" b="1" dirty="0">
                <a:latin typeface="Arial"/>
                <a:cs typeface="Arial"/>
              </a:rPr>
              <a:t>notation</a:t>
            </a:r>
            <a:r>
              <a:rPr sz="1200" b="1" spc="5" dirty="0">
                <a:latin typeface="Arial"/>
                <a:cs typeface="Arial"/>
              </a:rPr>
              <a:t> </a:t>
            </a:r>
            <a:r>
              <a:rPr sz="1200" b="1" dirty="0">
                <a:latin typeface="Arial"/>
                <a:cs typeface="Arial"/>
              </a:rPr>
              <a:t>(I</a:t>
            </a:r>
            <a:r>
              <a:rPr sz="1200" b="1" baseline="-20833" dirty="0">
                <a:latin typeface="Arial"/>
                <a:cs typeface="Arial"/>
              </a:rPr>
              <a:t>BA</a:t>
            </a:r>
            <a:r>
              <a:rPr sz="1200" b="1" dirty="0">
                <a:latin typeface="Arial"/>
                <a:cs typeface="Arial"/>
              </a:rPr>
              <a:t>,</a:t>
            </a:r>
            <a:r>
              <a:rPr sz="1200" b="1" spc="30" dirty="0">
                <a:latin typeface="Arial"/>
                <a:cs typeface="Arial"/>
              </a:rPr>
              <a:t> </a:t>
            </a:r>
            <a:r>
              <a:rPr sz="1200" b="1" dirty="0">
                <a:latin typeface="Arial"/>
                <a:cs typeface="Arial"/>
              </a:rPr>
              <a:t>I</a:t>
            </a:r>
            <a:r>
              <a:rPr sz="1200" b="1" baseline="-20833" dirty="0">
                <a:latin typeface="Arial"/>
                <a:cs typeface="Arial"/>
              </a:rPr>
              <a:t>AC</a:t>
            </a:r>
            <a:r>
              <a:rPr sz="1200" b="1" dirty="0">
                <a:latin typeface="Arial"/>
                <a:cs typeface="Arial"/>
              </a:rPr>
              <a:t>,</a:t>
            </a:r>
            <a:r>
              <a:rPr sz="1200" b="1" spc="25" dirty="0">
                <a:latin typeface="Arial"/>
                <a:cs typeface="Arial"/>
              </a:rPr>
              <a:t> </a:t>
            </a:r>
            <a:r>
              <a:rPr sz="1200" b="1" spc="-20" dirty="0">
                <a:latin typeface="Arial"/>
                <a:cs typeface="Arial"/>
              </a:rPr>
              <a:t>etc.</a:t>
            </a:r>
            <a:endParaRPr sz="1200">
              <a:latin typeface="Arial"/>
              <a:cs typeface="Arial"/>
            </a:endParaRPr>
          </a:p>
          <a:p>
            <a:pPr marL="25400">
              <a:lnSpc>
                <a:spcPct val="100000"/>
              </a:lnSpc>
              <a:spcBef>
                <a:spcPts val="120"/>
              </a:spcBef>
            </a:pPr>
            <a:r>
              <a:rPr sz="1400" dirty="0">
                <a:latin typeface="Times New Roman"/>
                <a:cs typeface="Times New Roman"/>
              </a:rPr>
              <a:t>Phasor</a:t>
            </a:r>
            <a:r>
              <a:rPr sz="1400" spc="-20" dirty="0">
                <a:latin typeface="Times New Roman"/>
                <a:cs typeface="Times New Roman"/>
              </a:rPr>
              <a:t> </a:t>
            </a:r>
            <a:r>
              <a:rPr sz="1400" spc="-10" dirty="0">
                <a:latin typeface="Times New Roman"/>
                <a:cs typeface="Times New Roman"/>
              </a:rPr>
              <a:t>Construction</a:t>
            </a:r>
            <a:endParaRPr sz="1400">
              <a:latin typeface="Times New Roman"/>
              <a:cs typeface="Times New Roman"/>
            </a:endParaRPr>
          </a:p>
        </p:txBody>
      </p:sp>
      <p:sp>
        <p:nvSpPr>
          <p:cNvPr id="189" name="object 189"/>
          <p:cNvSpPr txBox="1"/>
          <p:nvPr/>
        </p:nvSpPr>
        <p:spPr>
          <a:xfrm>
            <a:off x="8211797" y="5133847"/>
            <a:ext cx="118110" cy="208279"/>
          </a:xfrm>
          <a:prstGeom prst="rect">
            <a:avLst/>
          </a:prstGeom>
        </p:spPr>
        <p:txBody>
          <a:bodyPr vert="horz" wrap="square" lIns="0" tIns="12700" rIns="0" bIns="0" rtlCol="0">
            <a:spAutoFit/>
          </a:bodyPr>
          <a:lstStyle/>
          <a:p>
            <a:pPr marL="12700">
              <a:lnSpc>
                <a:spcPct val="100000"/>
              </a:lnSpc>
              <a:spcBef>
                <a:spcPts val="100"/>
              </a:spcBef>
            </a:pPr>
            <a:r>
              <a:rPr sz="1200" b="1" spc="-25" dirty="0">
                <a:latin typeface="Arial"/>
                <a:cs typeface="Arial"/>
              </a:rPr>
              <a:t>).</a:t>
            </a:r>
            <a:endParaRPr sz="1200">
              <a:latin typeface="Arial"/>
              <a:cs typeface="Arial"/>
            </a:endParaRPr>
          </a:p>
        </p:txBody>
      </p:sp>
      <p:grpSp>
        <p:nvGrpSpPr>
          <p:cNvPr id="190" name="object 190"/>
          <p:cNvGrpSpPr/>
          <p:nvPr/>
        </p:nvGrpSpPr>
        <p:grpSpPr>
          <a:xfrm>
            <a:off x="7696961" y="5220459"/>
            <a:ext cx="533400" cy="76200"/>
            <a:chOff x="7696961" y="5220459"/>
            <a:chExt cx="533400" cy="76200"/>
          </a:xfrm>
        </p:grpSpPr>
        <p:sp>
          <p:nvSpPr>
            <p:cNvPr id="191" name="object 191"/>
            <p:cNvSpPr/>
            <p:nvPr/>
          </p:nvSpPr>
          <p:spPr>
            <a:xfrm>
              <a:off x="7696961" y="5258562"/>
              <a:ext cx="469900" cy="0"/>
            </a:xfrm>
            <a:custGeom>
              <a:avLst/>
              <a:gdLst/>
              <a:ahLst/>
              <a:cxnLst/>
              <a:rect l="l" t="t" r="r" b="b"/>
              <a:pathLst>
                <a:path w="469900">
                  <a:moveTo>
                    <a:pt x="0" y="0"/>
                  </a:moveTo>
                  <a:lnTo>
                    <a:pt x="469900" y="0"/>
                  </a:lnTo>
                </a:path>
              </a:pathLst>
            </a:custGeom>
            <a:ln w="19812">
              <a:solidFill>
                <a:srgbClr val="000000"/>
              </a:solidFill>
            </a:ln>
          </p:spPr>
          <p:txBody>
            <a:bodyPr wrap="square" lIns="0" tIns="0" rIns="0" bIns="0" rtlCol="0"/>
            <a:lstStyle/>
            <a:p>
              <a:endParaRPr/>
            </a:p>
          </p:txBody>
        </p:sp>
        <p:sp>
          <p:nvSpPr>
            <p:cNvPr id="192" name="object 192"/>
            <p:cNvSpPr/>
            <p:nvPr/>
          </p:nvSpPr>
          <p:spPr>
            <a:xfrm>
              <a:off x="8154163" y="5220459"/>
              <a:ext cx="76200" cy="76200"/>
            </a:xfrm>
            <a:custGeom>
              <a:avLst/>
              <a:gdLst/>
              <a:ahLst/>
              <a:cxnLst/>
              <a:rect l="l" t="t" r="r" b="b"/>
              <a:pathLst>
                <a:path w="76200" h="76200">
                  <a:moveTo>
                    <a:pt x="0" y="0"/>
                  </a:moveTo>
                  <a:lnTo>
                    <a:pt x="0" y="76200"/>
                  </a:lnTo>
                  <a:lnTo>
                    <a:pt x="76200" y="38100"/>
                  </a:lnTo>
                  <a:lnTo>
                    <a:pt x="0" y="0"/>
                  </a:lnTo>
                  <a:close/>
                </a:path>
              </a:pathLst>
            </a:custGeom>
            <a:solidFill>
              <a:srgbClr val="000000"/>
            </a:solidFill>
          </p:spPr>
          <p:txBody>
            <a:bodyPr wrap="square" lIns="0" tIns="0" rIns="0" bIns="0" rtlCol="0"/>
            <a:lstStyle/>
            <a:p>
              <a:endParaRPr/>
            </a:p>
          </p:txBody>
        </p:sp>
      </p:grpSp>
      <p:sp>
        <p:nvSpPr>
          <p:cNvPr id="193" name="object 193"/>
          <p:cNvSpPr txBox="1"/>
          <p:nvPr/>
        </p:nvSpPr>
        <p:spPr>
          <a:xfrm>
            <a:off x="3455987" y="2541841"/>
            <a:ext cx="250825" cy="299720"/>
          </a:xfrm>
          <a:prstGeom prst="rect">
            <a:avLst/>
          </a:prstGeom>
        </p:spPr>
        <p:txBody>
          <a:bodyPr vert="horz" wrap="square" lIns="0" tIns="12700" rIns="0" bIns="0" rtlCol="0">
            <a:spAutoFit/>
          </a:bodyPr>
          <a:lstStyle/>
          <a:p>
            <a:pPr marL="38100">
              <a:lnSpc>
                <a:spcPct val="100000"/>
              </a:lnSpc>
              <a:spcBef>
                <a:spcPts val="100"/>
              </a:spcBef>
            </a:pPr>
            <a:r>
              <a:rPr sz="1800" b="1" spc="-25" dirty="0">
                <a:solidFill>
                  <a:srgbClr val="FF3300"/>
                </a:solidFill>
                <a:latin typeface="Arial"/>
                <a:cs typeface="Arial"/>
              </a:rPr>
              <a:t>I</a:t>
            </a:r>
            <a:r>
              <a:rPr sz="1800" b="1" spc="-37" baseline="-20833" dirty="0">
                <a:solidFill>
                  <a:srgbClr val="FF3300"/>
                </a:solidFill>
                <a:latin typeface="Arial"/>
                <a:cs typeface="Arial"/>
              </a:rPr>
              <a:t>C</a:t>
            </a:r>
            <a:endParaRPr sz="1800" baseline="-20833">
              <a:latin typeface="Arial"/>
              <a:cs typeface="Arial"/>
            </a:endParaRPr>
          </a:p>
        </p:txBody>
      </p:sp>
      <p:sp>
        <p:nvSpPr>
          <p:cNvPr id="195" name="object 195"/>
          <p:cNvSpPr txBox="1"/>
          <p:nvPr/>
        </p:nvSpPr>
        <p:spPr>
          <a:xfrm>
            <a:off x="4443128" y="6370970"/>
            <a:ext cx="269240" cy="222885"/>
          </a:xfrm>
          <a:prstGeom prst="rect">
            <a:avLst/>
          </a:prstGeom>
        </p:spPr>
        <p:txBody>
          <a:bodyPr vert="horz" wrap="square" lIns="0" tIns="0" rIns="0" bIns="0" rtlCol="0">
            <a:spAutoFit/>
          </a:bodyPr>
          <a:lstStyle/>
          <a:p>
            <a:pPr marL="38100">
              <a:lnSpc>
                <a:spcPts val="1630"/>
              </a:lnSpc>
            </a:pPr>
            <a:fld id="{81D60167-4931-47E6-BA6A-407CBD079E47}" type="slidenum">
              <a:rPr sz="1400" spc="-25" dirty="0">
                <a:latin typeface="Times New Roman"/>
                <a:cs typeface="Times New Roman"/>
              </a:rPr>
              <a:t>47</a:t>
            </a:fld>
            <a:endParaRPr sz="1400">
              <a:latin typeface="Times New Roman"/>
              <a:cs typeface="Times New Roman"/>
            </a:endParaRPr>
          </a:p>
        </p:txBody>
      </p:sp>
      <p:sp>
        <p:nvSpPr>
          <p:cNvPr id="194" name="object 194"/>
          <p:cNvSpPr txBox="1"/>
          <p:nvPr/>
        </p:nvSpPr>
        <p:spPr>
          <a:xfrm>
            <a:off x="3455987" y="3303842"/>
            <a:ext cx="250825" cy="299720"/>
          </a:xfrm>
          <a:prstGeom prst="rect">
            <a:avLst/>
          </a:prstGeom>
        </p:spPr>
        <p:txBody>
          <a:bodyPr vert="horz" wrap="square" lIns="0" tIns="12700" rIns="0" bIns="0" rtlCol="0">
            <a:spAutoFit/>
          </a:bodyPr>
          <a:lstStyle/>
          <a:p>
            <a:pPr marL="38100">
              <a:lnSpc>
                <a:spcPct val="100000"/>
              </a:lnSpc>
              <a:spcBef>
                <a:spcPts val="100"/>
              </a:spcBef>
            </a:pPr>
            <a:r>
              <a:rPr sz="1800" b="1" spc="-25" dirty="0">
                <a:solidFill>
                  <a:srgbClr val="FF3300"/>
                </a:solidFill>
                <a:latin typeface="Arial"/>
                <a:cs typeface="Arial"/>
              </a:rPr>
              <a:t>I</a:t>
            </a:r>
            <a:r>
              <a:rPr sz="1800" b="1" spc="-37" baseline="-20833" dirty="0">
                <a:solidFill>
                  <a:srgbClr val="FF3300"/>
                </a:solidFill>
                <a:latin typeface="Arial"/>
                <a:cs typeface="Arial"/>
              </a:rPr>
              <a:t>B</a:t>
            </a:r>
            <a:endParaRPr sz="1800" baseline="-20833">
              <a:latin typeface="Arial"/>
              <a:cs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77264" y="4524247"/>
            <a:ext cx="5319395" cy="1739900"/>
          </a:xfrm>
          <a:prstGeom prst="rect">
            <a:avLst/>
          </a:prstGeom>
        </p:spPr>
        <p:txBody>
          <a:bodyPr vert="horz" wrap="square" lIns="0" tIns="12700" rIns="0" bIns="0" rtlCol="0">
            <a:spAutoFit/>
          </a:bodyPr>
          <a:lstStyle/>
          <a:p>
            <a:pPr marL="97790" marR="305435" indent="-85725">
              <a:lnSpc>
                <a:spcPct val="100000"/>
              </a:lnSpc>
              <a:spcBef>
                <a:spcPts val="100"/>
              </a:spcBef>
            </a:pPr>
            <a:r>
              <a:rPr sz="1200" b="1" dirty="0">
                <a:latin typeface="Arial"/>
                <a:cs typeface="Arial"/>
              </a:rPr>
              <a:t>The</a:t>
            </a:r>
            <a:r>
              <a:rPr sz="1200" b="1" spc="-5" dirty="0">
                <a:latin typeface="Arial"/>
                <a:cs typeface="Arial"/>
              </a:rPr>
              <a:t> </a:t>
            </a:r>
            <a:r>
              <a:rPr sz="1200" b="1" dirty="0">
                <a:latin typeface="Arial"/>
                <a:cs typeface="Arial"/>
              </a:rPr>
              <a:t>polarity mark</a:t>
            </a:r>
            <a:r>
              <a:rPr sz="1200" b="1" spc="-40" dirty="0">
                <a:latin typeface="Arial"/>
                <a:cs typeface="Arial"/>
              </a:rPr>
              <a:t> </a:t>
            </a:r>
            <a:r>
              <a:rPr sz="1200" b="1" dirty="0">
                <a:latin typeface="Arial"/>
                <a:cs typeface="Arial"/>
              </a:rPr>
              <a:t>(+)</a:t>
            </a:r>
            <a:r>
              <a:rPr sz="1200" b="1" spc="15" dirty="0">
                <a:latin typeface="Arial"/>
                <a:cs typeface="Arial"/>
              </a:rPr>
              <a:t> </a:t>
            </a:r>
            <a:r>
              <a:rPr sz="1200" b="1" dirty="0">
                <a:latin typeface="Arial"/>
                <a:cs typeface="Arial"/>
              </a:rPr>
              <a:t>goes</a:t>
            </a:r>
            <a:r>
              <a:rPr sz="1200" b="1" spc="-10" dirty="0">
                <a:latin typeface="Arial"/>
                <a:cs typeface="Arial"/>
              </a:rPr>
              <a:t> </a:t>
            </a:r>
            <a:r>
              <a:rPr sz="1200" b="1" dirty="0">
                <a:latin typeface="Arial"/>
                <a:cs typeface="Arial"/>
              </a:rPr>
              <a:t>on the line</a:t>
            </a:r>
            <a:r>
              <a:rPr sz="1200" b="1" spc="-5" dirty="0">
                <a:latin typeface="Arial"/>
                <a:cs typeface="Arial"/>
              </a:rPr>
              <a:t> </a:t>
            </a:r>
            <a:r>
              <a:rPr sz="1200" b="1" dirty="0">
                <a:latin typeface="Arial"/>
                <a:cs typeface="Arial"/>
              </a:rPr>
              <a:t>side</a:t>
            </a:r>
            <a:r>
              <a:rPr sz="1200" b="1" spc="-10" dirty="0">
                <a:latin typeface="Arial"/>
                <a:cs typeface="Arial"/>
              </a:rPr>
              <a:t> </a:t>
            </a:r>
            <a:r>
              <a:rPr sz="1200" b="1" dirty="0">
                <a:latin typeface="Arial"/>
                <a:cs typeface="Arial"/>
              </a:rPr>
              <a:t>of</a:t>
            </a:r>
            <a:r>
              <a:rPr sz="1200" b="1" spc="5" dirty="0">
                <a:latin typeface="Arial"/>
                <a:cs typeface="Arial"/>
              </a:rPr>
              <a:t> </a:t>
            </a:r>
            <a:r>
              <a:rPr sz="1200" b="1" dirty="0">
                <a:latin typeface="Arial"/>
                <a:cs typeface="Arial"/>
              </a:rPr>
              <a:t>all</a:t>
            </a:r>
            <a:r>
              <a:rPr sz="1200" b="1" spc="-5" dirty="0">
                <a:latin typeface="Arial"/>
                <a:cs typeface="Arial"/>
              </a:rPr>
              <a:t> </a:t>
            </a:r>
            <a:r>
              <a:rPr sz="1200" b="1" dirty="0">
                <a:latin typeface="Arial"/>
                <a:cs typeface="Arial"/>
              </a:rPr>
              <a:t>current</a:t>
            </a:r>
            <a:r>
              <a:rPr sz="1200" b="1" spc="-20" dirty="0">
                <a:latin typeface="Arial"/>
                <a:cs typeface="Arial"/>
              </a:rPr>
              <a:t> </a:t>
            </a:r>
            <a:r>
              <a:rPr sz="1200" b="1" dirty="0">
                <a:latin typeface="Arial"/>
                <a:cs typeface="Arial"/>
              </a:rPr>
              <a:t>coils</a:t>
            </a:r>
            <a:r>
              <a:rPr sz="1200" b="1" spc="-10" dirty="0">
                <a:latin typeface="Arial"/>
                <a:cs typeface="Arial"/>
              </a:rPr>
              <a:t> except: </a:t>
            </a:r>
            <a:r>
              <a:rPr sz="1200" b="1" dirty="0">
                <a:latin typeface="Arial"/>
                <a:cs typeface="Arial"/>
              </a:rPr>
              <a:t>(a):</a:t>
            </a:r>
            <a:r>
              <a:rPr sz="1200" b="1" spc="325" dirty="0">
                <a:latin typeface="Arial"/>
                <a:cs typeface="Arial"/>
              </a:rPr>
              <a:t> </a:t>
            </a:r>
            <a:r>
              <a:rPr sz="1200" b="1" dirty="0">
                <a:latin typeface="Arial"/>
                <a:cs typeface="Arial"/>
              </a:rPr>
              <a:t>For</a:t>
            </a:r>
            <a:r>
              <a:rPr sz="1200" b="1" spc="-5" dirty="0">
                <a:latin typeface="Arial"/>
                <a:cs typeface="Arial"/>
              </a:rPr>
              <a:t> </a:t>
            </a:r>
            <a:r>
              <a:rPr sz="1200" b="1" dirty="0">
                <a:latin typeface="Arial"/>
                <a:cs typeface="Arial"/>
              </a:rPr>
              <a:t>2 1/2</a:t>
            </a:r>
            <a:r>
              <a:rPr sz="1200" b="1" spc="-20" dirty="0">
                <a:latin typeface="Arial"/>
                <a:cs typeface="Arial"/>
              </a:rPr>
              <a:t> </a:t>
            </a:r>
            <a:r>
              <a:rPr sz="1200" b="1" dirty="0">
                <a:latin typeface="Arial"/>
                <a:cs typeface="Arial"/>
              </a:rPr>
              <a:t>stator</a:t>
            </a:r>
            <a:r>
              <a:rPr sz="1200" b="1" spc="-15" dirty="0">
                <a:latin typeface="Arial"/>
                <a:cs typeface="Arial"/>
              </a:rPr>
              <a:t> </a:t>
            </a:r>
            <a:r>
              <a:rPr sz="1200" b="1" spc="-10" dirty="0">
                <a:latin typeface="Arial"/>
                <a:cs typeface="Arial"/>
              </a:rPr>
              <a:t>Z-</a:t>
            </a:r>
            <a:r>
              <a:rPr sz="1200" b="1" dirty="0">
                <a:latin typeface="Arial"/>
                <a:cs typeface="Arial"/>
              </a:rPr>
              <a:t>coil</a:t>
            </a:r>
            <a:r>
              <a:rPr sz="1200" b="1" spc="10" dirty="0">
                <a:latin typeface="Arial"/>
                <a:cs typeface="Arial"/>
              </a:rPr>
              <a:t> </a:t>
            </a:r>
            <a:r>
              <a:rPr sz="1200" b="1" dirty="0">
                <a:latin typeface="Arial"/>
                <a:cs typeface="Arial"/>
              </a:rPr>
              <a:t>meters.</a:t>
            </a:r>
            <a:r>
              <a:rPr sz="1200" b="1" spc="300" dirty="0">
                <a:latin typeface="Arial"/>
                <a:cs typeface="Arial"/>
              </a:rPr>
              <a:t> </a:t>
            </a:r>
            <a:r>
              <a:rPr sz="1200" b="1" dirty="0">
                <a:latin typeface="Arial"/>
                <a:cs typeface="Arial"/>
              </a:rPr>
              <a:t>The polarity “+”</a:t>
            </a:r>
            <a:r>
              <a:rPr sz="1200" b="1" spc="-5" dirty="0">
                <a:latin typeface="Arial"/>
                <a:cs typeface="Arial"/>
              </a:rPr>
              <a:t> </a:t>
            </a:r>
            <a:r>
              <a:rPr sz="1200" b="1" dirty="0">
                <a:latin typeface="Arial"/>
                <a:cs typeface="Arial"/>
              </a:rPr>
              <a:t>goes on</a:t>
            </a:r>
            <a:r>
              <a:rPr sz="1200" b="1" spc="5" dirty="0">
                <a:latin typeface="Arial"/>
                <a:cs typeface="Arial"/>
              </a:rPr>
              <a:t> </a:t>
            </a:r>
            <a:r>
              <a:rPr sz="1200" b="1" spc="-25" dirty="0">
                <a:latin typeface="Arial"/>
                <a:cs typeface="Arial"/>
              </a:rPr>
              <a:t>the</a:t>
            </a:r>
            <a:endParaRPr sz="1200">
              <a:latin typeface="Arial"/>
              <a:cs typeface="Arial"/>
            </a:endParaRPr>
          </a:p>
          <a:p>
            <a:pPr marL="440690">
              <a:lnSpc>
                <a:spcPct val="100000"/>
              </a:lnSpc>
            </a:pPr>
            <a:r>
              <a:rPr sz="1200" b="1" dirty="0">
                <a:latin typeface="Arial"/>
                <a:cs typeface="Arial"/>
              </a:rPr>
              <a:t>load</a:t>
            </a:r>
            <a:r>
              <a:rPr sz="1200" b="1" spc="5" dirty="0">
                <a:latin typeface="Arial"/>
                <a:cs typeface="Arial"/>
              </a:rPr>
              <a:t> </a:t>
            </a:r>
            <a:r>
              <a:rPr sz="1200" b="1" dirty="0">
                <a:latin typeface="Arial"/>
                <a:cs typeface="Arial"/>
              </a:rPr>
              <a:t>side</a:t>
            </a:r>
            <a:r>
              <a:rPr sz="1200" b="1" spc="-10" dirty="0">
                <a:latin typeface="Arial"/>
                <a:cs typeface="Arial"/>
              </a:rPr>
              <a:t> </a:t>
            </a:r>
            <a:r>
              <a:rPr sz="1200" b="1" dirty="0">
                <a:latin typeface="Arial"/>
                <a:cs typeface="Arial"/>
              </a:rPr>
              <a:t>of</a:t>
            </a:r>
            <a:r>
              <a:rPr sz="1200" b="1" spc="5" dirty="0">
                <a:latin typeface="Arial"/>
                <a:cs typeface="Arial"/>
              </a:rPr>
              <a:t> </a:t>
            </a:r>
            <a:r>
              <a:rPr sz="1200" b="1" dirty="0">
                <a:latin typeface="Arial"/>
                <a:cs typeface="Arial"/>
              </a:rPr>
              <a:t>the</a:t>
            </a:r>
            <a:r>
              <a:rPr sz="1200" b="1" spc="5" dirty="0">
                <a:latin typeface="Arial"/>
                <a:cs typeface="Arial"/>
              </a:rPr>
              <a:t> </a:t>
            </a:r>
            <a:r>
              <a:rPr sz="1200" b="1" spc="-10" dirty="0">
                <a:latin typeface="Arial"/>
                <a:cs typeface="Arial"/>
              </a:rPr>
              <a:t>Z-</a:t>
            </a:r>
            <a:r>
              <a:rPr sz="1200" b="1" spc="-20" dirty="0">
                <a:latin typeface="Arial"/>
                <a:cs typeface="Arial"/>
              </a:rPr>
              <a:t>coil.</a:t>
            </a:r>
            <a:endParaRPr sz="1200">
              <a:latin typeface="Arial"/>
              <a:cs typeface="Arial"/>
            </a:endParaRPr>
          </a:p>
          <a:p>
            <a:pPr marL="440690" marR="5080" indent="-342900">
              <a:lnSpc>
                <a:spcPct val="100000"/>
              </a:lnSpc>
            </a:pPr>
            <a:r>
              <a:rPr sz="1200" b="1" dirty="0">
                <a:latin typeface="Arial"/>
                <a:cs typeface="Arial"/>
              </a:rPr>
              <a:t>(b):</a:t>
            </a:r>
            <a:r>
              <a:rPr sz="1200" b="1" spc="340" dirty="0">
                <a:latin typeface="Arial"/>
                <a:cs typeface="Arial"/>
              </a:rPr>
              <a:t> </a:t>
            </a:r>
            <a:r>
              <a:rPr sz="1200" b="1" dirty="0">
                <a:latin typeface="Arial"/>
                <a:cs typeface="Arial"/>
              </a:rPr>
              <a:t>For</a:t>
            </a:r>
            <a:r>
              <a:rPr sz="1200" b="1" spc="15" dirty="0">
                <a:latin typeface="Arial"/>
                <a:cs typeface="Arial"/>
              </a:rPr>
              <a:t> </a:t>
            </a:r>
            <a:r>
              <a:rPr sz="1200" b="1" spc="-10" dirty="0">
                <a:latin typeface="Arial"/>
                <a:cs typeface="Arial"/>
              </a:rPr>
              <a:t>3-</a:t>
            </a:r>
            <a:r>
              <a:rPr sz="1200" b="1" dirty="0">
                <a:latin typeface="Arial"/>
                <a:cs typeface="Arial"/>
              </a:rPr>
              <a:t>wire,</a:t>
            </a:r>
            <a:r>
              <a:rPr sz="1200" b="1" spc="-35" dirty="0">
                <a:latin typeface="Arial"/>
                <a:cs typeface="Arial"/>
              </a:rPr>
              <a:t> </a:t>
            </a:r>
            <a:r>
              <a:rPr sz="1200" b="1" spc="-10" dirty="0">
                <a:latin typeface="Arial"/>
                <a:cs typeface="Arial"/>
              </a:rPr>
              <a:t>1-</a:t>
            </a:r>
            <a:r>
              <a:rPr sz="1200" b="1" dirty="0">
                <a:latin typeface="Arial"/>
                <a:cs typeface="Arial"/>
              </a:rPr>
              <a:t>phase</a:t>
            </a:r>
            <a:r>
              <a:rPr sz="1200" b="1" spc="-5" dirty="0">
                <a:latin typeface="Arial"/>
                <a:cs typeface="Arial"/>
              </a:rPr>
              <a:t> </a:t>
            </a:r>
            <a:r>
              <a:rPr sz="1200" b="1" dirty="0">
                <a:latin typeface="Arial"/>
                <a:cs typeface="Arial"/>
              </a:rPr>
              <a:t>meters</a:t>
            </a:r>
            <a:r>
              <a:rPr sz="1200" b="1" spc="-30" dirty="0">
                <a:latin typeface="Arial"/>
                <a:cs typeface="Arial"/>
              </a:rPr>
              <a:t> </a:t>
            </a:r>
            <a:r>
              <a:rPr sz="1200" b="1" dirty="0">
                <a:latin typeface="Arial"/>
                <a:cs typeface="Arial"/>
              </a:rPr>
              <a:t>and the </a:t>
            </a:r>
            <a:r>
              <a:rPr sz="1200" b="1" spc="-10" dirty="0">
                <a:latin typeface="Arial"/>
                <a:cs typeface="Arial"/>
              </a:rPr>
              <a:t>3-</a:t>
            </a:r>
            <a:r>
              <a:rPr sz="1200" b="1" dirty="0">
                <a:latin typeface="Arial"/>
                <a:cs typeface="Arial"/>
              </a:rPr>
              <a:t>wire</a:t>
            </a:r>
            <a:r>
              <a:rPr sz="1200" b="1" spc="-30" dirty="0">
                <a:latin typeface="Arial"/>
                <a:cs typeface="Arial"/>
              </a:rPr>
              <a:t> </a:t>
            </a:r>
            <a:r>
              <a:rPr sz="1200" b="1" dirty="0">
                <a:latin typeface="Arial"/>
                <a:cs typeface="Arial"/>
              </a:rPr>
              <a:t>stator</a:t>
            </a:r>
            <a:r>
              <a:rPr sz="1200" b="1" spc="-10" dirty="0">
                <a:latin typeface="Arial"/>
                <a:cs typeface="Arial"/>
              </a:rPr>
              <a:t> </a:t>
            </a:r>
            <a:r>
              <a:rPr sz="1200" b="1" dirty="0">
                <a:latin typeface="Arial"/>
                <a:cs typeface="Arial"/>
              </a:rPr>
              <a:t>on</a:t>
            </a:r>
            <a:r>
              <a:rPr sz="1200" b="1" spc="10" dirty="0">
                <a:latin typeface="Arial"/>
                <a:cs typeface="Arial"/>
              </a:rPr>
              <a:t> </a:t>
            </a:r>
            <a:r>
              <a:rPr sz="1200" b="1" dirty="0">
                <a:latin typeface="Arial"/>
                <a:cs typeface="Arial"/>
              </a:rPr>
              <a:t>the</a:t>
            </a:r>
            <a:r>
              <a:rPr sz="1200" b="1" spc="5" dirty="0">
                <a:latin typeface="Arial"/>
                <a:cs typeface="Arial"/>
              </a:rPr>
              <a:t> </a:t>
            </a:r>
            <a:r>
              <a:rPr sz="1200" b="1" dirty="0">
                <a:latin typeface="Arial"/>
                <a:cs typeface="Arial"/>
              </a:rPr>
              <a:t>left</a:t>
            </a:r>
            <a:r>
              <a:rPr sz="1200" b="1" spc="-5" dirty="0">
                <a:latin typeface="Arial"/>
                <a:cs typeface="Arial"/>
              </a:rPr>
              <a:t> </a:t>
            </a:r>
            <a:r>
              <a:rPr sz="1200" b="1" dirty="0">
                <a:latin typeface="Arial"/>
                <a:cs typeface="Arial"/>
              </a:rPr>
              <a:t>side</a:t>
            </a:r>
            <a:r>
              <a:rPr sz="1200" b="1" spc="-5" dirty="0">
                <a:latin typeface="Arial"/>
                <a:cs typeface="Arial"/>
              </a:rPr>
              <a:t> </a:t>
            </a:r>
            <a:r>
              <a:rPr sz="1200" b="1" spc="-25" dirty="0">
                <a:latin typeface="Arial"/>
                <a:cs typeface="Arial"/>
              </a:rPr>
              <a:t>of</a:t>
            </a:r>
            <a:r>
              <a:rPr sz="1200" b="1" spc="500" dirty="0">
                <a:latin typeface="Arial"/>
                <a:cs typeface="Arial"/>
              </a:rPr>
              <a:t> </a:t>
            </a:r>
            <a:r>
              <a:rPr sz="1200" b="1" dirty="0">
                <a:latin typeface="Arial"/>
                <a:cs typeface="Arial"/>
              </a:rPr>
              <a:t>a </a:t>
            </a:r>
            <a:r>
              <a:rPr sz="1200" b="1" spc="-10" dirty="0">
                <a:latin typeface="Arial"/>
                <a:cs typeface="Arial"/>
              </a:rPr>
              <a:t>4-</a:t>
            </a:r>
            <a:r>
              <a:rPr sz="1200" b="1" dirty="0">
                <a:latin typeface="Arial"/>
                <a:cs typeface="Arial"/>
              </a:rPr>
              <a:t>wire</a:t>
            </a:r>
            <a:r>
              <a:rPr sz="1200" b="1" spc="-45" dirty="0">
                <a:latin typeface="Arial"/>
                <a:cs typeface="Arial"/>
              </a:rPr>
              <a:t> </a:t>
            </a:r>
            <a:r>
              <a:rPr sz="1200" b="1" dirty="0">
                <a:latin typeface="Arial"/>
                <a:cs typeface="Arial"/>
              </a:rPr>
              <a:t>delta </a:t>
            </a:r>
            <a:r>
              <a:rPr sz="1200" b="1" spc="-10" dirty="0">
                <a:latin typeface="Arial"/>
                <a:cs typeface="Arial"/>
              </a:rPr>
              <a:t>meter,</a:t>
            </a:r>
            <a:r>
              <a:rPr sz="1200" b="1" spc="-35" dirty="0">
                <a:latin typeface="Arial"/>
                <a:cs typeface="Arial"/>
              </a:rPr>
              <a:t> </a:t>
            </a:r>
            <a:r>
              <a:rPr sz="1200" b="1" dirty="0">
                <a:latin typeface="Arial"/>
                <a:cs typeface="Arial"/>
              </a:rPr>
              <a:t>the “+”</a:t>
            </a:r>
            <a:r>
              <a:rPr sz="1200" b="1" spc="10" dirty="0">
                <a:latin typeface="Arial"/>
                <a:cs typeface="Arial"/>
              </a:rPr>
              <a:t> </a:t>
            </a:r>
            <a:r>
              <a:rPr sz="1200" b="1" dirty="0">
                <a:latin typeface="Arial"/>
                <a:cs typeface="Arial"/>
              </a:rPr>
              <a:t>goes</a:t>
            </a:r>
            <a:r>
              <a:rPr sz="1200" b="1" spc="-10" dirty="0">
                <a:latin typeface="Arial"/>
                <a:cs typeface="Arial"/>
              </a:rPr>
              <a:t> </a:t>
            </a:r>
            <a:r>
              <a:rPr sz="1200" b="1" dirty="0">
                <a:latin typeface="Arial"/>
                <a:cs typeface="Arial"/>
              </a:rPr>
              <a:t>on</a:t>
            </a:r>
            <a:r>
              <a:rPr sz="1200" b="1" spc="10" dirty="0">
                <a:latin typeface="Arial"/>
                <a:cs typeface="Arial"/>
              </a:rPr>
              <a:t> </a:t>
            </a:r>
            <a:r>
              <a:rPr sz="1200" b="1" dirty="0">
                <a:latin typeface="Arial"/>
                <a:cs typeface="Arial"/>
              </a:rPr>
              <a:t>the</a:t>
            </a:r>
            <a:r>
              <a:rPr sz="1200" b="1" spc="10" dirty="0">
                <a:latin typeface="Arial"/>
                <a:cs typeface="Arial"/>
              </a:rPr>
              <a:t> </a:t>
            </a:r>
            <a:r>
              <a:rPr sz="1200" b="1" dirty="0">
                <a:latin typeface="Arial"/>
                <a:cs typeface="Arial"/>
              </a:rPr>
              <a:t>load side</a:t>
            </a:r>
            <a:r>
              <a:rPr sz="1200" b="1" spc="-10" dirty="0">
                <a:latin typeface="Arial"/>
                <a:cs typeface="Arial"/>
              </a:rPr>
              <a:t> </a:t>
            </a:r>
            <a:r>
              <a:rPr sz="1200" b="1" dirty="0">
                <a:latin typeface="Arial"/>
                <a:cs typeface="Arial"/>
              </a:rPr>
              <a:t>of</a:t>
            </a:r>
            <a:r>
              <a:rPr sz="1200" b="1" spc="10" dirty="0">
                <a:latin typeface="Arial"/>
                <a:cs typeface="Arial"/>
              </a:rPr>
              <a:t> </a:t>
            </a:r>
            <a:r>
              <a:rPr sz="1200" b="1" dirty="0">
                <a:latin typeface="Arial"/>
                <a:cs typeface="Arial"/>
              </a:rPr>
              <a:t>the right</a:t>
            </a:r>
            <a:r>
              <a:rPr sz="1200" b="1" spc="10" dirty="0">
                <a:latin typeface="Arial"/>
                <a:cs typeface="Arial"/>
              </a:rPr>
              <a:t> </a:t>
            </a:r>
            <a:r>
              <a:rPr sz="1200" b="1" spc="-20" dirty="0">
                <a:latin typeface="Arial"/>
                <a:cs typeface="Arial"/>
              </a:rPr>
              <a:t>hand </a:t>
            </a:r>
            <a:r>
              <a:rPr sz="1200" b="1" dirty="0">
                <a:latin typeface="Arial"/>
                <a:cs typeface="Arial"/>
              </a:rPr>
              <a:t>coil</a:t>
            </a:r>
            <a:r>
              <a:rPr sz="1200" b="1" spc="-5" dirty="0">
                <a:latin typeface="Arial"/>
                <a:cs typeface="Arial"/>
              </a:rPr>
              <a:t> </a:t>
            </a:r>
            <a:r>
              <a:rPr sz="1200" b="1" dirty="0">
                <a:latin typeface="Arial"/>
                <a:cs typeface="Arial"/>
              </a:rPr>
              <a:t>of</a:t>
            </a:r>
            <a:r>
              <a:rPr sz="1200" b="1" spc="5" dirty="0">
                <a:latin typeface="Arial"/>
                <a:cs typeface="Arial"/>
              </a:rPr>
              <a:t> </a:t>
            </a:r>
            <a:r>
              <a:rPr sz="1200" b="1" dirty="0">
                <a:latin typeface="Arial"/>
                <a:cs typeface="Arial"/>
              </a:rPr>
              <a:t>the</a:t>
            </a:r>
            <a:r>
              <a:rPr sz="1200" b="1" spc="-5" dirty="0">
                <a:latin typeface="Arial"/>
                <a:cs typeface="Arial"/>
              </a:rPr>
              <a:t> </a:t>
            </a:r>
            <a:r>
              <a:rPr sz="1200" b="1" dirty="0">
                <a:latin typeface="Arial"/>
                <a:cs typeface="Arial"/>
              </a:rPr>
              <a:t>single stator</a:t>
            </a:r>
            <a:r>
              <a:rPr sz="1200" b="1" spc="-15" dirty="0">
                <a:latin typeface="Arial"/>
                <a:cs typeface="Arial"/>
              </a:rPr>
              <a:t> </a:t>
            </a:r>
            <a:r>
              <a:rPr sz="1200" b="1" spc="-10" dirty="0">
                <a:latin typeface="Arial"/>
                <a:cs typeface="Arial"/>
              </a:rPr>
              <a:t>meter,</a:t>
            </a:r>
            <a:r>
              <a:rPr sz="1200" b="1" spc="-30" dirty="0">
                <a:latin typeface="Arial"/>
                <a:cs typeface="Arial"/>
              </a:rPr>
              <a:t> </a:t>
            </a:r>
            <a:r>
              <a:rPr sz="1200" b="1" dirty="0">
                <a:latin typeface="Arial"/>
                <a:cs typeface="Arial"/>
              </a:rPr>
              <a:t>and</a:t>
            </a:r>
            <a:r>
              <a:rPr sz="1200" b="1" spc="-5" dirty="0">
                <a:latin typeface="Arial"/>
                <a:cs typeface="Arial"/>
              </a:rPr>
              <a:t> </a:t>
            </a:r>
            <a:r>
              <a:rPr sz="1200" b="1" dirty="0">
                <a:latin typeface="Arial"/>
                <a:cs typeface="Arial"/>
              </a:rPr>
              <a:t>the</a:t>
            </a:r>
            <a:r>
              <a:rPr sz="1200" b="1" spc="-5" dirty="0">
                <a:latin typeface="Arial"/>
                <a:cs typeface="Arial"/>
              </a:rPr>
              <a:t> </a:t>
            </a:r>
            <a:r>
              <a:rPr sz="1200" b="1" dirty="0">
                <a:latin typeface="Arial"/>
                <a:cs typeface="Arial"/>
              </a:rPr>
              <a:t>“inside”</a:t>
            </a:r>
            <a:r>
              <a:rPr sz="1200" b="1" spc="-5" dirty="0">
                <a:latin typeface="Arial"/>
                <a:cs typeface="Arial"/>
              </a:rPr>
              <a:t> </a:t>
            </a:r>
            <a:r>
              <a:rPr sz="1200" b="1" dirty="0">
                <a:latin typeface="Arial"/>
                <a:cs typeface="Arial"/>
              </a:rPr>
              <a:t>coil of the left</a:t>
            </a:r>
            <a:r>
              <a:rPr sz="1200" b="1" spc="-10" dirty="0">
                <a:latin typeface="Arial"/>
                <a:cs typeface="Arial"/>
              </a:rPr>
              <a:t> </a:t>
            </a:r>
            <a:r>
              <a:rPr sz="1200" b="1" spc="-20" dirty="0">
                <a:latin typeface="Arial"/>
                <a:cs typeface="Arial"/>
              </a:rPr>
              <a:t>hand </a:t>
            </a:r>
            <a:r>
              <a:rPr sz="1200" b="1" dirty="0">
                <a:latin typeface="Arial"/>
                <a:cs typeface="Arial"/>
              </a:rPr>
              <a:t>stator</a:t>
            </a:r>
            <a:r>
              <a:rPr sz="1200" b="1" spc="-20" dirty="0">
                <a:latin typeface="Arial"/>
                <a:cs typeface="Arial"/>
              </a:rPr>
              <a:t> </a:t>
            </a:r>
            <a:r>
              <a:rPr sz="1200" b="1" dirty="0">
                <a:latin typeface="Arial"/>
                <a:cs typeface="Arial"/>
              </a:rPr>
              <a:t>in</a:t>
            </a:r>
            <a:r>
              <a:rPr sz="1200" b="1" spc="10" dirty="0">
                <a:latin typeface="Arial"/>
                <a:cs typeface="Arial"/>
              </a:rPr>
              <a:t> </a:t>
            </a:r>
            <a:r>
              <a:rPr sz="1200" b="1" dirty="0">
                <a:latin typeface="Arial"/>
                <a:cs typeface="Arial"/>
              </a:rPr>
              <a:t>the</a:t>
            </a:r>
            <a:r>
              <a:rPr sz="1200" b="1" spc="5" dirty="0">
                <a:latin typeface="Arial"/>
                <a:cs typeface="Arial"/>
              </a:rPr>
              <a:t> </a:t>
            </a:r>
            <a:r>
              <a:rPr sz="1200" b="1" spc="-10" dirty="0">
                <a:latin typeface="Arial"/>
                <a:cs typeface="Arial"/>
              </a:rPr>
              <a:t>4-</a:t>
            </a:r>
            <a:r>
              <a:rPr sz="1200" b="1" dirty="0">
                <a:latin typeface="Arial"/>
                <a:cs typeface="Arial"/>
              </a:rPr>
              <a:t>wire</a:t>
            </a:r>
            <a:r>
              <a:rPr sz="1200" b="1" spc="-30" dirty="0">
                <a:latin typeface="Arial"/>
                <a:cs typeface="Arial"/>
              </a:rPr>
              <a:t> </a:t>
            </a:r>
            <a:r>
              <a:rPr sz="1200" b="1" dirty="0">
                <a:latin typeface="Arial"/>
                <a:cs typeface="Arial"/>
              </a:rPr>
              <a:t>delta </a:t>
            </a:r>
            <a:r>
              <a:rPr sz="1200" b="1" spc="-10" dirty="0">
                <a:latin typeface="Arial"/>
                <a:cs typeface="Arial"/>
              </a:rPr>
              <a:t>meter.</a:t>
            </a:r>
            <a:endParaRPr sz="1200">
              <a:latin typeface="Arial"/>
              <a:cs typeface="Arial"/>
            </a:endParaRPr>
          </a:p>
          <a:p>
            <a:pPr>
              <a:lnSpc>
                <a:spcPct val="100000"/>
              </a:lnSpc>
              <a:spcBef>
                <a:spcPts val="10"/>
              </a:spcBef>
            </a:pPr>
            <a:endParaRPr sz="1500">
              <a:latin typeface="Arial"/>
              <a:cs typeface="Arial"/>
            </a:endParaRPr>
          </a:p>
          <a:p>
            <a:pPr marL="2135505">
              <a:lnSpc>
                <a:spcPct val="100000"/>
              </a:lnSpc>
            </a:pPr>
            <a:r>
              <a:rPr sz="1400" dirty="0">
                <a:latin typeface="Times New Roman"/>
                <a:cs typeface="Times New Roman"/>
              </a:rPr>
              <a:t>Phasor</a:t>
            </a:r>
            <a:r>
              <a:rPr sz="1400" spc="-20" dirty="0">
                <a:latin typeface="Times New Roman"/>
                <a:cs typeface="Times New Roman"/>
              </a:rPr>
              <a:t> </a:t>
            </a:r>
            <a:r>
              <a:rPr sz="1400" spc="-10" dirty="0">
                <a:latin typeface="Times New Roman"/>
                <a:cs typeface="Times New Roman"/>
              </a:rPr>
              <a:t>Construction</a:t>
            </a:r>
            <a:endParaRPr sz="1400">
              <a:latin typeface="Times New Roman"/>
              <a:cs typeface="Times New Roman"/>
            </a:endParaRPr>
          </a:p>
        </p:txBody>
      </p:sp>
      <p:sp>
        <p:nvSpPr>
          <p:cNvPr id="3" name="object 3"/>
          <p:cNvSpPr txBox="1">
            <a:spLocks noGrp="1"/>
          </p:cNvSpPr>
          <p:nvPr>
            <p:ph type="title"/>
          </p:nvPr>
        </p:nvSpPr>
        <p:spPr>
          <a:xfrm>
            <a:off x="755966" y="271405"/>
            <a:ext cx="7927722" cy="536685"/>
          </a:xfrm>
          <a:prstGeom prst="rect">
            <a:avLst/>
          </a:prstGeom>
        </p:spPr>
        <p:txBody>
          <a:bodyPr vert="horz" wrap="square" lIns="0" tIns="13335" rIns="0" bIns="0" rtlCol="0">
            <a:spAutoFit/>
          </a:bodyPr>
          <a:lstStyle/>
          <a:p>
            <a:pPr marL="12700">
              <a:lnSpc>
                <a:spcPct val="100000"/>
              </a:lnSpc>
              <a:spcBef>
                <a:spcPts val="105"/>
              </a:spcBef>
              <a:tabLst>
                <a:tab pos="1523365" algn="l"/>
              </a:tabLst>
            </a:pPr>
            <a:r>
              <a:rPr sz="3400" dirty="0"/>
              <a:t>Step</a:t>
            </a:r>
            <a:r>
              <a:rPr sz="3400" spc="-30" dirty="0"/>
              <a:t> </a:t>
            </a:r>
            <a:r>
              <a:rPr sz="3400" spc="-25" dirty="0"/>
              <a:t>4: </a:t>
            </a:r>
            <a:r>
              <a:rPr sz="3400" dirty="0"/>
              <a:t>Mark</a:t>
            </a:r>
            <a:r>
              <a:rPr sz="3400" spc="-55" dirty="0"/>
              <a:t> </a:t>
            </a:r>
            <a:r>
              <a:rPr sz="3400" dirty="0"/>
              <a:t>Polarity</a:t>
            </a:r>
            <a:r>
              <a:rPr sz="3400" spc="-25" dirty="0"/>
              <a:t> </a:t>
            </a:r>
            <a:r>
              <a:rPr sz="3400" dirty="0"/>
              <a:t>on</a:t>
            </a:r>
            <a:r>
              <a:rPr sz="3400" spc="-45" dirty="0"/>
              <a:t> </a:t>
            </a:r>
            <a:r>
              <a:rPr sz="3400" dirty="0"/>
              <a:t>all</a:t>
            </a:r>
            <a:r>
              <a:rPr sz="3400" spc="-20" dirty="0"/>
              <a:t> </a:t>
            </a:r>
            <a:r>
              <a:rPr sz="3400" dirty="0"/>
              <a:t>Current</a:t>
            </a:r>
            <a:r>
              <a:rPr sz="3400" spc="-50" dirty="0"/>
              <a:t> </a:t>
            </a:r>
            <a:r>
              <a:rPr sz="3400" spc="-10" dirty="0"/>
              <a:t>Coils</a:t>
            </a:r>
          </a:p>
        </p:txBody>
      </p:sp>
      <p:sp>
        <p:nvSpPr>
          <p:cNvPr id="193" name="Footer Placeholder 192">
            <a:extLst>
              <a:ext uri="{FF2B5EF4-FFF2-40B4-BE49-F238E27FC236}">
                <a16:creationId xmlns:a16="http://schemas.microsoft.com/office/drawing/2014/main" id="{FBAB8C07-A90D-D347-F5E6-29A27402EFC8}"/>
              </a:ext>
            </a:extLst>
          </p:cNvPr>
          <p:cNvSpPr>
            <a:spLocks noGrp="1"/>
          </p:cNvSpPr>
          <p:nvPr>
            <p:ph type="ftr" sz="quarter" idx="3"/>
          </p:nvPr>
        </p:nvSpPr>
        <p:spPr/>
        <p:txBody>
          <a:bodyPr/>
          <a:lstStyle/>
          <a:p>
            <a:r>
              <a:rPr lang="en-US"/>
              <a:t>tescometering.com</a:t>
            </a:r>
            <a:endParaRPr lang="en-US" dirty="0"/>
          </a:p>
        </p:txBody>
      </p:sp>
      <p:sp>
        <p:nvSpPr>
          <p:cNvPr id="192" name="object 192"/>
          <p:cNvSpPr txBox="1">
            <a:spLocks noGrp="1"/>
          </p:cNvSpPr>
          <p:nvPr>
            <p:ph type="sldNum" sz="quarter" idx="4"/>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48</a:t>
            </a:fld>
            <a:endParaRPr spc="-25" dirty="0"/>
          </a:p>
        </p:txBody>
      </p:sp>
      <p:sp>
        <p:nvSpPr>
          <p:cNvPr id="4" name="object 4"/>
          <p:cNvSpPr txBox="1"/>
          <p:nvPr/>
        </p:nvSpPr>
        <p:spPr>
          <a:xfrm>
            <a:off x="765175" y="1324165"/>
            <a:ext cx="6238875" cy="391160"/>
          </a:xfrm>
          <a:prstGeom prst="rect">
            <a:avLst/>
          </a:prstGeom>
        </p:spPr>
        <p:txBody>
          <a:bodyPr vert="horz" wrap="square" lIns="0" tIns="12700" rIns="0" bIns="0" rtlCol="0">
            <a:spAutoFit/>
          </a:bodyPr>
          <a:lstStyle/>
          <a:p>
            <a:pPr marL="12700">
              <a:lnSpc>
                <a:spcPct val="100000"/>
              </a:lnSpc>
              <a:spcBef>
                <a:spcPts val="100"/>
              </a:spcBef>
              <a:tabLst>
                <a:tab pos="3669665" algn="l"/>
                <a:tab pos="5498465" algn="l"/>
              </a:tabLst>
            </a:pPr>
            <a:r>
              <a:rPr sz="2400" b="1" spc="-10" dirty="0">
                <a:latin typeface="Arial"/>
                <a:cs typeface="Arial"/>
              </a:rPr>
              <a:t>Power</a:t>
            </a:r>
            <a:r>
              <a:rPr sz="2400" b="1" dirty="0">
                <a:latin typeface="Arial"/>
                <a:cs typeface="Arial"/>
              </a:rPr>
              <a:t>	</a:t>
            </a:r>
            <a:r>
              <a:rPr sz="2400" b="1" spc="-10" dirty="0">
                <a:latin typeface="Arial"/>
                <a:cs typeface="Arial"/>
              </a:rPr>
              <a:t>Meter</a:t>
            </a:r>
            <a:r>
              <a:rPr sz="2400" b="1" dirty="0">
                <a:latin typeface="Arial"/>
                <a:cs typeface="Arial"/>
              </a:rPr>
              <a:t>	</a:t>
            </a:r>
            <a:r>
              <a:rPr sz="2400" b="1" spc="-20" dirty="0">
                <a:latin typeface="Arial"/>
                <a:cs typeface="Arial"/>
              </a:rPr>
              <a:t>Load</a:t>
            </a:r>
            <a:endParaRPr sz="2400">
              <a:latin typeface="Arial"/>
              <a:cs typeface="Arial"/>
            </a:endParaRPr>
          </a:p>
        </p:txBody>
      </p:sp>
      <p:sp>
        <p:nvSpPr>
          <p:cNvPr id="5" name="object 5"/>
          <p:cNvSpPr txBox="1"/>
          <p:nvPr/>
        </p:nvSpPr>
        <p:spPr>
          <a:xfrm>
            <a:off x="765175" y="1836229"/>
            <a:ext cx="1820545" cy="391160"/>
          </a:xfrm>
          <a:prstGeom prst="rect">
            <a:avLst/>
          </a:prstGeom>
        </p:spPr>
        <p:txBody>
          <a:bodyPr vert="horz" wrap="square" lIns="0" tIns="12700" rIns="0" bIns="0" rtlCol="0">
            <a:spAutoFit/>
          </a:bodyPr>
          <a:lstStyle/>
          <a:p>
            <a:pPr marL="12700">
              <a:lnSpc>
                <a:spcPct val="100000"/>
              </a:lnSpc>
              <a:spcBef>
                <a:spcPts val="100"/>
              </a:spcBef>
            </a:pPr>
            <a:r>
              <a:rPr sz="2400" b="1" spc="-10" dirty="0">
                <a:latin typeface="Arial"/>
                <a:cs typeface="Arial"/>
              </a:rPr>
              <a:t>Transformer</a:t>
            </a:r>
            <a:endParaRPr sz="2400">
              <a:latin typeface="Arial"/>
              <a:cs typeface="Arial"/>
            </a:endParaRPr>
          </a:p>
        </p:txBody>
      </p:sp>
      <p:grpSp>
        <p:nvGrpSpPr>
          <p:cNvPr id="6" name="object 6"/>
          <p:cNvGrpSpPr/>
          <p:nvPr/>
        </p:nvGrpSpPr>
        <p:grpSpPr>
          <a:xfrm>
            <a:off x="1766061" y="2279650"/>
            <a:ext cx="5842000" cy="2100580"/>
            <a:chOff x="1766061" y="2279650"/>
            <a:chExt cx="5842000" cy="2100580"/>
          </a:xfrm>
        </p:grpSpPr>
        <p:sp>
          <p:nvSpPr>
            <p:cNvPr id="7" name="object 7"/>
            <p:cNvSpPr/>
            <p:nvPr/>
          </p:nvSpPr>
          <p:spPr>
            <a:xfrm>
              <a:off x="1791461" y="3856482"/>
              <a:ext cx="2179320" cy="3175"/>
            </a:xfrm>
            <a:custGeom>
              <a:avLst/>
              <a:gdLst/>
              <a:ahLst/>
              <a:cxnLst/>
              <a:rect l="l" t="t" r="r" b="b"/>
              <a:pathLst>
                <a:path w="2179320" h="3175">
                  <a:moveTo>
                    <a:pt x="0" y="0"/>
                  </a:moveTo>
                  <a:lnTo>
                    <a:pt x="2179320" y="3048"/>
                  </a:lnTo>
                </a:path>
              </a:pathLst>
            </a:custGeom>
            <a:ln w="50292">
              <a:solidFill>
                <a:srgbClr val="000000"/>
              </a:solidFill>
            </a:ln>
          </p:spPr>
          <p:txBody>
            <a:bodyPr wrap="square" lIns="0" tIns="0" rIns="0" bIns="0" rtlCol="0"/>
            <a:lstStyle/>
            <a:p>
              <a:endParaRPr/>
            </a:p>
          </p:txBody>
        </p:sp>
        <p:sp>
          <p:nvSpPr>
            <p:cNvPr id="8" name="object 8"/>
            <p:cNvSpPr/>
            <p:nvPr/>
          </p:nvSpPr>
          <p:spPr>
            <a:xfrm>
              <a:off x="3961638" y="3307841"/>
              <a:ext cx="0" cy="548640"/>
            </a:xfrm>
            <a:custGeom>
              <a:avLst/>
              <a:gdLst/>
              <a:ahLst/>
              <a:cxnLst/>
              <a:rect l="l" t="t" r="r" b="b"/>
              <a:pathLst>
                <a:path h="548639">
                  <a:moveTo>
                    <a:pt x="0" y="548640"/>
                  </a:moveTo>
                  <a:lnTo>
                    <a:pt x="0" y="0"/>
                  </a:lnTo>
                </a:path>
              </a:pathLst>
            </a:custGeom>
            <a:ln w="50292">
              <a:solidFill>
                <a:srgbClr val="000000"/>
              </a:solidFill>
            </a:ln>
          </p:spPr>
          <p:txBody>
            <a:bodyPr wrap="square" lIns="0" tIns="0" rIns="0" bIns="0" rtlCol="0"/>
            <a:lstStyle/>
            <a:p>
              <a:endParaRPr/>
            </a:p>
          </p:txBody>
        </p:sp>
        <p:sp>
          <p:nvSpPr>
            <p:cNvPr id="9" name="object 9"/>
            <p:cNvSpPr/>
            <p:nvPr/>
          </p:nvSpPr>
          <p:spPr>
            <a:xfrm>
              <a:off x="3950969" y="3309366"/>
              <a:ext cx="2825750" cy="3175"/>
            </a:xfrm>
            <a:custGeom>
              <a:avLst/>
              <a:gdLst/>
              <a:ahLst/>
              <a:cxnLst/>
              <a:rect l="l" t="t" r="r" b="b"/>
              <a:pathLst>
                <a:path w="2825750" h="3175">
                  <a:moveTo>
                    <a:pt x="0" y="3048"/>
                  </a:moveTo>
                  <a:lnTo>
                    <a:pt x="2825496" y="0"/>
                  </a:lnTo>
                </a:path>
              </a:pathLst>
            </a:custGeom>
            <a:ln w="50292">
              <a:solidFill>
                <a:srgbClr val="000000"/>
              </a:solidFill>
            </a:ln>
          </p:spPr>
          <p:txBody>
            <a:bodyPr wrap="square" lIns="0" tIns="0" rIns="0" bIns="0" rtlCol="0"/>
            <a:lstStyle/>
            <a:p>
              <a:endParaRPr/>
            </a:p>
          </p:txBody>
        </p:sp>
        <p:sp>
          <p:nvSpPr>
            <p:cNvPr id="10" name="object 10"/>
            <p:cNvSpPr/>
            <p:nvPr/>
          </p:nvSpPr>
          <p:spPr>
            <a:xfrm>
              <a:off x="3259073" y="4024122"/>
              <a:ext cx="1325880" cy="3175"/>
            </a:xfrm>
            <a:custGeom>
              <a:avLst/>
              <a:gdLst/>
              <a:ahLst/>
              <a:cxnLst/>
              <a:rect l="l" t="t" r="r" b="b"/>
              <a:pathLst>
                <a:path w="1325879" h="3175">
                  <a:moveTo>
                    <a:pt x="0" y="0"/>
                  </a:moveTo>
                  <a:lnTo>
                    <a:pt x="1325880" y="3048"/>
                  </a:lnTo>
                </a:path>
              </a:pathLst>
            </a:custGeom>
            <a:ln w="50292">
              <a:solidFill>
                <a:srgbClr val="000000"/>
              </a:solidFill>
            </a:ln>
          </p:spPr>
          <p:txBody>
            <a:bodyPr wrap="square" lIns="0" tIns="0" rIns="0" bIns="0" rtlCol="0"/>
            <a:lstStyle/>
            <a:p>
              <a:endParaRPr/>
            </a:p>
          </p:txBody>
        </p:sp>
        <p:sp>
          <p:nvSpPr>
            <p:cNvPr id="11" name="object 11"/>
            <p:cNvSpPr/>
            <p:nvPr/>
          </p:nvSpPr>
          <p:spPr>
            <a:xfrm>
              <a:off x="4593335" y="4026407"/>
              <a:ext cx="137160" cy="0"/>
            </a:xfrm>
            <a:custGeom>
              <a:avLst/>
              <a:gdLst/>
              <a:ahLst/>
              <a:cxnLst/>
              <a:rect l="l" t="t" r="r" b="b"/>
              <a:pathLst>
                <a:path w="137160">
                  <a:moveTo>
                    <a:pt x="0" y="0"/>
                  </a:moveTo>
                  <a:lnTo>
                    <a:pt x="137160" y="0"/>
                  </a:lnTo>
                </a:path>
              </a:pathLst>
            </a:custGeom>
            <a:ln w="76200">
              <a:solidFill>
                <a:srgbClr val="000000"/>
              </a:solidFill>
            </a:ln>
          </p:spPr>
          <p:txBody>
            <a:bodyPr wrap="square" lIns="0" tIns="0" rIns="0" bIns="0" rtlCol="0"/>
            <a:lstStyle/>
            <a:p>
              <a:endParaRPr/>
            </a:p>
          </p:txBody>
        </p:sp>
        <p:sp>
          <p:nvSpPr>
            <p:cNvPr id="12" name="object 12"/>
            <p:cNvSpPr/>
            <p:nvPr/>
          </p:nvSpPr>
          <p:spPr>
            <a:xfrm>
              <a:off x="4719827" y="3915155"/>
              <a:ext cx="132715" cy="128270"/>
            </a:xfrm>
            <a:custGeom>
              <a:avLst/>
              <a:gdLst/>
              <a:ahLst/>
              <a:cxnLst/>
              <a:rect l="l" t="t" r="r" b="b"/>
              <a:pathLst>
                <a:path w="132714" h="128270">
                  <a:moveTo>
                    <a:pt x="0" y="128016"/>
                  </a:moveTo>
                  <a:lnTo>
                    <a:pt x="132588" y="0"/>
                  </a:lnTo>
                </a:path>
              </a:pathLst>
            </a:custGeom>
            <a:ln w="76200">
              <a:solidFill>
                <a:srgbClr val="000000"/>
              </a:solidFill>
            </a:ln>
          </p:spPr>
          <p:txBody>
            <a:bodyPr wrap="square" lIns="0" tIns="0" rIns="0" bIns="0" rtlCol="0"/>
            <a:lstStyle/>
            <a:p>
              <a:endParaRPr/>
            </a:p>
          </p:txBody>
        </p:sp>
        <p:sp>
          <p:nvSpPr>
            <p:cNvPr id="13" name="object 13"/>
            <p:cNvSpPr/>
            <p:nvPr/>
          </p:nvSpPr>
          <p:spPr>
            <a:xfrm>
              <a:off x="4850891" y="3915155"/>
              <a:ext cx="201295" cy="224154"/>
            </a:xfrm>
            <a:custGeom>
              <a:avLst/>
              <a:gdLst/>
              <a:ahLst/>
              <a:cxnLst/>
              <a:rect l="l" t="t" r="r" b="b"/>
              <a:pathLst>
                <a:path w="201295" h="224154">
                  <a:moveTo>
                    <a:pt x="0" y="0"/>
                  </a:moveTo>
                  <a:lnTo>
                    <a:pt x="201168" y="224028"/>
                  </a:lnTo>
                </a:path>
              </a:pathLst>
            </a:custGeom>
            <a:ln w="76200">
              <a:solidFill>
                <a:srgbClr val="000000"/>
              </a:solidFill>
            </a:ln>
          </p:spPr>
          <p:txBody>
            <a:bodyPr wrap="square" lIns="0" tIns="0" rIns="0" bIns="0" rtlCol="0"/>
            <a:lstStyle/>
            <a:p>
              <a:endParaRPr/>
            </a:p>
          </p:txBody>
        </p:sp>
        <p:sp>
          <p:nvSpPr>
            <p:cNvPr id="14" name="object 14"/>
            <p:cNvSpPr/>
            <p:nvPr/>
          </p:nvSpPr>
          <p:spPr>
            <a:xfrm>
              <a:off x="5167883" y="4026407"/>
              <a:ext cx="160020" cy="0"/>
            </a:xfrm>
            <a:custGeom>
              <a:avLst/>
              <a:gdLst/>
              <a:ahLst/>
              <a:cxnLst/>
              <a:rect l="l" t="t" r="r" b="b"/>
              <a:pathLst>
                <a:path w="160020">
                  <a:moveTo>
                    <a:pt x="160020" y="0"/>
                  </a:moveTo>
                  <a:lnTo>
                    <a:pt x="0" y="0"/>
                  </a:lnTo>
                </a:path>
              </a:pathLst>
            </a:custGeom>
            <a:ln w="76200">
              <a:solidFill>
                <a:srgbClr val="000000"/>
              </a:solidFill>
            </a:ln>
          </p:spPr>
          <p:txBody>
            <a:bodyPr wrap="square" lIns="0" tIns="0" rIns="0" bIns="0" rtlCol="0"/>
            <a:lstStyle/>
            <a:p>
              <a:endParaRPr/>
            </a:p>
          </p:txBody>
        </p:sp>
        <p:sp>
          <p:nvSpPr>
            <p:cNvPr id="15" name="object 15"/>
            <p:cNvSpPr/>
            <p:nvPr/>
          </p:nvSpPr>
          <p:spPr>
            <a:xfrm>
              <a:off x="5052059" y="4005072"/>
              <a:ext cx="134620" cy="134620"/>
            </a:xfrm>
            <a:custGeom>
              <a:avLst/>
              <a:gdLst/>
              <a:ahLst/>
              <a:cxnLst/>
              <a:rect l="l" t="t" r="r" b="b"/>
              <a:pathLst>
                <a:path w="134620" h="134620">
                  <a:moveTo>
                    <a:pt x="134112" y="0"/>
                  </a:moveTo>
                  <a:lnTo>
                    <a:pt x="0" y="134112"/>
                  </a:lnTo>
                </a:path>
              </a:pathLst>
            </a:custGeom>
            <a:ln w="76200">
              <a:solidFill>
                <a:srgbClr val="000000"/>
              </a:solidFill>
            </a:ln>
          </p:spPr>
          <p:txBody>
            <a:bodyPr wrap="square" lIns="0" tIns="0" rIns="0" bIns="0" rtlCol="0"/>
            <a:lstStyle/>
            <a:p>
              <a:endParaRPr/>
            </a:p>
          </p:txBody>
        </p:sp>
        <p:pic>
          <p:nvPicPr>
            <p:cNvPr id="16" name="object 16"/>
            <p:cNvPicPr/>
            <p:nvPr/>
          </p:nvPicPr>
          <p:blipFill>
            <a:blip r:embed="rId3" cstate="print"/>
            <a:stretch>
              <a:fillRect/>
            </a:stretch>
          </p:blipFill>
          <p:spPr>
            <a:xfrm>
              <a:off x="4650485" y="3611880"/>
              <a:ext cx="496824" cy="184404"/>
            </a:xfrm>
            <a:prstGeom prst="rect">
              <a:avLst/>
            </a:prstGeom>
          </p:spPr>
        </p:pic>
        <p:sp>
          <p:nvSpPr>
            <p:cNvPr id="17" name="object 17"/>
            <p:cNvSpPr/>
            <p:nvPr/>
          </p:nvSpPr>
          <p:spPr>
            <a:xfrm>
              <a:off x="5331714" y="4024122"/>
              <a:ext cx="2251075" cy="0"/>
            </a:xfrm>
            <a:custGeom>
              <a:avLst/>
              <a:gdLst/>
              <a:ahLst/>
              <a:cxnLst/>
              <a:rect l="l" t="t" r="r" b="b"/>
              <a:pathLst>
                <a:path w="2251075">
                  <a:moveTo>
                    <a:pt x="0" y="0"/>
                  </a:moveTo>
                  <a:lnTo>
                    <a:pt x="2250948" y="0"/>
                  </a:lnTo>
                </a:path>
              </a:pathLst>
            </a:custGeom>
            <a:ln w="50292">
              <a:solidFill>
                <a:srgbClr val="000000"/>
              </a:solidFill>
            </a:ln>
          </p:spPr>
          <p:txBody>
            <a:bodyPr wrap="square" lIns="0" tIns="0" rIns="0" bIns="0" rtlCol="0"/>
            <a:lstStyle/>
            <a:p>
              <a:endParaRPr/>
            </a:p>
          </p:txBody>
        </p:sp>
        <p:sp>
          <p:nvSpPr>
            <p:cNvPr id="18" name="object 18"/>
            <p:cNvSpPr/>
            <p:nvPr/>
          </p:nvSpPr>
          <p:spPr>
            <a:xfrm>
              <a:off x="2503169" y="2596134"/>
              <a:ext cx="1993900" cy="5080"/>
            </a:xfrm>
            <a:custGeom>
              <a:avLst/>
              <a:gdLst/>
              <a:ahLst/>
              <a:cxnLst/>
              <a:rect l="l" t="t" r="r" b="b"/>
              <a:pathLst>
                <a:path w="1993900" h="5080">
                  <a:moveTo>
                    <a:pt x="0" y="0"/>
                  </a:moveTo>
                  <a:lnTo>
                    <a:pt x="1993392" y="4572"/>
                  </a:lnTo>
                </a:path>
              </a:pathLst>
            </a:custGeom>
            <a:ln w="50292">
              <a:solidFill>
                <a:srgbClr val="000000"/>
              </a:solidFill>
            </a:ln>
          </p:spPr>
          <p:txBody>
            <a:bodyPr wrap="square" lIns="0" tIns="0" rIns="0" bIns="0" rtlCol="0"/>
            <a:lstStyle/>
            <a:p>
              <a:endParaRPr/>
            </a:p>
          </p:txBody>
        </p:sp>
        <p:sp>
          <p:nvSpPr>
            <p:cNvPr id="19" name="object 19"/>
            <p:cNvSpPr/>
            <p:nvPr/>
          </p:nvSpPr>
          <p:spPr>
            <a:xfrm>
              <a:off x="4497323" y="2602991"/>
              <a:ext cx="139065" cy="0"/>
            </a:xfrm>
            <a:custGeom>
              <a:avLst/>
              <a:gdLst/>
              <a:ahLst/>
              <a:cxnLst/>
              <a:rect l="l" t="t" r="r" b="b"/>
              <a:pathLst>
                <a:path w="139064">
                  <a:moveTo>
                    <a:pt x="0" y="0"/>
                  </a:moveTo>
                  <a:lnTo>
                    <a:pt x="138684" y="0"/>
                  </a:lnTo>
                </a:path>
              </a:pathLst>
            </a:custGeom>
            <a:ln w="76200">
              <a:solidFill>
                <a:srgbClr val="000000"/>
              </a:solidFill>
            </a:ln>
          </p:spPr>
          <p:txBody>
            <a:bodyPr wrap="square" lIns="0" tIns="0" rIns="0" bIns="0" rtlCol="0"/>
            <a:lstStyle/>
            <a:p>
              <a:endParaRPr/>
            </a:p>
          </p:txBody>
        </p:sp>
        <p:sp>
          <p:nvSpPr>
            <p:cNvPr id="20" name="object 20"/>
            <p:cNvSpPr/>
            <p:nvPr/>
          </p:nvSpPr>
          <p:spPr>
            <a:xfrm>
              <a:off x="4623816" y="2491740"/>
              <a:ext cx="135890" cy="129539"/>
            </a:xfrm>
            <a:custGeom>
              <a:avLst/>
              <a:gdLst/>
              <a:ahLst/>
              <a:cxnLst/>
              <a:rect l="l" t="t" r="r" b="b"/>
              <a:pathLst>
                <a:path w="135889" h="129539">
                  <a:moveTo>
                    <a:pt x="0" y="129539"/>
                  </a:moveTo>
                  <a:lnTo>
                    <a:pt x="135636" y="0"/>
                  </a:lnTo>
                </a:path>
              </a:pathLst>
            </a:custGeom>
            <a:ln w="76200">
              <a:solidFill>
                <a:srgbClr val="000000"/>
              </a:solidFill>
            </a:ln>
          </p:spPr>
          <p:txBody>
            <a:bodyPr wrap="square" lIns="0" tIns="0" rIns="0" bIns="0" rtlCol="0"/>
            <a:lstStyle/>
            <a:p>
              <a:endParaRPr/>
            </a:p>
          </p:txBody>
        </p:sp>
        <p:sp>
          <p:nvSpPr>
            <p:cNvPr id="21" name="object 21"/>
            <p:cNvSpPr/>
            <p:nvPr/>
          </p:nvSpPr>
          <p:spPr>
            <a:xfrm>
              <a:off x="4757927" y="2491740"/>
              <a:ext cx="200025" cy="224154"/>
            </a:xfrm>
            <a:custGeom>
              <a:avLst/>
              <a:gdLst/>
              <a:ahLst/>
              <a:cxnLst/>
              <a:rect l="l" t="t" r="r" b="b"/>
              <a:pathLst>
                <a:path w="200025" h="224155">
                  <a:moveTo>
                    <a:pt x="0" y="0"/>
                  </a:moveTo>
                  <a:lnTo>
                    <a:pt x="199644" y="224028"/>
                  </a:lnTo>
                </a:path>
              </a:pathLst>
            </a:custGeom>
            <a:ln w="76200">
              <a:solidFill>
                <a:srgbClr val="000000"/>
              </a:solidFill>
            </a:ln>
          </p:spPr>
          <p:txBody>
            <a:bodyPr wrap="square" lIns="0" tIns="0" rIns="0" bIns="0" rtlCol="0"/>
            <a:lstStyle/>
            <a:p>
              <a:endParaRPr/>
            </a:p>
          </p:txBody>
        </p:sp>
        <p:sp>
          <p:nvSpPr>
            <p:cNvPr id="22" name="object 22"/>
            <p:cNvSpPr/>
            <p:nvPr/>
          </p:nvSpPr>
          <p:spPr>
            <a:xfrm>
              <a:off x="5071871" y="2602991"/>
              <a:ext cx="160020" cy="0"/>
            </a:xfrm>
            <a:custGeom>
              <a:avLst/>
              <a:gdLst/>
              <a:ahLst/>
              <a:cxnLst/>
              <a:rect l="l" t="t" r="r" b="b"/>
              <a:pathLst>
                <a:path w="160020">
                  <a:moveTo>
                    <a:pt x="160020" y="0"/>
                  </a:moveTo>
                  <a:lnTo>
                    <a:pt x="0" y="0"/>
                  </a:lnTo>
                </a:path>
              </a:pathLst>
            </a:custGeom>
            <a:ln w="76200">
              <a:solidFill>
                <a:srgbClr val="000000"/>
              </a:solidFill>
            </a:ln>
          </p:spPr>
          <p:txBody>
            <a:bodyPr wrap="square" lIns="0" tIns="0" rIns="0" bIns="0" rtlCol="0"/>
            <a:lstStyle/>
            <a:p>
              <a:endParaRPr/>
            </a:p>
          </p:txBody>
        </p:sp>
        <p:sp>
          <p:nvSpPr>
            <p:cNvPr id="23" name="object 23"/>
            <p:cNvSpPr/>
            <p:nvPr/>
          </p:nvSpPr>
          <p:spPr>
            <a:xfrm>
              <a:off x="4957572" y="2586227"/>
              <a:ext cx="135890" cy="129539"/>
            </a:xfrm>
            <a:custGeom>
              <a:avLst/>
              <a:gdLst/>
              <a:ahLst/>
              <a:cxnLst/>
              <a:rect l="l" t="t" r="r" b="b"/>
              <a:pathLst>
                <a:path w="135889" h="129539">
                  <a:moveTo>
                    <a:pt x="135636" y="0"/>
                  </a:moveTo>
                  <a:lnTo>
                    <a:pt x="0" y="129539"/>
                  </a:lnTo>
                </a:path>
              </a:pathLst>
            </a:custGeom>
            <a:ln w="76200">
              <a:solidFill>
                <a:srgbClr val="000000"/>
              </a:solidFill>
            </a:ln>
          </p:spPr>
          <p:txBody>
            <a:bodyPr wrap="square" lIns="0" tIns="0" rIns="0" bIns="0" rtlCol="0"/>
            <a:lstStyle/>
            <a:p>
              <a:endParaRPr/>
            </a:p>
          </p:txBody>
        </p:sp>
        <p:sp>
          <p:nvSpPr>
            <p:cNvPr id="24" name="object 24"/>
            <p:cNvSpPr/>
            <p:nvPr/>
          </p:nvSpPr>
          <p:spPr>
            <a:xfrm>
              <a:off x="5247894" y="2596134"/>
              <a:ext cx="1986280" cy="5080"/>
            </a:xfrm>
            <a:custGeom>
              <a:avLst/>
              <a:gdLst/>
              <a:ahLst/>
              <a:cxnLst/>
              <a:rect l="l" t="t" r="r" b="b"/>
              <a:pathLst>
                <a:path w="1986279" h="5080">
                  <a:moveTo>
                    <a:pt x="0" y="4572"/>
                  </a:moveTo>
                  <a:lnTo>
                    <a:pt x="1985772" y="0"/>
                  </a:lnTo>
                </a:path>
              </a:pathLst>
            </a:custGeom>
            <a:ln w="50292">
              <a:solidFill>
                <a:srgbClr val="000000"/>
              </a:solidFill>
            </a:ln>
          </p:spPr>
          <p:txBody>
            <a:bodyPr wrap="square" lIns="0" tIns="0" rIns="0" bIns="0" rtlCol="0"/>
            <a:lstStyle/>
            <a:p>
              <a:endParaRPr/>
            </a:p>
          </p:txBody>
        </p:sp>
        <p:sp>
          <p:nvSpPr>
            <p:cNvPr id="25" name="object 25"/>
            <p:cNvSpPr/>
            <p:nvPr/>
          </p:nvSpPr>
          <p:spPr>
            <a:xfrm>
              <a:off x="4435601" y="2603754"/>
              <a:ext cx="0" cy="312420"/>
            </a:xfrm>
            <a:custGeom>
              <a:avLst/>
              <a:gdLst/>
              <a:ahLst/>
              <a:cxnLst/>
              <a:rect l="l" t="t" r="r" b="b"/>
              <a:pathLst>
                <a:path h="312419">
                  <a:moveTo>
                    <a:pt x="0" y="0"/>
                  </a:moveTo>
                  <a:lnTo>
                    <a:pt x="0" y="312420"/>
                  </a:lnTo>
                </a:path>
              </a:pathLst>
            </a:custGeom>
            <a:ln w="25908">
              <a:solidFill>
                <a:srgbClr val="000000"/>
              </a:solidFill>
            </a:ln>
          </p:spPr>
          <p:txBody>
            <a:bodyPr wrap="square" lIns="0" tIns="0" rIns="0" bIns="0" rtlCol="0"/>
            <a:lstStyle/>
            <a:p>
              <a:endParaRPr/>
            </a:p>
          </p:txBody>
        </p:sp>
        <p:pic>
          <p:nvPicPr>
            <p:cNvPr id="26" name="object 26"/>
            <p:cNvPicPr/>
            <p:nvPr/>
          </p:nvPicPr>
          <p:blipFill>
            <a:blip r:embed="rId4" cstate="print"/>
            <a:stretch>
              <a:fillRect/>
            </a:stretch>
          </p:blipFill>
          <p:spPr>
            <a:xfrm>
              <a:off x="4644389" y="2828544"/>
              <a:ext cx="496824" cy="182879"/>
            </a:xfrm>
            <a:prstGeom prst="rect">
              <a:avLst/>
            </a:prstGeom>
          </p:spPr>
        </p:pic>
        <p:sp>
          <p:nvSpPr>
            <p:cNvPr id="27" name="object 27"/>
            <p:cNvSpPr/>
            <p:nvPr/>
          </p:nvSpPr>
          <p:spPr>
            <a:xfrm>
              <a:off x="4434077" y="2919222"/>
              <a:ext cx="212090" cy="3175"/>
            </a:xfrm>
            <a:custGeom>
              <a:avLst/>
              <a:gdLst/>
              <a:ahLst/>
              <a:cxnLst/>
              <a:rect l="l" t="t" r="r" b="b"/>
              <a:pathLst>
                <a:path w="212089" h="3175">
                  <a:moveTo>
                    <a:pt x="0" y="0"/>
                  </a:moveTo>
                  <a:lnTo>
                    <a:pt x="211836" y="3048"/>
                  </a:lnTo>
                </a:path>
              </a:pathLst>
            </a:custGeom>
            <a:ln w="25908">
              <a:solidFill>
                <a:srgbClr val="000000"/>
              </a:solidFill>
            </a:ln>
          </p:spPr>
          <p:txBody>
            <a:bodyPr wrap="square" lIns="0" tIns="0" rIns="0" bIns="0" rtlCol="0"/>
            <a:lstStyle/>
            <a:p>
              <a:endParaRPr/>
            </a:p>
          </p:txBody>
        </p:sp>
        <p:sp>
          <p:nvSpPr>
            <p:cNvPr id="28" name="object 28"/>
            <p:cNvSpPr/>
            <p:nvPr/>
          </p:nvSpPr>
          <p:spPr>
            <a:xfrm>
              <a:off x="5139690" y="2922269"/>
              <a:ext cx="203200" cy="0"/>
            </a:xfrm>
            <a:custGeom>
              <a:avLst/>
              <a:gdLst/>
              <a:ahLst/>
              <a:cxnLst/>
              <a:rect l="l" t="t" r="r" b="b"/>
              <a:pathLst>
                <a:path w="203200">
                  <a:moveTo>
                    <a:pt x="0" y="0"/>
                  </a:moveTo>
                  <a:lnTo>
                    <a:pt x="202692" y="0"/>
                  </a:lnTo>
                </a:path>
              </a:pathLst>
            </a:custGeom>
            <a:ln w="25908">
              <a:solidFill>
                <a:srgbClr val="000000"/>
              </a:solidFill>
            </a:ln>
          </p:spPr>
          <p:txBody>
            <a:bodyPr wrap="square" lIns="0" tIns="0" rIns="0" bIns="0" rtlCol="0"/>
            <a:lstStyle/>
            <a:p>
              <a:endParaRPr/>
            </a:p>
          </p:txBody>
        </p:sp>
        <p:sp>
          <p:nvSpPr>
            <p:cNvPr id="29" name="object 29"/>
            <p:cNvSpPr/>
            <p:nvPr/>
          </p:nvSpPr>
          <p:spPr>
            <a:xfrm>
              <a:off x="5342382" y="2925318"/>
              <a:ext cx="0" cy="387350"/>
            </a:xfrm>
            <a:custGeom>
              <a:avLst/>
              <a:gdLst/>
              <a:ahLst/>
              <a:cxnLst/>
              <a:rect l="l" t="t" r="r" b="b"/>
              <a:pathLst>
                <a:path h="387350">
                  <a:moveTo>
                    <a:pt x="0" y="0"/>
                  </a:moveTo>
                  <a:lnTo>
                    <a:pt x="0" y="387096"/>
                  </a:lnTo>
                </a:path>
              </a:pathLst>
            </a:custGeom>
            <a:ln w="25908">
              <a:solidFill>
                <a:srgbClr val="000000"/>
              </a:solidFill>
            </a:ln>
          </p:spPr>
          <p:txBody>
            <a:bodyPr wrap="square" lIns="0" tIns="0" rIns="0" bIns="0" rtlCol="0"/>
            <a:lstStyle/>
            <a:p>
              <a:endParaRPr/>
            </a:p>
          </p:txBody>
        </p:sp>
        <p:sp>
          <p:nvSpPr>
            <p:cNvPr id="30" name="object 30"/>
            <p:cNvSpPr/>
            <p:nvPr/>
          </p:nvSpPr>
          <p:spPr>
            <a:xfrm>
              <a:off x="5139690" y="3702558"/>
              <a:ext cx="203200" cy="0"/>
            </a:xfrm>
            <a:custGeom>
              <a:avLst/>
              <a:gdLst/>
              <a:ahLst/>
              <a:cxnLst/>
              <a:rect l="l" t="t" r="r" b="b"/>
              <a:pathLst>
                <a:path w="203200">
                  <a:moveTo>
                    <a:pt x="0" y="0"/>
                  </a:moveTo>
                  <a:lnTo>
                    <a:pt x="202692" y="0"/>
                  </a:lnTo>
                </a:path>
              </a:pathLst>
            </a:custGeom>
            <a:ln w="25908">
              <a:solidFill>
                <a:srgbClr val="000000"/>
              </a:solidFill>
            </a:ln>
          </p:spPr>
          <p:txBody>
            <a:bodyPr wrap="square" lIns="0" tIns="0" rIns="0" bIns="0" rtlCol="0"/>
            <a:lstStyle/>
            <a:p>
              <a:endParaRPr/>
            </a:p>
          </p:txBody>
        </p:sp>
        <p:sp>
          <p:nvSpPr>
            <p:cNvPr id="31" name="object 31"/>
            <p:cNvSpPr/>
            <p:nvPr/>
          </p:nvSpPr>
          <p:spPr>
            <a:xfrm>
              <a:off x="5342382" y="3312413"/>
              <a:ext cx="0" cy="386080"/>
            </a:xfrm>
            <a:custGeom>
              <a:avLst/>
              <a:gdLst/>
              <a:ahLst/>
              <a:cxnLst/>
              <a:rect l="l" t="t" r="r" b="b"/>
              <a:pathLst>
                <a:path h="386079">
                  <a:moveTo>
                    <a:pt x="0" y="385572"/>
                  </a:moveTo>
                  <a:lnTo>
                    <a:pt x="0" y="0"/>
                  </a:lnTo>
                </a:path>
              </a:pathLst>
            </a:custGeom>
            <a:ln w="25908">
              <a:solidFill>
                <a:srgbClr val="000000"/>
              </a:solidFill>
            </a:ln>
          </p:spPr>
          <p:txBody>
            <a:bodyPr wrap="square" lIns="0" tIns="0" rIns="0" bIns="0" rtlCol="0"/>
            <a:lstStyle/>
            <a:p>
              <a:endParaRPr/>
            </a:p>
          </p:txBody>
        </p:sp>
        <p:sp>
          <p:nvSpPr>
            <p:cNvPr id="32" name="object 32"/>
            <p:cNvSpPr/>
            <p:nvPr/>
          </p:nvSpPr>
          <p:spPr>
            <a:xfrm>
              <a:off x="4432554" y="3704082"/>
              <a:ext cx="0" cy="318770"/>
            </a:xfrm>
            <a:custGeom>
              <a:avLst/>
              <a:gdLst/>
              <a:ahLst/>
              <a:cxnLst/>
              <a:rect l="l" t="t" r="r" b="b"/>
              <a:pathLst>
                <a:path h="318770">
                  <a:moveTo>
                    <a:pt x="0" y="318515"/>
                  </a:moveTo>
                  <a:lnTo>
                    <a:pt x="0" y="0"/>
                  </a:lnTo>
                </a:path>
              </a:pathLst>
            </a:custGeom>
            <a:ln w="25908">
              <a:solidFill>
                <a:srgbClr val="000000"/>
              </a:solidFill>
            </a:ln>
          </p:spPr>
          <p:txBody>
            <a:bodyPr wrap="square" lIns="0" tIns="0" rIns="0" bIns="0" rtlCol="0"/>
            <a:lstStyle/>
            <a:p>
              <a:endParaRPr/>
            </a:p>
          </p:txBody>
        </p:sp>
        <p:sp>
          <p:nvSpPr>
            <p:cNvPr id="33" name="object 33"/>
            <p:cNvSpPr/>
            <p:nvPr/>
          </p:nvSpPr>
          <p:spPr>
            <a:xfrm>
              <a:off x="4432554" y="3704082"/>
              <a:ext cx="215265" cy="0"/>
            </a:xfrm>
            <a:custGeom>
              <a:avLst/>
              <a:gdLst/>
              <a:ahLst/>
              <a:cxnLst/>
              <a:rect l="l" t="t" r="r" b="b"/>
              <a:pathLst>
                <a:path w="215264">
                  <a:moveTo>
                    <a:pt x="0" y="0"/>
                  </a:moveTo>
                  <a:lnTo>
                    <a:pt x="214884" y="0"/>
                  </a:lnTo>
                </a:path>
              </a:pathLst>
            </a:custGeom>
            <a:ln w="25908">
              <a:solidFill>
                <a:srgbClr val="000000"/>
              </a:solidFill>
            </a:ln>
          </p:spPr>
          <p:txBody>
            <a:bodyPr wrap="square" lIns="0" tIns="0" rIns="0" bIns="0" rtlCol="0"/>
            <a:lstStyle/>
            <a:p>
              <a:endParaRPr/>
            </a:p>
          </p:txBody>
        </p:sp>
        <p:sp>
          <p:nvSpPr>
            <p:cNvPr id="34" name="object 34"/>
            <p:cNvSpPr/>
            <p:nvPr/>
          </p:nvSpPr>
          <p:spPr>
            <a:xfrm>
              <a:off x="7232141" y="2588513"/>
              <a:ext cx="1905" cy="358140"/>
            </a:xfrm>
            <a:custGeom>
              <a:avLst/>
              <a:gdLst/>
              <a:ahLst/>
              <a:cxnLst/>
              <a:rect l="l" t="t" r="r" b="b"/>
              <a:pathLst>
                <a:path w="1904" h="358139">
                  <a:moveTo>
                    <a:pt x="1524" y="0"/>
                  </a:moveTo>
                  <a:lnTo>
                    <a:pt x="0" y="358140"/>
                  </a:lnTo>
                </a:path>
              </a:pathLst>
            </a:custGeom>
            <a:ln w="50292">
              <a:solidFill>
                <a:srgbClr val="000000"/>
              </a:solidFill>
            </a:ln>
          </p:spPr>
          <p:txBody>
            <a:bodyPr wrap="square" lIns="0" tIns="0" rIns="0" bIns="0" rtlCol="0"/>
            <a:lstStyle/>
            <a:p>
              <a:endParaRPr/>
            </a:p>
          </p:txBody>
        </p:sp>
        <p:sp>
          <p:nvSpPr>
            <p:cNvPr id="35" name="object 35"/>
            <p:cNvSpPr/>
            <p:nvPr/>
          </p:nvSpPr>
          <p:spPr>
            <a:xfrm>
              <a:off x="4172711" y="2286000"/>
              <a:ext cx="1363980" cy="2087880"/>
            </a:xfrm>
            <a:custGeom>
              <a:avLst/>
              <a:gdLst/>
              <a:ahLst/>
              <a:cxnLst/>
              <a:rect l="l" t="t" r="r" b="b"/>
              <a:pathLst>
                <a:path w="1363979" h="2087879">
                  <a:moveTo>
                    <a:pt x="0" y="0"/>
                  </a:moveTo>
                  <a:lnTo>
                    <a:pt x="1363980" y="0"/>
                  </a:lnTo>
                  <a:lnTo>
                    <a:pt x="1363980" y="2087880"/>
                  </a:lnTo>
                  <a:lnTo>
                    <a:pt x="0" y="2087880"/>
                  </a:lnTo>
                  <a:lnTo>
                    <a:pt x="0" y="0"/>
                  </a:lnTo>
                  <a:close/>
                </a:path>
              </a:pathLst>
            </a:custGeom>
            <a:ln w="12192">
              <a:solidFill>
                <a:srgbClr val="000000"/>
              </a:solidFill>
              <a:prstDash val="lgDash"/>
            </a:ln>
          </p:spPr>
          <p:txBody>
            <a:bodyPr wrap="square" lIns="0" tIns="0" rIns="0" bIns="0" rtlCol="0"/>
            <a:lstStyle/>
            <a:p>
              <a:endParaRPr/>
            </a:p>
          </p:txBody>
        </p:sp>
        <p:sp>
          <p:nvSpPr>
            <p:cNvPr id="36" name="object 36"/>
            <p:cNvSpPr/>
            <p:nvPr/>
          </p:nvSpPr>
          <p:spPr>
            <a:xfrm>
              <a:off x="7579614" y="3472433"/>
              <a:ext cx="0" cy="556260"/>
            </a:xfrm>
            <a:custGeom>
              <a:avLst/>
              <a:gdLst/>
              <a:ahLst/>
              <a:cxnLst/>
              <a:rect l="l" t="t" r="r" b="b"/>
              <a:pathLst>
                <a:path h="556260">
                  <a:moveTo>
                    <a:pt x="0" y="0"/>
                  </a:moveTo>
                  <a:lnTo>
                    <a:pt x="0" y="556260"/>
                  </a:lnTo>
                </a:path>
              </a:pathLst>
            </a:custGeom>
            <a:ln w="50292">
              <a:solidFill>
                <a:srgbClr val="000000"/>
              </a:solidFill>
            </a:ln>
          </p:spPr>
          <p:txBody>
            <a:bodyPr wrap="square" lIns="0" tIns="0" rIns="0" bIns="0" rtlCol="0"/>
            <a:lstStyle/>
            <a:p>
              <a:endParaRPr/>
            </a:p>
          </p:txBody>
        </p:sp>
        <p:sp>
          <p:nvSpPr>
            <p:cNvPr id="37" name="object 37"/>
            <p:cNvSpPr/>
            <p:nvPr/>
          </p:nvSpPr>
          <p:spPr>
            <a:xfrm>
              <a:off x="3213353" y="2492502"/>
              <a:ext cx="607695" cy="0"/>
            </a:xfrm>
            <a:custGeom>
              <a:avLst/>
              <a:gdLst/>
              <a:ahLst/>
              <a:cxnLst/>
              <a:rect l="l" t="t" r="r" b="b"/>
              <a:pathLst>
                <a:path w="607695">
                  <a:moveTo>
                    <a:pt x="0" y="0"/>
                  </a:moveTo>
                  <a:lnTo>
                    <a:pt x="607314" y="0"/>
                  </a:lnTo>
                </a:path>
              </a:pathLst>
            </a:custGeom>
            <a:ln w="25908">
              <a:solidFill>
                <a:srgbClr val="000000"/>
              </a:solidFill>
            </a:ln>
          </p:spPr>
          <p:txBody>
            <a:bodyPr wrap="square" lIns="0" tIns="0" rIns="0" bIns="0" rtlCol="0"/>
            <a:lstStyle/>
            <a:p>
              <a:endParaRPr/>
            </a:p>
          </p:txBody>
        </p:sp>
        <p:sp>
          <p:nvSpPr>
            <p:cNvPr id="38" name="object 38"/>
            <p:cNvSpPr/>
            <p:nvPr/>
          </p:nvSpPr>
          <p:spPr>
            <a:xfrm>
              <a:off x="3807715" y="2453634"/>
              <a:ext cx="129539" cy="78105"/>
            </a:xfrm>
            <a:custGeom>
              <a:avLst/>
              <a:gdLst/>
              <a:ahLst/>
              <a:cxnLst/>
              <a:rect l="l" t="t" r="r" b="b"/>
              <a:pathLst>
                <a:path w="129539" h="78105">
                  <a:moveTo>
                    <a:pt x="0" y="0"/>
                  </a:moveTo>
                  <a:lnTo>
                    <a:pt x="0" y="77724"/>
                  </a:lnTo>
                  <a:lnTo>
                    <a:pt x="129539" y="38862"/>
                  </a:lnTo>
                  <a:lnTo>
                    <a:pt x="0" y="0"/>
                  </a:lnTo>
                  <a:close/>
                </a:path>
              </a:pathLst>
            </a:custGeom>
            <a:solidFill>
              <a:srgbClr val="000000"/>
            </a:solidFill>
          </p:spPr>
          <p:txBody>
            <a:bodyPr wrap="square" lIns="0" tIns="0" rIns="0" bIns="0" rtlCol="0"/>
            <a:lstStyle/>
            <a:p>
              <a:endParaRPr/>
            </a:p>
          </p:txBody>
        </p:sp>
        <p:sp>
          <p:nvSpPr>
            <p:cNvPr id="39" name="object 39"/>
            <p:cNvSpPr/>
            <p:nvPr/>
          </p:nvSpPr>
          <p:spPr>
            <a:xfrm>
              <a:off x="3277361" y="4130801"/>
              <a:ext cx="517525" cy="0"/>
            </a:xfrm>
            <a:custGeom>
              <a:avLst/>
              <a:gdLst/>
              <a:ahLst/>
              <a:cxnLst/>
              <a:rect l="l" t="t" r="r" b="b"/>
              <a:pathLst>
                <a:path w="517525">
                  <a:moveTo>
                    <a:pt x="0" y="0"/>
                  </a:moveTo>
                  <a:lnTo>
                    <a:pt x="517398" y="0"/>
                  </a:lnTo>
                </a:path>
              </a:pathLst>
            </a:custGeom>
            <a:ln w="25908">
              <a:solidFill>
                <a:srgbClr val="000000"/>
              </a:solidFill>
            </a:ln>
          </p:spPr>
          <p:txBody>
            <a:bodyPr wrap="square" lIns="0" tIns="0" rIns="0" bIns="0" rtlCol="0"/>
            <a:lstStyle/>
            <a:p>
              <a:endParaRPr/>
            </a:p>
          </p:txBody>
        </p:sp>
        <p:sp>
          <p:nvSpPr>
            <p:cNvPr id="40" name="object 40"/>
            <p:cNvSpPr/>
            <p:nvPr/>
          </p:nvSpPr>
          <p:spPr>
            <a:xfrm>
              <a:off x="3781808" y="4091934"/>
              <a:ext cx="129539" cy="78105"/>
            </a:xfrm>
            <a:custGeom>
              <a:avLst/>
              <a:gdLst/>
              <a:ahLst/>
              <a:cxnLst/>
              <a:rect l="l" t="t" r="r" b="b"/>
              <a:pathLst>
                <a:path w="129539" h="78104">
                  <a:moveTo>
                    <a:pt x="0" y="0"/>
                  </a:moveTo>
                  <a:lnTo>
                    <a:pt x="0" y="77723"/>
                  </a:lnTo>
                  <a:lnTo>
                    <a:pt x="129539" y="38861"/>
                  </a:lnTo>
                  <a:lnTo>
                    <a:pt x="0" y="0"/>
                  </a:lnTo>
                  <a:close/>
                </a:path>
              </a:pathLst>
            </a:custGeom>
            <a:solidFill>
              <a:srgbClr val="000000"/>
            </a:solidFill>
          </p:spPr>
          <p:txBody>
            <a:bodyPr wrap="square" lIns="0" tIns="0" rIns="0" bIns="0" rtlCol="0"/>
            <a:lstStyle/>
            <a:p>
              <a:endParaRPr/>
            </a:p>
          </p:txBody>
        </p:sp>
      </p:grpSp>
      <p:sp>
        <p:nvSpPr>
          <p:cNvPr id="41" name="object 41"/>
          <p:cNvSpPr txBox="1"/>
          <p:nvPr/>
        </p:nvSpPr>
        <p:spPr>
          <a:xfrm>
            <a:off x="3479800" y="4145216"/>
            <a:ext cx="250825" cy="299720"/>
          </a:xfrm>
          <a:prstGeom prst="rect">
            <a:avLst/>
          </a:prstGeom>
        </p:spPr>
        <p:txBody>
          <a:bodyPr vert="horz" wrap="square" lIns="0" tIns="12700" rIns="0" bIns="0" rtlCol="0">
            <a:spAutoFit/>
          </a:bodyPr>
          <a:lstStyle/>
          <a:p>
            <a:pPr marL="38100">
              <a:lnSpc>
                <a:spcPct val="100000"/>
              </a:lnSpc>
              <a:spcBef>
                <a:spcPts val="100"/>
              </a:spcBef>
            </a:pPr>
            <a:r>
              <a:rPr sz="1800" b="1" spc="-25" dirty="0">
                <a:latin typeface="Arial"/>
                <a:cs typeface="Arial"/>
              </a:rPr>
              <a:t>I</a:t>
            </a:r>
            <a:r>
              <a:rPr sz="1800" b="1" spc="-37" baseline="-20833" dirty="0">
                <a:latin typeface="Arial"/>
                <a:cs typeface="Arial"/>
              </a:rPr>
              <a:t>A</a:t>
            </a:r>
            <a:endParaRPr sz="1800" baseline="-20833">
              <a:latin typeface="Arial"/>
              <a:cs typeface="Arial"/>
            </a:endParaRPr>
          </a:p>
        </p:txBody>
      </p:sp>
      <p:grpSp>
        <p:nvGrpSpPr>
          <p:cNvPr id="42" name="object 42"/>
          <p:cNvGrpSpPr/>
          <p:nvPr/>
        </p:nvGrpSpPr>
        <p:grpSpPr>
          <a:xfrm>
            <a:off x="1769110" y="2578354"/>
            <a:ext cx="1549400" cy="1471295"/>
            <a:chOff x="1769110" y="2578354"/>
            <a:chExt cx="1549400" cy="1471295"/>
          </a:xfrm>
        </p:grpSpPr>
        <p:sp>
          <p:nvSpPr>
            <p:cNvPr id="43" name="object 43"/>
            <p:cNvSpPr/>
            <p:nvPr/>
          </p:nvSpPr>
          <p:spPr>
            <a:xfrm>
              <a:off x="2265617" y="2962020"/>
              <a:ext cx="120650" cy="38735"/>
            </a:xfrm>
            <a:custGeom>
              <a:avLst/>
              <a:gdLst/>
              <a:ahLst/>
              <a:cxnLst/>
              <a:rect l="l" t="t" r="r" b="b"/>
              <a:pathLst>
                <a:path w="120650" h="38735">
                  <a:moveTo>
                    <a:pt x="0" y="7924"/>
                  </a:moveTo>
                  <a:lnTo>
                    <a:pt x="16155" y="0"/>
                  </a:lnTo>
                  <a:lnTo>
                    <a:pt x="44140" y="3132"/>
                  </a:lnTo>
                  <a:lnTo>
                    <a:pt x="80090" y="16334"/>
                  </a:lnTo>
                  <a:lnTo>
                    <a:pt x="120142" y="38620"/>
                  </a:lnTo>
                </a:path>
              </a:pathLst>
            </a:custGeom>
            <a:ln w="25400">
              <a:solidFill>
                <a:srgbClr val="000000"/>
              </a:solidFill>
            </a:ln>
          </p:spPr>
          <p:txBody>
            <a:bodyPr wrap="square" lIns="0" tIns="0" rIns="0" bIns="0" rtlCol="0"/>
            <a:lstStyle/>
            <a:p>
              <a:endParaRPr/>
            </a:p>
          </p:txBody>
        </p:sp>
        <p:sp>
          <p:nvSpPr>
            <p:cNvPr id="44" name="object 44"/>
            <p:cNvSpPr/>
            <p:nvPr/>
          </p:nvSpPr>
          <p:spPr>
            <a:xfrm>
              <a:off x="2267576" y="2967852"/>
              <a:ext cx="78105" cy="96520"/>
            </a:xfrm>
            <a:custGeom>
              <a:avLst/>
              <a:gdLst/>
              <a:ahLst/>
              <a:cxnLst/>
              <a:rect l="l" t="t" r="r" b="b"/>
              <a:pathLst>
                <a:path w="78105" h="96519">
                  <a:moveTo>
                    <a:pt x="78061" y="95923"/>
                  </a:moveTo>
                  <a:lnTo>
                    <a:pt x="41334" y="68331"/>
                  </a:lnTo>
                  <a:lnTo>
                    <a:pt x="14496" y="41127"/>
                  </a:lnTo>
                  <a:lnTo>
                    <a:pt x="0" y="17340"/>
                  </a:lnTo>
                  <a:lnTo>
                    <a:pt x="299" y="0"/>
                  </a:lnTo>
                </a:path>
              </a:pathLst>
            </a:custGeom>
            <a:ln w="25400">
              <a:solidFill>
                <a:srgbClr val="000000"/>
              </a:solidFill>
            </a:ln>
          </p:spPr>
          <p:txBody>
            <a:bodyPr wrap="square" lIns="0" tIns="0" rIns="0" bIns="0" rtlCol="0"/>
            <a:lstStyle/>
            <a:p>
              <a:endParaRPr/>
            </a:p>
          </p:txBody>
        </p:sp>
        <p:sp>
          <p:nvSpPr>
            <p:cNvPr id="45" name="object 45"/>
            <p:cNvSpPr/>
            <p:nvPr/>
          </p:nvSpPr>
          <p:spPr>
            <a:xfrm>
              <a:off x="2461802" y="2962069"/>
              <a:ext cx="33655" cy="100330"/>
            </a:xfrm>
            <a:custGeom>
              <a:avLst/>
              <a:gdLst/>
              <a:ahLst/>
              <a:cxnLst/>
              <a:rect l="l" t="t" r="r" b="b"/>
              <a:pathLst>
                <a:path w="33655" h="100330">
                  <a:moveTo>
                    <a:pt x="0" y="0"/>
                  </a:moveTo>
                  <a:lnTo>
                    <a:pt x="20051" y="26467"/>
                  </a:lnTo>
                  <a:lnTo>
                    <a:pt x="31337" y="53160"/>
                  </a:lnTo>
                  <a:lnTo>
                    <a:pt x="33393" y="78279"/>
                  </a:lnTo>
                  <a:lnTo>
                    <a:pt x="25755" y="100025"/>
                  </a:lnTo>
                </a:path>
              </a:pathLst>
            </a:custGeom>
            <a:ln w="25399">
              <a:solidFill>
                <a:srgbClr val="000000"/>
              </a:solidFill>
            </a:ln>
          </p:spPr>
          <p:txBody>
            <a:bodyPr wrap="square" lIns="0" tIns="0" rIns="0" bIns="0" rtlCol="0"/>
            <a:lstStyle/>
            <a:p>
              <a:endParaRPr/>
            </a:p>
          </p:txBody>
        </p:sp>
        <p:sp>
          <p:nvSpPr>
            <p:cNvPr id="46" name="object 46"/>
            <p:cNvSpPr/>
            <p:nvPr/>
          </p:nvSpPr>
          <p:spPr>
            <a:xfrm>
              <a:off x="2346764" y="3061777"/>
              <a:ext cx="136525" cy="26670"/>
            </a:xfrm>
            <a:custGeom>
              <a:avLst/>
              <a:gdLst/>
              <a:ahLst/>
              <a:cxnLst/>
              <a:rect l="l" t="t" r="r" b="b"/>
              <a:pathLst>
                <a:path w="136525" h="26669">
                  <a:moveTo>
                    <a:pt x="136118" y="3200"/>
                  </a:moveTo>
                  <a:lnTo>
                    <a:pt x="112833" y="21090"/>
                  </a:lnTo>
                  <a:lnTo>
                    <a:pt x="79608" y="26455"/>
                  </a:lnTo>
                  <a:lnTo>
                    <a:pt x="40608" y="19393"/>
                  </a:lnTo>
                  <a:lnTo>
                    <a:pt x="0" y="0"/>
                  </a:lnTo>
                </a:path>
              </a:pathLst>
            </a:custGeom>
            <a:ln w="25399">
              <a:solidFill>
                <a:srgbClr val="000000"/>
              </a:solidFill>
            </a:ln>
          </p:spPr>
          <p:txBody>
            <a:bodyPr wrap="square" lIns="0" tIns="0" rIns="0" bIns="0" rtlCol="0"/>
            <a:lstStyle/>
            <a:p>
              <a:endParaRPr/>
            </a:p>
          </p:txBody>
        </p:sp>
        <p:sp>
          <p:nvSpPr>
            <p:cNvPr id="47" name="object 47"/>
            <p:cNvSpPr/>
            <p:nvPr/>
          </p:nvSpPr>
          <p:spPr>
            <a:xfrm>
              <a:off x="2384179" y="2997784"/>
              <a:ext cx="67310" cy="126364"/>
            </a:xfrm>
            <a:custGeom>
              <a:avLst/>
              <a:gdLst/>
              <a:ahLst/>
              <a:cxnLst/>
              <a:rect l="l" t="t" r="r" b="b"/>
              <a:pathLst>
                <a:path w="67310" h="126364">
                  <a:moveTo>
                    <a:pt x="0" y="0"/>
                  </a:moveTo>
                  <a:lnTo>
                    <a:pt x="36059" y="30210"/>
                  </a:lnTo>
                  <a:lnTo>
                    <a:pt x="58659" y="63469"/>
                  </a:lnTo>
                  <a:lnTo>
                    <a:pt x="67284" y="96721"/>
                  </a:lnTo>
                  <a:lnTo>
                    <a:pt x="60096" y="126060"/>
                  </a:lnTo>
                </a:path>
              </a:pathLst>
            </a:custGeom>
            <a:ln w="25400">
              <a:solidFill>
                <a:srgbClr val="000000"/>
              </a:solidFill>
            </a:ln>
          </p:spPr>
          <p:txBody>
            <a:bodyPr wrap="square" lIns="0" tIns="0" rIns="0" bIns="0" rtlCol="0"/>
            <a:lstStyle/>
            <a:p>
              <a:endParaRPr/>
            </a:p>
          </p:txBody>
        </p:sp>
        <p:sp>
          <p:nvSpPr>
            <p:cNvPr id="48" name="object 48"/>
            <p:cNvSpPr/>
            <p:nvPr/>
          </p:nvSpPr>
          <p:spPr>
            <a:xfrm>
              <a:off x="2222756" y="3023933"/>
              <a:ext cx="120650" cy="38735"/>
            </a:xfrm>
            <a:custGeom>
              <a:avLst/>
              <a:gdLst/>
              <a:ahLst/>
              <a:cxnLst/>
              <a:rect l="l" t="t" r="r" b="b"/>
              <a:pathLst>
                <a:path w="120650" h="38735">
                  <a:moveTo>
                    <a:pt x="0" y="7924"/>
                  </a:moveTo>
                  <a:lnTo>
                    <a:pt x="16155" y="0"/>
                  </a:lnTo>
                  <a:lnTo>
                    <a:pt x="44140" y="3132"/>
                  </a:lnTo>
                  <a:lnTo>
                    <a:pt x="80090" y="16334"/>
                  </a:lnTo>
                  <a:lnTo>
                    <a:pt x="120142" y="38620"/>
                  </a:lnTo>
                </a:path>
              </a:pathLst>
            </a:custGeom>
            <a:ln w="25400">
              <a:solidFill>
                <a:srgbClr val="000000"/>
              </a:solidFill>
            </a:ln>
          </p:spPr>
          <p:txBody>
            <a:bodyPr wrap="square" lIns="0" tIns="0" rIns="0" bIns="0" rtlCol="0"/>
            <a:lstStyle/>
            <a:p>
              <a:endParaRPr/>
            </a:p>
          </p:txBody>
        </p:sp>
        <p:sp>
          <p:nvSpPr>
            <p:cNvPr id="49" name="object 49"/>
            <p:cNvSpPr/>
            <p:nvPr/>
          </p:nvSpPr>
          <p:spPr>
            <a:xfrm>
              <a:off x="2223747" y="3029700"/>
              <a:ext cx="80010" cy="94615"/>
            </a:xfrm>
            <a:custGeom>
              <a:avLst/>
              <a:gdLst/>
              <a:ahLst/>
              <a:cxnLst/>
              <a:rect l="l" t="t" r="r" b="b"/>
              <a:pathLst>
                <a:path w="80010" h="94614">
                  <a:moveTo>
                    <a:pt x="79438" y="94513"/>
                  </a:moveTo>
                  <a:lnTo>
                    <a:pt x="42582" y="67138"/>
                  </a:lnTo>
                  <a:lnTo>
                    <a:pt x="15387" y="40505"/>
                  </a:lnTo>
                  <a:lnTo>
                    <a:pt x="358" y="17555"/>
                  </a:lnTo>
                  <a:lnTo>
                    <a:pt x="0" y="1231"/>
                  </a:lnTo>
                  <a:lnTo>
                    <a:pt x="279" y="800"/>
                  </a:lnTo>
                  <a:lnTo>
                    <a:pt x="584" y="381"/>
                  </a:lnTo>
                  <a:lnTo>
                    <a:pt x="939" y="0"/>
                  </a:lnTo>
                </a:path>
              </a:pathLst>
            </a:custGeom>
            <a:ln w="25400">
              <a:solidFill>
                <a:srgbClr val="000000"/>
              </a:solidFill>
            </a:ln>
          </p:spPr>
          <p:txBody>
            <a:bodyPr wrap="square" lIns="0" tIns="0" rIns="0" bIns="0" rtlCol="0"/>
            <a:lstStyle/>
            <a:p>
              <a:endParaRPr/>
            </a:p>
          </p:txBody>
        </p:sp>
        <p:sp>
          <p:nvSpPr>
            <p:cNvPr id="50" name="object 50"/>
            <p:cNvSpPr/>
            <p:nvPr/>
          </p:nvSpPr>
          <p:spPr>
            <a:xfrm>
              <a:off x="2305483" y="3123681"/>
              <a:ext cx="136525" cy="26670"/>
            </a:xfrm>
            <a:custGeom>
              <a:avLst/>
              <a:gdLst/>
              <a:ahLst/>
              <a:cxnLst/>
              <a:rect l="l" t="t" r="r" b="b"/>
              <a:pathLst>
                <a:path w="136525" h="26669">
                  <a:moveTo>
                    <a:pt x="136131" y="3200"/>
                  </a:moveTo>
                  <a:lnTo>
                    <a:pt x="112844" y="21097"/>
                  </a:lnTo>
                  <a:lnTo>
                    <a:pt x="79614" y="26465"/>
                  </a:lnTo>
                  <a:lnTo>
                    <a:pt x="40610" y="19400"/>
                  </a:lnTo>
                  <a:lnTo>
                    <a:pt x="0" y="0"/>
                  </a:lnTo>
                </a:path>
              </a:pathLst>
            </a:custGeom>
            <a:ln w="25399">
              <a:solidFill>
                <a:srgbClr val="000000"/>
              </a:solidFill>
            </a:ln>
          </p:spPr>
          <p:txBody>
            <a:bodyPr wrap="square" lIns="0" tIns="0" rIns="0" bIns="0" rtlCol="0"/>
            <a:lstStyle/>
            <a:p>
              <a:endParaRPr/>
            </a:p>
          </p:txBody>
        </p:sp>
        <p:sp>
          <p:nvSpPr>
            <p:cNvPr id="51" name="object 51"/>
            <p:cNvSpPr/>
            <p:nvPr/>
          </p:nvSpPr>
          <p:spPr>
            <a:xfrm>
              <a:off x="2341316" y="3059695"/>
              <a:ext cx="67310" cy="126364"/>
            </a:xfrm>
            <a:custGeom>
              <a:avLst/>
              <a:gdLst/>
              <a:ahLst/>
              <a:cxnLst/>
              <a:rect l="l" t="t" r="r" b="b"/>
              <a:pathLst>
                <a:path w="67310" h="126364">
                  <a:moveTo>
                    <a:pt x="0" y="0"/>
                  </a:moveTo>
                  <a:lnTo>
                    <a:pt x="36059" y="30210"/>
                  </a:lnTo>
                  <a:lnTo>
                    <a:pt x="58659" y="63469"/>
                  </a:lnTo>
                  <a:lnTo>
                    <a:pt x="67284" y="96721"/>
                  </a:lnTo>
                  <a:lnTo>
                    <a:pt x="60096" y="126060"/>
                  </a:lnTo>
                </a:path>
              </a:pathLst>
            </a:custGeom>
            <a:ln w="25400">
              <a:solidFill>
                <a:srgbClr val="000000"/>
              </a:solidFill>
            </a:ln>
          </p:spPr>
          <p:txBody>
            <a:bodyPr wrap="square" lIns="0" tIns="0" rIns="0" bIns="0" rtlCol="0"/>
            <a:lstStyle/>
            <a:p>
              <a:endParaRPr/>
            </a:p>
          </p:txBody>
        </p:sp>
        <p:sp>
          <p:nvSpPr>
            <p:cNvPr id="52" name="object 52"/>
            <p:cNvSpPr/>
            <p:nvPr/>
          </p:nvSpPr>
          <p:spPr>
            <a:xfrm>
              <a:off x="2447368" y="2850148"/>
              <a:ext cx="41910" cy="121285"/>
            </a:xfrm>
            <a:custGeom>
              <a:avLst/>
              <a:gdLst/>
              <a:ahLst/>
              <a:cxnLst/>
              <a:rect l="l" t="t" r="r" b="b"/>
              <a:pathLst>
                <a:path w="41910" h="121285">
                  <a:moveTo>
                    <a:pt x="6825" y="121069"/>
                  </a:moveTo>
                  <a:lnTo>
                    <a:pt x="0" y="105480"/>
                  </a:lnTo>
                  <a:lnTo>
                    <a:pt x="4163" y="77760"/>
                  </a:lnTo>
                  <a:lnTo>
                    <a:pt x="18210" y="41760"/>
                  </a:lnTo>
                  <a:lnTo>
                    <a:pt x="41039" y="1333"/>
                  </a:lnTo>
                  <a:lnTo>
                    <a:pt x="41331" y="889"/>
                  </a:lnTo>
                  <a:lnTo>
                    <a:pt x="41623" y="444"/>
                  </a:lnTo>
                  <a:lnTo>
                    <a:pt x="41915" y="0"/>
                  </a:lnTo>
                </a:path>
              </a:pathLst>
            </a:custGeom>
            <a:ln w="25400">
              <a:solidFill>
                <a:srgbClr val="000000"/>
              </a:solidFill>
            </a:ln>
          </p:spPr>
          <p:txBody>
            <a:bodyPr wrap="square" lIns="0" tIns="0" rIns="0" bIns="0" rtlCol="0"/>
            <a:lstStyle/>
            <a:p>
              <a:endParaRPr/>
            </a:p>
          </p:txBody>
        </p:sp>
        <p:sp>
          <p:nvSpPr>
            <p:cNvPr id="53" name="object 53"/>
            <p:cNvSpPr/>
            <p:nvPr/>
          </p:nvSpPr>
          <p:spPr>
            <a:xfrm>
              <a:off x="2092114" y="3211749"/>
              <a:ext cx="121285" cy="41910"/>
            </a:xfrm>
            <a:custGeom>
              <a:avLst/>
              <a:gdLst/>
              <a:ahLst/>
              <a:cxnLst/>
              <a:rect l="l" t="t" r="r" b="b"/>
              <a:pathLst>
                <a:path w="121285" h="41910">
                  <a:moveTo>
                    <a:pt x="0" y="6825"/>
                  </a:moveTo>
                  <a:lnTo>
                    <a:pt x="15588" y="0"/>
                  </a:lnTo>
                  <a:lnTo>
                    <a:pt x="43308" y="4163"/>
                  </a:lnTo>
                  <a:lnTo>
                    <a:pt x="79308" y="18210"/>
                  </a:lnTo>
                  <a:lnTo>
                    <a:pt x="119735" y="41039"/>
                  </a:lnTo>
                  <a:lnTo>
                    <a:pt x="120180" y="41331"/>
                  </a:lnTo>
                  <a:lnTo>
                    <a:pt x="120624" y="41623"/>
                  </a:lnTo>
                  <a:lnTo>
                    <a:pt x="121069" y="41915"/>
                  </a:lnTo>
                </a:path>
              </a:pathLst>
            </a:custGeom>
            <a:ln w="25400">
              <a:solidFill>
                <a:srgbClr val="000000"/>
              </a:solidFill>
            </a:ln>
          </p:spPr>
          <p:txBody>
            <a:bodyPr wrap="square" lIns="0" tIns="0" rIns="0" bIns="0" rtlCol="0"/>
            <a:lstStyle/>
            <a:p>
              <a:endParaRPr/>
            </a:p>
          </p:txBody>
        </p:sp>
        <p:sp>
          <p:nvSpPr>
            <p:cNvPr id="54" name="object 54"/>
            <p:cNvSpPr/>
            <p:nvPr/>
          </p:nvSpPr>
          <p:spPr>
            <a:xfrm>
              <a:off x="2091231" y="3220137"/>
              <a:ext cx="80010" cy="95885"/>
            </a:xfrm>
            <a:custGeom>
              <a:avLst/>
              <a:gdLst/>
              <a:ahLst/>
              <a:cxnLst/>
              <a:rect l="l" t="t" r="r" b="b"/>
              <a:pathLst>
                <a:path w="80010" h="95885">
                  <a:moveTo>
                    <a:pt x="79971" y="95465"/>
                  </a:moveTo>
                  <a:lnTo>
                    <a:pt x="42664" y="67817"/>
                  </a:lnTo>
                  <a:lnTo>
                    <a:pt x="15187" y="40641"/>
                  </a:lnTo>
                  <a:lnTo>
                    <a:pt x="110" y="17011"/>
                  </a:lnTo>
                  <a:lnTo>
                    <a:pt x="0" y="0"/>
                  </a:lnTo>
                </a:path>
              </a:pathLst>
            </a:custGeom>
            <a:ln w="25400">
              <a:solidFill>
                <a:srgbClr val="000000"/>
              </a:solidFill>
            </a:ln>
          </p:spPr>
          <p:txBody>
            <a:bodyPr wrap="square" lIns="0" tIns="0" rIns="0" bIns="0" rtlCol="0"/>
            <a:lstStyle/>
            <a:p>
              <a:endParaRPr/>
            </a:p>
          </p:txBody>
        </p:sp>
        <p:sp>
          <p:nvSpPr>
            <p:cNvPr id="55" name="object 55"/>
            <p:cNvSpPr/>
            <p:nvPr/>
          </p:nvSpPr>
          <p:spPr>
            <a:xfrm>
              <a:off x="2171721" y="3314076"/>
              <a:ext cx="138430" cy="26670"/>
            </a:xfrm>
            <a:custGeom>
              <a:avLst/>
              <a:gdLst/>
              <a:ahLst/>
              <a:cxnLst/>
              <a:rect l="l" t="t" r="r" b="b"/>
              <a:pathLst>
                <a:path w="138430" h="26670">
                  <a:moveTo>
                    <a:pt x="137820" y="533"/>
                  </a:moveTo>
                  <a:lnTo>
                    <a:pt x="114530" y="19745"/>
                  </a:lnTo>
                  <a:lnTo>
                    <a:pt x="80897" y="26050"/>
                  </a:lnTo>
                  <a:lnTo>
                    <a:pt x="41270" y="19464"/>
                  </a:lnTo>
                  <a:lnTo>
                    <a:pt x="0" y="0"/>
                  </a:lnTo>
                </a:path>
              </a:pathLst>
            </a:custGeom>
            <a:ln w="25400">
              <a:solidFill>
                <a:srgbClr val="000000"/>
              </a:solidFill>
            </a:ln>
          </p:spPr>
          <p:txBody>
            <a:bodyPr wrap="square" lIns="0" tIns="0" rIns="0" bIns="0" rtlCol="0"/>
            <a:lstStyle/>
            <a:p>
              <a:endParaRPr/>
            </a:p>
          </p:txBody>
        </p:sp>
        <p:sp>
          <p:nvSpPr>
            <p:cNvPr id="56" name="object 56"/>
            <p:cNvSpPr/>
            <p:nvPr/>
          </p:nvSpPr>
          <p:spPr>
            <a:xfrm>
              <a:off x="2050802" y="3274744"/>
              <a:ext cx="83820" cy="19050"/>
            </a:xfrm>
            <a:custGeom>
              <a:avLst/>
              <a:gdLst/>
              <a:ahLst/>
              <a:cxnLst/>
              <a:rect l="l" t="t" r="r" b="b"/>
              <a:pathLst>
                <a:path w="83819" h="19050">
                  <a:moveTo>
                    <a:pt x="0" y="7824"/>
                  </a:moveTo>
                  <a:lnTo>
                    <a:pt x="228" y="7341"/>
                  </a:lnTo>
                  <a:lnTo>
                    <a:pt x="482" y="6872"/>
                  </a:lnTo>
                  <a:lnTo>
                    <a:pt x="774" y="6427"/>
                  </a:lnTo>
                  <a:lnTo>
                    <a:pt x="11426" y="0"/>
                  </a:lnTo>
                  <a:lnTo>
                    <a:pt x="29760" y="22"/>
                  </a:lnTo>
                  <a:lnTo>
                    <a:pt x="54293" y="6275"/>
                  </a:lnTo>
                  <a:lnTo>
                    <a:pt x="83540" y="18543"/>
                  </a:lnTo>
                </a:path>
              </a:pathLst>
            </a:custGeom>
            <a:ln w="25400">
              <a:solidFill>
                <a:srgbClr val="000000"/>
              </a:solidFill>
            </a:ln>
          </p:spPr>
          <p:txBody>
            <a:bodyPr wrap="square" lIns="0" tIns="0" rIns="0" bIns="0" rtlCol="0"/>
            <a:lstStyle/>
            <a:p>
              <a:endParaRPr/>
            </a:p>
          </p:txBody>
        </p:sp>
        <p:sp>
          <p:nvSpPr>
            <p:cNvPr id="57" name="object 57"/>
            <p:cNvSpPr/>
            <p:nvPr/>
          </p:nvSpPr>
          <p:spPr>
            <a:xfrm>
              <a:off x="2051676" y="3280590"/>
              <a:ext cx="78105" cy="96520"/>
            </a:xfrm>
            <a:custGeom>
              <a:avLst/>
              <a:gdLst/>
              <a:ahLst/>
              <a:cxnLst/>
              <a:rect l="l" t="t" r="r" b="b"/>
              <a:pathLst>
                <a:path w="78105" h="96520">
                  <a:moveTo>
                    <a:pt x="78061" y="95923"/>
                  </a:moveTo>
                  <a:lnTo>
                    <a:pt x="41334" y="68331"/>
                  </a:lnTo>
                  <a:lnTo>
                    <a:pt x="14496" y="41127"/>
                  </a:lnTo>
                  <a:lnTo>
                    <a:pt x="0" y="17340"/>
                  </a:lnTo>
                  <a:lnTo>
                    <a:pt x="299" y="0"/>
                  </a:lnTo>
                </a:path>
              </a:pathLst>
            </a:custGeom>
            <a:ln w="25400">
              <a:solidFill>
                <a:srgbClr val="000000"/>
              </a:solidFill>
            </a:ln>
          </p:spPr>
          <p:txBody>
            <a:bodyPr wrap="square" lIns="0" tIns="0" rIns="0" bIns="0" rtlCol="0"/>
            <a:lstStyle/>
            <a:p>
              <a:endParaRPr/>
            </a:p>
          </p:txBody>
        </p:sp>
        <p:sp>
          <p:nvSpPr>
            <p:cNvPr id="58" name="object 58"/>
            <p:cNvSpPr/>
            <p:nvPr/>
          </p:nvSpPr>
          <p:spPr>
            <a:xfrm>
              <a:off x="2208094" y="3249763"/>
              <a:ext cx="68580" cy="128905"/>
            </a:xfrm>
            <a:custGeom>
              <a:avLst/>
              <a:gdLst/>
              <a:ahLst/>
              <a:cxnLst/>
              <a:rect l="l" t="t" r="r" b="b"/>
              <a:pathLst>
                <a:path w="68580" h="128904">
                  <a:moveTo>
                    <a:pt x="0" y="0"/>
                  </a:moveTo>
                  <a:lnTo>
                    <a:pt x="444" y="292"/>
                  </a:lnTo>
                  <a:lnTo>
                    <a:pt x="901" y="571"/>
                  </a:lnTo>
                  <a:lnTo>
                    <a:pt x="1346" y="876"/>
                  </a:lnTo>
                  <a:lnTo>
                    <a:pt x="37016" y="31027"/>
                  </a:lnTo>
                  <a:lnTo>
                    <a:pt x="60044" y="65046"/>
                  </a:lnTo>
                  <a:lnTo>
                    <a:pt x="68524" y="98831"/>
                  </a:lnTo>
                  <a:lnTo>
                    <a:pt x="60553" y="128282"/>
                  </a:lnTo>
                </a:path>
              </a:pathLst>
            </a:custGeom>
            <a:ln w="25400">
              <a:solidFill>
                <a:srgbClr val="000000"/>
              </a:solidFill>
            </a:ln>
          </p:spPr>
          <p:txBody>
            <a:bodyPr wrap="square" lIns="0" tIns="0" rIns="0" bIns="0" rtlCol="0"/>
            <a:lstStyle/>
            <a:p>
              <a:endParaRPr/>
            </a:p>
          </p:txBody>
        </p:sp>
        <p:sp>
          <p:nvSpPr>
            <p:cNvPr id="59" name="object 59"/>
            <p:cNvSpPr/>
            <p:nvPr/>
          </p:nvSpPr>
          <p:spPr>
            <a:xfrm>
              <a:off x="2128845" y="3375978"/>
              <a:ext cx="137160" cy="26670"/>
            </a:xfrm>
            <a:custGeom>
              <a:avLst/>
              <a:gdLst/>
              <a:ahLst/>
              <a:cxnLst/>
              <a:rect l="l" t="t" r="r" b="b"/>
              <a:pathLst>
                <a:path w="137160" h="26670">
                  <a:moveTo>
                    <a:pt x="136982" y="1866"/>
                  </a:moveTo>
                  <a:lnTo>
                    <a:pt x="113378" y="20279"/>
                  </a:lnTo>
                  <a:lnTo>
                    <a:pt x="79883" y="26065"/>
                  </a:lnTo>
                  <a:lnTo>
                    <a:pt x="40691" y="19285"/>
                  </a:lnTo>
                  <a:lnTo>
                    <a:pt x="0" y="0"/>
                  </a:lnTo>
                </a:path>
              </a:pathLst>
            </a:custGeom>
            <a:ln w="25400">
              <a:solidFill>
                <a:srgbClr val="000000"/>
              </a:solidFill>
            </a:ln>
          </p:spPr>
          <p:txBody>
            <a:bodyPr wrap="square" lIns="0" tIns="0" rIns="0" bIns="0" rtlCol="0"/>
            <a:lstStyle/>
            <a:p>
              <a:endParaRPr/>
            </a:p>
          </p:txBody>
        </p:sp>
        <p:sp>
          <p:nvSpPr>
            <p:cNvPr id="60" name="object 60"/>
            <p:cNvSpPr/>
            <p:nvPr/>
          </p:nvSpPr>
          <p:spPr>
            <a:xfrm>
              <a:off x="2113024" y="3293102"/>
              <a:ext cx="41275" cy="124460"/>
            </a:xfrm>
            <a:custGeom>
              <a:avLst/>
              <a:gdLst/>
              <a:ahLst/>
              <a:cxnLst/>
              <a:rect l="l" t="t" r="r" b="b"/>
              <a:pathLst>
                <a:path w="41275" h="124460">
                  <a:moveTo>
                    <a:pt x="27520" y="0"/>
                  </a:moveTo>
                  <a:lnTo>
                    <a:pt x="29895" y="215"/>
                  </a:lnTo>
                  <a:lnTo>
                    <a:pt x="32004" y="901"/>
                  </a:lnTo>
                  <a:lnTo>
                    <a:pt x="33794" y="2057"/>
                  </a:lnTo>
                  <a:lnTo>
                    <a:pt x="41124" y="17977"/>
                  </a:lnTo>
                  <a:lnTo>
                    <a:pt x="37376" y="45967"/>
                  </a:lnTo>
                  <a:lnTo>
                    <a:pt x="23607" y="82149"/>
                  </a:lnTo>
                  <a:lnTo>
                    <a:pt x="876" y="122643"/>
                  </a:lnTo>
                  <a:lnTo>
                    <a:pt x="584" y="123088"/>
                  </a:lnTo>
                  <a:lnTo>
                    <a:pt x="292" y="123532"/>
                  </a:lnTo>
                  <a:lnTo>
                    <a:pt x="0" y="123990"/>
                  </a:lnTo>
                </a:path>
              </a:pathLst>
            </a:custGeom>
            <a:ln w="25400">
              <a:solidFill>
                <a:srgbClr val="000000"/>
              </a:solidFill>
            </a:ln>
          </p:spPr>
          <p:txBody>
            <a:bodyPr wrap="square" lIns="0" tIns="0" rIns="0" bIns="0" rtlCol="0"/>
            <a:lstStyle/>
            <a:p>
              <a:endParaRPr/>
            </a:p>
          </p:txBody>
        </p:sp>
        <p:sp>
          <p:nvSpPr>
            <p:cNvPr id="61" name="object 61"/>
            <p:cNvSpPr/>
            <p:nvPr/>
          </p:nvSpPr>
          <p:spPr>
            <a:xfrm>
              <a:off x="2059686" y="3414522"/>
              <a:ext cx="47625" cy="73660"/>
            </a:xfrm>
            <a:custGeom>
              <a:avLst/>
              <a:gdLst/>
              <a:ahLst/>
              <a:cxnLst/>
              <a:rect l="l" t="t" r="r" b="b"/>
              <a:pathLst>
                <a:path w="47625" h="73660">
                  <a:moveTo>
                    <a:pt x="0" y="73151"/>
                  </a:moveTo>
                  <a:lnTo>
                    <a:pt x="47244" y="0"/>
                  </a:lnTo>
                </a:path>
              </a:pathLst>
            </a:custGeom>
            <a:ln w="25908">
              <a:solidFill>
                <a:srgbClr val="000000"/>
              </a:solidFill>
            </a:ln>
          </p:spPr>
          <p:txBody>
            <a:bodyPr wrap="square" lIns="0" tIns="0" rIns="0" bIns="0" rtlCol="0"/>
            <a:lstStyle/>
            <a:p>
              <a:endParaRPr/>
            </a:p>
          </p:txBody>
        </p:sp>
        <p:sp>
          <p:nvSpPr>
            <p:cNvPr id="62" name="object 62"/>
            <p:cNvSpPr/>
            <p:nvPr/>
          </p:nvSpPr>
          <p:spPr>
            <a:xfrm>
              <a:off x="2178653" y="3084215"/>
              <a:ext cx="123189" cy="41275"/>
            </a:xfrm>
            <a:custGeom>
              <a:avLst/>
              <a:gdLst/>
              <a:ahLst/>
              <a:cxnLst/>
              <a:rect l="l" t="t" r="r" b="b"/>
              <a:pathLst>
                <a:path w="123189" h="41275">
                  <a:moveTo>
                    <a:pt x="0" y="8752"/>
                  </a:moveTo>
                  <a:lnTo>
                    <a:pt x="241" y="8256"/>
                  </a:lnTo>
                  <a:lnTo>
                    <a:pt x="495" y="7774"/>
                  </a:lnTo>
                  <a:lnTo>
                    <a:pt x="800" y="7329"/>
                  </a:lnTo>
                  <a:lnTo>
                    <a:pt x="16710" y="0"/>
                  </a:lnTo>
                  <a:lnTo>
                    <a:pt x="44689" y="3745"/>
                  </a:lnTo>
                  <a:lnTo>
                    <a:pt x="80858" y="17506"/>
                  </a:lnTo>
                  <a:lnTo>
                    <a:pt x="121335" y="40222"/>
                  </a:lnTo>
                  <a:lnTo>
                    <a:pt x="121805" y="40527"/>
                  </a:lnTo>
                  <a:lnTo>
                    <a:pt x="122250" y="40819"/>
                  </a:lnTo>
                  <a:lnTo>
                    <a:pt x="122707" y="41124"/>
                  </a:lnTo>
                </a:path>
              </a:pathLst>
            </a:custGeom>
            <a:ln w="25400">
              <a:solidFill>
                <a:srgbClr val="000000"/>
              </a:solidFill>
            </a:ln>
          </p:spPr>
          <p:txBody>
            <a:bodyPr wrap="square" lIns="0" tIns="0" rIns="0" bIns="0" rtlCol="0"/>
            <a:lstStyle/>
            <a:p>
              <a:endParaRPr/>
            </a:p>
          </p:txBody>
        </p:sp>
        <p:sp>
          <p:nvSpPr>
            <p:cNvPr id="63" name="object 63"/>
            <p:cNvSpPr/>
            <p:nvPr/>
          </p:nvSpPr>
          <p:spPr>
            <a:xfrm>
              <a:off x="2178544" y="3093138"/>
              <a:ext cx="80010" cy="95885"/>
            </a:xfrm>
            <a:custGeom>
              <a:avLst/>
              <a:gdLst/>
              <a:ahLst/>
              <a:cxnLst/>
              <a:rect l="l" t="t" r="r" b="b"/>
              <a:pathLst>
                <a:path w="80010" h="95885">
                  <a:moveTo>
                    <a:pt x="79971" y="95465"/>
                  </a:moveTo>
                  <a:lnTo>
                    <a:pt x="42664" y="67817"/>
                  </a:lnTo>
                  <a:lnTo>
                    <a:pt x="15187" y="40641"/>
                  </a:lnTo>
                  <a:lnTo>
                    <a:pt x="110" y="17011"/>
                  </a:lnTo>
                  <a:lnTo>
                    <a:pt x="0" y="0"/>
                  </a:lnTo>
                </a:path>
              </a:pathLst>
            </a:custGeom>
            <a:ln w="25400">
              <a:solidFill>
                <a:srgbClr val="000000"/>
              </a:solidFill>
            </a:ln>
          </p:spPr>
          <p:txBody>
            <a:bodyPr wrap="square" lIns="0" tIns="0" rIns="0" bIns="0" rtlCol="0"/>
            <a:lstStyle/>
            <a:p>
              <a:endParaRPr/>
            </a:p>
          </p:txBody>
        </p:sp>
        <p:sp>
          <p:nvSpPr>
            <p:cNvPr id="64" name="object 64"/>
            <p:cNvSpPr/>
            <p:nvPr/>
          </p:nvSpPr>
          <p:spPr>
            <a:xfrm>
              <a:off x="2259453" y="3188777"/>
              <a:ext cx="136525" cy="26670"/>
            </a:xfrm>
            <a:custGeom>
              <a:avLst/>
              <a:gdLst/>
              <a:ahLst/>
              <a:cxnLst/>
              <a:rect l="l" t="t" r="r" b="b"/>
              <a:pathLst>
                <a:path w="136525" h="26669">
                  <a:moveTo>
                    <a:pt x="136118" y="3200"/>
                  </a:moveTo>
                  <a:lnTo>
                    <a:pt x="112833" y="21090"/>
                  </a:lnTo>
                  <a:lnTo>
                    <a:pt x="79608" y="26455"/>
                  </a:lnTo>
                  <a:lnTo>
                    <a:pt x="40608" y="19393"/>
                  </a:lnTo>
                  <a:lnTo>
                    <a:pt x="0" y="0"/>
                  </a:lnTo>
                </a:path>
              </a:pathLst>
            </a:custGeom>
            <a:ln w="25399">
              <a:solidFill>
                <a:srgbClr val="000000"/>
              </a:solidFill>
            </a:ln>
          </p:spPr>
          <p:txBody>
            <a:bodyPr wrap="square" lIns="0" tIns="0" rIns="0" bIns="0" rtlCol="0"/>
            <a:lstStyle/>
            <a:p>
              <a:endParaRPr/>
            </a:p>
          </p:txBody>
        </p:sp>
        <p:sp>
          <p:nvSpPr>
            <p:cNvPr id="65" name="object 65"/>
            <p:cNvSpPr/>
            <p:nvPr/>
          </p:nvSpPr>
          <p:spPr>
            <a:xfrm>
              <a:off x="2296868" y="3124780"/>
              <a:ext cx="67310" cy="126364"/>
            </a:xfrm>
            <a:custGeom>
              <a:avLst/>
              <a:gdLst/>
              <a:ahLst/>
              <a:cxnLst/>
              <a:rect l="l" t="t" r="r" b="b"/>
              <a:pathLst>
                <a:path w="67310" h="126364">
                  <a:moveTo>
                    <a:pt x="0" y="0"/>
                  </a:moveTo>
                  <a:lnTo>
                    <a:pt x="35254" y="29691"/>
                  </a:lnTo>
                  <a:lnTo>
                    <a:pt x="58270" y="63222"/>
                  </a:lnTo>
                  <a:lnTo>
                    <a:pt x="67176" y="96660"/>
                  </a:lnTo>
                  <a:lnTo>
                    <a:pt x="60096" y="126072"/>
                  </a:lnTo>
                </a:path>
              </a:pathLst>
            </a:custGeom>
            <a:ln w="25400">
              <a:solidFill>
                <a:srgbClr val="000000"/>
              </a:solidFill>
            </a:ln>
          </p:spPr>
          <p:txBody>
            <a:bodyPr wrap="square" lIns="0" tIns="0" rIns="0" bIns="0" rtlCol="0"/>
            <a:lstStyle/>
            <a:p>
              <a:endParaRPr/>
            </a:p>
          </p:txBody>
        </p:sp>
        <p:sp>
          <p:nvSpPr>
            <p:cNvPr id="66" name="object 66"/>
            <p:cNvSpPr/>
            <p:nvPr/>
          </p:nvSpPr>
          <p:spPr>
            <a:xfrm>
              <a:off x="2134203" y="3149303"/>
              <a:ext cx="123189" cy="41275"/>
            </a:xfrm>
            <a:custGeom>
              <a:avLst/>
              <a:gdLst/>
              <a:ahLst/>
              <a:cxnLst/>
              <a:rect l="l" t="t" r="r" b="b"/>
              <a:pathLst>
                <a:path w="123189" h="41275">
                  <a:moveTo>
                    <a:pt x="0" y="8752"/>
                  </a:moveTo>
                  <a:lnTo>
                    <a:pt x="241" y="8256"/>
                  </a:lnTo>
                  <a:lnTo>
                    <a:pt x="495" y="7774"/>
                  </a:lnTo>
                  <a:lnTo>
                    <a:pt x="800" y="7329"/>
                  </a:lnTo>
                  <a:lnTo>
                    <a:pt x="16710" y="0"/>
                  </a:lnTo>
                  <a:lnTo>
                    <a:pt x="44689" y="3745"/>
                  </a:lnTo>
                  <a:lnTo>
                    <a:pt x="80858" y="17506"/>
                  </a:lnTo>
                  <a:lnTo>
                    <a:pt x="121335" y="40222"/>
                  </a:lnTo>
                  <a:lnTo>
                    <a:pt x="121805" y="40527"/>
                  </a:lnTo>
                  <a:lnTo>
                    <a:pt x="122250" y="40819"/>
                  </a:lnTo>
                  <a:lnTo>
                    <a:pt x="122707" y="41124"/>
                  </a:lnTo>
                </a:path>
              </a:pathLst>
            </a:custGeom>
            <a:ln w="25400">
              <a:solidFill>
                <a:srgbClr val="000000"/>
              </a:solidFill>
            </a:ln>
          </p:spPr>
          <p:txBody>
            <a:bodyPr wrap="square" lIns="0" tIns="0" rIns="0" bIns="0" rtlCol="0"/>
            <a:lstStyle/>
            <a:p>
              <a:endParaRPr/>
            </a:p>
          </p:txBody>
        </p:sp>
        <p:sp>
          <p:nvSpPr>
            <p:cNvPr id="67" name="object 67"/>
            <p:cNvSpPr/>
            <p:nvPr/>
          </p:nvSpPr>
          <p:spPr>
            <a:xfrm>
              <a:off x="2133691" y="3156826"/>
              <a:ext cx="78740" cy="95885"/>
            </a:xfrm>
            <a:custGeom>
              <a:avLst/>
              <a:gdLst/>
              <a:ahLst/>
              <a:cxnLst/>
              <a:rect l="l" t="t" r="r" b="b"/>
              <a:pathLst>
                <a:path w="78739" h="95885">
                  <a:moveTo>
                    <a:pt x="78574" y="95846"/>
                  </a:moveTo>
                  <a:lnTo>
                    <a:pt x="41790" y="68365"/>
                  </a:lnTo>
                  <a:lnTo>
                    <a:pt x="14779" y="41443"/>
                  </a:lnTo>
                  <a:lnTo>
                    <a:pt x="22" y="18069"/>
                  </a:lnTo>
                  <a:lnTo>
                    <a:pt x="0" y="1231"/>
                  </a:lnTo>
                  <a:lnTo>
                    <a:pt x="279" y="800"/>
                  </a:lnTo>
                  <a:lnTo>
                    <a:pt x="584" y="381"/>
                  </a:lnTo>
                  <a:lnTo>
                    <a:pt x="927" y="0"/>
                  </a:lnTo>
                </a:path>
              </a:pathLst>
            </a:custGeom>
            <a:ln w="25400">
              <a:solidFill>
                <a:srgbClr val="000000"/>
              </a:solidFill>
            </a:ln>
          </p:spPr>
          <p:txBody>
            <a:bodyPr wrap="square" lIns="0" tIns="0" rIns="0" bIns="0" rtlCol="0"/>
            <a:lstStyle/>
            <a:p>
              <a:endParaRPr/>
            </a:p>
          </p:txBody>
        </p:sp>
        <p:sp>
          <p:nvSpPr>
            <p:cNvPr id="68" name="object 68"/>
            <p:cNvSpPr/>
            <p:nvPr/>
          </p:nvSpPr>
          <p:spPr>
            <a:xfrm>
              <a:off x="2216171" y="3252163"/>
              <a:ext cx="138430" cy="26670"/>
            </a:xfrm>
            <a:custGeom>
              <a:avLst/>
              <a:gdLst/>
              <a:ahLst/>
              <a:cxnLst/>
              <a:rect l="l" t="t" r="r" b="b"/>
              <a:pathLst>
                <a:path w="138430" h="26670">
                  <a:moveTo>
                    <a:pt x="137820" y="533"/>
                  </a:moveTo>
                  <a:lnTo>
                    <a:pt x="114523" y="19750"/>
                  </a:lnTo>
                  <a:lnTo>
                    <a:pt x="80887" y="26055"/>
                  </a:lnTo>
                  <a:lnTo>
                    <a:pt x="41263" y="19466"/>
                  </a:lnTo>
                  <a:lnTo>
                    <a:pt x="0" y="0"/>
                  </a:lnTo>
                </a:path>
              </a:pathLst>
            </a:custGeom>
            <a:ln w="25399">
              <a:solidFill>
                <a:srgbClr val="000000"/>
              </a:solidFill>
            </a:ln>
          </p:spPr>
          <p:txBody>
            <a:bodyPr wrap="square" lIns="0" tIns="0" rIns="0" bIns="0" rtlCol="0"/>
            <a:lstStyle/>
            <a:p>
              <a:endParaRPr/>
            </a:p>
          </p:txBody>
        </p:sp>
        <p:sp>
          <p:nvSpPr>
            <p:cNvPr id="69" name="object 69"/>
            <p:cNvSpPr/>
            <p:nvPr/>
          </p:nvSpPr>
          <p:spPr>
            <a:xfrm>
              <a:off x="2252544" y="3187851"/>
              <a:ext cx="68580" cy="128905"/>
            </a:xfrm>
            <a:custGeom>
              <a:avLst/>
              <a:gdLst/>
              <a:ahLst/>
              <a:cxnLst/>
              <a:rect l="l" t="t" r="r" b="b"/>
              <a:pathLst>
                <a:path w="68580" h="128904">
                  <a:moveTo>
                    <a:pt x="0" y="0"/>
                  </a:moveTo>
                  <a:lnTo>
                    <a:pt x="444" y="292"/>
                  </a:lnTo>
                  <a:lnTo>
                    <a:pt x="901" y="571"/>
                  </a:lnTo>
                  <a:lnTo>
                    <a:pt x="1346" y="876"/>
                  </a:lnTo>
                  <a:lnTo>
                    <a:pt x="37016" y="31027"/>
                  </a:lnTo>
                  <a:lnTo>
                    <a:pt x="60044" y="65046"/>
                  </a:lnTo>
                  <a:lnTo>
                    <a:pt x="68524" y="98831"/>
                  </a:lnTo>
                  <a:lnTo>
                    <a:pt x="60553" y="128282"/>
                  </a:lnTo>
                </a:path>
              </a:pathLst>
            </a:custGeom>
            <a:ln w="25400">
              <a:solidFill>
                <a:srgbClr val="000000"/>
              </a:solidFill>
            </a:ln>
          </p:spPr>
          <p:txBody>
            <a:bodyPr wrap="square" lIns="0" tIns="0" rIns="0" bIns="0" rtlCol="0"/>
            <a:lstStyle/>
            <a:p>
              <a:endParaRPr/>
            </a:p>
          </p:txBody>
        </p:sp>
        <p:sp>
          <p:nvSpPr>
            <p:cNvPr id="70" name="object 70"/>
            <p:cNvSpPr/>
            <p:nvPr/>
          </p:nvSpPr>
          <p:spPr>
            <a:xfrm>
              <a:off x="2893085" y="3239570"/>
              <a:ext cx="74295" cy="101600"/>
            </a:xfrm>
            <a:custGeom>
              <a:avLst/>
              <a:gdLst/>
              <a:ahLst/>
              <a:cxnLst/>
              <a:rect l="l" t="t" r="r" b="b"/>
              <a:pathLst>
                <a:path w="74294" h="101600">
                  <a:moveTo>
                    <a:pt x="71627" y="0"/>
                  </a:moveTo>
                  <a:lnTo>
                    <a:pt x="71983" y="381"/>
                  </a:lnTo>
                  <a:lnTo>
                    <a:pt x="72313" y="787"/>
                  </a:lnTo>
                  <a:lnTo>
                    <a:pt x="72618" y="1206"/>
                  </a:lnTo>
                  <a:lnTo>
                    <a:pt x="73877" y="18637"/>
                  </a:lnTo>
                  <a:lnTo>
                    <a:pt x="60636" y="43240"/>
                  </a:lnTo>
                  <a:lnTo>
                    <a:pt x="35231" y="71801"/>
                  </a:lnTo>
                  <a:lnTo>
                    <a:pt x="0" y="101104"/>
                  </a:lnTo>
                </a:path>
              </a:pathLst>
            </a:custGeom>
            <a:ln w="25400">
              <a:solidFill>
                <a:srgbClr val="000000"/>
              </a:solidFill>
            </a:ln>
          </p:spPr>
          <p:txBody>
            <a:bodyPr wrap="square" lIns="0" tIns="0" rIns="0" bIns="0" rtlCol="0"/>
            <a:lstStyle/>
            <a:p>
              <a:endParaRPr/>
            </a:p>
          </p:txBody>
        </p:sp>
        <p:sp>
          <p:nvSpPr>
            <p:cNvPr id="71" name="object 71"/>
            <p:cNvSpPr/>
            <p:nvPr/>
          </p:nvSpPr>
          <p:spPr>
            <a:xfrm>
              <a:off x="2847995" y="3230279"/>
              <a:ext cx="117475" cy="45085"/>
            </a:xfrm>
            <a:custGeom>
              <a:avLst/>
              <a:gdLst/>
              <a:ahLst/>
              <a:cxnLst/>
              <a:rect l="l" t="t" r="r" b="b"/>
              <a:pathLst>
                <a:path w="117475" h="45085">
                  <a:moveTo>
                    <a:pt x="0" y="44796"/>
                  </a:moveTo>
                  <a:lnTo>
                    <a:pt x="38753" y="20341"/>
                  </a:lnTo>
                  <a:lnTo>
                    <a:pt x="73763" y="4999"/>
                  </a:lnTo>
                  <a:lnTo>
                    <a:pt x="101250" y="0"/>
                  </a:lnTo>
                  <a:lnTo>
                    <a:pt x="117436" y="6569"/>
                  </a:lnTo>
                </a:path>
              </a:pathLst>
            </a:custGeom>
            <a:ln w="25400">
              <a:solidFill>
                <a:srgbClr val="000000"/>
              </a:solidFill>
            </a:ln>
          </p:spPr>
          <p:txBody>
            <a:bodyPr wrap="square" lIns="0" tIns="0" rIns="0" bIns="0" rtlCol="0"/>
            <a:lstStyle/>
            <a:p>
              <a:endParaRPr/>
            </a:p>
          </p:txBody>
        </p:sp>
        <p:sp>
          <p:nvSpPr>
            <p:cNvPr id="72" name="object 72"/>
            <p:cNvSpPr/>
            <p:nvPr/>
          </p:nvSpPr>
          <p:spPr>
            <a:xfrm>
              <a:off x="2801968" y="3407819"/>
              <a:ext cx="100330" cy="20320"/>
            </a:xfrm>
            <a:custGeom>
              <a:avLst/>
              <a:gdLst/>
              <a:ahLst/>
              <a:cxnLst/>
              <a:rect l="l" t="t" r="r" b="b"/>
              <a:pathLst>
                <a:path w="100330" h="20320">
                  <a:moveTo>
                    <a:pt x="100228" y="9601"/>
                  </a:moveTo>
                  <a:lnTo>
                    <a:pt x="69287" y="18825"/>
                  </a:lnTo>
                  <a:lnTo>
                    <a:pt x="41103" y="20188"/>
                  </a:lnTo>
                  <a:lnTo>
                    <a:pt x="17425" y="13857"/>
                  </a:lnTo>
                  <a:lnTo>
                    <a:pt x="0" y="0"/>
                  </a:lnTo>
                </a:path>
              </a:pathLst>
            </a:custGeom>
            <a:ln w="25399">
              <a:solidFill>
                <a:srgbClr val="000000"/>
              </a:solidFill>
            </a:ln>
          </p:spPr>
          <p:txBody>
            <a:bodyPr wrap="square" lIns="0" tIns="0" rIns="0" bIns="0" rtlCol="0"/>
            <a:lstStyle/>
            <a:p>
              <a:endParaRPr/>
            </a:p>
          </p:txBody>
        </p:sp>
        <p:sp>
          <p:nvSpPr>
            <p:cNvPr id="73" name="object 73"/>
            <p:cNvSpPr/>
            <p:nvPr/>
          </p:nvSpPr>
          <p:spPr>
            <a:xfrm>
              <a:off x="2787230" y="3275374"/>
              <a:ext cx="60325" cy="126364"/>
            </a:xfrm>
            <a:custGeom>
              <a:avLst/>
              <a:gdLst/>
              <a:ahLst/>
              <a:cxnLst/>
              <a:rect l="l" t="t" r="r" b="b"/>
              <a:pathLst>
                <a:path w="60325" h="126364">
                  <a:moveTo>
                    <a:pt x="8358" y="125933"/>
                  </a:moveTo>
                  <a:lnTo>
                    <a:pt x="0" y="97789"/>
                  </a:lnTo>
                  <a:lnTo>
                    <a:pt x="6899" y="64847"/>
                  </a:lnTo>
                  <a:lnTo>
                    <a:pt x="27469" y="30965"/>
                  </a:lnTo>
                  <a:lnTo>
                    <a:pt x="60123" y="0"/>
                  </a:lnTo>
                </a:path>
              </a:pathLst>
            </a:custGeom>
            <a:ln w="25400">
              <a:solidFill>
                <a:srgbClr val="000000"/>
              </a:solidFill>
            </a:ln>
          </p:spPr>
          <p:txBody>
            <a:bodyPr wrap="square" lIns="0" tIns="0" rIns="0" bIns="0" rtlCol="0"/>
            <a:lstStyle/>
            <a:p>
              <a:endParaRPr/>
            </a:p>
          </p:txBody>
        </p:sp>
        <p:sp>
          <p:nvSpPr>
            <p:cNvPr id="74" name="object 74"/>
            <p:cNvSpPr/>
            <p:nvPr/>
          </p:nvSpPr>
          <p:spPr>
            <a:xfrm>
              <a:off x="2754231" y="3332902"/>
              <a:ext cx="139700" cy="32384"/>
            </a:xfrm>
            <a:custGeom>
              <a:avLst/>
              <a:gdLst/>
              <a:ahLst/>
              <a:cxnLst/>
              <a:rect l="l" t="t" r="r" b="b"/>
              <a:pathLst>
                <a:path w="139700" h="32385">
                  <a:moveTo>
                    <a:pt x="139230" y="0"/>
                  </a:moveTo>
                  <a:lnTo>
                    <a:pt x="138810" y="304"/>
                  </a:lnTo>
                  <a:lnTo>
                    <a:pt x="138391" y="622"/>
                  </a:lnTo>
                  <a:lnTo>
                    <a:pt x="137960" y="927"/>
                  </a:lnTo>
                  <a:lnTo>
                    <a:pt x="98103" y="22839"/>
                  </a:lnTo>
                  <a:lnTo>
                    <a:pt x="58954" y="32019"/>
                  </a:lnTo>
                  <a:lnTo>
                    <a:pt x="24819" y="28155"/>
                  </a:lnTo>
                  <a:lnTo>
                    <a:pt x="0" y="10934"/>
                  </a:lnTo>
                </a:path>
              </a:pathLst>
            </a:custGeom>
            <a:ln w="25400">
              <a:solidFill>
                <a:srgbClr val="000000"/>
              </a:solidFill>
            </a:ln>
          </p:spPr>
          <p:txBody>
            <a:bodyPr wrap="square" lIns="0" tIns="0" rIns="0" bIns="0" rtlCol="0"/>
            <a:lstStyle/>
            <a:p>
              <a:endParaRPr/>
            </a:p>
          </p:txBody>
        </p:sp>
        <p:sp>
          <p:nvSpPr>
            <p:cNvPr id="75" name="object 75"/>
            <p:cNvSpPr/>
            <p:nvPr/>
          </p:nvSpPr>
          <p:spPr>
            <a:xfrm>
              <a:off x="2847343" y="3175144"/>
              <a:ext cx="76835" cy="103505"/>
            </a:xfrm>
            <a:custGeom>
              <a:avLst/>
              <a:gdLst/>
              <a:ahLst/>
              <a:cxnLst/>
              <a:rect l="l" t="t" r="r" b="b"/>
              <a:pathLst>
                <a:path w="76835" h="103504">
                  <a:moveTo>
                    <a:pt x="74193" y="0"/>
                  </a:moveTo>
                  <a:lnTo>
                    <a:pt x="74574" y="393"/>
                  </a:lnTo>
                  <a:lnTo>
                    <a:pt x="74917" y="812"/>
                  </a:lnTo>
                  <a:lnTo>
                    <a:pt x="75247" y="1257"/>
                  </a:lnTo>
                  <a:lnTo>
                    <a:pt x="76381" y="18740"/>
                  </a:lnTo>
                  <a:lnTo>
                    <a:pt x="62853" y="43521"/>
                  </a:lnTo>
                  <a:lnTo>
                    <a:pt x="37040" y="72357"/>
                  </a:lnTo>
                  <a:lnTo>
                    <a:pt x="1320" y="102006"/>
                  </a:lnTo>
                  <a:lnTo>
                    <a:pt x="876" y="102323"/>
                  </a:lnTo>
                  <a:lnTo>
                    <a:pt x="444" y="102641"/>
                  </a:lnTo>
                  <a:lnTo>
                    <a:pt x="0" y="102958"/>
                  </a:lnTo>
                </a:path>
              </a:pathLst>
            </a:custGeom>
            <a:ln w="25400">
              <a:solidFill>
                <a:srgbClr val="000000"/>
              </a:solidFill>
            </a:ln>
          </p:spPr>
          <p:txBody>
            <a:bodyPr wrap="square" lIns="0" tIns="0" rIns="0" bIns="0" rtlCol="0"/>
            <a:lstStyle/>
            <a:p>
              <a:endParaRPr/>
            </a:p>
          </p:txBody>
        </p:sp>
        <p:sp>
          <p:nvSpPr>
            <p:cNvPr id="76" name="object 76"/>
            <p:cNvSpPr/>
            <p:nvPr/>
          </p:nvSpPr>
          <p:spPr>
            <a:xfrm>
              <a:off x="2801957" y="3169954"/>
              <a:ext cx="117475" cy="45085"/>
            </a:xfrm>
            <a:custGeom>
              <a:avLst/>
              <a:gdLst/>
              <a:ahLst/>
              <a:cxnLst/>
              <a:rect l="l" t="t" r="r" b="b"/>
              <a:pathLst>
                <a:path w="117475" h="45085">
                  <a:moveTo>
                    <a:pt x="0" y="44796"/>
                  </a:moveTo>
                  <a:lnTo>
                    <a:pt x="38753" y="20341"/>
                  </a:lnTo>
                  <a:lnTo>
                    <a:pt x="73763" y="4999"/>
                  </a:lnTo>
                  <a:lnTo>
                    <a:pt x="101250" y="0"/>
                  </a:lnTo>
                  <a:lnTo>
                    <a:pt x="117436" y="6569"/>
                  </a:lnTo>
                </a:path>
              </a:pathLst>
            </a:custGeom>
            <a:ln w="25400">
              <a:solidFill>
                <a:srgbClr val="000000"/>
              </a:solidFill>
            </a:ln>
          </p:spPr>
          <p:txBody>
            <a:bodyPr wrap="square" lIns="0" tIns="0" rIns="0" bIns="0" rtlCol="0"/>
            <a:lstStyle/>
            <a:p>
              <a:endParaRPr/>
            </a:p>
          </p:txBody>
        </p:sp>
        <p:sp>
          <p:nvSpPr>
            <p:cNvPr id="77" name="object 77"/>
            <p:cNvSpPr/>
            <p:nvPr/>
          </p:nvSpPr>
          <p:spPr>
            <a:xfrm>
              <a:off x="2742878" y="3215196"/>
              <a:ext cx="59690" cy="127635"/>
            </a:xfrm>
            <a:custGeom>
              <a:avLst/>
              <a:gdLst/>
              <a:ahLst/>
              <a:cxnLst/>
              <a:rect l="l" t="t" r="r" b="b"/>
              <a:pathLst>
                <a:path w="59689" h="127635">
                  <a:moveTo>
                    <a:pt x="8731" y="127228"/>
                  </a:moveTo>
                  <a:lnTo>
                    <a:pt x="0" y="98589"/>
                  </a:lnTo>
                  <a:lnTo>
                    <a:pt x="6599" y="65238"/>
                  </a:lnTo>
                  <a:lnTo>
                    <a:pt x="26975" y="31075"/>
                  </a:lnTo>
                  <a:lnTo>
                    <a:pt x="59569" y="0"/>
                  </a:lnTo>
                </a:path>
              </a:pathLst>
            </a:custGeom>
            <a:ln w="25400">
              <a:solidFill>
                <a:srgbClr val="000000"/>
              </a:solidFill>
            </a:ln>
          </p:spPr>
          <p:txBody>
            <a:bodyPr wrap="square" lIns="0" tIns="0" rIns="0" bIns="0" rtlCol="0"/>
            <a:lstStyle/>
            <a:p>
              <a:endParaRPr/>
            </a:p>
          </p:txBody>
        </p:sp>
        <p:sp>
          <p:nvSpPr>
            <p:cNvPr id="78" name="object 78"/>
            <p:cNvSpPr/>
            <p:nvPr/>
          </p:nvSpPr>
          <p:spPr>
            <a:xfrm>
              <a:off x="2705186" y="3272426"/>
              <a:ext cx="141605" cy="31750"/>
            </a:xfrm>
            <a:custGeom>
              <a:avLst/>
              <a:gdLst/>
              <a:ahLst/>
              <a:cxnLst/>
              <a:rect l="l" t="t" r="r" b="b"/>
              <a:pathLst>
                <a:path w="141605" h="31750">
                  <a:moveTo>
                    <a:pt x="141109" y="0"/>
                  </a:moveTo>
                  <a:lnTo>
                    <a:pt x="99308" y="22974"/>
                  </a:lnTo>
                  <a:lnTo>
                    <a:pt x="59505" y="31711"/>
                  </a:lnTo>
                  <a:lnTo>
                    <a:pt x="24903" y="26914"/>
                  </a:lnTo>
                  <a:lnTo>
                    <a:pt x="0" y="8343"/>
                  </a:lnTo>
                </a:path>
              </a:pathLst>
            </a:custGeom>
            <a:ln w="25400">
              <a:solidFill>
                <a:srgbClr val="000000"/>
              </a:solidFill>
            </a:ln>
          </p:spPr>
          <p:txBody>
            <a:bodyPr wrap="square" lIns="0" tIns="0" rIns="0" bIns="0" rtlCol="0"/>
            <a:lstStyle/>
            <a:p>
              <a:endParaRPr/>
            </a:p>
          </p:txBody>
        </p:sp>
        <p:sp>
          <p:nvSpPr>
            <p:cNvPr id="79" name="object 79"/>
            <p:cNvSpPr/>
            <p:nvPr/>
          </p:nvSpPr>
          <p:spPr>
            <a:xfrm>
              <a:off x="2896524" y="3403571"/>
              <a:ext cx="100330" cy="74930"/>
            </a:xfrm>
            <a:custGeom>
              <a:avLst/>
              <a:gdLst/>
              <a:ahLst/>
              <a:cxnLst/>
              <a:rect l="l" t="t" r="r" b="b"/>
              <a:pathLst>
                <a:path w="100330" h="74929">
                  <a:moveTo>
                    <a:pt x="0" y="1895"/>
                  </a:moveTo>
                  <a:lnTo>
                    <a:pt x="381" y="1539"/>
                  </a:lnTo>
                  <a:lnTo>
                    <a:pt x="774" y="1196"/>
                  </a:lnTo>
                  <a:lnTo>
                    <a:pt x="1193" y="891"/>
                  </a:lnTo>
                  <a:lnTo>
                    <a:pt x="18129" y="0"/>
                  </a:lnTo>
                  <a:lnTo>
                    <a:pt x="42324" y="13539"/>
                  </a:lnTo>
                  <a:lnTo>
                    <a:pt x="70607" y="39144"/>
                  </a:lnTo>
                  <a:lnTo>
                    <a:pt x="99809" y="74450"/>
                  </a:lnTo>
                </a:path>
              </a:pathLst>
            </a:custGeom>
            <a:ln w="25400">
              <a:solidFill>
                <a:srgbClr val="000000"/>
              </a:solidFill>
            </a:ln>
          </p:spPr>
          <p:txBody>
            <a:bodyPr wrap="square" lIns="0" tIns="0" rIns="0" bIns="0" rtlCol="0"/>
            <a:lstStyle/>
            <a:p>
              <a:endParaRPr/>
            </a:p>
          </p:txBody>
        </p:sp>
        <p:sp>
          <p:nvSpPr>
            <p:cNvPr id="80" name="object 80"/>
            <p:cNvSpPr/>
            <p:nvPr/>
          </p:nvSpPr>
          <p:spPr>
            <a:xfrm>
              <a:off x="2707993" y="2989975"/>
              <a:ext cx="74930" cy="99060"/>
            </a:xfrm>
            <a:custGeom>
              <a:avLst/>
              <a:gdLst/>
              <a:ahLst/>
              <a:cxnLst/>
              <a:rect l="l" t="t" r="r" b="b"/>
              <a:pathLst>
                <a:path w="74930" h="99060">
                  <a:moveTo>
                    <a:pt x="73583" y="0"/>
                  </a:moveTo>
                  <a:lnTo>
                    <a:pt x="74466" y="16926"/>
                  </a:lnTo>
                  <a:lnTo>
                    <a:pt x="60918" y="41113"/>
                  </a:lnTo>
                  <a:lnTo>
                    <a:pt x="35307" y="69390"/>
                  </a:lnTo>
                  <a:lnTo>
                    <a:pt x="0" y="98590"/>
                  </a:lnTo>
                </a:path>
              </a:pathLst>
            </a:custGeom>
            <a:ln w="25400">
              <a:solidFill>
                <a:srgbClr val="000000"/>
              </a:solidFill>
            </a:ln>
          </p:spPr>
          <p:txBody>
            <a:bodyPr wrap="square" lIns="0" tIns="0" rIns="0" bIns="0" rtlCol="0"/>
            <a:lstStyle/>
            <a:p>
              <a:endParaRPr/>
            </a:p>
          </p:txBody>
        </p:sp>
        <p:sp>
          <p:nvSpPr>
            <p:cNvPr id="81" name="object 81"/>
            <p:cNvSpPr/>
            <p:nvPr/>
          </p:nvSpPr>
          <p:spPr>
            <a:xfrm>
              <a:off x="2666728" y="2985807"/>
              <a:ext cx="116205" cy="44450"/>
            </a:xfrm>
            <a:custGeom>
              <a:avLst/>
              <a:gdLst/>
              <a:ahLst/>
              <a:cxnLst/>
              <a:rect l="l" t="t" r="r" b="b"/>
              <a:pathLst>
                <a:path w="116205" h="44450">
                  <a:moveTo>
                    <a:pt x="0" y="43855"/>
                  </a:moveTo>
                  <a:lnTo>
                    <a:pt x="38422" y="19819"/>
                  </a:lnTo>
                  <a:lnTo>
                    <a:pt x="73029" y="4809"/>
                  </a:lnTo>
                  <a:lnTo>
                    <a:pt x="100157" y="0"/>
                  </a:lnTo>
                  <a:lnTo>
                    <a:pt x="116141" y="6568"/>
                  </a:lnTo>
                </a:path>
              </a:pathLst>
            </a:custGeom>
            <a:ln w="25400">
              <a:solidFill>
                <a:srgbClr val="000000"/>
              </a:solidFill>
            </a:ln>
          </p:spPr>
          <p:txBody>
            <a:bodyPr wrap="square" lIns="0" tIns="0" rIns="0" bIns="0" rtlCol="0"/>
            <a:lstStyle/>
            <a:p>
              <a:endParaRPr/>
            </a:p>
          </p:txBody>
        </p:sp>
        <p:sp>
          <p:nvSpPr>
            <p:cNvPr id="82" name="object 82"/>
            <p:cNvSpPr/>
            <p:nvPr/>
          </p:nvSpPr>
          <p:spPr>
            <a:xfrm>
              <a:off x="2604667" y="3032488"/>
              <a:ext cx="60325" cy="126364"/>
            </a:xfrm>
            <a:custGeom>
              <a:avLst/>
              <a:gdLst/>
              <a:ahLst/>
              <a:cxnLst/>
              <a:rect l="l" t="t" r="r" b="b"/>
              <a:pathLst>
                <a:path w="60325" h="126364">
                  <a:moveTo>
                    <a:pt x="8358" y="125933"/>
                  </a:moveTo>
                  <a:lnTo>
                    <a:pt x="0" y="97789"/>
                  </a:lnTo>
                  <a:lnTo>
                    <a:pt x="6899" y="64847"/>
                  </a:lnTo>
                  <a:lnTo>
                    <a:pt x="27469" y="30965"/>
                  </a:lnTo>
                  <a:lnTo>
                    <a:pt x="60123" y="0"/>
                  </a:lnTo>
                </a:path>
              </a:pathLst>
            </a:custGeom>
            <a:ln w="25400">
              <a:solidFill>
                <a:srgbClr val="000000"/>
              </a:solidFill>
            </a:ln>
          </p:spPr>
          <p:txBody>
            <a:bodyPr wrap="square" lIns="0" tIns="0" rIns="0" bIns="0" rtlCol="0"/>
            <a:lstStyle/>
            <a:p>
              <a:endParaRPr/>
            </a:p>
          </p:txBody>
        </p:sp>
        <p:sp>
          <p:nvSpPr>
            <p:cNvPr id="83" name="object 83"/>
            <p:cNvSpPr/>
            <p:nvPr/>
          </p:nvSpPr>
          <p:spPr>
            <a:xfrm>
              <a:off x="2695684" y="2930978"/>
              <a:ext cx="43180" cy="75565"/>
            </a:xfrm>
            <a:custGeom>
              <a:avLst/>
              <a:gdLst/>
              <a:ahLst/>
              <a:cxnLst/>
              <a:rect l="l" t="t" r="r" b="b"/>
              <a:pathLst>
                <a:path w="43180" h="75564">
                  <a:moveTo>
                    <a:pt x="39154" y="0"/>
                  </a:moveTo>
                  <a:lnTo>
                    <a:pt x="39522" y="393"/>
                  </a:lnTo>
                  <a:lnTo>
                    <a:pt x="39865" y="800"/>
                  </a:lnTo>
                  <a:lnTo>
                    <a:pt x="40170" y="1231"/>
                  </a:lnTo>
                  <a:lnTo>
                    <a:pt x="42646" y="13905"/>
                  </a:lnTo>
                  <a:lnTo>
                    <a:pt x="36291" y="31408"/>
                  </a:lnTo>
                  <a:lnTo>
                    <a:pt x="21833" y="52400"/>
                  </a:lnTo>
                  <a:lnTo>
                    <a:pt x="0" y="75539"/>
                  </a:lnTo>
                </a:path>
              </a:pathLst>
            </a:custGeom>
            <a:ln w="25400">
              <a:solidFill>
                <a:srgbClr val="000000"/>
              </a:solidFill>
            </a:ln>
          </p:spPr>
          <p:txBody>
            <a:bodyPr wrap="square" lIns="0" tIns="0" rIns="0" bIns="0" rtlCol="0"/>
            <a:lstStyle/>
            <a:p>
              <a:endParaRPr/>
            </a:p>
          </p:txBody>
        </p:sp>
        <p:sp>
          <p:nvSpPr>
            <p:cNvPr id="84" name="object 84"/>
            <p:cNvSpPr/>
            <p:nvPr/>
          </p:nvSpPr>
          <p:spPr>
            <a:xfrm>
              <a:off x="2617809" y="2925479"/>
              <a:ext cx="117475" cy="45085"/>
            </a:xfrm>
            <a:custGeom>
              <a:avLst/>
              <a:gdLst/>
              <a:ahLst/>
              <a:cxnLst/>
              <a:rect l="l" t="t" r="r" b="b"/>
              <a:pathLst>
                <a:path w="117475" h="45085">
                  <a:moveTo>
                    <a:pt x="0" y="44796"/>
                  </a:moveTo>
                  <a:lnTo>
                    <a:pt x="38753" y="20341"/>
                  </a:lnTo>
                  <a:lnTo>
                    <a:pt x="73763" y="4999"/>
                  </a:lnTo>
                  <a:lnTo>
                    <a:pt x="101250" y="0"/>
                  </a:lnTo>
                  <a:lnTo>
                    <a:pt x="117436" y="6569"/>
                  </a:lnTo>
                </a:path>
              </a:pathLst>
            </a:custGeom>
            <a:ln w="25400">
              <a:solidFill>
                <a:srgbClr val="000000"/>
              </a:solidFill>
            </a:ln>
          </p:spPr>
          <p:txBody>
            <a:bodyPr wrap="square" lIns="0" tIns="0" rIns="0" bIns="0" rtlCol="0"/>
            <a:lstStyle/>
            <a:p>
              <a:endParaRPr/>
            </a:p>
          </p:txBody>
        </p:sp>
        <p:sp>
          <p:nvSpPr>
            <p:cNvPr id="85" name="object 85"/>
            <p:cNvSpPr/>
            <p:nvPr/>
          </p:nvSpPr>
          <p:spPr>
            <a:xfrm>
              <a:off x="2569917" y="3090485"/>
              <a:ext cx="138430" cy="31115"/>
            </a:xfrm>
            <a:custGeom>
              <a:avLst/>
              <a:gdLst/>
              <a:ahLst/>
              <a:cxnLst/>
              <a:rect l="l" t="t" r="r" b="b"/>
              <a:pathLst>
                <a:path w="138430" h="31114">
                  <a:moveTo>
                    <a:pt x="137960" y="0"/>
                  </a:moveTo>
                  <a:lnTo>
                    <a:pt x="98103" y="21910"/>
                  </a:lnTo>
                  <a:lnTo>
                    <a:pt x="58954" y="31086"/>
                  </a:lnTo>
                  <a:lnTo>
                    <a:pt x="24819" y="27217"/>
                  </a:lnTo>
                  <a:lnTo>
                    <a:pt x="0" y="9994"/>
                  </a:lnTo>
                </a:path>
              </a:pathLst>
            </a:custGeom>
            <a:ln w="25400">
              <a:solidFill>
                <a:srgbClr val="000000"/>
              </a:solidFill>
            </a:ln>
          </p:spPr>
          <p:txBody>
            <a:bodyPr wrap="square" lIns="0" tIns="0" rIns="0" bIns="0" rtlCol="0"/>
            <a:lstStyle/>
            <a:p>
              <a:endParaRPr/>
            </a:p>
          </p:txBody>
        </p:sp>
        <p:sp>
          <p:nvSpPr>
            <p:cNvPr id="86" name="object 86"/>
            <p:cNvSpPr/>
            <p:nvPr/>
          </p:nvSpPr>
          <p:spPr>
            <a:xfrm>
              <a:off x="2558630" y="2968988"/>
              <a:ext cx="60325" cy="126364"/>
            </a:xfrm>
            <a:custGeom>
              <a:avLst/>
              <a:gdLst/>
              <a:ahLst/>
              <a:cxnLst/>
              <a:rect l="l" t="t" r="r" b="b"/>
              <a:pathLst>
                <a:path w="60325" h="126364">
                  <a:moveTo>
                    <a:pt x="8358" y="125933"/>
                  </a:moveTo>
                  <a:lnTo>
                    <a:pt x="0" y="97789"/>
                  </a:lnTo>
                  <a:lnTo>
                    <a:pt x="6899" y="64847"/>
                  </a:lnTo>
                  <a:lnTo>
                    <a:pt x="27469" y="30965"/>
                  </a:lnTo>
                  <a:lnTo>
                    <a:pt x="60123" y="0"/>
                  </a:lnTo>
                </a:path>
              </a:pathLst>
            </a:custGeom>
            <a:ln w="25400">
              <a:solidFill>
                <a:srgbClr val="000000"/>
              </a:solidFill>
            </a:ln>
          </p:spPr>
          <p:txBody>
            <a:bodyPr wrap="square" lIns="0" tIns="0" rIns="0" bIns="0" rtlCol="0"/>
            <a:lstStyle/>
            <a:p>
              <a:endParaRPr/>
            </a:p>
          </p:txBody>
        </p:sp>
        <p:sp>
          <p:nvSpPr>
            <p:cNvPr id="87" name="object 87"/>
            <p:cNvSpPr/>
            <p:nvPr/>
          </p:nvSpPr>
          <p:spPr>
            <a:xfrm>
              <a:off x="2585629" y="2939562"/>
              <a:ext cx="104139" cy="77470"/>
            </a:xfrm>
            <a:custGeom>
              <a:avLst/>
              <a:gdLst/>
              <a:ahLst/>
              <a:cxnLst/>
              <a:rect l="l" t="t" r="r" b="b"/>
              <a:pathLst>
                <a:path w="104139" h="77469">
                  <a:moveTo>
                    <a:pt x="103860" y="70027"/>
                  </a:moveTo>
                  <a:lnTo>
                    <a:pt x="102946" y="73113"/>
                  </a:lnTo>
                  <a:lnTo>
                    <a:pt x="101422" y="75438"/>
                  </a:lnTo>
                  <a:lnTo>
                    <a:pt x="99313" y="76974"/>
                  </a:lnTo>
                  <a:lnTo>
                    <a:pt x="82762" y="77437"/>
                  </a:lnTo>
                  <a:lnTo>
                    <a:pt x="58743" y="63360"/>
                  </a:lnTo>
                  <a:lnTo>
                    <a:pt x="30419" y="37176"/>
                  </a:lnTo>
                  <a:lnTo>
                    <a:pt x="952" y="1320"/>
                  </a:lnTo>
                  <a:lnTo>
                    <a:pt x="634" y="876"/>
                  </a:lnTo>
                  <a:lnTo>
                    <a:pt x="317" y="431"/>
                  </a:lnTo>
                  <a:lnTo>
                    <a:pt x="0" y="0"/>
                  </a:lnTo>
                </a:path>
              </a:pathLst>
            </a:custGeom>
            <a:ln w="25399">
              <a:solidFill>
                <a:srgbClr val="000000"/>
              </a:solidFill>
            </a:ln>
          </p:spPr>
          <p:txBody>
            <a:bodyPr wrap="square" lIns="0" tIns="0" rIns="0" bIns="0" rtlCol="0"/>
            <a:lstStyle/>
            <a:p>
              <a:endParaRPr/>
            </a:p>
          </p:txBody>
        </p:sp>
        <p:sp>
          <p:nvSpPr>
            <p:cNvPr id="88" name="object 88"/>
            <p:cNvSpPr/>
            <p:nvPr/>
          </p:nvSpPr>
          <p:spPr>
            <a:xfrm>
              <a:off x="2532126" y="2867406"/>
              <a:ext cx="55244" cy="71755"/>
            </a:xfrm>
            <a:custGeom>
              <a:avLst/>
              <a:gdLst/>
              <a:ahLst/>
              <a:cxnLst/>
              <a:rect l="l" t="t" r="r" b="b"/>
              <a:pathLst>
                <a:path w="55244" h="71755">
                  <a:moveTo>
                    <a:pt x="0" y="0"/>
                  </a:moveTo>
                  <a:lnTo>
                    <a:pt x="54864" y="71628"/>
                  </a:lnTo>
                </a:path>
              </a:pathLst>
            </a:custGeom>
            <a:ln w="25908">
              <a:solidFill>
                <a:srgbClr val="000000"/>
              </a:solidFill>
            </a:ln>
          </p:spPr>
          <p:txBody>
            <a:bodyPr wrap="square" lIns="0" tIns="0" rIns="0" bIns="0" rtlCol="0"/>
            <a:lstStyle/>
            <a:p>
              <a:endParaRPr/>
            </a:p>
          </p:txBody>
        </p:sp>
        <p:sp>
          <p:nvSpPr>
            <p:cNvPr id="89" name="object 89"/>
            <p:cNvSpPr/>
            <p:nvPr/>
          </p:nvSpPr>
          <p:spPr>
            <a:xfrm>
              <a:off x="2799718" y="3113232"/>
              <a:ext cx="76835" cy="103505"/>
            </a:xfrm>
            <a:custGeom>
              <a:avLst/>
              <a:gdLst/>
              <a:ahLst/>
              <a:cxnLst/>
              <a:rect l="l" t="t" r="r" b="b"/>
              <a:pathLst>
                <a:path w="76835" h="103505">
                  <a:moveTo>
                    <a:pt x="74193" y="0"/>
                  </a:moveTo>
                  <a:lnTo>
                    <a:pt x="74574" y="393"/>
                  </a:lnTo>
                  <a:lnTo>
                    <a:pt x="74917" y="812"/>
                  </a:lnTo>
                  <a:lnTo>
                    <a:pt x="75247" y="1257"/>
                  </a:lnTo>
                  <a:lnTo>
                    <a:pt x="76381" y="18740"/>
                  </a:lnTo>
                  <a:lnTo>
                    <a:pt x="62853" y="43521"/>
                  </a:lnTo>
                  <a:lnTo>
                    <a:pt x="37040" y="72357"/>
                  </a:lnTo>
                  <a:lnTo>
                    <a:pt x="1320" y="102006"/>
                  </a:lnTo>
                  <a:lnTo>
                    <a:pt x="876" y="102323"/>
                  </a:lnTo>
                  <a:lnTo>
                    <a:pt x="444" y="102641"/>
                  </a:lnTo>
                  <a:lnTo>
                    <a:pt x="0" y="102958"/>
                  </a:lnTo>
                </a:path>
              </a:pathLst>
            </a:custGeom>
            <a:ln w="25400">
              <a:solidFill>
                <a:srgbClr val="000000"/>
              </a:solidFill>
            </a:ln>
          </p:spPr>
          <p:txBody>
            <a:bodyPr wrap="square" lIns="0" tIns="0" rIns="0" bIns="0" rtlCol="0"/>
            <a:lstStyle/>
            <a:p>
              <a:endParaRPr/>
            </a:p>
          </p:txBody>
        </p:sp>
        <p:sp>
          <p:nvSpPr>
            <p:cNvPr id="90" name="object 90"/>
            <p:cNvSpPr/>
            <p:nvPr/>
          </p:nvSpPr>
          <p:spPr>
            <a:xfrm>
              <a:off x="2755920" y="3108040"/>
              <a:ext cx="117475" cy="45085"/>
            </a:xfrm>
            <a:custGeom>
              <a:avLst/>
              <a:gdLst/>
              <a:ahLst/>
              <a:cxnLst/>
              <a:rect l="l" t="t" r="r" b="b"/>
              <a:pathLst>
                <a:path w="117475" h="45085">
                  <a:moveTo>
                    <a:pt x="0" y="44796"/>
                  </a:moveTo>
                  <a:lnTo>
                    <a:pt x="38753" y="20341"/>
                  </a:lnTo>
                  <a:lnTo>
                    <a:pt x="73763" y="4999"/>
                  </a:lnTo>
                  <a:lnTo>
                    <a:pt x="101250" y="0"/>
                  </a:lnTo>
                  <a:lnTo>
                    <a:pt x="117436" y="6569"/>
                  </a:lnTo>
                </a:path>
              </a:pathLst>
            </a:custGeom>
            <a:ln w="25400">
              <a:solidFill>
                <a:srgbClr val="000000"/>
              </a:solidFill>
            </a:ln>
          </p:spPr>
          <p:txBody>
            <a:bodyPr wrap="square" lIns="0" tIns="0" rIns="0" bIns="0" rtlCol="0"/>
            <a:lstStyle/>
            <a:p>
              <a:endParaRPr/>
            </a:p>
          </p:txBody>
        </p:sp>
        <p:sp>
          <p:nvSpPr>
            <p:cNvPr id="91" name="object 91"/>
            <p:cNvSpPr/>
            <p:nvPr/>
          </p:nvSpPr>
          <p:spPr>
            <a:xfrm>
              <a:off x="2696746" y="3154720"/>
              <a:ext cx="60325" cy="126364"/>
            </a:xfrm>
            <a:custGeom>
              <a:avLst/>
              <a:gdLst/>
              <a:ahLst/>
              <a:cxnLst/>
              <a:rect l="l" t="t" r="r" b="b"/>
              <a:pathLst>
                <a:path w="60325" h="126364">
                  <a:moveTo>
                    <a:pt x="8360" y="125945"/>
                  </a:moveTo>
                  <a:lnTo>
                    <a:pt x="0" y="97794"/>
                  </a:lnTo>
                  <a:lnTo>
                    <a:pt x="6896" y="64849"/>
                  </a:lnTo>
                  <a:lnTo>
                    <a:pt x="27466" y="30966"/>
                  </a:lnTo>
                  <a:lnTo>
                    <a:pt x="60125" y="0"/>
                  </a:lnTo>
                </a:path>
              </a:pathLst>
            </a:custGeom>
            <a:ln w="25400">
              <a:solidFill>
                <a:srgbClr val="000000"/>
              </a:solidFill>
            </a:ln>
          </p:spPr>
          <p:txBody>
            <a:bodyPr wrap="square" lIns="0" tIns="0" rIns="0" bIns="0" rtlCol="0"/>
            <a:lstStyle/>
            <a:p>
              <a:endParaRPr/>
            </a:p>
          </p:txBody>
        </p:sp>
        <p:sp>
          <p:nvSpPr>
            <p:cNvPr id="92" name="object 92"/>
            <p:cNvSpPr/>
            <p:nvPr/>
          </p:nvSpPr>
          <p:spPr>
            <a:xfrm>
              <a:off x="2659621" y="3210665"/>
              <a:ext cx="140335" cy="32384"/>
            </a:xfrm>
            <a:custGeom>
              <a:avLst/>
              <a:gdLst/>
              <a:ahLst/>
              <a:cxnLst/>
              <a:rect l="l" t="t" r="r" b="b"/>
              <a:pathLst>
                <a:path w="140335" h="32385">
                  <a:moveTo>
                    <a:pt x="140169" y="0"/>
                  </a:moveTo>
                  <a:lnTo>
                    <a:pt x="98442" y="23074"/>
                  </a:lnTo>
                  <a:lnTo>
                    <a:pt x="58840" y="32086"/>
                  </a:lnTo>
                  <a:lnTo>
                    <a:pt x="24536" y="27696"/>
                  </a:lnTo>
                  <a:lnTo>
                    <a:pt x="0" y="9626"/>
                  </a:lnTo>
                </a:path>
              </a:pathLst>
            </a:custGeom>
            <a:ln w="25400">
              <a:solidFill>
                <a:srgbClr val="000000"/>
              </a:solidFill>
            </a:ln>
          </p:spPr>
          <p:txBody>
            <a:bodyPr wrap="square" lIns="0" tIns="0" rIns="0" bIns="0" rtlCol="0"/>
            <a:lstStyle/>
            <a:p>
              <a:endParaRPr/>
            </a:p>
          </p:txBody>
        </p:sp>
        <p:sp>
          <p:nvSpPr>
            <p:cNvPr id="93" name="object 93"/>
            <p:cNvSpPr/>
            <p:nvPr/>
          </p:nvSpPr>
          <p:spPr>
            <a:xfrm>
              <a:off x="2754502" y="3052100"/>
              <a:ext cx="74930" cy="100330"/>
            </a:xfrm>
            <a:custGeom>
              <a:avLst/>
              <a:gdLst/>
              <a:ahLst/>
              <a:cxnLst/>
              <a:rect l="l" t="t" r="r" b="b"/>
              <a:pathLst>
                <a:path w="74930" h="100330">
                  <a:moveTo>
                    <a:pt x="72555" y="0"/>
                  </a:moveTo>
                  <a:lnTo>
                    <a:pt x="72910" y="381"/>
                  </a:lnTo>
                  <a:lnTo>
                    <a:pt x="73253" y="774"/>
                  </a:lnTo>
                  <a:lnTo>
                    <a:pt x="73558" y="1193"/>
                  </a:lnTo>
                  <a:lnTo>
                    <a:pt x="74450" y="18129"/>
                  </a:lnTo>
                  <a:lnTo>
                    <a:pt x="60910" y="42324"/>
                  </a:lnTo>
                  <a:lnTo>
                    <a:pt x="35305" y="70607"/>
                  </a:lnTo>
                  <a:lnTo>
                    <a:pt x="0" y="99809"/>
                  </a:lnTo>
                </a:path>
              </a:pathLst>
            </a:custGeom>
            <a:ln w="25400">
              <a:solidFill>
                <a:srgbClr val="000000"/>
              </a:solidFill>
            </a:ln>
          </p:spPr>
          <p:txBody>
            <a:bodyPr wrap="square" lIns="0" tIns="0" rIns="0" bIns="0" rtlCol="0"/>
            <a:lstStyle/>
            <a:p>
              <a:endParaRPr/>
            </a:p>
          </p:txBody>
        </p:sp>
        <p:sp>
          <p:nvSpPr>
            <p:cNvPr id="94" name="object 94"/>
            <p:cNvSpPr/>
            <p:nvPr/>
          </p:nvSpPr>
          <p:spPr>
            <a:xfrm>
              <a:off x="2711936" y="3046776"/>
              <a:ext cx="116839" cy="45720"/>
            </a:xfrm>
            <a:custGeom>
              <a:avLst/>
              <a:gdLst/>
              <a:ahLst/>
              <a:cxnLst/>
              <a:rect l="l" t="t" r="r" b="b"/>
              <a:pathLst>
                <a:path w="116839" h="45719">
                  <a:moveTo>
                    <a:pt x="0" y="45584"/>
                  </a:moveTo>
                  <a:lnTo>
                    <a:pt x="38680" y="21026"/>
                  </a:lnTo>
                  <a:lnTo>
                    <a:pt x="73488" y="5407"/>
                  </a:lnTo>
                  <a:lnTo>
                    <a:pt x="100676" y="0"/>
                  </a:lnTo>
                  <a:lnTo>
                    <a:pt x="116497" y="6074"/>
                  </a:lnTo>
                </a:path>
              </a:pathLst>
            </a:custGeom>
            <a:ln w="25400">
              <a:solidFill>
                <a:srgbClr val="000000"/>
              </a:solidFill>
            </a:ln>
          </p:spPr>
          <p:txBody>
            <a:bodyPr wrap="square" lIns="0" tIns="0" rIns="0" bIns="0" rtlCol="0"/>
            <a:lstStyle/>
            <a:p>
              <a:endParaRPr/>
            </a:p>
          </p:txBody>
        </p:sp>
        <p:sp>
          <p:nvSpPr>
            <p:cNvPr id="95" name="object 95"/>
            <p:cNvSpPr/>
            <p:nvPr/>
          </p:nvSpPr>
          <p:spPr>
            <a:xfrm>
              <a:off x="2650710" y="3092808"/>
              <a:ext cx="60325" cy="126364"/>
            </a:xfrm>
            <a:custGeom>
              <a:avLst/>
              <a:gdLst/>
              <a:ahLst/>
              <a:cxnLst/>
              <a:rect l="l" t="t" r="r" b="b"/>
              <a:pathLst>
                <a:path w="60325" h="126364">
                  <a:moveTo>
                    <a:pt x="8360" y="125945"/>
                  </a:moveTo>
                  <a:lnTo>
                    <a:pt x="0" y="97794"/>
                  </a:lnTo>
                  <a:lnTo>
                    <a:pt x="6896" y="64849"/>
                  </a:lnTo>
                  <a:lnTo>
                    <a:pt x="27466" y="30966"/>
                  </a:lnTo>
                  <a:lnTo>
                    <a:pt x="60125" y="0"/>
                  </a:lnTo>
                </a:path>
              </a:pathLst>
            </a:custGeom>
            <a:ln w="25400">
              <a:solidFill>
                <a:srgbClr val="000000"/>
              </a:solidFill>
            </a:ln>
          </p:spPr>
          <p:txBody>
            <a:bodyPr wrap="square" lIns="0" tIns="0" rIns="0" bIns="0" rtlCol="0"/>
            <a:lstStyle/>
            <a:p>
              <a:endParaRPr/>
            </a:p>
          </p:txBody>
        </p:sp>
        <p:sp>
          <p:nvSpPr>
            <p:cNvPr id="96" name="object 96"/>
            <p:cNvSpPr/>
            <p:nvPr/>
          </p:nvSpPr>
          <p:spPr>
            <a:xfrm>
              <a:off x="2613585" y="3148754"/>
              <a:ext cx="140335" cy="32384"/>
            </a:xfrm>
            <a:custGeom>
              <a:avLst/>
              <a:gdLst/>
              <a:ahLst/>
              <a:cxnLst/>
              <a:rect l="l" t="t" r="r" b="b"/>
              <a:pathLst>
                <a:path w="140335" h="32385">
                  <a:moveTo>
                    <a:pt x="140169" y="0"/>
                  </a:moveTo>
                  <a:lnTo>
                    <a:pt x="98442" y="23074"/>
                  </a:lnTo>
                  <a:lnTo>
                    <a:pt x="58840" y="32086"/>
                  </a:lnTo>
                  <a:lnTo>
                    <a:pt x="24536" y="27696"/>
                  </a:lnTo>
                  <a:lnTo>
                    <a:pt x="0" y="9626"/>
                  </a:lnTo>
                </a:path>
              </a:pathLst>
            </a:custGeom>
            <a:ln w="25400">
              <a:solidFill>
                <a:srgbClr val="000000"/>
              </a:solidFill>
            </a:ln>
          </p:spPr>
          <p:txBody>
            <a:bodyPr wrap="square" lIns="0" tIns="0" rIns="0" bIns="0" rtlCol="0"/>
            <a:lstStyle/>
            <a:p>
              <a:endParaRPr/>
            </a:p>
          </p:txBody>
        </p:sp>
        <p:sp>
          <p:nvSpPr>
            <p:cNvPr id="97" name="object 97"/>
            <p:cNvSpPr/>
            <p:nvPr/>
          </p:nvSpPr>
          <p:spPr>
            <a:xfrm>
              <a:off x="2998470" y="3487674"/>
              <a:ext cx="15240" cy="38100"/>
            </a:xfrm>
            <a:custGeom>
              <a:avLst/>
              <a:gdLst/>
              <a:ahLst/>
              <a:cxnLst/>
              <a:rect l="l" t="t" r="r" b="b"/>
              <a:pathLst>
                <a:path w="15239" h="38100">
                  <a:moveTo>
                    <a:pt x="0" y="0"/>
                  </a:moveTo>
                  <a:lnTo>
                    <a:pt x="15240" y="38100"/>
                  </a:lnTo>
                </a:path>
              </a:pathLst>
            </a:custGeom>
            <a:ln w="25908">
              <a:solidFill>
                <a:srgbClr val="000000"/>
              </a:solidFill>
            </a:ln>
          </p:spPr>
          <p:txBody>
            <a:bodyPr wrap="square" lIns="0" tIns="0" rIns="0" bIns="0" rtlCol="0"/>
            <a:lstStyle/>
            <a:p>
              <a:endParaRPr/>
            </a:p>
          </p:txBody>
        </p:sp>
        <p:sp>
          <p:nvSpPr>
            <p:cNvPr id="98" name="object 98"/>
            <p:cNvSpPr/>
            <p:nvPr/>
          </p:nvSpPr>
          <p:spPr>
            <a:xfrm>
              <a:off x="2506218" y="2829306"/>
              <a:ext cx="35560" cy="50800"/>
            </a:xfrm>
            <a:custGeom>
              <a:avLst/>
              <a:gdLst/>
              <a:ahLst/>
              <a:cxnLst/>
              <a:rect l="l" t="t" r="r" b="b"/>
              <a:pathLst>
                <a:path w="35560" h="50800">
                  <a:moveTo>
                    <a:pt x="0" y="0"/>
                  </a:moveTo>
                  <a:lnTo>
                    <a:pt x="35052" y="50292"/>
                  </a:lnTo>
                </a:path>
              </a:pathLst>
            </a:custGeom>
            <a:ln w="25908">
              <a:solidFill>
                <a:srgbClr val="000000"/>
              </a:solidFill>
            </a:ln>
          </p:spPr>
          <p:txBody>
            <a:bodyPr wrap="square" lIns="0" tIns="0" rIns="0" bIns="0" rtlCol="0"/>
            <a:lstStyle/>
            <a:p>
              <a:endParaRPr/>
            </a:p>
          </p:txBody>
        </p:sp>
        <p:sp>
          <p:nvSpPr>
            <p:cNvPr id="99" name="object 99"/>
            <p:cNvSpPr/>
            <p:nvPr/>
          </p:nvSpPr>
          <p:spPr>
            <a:xfrm>
              <a:off x="2041398" y="3487674"/>
              <a:ext cx="21590" cy="21590"/>
            </a:xfrm>
            <a:custGeom>
              <a:avLst/>
              <a:gdLst/>
              <a:ahLst/>
              <a:cxnLst/>
              <a:rect l="l" t="t" r="r" b="b"/>
              <a:pathLst>
                <a:path w="21589" h="21589">
                  <a:moveTo>
                    <a:pt x="21336" y="0"/>
                  </a:moveTo>
                  <a:lnTo>
                    <a:pt x="0" y="21336"/>
                  </a:lnTo>
                </a:path>
              </a:pathLst>
            </a:custGeom>
            <a:ln w="25908">
              <a:solidFill>
                <a:srgbClr val="000000"/>
              </a:solidFill>
            </a:ln>
          </p:spPr>
          <p:txBody>
            <a:bodyPr wrap="square" lIns="0" tIns="0" rIns="0" bIns="0" rtlCol="0"/>
            <a:lstStyle/>
            <a:p>
              <a:endParaRPr/>
            </a:p>
          </p:txBody>
        </p:sp>
        <p:sp>
          <p:nvSpPr>
            <p:cNvPr id="100" name="object 100"/>
            <p:cNvSpPr/>
            <p:nvPr/>
          </p:nvSpPr>
          <p:spPr>
            <a:xfrm>
              <a:off x="2315718" y="3400806"/>
              <a:ext cx="35560" cy="117475"/>
            </a:xfrm>
            <a:custGeom>
              <a:avLst/>
              <a:gdLst/>
              <a:ahLst/>
              <a:cxnLst/>
              <a:rect l="l" t="t" r="r" b="b"/>
              <a:pathLst>
                <a:path w="35560" h="117475">
                  <a:moveTo>
                    <a:pt x="0" y="117348"/>
                  </a:moveTo>
                  <a:lnTo>
                    <a:pt x="2712" y="72889"/>
                  </a:lnTo>
                  <a:lnTo>
                    <a:pt x="10145" y="36152"/>
                  </a:lnTo>
                  <a:lnTo>
                    <a:pt x="21243" y="10675"/>
                  </a:lnTo>
                  <a:lnTo>
                    <a:pt x="34950" y="0"/>
                  </a:lnTo>
                </a:path>
              </a:pathLst>
            </a:custGeom>
            <a:ln w="25908">
              <a:solidFill>
                <a:srgbClr val="000000"/>
              </a:solidFill>
            </a:ln>
          </p:spPr>
          <p:txBody>
            <a:bodyPr wrap="square" lIns="0" tIns="0" rIns="0" bIns="0" rtlCol="0"/>
            <a:lstStyle/>
            <a:p>
              <a:endParaRPr/>
            </a:p>
          </p:txBody>
        </p:sp>
        <p:sp>
          <p:nvSpPr>
            <p:cNvPr id="101" name="object 101"/>
            <p:cNvSpPr/>
            <p:nvPr/>
          </p:nvSpPr>
          <p:spPr>
            <a:xfrm>
              <a:off x="2355342" y="3400806"/>
              <a:ext cx="36830" cy="117475"/>
            </a:xfrm>
            <a:custGeom>
              <a:avLst/>
              <a:gdLst/>
              <a:ahLst/>
              <a:cxnLst/>
              <a:rect l="l" t="t" r="r" b="b"/>
              <a:pathLst>
                <a:path w="36830" h="117475">
                  <a:moveTo>
                    <a:pt x="0" y="114"/>
                  </a:moveTo>
                  <a:lnTo>
                    <a:pt x="520" y="38"/>
                  </a:lnTo>
                  <a:lnTo>
                    <a:pt x="1041" y="0"/>
                  </a:lnTo>
                  <a:lnTo>
                    <a:pt x="1549" y="0"/>
                  </a:lnTo>
                  <a:lnTo>
                    <a:pt x="15182" y="9221"/>
                  </a:lnTo>
                  <a:lnTo>
                    <a:pt x="26315" y="34370"/>
                  </a:lnTo>
                  <a:lnTo>
                    <a:pt x="33823" y="71671"/>
                  </a:lnTo>
                  <a:lnTo>
                    <a:pt x="36576" y="117348"/>
                  </a:lnTo>
                </a:path>
              </a:pathLst>
            </a:custGeom>
            <a:ln w="25908">
              <a:solidFill>
                <a:srgbClr val="000000"/>
              </a:solidFill>
            </a:ln>
          </p:spPr>
          <p:txBody>
            <a:bodyPr wrap="square" lIns="0" tIns="0" rIns="0" bIns="0" rtlCol="0"/>
            <a:lstStyle/>
            <a:p>
              <a:endParaRPr/>
            </a:p>
          </p:txBody>
        </p:sp>
        <p:sp>
          <p:nvSpPr>
            <p:cNvPr id="102" name="object 102"/>
            <p:cNvSpPr/>
            <p:nvPr/>
          </p:nvSpPr>
          <p:spPr>
            <a:xfrm>
              <a:off x="2245610" y="3555563"/>
              <a:ext cx="67310" cy="75565"/>
            </a:xfrm>
            <a:custGeom>
              <a:avLst/>
              <a:gdLst/>
              <a:ahLst/>
              <a:cxnLst/>
              <a:rect l="l" t="t" r="r" b="b"/>
              <a:pathLst>
                <a:path w="67310" h="75564">
                  <a:moveTo>
                    <a:pt x="66992" y="75361"/>
                  </a:moveTo>
                  <a:lnTo>
                    <a:pt x="45441" y="69415"/>
                  </a:lnTo>
                  <a:lnTo>
                    <a:pt x="26314" y="53997"/>
                  </a:lnTo>
                  <a:lnTo>
                    <a:pt x="10778" y="30420"/>
                  </a:lnTo>
                  <a:lnTo>
                    <a:pt x="0" y="0"/>
                  </a:lnTo>
                </a:path>
              </a:pathLst>
            </a:custGeom>
            <a:ln w="25908">
              <a:solidFill>
                <a:srgbClr val="000000"/>
              </a:solidFill>
            </a:ln>
          </p:spPr>
          <p:txBody>
            <a:bodyPr wrap="square" lIns="0" tIns="0" rIns="0" bIns="0" rtlCol="0"/>
            <a:lstStyle/>
            <a:p>
              <a:endParaRPr/>
            </a:p>
          </p:txBody>
        </p:sp>
        <p:sp>
          <p:nvSpPr>
            <p:cNvPr id="103" name="object 103"/>
            <p:cNvSpPr/>
            <p:nvPr/>
          </p:nvSpPr>
          <p:spPr>
            <a:xfrm>
              <a:off x="2314194" y="3513582"/>
              <a:ext cx="74930" cy="117475"/>
            </a:xfrm>
            <a:custGeom>
              <a:avLst/>
              <a:gdLst/>
              <a:ahLst/>
              <a:cxnLst/>
              <a:rect l="l" t="t" r="r" b="b"/>
              <a:pathLst>
                <a:path w="74930" h="117475">
                  <a:moveTo>
                    <a:pt x="74675" y="0"/>
                  </a:moveTo>
                  <a:lnTo>
                    <a:pt x="68806" y="45676"/>
                  </a:lnTo>
                  <a:lnTo>
                    <a:pt x="52801" y="82977"/>
                  </a:lnTo>
                  <a:lnTo>
                    <a:pt x="29064" y="108126"/>
                  </a:lnTo>
                  <a:lnTo>
                    <a:pt x="0" y="117348"/>
                  </a:lnTo>
                </a:path>
              </a:pathLst>
            </a:custGeom>
            <a:ln w="25908">
              <a:solidFill>
                <a:srgbClr val="000000"/>
              </a:solidFill>
            </a:ln>
          </p:spPr>
          <p:txBody>
            <a:bodyPr wrap="square" lIns="0" tIns="0" rIns="0" bIns="0" rtlCol="0"/>
            <a:lstStyle/>
            <a:p>
              <a:endParaRPr/>
            </a:p>
          </p:txBody>
        </p:sp>
        <p:sp>
          <p:nvSpPr>
            <p:cNvPr id="104" name="object 104"/>
            <p:cNvSpPr/>
            <p:nvPr/>
          </p:nvSpPr>
          <p:spPr>
            <a:xfrm>
              <a:off x="2317242" y="3513582"/>
              <a:ext cx="74930" cy="117475"/>
            </a:xfrm>
            <a:custGeom>
              <a:avLst/>
              <a:gdLst/>
              <a:ahLst/>
              <a:cxnLst/>
              <a:rect l="l" t="t" r="r" b="b"/>
              <a:pathLst>
                <a:path w="74930" h="117475">
                  <a:moveTo>
                    <a:pt x="74675" y="117347"/>
                  </a:moveTo>
                  <a:lnTo>
                    <a:pt x="45605" y="108126"/>
                  </a:lnTo>
                  <a:lnTo>
                    <a:pt x="21869" y="82977"/>
                  </a:lnTo>
                  <a:lnTo>
                    <a:pt x="5867" y="45676"/>
                  </a:lnTo>
                  <a:lnTo>
                    <a:pt x="0" y="0"/>
                  </a:lnTo>
                </a:path>
              </a:pathLst>
            </a:custGeom>
            <a:ln w="25908">
              <a:solidFill>
                <a:srgbClr val="000000"/>
              </a:solidFill>
            </a:ln>
          </p:spPr>
          <p:txBody>
            <a:bodyPr wrap="square" lIns="0" tIns="0" rIns="0" bIns="0" rtlCol="0"/>
            <a:lstStyle/>
            <a:p>
              <a:endParaRPr/>
            </a:p>
          </p:txBody>
        </p:sp>
        <p:sp>
          <p:nvSpPr>
            <p:cNvPr id="105" name="object 105"/>
            <p:cNvSpPr/>
            <p:nvPr/>
          </p:nvSpPr>
          <p:spPr>
            <a:xfrm>
              <a:off x="2393440" y="3402328"/>
              <a:ext cx="33655" cy="116205"/>
            </a:xfrm>
            <a:custGeom>
              <a:avLst/>
              <a:gdLst/>
              <a:ahLst/>
              <a:cxnLst/>
              <a:rect l="l" t="t" r="r" b="b"/>
              <a:pathLst>
                <a:path w="33655" h="116204">
                  <a:moveTo>
                    <a:pt x="0" y="115798"/>
                  </a:moveTo>
                  <a:lnTo>
                    <a:pt x="2727" y="71826"/>
                  </a:lnTo>
                  <a:lnTo>
                    <a:pt x="9883" y="35582"/>
                  </a:lnTo>
                  <a:lnTo>
                    <a:pt x="20473" y="10496"/>
                  </a:lnTo>
                  <a:lnTo>
                    <a:pt x="33502" y="0"/>
                  </a:lnTo>
                </a:path>
              </a:pathLst>
            </a:custGeom>
            <a:ln w="25908">
              <a:solidFill>
                <a:srgbClr val="000000"/>
              </a:solidFill>
            </a:ln>
          </p:spPr>
          <p:txBody>
            <a:bodyPr wrap="square" lIns="0" tIns="0" rIns="0" bIns="0" rtlCol="0"/>
            <a:lstStyle/>
            <a:p>
              <a:endParaRPr/>
            </a:p>
          </p:txBody>
        </p:sp>
        <p:sp>
          <p:nvSpPr>
            <p:cNvPr id="106" name="object 106"/>
            <p:cNvSpPr/>
            <p:nvPr/>
          </p:nvSpPr>
          <p:spPr>
            <a:xfrm>
              <a:off x="2434590" y="3402330"/>
              <a:ext cx="36830" cy="117475"/>
            </a:xfrm>
            <a:custGeom>
              <a:avLst/>
              <a:gdLst/>
              <a:ahLst/>
              <a:cxnLst/>
              <a:rect l="l" t="t" r="r" b="b"/>
              <a:pathLst>
                <a:path w="36830" h="117475">
                  <a:moveTo>
                    <a:pt x="0" y="114"/>
                  </a:moveTo>
                  <a:lnTo>
                    <a:pt x="520" y="38"/>
                  </a:lnTo>
                  <a:lnTo>
                    <a:pt x="1041" y="0"/>
                  </a:lnTo>
                  <a:lnTo>
                    <a:pt x="1549" y="0"/>
                  </a:lnTo>
                  <a:lnTo>
                    <a:pt x="15182" y="9221"/>
                  </a:lnTo>
                  <a:lnTo>
                    <a:pt x="26315" y="34370"/>
                  </a:lnTo>
                  <a:lnTo>
                    <a:pt x="33823" y="71671"/>
                  </a:lnTo>
                  <a:lnTo>
                    <a:pt x="36576" y="117348"/>
                  </a:lnTo>
                </a:path>
              </a:pathLst>
            </a:custGeom>
            <a:ln w="25908">
              <a:solidFill>
                <a:srgbClr val="000000"/>
              </a:solidFill>
            </a:ln>
          </p:spPr>
          <p:txBody>
            <a:bodyPr wrap="square" lIns="0" tIns="0" rIns="0" bIns="0" rtlCol="0"/>
            <a:lstStyle/>
            <a:p>
              <a:endParaRPr/>
            </a:p>
          </p:txBody>
        </p:sp>
        <p:sp>
          <p:nvSpPr>
            <p:cNvPr id="107" name="object 107"/>
            <p:cNvSpPr/>
            <p:nvPr/>
          </p:nvSpPr>
          <p:spPr>
            <a:xfrm>
              <a:off x="2391924" y="3513577"/>
              <a:ext cx="74930" cy="120650"/>
            </a:xfrm>
            <a:custGeom>
              <a:avLst/>
              <a:gdLst/>
              <a:ahLst/>
              <a:cxnLst/>
              <a:rect l="l" t="t" r="r" b="b"/>
              <a:pathLst>
                <a:path w="74930" h="120650">
                  <a:moveTo>
                    <a:pt x="74663" y="0"/>
                  </a:moveTo>
                  <a:lnTo>
                    <a:pt x="74663" y="533"/>
                  </a:lnTo>
                  <a:lnTo>
                    <a:pt x="74675" y="1066"/>
                  </a:lnTo>
                  <a:lnTo>
                    <a:pt x="74675" y="1600"/>
                  </a:lnTo>
                  <a:lnTo>
                    <a:pt x="68806" y="47840"/>
                  </a:lnTo>
                  <a:lnTo>
                    <a:pt x="52801" y="85601"/>
                  </a:lnTo>
                  <a:lnTo>
                    <a:pt x="29064" y="111060"/>
                  </a:lnTo>
                  <a:lnTo>
                    <a:pt x="0" y="120396"/>
                  </a:lnTo>
                </a:path>
              </a:pathLst>
            </a:custGeom>
            <a:ln w="25908">
              <a:solidFill>
                <a:srgbClr val="000000"/>
              </a:solidFill>
            </a:ln>
          </p:spPr>
          <p:txBody>
            <a:bodyPr wrap="square" lIns="0" tIns="0" rIns="0" bIns="0" rtlCol="0"/>
            <a:lstStyle/>
            <a:p>
              <a:endParaRPr/>
            </a:p>
          </p:txBody>
        </p:sp>
        <p:sp>
          <p:nvSpPr>
            <p:cNvPr id="108" name="object 108"/>
            <p:cNvSpPr/>
            <p:nvPr/>
          </p:nvSpPr>
          <p:spPr>
            <a:xfrm>
              <a:off x="2394966" y="3512058"/>
              <a:ext cx="74930" cy="120650"/>
            </a:xfrm>
            <a:custGeom>
              <a:avLst/>
              <a:gdLst/>
              <a:ahLst/>
              <a:cxnLst/>
              <a:rect l="l" t="t" r="r" b="b"/>
              <a:pathLst>
                <a:path w="74930" h="120650">
                  <a:moveTo>
                    <a:pt x="74675" y="120395"/>
                  </a:moveTo>
                  <a:lnTo>
                    <a:pt x="45605" y="111060"/>
                  </a:lnTo>
                  <a:lnTo>
                    <a:pt x="21869" y="85601"/>
                  </a:lnTo>
                  <a:lnTo>
                    <a:pt x="5867" y="47840"/>
                  </a:lnTo>
                  <a:lnTo>
                    <a:pt x="0" y="1600"/>
                  </a:lnTo>
                  <a:lnTo>
                    <a:pt x="0" y="1066"/>
                  </a:lnTo>
                  <a:lnTo>
                    <a:pt x="0" y="533"/>
                  </a:lnTo>
                  <a:lnTo>
                    <a:pt x="0" y="0"/>
                  </a:lnTo>
                </a:path>
              </a:pathLst>
            </a:custGeom>
            <a:ln w="25908">
              <a:solidFill>
                <a:srgbClr val="000000"/>
              </a:solidFill>
            </a:ln>
          </p:spPr>
          <p:txBody>
            <a:bodyPr wrap="square" lIns="0" tIns="0" rIns="0" bIns="0" rtlCol="0"/>
            <a:lstStyle/>
            <a:p>
              <a:endParaRPr/>
            </a:p>
          </p:txBody>
        </p:sp>
        <p:sp>
          <p:nvSpPr>
            <p:cNvPr id="109" name="object 109"/>
            <p:cNvSpPr/>
            <p:nvPr/>
          </p:nvSpPr>
          <p:spPr>
            <a:xfrm>
              <a:off x="2132832" y="3518154"/>
              <a:ext cx="117475" cy="38100"/>
            </a:xfrm>
            <a:custGeom>
              <a:avLst/>
              <a:gdLst/>
              <a:ahLst/>
              <a:cxnLst/>
              <a:rect l="l" t="t" r="r" b="b"/>
              <a:pathLst>
                <a:path w="117475" h="38100">
                  <a:moveTo>
                    <a:pt x="0" y="0"/>
                  </a:moveTo>
                  <a:lnTo>
                    <a:pt x="44554" y="2953"/>
                  </a:lnTo>
                  <a:lnTo>
                    <a:pt x="81338" y="11042"/>
                  </a:lnTo>
                  <a:lnTo>
                    <a:pt x="106790" y="23113"/>
                  </a:lnTo>
                  <a:lnTo>
                    <a:pt x="117348" y="38011"/>
                  </a:lnTo>
                </a:path>
              </a:pathLst>
            </a:custGeom>
            <a:ln w="25907">
              <a:solidFill>
                <a:srgbClr val="000000"/>
              </a:solidFill>
            </a:ln>
          </p:spPr>
          <p:txBody>
            <a:bodyPr wrap="square" lIns="0" tIns="0" rIns="0" bIns="0" rtlCol="0"/>
            <a:lstStyle/>
            <a:p>
              <a:endParaRPr/>
            </a:p>
          </p:txBody>
        </p:sp>
        <p:sp>
          <p:nvSpPr>
            <p:cNvPr id="110" name="object 110"/>
            <p:cNvSpPr/>
            <p:nvPr/>
          </p:nvSpPr>
          <p:spPr>
            <a:xfrm>
              <a:off x="2631186" y="3400806"/>
              <a:ext cx="35560" cy="117475"/>
            </a:xfrm>
            <a:custGeom>
              <a:avLst/>
              <a:gdLst/>
              <a:ahLst/>
              <a:cxnLst/>
              <a:rect l="l" t="t" r="r" b="b"/>
              <a:pathLst>
                <a:path w="35560" h="117475">
                  <a:moveTo>
                    <a:pt x="0" y="117348"/>
                  </a:moveTo>
                  <a:lnTo>
                    <a:pt x="2714" y="72864"/>
                  </a:lnTo>
                  <a:lnTo>
                    <a:pt x="10155" y="36114"/>
                  </a:lnTo>
                  <a:lnTo>
                    <a:pt x="21265" y="10643"/>
                  </a:lnTo>
                  <a:lnTo>
                    <a:pt x="34988" y="0"/>
                  </a:lnTo>
                </a:path>
              </a:pathLst>
            </a:custGeom>
            <a:ln w="25908">
              <a:solidFill>
                <a:srgbClr val="000000"/>
              </a:solidFill>
            </a:ln>
          </p:spPr>
          <p:txBody>
            <a:bodyPr wrap="square" lIns="0" tIns="0" rIns="0" bIns="0" rtlCol="0"/>
            <a:lstStyle/>
            <a:p>
              <a:endParaRPr/>
            </a:p>
          </p:txBody>
        </p:sp>
        <p:sp>
          <p:nvSpPr>
            <p:cNvPr id="111" name="object 111"/>
            <p:cNvSpPr/>
            <p:nvPr/>
          </p:nvSpPr>
          <p:spPr>
            <a:xfrm>
              <a:off x="2669284" y="3399282"/>
              <a:ext cx="36830" cy="117475"/>
            </a:xfrm>
            <a:custGeom>
              <a:avLst/>
              <a:gdLst/>
              <a:ahLst/>
              <a:cxnLst/>
              <a:rect l="l" t="t" r="r" b="b"/>
              <a:pathLst>
                <a:path w="36830" h="117475">
                  <a:moveTo>
                    <a:pt x="0" y="0"/>
                  </a:moveTo>
                  <a:lnTo>
                    <a:pt x="14121" y="9179"/>
                  </a:lnTo>
                  <a:lnTo>
                    <a:pt x="25693" y="34251"/>
                  </a:lnTo>
                  <a:lnTo>
                    <a:pt x="33563" y="71516"/>
                  </a:lnTo>
                  <a:lnTo>
                    <a:pt x="36576" y="117271"/>
                  </a:lnTo>
                </a:path>
              </a:pathLst>
            </a:custGeom>
            <a:ln w="25908">
              <a:solidFill>
                <a:srgbClr val="000000"/>
              </a:solidFill>
            </a:ln>
          </p:spPr>
          <p:txBody>
            <a:bodyPr wrap="square" lIns="0" tIns="0" rIns="0" bIns="0" rtlCol="0"/>
            <a:lstStyle/>
            <a:p>
              <a:endParaRPr/>
            </a:p>
          </p:txBody>
        </p:sp>
        <p:sp>
          <p:nvSpPr>
            <p:cNvPr id="112" name="object 112"/>
            <p:cNvSpPr/>
            <p:nvPr/>
          </p:nvSpPr>
          <p:spPr>
            <a:xfrm>
              <a:off x="2632710" y="3512058"/>
              <a:ext cx="74930" cy="117475"/>
            </a:xfrm>
            <a:custGeom>
              <a:avLst/>
              <a:gdLst/>
              <a:ahLst/>
              <a:cxnLst/>
              <a:rect l="l" t="t" r="r" b="b"/>
              <a:pathLst>
                <a:path w="74930" h="117475">
                  <a:moveTo>
                    <a:pt x="74675" y="0"/>
                  </a:moveTo>
                  <a:lnTo>
                    <a:pt x="68931" y="45676"/>
                  </a:lnTo>
                  <a:lnTo>
                    <a:pt x="53265" y="82977"/>
                  </a:lnTo>
                  <a:lnTo>
                    <a:pt x="30029" y="108126"/>
                  </a:lnTo>
                  <a:lnTo>
                    <a:pt x="1574" y="117348"/>
                  </a:lnTo>
                  <a:lnTo>
                    <a:pt x="1041" y="117348"/>
                  </a:lnTo>
                  <a:lnTo>
                    <a:pt x="520" y="117335"/>
                  </a:lnTo>
                  <a:lnTo>
                    <a:pt x="0" y="117322"/>
                  </a:lnTo>
                </a:path>
              </a:pathLst>
            </a:custGeom>
            <a:ln w="25908">
              <a:solidFill>
                <a:srgbClr val="000000"/>
              </a:solidFill>
            </a:ln>
          </p:spPr>
          <p:txBody>
            <a:bodyPr wrap="square" lIns="0" tIns="0" rIns="0" bIns="0" rtlCol="0"/>
            <a:lstStyle/>
            <a:p>
              <a:endParaRPr/>
            </a:p>
          </p:txBody>
        </p:sp>
        <p:sp>
          <p:nvSpPr>
            <p:cNvPr id="113" name="object 113"/>
            <p:cNvSpPr/>
            <p:nvPr/>
          </p:nvSpPr>
          <p:spPr>
            <a:xfrm>
              <a:off x="2710434" y="3399285"/>
              <a:ext cx="32384" cy="76835"/>
            </a:xfrm>
            <a:custGeom>
              <a:avLst/>
              <a:gdLst/>
              <a:ahLst/>
              <a:cxnLst/>
              <a:rect l="l" t="t" r="r" b="b"/>
              <a:pathLst>
                <a:path w="32385" h="76835">
                  <a:moveTo>
                    <a:pt x="0" y="76276"/>
                  </a:moveTo>
                  <a:lnTo>
                    <a:pt x="5088" y="46023"/>
                  </a:lnTo>
                  <a:lnTo>
                    <a:pt x="12469" y="22364"/>
                  </a:lnTo>
                  <a:lnTo>
                    <a:pt x="21600" y="6592"/>
                  </a:lnTo>
                  <a:lnTo>
                    <a:pt x="31940" y="0"/>
                  </a:lnTo>
                </a:path>
              </a:pathLst>
            </a:custGeom>
            <a:ln w="25907">
              <a:solidFill>
                <a:srgbClr val="000000"/>
              </a:solidFill>
            </a:ln>
          </p:spPr>
          <p:txBody>
            <a:bodyPr wrap="square" lIns="0" tIns="0" rIns="0" bIns="0" rtlCol="0"/>
            <a:lstStyle/>
            <a:p>
              <a:endParaRPr/>
            </a:p>
          </p:txBody>
        </p:sp>
        <p:sp>
          <p:nvSpPr>
            <p:cNvPr id="114" name="object 114"/>
            <p:cNvSpPr/>
            <p:nvPr/>
          </p:nvSpPr>
          <p:spPr>
            <a:xfrm>
              <a:off x="2748532" y="3400806"/>
              <a:ext cx="36830" cy="117475"/>
            </a:xfrm>
            <a:custGeom>
              <a:avLst/>
              <a:gdLst/>
              <a:ahLst/>
              <a:cxnLst/>
              <a:rect l="l" t="t" r="r" b="b"/>
              <a:pathLst>
                <a:path w="36830" h="117475">
                  <a:moveTo>
                    <a:pt x="0" y="0"/>
                  </a:moveTo>
                  <a:lnTo>
                    <a:pt x="14239" y="9221"/>
                  </a:lnTo>
                  <a:lnTo>
                    <a:pt x="25865" y="34370"/>
                  </a:lnTo>
                  <a:lnTo>
                    <a:pt x="33702" y="71671"/>
                  </a:lnTo>
                  <a:lnTo>
                    <a:pt x="36576" y="117348"/>
                  </a:lnTo>
                </a:path>
              </a:pathLst>
            </a:custGeom>
            <a:ln w="25908">
              <a:solidFill>
                <a:srgbClr val="000000"/>
              </a:solidFill>
            </a:ln>
          </p:spPr>
          <p:txBody>
            <a:bodyPr wrap="square" lIns="0" tIns="0" rIns="0" bIns="0" rtlCol="0"/>
            <a:lstStyle/>
            <a:p>
              <a:endParaRPr/>
            </a:p>
          </p:txBody>
        </p:sp>
        <p:sp>
          <p:nvSpPr>
            <p:cNvPr id="115" name="object 115"/>
            <p:cNvSpPr/>
            <p:nvPr/>
          </p:nvSpPr>
          <p:spPr>
            <a:xfrm>
              <a:off x="2634239" y="3512058"/>
              <a:ext cx="73660" cy="117475"/>
            </a:xfrm>
            <a:custGeom>
              <a:avLst/>
              <a:gdLst/>
              <a:ahLst/>
              <a:cxnLst/>
              <a:rect l="l" t="t" r="r" b="b"/>
              <a:pathLst>
                <a:path w="73660" h="117475">
                  <a:moveTo>
                    <a:pt x="73063" y="117347"/>
                  </a:moveTo>
                  <a:lnTo>
                    <a:pt x="44518" y="107411"/>
                  </a:lnTo>
                  <a:lnTo>
                    <a:pt x="21305" y="82100"/>
                  </a:lnTo>
                  <a:lnTo>
                    <a:pt x="5706" y="45076"/>
                  </a:lnTo>
                  <a:lnTo>
                    <a:pt x="0" y="0"/>
                  </a:lnTo>
                </a:path>
              </a:pathLst>
            </a:custGeom>
            <a:ln w="25908">
              <a:solidFill>
                <a:srgbClr val="000000"/>
              </a:solidFill>
            </a:ln>
          </p:spPr>
          <p:txBody>
            <a:bodyPr wrap="square" lIns="0" tIns="0" rIns="0" bIns="0" rtlCol="0"/>
            <a:lstStyle/>
            <a:p>
              <a:endParaRPr/>
            </a:p>
          </p:txBody>
        </p:sp>
        <p:sp>
          <p:nvSpPr>
            <p:cNvPr id="116" name="object 116"/>
            <p:cNvSpPr/>
            <p:nvPr/>
          </p:nvSpPr>
          <p:spPr>
            <a:xfrm>
              <a:off x="2705864" y="3513582"/>
              <a:ext cx="76200" cy="119380"/>
            </a:xfrm>
            <a:custGeom>
              <a:avLst/>
              <a:gdLst/>
              <a:ahLst/>
              <a:cxnLst/>
              <a:rect l="l" t="t" r="r" b="b"/>
              <a:pathLst>
                <a:path w="76200" h="119379">
                  <a:moveTo>
                    <a:pt x="76187" y="0"/>
                  </a:moveTo>
                  <a:lnTo>
                    <a:pt x="76199" y="533"/>
                  </a:lnTo>
                  <a:lnTo>
                    <a:pt x="76199" y="1066"/>
                  </a:lnTo>
                  <a:lnTo>
                    <a:pt x="76199" y="1612"/>
                  </a:lnTo>
                  <a:lnTo>
                    <a:pt x="70337" y="47254"/>
                  </a:lnTo>
                  <a:lnTo>
                    <a:pt x="54351" y="84526"/>
                  </a:lnTo>
                  <a:lnTo>
                    <a:pt x="30642" y="109656"/>
                  </a:lnTo>
                  <a:lnTo>
                    <a:pt x="1612" y="118872"/>
                  </a:lnTo>
                  <a:lnTo>
                    <a:pt x="1066" y="118872"/>
                  </a:lnTo>
                  <a:lnTo>
                    <a:pt x="533" y="118859"/>
                  </a:lnTo>
                  <a:lnTo>
                    <a:pt x="0" y="118833"/>
                  </a:lnTo>
                </a:path>
              </a:pathLst>
            </a:custGeom>
            <a:ln w="25908">
              <a:solidFill>
                <a:srgbClr val="000000"/>
              </a:solidFill>
            </a:ln>
          </p:spPr>
          <p:txBody>
            <a:bodyPr wrap="square" lIns="0" tIns="0" rIns="0" bIns="0" rtlCol="0"/>
            <a:lstStyle/>
            <a:p>
              <a:endParaRPr/>
            </a:p>
          </p:txBody>
        </p:sp>
        <p:sp>
          <p:nvSpPr>
            <p:cNvPr id="117" name="object 117"/>
            <p:cNvSpPr/>
            <p:nvPr/>
          </p:nvSpPr>
          <p:spPr>
            <a:xfrm>
              <a:off x="2708906" y="3481575"/>
              <a:ext cx="117475" cy="44450"/>
            </a:xfrm>
            <a:custGeom>
              <a:avLst/>
              <a:gdLst/>
              <a:ahLst/>
              <a:cxnLst/>
              <a:rect l="l" t="t" r="r" b="b"/>
              <a:pathLst>
                <a:path w="117475" h="44450">
                  <a:moveTo>
                    <a:pt x="117246" y="44196"/>
                  </a:moveTo>
                  <a:lnTo>
                    <a:pt x="71500" y="41198"/>
                  </a:lnTo>
                  <a:lnTo>
                    <a:pt x="34243" y="33374"/>
                  </a:lnTo>
                  <a:lnTo>
                    <a:pt x="9177" y="21869"/>
                  </a:lnTo>
                  <a:lnTo>
                    <a:pt x="0" y="7835"/>
                  </a:lnTo>
                  <a:lnTo>
                    <a:pt x="0" y="5207"/>
                  </a:lnTo>
                  <a:lnTo>
                    <a:pt x="939" y="2578"/>
                  </a:lnTo>
                  <a:lnTo>
                    <a:pt x="2793" y="0"/>
                  </a:lnTo>
                </a:path>
              </a:pathLst>
            </a:custGeom>
            <a:ln w="25908">
              <a:solidFill>
                <a:srgbClr val="000000"/>
              </a:solidFill>
            </a:ln>
          </p:spPr>
          <p:txBody>
            <a:bodyPr wrap="square" lIns="0" tIns="0" rIns="0" bIns="0" rtlCol="0"/>
            <a:lstStyle/>
            <a:p>
              <a:endParaRPr/>
            </a:p>
          </p:txBody>
        </p:sp>
        <p:sp>
          <p:nvSpPr>
            <p:cNvPr id="118" name="object 118"/>
            <p:cNvSpPr/>
            <p:nvPr/>
          </p:nvSpPr>
          <p:spPr>
            <a:xfrm>
              <a:off x="2829306" y="3519678"/>
              <a:ext cx="90170" cy="0"/>
            </a:xfrm>
            <a:custGeom>
              <a:avLst/>
              <a:gdLst/>
              <a:ahLst/>
              <a:cxnLst/>
              <a:rect l="l" t="t" r="r" b="b"/>
              <a:pathLst>
                <a:path w="90169">
                  <a:moveTo>
                    <a:pt x="89916" y="0"/>
                  </a:moveTo>
                  <a:lnTo>
                    <a:pt x="0" y="0"/>
                  </a:lnTo>
                </a:path>
              </a:pathLst>
            </a:custGeom>
            <a:ln w="25908">
              <a:solidFill>
                <a:srgbClr val="000000"/>
              </a:solidFill>
            </a:ln>
          </p:spPr>
          <p:txBody>
            <a:bodyPr wrap="square" lIns="0" tIns="0" rIns="0" bIns="0" rtlCol="0"/>
            <a:lstStyle/>
            <a:p>
              <a:endParaRPr/>
            </a:p>
          </p:txBody>
        </p:sp>
        <p:sp>
          <p:nvSpPr>
            <p:cNvPr id="119" name="object 119"/>
            <p:cNvSpPr/>
            <p:nvPr/>
          </p:nvSpPr>
          <p:spPr>
            <a:xfrm>
              <a:off x="2474212" y="3403857"/>
              <a:ext cx="33655" cy="114300"/>
            </a:xfrm>
            <a:custGeom>
              <a:avLst/>
              <a:gdLst/>
              <a:ahLst/>
              <a:cxnLst/>
              <a:rect l="l" t="t" r="r" b="b"/>
              <a:pathLst>
                <a:path w="33655" h="114300">
                  <a:moveTo>
                    <a:pt x="0" y="114274"/>
                  </a:moveTo>
                  <a:lnTo>
                    <a:pt x="2732" y="70883"/>
                  </a:lnTo>
                  <a:lnTo>
                    <a:pt x="9888" y="35115"/>
                  </a:lnTo>
                  <a:lnTo>
                    <a:pt x="20475" y="10358"/>
                  </a:lnTo>
                  <a:lnTo>
                    <a:pt x="33502" y="0"/>
                  </a:lnTo>
                </a:path>
              </a:pathLst>
            </a:custGeom>
            <a:ln w="25908">
              <a:solidFill>
                <a:srgbClr val="000000"/>
              </a:solidFill>
            </a:ln>
          </p:spPr>
          <p:txBody>
            <a:bodyPr wrap="square" lIns="0" tIns="0" rIns="0" bIns="0" rtlCol="0"/>
            <a:lstStyle/>
            <a:p>
              <a:endParaRPr/>
            </a:p>
          </p:txBody>
        </p:sp>
        <p:sp>
          <p:nvSpPr>
            <p:cNvPr id="120" name="object 120"/>
            <p:cNvSpPr/>
            <p:nvPr/>
          </p:nvSpPr>
          <p:spPr>
            <a:xfrm>
              <a:off x="2513838" y="3400806"/>
              <a:ext cx="36830" cy="117475"/>
            </a:xfrm>
            <a:custGeom>
              <a:avLst/>
              <a:gdLst/>
              <a:ahLst/>
              <a:cxnLst/>
              <a:rect l="l" t="t" r="r" b="b"/>
              <a:pathLst>
                <a:path w="36830" h="117475">
                  <a:moveTo>
                    <a:pt x="0" y="114"/>
                  </a:moveTo>
                  <a:lnTo>
                    <a:pt x="520" y="38"/>
                  </a:lnTo>
                  <a:lnTo>
                    <a:pt x="1041" y="0"/>
                  </a:lnTo>
                  <a:lnTo>
                    <a:pt x="1549" y="0"/>
                  </a:lnTo>
                  <a:lnTo>
                    <a:pt x="15182" y="9221"/>
                  </a:lnTo>
                  <a:lnTo>
                    <a:pt x="26315" y="34370"/>
                  </a:lnTo>
                  <a:lnTo>
                    <a:pt x="33823" y="71671"/>
                  </a:lnTo>
                  <a:lnTo>
                    <a:pt x="36576" y="117348"/>
                  </a:lnTo>
                </a:path>
              </a:pathLst>
            </a:custGeom>
            <a:ln w="25908">
              <a:solidFill>
                <a:srgbClr val="000000"/>
              </a:solidFill>
            </a:ln>
          </p:spPr>
          <p:txBody>
            <a:bodyPr wrap="square" lIns="0" tIns="0" rIns="0" bIns="0" rtlCol="0"/>
            <a:lstStyle/>
            <a:p>
              <a:endParaRPr/>
            </a:p>
          </p:txBody>
        </p:sp>
        <p:sp>
          <p:nvSpPr>
            <p:cNvPr id="121" name="object 121"/>
            <p:cNvSpPr/>
            <p:nvPr/>
          </p:nvSpPr>
          <p:spPr>
            <a:xfrm>
              <a:off x="2474214" y="3512058"/>
              <a:ext cx="74930" cy="117475"/>
            </a:xfrm>
            <a:custGeom>
              <a:avLst/>
              <a:gdLst/>
              <a:ahLst/>
              <a:cxnLst/>
              <a:rect l="l" t="t" r="r" b="b"/>
              <a:pathLst>
                <a:path w="74930" h="117475">
                  <a:moveTo>
                    <a:pt x="74675" y="0"/>
                  </a:moveTo>
                  <a:lnTo>
                    <a:pt x="68931" y="45676"/>
                  </a:lnTo>
                  <a:lnTo>
                    <a:pt x="53265" y="82977"/>
                  </a:lnTo>
                  <a:lnTo>
                    <a:pt x="30029" y="108126"/>
                  </a:lnTo>
                  <a:lnTo>
                    <a:pt x="1574" y="117348"/>
                  </a:lnTo>
                  <a:lnTo>
                    <a:pt x="1041" y="117348"/>
                  </a:lnTo>
                  <a:lnTo>
                    <a:pt x="520" y="117335"/>
                  </a:lnTo>
                  <a:lnTo>
                    <a:pt x="0" y="117322"/>
                  </a:lnTo>
                </a:path>
              </a:pathLst>
            </a:custGeom>
            <a:ln w="25908">
              <a:solidFill>
                <a:srgbClr val="000000"/>
              </a:solidFill>
            </a:ln>
          </p:spPr>
          <p:txBody>
            <a:bodyPr wrap="square" lIns="0" tIns="0" rIns="0" bIns="0" rtlCol="0"/>
            <a:lstStyle/>
            <a:p>
              <a:endParaRPr/>
            </a:p>
          </p:txBody>
        </p:sp>
        <p:sp>
          <p:nvSpPr>
            <p:cNvPr id="122" name="object 122"/>
            <p:cNvSpPr/>
            <p:nvPr/>
          </p:nvSpPr>
          <p:spPr>
            <a:xfrm>
              <a:off x="2475743" y="3512058"/>
              <a:ext cx="73660" cy="117475"/>
            </a:xfrm>
            <a:custGeom>
              <a:avLst/>
              <a:gdLst/>
              <a:ahLst/>
              <a:cxnLst/>
              <a:rect l="l" t="t" r="r" b="b"/>
              <a:pathLst>
                <a:path w="73660" h="117475">
                  <a:moveTo>
                    <a:pt x="73063" y="117347"/>
                  </a:moveTo>
                  <a:lnTo>
                    <a:pt x="44518" y="107411"/>
                  </a:lnTo>
                  <a:lnTo>
                    <a:pt x="21305" y="82100"/>
                  </a:lnTo>
                  <a:lnTo>
                    <a:pt x="5706" y="45076"/>
                  </a:lnTo>
                  <a:lnTo>
                    <a:pt x="0" y="0"/>
                  </a:lnTo>
                </a:path>
              </a:pathLst>
            </a:custGeom>
            <a:ln w="25908">
              <a:solidFill>
                <a:srgbClr val="000000"/>
              </a:solidFill>
            </a:ln>
          </p:spPr>
          <p:txBody>
            <a:bodyPr wrap="square" lIns="0" tIns="0" rIns="0" bIns="0" rtlCol="0"/>
            <a:lstStyle/>
            <a:p>
              <a:endParaRPr/>
            </a:p>
          </p:txBody>
        </p:sp>
        <p:sp>
          <p:nvSpPr>
            <p:cNvPr id="123" name="object 123"/>
            <p:cNvSpPr/>
            <p:nvPr/>
          </p:nvSpPr>
          <p:spPr>
            <a:xfrm>
              <a:off x="2553462" y="3400806"/>
              <a:ext cx="35560" cy="117475"/>
            </a:xfrm>
            <a:custGeom>
              <a:avLst/>
              <a:gdLst/>
              <a:ahLst/>
              <a:cxnLst/>
              <a:rect l="l" t="t" r="r" b="b"/>
              <a:pathLst>
                <a:path w="35560" h="117475">
                  <a:moveTo>
                    <a:pt x="0" y="117348"/>
                  </a:moveTo>
                  <a:lnTo>
                    <a:pt x="2714" y="72864"/>
                  </a:lnTo>
                  <a:lnTo>
                    <a:pt x="10155" y="36114"/>
                  </a:lnTo>
                  <a:lnTo>
                    <a:pt x="21265" y="10643"/>
                  </a:lnTo>
                  <a:lnTo>
                    <a:pt x="34988" y="0"/>
                  </a:lnTo>
                </a:path>
              </a:pathLst>
            </a:custGeom>
            <a:ln w="25908">
              <a:solidFill>
                <a:srgbClr val="000000"/>
              </a:solidFill>
            </a:ln>
          </p:spPr>
          <p:txBody>
            <a:bodyPr wrap="square" lIns="0" tIns="0" rIns="0" bIns="0" rtlCol="0"/>
            <a:lstStyle/>
            <a:p>
              <a:endParaRPr/>
            </a:p>
          </p:txBody>
        </p:sp>
        <p:sp>
          <p:nvSpPr>
            <p:cNvPr id="124" name="object 124"/>
            <p:cNvSpPr/>
            <p:nvPr/>
          </p:nvSpPr>
          <p:spPr>
            <a:xfrm>
              <a:off x="2591560" y="3399282"/>
              <a:ext cx="36830" cy="117475"/>
            </a:xfrm>
            <a:custGeom>
              <a:avLst/>
              <a:gdLst/>
              <a:ahLst/>
              <a:cxnLst/>
              <a:rect l="l" t="t" r="r" b="b"/>
              <a:pathLst>
                <a:path w="36830" h="117475">
                  <a:moveTo>
                    <a:pt x="0" y="0"/>
                  </a:moveTo>
                  <a:lnTo>
                    <a:pt x="14121" y="9179"/>
                  </a:lnTo>
                  <a:lnTo>
                    <a:pt x="25693" y="34251"/>
                  </a:lnTo>
                  <a:lnTo>
                    <a:pt x="33563" y="71516"/>
                  </a:lnTo>
                  <a:lnTo>
                    <a:pt x="36576" y="117271"/>
                  </a:lnTo>
                </a:path>
              </a:pathLst>
            </a:custGeom>
            <a:ln w="25908">
              <a:solidFill>
                <a:srgbClr val="000000"/>
              </a:solidFill>
            </a:ln>
          </p:spPr>
          <p:txBody>
            <a:bodyPr wrap="square" lIns="0" tIns="0" rIns="0" bIns="0" rtlCol="0"/>
            <a:lstStyle/>
            <a:p>
              <a:endParaRPr/>
            </a:p>
          </p:txBody>
        </p:sp>
        <p:sp>
          <p:nvSpPr>
            <p:cNvPr id="125" name="object 125"/>
            <p:cNvSpPr/>
            <p:nvPr/>
          </p:nvSpPr>
          <p:spPr>
            <a:xfrm>
              <a:off x="2553462" y="3512058"/>
              <a:ext cx="74930" cy="117475"/>
            </a:xfrm>
            <a:custGeom>
              <a:avLst/>
              <a:gdLst/>
              <a:ahLst/>
              <a:cxnLst/>
              <a:rect l="l" t="t" r="r" b="b"/>
              <a:pathLst>
                <a:path w="74930" h="117475">
                  <a:moveTo>
                    <a:pt x="74675" y="0"/>
                  </a:moveTo>
                  <a:lnTo>
                    <a:pt x="68931" y="45676"/>
                  </a:lnTo>
                  <a:lnTo>
                    <a:pt x="53265" y="82977"/>
                  </a:lnTo>
                  <a:lnTo>
                    <a:pt x="30029" y="108126"/>
                  </a:lnTo>
                  <a:lnTo>
                    <a:pt x="1574" y="117348"/>
                  </a:lnTo>
                  <a:lnTo>
                    <a:pt x="1041" y="117348"/>
                  </a:lnTo>
                  <a:lnTo>
                    <a:pt x="520" y="117335"/>
                  </a:lnTo>
                  <a:lnTo>
                    <a:pt x="0" y="117322"/>
                  </a:lnTo>
                </a:path>
              </a:pathLst>
            </a:custGeom>
            <a:ln w="25908">
              <a:solidFill>
                <a:srgbClr val="000000"/>
              </a:solidFill>
            </a:ln>
          </p:spPr>
          <p:txBody>
            <a:bodyPr wrap="square" lIns="0" tIns="0" rIns="0" bIns="0" rtlCol="0"/>
            <a:lstStyle/>
            <a:p>
              <a:endParaRPr/>
            </a:p>
          </p:txBody>
        </p:sp>
        <p:sp>
          <p:nvSpPr>
            <p:cNvPr id="126" name="object 126"/>
            <p:cNvSpPr/>
            <p:nvPr/>
          </p:nvSpPr>
          <p:spPr>
            <a:xfrm>
              <a:off x="2554991" y="3512058"/>
              <a:ext cx="73660" cy="117475"/>
            </a:xfrm>
            <a:custGeom>
              <a:avLst/>
              <a:gdLst/>
              <a:ahLst/>
              <a:cxnLst/>
              <a:rect l="l" t="t" r="r" b="b"/>
              <a:pathLst>
                <a:path w="73660" h="117475">
                  <a:moveTo>
                    <a:pt x="73063" y="117347"/>
                  </a:moveTo>
                  <a:lnTo>
                    <a:pt x="44518" y="107411"/>
                  </a:lnTo>
                  <a:lnTo>
                    <a:pt x="21305" y="82100"/>
                  </a:lnTo>
                  <a:lnTo>
                    <a:pt x="5706" y="45076"/>
                  </a:lnTo>
                  <a:lnTo>
                    <a:pt x="0" y="0"/>
                  </a:lnTo>
                </a:path>
              </a:pathLst>
            </a:custGeom>
            <a:ln w="25908">
              <a:solidFill>
                <a:srgbClr val="000000"/>
              </a:solidFill>
            </a:ln>
          </p:spPr>
          <p:txBody>
            <a:bodyPr wrap="square" lIns="0" tIns="0" rIns="0" bIns="0" rtlCol="0"/>
            <a:lstStyle/>
            <a:p>
              <a:endParaRPr/>
            </a:p>
          </p:txBody>
        </p:sp>
        <p:sp>
          <p:nvSpPr>
            <p:cNvPr id="127" name="object 127"/>
            <p:cNvSpPr/>
            <p:nvPr/>
          </p:nvSpPr>
          <p:spPr>
            <a:xfrm>
              <a:off x="2053590" y="3525774"/>
              <a:ext cx="71755" cy="0"/>
            </a:xfrm>
            <a:custGeom>
              <a:avLst/>
              <a:gdLst/>
              <a:ahLst/>
              <a:cxnLst/>
              <a:rect l="l" t="t" r="r" b="b"/>
              <a:pathLst>
                <a:path w="71755">
                  <a:moveTo>
                    <a:pt x="0" y="0"/>
                  </a:moveTo>
                  <a:lnTo>
                    <a:pt x="71628" y="0"/>
                  </a:lnTo>
                </a:path>
              </a:pathLst>
            </a:custGeom>
            <a:ln w="25908">
              <a:solidFill>
                <a:srgbClr val="000000"/>
              </a:solidFill>
            </a:ln>
          </p:spPr>
          <p:txBody>
            <a:bodyPr wrap="square" lIns="0" tIns="0" rIns="0" bIns="0" rtlCol="0"/>
            <a:lstStyle/>
            <a:p>
              <a:endParaRPr/>
            </a:p>
          </p:txBody>
        </p:sp>
        <p:sp>
          <p:nvSpPr>
            <p:cNvPr id="128" name="object 128"/>
            <p:cNvSpPr/>
            <p:nvPr/>
          </p:nvSpPr>
          <p:spPr>
            <a:xfrm>
              <a:off x="2923794" y="3519678"/>
              <a:ext cx="71755" cy="0"/>
            </a:xfrm>
            <a:custGeom>
              <a:avLst/>
              <a:gdLst/>
              <a:ahLst/>
              <a:cxnLst/>
              <a:rect l="l" t="t" r="r" b="b"/>
              <a:pathLst>
                <a:path w="71755">
                  <a:moveTo>
                    <a:pt x="0" y="0"/>
                  </a:moveTo>
                  <a:lnTo>
                    <a:pt x="71628" y="0"/>
                  </a:lnTo>
                </a:path>
              </a:pathLst>
            </a:custGeom>
            <a:ln w="25908">
              <a:solidFill>
                <a:srgbClr val="000000"/>
              </a:solidFill>
            </a:ln>
          </p:spPr>
          <p:txBody>
            <a:bodyPr wrap="square" lIns="0" tIns="0" rIns="0" bIns="0" rtlCol="0"/>
            <a:lstStyle/>
            <a:p>
              <a:endParaRPr/>
            </a:p>
          </p:txBody>
        </p:sp>
        <p:sp>
          <p:nvSpPr>
            <p:cNvPr id="129" name="object 129"/>
            <p:cNvSpPr/>
            <p:nvPr/>
          </p:nvSpPr>
          <p:spPr>
            <a:xfrm>
              <a:off x="2007108" y="3499104"/>
              <a:ext cx="62865" cy="52069"/>
            </a:xfrm>
            <a:custGeom>
              <a:avLst/>
              <a:gdLst/>
              <a:ahLst/>
              <a:cxnLst/>
              <a:rect l="l" t="t" r="r" b="b"/>
              <a:pathLst>
                <a:path w="62864" h="52070">
                  <a:moveTo>
                    <a:pt x="31242" y="0"/>
                  </a:moveTo>
                  <a:lnTo>
                    <a:pt x="19079" y="2035"/>
                  </a:lnTo>
                  <a:lnTo>
                    <a:pt x="9148" y="7586"/>
                  </a:lnTo>
                  <a:lnTo>
                    <a:pt x="2454" y="15821"/>
                  </a:lnTo>
                  <a:lnTo>
                    <a:pt x="0" y="25908"/>
                  </a:lnTo>
                  <a:lnTo>
                    <a:pt x="2454" y="35994"/>
                  </a:lnTo>
                  <a:lnTo>
                    <a:pt x="9148" y="44229"/>
                  </a:lnTo>
                  <a:lnTo>
                    <a:pt x="19079" y="49780"/>
                  </a:lnTo>
                  <a:lnTo>
                    <a:pt x="31242" y="51816"/>
                  </a:lnTo>
                  <a:lnTo>
                    <a:pt x="43404" y="49780"/>
                  </a:lnTo>
                  <a:lnTo>
                    <a:pt x="53335" y="44229"/>
                  </a:lnTo>
                  <a:lnTo>
                    <a:pt x="60029" y="35994"/>
                  </a:lnTo>
                  <a:lnTo>
                    <a:pt x="62484" y="25908"/>
                  </a:lnTo>
                  <a:lnTo>
                    <a:pt x="60029" y="15821"/>
                  </a:lnTo>
                  <a:lnTo>
                    <a:pt x="53335" y="7586"/>
                  </a:lnTo>
                  <a:lnTo>
                    <a:pt x="43404" y="2035"/>
                  </a:lnTo>
                  <a:lnTo>
                    <a:pt x="31242" y="0"/>
                  </a:lnTo>
                  <a:close/>
                </a:path>
              </a:pathLst>
            </a:custGeom>
            <a:solidFill>
              <a:srgbClr val="608FFC"/>
            </a:solidFill>
          </p:spPr>
          <p:txBody>
            <a:bodyPr wrap="square" lIns="0" tIns="0" rIns="0" bIns="0" rtlCol="0"/>
            <a:lstStyle/>
            <a:p>
              <a:endParaRPr/>
            </a:p>
          </p:txBody>
        </p:sp>
        <p:sp>
          <p:nvSpPr>
            <p:cNvPr id="130" name="object 130"/>
            <p:cNvSpPr/>
            <p:nvPr/>
          </p:nvSpPr>
          <p:spPr>
            <a:xfrm>
              <a:off x="2007108" y="3499104"/>
              <a:ext cx="62865" cy="52069"/>
            </a:xfrm>
            <a:custGeom>
              <a:avLst/>
              <a:gdLst/>
              <a:ahLst/>
              <a:cxnLst/>
              <a:rect l="l" t="t" r="r" b="b"/>
              <a:pathLst>
                <a:path w="62864" h="52070">
                  <a:moveTo>
                    <a:pt x="0" y="25908"/>
                  </a:moveTo>
                  <a:lnTo>
                    <a:pt x="2454" y="15821"/>
                  </a:lnTo>
                  <a:lnTo>
                    <a:pt x="9148" y="7586"/>
                  </a:lnTo>
                  <a:lnTo>
                    <a:pt x="19079" y="2035"/>
                  </a:lnTo>
                  <a:lnTo>
                    <a:pt x="31242" y="0"/>
                  </a:lnTo>
                  <a:lnTo>
                    <a:pt x="43404" y="2035"/>
                  </a:lnTo>
                  <a:lnTo>
                    <a:pt x="53335" y="7586"/>
                  </a:lnTo>
                  <a:lnTo>
                    <a:pt x="60029" y="15821"/>
                  </a:lnTo>
                  <a:lnTo>
                    <a:pt x="62484" y="25908"/>
                  </a:lnTo>
                  <a:lnTo>
                    <a:pt x="60029" y="35994"/>
                  </a:lnTo>
                  <a:lnTo>
                    <a:pt x="53335" y="44229"/>
                  </a:lnTo>
                  <a:lnTo>
                    <a:pt x="43404" y="49780"/>
                  </a:lnTo>
                  <a:lnTo>
                    <a:pt x="31242" y="51816"/>
                  </a:lnTo>
                  <a:lnTo>
                    <a:pt x="19079" y="49780"/>
                  </a:lnTo>
                  <a:lnTo>
                    <a:pt x="9148" y="44229"/>
                  </a:lnTo>
                  <a:lnTo>
                    <a:pt x="2454" y="35994"/>
                  </a:lnTo>
                  <a:lnTo>
                    <a:pt x="0" y="25908"/>
                  </a:lnTo>
                  <a:close/>
                </a:path>
              </a:pathLst>
            </a:custGeom>
            <a:ln w="12192">
              <a:solidFill>
                <a:srgbClr val="000000"/>
              </a:solidFill>
            </a:ln>
          </p:spPr>
          <p:txBody>
            <a:bodyPr wrap="square" lIns="0" tIns="0" rIns="0" bIns="0" rtlCol="0"/>
            <a:lstStyle/>
            <a:p>
              <a:endParaRPr/>
            </a:p>
          </p:txBody>
        </p:sp>
        <p:sp>
          <p:nvSpPr>
            <p:cNvPr id="131" name="object 131"/>
            <p:cNvSpPr/>
            <p:nvPr/>
          </p:nvSpPr>
          <p:spPr>
            <a:xfrm>
              <a:off x="2976372" y="3496056"/>
              <a:ext cx="64135" cy="53340"/>
            </a:xfrm>
            <a:custGeom>
              <a:avLst/>
              <a:gdLst/>
              <a:ahLst/>
              <a:cxnLst/>
              <a:rect l="l" t="t" r="r" b="b"/>
              <a:pathLst>
                <a:path w="64135" h="53339">
                  <a:moveTo>
                    <a:pt x="32004" y="0"/>
                  </a:moveTo>
                  <a:lnTo>
                    <a:pt x="19545" y="2095"/>
                  </a:lnTo>
                  <a:lnTo>
                    <a:pt x="9372" y="7810"/>
                  </a:lnTo>
                  <a:lnTo>
                    <a:pt x="2514" y="16287"/>
                  </a:lnTo>
                  <a:lnTo>
                    <a:pt x="0" y="26670"/>
                  </a:lnTo>
                  <a:lnTo>
                    <a:pt x="2514" y="37052"/>
                  </a:lnTo>
                  <a:lnTo>
                    <a:pt x="9372" y="45529"/>
                  </a:lnTo>
                  <a:lnTo>
                    <a:pt x="19545" y="51244"/>
                  </a:lnTo>
                  <a:lnTo>
                    <a:pt x="32004" y="53340"/>
                  </a:lnTo>
                  <a:lnTo>
                    <a:pt x="44462" y="51244"/>
                  </a:lnTo>
                  <a:lnTo>
                    <a:pt x="54635" y="45529"/>
                  </a:lnTo>
                  <a:lnTo>
                    <a:pt x="61493" y="37052"/>
                  </a:lnTo>
                  <a:lnTo>
                    <a:pt x="64008" y="26670"/>
                  </a:lnTo>
                  <a:lnTo>
                    <a:pt x="61493" y="16287"/>
                  </a:lnTo>
                  <a:lnTo>
                    <a:pt x="54635" y="7810"/>
                  </a:lnTo>
                  <a:lnTo>
                    <a:pt x="44462" y="2095"/>
                  </a:lnTo>
                  <a:lnTo>
                    <a:pt x="32004" y="0"/>
                  </a:lnTo>
                  <a:close/>
                </a:path>
              </a:pathLst>
            </a:custGeom>
            <a:solidFill>
              <a:srgbClr val="608FFC"/>
            </a:solidFill>
          </p:spPr>
          <p:txBody>
            <a:bodyPr wrap="square" lIns="0" tIns="0" rIns="0" bIns="0" rtlCol="0"/>
            <a:lstStyle/>
            <a:p>
              <a:endParaRPr/>
            </a:p>
          </p:txBody>
        </p:sp>
        <p:sp>
          <p:nvSpPr>
            <p:cNvPr id="132" name="object 132"/>
            <p:cNvSpPr/>
            <p:nvPr/>
          </p:nvSpPr>
          <p:spPr>
            <a:xfrm>
              <a:off x="2976372" y="3496056"/>
              <a:ext cx="64135" cy="53340"/>
            </a:xfrm>
            <a:custGeom>
              <a:avLst/>
              <a:gdLst/>
              <a:ahLst/>
              <a:cxnLst/>
              <a:rect l="l" t="t" r="r" b="b"/>
              <a:pathLst>
                <a:path w="64135" h="53339">
                  <a:moveTo>
                    <a:pt x="0" y="26670"/>
                  </a:moveTo>
                  <a:lnTo>
                    <a:pt x="2514" y="16287"/>
                  </a:lnTo>
                  <a:lnTo>
                    <a:pt x="9372" y="7810"/>
                  </a:lnTo>
                  <a:lnTo>
                    <a:pt x="19545" y="2095"/>
                  </a:lnTo>
                  <a:lnTo>
                    <a:pt x="32004" y="0"/>
                  </a:lnTo>
                  <a:lnTo>
                    <a:pt x="44462" y="2095"/>
                  </a:lnTo>
                  <a:lnTo>
                    <a:pt x="54635" y="7810"/>
                  </a:lnTo>
                  <a:lnTo>
                    <a:pt x="61493" y="16287"/>
                  </a:lnTo>
                  <a:lnTo>
                    <a:pt x="64008" y="26670"/>
                  </a:lnTo>
                  <a:lnTo>
                    <a:pt x="61493" y="37052"/>
                  </a:lnTo>
                  <a:lnTo>
                    <a:pt x="54635" y="45529"/>
                  </a:lnTo>
                  <a:lnTo>
                    <a:pt x="44462" y="51244"/>
                  </a:lnTo>
                  <a:lnTo>
                    <a:pt x="32004" y="53340"/>
                  </a:lnTo>
                  <a:lnTo>
                    <a:pt x="19545" y="51244"/>
                  </a:lnTo>
                  <a:lnTo>
                    <a:pt x="9372" y="45529"/>
                  </a:lnTo>
                  <a:lnTo>
                    <a:pt x="2514" y="37052"/>
                  </a:lnTo>
                  <a:lnTo>
                    <a:pt x="0" y="26670"/>
                  </a:lnTo>
                  <a:close/>
                </a:path>
              </a:pathLst>
            </a:custGeom>
            <a:ln w="12192">
              <a:solidFill>
                <a:srgbClr val="000000"/>
              </a:solidFill>
            </a:ln>
          </p:spPr>
          <p:txBody>
            <a:bodyPr wrap="square" lIns="0" tIns="0" rIns="0" bIns="0" rtlCol="0"/>
            <a:lstStyle/>
            <a:p>
              <a:endParaRPr/>
            </a:p>
          </p:txBody>
        </p:sp>
        <p:sp>
          <p:nvSpPr>
            <p:cNvPr id="133" name="object 133"/>
            <p:cNvSpPr/>
            <p:nvPr/>
          </p:nvSpPr>
          <p:spPr>
            <a:xfrm>
              <a:off x="2484120" y="2817876"/>
              <a:ext cx="62865" cy="52069"/>
            </a:xfrm>
            <a:custGeom>
              <a:avLst/>
              <a:gdLst/>
              <a:ahLst/>
              <a:cxnLst/>
              <a:rect l="l" t="t" r="r" b="b"/>
              <a:pathLst>
                <a:path w="62864" h="52069">
                  <a:moveTo>
                    <a:pt x="31242" y="0"/>
                  </a:moveTo>
                  <a:lnTo>
                    <a:pt x="19079" y="2035"/>
                  </a:lnTo>
                  <a:lnTo>
                    <a:pt x="9148" y="7586"/>
                  </a:lnTo>
                  <a:lnTo>
                    <a:pt x="2454" y="15821"/>
                  </a:lnTo>
                  <a:lnTo>
                    <a:pt x="0" y="25908"/>
                  </a:lnTo>
                  <a:lnTo>
                    <a:pt x="2454" y="35994"/>
                  </a:lnTo>
                  <a:lnTo>
                    <a:pt x="9148" y="44229"/>
                  </a:lnTo>
                  <a:lnTo>
                    <a:pt x="19079" y="49780"/>
                  </a:lnTo>
                  <a:lnTo>
                    <a:pt x="31242" y="51816"/>
                  </a:lnTo>
                  <a:lnTo>
                    <a:pt x="43404" y="49780"/>
                  </a:lnTo>
                  <a:lnTo>
                    <a:pt x="53335" y="44229"/>
                  </a:lnTo>
                  <a:lnTo>
                    <a:pt x="60029" y="35994"/>
                  </a:lnTo>
                  <a:lnTo>
                    <a:pt x="62484" y="25908"/>
                  </a:lnTo>
                  <a:lnTo>
                    <a:pt x="60029" y="15821"/>
                  </a:lnTo>
                  <a:lnTo>
                    <a:pt x="53335" y="7586"/>
                  </a:lnTo>
                  <a:lnTo>
                    <a:pt x="43404" y="2035"/>
                  </a:lnTo>
                  <a:lnTo>
                    <a:pt x="31242" y="0"/>
                  </a:lnTo>
                  <a:close/>
                </a:path>
              </a:pathLst>
            </a:custGeom>
            <a:solidFill>
              <a:srgbClr val="608FFC"/>
            </a:solidFill>
          </p:spPr>
          <p:txBody>
            <a:bodyPr wrap="square" lIns="0" tIns="0" rIns="0" bIns="0" rtlCol="0"/>
            <a:lstStyle/>
            <a:p>
              <a:endParaRPr/>
            </a:p>
          </p:txBody>
        </p:sp>
        <p:sp>
          <p:nvSpPr>
            <p:cNvPr id="134" name="object 134"/>
            <p:cNvSpPr/>
            <p:nvPr/>
          </p:nvSpPr>
          <p:spPr>
            <a:xfrm>
              <a:off x="2484120" y="2817876"/>
              <a:ext cx="62865" cy="52069"/>
            </a:xfrm>
            <a:custGeom>
              <a:avLst/>
              <a:gdLst/>
              <a:ahLst/>
              <a:cxnLst/>
              <a:rect l="l" t="t" r="r" b="b"/>
              <a:pathLst>
                <a:path w="62864" h="52069">
                  <a:moveTo>
                    <a:pt x="0" y="25908"/>
                  </a:moveTo>
                  <a:lnTo>
                    <a:pt x="2454" y="15821"/>
                  </a:lnTo>
                  <a:lnTo>
                    <a:pt x="9148" y="7586"/>
                  </a:lnTo>
                  <a:lnTo>
                    <a:pt x="19079" y="2035"/>
                  </a:lnTo>
                  <a:lnTo>
                    <a:pt x="31242" y="0"/>
                  </a:lnTo>
                  <a:lnTo>
                    <a:pt x="43404" y="2035"/>
                  </a:lnTo>
                  <a:lnTo>
                    <a:pt x="53335" y="7586"/>
                  </a:lnTo>
                  <a:lnTo>
                    <a:pt x="60029" y="15821"/>
                  </a:lnTo>
                  <a:lnTo>
                    <a:pt x="62484" y="25908"/>
                  </a:lnTo>
                  <a:lnTo>
                    <a:pt x="60029" y="35994"/>
                  </a:lnTo>
                  <a:lnTo>
                    <a:pt x="53335" y="44229"/>
                  </a:lnTo>
                  <a:lnTo>
                    <a:pt x="43404" y="49780"/>
                  </a:lnTo>
                  <a:lnTo>
                    <a:pt x="31242" y="51816"/>
                  </a:lnTo>
                  <a:lnTo>
                    <a:pt x="19079" y="49780"/>
                  </a:lnTo>
                  <a:lnTo>
                    <a:pt x="9148" y="44229"/>
                  </a:lnTo>
                  <a:lnTo>
                    <a:pt x="2454" y="35994"/>
                  </a:lnTo>
                  <a:lnTo>
                    <a:pt x="0" y="25908"/>
                  </a:lnTo>
                  <a:close/>
                </a:path>
              </a:pathLst>
            </a:custGeom>
            <a:ln w="12192">
              <a:solidFill>
                <a:srgbClr val="000000"/>
              </a:solidFill>
            </a:ln>
          </p:spPr>
          <p:txBody>
            <a:bodyPr wrap="square" lIns="0" tIns="0" rIns="0" bIns="0" rtlCol="0"/>
            <a:lstStyle/>
            <a:p>
              <a:endParaRPr/>
            </a:p>
          </p:txBody>
        </p:sp>
        <p:sp>
          <p:nvSpPr>
            <p:cNvPr id="135" name="object 135"/>
            <p:cNvSpPr/>
            <p:nvPr/>
          </p:nvSpPr>
          <p:spPr>
            <a:xfrm>
              <a:off x="2515362" y="2603754"/>
              <a:ext cx="0" cy="198120"/>
            </a:xfrm>
            <a:custGeom>
              <a:avLst/>
              <a:gdLst/>
              <a:ahLst/>
              <a:cxnLst/>
              <a:rect l="l" t="t" r="r" b="b"/>
              <a:pathLst>
                <a:path h="198119">
                  <a:moveTo>
                    <a:pt x="0" y="198120"/>
                  </a:moveTo>
                  <a:lnTo>
                    <a:pt x="0" y="0"/>
                  </a:lnTo>
                </a:path>
              </a:pathLst>
            </a:custGeom>
            <a:ln w="50292">
              <a:solidFill>
                <a:srgbClr val="000000"/>
              </a:solidFill>
            </a:ln>
          </p:spPr>
          <p:txBody>
            <a:bodyPr wrap="square" lIns="0" tIns="0" rIns="0" bIns="0" rtlCol="0"/>
            <a:lstStyle/>
            <a:p>
              <a:endParaRPr/>
            </a:p>
          </p:txBody>
        </p:sp>
        <p:sp>
          <p:nvSpPr>
            <p:cNvPr id="136" name="object 136"/>
            <p:cNvSpPr/>
            <p:nvPr/>
          </p:nvSpPr>
          <p:spPr>
            <a:xfrm>
              <a:off x="3045713" y="3536442"/>
              <a:ext cx="247015" cy="127000"/>
            </a:xfrm>
            <a:custGeom>
              <a:avLst/>
              <a:gdLst/>
              <a:ahLst/>
              <a:cxnLst/>
              <a:rect l="l" t="t" r="r" b="b"/>
              <a:pathLst>
                <a:path w="247014" h="127000">
                  <a:moveTo>
                    <a:pt x="0" y="0"/>
                  </a:moveTo>
                  <a:lnTo>
                    <a:pt x="246888" y="126492"/>
                  </a:lnTo>
                </a:path>
              </a:pathLst>
            </a:custGeom>
            <a:ln w="50291">
              <a:solidFill>
                <a:srgbClr val="000000"/>
              </a:solidFill>
            </a:ln>
          </p:spPr>
          <p:txBody>
            <a:bodyPr wrap="square" lIns="0" tIns="0" rIns="0" bIns="0" rtlCol="0"/>
            <a:lstStyle/>
            <a:p>
              <a:endParaRPr/>
            </a:p>
          </p:txBody>
        </p:sp>
        <p:sp>
          <p:nvSpPr>
            <p:cNvPr id="137" name="object 137"/>
            <p:cNvSpPr/>
            <p:nvPr/>
          </p:nvSpPr>
          <p:spPr>
            <a:xfrm>
              <a:off x="1794510" y="3544062"/>
              <a:ext cx="216535" cy="123825"/>
            </a:xfrm>
            <a:custGeom>
              <a:avLst/>
              <a:gdLst/>
              <a:ahLst/>
              <a:cxnLst/>
              <a:rect l="l" t="t" r="r" b="b"/>
              <a:pathLst>
                <a:path w="216535" h="123825">
                  <a:moveTo>
                    <a:pt x="216407" y="0"/>
                  </a:moveTo>
                  <a:lnTo>
                    <a:pt x="0" y="123444"/>
                  </a:lnTo>
                </a:path>
              </a:pathLst>
            </a:custGeom>
            <a:ln w="50291">
              <a:solidFill>
                <a:srgbClr val="000000"/>
              </a:solidFill>
            </a:ln>
          </p:spPr>
          <p:txBody>
            <a:bodyPr wrap="square" lIns="0" tIns="0" rIns="0" bIns="0" rtlCol="0"/>
            <a:lstStyle/>
            <a:p>
              <a:endParaRPr/>
            </a:p>
          </p:txBody>
        </p:sp>
        <p:sp>
          <p:nvSpPr>
            <p:cNvPr id="138" name="object 138"/>
            <p:cNvSpPr/>
            <p:nvPr/>
          </p:nvSpPr>
          <p:spPr>
            <a:xfrm>
              <a:off x="1806702" y="3662934"/>
              <a:ext cx="0" cy="201295"/>
            </a:xfrm>
            <a:custGeom>
              <a:avLst/>
              <a:gdLst/>
              <a:ahLst/>
              <a:cxnLst/>
              <a:rect l="l" t="t" r="r" b="b"/>
              <a:pathLst>
                <a:path h="201295">
                  <a:moveTo>
                    <a:pt x="0" y="201168"/>
                  </a:moveTo>
                  <a:lnTo>
                    <a:pt x="0" y="0"/>
                  </a:lnTo>
                </a:path>
              </a:pathLst>
            </a:custGeom>
            <a:ln w="50292">
              <a:solidFill>
                <a:srgbClr val="000000"/>
              </a:solidFill>
            </a:ln>
          </p:spPr>
          <p:txBody>
            <a:bodyPr wrap="square" lIns="0" tIns="0" rIns="0" bIns="0" rtlCol="0"/>
            <a:lstStyle/>
            <a:p>
              <a:endParaRPr/>
            </a:p>
          </p:txBody>
        </p:sp>
        <p:sp>
          <p:nvSpPr>
            <p:cNvPr id="139" name="object 139"/>
            <p:cNvSpPr/>
            <p:nvPr/>
          </p:nvSpPr>
          <p:spPr>
            <a:xfrm>
              <a:off x="3280410" y="3655314"/>
              <a:ext cx="0" cy="368935"/>
            </a:xfrm>
            <a:custGeom>
              <a:avLst/>
              <a:gdLst/>
              <a:ahLst/>
              <a:cxnLst/>
              <a:rect l="l" t="t" r="r" b="b"/>
              <a:pathLst>
                <a:path h="368935">
                  <a:moveTo>
                    <a:pt x="0" y="368807"/>
                  </a:moveTo>
                  <a:lnTo>
                    <a:pt x="0" y="0"/>
                  </a:lnTo>
                </a:path>
              </a:pathLst>
            </a:custGeom>
            <a:ln w="50292">
              <a:solidFill>
                <a:srgbClr val="000000"/>
              </a:solidFill>
            </a:ln>
          </p:spPr>
          <p:txBody>
            <a:bodyPr wrap="square" lIns="0" tIns="0" rIns="0" bIns="0" rtlCol="0"/>
            <a:lstStyle/>
            <a:p>
              <a:endParaRPr/>
            </a:p>
          </p:txBody>
        </p:sp>
      </p:grpSp>
      <p:sp>
        <p:nvSpPr>
          <p:cNvPr id="140" name="object 140"/>
          <p:cNvSpPr txBox="1"/>
          <p:nvPr/>
        </p:nvSpPr>
        <p:spPr>
          <a:xfrm>
            <a:off x="3051175" y="3241930"/>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A</a:t>
            </a:r>
            <a:endParaRPr sz="1800">
              <a:latin typeface="Arial"/>
              <a:cs typeface="Arial"/>
            </a:endParaRPr>
          </a:p>
        </p:txBody>
      </p:sp>
      <p:sp>
        <p:nvSpPr>
          <p:cNvPr id="141" name="object 141"/>
          <p:cNvSpPr txBox="1"/>
          <p:nvPr/>
        </p:nvSpPr>
        <p:spPr>
          <a:xfrm>
            <a:off x="1746326" y="3238729"/>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B</a:t>
            </a:r>
            <a:endParaRPr sz="1800">
              <a:latin typeface="Arial"/>
              <a:cs typeface="Arial"/>
            </a:endParaRPr>
          </a:p>
        </p:txBody>
      </p:sp>
      <p:sp>
        <p:nvSpPr>
          <p:cNvPr id="142" name="object 142"/>
          <p:cNvSpPr txBox="1"/>
          <p:nvPr/>
        </p:nvSpPr>
        <p:spPr>
          <a:xfrm>
            <a:off x="2122601" y="2548129"/>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C</a:t>
            </a:r>
            <a:endParaRPr sz="1800">
              <a:latin typeface="Arial"/>
              <a:cs typeface="Arial"/>
            </a:endParaRPr>
          </a:p>
        </p:txBody>
      </p:sp>
      <p:grpSp>
        <p:nvGrpSpPr>
          <p:cNvPr id="143" name="object 143"/>
          <p:cNvGrpSpPr/>
          <p:nvPr/>
        </p:nvGrpSpPr>
        <p:grpSpPr>
          <a:xfrm>
            <a:off x="4390644" y="2569464"/>
            <a:ext cx="3203575" cy="1485900"/>
            <a:chOff x="4390644" y="2569464"/>
            <a:chExt cx="3203575" cy="1485900"/>
          </a:xfrm>
        </p:grpSpPr>
        <p:sp>
          <p:nvSpPr>
            <p:cNvPr id="144" name="object 144"/>
            <p:cNvSpPr/>
            <p:nvPr/>
          </p:nvSpPr>
          <p:spPr>
            <a:xfrm>
              <a:off x="7488173" y="3303270"/>
              <a:ext cx="45720" cy="66040"/>
            </a:xfrm>
            <a:custGeom>
              <a:avLst/>
              <a:gdLst/>
              <a:ahLst/>
              <a:cxnLst/>
              <a:rect l="l" t="t" r="r" b="b"/>
              <a:pathLst>
                <a:path w="45720" h="66039">
                  <a:moveTo>
                    <a:pt x="45720" y="65532"/>
                  </a:moveTo>
                  <a:lnTo>
                    <a:pt x="0" y="0"/>
                  </a:lnTo>
                </a:path>
              </a:pathLst>
            </a:custGeom>
            <a:ln w="25908">
              <a:solidFill>
                <a:srgbClr val="000000"/>
              </a:solidFill>
            </a:ln>
          </p:spPr>
          <p:txBody>
            <a:bodyPr wrap="square" lIns="0" tIns="0" rIns="0" bIns="0" rtlCol="0"/>
            <a:lstStyle/>
            <a:p>
              <a:endParaRPr/>
            </a:p>
          </p:txBody>
        </p:sp>
        <p:sp>
          <p:nvSpPr>
            <p:cNvPr id="145" name="object 145"/>
            <p:cNvSpPr/>
            <p:nvPr/>
          </p:nvSpPr>
          <p:spPr>
            <a:xfrm>
              <a:off x="7384542" y="3303270"/>
              <a:ext cx="104139" cy="9525"/>
            </a:xfrm>
            <a:custGeom>
              <a:avLst/>
              <a:gdLst/>
              <a:ahLst/>
              <a:cxnLst/>
              <a:rect l="l" t="t" r="r" b="b"/>
              <a:pathLst>
                <a:path w="104140" h="9525">
                  <a:moveTo>
                    <a:pt x="103631" y="0"/>
                  </a:moveTo>
                  <a:lnTo>
                    <a:pt x="0" y="9144"/>
                  </a:lnTo>
                </a:path>
              </a:pathLst>
            </a:custGeom>
            <a:ln w="25908">
              <a:solidFill>
                <a:srgbClr val="000000"/>
              </a:solidFill>
            </a:ln>
          </p:spPr>
          <p:txBody>
            <a:bodyPr wrap="square" lIns="0" tIns="0" rIns="0" bIns="0" rtlCol="0"/>
            <a:lstStyle/>
            <a:p>
              <a:endParaRPr/>
            </a:p>
          </p:txBody>
        </p:sp>
        <p:sp>
          <p:nvSpPr>
            <p:cNvPr id="146" name="object 146"/>
            <p:cNvSpPr/>
            <p:nvPr/>
          </p:nvSpPr>
          <p:spPr>
            <a:xfrm>
              <a:off x="7384542" y="3196590"/>
              <a:ext cx="132715" cy="116205"/>
            </a:xfrm>
            <a:custGeom>
              <a:avLst/>
              <a:gdLst/>
              <a:ahLst/>
              <a:cxnLst/>
              <a:rect l="l" t="t" r="r" b="b"/>
              <a:pathLst>
                <a:path w="132715" h="116204">
                  <a:moveTo>
                    <a:pt x="0" y="115824"/>
                  </a:moveTo>
                  <a:lnTo>
                    <a:pt x="132588" y="0"/>
                  </a:lnTo>
                </a:path>
              </a:pathLst>
            </a:custGeom>
            <a:ln w="25908">
              <a:solidFill>
                <a:srgbClr val="000000"/>
              </a:solidFill>
            </a:ln>
          </p:spPr>
          <p:txBody>
            <a:bodyPr wrap="square" lIns="0" tIns="0" rIns="0" bIns="0" rtlCol="0"/>
            <a:lstStyle/>
            <a:p>
              <a:endParaRPr/>
            </a:p>
          </p:txBody>
        </p:sp>
        <p:sp>
          <p:nvSpPr>
            <p:cNvPr id="147" name="object 147"/>
            <p:cNvSpPr/>
            <p:nvPr/>
          </p:nvSpPr>
          <p:spPr>
            <a:xfrm>
              <a:off x="7338822" y="3196590"/>
              <a:ext cx="178435" cy="47625"/>
            </a:xfrm>
            <a:custGeom>
              <a:avLst/>
              <a:gdLst/>
              <a:ahLst/>
              <a:cxnLst/>
              <a:rect l="l" t="t" r="r" b="b"/>
              <a:pathLst>
                <a:path w="178434" h="47625">
                  <a:moveTo>
                    <a:pt x="178307" y="0"/>
                  </a:moveTo>
                  <a:lnTo>
                    <a:pt x="0" y="47244"/>
                  </a:lnTo>
                </a:path>
              </a:pathLst>
            </a:custGeom>
            <a:ln w="25907">
              <a:solidFill>
                <a:srgbClr val="000000"/>
              </a:solidFill>
            </a:ln>
          </p:spPr>
          <p:txBody>
            <a:bodyPr wrap="square" lIns="0" tIns="0" rIns="0" bIns="0" rtlCol="0"/>
            <a:lstStyle/>
            <a:p>
              <a:endParaRPr/>
            </a:p>
          </p:txBody>
        </p:sp>
        <p:sp>
          <p:nvSpPr>
            <p:cNvPr id="148" name="object 148"/>
            <p:cNvSpPr/>
            <p:nvPr/>
          </p:nvSpPr>
          <p:spPr>
            <a:xfrm>
              <a:off x="7338822" y="3126486"/>
              <a:ext cx="131445" cy="117475"/>
            </a:xfrm>
            <a:custGeom>
              <a:avLst/>
              <a:gdLst/>
              <a:ahLst/>
              <a:cxnLst/>
              <a:rect l="l" t="t" r="r" b="b"/>
              <a:pathLst>
                <a:path w="131445" h="117475">
                  <a:moveTo>
                    <a:pt x="0" y="117348"/>
                  </a:moveTo>
                  <a:lnTo>
                    <a:pt x="131064" y="0"/>
                  </a:lnTo>
                </a:path>
              </a:pathLst>
            </a:custGeom>
            <a:ln w="25908">
              <a:solidFill>
                <a:srgbClr val="000000"/>
              </a:solidFill>
            </a:ln>
          </p:spPr>
          <p:txBody>
            <a:bodyPr wrap="square" lIns="0" tIns="0" rIns="0" bIns="0" rtlCol="0"/>
            <a:lstStyle/>
            <a:p>
              <a:endParaRPr/>
            </a:p>
          </p:txBody>
        </p:sp>
        <p:sp>
          <p:nvSpPr>
            <p:cNvPr id="149" name="object 149"/>
            <p:cNvSpPr/>
            <p:nvPr/>
          </p:nvSpPr>
          <p:spPr>
            <a:xfrm>
              <a:off x="7291577" y="3126486"/>
              <a:ext cx="178435" cy="47625"/>
            </a:xfrm>
            <a:custGeom>
              <a:avLst/>
              <a:gdLst/>
              <a:ahLst/>
              <a:cxnLst/>
              <a:rect l="l" t="t" r="r" b="b"/>
              <a:pathLst>
                <a:path w="178434" h="47625">
                  <a:moveTo>
                    <a:pt x="178307" y="0"/>
                  </a:moveTo>
                  <a:lnTo>
                    <a:pt x="0" y="47244"/>
                  </a:lnTo>
                </a:path>
              </a:pathLst>
            </a:custGeom>
            <a:ln w="25907">
              <a:solidFill>
                <a:srgbClr val="000000"/>
              </a:solidFill>
            </a:ln>
          </p:spPr>
          <p:txBody>
            <a:bodyPr wrap="square" lIns="0" tIns="0" rIns="0" bIns="0" rtlCol="0"/>
            <a:lstStyle/>
            <a:p>
              <a:endParaRPr/>
            </a:p>
          </p:txBody>
        </p:sp>
        <p:sp>
          <p:nvSpPr>
            <p:cNvPr id="150" name="object 150"/>
            <p:cNvSpPr/>
            <p:nvPr/>
          </p:nvSpPr>
          <p:spPr>
            <a:xfrm>
              <a:off x="7276338" y="2996946"/>
              <a:ext cx="45720" cy="68580"/>
            </a:xfrm>
            <a:custGeom>
              <a:avLst/>
              <a:gdLst/>
              <a:ahLst/>
              <a:cxnLst/>
              <a:rect l="l" t="t" r="r" b="b"/>
              <a:pathLst>
                <a:path w="45720" h="68580">
                  <a:moveTo>
                    <a:pt x="0" y="0"/>
                  </a:moveTo>
                  <a:lnTo>
                    <a:pt x="45720" y="68580"/>
                  </a:lnTo>
                </a:path>
              </a:pathLst>
            </a:custGeom>
            <a:ln w="25908">
              <a:solidFill>
                <a:srgbClr val="000000"/>
              </a:solidFill>
            </a:ln>
          </p:spPr>
          <p:txBody>
            <a:bodyPr wrap="square" lIns="0" tIns="0" rIns="0" bIns="0" rtlCol="0"/>
            <a:lstStyle/>
            <a:p>
              <a:endParaRPr/>
            </a:p>
          </p:txBody>
        </p:sp>
        <p:sp>
          <p:nvSpPr>
            <p:cNvPr id="151" name="object 151"/>
            <p:cNvSpPr/>
            <p:nvPr/>
          </p:nvSpPr>
          <p:spPr>
            <a:xfrm>
              <a:off x="7322058" y="3057906"/>
              <a:ext cx="102235" cy="7620"/>
            </a:xfrm>
            <a:custGeom>
              <a:avLst/>
              <a:gdLst/>
              <a:ahLst/>
              <a:cxnLst/>
              <a:rect l="l" t="t" r="r" b="b"/>
              <a:pathLst>
                <a:path w="102234" h="7619">
                  <a:moveTo>
                    <a:pt x="0" y="7620"/>
                  </a:moveTo>
                  <a:lnTo>
                    <a:pt x="102107" y="0"/>
                  </a:lnTo>
                </a:path>
              </a:pathLst>
            </a:custGeom>
            <a:ln w="25908">
              <a:solidFill>
                <a:srgbClr val="000000"/>
              </a:solidFill>
            </a:ln>
          </p:spPr>
          <p:txBody>
            <a:bodyPr wrap="square" lIns="0" tIns="0" rIns="0" bIns="0" rtlCol="0"/>
            <a:lstStyle/>
            <a:p>
              <a:endParaRPr/>
            </a:p>
          </p:txBody>
        </p:sp>
        <p:sp>
          <p:nvSpPr>
            <p:cNvPr id="152" name="object 152"/>
            <p:cNvSpPr/>
            <p:nvPr/>
          </p:nvSpPr>
          <p:spPr>
            <a:xfrm>
              <a:off x="7291577" y="3057906"/>
              <a:ext cx="132715" cy="116205"/>
            </a:xfrm>
            <a:custGeom>
              <a:avLst/>
              <a:gdLst/>
              <a:ahLst/>
              <a:cxnLst/>
              <a:rect l="l" t="t" r="r" b="b"/>
              <a:pathLst>
                <a:path w="132715" h="116205">
                  <a:moveTo>
                    <a:pt x="132588" y="0"/>
                  </a:moveTo>
                  <a:lnTo>
                    <a:pt x="0" y="115823"/>
                  </a:lnTo>
                </a:path>
              </a:pathLst>
            </a:custGeom>
            <a:ln w="25908">
              <a:solidFill>
                <a:srgbClr val="000000"/>
              </a:solidFill>
            </a:ln>
          </p:spPr>
          <p:txBody>
            <a:bodyPr wrap="square" lIns="0" tIns="0" rIns="0" bIns="0" rtlCol="0"/>
            <a:lstStyle/>
            <a:p>
              <a:endParaRPr/>
            </a:p>
          </p:txBody>
        </p:sp>
        <p:sp>
          <p:nvSpPr>
            <p:cNvPr id="153" name="object 153"/>
            <p:cNvSpPr/>
            <p:nvPr/>
          </p:nvSpPr>
          <p:spPr>
            <a:xfrm>
              <a:off x="7230617" y="2926842"/>
              <a:ext cx="44450" cy="67310"/>
            </a:xfrm>
            <a:custGeom>
              <a:avLst/>
              <a:gdLst/>
              <a:ahLst/>
              <a:cxnLst/>
              <a:rect l="l" t="t" r="r" b="b"/>
              <a:pathLst>
                <a:path w="44450" h="67310">
                  <a:moveTo>
                    <a:pt x="44196" y="67055"/>
                  </a:moveTo>
                  <a:lnTo>
                    <a:pt x="0" y="0"/>
                  </a:lnTo>
                </a:path>
              </a:pathLst>
            </a:custGeom>
            <a:ln w="25908">
              <a:solidFill>
                <a:srgbClr val="000000"/>
              </a:solidFill>
            </a:ln>
          </p:spPr>
          <p:txBody>
            <a:bodyPr wrap="square" lIns="0" tIns="0" rIns="0" bIns="0" rtlCol="0"/>
            <a:lstStyle/>
            <a:p>
              <a:endParaRPr/>
            </a:p>
          </p:txBody>
        </p:sp>
        <p:sp>
          <p:nvSpPr>
            <p:cNvPr id="154" name="object 154"/>
            <p:cNvSpPr/>
            <p:nvPr/>
          </p:nvSpPr>
          <p:spPr>
            <a:xfrm>
              <a:off x="7533894" y="3377946"/>
              <a:ext cx="45720" cy="62865"/>
            </a:xfrm>
            <a:custGeom>
              <a:avLst/>
              <a:gdLst/>
              <a:ahLst/>
              <a:cxnLst/>
              <a:rect l="l" t="t" r="r" b="b"/>
              <a:pathLst>
                <a:path w="45720" h="62864">
                  <a:moveTo>
                    <a:pt x="45720" y="62484"/>
                  </a:moveTo>
                  <a:lnTo>
                    <a:pt x="0" y="0"/>
                  </a:lnTo>
                </a:path>
              </a:pathLst>
            </a:custGeom>
            <a:ln w="25908">
              <a:solidFill>
                <a:srgbClr val="000000"/>
              </a:solidFill>
            </a:ln>
          </p:spPr>
          <p:txBody>
            <a:bodyPr wrap="square" lIns="0" tIns="0" rIns="0" bIns="0" rtlCol="0"/>
            <a:lstStyle/>
            <a:p>
              <a:endParaRPr/>
            </a:p>
          </p:txBody>
        </p:sp>
        <p:sp>
          <p:nvSpPr>
            <p:cNvPr id="155" name="object 155"/>
            <p:cNvSpPr/>
            <p:nvPr/>
          </p:nvSpPr>
          <p:spPr>
            <a:xfrm>
              <a:off x="7142226" y="2987802"/>
              <a:ext cx="45720" cy="70485"/>
            </a:xfrm>
            <a:custGeom>
              <a:avLst/>
              <a:gdLst/>
              <a:ahLst/>
              <a:cxnLst/>
              <a:rect l="l" t="t" r="r" b="b"/>
              <a:pathLst>
                <a:path w="45720" h="70485">
                  <a:moveTo>
                    <a:pt x="45720" y="0"/>
                  </a:moveTo>
                  <a:lnTo>
                    <a:pt x="0" y="70104"/>
                  </a:lnTo>
                </a:path>
              </a:pathLst>
            </a:custGeom>
            <a:ln w="25908">
              <a:solidFill>
                <a:srgbClr val="000000"/>
              </a:solidFill>
            </a:ln>
          </p:spPr>
          <p:txBody>
            <a:bodyPr wrap="square" lIns="0" tIns="0" rIns="0" bIns="0" rtlCol="0"/>
            <a:lstStyle/>
            <a:p>
              <a:endParaRPr/>
            </a:p>
          </p:txBody>
        </p:sp>
        <p:sp>
          <p:nvSpPr>
            <p:cNvPr id="156" name="object 156"/>
            <p:cNvSpPr/>
            <p:nvPr/>
          </p:nvSpPr>
          <p:spPr>
            <a:xfrm>
              <a:off x="7142226" y="3057906"/>
              <a:ext cx="62865" cy="73660"/>
            </a:xfrm>
            <a:custGeom>
              <a:avLst/>
              <a:gdLst/>
              <a:ahLst/>
              <a:cxnLst/>
              <a:rect l="l" t="t" r="r" b="b"/>
              <a:pathLst>
                <a:path w="62865" h="73660">
                  <a:moveTo>
                    <a:pt x="0" y="0"/>
                  </a:moveTo>
                  <a:lnTo>
                    <a:pt x="62484" y="73152"/>
                  </a:lnTo>
                </a:path>
              </a:pathLst>
            </a:custGeom>
            <a:ln w="25908">
              <a:solidFill>
                <a:srgbClr val="000000"/>
              </a:solidFill>
            </a:ln>
          </p:spPr>
          <p:txBody>
            <a:bodyPr wrap="square" lIns="0" tIns="0" rIns="0" bIns="0" rtlCol="0"/>
            <a:lstStyle/>
            <a:p>
              <a:endParaRPr/>
            </a:p>
          </p:txBody>
        </p:sp>
        <p:sp>
          <p:nvSpPr>
            <p:cNvPr id="157" name="object 157"/>
            <p:cNvSpPr/>
            <p:nvPr/>
          </p:nvSpPr>
          <p:spPr>
            <a:xfrm>
              <a:off x="7018782" y="3091434"/>
              <a:ext cx="186055" cy="40005"/>
            </a:xfrm>
            <a:custGeom>
              <a:avLst/>
              <a:gdLst/>
              <a:ahLst/>
              <a:cxnLst/>
              <a:rect l="l" t="t" r="r" b="b"/>
              <a:pathLst>
                <a:path w="186054" h="40005">
                  <a:moveTo>
                    <a:pt x="185927" y="39624"/>
                  </a:moveTo>
                  <a:lnTo>
                    <a:pt x="0" y="0"/>
                  </a:lnTo>
                </a:path>
              </a:pathLst>
            </a:custGeom>
            <a:ln w="25908">
              <a:solidFill>
                <a:srgbClr val="000000"/>
              </a:solidFill>
            </a:ln>
          </p:spPr>
          <p:txBody>
            <a:bodyPr wrap="square" lIns="0" tIns="0" rIns="0" bIns="0" rtlCol="0"/>
            <a:lstStyle/>
            <a:p>
              <a:endParaRPr/>
            </a:p>
          </p:txBody>
        </p:sp>
        <p:sp>
          <p:nvSpPr>
            <p:cNvPr id="158" name="object 158"/>
            <p:cNvSpPr/>
            <p:nvPr/>
          </p:nvSpPr>
          <p:spPr>
            <a:xfrm>
              <a:off x="7018782" y="3091434"/>
              <a:ext cx="143510" cy="109855"/>
            </a:xfrm>
            <a:custGeom>
              <a:avLst/>
              <a:gdLst/>
              <a:ahLst/>
              <a:cxnLst/>
              <a:rect l="l" t="t" r="r" b="b"/>
              <a:pathLst>
                <a:path w="143509" h="109855">
                  <a:moveTo>
                    <a:pt x="0" y="0"/>
                  </a:moveTo>
                  <a:lnTo>
                    <a:pt x="143256" y="109728"/>
                  </a:lnTo>
                </a:path>
              </a:pathLst>
            </a:custGeom>
            <a:ln w="25908">
              <a:solidFill>
                <a:srgbClr val="000000"/>
              </a:solidFill>
            </a:ln>
          </p:spPr>
          <p:txBody>
            <a:bodyPr wrap="square" lIns="0" tIns="0" rIns="0" bIns="0" rtlCol="0"/>
            <a:lstStyle/>
            <a:p>
              <a:endParaRPr/>
            </a:p>
          </p:txBody>
        </p:sp>
        <p:sp>
          <p:nvSpPr>
            <p:cNvPr id="159" name="object 159"/>
            <p:cNvSpPr/>
            <p:nvPr/>
          </p:nvSpPr>
          <p:spPr>
            <a:xfrm>
              <a:off x="6976110" y="3160014"/>
              <a:ext cx="186055" cy="41275"/>
            </a:xfrm>
            <a:custGeom>
              <a:avLst/>
              <a:gdLst/>
              <a:ahLst/>
              <a:cxnLst/>
              <a:rect l="l" t="t" r="r" b="b"/>
              <a:pathLst>
                <a:path w="186054" h="41275">
                  <a:moveTo>
                    <a:pt x="185927" y="41148"/>
                  </a:moveTo>
                  <a:lnTo>
                    <a:pt x="0" y="0"/>
                  </a:lnTo>
                </a:path>
              </a:pathLst>
            </a:custGeom>
            <a:ln w="25908">
              <a:solidFill>
                <a:srgbClr val="000000"/>
              </a:solidFill>
            </a:ln>
          </p:spPr>
          <p:txBody>
            <a:bodyPr wrap="square" lIns="0" tIns="0" rIns="0" bIns="0" rtlCol="0"/>
            <a:lstStyle/>
            <a:p>
              <a:endParaRPr/>
            </a:p>
          </p:txBody>
        </p:sp>
        <p:sp>
          <p:nvSpPr>
            <p:cNvPr id="160" name="object 160"/>
            <p:cNvSpPr/>
            <p:nvPr/>
          </p:nvSpPr>
          <p:spPr>
            <a:xfrm>
              <a:off x="6976110" y="3160014"/>
              <a:ext cx="142240" cy="109855"/>
            </a:xfrm>
            <a:custGeom>
              <a:avLst/>
              <a:gdLst/>
              <a:ahLst/>
              <a:cxnLst/>
              <a:rect l="l" t="t" r="r" b="b"/>
              <a:pathLst>
                <a:path w="142240" h="109854">
                  <a:moveTo>
                    <a:pt x="0" y="0"/>
                  </a:moveTo>
                  <a:lnTo>
                    <a:pt x="141732" y="109728"/>
                  </a:lnTo>
                </a:path>
              </a:pathLst>
            </a:custGeom>
            <a:ln w="25908">
              <a:solidFill>
                <a:srgbClr val="000000"/>
              </a:solidFill>
            </a:ln>
          </p:spPr>
          <p:txBody>
            <a:bodyPr wrap="square" lIns="0" tIns="0" rIns="0" bIns="0" rtlCol="0"/>
            <a:lstStyle/>
            <a:p>
              <a:endParaRPr/>
            </a:p>
          </p:txBody>
        </p:sp>
        <p:sp>
          <p:nvSpPr>
            <p:cNvPr id="161" name="object 161"/>
            <p:cNvSpPr/>
            <p:nvPr/>
          </p:nvSpPr>
          <p:spPr>
            <a:xfrm>
              <a:off x="6951726" y="3303270"/>
              <a:ext cx="44450" cy="70485"/>
            </a:xfrm>
            <a:custGeom>
              <a:avLst/>
              <a:gdLst/>
              <a:ahLst/>
              <a:cxnLst/>
              <a:rect l="l" t="t" r="r" b="b"/>
              <a:pathLst>
                <a:path w="44450" h="70485">
                  <a:moveTo>
                    <a:pt x="0" y="70103"/>
                  </a:moveTo>
                  <a:lnTo>
                    <a:pt x="44196" y="0"/>
                  </a:lnTo>
                </a:path>
              </a:pathLst>
            </a:custGeom>
            <a:ln w="25908">
              <a:solidFill>
                <a:srgbClr val="000000"/>
              </a:solidFill>
            </a:ln>
          </p:spPr>
          <p:txBody>
            <a:bodyPr wrap="square" lIns="0" tIns="0" rIns="0" bIns="0" rtlCol="0"/>
            <a:lstStyle/>
            <a:p>
              <a:endParaRPr/>
            </a:p>
          </p:txBody>
        </p:sp>
        <p:sp>
          <p:nvSpPr>
            <p:cNvPr id="162" name="object 162"/>
            <p:cNvSpPr/>
            <p:nvPr/>
          </p:nvSpPr>
          <p:spPr>
            <a:xfrm>
              <a:off x="6936486" y="3231642"/>
              <a:ext cx="59690" cy="71755"/>
            </a:xfrm>
            <a:custGeom>
              <a:avLst/>
              <a:gdLst/>
              <a:ahLst/>
              <a:cxnLst/>
              <a:rect l="l" t="t" r="r" b="b"/>
              <a:pathLst>
                <a:path w="59690" h="71754">
                  <a:moveTo>
                    <a:pt x="59435" y="71627"/>
                  </a:moveTo>
                  <a:lnTo>
                    <a:pt x="0" y="0"/>
                  </a:lnTo>
                </a:path>
              </a:pathLst>
            </a:custGeom>
            <a:ln w="25908">
              <a:solidFill>
                <a:srgbClr val="000000"/>
              </a:solidFill>
            </a:ln>
          </p:spPr>
          <p:txBody>
            <a:bodyPr wrap="square" lIns="0" tIns="0" rIns="0" bIns="0" rtlCol="0"/>
            <a:lstStyle/>
            <a:p>
              <a:endParaRPr/>
            </a:p>
          </p:txBody>
        </p:sp>
        <p:sp>
          <p:nvSpPr>
            <p:cNvPr id="163" name="object 163"/>
            <p:cNvSpPr/>
            <p:nvPr/>
          </p:nvSpPr>
          <p:spPr>
            <a:xfrm>
              <a:off x="6936486" y="3231642"/>
              <a:ext cx="181610" cy="38100"/>
            </a:xfrm>
            <a:custGeom>
              <a:avLst/>
              <a:gdLst/>
              <a:ahLst/>
              <a:cxnLst/>
              <a:rect l="l" t="t" r="r" b="b"/>
              <a:pathLst>
                <a:path w="181609" h="38100">
                  <a:moveTo>
                    <a:pt x="0" y="0"/>
                  </a:moveTo>
                  <a:lnTo>
                    <a:pt x="181356" y="38100"/>
                  </a:lnTo>
                </a:path>
              </a:pathLst>
            </a:custGeom>
            <a:ln w="25908">
              <a:solidFill>
                <a:srgbClr val="000000"/>
              </a:solidFill>
            </a:ln>
          </p:spPr>
          <p:txBody>
            <a:bodyPr wrap="square" lIns="0" tIns="0" rIns="0" bIns="0" rtlCol="0"/>
            <a:lstStyle/>
            <a:p>
              <a:endParaRPr/>
            </a:p>
          </p:txBody>
        </p:sp>
        <p:sp>
          <p:nvSpPr>
            <p:cNvPr id="164" name="object 164"/>
            <p:cNvSpPr/>
            <p:nvPr/>
          </p:nvSpPr>
          <p:spPr>
            <a:xfrm>
              <a:off x="7184898" y="2929890"/>
              <a:ext cx="43180" cy="67310"/>
            </a:xfrm>
            <a:custGeom>
              <a:avLst/>
              <a:gdLst/>
              <a:ahLst/>
              <a:cxnLst/>
              <a:rect l="l" t="t" r="r" b="b"/>
              <a:pathLst>
                <a:path w="43179" h="67310">
                  <a:moveTo>
                    <a:pt x="42672" y="0"/>
                  </a:moveTo>
                  <a:lnTo>
                    <a:pt x="0" y="67056"/>
                  </a:lnTo>
                </a:path>
              </a:pathLst>
            </a:custGeom>
            <a:ln w="25908">
              <a:solidFill>
                <a:srgbClr val="000000"/>
              </a:solidFill>
            </a:ln>
          </p:spPr>
          <p:txBody>
            <a:bodyPr wrap="square" lIns="0" tIns="0" rIns="0" bIns="0" rtlCol="0"/>
            <a:lstStyle/>
            <a:p>
              <a:endParaRPr/>
            </a:p>
          </p:txBody>
        </p:sp>
        <p:sp>
          <p:nvSpPr>
            <p:cNvPr id="165" name="object 165"/>
            <p:cNvSpPr/>
            <p:nvPr/>
          </p:nvSpPr>
          <p:spPr>
            <a:xfrm>
              <a:off x="6924294" y="3361182"/>
              <a:ext cx="35560" cy="70485"/>
            </a:xfrm>
            <a:custGeom>
              <a:avLst/>
              <a:gdLst/>
              <a:ahLst/>
              <a:cxnLst/>
              <a:rect l="l" t="t" r="r" b="b"/>
              <a:pathLst>
                <a:path w="35559" h="70485">
                  <a:moveTo>
                    <a:pt x="35051" y="0"/>
                  </a:moveTo>
                  <a:lnTo>
                    <a:pt x="0" y="70104"/>
                  </a:lnTo>
                </a:path>
              </a:pathLst>
            </a:custGeom>
            <a:ln w="25907">
              <a:solidFill>
                <a:srgbClr val="000000"/>
              </a:solidFill>
            </a:ln>
          </p:spPr>
          <p:txBody>
            <a:bodyPr wrap="square" lIns="0" tIns="0" rIns="0" bIns="0" rtlCol="0"/>
            <a:lstStyle/>
            <a:p>
              <a:endParaRPr/>
            </a:p>
          </p:txBody>
        </p:sp>
        <p:sp>
          <p:nvSpPr>
            <p:cNvPr id="166" name="object 166"/>
            <p:cNvSpPr/>
            <p:nvPr/>
          </p:nvSpPr>
          <p:spPr>
            <a:xfrm>
              <a:off x="7003542" y="3426714"/>
              <a:ext cx="91440" cy="1905"/>
            </a:xfrm>
            <a:custGeom>
              <a:avLst/>
              <a:gdLst/>
              <a:ahLst/>
              <a:cxnLst/>
              <a:rect l="l" t="t" r="r" b="b"/>
              <a:pathLst>
                <a:path w="91440" h="1904">
                  <a:moveTo>
                    <a:pt x="0" y="0"/>
                  </a:moveTo>
                  <a:lnTo>
                    <a:pt x="91440" y="1524"/>
                  </a:lnTo>
                </a:path>
              </a:pathLst>
            </a:custGeom>
            <a:ln w="25908">
              <a:solidFill>
                <a:srgbClr val="000000"/>
              </a:solidFill>
            </a:ln>
          </p:spPr>
          <p:txBody>
            <a:bodyPr wrap="square" lIns="0" tIns="0" rIns="0" bIns="0" rtlCol="0"/>
            <a:lstStyle/>
            <a:p>
              <a:endParaRPr/>
            </a:p>
          </p:txBody>
        </p:sp>
        <p:sp>
          <p:nvSpPr>
            <p:cNvPr id="167" name="object 167"/>
            <p:cNvSpPr/>
            <p:nvPr/>
          </p:nvSpPr>
          <p:spPr>
            <a:xfrm>
              <a:off x="7094982" y="3348990"/>
              <a:ext cx="45720" cy="79375"/>
            </a:xfrm>
            <a:custGeom>
              <a:avLst/>
              <a:gdLst/>
              <a:ahLst/>
              <a:cxnLst/>
              <a:rect l="l" t="t" r="r" b="b"/>
              <a:pathLst>
                <a:path w="45720" h="79375">
                  <a:moveTo>
                    <a:pt x="0" y="79248"/>
                  </a:moveTo>
                  <a:lnTo>
                    <a:pt x="45720" y="0"/>
                  </a:lnTo>
                </a:path>
              </a:pathLst>
            </a:custGeom>
            <a:ln w="25908">
              <a:solidFill>
                <a:srgbClr val="000000"/>
              </a:solidFill>
            </a:ln>
          </p:spPr>
          <p:txBody>
            <a:bodyPr wrap="square" lIns="0" tIns="0" rIns="0" bIns="0" rtlCol="0"/>
            <a:lstStyle/>
            <a:p>
              <a:endParaRPr/>
            </a:p>
          </p:txBody>
        </p:sp>
        <p:sp>
          <p:nvSpPr>
            <p:cNvPr id="168" name="object 168"/>
            <p:cNvSpPr/>
            <p:nvPr/>
          </p:nvSpPr>
          <p:spPr>
            <a:xfrm>
              <a:off x="7140701" y="3348990"/>
              <a:ext cx="44450" cy="161925"/>
            </a:xfrm>
            <a:custGeom>
              <a:avLst/>
              <a:gdLst/>
              <a:ahLst/>
              <a:cxnLst/>
              <a:rect l="l" t="t" r="r" b="b"/>
              <a:pathLst>
                <a:path w="44450" h="161925">
                  <a:moveTo>
                    <a:pt x="0" y="0"/>
                  </a:moveTo>
                  <a:lnTo>
                    <a:pt x="44196" y="161544"/>
                  </a:lnTo>
                </a:path>
              </a:pathLst>
            </a:custGeom>
            <a:ln w="25908">
              <a:solidFill>
                <a:srgbClr val="000000"/>
              </a:solidFill>
            </a:ln>
          </p:spPr>
          <p:txBody>
            <a:bodyPr wrap="square" lIns="0" tIns="0" rIns="0" bIns="0" rtlCol="0"/>
            <a:lstStyle/>
            <a:p>
              <a:endParaRPr/>
            </a:p>
          </p:txBody>
        </p:sp>
        <p:sp>
          <p:nvSpPr>
            <p:cNvPr id="169" name="object 169"/>
            <p:cNvSpPr/>
            <p:nvPr/>
          </p:nvSpPr>
          <p:spPr>
            <a:xfrm>
              <a:off x="7184898" y="3350514"/>
              <a:ext cx="47625" cy="160020"/>
            </a:xfrm>
            <a:custGeom>
              <a:avLst/>
              <a:gdLst/>
              <a:ahLst/>
              <a:cxnLst/>
              <a:rect l="l" t="t" r="r" b="b"/>
              <a:pathLst>
                <a:path w="47625" h="160020">
                  <a:moveTo>
                    <a:pt x="0" y="160020"/>
                  </a:moveTo>
                  <a:lnTo>
                    <a:pt x="47244" y="0"/>
                  </a:lnTo>
                </a:path>
              </a:pathLst>
            </a:custGeom>
            <a:ln w="25908">
              <a:solidFill>
                <a:srgbClr val="000000"/>
              </a:solidFill>
            </a:ln>
          </p:spPr>
          <p:txBody>
            <a:bodyPr wrap="square" lIns="0" tIns="0" rIns="0" bIns="0" rtlCol="0"/>
            <a:lstStyle/>
            <a:p>
              <a:endParaRPr/>
            </a:p>
          </p:txBody>
        </p:sp>
        <p:sp>
          <p:nvSpPr>
            <p:cNvPr id="170" name="object 170"/>
            <p:cNvSpPr/>
            <p:nvPr/>
          </p:nvSpPr>
          <p:spPr>
            <a:xfrm>
              <a:off x="7232142" y="3350514"/>
              <a:ext cx="44450" cy="160020"/>
            </a:xfrm>
            <a:custGeom>
              <a:avLst/>
              <a:gdLst/>
              <a:ahLst/>
              <a:cxnLst/>
              <a:rect l="l" t="t" r="r" b="b"/>
              <a:pathLst>
                <a:path w="44450" h="160020">
                  <a:moveTo>
                    <a:pt x="0" y="0"/>
                  </a:moveTo>
                  <a:lnTo>
                    <a:pt x="44196" y="160020"/>
                  </a:lnTo>
                </a:path>
              </a:pathLst>
            </a:custGeom>
            <a:ln w="25908">
              <a:solidFill>
                <a:srgbClr val="000000"/>
              </a:solidFill>
            </a:ln>
          </p:spPr>
          <p:txBody>
            <a:bodyPr wrap="square" lIns="0" tIns="0" rIns="0" bIns="0" rtlCol="0"/>
            <a:lstStyle/>
            <a:p>
              <a:endParaRPr/>
            </a:p>
          </p:txBody>
        </p:sp>
        <p:sp>
          <p:nvSpPr>
            <p:cNvPr id="171" name="object 171"/>
            <p:cNvSpPr/>
            <p:nvPr/>
          </p:nvSpPr>
          <p:spPr>
            <a:xfrm>
              <a:off x="7276338" y="3352038"/>
              <a:ext cx="45720" cy="158750"/>
            </a:xfrm>
            <a:custGeom>
              <a:avLst/>
              <a:gdLst/>
              <a:ahLst/>
              <a:cxnLst/>
              <a:rect l="l" t="t" r="r" b="b"/>
              <a:pathLst>
                <a:path w="45720" h="158750">
                  <a:moveTo>
                    <a:pt x="0" y="158496"/>
                  </a:moveTo>
                  <a:lnTo>
                    <a:pt x="45720" y="0"/>
                  </a:lnTo>
                </a:path>
              </a:pathLst>
            </a:custGeom>
            <a:ln w="25908">
              <a:solidFill>
                <a:srgbClr val="000000"/>
              </a:solidFill>
            </a:ln>
          </p:spPr>
          <p:txBody>
            <a:bodyPr wrap="square" lIns="0" tIns="0" rIns="0" bIns="0" rtlCol="0"/>
            <a:lstStyle/>
            <a:p>
              <a:endParaRPr/>
            </a:p>
          </p:txBody>
        </p:sp>
        <p:sp>
          <p:nvSpPr>
            <p:cNvPr id="172" name="object 172"/>
            <p:cNvSpPr/>
            <p:nvPr/>
          </p:nvSpPr>
          <p:spPr>
            <a:xfrm>
              <a:off x="7411973" y="3435858"/>
              <a:ext cx="90170" cy="1905"/>
            </a:xfrm>
            <a:custGeom>
              <a:avLst/>
              <a:gdLst/>
              <a:ahLst/>
              <a:cxnLst/>
              <a:rect l="l" t="t" r="r" b="b"/>
              <a:pathLst>
                <a:path w="90170" h="1904">
                  <a:moveTo>
                    <a:pt x="89916" y="1524"/>
                  </a:moveTo>
                  <a:lnTo>
                    <a:pt x="0" y="0"/>
                  </a:lnTo>
                </a:path>
              </a:pathLst>
            </a:custGeom>
            <a:ln w="25907">
              <a:solidFill>
                <a:srgbClr val="000000"/>
              </a:solidFill>
            </a:ln>
          </p:spPr>
          <p:txBody>
            <a:bodyPr wrap="square" lIns="0" tIns="0" rIns="0" bIns="0" rtlCol="0"/>
            <a:lstStyle/>
            <a:p>
              <a:endParaRPr/>
            </a:p>
          </p:txBody>
        </p:sp>
        <p:sp>
          <p:nvSpPr>
            <p:cNvPr id="173" name="object 173"/>
            <p:cNvSpPr/>
            <p:nvPr/>
          </p:nvSpPr>
          <p:spPr>
            <a:xfrm>
              <a:off x="7364729" y="3435858"/>
              <a:ext cx="47625" cy="81280"/>
            </a:xfrm>
            <a:custGeom>
              <a:avLst/>
              <a:gdLst/>
              <a:ahLst/>
              <a:cxnLst/>
              <a:rect l="l" t="t" r="r" b="b"/>
              <a:pathLst>
                <a:path w="47625" h="81279">
                  <a:moveTo>
                    <a:pt x="47244" y="0"/>
                  </a:moveTo>
                  <a:lnTo>
                    <a:pt x="0" y="80772"/>
                  </a:lnTo>
                </a:path>
              </a:pathLst>
            </a:custGeom>
            <a:ln w="25908">
              <a:solidFill>
                <a:srgbClr val="000000"/>
              </a:solidFill>
            </a:ln>
          </p:spPr>
          <p:txBody>
            <a:bodyPr wrap="square" lIns="0" tIns="0" rIns="0" bIns="0" rtlCol="0"/>
            <a:lstStyle/>
            <a:p>
              <a:endParaRPr/>
            </a:p>
          </p:txBody>
        </p:sp>
        <p:sp>
          <p:nvSpPr>
            <p:cNvPr id="174" name="object 174"/>
            <p:cNvSpPr/>
            <p:nvPr/>
          </p:nvSpPr>
          <p:spPr>
            <a:xfrm>
              <a:off x="7322058" y="3352038"/>
              <a:ext cx="43180" cy="165100"/>
            </a:xfrm>
            <a:custGeom>
              <a:avLst/>
              <a:gdLst/>
              <a:ahLst/>
              <a:cxnLst/>
              <a:rect l="l" t="t" r="r" b="b"/>
              <a:pathLst>
                <a:path w="43179" h="165100">
                  <a:moveTo>
                    <a:pt x="42672" y="164591"/>
                  </a:moveTo>
                  <a:lnTo>
                    <a:pt x="0" y="0"/>
                  </a:lnTo>
                </a:path>
              </a:pathLst>
            </a:custGeom>
            <a:ln w="25908">
              <a:solidFill>
                <a:srgbClr val="000000"/>
              </a:solidFill>
            </a:ln>
          </p:spPr>
          <p:txBody>
            <a:bodyPr wrap="square" lIns="0" tIns="0" rIns="0" bIns="0" rtlCol="0"/>
            <a:lstStyle/>
            <a:p>
              <a:endParaRPr/>
            </a:p>
          </p:txBody>
        </p:sp>
        <p:sp>
          <p:nvSpPr>
            <p:cNvPr id="175" name="object 175"/>
            <p:cNvSpPr/>
            <p:nvPr/>
          </p:nvSpPr>
          <p:spPr>
            <a:xfrm>
              <a:off x="6924294" y="3426714"/>
              <a:ext cx="91440" cy="1905"/>
            </a:xfrm>
            <a:custGeom>
              <a:avLst/>
              <a:gdLst/>
              <a:ahLst/>
              <a:cxnLst/>
              <a:rect l="l" t="t" r="r" b="b"/>
              <a:pathLst>
                <a:path w="91440" h="1904">
                  <a:moveTo>
                    <a:pt x="91440" y="0"/>
                  </a:moveTo>
                  <a:lnTo>
                    <a:pt x="0" y="1524"/>
                  </a:lnTo>
                </a:path>
              </a:pathLst>
            </a:custGeom>
            <a:ln w="25908">
              <a:solidFill>
                <a:srgbClr val="000000"/>
              </a:solidFill>
            </a:ln>
          </p:spPr>
          <p:txBody>
            <a:bodyPr wrap="square" lIns="0" tIns="0" rIns="0" bIns="0" rtlCol="0"/>
            <a:lstStyle/>
            <a:p>
              <a:endParaRPr/>
            </a:p>
          </p:txBody>
        </p:sp>
        <p:sp>
          <p:nvSpPr>
            <p:cNvPr id="176" name="object 176"/>
            <p:cNvSpPr/>
            <p:nvPr/>
          </p:nvSpPr>
          <p:spPr>
            <a:xfrm>
              <a:off x="7485126" y="3435858"/>
              <a:ext cx="90170" cy="1905"/>
            </a:xfrm>
            <a:custGeom>
              <a:avLst/>
              <a:gdLst/>
              <a:ahLst/>
              <a:cxnLst/>
              <a:rect l="l" t="t" r="r" b="b"/>
              <a:pathLst>
                <a:path w="90170" h="1904">
                  <a:moveTo>
                    <a:pt x="89916" y="0"/>
                  </a:moveTo>
                  <a:lnTo>
                    <a:pt x="0" y="1524"/>
                  </a:lnTo>
                </a:path>
              </a:pathLst>
            </a:custGeom>
            <a:ln w="25907">
              <a:solidFill>
                <a:srgbClr val="000000"/>
              </a:solidFill>
            </a:ln>
          </p:spPr>
          <p:txBody>
            <a:bodyPr wrap="square" lIns="0" tIns="0" rIns="0" bIns="0" rtlCol="0"/>
            <a:lstStyle/>
            <a:p>
              <a:endParaRPr/>
            </a:p>
          </p:txBody>
        </p:sp>
        <p:sp>
          <p:nvSpPr>
            <p:cNvPr id="177" name="object 177"/>
            <p:cNvSpPr/>
            <p:nvPr/>
          </p:nvSpPr>
          <p:spPr>
            <a:xfrm>
              <a:off x="6912100" y="3412907"/>
              <a:ext cx="27305" cy="26034"/>
            </a:xfrm>
            <a:custGeom>
              <a:avLst/>
              <a:gdLst/>
              <a:ahLst/>
              <a:cxnLst/>
              <a:rect l="l" t="t" r="r" b="b"/>
              <a:pathLst>
                <a:path w="27304" h="26035">
                  <a:moveTo>
                    <a:pt x="13284" y="0"/>
                  </a:moveTo>
                  <a:lnTo>
                    <a:pt x="2006" y="6781"/>
                  </a:lnTo>
                  <a:lnTo>
                    <a:pt x="0" y="13792"/>
                  </a:lnTo>
                  <a:lnTo>
                    <a:pt x="3162" y="19050"/>
                  </a:lnTo>
                  <a:lnTo>
                    <a:pt x="6324" y="24307"/>
                  </a:lnTo>
                  <a:lnTo>
                    <a:pt x="13449" y="25831"/>
                  </a:lnTo>
                  <a:lnTo>
                    <a:pt x="24726" y="19050"/>
                  </a:lnTo>
                  <a:lnTo>
                    <a:pt x="26733" y="12039"/>
                  </a:lnTo>
                  <a:lnTo>
                    <a:pt x="20408" y="1524"/>
                  </a:lnTo>
                  <a:lnTo>
                    <a:pt x="13284" y="0"/>
                  </a:lnTo>
                  <a:close/>
                </a:path>
              </a:pathLst>
            </a:custGeom>
            <a:solidFill>
              <a:srgbClr val="608FFC"/>
            </a:solidFill>
          </p:spPr>
          <p:txBody>
            <a:bodyPr wrap="square" lIns="0" tIns="0" rIns="0" bIns="0" rtlCol="0"/>
            <a:lstStyle/>
            <a:p>
              <a:endParaRPr/>
            </a:p>
          </p:txBody>
        </p:sp>
        <p:sp>
          <p:nvSpPr>
            <p:cNvPr id="178" name="object 178"/>
            <p:cNvSpPr/>
            <p:nvPr/>
          </p:nvSpPr>
          <p:spPr>
            <a:xfrm>
              <a:off x="6912100" y="3412907"/>
              <a:ext cx="27305" cy="26034"/>
            </a:xfrm>
            <a:custGeom>
              <a:avLst/>
              <a:gdLst/>
              <a:ahLst/>
              <a:cxnLst/>
              <a:rect l="l" t="t" r="r" b="b"/>
              <a:pathLst>
                <a:path w="27304" h="26035">
                  <a:moveTo>
                    <a:pt x="3162" y="19050"/>
                  </a:moveTo>
                  <a:lnTo>
                    <a:pt x="0" y="13792"/>
                  </a:lnTo>
                  <a:lnTo>
                    <a:pt x="2006" y="6781"/>
                  </a:lnTo>
                  <a:lnTo>
                    <a:pt x="7645" y="3390"/>
                  </a:lnTo>
                  <a:lnTo>
                    <a:pt x="13284" y="0"/>
                  </a:lnTo>
                  <a:lnTo>
                    <a:pt x="20408" y="1524"/>
                  </a:lnTo>
                  <a:lnTo>
                    <a:pt x="23571" y="6781"/>
                  </a:lnTo>
                  <a:lnTo>
                    <a:pt x="26733" y="12039"/>
                  </a:lnTo>
                  <a:lnTo>
                    <a:pt x="24726" y="19050"/>
                  </a:lnTo>
                  <a:lnTo>
                    <a:pt x="19088" y="22440"/>
                  </a:lnTo>
                  <a:lnTo>
                    <a:pt x="13449" y="25831"/>
                  </a:lnTo>
                  <a:lnTo>
                    <a:pt x="6324" y="24307"/>
                  </a:lnTo>
                  <a:lnTo>
                    <a:pt x="3162" y="19050"/>
                  </a:lnTo>
                  <a:close/>
                </a:path>
              </a:pathLst>
            </a:custGeom>
            <a:ln w="12700">
              <a:solidFill>
                <a:srgbClr val="000000"/>
              </a:solidFill>
            </a:ln>
          </p:spPr>
          <p:txBody>
            <a:bodyPr wrap="square" lIns="0" tIns="0" rIns="0" bIns="0" rtlCol="0"/>
            <a:lstStyle/>
            <a:p>
              <a:endParaRPr/>
            </a:p>
          </p:txBody>
        </p:sp>
        <p:sp>
          <p:nvSpPr>
            <p:cNvPr id="179" name="object 179"/>
            <p:cNvSpPr/>
            <p:nvPr/>
          </p:nvSpPr>
          <p:spPr>
            <a:xfrm>
              <a:off x="7214184" y="2922153"/>
              <a:ext cx="26034" cy="23495"/>
            </a:xfrm>
            <a:custGeom>
              <a:avLst/>
              <a:gdLst/>
              <a:ahLst/>
              <a:cxnLst/>
              <a:rect l="l" t="t" r="r" b="b"/>
              <a:pathLst>
                <a:path w="26034" h="23494">
                  <a:moveTo>
                    <a:pt x="13639" y="0"/>
                  </a:moveTo>
                  <a:lnTo>
                    <a:pt x="2374" y="6769"/>
                  </a:lnTo>
                  <a:lnTo>
                    <a:pt x="0" y="13169"/>
                  </a:lnTo>
                  <a:lnTo>
                    <a:pt x="2705" y="17678"/>
                  </a:lnTo>
                  <a:lnTo>
                    <a:pt x="5410" y="22186"/>
                  </a:lnTo>
                  <a:lnTo>
                    <a:pt x="12179" y="23101"/>
                  </a:lnTo>
                  <a:lnTo>
                    <a:pt x="23456" y="16319"/>
                  </a:lnTo>
                  <a:lnTo>
                    <a:pt x="25831" y="9918"/>
                  </a:lnTo>
                  <a:lnTo>
                    <a:pt x="20408" y="901"/>
                  </a:lnTo>
                  <a:lnTo>
                    <a:pt x="13639" y="0"/>
                  </a:lnTo>
                  <a:close/>
                </a:path>
              </a:pathLst>
            </a:custGeom>
            <a:solidFill>
              <a:srgbClr val="608FFC"/>
            </a:solidFill>
          </p:spPr>
          <p:txBody>
            <a:bodyPr wrap="square" lIns="0" tIns="0" rIns="0" bIns="0" rtlCol="0"/>
            <a:lstStyle/>
            <a:p>
              <a:endParaRPr/>
            </a:p>
          </p:txBody>
        </p:sp>
        <p:sp>
          <p:nvSpPr>
            <p:cNvPr id="180" name="object 180"/>
            <p:cNvSpPr/>
            <p:nvPr/>
          </p:nvSpPr>
          <p:spPr>
            <a:xfrm>
              <a:off x="7214184" y="2922154"/>
              <a:ext cx="26034" cy="23495"/>
            </a:xfrm>
            <a:custGeom>
              <a:avLst/>
              <a:gdLst/>
              <a:ahLst/>
              <a:cxnLst/>
              <a:rect l="l" t="t" r="r" b="b"/>
              <a:pathLst>
                <a:path w="26034" h="23494">
                  <a:moveTo>
                    <a:pt x="2705" y="17678"/>
                  </a:moveTo>
                  <a:lnTo>
                    <a:pt x="0" y="13169"/>
                  </a:lnTo>
                  <a:lnTo>
                    <a:pt x="2374" y="6769"/>
                  </a:lnTo>
                  <a:lnTo>
                    <a:pt x="8000" y="3378"/>
                  </a:lnTo>
                  <a:lnTo>
                    <a:pt x="13639" y="0"/>
                  </a:lnTo>
                  <a:lnTo>
                    <a:pt x="20408" y="901"/>
                  </a:lnTo>
                  <a:lnTo>
                    <a:pt x="23113" y="5410"/>
                  </a:lnTo>
                  <a:lnTo>
                    <a:pt x="25831" y="9918"/>
                  </a:lnTo>
                  <a:lnTo>
                    <a:pt x="23456" y="16319"/>
                  </a:lnTo>
                  <a:lnTo>
                    <a:pt x="17818" y="19710"/>
                  </a:lnTo>
                  <a:lnTo>
                    <a:pt x="12179" y="23101"/>
                  </a:lnTo>
                  <a:lnTo>
                    <a:pt x="5410" y="22186"/>
                  </a:lnTo>
                  <a:lnTo>
                    <a:pt x="2705" y="17678"/>
                  </a:lnTo>
                  <a:close/>
                </a:path>
              </a:pathLst>
            </a:custGeom>
            <a:ln w="12700">
              <a:solidFill>
                <a:srgbClr val="000000"/>
              </a:solidFill>
            </a:ln>
          </p:spPr>
          <p:txBody>
            <a:bodyPr wrap="square" lIns="0" tIns="0" rIns="0" bIns="0" rtlCol="0"/>
            <a:lstStyle/>
            <a:p>
              <a:endParaRPr/>
            </a:p>
          </p:txBody>
        </p:sp>
        <p:sp>
          <p:nvSpPr>
            <p:cNvPr id="181" name="object 181"/>
            <p:cNvSpPr/>
            <p:nvPr/>
          </p:nvSpPr>
          <p:spPr>
            <a:xfrm>
              <a:off x="7561846" y="3425391"/>
              <a:ext cx="26034" cy="23495"/>
            </a:xfrm>
            <a:custGeom>
              <a:avLst/>
              <a:gdLst/>
              <a:ahLst/>
              <a:cxnLst/>
              <a:rect l="l" t="t" r="r" b="b"/>
              <a:pathLst>
                <a:path w="26034" h="23495">
                  <a:moveTo>
                    <a:pt x="13639" y="0"/>
                  </a:moveTo>
                  <a:lnTo>
                    <a:pt x="2374" y="6769"/>
                  </a:lnTo>
                  <a:lnTo>
                    <a:pt x="0" y="13169"/>
                  </a:lnTo>
                  <a:lnTo>
                    <a:pt x="2705" y="17678"/>
                  </a:lnTo>
                  <a:lnTo>
                    <a:pt x="5410" y="22186"/>
                  </a:lnTo>
                  <a:lnTo>
                    <a:pt x="12179" y="23101"/>
                  </a:lnTo>
                  <a:lnTo>
                    <a:pt x="23456" y="16319"/>
                  </a:lnTo>
                  <a:lnTo>
                    <a:pt x="25831" y="9918"/>
                  </a:lnTo>
                  <a:lnTo>
                    <a:pt x="20408" y="901"/>
                  </a:lnTo>
                  <a:lnTo>
                    <a:pt x="13639" y="0"/>
                  </a:lnTo>
                  <a:close/>
                </a:path>
              </a:pathLst>
            </a:custGeom>
            <a:solidFill>
              <a:srgbClr val="608FFC"/>
            </a:solidFill>
          </p:spPr>
          <p:txBody>
            <a:bodyPr wrap="square" lIns="0" tIns="0" rIns="0" bIns="0" rtlCol="0"/>
            <a:lstStyle/>
            <a:p>
              <a:endParaRPr/>
            </a:p>
          </p:txBody>
        </p:sp>
        <p:sp>
          <p:nvSpPr>
            <p:cNvPr id="182" name="object 182"/>
            <p:cNvSpPr/>
            <p:nvPr/>
          </p:nvSpPr>
          <p:spPr>
            <a:xfrm>
              <a:off x="7561846" y="3425391"/>
              <a:ext cx="26034" cy="23495"/>
            </a:xfrm>
            <a:custGeom>
              <a:avLst/>
              <a:gdLst/>
              <a:ahLst/>
              <a:cxnLst/>
              <a:rect l="l" t="t" r="r" b="b"/>
              <a:pathLst>
                <a:path w="26034" h="23495">
                  <a:moveTo>
                    <a:pt x="2705" y="17678"/>
                  </a:moveTo>
                  <a:lnTo>
                    <a:pt x="0" y="13169"/>
                  </a:lnTo>
                  <a:lnTo>
                    <a:pt x="2374" y="6769"/>
                  </a:lnTo>
                  <a:lnTo>
                    <a:pt x="8000" y="3378"/>
                  </a:lnTo>
                  <a:lnTo>
                    <a:pt x="13639" y="0"/>
                  </a:lnTo>
                  <a:lnTo>
                    <a:pt x="20408" y="901"/>
                  </a:lnTo>
                  <a:lnTo>
                    <a:pt x="23113" y="5410"/>
                  </a:lnTo>
                  <a:lnTo>
                    <a:pt x="25831" y="9918"/>
                  </a:lnTo>
                  <a:lnTo>
                    <a:pt x="23456" y="16319"/>
                  </a:lnTo>
                  <a:lnTo>
                    <a:pt x="17818" y="19710"/>
                  </a:lnTo>
                  <a:lnTo>
                    <a:pt x="12179" y="23101"/>
                  </a:lnTo>
                  <a:lnTo>
                    <a:pt x="5410" y="22186"/>
                  </a:lnTo>
                  <a:lnTo>
                    <a:pt x="2705" y="17678"/>
                  </a:lnTo>
                  <a:close/>
                </a:path>
              </a:pathLst>
            </a:custGeom>
            <a:ln w="12700">
              <a:solidFill>
                <a:srgbClr val="000000"/>
              </a:solidFill>
            </a:ln>
          </p:spPr>
          <p:txBody>
            <a:bodyPr wrap="square" lIns="0" tIns="0" rIns="0" bIns="0" rtlCol="0"/>
            <a:lstStyle/>
            <a:p>
              <a:endParaRPr/>
            </a:p>
          </p:txBody>
        </p:sp>
        <p:sp>
          <p:nvSpPr>
            <p:cNvPr id="183" name="object 183"/>
            <p:cNvSpPr/>
            <p:nvPr/>
          </p:nvSpPr>
          <p:spPr>
            <a:xfrm>
              <a:off x="6776466" y="3288030"/>
              <a:ext cx="132715" cy="137160"/>
            </a:xfrm>
            <a:custGeom>
              <a:avLst/>
              <a:gdLst/>
              <a:ahLst/>
              <a:cxnLst/>
              <a:rect l="l" t="t" r="r" b="b"/>
              <a:pathLst>
                <a:path w="132715" h="137160">
                  <a:moveTo>
                    <a:pt x="132588" y="137160"/>
                  </a:moveTo>
                  <a:lnTo>
                    <a:pt x="0" y="0"/>
                  </a:lnTo>
                </a:path>
              </a:pathLst>
            </a:custGeom>
            <a:ln w="50292">
              <a:solidFill>
                <a:srgbClr val="000000"/>
              </a:solidFill>
            </a:ln>
          </p:spPr>
          <p:txBody>
            <a:bodyPr wrap="square" lIns="0" tIns="0" rIns="0" bIns="0" rtlCol="0"/>
            <a:lstStyle/>
            <a:p>
              <a:endParaRPr/>
            </a:p>
          </p:txBody>
        </p:sp>
        <p:pic>
          <p:nvPicPr>
            <p:cNvPr id="184" name="object 184"/>
            <p:cNvPicPr/>
            <p:nvPr/>
          </p:nvPicPr>
          <p:blipFill>
            <a:blip r:embed="rId5" cstate="print"/>
            <a:stretch>
              <a:fillRect/>
            </a:stretch>
          </p:blipFill>
          <p:spPr>
            <a:xfrm>
              <a:off x="4390644" y="2569464"/>
              <a:ext cx="76200" cy="65532"/>
            </a:xfrm>
            <a:prstGeom prst="rect">
              <a:avLst/>
            </a:prstGeom>
          </p:spPr>
        </p:pic>
        <p:pic>
          <p:nvPicPr>
            <p:cNvPr id="185" name="object 185"/>
            <p:cNvPicPr/>
            <p:nvPr/>
          </p:nvPicPr>
          <p:blipFill>
            <a:blip r:embed="rId6" cstate="print"/>
            <a:stretch>
              <a:fillRect/>
            </a:stretch>
          </p:blipFill>
          <p:spPr>
            <a:xfrm>
              <a:off x="5300472" y="3279648"/>
              <a:ext cx="76200" cy="67056"/>
            </a:xfrm>
            <a:prstGeom prst="rect">
              <a:avLst/>
            </a:prstGeom>
          </p:spPr>
        </p:pic>
        <p:pic>
          <p:nvPicPr>
            <p:cNvPr id="186" name="object 186"/>
            <p:cNvPicPr/>
            <p:nvPr/>
          </p:nvPicPr>
          <p:blipFill>
            <a:blip r:embed="rId7" cstate="print"/>
            <a:stretch>
              <a:fillRect/>
            </a:stretch>
          </p:blipFill>
          <p:spPr>
            <a:xfrm>
              <a:off x="4398264" y="3989832"/>
              <a:ext cx="76200" cy="65531"/>
            </a:xfrm>
            <a:prstGeom prst="rect">
              <a:avLst/>
            </a:prstGeom>
          </p:spPr>
        </p:pic>
      </p:grpSp>
      <p:sp>
        <p:nvSpPr>
          <p:cNvPr id="187" name="object 187"/>
          <p:cNvSpPr txBox="1"/>
          <p:nvPr/>
        </p:nvSpPr>
        <p:spPr>
          <a:xfrm>
            <a:off x="3481387" y="2008441"/>
            <a:ext cx="89535"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I</a:t>
            </a:r>
            <a:endParaRPr sz="1800">
              <a:latin typeface="Arial"/>
              <a:cs typeface="Arial"/>
            </a:endParaRPr>
          </a:p>
        </p:txBody>
      </p:sp>
      <p:sp>
        <p:nvSpPr>
          <p:cNvPr id="191" name="object 191"/>
          <p:cNvSpPr txBox="1"/>
          <p:nvPr/>
        </p:nvSpPr>
        <p:spPr>
          <a:xfrm>
            <a:off x="4443128" y="6370970"/>
            <a:ext cx="269240" cy="222885"/>
          </a:xfrm>
          <a:prstGeom prst="rect">
            <a:avLst/>
          </a:prstGeom>
        </p:spPr>
        <p:txBody>
          <a:bodyPr vert="horz" wrap="square" lIns="0" tIns="0" rIns="0" bIns="0" rtlCol="0">
            <a:spAutoFit/>
          </a:bodyPr>
          <a:lstStyle/>
          <a:p>
            <a:pPr marL="38100">
              <a:lnSpc>
                <a:spcPts val="1630"/>
              </a:lnSpc>
            </a:pPr>
            <a:fld id="{81D60167-4931-47E6-BA6A-407CBD079E47}" type="slidenum">
              <a:rPr sz="1400" spc="-25" dirty="0">
                <a:latin typeface="Times New Roman"/>
                <a:cs typeface="Times New Roman"/>
              </a:rPr>
              <a:t>48</a:t>
            </a:fld>
            <a:endParaRPr sz="1400">
              <a:latin typeface="Times New Roman"/>
              <a:cs typeface="Times New Roman"/>
            </a:endParaRPr>
          </a:p>
        </p:txBody>
      </p:sp>
      <p:sp>
        <p:nvSpPr>
          <p:cNvPr id="188" name="object 188"/>
          <p:cNvSpPr txBox="1"/>
          <p:nvPr/>
        </p:nvSpPr>
        <p:spPr>
          <a:xfrm>
            <a:off x="3545395" y="2141029"/>
            <a:ext cx="13589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Arial"/>
                <a:cs typeface="Arial"/>
              </a:rPr>
              <a:t>C</a:t>
            </a:r>
            <a:endParaRPr sz="1200">
              <a:latin typeface="Arial"/>
              <a:cs typeface="Arial"/>
            </a:endParaRPr>
          </a:p>
        </p:txBody>
      </p:sp>
      <p:sp>
        <p:nvSpPr>
          <p:cNvPr id="189" name="object 189"/>
          <p:cNvSpPr txBox="1"/>
          <p:nvPr/>
        </p:nvSpPr>
        <p:spPr>
          <a:xfrm>
            <a:off x="4456112" y="2298955"/>
            <a:ext cx="15938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3300"/>
                </a:solidFill>
                <a:latin typeface="Arial"/>
                <a:cs typeface="Arial"/>
              </a:rPr>
              <a:t>+</a:t>
            </a:r>
            <a:endParaRPr sz="1800">
              <a:latin typeface="Arial"/>
              <a:cs typeface="Arial"/>
            </a:endParaRPr>
          </a:p>
        </p:txBody>
      </p:sp>
      <p:sp>
        <p:nvSpPr>
          <p:cNvPr id="190" name="object 190"/>
          <p:cNvSpPr txBox="1"/>
          <p:nvPr/>
        </p:nvSpPr>
        <p:spPr>
          <a:xfrm>
            <a:off x="4575212" y="4003854"/>
            <a:ext cx="15938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3300"/>
                </a:solidFill>
                <a:latin typeface="Arial"/>
                <a:cs typeface="Arial"/>
              </a:rPr>
              <a:t>+</a:t>
            </a:r>
            <a:endParaRPr sz="1800">
              <a:latin typeface="Arial"/>
              <a:cs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62012" y="4813172"/>
            <a:ext cx="5236845" cy="1092200"/>
          </a:xfrm>
          <a:prstGeom prst="rect">
            <a:avLst/>
          </a:prstGeom>
        </p:spPr>
        <p:txBody>
          <a:bodyPr vert="horz" wrap="square" lIns="0" tIns="12700" rIns="0" bIns="0" rtlCol="0">
            <a:spAutoFit/>
          </a:bodyPr>
          <a:lstStyle/>
          <a:p>
            <a:pPr marL="127635" marR="5080">
              <a:lnSpc>
                <a:spcPct val="100000"/>
              </a:lnSpc>
              <a:spcBef>
                <a:spcPts val="100"/>
              </a:spcBef>
            </a:pPr>
            <a:r>
              <a:rPr sz="1200" b="1" dirty="0">
                <a:latin typeface="Arial"/>
                <a:cs typeface="Arial"/>
              </a:rPr>
              <a:t>If</a:t>
            </a:r>
            <a:r>
              <a:rPr sz="1200" b="1" spc="-10" dirty="0">
                <a:latin typeface="Arial"/>
                <a:cs typeface="Arial"/>
              </a:rPr>
              <a:t> </a:t>
            </a:r>
            <a:r>
              <a:rPr sz="1200" b="1" dirty="0">
                <a:latin typeface="Arial"/>
                <a:cs typeface="Arial"/>
              </a:rPr>
              <a:t>line current</a:t>
            </a:r>
            <a:r>
              <a:rPr sz="1200" b="1" spc="-30" dirty="0">
                <a:latin typeface="Arial"/>
                <a:cs typeface="Arial"/>
              </a:rPr>
              <a:t> </a:t>
            </a:r>
            <a:r>
              <a:rPr sz="1200" b="1" dirty="0">
                <a:latin typeface="Arial"/>
                <a:cs typeface="Arial"/>
              </a:rPr>
              <a:t>enters</a:t>
            </a:r>
            <a:r>
              <a:rPr sz="1200" b="1" spc="-15" dirty="0">
                <a:latin typeface="Arial"/>
                <a:cs typeface="Arial"/>
              </a:rPr>
              <a:t> </a:t>
            </a:r>
            <a:r>
              <a:rPr sz="1200" b="1" dirty="0">
                <a:latin typeface="Arial"/>
                <a:cs typeface="Arial"/>
              </a:rPr>
              <a:t>the “+”</a:t>
            </a:r>
            <a:r>
              <a:rPr sz="1200" b="1" spc="-5" dirty="0">
                <a:latin typeface="Arial"/>
                <a:cs typeface="Arial"/>
              </a:rPr>
              <a:t> </a:t>
            </a:r>
            <a:r>
              <a:rPr sz="1200" b="1" dirty="0">
                <a:latin typeface="Arial"/>
                <a:cs typeface="Arial"/>
              </a:rPr>
              <a:t>end</a:t>
            </a:r>
            <a:r>
              <a:rPr sz="1200" b="1" spc="-5" dirty="0">
                <a:latin typeface="Arial"/>
                <a:cs typeface="Arial"/>
              </a:rPr>
              <a:t> </a:t>
            </a:r>
            <a:r>
              <a:rPr sz="1200" b="1" dirty="0">
                <a:latin typeface="Arial"/>
                <a:cs typeface="Arial"/>
              </a:rPr>
              <a:t>of a current</a:t>
            </a:r>
            <a:r>
              <a:rPr sz="1200" b="1" spc="-20" dirty="0">
                <a:latin typeface="Arial"/>
                <a:cs typeface="Arial"/>
              </a:rPr>
              <a:t> </a:t>
            </a:r>
            <a:r>
              <a:rPr sz="1200" b="1" dirty="0">
                <a:latin typeface="Arial"/>
                <a:cs typeface="Arial"/>
              </a:rPr>
              <a:t>coil,</a:t>
            </a:r>
            <a:r>
              <a:rPr sz="1200" b="1" spc="-5" dirty="0">
                <a:latin typeface="Arial"/>
                <a:cs typeface="Arial"/>
              </a:rPr>
              <a:t> </a:t>
            </a:r>
            <a:r>
              <a:rPr sz="1200" b="1" dirty="0">
                <a:latin typeface="Arial"/>
                <a:cs typeface="Arial"/>
              </a:rPr>
              <a:t>the coil current</a:t>
            </a:r>
            <a:r>
              <a:rPr sz="1200" b="1" spc="-20" dirty="0">
                <a:latin typeface="Arial"/>
                <a:cs typeface="Arial"/>
              </a:rPr>
              <a:t> </a:t>
            </a:r>
            <a:r>
              <a:rPr sz="1200" b="1" spc="-25" dirty="0">
                <a:latin typeface="Arial"/>
                <a:cs typeface="Arial"/>
              </a:rPr>
              <a:t>is </a:t>
            </a:r>
            <a:r>
              <a:rPr sz="1200" b="1" dirty="0">
                <a:latin typeface="Arial"/>
                <a:cs typeface="Arial"/>
              </a:rPr>
              <a:t>assumed</a:t>
            </a:r>
            <a:r>
              <a:rPr sz="1200" b="1" spc="-50" dirty="0">
                <a:latin typeface="Arial"/>
                <a:cs typeface="Arial"/>
              </a:rPr>
              <a:t> </a:t>
            </a:r>
            <a:r>
              <a:rPr sz="1200" b="1" dirty="0">
                <a:latin typeface="Arial"/>
                <a:cs typeface="Arial"/>
              </a:rPr>
              <a:t>to</a:t>
            </a:r>
            <a:r>
              <a:rPr sz="1200" b="1" spc="10" dirty="0">
                <a:latin typeface="Arial"/>
                <a:cs typeface="Arial"/>
              </a:rPr>
              <a:t> </a:t>
            </a:r>
            <a:r>
              <a:rPr sz="1200" b="1" dirty="0">
                <a:latin typeface="Arial"/>
                <a:cs typeface="Arial"/>
              </a:rPr>
              <a:t>be in</a:t>
            </a:r>
            <a:r>
              <a:rPr sz="1200" b="1" spc="10" dirty="0">
                <a:latin typeface="Arial"/>
                <a:cs typeface="Arial"/>
              </a:rPr>
              <a:t> </a:t>
            </a:r>
            <a:r>
              <a:rPr sz="1200" b="1" dirty="0">
                <a:latin typeface="Arial"/>
                <a:cs typeface="Arial"/>
              </a:rPr>
              <a:t>phase</a:t>
            </a:r>
            <a:r>
              <a:rPr sz="1200" b="1" spc="-10" dirty="0">
                <a:latin typeface="Arial"/>
                <a:cs typeface="Arial"/>
              </a:rPr>
              <a:t> </a:t>
            </a:r>
            <a:r>
              <a:rPr sz="1200" b="1" dirty="0">
                <a:latin typeface="Arial"/>
                <a:cs typeface="Arial"/>
              </a:rPr>
              <a:t>with</a:t>
            </a:r>
            <a:r>
              <a:rPr sz="1200" b="1" spc="-15" dirty="0">
                <a:latin typeface="Arial"/>
                <a:cs typeface="Arial"/>
              </a:rPr>
              <a:t> </a:t>
            </a:r>
            <a:r>
              <a:rPr sz="1200" b="1" dirty="0">
                <a:latin typeface="Arial"/>
                <a:cs typeface="Arial"/>
              </a:rPr>
              <a:t>the line</a:t>
            </a:r>
            <a:r>
              <a:rPr sz="1200" b="1" spc="5" dirty="0">
                <a:latin typeface="Arial"/>
                <a:cs typeface="Arial"/>
              </a:rPr>
              <a:t> </a:t>
            </a:r>
            <a:r>
              <a:rPr sz="1200" b="1" dirty="0">
                <a:latin typeface="Arial"/>
                <a:cs typeface="Arial"/>
              </a:rPr>
              <a:t>current.</a:t>
            </a:r>
            <a:r>
              <a:rPr sz="1200" b="1" spc="320" dirty="0">
                <a:latin typeface="Arial"/>
                <a:cs typeface="Arial"/>
              </a:rPr>
              <a:t> </a:t>
            </a:r>
            <a:r>
              <a:rPr sz="1200" b="1" dirty="0">
                <a:latin typeface="Arial"/>
                <a:cs typeface="Arial"/>
              </a:rPr>
              <a:t>If,</a:t>
            </a:r>
            <a:r>
              <a:rPr sz="1200" b="1" spc="10" dirty="0">
                <a:latin typeface="Arial"/>
                <a:cs typeface="Arial"/>
              </a:rPr>
              <a:t> </a:t>
            </a:r>
            <a:r>
              <a:rPr sz="1200" b="1" spc="-10" dirty="0">
                <a:latin typeface="Arial"/>
                <a:cs typeface="Arial"/>
              </a:rPr>
              <a:t>however,</a:t>
            </a:r>
            <a:r>
              <a:rPr sz="1200" b="1" spc="-20" dirty="0">
                <a:latin typeface="Arial"/>
                <a:cs typeface="Arial"/>
              </a:rPr>
              <a:t> </a:t>
            </a:r>
            <a:r>
              <a:rPr sz="1200" b="1" dirty="0">
                <a:latin typeface="Arial"/>
                <a:cs typeface="Arial"/>
              </a:rPr>
              <a:t>the</a:t>
            </a:r>
            <a:r>
              <a:rPr sz="1200" b="1" spc="5" dirty="0">
                <a:latin typeface="Arial"/>
                <a:cs typeface="Arial"/>
              </a:rPr>
              <a:t> </a:t>
            </a:r>
            <a:r>
              <a:rPr sz="1200" b="1" spc="-10" dirty="0">
                <a:latin typeface="Arial"/>
                <a:cs typeface="Arial"/>
              </a:rPr>
              <a:t>current </a:t>
            </a:r>
            <a:r>
              <a:rPr sz="1200" b="1" dirty="0">
                <a:latin typeface="Arial"/>
                <a:cs typeface="Arial"/>
              </a:rPr>
              <a:t>enters</a:t>
            </a:r>
            <a:r>
              <a:rPr sz="1200" b="1" spc="-30" dirty="0">
                <a:latin typeface="Arial"/>
                <a:cs typeface="Arial"/>
              </a:rPr>
              <a:t> </a:t>
            </a:r>
            <a:r>
              <a:rPr sz="1200" b="1" dirty="0">
                <a:latin typeface="Arial"/>
                <a:cs typeface="Arial"/>
              </a:rPr>
              <a:t>the unmarked</a:t>
            </a:r>
            <a:r>
              <a:rPr sz="1200" b="1" spc="-35" dirty="0">
                <a:latin typeface="Arial"/>
                <a:cs typeface="Arial"/>
              </a:rPr>
              <a:t> </a:t>
            </a:r>
            <a:r>
              <a:rPr sz="1200" b="1" dirty="0">
                <a:latin typeface="Arial"/>
                <a:cs typeface="Arial"/>
              </a:rPr>
              <a:t>end</a:t>
            </a:r>
            <a:r>
              <a:rPr sz="1200" b="1" spc="5" dirty="0">
                <a:latin typeface="Arial"/>
                <a:cs typeface="Arial"/>
              </a:rPr>
              <a:t> </a:t>
            </a:r>
            <a:r>
              <a:rPr sz="1200" b="1" dirty="0">
                <a:latin typeface="Arial"/>
                <a:cs typeface="Arial"/>
              </a:rPr>
              <a:t>of</a:t>
            </a:r>
            <a:r>
              <a:rPr sz="1200" b="1" spc="5" dirty="0">
                <a:latin typeface="Arial"/>
                <a:cs typeface="Arial"/>
              </a:rPr>
              <a:t> </a:t>
            </a:r>
            <a:r>
              <a:rPr sz="1200" b="1" dirty="0">
                <a:latin typeface="Arial"/>
                <a:cs typeface="Arial"/>
              </a:rPr>
              <a:t>the</a:t>
            </a:r>
            <a:r>
              <a:rPr sz="1200" b="1" spc="-5" dirty="0">
                <a:latin typeface="Arial"/>
                <a:cs typeface="Arial"/>
              </a:rPr>
              <a:t> </a:t>
            </a:r>
            <a:r>
              <a:rPr sz="1200" b="1" dirty="0">
                <a:latin typeface="Arial"/>
                <a:cs typeface="Arial"/>
              </a:rPr>
              <a:t>coil, the</a:t>
            </a:r>
            <a:r>
              <a:rPr sz="1200" b="1" spc="-5" dirty="0">
                <a:latin typeface="Arial"/>
                <a:cs typeface="Arial"/>
              </a:rPr>
              <a:t> </a:t>
            </a:r>
            <a:r>
              <a:rPr sz="1200" b="1" dirty="0">
                <a:latin typeface="Arial"/>
                <a:cs typeface="Arial"/>
              </a:rPr>
              <a:t>current</a:t>
            </a:r>
            <a:r>
              <a:rPr sz="1200" b="1" spc="-20" dirty="0">
                <a:latin typeface="Arial"/>
                <a:cs typeface="Arial"/>
              </a:rPr>
              <a:t> </a:t>
            </a:r>
            <a:r>
              <a:rPr sz="1200" b="1" dirty="0">
                <a:latin typeface="Arial"/>
                <a:cs typeface="Arial"/>
              </a:rPr>
              <a:t>is</a:t>
            </a:r>
            <a:r>
              <a:rPr sz="1200" b="1" spc="-10" dirty="0">
                <a:latin typeface="Arial"/>
                <a:cs typeface="Arial"/>
              </a:rPr>
              <a:t> </a:t>
            </a:r>
            <a:r>
              <a:rPr sz="1200" b="1" dirty="0">
                <a:latin typeface="Arial"/>
                <a:cs typeface="Arial"/>
              </a:rPr>
              <a:t>assumed</a:t>
            </a:r>
            <a:r>
              <a:rPr sz="1200" b="1" spc="-35" dirty="0">
                <a:latin typeface="Arial"/>
                <a:cs typeface="Arial"/>
              </a:rPr>
              <a:t> </a:t>
            </a:r>
            <a:r>
              <a:rPr sz="1200" b="1" dirty="0">
                <a:latin typeface="Arial"/>
                <a:cs typeface="Arial"/>
              </a:rPr>
              <a:t>to</a:t>
            </a:r>
            <a:r>
              <a:rPr sz="1200" b="1" spc="5" dirty="0">
                <a:latin typeface="Arial"/>
                <a:cs typeface="Arial"/>
              </a:rPr>
              <a:t> </a:t>
            </a:r>
            <a:r>
              <a:rPr sz="1200" b="1" dirty="0">
                <a:latin typeface="Arial"/>
                <a:cs typeface="Arial"/>
              </a:rPr>
              <a:t>be</a:t>
            </a:r>
            <a:r>
              <a:rPr sz="1200" b="1" spc="-10" dirty="0">
                <a:latin typeface="Arial"/>
                <a:cs typeface="Arial"/>
              </a:rPr>
              <a:t> </a:t>
            </a:r>
            <a:r>
              <a:rPr sz="1200" b="1" spc="-20" dirty="0">
                <a:latin typeface="Arial"/>
                <a:cs typeface="Arial"/>
              </a:rPr>
              <a:t>180° </a:t>
            </a:r>
            <a:r>
              <a:rPr sz="1200" b="1" dirty="0">
                <a:latin typeface="Arial"/>
                <a:cs typeface="Arial"/>
              </a:rPr>
              <a:t>out</a:t>
            </a:r>
            <a:r>
              <a:rPr sz="1200" b="1" spc="5" dirty="0">
                <a:latin typeface="Arial"/>
                <a:cs typeface="Arial"/>
              </a:rPr>
              <a:t> </a:t>
            </a:r>
            <a:r>
              <a:rPr sz="1200" b="1" dirty="0">
                <a:latin typeface="Arial"/>
                <a:cs typeface="Arial"/>
              </a:rPr>
              <a:t>of</a:t>
            </a:r>
            <a:r>
              <a:rPr sz="1200" b="1" spc="5" dirty="0">
                <a:latin typeface="Arial"/>
                <a:cs typeface="Arial"/>
              </a:rPr>
              <a:t> </a:t>
            </a:r>
            <a:r>
              <a:rPr sz="1200" b="1" dirty="0">
                <a:latin typeface="Arial"/>
                <a:cs typeface="Arial"/>
              </a:rPr>
              <a:t>phase</a:t>
            </a:r>
            <a:r>
              <a:rPr sz="1200" b="1" spc="-5" dirty="0">
                <a:latin typeface="Arial"/>
                <a:cs typeface="Arial"/>
              </a:rPr>
              <a:t> </a:t>
            </a:r>
            <a:r>
              <a:rPr sz="1200" b="1" dirty="0">
                <a:latin typeface="Arial"/>
                <a:cs typeface="Arial"/>
              </a:rPr>
              <a:t>with</a:t>
            </a:r>
            <a:r>
              <a:rPr sz="1200" b="1" spc="-15" dirty="0">
                <a:latin typeface="Arial"/>
                <a:cs typeface="Arial"/>
              </a:rPr>
              <a:t> </a:t>
            </a:r>
            <a:r>
              <a:rPr sz="1200" b="1" dirty="0">
                <a:latin typeface="Arial"/>
                <a:cs typeface="Arial"/>
              </a:rPr>
              <a:t>the line</a:t>
            </a:r>
            <a:r>
              <a:rPr sz="1200" b="1" spc="5" dirty="0">
                <a:latin typeface="Arial"/>
                <a:cs typeface="Arial"/>
              </a:rPr>
              <a:t> </a:t>
            </a:r>
            <a:r>
              <a:rPr sz="1200" b="1" spc="-10" dirty="0">
                <a:latin typeface="Arial"/>
                <a:cs typeface="Arial"/>
              </a:rPr>
              <a:t>current.</a:t>
            </a:r>
            <a:endParaRPr sz="1200">
              <a:latin typeface="Arial"/>
              <a:cs typeface="Arial"/>
            </a:endParaRPr>
          </a:p>
          <a:p>
            <a:pPr marL="12700">
              <a:lnSpc>
                <a:spcPct val="100000"/>
              </a:lnSpc>
              <a:spcBef>
                <a:spcPts val="955"/>
              </a:spcBef>
            </a:pPr>
            <a:r>
              <a:rPr sz="1400" dirty="0">
                <a:latin typeface="Times New Roman"/>
                <a:cs typeface="Times New Roman"/>
              </a:rPr>
              <a:t>Phasor</a:t>
            </a:r>
            <a:r>
              <a:rPr sz="1400" spc="-20" dirty="0">
                <a:latin typeface="Times New Roman"/>
                <a:cs typeface="Times New Roman"/>
              </a:rPr>
              <a:t> </a:t>
            </a:r>
            <a:r>
              <a:rPr sz="1400" spc="-10" dirty="0">
                <a:latin typeface="Times New Roman"/>
                <a:cs typeface="Times New Roman"/>
              </a:rPr>
              <a:t>Construction</a:t>
            </a:r>
            <a:endParaRPr sz="1400">
              <a:latin typeface="Times New Roman"/>
              <a:cs typeface="Times New Roman"/>
            </a:endParaRPr>
          </a:p>
        </p:txBody>
      </p:sp>
      <p:sp>
        <p:nvSpPr>
          <p:cNvPr id="3" name="object 3"/>
          <p:cNvSpPr txBox="1">
            <a:spLocks noGrp="1"/>
          </p:cNvSpPr>
          <p:nvPr>
            <p:ph type="title"/>
          </p:nvPr>
        </p:nvSpPr>
        <p:spPr>
          <a:xfrm>
            <a:off x="1898903" y="157094"/>
            <a:ext cx="6858000" cy="536685"/>
          </a:xfrm>
          <a:prstGeom prst="rect">
            <a:avLst/>
          </a:prstGeom>
        </p:spPr>
        <p:txBody>
          <a:bodyPr vert="horz" wrap="square" lIns="0" tIns="13335" rIns="0" bIns="0" rtlCol="0">
            <a:spAutoFit/>
          </a:bodyPr>
          <a:lstStyle/>
          <a:p>
            <a:pPr marL="12700">
              <a:lnSpc>
                <a:spcPct val="100000"/>
              </a:lnSpc>
              <a:spcBef>
                <a:spcPts val="105"/>
              </a:spcBef>
              <a:tabLst>
                <a:tab pos="1523365" algn="l"/>
              </a:tabLst>
            </a:pPr>
            <a:r>
              <a:rPr sz="3400" dirty="0"/>
              <a:t>Step</a:t>
            </a:r>
            <a:r>
              <a:rPr sz="3400" spc="-30" dirty="0"/>
              <a:t> </a:t>
            </a:r>
            <a:r>
              <a:rPr sz="3400" spc="-25" dirty="0"/>
              <a:t>4: </a:t>
            </a:r>
            <a:r>
              <a:rPr sz="3400" dirty="0"/>
              <a:t>Polarity</a:t>
            </a:r>
            <a:r>
              <a:rPr sz="3400" spc="-45" dirty="0"/>
              <a:t> </a:t>
            </a:r>
            <a:r>
              <a:rPr sz="3400" dirty="0"/>
              <a:t>of</a:t>
            </a:r>
            <a:r>
              <a:rPr sz="3400" spc="-30" dirty="0"/>
              <a:t> </a:t>
            </a:r>
            <a:r>
              <a:rPr sz="3400" dirty="0"/>
              <a:t>Current</a:t>
            </a:r>
            <a:r>
              <a:rPr sz="3400" spc="-55" dirty="0"/>
              <a:t> </a:t>
            </a:r>
            <a:r>
              <a:rPr sz="3400" dirty="0"/>
              <a:t>Coils</a:t>
            </a:r>
            <a:r>
              <a:rPr sz="3400" spc="-30" dirty="0"/>
              <a:t> </a:t>
            </a:r>
            <a:r>
              <a:rPr sz="3400" spc="-10" dirty="0"/>
              <a:t>(cont.)</a:t>
            </a:r>
          </a:p>
        </p:txBody>
      </p:sp>
      <p:sp>
        <p:nvSpPr>
          <p:cNvPr id="193" name="Footer Placeholder 192">
            <a:extLst>
              <a:ext uri="{FF2B5EF4-FFF2-40B4-BE49-F238E27FC236}">
                <a16:creationId xmlns:a16="http://schemas.microsoft.com/office/drawing/2014/main" id="{01CA24CC-6657-C2BA-A109-E68DCC9CB136}"/>
              </a:ext>
            </a:extLst>
          </p:cNvPr>
          <p:cNvSpPr>
            <a:spLocks noGrp="1"/>
          </p:cNvSpPr>
          <p:nvPr>
            <p:ph type="ftr" sz="quarter" idx="3"/>
          </p:nvPr>
        </p:nvSpPr>
        <p:spPr/>
        <p:txBody>
          <a:bodyPr/>
          <a:lstStyle/>
          <a:p>
            <a:r>
              <a:rPr lang="en-US"/>
              <a:t>tescometering.com</a:t>
            </a:r>
            <a:endParaRPr lang="en-US" dirty="0"/>
          </a:p>
        </p:txBody>
      </p:sp>
      <p:sp>
        <p:nvSpPr>
          <p:cNvPr id="192" name="object 192"/>
          <p:cNvSpPr txBox="1">
            <a:spLocks noGrp="1"/>
          </p:cNvSpPr>
          <p:nvPr>
            <p:ph type="sldNum" sz="quarter" idx="4"/>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49</a:t>
            </a:fld>
            <a:endParaRPr spc="-25" dirty="0"/>
          </a:p>
        </p:txBody>
      </p:sp>
      <p:sp>
        <p:nvSpPr>
          <p:cNvPr id="4" name="object 4"/>
          <p:cNvSpPr txBox="1"/>
          <p:nvPr/>
        </p:nvSpPr>
        <p:spPr>
          <a:xfrm>
            <a:off x="765175" y="1324165"/>
            <a:ext cx="6238875" cy="391160"/>
          </a:xfrm>
          <a:prstGeom prst="rect">
            <a:avLst/>
          </a:prstGeom>
        </p:spPr>
        <p:txBody>
          <a:bodyPr vert="horz" wrap="square" lIns="0" tIns="12700" rIns="0" bIns="0" rtlCol="0">
            <a:spAutoFit/>
          </a:bodyPr>
          <a:lstStyle/>
          <a:p>
            <a:pPr marL="12700">
              <a:lnSpc>
                <a:spcPct val="100000"/>
              </a:lnSpc>
              <a:spcBef>
                <a:spcPts val="100"/>
              </a:spcBef>
              <a:tabLst>
                <a:tab pos="3669665" algn="l"/>
                <a:tab pos="5498465" algn="l"/>
              </a:tabLst>
            </a:pPr>
            <a:r>
              <a:rPr sz="2400" b="1" spc="-10" dirty="0">
                <a:latin typeface="Arial"/>
                <a:cs typeface="Arial"/>
              </a:rPr>
              <a:t>Power</a:t>
            </a:r>
            <a:r>
              <a:rPr sz="2400" b="1" dirty="0">
                <a:latin typeface="Arial"/>
                <a:cs typeface="Arial"/>
              </a:rPr>
              <a:t>	</a:t>
            </a:r>
            <a:r>
              <a:rPr sz="2400" b="1" spc="-10" dirty="0">
                <a:latin typeface="Arial"/>
                <a:cs typeface="Arial"/>
              </a:rPr>
              <a:t>Meter</a:t>
            </a:r>
            <a:r>
              <a:rPr sz="2400" b="1" dirty="0">
                <a:latin typeface="Arial"/>
                <a:cs typeface="Arial"/>
              </a:rPr>
              <a:t>	</a:t>
            </a:r>
            <a:r>
              <a:rPr sz="2400" b="1" spc="-20" dirty="0">
                <a:latin typeface="Arial"/>
                <a:cs typeface="Arial"/>
              </a:rPr>
              <a:t>Load</a:t>
            </a:r>
            <a:endParaRPr sz="2400">
              <a:latin typeface="Arial"/>
              <a:cs typeface="Arial"/>
            </a:endParaRPr>
          </a:p>
        </p:txBody>
      </p:sp>
      <p:sp>
        <p:nvSpPr>
          <p:cNvPr id="5" name="object 5"/>
          <p:cNvSpPr txBox="1"/>
          <p:nvPr/>
        </p:nvSpPr>
        <p:spPr>
          <a:xfrm>
            <a:off x="765175" y="1836229"/>
            <a:ext cx="1820545" cy="391160"/>
          </a:xfrm>
          <a:prstGeom prst="rect">
            <a:avLst/>
          </a:prstGeom>
        </p:spPr>
        <p:txBody>
          <a:bodyPr vert="horz" wrap="square" lIns="0" tIns="12700" rIns="0" bIns="0" rtlCol="0">
            <a:spAutoFit/>
          </a:bodyPr>
          <a:lstStyle/>
          <a:p>
            <a:pPr marL="12700">
              <a:lnSpc>
                <a:spcPct val="100000"/>
              </a:lnSpc>
              <a:spcBef>
                <a:spcPts val="100"/>
              </a:spcBef>
            </a:pPr>
            <a:r>
              <a:rPr sz="2400" b="1" spc="-10" dirty="0">
                <a:latin typeface="Arial"/>
                <a:cs typeface="Arial"/>
              </a:rPr>
              <a:t>Transformer</a:t>
            </a:r>
            <a:endParaRPr sz="2400">
              <a:latin typeface="Arial"/>
              <a:cs typeface="Arial"/>
            </a:endParaRPr>
          </a:p>
        </p:txBody>
      </p:sp>
      <p:grpSp>
        <p:nvGrpSpPr>
          <p:cNvPr id="6" name="object 6"/>
          <p:cNvGrpSpPr/>
          <p:nvPr/>
        </p:nvGrpSpPr>
        <p:grpSpPr>
          <a:xfrm>
            <a:off x="1766061" y="2279650"/>
            <a:ext cx="5842000" cy="2100580"/>
            <a:chOff x="1766061" y="2279650"/>
            <a:chExt cx="5842000" cy="2100580"/>
          </a:xfrm>
        </p:grpSpPr>
        <p:sp>
          <p:nvSpPr>
            <p:cNvPr id="7" name="object 7"/>
            <p:cNvSpPr/>
            <p:nvPr/>
          </p:nvSpPr>
          <p:spPr>
            <a:xfrm>
              <a:off x="1791461" y="3856482"/>
              <a:ext cx="2179320" cy="3175"/>
            </a:xfrm>
            <a:custGeom>
              <a:avLst/>
              <a:gdLst/>
              <a:ahLst/>
              <a:cxnLst/>
              <a:rect l="l" t="t" r="r" b="b"/>
              <a:pathLst>
                <a:path w="2179320" h="3175">
                  <a:moveTo>
                    <a:pt x="0" y="0"/>
                  </a:moveTo>
                  <a:lnTo>
                    <a:pt x="2179320" y="3048"/>
                  </a:lnTo>
                </a:path>
              </a:pathLst>
            </a:custGeom>
            <a:ln w="50292">
              <a:solidFill>
                <a:srgbClr val="000000"/>
              </a:solidFill>
            </a:ln>
          </p:spPr>
          <p:txBody>
            <a:bodyPr wrap="square" lIns="0" tIns="0" rIns="0" bIns="0" rtlCol="0"/>
            <a:lstStyle/>
            <a:p>
              <a:endParaRPr/>
            </a:p>
          </p:txBody>
        </p:sp>
        <p:sp>
          <p:nvSpPr>
            <p:cNvPr id="8" name="object 8"/>
            <p:cNvSpPr/>
            <p:nvPr/>
          </p:nvSpPr>
          <p:spPr>
            <a:xfrm>
              <a:off x="3961638" y="3307841"/>
              <a:ext cx="0" cy="548640"/>
            </a:xfrm>
            <a:custGeom>
              <a:avLst/>
              <a:gdLst/>
              <a:ahLst/>
              <a:cxnLst/>
              <a:rect l="l" t="t" r="r" b="b"/>
              <a:pathLst>
                <a:path h="548639">
                  <a:moveTo>
                    <a:pt x="0" y="548640"/>
                  </a:moveTo>
                  <a:lnTo>
                    <a:pt x="0" y="0"/>
                  </a:lnTo>
                </a:path>
              </a:pathLst>
            </a:custGeom>
            <a:ln w="50292">
              <a:solidFill>
                <a:srgbClr val="000000"/>
              </a:solidFill>
            </a:ln>
          </p:spPr>
          <p:txBody>
            <a:bodyPr wrap="square" lIns="0" tIns="0" rIns="0" bIns="0" rtlCol="0"/>
            <a:lstStyle/>
            <a:p>
              <a:endParaRPr/>
            </a:p>
          </p:txBody>
        </p:sp>
        <p:sp>
          <p:nvSpPr>
            <p:cNvPr id="9" name="object 9"/>
            <p:cNvSpPr/>
            <p:nvPr/>
          </p:nvSpPr>
          <p:spPr>
            <a:xfrm>
              <a:off x="3950969" y="3309366"/>
              <a:ext cx="2825750" cy="3175"/>
            </a:xfrm>
            <a:custGeom>
              <a:avLst/>
              <a:gdLst/>
              <a:ahLst/>
              <a:cxnLst/>
              <a:rect l="l" t="t" r="r" b="b"/>
              <a:pathLst>
                <a:path w="2825750" h="3175">
                  <a:moveTo>
                    <a:pt x="0" y="3048"/>
                  </a:moveTo>
                  <a:lnTo>
                    <a:pt x="2825496" y="0"/>
                  </a:lnTo>
                </a:path>
              </a:pathLst>
            </a:custGeom>
            <a:ln w="50292">
              <a:solidFill>
                <a:srgbClr val="000000"/>
              </a:solidFill>
            </a:ln>
          </p:spPr>
          <p:txBody>
            <a:bodyPr wrap="square" lIns="0" tIns="0" rIns="0" bIns="0" rtlCol="0"/>
            <a:lstStyle/>
            <a:p>
              <a:endParaRPr/>
            </a:p>
          </p:txBody>
        </p:sp>
        <p:sp>
          <p:nvSpPr>
            <p:cNvPr id="10" name="object 10"/>
            <p:cNvSpPr/>
            <p:nvPr/>
          </p:nvSpPr>
          <p:spPr>
            <a:xfrm>
              <a:off x="3259073" y="4024122"/>
              <a:ext cx="1325880" cy="3175"/>
            </a:xfrm>
            <a:custGeom>
              <a:avLst/>
              <a:gdLst/>
              <a:ahLst/>
              <a:cxnLst/>
              <a:rect l="l" t="t" r="r" b="b"/>
              <a:pathLst>
                <a:path w="1325879" h="3175">
                  <a:moveTo>
                    <a:pt x="0" y="0"/>
                  </a:moveTo>
                  <a:lnTo>
                    <a:pt x="1325880" y="3048"/>
                  </a:lnTo>
                </a:path>
              </a:pathLst>
            </a:custGeom>
            <a:ln w="50292">
              <a:solidFill>
                <a:srgbClr val="000000"/>
              </a:solidFill>
            </a:ln>
          </p:spPr>
          <p:txBody>
            <a:bodyPr wrap="square" lIns="0" tIns="0" rIns="0" bIns="0" rtlCol="0"/>
            <a:lstStyle/>
            <a:p>
              <a:endParaRPr/>
            </a:p>
          </p:txBody>
        </p:sp>
        <p:sp>
          <p:nvSpPr>
            <p:cNvPr id="11" name="object 11"/>
            <p:cNvSpPr/>
            <p:nvPr/>
          </p:nvSpPr>
          <p:spPr>
            <a:xfrm>
              <a:off x="4593335" y="4026407"/>
              <a:ext cx="137160" cy="0"/>
            </a:xfrm>
            <a:custGeom>
              <a:avLst/>
              <a:gdLst/>
              <a:ahLst/>
              <a:cxnLst/>
              <a:rect l="l" t="t" r="r" b="b"/>
              <a:pathLst>
                <a:path w="137160">
                  <a:moveTo>
                    <a:pt x="0" y="0"/>
                  </a:moveTo>
                  <a:lnTo>
                    <a:pt x="137160" y="0"/>
                  </a:lnTo>
                </a:path>
              </a:pathLst>
            </a:custGeom>
            <a:ln w="76200">
              <a:solidFill>
                <a:srgbClr val="000000"/>
              </a:solidFill>
            </a:ln>
          </p:spPr>
          <p:txBody>
            <a:bodyPr wrap="square" lIns="0" tIns="0" rIns="0" bIns="0" rtlCol="0"/>
            <a:lstStyle/>
            <a:p>
              <a:endParaRPr/>
            </a:p>
          </p:txBody>
        </p:sp>
        <p:sp>
          <p:nvSpPr>
            <p:cNvPr id="12" name="object 12"/>
            <p:cNvSpPr/>
            <p:nvPr/>
          </p:nvSpPr>
          <p:spPr>
            <a:xfrm>
              <a:off x="4719827" y="3915155"/>
              <a:ext cx="132715" cy="128270"/>
            </a:xfrm>
            <a:custGeom>
              <a:avLst/>
              <a:gdLst/>
              <a:ahLst/>
              <a:cxnLst/>
              <a:rect l="l" t="t" r="r" b="b"/>
              <a:pathLst>
                <a:path w="132714" h="128270">
                  <a:moveTo>
                    <a:pt x="0" y="128016"/>
                  </a:moveTo>
                  <a:lnTo>
                    <a:pt x="132588" y="0"/>
                  </a:lnTo>
                </a:path>
              </a:pathLst>
            </a:custGeom>
            <a:ln w="76200">
              <a:solidFill>
                <a:srgbClr val="000000"/>
              </a:solidFill>
            </a:ln>
          </p:spPr>
          <p:txBody>
            <a:bodyPr wrap="square" lIns="0" tIns="0" rIns="0" bIns="0" rtlCol="0"/>
            <a:lstStyle/>
            <a:p>
              <a:endParaRPr/>
            </a:p>
          </p:txBody>
        </p:sp>
        <p:sp>
          <p:nvSpPr>
            <p:cNvPr id="13" name="object 13"/>
            <p:cNvSpPr/>
            <p:nvPr/>
          </p:nvSpPr>
          <p:spPr>
            <a:xfrm>
              <a:off x="4850891" y="3915155"/>
              <a:ext cx="201295" cy="224154"/>
            </a:xfrm>
            <a:custGeom>
              <a:avLst/>
              <a:gdLst/>
              <a:ahLst/>
              <a:cxnLst/>
              <a:rect l="l" t="t" r="r" b="b"/>
              <a:pathLst>
                <a:path w="201295" h="224154">
                  <a:moveTo>
                    <a:pt x="0" y="0"/>
                  </a:moveTo>
                  <a:lnTo>
                    <a:pt x="201168" y="224028"/>
                  </a:lnTo>
                </a:path>
              </a:pathLst>
            </a:custGeom>
            <a:ln w="76200">
              <a:solidFill>
                <a:srgbClr val="000000"/>
              </a:solidFill>
            </a:ln>
          </p:spPr>
          <p:txBody>
            <a:bodyPr wrap="square" lIns="0" tIns="0" rIns="0" bIns="0" rtlCol="0"/>
            <a:lstStyle/>
            <a:p>
              <a:endParaRPr/>
            </a:p>
          </p:txBody>
        </p:sp>
        <p:sp>
          <p:nvSpPr>
            <p:cNvPr id="14" name="object 14"/>
            <p:cNvSpPr/>
            <p:nvPr/>
          </p:nvSpPr>
          <p:spPr>
            <a:xfrm>
              <a:off x="5167883" y="4026407"/>
              <a:ext cx="160020" cy="0"/>
            </a:xfrm>
            <a:custGeom>
              <a:avLst/>
              <a:gdLst/>
              <a:ahLst/>
              <a:cxnLst/>
              <a:rect l="l" t="t" r="r" b="b"/>
              <a:pathLst>
                <a:path w="160020">
                  <a:moveTo>
                    <a:pt x="160020" y="0"/>
                  </a:moveTo>
                  <a:lnTo>
                    <a:pt x="0" y="0"/>
                  </a:lnTo>
                </a:path>
              </a:pathLst>
            </a:custGeom>
            <a:ln w="76200">
              <a:solidFill>
                <a:srgbClr val="000000"/>
              </a:solidFill>
            </a:ln>
          </p:spPr>
          <p:txBody>
            <a:bodyPr wrap="square" lIns="0" tIns="0" rIns="0" bIns="0" rtlCol="0"/>
            <a:lstStyle/>
            <a:p>
              <a:endParaRPr/>
            </a:p>
          </p:txBody>
        </p:sp>
        <p:sp>
          <p:nvSpPr>
            <p:cNvPr id="15" name="object 15"/>
            <p:cNvSpPr/>
            <p:nvPr/>
          </p:nvSpPr>
          <p:spPr>
            <a:xfrm>
              <a:off x="5052059" y="4005072"/>
              <a:ext cx="134620" cy="134620"/>
            </a:xfrm>
            <a:custGeom>
              <a:avLst/>
              <a:gdLst/>
              <a:ahLst/>
              <a:cxnLst/>
              <a:rect l="l" t="t" r="r" b="b"/>
              <a:pathLst>
                <a:path w="134620" h="134620">
                  <a:moveTo>
                    <a:pt x="134112" y="0"/>
                  </a:moveTo>
                  <a:lnTo>
                    <a:pt x="0" y="134112"/>
                  </a:lnTo>
                </a:path>
              </a:pathLst>
            </a:custGeom>
            <a:ln w="76200">
              <a:solidFill>
                <a:srgbClr val="000000"/>
              </a:solidFill>
            </a:ln>
          </p:spPr>
          <p:txBody>
            <a:bodyPr wrap="square" lIns="0" tIns="0" rIns="0" bIns="0" rtlCol="0"/>
            <a:lstStyle/>
            <a:p>
              <a:endParaRPr/>
            </a:p>
          </p:txBody>
        </p:sp>
        <p:pic>
          <p:nvPicPr>
            <p:cNvPr id="16" name="object 16"/>
            <p:cNvPicPr/>
            <p:nvPr/>
          </p:nvPicPr>
          <p:blipFill>
            <a:blip r:embed="rId3" cstate="print"/>
            <a:stretch>
              <a:fillRect/>
            </a:stretch>
          </p:blipFill>
          <p:spPr>
            <a:xfrm>
              <a:off x="4650485" y="3611880"/>
              <a:ext cx="496824" cy="184404"/>
            </a:xfrm>
            <a:prstGeom prst="rect">
              <a:avLst/>
            </a:prstGeom>
          </p:spPr>
        </p:pic>
        <p:sp>
          <p:nvSpPr>
            <p:cNvPr id="17" name="object 17"/>
            <p:cNvSpPr/>
            <p:nvPr/>
          </p:nvSpPr>
          <p:spPr>
            <a:xfrm>
              <a:off x="5331714" y="4024122"/>
              <a:ext cx="2251075" cy="0"/>
            </a:xfrm>
            <a:custGeom>
              <a:avLst/>
              <a:gdLst/>
              <a:ahLst/>
              <a:cxnLst/>
              <a:rect l="l" t="t" r="r" b="b"/>
              <a:pathLst>
                <a:path w="2251075">
                  <a:moveTo>
                    <a:pt x="0" y="0"/>
                  </a:moveTo>
                  <a:lnTo>
                    <a:pt x="2250948" y="0"/>
                  </a:lnTo>
                </a:path>
              </a:pathLst>
            </a:custGeom>
            <a:ln w="50292">
              <a:solidFill>
                <a:srgbClr val="000000"/>
              </a:solidFill>
            </a:ln>
          </p:spPr>
          <p:txBody>
            <a:bodyPr wrap="square" lIns="0" tIns="0" rIns="0" bIns="0" rtlCol="0"/>
            <a:lstStyle/>
            <a:p>
              <a:endParaRPr/>
            </a:p>
          </p:txBody>
        </p:sp>
        <p:sp>
          <p:nvSpPr>
            <p:cNvPr id="18" name="object 18"/>
            <p:cNvSpPr/>
            <p:nvPr/>
          </p:nvSpPr>
          <p:spPr>
            <a:xfrm>
              <a:off x="2503169" y="2596134"/>
              <a:ext cx="1993900" cy="5080"/>
            </a:xfrm>
            <a:custGeom>
              <a:avLst/>
              <a:gdLst/>
              <a:ahLst/>
              <a:cxnLst/>
              <a:rect l="l" t="t" r="r" b="b"/>
              <a:pathLst>
                <a:path w="1993900" h="5080">
                  <a:moveTo>
                    <a:pt x="0" y="0"/>
                  </a:moveTo>
                  <a:lnTo>
                    <a:pt x="1993392" y="4572"/>
                  </a:lnTo>
                </a:path>
              </a:pathLst>
            </a:custGeom>
            <a:ln w="50292">
              <a:solidFill>
                <a:srgbClr val="000000"/>
              </a:solidFill>
            </a:ln>
          </p:spPr>
          <p:txBody>
            <a:bodyPr wrap="square" lIns="0" tIns="0" rIns="0" bIns="0" rtlCol="0"/>
            <a:lstStyle/>
            <a:p>
              <a:endParaRPr/>
            </a:p>
          </p:txBody>
        </p:sp>
        <p:sp>
          <p:nvSpPr>
            <p:cNvPr id="19" name="object 19"/>
            <p:cNvSpPr/>
            <p:nvPr/>
          </p:nvSpPr>
          <p:spPr>
            <a:xfrm>
              <a:off x="4497323" y="2602991"/>
              <a:ext cx="139065" cy="0"/>
            </a:xfrm>
            <a:custGeom>
              <a:avLst/>
              <a:gdLst/>
              <a:ahLst/>
              <a:cxnLst/>
              <a:rect l="l" t="t" r="r" b="b"/>
              <a:pathLst>
                <a:path w="139064">
                  <a:moveTo>
                    <a:pt x="0" y="0"/>
                  </a:moveTo>
                  <a:lnTo>
                    <a:pt x="138684" y="0"/>
                  </a:lnTo>
                </a:path>
              </a:pathLst>
            </a:custGeom>
            <a:ln w="76200">
              <a:solidFill>
                <a:srgbClr val="000000"/>
              </a:solidFill>
            </a:ln>
          </p:spPr>
          <p:txBody>
            <a:bodyPr wrap="square" lIns="0" tIns="0" rIns="0" bIns="0" rtlCol="0"/>
            <a:lstStyle/>
            <a:p>
              <a:endParaRPr/>
            </a:p>
          </p:txBody>
        </p:sp>
        <p:sp>
          <p:nvSpPr>
            <p:cNvPr id="20" name="object 20"/>
            <p:cNvSpPr/>
            <p:nvPr/>
          </p:nvSpPr>
          <p:spPr>
            <a:xfrm>
              <a:off x="4623816" y="2491740"/>
              <a:ext cx="135890" cy="129539"/>
            </a:xfrm>
            <a:custGeom>
              <a:avLst/>
              <a:gdLst/>
              <a:ahLst/>
              <a:cxnLst/>
              <a:rect l="l" t="t" r="r" b="b"/>
              <a:pathLst>
                <a:path w="135889" h="129539">
                  <a:moveTo>
                    <a:pt x="0" y="129539"/>
                  </a:moveTo>
                  <a:lnTo>
                    <a:pt x="135636" y="0"/>
                  </a:lnTo>
                </a:path>
              </a:pathLst>
            </a:custGeom>
            <a:ln w="76200">
              <a:solidFill>
                <a:srgbClr val="000000"/>
              </a:solidFill>
            </a:ln>
          </p:spPr>
          <p:txBody>
            <a:bodyPr wrap="square" lIns="0" tIns="0" rIns="0" bIns="0" rtlCol="0"/>
            <a:lstStyle/>
            <a:p>
              <a:endParaRPr/>
            </a:p>
          </p:txBody>
        </p:sp>
        <p:sp>
          <p:nvSpPr>
            <p:cNvPr id="21" name="object 21"/>
            <p:cNvSpPr/>
            <p:nvPr/>
          </p:nvSpPr>
          <p:spPr>
            <a:xfrm>
              <a:off x="4757927" y="2491740"/>
              <a:ext cx="200025" cy="224154"/>
            </a:xfrm>
            <a:custGeom>
              <a:avLst/>
              <a:gdLst/>
              <a:ahLst/>
              <a:cxnLst/>
              <a:rect l="l" t="t" r="r" b="b"/>
              <a:pathLst>
                <a:path w="200025" h="224155">
                  <a:moveTo>
                    <a:pt x="0" y="0"/>
                  </a:moveTo>
                  <a:lnTo>
                    <a:pt x="199644" y="224028"/>
                  </a:lnTo>
                </a:path>
              </a:pathLst>
            </a:custGeom>
            <a:ln w="76200">
              <a:solidFill>
                <a:srgbClr val="000000"/>
              </a:solidFill>
            </a:ln>
          </p:spPr>
          <p:txBody>
            <a:bodyPr wrap="square" lIns="0" tIns="0" rIns="0" bIns="0" rtlCol="0"/>
            <a:lstStyle/>
            <a:p>
              <a:endParaRPr/>
            </a:p>
          </p:txBody>
        </p:sp>
        <p:sp>
          <p:nvSpPr>
            <p:cNvPr id="22" name="object 22"/>
            <p:cNvSpPr/>
            <p:nvPr/>
          </p:nvSpPr>
          <p:spPr>
            <a:xfrm>
              <a:off x="5071871" y="2602991"/>
              <a:ext cx="160020" cy="0"/>
            </a:xfrm>
            <a:custGeom>
              <a:avLst/>
              <a:gdLst/>
              <a:ahLst/>
              <a:cxnLst/>
              <a:rect l="l" t="t" r="r" b="b"/>
              <a:pathLst>
                <a:path w="160020">
                  <a:moveTo>
                    <a:pt x="160020" y="0"/>
                  </a:moveTo>
                  <a:lnTo>
                    <a:pt x="0" y="0"/>
                  </a:lnTo>
                </a:path>
              </a:pathLst>
            </a:custGeom>
            <a:ln w="76200">
              <a:solidFill>
                <a:srgbClr val="000000"/>
              </a:solidFill>
            </a:ln>
          </p:spPr>
          <p:txBody>
            <a:bodyPr wrap="square" lIns="0" tIns="0" rIns="0" bIns="0" rtlCol="0"/>
            <a:lstStyle/>
            <a:p>
              <a:endParaRPr/>
            </a:p>
          </p:txBody>
        </p:sp>
        <p:sp>
          <p:nvSpPr>
            <p:cNvPr id="23" name="object 23"/>
            <p:cNvSpPr/>
            <p:nvPr/>
          </p:nvSpPr>
          <p:spPr>
            <a:xfrm>
              <a:off x="4957572" y="2586227"/>
              <a:ext cx="135890" cy="129539"/>
            </a:xfrm>
            <a:custGeom>
              <a:avLst/>
              <a:gdLst/>
              <a:ahLst/>
              <a:cxnLst/>
              <a:rect l="l" t="t" r="r" b="b"/>
              <a:pathLst>
                <a:path w="135889" h="129539">
                  <a:moveTo>
                    <a:pt x="135636" y="0"/>
                  </a:moveTo>
                  <a:lnTo>
                    <a:pt x="0" y="129539"/>
                  </a:lnTo>
                </a:path>
              </a:pathLst>
            </a:custGeom>
            <a:ln w="76200">
              <a:solidFill>
                <a:srgbClr val="000000"/>
              </a:solidFill>
            </a:ln>
          </p:spPr>
          <p:txBody>
            <a:bodyPr wrap="square" lIns="0" tIns="0" rIns="0" bIns="0" rtlCol="0"/>
            <a:lstStyle/>
            <a:p>
              <a:endParaRPr/>
            </a:p>
          </p:txBody>
        </p:sp>
        <p:sp>
          <p:nvSpPr>
            <p:cNvPr id="24" name="object 24"/>
            <p:cNvSpPr/>
            <p:nvPr/>
          </p:nvSpPr>
          <p:spPr>
            <a:xfrm>
              <a:off x="5247894" y="2596134"/>
              <a:ext cx="1986280" cy="5080"/>
            </a:xfrm>
            <a:custGeom>
              <a:avLst/>
              <a:gdLst/>
              <a:ahLst/>
              <a:cxnLst/>
              <a:rect l="l" t="t" r="r" b="b"/>
              <a:pathLst>
                <a:path w="1986279" h="5080">
                  <a:moveTo>
                    <a:pt x="0" y="4572"/>
                  </a:moveTo>
                  <a:lnTo>
                    <a:pt x="1985772" y="0"/>
                  </a:lnTo>
                </a:path>
              </a:pathLst>
            </a:custGeom>
            <a:ln w="50292">
              <a:solidFill>
                <a:srgbClr val="000000"/>
              </a:solidFill>
            </a:ln>
          </p:spPr>
          <p:txBody>
            <a:bodyPr wrap="square" lIns="0" tIns="0" rIns="0" bIns="0" rtlCol="0"/>
            <a:lstStyle/>
            <a:p>
              <a:endParaRPr/>
            </a:p>
          </p:txBody>
        </p:sp>
        <p:sp>
          <p:nvSpPr>
            <p:cNvPr id="25" name="object 25"/>
            <p:cNvSpPr/>
            <p:nvPr/>
          </p:nvSpPr>
          <p:spPr>
            <a:xfrm>
              <a:off x="4435601" y="2603754"/>
              <a:ext cx="0" cy="312420"/>
            </a:xfrm>
            <a:custGeom>
              <a:avLst/>
              <a:gdLst/>
              <a:ahLst/>
              <a:cxnLst/>
              <a:rect l="l" t="t" r="r" b="b"/>
              <a:pathLst>
                <a:path h="312419">
                  <a:moveTo>
                    <a:pt x="0" y="0"/>
                  </a:moveTo>
                  <a:lnTo>
                    <a:pt x="0" y="312420"/>
                  </a:lnTo>
                </a:path>
              </a:pathLst>
            </a:custGeom>
            <a:ln w="25908">
              <a:solidFill>
                <a:srgbClr val="000000"/>
              </a:solidFill>
            </a:ln>
          </p:spPr>
          <p:txBody>
            <a:bodyPr wrap="square" lIns="0" tIns="0" rIns="0" bIns="0" rtlCol="0"/>
            <a:lstStyle/>
            <a:p>
              <a:endParaRPr/>
            </a:p>
          </p:txBody>
        </p:sp>
        <p:pic>
          <p:nvPicPr>
            <p:cNvPr id="26" name="object 26"/>
            <p:cNvPicPr/>
            <p:nvPr/>
          </p:nvPicPr>
          <p:blipFill>
            <a:blip r:embed="rId4" cstate="print"/>
            <a:stretch>
              <a:fillRect/>
            </a:stretch>
          </p:blipFill>
          <p:spPr>
            <a:xfrm>
              <a:off x="4644389" y="2828544"/>
              <a:ext cx="496824" cy="182879"/>
            </a:xfrm>
            <a:prstGeom prst="rect">
              <a:avLst/>
            </a:prstGeom>
          </p:spPr>
        </p:pic>
        <p:sp>
          <p:nvSpPr>
            <p:cNvPr id="27" name="object 27"/>
            <p:cNvSpPr/>
            <p:nvPr/>
          </p:nvSpPr>
          <p:spPr>
            <a:xfrm>
              <a:off x="4434077" y="2919222"/>
              <a:ext cx="212090" cy="3175"/>
            </a:xfrm>
            <a:custGeom>
              <a:avLst/>
              <a:gdLst/>
              <a:ahLst/>
              <a:cxnLst/>
              <a:rect l="l" t="t" r="r" b="b"/>
              <a:pathLst>
                <a:path w="212089" h="3175">
                  <a:moveTo>
                    <a:pt x="0" y="0"/>
                  </a:moveTo>
                  <a:lnTo>
                    <a:pt x="211836" y="3048"/>
                  </a:lnTo>
                </a:path>
              </a:pathLst>
            </a:custGeom>
            <a:ln w="25908">
              <a:solidFill>
                <a:srgbClr val="000000"/>
              </a:solidFill>
            </a:ln>
          </p:spPr>
          <p:txBody>
            <a:bodyPr wrap="square" lIns="0" tIns="0" rIns="0" bIns="0" rtlCol="0"/>
            <a:lstStyle/>
            <a:p>
              <a:endParaRPr/>
            </a:p>
          </p:txBody>
        </p:sp>
        <p:sp>
          <p:nvSpPr>
            <p:cNvPr id="28" name="object 28"/>
            <p:cNvSpPr/>
            <p:nvPr/>
          </p:nvSpPr>
          <p:spPr>
            <a:xfrm>
              <a:off x="5139690" y="2922269"/>
              <a:ext cx="203200" cy="0"/>
            </a:xfrm>
            <a:custGeom>
              <a:avLst/>
              <a:gdLst/>
              <a:ahLst/>
              <a:cxnLst/>
              <a:rect l="l" t="t" r="r" b="b"/>
              <a:pathLst>
                <a:path w="203200">
                  <a:moveTo>
                    <a:pt x="0" y="0"/>
                  </a:moveTo>
                  <a:lnTo>
                    <a:pt x="202692" y="0"/>
                  </a:lnTo>
                </a:path>
              </a:pathLst>
            </a:custGeom>
            <a:ln w="25908">
              <a:solidFill>
                <a:srgbClr val="000000"/>
              </a:solidFill>
            </a:ln>
          </p:spPr>
          <p:txBody>
            <a:bodyPr wrap="square" lIns="0" tIns="0" rIns="0" bIns="0" rtlCol="0"/>
            <a:lstStyle/>
            <a:p>
              <a:endParaRPr/>
            </a:p>
          </p:txBody>
        </p:sp>
        <p:sp>
          <p:nvSpPr>
            <p:cNvPr id="29" name="object 29"/>
            <p:cNvSpPr/>
            <p:nvPr/>
          </p:nvSpPr>
          <p:spPr>
            <a:xfrm>
              <a:off x="5342382" y="2925318"/>
              <a:ext cx="0" cy="387350"/>
            </a:xfrm>
            <a:custGeom>
              <a:avLst/>
              <a:gdLst/>
              <a:ahLst/>
              <a:cxnLst/>
              <a:rect l="l" t="t" r="r" b="b"/>
              <a:pathLst>
                <a:path h="387350">
                  <a:moveTo>
                    <a:pt x="0" y="0"/>
                  </a:moveTo>
                  <a:lnTo>
                    <a:pt x="0" y="387096"/>
                  </a:lnTo>
                </a:path>
              </a:pathLst>
            </a:custGeom>
            <a:ln w="25908">
              <a:solidFill>
                <a:srgbClr val="000000"/>
              </a:solidFill>
            </a:ln>
          </p:spPr>
          <p:txBody>
            <a:bodyPr wrap="square" lIns="0" tIns="0" rIns="0" bIns="0" rtlCol="0"/>
            <a:lstStyle/>
            <a:p>
              <a:endParaRPr/>
            </a:p>
          </p:txBody>
        </p:sp>
        <p:sp>
          <p:nvSpPr>
            <p:cNvPr id="30" name="object 30"/>
            <p:cNvSpPr/>
            <p:nvPr/>
          </p:nvSpPr>
          <p:spPr>
            <a:xfrm>
              <a:off x="5139690" y="3702558"/>
              <a:ext cx="203200" cy="0"/>
            </a:xfrm>
            <a:custGeom>
              <a:avLst/>
              <a:gdLst/>
              <a:ahLst/>
              <a:cxnLst/>
              <a:rect l="l" t="t" r="r" b="b"/>
              <a:pathLst>
                <a:path w="203200">
                  <a:moveTo>
                    <a:pt x="0" y="0"/>
                  </a:moveTo>
                  <a:lnTo>
                    <a:pt x="202692" y="0"/>
                  </a:lnTo>
                </a:path>
              </a:pathLst>
            </a:custGeom>
            <a:ln w="25908">
              <a:solidFill>
                <a:srgbClr val="000000"/>
              </a:solidFill>
            </a:ln>
          </p:spPr>
          <p:txBody>
            <a:bodyPr wrap="square" lIns="0" tIns="0" rIns="0" bIns="0" rtlCol="0"/>
            <a:lstStyle/>
            <a:p>
              <a:endParaRPr/>
            </a:p>
          </p:txBody>
        </p:sp>
        <p:sp>
          <p:nvSpPr>
            <p:cNvPr id="31" name="object 31"/>
            <p:cNvSpPr/>
            <p:nvPr/>
          </p:nvSpPr>
          <p:spPr>
            <a:xfrm>
              <a:off x="5342382" y="3312413"/>
              <a:ext cx="0" cy="386080"/>
            </a:xfrm>
            <a:custGeom>
              <a:avLst/>
              <a:gdLst/>
              <a:ahLst/>
              <a:cxnLst/>
              <a:rect l="l" t="t" r="r" b="b"/>
              <a:pathLst>
                <a:path h="386079">
                  <a:moveTo>
                    <a:pt x="0" y="385572"/>
                  </a:moveTo>
                  <a:lnTo>
                    <a:pt x="0" y="0"/>
                  </a:lnTo>
                </a:path>
              </a:pathLst>
            </a:custGeom>
            <a:ln w="25908">
              <a:solidFill>
                <a:srgbClr val="000000"/>
              </a:solidFill>
            </a:ln>
          </p:spPr>
          <p:txBody>
            <a:bodyPr wrap="square" lIns="0" tIns="0" rIns="0" bIns="0" rtlCol="0"/>
            <a:lstStyle/>
            <a:p>
              <a:endParaRPr/>
            </a:p>
          </p:txBody>
        </p:sp>
        <p:sp>
          <p:nvSpPr>
            <p:cNvPr id="32" name="object 32"/>
            <p:cNvSpPr/>
            <p:nvPr/>
          </p:nvSpPr>
          <p:spPr>
            <a:xfrm>
              <a:off x="4432554" y="3704082"/>
              <a:ext cx="0" cy="318770"/>
            </a:xfrm>
            <a:custGeom>
              <a:avLst/>
              <a:gdLst/>
              <a:ahLst/>
              <a:cxnLst/>
              <a:rect l="l" t="t" r="r" b="b"/>
              <a:pathLst>
                <a:path h="318770">
                  <a:moveTo>
                    <a:pt x="0" y="318515"/>
                  </a:moveTo>
                  <a:lnTo>
                    <a:pt x="0" y="0"/>
                  </a:lnTo>
                </a:path>
              </a:pathLst>
            </a:custGeom>
            <a:ln w="25908">
              <a:solidFill>
                <a:srgbClr val="000000"/>
              </a:solidFill>
            </a:ln>
          </p:spPr>
          <p:txBody>
            <a:bodyPr wrap="square" lIns="0" tIns="0" rIns="0" bIns="0" rtlCol="0"/>
            <a:lstStyle/>
            <a:p>
              <a:endParaRPr/>
            </a:p>
          </p:txBody>
        </p:sp>
        <p:sp>
          <p:nvSpPr>
            <p:cNvPr id="33" name="object 33"/>
            <p:cNvSpPr/>
            <p:nvPr/>
          </p:nvSpPr>
          <p:spPr>
            <a:xfrm>
              <a:off x="4432554" y="3704082"/>
              <a:ext cx="215265" cy="0"/>
            </a:xfrm>
            <a:custGeom>
              <a:avLst/>
              <a:gdLst/>
              <a:ahLst/>
              <a:cxnLst/>
              <a:rect l="l" t="t" r="r" b="b"/>
              <a:pathLst>
                <a:path w="215264">
                  <a:moveTo>
                    <a:pt x="0" y="0"/>
                  </a:moveTo>
                  <a:lnTo>
                    <a:pt x="214884" y="0"/>
                  </a:lnTo>
                </a:path>
              </a:pathLst>
            </a:custGeom>
            <a:ln w="25908">
              <a:solidFill>
                <a:srgbClr val="000000"/>
              </a:solidFill>
            </a:ln>
          </p:spPr>
          <p:txBody>
            <a:bodyPr wrap="square" lIns="0" tIns="0" rIns="0" bIns="0" rtlCol="0"/>
            <a:lstStyle/>
            <a:p>
              <a:endParaRPr/>
            </a:p>
          </p:txBody>
        </p:sp>
        <p:sp>
          <p:nvSpPr>
            <p:cNvPr id="34" name="object 34"/>
            <p:cNvSpPr/>
            <p:nvPr/>
          </p:nvSpPr>
          <p:spPr>
            <a:xfrm>
              <a:off x="7232141" y="2588513"/>
              <a:ext cx="1905" cy="358140"/>
            </a:xfrm>
            <a:custGeom>
              <a:avLst/>
              <a:gdLst/>
              <a:ahLst/>
              <a:cxnLst/>
              <a:rect l="l" t="t" r="r" b="b"/>
              <a:pathLst>
                <a:path w="1904" h="358139">
                  <a:moveTo>
                    <a:pt x="1524" y="0"/>
                  </a:moveTo>
                  <a:lnTo>
                    <a:pt x="0" y="358140"/>
                  </a:lnTo>
                </a:path>
              </a:pathLst>
            </a:custGeom>
            <a:ln w="50292">
              <a:solidFill>
                <a:srgbClr val="000000"/>
              </a:solidFill>
            </a:ln>
          </p:spPr>
          <p:txBody>
            <a:bodyPr wrap="square" lIns="0" tIns="0" rIns="0" bIns="0" rtlCol="0"/>
            <a:lstStyle/>
            <a:p>
              <a:endParaRPr/>
            </a:p>
          </p:txBody>
        </p:sp>
        <p:sp>
          <p:nvSpPr>
            <p:cNvPr id="35" name="object 35"/>
            <p:cNvSpPr/>
            <p:nvPr/>
          </p:nvSpPr>
          <p:spPr>
            <a:xfrm>
              <a:off x="4172711" y="2286000"/>
              <a:ext cx="1363980" cy="2087880"/>
            </a:xfrm>
            <a:custGeom>
              <a:avLst/>
              <a:gdLst/>
              <a:ahLst/>
              <a:cxnLst/>
              <a:rect l="l" t="t" r="r" b="b"/>
              <a:pathLst>
                <a:path w="1363979" h="2087879">
                  <a:moveTo>
                    <a:pt x="0" y="0"/>
                  </a:moveTo>
                  <a:lnTo>
                    <a:pt x="1363980" y="0"/>
                  </a:lnTo>
                  <a:lnTo>
                    <a:pt x="1363980" y="2087880"/>
                  </a:lnTo>
                  <a:lnTo>
                    <a:pt x="0" y="2087880"/>
                  </a:lnTo>
                  <a:lnTo>
                    <a:pt x="0" y="0"/>
                  </a:lnTo>
                  <a:close/>
                </a:path>
              </a:pathLst>
            </a:custGeom>
            <a:ln w="12192">
              <a:solidFill>
                <a:srgbClr val="000000"/>
              </a:solidFill>
              <a:prstDash val="lgDash"/>
            </a:ln>
          </p:spPr>
          <p:txBody>
            <a:bodyPr wrap="square" lIns="0" tIns="0" rIns="0" bIns="0" rtlCol="0"/>
            <a:lstStyle/>
            <a:p>
              <a:endParaRPr/>
            </a:p>
          </p:txBody>
        </p:sp>
        <p:sp>
          <p:nvSpPr>
            <p:cNvPr id="36" name="object 36"/>
            <p:cNvSpPr/>
            <p:nvPr/>
          </p:nvSpPr>
          <p:spPr>
            <a:xfrm>
              <a:off x="7579614" y="3472433"/>
              <a:ext cx="0" cy="556260"/>
            </a:xfrm>
            <a:custGeom>
              <a:avLst/>
              <a:gdLst/>
              <a:ahLst/>
              <a:cxnLst/>
              <a:rect l="l" t="t" r="r" b="b"/>
              <a:pathLst>
                <a:path h="556260">
                  <a:moveTo>
                    <a:pt x="0" y="0"/>
                  </a:moveTo>
                  <a:lnTo>
                    <a:pt x="0" y="556260"/>
                  </a:lnTo>
                </a:path>
              </a:pathLst>
            </a:custGeom>
            <a:ln w="50292">
              <a:solidFill>
                <a:srgbClr val="000000"/>
              </a:solidFill>
            </a:ln>
          </p:spPr>
          <p:txBody>
            <a:bodyPr wrap="square" lIns="0" tIns="0" rIns="0" bIns="0" rtlCol="0"/>
            <a:lstStyle/>
            <a:p>
              <a:endParaRPr/>
            </a:p>
          </p:txBody>
        </p:sp>
        <p:sp>
          <p:nvSpPr>
            <p:cNvPr id="37" name="object 37"/>
            <p:cNvSpPr/>
            <p:nvPr/>
          </p:nvSpPr>
          <p:spPr>
            <a:xfrm>
              <a:off x="3213353" y="2492502"/>
              <a:ext cx="607695" cy="0"/>
            </a:xfrm>
            <a:custGeom>
              <a:avLst/>
              <a:gdLst/>
              <a:ahLst/>
              <a:cxnLst/>
              <a:rect l="l" t="t" r="r" b="b"/>
              <a:pathLst>
                <a:path w="607695">
                  <a:moveTo>
                    <a:pt x="0" y="0"/>
                  </a:moveTo>
                  <a:lnTo>
                    <a:pt x="607314" y="0"/>
                  </a:lnTo>
                </a:path>
              </a:pathLst>
            </a:custGeom>
            <a:ln w="25908">
              <a:solidFill>
                <a:srgbClr val="000000"/>
              </a:solidFill>
            </a:ln>
          </p:spPr>
          <p:txBody>
            <a:bodyPr wrap="square" lIns="0" tIns="0" rIns="0" bIns="0" rtlCol="0"/>
            <a:lstStyle/>
            <a:p>
              <a:endParaRPr/>
            </a:p>
          </p:txBody>
        </p:sp>
        <p:sp>
          <p:nvSpPr>
            <p:cNvPr id="38" name="object 38"/>
            <p:cNvSpPr/>
            <p:nvPr/>
          </p:nvSpPr>
          <p:spPr>
            <a:xfrm>
              <a:off x="3807715" y="2453634"/>
              <a:ext cx="129539" cy="78105"/>
            </a:xfrm>
            <a:custGeom>
              <a:avLst/>
              <a:gdLst/>
              <a:ahLst/>
              <a:cxnLst/>
              <a:rect l="l" t="t" r="r" b="b"/>
              <a:pathLst>
                <a:path w="129539" h="78105">
                  <a:moveTo>
                    <a:pt x="0" y="0"/>
                  </a:moveTo>
                  <a:lnTo>
                    <a:pt x="0" y="77724"/>
                  </a:lnTo>
                  <a:lnTo>
                    <a:pt x="129539" y="38862"/>
                  </a:lnTo>
                  <a:lnTo>
                    <a:pt x="0" y="0"/>
                  </a:lnTo>
                  <a:close/>
                </a:path>
              </a:pathLst>
            </a:custGeom>
            <a:solidFill>
              <a:srgbClr val="000000"/>
            </a:solidFill>
          </p:spPr>
          <p:txBody>
            <a:bodyPr wrap="square" lIns="0" tIns="0" rIns="0" bIns="0" rtlCol="0"/>
            <a:lstStyle/>
            <a:p>
              <a:endParaRPr/>
            </a:p>
          </p:txBody>
        </p:sp>
        <p:sp>
          <p:nvSpPr>
            <p:cNvPr id="39" name="object 39"/>
            <p:cNvSpPr/>
            <p:nvPr/>
          </p:nvSpPr>
          <p:spPr>
            <a:xfrm>
              <a:off x="3277361" y="4130801"/>
              <a:ext cx="517525" cy="0"/>
            </a:xfrm>
            <a:custGeom>
              <a:avLst/>
              <a:gdLst/>
              <a:ahLst/>
              <a:cxnLst/>
              <a:rect l="l" t="t" r="r" b="b"/>
              <a:pathLst>
                <a:path w="517525">
                  <a:moveTo>
                    <a:pt x="0" y="0"/>
                  </a:moveTo>
                  <a:lnTo>
                    <a:pt x="517398" y="0"/>
                  </a:lnTo>
                </a:path>
              </a:pathLst>
            </a:custGeom>
            <a:ln w="25908">
              <a:solidFill>
                <a:srgbClr val="000000"/>
              </a:solidFill>
            </a:ln>
          </p:spPr>
          <p:txBody>
            <a:bodyPr wrap="square" lIns="0" tIns="0" rIns="0" bIns="0" rtlCol="0"/>
            <a:lstStyle/>
            <a:p>
              <a:endParaRPr/>
            </a:p>
          </p:txBody>
        </p:sp>
        <p:sp>
          <p:nvSpPr>
            <p:cNvPr id="40" name="object 40"/>
            <p:cNvSpPr/>
            <p:nvPr/>
          </p:nvSpPr>
          <p:spPr>
            <a:xfrm>
              <a:off x="3781808" y="4091934"/>
              <a:ext cx="129539" cy="78105"/>
            </a:xfrm>
            <a:custGeom>
              <a:avLst/>
              <a:gdLst/>
              <a:ahLst/>
              <a:cxnLst/>
              <a:rect l="l" t="t" r="r" b="b"/>
              <a:pathLst>
                <a:path w="129539" h="78104">
                  <a:moveTo>
                    <a:pt x="0" y="0"/>
                  </a:moveTo>
                  <a:lnTo>
                    <a:pt x="0" y="77723"/>
                  </a:lnTo>
                  <a:lnTo>
                    <a:pt x="129539" y="38861"/>
                  </a:lnTo>
                  <a:lnTo>
                    <a:pt x="0" y="0"/>
                  </a:lnTo>
                  <a:close/>
                </a:path>
              </a:pathLst>
            </a:custGeom>
            <a:solidFill>
              <a:srgbClr val="000000"/>
            </a:solidFill>
          </p:spPr>
          <p:txBody>
            <a:bodyPr wrap="square" lIns="0" tIns="0" rIns="0" bIns="0" rtlCol="0"/>
            <a:lstStyle/>
            <a:p>
              <a:endParaRPr/>
            </a:p>
          </p:txBody>
        </p:sp>
      </p:grpSp>
      <p:sp>
        <p:nvSpPr>
          <p:cNvPr id="41" name="object 41"/>
          <p:cNvSpPr txBox="1"/>
          <p:nvPr/>
        </p:nvSpPr>
        <p:spPr>
          <a:xfrm>
            <a:off x="3479800" y="4145216"/>
            <a:ext cx="250825" cy="299720"/>
          </a:xfrm>
          <a:prstGeom prst="rect">
            <a:avLst/>
          </a:prstGeom>
        </p:spPr>
        <p:txBody>
          <a:bodyPr vert="horz" wrap="square" lIns="0" tIns="12700" rIns="0" bIns="0" rtlCol="0">
            <a:spAutoFit/>
          </a:bodyPr>
          <a:lstStyle/>
          <a:p>
            <a:pPr marL="38100">
              <a:lnSpc>
                <a:spcPct val="100000"/>
              </a:lnSpc>
              <a:spcBef>
                <a:spcPts val="100"/>
              </a:spcBef>
            </a:pPr>
            <a:r>
              <a:rPr sz="1800" b="1" spc="-25" dirty="0">
                <a:latin typeface="Arial"/>
                <a:cs typeface="Arial"/>
              </a:rPr>
              <a:t>I</a:t>
            </a:r>
            <a:r>
              <a:rPr sz="1800" b="1" spc="-37" baseline="-20833" dirty="0">
                <a:latin typeface="Arial"/>
                <a:cs typeface="Arial"/>
              </a:rPr>
              <a:t>A</a:t>
            </a:r>
            <a:endParaRPr sz="1800" baseline="-20833">
              <a:latin typeface="Arial"/>
              <a:cs typeface="Arial"/>
            </a:endParaRPr>
          </a:p>
        </p:txBody>
      </p:sp>
      <p:grpSp>
        <p:nvGrpSpPr>
          <p:cNvPr id="42" name="object 42"/>
          <p:cNvGrpSpPr/>
          <p:nvPr/>
        </p:nvGrpSpPr>
        <p:grpSpPr>
          <a:xfrm>
            <a:off x="1769110" y="2578354"/>
            <a:ext cx="1549400" cy="1471295"/>
            <a:chOff x="1769110" y="2578354"/>
            <a:chExt cx="1549400" cy="1471295"/>
          </a:xfrm>
        </p:grpSpPr>
        <p:sp>
          <p:nvSpPr>
            <p:cNvPr id="43" name="object 43"/>
            <p:cNvSpPr/>
            <p:nvPr/>
          </p:nvSpPr>
          <p:spPr>
            <a:xfrm>
              <a:off x="2265617" y="2962020"/>
              <a:ext cx="120650" cy="38735"/>
            </a:xfrm>
            <a:custGeom>
              <a:avLst/>
              <a:gdLst/>
              <a:ahLst/>
              <a:cxnLst/>
              <a:rect l="l" t="t" r="r" b="b"/>
              <a:pathLst>
                <a:path w="120650" h="38735">
                  <a:moveTo>
                    <a:pt x="0" y="7924"/>
                  </a:moveTo>
                  <a:lnTo>
                    <a:pt x="16155" y="0"/>
                  </a:lnTo>
                  <a:lnTo>
                    <a:pt x="44140" y="3132"/>
                  </a:lnTo>
                  <a:lnTo>
                    <a:pt x="80090" y="16334"/>
                  </a:lnTo>
                  <a:lnTo>
                    <a:pt x="120142" y="38620"/>
                  </a:lnTo>
                </a:path>
              </a:pathLst>
            </a:custGeom>
            <a:ln w="25400">
              <a:solidFill>
                <a:srgbClr val="000000"/>
              </a:solidFill>
            </a:ln>
          </p:spPr>
          <p:txBody>
            <a:bodyPr wrap="square" lIns="0" tIns="0" rIns="0" bIns="0" rtlCol="0"/>
            <a:lstStyle/>
            <a:p>
              <a:endParaRPr/>
            </a:p>
          </p:txBody>
        </p:sp>
        <p:sp>
          <p:nvSpPr>
            <p:cNvPr id="44" name="object 44"/>
            <p:cNvSpPr/>
            <p:nvPr/>
          </p:nvSpPr>
          <p:spPr>
            <a:xfrm>
              <a:off x="2267576" y="2967852"/>
              <a:ext cx="78105" cy="96520"/>
            </a:xfrm>
            <a:custGeom>
              <a:avLst/>
              <a:gdLst/>
              <a:ahLst/>
              <a:cxnLst/>
              <a:rect l="l" t="t" r="r" b="b"/>
              <a:pathLst>
                <a:path w="78105" h="96519">
                  <a:moveTo>
                    <a:pt x="78061" y="95923"/>
                  </a:moveTo>
                  <a:lnTo>
                    <a:pt x="41334" y="68331"/>
                  </a:lnTo>
                  <a:lnTo>
                    <a:pt x="14496" y="41127"/>
                  </a:lnTo>
                  <a:lnTo>
                    <a:pt x="0" y="17340"/>
                  </a:lnTo>
                  <a:lnTo>
                    <a:pt x="299" y="0"/>
                  </a:lnTo>
                </a:path>
              </a:pathLst>
            </a:custGeom>
            <a:ln w="25400">
              <a:solidFill>
                <a:srgbClr val="000000"/>
              </a:solidFill>
            </a:ln>
          </p:spPr>
          <p:txBody>
            <a:bodyPr wrap="square" lIns="0" tIns="0" rIns="0" bIns="0" rtlCol="0"/>
            <a:lstStyle/>
            <a:p>
              <a:endParaRPr/>
            </a:p>
          </p:txBody>
        </p:sp>
        <p:sp>
          <p:nvSpPr>
            <p:cNvPr id="45" name="object 45"/>
            <p:cNvSpPr/>
            <p:nvPr/>
          </p:nvSpPr>
          <p:spPr>
            <a:xfrm>
              <a:off x="2461802" y="2962069"/>
              <a:ext cx="33655" cy="100330"/>
            </a:xfrm>
            <a:custGeom>
              <a:avLst/>
              <a:gdLst/>
              <a:ahLst/>
              <a:cxnLst/>
              <a:rect l="l" t="t" r="r" b="b"/>
              <a:pathLst>
                <a:path w="33655" h="100330">
                  <a:moveTo>
                    <a:pt x="0" y="0"/>
                  </a:moveTo>
                  <a:lnTo>
                    <a:pt x="20051" y="26467"/>
                  </a:lnTo>
                  <a:lnTo>
                    <a:pt x="31337" y="53160"/>
                  </a:lnTo>
                  <a:lnTo>
                    <a:pt x="33393" y="78279"/>
                  </a:lnTo>
                  <a:lnTo>
                    <a:pt x="25755" y="100025"/>
                  </a:lnTo>
                </a:path>
              </a:pathLst>
            </a:custGeom>
            <a:ln w="25399">
              <a:solidFill>
                <a:srgbClr val="000000"/>
              </a:solidFill>
            </a:ln>
          </p:spPr>
          <p:txBody>
            <a:bodyPr wrap="square" lIns="0" tIns="0" rIns="0" bIns="0" rtlCol="0"/>
            <a:lstStyle/>
            <a:p>
              <a:endParaRPr/>
            </a:p>
          </p:txBody>
        </p:sp>
        <p:sp>
          <p:nvSpPr>
            <p:cNvPr id="46" name="object 46"/>
            <p:cNvSpPr/>
            <p:nvPr/>
          </p:nvSpPr>
          <p:spPr>
            <a:xfrm>
              <a:off x="2346764" y="3061777"/>
              <a:ext cx="136525" cy="26670"/>
            </a:xfrm>
            <a:custGeom>
              <a:avLst/>
              <a:gdLst/>
              <a:ahLst/>
              <a:cxnLst/>
              <a:rect l="l" t="t" r="r" b="b"/>
              <a:pathLst>
                <a:path w="136525" h="26669">
                  <a:moveTo>
                    <a:pt x="136118" y="3200"/>
                  </a:moveTo>
                  <a:lnTo>
                    <a:pt x="112833" y="21090"/>
                  </a:lnTo>
                  <a:lnTo>
                    <a:pt x="79608" y="26455"/>
                  </a:lnTo>
                  <a:lnTo>
                    <a:pt x="40608" y="19393"/>
                  </a:lnTo>
                  <a:lnTo>
                    <a:pt x="0" y="0"/>
                  </a:lnTo>
                </a:path>
              </a:pathLst>
            </a:custGeom>
            <a:ln w="25399">
              <a:solidFill>
                <a:srgbClr val="000000"/>
              </a:solidFill>
            </a:ln>
          </p:spPr>
          <p:txBody>
            <a:bodyPr wrap="square" lIns="0" tIns="0" rIns="0" bIns="0" rtlCol="0"/>
            <a:lstStyle/>
            <a:p>
              <a:endParaRPr/>
            </a:p>
          </p:txBody>
        </p:sp>
        <p:sp>
          <p:nvSpPr>
            <p:cNvPr id="47" name="object 47"/>
            <p:cNvSpPr/>
            <p:nvPr/>
          </p:nvSpPr>
          <p:spPr>
            <a:xfrm>
              <a:off x="2384179" y="2997784"/>
              <a:ext cx="67310" cy="126364"/>
            </a:xfrm>
            <a:custGeom>
              <a:avLst/>
              <a:gdLst/>
              <a:ahLst/>
              <a:cxnLst/>
              <a:rect l="l" t="t" r="r" b="b"/>
              <a:pathLst>
                <a:path w="67310" h="126364">
                  <a:moveTo>
                    <a:pt x="0" y="0"/>
                  </a:moveTo>
                  <a:lnTo>
                    <a:pt x="36059" y="30210"/>
                  </a:lnTo>
                  <a:lnTo>
                    <a:pt x="58659" y="63469"/>
                  </a:lnTo>
                  <a:lnTo>
                    <a:pt x="67284" y="96721"/>
                  </a:lnTo>
                  <a:lnTo>
                    <a:pt x="60096" y="126060"/>
                  </a:lnTo>
                </a:path>
              </a:pathLst>
            </a:custGeom>
            <a:ln w="25400">
              <a:solidFill>
                <a:srgbClr val="000000"/>
              </a:solidFill>
            </a:ln>
          </p:spPr>
          <p:txBody>
            <a:bodyPr wrap="square" lIns="0" tIns="0" rIns="0" bIns="0" rtlCol="0"/>
            <a:lstStyle/>
            <a:p>
              <a:endParaRPr/>
            </a:p>
          </p:txBody>
        </p:sp>
        <p:sp>
          <p:nvSpPr>
            <p:cNvPr id="48" name="object 48"/>
            <p:cNvSpPr/>
            <p:nvPr/>
          </p:nvSpPr>
          <p:spPr>
            <a:xfrm>
              <a:off x="2222756" y="3023933"/>
              <a:ext cx="120650" cy="38735"/>
            </a:xfrm>
            <a:custGeom>
              <a:avLst/>
              <a:gdLst/>
              <a:ahLst/>
              <a:cxnLst/>
              <a:rect l="l" t="t" r="r" b="b"/>
              <a:pathLst>
                <a:path w="120650" h="38735">
                  <a:moveTo>
                    <a:pt x="0" y="7924"/>
                  </a:moveTo>
                  <a:lnTo>
                    <a:pt x="16155" y="0"/>
                  </a:lnTo>
                  <a:lnTo>
                    <a:pt x="44140" y="3132"/>
                  </a:lnTo>
                  <a:lnTo>
                    <a:pt x="80090" y="16334"/>
                  </a:lnTo>
                  <a:lnTo>
                    <a:pt x="120142" y="38620"/>
                  </a:lnTo>
                </a:path>
              </a:pathLst>
            </a:custGeom>
            <a:ln w="25400">
              <a:solidFill>
                <a:srgbClr val="000000"/>
              </a:solidFill>
            </a:ln>
          </p:spPr>
          <p:txBody>
            <a:bodyPr wrap="square" lIns="0" tIns="0" rIns="0" bIns="0" rtlCol="0"/>
            <a:lstStyle/>
            <a:p>
              <a:endParaRPr/>
            </a:p>
          </p:txBody>
        </p:sp>
        <p:sp>
          <p:nvSpPr>
            <p:cNvPr id="49" name="object 49"/>
            <p:cNvSpPr/>
            <p:nvPr/>
          </p:nvSpPr>
          <p:spPr>
            <a:xfrm>
              <a:off x="2223747" y="3029700"/>
              <a:ext cx="80010" cy="94615"/>
            </a:xfrm>
            <a:custGeom>
              <a:avLst/>
              <a:gdLst/>
              <a:ahLst/>
              <a:cxnLst/>
              <a:rect l="l" t="t" r="r" b="b"/>
              <a:pathLst>
                <a:path w="80010" h="94614">
                  <a:moveTo>
                    <a:pt x="79438" y="94513"/>
                  </a:moveTo>
                  <a:lnTo>
                    <a:pt x="42582" y="67138"/>
                  </a:lnTo>
                  <a:lnTo>
                    <a:pt x="15387" y="40505"/>
                  </a:lnTo>
                  <a:lnTo>
                    <a:pt x="358" y="17555"/>
                  </a:lnTo>
                  <a:lnTo>
                    <a:pt x="0" y="1231"/>
                  </a:lnTo>
                  <a:lnTo>
                    <a:pt x="279" y="800"/>
                  </a:lnTo>
                  <a:lnTo>
                    <a:pt x="584" y="381"/>
                  </a:lnTo>
                  <a:lnTo>
                    <a:pt x="939" y="0"/>
                  </a:lnTo>
                </a:path>
              </a:pathLst>
            </a:custGeom>
            <a:ln w="25400">
              <a:solidFill>
                <a:srgbClr val="000000"/>
              </a:solidFill>
            </a:ln>
          </p:spPr>
          <p:txBody>
            <a:bodyPr wrap="square" lIns="0" tIns="0" rIns="0" bIns="0" rtlCol="0"/>
            <a:lstStyle/>
            <a:p>
              <a:endParaRPr/>
            </a:p>
          </p:txBody>
        </p:sp>
        <p:sp>
          <p:nvSpPr>
            <p:cNvPr id="50" name="object 50"/>
            <p:cNvSpPr/>
            <p:nvPr/>
          </p:nvSpPr>
          <p:spPr>
            <a:xfrm>
              <a:off x="2305483" y="3123681"/>
              <a:ext cx="136525" cy="26670"/>
            </a:xfrm>
            <a:custGeom>
              <a:avLst/>
              <a:gdLst/>
              <a:ahLst/>
              <a:cxnLst/>
              <a:rect l="l" t="t" r="r" b="b"/>
              <a:pathLst>
                <a:path w="136525" h="26669">
                  <a:moveTo>
                    <a:pt x="136131" y="3200"/>
                  </a:moveTo>
                  <a:lnTo>
                    <a:pt x="112844" y="21097"/>
                  </a:lnTo>
                  <a:lnTo>
                    <a:pt x="79614" y="26465"/>
                  </a:lnTo>
                  <a:lnTo>
                    <a:pt x="40610" y="19400"/>
                  </a:lnTo>
                  <a:lnTo>
                    <a:pt x="0" y="0"/>
                  </a:lnTo>
                </a:path>
              </a:pathLst>
            </a:custGeom>
            <a:ln w="25399">
              <a:solidFill>
                <a:srgbClr val="000000"/>
              </a:solidFill>
            </a:ln>
          </p:spPr>
          <p:txBody>
            <a:bodyPr wrap="square" lIns="0" tIns="0" rIns="0" bIns="0" rtlCol="0"/>
            <a:lstStyle/>
            <a:p>
              <a:endParaRPr/>
            </a:p>
          </p:txBody>
        </p:sp>
        <p:sp>
          <p:nvSpPr>
            <p:cNvPr id="51" name="object 51"/>
            <p:cNvSpPr/>
            <p:nvPr/>
          </p:nvSpPr>
          <p:spPr>
            <a:xfrm>
              <a:off x="2341316" y="3059695"/>
              <a:ext cx="67310" cy="126364"/>
            </a:xfrm>
            <a:custGeom>
              <a:avLst/>
              <a:gdLst/>
              <a:ahLst/>
              <a:cxnLst/>
              <a:rect l="l" t="t" r="r" b="b"/>
              <a:pathLst>
                <a:path w="67310" h="126364">
                  <a:moveTo>
                    <a:pt x="0" y="0"/>
                  </a:moveTo>
                  <a:lnTo>
                    <a:pt x="36059" y="30210"/>
                  </a:lnTo>
                  <a:lnTo>
                    <a:pt x="58659" y="63469"/>
                  </a:lnTo>
                  <a:lnTo>
                    <a:pt x="67284" y="96721"/>
                  </a:lnTo>
                  <a:lnTo>
                    <a:pt x="60096" y="126060"/>
                  </a:lnTo>
                </a:path>
              </a:pathLst>
            </a:custGeom>
            <a:ln w="25400">
              <a:solidFill>
                <a:srgbClr val="000000"/>
              </a:solidFill>
            </a:ln>
          </p:spPr>
          <p:txBody>
            <a:bodyPr wrap="square" lIns="0" tIns="0" rIns="0" bIns="0" rtlCol="0"/>
            <a:lstStyle/>
            <a:p>
              <a:endParaRPr/>
            </a:p>
          </p:txBody>
        </p:sp>
        <p:sp>
          <p:nvSpPr>
            <p:cNvPr id="52" name="object 52"/>
            <p:cNvSpPr/>
            <p:nvPr/>
          </p:nvSpPr>
          <p:spPr>
            <a:xfrm>
              <a:off x="2447368" y="2850148"/>
              <a:ext cx="41910" cy="121285"/>
            </a:xfrm>
            <a:custGeom>
              <a:avLst/>
              <a:gdLst/>
              <a:ahLst/>
              <a:cxnLst/>
              <a:rect l="l" t="t" r="r" b="b"/>
              <a:pathLst>
                <a:path w="41910" h="121285">
                  <a:moveTo>
                    <a:pt x="6825" y="121069"/>
                  </a:moveTo>
                  <a:lnTo>
                    <a:pt x="0" y="105480"/>
                  </a:lnTo>
                  <a:lnTo>
                    <a:pt x="4163" y="77760"/>
                  </a:lnTo>
                  <a:lnTo>
                    <a:pt x="18210" y="41760"/>
                  </a:lnTo>
                  <a:lnTo>
                    <a:pt x="41039" y="1333"/>
                  </a:lnTo>
                  <a:lnTo>
                    <a:pt x="41331" y="889"/>
                  </a:lnTo>
                  <a:lnTo>
                    <a:pt x="41623" y="444"/>
                  </a:lnTo>
                  <a:lnTo>
                    <a:pt x="41915" y="0"/>
                  </a:lnTo>
                </a:path>
              </a:pathLst>
            </a:custGeom>
            <a:ln w="25400">
              <a:solidFill>
                <a:srgbClr val="000000"/>
              </a:solidFill>
            </a:ln>
          </p:spPr>
          <p:txBody>
            <a:bodyPr wrap="square" lIns="0" tIns="0" rIns="0" bIns="0" rtlCol="0"/>
            <a:lstStyle/>
            <a:p>
              <a:endParaRPr/>
            </a:p>
          </p:txBody>
        </p:sp>
        <p:sp>
          <p:nvSpPr>
            <p:cNvPr id="53" name="object 53"/>
            <p:cNvSpPr/>
            <p:nvPr/>
          </p:nvSpPr>
          <p:spPr>
            <a:xfrm>
              <a:off x="2092114" y="3211749"/>
              <a:ext cx="121285" cy="41910"/>
            </a:xfrm>
            <a:custGeom>
              <a:avLst/>
              <a:gdLst/>
              <a:ahLst/>
              <a:cxnLst/>
              <a:rect l="l" t="t" r="r" b="b"/>
              <a:pathLst>
                <a:path w="121285" h="41910">
                  <a:moveTo>
                    <a:pt x="0" y="6825"/>
                  </a:moveTo>
                  <a:lnTo>
                    <a:pt x="15588" y="0"/>
                  </a:lnTo>
                  <a:lnTo>
                    <a:pt x="43308" y="4163"/>
                  </a:lnTo>
                  <a:lnTo>
                    <a:pt x="79308" y="18210"/>
                  </a:lnTo>
                  <a:lnTo>
                    <a:pt x="119735" y="41039"/>
                  </a:lnTo>
                  <a:lnTo>
                    <a:pt x="120180" y="41331"/>
                  </a:lnTo>
                  <a:lnTo>
                    <a:pt x="120624" y="41623"/>
                  </a:lnTo>
                  <a:lnTo>
                    <a:pt x="121069" y="41915"/>
                  </a:lnTo>
                </a:path>
              </a:pathLst>
            </a:custGeom>
            <a:ln w="25400">
              <a:solidFill>
                <a:srgbClr val="000000"/>
              </a:solidFill>
            </a:ln>
          </p:spPr>
          <p:txBody>
            <a:bodyPr wrap="square" lIns="0" tIns="0" rIns="0" bIns="0" rtlCol="0"/>
            <a:lstStyle/>
            <a:p>
              <a:endParaRPr/>
            </a:p>
          </p:txBody>
        </p:sp>
        <p:sp>
          <p:nvSpPr>
            <p:cNvPr id="54" name="object 54"/>
            <p:cNvSpPr/>
            <p:nvPr/>
          </p:nvSpPr>
          <p:spPr>
            <a:xfrm>
              <a:off x="2091231" y="3220137"/>
              <a:ext cx="80010" cy="95885"/>
            </a:xfrm>
            <a:custGeom>
              <a:avLst/>
              <a:gdLst/>
              <a:ahLst/>
              <a:cxnLst/>
              <a:rect l="l" t="t" r="r" b="b"/>
              <a:pathLst>
                <a:path w="80010" h="95885">
                  <a:moveTo>
                    <a:pt x="79971" y="95465"/>
                  </a:moveTo>
                  <a:lnTo>
                    <a:pt x="42664" y="67817"/>
                  </a:lnTo>
                  <a:lnTo>
                    <a:pt x="15187" y="40641"/>
                  </a:lnTo>
                  <a:lnTo>
                    <a:pt x="110" y="17011"/>
                  </a:lnTo>
                  <a:lnTo>
                    <a:pt x="0" y="0"/>
                  </a:lnTo>
                </a:path>
              </a:pathLst>
            </a:custGeom>
            <a:ln w="25400">
              <a:solidFill>
                <a:srgbClr val="000000"/>
              </a:solidFill>
            </a:ln>
          </p:spPr>
          <p:txBody>
            <a:bodyPr wrap="square" lIns="0" tIns="0" rIns="0" bIns="0" rtlCol="0"/>
            <a:lstStyle/>
            <a:p>
              <a:endParaRPr/>
            </a:p>
          </p:txBody>
        </p:sp>
        <p:sp>
          <p:nvSpPr>
            <p:cNvPr id="55" name="object 55"/>
            <p:cNvSpPr/>
            <p:nvPr/>
          </p:nvSpPr>
          <p:spPr>
            <a:xfrm>
              <a:off x="2171721" y="3314076"/>
              <a:ext cx="138430" cy="26670"/>
            </a:xfrm>
            <a:custGeom>
              <a:avLst/>
              <a:gdLst/>
              <a:ahLst/>
              <a:cxnLst/>
              <a:rect l="l" t="t" r="r" b="b"/>
              <a:pathLst>
                <a:path w="138430" h="26670">
                  <a:moveTo>
                    <a:pt x="137820" y="533"/>
                  </a:moveTo>
                  <a:lnTo>
                    <a:pt x="114530" y="19745"/>
                  </a:lnTo>
                  <a:lnTo>
                    <a:pt x="80897" y="26050"/>
                  </a:lnTo>
                  <a:lnTo>
                    <a:pt x="41270" y="19464"/>
                  </a:lnTo>
                  <a:lnTo>
                    <a:pt x="0" y="0"/>
                  </a:lnTo>
                </a:path>
              </a:pathLst>
            </a:custGeom>
            <a:ln w="25400">
              <a:solidFill>
                <a:srgbClr val="000000"/>
              </a:solidFill>
            </a:ln>
          </p:spPr>
          <p:txBody>
            <a:bodyPr wrap="square" lIns="0" tIns="0" rIns="0" bIns="0" rtlCol="0"/>
            <a:lstStyle/>
            <a:p>
              <a:endParaRPr/>
            </a:p>
          </p:txBody>
        </p:sp>
        <p:sp>
          <p:nvSpPr>
            <p:cNvPr id="56" name="object 56"/>
            <p:cNvSpPr/>
            <p:nvPr/>
          </p:nvSpPr>
          <p:spPr>
            <a:xfrm>
              <a:off x="2050802" y="3274744"/>
              <a:ext cx="83820" cy="19050"/>
            </a:xfrm>
            <a:custGeom>
              <a:avLst/>
              <a:gdLst/>
              <a:ahLst/>
              <a:cxnLst/>
              <a:rect l="l" t="t" r="r" b="b"/>
              <a:pathLst>
                <a:path w="83819" h="19050">
                  <a:moveTo>
                    <a:pt x="0" y="7824"/>
                  </a:moveTo>
                  <a:lnTo>
                    <a:pt x="228" y="7341"/>
                  </a:lnTo>
                  <a:lnTo>
                    <a:pt x="482" y="6872"/>
                  </a:lnTo>
                  <a:lnTo>
                    <a:pt x="774" y="6427"/>
                  </a:lnTo>
                  <a:lnTo>
                    <a:pt x="11426" y="0"/>
                  </a:lnTo>
                  <a:lnTo>
                    <a:pt x="29760" y="22"/>
                  </a:lnTo>
                  <a:lnTo>
                    <a:pt x="54293" y="6275"/>
                  </a:lnTo>
                  <a:lnTo>
                    <a:pt x="83540" y="18543"/>
                  </a:lnTo>
                </a:path>
              </a:pathLst>
            </a:custGeom>
            <a:ln w="25400">
              <a:solidFill>
                <a:srgbClr val="000000"/>
              </a:solidFill>
            </a:ln>
          </p:spPr>
          <p:txBody>
            <a:bodyPr wrap="square" lIns="0" tIns="0" rIns="0" bIns="0" rtlCol="0"/>
            <a:lstStyle/>
            <a:p>
              <a:endParaRPr/>
            </a:p>
          </p:txBody>
        </p:sp>
        <p:sp>
          <p:nvSpPr>
            <p:cNvPr id="57" name="object 57"/>
            <p:cNvSpPr/>
            <p:nvPr/>
          </p:nvSpPr>
          <p:spPr>
            <a:xfrm>
              <a:off x="2051676" y="3280590"/>
              <a:ext cx="78105" cy="96520"/>
            </a:xfrm>
            <a:custGeom>
              <a:avLst/>
              <a:gdLst/>
              <a:ahLst/>
              <a:cxnLst/>
              <a:rect l="l" t="t" r="r" b="b"/>
              <a:pathLst>
                <a:path w="78105" h="96520">
                  <a:moveTo>
                    <a:pt x="78061" y="95923"/>
                  </a:moveTo>
                  <a:lnTo>
                    <a:pt x="41334" y="68331"/>
                  </a:lnTo>
                  <a:lnTo>
                    <a:pt x="14496" y="41127"/>
                  </a:lnTo>
                  <a:lnTo>
                    <a:pt x="0" y="17340"/>
                  </a:lnTo>
                  <a:lnTo>
                    <a:pt x="299" y="0"/>
                  </a:lnTo>
                </a:path>
              </a:pathLst>
            </a:custGeom>
            <a:ln w="25400">
              <a:solidFill>
                <a:srgbClr val="000000"/>
              </a:solidFill>
            </a:ln>
          </p:spPr>
          <p:txBody>
            <a:bodyPr wrap="square" lIns="0" tIns="0" rIns="0" bIns="0" rtlCol="0"/>
            <a:lstStyle/>
            <a:p>
              <a:endParaRPr/>
            </a:p>
          </p:txBody>
        </p:sp>
        <p:sp>
          <p:nvSpPr>
            <p:cNvPr id="58" name="object 58"/>
            <p:cNvSpPr/>
            <p:nvPr/>
          </p:nvSpPr>
          <p:spPr>
            <a:xfrm>
              <a:off x="2208094" y="3249763"/>
              <a:ext cx="68580" cy="128905"/>
            </a:xfrm>
            <a:custGeom>
              <a:avLst/>
              <a:gdLst/>
              <a:ahLst/>
              <a:cxnLst/>
              <a:rect l="l" t="t" r="r" b="b"/>
              <a:pathLst>
                <a:path w="68580" h="128904">
                  <a:moveTo>
                    <a:pt x="0" y="0"/>
                  </a:moveTo>
                  <a:lnTo>
                    <a:pt x="444" y="292"/>
                  </a:lnTo>
                  <a:lnTo>
                    <a:pt x="901" y="571"/>
                  </a:lnTo>
                  <a:lnTo>
                    <a:pt x="1346" y="876"/>
                  </a:lnTo>
                  <a:lnTo>
                    <a:pt x="37016" y="31027"/>
                  </a:lnTo>
                  <a:lnTo>
                    <a:pt x="60044" y="65046"/>
                  </a:lnTo>
                  <a:lnTo>
                    <a:pt x="68524" y="98831"/>
                  </a:lnTo>
                  <a:lnTo>
                    <a:pt x="60553" y="128282"/>
                  </a:lnTo>
                </a:path>
              </a:pathLst>
            </a:custGeom>
            <a:ln w="25400">
              <a:solidFill>
                <a:srgbClr val="000000"/>
              </a:solidFill>
            </a:ln>
          </p:spPr>
          <p:txBody>
            <a:bodyPr wrap="square" lIns="0" tIns="0" rIns="0" bIns="0" rtlCol="0"/>
            <a:lstStyle/>
            <a:p>
              <a:endParaRPr/>
            </a:p>
          </p:txBody>
        </p:sp>
        <p:sp>
          <p:nvSpPr>
            <p:cNvPr id="59" name="object 59"/>
            <p:cNvSpPr/>
            <p:nvPr/>
          </p:nvSpPr>
          <p:spPr>
            <a:xfrm>
              <a:off x="2128845" y="3375978"/>
              <a:ext cx="137160" cy="26670"/>
            </a:xfrm>
            <a:custGeom>
              <a:avLst/>
              <a:gdLst/>
              <a:ahLst/>
              <a:cxnLst/>
              <a:rect l="l" t="t" r="r" b="b"/>
              <a:pathLst>
                <a:path w="137160" h="26670">
                  <a:moveTo>
                    <a:pt x="136982" y="1866"/>
                  </a:moveTo>
                  <a:lnTo>
                    <a:pt x="113378" y="20279"/>
                  </a:lnTo>
                  <a:lnTo>
                    <a:pt x="79883" y="26065"/>
                  </a:lnTo>
                  <a:lnTo>
                    <a:pt x="40691" y="19285"/>
                  </a:lnTo>
                  <a:lnTo>
                    <a:pt x="0" y="0"/>
                  </a:lnTo>
                </a:path>
              </a:pathLst>
            </a:custGeom>
            <a:ln w="25400">
              <a:solidFill>
                <a:srgbClr val="000000"/>
              </a:solidFill>
            </a:ln>
          </p:spPr>
          <p:txBody>
            <a:bodyPr wrap="square" lIns="0" tIns="0" rIns="0" bIns="0" rtlCol="0"/>
            <a:lstStyle/>
            <a:p>
              <a:endParaRPr/>
            </a:p>
          </p:txBody>
        </p:sp>
        <p:sp>
          <p:nvSpPr>
            <p:cNvPr id="60" name="object 60"/>
            <p:cNvSpPr/>
            <p:nvPr/>
          </p:nvSpPr>
          <p:spPr>
            <a:xfrm>
              <a:off x="2113024" y="3293102"/>
              <a:ext cx="41275" cy="124460"/>
            </a:xfrm>
            <a:custGeom>
              <a:avLst/>
              <a:gdLst/>
              <a:ahLst/>
              <a:cxnLst/>
              <a:rect l="l" t="t" r="r" b="b"/>
              <a:pathLst>
                <a:path w="41275" h="124460">
                  <a:moveTo>
                    <a:pt x="27520" y="0"/>
                  </a:moveTo>
                  <a:lnTo>
                    <a:pt x="29895" y="215"/>
                  </a:lnTo>
                  <a:lnTo>
                    <a:pt x="32004" y="901"/>
                  </a:lnTo>
                  <a:lnTo>
                    <a:pt x="33794" y="2057"/>
                  </a:lnTo>
                  <a:lnTo>
                    <a:pt x="41124" y="17977"/>
                  </a:lnTo>
                  <a:lnTo>
                    <a:pt x="37376" y="45967"/>
                  </a:lnTo>
                  <a:lnTo>
                    <a:pt x="23607" y="82149"/>
                  </a:lnTo>
                  <a:lnTo>
                    <a:pt x="876" y="122643"/>
                  </a:lnTo>
                  <a:lnTo>
                    <a:pt x="584" y="123088"/>
                  </a:lnTo>
                  <a:lnTo>
                    <a:pt x="292" y="123532"/>
                  </a:lnTo>
                  <a:lnTo>
                    <a:pt x="0" y="123990"/>
                  </a:lnTo>
                </a:path>
              </a:pathLst>
            </a:custGeom>
            <a:ln w="25400">
              <a:solidFill>
                <a:srgbClr val="000000"/>
              </a:solidFill>
            </a:ln>
          </p:spPr>
          <p:txBody>
            <a:bodyPr wrap="square" lIns="0" tIns="0" rIns="0" bIns="0" rtlCol="0"/>
            <a:lstStyle/>
            <a:p>
              <a:endParaRPr/>
            </a:p>
          </p:txBody>
        </p:sp>
        <p:sp>
          <p:nvSpPr>
            <p:cNvPr id="61" name="object 61"/>
            <p:cNvSpPr/>
            <p:nvPr/>
          </p:nvSpPr>
          <p:spPr>
            <a:xfrm>
              <a:off x="2059686" y="3414522"/>
              <a:ext cx="47625" cy="73660"/>
            </a:xfrm>
            <a:custGeom>
              <a:avLst/>
              <a:gdLst/>
              <a:ahLst/>
              <a:cxnLst/>
              <a:rect l="l" t="t" r="r" b="b"/>
              <a:pathLst>
                <a:path w="47625" h="73660">
                  <a:moveTo>
                    <a:pt x="0" y="73151"/>
                  </a:moveTo>
                  <a:lnTo>
                    <a:pt x="47244" y="0"/>
                  </a:lnTo>
                </a:path>
              </a:pathLst>
            </a:custGeom>
            <a:ln w="25908">
              <a:solidFill>
                <a:srgbClr val="000000"/>
              </a:solidFill>
            </a:ln>
          </p:spPr>
          <p:txBody>
            <a:bodyPr wrap="square" lIns="0" tIns="0" rIns="0" bIns="0" rtlCol="0"/>
            <a:lstStyle/>
            <a:p>
              <a:endParaRPr/>
            </a:p>
          </p:txBody>
        </p:sp>
        <p:sp>
          <p:nvSpPr>
            <p:cNvPr id="62" name="object 62"/>
            <p:cNvSpPr/>
            <p:nvPr/>
          </p:nvSpPr>
          <p:spPr>
            <a:xfrm>
              <a:off x="2178653" y="3084215"/>
              <a:ext cx="123189" cy="41275"/>
            </a:xfrm>
            <a:custGeom>
              <a:avLst/>
              <a:gdLst/>
              <a:ahLst/>
              <a:cxnLst/>
              <a:rect l="l" t="t" r="r" b="b"/>
              <a:pathLst>
                <a:path w="123189" h="41275">
                  <a:moveTo>
                    <a:pt x="0" y="8752"/>
                  </a:moveTo>
                  <a:lnTo>
                    <a:pt x="241" y="8256"/>
                  </a:lnTo>
                  <a:lnTo>
                    <a:pt x="495" y="7774"/>
                  </a:lnTo>
                  <a:lnTo>
                    <a:pt x="800" y="7329"/>
                  </a:lnTo>
                  <a:lnTo>
                    <a:pt x="16710" y="0"/>
                  </a:lnTo>
                  <a:lnTo>
                    <a:pt x="44689" y="3745"/>
                  </a:lnTo>
                  <a:lnTo>
                    <a:pt x="80858" y="17506"/>
                  </a:lnTo>
                  <a:lnTo>
                    <a:pt x="121335" y="40222"/>
                  </a:lnTo>
                  <a:lnTo>
                    <a:pt x="121805" y="40527"/>
                  </a:lnTo>
                  <a:lnTo>
                    <a:pt x="122250" y="40819"/>
                  </a:lnTo>
                  <a:lnTo>
                    <a:pt x="122707" y="41124"/>
                  </a:lnTo>
                </a:path>
              </a:pathLst>
            </a:custGeom>
            <a:ln w="25400">
              <a:solidFill>
                <a:srgbClr val="000000"/>
              </a:solidFill>
            </a:ln>
          </p:spPr>
          <p:txBody>
            <a:bodyPr wrap="square" lIns="0" tIns="0" rIns="0" bIns="0" rtlCol="0"/>
            <a:lstStyle/>
            <a:p>
              <a:endParaRPr/>
            </a:p>
          </p:txBody>
        </p:sp>
        <p:sp>
          <p:nvSpPr>
            <p:cNvPr id="63" name="object 63"/>
            <p:cNvSpPr/>
            <p:nvPr/>
          </p:nvSpPr>
          <p:spPr>
            <a:xfrm>
              <a:off x="2178544" y="3093138"/>
              <a:ext cx="80010" cy="95885"/>
            </a:xfrm>
            <a:custGeom>
              <a:avLst/>
              <a:gdLst/>
              <a:ahLst/>
              <a:cxnLst/>
              <a:rect l="l" t="t" r="r" b="b"/>
              <a:pathLst>
                <a:path w="80010" h="95885">
                  <a:moveTo>
                    <a:pt x="79971" y="95465"/>
                  </a:moveTo>
                  <a:lnTo>
                    <a:pt x="42664" y="67817"/>
                  </a:lnTo>
                  <a:lnTo>
                    <a:pt x="15187" y="40641"/>
                  </a:lnTo>
                  <a:lnTo>
                    <a:pt x="110" y="17011"/>
                  </a:lnTo>
                  <a:lnTo>
                    <a:pt x="0" y="0"/>
                  </a:lnTo>
                </a:path>
              </a:pathLst>
            </a:custGeom>
            <a:ln w="25400">
              <a:solidFill>
                <a:srgbClr val="000000"/>
              </a:solidFill>
            </a:ln>
          </p:spPr>
          <p:txBody>
            <a:bodyPr wrap="square" lIns="0" tIns="0" rIns="0" bIns="0" rtlCol="0"/>
            <a:lstStyle/>
            <a:p>
              <a:endParaRPr/>
            </a:p>
          </p:txBody>
        </p:sp>
        <p:sp>
          <p:nvSpPr>
            <p:cNvPr id="64" name="object 64"/>
            <p:cNvSpPr/>
            <p:nvPr/>
          </p:nvSpPr>
          <p:spPr>
            <a:xfrm>
              <a:off x="2259453" y="3188777"/>
              <a:ext cx="136525" cy="26670"/>
            </a:xfrm>
            <a:custGeom>
              <a:avLst/>
              <a:gdLst/>
              <a:ahLst/>
              <a:cxnLst/>
              <a:rect l="l" t="t" r="r" b="b"/>
              <a:pathLst>
                <a:path w="136525" h="26669">
                  <a:moveTo>
                    <a:pt x="136118" y="3200"/>
                  </a:moveTo>
                  <a:lnTo>
                    <a:pt x="112833" y="21090"/>
                  </a:lnTo>
                  <a:lnTo>
                    <a:pt x="79608" y="26455"/>
                  </a:lnTo>
                  <a:lnTo>
                    <a:pt x="40608" y="19393"/>
                  </a:lnTo>
                  <a:lnTo>
                    <a:pt x="0" y="0"/>
                  </a:lnTo>
                </a:path>
              </a:pathLst>
            </a:custGeom>
            <a:ln w="25399">
              <a:solidFill>
                <a:srgbClr val="000000"/>
              </a:solidFill>
            </a:ln>
          </p:spPr>
          <p:txBody>
            <a:bodyPr wrap="square" lIns="0" tIns="0" rIns="0" bIns="0" rtlCol="0"/>
            <a:lstStyle/>
            <a:p>
              <a:endParaRPr/>
            </a:p>
          </p:txBody>
        </p:sp>
        <p:sp>
          <p:nvSpPr>
            <p:cNvPr id="65" name="object 65"/>
            <p:cNvSpPr/>
            <p:nvPr/>
          </p:nvSpPr>
          <p:spPr>
            <a:xfrm>
              <a:off x="2296868" y="3124780"/>
              <a:ext cx="67310" cy="126364"/>
            </a:xfrm>
            <a:custGeom>
              <a:avLst/>
              <a:gdLst/>
              <a:ahLst/>
              <a:cxnLst/>
              <a:rect l="l" t="t" r="r" b="b"/>
              <a:pathLst>
                <a:path w="67310" h="126364">
                  <a:moveTo>
                    <a:pt x="0" y="0"/>
                  </a:moveTo>
                  <a:lnTo>
                    <a:pt x="35254" y="29691"/>
                  </a:lnTo>
                  <a:lnTo>
                    <a:pt x="58270" y="63222"/>
                  </a:lnTo>
                  <a:lnTo>
                    <a:pt x="67176" y="96660"/>
                  </a:lnTo>
                  <a:lnTo>
                    <a:pt x="60096" y="126072"/>
                  </a:lnTo>
                </a:path>
              </a:pathLst>
            </a:custGeom>
            <a:ln w="25400">
              <a:solidFill>
                <a:srgbClr val="000000"/>
              </a:solidFill>
            </a:ln>
          </p:spPr>
          <p:txBody>
            <a:bodyPr wrap="square" lIns="0" tIns="0" rIns="0" bIns="0" rtlCol="0"/>
            <a:lstStyle/>
            <a:p>
              <a:endParaRPr/>
            </a:p>
          </p:txBody>
        </p:sp>
        <p:sp>
          <p:nvSpPr>
            <p:cNvPr id="66" name="object 66"/>
            <p:cNvSpPr/>
            <p:nvPr/>
          </p:nvSpPr>
          <p:spPr>
            <a:xfrm>
              <a:off x="2134203" y="3149303"/>
              <a:ext cx="123189" cy="41275"/>
            </a:xfrm>
            <a:custGeom>
              <a:avLst/>
              <a:gdLst/>
              <a:ahLst/>
              <a:cxnLst/>
              <a:rect l="l" t="t" r="r" b="b"/>
              <a:pathLst>
                <a:path w="123189" h="41275">
                  <a:moveTo>
                    <a:pt x="0" y="8752"/>
                  </a:moveTo>
                  <a:lnTo>
                    <a:pt x="241" y="8256"/>
                  </a:lnTo>
                  <a:lnTo>
                    <a:pt x="495" y="7774"/>
                  </a:lnTo>
                  <a:lnTo>
                    <a:pt x="800" y="7329"/>
                  </a:lnTo>
                  <a:lnTo>
                    <a:pt x="16710" y="0"/>
                  </a:lnTo>
                  <a:lnTo>
                    <a:pt x="44689" y="3745"/>
                  </a:lnTo>
                  <a:lnTo>
                    <a:pt x="80858" y="17506"/>
                  </a:lnTo>
                  <a:lnTo>
                    <a:pt x="121335" y="40222"/>
                  </a:lnTo>
                  <a:lnTo>
                    <a:pt x="121805" y="40527"/>
                  </a:lnTo>
                  <a:lnTo>
                    <a:pt x="122250" y="40819"/>
                  </a:lnTo>
                  <a:lnTo>
                    <a:pt x="122707" y="41124"/>
                  </a:lnTo>
                </a:path>
              </a:pathLst>
            </a:custGeom>
            <a:ln w="25400">
              <a:solidFill>
                <a:srgbClr val="000000"/>
              </a:solidFill>
            </a:ln>
          </p:spPr>
          <p:txBody>
            <a:bodyPr wrap="square" lIns="0" tIns="0" rIns="0" bIns="0" rtlCol="0"/>
            <a:lstStyle/>
            <a:p>
              <a:endParaRPr/>
            </a:p>
          </p:txBody>
        </p:sp>
        <p:sp>
          <p:nvSpPr>
            <p:cNvPr id="67" name="object 67"/>
            <p:cNvSpPr/>
            <p:nvPr/>
          </p:nvSpPr>
          <p:spPr>
            <a:xfrm>
              <a:off x="2133691" y="3156826"/>
              <a:ext cx="78740" cy="95885"/>
            </a:xfrm>
            <a:custGeom>
              <a:avLst/>
              <a:gdLst/>
              <a:ahLst/>
              <a:cxnLst/>
              <a:rect l="l" t="t" r="r" b="b"/>
              <a:pathLst>
                <a:path w="78739" h="95885">
                  <a:moveTo>
                    <a:pt x="78574" y="95846"/>
                  </a:moveTo>
                  <a:lnTo>
                    <a:pt x="41790" y="68365"/>
                  </a:lnTo>
                  <a:lnTo>
                    <a:pt x="14779" y="41443"/>
                  </a:lnTo>
                  <a:lnTo>
                    <a:pt x="22" y="18069"/>
                  </a:lnTo>
                  <a:lnTo>
                    <a:pt x="0" y="1231"/>
                  </a:lnTo>
                  <a:lnTo>
                    <a:pt x="279" y="800"/>
                  </a:lnTo>
                  <a:lnTo>
                    <a:pt x="584" y="381"/>
                  </a:lnTo>
                  <a:lnTo>
                    <a:pt x="927" y="0"/>
                  </a:lnTo>
                </a:path>
              </a:pathLst>
            </a:custGeom>
            <a:ln w="25400">
              <a:solidFill>
                <a:srgbClr val="000000"/>
              </a:solidFill>
            </a:ln>
          </p:spPr>
          <p:txBody>
            <a:bodyPr wrap="square" lIns="0" tIns="0" rIns="0" bIns="0" rtlCol="0"/>
            <a:lstStyle/>
            <a:p>
              <a:endParaRPr/>
            </a:p>
          </p:txBody>
        </p:sp>
        <p:sp>
          <p:nvSpPr>
            <p:cNvPr id="68" name="object 68"/>
            <p:cNvSpPr/>
            <p:nvPr/>
          </p:nvSpPr>
          <p:spPr>
            <a:xfrm>
              <a:off x="2216171" y="3252163"/>
              <a:ext cx="138430" cy="26670"/>
            </a:xfrm>
            <a:custGeom>
              <a:avLst/>
              <a:gdLst/>
              <a:ahLst/>
              <a:cxnLst/>
              <a:rect l="l" t="t" r="r" b="b"/>
              <a:pathLst>
                <a:path w="138430" h="26670">
                  <a:moveTo>
                    <a:pt x="137820" y="533"/>
                  </a:moveTo>
                  <a:lnTo>
                    <a:pt x="114523" y="19750"/>
                  </a:lnTo>
                  <a:lnTo>
                    <a:pt x="80887" y="26055"/>
                  </a:lnTo>
                  <a:lnTo>
                    <a:pt x="41263" y="19466"/>
                  </a:lnTo>
                  <a:lnTo>
                    <a:pt x="0" y="0"/>
                  </a:lnTo>
                </a:path>
              </a:pathLst>
            </a:custGeom>
            <a:ln w="25399">
              <a:solidFill>
                <a:srgbClr val="000000"/>
              </a:solidFill>
            </a:ln>
          </p:spPr>
          <p:txBody>
            <a:bodyPr wrap="square" lIns="0" tIns="0" rIns="0" bIns="0" rtlCol="0"/>
            <a:lstStyle/>
            <a:p>
              <a:endParaRPr/>
            </a:p>
          </p:txBody>
        </p:sp>
        <p:sp>
          <p:nvSpPr>
            <p:cNvPr id="69" name="object 69"/>
            <p:cNvSpPr/>
            <p:nvPr/>
          </p:nvSpPr>
          <p:spPr>
            <a:xfrm>
              <a:off x="2252544" y="3187851"/>
              <a:ext cx="68580" cy="128905"/>
            </a:xfrm>
            <a:custGeom>
              <a:avLst/>
              <a:gdLst/>
              <a:ahLst/>
              <a:cxnLst/>
              <a:rect l="l" t="t" r="r" b="b"/>
              <a:pathLst>
                <a:path w="68580" h="128904">
                  <a:moveTo>
                    <a:pt x="0" y="0"/>
                  </a:moveTo>
                  <a:lnTo>
                    <a:pt x="444" y="292"/>
                  </a:lnTo>
                  <a:lnTo>
                    <a:pt x="901" y="571"/>
                  </a:lnTo>
                  <a:lnTo>
                    <a:pt x="1346" y="876"/>
                  </a:lnTo>
                  <a:lnTo>
                    <a:pt x="37016" y="31027"/>
                  </a:lnTo>
                  <a:lnTo>
                    <a:pt x="60044" y="65046"/>
                  </a:lnTo>
                  <a:lnTo>
                    <a:pt x="68524" y="98831"/>
                  </a:lnTo>
                  <a:lnTo>
                    <a:pt x="60553" y="128282"/>
                  </a:lnTo>
                </a:path>
              </a:pathLst>
            </a:custGeom>
            <a:ln w="25400">
              <a:solidFill>
                <a:srgbClr val="000000"/>
              </a:solidFill>
            </a:ln>
          </p:spPr>
          <p:txBody>
            <a:bodyPr wrap="square" lIns="0" tIns="0" rIns="0" bIns="0" rtlCol="0"/>
            <a:lstStyle/>
            <a:p>
              <a:endParaRPr/>
            </a:p>
          </p:txBody>
        </p:sp>
        <p:sp>
          <p:nvSpPr>
            <p:cNvPr id="70" name="object 70"/>
            <p:cNvSpPr/>
            <p:nvPr/>
          </p:nvSpPr>
          <p:spPr>
            <a:xfrm>
              <a:off x="2893085" y="3239570"/>
              <a:ext cx="74295" cy="101600"/>
            </a:xfrm>
            <a:custGeom>
              <a:avLst/>
              <a:gdLst/>
              <a:ahLst/>
              <a:cxnLst/>
              <a:rect l="l" t="t" r="r" b="b"/>
              <a:pathLst>
                <a:path w="74294" h="101600">
                  <a:moveTo>
                    <a:pt x="71627" y="0"/>
                  </a:moveTo>
                  <a:lnTo>
                    <a:pt x="71983" y="381"/>
                  </a:lnTo>
                  <a:lnTo>
                    <a:pt x="72313" y="787"/>
                  </a:lnTo>
                  <a:lnTo>
                    <a:pt x="72618" y="1206"/>
                  </a:lnTo>
                  <a:lnTo>
                    <a:pt x="73877" y="18637"/>
                  </a:lnTo>
                  <a:lnTo>
                    <a:pt x="60636" y="43240"/>
                  </a:lnTo>
                  <a:lnTo>
                    <a:pt x="35231" y="71801"/>
                  </a:lnTo>
                  <a:lnTo>
                    <a:pt x="0" y="101104"/>
                  </a:lnTo>
                </a:path>
              </a:pathLst>
            </a:custGeom>
            <a:ln w="25400">
              <a:solidFill>
                <a:srgbClr val="000000"/>
              </a:solidFill>
            </a:ln>
          </p:spPr>
          <p:txBody>
            <a:bodyPr wrap="square" lIns="0" tIns="0" rIns="0" bIns="0" rtlCol="0"/>
            <a:lstStyle/>
            <a:p>
              <a:endParaRPr/>
            </a:p>
          </p:txBody>
        </p:sp>
        <p:sp>
          <p:nvSpPr>
            <p:cNvPr id="71" name="object 71"/>
            <p:cNvSpPr/>
            <p:nvPr/>
          </p:nvSpPr>
          <p:spPr>
            <a:xfrm>
              <a:off x="2847995" y="3230279"/>
              <a:ext cx="117475" cy="45085"/>
            </a:xfrm>
            <a:custGeom>
              <a:avLst/>
              <a:gdLst/>
              <a:ahLst/>
              <a:cxnLst/>
              <a:rect l="l" t="t" r="r" b="b"/>
              <a:pathLst>
                <a:path w="117475" h="45085">
                  <a:moveTo>
                    <a:pt x="0" y="44796"/>
                  </a:moveTo>
                  <a:lnTo>
                    <a:pt x="38753" y="20341"/>
                  </a:lnTo>
                  <a:lnTo>
                    <a:pt x="73763" y="4999"/>
                  </a:lnTo>
                  <a:lnTo>
                    <a:pt x="101250" y="0"/>
                  </a:lnTo>
                  <a:lnTo>
                    <a:pt x="117436" y="6569"/>
                  </a:lnTo>
                </a:path>
              </a:pathLst>
            </a:custGeom>
            <a:ln w="25400">
              <a:solidFill>
                <a:srgbClr val="000000"/>
              </a:solidFill>
            </a:ln>
          </p:spPr>
          <p:txBody>
            <a:bodyPr wrap="square" lIns="0" tIns="0" rIns="0" bIns="0" rtlCol="0"/>
            <a:lstStyle/>
            <a:p>
              <a:endParaRPr/>
            </a:p>
          </p:txBody>
        </p:sp>
        <p:sp>
          <p:nvSpPr>
            <p:cNvPr id="72" name="object 72"/>
            <p:cNvSpPr/>
            <p:nvPr/>
          </p:nvSpPr>
          <p:spPr>
            <a:xfrm>
              <a:off x="2801968" y="3407819"/>
              <a:ext cx="100330" cy="20320"/>
            </a:xfrm>
            <a:custGeom>
              <a:avLst/>
              <a:gdLst/>
              <a:ahLst/>
              <a:cxnLst/>
              <a:rect l="l" t="t" r="r" b="b"/>
              <a:pathLst>
                <a:path w="100330" h="20320">
                  <a:moveTo>
                    <a:pt x="100228" y="9601"/>
                  </a:moveTo>
                  <a:lnTo>
                    <a:pt x="69287" y="18825"/>
                  </a:lnTo>
                  <a:lnTo>
                    <a:pt x="41103" y="20188"/>
                  </a:lnTo>
                  <a:lnTo>
                    <a:pt x="17425" y="13857"/>
                  </a:lnTo>
                  <a:lnTo>
                    <a:pt x="0" y="0"/>
                  </a:lnTo>
                </a:path>
              </a:pathLst>
            </a:custGeom>
            <a:ln w="25399">
              <a:solidFill>
                <a:srgbClr val="000000"/>
              </a:solidFill>
            </a:ln>
          </p:spPr>
          <p:txBody>
            <a:bodyPr wrap="square" lIns="0" tIns="0" rIns="0" bIns="0" rtlCol="0"/>
            <a:lstStyle/>
            <a:p>
              <a:endParaRPr/>
            </a:p>
          </p:txBody>
        </p:sp>
        <p:sp>
          <p:nvSpPr>
            <p:cNvPr id="73" name="object 73"/>
            <p:cNvSpPr/>
            <p:nvPr/>
          </p:nvSpPr>
          <p:spPr>
            <a:xfrm>
              <a:off x="2787230" y="3275374"/>
              <a:ext cx="60325" cy="126364"/>
            </a:xfrm>
            <a:custGeom>
              <a:avLst/>
              <a:gdLst/>
              <a:ahLst/>
              <a:cxnLst/>
              <a:rect l="l" t="t" r="r" b="b"/>
              <a:pathLst>
                <a:path w="60325" h="126364">
                  <a:moveTo>
                    <a:pt x="8358" y="125933"/>
                  </a:moveTo>
                  <a:lnTo>
                    <a:pt x="0" y="97789"/>
                  </a:lnTo>
                  <a:lnTo>
                    <a:pt x="6899" y="64847"/>
                  </a:lnTo>
                  <a:lnTo>
                    <a:pt x="27469" y="30965"/>
                  </a:lnTo>
                  <a:lnTo>
                    <a:pt x="60123" y="0"/>
                  </a:lnTo>
                </a:path>
              </a:pathLst>
            </a:custGeom>
            <a:ln w="25400">
              <a:solidFill>
                <a:srgbClr val="000000"/>
              </a:solidFill>
            </a:ln>
          </p:spPr>
          <p:txBody>
            <a:bodyPr wrap="square" lIns="0" tIns="0" rIns="0" bIns="0" rtlCol="0"/>
            <a:lstStyle/>
            <a:p>
              <a:endParaRPr/>
            </a:p>
          </p:txBody>
        </p:sp>
        <p:sp>
          <p:nvSpPr>
            <p:cNvPr id="74" name="object 74"/>
            <p:cNvSpPr/>
            <p:nvPr/>
          </p:nvSpPr>
          <p:spPr>
            <a:xfrm>
              <a:off x="2754231" y="3332902"/>
              <a:ext cx="139700" cy="32384"/>
            </a:xfrm>
            <a:custGeom>
              <a:avLst/>
              <a:gdLst/>
              <a:ahLst/>
              <a:cxnLst/>
              <a:rect l="l" t="t" r="r" b="b"/>
              <a:pathLst>
                <a:path w="139700" h="32385">
                  <a:moveTo>
                    <a:pt x="139230" y="0"/>
                  </a:moveTo>
                  <a:lnTo>
                    <a:pt x="138810" y="304"/>
                  </a:lnTo>
                  <a:lnTo>
                    <a:pt x="138391" y="622"/>
                  </a:lnTo>
                  <a:lnTo>
                    <a:pt x="137960" y="927"/>
                  </a:lnTo>
                  <a:lnTo>
                    <a:pt x="98103" y="22839"/>
                  </a:lnTo>
                  <a:lnTo>
                    <a:pt x="58954" y="32019"/>
                  </a:lnTo>
                  <a:lnTo>
                    <a:pt x="24819" y="28155"/>
                  </a:lnTo>
                  <a:lnTo>
                    <a:pt x="0" y="10934"/>
                  </a:lnTo>
                </a:path>
              </a:pathLst>
            </a:custGeom>
            <a:ln w="25400">
              <a:solidFill>
                <a:srgbClr val="000000"/>
              </a:solidFill>
            </a:ln>
          </p:spPr>
          <p:txBody>
            <a:bodyPr wrap="square" lIns="0" tIns="0" rIns="0" bIns="0" rtlCol="0"/>
            <a:lstStyle/>
            <a:p>
              <a:endParaRPr/>
            </a:p>
          </p:txBody>
        </p:sp>
        <p:sp>
          <p:nvSpPr>
            <p:cNvPr id="75" name="object 75"/>
            <p:cNvSpPr/>
            <p:nvPr/>
          </p:nvSpPr>
          <p:spPr>
            <a:xfrm>
              <a:off x="2847343" y="3175144"/>
              <a:ext cx="76835" cy="103505"/>
            </a:xfrm>
            <a:custGeom>
              <a:avLst/>
              <a:gdLst/>
              <a:ahLst/>
              <a:cxnLst/>
              <a:rect l="l" t="t" r="r" b="b"/>
              <a:pathLst>
                <a:path w="76835" h="103504">
                  <a:moveTo>
                    <a:pt x="74193" y="0"/>
                  </a:moveTo>
                  <a:lnTo>
                    <a:pt x="74574" y="393"/>
                  </a:lnTo>
                  <a:lnTo>
                    <a:pt x="74917" y="812"/>
                  </a:lnTo>
                  <a:lnTo>
                    <a:pt x="75247" y="1257"/>
                  </a:lnTo>
                  <a:lnTo>
                    <a:pt x="76381" y="18740"/>
                  </a:lnTo>
                  <a:lnTo>
                    <a:pt x="62853" y="43521"/>
                  </a:lnTo>
                  <a:lnTo>
                    <a:pt x="37040" y="72357"/>
                  </a:lnTo>
                  <a:lnTo>
                    <a:pt x="1320" y="102006"/>
                  </a:lnTo>
                  <a:lnTo>
                    <a:pt x="876" y="102323"/>
                  </a:lnTo>
                  <a:lnTo>
                    <a:pt x="444" y="102641"/>
                  </a:lnTo>
                  <a:lnTo>
                    <a:pt x="0" y="102958"/>
                  </a:lnTo>
                </a:path>
              </a:pathLst>
            </a:custGeom>
            <a:ln w="25400">
              <a:solidFill>
                <a:srgbClr val="000000"/>
              </a:solidFill>
            </a:ln>
          </p:spPr>
          <p:txBody>
            <a:bodyPr wrap="square" lIns="0" tIns="0" rIns="0" bIns="0" rtlCol="0"/>
            <a:lstStyle/>
            <a:p>
              <a:endParaRPr/>
            </a:p>
          </p:txBody>
        </p:sp>
        <p:sp>
          <p:nvSpPr>
            <p:cNvPr id="76" name="object 76"/>
            <p:cNvSpPr/>
            <p:nvPr/>
          </p:nvSpPr>
          <p:spPr>
            <a:xfrm>
              <a:off x="2801957" y="3169954"/>
              <a:ext cx="117475" cy="45085"/>
            </a:xfrm>
            <a:custGeom>
              <a:avLst/>
              <a:gdLst/>
              <a:ahLst/>
              <a:cxnLst/>
              <a:rect l="l" t="t" r="r" b="b"/>
              <a:pathLst>
                <a:path w="117475" h="45085">
                  <a:moveTo>
                    <a:pt x="0" y="44796"/>
                  </a:moveTo>
                  <a:lnTo>
                    <a:pt x="38753" y="20341"/>
                  </a:lnTo>
                  <a:lnTo>
                    <a:pt x="73763" y="4999"/>
                  </a:lnTo>
                  <a:lnTo>
                    <a:pt x="101250" y="0"/>
                  </a:lnTo>
                  <a:lnTo>
                    <a:pt x="117436" y="6569"/>
                  </a:lnTo>
                </a:path>
              </a:pathLst>
            </a:custGeom>
            <a:ln w="25400">
              <a:solidFill>
                <a:srgbClr val="000000"/>
              </a:solidFill>
            </a:ln>
          </p:spPr>
          <p:txBody>
            <a:bodyPr wrap="square" lIns="0" tIns="0" rIns="0" bIns="0" rtlCol="0"/>
            <a:lstStyle/>
            <a:p>
              <a:endParaRPr/>
            </a:p>
          </p:txBody>
        </p:sp>
        <p:sp>
          <p:nvSpPr>
            <p:cNvPr id="77" name="object 77"/>
            <p:cNvSpPr/>
            <p:nvPr/>
          </p:nvSpPr>
          <p:spPr>
            <a:xfrm>
              <a:off x="2742878" y="3215196"/>
              <a:ext cx="59690" cy="127635"/>
            </a:xfrm>
            <a:custGeom>
              <a:avLst/>
              <a:gdLst/>
              <a:ahLst/>
              <a:cxnLst/>
              <a:rect l="l" t="t" r="r" b="b"/>
              <a:pathLst>
                <a:path w="59689" h="127635">
                  <a:moveTo>
                    <a:pt x="8731" y="127228"/>
                  </a:moveTo>
                  <a:lnTo>
                    <a:pt x="0" y="98589"/>
                  </a:lnTo>
                  <a:lnTo>
                    <a:pt x="6599" y="65238"/>
                  </a:lnTo>
                  <a:lnTo>
                    <a:pt x="26975" y="31075"/>
                  </a:lnTo>
                  <a:lnTo>
                    <a:pt x="59569" y="0"/>
                  </a:lnTo>
                </a:path>
              </a:pathLst>
            </a:custGeom>
            <a:ln w="25400">
              <a:solidFill>
                <a:srgbClr val="000000"/>
              </a:solidFill>
            </a:ln>
          </p:spPr>
          <p:txBody>
            <a:bodyPr wrap="square" lIns="0" tIns="0" rIns="0" bIns="0" rtlCol="0"/>
            <a:lstStyle/>
            <a:p>
              <a:endParaRPr/>
            </a:p>
          </p:txBody>
        </p:sp>
        <p:sp>
          <p:nvSpPr>
            <p:cNvPr id="78" name="object 78"/>
            <p:cNvSpPr/>
            <p:nvPr/>
          </p:nvSpPr>
          <p:spPr>
            <a:xfrm>
              <a:off x="2705186" y="3272426"/>
              <a:ext cx="141605" cy="31750"/>
            </a:xfrm>
            <a:custGeom>
              <a:avLst/>
              <a:gdLst/>
              <a:ahLst/>
              <a:cxnLst/>
              <a:rect l="l" t="t" r="r" b="b"/>
              <a:pathLst>
                <a:path w="141605" h="31750">
                  <a:moveTo>
                    <a:pt x="141109" y="0"/>
                  </a:moveTo>
                  <a:lnTo>
                    <a:pt x="99308" y="22974"/>
                  </a:lnTo>
                  <a:lnTo>
                    <a:pt x="59505" y="31711"/>
                  </a:lnTo>
                  <a:lnTo>
                    <a:pt x="24903" y="26914"/>
                  </a:lnTo>
                  <a:lnTo>
                    <a:pt x="0" y="8343"/>
                  </a:lnTo>
                </a:path>
              </a:pathLst>
            </a:custGeom>
            <a:ln w="25400">
              <a:solidFill>
                <a:srgbClr val="000000"/>
              </a:solidFill>
            </a:ln>
          </p:spPr>
          <p:txBody>
            <a:bodyPr wrap="square" lIns="0" tIns="0" rIns="0" bIns="0" rtlCol="0"/>
            <a:lstStyle/>
            <a:p>
              <a:endParaRPr/>
            </a:p>
          </p:txBody>
        </p:sp>
        <p:sp>
          <p:nvSpPr>
            <p:cNvPr id="79" name="object 79"/>
            <p:cNvSpPr/>
            <p:nvPr/>
          </p:nvSpPr>
          <p:spPr>
            <a:xfrm>
              <a:off x="2896524" y="3403571"/>
              <a:ext cx="100330" cy="74930"/>
            </a:xfrm>
            <a:custGeom>
              <a:avLst/>
              <a:gdLst/>
              <a:ahLst/>
              <a:cxnLst/>
              <a:rect l="l" t="t" r="r" b="b"/>
              <a:pathLst>
                <a:path w="100330" h="74929">
                  <a:moveTo>
                    <a:pt x="0" y="1895"/>
                  </a:moveTo>
                  <a:lnTo>
                    <a:pt x="381" y="1539"/>
                  </a:lnTo>
                  <a:lnTo>
                    <a:pt x="774" y="1196"/>
                  </a:lnTo>
                  <a:lnTo>
                    <a:pt x="1193" y="891"/>
                  </a:lnTo>
                  <a:lnTo>
                    <a:pt x="18129" y="0"/>
                  </a:lnTo>
                  <a:lnTo>
                    <a:pt x="42324" y="13539"/>
                  </a:lnTo>
                  <a:lnTo>
                    <a:pt x="70607" y="39144"/>
                  </a:lnTo>
                  <a:lnTo>
                    <a:pt x="99809" y="74450"/>
                  </a:lnTo>
                </a:path>
              </a:pathLst>
            </a:custGeom>
            <a:ln w="25400">
              <a:solidFill>
                <a:srgbClr val="000000"/>
              </a:solidFill>
            </a:ln>
          </p:spPr>
          <p:txBody>
            <a:bodyPr wrap="square" lIns="0" tIns="0" rIns="0" bIns="0" rtlCol="0"/>
            <a:lstStyle/>
            <a:p>
              <a:endParaRPr/>
            </a:p>
          </p:txBody>
        </p:sp>
        <p:sp>
          <p:nvSpPr>
            <p:cNvPr id="80" name="object 80"/>
            <p:cNvSpPr/>
            <p:nvPr/>
          </p:nvSpPr>
          <p:spPr>
            <a:xfrm>
              <a:off x="2707993" y="2989975"/>
              <a:ext cx="74930" cy="99060"/>
            </a:xfrm>
            <a:custGeom>
              <a:avLst/>
              <a:gdLst/>
              <a:ahLst/>
              <a:cxnLst/>
              <a:rect l="l" t="t" r="r" b="b"/>
              <a:pathLst>
                <a:path w="74930" h="99060">
                  <a:moveTo>
                    <a:pt x="73583" y="0"/>
                  </a:moveTo>
                  <a:lnTo>
                    <a:pt x="74466" y="16926"/>
                  </a:lnTo>
                  <a:lnTo>
                    <a:pt x="60918" y="41113"/>
                  </a:lnTo>
                  <a:lnTo>
                    <a:pt x="35307" y="69390"/>
                  </a:lnTo>
                  <a:lnTo>
                    <a:pt x="0" y="98590"/>
                  </a:lnTo>
                </a:path>
              </a:pathLst>
            </a:custGeom>
            <a:ln w="25400">
              <a:solidFill>
                <a:srgbClr val="000000"/>
              </a:solidFill>
            </a:ln>
          </p:spPr>
          <p:txBody>
            <a:bodyPr wrap="square" lIns="0" tIns="0" rIns="0" bIns="0" rtlCol="0"/>
            <a:lstStyle/>
            <a:p>
              <a:endParaRPr/>
            </a:p>
          </p:txBody>
        </p:sp>
        <p:sp>
          <p:nvSpPr>
            <p:cNvPr id="81" name="object 81"/>
            <p:cNvSpPr/>
            <p:nvPr/>
          </p:nvSpPr>
          <p:spPr>
            <a:xfrm>
              <a:off x="2666728" y="2985807"/>
              <a:ext cx="116205" cy="44450"/>
            </a:xfrm>
            <a:custGeom>
              <a:avLst/>
              <a:gdLst/>
              <a:ahLst/>
              <a:cxnLst/>
              <a:rect l="l" t="t" r="r" b="b"/>
              <a:pathLst>
                <a:path w="116205" h="44450">
                  <a:moveTo>
                    <a:pt x="0" y="43855"/>
                  </a:moveTo>
                  <a:lnTo>
                    <a:pt x="38422" y="19819"/>
                  </a:lnTo>
                  <a:lnTo>
                    <a:pt x="73029" y="4809"/>
                  </a:lnTo>
                  <a:lnTo>
                    <a:pt x="100157" y="0"/>
                  </a:lnTo>
                  <a:lnTo>
                    <a:pt x="116141" y="6568"/>
                  </a:lnTo>
                </a:path>
              </a:pathLst>
            </a:custGeom>
            <a:ln w="25400">
              <a:solidFill>
                <a:srgbClr val="000000"/>
              </a:solidFill>
            </a:ln>
          </p:spPr>
          <p:txBody>
            <a:bodyPr wrap="square" lIns="0" tIns="0" rIns="0" bIns="0" rtlCol="0"/>
            <a:lstStyle/>
            <a:p>
              <a:endParaRPr/>
            </a:p>
          </p:txBody>
        </p:sp>
        <p:sp>
          <p:nvSpPr>
            <p:cNvPr id="82" name="object 82"/>
            <p:cNvSpPr/>
            <p:nvPr/>
          </p:nvSpPr>
          <p:spPr>
            <a:xfrm>
              <a:off x="2604667" y="3032488"/>
              <a:ext cx="60325" cy="126364"/>
            </a:xfrm>
            <a:custGeom>
              <a:avLst/>
              <a:gdLst/>
              <a:ahLst/>
              <a:cxnLst/>
              <a:rect l="l" t="t" r="r" b="b"/>
              <a:pathLst>
                <a:path w="60325" h="126364">
                  <a:moveTo>
                    <a:pt x="8358" y="125933"/>
                  </a:moveTo>
                  <a:lnTo>
                    <a:pt x="0" y="97789"/>
                  </a:lnTo>
                  <a:lnTo>
                    <a:pt x="6899" y="64847"/>
                  </a:lnTo>
                  <a:lnTo>
                    <a:pt x="27469" y="30965"/>
                  </a:lnTo>
                  <a:lnTo>
                    <a:pt x="60123" y="0"/>
                  </a:lnTo>
                </a:path>
              </a:pathLst>
            </a:custGeom>
            <a:ln w="25400">
              <a:solidFill>
                <a:srgbClr val="000000"/>
              </a:solidFill>
            </a:ln>
          </p:spPr>
          <p:txBody>
            <a:bodyPr wrap="square" lIns="0" tIns="0" rIns="0" bIns="0" rtlCol="0"/>
            <a:lstStyle/>
            <a:p>
              <a:endParaRPr/>
            </a:p>
          </p:txBody>
        </p:sp>
        <p:sp>
          <p:nvSpPr>
            <p:cNvPr id="83" name="object 83"/>
            <p:cNvSpPr/>
            <p:nvPr/>
          </p:nvSpPr>
          <p:spPr>
            <a:xfrm>
              <a:off x="2695684" y="2930978"/>
              <a:ext cx="43180" cy="75565"/>
            </a:xfrm>
            <a:custGeom>
              <a:avLst/>
              <a:gdLst/>
              <a:ahLst/>
              <a:cxnLst/>
              <a:rect l="l" t="t" r="r" b="b"/>
              <a:pathLst>
                <a:path w="43180" h="75564">
                  <a:moveTo>
                    <a:pt x="39154" y="0"/>
                  </a:moveTo>
                  <a:lnTo>
                    <a:pt x="39522" y="393"/>
                  </a:lnTo>
                  <a:lnTo>
                    <a:pt x="39865" y="800"/>
                  </a:lnTo>
                  <a:lnTo>
                    <a:pt x="40170" y="1231"/>
                  </a:lnTo>
                  <a:lnTo>
                    <a:pt x="42646" y="13905"/>
                  </a:lnTo>
                  <a:lnTo>
                    <a:pt x="36291" y="31408"/>
                  </a:lnTo>
                  <a:lnTo>
                    <a:pt x="21833" y="52400"/>
                  </a:lnTo>
                  <a:lnTo>
                    <a:pt x="0" y="75539"/>
                  </a:lnTo>
                </a:path>
              </a:pathLst>
            </a:custGeom>
            <a:ln w="25400">
              <a:solidFill>
                <a:srgbClr val="000000"/>
              </a:solidFill>
            </a:ln>
          </p:spPr>
          <p:txBody>
            <a:bodyPr wrap="square" lIns="0" tIns="0" rIns="0" bIns="0" rtlCol="0"/>
            <a:lstStyle/>
            <a:p>
              <a:endParaRPr/>
            </a:p>
          </p:txBody>
        </p:sp>
        <p:sp>
          <p:nvSpPr>
            <p:cNvPr id="84" name="object 84"/>
            <p:cNvSpPr/>
            <p:nvPr/>
          </p:nvSpPr>
          <p:spPr>
            <a:xfrm>
              <a:off x="2617809" y="2925479"/>
              <a:ext cx="117475" cy="45085"/>
            </a:xfrm>
            <a:custGeom>
              <a:avLst/>
              <a:gdLst/>
              <a:ahLst/>
              <a:cxnLst/>
              <a:rect l="l" t="t" r="r" b="b"/>
              <a:pathLst>
                <a:path w="117475" h="45085">
                  <a:moveTo>
                    <a:pt x="0" y="44796"/>
                  </a:moveTo>
                  <a:lnTo>
                    <a:pt x="38753" y="20341"/>
                  </a:lnTo>
                  <a:lnTo>
                    <a:pt x="73763" y="4999"/>
                  </a:lnTo>
                  <a:lnTo>
                    <a:pt x="101250" y="0"/>
                  </a:lnTo>
                  <a:lnTo>
                    <a:pt x="117436" y="6569"/>
                  </a:lnTo>
                </a:path>
              </a:pathLst>
            </a:custGeom>
            <a:ln w="25400">
              <a:solidFill>
                <a:srgbClr val="000000"/>
              </a:solidFill>
            </a:ln>
          </p:spPr>
          <p:txBody>
            <a:bodyPr wrap="square" lIns="0" tIns="0" rIns="0" bIns="0" rtlCol="0"/>
            <a:lstStyle/>
            <a:p>
              <a:endParaRPr/>
            </a:p>
          </p:txBody>
        </p:sp>
        <p:sp>
          <p:nvSpPr>
            <p:cNvPr id="85" name="object 85"/>
            <p:cNvSpPr/>
            <p:nvPr/>
          </p:nvSpPr>
          <p:spPr>
            <a:xfrm>
              <a:off x="2569917" y="3090485"/>
              <a:ext cx="138430" cy="31115"/>
            </a:xfrm>
            <a:custGeom>
              <a:avLst/>
              <a:gdLst/>
              <a:ahLst/>
              <a:cxnLst/>
              <a:rect l="l" t="t" r="r" b="b"/>
              <a:pathLst>
                <a:path w="138430" h="31114">
                  <a:moveTo>
                    <a:pt x="137960" y="0"/>
                  </a:moveTo>
                  <a:lnTo>
                    <a:pt x="98103" y="21910"/>
                  </a:lnTo>
                  <a:lnTo>
                    <a:pt x="58954" y="31086"/>
                  </a:lnTo>
                  <a:lnTo>
                    <a:pt x="24819" y="27217"/>
                  </a:lnTo>
                  <a:lnTo>
                    <a:pt x="0" y="9994"/>
                  </a:lnTo>
                </a:path>
              </a:pathLst>
            </a:custGeom>
            <a:ln w="25400">
              <a:solidFill>
                <a:srgbClr val="000000"/>
              </a:solidFill>
            </a:ln>
          </p:spPr>
          <p:txBody>
            <a:bodyPr wrap="square" lIns="0" tIns="0" rIns="0" bIns="0" rtlCol="0"/>
            <a:lstStyle/>
            <a:p>
              <a:endParaRPr/>
            </a:p>
          </p:txBody>
        </p:sp>
        <p:sp>
          <p:nvSpPr>
            <p:cNvPr id="86" name="object 86"/>
            <p:cNvSpPr/>
            <p:nvPr/>
          </p:nvSpPr>
          <p:spPr>
            <a:xfrm>
              <a:off x="2558630" y="2968988"/>
              <a:ext cx="60325" cy="126364"/>
            </a:xfrm>
            <a:custGeom>
              <a:avLst/>
              <a:gdLst/>
              <a:ahLst/>
              <a:cxnLst/>
              <a:rect l="l" t="t" r="r" b="b"/>
              <a:pathLst>
                <a:path w="60325" h="126364">
                  <a:moveTo>
                    <a:pt x="8358" y="125933"/>
                  </a:moveTo>
                  <a:lnTo>
                    <a:pt x="0" y="97789"/>
                  </a:lnTo>
                  <a:lnTo>
                    <a:pt x="6899" y="64847"/>
                  </a:lnTo>
                  <a:lnTo>
                    <a:pt x="27469" y="30965"/>
                  </a:lnTo>
                  <a:lnTo>
                    <a:pt x="60123" y="0"/>
                  </a:lnTo>
                </a:path>
              </a:pathLst>
            </a:custGeom>
            <a:ln w="25400">
              <a:solidFill>
                <a:srgbClr val="000000"/>
              </a:solidFill>
            </a:ln>
          </p:spPr>
          <p:txBody>
            <a:bodyPr wrap="square" lIns="0" tIns="0" rIns="0" bIns="0" rtlCol="0"/>
            <a:lstStyle/>
            <a:p>
              <a:endParaRPr/>
            </a:p>
          </p:txBody>
        </p:sp>
        <p:sp>
          <p:nvSpPr>
            <p:cNvPr id="87" name="object 87"/>
            <p:cNvSpPr/>
            <p:nvPr/>
          </p:nvSpPr>
          <p:spPr>
            <a:xfrm>
              <a:off x="2585629" y="2939562"/>
              <a:ext cx="104139" cy="77470"/>
            </a:xfrm>
            <a:custGeom>
              <a:avLst/>
              <a:gdLst/>
              <a:ahLst/>
              <a:cxnLst/>
              <a:rect l="l" t="t" r="r" b="b"/>
              <a:pathLst>
                <a:path w="104139" h="77469">
                  <a:moveTo>
                    <a:pt x="103860" y="70027"/>
                  </a:moveTo>
                  <a:lnTo>
                    <a:pt x="102946" y="73113"/>
                  </a:lnTo>
                  <a:lnTo>
                    <a:pt x="101422" y="75438"/>
                  </a:lnTo>
                  <a:lnTo>
                    <a:pt x="99313" y="76974"/>
                  </a:lnTo>
                  <a:lnTo>
                    <a:pt x="82762" y="77437"/>
                  </a:lnTo>
                  <a:lnTo>
                    <a:pt x="58743" y="63360"/>
                  </a:lnTo>
                  <a:lnTo>
                    <a:pt x="30419" y="37176"/>
                  </a:lnTo>
                  <a:lnTo>
                    <a:pt x="952" y="1320"/>
                  </a:lnTo>
                  <a:lnTo>
                    <a:pt x="634" y="876"/>
                  </a:lnTo>
                  <a:lnTo>
                    <a:pt x="317" y="431"/>
                  </a:lnTo>
                  <a:lnTo>
                    <a:pt x="0" y="0"/>
                  </a:lnTo>
                </a:path>
              </a:pathLst>
            </a:custGeom>
            <a:ln w="25399">
              <a:solidFill>
                <a:srgbClr val="000000"/>
              </a:solidFill>
            </a:ln>
          </p:spPr>
          <p:txBody>
            <a:bodyPr wrap="square" lIns="0" tIns="0" rIns="0" bIns="0" rtlCol="0"/>
            <a:lstStyle/>
            <a:p>
              <a:endParaRPr/>
            </a:p>
          </p:txBody>
        </p:sp>
        <p:sp>
          <p:nvSpPr>
            <p:cNvPr id="88" name="object 88"/>
            <p:cNvSpPr/>
            <p:nvPr/>
          </p:nvSpPr>
          <p:spPr>
            <a:xfrm>
              <a:off x="2532126" y="2867406"/>
              <a:ext cx="55244" cy="71755"/>
            </a:xfrm>
            <a:custGeom>
              <a:avLst/>
              <a:gdLst/>
              <a:ahLst/>
              <a:cxnLst/>
              <a:rect l="l" t="t" r="r" b="b"/>
              <a:pathLst>
                <a:path w="55244" h="71755">
                  <a:moveTo>
                    <a:pt x="0" y="0"/>
                  </a:moveTo>
                  <a:lnTo>
                    <a:pt x="54864" y="71628"/>
                  </a:lnTo>
                </a:path>
              </a:pathLst>
            </a:custGeom>
            <a:ln w="25908">
              <a:solidFill>
                <a:srgbClr val="000000"/>
              </a:solidFill>
            </a:ln>
          </p:spPr>
          <p:txBody>
            <a:bodyPr wrap="square" lIns="0" tIns="0" rIns="0" bIns="0" rtlCol="0"/>
            <a:lstStyle/>
            <a:p>
              <a:endParaRPr/>
            </a:p>
          </p:txBody>
        </p:sp>
        <p:sp>
          <p:nvSpPr>
            <p:cNvPr id="89" name="object 89"/>
            <p:cNvSpPr/>
            <p:nvPr/>
          </p:nvSpPr>
          <p:spPr>
            <a:xfrm>
              <a:off x="2799718" y="3113232"/>
              <a:ext cx="76835" cy="103505"/>
            </a:xfrm>
            <a:custGeom>
              <a:avLst/>
              <a:gdLst/>
              <a:ahLst/>
              <a:cxnLst/>
              <a:rect l="l" t="t" r="r" b="b"/>
              <a:pathLst>
                <a:path w="76835" h="103505">
                  <a:moveTo>
                    <a:pt x="74193" y="0"/>
                  </a:moveTo>
                  <a:lnTo>
                    <a:pt x="74574" y="393"/>
                  </a:lnTo>
                  <a:lnTo>
                    <a:pt x="74917" y="812"/>
                  </a:lnTo>
                  <a:lnTo>
                    <a:pt x="75247" y="1257"/>
                  </a:lnTo>
                  <a:lnTo>
                    <a:pt x="76381" y="18740"/>
                  </a:lnTo>
                  <a:lnTo>
                    <a:pt x="62853" y="43521"/>
                  </a:lnTo>
                  <a:lnTo>
                    <a:pt x="37040" y="72357"/>
                  </a:lnTo>
                  <a:lnTo>
                    <a:pt x="1320" y="102006"/>
                  </a:lnTo>
                  <a:lnTo>
                    <a:pt x="876" y="102323"/>
                  </a:lnTo>
                  <a:lnTo>
                    <a:pt x="444" y="102641"/>
                  </a:lnTo>
                  <a:lnTo>
                    <a:pt x="0" y="102958"/>
                  </a:lnTo>
                </a:path>
              </a:pathLst>
            </a:custGeom>
            <a:ln w="25400">
              <a:solidFill>
                <a:srgbClr val="000000"/>
              </a:solidFill>
            </a:ln>
          </p:spPr>
          <p:txBody>
            <a:bodyPr wrap="square" lIns="0" tIns="0" rIns="0" bIns="0" rtlCol="0"/>
            <a:lstStyle/>
            <a:p>
              <a:endParaRPr/>
            </a:p>
          </p:txBody>
        </p:sp>
        <p:sp>
          <p:nvSpPr>
            <p:cNvPr id="90" name="object 90"/>
            <p:cNvSpPr/>
            <p:nvPr/>
          </p:nvSpPr>
          <p:spPr>
            <a:xfrm>
              <a:off x="2755920" y="3108040"/>
              <a:ext cx="117475" cy="45085"/>
            </a:xfrm>
            <a:custGeom>
              <a:avLst/>
              <a:gdLst/>
              <a:ahLst/>
              <a:cxnLst/>
              <a:rect l="l" t="t" r="r" b="b"/>
              <a:pathLst>
                <a:path w="117475" h="45085">
                  <a:moveTo>
                    <a:pt x="0" y="44796"/>
                  </a:moveTo>
                  <a:lnTo>
                    <a:pt x="38753" y="20341"/>
                  </a:lnTo>
                  <a:lnTo>
                    <a:pt x="73763" y="4999"/>
                  </a:lnTo>
                  <a:lnTo>
                    <a:pt x="101250" y="0"/>
                  </a:lnTo>
                  <a:lnTo>
                    <a:pt x="117436" y="6569"/>
                  </a:lnTo>
                </a:path>
              </a:pathLst>
            </a:custGeom>
            <a:ln w="25400">
              <a:solidFill>
                <a:srgbClr val="000000"/>
              </a:solidFill>
            </a:ln>
          </p:spPr>
          <p:txBody>
            <a:bodyPr wrap="square" lIns="0" tIns="0" rIns="0" bIns="0" rtlCol="0"/>
            <a:lstStyle/>
            <a:p>
              <a:endParaRPr/>
            </a:p>
          </p:txBody>
        </p:sp>
        <p:sp>
          <p:nvSpPr>
            <p:cNvPr id="91" name="object 91"/>
            <p:cNvSpPr/>
            <p:nvPr/>
          </p:nvSpPr>
          <p:spPr>
            <a:xfrm>
              <a:off x="2696746" y="3154720"/>
              <a:ext cx="60325" cy="126364"/>
            </a:xfrm>
            <a:custGeom>
              <a:avLst/>
              <a:gdLst/>
              <a:ahLst/>
              <a:cxnLst/>
              <a:rect l="l" t="t" r="r" b="b"/>
              <a:pathLst>
                <a:path w="60325" h="126364">
                  <a:moveTo>
                    <a:pt x="8360" y="125945"/>
                  </a:moveTo>
                  <a:lnTo>
                    <a:pt x="0" y="97794"/>
                  </a:lnTo>
                  <a:lnTo>
                    <a:pt x="6896" y="64849"/>
                  </a:lnTo>
                  <a:lnTo>
                    <a:pt x="27466" y="30966"/>
                  </a:lnTo>
                  <a:lnTo>
                    <a:pt x="60125" y="0"/>
                  </a:lnTo>
                </a:path>
              </a:pathLst>
            </a:custGeom>
            <a:ln w="25400">
              <a:solidFill>
                <a:srgbClr val="000000"/>
              </a:solidFill>
            </a:ln>
          </p:spPr>
          <p:txBody>
            <a:bodyPr wrap="square" lIns="0" tIns="0" rIns="0" bIns="0" rtlCol="0"/>
            <a:lstStyle/>
            <a:p>
              <a:endParaRPr/>
            </a:p>
          </p:txBody>
        </p:sp>
        <p:sp>
          <p:nvSpPr>
            <p:cNvPr id="92" name="object 92"/>
            <p:cNvSpPr/>
            <p:nvPr/>
          </p:nvSpPr>
          <p:spPr>
            <a:xfrm>
              <a:off x="2659621" y="3210665"/>
              <a:ext cx="140335" cy="32384"/>
            </a:xfrm>
            <a:custGeom>
              <a:avLst/>
              <a:gdLst/>
              <a:ahLst/>
              <a:cxnLst/>
              <a:rect l="l" t="t" r="r" b="b"/>
              <a:pathLst>
                <a:path w="140335" h="32385">
                  <a:moveTo>
                    <a:pt x="140169" y="0"/>
                  </a:moveTo>
                  <a:lnTo>
                    <a:pt x="98442" y="23074"/>
                  </a:lnTo>
                  <a:lnTo>
                    <a:pt x="58840" y="32086"/>
                  </a:lnTo>
                  <a:lnTo>
                    <a:pt x="24536" y="27696"/>
                  </a:lnTo>
                  <a:lnTo>
                    <a:pt x="0" y="9626"/>
                  </a:lnTo>
                </a:path>
              </a:pathLst>
            </a:custGeom>
            <a:ln w="25400">
              <a:solidFill>
                <a:srgbClr val="000000"/>
              </a:solidFill>
            </a:ln>
          </p:spPr>
          <p:txBody>
            <a:bodyPr wrap="square" lIns="0" tIns="0" rIns="0" bIns="0" rtlCol="0"/>
            <a:lstStyle/>
            <a:p>
              <a:endParaRPr/>
            </a:p>
          </p:txBody>
        </p:sp>
        <p:sp>
          <p:nvSpPr>
            <p:cNvPr id="93" name="object 93"/>
            <p:cNvSpPr/>
            <p:nvPr/>
          </p:nvSpPr>
          <p:spPr>
            <a:xfrm>
              <a:off x="2754502" y="3052100"/>
              <a:ext cx="74930" cy="100330"/>
            </a:xfrm>
            <a:custGeom>
              <a:avLst/>
              <a:gdLst/>
              <a:ahLst/>
              <a:cxnLst/>
              <a:rect l="l" t="t" r="r" b="b"/>
              <a:pathLst>
                <a:path w="74930" h="100330">
                  <a:moveTo>
                    <a:pt x="72555" y="0"/>
                  </a:moveTo>
                  <a:lnTo>
                    <a:pt x="72910" y="381"/>
                  </a:lnTo>
                  <a:lnTo>
                    <a:pt x="73253" y="774"/>
                  </a:lnTo>
                  <a:lnTo>
                    <a:pt x="73558" y="1193"/>
                  </a:lnTo>
                  <a:lnTo>
                    <a:pt x="74450" y="18129"/>
                  </a:lnTo>
                  <a:lnTo>
                    <a:pt x="60910" y="42324"/>
                  </a:lnTo>
                  <a:lnTo>
                    <a:pt x="35305" y="70607"/>
                  </a:lnTo>
                  <a:lnTo>
                    <a:pt x="0" y="99809"/>
                  </a:lnTo>
                </a:path>
              </a:pathLst>
            </a:custGeom>
            <a:ln w="25400">
              <a:solidFill>
                <a:srgbClr val="000000"/>
              </a:solidFill>
            </a:ln>
          </p:spPr>
          <p:txBody>
            <a:bodyPr wrap="square" lIns="0" tIns="0" rIns="0" bIns="0" rtlCol="0"/>
            <a:lstStyle/>
            <a:p>
              <a:endParaRPr/>
            </a:p>
          </p:txBody>
        </p:sp>
        <p:sp>
          <p:nvSpPr>
            <p:cNvPr id="94" name="object 94"/>
            <p:cNvSpPr/>
            <p:nvPr/>
          </p:nvSpPr>
          <p:spPr>
            <a:xfrm>
              <a:off x="2711936" y="3046776"/>
              <a:ext cx="116839" cy="45720"/>
            </a:xfrm>
            <a:custGeom>
              <a:avLst/>
              <a:gdLst/>
              <a:ahLst/>
              <a:cxnLst/>
              <a:rect l="l" t="t" r="r" b="b"/>
              <a:pathLst>
                <a:path w="116839" h="45719">
                  <a:moveTo>
                    <a:pt x="0" y="45584"/>
                  </a:moveTo>
                  <a:lnTo>
                    <a:pt x="38680" y="21026"/>
                  </a:lnTo>
                  <a:lnTo>
                    <a:pt x="73488" y="5407"/>
                  </a:lnTo>
                  <a:lnTo>
                    <a:pt x="100676" y="0"/>
                  </a:lnTo>
                  <a:lnTo>
                    <a:pt x="116497" y="6074"/>
                  </a:lnTo>
                </a:path>
              </a:pathLst>
            </a:custGeom>
            <a:ln w="25400">
              <a:solidFill>
                <a:srgbClr val="000000"/>
              </a:solidFill>
            </a:ln>
          </p:spPr>
          <p:txBody>
            <a:bodyPr wrap="square" lIns="0" tIns="0" rIns="0" bIns="0" rtlCol="0"/>
            <a:lstStyle/>
            <a:p>
              <a:endParaRPr/>
            </a:p>
          </p:txBody>
        </p:sp>
        <p:sp>
          <p:nvSpPr>
            <p:cNvPr id="95" name="object 95"/>
            <p:cNvSpPr/>
            <p:nvPr/>
          </p:nvSpPr>
          <p:spPr>
            <a:xfrm>
              <a:off x="2650710" y="3092808"/>
              <a:ext cx="60325" cy="126364"/>
            </a:xfrm>
            <a:custGeom>
              <a:avLst/>
              <a:gdLst/>
              <a:ahLst/>
              <a:cxnLst/>
              <a:rect l="l" t="t" r="r" b="b"/>
              <a:pathLst>
                <a:path w="60325" h="126364">
                  <a:moveTo>
                    <a:pt x="8360" y="125945"/>
                  </a:moveTo>
                  <a:lnTo>
                    <a:pt x="0" y="97794"/>
                  </a:lnTo>
                  <a:lnTo>
                    <a:pt x="6896" y="64849"/>
                  </a:lnTo>
                  <a:lnTo>
                    <a:pt x="27466" y="30966"/>
                  </a:lnTo>
                  <a:lnTo>
                    <a:pt x="60125" y="0"/>
                  </a:lnTo>
                </a:path>
              </a:pathLst>
            </a:custGeom>
            <a:ln w="25400">
              <a:solidFill>
                <a:srgbClr val="000000"/>
              </a:solidFill>
            </a:ln>
          </p:spPr>
          <p:txBody>
            <a:bodyPr wrap="square" lIns="0" tIns="0" rIns="0" bIns="0" rtlCol="0"/>
            <a:lstStyle/>
            <a:p>
              <a:endParaRPr/>
            </a:p>
          </p:txBody>
        </p:sp>
        <p:sp>
          <p:nvSpPr>
            <p:cNvPr id="96" name="object 96"/>
            <p:cNvSpPr/>
            <p:nvPr/>
          </p:nvSpPr>
          <p:spPr>
            <a:xfrm>
              <a:off x="2613585" y="3148754"/>
              <a:ext cx="140335" cy="32384"/>
            </a:xfrm>
            <a:custGeom>
              <a:avLst/>
              <a:gdLst/>
              <a:ahLst/>
              <a:cxnLst/>
              <a:rect l="l" t="t" r="r" b="b"/>
              <a:pathLst>
                <a:path w="140335" h="32385">
                  <a:moveTo>
                    <a:pt x="140169" y="0"/>
                  </a:moveTo>
                  <a:lnTo>
                    <a:pt x="98442" y="23074"/>
                  </a:lnTo>
                  <a:lnTo>
                    <a:pt x="58840" y="32086"/>
                  </a:lnTo>
                  <a:lnTo>
                    <a:pt x="24536" y="27696"/>
                  </a:lnTo>
                  <a:lnTo>
                    <a:pt x="0" y="9626"/>
                  </a:lnTo>
                </a:path>
              </a:pathLst>
            </a:custGeom>
            <a:ln w="25400">
              <a:solidFill>
                <a:srgbClr val="000000"/>
              </a:solidFill>
            </a:ln>
          </p:spPr>
          <p:txBody>
            <a:bodyPr wrap="square" lIns="0" tIns="0" rIns="0" bIns="0" rtlCol="0"/>
            <a:lstStyle/>
            <a:p>
              <a:endParaRPr/>
            </a:p>
          </p:txBody>
        </p:sp>
        <p:sp>
          <p:nvSpPr>
            <p:cNvPr id="97" name="object 97"/>
            <p:cNvSpPr/>
            <p:nvPr/>
          </p:nvSpPr>
          <p:spPr>
            <a:xfrm>
              <a:off x="2998470" y="3487674"/>
              <a:ext cx="15240" cy="38100"/>
            </a:xfrm>
            <a:custGeom>
              <a:avLst/>
              <a:gdLst/>
              <a:ahLst/>
              <a:cxnLst/>
              <a:rect l="l" t="t" r="r" b="b"/>
              <a:pathLst>
                <a:path w="15239" h="38100">
                  <a:moveTo>
                    <a:pt x="0" y="0"/>
                  </a:moveTo>
                  <a:lnTo>
                    <a:pt x="15240" y="38100"/>
                  </a:lnTo>
                </a:path>
              </a:pathLst>
            </a:custGeom>
            <a:ln w="25908">
              <a:solidFill>
                <a:srgbClr val="000000"/>
              </a:solidFill>
            </a:ln>
          </p:spPr>
          <p:txBody>
            <a:bodyPr wrap="square" lIns="0" tIns="0" rIns="0" bIns="0" rtlCol="0"/>
            <a:lstStyle/>
            <a:p>
              <a:endParaRPr/>
            </a:p>
          </p:txBody>
        </p:sp>
        <p:sp>
          <p:nvSpPr>
            <p:cNvPr id="98" name="object 98"/>
            <p:cNvSpPr/>
            <p:nvPr/>
          </p:nvSpPr>
          <p:spPr>
            <a:xfrm>
              <a:off x="2506218" y="2829306"/>
              <a:ext cx="35560" cy="50800"/>
            </a:xfrm>
            <a:custGeom>
              <a:avLst/>
              <a:gdLst/>
              <a:ahLst/>
              <a:cxnLst/>
              <a:rect l="l" t="t" r="r" b="b"/>
              <a:pathLst>
                <a:path w="35560" h="50800">
                  <a:moveTo>
                    <a:pt x="0" y="0"/>
                  </a:moveTo>
                  <a:lnTo>
                    <a:pt x="35052" y="50292"/>
                  </a:lnTo>
                </a:path>
              </a:pathLst>
            </a:custGeom>
            <a:ln w="25908">
              <a:solidFill>
                <a:srgbClr val="000000"/>
              </a:solidFill>
            </a:ln>
          </p:spPr>
          <p:txBody>
            <a:bodyPr wrap="square" lIns="0" tIns="0" rIns="0" bIns="0" rtlCol="0"/>
            <a:lstStyle/>
            <a:p>
              <a:endParaRPr/>
            </a:p>
          </p:txBody>
        </p:sp>
        <p:sp>
          <p:nvSpPr>
            <p:cNvPr id="99" name="object 99"/>
            <p:cNvSpPr/>
            <p:nvPr/>
          </p:nvSpPr>
          <p:spPr>
            <a:xfrm>
              <a:off x="2041398" y="3487674"/>
              <a:ext cx="21590" cy="21590"/>
            </a:xfrm>
            <a:custGeom>
              <a:avLst/>
              <a:gdLst/>
              <a:ahLst/>
              <a:cxnLst/>
              <a:rect l="l" t="t" r="r" b="b"/>
              <a:pathLst>
                <a:path w="21589" h="21589">
                  <a:moveTo>
                    <a:pt x="21336" y="0"/>
                  </a:moveTo>
                  <a:lnTo>
                    <a:pt x="0" y="21336"/>
                  </a:lnTo>
                </a:path>
              </a:pathLst>
            </a:custGeom>
            <a:ln w="25908">
              <a:solidFill>
                <a:srgbClr val="000000"/>
              </a:solidFill>
            </a:ln>
          </p:spPr>
          <p:txBody>
            <a:bodyPr wrap="square" lIns="0" tIns="0" rIns="0" bIns="0" rtlCol="0"/>
            <a:lstStyle/>
            <a:p>
              <a:endParaRPr/>
            </a:p>
          </p:txBody>
        </p:sp>
        <p:sp>
          <p:nvSpPr>
            <p:cNvPr id="100" name="object 100"/>
            <p:cNvSpPr/>
            <p:nvPr/>
          </p:nvSpPr>
          <p:spPr>
            <a:xfrm>
              <a:off x="2315718" y="3400806"/>
              <a:ext cx="35560" cy="117475"/>
            </a:xfrm>
            <a:custGeom>
              <a:avLst/>
              <a:gdLst/>
              <a:ahLst/>
              <a:cxnLst/>
              <a:rect l="l" t="t" r="r" b="b"/>
              <a:pathLst>
                <a:path w="35560" h="117475">
                  <a:moveTo>
                    <a:pt x="0" y="117348"/>
                  </a:moveTo>
                  <a:lnTo>
                    <a:pt x="2712" y="72889"/>
                  </a:lnTo>
                  <a:lnTo>
                    <a:pt x="10145" y="36152"/>
                  </a:lnTo>
                  <a:lnTo>
                    <a:pt x="21243" y="10675"/>
                  </a:lnTo>
                  <a:lnTo>
                    <a:pt x="34950" y="0"/>
                  </a:lnTo>
                </a:path>
              </a:pathLst>
            </a:custGeom>
            <a:ln w="25908">
              <a:solidFill>
                <a:srgbClr val="000000"/>
              </a:solidFill>
            </a:ln>
          </p:spPr>
          <p:txBody>
            <a:bodyPr wrap="square" lIns="0" tIns="0" rIns="0" bIns="0" rtlCol="0"/>
            <a:lstStyle/>
            <a:p>
              <a:endParaRPr/>
            </a:p>
          </p:txBody>
        </p:sp>
        <p:sp>
          <p:nvSpPr>
            <p:cNvPr id="101" name="object 101"/>
            <p:cNvSpPr/>
            <p:nvPr/>
          </p:nvSpPr>
          <p:spPr>
            <a:xfrm>
              <a:off x="2355342" y="3400806"/>
              <a:ext cx="36830" cy="117475"/>
            </a:xfrm>
            <a:custGeom>
              <a:avLst/>
              <a:gdLst/>
              <a:ahLst/>
              <a:cxnLst/>
              <a:rect l="l" t="t" r="r" b="b"/>
              <a:pathLst>
                <a:path w="36830" h="117475">
                  <a:moveTo>
                    <a:pt x="0" y="114"/>
                  </a:moveTo>
                  <a:lnTo>
                    <a:pt x="520" y="38"/>
                  </a:lnTo>
                  <a:lnTo>
                    <a:pt x="1041" y="0"/>
                  </a:lnTo>
                  <a:lnTo>
                    <a:pt x="1549" y="0"/>
                  </a:lnTo>
                  <a:lnTo>
                    <a:pt x="15182" y="9221"/>
                  </a:lnTo>
                  <a:lnTo>
                    <a:pt x="26315" y="34370"/>
                  </a:lnTo>
                  <a:lnTo>
                    <a:pt x="33823" y="71671"/>
                  </a:lnTo>
                  <a:lnTo>
                    <a:pt x="36576" y="117348"/>
                  </a:lnTo>
                </a:path>
              </a:pathLst>
            </a:custGeom>
            <a:ln w="25908">
              <a:solidFill>
                <a:srgbClr val="000000"/>
              </a:solidFill>
            </a:ln>
          </p:spPr>
          <p:txBody>
            <a:bodyPr wrap="square" lIns="0" tIns="0" rIns="0" bIns="0" rtlCol="0"/>
            <a:lstStyle/>
            <a:p>
              <a:endParaRPr/>
            </a:p>
          </p:txBody>
        </p:sp>
        <p:sp>
          <p:nvSpPr>
            <p:cNvPr id="102" name="object 102"/>
            <p:cNvSpPr/>
            <p:nvPr/>
          </p:nvSpPr>
          <p:spPr>
            <a:xfrm>
              <a:off x="2245610" y="3555563"/>
              <a:ext cx="67310" cy="75565"/>
            </a:xfrm>
            <a:custGeom>
              <a:avLst/>
              <a:gdLst/>
              <a:ahLst/>
              <a:cxnLst/>
              <a:rect l="l" t="t" r="r" b="b"/>
              <a:pathLst>
                <a:path w="67310" h="75564">
                  <a:moveTo>
                    <a:pt x="66992" y="75361"/>
                  </a:moveTo>
                  <a:lnTo>
                    <a:pt x="45441" y="69415"/>
                  </a:lnTo>
                  <a:lnTo>
                    <a:pt x="26314" y="53997"/>
                  </a:lnTo>
                  <a:lnTo>
                    <a:pt x="10778" y="30420"/>
                  </a:lnTo>
                  <a:lnTo>
                    <a:pt x="0" y="0"/>
                  </a:lnTo>
                </a:path>
              </a:pathLst>
            </a:custGeom>
            <a:ln w="25908">
              <a:solidFill>
                <a:srgbClr val="000000"/>
              </a:solidFill>
            </a:ln>
          </p:spPr>
          <p:txBody>
            <a:bodyPr wrap="square" lIns="0" tIns="0" rIns="0" bIns="0" rtlCol="0"/>
            <a:lstStyle/>
            <a:p>
              <a:endParaRPr/>
            </a:p>
          </p:txBody>
        </p:sp>
        <p:sp>
          <p:nvSpPr>
            <p:cNvPr id="103" name="object 103"/>
            <p:cNvSpPr/>
            <p:nvPr/>
          </p:nvSpPr>
          <p:spPr>
            <a:xfrm>
              <a:off x="2314194" y="3513582"/>
              <a:ext cx="74930" cy="117475"/>
            </a:xfrm>
            <a:custGeom>
              <a:avLst/>
              <a:gdLst/>
              <a:ahLst/>
              <a:cxnLst/>
              <a:rect l="l" t="t" r="r" b="b"/>
              <a:pathLst>
                <a:path w="74930" h="117475">
                  <a:moveTo>
                    <a:pt x="74675" y="0"/>
                  </a:moveTo>
                  <a:lnTo>
                    <a:pt x="68806" y="45676"/>
                  </a:lnTo>
                  <a:lnTo>
                    <a:pt x="52801" y="82977"/>
                  </a:lnTo>
                  <a:lnTo>
                    <a:pt x="29064" y="108126"/>
                  </a:lnTo>
                  <a:lnTo>
                    <a:pt x="0" y="117348"/>
                  </a:lnTo>
                </a:path>
              </a:pathLst>
            </a:custGeom>
            <a:ln w="25908">
              <a:solidFill>
                <a:srgbClr val="000000"/>
              </a:solidFill>
            </a:ln>
          </p:spPr>
          <p:txBody>
            <a:bodyPr wrap="square" lIns="0" tIns="0" rIns="0" bIns="0" rtlCol="0"/>
            <a:lstStyle/>
            <a:p>
              <a:endParaRPr/>
            </a:p>
          </p:txBody>
        </p:sp>
        <p:sp>
          <p:nvSpPr>
            <p:cNvPr id="104" name="object 104"/>
            <p:cNvSpPr/>
            <p:nvPr/>
          </p:nvSpPr>
          <p:spPr>
            <a:xfrm>
              <a:off x="2317242" y="3513582"/>
              <a:ext cx="74930" cy="117475"/>
            </a:xfrm>
            <a:custGeom>
              <a:avLst/>
              <a:gdLst/>
              <a:ahLst/>
              <a:cxnLst/>
              <a:rect l="l" t="t" r="r" b="b"/>
              <a:pathLst>
                <a:path w="74930" h="117475">
                  <a:moveTo>
                    <a:pt x="74675" y="117347"/>
                  </a:moveTo>
                  <a:lnTo>
                    <a:pt x="45605" y="108126"/>
                  </a:lnTo>
                  <a:lnTo>
                    <a:pt x="21869" y="82977"/>
                  </a:lnTo>
                  <a:lnTo>
                    <a:pt x="5867" y="45676"/>
                  </a:lnTo>
                  <a:lnTo>
                    <a:pt x="0" y="0"/>
                  </a:lnTo>
                </a:path>
              </a:pathLst>
            </a:custGeom>
            <a:ln w="25908">
              <a:solidFill>
                <a:srgbClr val="000000"/>
              </a:solidFill>
            </a:ln>
          </p:spPr>
          <p:txBody>
            <a:bodyPr wrap="square" lIns="0" tIns="0" rIns="0" bIns="0" rtlCol="0"/>
            <a:lstStyle/>
            <a:p>
              <a:endParaRPr/>
            </a:p>
          </p:txBody>
        </p:sp>
        <p:sp>
          <p:nvSpPr>
            <p:cNvPr id="105" name="object 105"/>
            <p:cNvSpPr/>
            <p:nvPr/>
          </p:nvSpPr>
          <p:spPr>
            <a:xfrm>
              <a:off x="2393440" y="3402328"/>
              <a:ext cx="33655" cy="116205"/>
            </a:xfrm>
            <a:custGeom>
              <a:avLst/>
              <a:gdLst/>
              <a:ahLst/>
              <a:cxnLst/>
              <a:rect l="l" t="t" r="r" b="b"/>
              <a:pathLst>
                <a:path w="33655" h="116204">
                  <a:moveTo>
                    <a:pt x="0" y="115798"/>
                  </a:moveTo>
                  <a:lnTo>
                    <a:pt x="2727" y="71826"/>
                  </a:lnTo>
                  <a:lnTo>
                    <a:pt x="9883" y="35582"/>
                  </a:lnTo>
                  <a:lnTo>
                    <a:pt x="20473" y="10496"/>
                  </a:lnTo>
                  <a:lnTo>
                    <a:pt x="33502" y="0"/>
                  </a:lnTo>
                </a:path>
              </a:pathLst>
            </a:custGeom>
            <a:ln w="25908">
              <a:solidFill>
                <a:srgbClr val="000000"/>
              </a:solidFill>
            </a:ln>
          </p:spPr>
          <p:txBody>
            <a:bodyPr wrap="square" lIns="0" tIns="0" rIns="0" bIns="0" rtlCol="0"/>
            <a:lstStyle/>
            <a:p>
              <a:endParaRPr/>
            </a:p>
          </p:txBody>
        </p:sp>
        <p:sp>
          <p:nvSpPr>
            <p:cNvPr id="106" name="object 106"/>
            <p:cNvSpPr/>
            <p:nvPr/>
          </p:nvSpPr>
          <p:spPr>
            <a:xfrm>
              <a:off x="2434590" y="3402330"/>
              <a:ext cx="36830" cy="117475"/>
            </a:xfrm>
            <a:custGeom>
              <a:avLst/>
              <a:gdLst/>
              <a:ahLst/>
              <a:cxnLst/>
              <a:rect l="l" t="t" r="r" b="b"/>
              <a:pathLst>
                <a:path w="36830" h="117475">
                  <a:moveTo>
                    <a:pt x="0" y="114"/>
                  </a:moveTo>
                  <a:lnTo>
                    <a:pt x="520" y="38"/>
                  </a:lnTo>
                  <a:lnTo>
                    <a:pt x="1041" y="0"/>
                  </a:lnTo>
                  <a:lnTo>
                    <a:pt x="1549" y="0"/>
                  </a:lnTo>
                  <a:lnTo>
                    <a:pt x="15182" y="9221"/>
                  </a:lnTo>
                  <a:lnTo>
                    <a:pt x="26315" y="34370"/>
                  </a:lnTo>
                  <a:lnTo>
                    <a:pt x="33823" y="71671"/>
                  </a:lnTo>
                  <a:lnTo>
                    <a:pt x="36576" y="117348"/>
                  </a:lnTo>
                </a:path>
              </a:pathLst>
            </a:custGeom>
            <a:ln w="25908">
              <a:solidFill>
                <a:srgbClr val="000000"/>
              </a:solidFill>
            </a:ln>
          </p:spPr>
          <p:txBody>
            <a:bodyPr wrap="square" lIns="0" tIns="0" rIns="0" bIns="0" rtlCol="0"/>
            <a:lstStyle/>
            <a:p>
              <a:endParaRPr/>
            </a:p>
          </p:txBody>
        </p:sp>
        <p:sp>
          <p:nvSpPr>
            <p:cNvPr id="107" name="object 107"/>
            <p:cNvSpPr/>
            <p:nvPr/>
          </p:nvSpPr>
          <p:spPr>
            <a:xfrm>
              <a:off x="2391924" y="3513577"/>
              <a:ext cx="74930" cy="120650"/>
            </a:xfrm>
            <a:custGeom>
              <a:avLst/>
              <a:gdLst/>
              <a:ahLst/>
              <a:cxnLst/>
              <a:rect l="l" t="t" r="r" b="b"/>
              <a:pathLst>
                <a:path w="74930" h="120650">
                  <a:moveTo>
                    <a:pt x="74663" y="0"/>
                  </a:moveTo>
                  <a:lnTo>
                    <a:pt x="74663" y="533"/>
                  </a:lnTo>
                  <a:lnTo>
                    <a:pt x="74675" y="1066"/>
                  </a:lnTo>
                  <a:lnTo>
                    <a:pt x="74675" y="1600"/>
                  </a:lnTo>
                  <a:lnTo>
                    <a:pt x="68806" y="47840"/>
                  </a:lnTo>
                  <a:lnTo>
                    <a:pt x="52801" y="85601"/>
                  </a:lnTo>
                  <a:lnTo>
                    <a:pt x="29064" y="111060"/>
                  </a:lnTo>
                  <a:lnTo>
                    <a:pt x="0" y="120396"/>
                  </a:lnTo>
                </a:path>
              </a:pathLst>
            </a:custGeom>
            <a:ln w="25908">
              <a:solidFill>
                <a:srgbClr val="000000"/>
              </a:solidFill>
            </a:ln>
          </p:spPr>
          <p:txBody>
            <a:bodyPr wrap="square" lIns="0" tIns="0" rIns="0" bIns="0" rtlCol="0"/>
            <a:lstStyle/>
            <a:p>
              <a:endParaRPr/>
            </a:p>
          </p:txBody>
        </p:sp>
        <p:sp>
          <p:nvSpPr>
            <p:cNvPr id="108" name="object 108"/>
            <p:cNvSpPr/>
            <p:nvPr/>
          </p:nvSpPr>
          <p:spPr>
            <a:xfrm>
              <a:off x="2394966" y="3512058"/>
              <a:ext cx="74930" cy="120650"/>
            </a:xfrm>
            <a:custGeom>
              <a:avLst/>
              <a:gdLst/>
              <a:ahLst/>
              <a:cxnLst/>
              <a:rect l="l" t="t" r="r" b="b"/>
              <a:pathLst>
                <a:path w="74930" h="120650">
                  <a:moveTo>
                    <a:pt x="74675" y="120395"/>
                  </a:moveTo>
                  <a:lnTo>
                    <a:pt x="45605" y="111060"/>
                  </a:lnTo>
                  <a:lnTo>
                    <a:pt x="21869" y="85601"/>
                  </a:lnTo>
                  <a:lnTo>
                    <a:pt x="5867" y="47840"/>
                  </a:lnTo>
                  <a:lnTo>
                    <a:pt x="0" y="1600"/>
                  </a:lnTo>
                  <a:lnTo>
                    <a:pt x="0" y="1066"/>
                  </a:lnTo>
                  <a:lnTo>
                    <a:pt x="0" y="533"/>
                  </a:lnTo>
                  <a:lnTo>
                    <a:pt x="0" y="0"/>
                  </a:lnTo>
                </a:path>
              </a:pathLst>
            </a:custGeom>
            <a:ln w="25908">
              <a:solidFill>
                <a:srgbClr val="000000"/>
              </a:solidFill>
            </a:ln>
          </p:spPr>
          <p:txBody>
            <a:bodyPr wrap="square" lIns="0" tIns="0" rIns="0" bIns="0" rtlCol="0"/>
            <a:lstStyle/>
            <a:p>
              <a:endParaRPr/>
            </a:p>
          </p:txBody>
        </p:sp>
        <p:sp>
          <p:nvSpPr>
            <p:cNvPr id="109" name="object 109"/>
            <p:cNvSpPr/>
            <p:nvPr/>
          </p:nvSpPr>
          <p:spPr>
            <a:xfrm>
              <a:off x="2132832" y="3518154"/>
              <a:ext cx="117475" cy="38100"/>
            </a:xfrm>
            <a:custGeom>
              <a:avLst/>
              <a:gdLst/>
              <a:ahLst/>
              <a:cxnLst/>
              <a:rect l="l" t="t" r="r" b="b"/>
              <a:pathLst>
                <a:path w="117475" h="38100">
                  <a:moveTo>
                    <a:pt x="0" y="0"/>
                  </a:moveTo>
                  <a:lnTo>
                    <a:pt x="44554" y="2953"/>
                  </a:lnTo>
                  <a:lnTo>
                    <a:pt x="81338" y="11042"/>
                  </a:lnTo>
                  <a:lnTo>
                    <a:pt x="106790" y="23113"/>
                  </a:lnTo>
                  <a:lnTo>
                    <a:pt x="117348" y="38011"/>
                  </a:lnTo>
                </a:path>
              </a:pathLst>
            </a:custGeom>
            <a:ln w="25907">
              <a:solidFill>
                <a:srgbClr val="000000"/>
              </a:solidFill>
            </a:ln>
          </p:spPr>
          <p:txBody>
            <a:bodyPr wrap="square" lIns="0" tIns="0" rIns="0" bIns="0" rtlCol="0"/>
            <a:lstStyle/>
            <a:p>
              <a:endParaRPr/>
            </a:p>
          </p:txBody>
        </p:sp>
        <p:sp>
          <p:nvSpPr>
            <p:cNvPr id="110" name="object 110"/>
            <p:cNvSpPr/>
            <p:nvPr/>
          </p:nvSpPr>
          <p:spPr>
            <a:xfrm>
              <a:off x="2631186" y="3400806"/>
              <a:ext cx="35560" cy="117475"/>
            </a:xfrm>
            <a:custGeom>
              <a:avLst/>
              <a:gdLst/>
              <a:ahLst/>
              <a:cxnLst/>
              <a:rect l="l" t="t" r="r" b="b"/>
              <a:pathLst>
                <a:path w="35560" h="117475">
                  <a:moveTo>
                    <a:pt x="0" y="117348"/>
                  </a:moveTo>
                  <a:lnTo>
                    <a:pt x="2714" y="72864"/>
                  </a:lnTo>
                  <a:lnTo>
                    <a:pt x="10155" y="36114"/>
                  </a:lnTo>
                  <a:lnTo>
                    <a:pt x="21265" y="10643"/>
                  </a:lnTo>
                  <a:lnTo>
                    <a:pt x="34988" y="0"/>
                  </a:lnTo>
                </a:path>
              </a:pathLst>
            </a:custGeom>
            <a:ln w="25908">
              <a:solidFill>
                <a:srgbClr val="000000"/>
              </a:solidFill>
            </a:ln>
          </p:spPr>
          <p:txBody>
            <a:bodyPr wrap="square" lIns="0" tIns="0" rIns="0" bIns="0" rtlCol="0"/>
            <a:lstStyle/>
            <a:p>
              <a:endParaRPr/>
            </a:p>
          </p:txBody>
        </p:sp>
        <p:sp>
          <p:nvSpPr>
            <p:cNvPr id="111" name="object 111"/>
            <p:cNvSpPr/>
            <p:nvPr/>
          </p:nvSpPr>
          <p:spPr>
            <a:xfrm>
              <a:off x="2669284" y="3399282"/>
              <a:ext cx="36830" cy="117475"/>
            </a:xfrm>
            <a:custGeom>
              <a:avLst/>
              <a:gdLst/>
              <a:ahLst/>
              <a:cxnLst/>
              <a:rect l="l" t="t" r="r" b="b"/>
              <a:pathLst>
                <a:path w="36830" h="117475">
                  <a:moveTo>
                    <a:pt x="0" y="0"/>
                  </a:moveTo>
                  <a:lnTo>
                    <a:pt x="14121" y="9179"/>
                  </a:lnTo>
                  <a:lnTo>
                    <a:pt x="25693" y="34251"/>
                  </a:lnTo>
                  <a:lnTo>
                    <a:pt x="33563" y="71516"/>
                  </a:lnTo>
                  <a:lnTo>
                    <a:pt x="36576" y="117271"/>
                  </a:lnTo>
                </a:path>
              </a:pathLst>
            </a:custGeom>
            <a:ln w="25908">
              <a:solidFill>
                <a:srgbClr val="000000"/>
              </a:solidFill>
            </a:ln>
          </p:spPr>
          <p:txBody>
            <a:bodyPr wrap="square" lIns="0" tIns="0" rIns="0" bIns="0" rtlCol="0"/>
            <a:lstStyle/>
            <a:p>
              <a:endParaRPr/>
            </a:p>
          </p:txBody>
        </p:sp>
        <p:sp>
          <p:nvSpPr>
            <p:cNvPr id="112" name="object 112"/>
            <p:cNvSpPr/>
            <p:nvPr/>
          </p:nvSpPr>
          <p:spPr>
            <a:xfrm>
              <a:off x="2632710" y="3512058"/>
              <a:ext cx="74930" cy="117475"/>
            </a:xfrm>
            <a:custGeom>
              <a:avLst/>
              <a:gdLst/>
              <a:ahLst/>
              <a:cxnLst/>
              <a:rect l="l" t="t" r="r" b="b"/>
              <a:pathLst>
                <a:path w="74930" h="117475">
                  <a:moveTo>
                    <a:pt x="74675" y="0"/>
                  </a:moveTo>
                  <a:lnTo>
                    <a:pt x="68931" y="45676"/>
                  </a:lnTo>
                  <a:lnTo>
                    <a:pt x="53265" y="82977"/>
                  </a:lnTo>
                  <a:lnTo>
                    <a:pt x="30029" y="108126"/>
                  </a:lnTo>
                  <a:lnTo>
                    <a:pt x="1574" y="117348"/>
                  </a:lnTo>
                  <a:lnTo>
                    <a:pt x="1041" y="117348"/>
                  </a:lnTo>
                  <a:lnTo>
                    <a:pt x="520" y="117335"/>
                  </a:lnTo>
                  <a:lnTo>
                    <a:pt x="0" y="117322"/>
                  </a:lnTo>
                </a:path>
              </a:pathLst>
            </a:custGeom>
            <a:ln w="25908">
              <a:solidFill>
                <a:srgbClr val="000000"/>
              </a:solidFill>
            </a:ln>
          </p:spPr>
          <p:txBody>
            <a:bodyPr wrap="square" lIns="0" tIns="0" rIns="0" bIns="0" rtlCol="0"/>
            <a:lstStyle/>
            <a:p>
              <a:endParaRPr/>
            </a:p>
          </p:txBody>
        </p:sp>
        <p:sp>
          <p:nvSpPr>
            <p:cNvPr id="113" name="object 113"/>
            <p:cNvSpPr/>
            <p:nvPr/>
          </p:nvSpPr>
          <p:spPr>
            <a:xfrm>
              <a:off x="2710434" y="3399285"/>
              <a:ext cx="32384" cy="76835"/>
            </a:xfrm>
            <a:custGeom>
              <a:avLst/>
              <a:gdLst/>
              <a:ahLst/>
              <a:cxnLst/>
              <a:rect l="l" t="t" r="r" b="b"/>
              <a:pathLst>
                <a:path w="32385" h="76835">
                  <a:moveTo>
                    <a:pt x="0" y="76276"/>
                  </a:moveTo>
                  <a:lnTo>
                    <a:pt x="5088" y="46023"/>
                  </a:lnTo>
                  <a:lnTo>
                    <a:pt x="12469" y="22364"/>
                  </a:lnTo>
                  <a:lnTo>
                    <a:pt x="21600" y="6592"/>
                  </a:lnTo>
                  <a:lnTo>
                    <a:pt x="31940" y="0"/>
                  </a:lnTo>
                </a:path>
              </a:pathLst>
            </a:custGeom>
            <a:ln w="25907">
              <a:solidFill>
                <a:srgbClr val="000000"/>
              </a:solidFill>
            </a:ln>
          </p:spPr>
          <p:txBody>
            <a:bodyPr wrap="square" lIns="0" tIns="0" rIns="0" bIns="0" rtlCol="0"/>
            <a:lstStyle/>
            <a:p>
              <a:endParaRPr/>
            </a:p>
          </p:txBody>
        </p:sp>
        <p:sp>
          <p:nvSpPr>
            <p:cNvPr id="114" name="object 114"/>
            <p:cNvSpPr/>
            <p:nvPr/>
          </p:nvSpPr>
          <p:spPr>
            <a:xfrm>
              <a:off x="2748532" y="3400806"/>
              <a:ext cx="36830" cy="117475"/>
            </a:xfrm>
            <a:custGeom>
              <a:avLst/>
              <a:gdLst/>
              <a:ahLst/>
              <a:cxnLst/>
              <a:rect l="l" t="t" r="r" b="b"/>
              <a:pathLst>
                <a:path w="36830" h="117475">
                  <a:moveTo>
                    <a:pt x="0" y="0"/>
                  </a:moveTo>
                  <a:lnTo>
                    <a:pt x="14239" y="9221"/>
                  </a:lnTo>
                  <a:lnTo>
                    <a:pt x="25865" y="34370"/>
                  </a:lnTo>
                  <a:lnTo>
                    <a:pt x="33702" y="71671"/>
                  </a:lnTo>
                  <a:lnTo>
                    <a:pt x="36576" y="117348"/>
                  </a:lnTo>
                </a:path>
              </a:pathLst>
            </a:custGeom>
            <a:ln w="25908">
              <a:solidFill>
                <a:srgbClr val="000000"/>
              </a:solidFill>
            </a:ln>
          </p:spPr>
          <p:txBody>
            <a:bodyPr wrap="square" lIns="0" tIns="0" rIns="0" bIns="0" rtlCol="0"/>
            <a:lstStyle/>
            <a:p>
              <a:endParaRPr/>
            </a:p>
          </p:txBody>
        </p:sp>
        <p:sp>
          <p:nvSpPr>
            <p:cNvPr id="115" name="object 115"/>
            <p:cNvSpPr/>
            <p:nvPr/>
          </p:nvSpPr>
          <p:spPr>
            <a:xfrm>
              <a:off x="2634239" y="3512058"/>
              <a:ext cx="73660" cy="117475"/>
            </a:xfrm>
            <a:custGeom>
              <a:avLst/>
              <a:gdLst/>
              <a:ahLst/>
              <a:cxnLst/>
              <a:rect l="l" t="t" r="r" b="b"/>
              <a:pathLst>
                <a:path w="73660" h="117475">
                  <a:moveTo>
                    <a:pt x="73063" y="117347"/>
                  </a:moveTo>
                  <a:lnTo>
                    <a:pt x="44518" y="107411"/>
                  </a:lnTo>
                  <a:lnTo>
                    <a:pt x="21305" y="82100"/>
                  </a:lnTo>
                  <a:lnTo>
                    <a:pt x="5706" y="45076"/>
                  </a:lnTo>
                  <a:lnTo>
                    <a:pt x="0" y="0"/>
                  </a:lnTo>
                </a:path>
              </a:pathLst>
            </a:custGeom>
            <a:ln w="25908">
              <a:solidFill>
                <a:srgbClr val="000000"/>
              </a:solidFill>
            </a:ln>
          </p:spPr>
          <p:txBody>
            <a:bodyPr wrap="square" lIns="0" tIns="0" rIns="0" bIns="0" rtlCol="0"/>
            <a:lstStyle/>
            <a:p>
              <a:endParaRPr/>
            </a:p>
          </p:txBody>
        </p:sp>
        <p:sp>
          <p:nvSpPr>
            <p:cNvPr id="116" name="object 116"/>
            <p:cNvSpPr/>
            <p:nvPr/>
          </p:nvSpPr>
          <p:spPr>
            <a:xfrm>
              <a:off x="2705864" y="3513582"/>
              <a:ext cx="76200" cy="119380"/>
            </a:xfrm>
            <a:custGeom>
              <a:avLst/>
              <a:gdLst/>
              <a:ahLst/>
              <a:cxnLst/>
              <a:rect l="l" t="t" r="r" b="b"/>
              <a:pathLst>
                <a:path w="76200" h="119379">
                  <a:moveTo>
                    <a:pt x="76187" y="0"/>
                  </a:moveTo>
                  <a:lnTo>
                    <a:pt x="76199" y="533"/>
                  </a:lnTo>
                  <a:lnTo>
                    <a:pt x="76199" y="1066"/>
                  </a:lnTo>
                  <a:lnTo>
                    <a:pt x="76199" y="1612"/>
                  </a:lnTo>
                  <a:lnTo>
                    <a:pt x="70337" y="47254"/>
                  </a:lnTo>
                  <a:lnTo>
                    <a:pt x="54351" y="84526"/>
                  </a:lnTo>
                  <a:lnTo>
                    <a:pt x="30642" y="109656"/>
                  </a:lnTo>
                  <a:lnTo>
                    <a:pt x="1612" y="118872"/>
                  </a:lnTo>
                  <a:lnTo>
                    <a:pt x="1066" y="118872"/>
                  </a:lnTo>
                  <a:lnTo>
                    <a:pt x="533" y="118859"/>
                  </a:lnTo>
                  <a:lnTo>
                    <a:pt x="0" y="118833"/>
                  </a:lnTo>
                </a:path>
              </a:pathLst>
            </a:custGeom>
            <a:ln w="25908">
              <a:solidFill>
                <a:srgbClr val="000000"/>
              </a:solidFill>
            </a:ln>
          </p:spPr>
          <p:txBody>
            <a:bodyPr wrap="square" lIns="0" tIns="0" rIns="0" bIns="0" rtlCol="0"/>
            <a:lstStyle/>
            <a:p>
              <a:endParaRPr/>
            </a:p>
          </p:txBody>
        </p:sp>
        <p:sp>
          <p:nvSpPr>
            <p:cNvPr id="117" name="object 117"/>
            <p:cNvSpPr/>
            <p:nvPr/>
          </p:nvSpPr>
          <p:spPr>
            <a:xfrm>
              <a:off x="2708906" y="3481575"/>
              <a:ext cx="117475" cy="44450"/>
            </a:xfrm>
            <a:custGeom>
              <a:avLst/>
              <a:gdLst/>
              <a:ahLst/>
              <a:cxnLst/>
              <a:rect l="l" t="t" r="r" b="b"/>
              <a:pathLst>
                <a:path w="117475" h="44450">
                  <a:moveTo>
                    <a:pt x="117246" y="44196"/>
                  </a:moveTo>
                  <a:lnTo>
                    <a:pt x="71500" y="41198"/>
                  </a:lnTo>
                  <a:lnTo>
                    <a:pt x="34243" y="33374"/>
                  </a:lnTo>
                  <a:lnTo>
                    <a:pt x="9177" y="21869"/>
                  </a:lnTo>
                  <a:lnTo>
                    <a:pt x="0" y="7835"/>
                  </a:lnTo>
                  <a:lnTo>
                    <a:pt x="0" y="5207"/>
                  </a:lnTo>
                  <a:lnTo>
                    <a:pt x="939" y="2578"/>
                  </a:lnTo>
                  <a:lnTo>
                    <a:pt x="2793" y="0"/>
                  </a:lnTo>
                </a:path>
              </a:pathLst>
            </a:custGeom>
            <a:ln w="25908">
              <a:solidFill>
                <a:srgbClr val="000000"/>
              </a:solidFill>
            </a:ln>
          </p:spPr>
          <p:txBody>
            <a:bodyPr wrap="square" lIns="0" tIns="0" rIns="0" bIns="0" rtlCol="0"/>
            <a:lstStyle/>
            <a:p>
              <a:endParaRPr/>
            </a:p>
          </p:txBody>
        </p:sp>
        <p:sp>
          <p:nvSpPr>
            <p:cNvPr id="118" name="object 118"/>
            <p:cNvSpPr/>
            <p:nvPr/>
          </p:nvSpPr>
          <p:spPr>
            <a:xfrm>
              <a:off x="2829306" y="3519678"/>
              <a:ext cx="90170" cy="0"/>
            </a:xfrm>
            <a:custGeom>
              <a:avLst/>
              <a:gdLst/>
              <a:ahLst/>
              <a:cxnLst/>
              <a:rect l="l" t="t" r="r" b="b"/>
              <a:pathLst>
                <a:path w="90169">
                  <a:moveTo>
                    <a:pt x="89916" y="0"/>
                  </a:moveTo>
                  <a:lnTo>
                    <a:pt x="0" y="0"/>
                  </a:lnTo>
                </a:path>
              </a:pathLst>
            </a:custGeom>
            <a:ln w="25908">
              <a:solidFill>
                <a:srgbClr val="000000"/>
              </a:solidFill>
            </a:ln>
          </p:spPr>
          <p:txBody>
            <a:bodyPr wrap="square" lIns="0" tIns="0" rIns="0" bIns="0" rtlCol="0"/>
            <a:lstStyle/>
            <a:p>
              <a:endParaRPr/>
            </a:p>
          </p:txBody>
        </p:sp>
        <p:sp>
          <p:nvSpPr>
            <p:cNvPr id="119" name="object 119"/>
            <p:cNvSpPr/>
            <p:nvPr/>
          </p:nvSpPr>
          <p:spPr>
            <a:xfrm>
              <a:off x="2474212" y="3403857"/>
              <a:ext cx="33655" cy="114300"/>
            </a:xfrm>
            <a:custGeom>
              <a:avLst/>
              <a:gdLst/>
              <a:ahLst/>
              <a:cxnLst/>
              <a:rect l="l" t="t" r="r" b="b"/>
              <a:pathLst>
                <a:path w="33655" h="114300">
                  <a:moveTo>
                    <a:pt x="0" y="114274"/>
                  </a:moveTo>
                  <a:lnTo>
                    <a:pt x="2732" y="70883"/>
                  </a:lnTo>
                  <a:lnTo>
                    <a:pt x="9888" y="35115"/>
                  </a:lnTo>
                  <a:lnTo>
                    <a:pt x="20475" y="10358"/>
                  </a:lnTo>
                  <a:lnTo>
                    <a:pt x="33502" y="0"/>
                  </a:lnTo>
                </a:path>
              </a:pathLst>
            </a:custGeom>
            <a:ln w="25908">
              <a:solidFill>
                <a:srgbClr val="000000"/>
              </a:solidFill>
            </a:ln>
          </p:spPr>
          <p:txBody>
            <a:bodyPr wrap="square" lIns="0" tIns="0" rIns="0" bIns="0" rtlCol="0"/>
            <a:lstStyle/>
            <a:p>
              <a:endParaRPr/>
            </a:p>
          </p:txBody>
        </p:sp>
        <p:sp>
          <p:nvSpPr>
            <p:cNvPr id="120" name="object 120"/>
            <p:cNvSpPr/>
            <p:nvPr/>
          </p:nvSpPr>
          <p:spPr>
            <a:xfrm>
              <a:off x="2513838" y="3400806"/>
              <a:ext cx="36830" cy="117475"/>
            </a:xfrm>
            <a:custGeom>
              <a:avLst/>
              <a:gdLst/>
              <a:ahLst/>
              <a:cxnLst/>
              <a:rect l="l" t="t" r="r" b="b"/>
              <a:pathLst>
                <a:path w="36830" h="117475">
                  <a:moveTo>
                    <a:pt x="0" y="114"/>
                  </a:moveTo>
                  <a:lnTo>
                    <a:pt x="520" y="38"/>
                  </a:lnTo>
                  <a:lnTo>
                    <a:pt x="1041" y="0"/>
                  </a:lnTo>
                  <a:lnTo>
                    <a:pt x="1549" y="0"/>
                  </a:lnTo>
                  <a:lnTo>
                    <a:pt x="15182" y="9221"/>
                  </a:lnTo>
                  <a:lnTo>
                    <a:pt x="26315" y="34370"/>
                  </a:lnTo>
                  <a:lnTo>
                    <a:pt x="33823" y="71671"/>
                  </a:lnTo>
                  <a:lnTo>
                    <a:pt x="36576" y="117348"/>
                  </a:lnTo>
                </a:path>
              </a:pathLst>
            </a:custGeom>
            <a:ln w="25908">
              <a:solidFill>
                <a:srgbClr val="000000"/>
              </a:solidFill>
            </a:ln>
          </p:spPr>
          <p:txBody>
            <a:bodyPr wrap="square" lIns="0" tIns="0" rIns="0" bIns="0" rtlCol="0"/>
            <a:lstStyle/>
            <a:p>
              <a:endParaRPr/>
            </a:p>
          </p:txBody>
        </p:sp>
        <p:sp>
          <p:nvSpPr>
            <p:cNvPr id="121" name="object 121"/>
            <p:cNvSpPr/>
            <p:nvPr/>
          </p:nvSpPr>
          <p:spPr>
            <a:xfrm>
              <a:off x="2474214" y="3512058"/>
              <a:ext cx="74930" cy="117475"/>
            </a:xfrm>
            <a:custGeom>
              <a:avLst/>
              <a:gdLst/>
              <a:ahLst/>
              <a:cxnLst/>
              <a:rect l="l" t="t" r="r" b="b"/>
              <a:pathLst>
                <a:path w="74930" h="117475">
                  <a:moveTo>
                    <a:pt x="74675" y="0"/>
                  </a:moveTo>
                  <a:lnTo>
                    <a:pt x="68931" y="45676"/>
                  </a:lnTo>
                  <a:lnTo>
                    <a:pt x="53265" y="82977"/>
                  </a:lnTo>
                  <a:lnTo>
                    <a:pt x="30029" y="108126"/>
                  </a:lnTo>
                  <a:lnTo>
                    <a:pt x="1574" y="117348"/>
                  </a:lnTo>
                  <a:lnTo>
                    <a:pt x="1041" y="117348"/>
                  </a:lnTo>
                  <a:lnTo>
                    <a:pt x="520" y="117335"/>
                  </a:lnTo>
                  <a:lnTo>
                    <a:pt x="0" y="117322"/>
                  </a:lnTo>
                </a:path>
              </a:pathLst>
            </a:custGeom>
            <a:ln w="25908">
              <a:solidFill>
                <a:srgbClr val="000000"/>
              </a:solidFill>
            </a:ln>
          </p:spPr>
          <p:txBody>
            <a:bodyPr wrap="square" lIns="0" tIns="0" rIns="0" bIns="0" rtlCol="0"/>
            <a:lstStyle/>
            <a:p>
              <a:endParaRPr/>
            </a:p>
          </p:txBody>
        </p:sp>
        <p:sp>
          <p:nvSpPr>
            <p:cNvPr id="122" name="object 122"/>
            <p:cNvSpPr/>
            <p:nvPr/>
          </p:nvSpPr>
          <p:spPr>
            <a:xfrm>
              <a:off x="2475743" y="3512058"/>
              <a:ext cx="73660" cy="117475"/>
            </a:xfrm>
            <a:custGeom>
              <a:avLst/>
              <a:gdLst/>
              <a:ahLst/>
              <a:cxnLst/>
              <a:rect l="l" t="t" r="r" b="b"/>
              <a:pathLst>
                <a:path w="73660" h="117475">
                  <a:moveTo>
                    <a:pt x="73063" y="117347"/>
                  </a:moveTo>
                  <a:lnTo>
                    <a:pt x="44518" y="107411"/>
                  </a:lnTo>
                  <a:lnTo>
                    <a:pt x="21305" y="82100"/>
                  </a:lnTo>
                  <a:lnTo>
                    <a:pt x="5706" y="45076"/>
                  </a:lnTo>
                  <a:lnTo>
                    <a:pt x="0" y="0"/>
                  </a:lnTo>
                </a:path>
              </a:pathLst>
            </a:custGeom>
            <a:ln w="25908">
              <a:solidFill>
                <a:srgbClr val="000000"/>
              </a:solidFill>
            </a:ln>
          </p:spPr>
          <p:txBody>
            <a:bodyPr wrap="square" lIns="0" tIns="0" rIns="0" bIns="0" rtlCol="0"/>
            <a:lstStyle/>
            <a:p>
              <a:endParaRPr/>
            </a:p>
          </p:txBody>
        </p:sp>
        <p:sp>
          <p:nvSpPr>
            <p:cNvPr id="123" name="object 123"/>
            <p:cNvSpPr/>
            <p:nvPr/>
          </p:nvSpPr>
          <p:spPr>
            <a:xfrm>
              <a:off x="2553462" y="3400806"/>
              <a:ext cx="35560" cy="117475"/>
            </a:xfrm>
            <a:custGeom>
              <a:avLst/>
              <a:gdLst/>
              <a:ahLst/>
              <a:cxnLst/>
              <a:rect l="l" t="t" r="r" b="b"/>
              <a:pathLst>
                <a:path w="35560" h="117475">
                  <a:moveTo>
                    <a:pt x="0" y="117348"/>
                  </a:moveTo>
                  <a:lnTo>
                    <a:pt x="2714" y="72864"/>
                  </a:lnTo>
                  <a:lnTo>
                    <a:pt x="10155" y="36114"/>
                  </a:lnTo>
                  <a:lnTo>
                    <a:pt x="21265" y="10643"/>
                  </a:lnTo>
                  <a:lnTo>
                    <a:pt x="34988" y="0"/>
                  </a:lnTo>
                </a:path>
              </a:pathLst>
            </a:custGeom>
            <a:ln w="25908">
              <a:solidFill>
                <a:srgbClr val="000000"/>
              </a:solidFill>
            </a:ln>
          </p:spPr>
          <p:txBody>
            <a:bodyPr wrap="square" lIns="0" tIns="0" rIns="0" bIns="0" rtlCol="0"/>
            <a:lstStyle/>
            <a:p>
              <a:endParaRPr/>
            </a:p>
          </p:txBody>
        </p:sp>
        <p:sp>
          <p:nvSpPr>
            <p:cNvPr id="124" name="object 124"/>
            <p:cNvSpPr/>
            <p:nvPr/>
          </p:nvSpPr>
          <p:spPr>
            <a:xfrm>
              <a:off x="2591560" y="3399282"/>
              <a:ext cx="36830" cy="117475"/>
            </a:xfrm>
            <a:custGeom>
              <a:avLst/>
              <a:gdLst/>
              <a:ahLst/>
              <a:cxnLst/>
              <a:rect l="l" t="t" r="r" b="b"/>
              <a:pathLst>
                <a:path w="36830" h="117475">
                  <a:moveTo>
                    <a:pt x="0" y="0"/>
                  </a:moveTo>
                  <a:lnTo>
                    <a:pt x="14121" y="9179"/>
                  </a:lnTo>
                  <a:lnTo>
                    <a:pt x="25693" y="34251"/>
                  </a:lnTo>
                  <a:lnTo>
                    <a:pt x="33563" y="71516"/>
                  </a:lnTo>
                  <a:lnTo>
                    <a:pt x="36576" y="117271"/>
                  </a:lnTo>
                </a:path>
              </a:pathLst>
            </a:custGeom>
            <a:ln w="25908">
              <a:solidFill>
                <a:srgbClr val="000000"/>
              </a:solidFill>
            </a:ln>
          </p:spPr>
          <p:txBody>
            <a:bodyPr wrap="square" lIns="0" tIns="0" rIns="0" bIns="0" rtlCol="0"/>
            <a:lstStyle/>
            <a:p>
              <a:endParaRPr/>
            </a:p>
          </p:txBody>
        </p:sp>
        <p:sp>
          <p:nvSpPr>
            <p:cNvPr id="125" name="object 125"/>
            <p:cNvSpPr/>
            <p:nvPr/>
          </p:nvSpPr>
          <p:spPr>
            <a:xfrm>
              <a:off x="2553462" y="3512058"/>
              <a:ext cx="74930" cy="117475"/>
            </a:xfrm>
            <a:custGeom>
              <a:avLst/>
              <a:gdLst/>
              <a:ahLst/>
              <a:cxnLst/>
              <a:rect l="l" t="t" r="r" b="b"/>
              <a:pathLst>
                <a:path w="74930" h="117475">
                  <a:moveTo>
                    <a:pt x="74675" y="0"/>
                  </a:moveTo>
                  <a:lnTo>
                    <a:pt x="68931" y="45676"/>
                  </a:lnTo>
                  <a:lnTo>
                    <a:pt x="53265" y="82977"/>
                  </a:lnTo>
                  <a:lnTo>
                    <a:pt x="30029" y="108126"/>
                  </a:lnTo>
                  <a:lnTo>
                    <a:pt x="1574" y="117348"/>
                  </a:lnTo>
                  <a:lnTo>
                    <a:pt x="1041" y="117348"/>
                  </a:lnTo>
                  <a:lnTo>
                    <a:pt x="520" y="117335"/>
                  </a:lnTo>
                  <a:lnTo>
                    <a:pt x="0" y="117322"/>
                  </a:lnTo>
                </a:path>
              </a:pathLst>
            </a:custGeom>
            <a:ln w="25908">
              <a:solidFill>
                <a:srgbClr val="000000"/>
              </a:solidFill>
            </a:ln>
          </p:spPr>
          <p:txBody>
            <a:bodyPr wrap="square" lIns="0" tIns="0" rIns="0" bIns="0" rtlCol="0"/>
            <a:lstStyle/>
            <a:p>
              <a:endParaRPr/>
            </a:p>
          </p:txBody>
        </p:sp>
        <p:sp>
          <p:nvSpPr>
            <p:cNvPr id="126" name="object 126"/>
            <p:cNvSpPr/>
            <p:nvPr/>
          </p:nvSpPr>
          <p:spPr>
            <a:xfrm>
              <a:off x="2554991" y="3512058"/>
              <a:ext cx="73660" cy="117475"/>
            </a:xfrm>
            <a:custGeom>
              <a:avLst/>
              <a:gdLst/>
              <a:ahLst/>
              <a:cxnLst/>
              <a:rect l="l" t="t" r="r" b="b"/>
              <a:pathLst>
                <a:path w="73660" h="117475">
                  <a:moveTo>
                    <a:pt x="73063" y="117347"/>
                  </a:moveTo>
                  <a:lnTo>
                    <a:pt x="44518" y="107411"/>
                  </a:lnTo>
                  <a:lnTo>
                    <a:pt x="21305" y="82100"/>
                  </a:lnTo>
                  <a:lnTo>
                    <a:pt x="5706" y="45076"/>
                  </a:lnTo>
                  <a:lnTo>
                    <a:pt x="0" y="0"/>
                  </a:lnTo>
                </a:path>
              </a:pathLst>
            </a:custGeom>
            <a:ln w="25908">
              <a:solidFill>
                <a:srgbClr val="000000"/>
              </a:solidFill>
            </a:ln>
          </p:spPr>
          <p:txBody>
            <a:bodyPr wrap="square" lIns="0" tIns="0" rIns="0" bIns="0" rtlCol="0"/>
            <a:lstStyle/>
            <a:p>
              <a:endParaRPr/>
            </a:p>
          </p:txBody>
        </p:sp>
        <p:sp>
          <p:nvSpPr>
            <p:cNvPr id="127" name="object 127"/>
            <p:cNvSpPr/>
            <p:nvPr/>
          </p:nvSpPr>
          <p:spPr>
            <a:xfrm>
              <a:off x="2053590" y="3525774"/>
              <a:ext cx="71755" cy="0"/>
            </a:xfrm>
            <a:custGeom>
              <a:avLst/>
              <a:gdLst/>
              <a:ahLst/>
              <a:cxnLst/>
              <a:rect l="l" t="t" r="r" b="b"/>
              <a:pathLst>
                <a:path w="71755">
                  <a:moveTo>
                    <a:pt x="0" y="0"/>
                  </a:moveTo>
                  <a:lnTo>
                    <a:pt x="71628" y="0"/>
                  </a:lnTo>
                </a:path>
              </a:pathLst>
            </a:custGeom>
            <a:ln w="25908">
              <a:solidFill>
                <a:srgbClr val="000000"/>
              </a:solidFill>
            </a:ln>
          </p:spPr>
          <p:txBody>
            <a:bodyPr wrap="square" lIns="0" tIns="0" rIns="0" bIns="0" rtlCol="0"/>
            <a:lstStyle/>
            <a:p>
              <a:endParaRPr/>
            </a:p>
          </p:txBody>
        </p:sp>
        <p:sp>
          <p:nvSpPr>
            <p:cNvPr id="128" name="object 128"/>
            <p:cNvSpPr/>
            <p:nvPr/>
          </p:nvSpPr>
          <p:spPr>
            <a:xfrm>
              <a:off x="2923794" y="3519678"/>
              <a:ext cx="71755" cy="0"/>
            </a:xfrm>
            <a:custGeom>
              <a:avLst/>
              <a:gdLst/>
              <a:ahLst/>
              <a:cxnLst/>
              <a:rect l="l" t="t" r="r" b="b"/>
              <a:pathLst>
                <a:path w="71755">
                  <a:moveTo>
                    <a:pt x="0" y="0"/>
                  </a:moveTo>
                  <a:lnTo>
                    <a:pt x="71628" y="0"/>
                  </a:lnTo>
                </a:path>
              </a:pathLst>
            </a:custGeom>
            <a:ln w="25908">
              <a:solidFill>
                <a:srgbClr val="000000"/>
              </a:solidFill>
            </a:ln>
          </p:spPr>
          <p:txBody>
            <a:bodyPr wrap="square" lIns="0" tIns="0" rIns="0" bIns="0" rtlCol="0"/>
            <a:lstStyle/>
            <a:p>
              <a:endParaRPr/>
            </a:p>
          </p:txBody>
        </p:sp>
        <p:sp>
          <p:nvSpPr>
            <p:cNvPr id="129" name="object 129"/>
            <p:cNvSpPr/>
            <p:nvPr/>
          </p:nvSpPr>
          <p:spPr>
            <a:xfrm>
              <a:off x="2007108" y="3499104"/>
              <a:ext cx="62865" cy="52069"/>
            </a:xfrm>
            <a:custGeom>
              <a:avLst/>
              <a:gdLst/>
              <a:ahLst/>
              <a:cxnLst/>
              <a:rect l="l" t="t" r="r" b="b"/>
              <a:pathLst>
                <a:path w="62864" h="52070">
                  <a:moveTo>
                    <a:pt x="31242" y="0"/>
                  </a:moveTo>
                  <a:lnTo>
                    <a:pt x="19079" y="2035"/>
                  </a:lnTo>
                  <a:lnTo>
                    <a:pt x="9148" y="7586"/>
                  </a:lnTo>
                  <a:lnTo>
                    <a:pt x="2454" y="15821"/>
                  </a:lnTo>
                  <a:lnTo>
                    <a:pt x="0" y="25908"/>
                  </a:lnTo>
                  <a:lnTo>
                    <a:pt x="2454" y="35994"/>
                  </a:lnTo>
                  <a:lnTo>
                    <a:pt x="9148" y="44229"/>
                  </a:lnTo>
                  <a:lnTo>
                    <a:pt x="19079" y="49780"/>
                  </a:lnTo>
                  <a:lnTo>
                    <a:pt x="31242" y="51816"/>
                  </a:lnTo>
                  <a:lnTo>
                    <a:pt x="43404" y="49780"/>
                  </a:lnTo>
                  <a:lnTo>
                    <a:pt x="53335" y="44229"/>
                  </a:lnTo>
                  <a:lnTo>
                    <a:pt x="60029" y="35994"/>
                  </a:lnTo>
                  <a:lnTo>
                    <a:pt x="62484" y="25908"/>
                  </a:lnTo>
                  <a:lnTo>
                    <a:pt x="60029" y="15821"/>
                  </a:lnTo>
                  <a:lnTo>
                    <a:pt x="53335" y="7586"/>
                  </a:lnTo>
                  <a:lnTo>
                    <a:pt x="43404" y="2035"/>
                  </a:lnTo>
                  <a:lnTo>
                    <a:pt x="31242" y="0"/>
                  </a:lnTo>
                  <a:close/>
                </a:path>
              </a:pathLst>
            </a:custGeom>
            <a:solidFill>
              <a:srgbClr val="608FFC"/>
            </a:solidFill>
          </p:spPr>
          <p:txBody>
            <a:bodyPr wrap="square" lIns="0" tIns="0" rIns="0" bIns="0" rtlCol="0"/>
            <a:lstStyle/>
            <a:p>
              <a:endParaRPr/>
            </a:p>
          </p:txBody>
        </p:sp>
        <p:sp>
          <p:nvSpPr>
            <p:cNvPr id="130" name="object 130"/>
            <p:cNvSpPr/>
            <p:nvPr/>
          </p:nvSpPr>
          <p:spPr>
            <a:xfrm>
              <a:off x="2007108" y="3499104"/>
              <a:ext cx="62865" cy="52069"/>
            </a:xfrm>
            <a:custGeom>
              <a:avLst/>
              <a:gdLst/>
              <a:ahLst/>
              <a:cxnLst/>
              <a:rect l="l" t="t" r="r" b="b"/>
              <a:pathLst>
                <a:path w="62864" h="52070">
                  <a:moveTo>
                    <a:pt x="0" y="25908"/>
                  </a:moveTo>
                  <a:lnTo>
                    <a:pt x="2454" y="15821"/>
                  </a:lnTo>
                  <a:lnTo>
                    <a:pt x="9148" y="7586"/>
                  </a:lnTo>
                  <a:lnTo>
                    <a:pt x="19079" y="2035"/>
                  </a:lnTo>
                  <a:lnTo>
                    <a:pt x="31242" y="0"/>
                  </a:lnTo>
                  <a:lnTo>
                    <a:pt x="43404" y="2035"/>
                  </a:lnTo>
                  <a:lnTo>
                    <a:pt x="53335" y="7586"/>
                  </a:lnTo>
                  <a:lnTo>
                    <a:pt x="60029" y="15821"/>
                  </a:lnTo>
                  <a:lnTo>
                    <a:pt x="62484" y="25908"/>
                  </a:lnTo>
                  <a:lnTo>
                    <a:pt x="60029" y="35994"/>
                  </a:lnTo>
                  <a:lnTo>
                    <a:pt x="53335" y="44229"/>
                  </a:lnTo>
                  <a:lnTo>
                    <a:pt x="43404" y="49780"/>
                  </a:lnTo>
                  <a:lnTo>
                    <a:pt x="31242" y="51816"/>
                  </a:lnTo>
                  <a:lnTo>
                    <a:pt x="19079" y="49780"/>
                  </a:lnTo>
                  <a:lnTo>
                    <a:pt x="9148" y="44229"/>
                  </a:lnTo>
                  <a:lnTo>
                    <a:pt x="2454" y="35994"/>
                  </a:lnTo>
                  <a:lnTo>
                    <a:pt x="0" y="25908"/>
                  </a:lnTo>
                  <a:close/>
                </a:path>
              </a:pathLst>
            </a:custGeom>
            <a:ln w="12192">
              <a:solidFill>
                <a:srgbClr val="000000"/>
              </a:solidFill>
            </a:ln>
          </p:spPr>
          <p:txBody>
            <a:bodyPr wrap="square" lIns="0" tIns="0" rIns="0" bIns="0" rtlCol="0"/>
            <a:lstStyle/>
            <a:p>
              <a:endParaRPr/>
            </a:p>
          </p:txBody>
        </p:sp>
        <p:sp>
          <p:nvSpPr>
            <p:cNvPr id="131" name="object 131"/>
            <p:cNvSpPr/>
            <p:nvPr/>
          </p:nvSpPr>
          <p:spPr>
            <a:xfrm>
              <a:off x="2976372" y="3496056"/>
              <a:ext cx="64135" cy="53340"/>
            </a:xfrm>
            <a:custGeom>
              <a:avLst/>
              <a:gdLst/>
              <a:ahLst/>
              <a:cxnLst/>
              <a:rect l="l" t="t" r="r" b="b"/>
              <a:pathLst>
                <a:path w="64135" h="53339">
                  <a:moveTo>
                    <a:pt x="32004" y="0"/>
                  </a:moveTo>
                  <a:lnTo>
                    <a:pt x="19545" y="2095"/>
                  </a:lnTo>
                  <a:lnTo>
                    <a:pt x="9372" y="7810"/>
                  </a:lnTo>
                  <a:lnTo>
                    <a:pt x="2514" y="16287"/>
                  </a:lnTo>
                  <a:lnTo>
                    <a:pt x="0" y="26670"/>
                  </a:lnTo>
                  <a:lnTo>
                    <a:pt x="2514" y="37052"/>
                  </a:lnTo>
                  <a:lnTo>
                    <a:pt x="9372" y="45529"/>
                  </a:lnTo>
                  <a:lnTo>
                    <a:pt x="19545" y="51244"/>
                  </a:lnTo>
                  <a:lnTo>
                    <a:pt x="32004" y="53340"/>
                  </a:lnTo>
                  <a:lnTo>
                    <a:pt x="44462" y="51244"/>
                  </a:lnTo>
                  <a:lnTo>
                    <a:pt x="54635" y="45529"/>
                  </a:lnTo>
                  <a:lnTo>
                    <a:pt x="61493" y="37052"/>
                  </a:lnTo>
                  <a:lnTo>
                    <a:pt x="64008" y="26670"/>
                  </a:lnTo>
                  <a:lnTo>
                    <a:pt x="61493" y="16287"/>
                  </a:lnTo>
                  <a:lnTo>
                    <a:pt x="54635" y="7810"/>
                  </a:lnTo>
                  <a:lnTo>
                    <a:pt x="44462" y="2095"/>
                  </a:lnTo>
                  <a:lnTo>
                    <a:pt x="32004" y="0"/>
                  </a:lnTo>
                  <a:close/>
                </a:path>
              </a:pathLst>
            </a:custGeom>
            <a:solidFill>
              <a:srgbClr val="608FFC"/>
            </a:solidFill>
          </p:spPr>
          <p:txBody>
            <a:bodyPr wrap="square" lIns="0" tIns="0" rIns="0" bIns="0" rtlCol="0"/>
            <a:lstStyle/>
            <a:p>
              <a:endParaRPr/>
            </a:p>
          </p:txBody>
        </p:sp>
        <p:sp>
          <p:nvSpPr>
            <p:cNvPr id="132" name="object 132"/>
            <p:cNvSpPr/>
            <p:nvPr/>
          </p:nvSpPr>
          <p:spPr>
            <a:xfrm>
              <a:off x="2976372" y="3496056"/>
              <a:ext cx="64135" cy="53340"/>
            </a:xfrm>
            <a:custGeom>
              <a:avLst/>
              <a:gdLst/>
              <a:ahLst/>
              <a:cxnLst/>
              <a:rect l="l" t="t" r="r" b="b"/>
              <a:pathLst>
                <a:path w="64135" h="53339">
                  <a:moveTo>
                    <a:pt x="0" y="26670"/>
                  </a:moveTo>
                  <a:lnTo>
                    <a:pt x="2514" y="16287"/>
                  </a:lnTo>
                  <a:lnTo>
                    <a:pt x="9372" y="7810"/>
                  </a:lnTo>
                  <a:lnTo>
                    <a:pt x="19545" y="2095"/>
                  </a:lnTo>
                  <a:lnTo>
                    <a:pt x="32004" y="0"/>
                  </a:lnTo>
                  <a:lnTo>
                    <a:pt x="44462" y="2095"/>
                  </a:lnTo>
                  <a:lnTo>
                    <a:pt x="54635" y="7810"/>
                  </a:lnTo>
                  <a:lnTo>
                    <a:pt x="61493" y="16287"/>
                  </a:lnTo>
                  <a:lnTo>
                    <a:pt x="64008" y="26670"/>
                  </a:lnTo>
                  <a:lnTo>
                    <a:pt x="61493" y="37052"/>
                  </a:lnTo>
                  <a:lnTo>
                    <a:pt x="54635" y="45529"/>
                  </a:lnTo>
                  <a:lnTo>
                    <a:pt x="44462" y="51244"/>
                  </a:lnTo>
                  <a:lnTo>
                    <a:pt x="32004" y="53340"/>
                  </a:lnTo>
                  <a:lnTo>
                    <a:pt x="19545" y="51244"/>
                  </a:lnTo>
                  <a:lnTo>
                    <a:pt x="9372" y="45529"/>
                  </a:lnTo>
                  <a:lnTo>
                    <a:pt x="2514" y="37052"/>
                  </a:lnTo>
                  <a:lnTo>
                    <a:pt x="0" y="26670"/>
                  </a:lnTo>
                  <a:close/>
                </a:path>
              </a:pathLst>
            </a:custGeom>
            <a:ln w="12192">
              <a:solidFill>
                <a:srgbClr val="000000"/>
              </a:solidFill>
            </a:ln>
          </p:spPr>
          <p:txBody>
            <a:bodyPr wrap="square" lIns="0" tIns="0" rIns="0" bIns="0" rtlCol="0"/>
            <a:lstStyle/>
            <a:p>
              <a:endParaRPr/>
            </a:p>
          </p:txBody>
        </p:sp>
        <p:sp>
          <p:nvSpPr>
            <p:cNvPr id="133" name="object 133"/>
            <p:cNvSpPr/>
            <p:nvPr/>
          </p:nvSpPr>
          <p:spPr>
            <a:xfrm>
              <a:off x="2484120" y="2817876"/>
              <a:ext cx="62865" cy="52069"/>
            </a:xfrm>
            <a:custGeom>
              <a:avLst/>
              <a:gdLst/>
              <a:ahLst/>
              <a:cxnLst/>
              <a:rect l="l" t="t" r="r" b="b"/>
              <a:pathLst>
                <a:path w="62864" h="52069">
                  <a:moveTo>
                    <a:pt x="31242" y="0"/>
                  </a:moveTo>
                  <a:lnTo>
                    <a:pt x="19079" y="2035"/>
                  </a:lnTo>
                  <a:lnTo>
                    <a:pt x="9148" y="7586"/>
                  </a:lnTo>
                  <a:lnTo>
                    <a:pt x="2454" y="15821"/>
                  </a:lnTo>
                  <a:lnTo>
                    <a:pt x="0" y="25908"/>
                  </a:lnTo>
                  <a:lnTo>
                    <a:pt x="2454" y="35994"/>
                  </a:lnTo>
                  <a:lnTo>
                    <a:pt x="9148" y="44229"/>
                  </a:lnTo>
                  <a:lnTo>
                    <a:pt x="19079" y="49780"/>
                  </a:lnTo>
                  <a:lnTo>
                    <a:pt x="31242" y="51816"/>
                  </a:lnTo>
                  <a:lnTo>
                    <a:pt x="43404" y="49780"/>
                  </a:lnTo>
                  <a:lnTo>
                    <a:pt x="53335" y="44229"/>
                  </a:lnTo>
                  <a:lnTo>
                    <a:pt x="60029" y="35994"/>
                  </a:lnTo>
                  <a:lnTo>
                    <a:pt x="62484" y="25908"/>
                  </a:lnTo>
                  <a:lnTo>
                    <a:pt x="60029" y="15821"/>
                  </a:lnTo>
                  <a:lnTo>
                    <a:pt x="53335" y="7586"/>
                  </a:lnTo>
                  <a:lnTo>
                    <a:pt x="43404" y="2035"/>
                  </a:lnTo>
                  <a:lnTo>
                    <a:pt x="31242" y="0"/>
                  </a:lnTo>
                  <a:close/>
                </a:path>
              </a:pathLst>
            </a:custGeom>
            <a:solidFill>
              <a:srgbClr val="608FFC"/>
            </a:solidFill>
          </p:spPr>
          <p:txBody>
            <a:bodyPr wrap="square" lIns="0" tIns="0" rIns="0" bIns="0" rtlCol="0"/>
            <a:lstStyle/>
            <a:p>
              <a:endParaRPr/>
            </a:p>
          </p:txBody>
        </p:sp>
        <p:sp>
          <p:nvSpPr>
            <p:cNvPr id="134" name="object 134"/>
            <p:cNvSpPr/>
            <p:nvPr/>
          </p:nvSpPr>
          <p:spPr>
            <a:xfrm>
              <a:off x="2484120" y="2817876"/>
              <a:ext cx="62865" cy="52069"/>
            </a:xfrm>
            <a:custGeom>
              <a:avLst/>
              <a:gdLst/>
              <a:ahLst/>
              <a:cxnLst/>
              <a:rect l="l" t="t" r="r" b="b"/>
              <a:pathLst>
                <a:path w="62864" h="52069">
                  <a:moveTo>
                    <a:pt x="0" y="25908"/>
                  </a:moveTo>
                  <a:lnTo>
                    <a:pt x="2454" y="15821"/>
                  </a:lnTo>
                  <a:lnTo>
                    <a:pt x="9148" y="7586"/>
                  </a:lnTo>
                  <a:lnTo>
                    <a:pt x="19079" y="2035"/>
                  </a:lnTo>
                  <a:lnTo>
                    <a:pt x="31242" y="0"/>
                  </a:lnTo>
                  <a:lnTo>
                    <a:pt x="43404" y="2035"/>
                  </a:lnTo>
                  <a:lnTo>
                    <a:pt x="53335" y="7586"/>
                  </a:lnTo>
                  <a:lnTo>
                    <a:pt x="60029" y="15821"/>
                  </a:lnTo>
                  <a:lnTo>
                    <a:pt x="62484" y="25908"/>
                  </a:lnTo>
                  <a:lnTo>
                    <a:pt x="60029" y="35994"/>
                  </a:lnTo>
                  <a:lnTo>
                    <a:pt x="53335" y="44229"/>
                  </a:lnTo>
                  <a:lnTo>
                    <a:pt x="43404" y="49780"/>
                  </a:lnTo>
                  <a:lnTo>
                    <a:pt x="31242" y="51816"/>
                  </a:lnTo>
                  <a:lnTo>
                    <a:pt x="19079" y="49780"/>
                  </a:lnTo>
                  <a:lnTo>
                    <a:pt x="9148" y="44229"/>
                  </a:lnTo>
                  <a:lnTo>
                    <a:pt x="2454" y="35994"/>
                  </a:lnTo>
                  <a:lnTo>
                    <a:pt x="0" y="25908"/>
                  </a:lnTo>
                  <a:close/>
                </a:path>
              </a:pathLst>
            </a:custGeom>
            <a:ln w="12192">
              <a:solidFill>
                <a:srgbClr val="000000"/>
              </a:solidFill>
            </a:ln>
          </p:spPr>
          <p:txBody>
            <a:bodyPr wrap="square" lIns="0" tIns="0" rIns="0" bIns="0" rtlCol="0"/>
            <a:lstStyle/>
            <a:p>
              <a:endParaRPr/>
            </a:p>
          </p:txBody>
        </p:sp>
        <p:sp>
          <p:nvSpPr>
            <p:cNvPr id="135" name="object 135"/>
            <p:cNvSpPr/>
            <p:nvPr/>
          </p:nvSpPr>
          <p:spPr>
            <a:xfrm>
              <a:off x="2515362" y="2603754"/>
              <a:ext cx="0" cy="198120"/>
            </a:xfrm>
            <a:custGeom>
              <a:avLst/>
              <a:gdLst/>
              <a:ahLst/>
              <a:cxnLst/>
              <a:rect l="l" t="t" r="r" b="b"/>
              <a:pathLst>
                <a:path h="198119">
                  <a:moveTo>
                    <a:pt x="0" y="198120"/>
                  </a:moveTo>
                  <a:lnTo>
                    <a:pt x="0" y="0"/>
                  </a:lnTo>
                </a:path>
              </a:pathLst>
            </a:custGeom>
            <a:ln w="50292">
              <a:solidFill>
                <a:srgbClr val="000000"/>
              </a:solidFill>
            </a:ln>
          </p:spPr>
          <p:txBody>
            <a:bodyPr wrap="square" lIns="0" tIns="0" rIns="0" bIns="0" rtlCol="0"/>
            <a:lstStyle/>
            <a:p>
              <a:endParaRPr/>
            </a:p>
          </p:txBody>
        </p:sp>
        <p:sp>
          <p:nvSpPr>
            <p:cNvPr id="136" name="object 136"/>
            <p:cNvSpPr/>
            <p:nvPr/>
          </p:nvSpPr>
          <p:spPr>
            <a:xfrm>
              <a:off x="3045713" y="3536442"/>
              <a:ext cx="247015" cy="127000"/>
            </a:xfrm>
            <a:custGeom>
              <a:avLst/>
              <a:gdLst/>
              <a:ahLst/>
              <a:cxnLst/>
              <a:rect l="l" t="t" r="r" b="b"/>
              <a:pathLst>
                <a:path w="247014" h="127000">
                  <a:moveTo>
                    <a:pt x="0" y="0"/>
                  </a:moveTo>
                  <a:lnTo>
                    <a:pt x="246888" y="126492"/>
                  </a:lnTo>
                </a:path>
              </a:pathLst>
            </a:custGeom>
            <a:ln w="50291">
              <a:solidFill>
                <a:srgbClr val="000000"/>
              </a:solidFill>
            </a:ln>
          </p:spPr>
          <p:txBody>
            <a:bodyPr wrap="square" lIns="0" tIns="0" rIns="0" bIns="0" rtlCol="0"/>
            <a:lstStyle/>
            <a:p>
              <a:endParaRPr/>
            </a:p>
          </p:txBody>
        </p:sp>
        <p:sp>
          <p:nvSpPr>
            <p:cNvPr id="137" name="object 137"/>
            <p:cNvSpPr/>
            <p:nvPr/>
          </p:nvSpPr>
          <p:spPr>
            <a:xfrm>
              <a:off x="1794510" y="3544062"/>
              <a:ext cx="216535" cy="123825"/>
            </a:xfrm>
            <a:custGeom>
              <a:avLst/>
              <a:gdLst/>
              <a:ahLst/>
              <a:cxnLst/>
              <a:rect l="l" t="t" r="r" b="b"/>
              <a:pathLst>
                <a:path w="216535" h="123825">
                  <a:moveTo>
                    <a:pt x="216407" y="0"/>
                  </a:moveTo>
                  <a:lnTo>
                    <a:pt x="0" y="123444"/>
                  </a:lnTo>
                </a:path>
              </a:pathLst>
            </a:custGeom>
            <a:ln w="50291">
              <a:solidFill>
                <a:srgbClr val="000000"/>
              </a:solidFill>
            </a:ln>
          </p:spPr>
          <p:txBody>
            <a:bodyPr wrap="square" lIns="0" tIns="0" rIns="0" bIns="0" rtlCol="0"/>
            <a:lstStyle/>
            <a:p>
              <a:endParaRPr/>
            </a:p>
          </p:txBody>
        </p:sp>
        <p:sp>
          <p:nvSpPr>
            <p:cNvPr id="138" name="object 138"/>
            <p:cNvSpPr/>
            <p:nvPr/>
          </p:nvSpPr>
          <p:spPr>
            <a:xfrm>
              <a:off x="1806702" y="3662934"/>
              <a:ext cx="0" cy="201295"/>
            </a:xfrm>
            <a:custGeom>
              <a:avLst/>
              <a:gdLst/>
              <a:ahLst/>
              <a:cxnLst/>
              <a:rect l="l" t="t" r="r" b="b"/>
              <a:pathLst>
                <a:path h="201295">
                  <a:moveTo>
                    <a:pt x="0" y="201168"/>
                  </a:moveTo>
                  <a:lnTo>
                    <a:pt x="0" y="0"/>
                  </a:lnTo>
                </a:path>
              </a:pathLst>
            </a:custGeom>
            <a:ln w="50292">
              <a:solidFill>
                <a:srgbClr val="000000"/>
              </a:solidFill>
            </a:ln>
          </p:spPr>
          <p:txBody>
            <a:bodyPr wrap="square" lIns="0" tIns="0" rIns="0" bIns="0" rtlCol="0"/>
            <a:lstStyle/>
            <a:p>
              <a:endParaRPr/>
            </a:p>
          </p:txBody>
        </p:sp>
        <p:sp>
          <p:nvSpPr>
            <p:cNvPr id="139" name="object 139"/>
            <p:cNvSpPr/>
            <p:nvPr/>
          </p:nvSpPr>
          <p:spPr>
            <a:xfrm>
              <a:off x="3280410" y="3655314"/>
              <a:ext cx="0" cy="368935"/>
            </a:xfrm>
            <a:custGeom>
              <a:avLst/>
              <a:gdLst/>
              <a:ahLst/>
              <a:cxnLst/>
              <a:rect l="l" t="t" r="r" b="b"/>
              <a:pathLst>
                <a:path h="368935">
                  <a:moveTo>
                    <a:pt x="0" y="368807"/>
                  </a:moveTo>
                  <a:lnTo>
                    <a:pt x="0" y="0"/>
                  </a:lnTo>
                </a:path>
              </a:pathLst>
            </a:custGeom>
            <a:ln w="50292">
              <a:solidFill>
                <a:srgbClr val="000000"/>
              </a:solidFill>
            </a:ln>
          </p:spPr>
          <p:txBody>
            <a:bodyPr wrap="square" lIns="0" tIns="0" rIns="0" bIns="0" rtlCol="0"/>
            <a:lstStyle/>
            <a:p>
              <a:endParaRPr/>
            </a:p>
          </p:txBody>
        </p:sp>
      </p:grpSp>
      <p:sp>
        <p:nvSpPr>
          <p:cNvPr id="140" name="object 140"/>
          <p:cNvSpPr txBox="1"/>
          <p:nvPr/>
        </p:nvSpPr>
        <p:spPr>
          <a:xfrm>
            <a:off x="3051175" y="3241930"/>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A</a:t>
            </a:r>
            <a:endParaRPr sz="1800">
              <a:latin typeface="Arial"/>
              <a:cs typeface="Arial"/>
            </a:endParaRPr>
          </a:p>
        </p:txBody>
      </p:sp>
      <p:sp>
        <p:nvSpPr>
          <p:cNvPr id="141" name="object 141"/>
          <p:cNvSpPr txBox="1"/>
          <p:nvPr/>
        </p:nvSpPr>
        <p:spPr>
          <a:xfrm>
            <a:off x="1746326" y="3238729"/>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B</a:t>
            </a:r>
            <a:endParaRPr sz="1800">
              <a:latin typeface="Arial"/>
              <a:cs typeface="Arial"/>
            </a:endParaRPr>
          </a:p>
        </p:txBody>
      </p:sp>
      <p:sp>
        <p:nvSpPr>
          <p:cNvPr id="142" name="object 142"/>
          <p:cNvSpPr txBox="1"/>
          <p:nvPr/>
        </p:nvSpPr>
        <p:spPr>
          <a:xfrm>
            <a:off x="2122601" y="2548129"/>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C</a:t>
            </a:r>
            <a:endParaRPr sz="1800">
              <a:latin typeface="Arial"/>
              <a:cs typeface="Arial"/>
            </a:endParaRPr>
          </a:p>
        </p:txBody>
      </p:sp>
      <p:grpSp>
        <p:nvGrpSpPr>
          <p:cNvPr id="143" name="object 143"/>
          <p:cNvGrpSpPr/>
          <p:nvPr/>
        </p:nvGrpSpPr>
        <p:grpSpPr>
          <a:xfrm>
            <a:off x="4390644" y="2569464"/>
            <a:ext cx="3203575" cy="1485900"/>
            <a:chOff x="4390644" y="2569464"/>
            <a:chExt cx="3203575" cy="1485900"/>
          </a:xfrm>
        </p:grpSpPr>
        <p:sp>
          <p:nvSpPr>
            <p:cNvPr id="144" name="object 144"/>
            <p:cNvSpPr/>
            <p:nvPr/>
          </p:nvSpPr>
          <p:spPr>
            <a:xfrm>
              <a:off x="7488173" y="3303270"/>
              <a:ext cx="45720" cy="66040"/>
            </a:xfrm>
            <a:custGeom>
              <a:avLst/>
              <a:gdLst/>
              <a:ahLst/>
              <a:cxnLst/>
              <a:rect l="l" t="t" r="r" b="b"/>
              <a:pathLst>
                <a:path w="45720" h="66039">
                  <a:moveTo>
                    <a:pt x="45720" y="65532"/>
                  </a:moveTo>
                  <a:lnTo>
                    <a:pt x="0" y="0"/>
                  </a:lnTo>
                </a:path>
              </a:pathLst>
            </a:custGeom>
            <a:ln w="25908">
              <a:solidFill>
                <a:srgbClr val="000000"/>
              </a:solidFill>
            </a:ln>
          </p:spPr>
          <p:txBody>
            <a:bodyPr wrap="square" lIns="0" tIns="0" rIns="0" bIns="0" rtlCol="0"/>
            <a:lstStyle/>
            <a:p>
              <a:endParaRPr/>
            </a:p>
          </p:txBody>
        </p:sp>
        <p:sp>
          <p:nvSpPr>
            <p:cNvPr id="145" name="object 145"/>
            <p:cNvSpPr/>
            <p:nvPr/>
          </p:nvSpPr>
          <p:spPr>
            <a:xfrm>
              <a:off x="7384542" y="3303270"/>
              <a:ext cx="104139" cy="9525"/>
            </a:xfrm>
            <a:custGeom>
              <a:avLst/>
              <a:gdLst/>
              <a:ahLst/>
              <a:cxnLst/>
              <a:rect l="l" t="t" r="r" b="b"/>
              <a:pathLst>
                <a:path w="104140" h="9525">
                  <a:moveTo>
                    <a:pt x="103631" y="0"/>
                  </a:moveTo>
                  <a:lnTo>
                    <a:pt x="0" y="9144"/>
                  </a:lnTo>
                </a:path>
              </a:pathLst>
            </a:custGeom>
            <a:ln w="25908">
              <a:solidFill>
                <a:srgbClr val="000000"/>
              </a:solidFill>
            </a:ln>
          </p:spPr>
          <p:txBody>
            <a:bodyPr wrap="square" lIns="0" tIns="0" rIns="0" bIns="0" rtlCol="0"/>
            <a:lstStyle/>
            <a:p>
              <a:endParaRPr/>
            </a:p>
          </p:txBody>
        </p:sp>
        <p:sp>
          <p:nvSpPr>
            <p:cNvPr id="146" name="object 146"/>
            <p:cNvSpPr/>
            <p:nvPr/>
          </p:nvSpPr>
          <p:spPr>
            <a:xfrm>
              <a:off x="7384542" y="3196590"/>
              <a:ext cx="132715" cy="116205"/>
            </a:xfrm>
            <a:custGeom>
              <a:avLst/>
              <a:gdLst/>
              <a:ahLst/>
              <a:cxnLst/>
              <a:rect l="l" t="t" r="r" b="b"/>
              <a:pathLst>
                <a:path w="132715" h="116204">
                  <a:moveTo>
                    <a:pt x="0" y="115824"/>
                  </a:moveTo>
                  <a:lnTo>
                    <a:pt x="132588" y="0"/>
                  </a:lnTo>
                </a:path>
              </a:pathLst>
            </a:custGeom>
            <a:ln w="25908">
              <a:solidFill>
                <a:srgbClr val="000000"/>
              </a:solidFill>
            </a:ln>
          </p:spPr>
          <p:txBody>
            <a:bodyPr wrap="square" lIns="0" tIns="0" rIns="0" bIns="0" rtlCol="0"/>
            <a:lstStyle/>
            <a:p>
              <a:endParaRPr/>
            </a:p>
          </p:txBody>
        </p:sp>
        <p:sp>
          <p:nvSpPr>
            <p:cNvPr id="147" name="object 147"/>
            <p:cNvSpPr/>
            <p:nvPr/>
          </p:nvSpPr>
          <p:spPr>
            <a:xfrm>
              <a:off x="7338822" y="3196590"/>
              <a:ext cx="178435" cy="47625"/>
            </a:xfrm>
            <a:custGeom>
              <a:avLst/>
              <a:gdLst/>
              <a:ahLst/>
              <a:cxnLst/>
              <a:rect l="l" t="t" r="r" b="b"/>
              <a:pathLst>
                <a:path w="178434" h="47625">
                  <a:moveTo>
                    <a:pt x="178307" y="0"/>
                  </a:moveTo>
                  <a:lnTo>
                    <a:pt x="0" y="47244"/>
                  </a:lnTo>
                </a:path>
              </a:pathLst>
            </a:custGeom>
            <a:ln w="25907">
              <a:solidFill>
                <a:srgbClr val="000000"/>
              </a:solidFill>
            </a:ln>
          </p:spPr>
          <p:txBody>
            <a:bodyPr wrap="square" lIns="0" tIns="0" rIns="0" bIns="0" rtlCol="0"/>
            <a:lstStyle/>
            <a:p>
              <a:endParaRPr/>
            </a:p>
          </p:txBody>
        </p:sp>
        <p:sp>
          <p:nvSpPr>
            <p:cNvPr id="148" name="object 148"/>
            <p:cNvSpPr/>
            <p:nvPr/>
          </p:nvSpPr>
          <p:spPr>
            <a:xfrm>
              <a:off x="7338822" y="3126486"/>
              <a:ext cx="131445" cy="117475"/>
            </a:xfrm>
            <a:custGeom>
              <a:avLst/>
              <a:gdLst/>
              <a:ahLst/>
              <a:cxnLst/>
              <a:rect l="l" t="t" r="r" b="b"/>
              <a:pathLst>
                <a:path w="131445" h="117475">
                  <a:moveTo>
                    <a:pt x="0" y="117348"/>
                  </a:moveTo>
                  <a:lnTo>
                    <a:pt x="131064" y="0"/>
                  </a:lnTo>
                </a:path>
              </a:pathLst>
            </a:custGeom>
            <a:ln w="25908">
              <a:solidFill>
                <a:srgbClr val="000000"/>
              </a:solidFill>
            </a:ln>
          </p:spPr>
          <p:txBody>
            <a:bodyPr wrap="square" lIns="0" tIns="0" rIns="0" bIns="0" rtlCol="0"/>
            <a:lstStyle/>
            <a:p>
              <a:endParaRPr/>
            </a:p>
          </p:txBody>
        </p:sp>
        <p:sp>
          <p:nvSpPr>
            <p:cNvPr id="149" name="object 149"/>
            <p:cNvSpPr/>
            <p:nvPr/>
          </p:nvSpPr>
          <p:spPr>
            <a:xfrm>
              <a:off x="7291577" y="3126486"/>
              <a:ext cx="178435" cy="47625"/>
            </a:xfrm>
            <a:custGeom>
              <a:avLst/>
              <a:gdLst/>
              <a:ahLst/>
              <a:cxnLst/>
              <a:rect l="l" t="t" r="r" b="b"/>
              <a:pathLst>
                <a:path w="178434" h="47625">
                  <a:moveTo>
                    <a:pt x="178307" y="0"/>
                  </a:moveTo>
                  <a:lnTo>
                    <a:pt x="0" y="47244"/>
                  </a:lnTo>
                </a:path>
              </a:pathLst>
            </a:custGeom>
            <a:ln w="25907">
              <a:solidFill>
                <a:srgbClr val="000000"/>
              </a:solidFill>
            </a:ln>
          </p:spPr>
          <p:txBody>
            <a:bodyPr wrap="square" lIns="0" tIns="0" rIns="0" bIns="0" rtlCol="0"/>
            <a:lstStyle/>
            <a:p>
              <a:endParaRPr/>
            </a:p>
          </p:txBody>
        </p:sp>
        <p:sp>
          <p:nvSpPr>
            <p:cNvPr id="150" name="object 150"/>
            <p:cNvSpPr/>
            <p:nvPr/>
          </p:nvSpPr>
          <p:spPr>
            <a:xfrm>
              <a:off x="7276338" y="2996946"/>
              <a:ext cx="45720" cy="68580"/>
            </a:xfrm>
            <a:custGeom>
              <a:avLst/>
              <a:gdLst/>
              <a:ahLst/>
              <a:cxnLst/>
              <a:rect l="l" t="t" r="r" b="b"/>
              <a:pathLst>
                <a:path w="45720" h="68580">
                  <a:moveTo>
                    <a:pt x="0" y="0"/>
                  </a:moveTo>
                  <a:lnTo>
                    <a:pt x="45720" y="68580"/>
                  </a:lnTo>
                </a:path>
              </a:pathLst>
            </a:custGeom>
            <a:ln w="25908">
              <a:solidFill>
                <a:srgbClr val="000000"/>
              </a:solidFill>
            </a:ln>
          </p:spPr>
          <p:txBody>
            <a:bodyPr wrap="square" lIns="0" tIns="0" rIns="0" bIns="0" rtlCol="0"/>
            <a:lstStyle/>
            <a:p>
              <a:endParaRPr/>
            </a:p>
          </p:txBody>
        </p:sp>
        <p:sp>
          <p:nvSpPr>
            <p:cNvPr id="151" name="object 151"/>
            <p:cNvSpPr/>
            <p:nvPr/>
          </p:nvSpPr>
          <p:spPr>
            <a:xfrm>
              <a:off x="7322058" y="3057906"/>
              <a:ext cx="102235" cy="7620"/>
            </a:xfrm>
            <a:custGeom>
              <a:avLst/>
              <a:gdLst/>
              <a:ahLst/>
              <a:cxnLst/>
              <a:rect l="l" t="t" r="r" b="b"/>
              <a:pathLst>
                <a:path w="102234" h="7619">
                  <a:moveTo>
                    <a:pt x="0" y="7620"/>
                  </a:moveTo>
                  <a:lnTo>
                    <a:pt x="102107" y="0"/>
                  </a:lnTo>
                </a:path>
              </a:pathLst>
            </a:custGeom>
            <a:ln w="25908">
              <a:solidFill>
                <a:srgbClr val="000000"/>
              </a:solidFill>
            </a:ln>
          </p:spPr>
          <p:txBody>
            <a:bodyPr wrap="square" lIns="0" tIns="0" rIns="0" bIns="0" rtlCol="0"/>
            <a:lstStyle/>
            <a:p>
              <a:endParaRPr/>
            </a:p>
          </p:txBody>
        </p:sp>
        <p:sp>
          <p:nvSpPr>
            <p:cNvPr id="152" name="object 152"/>
            <p:cNvSpPr/>
            <p:nvPr/>
          </p:nvSpPr>
          <p:spPr>
            <a:xfrm>
              <a:off x="7291577" y="3057906"/>
              <a:ext cx="132715" cy="116205"/>
            </a:xfrm>
            <a:custGeom>
              <a:avLst/>
              <a:gdLst/>
              <a:ahLst/>
              <a:cxnLst/>
              <a:rect l="l" t="t" r="r" b="b"/>
              <a:pathLst>
                <a:path w="132715" h="116205">
                  <a:moveTo>
                    <a:pt x="132588" y="0"/>
                  </a:moveTo>
                  <a:lnTo>
                    <a:pt x="0" y="115823"/>
                  </a:lnTo>
                </a:path>
              </a:pathLst>
            </a:custGeom>
            <a:ln w="25908">
              <a:solidFill>
                <a:srgbClr val="000000"/>
              </a:solidFill>
            </a:ln>
          </p:spPr>
          <p:txBody>
            <a:bodyPr wrap="square" lIns="0" tIns="0" rIns="0" bIns="0" rtlCol="0"/>
            <a:lstStyle/>
            <a:p>
              <a:endParaRPr/>
            </a:p>
          </p:txBody>
        </p:sp>
        <p:sp>
          <p:nvSpPr>
            <p:cNvPr id="153" name="object 153"/>
            <p:cNvSpPr/>
            <p:nvPr/>
          </p:nvSpPr>
          <p:spPr>
            <a:xfrm>
              <a:off x="7230617" y="2926842"/>
              <a:ext cx="44450" cy="67310"/>
            </a:xfrm>
            <a:custGeom>
              <a:avLst/>
              <a:gdLst/>
              <a:ahLst/>
              <a:cxnLst/>
              <a:rect l="l" t="t" r="r" b="b"/>
              <a:pathLst>
                <a:path w="44450" h="67310">
                  <a:moveTo>
                    <a:pt x="44196" y="67055"/>
                  </a:moveTo>
                  <a:lnTo>
                    <a:pt x="0" y="0"/>
                  </a:lnTo>
                </a:path>
              </a:pathLst>
            </a:custGeom>
            <a:ln w="25908">
              <a:solidFill>
                <a:srgbClr val="000000"/>
              </a:solidFill>
            </a:ln>
          </p:spPr>
          <p:txBody>
            <a:bodyPr wrap="square" lIns="0" tIns="0" rIns="0" bIns="0" rtlCol="0"/>
            <a:lstStyle/>
            <a:p>
              <a:endParaRPr/>
            </a:p>
          </p:txBody>
        </p:sp>
        <p:sp>
          <p:nvSpPr>
            <p:cNvPr id="154" name="object 154"/>
            <p:cNvSpPr/>
            <p:nvPr/>
          </p:nvSpPr>
          <p:spPr>
            <a:xfrm>
              <a:off x="7533894" y="3377946"/>
              <a:ext cx="45720" cy="62865"/>
            </a:xfrm>
            <a:custGeom>
              <a:avLst/>
              <a:gdLst/>
              <a:ahLst/>
              <a:cxnLst/>
              <a:rect l="l" t="t" r="r" b="b"/>
              <a:pathLst>
                <a:path w="45720" h="62864">
                  <a:moveTo>
                    <a:pt x="45720" y="62484"/>
                  </a:moveTo>
                  <a:lnTo>
                    <a:pt x="0" y="0"/>
                  </a:lnTo>
                </a:path>
              </a:pathLst>
            </a:custGeom>
            <a:ln w="25908">
              <a:solidFill>
                <a:srgbClr val="000000"/>
              </a:solidFill>
            </a:ln>
          </p:spPr>
          <p:txBody>
            <a:bodyPr wrap="square" lIns="0" tIns="0" rIns="0" bIns="0" rtlCol="0"/>
            <a:lstStyle/>
            <a:p>
              <a:endParaRPr/>
            </a:p>
          </p:txBody>
        </p:sp>
        <p:sp>
          <p:nvSpPr>
            <p:cNvPr id="155" name="object 155"/>
            <p:cNvSpPr/>
            <p:nvPr/>
          </p:nvSpPr>
          <p:spPr>
            <a:xfrm>
              <a:off x="7142226" y="2987802"/>
              <a:ext cx="45720" cy="70485"/>
            </a:xfrm>
            <a:custGeom>
              <a:avLst/>
              <a:gdLst/>
              <a:ahLst/>
              <a:cxnLst/>
              <a:rect l="l" t="t" r="r" b="b"/>
              <a:pathLst>
                <a:path w="45720" h="70485">
                  <a:moveTo>
                    <a:pt x="45720" y="0"/>
                  </a:moveTo>
                  <a:lnTo>
                    <a:pt x="0" y="70104"/>
                  </a:lnTo>
                </a:path>
              </a:pathLst>
            </a:custGeom>
            <a:ln w="25908">
              <a:solidFill>
                <a:srgbClr val="000000"/>
              </a:solidFill>
            </a:ln>
          </p:spPr>
          <p:txBody>
            <a:bodyPr wrap="square" lIns="0" tIns="0" rIns="0" bIns="0" rtlCol="0"/>
            <a:lstStyle/>
            <a:p>
              <a:endParaRPr/>
            </a:p>
          </p:txBody>
        </p:sp>
        <p:sp>
          <p:nvSpPr>
            <p:cNvPr id="156" name="object 156"/>
            <p:cNvSpPr/>
            <p:nvPr/>
          </p:nvSpPr>
          <p:spPr>
            <a:xfrm>
              <a:off x="7142226" y="3057906"/>
              <a:ext cx="62865" cy="73660"/>
            </a:xfrm>
            <a:custGeom>
              <a:avLst/>
              <a:gdLst/>
              <a:ahLst/>
              <a:cxnLst/>
              <a:rect l="l" t="t" r="r" b="b"/>
              <a:pathLst>
                <a:path w="62865" h="73660">
                  <a:moveTo>
                    <a:pt x="0" y="0"/>
                  </a:moveTo>
                  <a:lnTo>
                    <a:pt x="62484" y="73152"/>
                  </a:lnTo>
                </a:path>
              </a:pathLst>
            </a:custGeom>
            <a:ln w="25908">
              <a:solidFill>
                <a:srgbClr val="000000"/>
              </a:solidFill>
            </a:ln>
          </p:spPr>
          <p:txBody>
            <a:bodyPr wrap="square" lIns="0" tIns="0" rIns="0" bIns="0" rtlCol="0"/>
            <a:lstStyle/>
            <a:p>
              <a:endParaRPr/>
            </a:p>
          </p:txBody>
        </p:sp>
        <p:sp>
          <p:nvSpPr>
            <p:cNvPr id="157" name="object 157"/>
            <p:cNvSpPr/>
            <p:nvPr/>
          </p:nvSpPr>
          <p:spPr>
            <a:xfrm>
              <a:off x="7018782" y="3091434"/>
              <a:ext cx="186055" cy="40005"/>
            </a:xfrm>
            <a:custGeom>
              <a:avLst/>
              <a:gdLst/>
              <a:ahLst/>
              <a:cxnLst/>
              <a:rect l="l" t="t" r="r" b="b"/>
              <a:pathLst>
                <a:path w="186054" h="40005">
                  <a:moveTo>
                    <a:pt x="185927" y="39624"/>
                  </a:moveTo>
                  <a:lnTo>
                    <a:pt x="0" y="0"/>
                  </a:lnTo>
                </a:path>
              </a:pathLst>
            </a:custGeom>
            <a:ln w="25908">
              <a:solidFill>
                <a:srgbClr val="000000"/>
              </a:solidFill>
            </a:ln>
          </p:spPr>
          <p:txBody>
            <a:bodyPr wrap="square" lIns="0" tIns="0" rIns="0" bIns="0" rtlCol="0"/>
            <a:lstStyle/>
            <a:p>
              <a:endParaRPr/>
            </a:p>
          </p:txBody>
        </p:sp>
        <p:sp>
          <p:nvSpPr>
            <p:cNvPr id="158" name="object 158"/>
            <p:cNvSpPr/>
            <p:nvPr/>
          </p:nvSpPr>
          <p:spPr>
            <a:xfrm>
              <a:off x="7018782" y="3091434"/>
              <a:ext cx="143510" cy="109855"/>
            </a:xfrm>
            <a:custGeom>
              <a:avLst/>
              <a:gdLst/>
              <a:ahLst/>
              <a:cxnLst/>
              <a:rect l="l" t="t" r="r" b="b"/>
              <a:pathLst>
                <a:path w="143509" h="109855">
                  <a:moveTo>
                    <a:pt x="0" y="0"/>
                  </a:moveTo>
                  <a:lnTo>
                    <a:pt x="143256" y="109728"/>
                  </a:lnTo>
                </a:path>
              </a:pathLst>
            </a:custGeom>
            <a:ln w="25908">
              <a:solidFill>
                <a:srgbClr val="000000"/>
              </a:solidFill>
            </a:ln>
          </p:spPr>
          <p:txBody>
            <a:bodyPr wrap="square" lIns="0" tIns="0" rIns="0" bIns="0" rtlCol="0"/>
            <a:lstStyle/>
            <a:p>
              <a:endParaRPr/>
            </a:p>
          </p:txBody>
        </p:sp>
        <p:sp>
          <p:nvSpPr>
            <p:cNvPr id="159" name="object 159"/>
            <p:cNvSpPr/>
            <p:nvPr/>
          </p:nvSpPr>
          <p:spPr>
            <a:xfrm>
              <a:off x="6976110" y="3160014"/>
              <a:ext cx="186055" cy="41275"/>
            </a:xfrm>
            <a:custGeom>
              <a:avLst/>
              <a:gdLst/>
              <a:ahLst/>
              <a:cxnLst/>
              <a:rect l="l" t="t" r="r" b="b"/>
              <a:pathLst>
                <a:path w="186054" h="41275">
                  <a:moveTo>
                    <a:pt x="185927" y="41148"/>
                  </a:moveTo>
                  <a:lnTo>
                    <a:pt x="0" y="0"/>
                  </a:lnTo>
                </a:path>
              </a:pathLst>
            </a:custGeom>
            <a:ln w="25908">
              <a:solidFill>
                <a:srgbClr val="000000"/>
              </a:solidFill>
            </a:ln>
          </p:spPr>
          <p:txBody>
            <a:bodyPr wrap="square" lIns="0" tIns="0" rIns="0" bIns="0" rtlCol="0"/>
            <a:lstStyle/>
            <a:p>
              <a:endParaRPr/>
            </a:p>
          </p:txBody>
        </p:sp>
        <p:sp>
          <p:nvSpPr>
            <p:cNvPr id="160" name="object 160"/>
            <p:cNvSpPr/>
            <p:nvPr/>
          </p:nvSpPr>
          <p:spPr>
            <a:xfrm>
              <a:off x="6976110" y="3160014"/>
              <a:ext cx="142240" cy="109855"/>
            </a:xfrm>
            <a:custGeom>
              <a:avLst/>
              <a:gdLst/>
              <a:ahLst/>
              <a:cxnLst/>
              <a:rect l="l" t="t" r="r" b="b"/>
              <a:pathLst>
                <a:path w="142240" h="109854">
                  <a:moveTo>
                    <a:pt x="0" y="0"/>
                  </a:moveTo>
                  <a:lnTo>
                    <a:pt x="141732" y="109728"/>
                  </a:lnTo>
                </a:path>
              </a:pathLst>
            </a:custGeom>
            <a:ln w="25908">
              <a:solidFill>
                <a:srgbClr val="000000"/>
              </a:solidFill>
            </a:ln>
          </p:spPr>
          <p:txBody>
            <a:bodyPr wrap="square" lIns="0" tIns="0" rIns="0" bIns="0" rtlCol="0"/>
            <a:lstStyle/>
            <a:p>
              <a:endParaRPr/>
            </a:p>
          </p:txBody>
        </p:sp>
        <p:sp>
          <p:nvSpPr>
            <p:cNvPr id="161" name="object 161"/>
            <p:cNvSpPr/>
            <p:nvPr/>
          </p:nvSpPr>
          <p:spPr>
            <a:xfrm>
              <a:off x="6951726" y="3303270"/>
              <a:ext cx="44450" cy="70485"/>
            </a:xfrm>
            <a:custGeom>
              <a:avLst/>
              <a:gdLst/>
              <a:ahLst/>
              <a:cxnLst/>
              <a:rect l="l" t="t" r="r" b="b"/>
              <a:pathLst>
                <a:path w="44450" h="70485">
                  <a:moveTo>
                    <a:pt x="0" y="70103"/>
                  </a:moveTo>
                  <a:lnTo>
                    <a:pt x="44196" y="0"/>
                  </a:lnTo>
                </a:path>
              </a:pathLst>
            </a:custGeom>
            <a:ln w="25908">
              <a:solidFill>
                <a:srgbClr val="000000"/>
              </a:solidFill>
            </a:ln>
          </p:spPr>
          <p:txBody>
            <a:bodyPr wrap="square" lIns="0" tIns="0" rIns="0" bIns="0" rtlCol="0"/>
            <a:lstStyle/>
            <a:p>
              <a:endParaRPr/>
            </a:p>
          </p:txBody>
        </p:sp>
        <p:sp>
          <p:nvSpPr>
            <p:cNvPr id="162" name="object 162"/>
            <p:cNvSpPr/>
            <p:nvPr/>
          </p:nvSpPr>
          <p:spPr>
            <a:xfrm>
              <a:off x="6936486" y="3231642"/>
              <a:ext cx="59690" cy="71755"/>
            </a:xfrm>
            <a:custGeom>
              <a:avLst/>
              <a:gdLst/>
              <a:ahLst/>
              <a:cxnLst/>
              <a:rect l="l" t="t" r="r" b="b"/>
              <a:pathLst>
                <a:path w="59690" h="71754">
                  <a:moveTo>
                    <a:pt x="59435" y="71627"/>
                  </a:moveTo>
                  <a:lnTo>
                    <a:pt x="0" y="0"/>
                  </a:lnTo>
                </a:path>
              </a:pathLst>
            </a:custGeom>
            <a:ln w="25908">
              <a:solidFill>
                <a:srgbClr val="000000"/>
              </a:solidFill>
            </a:ln>
          </p:spPr>
          <p:txBody>
            <a:bodyPr wrap="square" lIns="0" tIns="0" rIns="0" bIns="0" rtlCol="0"/>
            <a:lstStyle/>
            <a:p>
              <a:endParaRPr/>
            </a:p>
          </p:txBody>
        </p:sp>
        <p:sp>
          <p:nvSpPr>
            <p:cNvPr id="163" name="object 163"/>
            <p:cNvSpPr/>
            <p:nvPr/>
          </p:nvSpPr>
          <p:spPr>
            <a:xfrm>
              <a:off x="6936486" y="3231642"/>
              <a:ext cx="181610" cy="38100"/>
            </a:xfrm>
            <a:custGeom>
              <a:avLst/>
              <a:gdLst/>
              <a:ahLst/>
              <a:cxnLst/>
              <a:rect l="l" t="t" r="r" b="b"/>
              <a:pathLst>
                <a:path w="181609" h="38100">
                  <a:moveTo>
                    <a:pt x="0" y="0"/>
                  </a:moveTo>
                  <a:lnTo>
                    <a:pt x="181356" y="38100"/>
                  </a:lnTo>
                </a:path>
              </a:pathLst>
            </a:custGeom>
            <a:ln w="25908">
              <a:solidFill>
                <a:srgbClr val="000000"/>
              </a:solidFill>
            </a:ln>
          </p:spPr>
          <p:txBody>
            <a:bodyPr wrap="square" lIns="0" tIns="0" rIns="0" bIns="0" rtlCol="0"/>
            <a:lstStyle/>
            <a:p>
              <a:endParaRPr/>
            </a:p>
          </p:txBody>
        </p:sp>
        <p:sp>
          <p:nvSpPr>
            <p:cNvPr id="164" name="object 164"/>
            <p:cNvSpPr/>
            <p:nvPr/>
          </p:nvSpPr>
          <p:spPr>
            <a:xfrm>
              <a:off x="7184898" y="2929890"/>
              <a:ext cx="43180" cy="67310"/>
            </a:xfrm>
            <a:custGeom>
              <a:avLst/>
              <a:gdLst/>
              <a:ahLst/>
              <a:cxnLst/>
              <a:rect l="l" t="t" r="r" b="b"/>
              <a:pathLst>
                <a:path w="43179" h="67310">
                  <a:moveTo>
                    <a:pt x="42672" y="0"/>
                  </a:moveTo>
                  <a:lnTo>
                    <a:pt x="0" y="67056"/>
                  </a:lnTo>
                </a:path>
              </a:pathLst>
            </a:custGeom>
            <a:ln w="25908">
              <a:solidFill>
                <a:srgbClr val="000000"/>
              </a:solidFill>
            </a:ln>
          </p:spPr>
          <p:txBody>
            <a:bodyPr wrap="square" lIns="0" tIns="0" rIns="0" bIns="0" rtlCol="0"/>
            <a:lstStyle/>
            <a:p>
              <a:endParaRPr/>
            </a:p>
          </p:txBody>
        </p:sp>
        <p:sp>
          <p:nvSpPr>
            <p:cNvPr id="165" name="object 165"/>
            <p:cNvSpPr/>
            <p:nvPr/>
          </p:nvSpPr>
          <p:spPr>
            <a:xfrm>
              <a:off x="6924294" y="3361182"/>
              <a:ext cx="35560" cy="70485"/>
            </a:xfrm>
            <a:custGeom>
              <a:avLst/>
              <a:gdLst/>
              <a:ahLst/>
              <a:cxnLst/>
              <a:rect l="l" t="t" r="r" b="b"/>
              <a:pathLst>
                <a:path w="35559" h="70485">
                  <a:moveTo>
                    <a:pt x="35051" y="0"/>
                  </a:moveTo>
                  <a:lnTo>
                    <a:pt x="0" y="70104"/>
                  </a:lnTo>
                </a:path>
              </a:pathLst>
            </a:custGeom>
            <a:ln w="25907">
              <a:solidFill>
                <a:srgbClr val="000000"/>
              </a:solidFill>
            </a:ln>
          </p:spPr>
          <p:txBody>
            <a:bodyPr wrap="square" lIns="0" tIns="0" rIns="0" bIns="0" rtlCol="0"/>
            <a:lstStyle/>
            <a:p>
              <a:endParaRPr/>
            </a:p>
          </p:txBody>
        </p:sp>
        <p:sp>
          <p:nvSpPr>
            <p:cNvPr id="166" name="object 166"/>
            <p:cNvSpPr/>
            <p:nvPr/>
          </p:nvSpPr>
          <p:spPr>
            <a:xfrm>
              <a:off x="7003542" y="3426714"/>
              <a:ext cx="91440" cy="1905"/>
            </a:xfrm>
            <a:custGeom>
              <a:avLst/>
              <a:gdLst/>
              <a:ahLst/>
              <a:cxnLst/>
              <a:rect l="l" t="t" r="r" b="b"/>
              <a:pathLst>
                <a:path w="91440" h="1904">
                  <a:moveTo>
                    <a:pt x="0" y="0"/>
                  </a:moveTo>
                  <a:lnTo>
                    <a:pt x="91440" y="1524"/>
                  </a:lnTo>
                </a:path>
              </a:pathLst>
            </a:custGeom>
            <a:ln w="25908">
              <a:solidFill>
                <a:srgbClr val="000000"/>
              </a:solidFill>
            </a:ln>
          </p:spPr>
          <p:txBody>
            <a:bodyPr wrap="square" lIns="0" tIns="0" rIns="0" bIns="0" rtlCol="0"/>
            <a:lstStyle/>
            <a:p>
              <a:endParaRPr/>
            </a:p>
          </p:txBody>
        </p:sp>
        <p:sp>
          <p:nvSpPr>
            <p:cNvPr id="167" name="object 167"/>
            <p:cNvSpPr/>
            <p:nvPr/>
          </p:nvSpPr>
          <p:spPr>
            <a:xfrm>
              <a:off x="7094982" y="3348990"/>
              <a:ext cx="45720" cy="79375"/>
            </a:xfrm>
            <a:custGeom>
              <a:avLst/>
              <a:gdLst/>
              <a:ahLst/>
              <a:cxnLst/>
              <a:rect l="l" t="t" r="r" b="b"/>
              <a:pathLst>
                <a:path w="45720" h="79375">
                  <a:moveTo>
                    <a:pt x="0" y="79248"/>
                  </a:moveTo>
                  <a:lnTo>
                    <a:pt x="45720" y="0"/>
                  </a:lnTo>
                </a:path>
              </a:pathLst>
            </a:custGeom>
            <a:ln w="25908">
              <a:solidFill>
                <a:srgbClr val="000000"/>
              </a:solidFill>
            </a:ln>
          </p:spPr>
          <p:txBody>
            <a:bodyPr wrap="square" lIns="0" tIns="0" rIns="0" bIns="0" rtlCol="0"/>
            <a:lstStyle/>
            <a:p>
              <a:endParaRPr/>
            </a:p>
          </p:txBody>
        </p:sp>
        <p:sp>
          <p:nvSpPr>
            <p:cNvPr id="168" name="object 168"/>
            <p:cNvSpPr/>
            <p:nvPr/>
          </p:nvSpPr>
          <p:spPr>
            <a:xfrm>
              <a:off x="7140701" y="3348990"/>
              <a:ext cx="44450" cy="161925"/>
            </a:xfrm>
            <a:custGeom>
              <a:avLst/>
              <a:gdLst/>
              <a:ahLst/>
              <a:cxnLst/>
              <a:rect l="l" t="t" r="r" b="b"/>
              <a:pathLst>
                <a:path w="44450" h="161925">
                  <a:moveTo>
                    <a:pt x="0" y="0"/>
                  </a:moveTo>
                  <a:lnTo>
                    <a:pt x="44196" y="161544"/>
                  </a:lnTo>
                </a:path>
              </a:pathLst>
            </a:custGeom>
            <a:ln w="25908">
              <a:solidFill>
                <a:srgbClr val="000000"/>
              </a:solidFill>
            </a:ln>
          </p:spPr>
          <p:txBody>
            <a:bodyPr wrap="square" lIns="0" tIns="0" rIns="0" bIns="0" rtlCol="0"/>
            <a:lstStyle/>
            <a:p>
              <a:endParaRPr/>
            </a:p>
          </p:txBody>
        </p:sp>
        <p:sp>
          <p:nvSpPr>
            <p:cNvPr id="169" name="object 169"/>
            <p:cNvSpPr/>
            <p:nvPr/>
          </p:nvSpPr>
          <p:spPr>
            <a:xfrm>
              <a:off x="7184898" y="3350514"/>
              <a:ext cx="47625" cy="160020"/>
            </a:xfrm>
            <a:custGeom>
              <a:avLst/>
              <a:gdLst/>
              <a:ahLst/>
              <a:cxnLst/>
              <a:rect l="l" t="t" r="r" b="b"/>
              <a:pathLst>
                <a:path w="47625" h="160020">
                  <a:moveTo>
                    <a:pt x="0" y="160020"/>
                  </a:moveTo>
                  <a:lnTo>
                    <a:pt x="47244" y="0"/>
                  </a:lnTo>
                </a:path>
              </a:pathLst>
            </a:custGeom>
            <a:ln w="25908">
              <a:solidFill>
                <a:srgbClr val="000000"/>
              </a:solidFill>
            </a:ln>
          </p:spPr>
          <p:txBody>
            <a:bodyPr wrap="square" lIns="0" tIns="0" rIns="0" bIns="0" rtlCol="0"/>
            <a:lstStyle/>
            <a:p>
              <a:endParaRPr/>
            </a:p>
          </p:txBody>
        </p:sp>
        <p:sp>
          <p:nvSpPr>
            <p:cNvPr id="170" name="object 170"/>
            <p:cNvSpPr/>
            <p:nvPr/>
          </p:nvSpPr>
          <p:spPr>
            <a:xfrm>
              <a:off x="7232142" y="3350514"/>
              <a:ext cx="44450" cy="160020"/>
            </a:xfrm>
            <a:custGeom>
              <a:avLst/>
              <a:gdLst/>
              <a:ahLst/>
              <a:cxnLst/>
              <a:rect l="l" t="t" r="r" b="b"/>
              <a:pathLst>
                <a:path w="44450" h="160020">
                  <a:moveTo>
                    <a:pt x="0" y="0"/>
                  </a:moveTo>
                  <a:lnTo>
                    <a:pt x="44196" y="160020"/>
                  </a:lnTo>
                </a:path>
              </a:pathLst>
            </a:custGeom>
            <a:ln w="25908">
              <a:solidFill>
                <a:srgbClr val="000000"/>
              </a:solidFill>
            </a:ln>
          </p:spPr>
          <p:txBody>
            <a:bodyPr wrap="square" lIns="0" tIns="0" rIns="0" bIns="0" rtlCol="0"/>
            <a:lstStyle/>
            <a:p>
              <a:endParaRPr/>
            </a:p>
          </p:txBody>
        </p:sp>
        <p:sp>
          <p:nvSpPr>
            <p:cNvPr id="171" name="object 171"/>
            <p:cNvSpPr/>
            <p:nvPr/>
          </p:nvSpPr>
          <p:spPr>
            <a:xfrm>
              <a:off x="7276338" y="3352038"/>
              <a:ext cx="45720" cy="158750"/>
            </a:xfrm>
            <a:custGeom>
              <a:avLst/>
              <a:gdLst/>
              <a:ahLst/>
              <a:cxnLst/>
              <a:rect l="l" t="t" r="r" b="b"/>
              <a:pathLst>
                <a:path w="45720" h="158750">
                  <a:moveTo>
                    <a:pt x="0" y="158496"/>
                  </a:moveTo>
                  <a:lnTo>
                    <a:pt x="45720" y="0"/>
                  </a:lnTo>
                </a:path>
              </a:pathLst>
            </a:custGeom>
            <a:ln w="25908">
              <a:solidFill>
                <a:srgbClr val="000000"/>
              </a:solidFill>
            </a:ln>
          </p:spPr>
          <p:txBody>
            <a:bodyPr wrap="square" lIns="0" tIns="0" rIns="0" bIns="0" rtlCol="0"/>
            <a:lstStyle/>
            <a:p>
              <a:endParaRPr/>
            </a:p>
          </p:txBody>
        </p:sp>
        <p:sp>
          <p:nvSpPr>
            <p:cNvPr id="172" name="object 172"/>
            <p:cNvSpPr/>
            <p:nvPr/>
          </p:nvSpPr>
          <p:spPr>
            <a:xfrm>
              <a:off x="7411973" y="3435858"/>
              <a:ext cx="90170" cy="1905"/>
            </a:xfrm>
            <a:custGeom>
              <a:avLst/>
              <a:gdLst/>
              <a:ahLst/>
              <a:cxnLst/>
              <a:rect l="l" t="t" r="r" b="b"/>
              <a:pathLst>
                <a:path w="90170" h="1904">
                  <a:moveTo>
                    <a:pt x="89916" y="1524"/>
                  </a:moveTo>
                  <a:lnTo>
                    <a:pt x="0" y="0"/>
                  </a:lnTo>
                </a:path>
              </a:pathLst>
            </a:custGeom>
            <a:ln w="25907">
              <a:solidFill>
                <a:srgbClr val="000000"/>
              </a:solidFill>
            </a:ln>
          </p:spPr>
          <p:txBody>
            <a:bodyPr wrap="square" lIns="0" tIns="0" rIns="0" bIns="0" rtlCol="0"/>
            <a:lstStyle/>
            <a:p>
              <a:endParaRPr/>
            </a:p>
          </p:txBody>
        </p:sp>
        <p:sp>
          <p:nvSpPr>
            <p:cNvPr id="173" name="object 173"/>
            <p:cNvSpPr/>
            <p:nvPr/>
          </p:nvSpPr>
          <p:spPr>
            <a:xfrm>
              <a:off x="7364729" y="3435858"/>
              <a:ext cx="47625" cy="81280"/>
            </a:xfrm>
            <a:custGeom>
              <a:avLst/>
              <a:gdLst/>
              <a:ahLst/>
              <a:cxnLst/>
              <a:rect l="l" t="t" r="r" b="b"/>
              <a:pathLst>
                <a:path w="47625" h="81279">
                  <a:moveTo>
                    <a:pt x="47244" y="0"/>
                  </a:moveTo>
                  <a:lnTo>
                    <a:pt x="0" y="80772"/>
                  </a:lnTo>
                </a:path>
              </a:pathLst>
            </a:custGeom>
            <a:ln w="25908">
              <a:solidFill>
                <a:srgbClr val="000000"/>
              </a:solidFill>
            </a:ln>
          </p:spPr>
          <p:txBody>
            <a:bodyPr wrap="square" lIns="0" tIns="0" rIns="0" bIns="0" rtlCol="0"/>
            <a:lstStyle/>
            <a:p>
              <a:endParaRPr/>
            </a:p>
          </p:txBody>
        </p:sp>
        <p:sp>
          <p:nvSpPr>
            <p:cNvPr id="174" name="object 174"/>
            <p:cNvSpPr/>
            <p:nvPr/>
          </p:nvSpPr>
          <p:spPr>
            <a:xfrm>
              <a:off x="7322058" y="3352038"/>
              <a:ext cx="43180" cy="165100"/>
            </a:xfrm>
            <a:custGeom>
              <a:avLst/>
              <a:gdLst/>
              <a:ahLst/>
              <a:cxnLst/>
              <a:rect l="l" t="t" r="r" b="b"/>
              <a:pathLst>
                <a:path w="43179" h="165100">
                  <a:moveTo>
                    <a:pt x="42672" y="164591"/>
                  </a:moveTo>
                  <a:lnTo>
                    <a:pt x="0" y="0"/>
                  </a:lnTo>
                </a:path>
              </a:pathLst>
            </a:custGeom>
            <a:ln w="25908">
              <a:solidFill>
                <a:srgbClr val="000000"/>
              </a:solidFill>
            </a:ln>
          </p:spPr>
          <p:txBody>
            <a:bodyPr wrap="square" lIns="0" tIns="0" rIns="0" bIns="0" rtlCol="0"/>
            <a:lstStyle/>
            <a:p>
              <a:endParaRPr/>
            </a:p>
          </p:txBody>
        </p:sp>
        <p:sp>
          <p:nvSpPr>
            <p:cNvPr id="175" name="object 175"/>
            <p:cNvSpPr/>
            <p:nvPr/>
          </p:nvSpPr>
          <p:spPr>
            <a:xfrm>
              <a:off x="6924294" y="3426714"/>
              <a:ext cx="91440" cy="1905"/>
            </a:xfrm>
            <a:custGeom>
              <a:avLst/>
              <a:gdLst/>
              <a:ahLst/>
              <a:cxnLst/>
              <a:rect l="l" t="t" r="r" b="b"/>
              <a:pathLst>
                <a:path w="91440" h="1904">
                  <a:moveTo>
                    <a:pt x="91440" y="0"/>
                  </a:moveTo>
                  <a:lnTo>
                    <a:pt x="0" y="1524"/>
                  </a:lnTo>
                </a:path>
              </a:pathLst>
            </a:custGeom>
            <a:ln w="25908">
              <a:solidFill>
                <a:srgbClr val="000000"/>
              </a:solidFill>
            </a:ln>
          </p:spPr>
          <p:txBody>
            <a:bodyPr wrap="square" lIns="0" tIns="0" rIns="0" bIns="0" rtlCol="0"/>
            <a:lstStyle/>
            <a:p>
              <a:endParaRPr/>
            </a:p>
          </p:txBody>
        </p:sp>
        <p:sp>
          <p:nvSpPr>
            <p:cNvPr id="176" name="object 176"/>
            <p:cNvSpPr/>
            <p:nvPr/>
          </p:nvSpPr>
          <p:spPr>
            <a:xfrm>
              <a:off x="7485126" y="3435858"/>
              <a:ext cx="90170" cy="1905"/>
            </a:xfrm>
            <a:custGeom>
              <a:avLst/>
              <a:gdLst/>
              <a:ahLst/>
              <a:cxnLst/>
              <a:rect l="l" t="t" r="r" b="b"/>
              <a:pathLst>
                <a:path w="90170" h="1904">
                  <a:moveTo>
                    <a:pt x="89916" y="0"/>
                  </a:moveTo>
                  <a:lnTo>
                    <a:pt x="0" y="1524"/>
                  </a:lnTo>
                </a:path>
              </a:pathLst>
            </a:custGeom>
            <a:ln w="25907">
              <a:solidFill>
                <a:srgbClr val="000000"/>
              </a:solidFill>
            </a:ln>
          </p:spPr>
          <p:txBody>
            <a:bodyPr wrap="square" lIns="0" tIns="0" rIns="0" bIns="0" rtlCol="0"/>
            <a:lstStyle/>
            <a:p>
              <a:endParaRPr/>
            </a:p>
          </p:txBody>
        </p:sp>
        <p:sp>
          <p:nvSpPr>
            <p:cNvPr id="177" name="object 177"/>
            <p:cNvSpPr/>
            <p:nvPr/>
          </p:nvSpPr>
          <p:spPr>
            <a:xfrm>
              <a:off x="6912100" y="3412907"/>
              <a:ext cx="27305" cy="26034"/>
            </a:xfrm>
            <a:custGeom>
              <a:avLst/>
              <a:gdLst/>
              <a:ahLst/>
              <a:cxnLst/>
              <a:rect l="l" t="t" r="r" b="b"/>
              <a:pathLst>
                <a:path w="27304" h="26035">
                  <a:moveTo>
                    <a:pt x="13284" y="0"/>
                  </a:moveTo>
                  <a:lnTo>
                    <a:pt x="2006" y="6781"/>
                  </a:lnTo>
                  <a:lnTo>
                    <a:pt x="0" y="13792"/>
                  </a:lnTo>
                  <a:lnTo>
                    <a:pt x="3162" y="19050"/>
                  </a:lnTo>
                  <a:lnTo>
                    <a:pt x="6324" y="24307"/>
                  </a:lnTo>
                  <a:lnTo>
                    <a:pt x="13449" y="25831"/>
                  </a:lnTo>
                  <a:lnTo>
                    <a:pt x="24726" y="19050"/>
                  </a:lnTo>
                  <a:lnTo>
                    <a:pt x="26733" y="12039"/>
                  </a:lnTo>
                  <a:lnTo>
                    <a:pt x="20408" y="1524"/>
                  </a:lnTo>
                  <a:lnTo>
                    <a:pt x="13284" y="0"/>
                  </a:lnTo>
                  <a:close/>
                </a:path>
              </a:pathLst>
            </a:custGeom>
            <a:solidFill>
              <a:srgbClr val="608FFC"/>
            </a:solidFill>
          </p:spPr>
          <p:txBody>
            <a:bodyPr wrap="square" lIns="0" tIns="0" rIns="0" bIns="0" rtlCol="0"/>
            <a:lstStyle/>
            <a:p>
              <a:endParaRPr/>
            </a:p>
          </p:txBody>
        </p:sp>
        <p:sp>
          <p:nvSpPr>
            <p:cNvPr id="178" name="object 178"/>
            <p:cNvSpPr/>
            <p:nvPr/>
          </p:nvSpPr>
          <p:spPr>
            <a:xfrm>
              <a:off x="6912100" y="3412907"/>
              <a:ext cx="27305" cy="26034"/>
            </a:xfrm>
            <a:custGeom>
              <a:avLst/>
              <a:gdLst/>
              <a:ahLst/>
              <a:cxnLst/>
              <a:rect l="l" t="t" r="r" b="b"/>
              <a:pathLst>
                <a:path w="27304" h="26035">
                  <a:moveTo>
                    <a:pt x="3162" y="19050"/>
                  </a:moveTo>
                  <a:lnTo>
                    <a:pt x="0" y="13792"/>
                  </a:lnTo>
                  <a:lnTo>
                    <a:pt x="2006" y="6781"/>
                  </a:lnTo>
                  <a:lnTo>
                    <a:pt x="7645" y="3390"/>
                  </a:lnTo>
                  <a:lnTo>
                    <a:pt x="13284" y="0"/>
                  </a:lnTo>
                  <a:lnTo>
                    <a:pt x="20408" y="1524"/>
                  </a:lnTo>
                  <a:lnTo>
                    <a:pt x="23571" y="6781"/>
                  </a:lnTo>
                  <a:lnTo>
                    <a:pt x="26733" y="12039"/>
                  </a:lnTo>
                  <a:lnTo>
                    <a:pt x="24726" y="19050"/>
                  </a:lnTo>
                  <a:lnTo>
                    <a:pt x="19088" y="22440"/>
                  </a:lnTo>
                  <a:lnTo>
                    <a:pt x="13449" y="25831"/>
                  </a:lnTo>
                  <a:lnTo>
                    <a:pt x="6324" y="24307"/>
                  </a:lnTo>
                  <a:lnTo>
                    <a:pt x="3162" y="19050"/>
                  </a:lnTo>
                  <a:close/>
                </a:path>
              </a:pathLst>
            </a:custGeom>
            <a:ln w="12700">
              <a:solidFill>
                <a:srgbClr val="000000"/>
              </a:solidFill>
            </a:ln>
          </p:spPr>
          <p:txBody>
            <a:bodyPr wrap="square" lIns="0" tIns="0" rIns="0" bIns="0" rtlCol="0"/>
            <a:lstStyle/>
            <a:p>
              <a:endParaRPr/>
            </a:p>
          </p:txBody>
        </p:sp>
        <p:sp>
          <p:nvSpPr>
            <p:cNvPr id="179" name="object 179"/>
            <p:cNvSpPr/>
            <p:nvPr/>
          </p:nvSpPr>
          <p:spPr>
            <a:xfrm>
              <a:off x="7214184" y="2922153"/>
              <a:ext cx="26034" cy="23495"/>
            </a:xfrm>
            <a:custGeom>
              <a:avLst/>
              <a:gdLst/>
              <a:ahLst/>
              <a:cxnLst/>
              <a:rect l="l" t="t" r="r" b="b"/>
              <a:pathLst>
                <a:path w="26034" h="23494">
                  <a:moveTo>
                    <a:pt x="13639" y="0"/>
                  </a:moveTo>
                  <a:lnTo>
                    <a:pt x="2374" y="6769"/>
                  </a:lnTo>
                  <a:lnTo>
                    <a:pt x="0" y="13169"/>
                  </a:lnTo>
                  <a:lnTo>
                    <a:pt x="2705" y="17678"/>
                  </a:lnTo>
                  <a:lnTo>
                    <a:pt x="5410" y="22186"/>
                  </a:lnTo>
                  <a:lnTo>
                    <a:pt x="12179" y="23101"/>
                  </a:lnTo>
                  <a:lnTo>
                    <a:pt x="23456" y="16319"/>
                  </a:lnTo>
                  <a:lnTo>
                    <a:pt x="25831" y="9918"/>
                  </a:lnTo>
                  <a:lnTo>
                    <a:pt x="20408" y="901"/>
                  </a:lnTo>
                  <a:lnTo>
                    <a:pt x="13639" y="0"/>
                  </a:lnTo>
                  <a:close/>
                </a:path>
              </a:pathLst>
            </a:custGeom>
            <a:solidFill>
              <a:srgbClr val="608FFC"/>
            </a:solidFill>
          </p:spPr>
          <p:txBody>
            <a:bodyPr wrap="square" lIns="0" tIns="0" rIns="0" bIns="0" rtlCol="0"/>
            <a:lstStyle/>
            <a:p>
              <a:endParaRPr/>
            </a:p>
          </p:txBody>
        </p:sp>
        <p:sp>
          <p:nvSpPr>
            <p:cNvPr id="180" name="object 180"/>
            <p:cNvSpPr/>
            <p:nvPr/>
          </p:nvSpPr>
          <p:spPr>
            <a:xfrm>
              <a:off x="7214184" y="2922154"/>
              <a:ext cx="26034" cy="23495"/>
            </a:xfrm>
            <a:custGeom>
              <a:avLst/>
              <a:gdLst/>
              <a:ahLst/>
              <a:cxnLst/>
              <a:rect l="l" t="t" r="r" b="b"/>
              <a:pathLst>
                <a:path w="26034" h="23494">
                  <a:moveTo>
                    <a:pt x="2705" y="17678"/>
                  </a:moveTo>
                  <a:lnTo>
                    <a:pt x="0" y="13169"/>
                  </a:lnTo>
                  <a:lnTo>
                    <a:pt x="2374" y="6769"/>
                  </a:lnTo>
                  <a:lnTo>
                    <a:pt x="8000" y="3378"/>
                  </a:lnTo>
                  <a:lnTo>
                    <a:pt x="13639" y="0"/>
                  </a:lnTo>
                  <a:lnTo>
                    <a:pt x="20408" y="901"/>
                  </a:lnTo>
                  <a:lnTo>
                    <a:pt x="23113" y="5410"/>
                  </a:lnTo>
                  <a:lnTo>
                    <a:pt x="25831" y="9918"/>
                  </a:lnTo>
                  <a:lnTo>
                    <a:pt x="23456" y="16319"/>
                  </a:lnTo>
                  <a:lnTo>
                    <a:pt x="17818" y="19710"/>
                  </a:lnTo>
                  <a:lnTo>
                    <a:pt x="12179" y="23101"/>
                  </a:lnTo>
                  <a:lnTo>
                    <a:pt x="5410" y="22186"/>
                  </a:lnTo>
                  <a:lnTo>
                    <a:pt x="2705" y="17678"/>
                  </a:lnTo>
                  <a:close/>
                </a:path>
              </a:pathLst>
            </a:custGeom>
            <a:ln w="12700">
              <a:solidFill>
                <a:srgbClr val="000000"/>
              </a:solidFill>
            </a:ln>
          </p:spPr>
          <p:txBody>
            <a:bodyPr wrap="square" lIns="0" tIns="0" rIns="0" bIns="0" rtlCol="0"/>
            <a:lstStyle/>
            <a:p>
              <a:endParaRPr/>
            </a:p>
          </p:txBody>
        </p:sp>
        <p:sp>
          <p:nvSpPr>
            <p:cNvPr id="181" name="object 181"/>
            <p:cNvSpPr/>
            <p:nvPr/>
          </p:nvSpPr>
          <p:spPr>
            <a:xfrm>
              <a:off x="7561846" y="3425391"/>
              <a:ext cx="26034" cy="23495"/>
            </a:xfrm>
            <a:custGeom>
              <a:avLst/>
              <a:gdLst/>
              <a:ahLst/>
              <a:cxnLst/>
              <a:rect l="l" t="t" r="r" b="b"/>
              <a:pathLst>
                <a:path w="26034" h="23495">
                  <a:moveTo>
                    <a:pt x="13639" y="0"/>
                  </a:moveTo>
                  <a:lnTo>
                    <a:pt x="2374" y="6769"/>
                  </a:lnTo>
                  <a:lnTo>
                    <a:pt x="0" y="13169"/>
                  </a:lnTo>
                  <a:lnTo>
                    <a:pt x="2705" y="17678"/>
                  </a:lnTo>
                  <a:lnTo>
                    <a:pt x="5410" y="22186"/>
                  </a:lnTo>
                  <a:lnTo>
                    <a:pt x="12179" y="23101"/>
                  </a:lnTo>
                  <a:lnTo>
                    <a:pt x="23456" y="16319"/>
                  </a:lnTo>
                  <a:lnTo>
                    <a:pt x="25831" y="9918"/>
                  </a:lnTo>
                  <a:lnTo>
                    <a:pt x="20408" y="901"/>
                  </a:lnTo>
                  <a:lnTo>
                    <a:pt x="13639" y="0"/>
                  </a:lnTo>
                  <a:close/>
                </a:path>
              </a:pathLst>
            </a:custGeom>
            <a:solidFill>
              <a:srgbClr val="608FFC"/>
            </a:solidFill>
          </p:spPr>
          <p:txBody>
            <a:bodyPr wrap="square" lIns="0" tIns="0" rIns="0" bIns="0" rtlCol="0"/>
            <a:lstStyle/>
            <a:p>
              <a:endParaRPr/>
            </a:p>
          </p:txBody>
        </p:sp>
        <p:sp>
          <p:nvSpPr>
            <p:cNvPr id="182" name="object 182"/>
            <p:cNvSpPr/>
            <p:nvPr/>
          </p:nvSpPr>
          <p:spPr>
            <a:xfrm>
              <a:off x="7561846" y="3425391"/>
              <a:ext cx="26034" cy="23495"/>
            </a:xfrm>
            <a:custGeom>
              <a:avLst/>
              <a:gdLst/>
              <a:ahLst/>
              <a:cxnLst/>
              <a:rect l="l" t="t" r="r" b="b"/>
              <a:pathLst>
                <a:path w="26034" h="23495">
                  <a:moveTo>
                    <a:pt x="2705" y="17678"/>
                  </a:moveTo>
                  <a:lnTo>
                    <a:pt x="0" y="13169"/>
                  </a:lnTo>
                  <a:lnTo>
                    <a:pt x="2374" y="6769"/>
                  </a:lnTo>
                  <a:lnTo>
                    <a:pt x="8000" y="3378"/>
                  </a:lnTo>
                  <a:lnTo>
                    <a:pt x="13639" y="0"/>
                  </a:lnTo>
                  <a:lnTo>
                    <a:pt x="20408" y="901"/>
                  </a:lnTo>
                  <a:lnTo>
                    <a:pt x="23113" y="5410"/>
                  </a:lnTo>
                  <a:lnTo>
                    <a:pt x="25831" y="9918"/>
                  </a:lnTo>
                  <a:lnTo>
                    <a:pt x="23456" y="16319"/>
                  </a:lnTo>
                  <a:lnTo>
                    <a:pt x="17818" y="19710"/>
                  </a:lnTo>
                  <a:lnTo>
                    <a:pt x="12179" y="23101"/>
                  </a:lnTo>
                  <a:lnTo>
                    <a:pt x="5410" y="22186"/>
                  </a:lnTo>
                  <a:lnTo>
                    <a:pt x="2705" y="17678"/>
                  </a:lnTo>
                  <a:close/>
                </a:path>
              </a:pathLst>
            </a:custGeom>
            <a:ln w="12700">
              <a:solidFill>
                <a:srgbClr val="000000"/>
              </a:solidFill>
            </a:ln>
          </p:spPr>
          <p:txBody>
            <a:bodyPr wrap="square" lIns="0" tIns="0" rIns="0" bIns="0" rtlCol="0"/>
            <a:lstStyle/>
            <a:p>
              <a:endParaRPr/>
            </a:p>
          </p:txBody>
        </p:sp>
        <p:sp>
          <p:nvSpPr>
            <p:cNvPr id="183" name="object 183"/>
            <p:cNvSpPr/>
            <p:nvPr/>
          </p:nvSpPr>
          <p:spPr>
            <a:xfrm>
              <a:off x="6776466" y="3288030"/>
              <a:ext cx="132715" cy="137160"/>
            </a:xfrm>
            <a:custGeom>
              <a:avLst/>
              <a:gdLst/>
              <a:ahLst/>
              <a:cxnLst/>
              <a:rect l="l" t="t" r="r" b="b"/>
              <a:pathLst>
                <a:path w="132715" h="137160">
                  <a:moveTo>
                    <a:pt x="132588" y="137160"/>
                  </a:moveTo>
                  <a:lnTo>
                    <a:pt x="0" y="0"/>
                  </a:lnTo>
                </a:path>
              </a:pathLst>
            </a:custGeom>
            <a:ln w="50292">
              <a:solidFill>
                <a:srgbClr val="000000"/>
              </a:solidFill>
            </a:ln>
          </p:spPr>
          <p:txBody>
            <a:bodyPr wrap="square" lIns="0" tIns="0" rIns="0" bIns="0" rtlCol="0"/>
            <a:lstStyle/>
            <a:p>
              <a:endParaRPr/>
            </a:p>
          </p:txBody>
        </p:sp>
        <p:pic>
          <p:nvPicPr>
            <p:cNvPr id="184" name="object 184"/>
            <p:cNvPicPr/>
            <p:nvPr/>
          </p:nvPicPr>
          <p:blipFill>
            <a:blip r:embed="rId5" cstate="print"/>
            <a:stretch>
              <a:fillRect/>
            </a:stretch>
          </p:blipFill>
          <p:spPr>
            <a:xfrm>
              <a:off x="4390644" y="2569464"/>
              <a:ext cx="76200" cy="65532"/>
            </a:xfrm>
            <a:prstGeom prst="rect">
              <a:avLst/>
            </a:prstGeom>
          </p:spPr>
        </p:pic>
        <p:pic>
          <p:nvPicPr>
            <p:cNvPr id="185" name="object 185"/>
            <p:cNvPicPr/>
            <p:nvPr/>
          </p:nvPicPr>
          <p:blipFill>
            <a:blip r:embed="rId6" cstate="print"/>
            <a:stretch>
              <a:fillRect/>
            </a:stretch>
          </p:blipFill>
          <p:spPr>
            <a:xfrm>
              <a:off x="5300472" y="3279648"/>
              <a:ext cx="76200" cy="67056"/>
            </a:xfrm>
            <a:prstGeom prst="rect">
              <a:avLst/>
            </a:prstGeom>
          </p:spPr>
        </p:pic>
        <p:pic>
          <p:nvPicPr>
            <p:cNvPr id="186" name="object 186"/>
            <p:cNvPicPr/>
            <p:nvPr/>
          </p:nvPicPr>
          <p:blipFill>
            <a:blip r:embed="rId7" cstate="print"/>
            <a:stretch>
              <a:fillRect/>
            </a:stretch>
          </p:blipFill>
          <p:spPr>
            <a:xfrm>
              <a:off x="4398264" y="3989832"/>
              <a:ext cx="76200" cy="65531"/>
            </a:xfrm>
            <a:prstGeom prst="rect">
              <a:avLst/>
            </a:prstGeom>
          </p:spPr>
        </p:pic>
      </p:grpSp>
      <p:sp>
        <p:nvSpPr>
          <p:cNvPr id="187" name="object 187"/>
          <p:cNvSpPr txBox="1"/>
          <p:nvPr/>
        </p:nvSpPr>
        <p:spPr>
          <a:xfrm>
            <a:off x="3481387" y="2008441"/>
            <a:ext cx="89535"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I</a:t>
            </a:r>
            <a:endParaRPr sz="1800">
              <a:latin typeface="Arial"/>
              <a:cs typeface="Arial"/>
            </a:endParaRPr>
          </a:p>
        </p:txBody>
      </p:sp>
      <p:sp>
        <p:nvSpPr>
          <p:cNvPr id="191" name="object 191"/>
          <p:cNvSpPr txBox="1"/>
          <p:nvPr/>
        </p:nvSpPr>
        <p:spPr>
          <a:xfrm>
            <a:off x="4443128" y="6370970"/>
            <a:ext cx="269240" cy="222885"/>
          </a:xfrm>
          <a:prstGeom prst="rect">
            <a:avLst/>
          </a:prstGeom>
        </p:spPr>
        <p:txBody>
          <a:bodyPr vert="horz" wrap="square" lIns="0" tIns="0" rIns="0" bIns="0" rtlCol="0">
            <a:spAutoFit/>
          </a:bodyPr>
          <a:lstStyle/>
          <a:p>
            <a:pPr marL="38100">
              <a:lnSpc>
                <a:spcPts val="1630"/>
              </a:lnSpc>
            </a:pPr>
            <a:fld id="{81D60167-4931-47E6-BA6A-407CBD079E47}" type="slidenum">
              <a:rPr sz="1400" spc="-25" dirty="0">
                <a:latin typeface="Times New Roman"/>
                <a:cs typeface="Times New Roman"/>
              </a:rPr>
              <a:t>49</a:t>
            </a:fld>
            <a:endParaRPr sz="1400">
              <a:latin typeface="Times New Roman"/>
              <a:cs typeface="Times New Roman"/>
            </a:endParaRPr>
          </a:p>
        </p:txBody>
      </p:sp>
      <p:sp>
        <p:nvSpPr>
          <p:cNvPr id="188" name="object 188"/>
          <p:cNvSpPr txBox="1"/>
          <p:nvPr/>
        </p:nvSpPr>
        <p:spPr>
          <a:xfrm>
            <a:off x="3545395" y="2141029"/>
            <a:ext cx="13589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Arial"/>
                <a:cs typeface="Arial"/>
              </a:rPr>
              <a:t>C</a:t>
            </a:r>
            <a:endParaRPr sz="1200">
              <a:latin typeface="Arial"/>
              <a:cs typeface="Arial"/>
            </a:endParaRPr>
          </a:p>
        </p:txBody>
      </p:sp>
      <p:sp>
        <p:nvSpPr>
          <p:cNvPr id="189" name="object 189"/>
          <p:cNvSpPr txBox="1"/>
          <p:nvPr/>
        </p:nvSpPr>
        <p:spPr>
          <a:xfrm>
            <a:off x="4456112" y="2298955"/>
            <a:ext cx="15938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3300"/>
                </a:solidFill>
                <a:latin typeface="Arial"/>
                <a:cs typeface="Arial"/>
              </a:rPr>
              <a:t>+</a:t>
            </a:r>
            <a:endParaRPr sz="1800">
              <a:latin typeface="Arial"/>
              <a:cs typeface="Arial"/>
            </a:endParaRPr>
          </a:p>
        </p:txBody>
      </p:sp>
      <p:sp>
        <p:nvSpPr>
          <p:cNvPr id="190" name="object 190"/>
          <p:cNvSpPr txBox="1"/>
          <p:nvPr/>
        </p:nvSpPr>
        <p:spPr>
          <a:xfrm>
            <a:off x="4575212" y="4003854"/>
            <a:ext cx="15938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3300"/>
                </a:solidFill>
                <a:latin typeface="Arial"/>
                <a:cs typeface="Arial"/>
              </a:rPr>
              <a:t>+</a:t>
            </a:r>
            <a:endParaRPr sz="180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777240">
              <a:lnSpc>
                <a:spcPct val="100000"/>
              </a:lnSpc>
              <a:spcBef>
                <a:spcPts val="105"/>
              </a:spcBef>
            </a:pPr>
            <a:r>
              <a:rPr dirty="0"/>
              <a:t>Drawing</a:t>
            </a:r>
            <a:r>
              <a:rPr spc="-45" dirty="0"/>
              <a:t> </a:t>
            </a:r>
            <a:r>
              <a:rPr dirty="0"/>
              <a:t>the</a:t>
            </a:r>
            <a:r>
              <a:rPr spc="-30" dirty="0"/>
              <a:t> </a:t>
            </a:r>
            <a:r>
              <a:rPr spc="-10" dirty="0"/>
              <a:t>Phasor</a:t>
            </a:r>
          </a:p>
        </p:txBody>
      </p:sp>
      <p:sp>
        <p:nvSpPr>
          <p:cNvPr id="6" name="Footer Placeholder 5">
            <a:extLst>
              <a:ext uri="{FF2B5EF4-FFF2-40B4-BE49-F238E27FC236}">
                <a16:creationId xmlns:a16="http://schemas.microsoft.com/office/drawing/2014/main" id="{4C73333E-9FE7-74CD-945C-1A939F35FBDA}"/>
              </a:ext>
            </a:extLst>
          </p:cNvPr>
          <p:cNvSpPr>
            <a:spLocks noGrp="1"/>
          </p:cNvSpPr>
          <p:nvPr>
            <p:ph type="ftr" sz="quarter" idx="3"/>
          </p:nvPr>
        </p:nvSpPr>
        <p:spPr/>
        <p:txBody>
          <a:bodyPr/>
          <a:lstStyle/>
          <a:p>
            <a:r>
              <a:rPr lang="en-US"/>
              <a:t>tescometering.com</a:t>
            </a:r>
            <a:endParaRPr lang="en-US" dirty="0"/>
          </a:p>
        </p:txBody>
      </p:sp>
      <p:sp>
        <p:nvSpPr>
          <p:cNvPr id="5" name="object 5"/>
          <p:cNvSpPr txBox="1">
            <a:spLocks noGrp="1"/>
          </p:cNvSpPr>
          <p:nvPr>
            <p:ph type="sldNum" sz="quarter" idx="4"/>
          </p:nvPr>
        </p:nvSpPr>
        <p:spPr>
          <a:prstGeom prst="rect">
            <a:avLst/>
          </a:prstGeom>
        </p:spPr>
        <p:txBody>
          <a:bodyPr vert="horz" wrap="square" lIns="0" tIns="0" rIns="0" bIns="0" rtlCol="0">
            <a:spAutoFit/>
          </a:bodyPr>
          <a:lstStyle/>
          <a:p>
            <a:pPr marL="38100">
              <a:lnSpc>
                <a:spcPts val="1425"/>
              </a:lnSpc>
            </a:pPr>
            <a:fld id="{81D60167-4931-47E6-BA6A-407CBD079E47}" type="slidenum">
              <a:rPr dirty="0"/>
              <a:t>5</a:t>
            </a:fld>
            <a:endParaRPr dirty="0"/>
          </a:p>
        </p:txBody>
      </p:sp>
      <p:sp>
        <p:nvSpPr>
          <p:cNvPr id="3" name="object 3"/>
          <p:cNvSpPr/>
          <p:nvPr/>
        </p:nvSpPr>
        <p:spPr>
          <a:xfrm>
            <a:off x="915161" y="1219961"/>
            <a:ext cx="7442200" cy="4648200"/>
          </a:xfrm>
          <a:custGeom>
            <a:avLst/>
            <a:gdLst/>
            <a:ahLst/>
            <a:cxnLst/>
            <a:rect l="l" t="t" r="r" b="b"/>
            <a:pathLst>
              <a:path w="7442200" h="4648200">
                <a:moveTo>
                  <a:pt x="0" y="0"/>
                </a:moveTo>
                <a:lnTo>
                  <a:pt x="7441692" y="0"/>
                </a:lnTo>
                <a:lnTo>
                  <a:pt x="7441692" y="4648200"/>
                </a:lnTo>
                <a:lnTo>
                  <a:pt x="0" y="4648200"/>
                </a:lnTo>
                <a:lnTo>
                  <a:pt x="0" y="0"/>
                </a:lnTo>
                <a:close/>
              </a:path>
            </a:pathLst>
          </a:custGeom>
          <a:ln w="25908">
            <a:solidFill>
              <a:srgbClr val="000000"/>
            </a:solidFill>
          </a:ln>
        </p:spPr>
        <p:txBody>
          <a:bodyPr wrap="square" lIns="0" tIns="0" rIns="0" bIns="0" rtlCol="0"/>
          <a:lstStyle/>
          <a:p>
            <a:endParaRPr/>
          </a:p>
        </p:txBody>
      </p:sp>
      <p:sp>
        <p:nvSpPr>
          <p:cNvPr id="4" name="object 4"/>
          <p:cNvSpPr txBox="1"/>
          <p:nvPr/>
        </p:nvSpPr>
        <p:spPr>
          <a:xfrm>
            <a:off x="993775" y="1244917"/>
            <a:ext cx="7112634" cy="4150995"/>
          </a:xfrm>
          <a:prstGeom prst="rect">
            <a:avLst/>
          </a:prstGeom>
        </p:spPr>
        <p:txBody>
          <a:bodyPr vert="horz" wrap="square" lIns="0" tIns="12700" rIns="0" bIns="0" rtlCol="0">
            <a:spAutoFit/>
          </a:bodyPr>
          <a:lstStyle/>
          <a:p>
            <a:pPr marL="12700">
              <a:lnSpc>
                <a:spcPct val="100000"/>
              </a:lnSpc>
              <a:spcBef>
                <a:spcPts val="100"/>
              </a:spcBef>
            </a:pPr>
            <a:r>
              <a:rPr sz="2400" b="1" dirty="0">
                <a:latin typeface="Arial"/>
                <a:cs typeface="Arial"/>
              </a:rPr>
              <a:t>General</a:t>
            </a:r>
            <a:r>
              <a:rPr sz="2400" b="1" spc="-20" dirty="0">
                <a:latin typeface="Arial"/>
                <a:cs typeface="Arial"/>
              </a:rPr>
              <a:t> </a:t>
            </a:r>
            <a:r>
              <a:rPr sz="2400" b="1" spc="-10" dirty="0">
                <a:latin typeface="Arial"/>
                <a:cs typeface="Arial"/>
              </a:rPr>
              <a:t>Guidelines</a:t>
            </a:r>
            <a:endParaRPr sz="2400">
              <a:latin typeface="Arial"/>
              <a:cs typeface="Arial"/>
            </a:endParaRPr>
          </a:p>
          <a:p>
            <a:pPr marL="698500" marR="692150" indent="-228600">
              <a:lnSpc>
                <a:spcPct val="100000"/>
              </a:lnSpc>
              <a:spcBef>
                <a:spcPts val="1525"/>
              </a:spcBef>
              <a:buFont typeface="Arial"/>
              <a:buChar char="–"/>
              <a:tabLst>
                <a:tab pos="698500" algn="l"/>
              </a:tabLst>
            </a:pPr>
            <a:r>
              <a:rPr sz="1800" b="1" dirty="0">
                <a:latin typeface="Arial"/>
                <a:cs typeface="Arial"/>
              </a:rPr>
              <a:t>Complete</a:t>
            </a:r>
            <a:r>
              <a:rPr sz="1800" b="1" spc="-40" dirty="0">
                <a:latin typeface="Arial"/>
                <a:cs typeface="Arial"/>
              </a:rPr>
              <a:t> </a:t>
            </a:r>
            <a:r>
              <a:rPr sz="1800" b="1" dirty="0">
                <a:latin typeface="Arial"/>
                <a:cs typeface="Arial"/>
              </a:rPr>
              <a:t>circle</a:t>
            </a:r>
            <a:r>
              <a:rPr sz="1800" b="1" spc="-25" dirty="0">
                <a:latin typeface="Arial"/>
                <a:cs typeface="Arial"/>
              </a:rPr>
              <a:t> </a:t>
            </a:r>
            <a:r>
              <a:rPr sz="1800" b="1" dirty="0">
                <a:latin typeface="Arial"/>
                <a:cs typeface="Arial"/>
              </a:rPr>
              <a:t>(360</a:t>
            </a:r>
            <a:r>
              <a:rPr sz="1800" b="1" spc="-15" dirty="0">
                <a:latin typeface="Arial"/>
                <a:cs typeface="Arial"/>
              </a:rPr>
              <a:t> </a:t>
            </a:r>
            <a:r>
              <a:rPr sz="1800" b="1" dirty="0">
                <a:latin typeface="Arial"/>
                <a:cs typeface="Arial"/>
              </a:rPr>
              <a:t>Degrees)</a:t>
            </a:r>
            <a:r>
              <a:rPr sz="1800" b="1" spc="-5" dirty="0">
                <a:latin typeface="Arial"/>
                <a:cs typeface="Arial"/>
              </a:rPr>
              <a:t> </a:t>
            </a:r>
            <a:r>
              <a:rPr sz="1800" b="1" dirty="0">
                <a:latin typeface="Arial"/>
                <a:cs typeface="Arial"/>
              </a:rPr>
              <a:t>equal</a:t>
            </a:r>
            <a:r>
              <a:rPr sz="1800" b="1" spc="-15" dirty="0">
                <a:latin typeface="Arial"/>
                <a:cs typeface="Arial"/>
              </a:rPr>
              <a:t> </a:t>
            </a:r>
            <a:r>
              <a:rPr sz="1800" b="1" dirty="0">
                <a:latin typeface="Arial"/>
                <a:cs typeface="Arial"/>
              </a:rPr>
              <a:t>one</a:t>
            </a:r>
            <a:r>
              <a:rPr sz="1800" b="1" spc="-40" dirty="0">
                <a:latin typeface="Arial"/>
                <a:cs typeface="Arial"/>
              </a:rPr>
              <a:t> </a:t>
            </a:r>
            <a:r>
              <a:rPr sz="1800" b="1" dirty="0">
                <a:latin typeface="Arial"/>
                <a:cs typeface="Arial"/>
              </a:rPr>
              <a:t>cycle of</a:t>
            </a:r>
            <a:r>
              <a:rPr sz="1800" b="1" spc="-30" dirty="0">
                <a:latin typeface="Arial"/>
                <a:cs typeface="Arial"/>
              </a:rPr>
              <a:t> </a:t>
            </a:r>
            <a:r>
              <a:rPr sz="1800" b="1" spc="-25" dirty="0">
                <a:latin typeface="Arial"/>
                <a:cs typeface="Arial"/>
              </a:rPr>
              <a:t>the </a:t>
            </a:r>
            <a:r>
              <a:rPr sz="1800" b="1" dirty="0">
                <a:latin typeface="Arial"/>
                <a:cs typeface="Arial"/>
              </a:rPr>
              <a:t>frequency</a:t>
            </a:r>
            <a:r>
              <a:rPr sz="1800" b="1" spc="-40" dirty="0">
                <a:latin typeface="Arial"/>
                <a:cs typeface="Arial"/>
              </a:rPr>
              <a:t> </a:t>
            </a:r>
            <a:r>
              <a:rPr sz="1800" b="1" spc="-10" dirty="0">
                <a:latin typeface="Arial"/>
                <a:cs typeface="Arial"/>
              </a:rPr>
              <a:t>displayed.</a:t>
            </a:r>
            <a:endParaRPr sz="1800">
              <a:latin typeface="Arial"/>
              <a:cs typeface="Arial"/>
            </a:endParaRPr>
          </a:p>
          <a:p>
            <a:pPr marL="698500" marR="348615" indent="-228600">
              <a:lnSpc>
                <a:spcPct val="100000"/>
              </a:lnSpc>
              <a:spcBef>
                <a:spcPts val="1725"/>
              </a:spcBef>
              <a:buFont typeface="Arial"/>
              <a:buChar char="–"/>
              <a:tabLst>
                <a:tab pos="698500" algn="l"/>
              </a:tabLst>
            </a:pPr>
            <a:r>
              <a:rPr sz="1800" b="1" dirty="0">
                <a:solidFill>
                  <a:srgbClr val="FF0000"/>
                </a:solidFill>
                <a:latin typeface="Arial"/>
                <a:cs typeface="Arial"/>
              </a:rPr>
              <a:t>One</a:t>
            </a:r>
            <a:r>
              <a:rPr sz="1800" b="1" spc="-50" dirty="0">
                <a:solidFill>
                  <a:srgbClr val="FF0000"/>
                </a:solidFill>
                <a:latin typeface="Arial"/>
                <a:cs typeface="Arial"/>
              </a:rPr>
              <a:t> </a:t>
            </a:r>
            <a:r>
              <a:rPr sz="1800" b="1" dirty="0">
                <a:solidFill>
                  <a:srgbClr val="FF0000"/>
                </a:solidFill>
                <a:latin typeface="Arial"/>
                <a:cs typeface="Arial"/>
              </a:rPr>
              <a:t>component</a:t>
            </a:r>
            <a:r>
              <a:rPr sz="1800" b="1" spc="-35" dirty="0">
                <a:solidFill>
                  <a:srgbClr val="FF0000"/>
                </a:solidFill>
                <a:latin typeface="Arial"/>
                <a:cs typeface="Arial"/>
              </a:rPr>
              <a:t> </a:t>
            </a:r>
            <a:r>
              <a:rPr sz="1800" b="1" dirty="0">
                <a:solidFill>
                  <a:srgbClr val="FF0000"/>
                </a:solidFill>
                <a:latin typeface="Arial"/>
                <a:cs typeface="Arial"/>
              </a:rPr>
              <a:t>(Usually</a:t>
            </a:r>
            <a:r>
              <a:rPr sz="1800" b="1" spc="-30" dirty="0">
                <a:solidFill>
                  <a:srgbClr val="FF0000"/>
                </a:solidFill>
                <a:latin typeface="Arial"/>
                <a:cs typeface="Arial"/>
              </a:rPr>
              <a:t> </a:t>
            </a:r>
            <a:r>
              <a:rPr sz="1800" b="1" dirty="0">
                <a:solidFill>
                  <a:srgbClr val="FF0000"/>
                </a:solidFill>
                <a:latin typeface="Arial"/>
                <a:cs typeface="Arial"/>
              </a:rPr>
              <a:t>Phase</a:t>
            </a:r>
            <a:r>
              <a:rPr sz="1800" b="1" spc="-15" dirty="0">
                <a:solidFill>
                  <a:srgbClr val="FF0000"/>
                </a:solidFill>
                <a:latin typeface="Arial"/>
                <a:cs typeface="Arial"/>
              </a:rPr>
              <a:t> </a:t>
            </a:r>
            <a:r>
              <a:rPr sz="1800" b="1" dirty="0">
                <a:solidFill>
                  <a:srgbClr val="FF0000"/>
                </a:solidFill>
                <a:latin typeface="Arial"/>
                <a:cs typeface="Arial"/>
              </a:rPr>
              <a:t>A</a:t>
            </a:r>
            <a:r>
              <a:rPr sz="1800" b="1" spc="-25" dirty="0">
                <a:solidFill>
                  <a:srgbClr val="FF0000"/>
                </a:solidFill>
                <a:latin typeface="Arial"/>
                <a:cs typeface="Arial"/>
              </a:rPr>
              <a:t> </a:t>
            </a:r>
            <a:r>
              <a:rPr sz="1800" b="1" dirty="0">
                <a:solidFill>
                  <a:srgbClr val="FF0000"/>
                </a:solidFill>
                <a:latin typeface="Arial"/>
                <a:cs typeface="Arial"/>
              </a:rPr>
              <a:t>voltage) becomes</a:t>
            </a:r>
            <a:r>
              <a:rPr sz="1800" b="1" spc="-15" dirty="0">
                <a:solidFill>
                  <a:srgbClr val="FF0000"/>
                </a:solidFill>
                <a:latin typeface="Arial"/>
                <a:cs typeface="Arial"/>
              </a:rPr>
              <a:t> </a:t>
            </a:r>
            <a:r>
              <a:rPr sz="1800" b="1" spc="-25" dirty="0">
                <a:solidFill>
                  <a:srgbClr val="FF0000"/>
                </a:solidFill>
                <a:latin typeface="Arial"/>
                <a:cs typeface="Arial"/>
              </a:rPr>
              <a:t>the </a:t>
            </a:r>
            <a:r>
              <a:rPr sz="1800" b="1" dirty="0">
                <a:solidFill>
                  <a:srgbClr val="FF0000"/>
                </a:solidFill>
                <a:latin typeface="Arial"/>
                <a:cs typeface="Arial"/>
              </a:rPr>
              <a:t>reference</a:t>
            </a:r>
            <a:r>
              <a:rPr sz="1800" b="1" spc="-10" dirty="0">
                <a:solidFill>
                  <a:srgbClr val="FF0000"/>
                </a:solidFill>
                <a:latin typeface="Arial"/>
                <a:cs typeface="Arial"/>
              </a:rPr>
              <a:t> </a:t>
            </a:r>
            <a:r>
              <a:rPr sz="1800" b="1" dirty="0">
                <a:solidFill>
                  <a:srgbClr val="FF0000"/>
                </a:solidFill>
                <a:latin typeface="Arial"/>
                <a:cs typeface="Arial"/>
              </a:rPr>
              <a:t>and</a:t>
            </a:r>
            <a:r>
              <a:rPr sz="1800" b="1" spc="-25" dirty="0">
                <a:solidFill>
                  <a:srgbClr val="FF0000"/>
                </a:solidFill>
                <a:latin typeface="Arial"/>
                <a:cs typeface="Arial"/>
              </a:rPr>
              <a:t> </a:t>
            </a:r>
            <a:r>
              <a:rPr sz="1800" b="1" dirty="0">
                <a:solidFill>
                  <a:srgbClr val="FF0000"/>
                </a:solidFill>
                <a:latin typeface="Arial"/>
                <a:cs typeface="Arial"/>
              </a:rPr>
              <a:t>is</a:t>
            </a:r>
            <a:r>
              <a:rPr sz="1800" b="1" spc="-25" dirty="0">
                <a:solidFill>
                  <a:srgbClr val="FF0000"/>
                </a:solidFill>
                <a:latin typeface="Arial"/>
                <a:cs typeface="Arial"/>
              </a:rPr>
              <a:t> </a:t>
            </a:r>
            <a:r>
              <a:rPr sz="1800" b="1" dirty="0">
                <a:solidFill>
                  <a:srgbClr val="FF0000"/>
                </a:solidFill>
                <a:latin typeface="Arial"/>
                <a:cs typeface="Arial"/>
              </a:rPr>
              <a:t>placed</a:t>
            </a:r>
            <a:r>
              <a:rPr sz="1800" b="1" spc="-25" dirty="0">
                <a:solidFill>
                  <a:srgbClr val="FF0000"/>
                </a:solidFill>
                <a:latin typeface="Arial"/>
                <a:cs typeface="Arial"/>
              </a:rPr>
              <a:t> </a:t>
            </a:r>
            <a:r>
              <a:rPr sz="1800" b="1" dirty="0">
                <a:solidFill>
                  <a:srgbClr val="FF0000"/>
                </a:solidFill>
                <a:latin typeface="Arial"/>
                <a:cs typeface="Arial"/>
              </a:rPr>
              <a:t>at</a:t>
            </a:r>
            <a:r>
              <a:rPr sz="1800" b="1" spc="-20" dirty="0">
                <a:solidFill>
                  <a:srgbClr val="FF0000"/>
                </a:solidFill>
                <a:latin typeface="Arial"/>
                <a:cs typeface="Arial"/>
              </a:rPr>
              <a:t> </a:t>
            </a:r>
            <a:r>
              <a:rPr sz="1800" b="1" dirty="0">
                <a:solidFill>
                  <a:srgbClr val="FF0000"/>
                </a:solidFill>
                <a:latin typeface="Arial"/>
                <a:cs typeface="Arial"/>
              </a:rPr>
              <a:t>zero</a:t>
            </a:r>
            <a:r>
              <a:rPr sz="1800" b="1" spc="-10" dirty="0">
                <a:solidFill>
                  <a:srgbClr val="FF0000"/>
                </a:solidFill>
                <a:latin typeface="Arial"/>
                <a:cs typeface="Arial"/>
              </a:rPr>
              <a:t> degrees.</a:t>
            </a:r>
            <a:endParaRPr sz="1800">
              <a:latin typeface="Arial"/>
              <a:cs typeface="Arial"/>
            </a:endParaRPr>
          </a:p>
          <a:p>
            <a:pPr marL="698500" indent="-228600">
              <a:lnSpc>
                <a:spcPct val="100000"/>
              </a:lnSpc>
              <a:spcBef>
                <a:spcPts val="1730"/>
              </a:spcBef>
              <a:buFont typeface="Arial"/>
              <a:buChar char="–"/>
              <a:tabLst>
                <a:tab pos="698500" algn="l"/>
              </a:tabLst>
            </a:pPr>
            <a:r>
              <a:rPr sz="1800" b="1" dirty="0">
                <a:latin typeface="Arial"/>
                <a:cs typeface="Arial"/>
              </a:rPr>
              <a:t>Use</a:t>
            </a:r>
            <a:r>
              <a:rPr sz="1800" b="1" spc="-20" dirty="0">
                <a:latin typeface="Arial"/>
                <a:cs typeface="Arial"/>
              </a:rPr>
              <a:t> </a:t>
            </a:r>
            <a:r>
              <a:rPr sz="1800" b="1" dirty="0">
                <a:latin typeface="Arial"/>
                <a:cs typeface="Arial"/>
              </a:rPr>
              <a:t>“open”</a:t>
            </a:r>
            <a:r>
              <a:rPr sz="1800" b="1" spc="-25" dirty="0">
                <a:latin typeface="Arial"/>
                <a:cs typeface="Arial"/>
              </a:rPr>
              <a:t> </a:t>
            </a:r>
            <a:r>
              <a:rPr sz="1800" b="1" dirty="0">
                <a:latin typeface="Arial"/>
                <a:cs typeface="Arial"/>
              </a:rPr>
              <a:t>arrowhead</a:t>
            </a:r>
            <a:r>
              <a:rPr sz="1800" b="1" spc="-40" dirty="0">
                <a:latin typeface="Arial"/>
                <a:cs typeface="Arial"/>
              </a:rPr>
              <a:t> </a:t>
            </a:r>
            <a:r>
              <a:rPr sz="1800" b="1" dirty="0">
                <a:latin typeface="Arial"/>
                <a:cs typeface="Arial"/>
              </a:rPr>
              <a:t>on</a:t>
            </a:r>
            <a:r>
              <a:rPr sz="1800" b="1" spc="-20" dirty="0">
                <a:latin typeface="Arial"/>
                <a:cs typeface="Arial"/>
              </a:rPr>
              <a:t> </a:t>
            </a:r>
            <a:r>
              <a:rPr sz="1800" b="1" dirty="0">
                <a:latin typeface="Arial"/>
                <a:cs typeface="Arial"/>
              </a:rPr>
              <a:t>voltage</a:t>
            </a:r>
            <a:r>
              <a:rPr sz="1800" b="1" spc="5" dirty="0">
                <a:latin typeface="Arial"/>
                <a:cs typeface="Arial"/>
              </a:rPr>
              <a:t> </a:t>
            </a:r>
            <a:r>
              <a:rPr sz="1800" b="1" spc="-10" dirty="0">
                <a:latin typeface="Arial"/>
                <a:cs typeface="Arial"/>
              </a:rPr>
              <a:t>line(s).</a:t>
            </a:r>
            <a:endParaRPr sz="1800">
              <a:latin typeface="Arial"/>
              <a:cs typeface="Arial"/>
            </a:endParaRPr>
          </a:p>
          <a:p>
            <a:pPr marL="698500" indent="-228600">
              <a:lnSpc>
                <a:spcPct val="100000"/>
              </a:lnSpc>
              <a:spcBef>
                <a:spcPts val="1725"/>
              </a:spcBef>
              <a:buFont typeface="Arial"/>
              <a:buChar char="–"/>
              <a:tabLst>
                <a:tab pos="698500" algn="l"/>
              </a:tabLst>
            </a:pPr>
            <a:r>
              <a:rPr sz="1800" b="1" dirty="0">
                <a:latin typeface="Arial"/>
                <a:cs typeface="Arial"/>
              </a:rPr>
              <a:t>Use</a:t>
            </a:r>
            <a:r>
              <a:rPr sz="1800" b="1" spc="-15" dirty="0">
                <a:latin typeface="Arial"/>
                <a:cs typeface="Arial"/>
              </a:rPr>
              <a:t> </a:t>
            </a:r>
            <a:r>
              <a:rPr sz="1800" b="1" dirty="0">
                <a:latin typeface="Arial"/>
                <a:cs typeface="Arial"/>
              </a:rPr>
              <a:t>“closed”</a:t>
            </a:r>
            <a:r>
              <a:rPr sz="1800" b="1" spc="-20" dirty="0">
                <a:latin typeface="Arial"/>
                <a:cs typeface="Arial"/>
              </a:rPr>
              <a:t> </a:t>
            </a:r>
            <a:r>
              <a:rPr sz="1800" b="1" dirty="0">
                <a:latin typeface="Arial"/>
                <a:cs typeface="Arial"/>
              </a:rPr>
              <a:t>(or</a:t>
            </a:r>
            <a:r>
              <a:rPr sz="1800" b="1" spc="-15" dirty="0">
                <a:latin typeface="Arial"/>
                <a:cs typeface="Arial"/>
              </a:rPr>
              <a:t> </a:t>
            </a:r>
            <a:r>
              <a:rPr sz="1800" b="1" dirty="0">
                <a:latin typeface="Arial"/>
                <a:cs typeface="Arial"/>
              </a:rPr>
              <a:t>filled</a:t>
            </a:r>
            <a:r>
              <a:rPr sz="1800" b="1" spc="-20" dirty="0">
                <a:latin typeface="Arial"/>
                <a:cs typeface="Arial"/>
              </a:rPr>
              <a:t> </a:t>
            </a:r>
            <a:r>
              <a:rPr sz="1800" b="1" dirty="0">
                <a:latin typeface="Arial"/>
                <a:cs typeface="Arial"/>
              </a:rPr>
              <a:t>in)</a:t>
            </a:r>
            <a:r>
              <a:rPr sz="1800" b="1" spc="-20" dirty="0">
                <a:latin typeface="Arial"/>
                <a:cs typeface="Arial"/>
              </a:rPr>
              <a:t> </a:t>
            </a:r>
            <a:r>
              <a:rPr sz="1800" b="1" dirty="0">
                <a:latin typeface="Arial"/>
                <a:cs typeface="Arial"/>
              </a:rPr>
              <a:t>arrowhead</a:t>
            </a:r>
            <a:r>
              <a:rPr sz="1800" b="1" spc="-40" dirty="0">
                <a:latin typeface="Arial"/>
                <a:cs typeface="Arial"/>
              </a:rPr>
              <a:t> </a:t>
            </a:r>
            <a:r>
              <a:rPr sz="1800" b="1" dirty="0">
                <a:latin typeface="Arial"/>
                <a:cs typeface="Arial"/>
              </a:rPr>
              <a:t>on</a:t>
            </a:r>
            <a:r>
              <a:rPr sz="1800" b="1" spc="-15" dirty="0">
                <a:latin typeface="Arial"/>
                <a:cs typeface="Arial"/>
              </a:rPr>
              <a:t> </a:t>
            </a:r>
            <a:r>
              <a:rPr sz="1800" b="1" dirty="0">
                <a:latin typeface="Arial"/>
                <a:cs typeface="Arial"/>
              </a:rPr>
              <a:t>current</a:t>
            </a:r>
            <a:r>
              <a:rPr sz="1800" b="1" spc="-10" dirty="0">
                <a:latin typeface="Arial"/>
                <a:cs typeface="Arial"/>
              </a:rPr>
              <a:t> line(s).</a:t>
            </a:r>
            <a:endParaRPr sz="1800">
              <a:latin typeface="Arial"/>
              <a:cs typeface="Arial"/>
            </a:endParaRPr>
          </a:p>
          <a:p>
            <a:pPr marL="698500" indent="-228600">
              <a:lnSpc>
                <a:spcPct val="100000"/>
              </a:lnSpc>
              <a:spcBef>
                <a:spcPts val="1730"/>
              </a:spcBef>
              <a:buFont typeface="Arial"/>
              <a:buChar char="–"/>
              <a:tabLst>
                <a:tab pos="698500" algn="l"/>
              </a:tabLst>
            </a:pPr>
            <a:r>
              <a:rPr sz="1800" b="1" dirty="0">
                <a:latin typeface="Arial"/>
                <a:cs typeface="Arial"/>
              </a:rPr>
              <a:t>Label</a:t>
            </a:r>
            <a:r>
              <a:rPr sz="1800" b="1" spc="-30" dirty="0">
                <a:latin typeface="Arial"/>
                <a:cs typeface="Arial"/>
              </a:rPr>
              <a:t> </a:t>
            </a:r>
            <a:r>
              <a:rPr sz="1800" b="1" dirty="0">
                <a:latin typeface="Arial"/>
                <a:cs typeface="Arial"/>
              </a:rPr>
              <a:t>all</a:t>
            </a:r>
            <a:r>
              <a:rPr sz="1800" b="1" spc="-15" dirty="0">
                <a:latin typeface="Arial"/>
                <a:cs typeface="Arial"/>
              </a:rPr>
              <a:t> </a:t>
            </a:r>
            <a:r>
              <a:rPr sz="1800" b="1" dirty="0">
                <a:latin typeface="Arial"/>
                <a:cs typeface="Arial"/>
              </a:rPr>
              <a:t>voltages</a:t>
            </a:r>
            <a:r>
              <a:rPr sz="1800" b="1" spc="5" dirty="0">
                <a:latin typeface="Arial"/>
                <a:cs typeface="Arial"/>
              </a:rPr>
              <a:t> </a:t>
            </a:r>
            <a:r>
              <a:rPr sz="1800" b="1" dirty="0">
                <a:latin typeface="Arial"/>
                <a:cs typeface="Arial"/>
              </a:rPr>
              <a:t>and</a:t>
            </a:r>
            <a:r>
              <a:rPr sz="1800" b="1" spc="-30" dirty="0">
                <a:latin typeface="Arial"/>
                <a:cs typeface="Arial"/>
              </a:rPr>
              <a:t> </a:t>
            </a:r>
            <a:r>
              <a:rPr sz="1800" b="1" dirty="0">
                <a:latin typeface="Arial"/>
                <a:cs typeface="Arial"/>
              </a:rPr>
              <a:t>currents</a:t>
            </a:r>
            <a:r>
              <a:rPr sz="1800" b="1" spc="-10" dirty="0">
                <a:latin typeface="Arial"/>
                <a:cs typeface="Arial"/>
              </a:rPr>
              <a:t> </a:t>
            </a:r>
            <a:r>
              <a:rPr sz="1800" b="1" dirty="0">
                <a:latin typeface="Arial"/>
                <a:cs typeface="Arial"/>
              </a:rPr>
              <a:t>by</a:t>
            </a:r>
            <a:r>
              <a:rPr sz="1800" b="1" spc="-35" dirty="0">
                <a:latin typeface="Arial"/>
                <a:cs typeface="Arial"/>
              </a:rPr>
              <a:t> </a:t>
            </a:r>
            <a:r>
              <a:rPr sz="1800" b="1" spc="-10" dirty="0">
                <a:latin typeface="Arial"/>
                <a:cs typeface="Arial"/>
              </a:rPr>
              <a:t>phase.</a:t>
            </a:r>
            <a:endParaRPr sz="1800">
              <a:latin typeface="Arial"/>
              <a:cs typeface="Arial"/>
            </a:endParaRPr>
          </a:p>
          <a:p>
            <a:pPr marL="698500" marR="5080" indent="-228600">
              <a:lnSpc>
                <a:spcPct val="100000"/>
              </a:lnSpc>
              <a:spcBef>
                <a:spcPts val="1725"/>
              </a:spcBef>
              <a:buFont typeface="Arial"/>
              <a:buChar char="–"/>
              <a:tabLst>
                <a:tab pos="698500" algn="l"/>
              </a:tabLst>
            </a:pPr>
            <a:r>
              <a:rPr sz="1800" b="1" dirty="0">
                <a:latin typeface="Arial"/>
                <a:cs typeface="Arial"/>
              </a:rPr>
              <a:t>Indicate</a:t>
            </a:r>
            <a:r>
              <a:rPr sz="1800" b="1" spc="-35" dirty="0">
                <a:latin typeface="Arial"/>
                <a:cs typeface="Arial"/>
              </a:rPr>
              <a:t> </a:t>
            </a:r>
            <a:r>
              <a:rPr sz="1800" b="1" dirty="0">
                <a:latin typeface="Arial"/>
                <a:cs typeface="Arial"/>
              </a:rPr>
              <a:t>Phase Rotation</a:t>
            </a:r>
            <a:r>
              <a:rPr sz="1800" b="1" spc="-15" dirty="0">
                <a:latin typeface="Arial"/>
                <a:cs typeface="Arial"/>
              </a:rPr>
              <a:t> </a:t>
            </a:r>
            <a:r>
              <a:rPr sz="1800" b="1" spc="-10" dirty="0">
                <a:latin typeface="Arial"/>
                <a:cs typeface="Arial"/>
              </a:rPr>
              <a:t>(counter-</a:t>
            </a:r>
            <a:r>
              <a:rPr sz="1800" b="1" dirty="0">
                <a:latin typeface="Arial"/>
                <a:cs typeface="Arial"/>
              </a:rPr>
              <a:t>clockwise</a:t>
            </a:r>
            <a:r>
              <a:rPr sz="1800" b="1" spc="-35" dirty="0">
                <a:latin typeface="Arial"/>
                <a:cs typeface="Arial"/>
              </a:rPr>
              <a:t> </a:t>
            </a:r>
            <a:r>
              <a:rPr sz="1800" b="1" dirty="0">
                <a:latin typeface="Arial"/>
                <a:cs typeface="Arial"/>
              </a:rPr>
              <a:t>assumed</a:t>
            </a:r>
            <a:r>
              <a:rPr sz="1800" b="1" spc="-5" dirty="0">
                <a:latin typeface="Arial"/>
                <a:cs typeface="Arial"/>
              </a:rPr>
              <a:t> </a:t>
            </a:r>
            <a:r>
              <a:rPr sz="1800" b="1" dirty="0">
                <a:latin typeface="Arial"/>
                <a:cs typeface="Arial"/>
              </a:rPr>
              <a:t>if</a:t>
            </a:r>
            <a:r>
              <a:rPr sz="1800" b="1" spc="-5" dirty="0">
                <a:latin typeface="Arial"/>
                <a:cs typeface="Arial"/>
              </a:rPr>
              <a:t> </a:t>
            </a:r>
            <a:r>
              <a:rPr sz="1800" b="1" spc="-25" dirty="0">
                <a:latin typeface="Arial"/>
                <a:cs typeface="Arial"/>
              </a:rPr>
              <a:t>not </a:t>
            </a:r>
            <a:r>
              <a:rPr sz="1800" b="1" spc="-10" dirty="0">
                <a:latin typeface="Arial"/>
                <a:cs typeface="Arial"/>
              </a:rPr>
              <a:t>noted).</a:t>
            </a:r>
            <a:endParaRPr sz="1800">
              <a:latin typeface="Arial"/>
              <a:cs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85825" y="4813172"/>
            <a:ext cx="5396865" cy="929005"/>
          </a:xfrm>
          <a:prstGeom prst="rect">
            <a:avLst/>
          </a:prstGeom>
        </p:spPr>
        <p:txBody>
          <a:bodyPr vert="horz" wrap="square" lIns="0" tIns="12700" rIns="0" bIns="0" rtlCol="0">
            <a:spAutoFit/>
          </a:bodyPr>
          <a:lstStyle/>
          <a:p>
            <a:pPr marL="104139" marR="5080">
              <a:lnSpc>
                <a:spcPct val="100000"/>
              </a:lnSpc>
              <a:spcBef>
                <a:spcPts val="100"/>
              </a:spcBef>
            </a:pPr>
            <a:r>
              <a:rPr sz="1200" b="1" dirty="0">
                <a:latin typeface="Arial"/>
                <a:cs typeface="Arial"/>
              </a:rPr>
              <a:t>The</a:t>
            </a:r>
            <a:r>
              <a:rPr sz="1200" b="1" spc="-15" dirty="0">
                <a:latin typeface="Arial"/>
                <a:cs typeface="Arial"/>
              </a:rPr>
              <a:t> </a:t>
            </a:r>
            <a:r>
              <a:rPr sz="1200" b="1" dirty="0">
                <a:latin typeface="Arial"/>
                <a:cs typeface="Arial"/>
              </a:rPr>
              <a:t>polarity</a:t>
            </a:r>
            <a:r>
              <a:rPr sz="1200" b="1" spc="-5" dirty="0">
                <a:latin typeface="Arial"/>
                <a:cs typeface="Arial"/>
              </a:rPr>
              <a:t> </a:t>
            </a:r>
            <a:r>
              <a:rPr sz="1200" b="1" dirty="0">
                <a:latin typeface="Arial"/>
                <a:cs typeface="Arial"/>
              </a:rPr>
              <a:t>mark</a:t>
            </a:r>
            <a:r>
              <a:rPr sz="1200" b="1" spc="-40" dirty="0">
                <a:latin typeface="Arial"/>
                <a:cs typeface="Arial"/>
              </a:rPr>
              <a:t> </a:t>
            </a:r>
            <a:r>
              <a:rPr sz="1200" b="1" dirty="0">
                <a:latin typeface="Arial"/>
                <a:cs typeface="Arial"/>
              </a:rPr>
              <a:t>(+)</a:t>
            </a:r>
            <a:r>
              <a:rPr sz="1200" b="1" spc="10" dirty="0">
                <a:latin typeface="Arial"/>
                <a:cs typeface="Arial"/>
              </a:rPr>
              <a:t> </a:t>
            </a:r>
            <a:r>
              <a:rPr sz="1200" b="1" dirty="0">
                <a:latin typeface="Arial"/>
                <a:cs typeface="Arial"/>
              </a:rPr>
              <a:t>goes</a:t>
            </a:r>
            <a:r>
              <a:rPr sz="1200" b="1" spc="-15" dirty="0">
                <a:latin typeface="Arial"/>
                <a:cs typeface="Arial"/>
              </a:rPr>
              <a:t> </a:t>
            </a:r>
            <a:r>
              <a:rPr sz="1200" b="1" dirty="0">
                <a:latin typeface="Arial"/>
                <a:cs typeface="Arial"/>
              </a:rPr>
              <a:t>on the</a:t>
            </a:r>
            <a:r>
              <a:rPr sz="1200" b="1" spc="-5" dirty="0">
                <a:latin typeface="Arial"/>
                <a:cs typeface="Arial"/>
              </a:rPr>
              <a:t> </a:t>
            </a:r>
            <a:r>
              <a:rPr sz="1200" b="1" dirty="0">
                <a:latin typeface="Arial"/>
                <a:cs typeface="Arial"/>
              </a:rPr>
              <a:t>end</a:t>
            </a:r>
            <a:r>
              <a:rPr sz="1200" b="1" spc="-10" dirty="0">
                <a:latin typeface="Arial"/>
                <a:cs typeface="Arial"/>
              </a:rPr>
              <a:t> </a:t>
            </a:r>
            <a:r>
              <a:rPr sz="1200" b="1" dirty="0">
                <a:latin typeface="Arial"/>
                <a:cs typeface="Arial"/>
              </a:rPr>
              <a:t>of the</a:t>
            </a:r>
            <a:r>
              <a:rPr sz="1200" b="1" spc="5" dirty="0">
                <a:latin typeface="Arial"/>
                <a:cs typeface="Arial"/>
              </a:rPr>
              <a:t> </a:t>
            </a:r>
            <a:r>
              <a:rPr sz="1200" b="1" dirty="0">
                <a:latin typeface="Arial"/>
                <a:cs typeface="Arial"/>
              </a:rPr>
              <a:t>voltage</a:t>
            </a:r>
            <a:r>
              <a:rPr sz="1200" b="1" spc="5" dirty="0">
                <a:latin typeface="Arial"/>
                <a:cs typeface="Arial"/>
              </a:rPr>
              <a:t> </a:t>
            </a:r>
            <a:r>
              <a:rPr sz="1200" b="1" dirty="0">
                <a:latin typeface="Arial"/>
                <a:cs typeface="Arial"/>
              </a:rPr>
              <a:t>coil</a:t>
            </a:r>
            <a:r>
              <a:rPr sz="1200" b="1" spc="-5" dirty="0">
                <a:latin typeface="Arial"/>
                <a:cs typeface="Arial"/>
              </a:rPr>
              <a:t> </a:t>
            </a:r>
            <a:r>
              <a:rPr sz="1200" b="1" dirty="0">
                <a:latin typeface="Arial"/>
                <a:cs typeface="Arial"/>
              </a:rPr>
              <a:t>that</a:t>
            </a:r>
            <a:r>
              <a:rPr sz="1200" b="1" spc="-15" dirty="0">
                <a:latin typeface="Arial"/>
                <a:cs typeface="Arial"/>
              </a:rPr>
              <a:t> </a:t>
            </a:r>
            <a:r>
              <a:rPr sz="1200" b="1" dirty="0">
                <a:latin typeface="Arial"/>
                <a:cs typeface="Arial"/>
              </a:rPr>
              <a:t>connects</a:t>
            </a:r>
            <a:r>
              <a:rPr sz="1200" b="1" spc="-10" dirty="0">
                <a:latin typeface="Arial"/>
                <a:cs typeface="Arial"/>
              </a:rPr>
              <a:t> </a:t>
            </a:r>
            <a:r>
              <a:rPr sz="1200" b="1" spc="-25" dirty="0">
                <a:latin typeface="Arial"/>
                <a:cs typeface="Arial"/>
              </a:rPr>
              <a:t>to </a:t>
            </a:r>
            <a:r>
              <a:rPr sz="1200" b="1" dirty="0">
                <a:latin typeface="Arial"/>
                <a:cs typeface="Arial"/>
              </a:rPr>
              <a:t>the</a:t>
            </a:r>
            <a:r>
              <a:rPr sz="1200" b="1" spc="-15" dirty="0">
                <a:latin typeface="Arial"/>
                <a:cs typeface="Arial"/>
              </a:rPr>
              <a:t> </a:t>
            </a:r>
            <a:r>
              <a:rPr sz="1200" b="1" dirty="0">
                <a:latin typeface="Arial"/>
                <a:cs typeface="Arial"/>
              </a:rPr>
              <a:t>“+” end</a:t>
            </a:r>
            <a:r>
              <a:rPr sz="1200" b="1" spc="-5" dirty="0">
                <a:latin typeface="Arial"/>
                <a:cs typeface="Arial"/>
              </a:rPr>
              <a:t> </a:t>
            </a:r>
            <a:r>
              <a:rPr sz="1200" b="1" dirty="0">
                <a:latin typeface="Arial"/>
                <a:cs typeface="Arial"/>
              </a:rPr>
              <a:t>of the current</a:t>
            </a:r>
            <a:r>
              <a:rPr sz="1200" b="1" spc="-20" dirty="0">
                <a:latin typeface="Arial"/>
                <a:cs typeface="Arial"/>
              </a:rPr>
              <a:t> </a:t>
            </a:r>
            <a:r>
              <a:rPr sz="1200" b="1" spc="-10" dirty="0">
                <a:latin typeface="Arial"/>
                <a:cs typeface="Arial"/>
              </a:rPr>
              <a:t>coil.</a:t>
            </a:r>
            <a:endParaRPr sz="1200">
              <a:latin typeface="Arial"/>
              <a:cs typeface="Arial"/>
            </a:endParaRPr>
          </a:p>
          <a:p>
            <a:pPr>
              <a:lnSpc>
                <a:spcPct val="100000"/>
              </a:lnSpc>
            </a:pPr>
            <a:endParaRPr sz="1300">
              <a:latin typeface="Arial"/>
              <a:cs typeface="Arial"/>
            </a:endParaRPr>
          </a:p>
          <a:p>
            <a:pPr marL="12700">
              <a:lnSpc>
                <a:spcPct val="100000"/>
              </a:lnSpc>
              <a:spcBef>
                <a:spcPts val="1055"/>
              </a:spcBef>
            </a:pPr>
            <a:r>
              <a:rPr sz="1400" dirty="0">
                <a:latin typeface="Times New Roman"/>
                <a:cs typeface="Times New Roman"/>
              </a:rPr>
              <a:t>Phasor</a:t>
            </a:r>
            <a:r>
              <a:rPr sz="1400" spc="-20" dirty="0">
                <a:latin typeface="Times New Roman"/>
                <a:cs typeface="Times New Roman"/>
              </a:rPr>
              <a:t> </a:t>
            </a:r>
            <a:r>
              <a:rPr sz="1400" spc="-10" dirty="0">
                <a:latin typeface="Times New Roman"/>
                <a:cs typeface="Times New Roman"/>
              </a:rPr>
              <a:t>Construction</a:t>
            </a:r>
            <a:endParaRPr sz="1400">
              <a:latin typeface="Times New Roman"/>
              <a:cs typeface="Times New Roman"/>
            </a:endParaRPr>
          </a:p>
        </p:txBody>
      </p:sp>
      <p:sp>
        <p:nvSpPr>
          <p:cNvPr id="3" name="object 3"/>
          <p:cNvSpPr txBox="1">
            <a:spLocks noGrp="1"/>
          </p:cNvSpPr>
          <p:nvPr>
            <p:ph type="title"/>
          </p:nvPr>
        </p:nvSpPr>
        <p:spPr>
          <a:xfrm>
            <a:off x="1450784" y="224998"/>
            <a:ext cx="7285355" cy="536685"/>
          </a:xfrm>
          <a:prstGeom prst="rect">
            <a:avLst/>
          </a:prstGeom>
        </p:spPr>
        <p:txBody>
          <a:bodyPr vert="horz" wrap="square" lIns="0" tIns="13335" rIns="0" bIns="0" rtlCol="0">
            <a:spAutoFit/>
          </a:bodyPr>
          <a:lstStyle/>
          <a:p>
            <a:pPr marL="12700">
              <a:lnSpc>
                <a:spcPct val="100000"/>
              </a:lnSpc>
              <a:spcBef>
                <a:spcPts val="105"/>
              </a:spcBef>
              <a:tabLst>
                <a:tab pos="1523365" algn="l"/>
              </a:tabLst>
            </a:pPr>
            <a:r>
              <a:rPr sz="3400" dirty="0"/>
              <a:t>Step</a:t>
            </a:r>
            <a:r>
              <a:rPr sz="3400" spc="-30" dirty="0"/>
              <a:t> </a:t>
            </a:r>
            <a:r>
              <a:rPr sz="3400" spc="-25" dirty="0"/>
              <a:t>5: </a:t>
            </a:r>
            <a:r>
              <a:rPr sz="3400" dirty="0"/>
              <a:t>Mark</a:t>
            </a:r>
            <a:r>
              <a:rPr sz="3400" spc="-55" dirty="0"/>
              <a:t> </a:t>
            </a:r>
            <a:r>
              <a:rPr sz="3400" dirty="0"/>
              <a:t>Polarity</a:t>
            </a:r>
            <a:r>
              <a:rPr sz="3400" spc="-30" dirty="0"/>
              <a:t> </a:t>
            </a:r>
            <a:r>
              <a:rPr sz="3400" dirty="0"/>
              <a:t>on</a:t>
            </a:r>
            <a:r>
              <a:rPr sz="3400" spc="-45" dirty="0"/>
              <a:t> </a:t>
            </a:r>
            <a:r>
              <a:rPr sz="3400" dirty="0"/>
              <a:t>all</a:t>
            </a:r>
            <a:r>
              <a:rPr sz="3400" spc="-25" dirty="0"/>
              <a:t> </a:t>
            </a:r>
            <a:r>
              <a:rPr sz="3400" dirty="0"/>
              <a:t>Voltage</a:t>
            </a:r>
            <a:r>
              <a:rPr sz="3400" spc="-45" dirty="0"/>
              <a:t> </a:t>
            </a:r>
            <a:r>
              <a:rPr sz="3400" spc="-10" dirty="0"/>
              <a:t>Coils</a:t>
            </a:r>
          </a:p>
        </p:txBody>
      </p:sp>
      <p:sp>
        <p:nvSpPr>
          <p:cNvPr id="195" name="Footer Placeholder 194">
            <a:extLst>
              <a:ext uri="{FF2B5EF4-FFF2-40B4-BE49-F238E27FC236}">
                <a16:creationId xmlns:a16="http://schemas.microsoft.com/office/drawing/2014/main" id="{54422F7A-FAA0-E1C3-4B7C-042DDA199D4D}"/>
              </a:ext>
            </a:extLst>
          </p:cNvPr>
          <p:cNvSpPr>
            <a:spLocks noGrp="1"/>
          </p:cNvSpPr>
          <p:nvPr>
            <p:ph type="ftr" sz="quarter" idx="3"/>
          </p:nvPr>
        </p:nvSpPr>
        <p:spPr/>
        <p:txBody>
          <a:bodyPr/>
          <a:lstStyle/>
          <a:p>
            <a:r>
              <a:rPr lang="en-US"/>
              <a:t>tescometering.com</a:t>
            </a:r>
            <a:endParaRPr lang="en-US" dirty="0"/>
          </a:p>
        </p:txBody>
      </p:sp>
      <p:sp>
        <p:nvSpPr>
          <p:cNvPr id="194" name="object 194"/>
          <p:cNvSpPr txBox="1">
            <a:spLocks noGrp="1"/>
          </p:cNvSpPr>
          <p:nvPr>
            <p:ph type="sldNum" sz="quarter" idx="4"/>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50</a:t>
            </a:fld>
            <a:endParaRPr spc="-25" dirty="0"/>
          </a:p>
        </p:txBody>
      </p:sp>
      <p:sp>
        <p:nvSpPr>
          <p:cNvPr id="4" name="object 4"/>
          <p:cNvSpPr txBox="1"/>
          <p:nvPr/>
        </p:nvSpPr>
        <p:spPr>
          <a:xfrm>
            <a:off x="765175" y="1324165"/>
            <a:ext cx="6238875" cy="391160"/>
          </a:xfrm>
          <a:prstGeom prst="rect">
            <a:avLst/>
          </a:prstGeom>
        </p:spPr>
        <p:txBody>
          <a:bodyPr vert="horz" wrap="square" lIns="0" tIns="12700" rIns="0" bIns="0" rtlCol="0">
            <a:spAutoFit/>
          </a:bodyPr>
          <a:lstStyle/>
          <a:p>
            <a:pPr marL="12700">
              <a:lnSpc>
                <a:spcPct val="100000"/>
              </a:lnSpc>
              <a:spcBef>
                <a:spcPts val="100"/>
              </a:spcBef>
              <a:tabLst>
                <a:tab pos="3669665" algn="l"/>
                <a:tab pos="5498465" algn="l"/>
              </a:tabLst>
            </a:pPr>
            <a:r>
              <a:rPr sz="2400" b="1" spc="-10" dirty="0">
                <a:latin typeface="Arial"/>
                <a:cs typeface="Arial"/>
              </a:rPr>
              <a:t>Power</a:t>
            </a:r>
            <a:r>
              <a:rPr sz="2400" b="1" dirty="0">
                <a:latin typeface="Arial"/>
                <a:cs typeface="Arial"/>
              </a:rPr>
              <a:t>	</a:t>
            </a:r>
            <a:r>
              <a:rPr sz="2400" b="1" spc="-10" dirty="0">
                <a:latin typeface="Arial"/>
                <a:cs typeface="Arial"/>
              </a:rPr>
              <a:t>Meter</a:t>
            </a:r>
            <a:r>
              <a:rPr sz="2400" b="1" dirty="0">
                <a:latin typeface="Arial"/>
                <a:cs typeface="Arial"/>
              </a:rPr>
              <a:t>	</a:t>
            </a:r>
            <a:r>
              <a:rPr sz="2400" b="1" spc="-20" dirty="0">
                <a:latin typeface="Arial"/>
                <a:cs typeface="Arial"/>
              </a:rPr>
              <a:t>Load</a:t>
            </a:r>
            <a:endParaRPr sz="2400">
              <a:latin typeface="Arial"/>
              <a:cs typeface="Arial"/>
            </a:endParaRPr>
          </a:p>
        </p:txBody>
      </p:sp>
      <p:sp>
        <p:nvSpPr>
          <p:cNvPr id="5" name="object 5"/>
          <p:cNvSpPr txBox="1"/>
          <p:nvPr/>
        </p:nvSpPr>
        <p:spPr>
          <a:xfrm>
            <a:off x="765175" y="1836229"/>
            <a:ext cx="1820545" cy="391160"/>
          </a:xfrm>
          <a:prstGeom prst="rect">
            <a:avLst/>
          </a:prstGeom>
        </p:spPr>
        <p:txBody>
          <a:bodyPr vert="horz" wrap="square" lIns="0" tIns="12700" rIns="0" bIns="0" rtlCol="0">
            <a:spAutoFit/>
          </a:bodyPr>
          <a:lstStyle/>
          <a:p>
            <a:pPr marL="12700">
              <a:lnSpc>
                <a:spcPct val="100000"/>
              </a:lnSpc>
              <a:spcBef>
                <a:spcPts val="100"/>
              </a:spcBef>
            </a:pPr>
            <a:r>
              <a:rPr sz="2400" b="1" spc="-10" dirty="0">
                <a:latin typeface="Arial"/>
                <a:cs typeface="Arial"/>
              </a:rPr>
              <a:t>Transformer</a:t>
            </a:r>
            <a:endParaRPr sz="2400">
              <a:latin typeface="Arial"/>
              <a:cs typeface="Arial"/>
            </a:endParaRPr>
          </a:p>
        </p:txBody>
      </p:sp>
      <p:sp>
        <p:nvSpPr>
          <p:cNvPr id="6" name="object 6"/>
          <p:cNvSpPr txBox="1"/>
          <p:nvPr/>
        </p:nvSpPr>
        <p:spPr>
          <a:xfrm>
            <a:off x="4575175" y="2630741"/>
            <a:ext cx="15938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3300"/>
                </a:solidFill>
                <a:latin typeface="Arial"/>
                <a:cs typeface="Arial"/>
              </a:rPr>
              <a:t>+</a:t>
            </a:r>
            <a:endParaRPr sz="1800">
              <a:latin typeface="Arial"/>
              <a:cs typeface="Arial"/>
            </a:endParaRPr>
          </a:p>
        </p:txBody>
      </p:sp>
      <p:sp>
        <p:nvSpPr>
          <p:cNvPr id="7" name="object 7"/>
          <p:cNvSpPr txBox="1"/>
          <p:nvPr/>
        </p:nvSpPr>
        <p:spPr>
          <a:xfrm>
            <a:off x="4575175" y="3419640"/>
            <a:ext cx="15938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3300"/>
                </a:solidFill>
                <a:latin typeface="Arial"/>
                <a:cs typeface="Arial"/>
              </a:rPr>
              <a:t>+</a:t>
            </a:r>
            <a:endParaRPr sz="1800">
              <a:latin typeface="Arial"/>
              <a:cs typeface="Arial"/>
            </a:endParaRPr>
          </a:p>
        </p:txBody>
      </p:sp>
      <p:grpSp>
        <p:nvGrpSpPr>
          <p:cNvPr id="8" name="object 8"/>
          <p:cNvGrpSpPr/>
          <p:nvPr/>
        </p:nvGrpSpPr>
        <p:grpSpPr>
          <a:xfrm>
            <a:off x="1766061" y="2279650"/>
            <a:ext cx="5842000" cy="2100580"/>
            <a:chOff x="1766061" y="2279650"/>
            <a:chExt cx="5842000" cy="2100580"/>
          </a:xfrm>
        </p:grpSpPr>
        <p:sp>
          <p:nvSpPr>
            <p:cNvPr id="9" name="object 9"/>
            <p:cNvSpPr/>
            <p:nvPr/>
          </p:nvSpPr>
          <p:spPr>
            <a:xfrm>
              <a:off x="1791461" y="3856482"/>
              <a:ext cx="2179320" cy="3175"/>
            </a:xfrm>
            <a:custGeom>
              <a:avLst/>
              <a:gdLst/>
              <a:ahLst/>
              <a:cxnLst/>
              <a:rect l="l" t="t" r="r" b="b"/>
              <a:pathLst>
                <a:path w="2179320" h="3175">
                  <a:moveTo>
                    <a:pt x="0" y="0"/>
                  </a:moveTo>
                  <a:lnTo>
                    <a:pt x="2179320" y="3048"/>
                  </a:lnTo>
                </a:path>
              </a:pathLst>
            </a:custGeom>
            <a:ln w="50292">
              <a:solidFill>
                <a:srgbClr val="000000"/>
              </a:solidFill>
            </a:ln>
          </p:spPr>
          <p:txBody>
            <a:bodyPr wrap="square" lIns="0" tIns="0" rIns="0" bIns="0" rtlCol="0"/>
            <a:lstStyle/>
            <a:p>
              <a:endParaRPr/>
            </a:p>
          </p:txBody>
        </p:sp>
        <p:sp>
          <p:nvSpPr>
            <p:cNvPr id="10" name="object 10"/>
            <p:cNvSpPr/>
            <p:nvPr/>
          </p:nvSpPr>
          <p:spPr>
            <a:xfrm>
              <a:off x="3961638" y="3307841"/>
              <a:ext cx="0" cy="548640"/>
            </a:xfrm>
            <a:custGeom>
              <a:avLst/>
              <a:gdLst/>
              <a:ahLst/>
              <a:cxnLst/>
              <a:rect l="l" t="t" r="r" b="b"/>
              <a:pathLst>
                <a:path h="548639">
                  <a:moveTo>
                    <a:pt x="0" y="548640"/>
                  </a:moveTo>
                  <a:lnTo>
                    <a:pt x="0" y="0"/>
                  </a:lnTo>
                </a:path>
              </a:pathLst>
            </a:custGeom>
            <a:ln w="50292">
              <a:solidFill>
                <a:srgbClr val="000000"/>
              </a:solidFill>
            </a:ln>
          </p:spPr>
          <p:txBody>
            <a:bodyPr wrap="square" lIns="0" tIns="0" rIns="0" bIns="0" rtlCol="0"/>
            <a:lstStyle/>
            <a:p>
              <a:endParaRPr/>
            </a:p>
          </p:txBody>
        </p:sp>
        <p:sp>
          <p:nvSpPr>
            <p:cNvPr id="11" name="object 11"/>
            <p:cNvSpPr/>
            <p:nvPr/>
          </p:nvSpPr>
          <p:spPr>
            <a:xfrm>
              <a:off x="3950969" y="3309366"/>
              <a:ext cx="2825750" cy="3175"/>
            </a:xfrm>
            <a:custGeom>
              <a:avLst/>
              <a:gdLst/>
              <a:ahLst/>
              <a:cxnLst/>
              <a:rect l="l" t="t" r="r" b="b"/>
              <a:pathLst>
                <a:path w="2825750" h="3175">
                  <a:moveTo>
                    <a:pt x="0" y="3048"/>
                  </a:moveTo>
                  <a:lnTo>
                    <a:pt x="2825496" y="0"/>
                  </a:lnTo>
                </a:path>
              </a:pathLst>
            </a:custGeom>
            <a:ln w="50292">
              <a:solidFill>
                <a:srgbClr val="000000"/>
              </a:solidFill>
            </a:ln>
          </p:spPr>
          <p:txBody>
            <a:bodyPr wrap="square" lIns="0" tIns="0" rIns="0" bIns="0" rtlCol="0"/>
            <a:lstStyle/>
            <a:p>
              <a:endParaRPr/>
            </a:p>
          </p:txBody>
        </p:sp>
        <p:sp>
          <p:nvSpPr>
            <p:cNvPr id="12" name="object 12"/>
            <p:cNvSpPr/>
            <p:nvPr/>
          </p:nvSpPr>
          <p:spPr>
            <a:xfrm>
              <a:off x="3259073" y="4024122"/>
              <a:ext cx="1325880" cy="3175"/>
            </a:xfrm>
            <a:custGeom>
              <a:avLst/>
              <a:gdLst/>
              <a:ahLst/>
              <a:cxnLst/>
              <a:rect l="l" t="t" r="r" b="b"/>
              <a:pathLst>
                <a:path w="1325879" h="3175">
                  <a:moveTo>
                    <a:pt x="0" y="0"/>
                  </a:moveTo>
                  <a:lnTo>
                    <a:pt x="1325880" y="3048"/>
                  </a:lnTo>
                </a:path>
              </a:pathLst>
            </a:custGeom>
            <a:ln w="50292">
              <a:solidFill>
                <a:srgbClr val="000000"/>
              </a:solidFill>
            </a:ln>
          </p:spPr>
          <p:txBody>
            <a:bodyPr wrap="square" lIns="0" tIns="0" rIns="0" bIns="0" rtlCol="0"/>
            <a:lstStyle/>
            <a:p>
              <a:endParaRPr/>
            </a:p>
          </p:txBody>
        </p:sp>
        <p:sp>
          <p:nvSpPr>
            <p:cNvPr id="13" name="object 13"/>
            <p:cNvSpPr/>
            <p:nvPr/>
          </p:nvSpPr>
          <p:spPr>
            <a:xfrm>
              <a:off x="4593335" y="4026407"/>
              <a:ext cx="137160" cy="0"/>
            </a:xfrm>
            <a:custGeom>
              <a:avLst/>
              <a:gdLst/>
              <a:ahLst/>
              <a:cxnLst/>
              <a:rect l="l" t="t" r="r" b="b"/>
              <a:pathLst>
                <a:path w="137160">
                  <a:moveTo>
                    <a:pt x="0" y="0"/>
                  </a:moveTo>
                  <a:lnTo>
                    <a:pt x="137160" y="0"/>
                  </a:lnTo>
                </a:path>
              </a:pathLst>
            </a:custGeom>
            <a:ln w="76200">
              <a:solidFill>
                <a:srgbClr val="000000"/>
              </a:solidFill>
            </a:ln>
          </p:spPr>
          <p:txBody>
            <a:bodyPr wrap="square" lIns="0" tIns="0" rIns="0" bIns="0" rtlCol="0"/>
            <a:lstStyle/>
            <a:p>
              <a:endParaRPr/>
            </a:p>
          </p:txBody>
        </p:sp>
        <p:sp>
          <p:nvSpPr>
            <p:cNvPr id="14" name="object 14"/>
            <p:cNvSpPr/>
            <p:nvPr/>
          </p:nvSpPr>
          <p:spPr>
            <a:xfrm>
              <a:off x="4719827" y="3915155"/>
              <a:ext cx="132715" cy="128270"/>
            </a:xfrm>
            <a:custGeom>
              <a:avLst/>
              <a:gdLst/>
              <a:ahLst/>
              <a:cxnLst/>
              <a:rect l="l" t="t" r="r" b="b"/>
              <a:pathLst>
                <a:path w="132714" h="128270">
                  <a:moveTo>
                    <a:pt x="0" y="128016"/>
                  </a:moveTo>
                  <a:lnTo>
                    <a:pt x="132588" y="0"/>
                  </a:lnTo>
                </a:path>
              </a:pathLst>
            </a:custGeom>
            <a:ln w="76200">
              <a:solidFill>
                <a:srgbClr val="000000"/>
              </a:solidFill>
            </a:ln>
          </p:spPr>
          <p:txBody>
            <a:bodyPr wrap="square" lIns="0" tIns="0" rIns="0" bIns="0" rtlCol="0"/>
            <a:lstStyle/>
            <a:p>
              <a:endParaRPr/>
            </a:p>
          </p:txBody>
        </p:sp>
        <p:sp>
          <p:nvSpPr>
            <p:cNvPr id="15" name="object 15"/>
            <p:cNvSpPr/>
            <p:nvPr/>
          </p:nvSpPr>
          <p:spPr>
            <a:xfrm>
              <a:off x="4850891" y="3915155"/>
              <a:ext cx="201295" cy="224154"/>
            </a:xfrm>
            <a:custGeom>
              <a:avLst/>
              <a:gdLst/>
              <a:ahLst/>
              <a:cxnLst/>
              <a:rect l="l" t="t" r="r" b="b"/>
              <a:pathLst>
                <a:path w="201295" h="224154">
                  <a:moveTo>
                    <a:pt x="0" y="0"/>
                  </a:moveTo>
                  <a:lnTo>
                    <a:pt x="201168" y="224028"/>
                  </a:lnTo>
                </a:path>
              </a:pathLst>
            </a:custGeom>
            <a:ln w="76200">
              <a:solidFill>
                <a:srgbClr val="000000"/>
              </a:solidFill>
            </a:ln>
          </p:spPr>
          <p:txBody>
            <a:bodyPr wrap="square" lIns="0" tIns="0" rIns="0" bIns="0" rtlCol="0"/>
            <a:lstStyle/>
            <a:p>
              <a:endParaRPr/>
            </a:p>
          </p:txBody>
        </p:sp>
        <p:sp>
          <p:nvSpPr>
            <p:cNvPr id="16" name="object 16"/>
            <p:cNvSpPr/>
            <p:nvPr/>
          </p:nvSpPr>
          <p:spPr>
            <a:xfrm>
              <a:off x="5167883" y="4026407"/>
              <a:ext cx="160020" cy="0"/>
            </a:xfrm>
            <a:custGeom>
              <a:avLst/>
              <a:gdLst/>
              <a:ahLst/>
              <a:cxnLst/>
              <a:rect l="l" t="t" r="r" b="b"/>
              <a:pathLst>
                <a:path w="160020">
                  <a:moveTo>
                    <a:pt x="160020" y="0"/>
                  </a:moveTo>
                  <a:lnTo>
                    <a:pt x="0" y="0"/>
                  </a:lnTo>
                </a:path>
              </a:pathLst>
            </a:custGeom>
            <a:ln w="76200">
              <a:solidFill>
                <a:srgbClr val="000000"/>
              </a:solidFill>
            </a:ln>
          </p:spPr>
          <p:txBody>
            <a:bodyPr wrap="square" lIns="0" tIns="0" rIns="0" bIns="0" rtlCol="0"/>
            <a:lstStyle/>
            <a:p>
              <a:endParaRPr/>
            </a:p>
          </p:txBody>
        </p:sp>
        <p:sp>
          <p:nvSpPr>
            <p:cNvPr id="17" name="object 17"/>
            <p:cNvSpPr/>
            <p:nvPr/>
          </p:nvSpPr>
          <p:spPr>
            <a:xfrm>
              <a:off x="5052059" y="4005072"/>
              <a:ext cx="134620" cy="134620"/>
            </a:xfrm>
            <a:custGeom>
              <a:avLst/>
              <a:gdLst/>
              <a:ahLst/>
              <a:cxnLst/>
              <a:rect l="l" t="t" r="r" b="b"/>
              <a:pathLst>
                <a:path w="134620" h="134620">
                  <a:moveTo>
                    <a:pt x="134112" y="0"/>
                  </a:moveTo>
                  <a:lnTo>
                    <a:pt x="0" y="134112"/>
                  </a:lnTo>
                </a:path>
              </a:pathLst>
            </a:custGeom>
            <a:ln w="76200">
              <a:solidFill>
                <a:srgbClr val="000000"/>
              </a:solidFill>
            </a:ln>
          </p:spPr>
          <p:txBody>
            <a:bodyPr wrap="square" lIns="0" tIns="0" rIns="0" bIns="0" rtlCol="0"/>
            <a:lstStyle/>
            <a:p>
              <a:endParaRPr/>
            </a:p>
          </p:txBody>
        </p:sp>
        <p:pic>
          <p:nvPicPr>
            <p:cNvPr id="18" name="object 18"/>
            <p:cNvPicPr/>
            <p:nvPr/>
          </p:nvPicPr>
          <p:blipFill>
            <a:blip r:embed="rId3" cstate="print"/>
            <a:stretch>
              <a:fillRect/>
            </a:stretch>
          </p:blipFill>
          <p:spPr>
            <a:xfrm>
              <a:off x="4650485" y="3611880"/>
              <a:ext cx="496824" cy="184404"/>
            </a:xfrm>
            <a:prstGeom prst="rect">
              <a:avLst/>
            </a:prstGeom>
          </p:spPr>
        </p:pic>
        <p:sp>
          <p:nvSpPr>
            <p:cNvPr id="19" name="object 19"/>
            <p:cNvSpPr/>
            <p:nvPr/>
          </p:nvSpPr>
          <p:spPr>
            <a:xfrm>
              <a:off x="5331714" y="4024122"/>
              <a:ext cx="2251075" cy="0"/>
            </a:xfrm>
            <a:custGeom>
              <a:avLst/>
              <a:gdLst/>
              <a:ahLst/>
              <a:cxnLst/>
              <a:rect l="l" t="t" r="r" b="b"/>
              <a:pathLst>
                <a:path w="2251075">
                  <a:moveTo>
                    <a:pt x="0" y="0"/>
                  </a:moveTo>
                  <a:lnTo>
                    <a:pt x="2250948" y="0"/>
                  </a:lnTo>
                </a:path>
              </a:pathLst>
            </a:custGeom>
            <a:ln w="50292">
              <a:solidFill>
                <a:srgbClr val="000000"/>
              </a:solidFill>
            </a:ln>
          </p:spPr>
          <p:txBody>
            <a:bodyPr wrap="square" lIns="0" tIns="0" rIns="0" bIns="0" rtlCol="0"/>
            <a:lstStyle/>
            <a:p>
              <a:endParaRPr/>
            </a:p>
          </p:txBody>
        </p:sp>
        <p:sp>
          <p:nvSpPr>
            <p:cNvPr id="20" name="object 20"/>
            <p:cNvSpPr/>
            <p:nvPr/>
          </p:nvSpPr>
          <p:spPr>
            <a:xfrm>
              <a:off x="2503169" y="2596134"/>
              <a:ext cx="1993900" cy="5080"/>
            </a:xfrm>
            <a:custGeom>
              <a:avLst/>
              <a:gdLst/>
              <a:ahLst/>
              <a:cxnLst/>
              <a:rect l="l" t="t" r="r" b="b"/>
              <a:pathLst>
                <a:path w="1993900" h="5080">
                  <a:moveTo>
                    <a:pt x="0" y="0"/>
                  </a:moveTo>
                  <a:lnTo>
                    <a:pt x="1993392" y="4572"/>
                  </a:lnTo>
                </a:path>
              </a:pathLst>
            </a:custGeom>
            <a:ln w="50292">
              <a:solidFill>
                <a:srgbClr val="000000"/>
              </a:solidFill>
            </a:ln>
          </p:spPr>
          <p:txBody>
            <a:bodyPr wrap="square" lIns="0" tIns="0" rIns="0" bIns="0" rtlCol="0"/>
            <a:lstStyle/>
            <a:p>
              <a:endParaRPr/>
            </a:p>
          </p:txBody>
        </p:sp>
        <p:sp>
          <p:nvSpPr>
            <p:cNvPr id="21" name="object 21"/>
            <p:cNvSpPr/>
            <p:nvPr/>
          </p:nvSpPr>
          <p:spPr>
            <a:xfrm>
              <a:off x="4497323" y="2602991"/>
              <a:ext cx="139065" cy="0"/>
            </a:xfrm>
            <a:custGeom>
              <a:avLst/>
              <a:gdLst/>
              <a:ahLst/>
              <a:cxnLst/>
              <a:rect l="l" t="t" r="r" b="b"/>
              <a:pathLst>
                <a:path w="139064">
                  <a:moveTo>
                    <a:pt x="0" y="0"/>
                  </a:moveTo>
                  <a:lnTo>
                    <a:pt x="138684" y="0"/>
                  </a:lnTo>
                </a:path>
              </a:pathLst>
            </a:custGeom>
            <a:ln w="76200">
              <a:solidFill>
                <a:srgbClr val="000000"/>
              </a:solidFill>
            </a:ln>
          </p:spPr>
          <p:txBody>
            <a:bodyPr wrap="square" lIns="0" tIns="0" rIns="0" bIns="0" rtlCol="0"/>
            <a:lstStyle/>
            <a:p>
              <a:endParaRPr/>
            </a:p>
          </p:txBody>
        </p:sp>
        <p:sp>
          <p:nvSpPr>
            <p:cNvPr id="22" name="object 22"/>
            <p:cNvSpPr/>
            <p:nvPr/>
          </p:nvSpPr>
          <p:spPr>
            <a:xfrm>
              <a:off x="4623816" y="2491740"/>
              <a:ext cx="135890" cy="129539"/>
            </a:xfrm>
            <a:custGeom>
              <a:avLst/>
              <a:gdLst/>
              <a:ahLst/>
              <a:cxnLst/>
              <a:rect l="l" t="t" r="r" b="b"/>
              <a:pathLst>
                <a:path w="135889" h="129539">
                  <a:moveTo>
                    <a:pt x="0" y="129539"/>
                  </a:moveTo>
                  <a:lnTo>
                    <a:pt x="135636" y="0"/>
                  </a:lnTo>
                </a:path>
              </a:pathLst>
            </a:custGeom>
            <a:ln w="76200">
              <a:solidFill>
                <a:srgbClr val="000000"/>
              </a:solidFill>
            </a:ln>
          </p:spPr>
          <p:txBody>
            <a:bodyPr wrap="square" lIns="0" tIns="0" rIns="0" bIns="0" rtlCol="0"/>
            <a:lstStyle/>
            <a:p>
              <a:endParaRPr/>
            </a:p>
          </p:txBody>
        </p:sp>
        <p:sp>
          <p:nvSpPr>
            <p:cNvPr id="23" name="object 23"/>
            <p:cNvSpPr/>
            <p:nvPr/>
          </p:nvSpPr>
          <p:spPr>
            <a:xfrm>
              <a:off x="4757927" y="2491740"/>
              <a:ext cx="200025" cy="224154"/>
            </a:xfrm>
            <a:custGeom>
              <a:avLst/>
              <a:gdLst/>
              <a:ahLst/>
              <a:cxnLst/>
              <a:rect l="l" t="t" r="r" b="b"/>
              <a:pathLst>
                <a:path w="200025" h="224155">
                  <a:moveTo>
                    <a:pt x="0" y="0"/>
                  </a:moveTo>
                  <a:lnTo>
                    <a:pt x="199644" y="224028"/>
                  </a:lnTo>
                </a:path>
              </a:pathLst>
            </a:custGeom>
            <a:ln w="76200">
              <a:solidFill>
                <a:srgbClr val="000000"/>
              </a:solidFill>
            </a:ln>
          </p:spPr>
          <p:txBody>
            <a:bodyPr wrap="square" lIns="0" tIns="0" rIns="0" bIns="0" rtlCol="0"/>
            <a:lstStyle/>
            <a:p>
              <a:endParaRPr/>
            </a:p>
          </p:txBody>
        </p:sp>
        <p:sp>
          <p:nvSpPr>
            <p:cNvPr id="24" name="object 24"/>
            <p:cNvSpPr/>
            <p:nvPr/>
          </p:nvSpPr>
          <p:spPr>
            <a:xfrm>
              <a:off x="5071871" y="2602991"/>
              <a:ext cx="160020" cy="0"/>
            </a:xfrm>
            <a:custGeom>
              <a:avLst/>
              <a:gdLst/>
              <a:ahLst/>
              <a:cxnLst/>
              <a:rect l="l" t="t" r="r" b="b"/>
              <a:pathLst>
                <a:path w="160020">
                  <a:moveTo>
                    <a:pt x="160020" y="0"/>
                  </a:moveTo>
                  <a:lnTo>
                    <a:pt x="0" y="0"/>
                  </a:lnTo>
                </a:path>
              </a:pathLst>
            </a:custGeom>
            <a:ln w="76200">
              <a:solidFill>
                <a:srgbClr val="000000"/>
              </a:solidFill>
            </a:ln>
          </p:spPr>
          <p:txBody>
            <a:bodyPr wrap="square" lIns="0" tIns="0" rIns="0" bIns="0" rtlCol="0"/>
            <a:lstStyle/>
            <a:p>
              <a:endParaRPr/>
            </a:p>
          </p:txBody>
        </p:sp>
        <p:sp>
          <p:nvSpPr>
            <p:cNvPr id="25" name="object 25"/>
            <p:cNvSpPr/>
            <p:nvPr/>
          </p:nvSpPr>
          <p:spPr>
            <a:xfrm>
              <a:off x="4957572" y="2586227"/>
              <a:ext cx="135890" cy="129539"/>
            </a:xfrm>
            <a:custGeom>
              <a:avLst/>
              <a:gdLst/>
              <a:ahLst/>
              <a:cxnLst/>
              <a:rect l="l" t="t" r="r" b="b"/>
              <a:pathLst>
                <a:path w="135889" h="129539">
                  <a:moveTo>
                    <a:pt x="135636" y="0"/>
                  </a:moveTo>
                  <a:lnTo>
                    <a:pt x="0" y="129539"/>
                  </a:lnTo>
                </a:path>
              </a:pathLst>
            </a:custGeom>
            <a:ln w="76200">
              <a:solidFill>
                <a:srgbClr val="000000"/>
              </a:solidFill>
            </a:ln>
          </p:spPr>
          <p:txBody>
            <a:bodyPr wrap="square" lIns="0" tIns="0" rIns="0" bIns="0" rtlCol="0"/>
            <a:lstStyle/>
            <a:p>
              <a:endParaRPr/>
            </a:p>
          </p:txBody>
        </p:sp>
        <p:sp>
          <p:nvSpPr>
            <p:cNvPr id="26" name="object 26"/>
            <p:cNvSpPr/>
            <p:nvPr/>
          </p:nvSpPr>
          <p:spPr>
            <a:xfrm>
              <a:off x="5247894" y="2596134"/>
              <a:ext cx="1986280" cy="5080"/>
            </a:xfrm>
            <a:custGeom>
              <a:avLst/>
              <a:gdLst/>
              <a:ahLst/>
              <a:cxnLst/>
              <a:rect l="l" t="t" r="r" b="b"/>
              <a:pathLst>
                <a:path w="1986279" h="5080">
                  <a:moveTo>
                    <a:pt x="0" y="4572"/>
                  </a:moveTo>
                  <a:lnTo>
                    <a:pt x="1985772" y="0"/>
                  </a:lnTo>
                </a:path>
              </a:pathLst>
            </a:custGeom>
            <a:ln w="50292">
              <a:solidFill>
                <a:srgbClr val="000000"/>
              </a:solidFill>
            </a:ln>
          </p:spPr>
          <p:txBody>
            <a:bodyPr wrap="square" lIns="0" tIns="0" rIns="0" bIns="0" rtlCol="0"/>
            <a:lstStyle/>
            <a:p>
              <a:endParaRPr/>
            </a:p>
          </p:txBody>
        </p:sp>
        <p:sp>
          <p:nvSpPr>
            <p:cNvPr id="27" name="object 27"/>
            <p:cNvSpPr/>
            <p:nvPr/>
          </p:nvSpPr>
          <p:spPr>
            <a:xfrm>
              <a:off x="4435601" y="2603754"/>
              <a:ext cx="0" cy="312420"/>
            </a:xfrm>
            <a:custGeom>
              <a:avLst/>
              <a:gdLst/>
              <a:ahLst/>
              <a:cxnLst/>
              <a:rect l="l" t="t" r="r" b="b"/>
              <a:pathLst>
                <a:path h="312419">
                  <a:moveTo>
                    <a:pt x="0" y="0"/>
                  </a:moveTo>
                  <a:lnTo>
                    <a:pt x="0" y="312420"/>
                  </a:lnTo>
                </a:path>
              </a:pathLst>
            </a:custGeom>
            <a:ln w="25908">
              <a:solidFill>
                <a:srgbClr val="000000"/>
              </a:solidFill>
            </a:ln>
          </p:spPr>
          <p:txBody>
            <a:bodyPr wrap="square" lIns="0" tIns="0" rIns="0" bIns="0" rtlCol="0"/>
            <a:lstStyle/>
            <a:p>
              <a:endParaRPr/>
            </a:p>
          </p:txBody>
        </p:sp>
        <p:pic>
          <p:nvPicPr>
            <p:cNvPr id="28" name="object 28"/>
            <p:cNvPicPr/>
            <p:nvPr/>
          </p:nvPicPr>
          <p:blipFill>
            <a:blip r:embed="rId4" cstate="print"/>
            <a:stretch>
              <a:fillRect/>
            </a:stretch>
          </p:blipFill>
          <p:spPr>
            <a:xfrm>
              <a:off x="4644389" y="2828544"/>
              <a:ext cx="496824" cy="182879"/>
            </a:xfrm>
            <a:prstGeom prst="rect">
              <a:avLst/>
            </a:prstGeom>
          </p:spPr>
        </p:pic>
        <p:sp>
          <p:nvSpPr>
            <p:cNvPr id="29" name="object 29"/>
            <p:cNvSpPr/>
            <p:nvPr/>
          </p:nvSpPr>
          <p:spPr>
            <a:xfrm>
              <a:off x="4434077" y="2919222"/>
              <a:ext cx="212090" cy="3175"/>
            </a:xfrm>
            <a:custGeom>
              <a:avLst/>
              <a:gdLst/>
              <a:ahLst/>
              <a:cxnLst/>
              <a:rect l="l" t="t" r="r" b="b"/>
              <a:pathLst>
                <a:path w="212089" h="3175">
                  <a:moveTo>
                    <a:pt x="0" y="0"/>
                  </a:moveTo>
                  <a:lnTo>
                    <a:pt x="211836" y="3048"/>
                  </a:lnTo>
                </a:path>
              </a:pathLst>
            </a:custGeom>
            <a:ln w="25908">
              <a:solidFill>
                <a:srgbClr val="000000"/>
              </a:solidFill>
            </a:ln>
          </p:spPr>
          <p:txBody>
            <a:bodyPr wrap="square" lIns="0" tIns="0" rIns="0" bIns="0" rtlCol="0"/>
            <a:lstStyle/>
            <a:p>
              <a:endParaRPr/>
            </a:p>
          </p:txBody>
        </p:sp>
        <p:sp>
          <p:nvSpPr>
            <p:cNvPr id="30" name="object 30"/>
            <p:cNvSpPr/>
            <p:nvPr/>
          </p:nvSpPr>
          <p:spPr>
            <a:xfrm>
              <a:off x="5139690" y="2922269"/>
              <a:ext cx="203200" cy="0"/>
            </a:xfrm>
            <a:custGeom>
              <a:avLst/>
              <a:gdLst/>
              <a:ahLst/>
              <a:cxnLst/>
              <a:rect l="l" t="t" r="r" b="b"/>
              <a:pathLst>
                <a:path w="203200">
                  <a:moveTo>
                    <a:pt x="0" y="0"/>
                  </a:moveTo>
                  <a:lnTo>
                    <a:pt x="202692" y="0"/>
                  </a:lnTo>
                </a:path>
              </a:pathLst>
            </a:custGeom>
            <a:ln w="25908">
              <a:solidFill>
                <a:srgbClr val="000000"/>
              </a:solidFill>
            </a:ln>
          </p:spPr>
          <p:txBody>
            <a:bodyPr wrap="square" lIns="0" tIns="0" rIns="0" bIns="0" rtlCol="0"/>
            <a:lstStyle/>
            <a:p>
              <a:endParaRPr/>
            </a:p>
          </p:txBody>
        </p:sp>
        <p:sp>
          <p:nvSpPr>
            <p:cNvPr id="31" name="object 31"/>
            <p:cNvSpPr/>
            <p:nvPr/>
          </p:nvSpPr>
          <p:spPr>
            <a:xfrm>
              <a:off x="5342382" y="2925318"/>
              <a:ext cx="0" cy="387350"/>
            </a:xfrm>
            <a:custGeom>
              <a:avLst/>
              <a:gdLst/>
              <a:ahLst/>
              <a:cxnLst/>
              <a:rect l="l" t="t" r="r" b="b"/>
              <a:pathLst>
                <a:path h="387350">
                  <a:moveTo>
                    <a:pt x="0" y="0"/>
                  </a:moveTo>
                  <a:lnTo>
                    <a:pt x="0" y="387096"/>
                  </a:lnTo>
                </a:path>
              </a:pathLst>
            </a:custGeom>
            <a:ln w="25908">
              <a:solidFill>
                <a:srgbClr val="000000"/>
              </a:solidFill>
            </a:ln>
          </p:spPr>
          <p:txBody>
            <a:bodyPr wrap="square" lIns="0" tIns="0" rIns="0" bIns="0" rtlCol="0"/>
            <a:lstStyle/>
            <a:p>
              <a:endParaRPr/>
            </a:p>
          </p:txBody>
        </p:sp>
        <p:sp>
          <p:nvSpPr>
            <p:cNvPr id="32" name="object 32"/>
            <p:cNvSpPr/>
            <p:nvPr/>
          </p:nvSpPr>
          <p:spPr>
            <a:xfrm>
              <a:off x="5139690" y="3702558"/>
              <a:ext cx="203200" cy="0"/>
            </a:xfrm>
            <a:custGeom>
              <a:avLst/>
              <a:gdLst/>
              <a:ahLst/>
              <a:cxnLst/>
              <a:rect l="l" t="t" r="r" b="b"/>
              <a:pathLst>
                <a:path w="203200">
                  <a:moveTo>
                    <a:pt x="0" y="0"/>
                  </a:moveTo>
                  <a:lnTo>
                    <a:pt x="202692" y="0"/>
                  </a:lnTo>
                </a:path>
              </a:pathLst>
            </a:custGeom>
            <a:ln w="25908">
              <a:solidFill>
                <a:srgbClr val="000000"/>
              </a:solidFill>
            </a:ln>
          </p:spPr>
          <p:txBody>
            <a:bodyPr wrap="square" lIns="0" tIns="0" rIns="0" bIns="0" rtlCol="0"/>
            <a:lstStyle/>
            <a:p>
              <a:endParaRPr/>
            </a:p>
          </p:txBody>
        </p:sp>
        <p:sp>
          <p:nvSpPr>
            <p:cNvPr id="33" name="object 33"/>
            <p:cNvSpPr/>
            <p:nvPr/>
          </p:nvSpPr>
          <p:spPr>
            <a:xfrm>
              <a:off x="5342382" y="3312413"/>
              <a:ext cx="0" cy="386080"/>
            </a:xfrm>
            <a:custGeom>
              <a:avLst/>
              <a:gdLst/>
              <a:ahLst/>
              <a:cxnLst/>
              <a:rect l="l" t="t" r="r" b="b"/>
              <a:pathLst>
                <a:path h="386079">
                  <a:moveTo>
                    <a:pt x="0" y="385572"/>
                  </a:moveTo>
                  <a:lnTo>
                    <a:pt x="0" y="0"/>
                  </a:lnTo>
                </a:path>
              </a:pathLst>
            </a:custGeom>
            <a:ln w="25908">
              <a:solidFill>
                <a:srgbClr val="000000"/>
              </a:solidFill>
            </a:ln>
          </p:spPr>
          <p:txBody>
            <a:bodyPr wrap="square" lIns="0" tIns="0" rIns="0" bIns="0" rtlCol="0"/>
            <a:lstStyle/>
            <a:p>
              <a:endParaRPr/>
            </a:p>
          </p:txBody>
        </p:sp>
        <p:sp>
          <p:nvSpPr>
            <p:cNvPr id="34" name="object 34"/>
            <p:cNvSpPr/>
            <p:nvPr/>
          </p:nvSpPr>
          <p:spPr>
            <a:xfrm>
              <a:off x="4432554" y="3704082"/>
              <a:ext cx="0" cy="318770"/>
            </a:xfrm>
            <a:custGeom>
              <a:avLst/>
              <a:gdLst/>
              <a:ahLst/>
              <a:cxnLst/>
              <a:rect l="l" t="t" r="r" b="b"/>
              <a:pathLst>
                <a:path h="318770">
                  <a:moveTo>
                    <a:pt x="0" y="318515"/>
                  </a:moveTo>
                  <a:lnTo>
                    <a:pt x="0" y="0"/>
                  </a:lnTo>
                </a:path>
              </a:pathLst>
            </a:custGeom>
            <a:ln w="25908">
              <a:solidFill>
                <a:srgbClr val="000000"/>
              </a:solidFill>
            </a:ln>
          </p:spPr>
          <p:txBody>
            <a:bodyPr wrap="square" lIns="0" tIns="0" rIns="0" bIns="0" rtlCol="0"/>
            <a:lstStyle/>
            <a:p>
              <a:endParaRPr/>
            </a:p>
          </p:txBody>
        </p:sp>
        <p:sp>
          <p:nvSpPr>
            <p:cNvPr id="35" name="object 35"/>
            <p:cNvSpPr/>
            <p:nvPr/>
          </p:nvSpPr>
          <p:spPr>
            <a:xfrm>
              <a:off x="4432554" y="3704082"/>
              <a:ext cx="215265" cy="0"/>
            </a:xfrm>
            <a:custGeom>
              <a:avLst/>
              <a:gdLst/>
              <a:ahLst/>
              <a:cxnLst/>
              <a:rect l="l" t="t" r="r" b="b"/>
              <a:pathLst>
                <a:path w="215264">
                  <a:moveTo>
                    <a:pt x="0" y="0"/>
                  </a:moveTo>
                  <a:lnTo>
                    <a:pt x="214884" y="0"/>
                  </a:lnTo>
                </a:path>
              </a:pathLst>
            </a:custGeom>
            <a:ln w="25908">
              <a:solidFill>
                <a:srgbClr val="000000"/>
              </a:solidFill>
            </a:ln>
          </p:spPr>
          <p:txBody>
            <a:bodyPr wrap="square" lIns="0" tIns="0" rIns="0" bIns="0" rtlCol="0"/>
            <a:lstStyle/>
            <a:p>
              <a:endParaRPr/>
            </a:p>
          </p:txBody>
        </p:sp>
        <p:sp>
          <p:nvSpPr>
            <p:cNvPr id="36" name="object 36"/>
            <p:cNvSpPr/>
            <p:nvPr/>
          </p:nvSpPr>
          <p:spPr>
            <a:xfrm>
              <a:off x="7232141" y="2588513"/>
              <a:ext cx="1905" cy="358140"/>
            </a:xfrm>
            <a:custGeom>
              <a:avLst/>
              <a:gdLst/>
              <a:ahLst/>
              <a:cxnLst/>
              <a:rect l="l" t="t" r="r" b="b"/>
              <a:pathLst>
                <a:path w="1904" h="358139">
                  <a:moveTo>
                    <a:pt x="1524" y="0"/>
                  </a:moveTo>
                  <a:lnTo>
                    <a:pt x="0" y="358140"/>
                  </a:lnTo>
                </a:path>
              </a:pathLst>
            </a:custGeom>
            <a:ln w="50292">
              <a:solidFill>
                <a:srgbClr val="000000"/>
              </a:solidFill>
            </a:ln>
          </p:spPr>
          <p:txBody>
            <a:bodyPr wrap="square" lIns="0" tIns="0" rIns="0" bIns="0" rtlCol="0"/>
            <a:lstStyle/>
            <a:p>
              <a:endParaRPr/>
            </a:p>
          </p:txBody>
        </p:sp>
        <p:sp>
          <p:nvSpPr>
            <p:cNvPr id="37" name="object 37"/>
            <p:cNvSpPr/>
            <p:nvPr/>
          </p:nvSpPr>
          <p:spPr>
            <a:xfrm>
              <a:off x="4172711" y="2286000"/>
              <a:ext cx="1363980" cy="2087880"/>
            </a:xfrm>
            <a:custGeom>
              <a:avLst/>
              <a:gdLst/>
              <a:ahLst/>
              <a:cxnLst/>
              <a:rect l="l" t="t" r="r" b="b"/>
              <a:pathLst>
                <a:path w="1363979" h="2087879">
                  <a:moveTo>
                    <a:pt x="0" y="0"/>
                  </a:moveTo>
                  <a:lnTo>
                    <a:pt x="1363980" y="0"/>
                  </a:lnTo>
                  <a:lnTo>
                    <a:pt x="1363980" y="2087880"/>
                  </a:lnTo>
                  <a:lnTo>
                    <a:pt x="0" y="2087880"/>
                  </a:lnTo>
                  <a:lnTo>
                    <a:pt x="0" y="0"/>
                  </a:lnTo>
                  <a:close/>
                </a:path>
              </a:pathLst>
            </a:custGeom>
            <a:ln w="12192">
              <a:solidFill>
                <a:srgbClr val="000000"/>
              </a:solidFill>
              <a:prstDash val="lgDash"/>
            </a:ln>
          </p:spPr>
          <p:txBody>
            <a:bodyPr wrap="square" lIns="0" tIns="0" rIns="0" bIns="0" rtlCol="0"/>
            <a:lstStyle/>
            <a:p>
              <a:endParaRPr/>
            </a:p>
          </p:txBody>
        </p:sp>
        <p:sp>
          <p:nvSpPr>
            <p:cNvPr id="38" name="object 38"/>
            <p:cNvSpPr/>
            <p:nvPr/>
          </p:nvSpPr>
          <p:spPr>
            <a:xfrm>
              <a:off x="7579614" y="3472433"/>
              <a:ext cx="0" cy="556260"/>
            </a:xfrm>
            <a:custGeom>
              <a:avLst/>
              <a:gdLst/>
              <a:ahLst/>
              <a:cxnLst/>
              <a:rect l="l" t="t" r="r" b="b"/>
              <a:pathLst>
                <a:path h="556260">
                  <a:moveTo>
                    <a:pt x="0" y="0"/>
                  </a:moveTo>
                  <a:lnTo>
                    <a:pt x="0" y="556260"/>
                  </a:lnTo>
                </a:path>
              </a:pathLst>
            </a:custGeom>
            <a:ln w="50292">
              <a:solidFill>
                <a:srgbClr val="000000"/>
              </a:solidFill>
            </a:ln>
          </p:spPr>
          <p:txBody>
            <a:bodyPr wrap="square" lIns="0" tIns="0" rIns="0" bIns="0" rtlCol="0"/>
            <a:lstStyle/>
            <a:p>
              <a:endParaRPr/>
            </a:p>
          </p:txBody>
        </p:sp>
        <p:sp>
          <p:nvSpPr>
            <p:cNvPr id="39" name="object 39"/>
            <p:cNvSpPr/>
            <p:nvPr/>
          </p:nvSpPr>
          <p:spPr>
            <a:xfrm>
              <a:off x="3213353" y="2492502"/>
              <a:ext cx="607695" cy="0"/>
            </a:xfrm>
            <a:custGeom>
              <a:avLst/>
              <a:gdLst/>
              <a:ahLst/>
              <a:cxnLst/>
              <a:rect l="l" t="t" r="r" b="b"/>
              <a:pathLst>
                <a:path w="607695">
                  <a:moveTo>
                    <a:pt x="0" y="0"/>
                  </a:moveTo>
                  <a:lnTo>
                    <a:pt x="607314" y="0"/>
                  </a:lnTo>
                </a:path>
              </a:pathLst>
            </a:custGeom>
            <a:ln w="25908">
              <a:solidFill>
                <a:srgbClr val="000000"/>
              </a:solidFill>
            </a:ln>
          </p:spPr>
          <p:txBody>
            <a:bodyPr wrap="square" lIns="0" tIns="0" rIns="0" bIns="0" rtlCol="0"/>
            <a:lstStyle/>
            <a:p>
              <a:endParaRPr/>
            </a:p>
          </p:txBody>
        </p:sp>
        <p:sp>
          <p:nvSpPr>
            <p:cNvPr id="40" name="object 40"/>
            <p:cNvSpPr/>
            <p:nvPr/>
          </p:nvSpPr>
          <p:spPr>
            <a:xfrm>
              <a:off x="3807715" y="2453634"/>
              <a:ext cx="129539" cy="78105"/>
            </a:xfrm>
            <a:custGeom>
              <a:avLst/>
              <a:gdLst/>
              <a:ahLst/>
              <a:cxnLst/>
              <a:rect l="l" t="t" r="r" b="b"/>
              <a:pathLst>
                <a:path w="129539" h="78105">
                  <a:moveTo>
                    <a:pt x="0" y="0"/>
                  </a:moveTo>
                  <a:lnTo>
                    <a:pt x="0" y="77724"/>
                  </a:lnTo>
                  <a:lnTo>
                    <a:pt x="129539" y="38862"/>
                  </a:lnTo>
                  <a:lnTo>
                    <a:pt x="0" y="0"/>
                  </a:lnTo>
                  <a:close/>
                </a:path>
              </a:pathLst>
            </a:custGeom>
            <a:solidFill>
              <a:srgbClr val="000000"/>
            </a:solidFill>
          </p:spPr>
          <p:txBody>
            <a:bodyPr wrap="square" lIns="0" tIns="0" rIns="0" bIns="0" rtlCol="0"/>
            <a:lstStyle/>
            <a:p>
              <a:endParaRPr/>
            </a:p>
          </p:txBody>
        </p:sp>
        <p:sp>
          <p:nvSpPr>
            <p:cNvPr id="41" name="object 41"/>
            <p:cNvSpPr/>
            <p:nvPr/>
          </p:nvSpPr>
          <p:spPr>
            <a:xfrm>
              <a:off x="3277361" y="4130801"/>
              <a:ext cx="517525" cy="0"/>
            </a:xfrm>
            <a:custGeom>
              <a:avLst/>
              <a:gdLst/>
              <a:ahLst/>
              <a:cxnLst/>
              <a:rect l="l" t="t" r="r" b="b"/>
              <a:pathLst>
                <a:path w="517525">
                  <a:moveTo>
                    <a:pt x="0" y="0"/>
                  </a:moveTo>
                  <a:lnTo>
                    <a:pt x="517398" y="0"/>
                  </a:lnTo>
                </a:path>
              </a:pathLst>
            </a:custGeom>
            <a:ln w="25908">
              <a:solidFill>
                <a:srgbClr val="000000"/>
              </a:solidFill>
            </a:ln>
          </p:spPr>
          <p:txBody>
            <a:bodyPr wrap="square" lIns="0" tIns="0" rIns="0" bIns="0" rtlCol="0"/>
            <a:lstStyle/>
            <a:p>
              <a:endParaRPr/>
            </a:p>
          </p:txBody>
        </p:sp>
        <p:sp>
          <p:nvSpPr>
            <p:cNvPr id="42" name="object 42"/>
            <p:cNvSpPr/>
            <p:nvPr/>
          </p:nvSpPr>
          <p:spPr>
            <a:xfrm>
              <a:off x="3781808" y="4091934"/>
              <a:ext cx="129539" cy="78105"/>
            </a:xfrm>
            <a:custGeom>
              <a:avLst/>
              <a:gdLst/>
              <a:ahLst/>
              <a:cxnLst/>
              <a:rect l="l" t="t" r="r" b="b"/>
              <a:pathLst>
                <a:path w="129539" h="78104">
                  <a:moveTo>
                    <a:pt x="0" y="0"/>
                  </a:moveTo>
                  <a:lnTo>
                    <a:pt x="0" y="77723"/>
                  </a:lnTo>
                  <a:lnTo>
                    <a:pt x="129539" y="38861"/>
                  </a:lnTo>
                  <a:lnTo>
                    <a:pt x="0" y="0"/>
                  </a:lnTo>
                  <a:close/>
                </a:path>
              </a:pathLst>
            </a:custGeom>
            <a:solidFill>
              <a:srgbClr val="000000"/>
            </a:solidFill>
          </p:spPr>
          <p:txBody>
            <a:bodyPr wrap="square" lIns="0" tIns="0" rIns="0" bIns="0" rtlCol="0"/>
            <a:lstStyle/>
            <a:p>
              <a:endParaRPr/>
            </a:p>
          </p:txBody>
        </p:sp>
      </p:grpSp>
      <p:sp>
        <p:nvSpPr>
          <p:cNvPr id="43" name="object 43"/>
          <p:cNvSpPr txBox="1"/>
          <p:nvPr/>
        </p:nvSpPr>
        <p:spPr>
          <a:xfrm>
            <a:off x="3479800" y="4145216"/>
            <a:ext cx="250825" cy="299720"/>
          </a:xfrm>
          <a:prstGeom prst="rect">
            <a:avLst/>
          </a:prstGeom>
        </p:spPr>
        <p:txBody>
          <a:bodyPr vert="horz" wrap="square" lIns="0" tIns="12700" rIns="0" bIns="0" rtlCol="0">
            <a:spAutoFit/>
          </a:bodyPr>
          <a:lstStyle/>
          <a:p>
            <a:pPr marL="38100">
              <a:lnSpc>
                <a:spcPct val="100000"/>
              </a:lnSpc>
              <a:spcBef>
                <a:spcPts val="100"/>
              </a:spcBef>
            </a:pPr>
            <a:r>
              <a:rPr sz="1800" b="1" spc="-25" dirty="0">
                <a:latin typeface="Arial"/>
                <a:cs typeface="Arial"/>
              </a:rPr>
              <a:t>I</a:t>
            </a:r>
            <a:r>
              <a:rPr sz="1800" b="1" spc="-37" baseline="-20833" dirty="0">
                <a:latin typeface="Arial"/>
                <a:cs typeface="Arial"/>
              </a:rPr>
              <a:t>A</a:t>
            </a:r>
            <a:endParaRPr sz="1800" baseline="-20833">
              <a:latin typeface="Arial"/>
              <a:cs typeface="Arial"/>
            </a:endParaRPr>
          </a:p>
        </p:txBody>
      </p:sp>
      <p:grpSp>
        <p:nvGrpSpPr>
          <p:cNvPr id="44" name="object 44"/>
          <p:cNvGrpSpPr/>
          <p:nvPr/>
        </p:nvGrpSpPr>
        <p:grpSpPr>
          <a:xfrm>
            <a:off x="1769110" y="2578354"/>
            <a:ext cx="1549400" cy="1471295"/>
            <a:chOff x="1769110" y="2578354"/>
            <a:chExt cx="1549400" cy="1471295"/>
          </a:xfrm>
        </p:grpSpPr>
        <p:sp>
          <p:nvSpPr>
            <p:cNvPr id="45" name="object 45"/>
            <p:cNvSpPr/>
            <p:nvPr/>
          </p:nvSpPr>
          <p:spPr>
            <a:xfrm>
              <a:off x="2265617" y="2962020"/>
              <a:ext cx="120650" cy="38735"/>
            </a:xfrm>
            <a:custGeom>
              <a:avLst/>
              <a:gdLst/>
              <a:ahLst/>
              <a:cxnLst/>
              <a:rect l="l" t="t" r="r" b="b"/>
              <a:pathLst>
                <a:path w="120650" h="38735">
                  <a:moveTo>
                    <a:pt x="0" y="7924"/>
                  </a:moveTo>
                  <a:lnTo>
                    <a:pt x="16155" y="0"/>
                  </a:lnTo>
                  <a:lnTo>
                    <a:pt x="44140" y="3132"/>
                  </a:lnTo>
                  <a:lnTo>
                    <a:pt x="80090" y="16334"/>
                  </a:lnTo>
                  <a:lnTo>
                    <a:pt x="120142" y="38620"/>
                  </a:lnTo>
                </a:path>
              </a:pathLst>
            </a:custGeom>
            <a:ln w="25400">
              <a:solidFill>
                <a:srgbClr val="000000"/>
              </a:solidFill>
            </a:ln>
          </p:spPr>
          <p:txBody>
            <a:bodyPr wrap="square" lIns="0" tIns="0" rIns="0" bIns="0" rtlCol="0"/>
            <a:lstStyle/>
            <a:p>
              <a:endParaRPr/>
            </a:p>
          </p:txBody>
        </p:sp>
        <p:sp>
          <p:nvSpPr>
            <p:cNvPr id="46" name="object 46"/>
            <p:cNvSpPr/>
            <p:nvPr/>
          </p:nvSpPr>
          <p:spPr>
            <a:xfrm>
              <a:off x="2267576" y="2967852"/>
              <a:ext cx="78105" cy="96520"/>
            </a:xfrm>
            <a:custGeom>
              <a:avLst/>
              <a:gdLst/>
              <a:ahLst/>
              <a:cxnLst/>
              <a:rect l="l" t="t" r="r" b="b"/>
              <a:pathLst>
                <a:path w="78105" h="96519">
                  <a:moveTo>
                    <a:pt x="78061" y="95923"/>
                  </a:moveTo>
                  <a:lnTo>
                    <a:pt x="41334" y="68331"/>
                  </a:lnTo>
                  <a:lnTo>
                    <a:pt x="14496" y="41127"/>
                  </a:lnTo>
                  <a:lnTo>
                    <a:pt x="0" y="17340"/>
                  </a:lnTo>
                  <a:lnTo>
                    <a:pt x="299" y="0"/>
                  </a:lnTo>
                </a:path>
              </a:pathLst>
            </a:custGeom>
            <a:ln w="25400">
              <a:solidFill>
                <a:srgbClr val="000000"/>
              </a:solidFill>
            </a:ln>
          </p:spPr>
          <p:txBody>
            <a:bodyPr wrap="square" lIns="0" tIns="0" rIns="0" bIns="0" rtlCol="0"/>
            <a:lstStyle/>
            <a:p>
              <a:endParaRPr/>
            </a:p>
          </p:txBody>
        </p:sp>
        <p:sp>
          <p:nvSpPr>
            <p:cNvPr id="47" name="object 47"/>
            <p:cNvSpPr/>
            <p:nvPr/>
          </p:nvSpPr>
          <p:spPr>
            <a:xfrm>
              <a:off x="2461802" y="2962069"/>
              <a:ext cx="33655" cy="100330"/>
            </a:xfrm>
            <a:custGeom>
              <a:avLst/>
              <a:gdLst/>
              <a:ahLst/>
              <a:cxnLst/>
              <a:rect l="l" t="t" r="r" b="b"/>
              <a:pathLst>
                <a:path w="33655" h="100330">
                  <a:moveTo>
                    <a:pt x="0" y="0"/>
                  </a:moveTo>
                  <a:lnTo>
                    <a:pt x="20051" y="26467"/>
                  </a:lnTo>
                  <a:lnTo>
                    <a:pt x="31337" y="53160"/>
                  </a:lnTo>
                  <a:lnTo>
                    <a:pt x="33393" y="78279"/>
                  </a:lnTo>
                  <a:lnTo>
                    <a:pt x="25755" y="100025"/>
                  </a:lnTo>
                </a:path>
              </a:pathLst>
            </a:custGeom>
            <a:ln w="25399">
              <a:solidFill>
                <a:srgbClr val="000000"/>
              </a:solidFill>
            </a:ln>
          </p:spPr>
          <p:txBody>
            <a:bodyPr wrap="square" lIns="0" tIns="0" rIns="0" bIns="0" rtlCol="0"/>
            <a:lstStyle/>
            <a:p>
              <a:endParaRPr/>
            </a:p>
          </p:txBody>
        </p:sp>
        <p:sp>
          <p:nvSpPr>
            <p:cNvPr id="48" name="object 48"/>
            <p:cNvSpPr/>
            <p:nvPr/>
          </p:nvSpPr>
          <p:spPr>
            <a:xfrm>
              <a:off x="2346764" y="3061777"/>
              <a:ext cx="136525" cy="26670"/>
            </a:xfrm>
            <a:custGeom>
              <a:avLst/>
              <a:gdLst/>
              <a:ahLst/>
              <a:cxnLst/>
              <a:rect l="l" t="t" r="r" b="b"/>
              <a:pathLst>
                <a:path w="136525" h="26669">
                  <a:moveTo>
                    <a:pt x="136118" y="3200"/>
                  </a:moveTo>
                  <a:lnTo>
                    <a:pt x="112833" y="21090"/>
                  </a:lnTo>
                  <a:lnTo>
                    <a:pt x="79608" y="26455"/>
                  </a:lnTo>
                  <a:lnTo>
                    <a:pt x="40608" y="19393"/>
                  </a:lnTo>
                  <a:lnTo>
                    <a:pt x="0" y="0"/>
                  </a:lnTo>
                </a:path>
              </a:pathLst>
            </a:custGeom>
            <a:ln w="25399">
              <a:solidFill>
                <a:srgbClr val="000000"/>
              </a:solidFill>
            </a:ln>
          </p:spPr>
          <p:txBody>
            <a:bodyPr wrap="square" lIns="0" tIns="0" rIns="0" bIns="0" rtlCol="0"/>
            <a:lstStyle/>
            <a:p>
              <a:endParaRPr/>
            </a:p>
          </p:txBody>
        </p:sp>
        <p:sp>
          <p:nvSpPr>
            <p:cNvPr id="49" name="object 49"/>
            <p:cNvSpPr/>
            <p:nvPr/>
          </p:nvSpPr>
          <p:spPr>
            <a:xfrm>
              <a:off x="2384179" y="2997784"/>
              <a:ext cx="67310" cy="126364"/>
            </a:xfrm>
            <a:custGeom>
              <a:avLst/>
              <a:gdLst/>
              <a:ahLst/>
              <a:cxnLst/>
              <a:rect l="l" t="t" r="r" b="b"/>
              <a:pathLst>
                <a:path w="67310" h="126364">
                  <a:moveTo>
                    <a:pt x="0" y="0"/>
                  </a:moveTo>
                  <a:lnTo>
                    <a:pt x="36059" y="30210"/>
                  </a:lnTo>
                  <a:lnTo>
                    <a:pt x="58659" y="63469"/>
                  </a:lnTo>
                  <a:lnTo>
                    <a:pt x="67284" y="96721"/>
                  </a:lnTo>
                  <a:lnTo>
                    <a:pt x="60096" y="126060"/>
                  </a:lnTo>
                </a:path>
              </a:pathLst>
            </a:custGeom>
            <a:ln w="25400">
              <a:solidFill>
                <a:srgbClr val="000000"/>
              </a:solidFill>
            </a:ln>
          </p:spPr>
          <p:txBody>
            <a:bodyPr wrap="square" lIns="0" tIns="0" rIns="0" bIns="0" rtlCol="0"/>
            <a:lstStyle/>
            <a:p>
              <a:endParaRPr/>
            </a:p>
          </p:txBody>
        </p:sp>
        <p:sp>
          <p:nvSpPr>
            <p:cNvPr id="50" name="object 50"/>
            <p:cNvSpPr/>
            <p:nvPr/>
          </p:nvSpPr>
          <p:spPr>
            <a:xfrm>
              <a:off x="2222756" y="3023933"/>
              <a:ext cx="120650" cy="38735"/>
            </a:xfrm>
            <a:custGeom>
              <a:avLst/>
              <a:gdLst/>
              <a:ahLst/>
              <a:cxnLst/>
              <a:rect l="l" t="t" r="r" b="b"/>
              <a:pathLst>
                <a:path w="120650" h="38735">
                  <a:moveTo>
                    <a:pt x="0" y="7924"/>
                  </a:moveTo>
                  <a:lnTo>
                    <a:pt x="16155" y="0"/>
                  </a:lnTo>
                  <a:lnTo>
                    <a:pt x="44140" y="3132"/>
                  </a:lnTo>
                  <a:lnTo>
                    <a:pt x="80090" y="16334"/>
                  </a:lnTo>
                  <a:lnTo>
                    <a:pt x="120142" y="38620"/>
                  </a:lnTo>
                </a:path>
              </a:pathLst>
            </a:custGeom>
            <a:ln w="25400">
              <a:solidFill>
                <a:srgbClr val="000000"/>
              </a:solidFill>
            </a:ln>
          </p:spPr>
          <p:txBody>
            <a:bodyPr wrap="square" lIns="0" tIns="0" rIns="0" bIns="0" rtlCol="0"/>
            <a:lstStyle/>
            <a:p>
              <a:endParaRPr/>
            </a:p>
          </p:txBody>
        </p:sp>
        <p:sp>
          <p:nvSpPr>
            <p:cNvPr id="51" name="object 51"/>
            <p:cNvSpPr/>
            <p:nvPr/>
          </p:nvSpPr>
          <p:spPr>
            <a:xfrm>
              <a:off x="2223747" y="3029700"/>
              <a:ext cx="80010" cy="94615"/>
            </a:xfrm>
            <a:custGeom>
              <a:avLst/>
              <a:gdLst/>
              <a:ahLst/>
              <a:cxnLst/>
              <a:rect l="l" t="t" r="r" b="b"/>
              <a:pathLst>
                <a:path w="80010" h="94614">
                  <a:moveTo>
                    <a:pt x="79438" y="94513"/>
                  </a:moveTo>
                  <a:lnTo>
                    <a:pt x="42582" y="67138"/>
                  </a:lnTo>
                  <a:lnTo>
                    <a:pt x="15387" y="40505"/>
                  </a:lnTo>
                  <a:lnTo>
                    <a:pt x="358" y="17555"/>
                  </a:lnTo>
                  <a:lnTo>
                    <a:pt x="0" y="1231"/>
                  </a:lnTo>
                  <a:lnTo>
                    <a:pt x="279" y="800"/>
                  </a:lnTo>
                  <a:lnTo>
                    <a:pt x="584" y="381"/>
                  </a:lnTo>
                  <a:lnTo>
                    <a:pt x="939" y="0"/>
                  </a:lnTo>
                </a:path>
              </a:pathLst>
            </a:custGeom>
            <a:ln w="25400">
              <a:solidFill>
                <a:srgbClr val="000000"/>
              </a:solidFill>
            </a:ln>
          </p:spPr>
          <p:txBody>
            <a:bodyPr wrap="square" lIns="0" tIns="0" rIns="0" bIns="0" rtlCol="0"/>
            <a:lstStyle/>
            <a:p>
              <a:endParaRPr/>
            </a:p>
          </p:txBody>
        </p:sp>
        <p:sp>
          <p:nvSpPr>
            <p:cNvPr id="52" name="object 52"/>
            <p:cNvSpPr/>
            <p:nvPr/>
          </p:nvSpPr>
          <p:spPr>
            <a:xfrm>
              <a:off x="2305483" y="3123681"/>
              <a:ext cx="136525" cy="26670"/>
            </a:xfrm>
            <a:custGeom>
              <a:avLst/>
              <a:gdLst/>
              <a:ahLst/>
              <a:cxnLst/>
              <a:rect l="l" t="t" r="r" b="b"/>
              <a:pathLst>
                <a:path w="136525" h="26669">
                  <a:moveTo>
                    <a:pt x="136131" y="3200"/>
                  </a:moveTo>
                  <a:lnTo>
                    <a:pt x="112844" y="21097"/>
                  </a:lnTo>
                  <a:lnTo>
                    <a:pt x="79614" y="26465"/>
                  </a:lnTo>
                  <a:lnTo>
                    <a:pt x="40610" y="19400"/>
                  </a:lnTo>
                  <a:lnTo>
                    <a:pt x="0" y="0"/>
                  </a:lnTo>
                </a:path>
              </a:pathLst>
            </a:custGeom>
            <a:ln w="25399">
              <a:solidFill>
                <a:srgbClr val="000000"/>
              </a:solidFill>
            </a:ln>
          </p:spPr>
          <p:txBody>
            <a:bodyPr wrap="square" lIns="0" tIns="0" rIns="0" bIns="0" rtlCol="0"/>
            <a:lstStyle/>
            <a:p>
              <a:endParaRPr/>
            </a:p>
          </p:txBody>
        </p:sp>
        <p:sp>
          <p:nvSpPr>
            <p:cNvPr id="53" name="object 53"/>
            <p:cNvSpPr/>
            <p:nvPr/>
          </p:nvSpPr>
          <p:spPr>
            <a:xfrm>
              <a:off x="2341316" y="3059695"/>
              <a:ext cx="67310" cy="126364"/>
            </a:xfrm>
            <a:custGeom>
              <a:avLst/>
              <a:gdLst/>
              <a:ahLst/>
              <a:cxnLst/>
              <a:rect l="l" t="t" r="r" b="b"/>
              <a:pathLst>
                <a:path w="67310" h="126364">
                  <a:moveTo>
                    <a:pt x="0" y="0"/>
                  </a:moveTo>
                  <a:lnTo>
                    <a:pt x="36059" y="30210"/>
                  </a:lnTo>
                  <a:lnTo>
                    <a:pt x="58659" y="63469"/>
                  </a:lnTo>
                  <a:lnTo>
                    <a:pt x="67284" y="96721"/>
                  </a:lnTo>
                  <a:lnTo>
                    <a:pt x="60096" y="126060"/>
                  </a:lnTo>
                </a:path>
              </a:pathLst>
            </a:custGeom>
            <a:ln w="25400">
              <a:solidFill>
                <a:srgbClr val="000000"/>
              </a:solidFill>
            </a:ln>
          </p:spPr>
          <p:txBody>
            <a:bodyPr wrap="square" lIns="0" tIns="0" rIns="0" bIns="0" rtlCol="0"/>
            <a:lstStyle/>
            <a:p>
              <a:endParaRPr/>
            </a:p>
          </p:txBody>
        </p:sp>
        <p:sp>
          <p:nvSpPr>
            <p:cNvPr id="54" name="object 54"/>
            <p:cNvSpPr/>
            <p:nvPr/>
          </p:nvSpPr>
          <p:spPr>
            <a:xfrm>
              <a:off x="2447368" y="2850148"/>
              <a:ext cx="41910" cy="121285"/>
            </a:xfrm>
            <a:custGeom>
              <a:avLst/>
              <a:gdLst/>
              <a:ahLst/>
              <a:cxnLst/>
              <a:rect l="l" t="t" r="r" b="b"/>
              <a:pathLst>
                <a:path w="41910" h="121285">
                  <a:moveTo>
                    <a:pt x="6825" y="121069"/>
                  </a:moveTo>
                  <a:lnTo>
                    <a:pt x="0" y="105480"/>
                  </a:lnTo>
                  <a:lnTo>
                    <a:pt x="4163" y="77760"/>
                  </a:lnTo>
                  <a:lnTo>
                    <a:pt x="18210" y="41760"/>
                  </a:lnTo>
                  <a:lnTo>
                    <a:pt x="41039" y="1333"/>
                  </a:lnTo>
                  <a:lnTo>
                    <a:pt x="41331" y="889"/>
                  </a:lnTo>
                  <a:lnTo>
                    <a:pt x="41623" y="444"/>
                  </a:lnTo>
                  <a:lnTo>
                    <a:pt x="41915" y="0"/>
                  </a:lnTo>
                </a:path>
              </a:pathLst>
            </a:custGeom>
            <a:ln w="25400">
              <a:solidFill>
                <a:srgbClr val="000000"/>
              </a:solidFill>
            </a:ln>
          </p:spPr>
          <p:txBody>
            <a:bodyPr wrap="square" lIns="0" tIns="0" rIns="0" bIns="0" rtlCol="0"/>
            <a:lstStyle/>
            <a:p>
              <a:endParaRPr/>
            </a:p>
          </p:txBody>
        </p:sp>
        <p:sp>
          <p:nvSpPr>
            <p:cNvPr id="55" name="object 55"/>
            <p:cNvSpPr/>
            <p:nvPr/>
          </p:nvSpPr>
          <p:spPr>
            <a:xfrm>
              <a:off x="2092114" y="3211749"/>
              <a:ext cx="121285" cy="41910"/>
            </a:xfrm>
            <a:custGeom>
              <a:avLst/>
              <a:gdLst/>
              <a:ahLst/>
              <a:cxnLst/>
              <a:rect l="l" t="t" r="r" b="b"/>
              <a:pathLst>
                <a:path w="121285" h="41910">
                  <a:moveTo>
                    <a:pt x="0" y="6825"/>
                  </a:moveTo>
                  <a:lnTo>
                    <a:pt x="15588" y="0"/>
                  </a:lnTo>
                  <a:lnTo>
                    <a:pt x="43308" y="4163"/>
                  </a:lnTo>
                  <a:lnTo>
                    <a:pt x="79308" y="18210"/>
                  </a:lnTo>
                  <a:lnTo>
                    <a:pt x="119735" y="41039"/>
                  </a:lnTo>
                  <a:lnTo>
                    <a:pt x="120180" y="41331"/>
                  </a:lnTo>
                  <a:lnTo>
                    <a:pt x="120624" y="41623"/>
                  </a:lnTo>
                  <a:lnTo>
                    <a:pt x="121069" y="41915"/>
                  </a:lnTo>
                </a:path>
              </a:pathLst>
            </a:custGeom>
            <a:ln w="25400">
              <a:solidFill>
                <a:srgbClr val="000000"/>
              </a:solidFill>
            </a:ln>
          </p:spPr>
          <p:txBody>
            <a:bodyPr wrap="square" lIns="0" tIns="0" rIns="0" bIns="0" rtlCol="0"/>
            <a:lstStyle/>
            <a:p>
              <a:endParaRPr/>
            </a:p>
          </p:txBody>
        </p:sp>
        <p:sp>
          <p:nvSpPr>
            <p:cNvPr id="56" name="object 56"/>
            <p:cNvSpPr/>
            <p:nvPr/>
          </p:nvSpPr>
          <p:spPr>
            <a:xfrm>
              <a:off x="2091231" y="3220137"/>
              <a:ext cx="80010" cy="95885"/>
            </a:xfrm>
            <a:custGeom>
              <a:avLst/>
              <a:gdLst/>
              <a:ahLst/>
              <a:cxnLst/>
              <a:rect l="l" t="t" r="r" b="b"/>
              <a:pathLst>
                <a:path w="80010" h="95885">
                  <a:moveTo>
                    <a:pt x="79971" y="95465"/>
                  </a:moveTo>
                  <a:lnTo>
                    <a:pt x="42664" y="67817"/>
                  </a:lnTo>
                  <a:lnTo>
                    <a:pt x="15187" y="40641"/>
                  </a:lnTo>
                  <a:lnTo>
                    <a:pt x="110" y="17011"/>
                  </a:lnTo>
                  <a:lnTo>
                    <a:pt x="0" y="0"/>
                  </a:lnTo>
                </a:path>
              </a:pathLst>
            </a:custGeom>
            <a:ln w="25400">
              <a:solidFill>
                <a:srgbClr val="000000"/>
              </a:solidFill>
            </a:ln>
          </p:spPr>
          <p:txBody>
            <a:bodyPr wrap="square" lIns="0" tIns="0" rIns="0" bIns="0" rtlCol="0"/>
            <a:lstStyle/>
            <a:p>
              <a:endParaRPr/>
            </a:p>
          </p:txBody>
        </p:sp>
        <p:sp>
          <p:nvSpPr>
            <p:cNvPr id="57" name="object 57"/>
            <p:cNvSpPr/>
            <p:nvPr/>
          </p:nvSpPr>
          <p:spPr>
            <a:xfrm>
              <a:off x="2171721" y="3314076"/>
              <a:ext cx="138430" cy="26670"/>
            </a:xfrm>
            <a:custGeom>
              <a:avLst/>
              <a:gdLst/>
              <a:ahLst/>
              <a:cxnLst/>
              <a:rect l="l" t="t" r="r" b="b"/>
              <a:pathLst>
                <a:path w="138430" h="26670">
                  <a:moveTo>
                    <a:pt x="137820" y="533"/>
                  </a:moveTo>
                  <a:lnTo>
                    <a:pt x="114530" y="19745"/>
                  </a:lnTo>
                  <a:lnTo>
                    <a:pt x="80897" y="26050"/>
                  </a:lnTo>
                  <a:lnTo>
                    <a:pt x="41270" y="19464"/>
                  </a:lnTo>
                  <a:lnTo>
                    <a:pt x="0" y="0"/>
                  </a:lnTo>
                </a:path>
              </a:pathLst>
            </a:custGeom>
            <a:ln w="25400">
              <a:solidFill>
                <a:srgbClr val="000000"/>
              </a:solidFill>
            </a:ln>
          </p:spPr>
          <p:txBody>
            <a:bodyPr wrap="square" lIns="0" tIns="0" rIns="0" bIns="0" rtlCol="0"/>
            <a:lstStyle/>
            <a:p>
              <a:endParaRPr/>
            </a:p>
          </p:txBody>
        </p:sp>
        <p:sp>
          <p:nvSpPr>
            <p:cNvPr id="58" name="object 58"/>
            <p:cNvSpPr/>
            <p:nvPr/>
          </p:nvSpPr>
          <p:spPr>
            <a:xfrm>
              <a:off x="2050802" y="3274744"/>
              <a:ext cx="83820" cy="19050"/>
            </a:xfrm>
            <a:custGeom>
              <a:avLst/>
              <a:gdLst/>
              <a:ahLst/>
              <a:cxnLst/>
              <a:rect l="l" t="t" r="r" b="b"/>
              <a:pathLst>
                <a:path w="83819" h="19050">
                  <a:moveTo>
                    <a:pt x="0" y="7824"/>
                  </a:moveTo>
                  <a:lnTo>
                    <a:pt x="228" y="7341"/>
                  </a:lnTo>
                  <a:lnTo>
                    <a:pt x="482" y="6872"/>
                  </a:lnTo>
                  <a:lnTo>
                    <a:pt x="774" y="6427"/>
                  </a:lnTo>
                  <a:lnTo>
                    <a:pt x="11426" y="0"/>
                  </a:lnTo>
                  <a:lnTo>
                    <a:pt x="29760" y="22"/>
                  </a:lnTo>
                  <a:lnTo>
                    <a:pt x="54293" y="6275"/>
                  </a:lnTo>
                  <a:lnTo>
                    <a:pt x="83540" y="18543"/>
                  </a:lnTo>
                </a:path>
              </a:pathLst>
            </a:custGeom>
            <a:ln w="25400">
              <a:solidFill>
                <a:srgbClr val="000000"/>
              </a:solidFill>
            </a:ln>
          </p:spPr>
          <p:txBody>
            <a:bodyPr wrap="square" lIns="0" tIns="0" rIns="0" bIns="0" rtlCol="0"/>
            <a:lstStyle/>
            <a:p>
              <a:endParaRPr/>
            </a:p>
          </p:txBody>
        </p:sp>
        <p:sp>
          <p:nvSpPr>
            <p:cNvPr id="59" name="object 59"/>
            <p:cNvSpPr/>
            <p:nvPr/>
          </p:nvSpPr>
          <p:spPr>
            <a:xfrm>
              <a:off x="2051676" y="3280590"/>
              <a:ext cx="78105" cy="96520"/>
            </a:xfrm>
            <a:custGeom>
              <a:avLst/>
              <a:gdLst/>
              <a:ahLst/>
              <a:cxnLst/>
              <a:rect l="l" t="t" r="r" b="b"/>
              <a:pathLst>
                <a:path w="78105" h="96520">
                  <a:moveTo>
                    <a:pt x="78061" y="95923"/>
                  </a:moveTo>
                  <a:lnTo>
                    <a:pt x="41334" y="68331"/>
                  </a:lnTo>
                  <a:lnTo>
                    <a:pt x="14496" y="41127"/>
                  </a:lnTo>
                  <a:lnTo>
                    <a:pt x="0" y="17340"/>
                  </a:lnTo>
                  <a:lnTo>
                    <a:pt x="299" y="0"/>
                  </a:lnTo>
                </a:path>
              </a:pathLst>
            </a:custGeom>
            <a:ln w="25400">
              <a:solidFill>
                <a:srgbClr val="000000"/>
              </a:solidFill>
            </a:ln>
          </p:spPr>
          <p:txBody>
            <a:bodyPr wrap="square" lIns="0" tIns="0" rIns="0" bIns="0" rtlCol="0"/>
            <a:lstStyle/>
            <a:p>
              <a:endParaRPr/>
            </a:p>
          </p:txBody>
        </p:sp>
        <p:sp>
          <p:nvSpPr>
            <p:cNvPr id="60" name="object 60"/>
            <p:cNvSpPr/>
            <p:nvPr/>
          </p:nvSpPr>
          <p:spPr>
            <a:xfrm>
              <a:off x="2208094" y="3249763"/>
              <a:ext cx="68580" cy="128905"/>
            </a:xfrm>
            <a:custGeom>
              <a:avLst/>
              <a:gdLst/>
              <a:ahLst/>
              <a:cxnLst/>
              <a:rect l="l" t="t" r="r" b="b"/>
              <a:pathLst>
                <a:path w="68580" h="128904">
                  <a:moveTo>
                    <a:pt x="0" y="0"/>
                  </a:moveTo>
                  <a:lnTo>
                    <a:pt x="444" y="292"/>
                  </a:lnTo>
                  <a:lnTo>
                    <a:pt x="901" y="571"/>
                  </a:lnTo>
                  <a:lnTo>
                    <a:pt x="1346" y="876"/>
                  </a:lnTo>
                  <a:lnTo>
                    <a:pt x="37016" y="31027"/>
                  </a:lnTo>
                  <a:lnTo>
                    <a:pt x="60044" y="65046"/>
                  </a:lnTo>
                  <a:lnTo>
                    <a:pt x="68524" y="98831"/>
                  </a:lnTo>
                  <a:lnTo>
                    <a:pt x="60553" y="128282"/>
                  </a:lnTo>
                </a:path>
              </a:pathLst>
            </a:custGeom>
            <a:ln w="25400">
              <a:solidFill>
                <a:srgbClr val="000000"/>
              </a:solidFill>
            </a:ln>
          </p:spPr>
          <p:txBody>
            <a:bodyPr wrap="square" lIns="0" tIns="0" rIns="0" bIns="0" rtlCol="0"/>
            <a:lstStyle/>
            <a:p>
              <a:endParaRPr/>
            </a:p>
          </p:txBody>
        </p:sp>
        <p:sp>
          <p:nvSpPr>
            <p:cNvPr id="61" name="object 61"/>
            <p:cNvSpPr/>
            <p:nvPr/>
          </p:nvSpPr>
          <p:spPr>
            <a:xfrm>
              <a:off x="2128845" y="3375978"/>
              <a:ext cx="137160" cy="26670"/>
            </a:xfrm>
            <a:custGeom>
              <a:avLst/>
              <a:gdLst/>
              <a:ahLst/>
              <a:cxnLst/>
              <a:rect l="l" t="t" r="r" b="b"/>
              <a:pathLst>
                <a:path w="137160" h="26670">
                  <a:moveTo>
                    <a:pt x="136982" y="1866"/>
                  </a:moveTo>
                  <a:lnTo>
                    <a:pt x="113378" y="20279"/>
                  </a:lnTo>
                  <a:lnTo>
                    <a:pt x="79883" y="26065"/>
                  </a:lnTo>
                  <a:lnTo>
                    <a:pt x="40691" y="19285"/>
                  </a:lnTo>
                  <a:lnTo>
                    <a:pt x="0" y="0"/>
                  </a:lnTo>
                </a:path>
              </a:pathLst>
            </a:custGeom>
            <a:ln w="25400">
              <a:solidFill>
                <a:srgbClr val="000000"/>
              </a:solidFill>
            </a:ln>
          </p:spPr>
          <p:txBody>
            <a:bodyPr wrap="square" lIns="0" tIns="0" rIns="0" bIns="0" rtlCol="0"/>
            <a:lstStyle/>
            <a:p>
              <a:endParaRPr/>
            </a:p>
          </p:txBody>
        </p:sp>
        <p:sp>
          <p:nvSpPr>
            <p:cNvPr id="62" name="object 62"/>
            <p:cNvSpPr/>
            <p:nvPr/>
          </p:nvSpPr>
          <p:spPr>
            <a:xfrm>
              <a:off x="2113024" y="3293102"/>
              <a:ext cx="41275" cy="124460"/>
            </a:xfrm>
            <a:custGeom>
              <a:avLst/>
              <a:gdLst/>
              <a:ahLst/>
              <a:cxnLst/>
              <a:rect l="l" t="t" r="r" b="b"/>
              <a:pathLst>
                <a:path w="41275" h="124460">
                  <a:moveTo>
                    <a:pt x="27520" y="0"/>
                  </a:moveTo>
                  <a:lnTo>
                    <a:pt x="29895" y="215"/>
                  </a:lnTo>
                  <a:lnTo>
                    <a:pt x="32004" y="901"/>
                  </a:lnTo>
                  <a:lnTo>
                    <a:pt x="33794" y="2057"/>
                  </a:lnTo>
                  <a:lnTo>
                    <a:pt x="41124" y="17977"/>
                  </a:lnTo>
                  <a:lnTo>
                    <a:pt x="37376" y="45967"/>
                  </a:lnTo>
                  <a:lnTo>
                    <a:pt x="23607" y="82149"/>
                  </a:lnTo>
                  <a:lnTo>
                    <a:pt x="876" y="122643"/>
                  </a:lnTo>
                  <a:lnTo>
                    <a:pt x="584" y="123088"/>
                  </a:lnTo>
                  <a:lnTo>
                    <a:pt x="292" y="123532"/>
                  </a:lnTo>
                  <a:lnTo>
                    <a:pt x="0" y="123990"/>
                  </a:lnTo>
                </a:path>
              </a:pathLst>
            </a:custGeom>
            <a:ln w="25400">
              <a:solidFill>
                <a:srgbClr val="000000"/>
              </a:solidFill>
            </a:ln>
          </p:spPr>
          <p:txBody>
            <a:bodyPr wrap="square" lIns="0" tIns="0" rIns="0" bIns="0" rtlCol="0"/>
            <a:lstStyle/>
            <a:p>
              <a:endParaRPr/>
            </a:p>
          </p:txBody>
        </p:sp>
        <p:sp>
          <p:nvSpPr>
            <p:cNvPr id="63" name="object 63"/>
            <p:cNvSpPr/>
            <p:nvPr/>
          </p:nvSpPr>
          <p:spPr>
            <a:xfrm>
              <a:off x="2059686" y="3414522"/>
              <a:ext cx="47625" cy="73660"/>
            </a:xfrm>
            <a:custGeom>
              <a:avLst/>
              <a:gdLst/>
              <a:ahLst/>
              <a:cxnLst/>
              <a:rect l="l" t="t" r="r" b="b"/>
              <a:pathLst>
                <a:path w="47625" h="73660">
                  <a:moveTo>
                    <a:pt x="0" y="73151"/>
                  </a:moveTo>
                  <a:lnTo>
                    <a:pt x="47244" y="0"/>
                  </a:lnTo>
                </a:path>
              </a:pathLst>
            </a:custGeom>
            <a:ln w="25908">
              <a:solidFill>
                <a:srgbClr val="000000"/>
              </a:solidFill>
            </a:ln>
          </p:spPr>
          <p:txBody>
            <a:bodyPr wrap="square" lIns="0" tIns="0" rIns="0" bIns="0" rtlCol="0"/>
            <a:lstStyle/>
            <a:p>
              <a:endParaRPr/>
            </a:p>
          </p:txBody>
        </p:sp>
        <p:sp>
          <p:nvSpPr>
            <p:cNvPr id="64" name="object 64"/>
            <p:cNvSpPr/>
            <p:nvPr/>
          </p:nvSpPr>
          <p:spPr>
            <a:xfrm>
              <a:off x="2178653" y="3084215"/>
              <a:ext cx="123189" cy="41275"/>
            </a:xfrm>
            <a:custGeom>
              <a:avLst/>
              <a:gdLst/>
              <a:ahLst/>
              <a:cxnLst/>
              <a:rect l="l" t="t" r="r" b="b"/>
              <a:pathLst>
                <a:path w="123189" h="41275">
                  <a:moveTo>
                    <a:pt x="0" y="8752"/>
                  </a:moveTo>
                  <a:lnTo>
                    <a:pt x="241" y="8256"/>
                  </a:lnTo>
                  <a:lnTo>
                    <a:pt x="495" y="7774"/>
                  </a:lnTo>
                  <a:lnTo>
                    <a:pt x="800" y="7329"/>
                  </a:lnTo>
                  <a:lnTo>
                    <a:pt x="16710" y="0"/>
                  </a:lnTo>
                  <a:lnTo>
                    <a:pt x="44689" y="3745"/>
                  </a:lnTo>
                  <a:lnTo>
                    <a:pt x="80858" y="17506"/>
                  </a:lnTo>
                  <a:lnTo>
                    <a:pt x="121335" y="40222"/>
                  </a:lnTo>
                  <a:lnTo>
                    <a:pt x="121805" y="40527"/>
                  </a:lnTo>
                  <a:lnTo>
                    <a:pt x="122250" y="40819"/>
                  </a:lnTo>
                  <a:lnTo>
                    <a:pt x="122707" y="41124"/>
                  </a:lnTo>
                </a:path>
              </a:pathLst>
            </a:custGeom>
            <a:ln w="25400">
              <a:solidFill>
                <a:srgbClr val="000000"/>
              </a:solidFill>
            </a:ln>
          </p:spPr>
          <p:txBody>
            <a:bodyPr wrap="square" lIns="0" tIns="0" rIns="0" bIns="0" rtlCol="0"/>
            <a:lstStyle/>
            <a:p>
              <a:endParaRPr/>
            </a:p>
          </p:txBody>
        </p:sp>
        <p:sp>
          <p:nvSpPr>
            <p:cNvPr id="65" name="object 65"/>
            <p:cNvSpPr/>
            <p:nvPr/>
          </p:nvSpPr>
          <p:spPr>
            <a:xfrm>
              <a:off x="2178544" y="3093138"/>
              <a:ext cx="80010" cy="95885"/>
            </a:xfrm>
            <a:custGeom>
              <a:avLst/>
              <a:gdLst/>
              <a:ahLst/>
              <a:cxnLst/>
              <a:rect l="l" t="t" r="r" b="b"/>
              <a:pathLst>
                <a:path w="80010" h="95885">
                  <a:moveTo>
                    <a:pt x="79971" y="95465"/>
                  </a:moveTo>
                  <a:lnTo>
                    <a:pt x="42664" y="67817"/>
                  </a:lnTo>
                  <a:lnTo>
                    <a:pt x="15187" y="40641"/>
                  </a:lnTo>
                  <a:lnTo>
                    <a:pt x="110" y="17011"/>
                  </a:lnTo>
                  <a:lnTo>
                    <a:pt x="0" y="0"/>
                  </a:lnTo>
                </a:path>
              </a:pathLst>
            </a:custGeom>
            <a:ln w="25400">
              <a:solidFill>
                <a:srgbClr val="000000"/>
              </a:solidFill>
            </a:ln>
          </p:spPr>
          <p:txBody>
            <a:bodyPr wrap="square" lIns="0" tIns="0" rIns="0" bIns="0" rtlCol="0"/>
            <a:lstStyle/>
            <a:p>
              <a:endParaRPr/>
            </a:p>
          </p:txBody>
        </p:sp>
        <p:sp>
          <p:nvSpPr>
            <p:cNvPr id="66" name="object 66"/>
            <p:cNvSpPr/>
            <p:nvPr/>
          </p:nvSpPr>
          <p:spPr>
            <a:xfrm>
              <a:off x="2259453" y="3188777"/>
              <a:ext cx="136525" cy="26670"/>
            </a:xfrm>
            <a:custGeom>
              <a:avLst/>
              <a:gdLst/>
              <a:ahLst/>
              <a:cxnLst/>
              <a:rect l="l" t="t" r="r" b="b"/>
              <a:pathLst>
                <a:path w="136525" h="26669">
                  <a:moveTo>
                    <a:pt x="136118" y="3200"/>
                  </a:moveTo>
                  <a:lnTo>
                    <a:pt x="112833" y="21090"/>
                  </a:lnTo>
                  <a:lnTo>
                    <a:pt x="79608" y="26455"/>
                  </a:lnTo>
                  <a:lnTo>
                    <a:pt x="40608" y="19393"/>
                  </a:lnTo>
                  <a:lnTo>
                    <a:pt x="0" y="0"/>
                  </a:lnTo>
                </a:path>
              </a:pathLst>
            </a:custGeom>
            <a:ln w="25399">
              <a:solidFill>
                <a:srgbClr val="000000"/>
              </a:solidFill>
            </a:ln>
          </p:spPr>
          <p:txBody>
            <a:bodyPr wrap="square" lIns="0" tIns="0" rIns="0" bIns="0" rtlCol="0"/>
            <a:lstStyle/>
            <a:p>
              <a:endParaRPr/>
            </a:p>
          </p:txBody>
        </p:sp>
        <p:sp>
          <p:nvSpPr>
            <p:cNvPr id="67" name="object 67"/>
            <p:cNvSpPr/>
            <p:nvPr/>
          </p:nvSpPr>
          <p:spPr>
            <a:xfrm>
              <a:off x="2296868" y="3124780"/>
              <a:ext cx="67310" cy="126364"/>
            </a:xfrm>
            <a:custGeom>
              <a:avLst/>
              <a:gdLst/>
              <a:ahLst/>
              <a:cxnLst/>
              <a:rect l="l" t="t" r="r" b="b"/>
              <a:pathLst>
                <a:path w="67310" h="126364">
                  <a:moveTo>
                    <a:pt x="0" y="0"/>
                  </a:moveTo>
                  <a:lnTo>
                    <a:pt x="35254" y="29691"/>
                  </a:lnTo>
                  <a:lnTo>
                    <a:pt x="58270" y="63222"/>
                  </a:lnTo>
                  <a:lnTo>
                    <a:pt x="67176" y="96660"/>
                  </a:lnTo>
                  <a:lnTo>
                    <a:pt x="60096" y="126072"/>
                  </a:lnTo>
                </a:path>
              </a:pathLst>
            </a:custGeom>
            <a:ln w="25400">
              <a:solidFill>
                <a:srgbClr val="000000"/>
              </a:solidFill>
            </a:ln>
          </p:spPr>
          <p:txBody>
            <a:bodyPr wrap="square" lIns="0" tIns="0" rIns="0" bIns="0" rtlCol="0"/>
            <a:lstStyle/>
            <a:p>
              <a:endParaRPr/>
            </a:p>
          </p:txBody>
        </p:sp>
        <p:sp>
          <p:nvSpPr>
            <p:cNvPr id="68" name="object 68"/>
            <p:cNvSpPr/>
            <p:nvPr/>
          </p:nvSpPr>
          <p:spPr>
            <a:xfrm>
              <a:off x="2134203" y="3149303"/>
              <a:ext cx="123189" cy="41275"/>
            </a:xfrm>
            <a:custGeom>
              <a:avLst/>
              <a:gdLst/>
              <a:ahLst/>
              <a:cxnLst/>
              <a:rect l="l" t="t" r="r" b="b"/>
              <a:pathLst>
                <a:path w="123189" h="41275">
                  <a:moveTo>
                    <a:pt x="0" y="8752"/>
                  </a:moveTo>
                  <a:lnTo>
                    <a:pt x="241" y="8256"/>
                  </a:lnTo>
                  <a:lnTo>
                    <a:pt x="495" y="7774"/>
                  </a:lnTo>
                  <a:lnTo>
                    <a:pt x="800" y="7329"/>
                  </a:lnTo>
                  <a:lnTo>
                    <a:pt x="16710" y="0"/>
                  </a:lnTo>
                  <a:lnTo>
                    <a:pt x="44689" y="3745"/>
                  </a:lnTo>
                  <a:lnTo>
                    <a:pt x="80858" y="17506"/>
                  </a:lnTo>
                  <a:lnTo>
                    <a:pt x="121335" y="40222"/>
                  </a:lnTo>
                  <a:lnTo>
                    <a:pt x="121805" y="40527"/>
                  </a:lnTo>
                  <a:lnTo>
                    <a:pt x="122250" y="40819"/>
                  </a:lnTo>
                  <a:lnTo>
                    <a:pt x="122707" y="41124"/>
                  </a:lnTo>
                </a:path>
              </a:pathLst>
            </a:custGeom>
            <a:ln w="25400">
              <a:solidFill>
                <a:srgbClr val="000000"/>
              </a:solidFill>
            </a:ln>
          </p:spPr>
          <p:txBody>
            <a:bodyPr wrap="square" lIns="0" tIns="0" rIns="0" bIns="0" rtlCol="0"/>
            <a:lstStyle/>
            <a:p>
              <a:endParaRPr/>
            </a:p>
          </p:txBody>
        </p:sp>
        <p:sp>
          <p:nvSpPr>
            <p:cNvPr id="69" name="object 69"/>
            <p:cNvSpPr/>
            <p:nvPr/>
          </p:nvSpPr>
          <p:spPr>
            <a:xfrm>
              <a:off x="2133691" y="3156826"/>
              <a:ext cx="78740" cy="95885"/>
            </a:xfrm>
            <a:custGeom>
              <a:avLst/>
              <a:gdLst/>
              <a:ahLst/>
              <a:cxnLst/>
              <a:rect l="l" t="t" r="r" b="b"/>
              <a:pathLst>
                <a:path w="78739" h="95885">
                  <a:moveTo>
                    <a:pt x="78574" y="95846"/>
                  </a:moveTo>
                  <a:lnTo>
                    <a:pt x="41790" y="68365"/>
                  </a:lnTo>
                  <a:lnTo>
                    <a:pt x="14779" y="41443"/>
                  </a:lnTo>
                  <a:lnTo>
                    <a:pt x="22" y="18069"/>
                  </a:lnTo>
                  <a:lnTo>
                    <a:pt x="0" y="1231"/>
                  </a:lnTo>
                  <a:lnTo>
                    <a:pt x="279" y="800"/>
                  </a:lnTo>
                  <a:lnTo>
                    <a:pt x="584" y="381"/>
                  </a:lnTo>
                  <a:lnTo>
                    <a:pt x="927" y="0"/>
                  </a:lnTo>
                </a:path>
              </a:pathLst>
            </a:custGeom>
            <a:ln w="25400">
              <a:solidFill>
                <a:srgbClr val="000000"/>
              </a:solidFill>
            </a:ln>
          </p:spPr>
          <p:txBody>
            <a:bodyPr wrap="square" lIns="0" tIns="0" rIns="0" bIns="0" rtlCol="0"/>
            <a:lstStyle/>
            <a:p>
              <a:endParaRPr/>
            </a:p>
          </p:txBody>
        </p:sp>
        <p:sp>
          <p:nvSpPr>
            <p:cNvPr id="70" name="object 70"/>
            <p:cNvSpPr/>
            <p:nvPr/>
          </p:nvSpPr>
          <p:spPr>
            <a:xfrm>
              <a:off x="2216171" y="3252163"/>
              <a:ext cx="138430" cy="26670"/>
            </a:xfrm>
            <a:custGeom>
              <a:avLst/>
              <a:gdLst/>
              <a:ahLst/>
              <a:cxnLst/>
              <a:rect l="l" t="t" r="r" b="b"/>
              <a:pathLst>
                <a:path w="138430" h="26670">
                  <a:moveTo>
                    <a:pt x="137820" y="533"/>
                  </a:moveTo>
                  <a:lnTo>
                    <a:pt x="114523" y="19750"/>
                  </a:lnTo>
                  <a:lnTo>
                    <a:pt x="80887" y="26055"/>
                  </a:lnTo>
                  <a:lnTo>
                    <a:pt x="41263" y="19466"/>
                  </a:lnTo>
                  <a:lnTo>
                    <a:pt x="0" y="0"/>
                  </a:lnTo>
                </a:path>
              </a:pathLst>
            </a:custGeom>
            <a:ln w="25399">
              <a:solidFill>
                <a:srgbClr val="000000"/>
              </a:solidFill>
            </a:ln>
          </p:spPr>
          <p:txBody>
            <a:bodyPr wrap="square" lIns="0" tIns="0" rIns="0" bIns="0" rtlCol="0"/>
            <a:lstStyle/>
            <a:p>
              <a:endParaRPr/>
            </a:p>
          </p:txBody>
        </p:sp>
        <p:sp>
          <p:nvSpPr>
            <p:cNvPr id="71" name="object 71"/>
            <p:cNvSpPr/>
            <p:nvPr/>
          </p:nvSpPr>
          <p:spPr>
            <a:xfrm>
              <a:off x="2252544" y="3187851"/>
              <a:ext cx="68580" cy="128905"/>
            </a:xfrm>
            <a:custGeom>
              <a:avLst/>
              <a:gdLst/>
              <a:ahLst/>
              <a:cxnLst/>
              <a:rect l="l" t="t" r="r" b="b"/>
              <a:pathLst>
                <a:path w="68580" h="128904">
                  <a:moveTo>
                    <a:pt x="0" y="0"/>
                  </a:moveTo>
                  <a:lnTo>
                    <a:pt x="444" y="292"/>
                  </a:lnTo>
                  <a:lnTo>
                    <a:pt x="901" y="571"/>
                  </a:lnTo>
                  <a:lnTo>
                    <a:pt x="1346" y="876"/>
                  </a:lnTo>
                  <a:lnTo>
                    <a:pt x="37016" y="31027"/>
                  </a:lnTo>
                  <a:lnTo>
                    <a:pt x="60044" y="65046"/>
                  </a:lnTo>
                  <a:lnTo>
                    <a:pt x="68524" y="98831"/>
                  </a:lnTo>
                  <a:lnTo>
                    <a:pt x="60553" y="128282"/>
                  </a:lnTo>
                </a:path>
              </a:pathLst>
            </a:custGeom>
            <a:ln w="25400">
              <a:solidFill>
                <a:srgbClr val="000000"/>
              </a:solidFill>
            </a:ln>
          </p:spPr>
          <p:txBody>
            <a:bodyPr wrap="square" lIns="0" tIns="0" rIns="0" bIns="0" rtlCol="0"/>
            <a:lstStyle/>
            <a:p>
              <a:endParaRPr/>
            </a:p>
          </p:txBody>
        </p:sp>
        <p:sp>
          <p:nvSpPr>
            <p:cNvPr id="72" name="object 72"/>
            <p:cNvSpPr/>
            <p:nvPr/>
          </p:nvSpPr>
          <p:spPr>
            <a:xfrm>
              <a:off x="2893085" y="3239570"/>
              <a:ext cx="74295" cy="101600"/>
            </a:xfrm>
            <a:custGeom>
              <a:avLst/>
              <a:gdLst/>
              <a:ahLst/>
              <a:cxnLst/>
              <a:rect l="l" t="t" r="r" b="b"/>
              <a:pathLst>
                <a:path w="74294" h="101600">
                  <a:moveTo>
                    <a:pt x="71627" y="0"/>
                  </a:moveTo>
                  <a:lnTo>
                    <a:pt x="71983" y="381"/>
                  </a:lnTo>
                  <a:lnTo>
                    <a:pt x="72313" y="787"/>
                  </a:lnTo>
                  <a:lnTo>
                    <a:pt x="72618" y="1206"/>
                  </a:lnTo>
                  <a:lnTo>
                    <a:pt x="73877" y="18637"/>
                  </a:lnTo>
                  <a:lnTo>
                    <a:pt x="60636" y="43240"/>
                  </a:lnTo>
                  <a:lnTo>
                    <a:pt x="35231" y="71801"/>
                  </a:lnTo>
                  <a:lnTo>
                    <a:pt x="0" y="101104"/>
                  </a:lnTo>
                </a:path>
              </a:pathLst>
            </a:custGeom>
            <a:ln w="25400">
              <a:solidFill>
                <a:srgbClr val="000000"/>
              </a:solidFill>
            </a:ln>
          </p:spPr>
          <p:txBody>
            <a:bodyPr wrap="square" lIns="0" tIns="0" rIns="0" bIns="0" rtlCol="0"/>
            <a:lstStyle/>
            <a:p>
              <a:endParaRPr/>
            </a:p>
          </p:txBody>
        </p:sp>
        <p:sp>
          <p:nvSpPr>
            <p:cNvPr id="73" name="object 73"/>
            <p:cNvSpPr/>
            <p:nvPr/>
          </p:nvSpPr>
          <p:spPr>
            <a:xfrm>
              <a:off x="2847995" y="3230279"/>
              <a:ext cx="117475" cy="45085"/>
            </a:xfrm>
            <a:custGeom>
              <a:avLst/>
              <a:gdLst/>
              <a:ahLst/>
              <a:cxnLst/>
              <a:rect l="l" t="t" r="r" b="b"/>
              <a:pathLst>
                <a:path w="117475" h="45085">
                  <a:moveTo>
                    <a:pt x="0" y="44796"/>
                  </a:moveTo>
                  <a:lnTo>
                    <a:pt x="38753" y="20341"/>
                  </a:lnTo>
                  <a:lnTo>
                    <a:pt x="73763" y="4999"/>
                  </a:lnTo>
                  <a:lnTo>
                    <a:pt x="101250" y="0"/>
                  </a:lnTo>
                  <a:lnTo>
                    <a:pt x="117436" y="6569"/>
                  </a:lnTo>
                </a:path>
              </a:pathLst>
            </a:custGeom>
            <a:ln w="25400">
              <a:solidFill>
                <a:srgbClr val="000000"/>
              </a:solidFill>
            </a:ln>
          </p:spPr>
          <p:txBody>
            <a:bodyPr wrap="square" lIns="0" tIns="0" rIns="0" bIns="0" rtlCol="0"/>
            <a:lstStyle/>
            <a:p>
              <a:endParaRPr/>
            </a:p>
          </p:txBody>
        </p:sp>
        <p:sp>
          <p:nvSpPr>
            <p:cNvPr id="74" name="object 74"/>
            <p:cNvSpPr/>
            <p:nvPr/>
          </p:nvSpPr>
          <p:spPr>
            <a:xfrm>
              <a:off x="2801968" y="3407819"/>
              <a:ext cx="100330" cy="20320"/>
            </a:xfrm>
            <a:custGeom>
              <a:avLst/>
              <a:gdLst/>
              <a:ahLst/>
              <a:cxnLst/>
              <a:rect l="l" t="t" r="r" b="b"/>
              <a:pathLst>
                <a:path w="100330" h="20320">
                  <a:moveTo>
                    <a:pt x="100228" y="9601"/>
                  </a:moveTo>
                  <a:lnTo>
                    <a:pt x="69287" y="18825"/>
                  </a:lnTo>
                  <a:lnTo>
                    <a:pt x="41103" y="20188"/>
                  </a:lnTo>
                  <a:lnTo>
                    <a:pt x="17425" y="13857"/>
                  </a:lnTo>
                  <a:lnTo>
                    <a:pt x="0" y="0"/>
                  </a:lnTo>
                </a:path>
              </a:pathLst>
            </a:custGeom>
            <a:ln w="25399">
              <a:solidFill>
                <a:srgbClr val="000000"/>
              </a:solidFill>
            </a:ln>
          </p:spPr>
          <p:txBody>
            <a:bodyPr wrap="square" lIns="0" tIns="0" rIns="0" bIns="0" rtlCol="0"/>
            <a:lstStyle/>
            <a:p>
              <a:endParaRPr/>
            </a:p>
          </p:txBody>
        </p:sp>
        <p:sp>
          <p:nvSpPr>
            <p:cNvPr id="75" name="object 75"/>
            <p:cNvSpPr/>
            <p:nvPr/>
          </p:nvSpPr>
          <p:spPr>
            <a:xfrm>
              <a:off x="2787230" y="3275374"/>
              <a:ext cx="60325" cy="126364"/>
            </a:xfrm>
            <a:custGeom>
              <a:avLst/>
              <a:gdLst/>
              <a:ahLst/>
              <a:cxnLst/>
              <a:rect l="l" t="t" r="r" b="b"/>
              <a:pathLst>
                <a:path w="60325" h="126364">
                  <a:moveTo>
                    <a:pt x="8358" y="125933"/>
                  </a:moveTo>
                  <a:lnTo>
                    <a:pt x="0" y="97789"/>
                  </a:lnTo>
                  <a:lnTo>
                    <a:pt x="6899" y="64847"/>
                  </a:lnTo>
                  <a:lnTo>
                    <a:pt x="27469" y="30965"/>
                  </a:lnTo>
                  <a:lnTo>
                    <a:pt x="60123" y="0"/>
                  </a:lnTo>
                </a:path>
              </a:pathLst>
            </a:custGeom>
            <a:ln w="25400">
              <a:solidFill>
                <a:srgbClr val="000000"/>
              </a:solidFill>
            </a:ln>
          </p:spPr>
          <p:txBody>
            <a:bodyPr wrap="square" lIns="0" tIns="0" rIns="0" bIns="0" rtlCol="0"/>
            <a:lstStyle/>
            <a:p>
              <a:endParaRPr/>
            </a:p>
          </p:txBody>
        </p:sp>
        <p:sp>
          <p:nvSpPr>
            <p:cNvPr id="76" name="object 76"/>
            <p:cNvSpPr/>
            <p:nvPr/>
          </p:nvSpPr>
          <p:spPr>
            <a:xfrm>
              <a:off x="2754231" y="3332902"/>
              <a:ext cx="139700" cy="32384"/>
            </a:xfrm>
            <a:custGeom>
              <a:avLst/>
              <a:gdLst/>
              <a:ahLst/>
              <a:cxnLst/>
              <a:rect l="l" t="t" r="r" b="b"/>
              <a:pathLst>
                <a:path w="139700" h="32385">
                  <a:moveTo>
                    <a:pt x="139230" y="0"/>
                  </a:moveTo>
                  <a:lnTo>
                    <a:pt x="138810" y="304"/>
                  </a:lnTo>
                  <a:lnTo>
                    <a:pt x="138391" y="622"/>
                  </a:lnTo>
                  <a:lnTo>
                    <a:pt x="137960" y="927"/>
                  </a:lnTo>
                  <a:lnTo>
                    <a:pt x="98103" y="22839"/>
                  </a:lnTo>
                  <a:lnTo>
                    <a:pt x="58954" y="32019"/>
                  </a:lnTo>
                  <a:lnTo>
                    <a:pt x="24819" y="28155"/>
                  </a:lnTo>
                  <a:lnTo>
                    <a:pt x="0" y="10934"/>
                  </a:lnTo>
                </a:path>
              </a:pathLst>
            </a:custGeom>
            <a:ln w="25400">
              <a:solidFill>
                <a:srgbClr val="000000"/>
              </a:solidFill>
            </a:ln>
          </p:spPr>
          <p:txBody>
            <a:bodyPr wrap="square" lIns="0" tIns="0" rIns="0" bIns="0" rtlCol="0"/>
            <a:lstStyle/>
            <a:p>
              <a:endParaRPr/>
            </a:p>
          </p:txBody>
        </p:sp>
        <p:sp>
          <p:nvSpPr>
            <p:cNvPr id="77" name="object 77"/>
            <p:cNvSpPr/>
            <p:nvPr/>
          </p:nvSpPr>
          <p:spPr>
            <a:xfrm>
              <a:off x="2847343" y="3175144"/>
              <a:ext cx="76835" cy="103505"/>
            </a:xfrm>
            <a:custGeom>
              <a:avLst/>
              <a:gdLst/>
              <a:ahLst/>
              <a:cxnLst/>
              <a:rect l="l" t="t" r="r" b="b"/>
              <a:pathLst>
                <a:path w="76835" h="103504">
                  <a:moveTo>
                    <a:pt x="74193" y="0"/>
                  </a:moveTo>
                  <a:lnTo>
                    <a:pt x="74574" y="393"/>
                  </a:lnTo>
                  <a:lnTo>
                    <a:pt x="74917" y="812"/>
                  </a:lnTo>
                  <a:lnTo>
                    <a:pt x="75247" y="1257"/>
                  </a:lnTo>
                  <a:lnTo>
                    <a:pt x="76381" y="18740"/>
                  </a:lnTo>
                  <a:lnTo>
                    <a:pt x="62853" y="43521"/>
                  </a:lnTo>
                  <a:lnTo>
                    <a:pt x="37040" y="72357"/>
                  </a:lnTo>
                  <a:lnTo>
                    <a:pt x="1320" y="102006"/>
                  </a:lnTo>
                  <a:lnTo>
                    <a:pt x="876" y="102323"/>
                  </a:lnTo>
                  <a:lnTo>
                    <a:pt x="444" y="102641"/>
                  </a:lnTo>
                  <a:lnTo>
                    <a:pt x="0" y="102958"/>
                  </a:lnTo>
                </a:path>
              </a:pathLst>
            </a:custGeom>
            <a:ln w="25400">
              <a:solidFill>
                <a:srgbClr val="000000"/>
              </a:solidFill>
            </a:ln>
          </p:spPr>
          <p:txBody>
            <a:bodyPr wrap="square" lIns="0" tIns="0" rIns="0" bIns="0" rtlCol="0"/>
            <a:lstStyle/>
            <a:p>
              <a:endParaRPr/>
            </a:p>
          </p:txBody>
        </p:sp>
        <p:sp>
          <p:nvSpPr>
            <p:cNvPr id="78" name="object 78"/>
            <p:cNvSpPr/>
            <p:nvPr/>
          </p:nvSpPr>
          <p:spPr>
            <a:xfrm>
              <a:off x="2801957" y="3169954"/>
              <a:ext cx="117475" cy="45085"/>
            </a:xfrm>
            <a:custGeom>
              <a:avLst/>
              <a:gdLst/>
              <a:ahLst/>
              <a:cxnLst/>
              <a:rect l="l" t="t" r="r" b="b"/>
              <a:pathLst>
                <a:path w="117475" h="45085">
                  <a:moveTo>
                    <a:pt x="0" y="44796"/>
                  </a:moveTo>
                  <a:lnTo>
                    <a:pt x="38753" y="20341"/>
                  </a:lnTo>
                  <a:lnTo>
                    <a:pt x="73763" y="4999"/>
                  </a:lnTo>
                  <a:lnTo>
                    <a:pt x="101250" y="0"/>
                  </a:lnTo>
                  <a:lnTo>
                    <a:pt x="117436" y="6569"/>
                  </a:lnTo>
                </a:path>
              </a:pathLst>
            </a:custGeom>
            <a:ln w="25400">
              <a:solidFill>
                <a:srgbClr val="000000"/>
              </a:solidFill>
            </a:ln>
          </p:spPr>
          <p:txBody>
            <a:bodyPr wrap="square" lIns="0" tIns="0" rIns="0" bIns="0" rtlCol="0"/>
            <a:lstStyle/>
            <a:p>
              <a:endParaRPr/>
            </a:p>
          </p:txBody>
        </p:sp>
        <p:sp>
          <p:nvSpPr>
            <p:cNvPr id="79" name="object 79"/>
            <p:cNvSpPr/>
            <p:nvPr/>
          </p:nvSpPr>
          <p:spPr>
            <a:xfrm>
              <a:off x="2742878" y="3215196"/>
              <a:ext cx="59690" cy="127635"/>
            </a:xfrm>
            <a:custGeom>
              <a:avLst/>
              <a:gdLst/>
              <a:ahLst/>
              <a:cxnLst/>
              <a:rect l="l" t="t" r="r" b="b"/>
              <a:pathLst>
                <a:path w="59689" h="127635">
                  <a:moveTo>
                    <a:pt x="8731" y="127228"/>
                  </a:moveTo>
                  <a:lnTo>
                    <a:pt x="0" y="98589"/>
                  </a:lnTo>
                  <a:lnTo>
                    <a:pt x="6599" y="65238"/>
                  </a:lnTo>
                  <a:lnTo>
                    <a:pt x="26975" y="31075"/>
                  </a:lnTo>
                  <a:lnTo>
                    <a:pt x="59569" y="0"/>
                  </a:lnTo>
                </a:path>
              </a:pathLst>
            </a:custGeom>
            <a:ln w="25400">
              <a:solidFill>
                <a:srgbClr val="000000"/>
              </a:solidFill>
            </a:ln>
          </p:spPr>
          <p:txBody>
            <a:bodyPr wrap="square" lIns="0" tIns="0" rIns="0" bIns="0" rtlCol="0"/>
            <a:lstStyle/>
            <a:p>
              <a:endParaRPr/>
            </a:p>
          </p:txBody>
        </p:sp>
        <p:sp>
          <p:nvSpPr>
            <p:cNvPr id="80" name="object 80"/>
            <p:cNvSpPr/>
            <p:nvPr/>
          </p:nvSpPr>
          <p:spPr>
            <a:xfrm>
              <a:off x="2705186" y="3272426"/>
              <a:ext cx="141605" cy="31750"/>
            </a:xfrm>
            <a:custGeom>
              <a:avLst/>
              <a:gdLst/>
              <a:ahLst/>
              <a:cxnLst/>
              <a:rect l="l" t="t" r="r" b="b"/>
              <a:pathLst>
                <a:path w="141605" h="31750">
                  <a:moveTo>
                    <a:pt x="141109" y="0"/>
                  </a:moveTo>
                  <a:lnTo>
                    <a:pt x="99308" y="22974"/>
                  </a:lnTo>
                  <a:lnTo>
                    <a:pt x="59505" y="31711"/>
                  </a:lnTo>
                  <a:lnTo>
                    <a:pt x="24903" y="26914"/>
                  </a:lnTo>
                  <a:lnTo>
                    <a:pt x="0" y="8343"/>
                  </a:lnTo>
                </a:path>
              </a:pathLst>
            </a:custGeom>
            <a:ln w="25400">
              <a:solidFill>
                <a:srgbClr val="000000"/>
              </a:solidFill>
            </a:ln>
          </p:spPr>
          <p:txBody>
            <a:bodyPr wrap="square" lIns="0" tIns="0" rIns="0" bIns="0" rtlCol="0"/>
            <a:lstStyle/>
            <a:p>
              <a:endParaRPr/>
            </a:p>
          </p:txBody>
        </p:sp>
        <p:sp>
          <p:nvSpPr>
            <p:cNvPr id="81" name="object 81"/>
            <p:cNvSpPr/>
            <p:nvPr/>
          </p:nvSpPr>
          <p:spPr>
            <a:xfrm>
              <a:off x="2896524" y="3403571"/>
              <a:ext cx="100330" cy="74930"/>
            </a:xfrm>
            <a:custGeom>
              <a:avLst/>
              <a:gdLst/>
              <a:ahLst/>
              <a:cxnLst/>
              <a:rect l="l" t="t" r="r" b="b"/>
              <a:pathLst>
                <a:path w="100330" h="74929">
                  <a:moveTo>
                    <a:pt x="0" y="1895"/>
                  </a:moveTo>
                  <a:lnTo>
                    <a:pt x="381" y="1539"/>
                  </a:lnTo>
                  <a:lnTo>
                    <a:pt x="774" y="1196"/>
                  </a:lnTo>
                  <a:lnTo>
                    <a:pt x="1193" y="891"/>
                  </a:lnTo>
                  <a:lnTo>
                    <a:pt x="18129" y="0"/>
                  </a:lnTo>
                  <a:lnTo>
                    <a:pt x="42324" y="13539"/>
                  </a:lnTo>
                  <a:lnTo>
                    <a:pt x="70607" y="39144"/>
                  </a:lnTo>
                  <a:lnTo>
                    <a:pt x="99809" y="74450"/>
                  </a:lnTo>
                </a:path>
              </a:pathLst>
            </a:custGeom>
            <a:ln w="25400">
              <a:solidFill>
                <a:srgbClr val="000000"/>
              </a:solidFill>
            </a:ln>
          </p:spPr>
          <p:txBody>
            <a:bodyPr wrap="square" lIns="0" tIns="0" rIns="0" bIns="0" rtlCol="0"/>
            <a:lstStyle/>
            <a:p>
              <a:endParaRPr/>
            </a:p>
          </p:txBody>
        </p:sp>
        <p:sp>
          <p:nvSpPr>
            <p:cNvPr id="82" name="object 82"/>
            <p:cNvSpPr/>
            <p:nvPr/>
          </p:nvSpPr>
          <p:spPr>
            <a:xfrm>
              <a:off x="2707993" y="2989975"/>
              <a:ext cx="74930" cy="99060"/>
            </a:xfrm>
            <a:custGeom>
              <a:avLst/>
              <a:gdLst/>
              <a:ahLst/>
              <a:cxnLst/>
              <a:rect l="l" t="t" r="r" b="b"/>
              <a:pathLst>
                <a:path w="74930" h="99060">
                  <a:moveTo>
                    <a:pt x="73583" y="0"/>
                  </a:moveTo>
                  <a:lnTo>
                    <a:pt x="74466" y="16926"/>
                  </a:lnTo>
                  <a:lnTo>
                    <a:pt x="60918" y="41113"/>
                  </a:lnTo>
                  <a:lnTo>
                    <a:pt x="35307" y="69390"/>
                  </a:lnTo>
                  <a:lnTo>
                    <a:pt x="0" y="98590"/>
                  </a:lnTo>
                </a:path>
              </a:pathLst>
            </a:custGeom>
            <a:ln w="25400">
              <a:solidFill>
                <a:srgbClr val="000000"/>
              </a:solidFill>
            </a:ln>
          </p:spPr>
          <p:txBody>
            <a:bodyPr wrap="square" lIns="0" tIns="0" rIns="0" bIns="0" rtlCol="0"/>
            <a:lstStyle/>
            <a:p>
              <a:endParaRPr/>
            </a:p>
          </p:txBody>
        </p:sp>
        <p:sp>
          <p:nvSpPr>
            <p:cNvPr id="83" name="object 83"/>
            <p:cNvSpPr/>
            <p:nvPr/>
          </p:nvSpPr>
          <p:spPr>
            <a:xfrm>
              <a:off x="2666728" y="2985807"/>
              <a:ext cx="116205" cy="44450"/>
            </a:xfrm>
            <a:custGeom>
              <a:avLst/>
              <a:gdLst/>
              <a:ahLst/>
              <a:cxnLst/>
              <a:rect l="l" t="t" r="r" b="b"/>
              <a:pathLst>
                <a:path w="116205" h="44450">
                  <a:moveTo>
                    <a:pt x="0" y="43855"/>
                  </a:moveTo>
                  <a:lnTo>
                    <a:pt x="38422" y="19819"/>
                  </a:lnTo>
                  <a:lnTo>
                    <a:pt x="73029" y="4809"/>
                  </a:lnTo>
                  <a:lnTo>
                    <a:pt x="100157" y="0"/>
                  </a:lnTo>
                  <a:lnTo>
                    <a:pt x="116141" y="6568"/>
                  </a:lnTo>
                </a:path>
              </a:pathLst>
            </a:custGeom>
            <a:ln w="25400">
              <a:solidFill>
                <a:srgbClr val="000000"/>
              </a:solidFill>
            </a:ln>
          </p:spPr>
          <p:txBody>
            <a:bodyPr wrap="square" lIns="0" tIns="0" rIns="0" bIns="0" rtlCol="0"/>
            <a:lstStyle/>
            <a:p>
              <a:endParaRPr/>
            </a:p>
          </p:txBody>
        </p:sp>
        <p:sp>
          <p:nvSpPr>
            <p:cNvPr id="84" name="object 84"/>
            <p:cNvSpPr/>
            <p:nvPr/>
          </p:nvSpPr>
          <p:spPr>
            <a:xfrm>
              <a:off x="2604667" y="3032488"/>
              <a:ext cx="60325" cy="126364"/>
            </a:xfrm>
            <a:custGeom>
              <a:avLst/>
              <a:gdLst/>
              <a:ahLst/>
              <a:cxnLst/>
              <a:rect l="l" t="t" r="r" b="b"/>
              <a:pathLst>
                <a:path w="60325" h="126364">
                  <a:moveTo>
                    <a:pt x="8358" y="125933"/>
                  </a:moveTo>
                  <a:lnTo>
                    <a:pt x="0" y="97789"/>
                  </a:lnTo>
                  <a:lnTo>
                    <a:pt x="6899" y="64847"/>
                  </a:lnTo>
                  <a:lnTo>
                    <a:pt x="27469" y="30965"/>
                  </a:lnTo>
                  <a:lnTo>
                    <a:pt x="60123" y="0"/>
                  </a:lnTo>
                </a:path>
              </a:pathLst>
            </a:custGeom>
            <a:ln w="25400">
              <a:solidFill>
                <a:srgbClr val="000000"/>
              </a:solidFill>
            </a:ln>
          </p:spPr>
          <p:txBody>
            <a:bodyPr wrap="square" lIns="0" tIns="0" rIns="0" bIns="0" rtlCol="0"/>
            <a:lstStyle/>
            <a:p>
              <a:endParaRPr/>
            </a:p>
          </p:txBody>
        </p:sp>
        <p:sp>
          <p:nvSpPr>
            <p:cNvPr id="85" name="object 85"/>
            <p:cNvSpPr/>
            <p:nvPr/>
          </p:nvSpPr>
          <p:spPr>
            <a:xfrm>
              <a:off x="2695684" y="2930978"/>
              <a:ext cx="43180" cy="75565"/>
            </a:xfrm>
            <a:custGeom>
              <a:avLst/>
              <a:gdLst/>
              <a:ahLst/>
              <a:cxnLst/>
              <a:rect l="l" t="t" r="r" b="b"/>
              <a:pathLst>
                <a:path w="43180" h="75564">
                  <a:moveTo>
                    <a:pt x="39154" y="0"/>
                  </a:moveTo>
                  <a:lnTo>
                    <a:pt x="39522" y="393"/>
                  </a:lnTo>
                  <a:lnTo>
                    <a:pt x="39865" y="800"/>
                  </a:lnTo>
                  <a:lnTo>
                    <a:pt x="40170" y="1231"/>
                  </a:lnTo>
                  <a:lnTo>
                    <a:pt x="42646" y="13905"/>
                  </a:lnTo>
                  <a:lnTo>
                    <a:pt x="36291" y="31408"/>
                  </a:lnTo>
                  <a:lnTo>
                    <a:pt x="21833" y="52400"/>
                  </a:lnTo>
                  <a:lnTo>
                    <a:pt x="0" y="75539"/>
                  </a:lnTo>
                </a:path>
              </a:pathLst>
            </a:custGeom>
            <a:ln w="25400">
              <a:solidFill>
                <a:srgbClr val="000000"/>
              </a:solidFill>
            </a:ln>
          </p:spPr>
          <p:txBody>
            <a:bodyPr wrap="square" lIns="0" tIns="0" rIns="0" bIns="0" rtlCol="0"/>
            <a:lstStyle/>
            <a:p>
              <a:endParaRPr/>
            </a:p>
          </p:txBody>
        </p:sp>
        <p:sp>
          <p:nvSpPr>
            <p:cNvPr id="86" name="object 86"/>
            <p:cNvSpPr/>
            <p:nvPr/>
          </p:nvSpPr>
          <p:spPr>
            <a:xfrm>
              <a:off x="2617809" y="2925479"/>
              <a:ext cx="117475" cy="45085"/>
            </a:xfrm>
            <a:custGeom>
              <a:avLst/>
              <a:gdLst/>
              <a:ahLst/>
              <a:cxnLst/>
              <a:rect l="l" t="t" r="r" b="b"/>
              <a:pathLst>
                <a:path w="117475" h="45085">
                  <a:moveTo>
                    <a:pt x="0" y="44796"/>
                  </a:moveTo>
                  <a:lnTo>
                    <a:pt x="38753" y="20341"/>
                  </a:lnTo>
                  <a:lnTo>
                    <a:pt x="73763" y="4999"/>
                  </a:lnTo>
                  <a:lnTo>
                    <a:pt x="101250" y="0"/>
                  </a:lnTo>
                  <a:lnTo>
                    <a:pt x="117436" y="6569"/>
                  </a:lnTo>
                </a:path>
              </a:pathLst>
            </a:custGeom>
            <a:ln w="25400">
              <a:solidFill>
                <a:srgbClr val="000000"/>
              </a:solidFill>
            </a:ln>
          </p:spPr>
          <p:txBody>
            <a:bodyPr wrap="square" lIns="0" tIns="0" rIns="0" bIns="0" rtlCol="0"/>
            <a:lstStyle/>
            <a:p>
              <a:endParaRPr/>
            </a:p>
          </p:txBody>
        </p:sp>
        <p:sp>
          <p:nvSpPr>
            <p:cNvPr id="87" name="object 87"/>
            <p:cNvSpPr/>
            <p:nvPr/>
          </p:nvSpPr>
          <p:spPr>
            <a:xfrm>
              <a:off x="2569917" y="3090485"/>
              <a:ext cx="138430" cy="31115"/>
            </a:xfrm>
            <a:custGeom>
              <a:avLst/>
              <a:gdLst/>
              <a:ahLst/>
              <a:cxnLst/>
              <a:rect l="l" t="t" r="r" b="b"/>
              <a:pathLst>
                <a:path w="138430" h="31114">
                  <a:moveTo>
                    <a:pt x="137960" y="0"/>
                  </a:moveTo>
                  <a:lnTo>
                    <a:pt x="98103" y="21910"/>
                  </a:lnTo>
                  <a:lnTo>
                    <a:pt x="58954" y="31086"/>
                  </a:lnTo>
                  <a:lnTo>
                    <a:pt x="24819" y="27217"/>
                  </a:lnTo>
                  <a:lnTo>
                    <a:pt x="0" y="9994"/>
                  </a:lnTo>
                </a:path>
              </a:pathLst>
            </a:custGeom>
            <a:ln w="25400">
              <a:solidFill>
                <a:srgbClr val="000000"/>
              </a:solidFill>
            </a:ln>
          </p:spPr>
          <p:txBody>
            <a:bodyPr wrap="square" lIns="0" tIns="0" rIns="0" bIns="0" rtlCol="0"/>
            <a:lstStyle/>
            <a:p>
              <a:endParaRPr/>
            </a:p>
          </p:txBody>
        </p:sp>
        <p:sp>
          <p:nvSpPr>
            <p:cNvPr id="88" name="object 88"/>
            <p:cNvSpPr/>
            <p:nvPr/>
          </p:nvSpPr>
          <p:spPr>
            <a:xfrm>
              <a:off x="2558630" y="2968988"/>
              <a:ext cx="60325" cy="126364"/>
            </a:xfrm>
            <a:custGeom>
              <a:avLst/>
              <a:gdLst/>
              <a:ahLst/>
              <a:cxnLst/>
              <a:rect l="l" t="t" r="r" b="b"/>
              <a:pathLst>
                <a:path w="60325" h="126364">
                  <a:moveTo>
                    <a:pt x="8358" y="125933"/>
                  </a:moveTo>
                  <a:lnTo>
                    <a:pt x="0" y="97789"/>
                  </a:lnTo>
                  <a:lnTo>
                    <a:pt x="6899" y="64847"/>
                  </a:lnTo>
                  <a:lnTo>
                    <a:pt x="27469" y="30965"/>
                  </a:lnTo>
                  <a:lnTo>
                    <a:pt x="60123" y="0"/>
                  </a:lnTo>
                </a:path>
              </a:pathLst>
            </a:custGeom>
            <a:ln w="25400">
              <a:solidFill>
                <a:srgbClr val="000000"/>
              </a:solidFill>
            </a:ln>
          </p:spPr>
          <p:txBody>
            <a:bodyPr wrap="square" lIns="0" tIns="0" rIns="0" bIns="0" rtlCol="0"/>
            <a:lstStyle/>
            <a:p>
              <a:endParaRPr/>
            </a:p>
          </p:txBody>
        </p:sp>
        <p:sp>
          <p:nvSpPr>
            <p:cNvPr id="89" name="object 89"/>
            <p:cNvSpPr/>
            <p:nvPr/>
          </p:nvSpPr>
          <p:spPr>
            <a:xfrm>
              <a:off x="2585629" y="2939562"/>
              <a:ext cx="104139" cy="77470"/>
            </a:xfrm>
            <a:custGeom>
              <a:avLst/>
              <a:gdLst/>
              <a:ahLst/>
              <a:cxnLst/>
              <a:rect l="l" t="t" r="r" b="b"/>
              <a:pathLst>
                <a:path w="104139" h="77469">
                  <a:moveTo>
                    <a:pt x="103860" y="70027"/>
                  </a:moveTo>
                  <a:lnTo>
                    <a:pt x="102946" y="73113"/>
                  </a:lnTo>
                  <a:lnTo>
                    <a:pt x="101422" y="75438"/>
                  </a:lnTo>
                  <a:lnTo>
                    <a:pt x="99313" y="76974"/>
                  </a:lnTo>
                  <a:lnTo>
                    <a:pt x="82762" y="77437"/>
                  </a:lnTo>
                  <a:lnTo>
                    <a:pt x="58743" y="63360"/>
                  </a:lnTo>
                  <a:lnTo>
                    <a:pt x="30419" y="37176"/>
                  </a:lnTo>
                  <a:lnTo>
                    <a:pt x="952" y="1320"/>
                  </a:lnTo>
                  <a:lnTo>
                    <a:pt x="634" y="876"/>
                  </a:lnTo>
                  <a:lnTo>
                    <a:pt x="317" y="431"/>
                  </a:lnTo>
                  <a:lnTo>
                    <a:pt x="0" y="0"/>
                  </a:lnTo>
                </a:path>
              </a:pathLst>
            </a:custGeom>
            <a:ln w="25399">
              <a:solidFill>
                <a:srgbClr val="000000"/>
              </a:solidFill>
            </a:ln>
          </p:spPr>
          <p:txBody>
            <a:bodyPr wrap="square" lIns="0" tIns="0" rIns="0" bIns="0" rtlCol="0"/>
            <a:lstStyle/>
            <a:p>
              <a:endParaRPr/>
            </a:p>
          </p:txBody>
        </p:sp>
        <p:sp>
          <p:nvSpPr>
            <p:cNvPr id="90" name="object 90"/>
            <p:cNvSpPr/>
            <p:nvPr/>
          </p:nvSpPr>
          <p:spPr>
            <a:xfrm>
              <a:off x="2532126" y="2867406"/>
              <a:ext cx="55244" cy="71755"/>
            </a:xfrm>
            <a:custGeom>
              <a:avLst/>
              <a:gdLst/>
              <a:ahLst/>
              <a:cxnLst/>
              <a:rect l="l" t="t" r="r" b="b"/>
              <a:pathLst>
                <a:path w="55244" h="71755">
                  <a:moveTo>
                    <a:pt x="0" y="0"/>
                  </a:moveTo>
                  <a:lnTo>
                    <a:pt x="54864" y="71628"/>
                  </a:lnTo>
                </a:path>
              </a:pathLst>
            </a:custGeom>
            <a:ln w="25908">
              <a:solidFill>
                <a:srgbClr val="000000"/>
              </a:solidFill>
            </a:ln>
          </p:spPr>
          <p:txBody>
            <a:bodyPr wrap="square" lIns="0" tIns="0" rIns="0" bIns="0" rtlCol="0"/>
            <a:lstStyle/>
            <a:p>
              <a:endParaRPr/>
            </a:p>
          </p:txBody>
        </p:sp>
        <p:sp>
          <p:nvSpPr>
            <p:cNvPr id="91" name="object 91"/>
            <p:cNvSpPr/>
            <p:nvPr/>
          </p:nvSpPr>
          <p:spPr>
            <a:xfrm>
              <a:off x="2799718" y="3113232"/>
              <a:ext cx="76835" cy="103505"/>
            </a:xfrm>
            <a:custGeom>
              <a:avLst/>
              <a:gdLst/>
              <a:ahLst/>
              <a:cxnLst/>
              <a:rect l="l" t="t" r="r" b="b"/>
              <a:pathLst>
                <a:path w="76835" h="103505">
                  <a:moveTo>
                    <a:pt x="74193" y="0"/>
                  </a:moveTo>
                  <a:lnTo>
                    <a:pt x="74574" y="393"/>
                  </a:lnTo>
                  <a:lnTo>
                    <a:pt x="74917" y="812"/>
                  </a:lnTo>
                  <a:lnTo>
                    <a:pt x="75247" y="1257"/>
                  </a:lnTo>
                  <a:lnTo>
                    <a:pt x="76381" y="18740"/>
                  </a:lnTo>
                  <a:lnTo>
                    <a:pt x="62853" y="43521"/>
                  </a:lnTo>
                  <a:lnTo>
                    <a:pt x="37040" y="72357"/>
                  </a:lnTo>
                  <a:lnTo>
                    <a:pt x="1320" y="102006"/>
                  </a:lnTo>
                  <a:lnTo>
                    <a:pt x="876" y="102323"/>
                  </a:lnTo>
                  <a:lnTo>
                    <a:pt x="444" y="102641"/>
                  </a:lnTo>
                  <a:lnTo>
                    <a:pt x="0" y="102958"/>
                  </a:lnTo>
                </a:path>
              </a:pathLst>
            </a:custGeom>
            <a:ln w="25400">
              <a:solidFill>
                <a:srgbClr val="000000"/>
              </a:solidFill>
            </a:ln>
          </p:spPr>
          <p:txBody>
            <a:bodyPr wrap="square" lIns="0" tIns="0" rIns="0" bIns="0" rtlCol="0"/>
            <a:lstStyle/>
            <a:p>
              <a:endParaRPr/>
            </a:p>
          </p:txBody>
        </p:sp>
        <p:sp>
          <p:nvSpPr>
            <p:cNvPr id="92" name="object 92"/>
            <p:cNvSpPr/>
            <p:nvPr/>
          </p:nvSpPr>
          <p:spPr>
            <a:xfrm>
              <a:off x="2755920" y="3108040"/>
              <a:ext cx="117475" cy="45085"/>
            </a:xfrm>
            <a:custGeom>
              <a:avLst/>
              <a:gdLst/>
              <a:ahLst/>
              <a:cxnLst/>
              <a:rect l="l" t="t" r="r" b="b"/>
              <a:pathLst>
                <a:path w="117475" h="45085">
                  <a:moveTo>
                    <a:pt x="0" y="44796"/>
                  </a:moveTo>
                  <a:lnTo>
                    <a:pt x="38753" y="20341"/>
                  </a:lnTo>
                  <a:lnTo>
                    <a:pt x="73763" y="4999"/>
                  </a:lnTo>
                  <a:lnTo>
                    <a:pt x="101250" y="0"/>
                  </a:lnTo>
                  <a:lnTo>
                    <a:pt x="117436" y="6569"/>
                  </a:lnTo>
                </a:path>
              </a:pathLst>
            </a:custGeom>
            <a:ln w="25400">
              <a:solidFill>
                <a:srgbClr val="000000"/>
              </a:solidFill>
            </a:ln>
          </p:spPr>
          <p:txBody>
            <a:bodyPr wrap="square" lIns="0" tIns="0" rIns="0" bIns="0" rtlCol="0"/>
            <a:lstStyle/>
            <a:p>
              <a:endParaRPr/>
            </a:p>
          </p:txBody>
        </p:sp>
        <p:sp>
          <p:nvSpPr>
            <p:cNvPr id="93" name="object 93"/>
            <p:cNvSpPr/>
            <p:nvPr/>
          </p:nvSpPr>
          <p:spPr>
            <a:xfrm>
              <a:off x="2696746" y="3154720"/>
              <a:ext cx="60325" cy="126364"/>
            </a:xfrm>
            <a:custGeom>
              <a:avLst/>
              <a:gdLst/>
              <a:ahLst/>
              <a:cxnLst/>
              <a:rect l="l" t="t" r="r" b="b"/>
              <a:pathLst>
                <a:path w="60325" h="126364">
                  <a:moveTo>
                    <a:pt x="8360" y="125945"/>
                  </a:moveTo>
                  <a:lnTo>
                    <a:pt x="0" y="97794"/>
                  </a:lnTo>
                  <a:lnTo>
                    <a:pt x="6896" y="64849"/>
                  </a:lnTo>
                  <a:lnTo>
                    <a:pt x="27466" y="30966"/>
                  </a:lnTo>
                  <a:lnTo>
                    <a:pt x="60125" y="0"/>
                  </a:lnTo>
                </a:path>
              </a:pathLst>
            </a:custGeom>
            <a:ln w="25400">
              <a:solidFill>
                <a:srgbClr val="000000"/>
              </a:solidFill>
            </a:ln>
          </p:spPr>
          <p:txBody>
            <a:bodyPr wrap="square" lIns="0" tIns="0" rIns="0" bIns="0" rtlCol="0"/>
            <a:lstStyle/>
            <a:p>
              <a:endParaRPr/>
            </a:p>
          </p:txBody>
        </p:sp>
        <p:sp>
          <p:nvSpPr>
            <p:cNvPr id="94" name="object 94"/>
            <p:cNvSpPr/>
            <p:nvPr/>
          </p:nvSpPr>
          <p:spPr>
            <a:xfrm>
              <a:off x="2659621" y="3210665"/>
              <a:ext cx="140335" cy="32384"/>
            </a:xfrm>
            <a:custGeom>
              <a:avLst/>
              <a:gdLst/>
              <a:ahLst/>
              <a:cxnLst/>
              <a:rect l="l" t="t" r="r" b="b"/>
              <a:pathLst>
                <a:path w="140335" h="32385">
                  <a:moveTo>
                    <a:pt x="140169" y="0"/>
                  </a:moveTo>
                  <a:lnTo>
                    <a:pt x="98442" y="23074"/>
                  </a:lnTo>
                  <a:lnTo>
                    <a:pt x="58840" y="32086"/>
                  </a:lnTo>
                  <a:lnTo>
                    <a:pt x="24536" y="27696"/>
                  </a:lnTo>
                  <a:lnTo>
                    <a:pt x="0" y="9626"/>
                  </a:lnTo>
                </a:path>
              </a:pathLst>
            </a:custGeom>
            <a:ln w="25400">
              <a:solidFill>
                <a:srgbClr val="000000"/>
              </a:solidFill>
            </a:ln>
          </p:spPr>
          <p:txBody>
            <a:bodyPr wrap="square" lIns="0" tIns="0" rIns="0" bIns="0" rtlCol="0"/>
            <a:lstStyle/>
            <a:p>
              <a:endParaRPr/>
            </a:p>
          </p:txBody>
        </p:sp>
        <p:sp>
          <p:nvSpPr>
            <p:cNvPr id="95" name="object 95"/>
            <p:cNvSpPr/>
            <p:nvPr/>
          </p:nvSpPr>
          <p:spPr>
            <a:xfrm>
              <a:off x="2754502" y="3052100"/>
              <a:ext cx="74930" cy="100330"/>
            </a:xfrm>
            <a:custGeom>
              <a:avLst/>
              <a:gdLst/>
              <a:ahLst/>
              <a:cxnLst/>
              <a:rect l="l" t="t" r="r" b="b"/>
              <a:pathLst>
                <a:path w="74930" h="100330">
                  <a:moveTo>
                    <a:pt x="72555" y="0"/>
                  </a:moveTo>
                  <a:lnTo>
                    <a:pt x="72910" y="381"/>
                  </a:lnTo>
                  <a:lnTo>
                    <a:pt x="73253" y="774"/>
                  </a:lnTo>
                  <a:lnTo>
                    <a:pt x="73558" y="1193"/>
                  </a:lnTo>
                  <a:lnTo>
                    <a:pt x="74450" y="18129"/>
                  </a:lnTo>
                  <a:lnTo>
                    <a:pt x="60910" y="42324"/>
                  </a:lnTo>
                  <a:lnTo>
                    <a:pt x="35305" y="70607"/>
                  </a:lnTo>
                  <a:lnTo>
                    <a:pt x="0" y="99809"/>
                  </a:lnTo>
                </a:path>
              </a:pathLst>
            </a:custGeom>
            <a:ln w="25400">
              <a:solidFill>
                <a:srgbClr val="000000"/>
              </a:solidFill>
            </a:ln>
          </p:spPr>
          <p:txBody>
            <a:bodyPr wrap="square" lIns="0" tIns="0" rIns="0" bIns="0" rtlCol="0"/>
            <a:lstStyle/>
            <a:p>
              <a:endParaRPr/>
            </a:p>
          </p:txBody>
        </p:sp>
        <p:sp>
          <p:nvSpPr>
            <p:cNvPr id="96" name="object 96"/>
            <p:cNvSpPr/>
            <p:nvPr/>
          </p:nvSpPr>
          <p:spPr>
            <a:xfrm>
              <a:off x="2711936" y="3046776"/>
              <a:ext cx="116839" cy="45720"/>
            </a:xfrm>
            <a:custGeom>
              <a:avLst/>
              <a:gdLst/>
              <a:ahLst/>
              <a:cxnLst/>
              <a:rect l="l" t="t" r="r" b="b"/>
              <a:pathLst>
                <a:path w="116839" h="45719">
                  <a:moveTo>
                    <a:pt x="0" y="45584"/>
                  </a:moveTo>
                  <a:lnTo>
                    <a:pt x="38680" y="21026"/>
                  </a:lnTo>
                  <a:lnTo>
                    <a:pt x="73488" y="5407"/>
                  </a:lnTo>
                  <a:lnTo>
                    <a:pt x="100676" y="0"/>
                  </a:lnTo>
                  <a:lnTo>
                    <a:pt x="116497" y="6074"/>
                  </a:lnTo>
                </a:path>
              </a:pathLst>
            </a:custGeom>
            <a:ln w="25400">
              <a:solidFill>
                <a:srgbClr val="000000"/>
              </a:solidFill>
            </a:ln>
          </p:spPr>
          <p:txBody>
            <a:bodyPr wrap="square" lIns="0" tIns="0" rIns="0" bIns="0" rtlCol="0"/>
            <a:lstStyle/>
            <a:p>
              <a:endParaRPr/>
            </a:p>
          </p:txBody>
        </p:sp>
        <p:sp>
          <p:nvSpPr>
            <p:cNvPr id="97" name="object 97"/>
            <p:cNvSpPr/>
            <p:nvPr/>
          </p:nvSpPr>
          <p:spPr>
            <a:xfrm>
              <a:off x="2650710" y="3092808"/>
              <a:ext cx="60325" cy="126364"/>
            </a:xfrm>
            <a:custGeom>
              <a:avLst/>
              <a:gdLst/>
              <a:ahLst/>
              <a:cxnLst/>
              <a:rect l="l" t="t" r="r" b="b"/>
              <a:pathLst>
                <a:path w="60325" h="126364">
                  <a:moveTo>
                    <a:pt x="8360" y="125945"/>
                  </a:moveTo>
                  <a:lnTo>
                    <a:pt x="0" y="97794"/>
                  </a:lnTo>
                  <a:lnTo>
                    <a:pt x="6896" y="64849"/>
                  </a:lnTo>
                  <a:lnTo>
                    <a:pt x="27466" y="30966"/>
                  </a:lnTo>
                  <a:lnTo>
                    <a:pt x="60125" y="0"/>
                  </a:lnTo>
                </a:path>
              </a:pathLst>
            </a:custGeom>
            <a:ln w="25400">
              <a:solidFill>
                <a:srgbClr val="000000"/>
              </a:solidFill>
            </a:ln>
          </p:spPr>
          <p:txBody>
            <a:bodyPr wrap="square" lIns="0" tIns="0" rIns="0" bIns="0" rtlCol="0"/>
            <a:lstStyle/>
            <a:p>
              <a:endParaRPr/>
            </a:p>
          </p:txBody>
        </p:sp>
        <p:sp>
          <p:nvSpPr>
            <p:cNvPr id="98" name="object 98"/>
            <p:cNvSpPr/>
            <p:nvPr/>
          </p:nvSpPr>
          <p:spPr>
            <a:xfrm>
              <a:off x="2613585" y="3148754"/>
              <a:ext cx="140335" cy="32384"/>
            </a:xfrm>
            <a:custGeom>
              <a:avLst/>
              <a:gdLst/>
              <a:ahLst/>
              <a:cxnLst/>
              <a:rect l="l" t="t" r="r" b="b"/>
              <a:pathLst>
                <a:path w="140335" h="32385">
                  <a:moveTo>
                    <a:pt x="140169" y="0"/>
                  </a:moveTo>
                  <a:lnTo>
                    <a:pt x="98442" y="23074"/>
                  </a:lnTo>
                  <a:lnTo>
                    <a:pt x="58840" y="32086"/>
                  </a:lnTo>
                  <a:lnTo>
                    <a:pt x="24536" y="27696"/>
                  </a:lnTo>
                  <a:lnTo>
                    <a:pt x="0" y="9626"/>
                  </a:lnTo>
                </a:path>
              </a:pathLst>
            </a:custGeom>
            <a:ln w="25400">
              <a:solidFill>
                <a:srgbClr val="000000"/>
              </a:solidFill>
            </a:ln>
          </p:spPr>
          <p:txBody>
            <a:bodyPr wrap="square" lIns="0" tIns="0" rIns="0" bIns="0" rtlCol="0"/>
            <a:lstStyle/>
            <a:p>
              <a:endParaRPr/>
            </a:p>
          </p:txBody>
        </p:sp>
        <p:sp>
          <p:nvSpPr>
            <p:cNvPr id="99" name="object 99"/>
            <p:cNvSpPr/>
            <p:nvPr/>
          </p:nvSpPr>
          <p:spPr>
            <a:xfrm>
              <a:off x="2998470" y="3487674"/>
              <a:ext cx="15240" cy="38100"/>
            </a:xfrm>
            <a:custGeom>
              <a:avLst/>
              <a:gdLst/>
              <a:ahLst/>
              <a:cxnLst/>
              <a:rect l="l" t="t" r="r" b="b"/>
              <a:pathLst>
                <a:path w="15239" h="38100">
                  <a:moveTo>
                    <a:pt x="0" y="0"/>
                  </a:moveTo>
                  <a:lnTo>
                    <a:pt x="15240" y="38100"/>
                  </a:lnTo>
                </a:path>
              </a:pathLst>
            </a:custGeom>
            <a:ln w="25908">
              <a:solidFill>
                <a:srgbClr val="000000"/>
              </a:solidFill>
            </a:ln>
          </p:spPr>
          <p:txBody>
            <a:bodyPr wrap="square" lIns="0" tIns="0" rIns="0" bIns="0" rtlCol="0"/>
            <a:lstStyle/>
            <a:p>
              <a:endParaRPr/>
            </a:p>
          </p:txBody>
        </p:sp>
        <p:sp>
          <p:nvSpPr>
            <p:cNvPr id="100" name="object 100"/>
            <p:cNvSpPr/>
            <p:nvPr/>
          </p:nvSpPr>
          <p:spPr>
            <a:xfrm>
              <a:off x="2506218" y="2829306"/>
              <a:ext cx="35560" cy="50800"/>
            </a:xfrm>
            <a:custGeom>
              <a:avLst/>
              <a:gdLst/>
              <a:ahLst/>
              <a:cxnLst/>
              <a:rect l="l" t="t" r="r" b="b"/>
              <a:pathLst>
                <a:path w="35560" h="50800">
                  <a:moveTo>
                    <a:pt x="0" y="0"/>
                  </a:moveTo>
                  <a:lnTo>
                    <a:pt x="35052" y="50292"/>
                  </a:lnTo>
                </a:path>
              </a:pathLst>
            </a:custGeom>
            <a:ln w="25908">
              <a:solidFill>
                <a:srgbClr val="000000"/>
              </a:solidFill>
            </a:ln>
          </p:spPr>
          <p:txBody>
            <a:bodyPr wrap="square" lIns="0" tIns="0" rIns="0" bIns="0" rtlCol="0"/>
            <a:lstStyle/>
            <a:p>
              <a:endParaRPr/>
            </a:p>
          </p:txBody>
        </p:sp>
        <p:sp>
          <p:nvSpPr>
            <p:cNvPr id="101" name="object 101"/>
            <p:cNvSpPr/>
            <p:nvPr/>
          </p:nvSpPr>
          <p:spPr>
            <a:xfrm>
              <a:off x="2041398" y="3487674"/>
              <a:ext cx="21590" cy="21590"/>
            </a:xfrm>
            <a:custGeom>
              <a:avLst/>
              <a:gdLst/>
              <a:ahLst/>
              <a:cxnLst/>
              <a:rect l="l" t="t" r="r" b="b"/>
              <a:pathLst>
                <a:path w="21589" h="21589">
                  <a:moveTo>
                    <a:pt x="21336" y="0"/>
                  </a:moveTo>
                  <a:lnTo>
                    <a:pt x="0" y="21336"/>
                  </a:lnTo>
                </a:path>
              </a:pathLst>
            </a:custGeom>
            <a:ln w="25908">
              <a:solidFill>
                <a:srgbClr val="000000"/>
              </a:solidFill>
            </a:ln>
          </p:spPr>
          <p:txBody>
            <a:bodyPr wrap="square" lIns="0" tIns="0" rIns="0" bIns="0" rtlCol="0"/>
            <a:lstStyle/>
            <a:p>
              <a:endParaRPr/>
            </a:p>
          </p:txBody>
        </p:sp>
        <p:sp>
          <p:nvSpPr>
            <p:cNvPr id="102" name="object 102"/>
            <p:cNvSpPr/>
            <p:nvPr/>
          </p:nvSpPr>
          <p:spPr>
            <a:xfrm>
              <a:off x="2315718" y="3400806"/>
              <a:ext cx="35560" cy="117475"/>
            </a:xfrm>
            <a:custGeom>
              <a:avLst/>
              <a:gdLst/>
              <a:ahLst/>
              <a:cxnLst/>
              <a:rect l="l" t="t" r="r" b="b"/>
              <a:pathLst>
                <a:path w="35560" h="117475">
                  <a:moveTo>
                    <a:pt x="0" y="117348"/>
                  </a:moveTo>
                  <a:lnTo>
                    <a:pt x="2712" y="72889"/>
                  </a:lnTo>
                  <a:lnTo>
                    <a:pt x="10145" y="36152"/>
                  </a:lnTo>
                  <a:lnTo>
                    <a:pt x="21243" y="10675"/>
                  </a:lnTo>
                  <a:lnTo>
                    <a:pt x="34950" y="0"/>
                  </a:lnTo>
                </a:path>
              </a:pathLst>
            </a:custGeom>
            <a:ln w="25908">
              <a:solidFill>
                <a:srgbClr val="000000"/>
              </a:solidFill>
            </a:ln>
          </p:spPr>
          <p:txBody>
            <a:bodyPr wrap="square" lIns="0" tIns="0" rIns="0" bIns="0" rtlCol="0"/>
            <a:lstStyle/>
            <a:p>
              <a:endParaRPr/>
            </a:p>
          </p:txBody>
        </p:sp>
        <p:sp>
          <p:nvSpPr>
            <p:cNvPr id="103" name="object 103"/>
            <p:cNvSpPr/>
            <p:nvPr/>
          </p:nvSpPr>
          <p:spPr>
            <a:xfrm>
              <a:off x="2355342" y="3400806"/>
              <a:ext cx="36830" cy="117475"/>
            </a:xfrm>
            <a:custGeom>
              <a:avLst/>
              <a:gdLst/>
              <a:ahLst/>
              <a:cxnLst/>
              <a:rect l="l" t="t" r="r" b="b"/>
              <a:pathLst>
                <a:path w="36830" h="117475">
                  <a:moveTo>
                    <a:pt x="0" y="114"/>
                  </a:moveTo>
                  <a:lnTo>
                    <a:pt x="520" y="38"/>
                  </a:lnTo>
                  <a:lnTo>
                    <a:pt x="1041" y="0"/>
                  </a:lnTo>
                  <a:lnTo>
                    <a:pt x="1549" y="0"/>
                  </a:lnTo>
                  <a:lnTo>
                    <a:pt x="15182" y="9221"/>
                  </a:lnTo>
                  <a:lnTo>
                    <a:pt x="26315" y="34370"/>
                  </a:lnTo>
                  <a:lnTo>
                    <a:pt x="33823" y="71671"/>
                  </a:lnTo>
                  <a:lnTo>
                    <a:pt x="36576" y="117348"/>
                  </a:lnTo>
                </a:path>
              </a:pathLst>
            </a:custGeom>
            <a:ln w="25908">
              <a:solidFill>
                <a:srgbClr val="000000"/>
              </a:solidFill>
            </a:ln>
          </p:spPr>
          <p:txBody>
            <a:bodyPr wrap="square" lIns="0" tIns="0" rIns="0" bIns="0" rtlCol="0"/>
            <a:lstStyle/>
            <a:p>
              <a:endParaRPr/>
            </a:p>
          </p:txBody>
        </p:sp>
        <p:sp>
          <p:nvSpPr>
            <p:cNvPr id="104" name="object 104"/>
            <p:cNvSpPr/>
            <p:nvPr/>
          </p:nvSpPr>
          <p:spPr>
            <a:xfrm>
              <a:off x="2245610" y="3555563"/>
              <a:ext cx="67310" cy="75565"/>
            </a:xfrm>
            <a:custGeom>
              <a:avLst/>
              <a:gdLst/>
              <a:ahLst/>
              <a:cxnLst/>
              <a:rect l="l" t="t" r="r" b="b"/>
              <a:pathLst>
                <a:path w="67310" h="75564">
                  <a:moveTo>
                    <a:pt x="66992" y="75361"/>
                  </a:moveTo>
                  <a:lnTo>
                    <a:pt x="45441" y="69415"/>
                  </a:lnTo>
                  <a:lnTo>
                    <a:pt x="26314" y="53997"/>
                  </a:lnTo>
                  <a:lnTo>
                    <a:pt x="10778" y="30420"/>
                  </a:lnTo>
                  <a:lnTo>
                    <a:pt x="0" y="0"/>
                  </a:lnTo>
                </a:path>
              </a:pathLst>
            </a:custGeom>
            <a:ln w="25908">
              <a:solidFill>
                <a:srgbClr val="000000"/>
              </a:solidFill>
            </a:ln>
          </p:spPr>
          <p:txBody>
            <a:bodyPr wrap="square" lIns="0" tIns="0" rIns="0" bIns="0" rtlCol="0"/>
            <a:lstStyle/>
            <a:p>
              <a:endParaRPr/>
            </a:p>
          </p:txBody>
        </p:sp>
        <p:sp>
          <p:nvSpPr>
            <p:cNvPr id="105" name="object 105"/>
            <p:cNvSpPr/>
            <p:nvPr/>
          </p:nvSpPr>
          <p:spPr>
            <a:xfrm>
              <a:off x="2314194" y="3513582"/>
              <a:ext cx="74930" cy="117475"/>
            </a:xfrm>
            <a:custGeom>
              <a:avLst/>
              <a:gdLst/>
              <a:ahLst/>
              <a:cxnLst/>
              <a:rect l="l" t="t" r="r" b="b"/>
              <a:pathLst>
                <a:path w="74930" h="117475">
                  <a:moveTo>
                    <a:pt x="74675" y="0"/>
                  </a:moveTo>
                  <a:lnTo>
                    <a:pt x="68806" y="45676"/>
                  </a:lnTo>
                  <a:lnTo>
                    <a:pt x="52801" y="82977"/>
                  </a:lnTo>
                  <a:lnTo>
                    <a:pt x="29064" y="108126"/>
                  </a:lnTo>
                  <a:lnTo>
                    <a:pt x="0" y="117348"/>
                  </a:lnTo>
                </a:path>
              </a:pathLst>
            </a:custGeom>
            <a:ln w="25908">
              <a:solidFill>
                <a:srgbClr val="000000"/>
              </a:solidFill>
            </a:ln>
          </p:spPr>
          <p:txBody>
            <a:bodyPr wrap="square" lIns="0" tIns="0" rIns="0" bIns="0" rtlCol="0"/>
            <a:lstStyle/>
            <a:p>
              <a:endParaRPr/>
            </a:p>
          </p:txBody>
        </p:sp>
        <p:sp>
          <p:nvSpPr>
            <p:cNvPr id="106" name="object 106"/>
            <p:cNvSpPr/>
            <p:nvPr/>
          </p:nvSpPr>
          <p:spPr>
            <a:xfrm>
              <a:off x="2317242" y="3513582"/>
              <a:ext cx="74930" cy="117475"/>
            </a:xfrm>
            <a:custGeom>
              <a:avLst/>
              <a:gdLst/>
              <a:ahLst/>
              <a:cxnLst/>
              <a:rect l="l" t="t" r="r" b="b"/>
              <a:pathLst>
                <a:path w="74930" h="117475">
                  <a:moveTo>
                    <a:pt x="74675" y="117347"/>
                  </a:moveTo>
                  <a:lnTo>
                    <a:pt x="45605" y="108126"/>
                  </a:lnTo>
                  <a:lnTo>
                    <a:pt x="21869" y="82977"/>
                  </a:lnTo>
                  <a:lnTo>
                    <a:pt x="5867" y="45676"/>
                  </a:lnTo>
                  <a:lnTo>
                    <a:pt x="0" y="0"/>
                  </a:lnTo>
                </a:path>
              </a:pathLst>
            </a:custGeom>
            <a:ln w="25908">
              <a:solidFill>
                <a:srgbClr val="000000"/>
              </a:solidFill>
            </a:ln>
          </p:spPr>
          <p:txBody>
            <a:bodyPr wrap="square" lIns="0" tIns="0" rIns="0" bIns="0" rtlCol="0"/>
            <a:lstStyle/>
            <a:p>
              <a:endParaRPr/>
            </a:p>
          </p:txBody>
        </p:sp>
        <p:sp>
          <p:nvSpPr>
            <p:cNvPr id="107" name="object 107"/>
            <p:cNvSpPr/>
            <p:nvPr/>
          </p:nvSpPr>
          <p:spPr>
            <a:xfrm>
              <a:off x="2393440" y="3402328"/>
              <a:ext cx="33655" cy="116205"/>
            </a:xfrm>
            <a:custGeom>
              <a:avLst/>
              <a:gdLst/>
              <a:ahLst/>
              <a:cxnLst/>
              <a:rect l="l" t="t" r="r" b="b"/>
              <a:pathLst>
                <a:path w="33655" h="116204">
                  <a:moveTo>
                    <a:pt x="0" y="115798"/>
                  </a:moveTo>
                  <a:lnTo>
                    <a:pt x="2727" y="71826"/>
                  </a:lnTo>
                  <a:lnTo>
                    <a:pt x="9883" y="35582"/>
                  </a:lnTo>
                  <a:lnTo>
                    <a:pt x="20473" y="10496"/>
                  </a:lnTo>
                  <a:lnTo>
                    <a:pt x="33502" y="0"/>
                  </a:lnTo>
                </a:path>
              </a:pathLst>
            </a:custGeom>
            <a:ln w="25908">
              <a:solidFill>
                <a:srgbClr val="000000"/>
              </a:solidFill>
            </a:ln>
          </p:spPr>
          <p:txBody>
            <a:bodyPr wrap="square" lIns="0" tIns="0" rIns="0" bIns="0" rtlCol="0"/>
            <a:lstStyle/>
            <a:p>
              <a:endParaRPr/>
            </a:p>
          </p:txBody>
        </p:sp>
        <p:sp>
          <p:nvSpPr>
            <p:cNvPr id="108" name="object 108"/>
            <p:cNvSpPr/>
            <p:nvPr/>
          </p:nvSpPr>
          <p:spPr>
            <a:xfrm>
              <a:off x="2434590" y="3402330"/>
              <a:ext cx="36830" cy="117475"/>
            </a:xfrm>
            <a:custGeom>
              <a:avLst/>
              <a:gdLst/>
              <a:ahLst/>
              <a:cxnLst/>
              <a:rect l="l" t="t" r="r" b="b"/>
              <a:pathLst>
                <a:path w="36830" h="117475">
                  <a:moveTo>
                    <a:pt x="0" y="114"/>
                  </a:moveTo>
                  <a:lnTo>
                    <a:pt x="520" y="38"/>
                  </a:lnTo>
                  <a:lnTo>
                    <a:pt x="1041" y="0"/>
                  </a:lnTo>
                  <a:lnTo>
                    <a:pt x="1549" y="0"/>
                  </a:lnTo>
                  <a:lnTo>
                    <a:pt x="15182" y="9221"/>
                  </a:lnTo>
                  <a:lnTo>
                    <a:pt x="26315" y="34370"/>
                  </a:lnTo>
                  <a:lnTo>
                    <a:pt x="33823" y="71671"/>
                  </a:lnTo>
                  <a:lnTo>
                    <a:pt x="36576" y="117348"/>
                  </a:lnTo>
                </a:path>
              </a:pathLst>
            </a:custGeom>
            <a:ln w="25908">
              <a:solidFill>
                <a:srgbClr val="000000"/>
              </a:solidFill>
            </a:ln>
          </p:spPr>
          <p:txBody>
            <a:bodyPr wrap="square" lIns="0" tIns="0" rIns="0" bIns="0" rtlCol="0"/>
            <a:lstStyle/>
            <a:p>
              <a:endParaRPr/>
            </a:p>
          </p:txBody>
        </p:sp>
        <p:sp>
          <p:nvSpPr>
            <p:cNvPr id="109" name="object 109"/>
            <p:cNvSpPr/>
            <p:nvPr/>
          </p:nvSpPr>
          <p:spPr>
            <a:xfrm>
              <a:off x="2391924" y="3513577"/>
              <a:ext cx="74930" cy="120650"/>
            </a:xfrm>
            <a:custGeom>
              <a:avLst/>
              <a:gdLst/>
              <a:ahLst/>
              <a:cxnLst/>
              <a:rect l="l" t="t" r="r" b="b"/>
              <a:pathLst>
                <a:path w="74930" h="120650">
                  <a:moveTo>
                    <a:pt x="74663" y="0"/>
                  </a:moveTo>
                  <a:lnTo>
                    <a:pt x="74663" y="533"/>
                  </a:lnTo>
                  <a:lnTo>
                    <a:pt x="74675" y="1066"/>
                  </a:lnTo>
                  <a:lnTo>
                    <a:pt x="74675" y="1600"/>
                  </a:lnTo>
                  <a:lnTo>
                    <a:pt x="68806" y="47840"/>
                  </a:lnTo>
                  <a:lnTo>
                    <a:pt x="52801" y="85601"/>
                  </a:lnTo>
                  <a:lnTo>
                    <a:pt x="29064" y="111060"/>
                  </a:lnTo>
                  <a:lnTo>
                    <a:pt x="0" y="120396"/>
                  </a:lnTo>
                </a:path>
              </a:pathLst>
            </a:custGeom>
            <a:ln w="25908">
              <a:solidFill>
                <a:srgbClr val="000000"/>
              </a:solidFill>
            </a:ln>
          </p:spPr>
          <p:txBody>
            <a:bodyPr wrap="square" lIns="0" tIns="0" rIns="0" bIns="0" rtlCol="0"/>
            <a:lstStyle/>
            <a:p>
              <a:endParaRPr/>
            </a:p>
          </p:txBody>
        </p:sp>
        <p:sp>
          <p:nvSpPr>
            <p:cNvPr id="110" name="object 110"/>
            <p:cNvSpPr/>
            <p:nvPr/>
          </p:nvSpPr>
          <p:spPr>
            <a:xfrm>
              <a:off x="2394966" y="3512058"/>
              <a:ext cx="74930" cy="120650"/>
            </a:xfrm>
            <a:custGeom>
              <a:avLst/>
              <a:gdLst/>
              <a:ahLst/>
              <a:cxnLst/>
              <a:rect l="l" t="t" r="r" b="b"/>
              <a:pathLst>
                <a:path w="74930" h="120650">
                  <a:moveTo>
                    <a:pt x="74675" y="120395"/>
                  </a:moveTo>
                  <a:lnTo>
                    <a:pt x="45605" y="111060"/>
                  </a:lnTo>
                  <a:lnTo>
                    <a:pt x="21869" y="85601"/>
                  </a:lnTo>
                  <a:lnTo>
                    <a:pt x="5867" y="47840"/>
                  </a:lnTo>
                  <a:lnTo>
                    <a:pt x="0" y="1600"/>
                  </a:lnTo>
                  <a:lnTo>
                    <a:pt x="0" y="1066"/>
                  </a:lnTo>
                  <a:lnTo>
                    <a:pt x="0" y="533"/>
                  </a:lnTo>
                  <a:lnTo>
                    <a:pt x="0" y="0"/>
                  </a:lnTo>
                </a:path>
              </a:pathLst>
            </a:custGeom>
            <a:ln w="25908">
              <a:solidFill>
                <a:srgbClr val="000000"/>
              </a:solidFill>
            </a:ln>
          </p:spPr>
          <p:txBody>
            <a:bodyPr wrap="square" lIns="0" tIns="0" rIns="0" bIns="0" rtlCol="0"/>
            <a:lstStyle/>
            <a:p>
              <a:endParaRPr/>
            </a:p>
          </p:txBody>
        </p:sp>
        <p:sp>
          <p:nvSpPr>
            <p:cNvPr id="111" name="object 111"/>
            <p:cNvSpPr/>
            <p:nvPr/>
          </p:nvSpPr>
          <p:spPr>
            <a:xfrm>
              <a:off x="2132832" y="3518154"/>
              <a:ext cx="117475" cy="38100"/>
            </a:xfrm>
            <a:custGeom>
              <a:avLst/>
              <a:gdLst/>
              <a:ahLst/>
              <a:cxnLst/>
              <a:rect l="l" t="t" r="r" b="b"/>
              <a:pathLst>
                <a:path w="117475" h="38100">
                  <a:moveTo>
                    <a:pt x="0" y="0"/>
                  </a:moveTo>
                  <a:lnTo>
                    <a:pt x="44554" y="2953"/>
                  </a:lnTo>
                  <a:lnTo>
                    <a:pt x="81338" y="11042"/>
                  </a:lnTo>
                  <a:lnTo>
                    <a:pt x="106790" y="23113"/>
                  </a:lnTo>
                  <a:lnTo>
                    <a:pt x="117348" y="38011"/>
                  </a:lnTo>
                </a:path>
              </a:pathLst>
            </a:custGeom>
            <a:ln w="25907">
              <a:solidFill>
                <a:srgbClr val="000000"/>
              </a:solidFill>
            </a:ln>
          </p:spPr>
          <p:txBody>
            <a:bodyPr wrap="square" lIns="0" tIns="0" rIns="0" bIns="0" rtlCol="0"/>
            <a:lstStyle/>
            <a:p>
              <a:endParaRPr/>
            </a:p>
          </p:txBody>
        </p:sp>
        <p:sp>
          <p:nvSpPr>
            <p:cNvPr id="112" name="object 112"/>
            <p:cNvSpPr/>
            <p:nvPr/>
          </p:nvSpPr>
          <p:spPr>
            <a:xfrm>
              <a:off x="2631186" y="3400806"/>
              <a:ext cx="35560" cy="117475"/>
            </a:xfrm>
            <a:custGeom>
              <a:avLst/>
              <a:gdLst/>
              <a:ahLst/>
              <a:cxnLst/>
              <a:rect l="l" t="t" r="r" b="b"/>
              <a:pathLst>
                <a:path w="35560" h="117475">
                  <a:moveTo>
                    <a:pt x="0" y="117348"/>
                  </a:moveTo>
                  <a:lnTo>
                    <a:pt x="2714" y="72864"/>
                  </a:lnTo>
                  <a:lnTo>
                    <a:pt x="10155" y="36114"/>
                  </a:lnTo>
                  <a:lnTo>
                    <a:pt x="21265" y="10643"/>
                  </a:lnTo>
                  <a:lnTo>
                    <a:pt x="34988" y="0"/>
                  </a:lnTo>
                </a:path>
              </a:pathLst>
            </a:custGeom>
            <a:ln w="25908">
              <a:solidFill>
                <a:srgbClr val="000000"/>
              </a:solidFill>
            </a:ln>
          </p:spPr>
          <p:txBody>
            <a:bodyPr wrap="square" lIns="0" tIns="0" rIns="0" bIns="0" rtlCol="0"/>
            <a:lstStyle/>
            <a:p>
              <a:endParaRPr/>
            </a:p>
          </p:txBody>
        </p:sp>
        <p:sp>
          <p:nvSpPr>
            <p:cNvPr id="113" name="object 113"/>
            <p:cNvSpPr/>
            <p:nvPr/>
          </p:nvSpPr>
          <p:spPr>
            <a:xfrm>
              <a:off x="2669284" y="3399282"/>
              <a:ext cx="36830" cy="117475"/>
            </a:xfrm>
            <a:custGeom>
              <a:avLst/>
              <a:gdLst/>
              <a:ahLst/>
              <a:cxnLst/>
              <a:rect l="l" t="t" r="r" b="b"/>
              <a:pathLst>
                <a:path w="36830" h="117475">
                  <a:moveTo>
                    <a:pt x="0" y="0"/>
                  </a:moveTo>
                  <a:lnTo>
                    <a:pt x="14121" y="9179"/>
                  </a:lnTo>
                  <a:lnTo>
                    <a:pt x="25693" y="34251"/>
                  </a:lnTo>
                  <a:lnTo>
                    <a:pt x="33563" y="71516"/>
                  </a:lnTo>
                  <a:lnTo>
                    <a:pt x="36576" y="117271"/>
                  </a:lnTo>
                </a:path>
              </a:pathLst>
            </a:custGeom>
            <a:ln w="25908">
              <a:solidFill>
                <a:srgbClr val="000000"/>
              </a:solidFill>
            </a:ln>
          </p:spPr>
          <p:txBody>
            <a:bodyPr wrap="square" lIns="0" tIns="0" rIns="0" bIns="0" rtlCol="0"/>
            <a:lstStyle/>
            <a:p>
              <a:endParaRPr/>
            </a:p>
          </p:txBody>
        </p:sp>
        <p:sp>
          <p:nvSpPr>
            <p:cNvPr id="114" name="object 114"/>
            <p:cNvSpPr/>
            <p:nvPr/>
          </p:nvSpPr>
          <p:spPr>
            <a:xfrm>
              <a:off x="2632710" y="3512058"/>
              <a:ext cx="74930" cy="117475"/>
            </a:xfrm>
            <a:custGeom>
              <a:avLst/>
              <a:gdLst/>
              <a:ahLst/>
              <a:cxnLst/>
              <a:rect l="l" t="t" r="r" b="b"/>
              <a:pathLst>
                <a:path w="74930" h="117475">
                  <a:moveTo>
                    <a:pt x="74675" y="0"/>
                  </a:moveTo>
                  <a:lnTo>
                    <a:pt x="68931" y="45676"/>
                  </a:lnTo>
                  <a:lnTo>
                    <a:pt x="53265" y="82977"/>
                  </a:lnTo>
                  <a:lnTo>
                    <a:pt x="30029" y="108126"/>
                  </a:lnTo>
                  <a:lnTo>
                    <a:pt x="1574" y="117348"/>
                  </a:lnTo>
                  <a:lnTo>
                    <a:pt x="1041" y="117348"/>
                  </a:lnTo>
                  <a:lnTo>
                    <a:pt x="520" y="117335"/>
                  </a:lnTo>
                  <a:lnTo>
                    <a:pt x="0" y="117322"/>
                  </a:lnTo>
                </a:path>
              </a:pathLst>
            </a:custGeom>
            <a:ln w="25908">
              <a:solidFill>
                <a:srgbClr val="000000"/>
              </a:solidFill>
            </a:ln>
          </p:spPr>
          <p:txBody>
            <a:bodyPr wrap="square" lIns="0" tIns="0" rIns="0" bIns="0" rtlCol="0"/>
            <a:lstStyle/>
            <a:p>
              <a:endParaRPr/>
            </a:p>
          </p:txBody>
        </p:sp>
        <p:sp>
          <p:nvSpPr>
            <p:cNvPr id="115" name="object 115"/>
            <p:cNvSpPr/>
            <p:nvPr/>
          </p:nvSpPr>
          <p:spPr>
            <a:xfrm>
              <a:off x="2710434" y="3399285"/>
              <a:ext cx="32384" cy="76835"/>
            </a:xfrm>
            <a:custGeom>
              <a:avLst/>
              <a:gdLst/>
              <a:ahLst/>
              <a:cxnLst/>
              <a:rect l="l" t="t" r="r" b="b"/>
              <a:pathLst>
                <a:path w="32385" h="76835">
                  <a:moveTo>
                    <a:pt x="0" y="76276"/>
                  </a:moveTo>
                  <a:lnTo>
                    <a:pt x="5088" y="46023"/>
                  </a:lnTo>
                  <a:lnTo>
                    <a:pt x="12469" y="22364"/>
                  </a:lnTo>
                  <a:lnTo>
                    <a:pt x="21600" y="6592"/>
                  </a:lnTo>
                  <a:lnTo>
                    <a:pt x="31940" y="0"/>
                  </a:lnTo>
                </a:path>
              </a:pathLst>
            </a:custGeom>
            <a:ln w="25907">
              <a:solidFill>
                <a:srgbClr val="000000"/>
              </a:solidFill>
            </a:ln>
          </p:spPr>
          <p:txBody>
            <a:bodyPr wrap="square" lIns="0" tIns="0" rIns="0" bIns="0" rtlCol="0"/>
            <a:lstStyle/>
            <a:p>
              <a:endParaRPr/>
            </a:p>
          </p:txBody>
        </p:sp>
        <p:sp>
          <p:nvSpPr>
            <p:cNvPr id="116" name="object 116"/>
            <p:cNvSpPr/>
            <p:nvPr/>
          </p:nvSpPr>
          <p:spPr>
            <a:xfrm>
              <a:off x="2748532" y="3400806"/>
              <a:ext cx="36830" cy="117475"/>
            </a:xfrm>
            <a:custGeom>
              <a:avLst/>
              <a:gdLst/>
              <a:ahLst/>
              <a:cxnLst/>
              <a:rect l="l" t="t" r="r" b="b"/>
              <a:pathLst>
                <a:path w="36830" h="117475">
                  <a:moveTo>
                    <a:pt x="0" y="0"/>
                  </a:moveTo>
                  <a:lnTo>
                    <a:pt x="14239" y="9221"/>
                  </a:lnTo>
                  <a:lnTo>
                    <a:pt x="25865" y="34370"/>
                  </a:lnTo>
                  <a:lnTo>
                    <a:pt x="33702" y="71671"/>
                  </a:lnTo>
                  <a:lnTo>
                    <a:pt x="36576" y="117348"/>
                  </a:lnTo>
                </a:path>
              </a:pathLst>
            </a:custGeom>
            <a:ln w="25908">
              <a:solidFill>
                <a:srgbClr val="000000"/>
              </a:solidFill>
            </a:ln>
          </p:spPr>
          <p:txBody>
            <a:bodyPr wrap="square" lIns="0" tIns="0" rIns="0" bIns="0" rtlCol="0"/>
            <a:lstStyle/>
            <a:p>
              <a:endParaRPr/>
            </a:p>
          </p:txBody>
        </p:sp>
        <p:sp>
          <p:nvSpPr>
            <p:cNvPr id="117" name="object 117"/>
            <p:cNvSpPr/>
            <p:nvPr/>
          </p:nvSpPr>
          <p:spPr>
            <a:xfrm>
              <a:off x="2634239" y="3512058"/>
              <a:ext cx="73660" cy="117475"/>
            </a:xfrm>
            <a:custGeom>
              <a:avLst/>
              <a:gdLst/>
              <a:ahLst/>
              <a:cxnLst/>
              <a:rect l="l" t="t" r="r" b="b"/>
              <a:pathLst>
                <a:path w="73660" h="117475">
                  <a:moveTo>
                    <a:pt x="73063" y="117347"/>
                  </a:moveTo>
                  <a:lnTo>
                    <a:pt x="44518" y="107411"/>
                  </a:lnTo>
                  <a:lnTo>
                    <a:pt x="21305" y="82100"/>
                  </a:lnTo>
                  <a:lnTo>
                    <a:pt x="5706" y="45076"/>
                  </a:lnTo>
                  <a:lnTo>
                    <a:pt x="0" y="0"/>
                  </a:lnTo>
                </a:path>
              </a:pathLst>
            </a:custGeom>
            <a:ln w="25908">
              <a:solidFill>
                <a:srgbClr val="000000"/>
              </a:solidFill>
            </a:ln>
          </p:spPr>
          <p:txBody>
            <a:bodyPr wrap="square" lIns="0" tIns="0" rIns="0" bIns="0" rtlCol="0"/>
            <a:lstStyle/>
            <a:p>
              <a:endParaRPr/>
            </a:p>
          </p:txBody>
        </p:sp>
        <p:sp>
          <p:nvSpPr>
            <p:cNvPr id="118" name="object 118"/>
            <p:cNvSpPr/>
            <p:nvPr/>
          </p:nvSpPr>
          <p:spPr>
            <a:xfrm>
              <a:off x="2705864" y="3513582"/>
              <a:ext cx="76200" cy="119380"/>
            </a:xfrm>
            <a:custGeom>
              <a:avLst/>
              <a:gdLst/>
              <a:ahLst/>
              <a:cxnLst/>
              <a:rect l="l" t="t" r="r" b="b"/>
              <a:pathLst>
                <a:path w="76200" h="119379">
                  <a:moveTo>
                    <a:pt x="76187" y="0"/>
                  </a:moveTo>
                  <a:lnTo>
                    <a:pt x="76199" y="533"/>
                  </a:lnTo>
                  <a:lnTo>
                    <a:pt x="76199" y="1066"/>
                  </a:lnTo>
                  <a:lnTo>
                    <a:pt x="76199" y="1612"/>
                  </a:lnTo>
                  <a:lnTo>
                    <a:pt x="70337" y="47254"/>
                  </a:lnTo>
                  <a:lnTo>
                    <a:pt x="54351" y="84526"/>
                  </a:lnTo>
                  <a:lnTo>
                    <a:pt x="30642" y="109656"/>
                  </a:lnTo>
                  <a:lnTo>
                    <a:pt x="1612" y="118872"/>
                  </a:lnTo>
                  <a:lnTo>
                    <a:pt x="1066" y="118872"/>
                  </a:lnTo>
                  <a:lnTo>
                    <a:pt x="533" y="118859"/>
                  </a:lnTo>
                  <a:lnTo>
                    <a:pt x="0" y="118833"/>
                  </a:lnTo>
                </a:path>
              </a:pathLst>
            </a:custGeom>
            <a:ln w="25908">
              <a:solidFill>
                <a:srgbClr val="000000"/>
              </a:solidFill>
            </a:ln>
          </p:spPr>
          <p:txBody>
            <a:bodyPr wrap="square" lIns="0" tIns="0" rIns="0" bIns="0" rtlCol="0"/>
            <a:lstStyle/>
            <a:p>
              <a:endParaRPr/>
            </a:p>
          </p:txBody>
        </p:sp>
        <p:sp>
          <p:nvSpPr>
            <p:cNvPr id="119" name="object 119"/>
            <p:cNvSpPr/>
            <p:nvPr/>
          </p:nvSpPr>
          <p:spPr>
            <a:xfrm>
              <a:off x="2708906" y="3481575"/>
              <a:ext cx="117475" cy="44450"/>
            </a:xfrm>
            <a:custGeom>
              <a:avLst/>
              <a:gdLst/>
              <a:ahLst/>
              <a:cxnLst/>
              <a:rect l="l" t="t" r="r" b="b"/>
              <a:pathLst>
                <a:path w="117475" h="44450">
                  <a:moveTo>
                    <a:pt x="117246" y="44196"/>
                  </a:moveTo>
                  <a:lnTo>
                    <a:pt x="71500" y="41198"/>
                  </a:lnTo>
                  <a:lnTo>
                    <a:pt x="34243" y="33374"/>
                  </a:lnTo>
                  <a:lnTo>
                    <a:pt x="9177" y="21869"/>
                  </a:lnTo>
                  <a:lnTo>
                    <a:pt x="0" y="7835"/>
                  </a:lnTo>
                  <a:lnTo>
                    <a:pt x="0" y="5207"/>
                  </a:lnTo>
                  <a:lnTo>
                    <a:pt x="939" y="2578"/>
                  </a:lnTo>
                  <a:lnTo>
                    <a:pt x="2793" y="0"/>
                  </a:lnTo>
                </a:path>
              </a:pathLst>
            </a:custGeom>
            <a:ln w="25908">
              <a:solidFill>
                <a:srgbClr val="000000"/>
              </a:solidFill>
            </a:ln>
          </p:spPr>
          <p:txBody>
            <a:bodyPr wrap="square" lIns="0" tIns="0" rIns="0" bIns="0" rtlCol="0"/>
            <a:lstStyle/>
            <a:p>
              <a:endParaRPr/>
            </a:p>
          </p:txBody>
        </p:sp>
        <p:sp>
          <p:nvSpPr>
            <p:cNvPr id="120" name="object 120"/>
            <p:cNvSpPr/>
            <p:nvPr/>
          </p:nvSpPr>
          <p:spPr>
            <a:xfrm>
              <a:off x="2829306" y="3519678"/>
              <a:ext cx="90170" cy="0"/>
            </a:xfrm>
            <a:custGeom>
              <a:avLst/>
              <a:gdLst/>
              <a:ahLst/>
              <a:cxnLst/>
              <a:rect l="l" t="t" r="r" b="b"/>
              <a:pathLst>
                <a:path w="90169">
                  <a:moveTo>
                    <a:pt x="89916" y="0"/>
                  </a:moveTo>
                  <a:lnTo>
                    <a:pt x="0" y="0"/>
                  </a:lnTo>
                </a:path>
              </a:pathLst>
            </a:custGeom>
            <a:ln w="25908">
              <a:solidFill>
                <a:srgbClr val="000000"/>
              </a:solidFill>
            </a:ln>
          </p:spPr>
          <p:txBody>
            <a:bodyPr wrap="square" lIns="0" tIns="0" rIns="0" bIns="0" rtlCol="0"/>
            <a:lstStyle/>
            <a:p>
              <a:endParaRPr/>
            </a:p>
          </p:txBody>
        </p:sp>
        <p:sp>
          <p:nvSpPr>
            <p:cNvPr id="121" name="object 121"/>
            <p:cNvSpPr/>
            <p:nvPr/>
          </p:nvSpPr>
          <p:spPr>
            <a:xfrm>
              <a:off x="2474212" y="3403857"/>
              <a:ext cx="33655" cy="114300"/>
            </a:xfrm>
            <a:custGeom>
              <a:avLst/>
              <a:gdLst/>
              <a:ahLst/>
              <a:cxnLst/>
              <a:rect l="l" t="t" r="r" b="b"/>
              <a:pathLst>
                <a:path w="33655" h="114300">
                  <a:moveTo>
                    <a:pt x="0" y="114274"/>
                  </a:moveTo>
                  <a:lnTo>
                    <a:pt x="2732" y="70883"/>
                  </a:lnTo>
                  <a:lnTo>
                    <a:pt x="9888" y="35115"/>
                  </a:lnTo>
                  <a:lnTo>
                    <a:pt x="20475" y="10358"/>
                  </a:lnTo>
                  <a:lnTo>
                    <a:pt x="33502" y="0"/>
                  </a:lnTo>
                </a:path>
              </a:pathLst>
            </a:custGeom>
            <a:ln w="25908">
              <a:solidFill>
                <a:srgbClr val="000000"/>
              </a:solidFill>
            </a:ln>
          </p:spPr>
          <p:txBody>
            <a:bodyPr wrap="square" lIns="0" tIns="0" rIns="0" bIns="0" rtlCol="0"/>
            <a:lstStyle/>
            <a:p>
              <a:endParaRPr/>
            </a:p>
          </p:txBody>
        </p:sp>
        <p:sp>
          <p:nvSpPr>
            <p:cNvPr id="122" name="object 122"/>
            <p:cNvSpPr/>
            <p:nvPr/>
          </p:nvSpPr>
          <p:spPr>
            <a:xfrm>
              <a:off x="2513838" y="3400806"/>
              <a:ext cx="36830" cy="117475"/>
            </a:xfrm>
            <a:custGeom>
              <a:avLst/>
              <a:gdLst/>
              <a:ahLst/>
              <a:cxnLst/>
              <a:rect l="l" t="t" r="r" b="b"/>
              <a:pathLst>
                <a:path w="36830" h="117475">
                  <a:moveTo>
                    <a:pt x="0" y="114"/>
                  </a:moveTo>
                  <a:lnTo>
                    <a:pt x="520" y="38"/>
                  </a:lnTo>
                  <a:lnTo>
                    <a:pt x="1041" y="0"/>
                  </a:lnTo>
                  <a:lnTo>
                    <a:pt x="1549" y="0"/>
                  </a:lnTo>
                  <a:lnTo>
                    <a:pt x="15182" y="9221"/>
                  </a:lnTo>
                  <a:lnTo>
                    <a:pt x="26315" y="34370"/>
                  </a:lnTo>
                  <a:lnTo>
                    <a:pt x="33823" y="71671"/>
                  </a:lnTo>
                  <a:lnTo>
                    <a:pt x="36576" y="117348"/>
                  </a:lnTo>
                </a:path>
              </a:pathLst>
            </a:custGeom>
            <a:ln w="25908">
              <a:solidFill>
                <a:srgbClr val="000000"/>
              </a:solidFill>
            </a:ln>
          </p:spPr>
          <p:txBody>
            <a:bodyPr wrap="square" lIns="0" tIns="0" rIns="0" bIns="0" rtlCol="0"/>
            <a:lstStyle/>
            <a:p>
              <a:endParaRPr/>
            </a:p>
          </p:txBody>
        </p:sp>
        <p:sp>
          <p:nvSpPr>
            <p:cNvPr id="123" name="object 123"/>
            <p:cNvSpPr/>
            <p:nvPr/>
          </p:nvSpPr>
          <p:spPr>
            <a:xfrm>
              <a:off x="2474214" y="3512058"/>
              <a:ext cx="74930" cy="117475"/>
            </a:xfrm>
            <a:custGeom>
              <a:avLst/>
              <a:gdLst/>
              <a:ahLst/>
              <a:cxnLst/>
              <a:rect l="l" t="t" r="r" b="b"/>
              <a:pathLst>
                <a:path w="74930" h="117475">
                  <a:moveTo>
                    <a:pt x="74675" y="0"/>
                  </a:moveTo>
                  <a:lnTo>
                    <a:pt x="68931" y="45676"/>
                  </a:lnTo>
                  <a:lnTo>
                    <a:pt x="53265" y="82977"/>
                  </a:lnTo>
                  <a:lnTo>
                    <a:pt x="30029" y="108126"/>
                  </a:lnTo>
                  <a:lnTo>
                    <a:pt x="1574" y="117348"/>
                  </a:lnTo>
                  <a:lnTo>
                    <a:pt x="1041" y="117348"/>
                  </a:lnTo>
                  <a:lnTo>
                    <a:pt x="520" y="117335"/>
                  </a:lnTo>
                  <a:lnTo>
                    <a:pt x="0" y="117322"/>
                  </a:lnTo>
                </a:path>
              </a:pathLst>
            </a:custGeom>
            <a:ln w="25908">
              <a:solidFill>
                <a:srgbClr val="000000"/>
              </a:solidFill>
            </a:ln>
          </p:spPr>
          <p:txBody>
            <a:bodyPr wrap="square" lIns="0" tIns="0" rIns="0" bIns="0" rtlCol="0"/>
            <a:lstStyle/>
            <a:p>
              <a:endParaRPr/>
            </a:p>
          </p:txBody>
        </p:sp>
        <p:sp>
          <p:nvSpPr>
            <p:cNvPr id="124" name="object 124"/>
            <p:cNvSpPr/>
            <p:nvPr/>
          </p:nvSpPr>
          <p:spPr>
            <a:xfrm>
              <a:off x="2475743" y="3512058"/>
              <a:ext cx="73660" cy="117475"/>
            </a:xfrm>
            <a:custGeom>
              <a:avLst/>
              <a:gdLst/>
              <a:ahLst/>
              <a:cxnLst/>
              <a:rect l="l" t="t" r="r" b="b"/>
              <a:pathLst>
                <a:path w="73660" h="117475">
                  <a:moveTo>
                    <a:pt x="73063" y="117347"/>
                  </a:moveTo>
                  <a:lnTo>
                    <a:pt x="44518" y="107411"/>
                  </a:lnTo>
                  <a:lnTo>
                    <a:pt x="21305" y="82100"/>
                  </a:lnTo>
                  <a:lnTo>
                    <a:pt x="5706" y="45076"/>
                  </a:lnTo>
                  <a:lnTo>
                    <a:pt x="0" y="0"/>
                  </a:lnTo>
                </a:path>
              </a:pathLst>
            </a:custGeom>
            <a:ln w="25908">
              <a:solidFill>
                <a:srgbClr val="000000"/>
              </a:solidFill>
            </a:ln>
          </p:spPr>
          <p:txBody>
            <a:bodyPr wrap="square" lIns="0" tIns="0" rIns="0" bIns="0" rtlCol="0"/>
            <a:lstStyle/>
            <a:p>
              <a:endParaRPr/>
            </a:p>
          </p:txBody>
        </p:sp>
        <p:sp>
          <p:nvSpPr>
            <p:cNvPr id="125" name="object 125"/>
            <p:cNvSpPr/>
            <p:nvPr/>
          </p:nvSpPr>
          <p:spPr>
            <a:xfrm>
              <a:off x="2553462" y="3400806"/>
              <a:ext cx="35560" cy="117475"/>
            </a:xfrm>
            <a:custGeom>
              <a:avLst/>
              <a:gdLst/>
              <a:ahLst/>
              <a:cxnLst/>
              <a:rect l="l" t="t" r="r" b="b"/>
              <a:pathLst>
                <a:path w="35560" h="117475">
                  <a:moveTo>
                    <a:pt x="0" y="117348"/>
                  </a:moveTo>
                  <a:lnTo>
                    <a:pt x="2714" y="72864"/>
                  </a:lnTo>
                  <a:lnTo>
                    <a:pt x="10155" y="36114"/>
                  </a:lnTo>
                  <a:lnTo>
                    <a:pt x="21265" y="10643"/>
                  </a:lnTo>
                  <a:lnTo>
                    <a:pt x="34988" y="0"/>
                  </a:lnTo>
                </a:path>
              </a:pathLst>
            </a:custGeom>
            <a:ln w="25908">
              <a:solidFill>
                <a:srgbClr val="000000"/>
              </a:solidFill>
            </a:ln>
          </p:spPr>
          <p:txBody>
            <a:bodyPr wrap="square" lIns="0" tIns="0" rIns="0" bIns="0" rtlCol="0"/>
            <a:lstStyle/>
            <a:p>
              <a:endParaRPr/>
            </a:p>
          </p:txBody>
        </p:sp>
        <p:sp>
          <p:nvSpPr>
            <p:cNvPr id="126" name="object 126"/>
            <p:cNvSpPr/>
            <p:nvPr/>
          </p:nvSpPr>
          <p:spPr>
            <a:xfrm>
              <a:off x="2591560" y="3399282"/>
              <a:ext cx="36830" cy="117475"/>
            </a:xfrm>
            <a:custGeom>
              <a:avLst/>
              <a:gdLst/>
              <a:ahLst/>
              <a:cxnLst/>
              <a:rect l="l" t="t" r="r" b="b"/>
              <a:pathLst>
                <a:path w="36830" h="117475">
                  <a:moveTo>
                    <a:pt x="0" y="0"/>
                  </a:moveTo>
                  <a:lnTo>
                    <a:pt x="14121" y="9179"/>
                  </a:lnTo>
                  <a:lnTo>
                    <a:pt x="25693" y="34251"/>
                  </a:lnTo>
                  <a:lnTo>
                    <a:pt x="33563" y="71516"/>
                  </a:lnTo>
                  <a:lnTo>
                    <a:pt x="36576" y="117271"/>
                  </a:lnTo>
                </a:path>
              </a:pathLst>
            </a:custGeom>
            <a:ln w="25908">
              <a:solidFill>
                <a:srgbClr val="000000"/>
              </a:solidFill>
            </a:ln>
          </p:spPr>
          <p:txBody>
            <a:bodyPr wrap="square" lIns="0" tIns="0" rIns="0" bIns="0" rtlCol="0"/>
            <a:lstStyle/>
            <a:p>
              <a:endParaRPr/>
            </a:p>
          </p:txBody>
        </p:sp>
        <p:sp>
          <p:nvSpPr>
            <p:cNvPr id="127" name="object 127"/>
            <p:cNvSpPr/>
            <p:nvPr/>
          </p:nvSpPr>
          <p:spPr>
            <a:xfrm>
              <a:off x="2553462" y="3512058"/>
              <a:ext cx="74930" cy="117475"/>
            </a:xfrm>
            <a:custGeom>
              <a:avLst/>
              <a:gdLst/>
              <a:ahLst/>
              <a:cxnLst/>
              <a:rect l="l" t="t" r="r" b="b"/>
              <a:pathLst>
                <a:path w="74930" h="117475">
                  <a:moveTo>
                    <a:pt x="74675" y="0"/>
                  </a:moveTo>
                  <a:lnTo>
                    <a:pt x="68931" y="45676"/>
                  </a:lnTo>
                  <a:lnTo>
                    <a:pt x="53265" y="82977"/>
                  </a:lnTo>
                  <a:lnTo>
                    <a:pt x="30029" y="108126"/>
                  </a:lnTo>
                  <a:lnTo>
                    <a:pt x="1574" y="117348"/>
                  </a:lnTo>
                  <a:lnTo>
                    <a:pt x="1041" y="117348"/>
                  </a:lnTo>
                  <a:lnTo>
                    <a:pt x="520" y="117335"/>
                  </a:lnTo>
                  <a:lnTo>
                    <a:pt x="0" y="117322"/>
                  </a:lnTo>
                </a:path>
              </a:pathLst>
            </a:custGeom>
            <a:ln w="25908">
              <a:solidFill>
                <a:srgbClr val="000000"/>
              </a:solidFill>
            </a:ln>
          </p:spPr>
          <p:txBody>
            <a:bodyPr wrap="square" lIns="0" tIns="0" rIns="0" bIns="0" rtlCol="0"/>
            <a:lstStyle/>
            <a:p>
              <a:endParaRPr/>
            </a:p>
          </p:txBody>
        </p:sp>
        <p:sp>
          <p:nvSpPr>
            <p:cNvPr id="128" name="object 128"/>
            <p:cNvSpPr/>
            <p:nvPr/>
          </p:nvSpPr>
          <p:spPr>
            <a:xfrm>
              <a:off x="2554991" y="3512058"/>
              <a:ext cx="73660" cy="117475"/>
            </a:xfrm>
            <a:custGeom>
              <a:avLst/>
              <a:gdLst/>
              <a:ahLst/>
              <a:cxnLst/>
              <a:rect l="l" t="t" r="r" b="b"/>
              <a:pathLst>
                <a:path w="73660" h="117475">
                  <a:moveTo>
                    <a:pt x="73063" y="117347"/>
                  </a:moveTo>
                  <a:lnTo>
                    <a:pt x="44518" y="107411"/>
                  </a:lnTo>
                  <a:lnTo>
                    <a:pt x="21305" y="82100"/>
                  </a:lnTo>
                  <a:lnTo>
                    <a:pt x="5706" y="45076"/>
                  </a:lnTo>
                  <a:lnTo>
                    <a:pt x="0" y="0"/>
                  </a:lnTo>
                </a:path>
              </a:pathLst>
            </a:custGeom>
            <a:ln w="25908">
              <a:solidFill>
                <a:srgbClr val="000000"/>
              </a:solidFill>
            </a:ln>
          </p:spPr>
          <p:txBody>
            <a:bodyPr wrap="square" lIns="0" tIns="0" rIns="0" bIns="0" rtlCol="0"/>
            <a:lstStyle/>
            <a:p>
              <a:endParaRPr/>
            </a:p>
          </p:txBody>
        </p:sp>
        <p:sp>
          <p:nvSpPr>
            <p:cNvPr id="129" name="object 129"/>
            <p:cNvSpPr/>
            <p:nvPr/>
          </p:nvSpPr>
          <p:spPr>
            <a:xfrm>
              <a:off x="2053590" y="3525774"/>
              <a:ext cx="71755" cy="0"/>
            </a:xfrm>
            <a:custGeom>
              <a:avLst/>
              <a:gdLst/>
              <a:ahLst/>
              <a:cxnLst/>
              <a:rect l="l" t="t" r="r" b="b"/>
              <a:pathLst>
                <a:path w="71755">
                  <a:moveTo>
                    <a:pt x="0" y="0"/>
                  </a:moveTo>
                  <a:lnTo>
                    <a:pt x="71628" y="0"/>
                  </a:lnTo>
                </a:path>
              </a:pathLst>
            </a:custGeom>
            <a:ln w="25908">
              <a:solidFill>
                <a:srgbClr val="000000"/>
              </a:solidFill>
            </a:ln>
          </p:spPr>
          <p:txBody>
            <a:bodyPr wrap="square" lIns="0" tIns="0" rIns="0" bIns="0" rtlCol="0"/>
            <a:lstStyle/>
            <a:p>
              <a:endParaRPr/>
            </a:p>
          </p:txBody>
        </p:sp>
        <p:sp>
          <p:nvSpPr>
            <p:cNvPr id="130" name="object 130"/>
            <p:cNvSpPr/>
            <p:nvPr/>
          </p:nvSpPr>
          <p:spPr>
            <a:xfrm>
              <a:off x="2923794" y="3519678"/>
              <a:ext cx="71755" cy="0"/>
            </a:xfrm>
            <a:custGeom>
              <a:avLst/>
              <a:gdLst/>
              <a:ahLst/>
              <a:cxnLst/>
              <a:rect l="l" t="t" r="r" b="b"/>
              <a:pathLst>
                <a:path w="71755">
                  <a:moveTo>
                    <a:pt x="0" y="0"/>
                  </a:moveTo>
                  <a:lnTo>
                    <a:pt x="71628" y="0"/>
                  </a:lnTo>
                </a:path>
              </a:pathLst>
            </a:custGeom>
            <a:ln w="25908">
              <a:solidFill>
                <a:srgbClr val="000000"/>
              </a:solidFill>
            </a:ln>
          </p:spPr>
          <p:txBody>
            <a:bodyPr wrap="square" lIns="0" tIns="0" rIns="0" bIns="0" rtlCol="0"/>
            <a:lstStyle/>
            <a:p>
              <a:endParaRPr/>
            </a:p>
          </p:txBody>
        </p:sp>
        <p:sp>
          <p:nvSpPr>
            <p:cNvPr id="131" name="object 131"/>
            <p:cNvSpPr/>
            <p:nvPr/>
          </p:nvSpPr>
          <p:spPr>
            <a:xfrm>
              <a:off x="2007108" y="3499104"/>
              <a:ext cx="62865" cy="52069"/>
            </a:xfrm>
            <a:custGeom>
              <a:avLst/>
              <a:gdLst/>
              <a:ahLst/>
              <a:cxnLst/>
              <a:rect l="l" t="t" r="r" b="b"/>
              <a:pathLst>
                <a:path w="62864" h="52070">
                  <a:moveTo>
                    <a:pt x="31242" y="0"/>
                  </a:moveTo>
                  <a:lnTo>
                    <a:pt x="19079" y="2035"/>
                  </a:lnTo>
                  <a:lnTo>
                    <a:pt x="9148" y="7586"/>
                  </a:lnTo>
                  <a:lnTo>
                    <a:pt x="2454" y="15821"/>
                  </a:lnTo>
                  <a:lnTo>
                    <a:pt x="0" y="25908"/>
                  </a:lnTo>
                  <a:lnTo>
                    <a:pt x="2454" y="35994"/>
                  </a:lnTo>
                  <a:lnTo>
                    <a:pt x="9148" y="44229"/>
                  </a:lnTo>
                  <a:lnTo>
                    <a:pt x="19079" y="49780"/>
                  </a:lnTo>
                  <a:lnTo>
                    <a:pt x="31242" y="51816"/>
                  </a:lnTo>
                  <a:lnTo>
                    <a:pt x="43404" y="49780"/>
                  </a:lnTo>
                  <a:lnTo>
                    <a:pt x="53335" y="44229"/>
                  </a:lnTo>
                  <a:lnTo>
                    <a:pt x="60029" y="35994"/>
                  </a:lnTo>
                  <a:lnTo>
                    <a:pt x="62484" y="25908"/>
                  </a:lnTo>
                  <a:lnTo>
                    <a:pt x="60029" y="15821"/>
                  </a:lnTo>
                  <a:lnTo>
                    <a:pt x="53335" y="7586"/>
                  </a:lnTo>
                  <a:lnTo>
                    <a:pt x="43404" y="2035"/>
                  </a:lnTo>
                  <a:lnTo>
                    <a:pt x="31242" y="0"/>
                  </a:lnTo>
                  <a:close/>
                </a:path>
              </a:pathLst>
            </a:custGeom>
            <a:solidFill>
              <a:srgbClr val="608FFC"/>
            </a:solidFill>
          </p:spPr>
          <p:txBody>
            <a:bodyPr wrap="square" lIns="0" tIns="0" rIns="0" bIns="0" rtlCol="0"/>
            <a:lstStyle/>
            <a:p>
              <a:endParaRPr/>
            </a:p>
          </p:txBody>
        </p:sp>
        <p:sp>
          <p:nvSpPr>
            <p:cNvPr id="132" name="object 132"/>
            <p:cNvSpPr/>
            <p:nvPr/>
          </p:nvSpPr>
          <p:spPr>
            <a:xfrm>
              <a:off x="2007108" y="3499104"/>
              <a:ext cx="62865" cy="52069"/>
            </a:xfrm>
            <a:custGeom>
              <a:avLst/>
              <a:gdLst/>
              <a:ahLst/>
              <a:cxnLst/>
              <a:rect l="l" t="t" r="r" b="b"/>
              <a:pathLst>
                <a:path w="62864" h="52070">
                  <a:moveTo>
                    <a:pt x="0" y="25908"/>
                  </a:moveTo>
                  <a:lnTo>
                    <a:pt x="2454" y="15821"/>
                  </a:lnTo>
                  <a:lnTo>
                    <a:pt x="9148" y="7586"/>
                  </a:lnTo>
                  <a:lnTo>
                    <a:pt x="19079" y="2035"/>
                  </a:lnTo>
                  <a:lnTo>
                    <a:pt x="31242" y="0"/>
                  </a:lnTo>
                  <a:lnTo>
                    <a:pt x="43404" y="2035"/>
                  </a:lnTo>
                  <a:lnTo>
                    <a:pt x="53335" y="7586"/>
                  </a:lnTo>
                  <a:lnTo>
                    <a:pt x="60029" y="15821"/>
                  </a:lnTo>
                  <a:lnTo>
                    <a:pt x="62484" y="25908"/>
                  </a:lnTo>
                  <a:lnTo>
                    <a:pt x="60029" y="35994"/>
                  </a:lnTo>
                  <a:lnTo>
                    <a:pt x="53335" y="44229"/>
                  </a:lnTo>
                  <a:lnTo>
                    <a:pt x="43404" y="49780"/>
                  </a:lnTo>
                  <a:lnTo>
                    <a:pt x="31242" y="51816"/>
                  </a:lnTo>
                  <a:lnTo>
                    <a:pt x="19079" y="49780"/>
                  </a:lnTo>
                  <a:lnTo>
                    <a:pt x="9148" y="44229"/>
                  </a:lnTo>
                  <a:lnTo>
                    <a:pt x="2454" y="35994"/>
                  </a:lnTo>
                  <a:lnTo>
                    <a:pt x="0" y="25908"/>
                  </a:lnTo>
                  <a:close/>
                </a:path>
              </a:pathLst>
            </a:custGeom>
            <a:ln w="12192">
              <a:solidFill>
                <a:srgbClr val="000000"/>
              </a:solidFill>
            </a:ln>
          </p:spPr>
          <p:txBody>
            <a:bodyPr wrap="square" lIns="0" tIns="0" rIns="0" bIns="0" rtlCol="0"/>
            <a:lstStyle/>
            <a:p>
              <a:endParaRPr/>
            </a:p>
          </p:txBody>
        </p:sp>
        <p:sp>
          <p:nvSpPr>
            <p:cNvPr id="133" name="object 133"/>
            <p:cNvSpPr/>
            <p:nvPr/>
          </p:nvSpPr>
          <p:spPr>
            <a:xfrm>
              <a:off x="2976372" y="3496056"/>
              <a:ext cx="64135" cy="53340"/>
            </a:xfrm>
            <a:custGeom>
              <a:avLst/>
              <a:gdLst/>
              <a:ahLst/>
              <a:cxnLst/>
              <a:rect l="l" t="t" r="r" b="b"/>
              <a:pathLst>
                <a:path w="64135" h="53339">
                  <a:moveTo>
                    <a:pt x="32004" y="0"/>
                  </a:moveTo>
                  <a:lnTo>
                    <a:pt x="19545" y="2095"/>
                  </a:lnTo>
                  <a:lnTo>
                    <a:pt x="9372" y="7810"/>
                  </a:lnTo>
                  <a:lnTo>
                    <a:pt x="2514" y="16287"/>
                  </a:lnTo>
                  <a:lnTo>
                    <a:pt x="0" y="26670"/>
                  </a:lnTo>
                  <a:lnTo>
                    <a:pt x="2514" y="37052"/>
                  </a:lnTo>
                  <a:lnTo>
                    <a:pt x="9372" y="45529"/>
                  </a:lnTo>
                  <a:lnTo>
                    <a:pt x="19545" y="51244"/>
                  </a:lnTo>
                  <a:lnTo>
                    <a:pt x="32004" y="53340"/>
                  </a:lnTo>
                  <a:lnTo>
                    <a:pt x="44462" y="51244"/>
                  </a:lnTo>
                  <a:lnTo>
                    <a:pt x="54635" y="45529"/>
                  </a:lnTo>
                  <a:lnTo>
                    <a:pt x="61493" y="37052"/>
                  </a:lnTo>
                  <a:lnTo>
                    <a:pt x="64008" y="26670"/>
                  </a:lnTo>
                  <a:lnTo>
                    <a:pt x="61493" y="16287"/>
                  </a:lnTo>
                  <a:lnTo>
                    <a:pt x="54635" y="7810"/>
                  </a:lnTo>
                  <a:lnTo>
                    <a:pt x="44462" y="2095"/>
                  </a:lnTo>
                  <a:lnTo>
                    <a:pt x="32004" y="0"/>
                  </a:lnTo>
                  <a:close/>
                </a:path>
              </a:pathLst>
            </a:custGeom>
            <a:solidFill>
              <a:srgbClr val="608FFC"/>
            </a:solidFill>
          </p:spPr>
          <p:txBody>
            <a:bodyPr wrap="square" lIns="0" tIns="0" rIns="0" bIns="0" rtlCol="0"/>
            <a:lstStyle/>
            <a:p>
              <a:endParaRPr/>
            </a:p>
          </p:txBody>
        </p:sp>
        <p:sp>
          <p:nvSpPr>
            <p:cNvPr id="134" name="object 134"/>
            <p:cNvSpPr/>
            <p:nvPr/>
          </p:nvSpPr>
          <p:spPr>
            <a:xfrm>
              <a:off x="2976372" y="3496056"/>
              <a:ext cx="64135" cy="53340"/>
            </a:xfrm>
            <a:custGeom>
              <a:avLst/>
              <a:gdLst/>
              <a:ahLst/>
              <a:cxnLst/>
              <a:rect l="l" t="t" r="r" b="b"/>
              <a:pathLst>
                <a:path w="64135" h="53339">
                  <a:moveTo>
                    <a:pt x="0" y="26670"/>
                  </a:moveTo>
                  <a:lnTo>
                    <a:pt x="2514" y="16287"/>
                  </a:lnTo>
                  <a:lnTo>
                    <a:pt x="9372" y="7810"/>
                  </a:lnTo>
                  <a:lnTo>
                    <a:pt x="19545" y="2095"/>
                  </a:lnTo>
                  <a:lnTo>
                    <a:pt x="32004" y="0"/>
                  </a:lnTo>
                  <a:lnTo>
                    <a:pt x="44462" y="2095"/>
                  </a:lnTo>
                  <a:lnTo>
                    <a:pt x="54635" y="7810"/>
                  </a:lnTo>
                  <a:lnTo>
                    <a:pt x="61493" y="16287"/>
                  </a:lnTo>
                  <a:lnTo>
                    <a:pt x="64008" y="26670"/>
                  </a:lnTo>
                  <a:lnTo>
                    <a:pt x="61493" y="37052"/>
                  </a:lnTo>
                  <a:lnTo>
                    <a:pt x="54635" y="45529"/>
                  </a:lnTo>
                  <a:lnTo>
                    <a:pt x="44462" y="51244"/>
                  </a:lnTo>
                  <a:lnTo>
                    <a:pt x="32004" y="53340"/>
                  </a:lnTo>
                  <a:lnTo>
                    <a:pt x="19545" y="51244"/>
                  </a:lnTo>
                  <a:lnTo>
                    <a:pt x="9372" y="45529"/>
                  </a:lnTo>
                  <a:lnTo>
                    <a:pt x="2514" y="37052"/>
                  </a:lnTo>
                  <a:lnTo>
                    <a:pt x="0" y="26670"/>
                  </a:lnTo>
                  <a:close/>
                </a:path>
              </a:pathLst>
            </a:custGeom>
            <a:ln w="12192">
              <a:solidFill>
                <a:srgbClr val="000000"/>
              </a:solidFill>
            </a:ln>
          </p:spPr>
          <p:txBody>
            <a:bodyPr wrap="square" lIns="0" tIns="0" rIns="0" bIns="0" rtlCol="0"/>
            <a:lstStyle/>
            <a:p>
              <a:endParaRPr/>
            </a:p>
          </p:txBody>
        </p:sp>
        <p:sp>
          <p:nvSpPr>
            <p:cNvPr id="135" name="object 135"/>
            <p:cNvSpPr/>
            <p:nvPr/>
          </p:nvSpPr>
          <p:spPr>
            <a:xfrm>
              <a:off x="2484120" y="2817876"/>
              <a:ext cx="62865" cy="52069"/>
            </a:xfrm>
            <a:custGeom>
              <a:avLst/>
              <a:gdLst/>
              <a:ahLst/>
              <a:cxnLst/>
              <a:rect l="l" t="t" r="r" b="b"/>
              <a:pathLst>
                <a:path w="62864" h="52069">
                  <a:moveTo>
                    <a:pt x="31242" y="0"/>
                  </a:moveTo>
                  <a:lnTo>
                    <a:pt x="19079" y="2035"/>
                  </a:lnTo>
                  <a:lnTo>
                    <a:pt x="9148" y="7586"/>
                  </a:lnTo>
                  <a:lnTo>
                    <a:pt x="2454" y="15821"/>
                  </a:lnTo>
                  <a:lnTo>
                    <a:pt x="0" y="25908"/>
                  </a:lnTo>
                  <a:lnTo>
                    <a:pt x="2454" y="35994"/>
                  </a:lnTo>
                  <a:lnTo>
                    <a:pt x="9148" y="44229"/>
                  </a:lnTo>
                  <a:lnTo>
                    <a:pt x="19079" y="49780"/>
                  </a:lnTo>
                  <a:lnTo>
                    <a:pt x="31242" y="51816"/>
                  </a:lnTo>
                  <a:lnTo>
                    <a:pt x="43404" y="49780"/>
                  </a:lnTo>
                  <a:lnTo>
                    <a:pt x="53335" y="44229"/>
                  </a:lnTo>
                  <a:lnTo>
                    <a:pt x="60029" y="35994"/>
                  </a:lnTo>
                  <a:lnTo>
                    <a:pt x="62484" y="25908"/>
                  </a:lnTo>
                  <a:lnTo>
                    <a:pt x="60029" y="15821"/>
                  </a:lnTo>
                  <a:lnTo>
                    <a:pt x="53335" y="7586"/>
                  </a:lnTo>
                  <a:lnTo>
                    <a:pt x="43404" y="2035"/>
                  </a:lnTo>
                  <a:lnTo>
                    <a:pt x="31242" y="0"/>
                  </a:lnTo>
                  <a:close/>
                </a:path>
              </a:pathLst>
            </a:custGeom>
            <a:solidFill>
              <a:srgbClr val="608FFC"/>
            </a:solidFill>
          </p:spPr>
          <p:txBody>
            <a:bodyPr wrap="square" lIns="0" tIns="0" rIns="0" bIns="0" rtlCol="0"/>
            <a:lstStyle/>
            <a:p>
              <a:endParaRPr/>
            </a:p>
          </p:txBody>
        </p:sp>
        <p:sp>
          <p:nvSpPr>
            <p:cNvPr id="136" name="object 136"/>
            <p:cNvSpPr/>
            <p:nvPr/>
          </p:nvSpPr>
          <p:spPr>
            <a:xfrm>
              <a:off x="2484120" y="2817876"/>
              <a:ext cx="62865" cy="52069"/>
            </a:xfrm>
            <a:custGeom>
              <a:avLst/>
              <a:gdLst/>
              <a:ahLst/>
              <a:cxnLst/>
              <a:rect l="l" t="t" r="r" b="b"/>
              <a:pathLst>
                <a:path w="62864" h="52069">
                  <a:moveTo>
                    <a:pt x="0" y="25908"/>
                  </a:moveTo>
                  <a:lnTo>
                    <a:pt x="2454" y="15821"/>
                  </a:lnTo>
                  <a:lnTo>
                    <a:pt x="9148" y="7586"/>
                  </a:lnTo>
                  <a:lnTo>
                    <a:pt x="19079" y="2035"/>
                  </a:lnTo>
                  <a:lnTo>
                    <a:pt x="31242" y="0"/>
                  </a:lnTo>
                  <a:lnTo>
                    <a:pt x="43404" y="2035"/>
                  </a:lnTo>
                  <a:lnTo>
                    <a:pt x="53335" y="7586"/>
                  </a:lnTo>
                  <a:lnTo>
                    <a:pt x="60029" y="15821"/>
                  </a:lnTo>
                  <a:lnTo>
                    <a:pt x="62484" y="25908"/>
                  </a:lnTo>
                  <a:lnTo>
                    <a:pt x="60029" y="35994"/>
                  </a:lnTo>
                  <a:lnTo>
                    <a:pt x="53335" y="44229"/>
                  </a:lnTo>
                  <a:lnTo>
                    <a:pt x="43404" y="49780"/>
                  </a:lnTo>
                  <a:lnTo>
                    <a:pt x="31242" y="51816"/>
                  </a:lnTo>
                  <a:lnTo>
                    <a:pt x="19079" y="49780"/>
                  </a:lnTo>
                  <a:lnTo>
                    <a:pt x="9148" y="44229"/>
                  </a:lnTo>
                  <a:lnTo>
                    <a:pt x="2454" y="35994"/>
                  </a:lnTo>
                  <a:lnTo>
                    <a:pt x="0" y="25908"/>
                  </a:lnTo>
                  <a:close/>
                </a:path>
              </a:pathLst>
            </a:custGeom>
            <a:ln w="12192">
              <a:solidFill>
                <a:srgbClr val="000000"/>
              </a:solidFill>
            </a:ln>
          </p:spPr>
          <p:txBody>
            <a:bodyPr wrap="square" lIns="0" tIns="0" rIns="0" bIns="0" rtlCol="0"/>
            <a:lstStyle/>
            <a:p>
              <a:endParaRPr/>
            </a:p>
          </p:txBody>
        </p:sp>
        <p:sp>
          <p:nvSpPr>
            <p:cNvPr id="137" name="object 137"/>
            <p:cNvSpPr/>
            <p:nvPr/>
          </p:nvSpPr>
          <p:spPr>
            <a:xfrm>
              <a:off x="2515362" y="2603754"/>
              <a:ext cx="0" cy="198120"/>
            </a:xfrm>
            <a:custGeom>
              <a:avLst/>
              <a:gdLst/>
              <a:ahLst/>
              <a:cxnLst/>
              <a:rect l="l" t="t" r="r" b="b"/>
              <a:pathLst>
                <a:path h="198119">
                  <a:moveTo>
                    <a:pt x="0" y="198120"/>
                  </a:moveTo>
                  <a:lnTo>
                    <a:pt x="0" y="0"/>
                  </a:lnTo>
                </a:path>
              </a:pathLst>
            </a:custGeom>
            <a:ln w="50292">
              <a:solidFill>
                <a:srgbClr val="000000"/>
              </a:solidFill>
            </a:ln>
          </p:spPr>
          <p:txBody>
            <a:bodyPr wrap="square" lIns="0" tIns="0" rIns="0" bIns="0" rtlCol="0"/>
            <a:lstStyle/>
            <a:p>
              <a:endParaRPr/>
            </a:p>
          </p:txBody>
        </p:sp>
        <p:sp>
          <p:nvSpPr>
            <p:cNvPr id="138" name="object 138"/>
            <p:cNvSpPr/>
            <p:nvPr/>
          </p:nvSpPr>
          <p:spPr>
            <a:xfrm>
              <a:off x="3045713" y="3536442"/>
              <a:ext cx="247015" cy="127000"/>
            </a:xfrm>
            <a:custGeom>
              <a:avLst/>
              <a:gdLst/>
              <a:ahLst/>
              <a:cxnLst/>
              <a:rect l="l" t="t" r="r" b="b"/>
              <a:pathLst>
                <a:path w="247014" h="127000">
                  <a:moveTo>
                    <a:pt x="0" y="0"/>
                  </a:moveTo>
                  <a:lnTo>
                    <a:pt x="246888" y="126492"/>
                  </a:lnTo>
                </a:path>
              </a:pathLst>
            </a:custGeom>
            <a:ln w="50291">
              <a:solidFill>
                <a:srgbClr val="000000"/>
              </a:solidFill>
            </a:ln>
          </p:spPr>
          <p:txBody>
            <a:bodyPr wrap="square" lIns="0" tIns="0" rIns="0" bIns="0" rtlCol="0"/>
            <a:lstStyle/>
            <a:p>
              <a:endParaRPr/>
            </a:p>
          </p:txBody>
        </p:sp>
        <p:sp>
          <p:nvSpPr>
            <p:cNvPr id="139" name="object 139"/>
            <p:cNvSpPr/>
            <p:nvPr/>
          </p:nvSpPr>
          <p:spPr>
            <a:xfrm>
              <a:off x="1794510" y="3544062"/>
              <a:ext cx="216535" cy="123825"/>
            </a:xfrm>
            <a:custGeom>
              <a:avLst/>
              <a:gdLst/>
              <a:ahLst/>
              <a:cxnLst/>
              <a:rect l="l" t="t" r="r" b="b"/>
              <a:pathLst>
                <a:path w="216535" h="123825">
                  <a:moveTo>
                    <a:pt x="216407" y="0"/>
                  </a:moveTo>
                  <a:lnTo>
                    <a:pt x="0" y="123444"/>
                  </a:lnTo>
                </a:path>
              </a:pathLst>
            </a:custGeom>
            <a:ln w="50291">
              <a:solidFill>
                <a:srgbClr val="000000"/>
              </a:solidFill>
            </a:ln>
          </p:spPr>
          <p:txBody>
            <a:bodyPr wrap="square" lIns="0" tIns="0" rIns="0" bIns="0" rtlCol="0"/>
            <a:lstStyle/>
            <a:p>
              <a:endParaRPr/>
            </a:p>
          </p:txBody>
        </p:sp>
        <p:sp>
          <p:nvSpPr>
            <p:cNvPr id="140" name="object 140"/>
            <p:cNvSpPr/>
            <p:nvPr/>
          </p:nvSpPr>
          <p:spPr>
            <a:xfrm>
              <a:off x="1806702" y="3662934"/>
              <a:ext cx="0" cy="201295"/>
            </a:xfrm>
            <a:custGeom>
              <a:avLst/>
              <a:gdLst/>
              <a:ahLst/>
              <a:cxnLst/>
              <a:rect l="l" t="t" r="r" b="b"/>
              <a:pathLst>
                <a:path h="201295">
                  <a:moveTo>
                    <a:pt x="0" y="201168"/>
                  </a:moveTo>
                  <a:lnTo>
                    <a:pt x="0" y="0"/>
                  </a:lnTo>
                </a:path>
              </a:pathLst>
            </a:custGeom>
            <a:ln w="50292">
              <a:solidFill>
                <a:srgbClr val="000000"/>
              </a:solidFill>
            </a:ln>
          </p:spPr>
          <p:txBody>
            <a:bodyPr wrap="square" lIns="0" tIns="0" rIns="0" bIns="0" rtlCol="0"/>
            <a:lstStyle/>
            <a:p>
              <a:endParaRPr/>
            </a:p>
          </p:txBody>
        </p:sp>
        <p:sp>
          <p:nvSpPr>
            <p:cNvPr id="141" name="object 141"/>
            <p:cNvSpPr/>
            <p:nvPr/>
          </p:nvSpPr>
          <p:spPr>
            <a:xfrm>
              <a:off x="3280410" y="3655314"/>
              <a:ext cx="0" cy="368935"/>
            </a:xfrm>
            <a:custGeom>
              <a:avLst/>
              <a:gdLst/>
              <a:ahLst/>
              <a:cxnLst/>
              <a:rect l="l" t="t" r="r" b="b"/>
              <a:pathLst>
                <a:path h="368935">
                  <a:moveTo>
                    <a:pt x="0" y="368807"/>
                  </a:moveTo>
                  <a:lnTo>
                    <a:pt x="0" y="0"/>
                  </a:lnTo>
                </a:path>
              </a:pathLst>
            </a:custGeom>
            <a:ln w="50292">
              <a:solidFill>
                <a:srgbClr val="000000"/>
              </a:solidFill>
            </a:ln>
          </p:spPr>
          <p:txBody>
            <a:bodyPr wrap="square" lIns="0" tIns="0" rIns="0" bIns="0" rtlCol="0"/>
            <a:lstStyle/>
            <a:p>
              <a:endParaRPr/>
            </a:p>
          </p:txBody>
        </p:sp>
      </p:grpSp>
      <p:sp>
        <p:nvSpPr>
          <p:cNvPr id="142" name="object 142"/>
          <p:cNvSpPr txBox="1"/>
          <p:nvPr/>
        </p:nvSpPr>
        <p:spPr>
          <a:xfrm>
            <a:off x="3051175" y="3241930"/>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A</a:t>
            </a:r>
            <a:endParaRPr sz="1800">
              <a:latin typeface="Arial"/>
              <a:cs typeface="Arial"/>
            </a:endParaRPr>
          </a:p>
        </p:txBody>
      </p:sp>
      <p:sp>
        <p:nvSpPr>
          <p:cNvPr id="143" name="object 143"/>
          <p:cNvSpPr txBox="1"/>
          <p:nvPr/>
        </p:nvSpPr>
        <p:spPr>
          <a:xfrm>
            <a:off x="1746326" y="3238729"/>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B</a:t>
            </a:r>
            <a:endParaRPr sz="1800">
              <a:latin typeface="Arial"/>
              <a:cs typeface="Arial"/>
            </a:endParaRPr>
          </a:p>
        </p:txBody>
      </p:sp>
      <p:sp>
        <p:nvSpPr>
          <p:cNvPr id="144" name="object 144"/>
          <p:cNvSpPr txBox="1"/>
          <p:nvPr/>
        </p:nvSpPr>
        <p:spPr>
          <a:xfrm>
            <a:off x="2122601" y="2548129"/>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C</a:t>
            </a:r>
            <a:endParaRPr sz="1800">
              <a:latin typeface="Arial"/>
              <a:cs typeface="Arial"/>
            </a:endParaRPr>
          </a:p>
        </p:txBody>
      </p:sp>
      <p:grpSp>
        <p:nvGrpSpPr>
          <p:cNvPr id="145" name="object 145"/>
          <p:cNvGrpSpPr/>
          <p:nvPr/>
        </p:nvGrpSpPr>
        <p:grpSpPr>
          <a:xfrm>
            <a:off x="4390644" y="2569464"/>
            <a:ext cx="3203575" cy="1485900"/>
            <a:chOff x="4390644" y="2569464"/>
            <a:chExt cx="3203575" cy="1485900"/>
          </a:xfrm>
        </p:grpSpPr>
        <p:sp>
          <p:nvSpPr>
            <p:cNvPr id="146" name="object 146"/>
            <p:cNvSpPr/>
            <p:nvPr/>
          </p:nvSpPr>
          <p:spPr>
            <a:xfrm>
              <a:off x="7488173" y="3303270"/>
              <a:ext cx="45720" cy="66040"/>
            </a:xfrm>
            <a:custGeom>
              <a:avLst/>
              <a:gdLst/>
              <a:ahLst/>
              <a:cxnLst/>
              <a:rect l="l" t="t" r="r" b="b"/>
              <a:pathLst>
                <a:path w="45720" h="66039">
                  <a:moveTo>
                    <a:pt x="45720" y="65532"/>
                  </a:moveTo>
                  <a:lnTo>
                    <a:pt x="0" y="0"/>
                  </a:lnTo>
                </a:path>
              </a:pathLst>
            </a:custGeom>
            <a:ln w="25908">
              <a:solidFill>
                <a:srgbClr val="000000"/>
              </a:solidFill>
            </a:ln>
          </p:spPr>
          <p:txBody>
            <a:bodyPr wrap="square" lIns="0" tIns="0" rIns="0" bIns="0" rtlCol="0"/>
            <a:lstStyle/>
            <a:p>
              <a:endParaRPr/>
            </a:p>
          </p:txBody>
        </p:sp>
        <p:sp>
          <p:nvSpPr>
            <p:cNvPr id="147" name="object 147"/>
            <p:cNvSpPr/>
            <p:nvPr/>
          </p:nvSpPr>
          <p:spPr>
            <a:xfrm>
              <a:off x="7384542" y="3303270"/>
              <a:ext cx="104139" cy="9525"/>
            </a:xfrm>
            <a:custGeom>
              <a:avLst/>
              <a:gdLst/>
              <a:ahLst/>
              <a:cxnLst/>
              <a:rect l="l" t="t" r="r" b="b"/>
              <a:pathLst>
                <a:path w="104140" h="9525">
                  <a:moveTo>
                    <a:pt x="103631" y="0"/>
                  </a:moveTo>
                  <a:lnTo>
                    <a:pt x="0" y="9144"/>
                  </a:lnTo>
                </a:path>
              </a:pathLst>
            </a:custGeom>
            <a:ln w="25908">
              <a:solidFill>
                <a:srgbClr val="000000"/>
              </a:solidFill>
            </a:ln>
          </p:spPr>
          <p:txBody>
            <a:bodyPr wrap="square" lIns="0" tIns="0" rIns="0" bIns="0" rtlCol="0"/>
            <a:lstStyle/>
            <a:p>
              <a:endParaRPr/>
            </a:p>
          </p:txBody>
        </p:sp>
        <p:sp>
          <p:nvSpPr>
            <p:cNvPr id="148" name="object 148"/>
            <p:cNvSpPr/>
            <p:nvPr/>
          </p:nvSpPr>
          <p:spPr>
            <a:xfrm>
              <a:off x="7384542" y="3196590"/>
              <a:ext cx="132715" cy="116205"/>
            </a:xfrm>
            <a:custGeom>
              <a:avLst/>
              <a:gdLst/>
              <a:ahLst/>
              <a:cxnLst/>
              <a:rect l="l" t="t" r="r" b="b"/>
              <a:pathLst>
                <a:path w="132715" h="116204">
                  <a:moveTo>
                    <a:pt x="0" y="115824"/>
                  </a:moveTo>
                  <a:lnTo>
                    <a:pt x="132588" y="0"/>
                  </a:lnTo>
                </a:path>
              </a:pathLst>
            </a:custGeom>
            <a:ln w="25908">
              <a:solidFill>
                <a:srgbClr val="000000"/>
              </a:solidFill>
            </a:ln>
          </p:spPr>
          <p:txBody>
            <a:bodyPr wrap="square" lIns="0" tIns="0" rIns="0" bIns="0" rtlCol="0"/>
            <a:lstStyle/>
            <a:p>
              <a:endParaRPr/>
            </a:p>
          </p:txBody>
        </p:sp>
        <p:sp>
          <p:nvSpPr>
            <p:cNvPr id="149" name="object 149"/>
            <p:cNvSpPr/>
            <p:nvPr/>
          </p:nvSpPr>
          <p:spPr>
            <a:xfrm>
              <a:off x="7338822" y="3196590"/>
              <a:ext cx="178435" cy="47625"/>
            </a:xfrm>
            <a:custGeom>
              <a:avLst/>
              <a:gdLst/>
              <a:ahLst/>
              <a:cxnLst/>
              <a:rect l="l" t="t" r="r" b="b"/>
              <a:pathLst>
                <a:path w="178434" h="47625">
                  <a:moveTo>
                    <a:pt x="178307" y="0"/>
                  </a:moveTo>
                  <a:lnTo>
                    <a:pt x="0" y="47244"/>
                  </a:lnTo>
                </a:path>
              </a:pathLst>
            </a:custGeom>
            <a:ln w="25907">
              <a:solidFill>
                <a:srgbClr val="000000"/>
              </a:solidFill>
            </a:ln>
          </p:spPr>
          <p:txBody>
            <a:bodyPr wrap="square" lIns="0" tIns="0" rIns="0" bIns="0" rtlCol="0"/>
            <a:lstStyle/>
            <a:p>
              <a:endParaRPr/>
            </a:p>
          </p:txBody>
        </p:sp>
        <p:sp>
          <p:nvSpPr>
            <p:cNvPr id="150" name="object 150"/>
            <p:cNvSpPr/>
            <p:nvPr/>
          </p:nvSpPr>
          <p:spPr>
            <a:xfrm>
              <a:off x="7338822" y="3126486"/>
              <a:ext cx="131445" cy="117475"/>
            </a:xfrm>
            <a:custGeom>
              <a:avLst/>
              <a:gdLst/>
              <a:ahLst/>
              <a:cxnLst/>
              <a:rect l="l" t="t" r="r" b="b"/>
              <a:pathLst>
                <a:path w="131445" h="117475">
                  <a:moveTo>
                    <a:pt x="0" y="117348"/>
                  </a:moveTo>
                  <a:lnTo>
                    <a:pt x="131064" y="0"/>
                  </a:lnTo>
                </a:path>
              </a:pathLst>
            </a:custGeom>
            <a:ln w="25908">
              <a:solidFill>
                <a:srgbClr val="000000"/>
              </a:solidFill>
            </a:ln>
          </p:spPr>
          <p:txBody>
            <a:bodyPr wrap="square" lIns="0" tIns="0" rIns="0" bIns="0" rtlCol="0"/>
            <a:lstStyle/>
            <a:p>
              <a:endParaRPr/>
            </a:p>
          </p:txBody>
        </p:sp>
        <p:sp>
          <p:nvSpPr>
            <p:cNvPr id="151" name="object 151"/>
            <p:cNvSpPr/>
            <p:nvPr/>
          </p:nvSpPr>
          <p:spPr>
            <a:xfrm>
              <a:off x="7291577" y="3126486"/>
              <a:ext cx="178435" cy="47625"/>
            </a:xfrm>
            <a:custGeom>
              <a:avLst/>
              <a:gdLst/>
              <a:ahLst/>
              <a:cxnLst/>
              <a:rect l="l" t="t" r="r" b="b"/>
              <a:pathLst>
                <a:path w="178434" h="47625">
                  <a:moveTo>
                    <a:pt x="178307" y="0"/>
                  </a:moveTo>
                  <a:lnTo>
                    <a:pt x="0" y="47244"/>
                  </a:lnTo>
                </a:path>
              </a:pathLst>
            </a:custGeom>
            <a:ln w="25907">
              <a:solidFill>
                <a:srgbClr val="000000"/>
              </a:solidFill>
            </a:ln>
          </p:spPr>
          <p:txBody>
            <a:bodyPr wrap="square" lIns="0" tIns="0" rIns="0" bIns="0" rtlCol="0"/>
            <a:lstStyle/>
            <a:p>
              <a:endParaRPr/>
            </a:p>
          </p:txBody>
        </p:sp>
        <p:sp>
          <p:nvSpPr>
            <p:cNvPr id="152" name="object 152"/>
            <p:cNvSpPr/>
            <p:nvPr/>
          </p:nvSpPr>
          <p:spPr>
            <a:xfrm>
              <a:off x="7276338" y="2996946"/>
              <a:ext cx="45720" cy="68580"/>
            </a:xfrm>
            <a:custGeom>
              <a:avLst/>
              <a:gdLst/>
              <a:ahLst/>
              <a:cxnLst/>
              <a:rect l="l" t="t" r="r" b="b"/>
              <a:pathLst>
                <a:path w="45720" h="68580">
                  <a:moveTo>
                    <a:pt x="0" y="0"/>
                  </a:moveTo>
                  <a:lnTo>
                    <a:pt x="45720" y="68580"/>
                  </a:lnTo>
                </a:path>
              </a:pathLst>
            </a:custGeom>
            <a:ln w="25908">
              <a:solidFill>
                <a:srgbClr val="000000"/>
              </a:solidFill>
            </a:ln>
          </p:spPr>
          <p:txBody>
            <a:bodyPr wrap="square" lIns="0" tIns="0" rIns="0" bIns="0" rtlCol="0"/>
            <a:lstStyle/>
            <a:p>
              <a:endParaRPr/>
            </a:p>
          </p:txBody>
        </p:sp>
        <p:sp>
          <p:nvSpPr>
            <p:cNvPr id="153" name="object 153"/>
            <p:cNvSpPr/>
            <p:nvPr/>
          </p:nvSpPr>
          <p:spPr>
            <a:xfrm>
              <a:off x="7322058" y="3057906"/>
              <a:ext cx="102235" cy="7620"/>
            </a:xfrm>
            <a:custGeom>
              <a:avLst/>
              <a:gdLst/>
              <a:ahLst/>
              <a:cxnLst/>
              <a:rect l="l" t="t" r="r" b="b"/>
              <a:pathLst>
                <a:path w="102234" h="7619">
                  <a:moveTo>
                    <a:pt x="0" y="7620"/>
                  </a:moveTo>
                  <a:lnTo>
                    <a:pt x="102107" y="0"/>
                  </a:lnTo>
                </a:path>
              </a:pathLst>
            </a:custGeom>
            <a:ln w="25908">
              <a:solidFill>
                <a:srgbClr val="000000"/>
              </a:solidFill>
            </a:ln>
          </p:spPr>
          <p:txBody>
            <a:bodyPr wrap="square" lIns="0" tIns="0" rIns="0" bIns="0" rtlCol="0"/>
            <a:lstStyle/>
            <a:p>
              <a:endParaRPr/>
            </a:p>
          </p:txBody>
        </p:sp>
        <p:sp>
          <p:nvSpPr>
            <p:cNvPr id="154" name="object 154"/>
            <p:cNvSpPr/>
            <p:nvPr/>
          </p:nvSpPr>
          <p:spPr>
            <a:xfrm>
              <a:off x="7291577" y="3057906"/>
              <a:ext cx="132715" cy="116205"/>
            </a:xfrm>
            <a:custGeom>
              <a:avLst/>
              <a:gdLst/>
              <a:ahLst/>
              <a:cxnLst/>
              <a:rect l="l" t="t" r="r" b="b"/>
              <a:pathLst>
                <a:path w="132715" h="116205">
                  <a:moveTo>
                    <a:pt x="132588" y="0"/>
                  </a:moveTo>
                  <a:lnTo>
                    <a:pt x="0" y="115823"/>
                  </a:lnTo>
                </a:path>
              </a:pathLst>
            </a:custGeom>
            <a:ln w="25908">
              <a:solidFill>
                <a:srgbClr val="000000"/>
              </a:solidFill>
            </a:ln>
          </p:spPr>
          <p:txBody>
            <a:bodyPr wrap="square" lIns="0" tIns="0" rIns="0" bIns="0" rtlCol="0"/>
            <a:lstStyle/>
            <a:p>
              <a:endParaRPr/>
            </a:p>
          </p:txBody>
        </p:sp>
        <p:sp>
          <p:nvSpPr>
            <p:cNvPr id="155" name="object 155"/>
            <p:cNvSpPr/>
            <p:nvPr/>
          </p:nvSpPr>
          <p:spPr>
            <a:xfrm>
              <a:off x="7230617" y="2926842"/>
              <a:ext cx="44450" cy="67310"/>
            </a:xfrm>
            <a:custGeom>
              <a:avLst/>
              <a:gdLst/>
              <a:ahLst/>
              <a:cxnLst/>
              <a:rect l="l" t="t" r="r" b="b"/>
              <a:pathLst>
                <a:path w="44450" h="67310">
                  <a:moveTo>
                    <a:pt x="44196" y="67055"/>
                  </a:moveTo>
                  <a:lnTo>
                    <a:pt x="0" y="0"/>
                  </a:lnTo>
                </a:path>
              </a:pathLst>
            </a:custGeom>
            <a:ln w="25908">
              <a:solidFill>
                <a:srgbClr val="000000"/>
              </a:solidFill>
            </a:ln>
          </p:spPr>
          <p:txBody>
            <a:bodyPr wrap="square" lIns="0" tIns="0" rIns="0" bIns="0" rtlCol="0"/>
            <a:lstStyle/>
            <a:p>
              <a:endParaRPr/>
            </a:p>
          </p:txBody>
        </p:sp>
        <p:sp>
          <p:nvSpPr>
            <p:cNvPr id="156" name="object 156"/>
            <p:cNvSpPr/>
            <p:nvPr/>
          </p:nvSpPr>
          <p:spPr>
            <a:xfrm>
              <a:off x="7533894" y="3377946"/>
              <a:ext cx="45720" cy="62865"/>
            </a:xfrm>
            <a:custGeom>
              <a:avLst/>
              <a:gdLst/>
              <a:ahLst/>
              <a:cxnLst/>
              <a:rect l="l" t="t" r="r" b="b"/>
              <a:pathLst>
                <a:path w="45720" h="62864">
                  <a:moveTo>
                    <a:pt x="45720" y="62484"/>
                  </a:moveTo>
                  <a:lnTo>
                    <a:pt x="0" y="0"/>
                  </a:lnTo>
                </a:path>
              </a:pathLst>
            </a:custGeom>
            <a:ln w="25908">
              <a:solidFill>
                <a:srgbClr val="000000"/>
              </a:solidFill>
            </a:ln>
          </p:spPr>
          <p:txBody>
            <a:bodyPr wrap="square" lIns="0" tIns="0" rIns="0" bIns="0" rtlCol="0"/>
            <a:lstStyle/>
            <a:p>
              <a:endParaRPr/>
            </a:p>
          </p:txBody>
        </p:sp>
        <p:sp>
          <p:nvSpPr>
            <p:cNvPr id="157" name="object 157"/>
            <p:cNvSpPr/>
            <p:nvPr/>
          </p:nvSpPr>
          <p:spPr>
            <a:xfrm>
              <a:off x="7142226" y="2987802"/>
              <a:ext cx="45720" cy="70485"/>
            </a:xfrm>
            <a:custGeom>
              <a:avLst/>
              <a:gdLst/>
              <a:ahLst/>
              <a:cxnLst/>
              <a:rect l="l" t="t" r="r" b="b"/>
              <a:pathLst>
                <a:path w="45720" h="70485">
                  <a:moveTo>
                    <a:pt x="45720" y="0"/>
                  </a:moveTo>
                  <a:lnTo>
                    <a:pt x="0" y="70104"/>
                  </a:lnTo>
                </a:path>
              </a:pathLst>
            </a:custGeom>
            <a:ln w="25908">
              <a:solidFill>
                <a:srgbClr val="000000"/>
              </a:solidFill>
            </a:ln>
          </p:spPr>
          <p:txBody>
            <a:bodyPr wrap="square" lIns="0" tIns="0" rIns="0" bIns="0" rtlCol="0"/>
            <a:lstStyle/>
            <a:p>
              <a:endParaRPr/>
            </a:p>
          </p:txBody>
        </p:sp>
        <p:sp>
          <p:nvSpPr>
            <p:cNvPr id="158" name="object 158"/>
            <p:cNvSpPr/>
            <p:nvPr/>
          </p:nvSpPr>
          <p:spPr>
            <a:xfrm>
              <a:off x="7142226" y="3057906"/>
              <a:ext cx="62865" cy="73660"/>
            </a:xfrm>
            <a:custGeom>
              <a:avLst/>
              <a:gdLst/>
              <a:ahLst/>
              <a:cxnLst/>
              <a:rect l="l" t="t" r="r" b="b"/>
              <a:pathLst>
                <a:path w="62865" h="73660">
                  <a:moveTo>
                    <a:pt x="0" y="0"/>
                  </a:moveTo>
                  <a:lnTo>
                    <a:pt x="62484" y="73152"/>
                  </a:lnTo>
                </a:path>
              </a:pathLst>
            </a:custGeom>
            <a:ln w="25908">
              <a:solidFill>
                <a:srgbClr val="000000"/>
              </a:solidFill>
            </a:ln>
          </p:spPr>
          <p:txBody>
            <a:bodyPr wrap="square" lIns="0" tIns="0" rIns="0" bIns="0" rtlCol="0"/>
            <a:lstStyle/>
            <a:p>
              <a:endParaRPr/>
            </a:p>
          </p:txBody>
        </p:sp>
        <p:sp>
          <p:nvSpPr>
            <p:cNvPr id="159" name="object 159"/>
            <p:cNvSpPr/>
            <p:nvPr/>
          </p:nvSpPr>
          <p:spPr>
            <a:xfrm>
              <a:off x="7018782" y="3091434"/>
              <a:ext cx="186055" cy="40005"/>
            </a:xfrm>
            <a:custGeom>
              <a:avLst/>
              <a:gdLst/>
              <a:ahLst/>
              <a:cxnLst/>
              <a:rect l="l" t="t" r="r" b="b"/>
              <a:pathLst>
                <a:path w="186054" h="40005">
                  <a:moveTo>
                    <a:pt x="185927" y="39624"/>
                  </a:moveTo>
                  <a:lnTo>
                    <a:pt x="0" y="0"/>
                  </a:lnTo>
                </a:path>
              </a:pathLst>
            </a:custGeom>
            <a:ln w="25908">
              <a:solidFill>
                <a:srgbClr val="000000"/>
              </a:solidFill>
            </a:ln>
          </p:spPr>
          <p:txBody>
            <a:bodyPr wrap="square" lIns="0" tIns="0" rIns="0" bIns="0" rtlCol="0"/>
            <a:lstStyle/>
            <a:p>
              <a:endParaRPr/>
            </a:p>
          </p:txBody>
        </p:sp>
        <p:sp>
          <p:nvSpPr>
            <p:cNvPr id="160" name="object 160"/>
            <p:cNvSpPr/>
            <p:nvPr/>
          </p:nvSpPr>
          <p:spPr>
            <a:xfrm>
              <a:off x="7018782" y="3091434"/>
              <a:ext cx="143510" cy="109855"/>
            </a:xfrm>
            <a:custGeom>
              <a:avLst/>
              <a:gdLst/>
              <a:ahLst/>
              <a:cxnLst/>
              <a:rect l="l" t="t" r="r" b="b"/>
              <a:pathLst>
                <a:path w="143509" h="109855">
                  <a:moveTo>
                    <a:pt x="0" y="0"/>
                  </a:moveTo>
                  <a:lnTo>
                    <a:pt x="143256" y="109728"/>
                  </a:lnTo>
                </a:path>
              </a:pathLst>
            </a:custGeom>
            <a:ln w="25908">
              <a:solidFill>
                <a:srgbClr val="000000"/>
              </a:solidFill>
            </a:ln>
          </p:spPr>
          <p:txBody>
            <a:bodyPr wrap="square" lIns="0" tIns="0" rIns="0" bIns="0" rtlCol="0"/>
            <a:lstStyle/>
            <a:p>
              <a:endParaRPr/>
            </a:p>
          </p:txBody>
        </p:sp>
        <p:sp>
          <p:nvSpPr>
            <p:cNvPr id="161" name="object 161"/>
            <p:cNvSpPr/>
            <p:nvPr/>
          </p:nvSpPr>
          <p:spPr>
            <a:xfrm>
              <a:off x="6976110" y="3160014"/>
              <a:ext cx="186055" cy="41275"/>
            </a:xfrm>
            <a:custGeom>
              <a:avLst/>
              <a:gdLst/>
              <a:ahLst/>
              <a:cxnLst/>
              <a:rect l="l" t="t" r="r" b="b"/>
              <a:pathLst>
                <a:path w="186054" h="41275">
                  <a:moveTo>
                    <a:pt x="185927" y="41148"/>
                  </a:moveTo>
                  <a:lnTo>
                    <a:pt x="0" y="0"/>
                  </a:lnTo>
                </a:path>
              </a:pathLst>
            </a:custGeom>
            <a:ln w="25908">
              <a:solidFill>
                <a:srgbClr val="000000"/>
              </a:solidFill>
            </a:ln>
          </p:spPr>
          <p:txBody>
            <a:bodyPr wrap="square" lIns="0" tIns="0" rIns="0" bIns="0" rtlCol="0"/>
            <a:lstStyle/>
            <a:p>
              <a:endParaRPr/>
            </a:p>
          </p:txBody>
        </p:sp>
        <p:sp>
          <p:nvSpPr>
            <p:cNvPr id="162" name="object 162"/>
            <p:cNvSpPr/>
            <p:nvPr/>
          </p:nvSpPr>
          <p:spPr>
            <a:xfrm>
              <a:off x="6976110" y="3160014"/>
              <a:ext cx="142240" cy="109855"/>
            </a:xfrm>
            <a:custGeom>
              <a:avLst/>
              <a:gdLst/>
              <a:ahLst/>
              <a:cxnLst/>
              <a:rect l="l" t="t" r="r" b="b"/>
              <a:pathLst>
                <a:path w="142240" h="109854">
                  <a:moveTo>
                    <a:pt x="0" y="0"/>
                  </a:moveTo>
                  <a:lnTo>
                    <a:pt x="141732" y="109728"/>
                  </a:lnTo>
                </a:path>
              </a:pathLst>
            </a:custGeom>
            <a:ln w="25908">
              <a:solidFill>
                <a:srgbClr val="000000"/>
              </a:solidFill>
            </a:ln>
          </p:spPr>
          <p:txBody>
            <a:bodyPr wrap="square" lIns="0" tIns="0" rIns="0" bIns="0" rtlCol="0"/>
            <a:lstStyle/>
            <a:p>
              <a:endParaRPr/>
            </a:p>
          </p:txBody>
        </p:sp>
        <p:sp>
          <p:nvSpPr>
            <p:cNvPr id="163" name="object 163"/>
            <p:cNvSpPr/>
            <p:nvPr/>
          </p:nvSpPr>
          <p:spPr>
            <a:xfrm>
              <a:off x="6951726" y="3303270"/>
              <a:ext cx="44450" cy="70485"/>
            </a:xfrm>
            <a:custGeom>
              <a:avLst/>
              <a:gdLst/>
              <a:ahLst/>
              <a:cxnLst/>
              <a:rect l="l" t="t" r="r" b="b"/>
              <a:pathLst>
                <a:path w="44450" h="70485">
                  <a:moveTo>
                    <a:pt x="0" y="70103"/>
                  </a:moveTo>
                  <a:lnTo>
                    <a:pt x="44196" y="0"/>
                  </a:lnTo>
                </a:path>
              </a:pathLst>
            </a:custGeom>
            <a:ln w="25908">
              <a:solidFill>
                <a:srgbClr val="000000"/>
              </a:solidFill>
            </a:ln>
          </p:spPr>
          <p:txBody>
            <a:bodyPr wrap="square" lIns="0" tIns="0" rIns="0" bIns="0" rtlCol="0"/>
            <a:lstStyle/>
            <a:p>
              <a:endParaRPr/>
            </a:p>
          </p:txBody>
        </p:sp>
        <p:sp>
          <p:nvSpPr>
            <p:cNvPr id="164" name="object 164"/>
            <p:cNvSpPr/>
            <p:nvPr/>
          </p:nvSpPr>
          <p:spPr>
            <a:xfrm>
              <a:off x="6936486" y="3231642"/>
              <a:ext cx="59690" cy="71755"/>
            </a:xfrm>
            <a:custGeom>
              <a:avLst/>
              <a:gdLst/>
              <a:ahLst/>
              <a:cxnLst/>
              <a:rect l="l" t="t" r="r" b="b"/>
              <a:pathLst>
                <a:path w="59690" h="71754">
                  <a:moveTo>
                    <a:pt x="59435" y="71627"/>
                  </a:moveTo>
                  <a:lnTo>
                    <a:pt x="0" y="0"/>
                  </a:lnTo>
                </a:path>
              </a:pathLst>
            </a:custGeom>
            <a:ln w="25908">
              <a:solidFill>
                <a:srgbClr val="000000"/>
              </a:solidFill>
            </a:ln>
          </p:spPr>
          <p:txBody>
            <a:bodyPr wrap="square" lIns="0" tIns="0" rIns="0" bIns="0" rtlCol="0"/>
            <a:lstStyle/>
            <a:p>
              <a:endParaRPr/>
            </a:p>
          </p:txBody>
        </p:sp>
        <p:sp>
          <p:nvSpPr>
            <p:cNvPr id="165" name="object 165"/>
            <p:cNvSpPr/>
            <p:nvPr/>
          </p:nvSpPr>
          <p:spPr>
            <a:xfrm>
              <a:off x="6936486" y="3231642"/>
              <a:ext cx="181610" cy="38100"/>
            </a:xfrm>
            <a:custGeom>
              <a:avLst/>
              <a:gdLst/>
              <a:ahLst/>
              <a:cxnLst/>
              <a:rect l="l" t="t" r="r" b="b"/>
              <a:pathLst>
                <a:path w="181609" h="38100">
                  <a:moveTo>
                    <a:pt x="0" y="0"/>
                  </a:moveTo>
                  <a:lnTo>
                    <a:pt x="181356" y="38100"/>
                  </a:lnTo>
                </a:path>
              </a:pathLst>
            </a:custGeom>
            <a:ln w="25908">
              <a:solidFill>
                <a:srgbClr val="000000"/>
              </a:solidFill>
            </a:ln>
          </p:spPr>
          <p:txBody>
            <a:bodyPr wrap="square" lIns="0" tIns="0" rIns="0" bIns="0" rtlCol="0"/>
            <a:lstStyle/>
            <a:p>
              <a:endParaRPr/>
            </a:p>
          </p:txBody>
        </p:sp>
        <p:sp>
          <p:nvSpPr>
            <p:cNvPr id="166" name="object 166"/>
            <p:cNvSpPr/>
            <p:nvPr/>
          </p:nvSpPr>
          <p:spPr>
            <a:xfrm>
              <a:off x="7184898" y="2929890"/>
              <a:ext cx="43180" cy="67310"/>
            </a:xfrm>
            <a:custGeom>
              <a:avLst/>
              <a:gdLst/>
              <a:ahLst/>
              <a:cxnLst/>
              <a:rect l="l" t="t" r="r" b="b"/>
              <a:pathLst>
                <a:path w="43179" h="67310">
                  <a:moveTo>
                    <a:pt x="42672" y="0"/>
                  </a:moveTo>
                  <a:lnTo>
                    <a:pt x="0" y="67056"/>
                  </a:lnTo>
                </a:path>
              </a:pathLst>
            </a:custGeom>
            <a:ln w="25908">
              <a:solidFill>
                <a:srgbClr val="000000"/>
              </a:solidFill>
            </a:ln>
          </p:spPr>
          <p:txBody>
            <a:bodyPr wrap="square" lIns="0" tIns="0" rIns="0" bIns="0" rtlCol="0"/>
            <a:lstStyle/>
            <a:p>
              <a:endParaRPr/>
            </a:p>
          </p:txBody>
        </p:sp>
        <p:sp>
          <p:nvSpPr>
            <p:cNvPr id="167" name="object 167"/>
            <p:cNvSpPr/>
            <p:nvPr/>
          </p:nvSpPr>
          <p:spPr>
            <a:xfrm>
              <a:off x="6924294" y="3361182"/>
              <a:ext cx="35560" cy="70485"/>
            </a:xfrm>
            <a:custGeom>
              <a:avLst/>
              <a:gdLst/>
              <a:ahLst/>
              <a:cxnLst/>
              <a:rect l="l" t="t" r="r" b="b"/>
              <a:pathLst>
                <a:path w="35559" h="70485">
                  <a:moveTo>
                    <a:pt x="35051" y="0"/>
                  </a:moveTo>
                  <a:lnTo>
                    <a:pt x="0" y="70104"/>
                  </a:lnTo>
                </a:path>
              </a:pathLst>
            </a:custGeom>
            <a:ln w="25907">
              <a:solidFill>
                <a:srgbClr val="000000"/>
              </a:solidFill>
            </a:ln>
          </p:spPr>
          <p:txBody>
            <a:bodyPr wrap="square" lIns="0" tIns="0" rIns="0" bIns="0" rtlCol="0"/>
            <a:lstStyle/>
            <a:p>
              <a:endParaRPr/>
            </a:p>
          </p:txBody>
        </p:sp>
        <p:sp>
          <p:nvSpPr>
            <p:cNvPr id="168" name="object 168"/>
            <p:cNvSpPr/>
            <p:nvPr/>
          </p:nvSpPr>
          <p:spPr>
            <a:xfrm>
              <a:off x="7003542" y="3426714"/>
              <a:ext cx="91440" cy="1905"/>
            </a:xfrm>
            <a:custGeom>
              <a:avLst/>
              <a:gdLst/>
              <a:ahLst/>
              <a:cxnLst/>
              <a:rect l="l" t="t" r="r" b="b"/>
              <a:pathLst>
                <a:path w="91440" h="1904">
                  <a:moveTo>
                    <a:pt x="0" y="0"/>
                  </a:moveTo>
                  <a:lnTo>
                    <a:pt x="91440" y="1524"/>
                  </a:lnTo>
                </a:path>
              </a:pathLst>
            </a:custGeom>
            <a:ln w="25908">
              <a:solidFill>
                <a:srgbClr val="000000"/>
              </a:solidFill>
            </a:ln>
          </p:spPr>
          <p:txBody>
            <a:bodyPr wrap="square" lIns="0" tIns="0" rIns="0" bIns="0" rtlCol="0"/>
            <a:lstStyle/>
            <a:p>
              <a:endParaRPr/>
            </a:p>
          </p:txBody>
        </p:sp>
        <p:sp>
          <p:nvSpPr>
            <p:cNvPr id="169" name="object 169"/>
            <p:cNvSpPr/>
            <p:nvPr/>
          </p:nvSpPr>
          <p:spPr>
            <a:xfrm>
              <a:off x="7094982" y="3348990"/>
              <a:ext cx="45720" cy="79375"/>
            </a:xfrm>
            <a:custGeom>
              <a:avLst/>
              <a:gdLst/>
              <a:ahLst/>
              <a:cxnLst/>
              <a:rect l="l" t="t" r="r" b="b"/>
              <a:pathLst>
                <a:path w="45720" h="79375">
                  <a:moveTo>
                    <a:pt x="0" y="79248"/>
                  </a:moveTo>
                  <a:lnTo>
                    <a:pt x="45720" y="0"/>
                  </a:lnTo>
                </a:path>
              </a:pathLst>
            </a:custGeom>
            <a:ln w="25908">
              <a:solidFill>
                <a:srgbClr val="000000"/>
              </a:solidFill>
            </a:ln>
          </p:spPr>
          <p:txBody>
            <a:bodyPr wrap="square" lIns="0" tIns="0" rIns="0" bIns="0" rtlCol="0"/>
            <a:lstStyle/>
            <a:p>
              <a:endParaRPr/>
            </a:p>
          </p:txBody>
        </p:sp>
        <p:sp>
          <p:nvSpPr>
            <p:cNvPr id="170" name="object 170"/>
            <p:cNvSpPr/>
            <p:nvPr/>
          </p:nvSpPr>
          <p:spPr>
            <a:xfrm>
              <a:off x="7140701" y="3348990"/>
              <a:ext cx="44450" cy="161925"/>
            </a:xfrm>
            <a:custGeom>
              <a:avLst/>
              <a:gdLst/>
              <a:ahLst/>
              <a:cxnLst/>
              <a:rect l="l" t="t" r="r" b="b"/>
              <a:pathLst>
                <a:path w="44450" h="161925">
                  <a:moveTo>
                    <a:pt x="0" y="0"/>
                  </a:moveTo>
                  <a:lnTo>
                    <a:pt x="44196" y="161544"/>
                  </a:lnTo>
                </a:path>
              </a:pathLst>
            </a:custGeom>
            <a:ln w="25908">
              <a:solidFill>
                <a:srgbClr val="000000"/>
              </a:solidFill>
            </a:ln>
          </p:spPr>
          <p:txBody>
            <a:bodyPr wrap="square" lIns="0" tIns="0" rIns="0" bIns="0" rtlCol="0"/>
            <a:lstStyle/>
            <a:p>
              <a:endParaRPr/>
            </a:p>
          </p:txBody>
        </p:sp>
        <p:sp>
          <p:nvSpPr>
            <p:cNvPr id="171" name="object 171"/>
            <p:cNvSpPr/>
            <p:nvPr/>
          </p:nvSpPr>
          <p:spPr>
            <a:xfrm>
              <a:off x="7184898" y="3350514"/>
              <a:ext cx="47625" cy="160020"/>
            </a:xfrm>
            <a:custGeom>
              <a:avLst/>
              <a:gdLst/>
              <a:ahLst/>
              <a:cxnLst/>
              <a:rect l="l" t="t" r="r" b="b"/>
              <a:pathLst>
                <a:path w="47625" h="160020">
                  <a:moveTo>
                    <a:pt x="0" y="160020"/>
                  </a:moveTo>
                  <a:lnTo>
                    <a:pt x="47244" y="0"/>
                  </a:lnTo>
                </a:path>
              </a:pathLst>
            </a:custGeom>
            <a:ln w="25908">
              <a:solidFill>
                <a:srgbClr val="000000"/>
              </a:solidFill>
            </a:ln>
          </p:spPr>
          <p:txBody>
            <a:bodyPr wrap="square" lIns="0" tIns="0" rIns="0" bIns="0" rtlCol="0"/>
            <a:lstStyle/>
            <a:p>
              <a:endParaRPr/>
            </a:p>
          </p:txBody>
        </p:sp>
        <p:sp>
          <p:nvSpPr>
            <p:cNvPr id="172" name="object 172"/>
            <p:cNvSpPr/>
            <p:nvPr/>
          </p:nvSpPr>
          <p:spPr>
            <a:xfrm>
              <a:off x="7232142" y="3350514"/>
              <a:ext cx="44450" cy="160020"/>
            </a:xfrm>
            <a:custGeom>
              <a:avLst/>
              <a:gdLst/>
              <a:ahLst/>
              <a:cxnLst/>
              <a:rect l="l" t="t" r="r" b="b"/>
              <a:pathLst>
                <a:path w="44450" h="160020">
                  <a:moveTo>
                    <a:pt x="0" y="0"/>
                  </a:moveTo>
                  <a:lnTo>
                    <a:pt x="44196" y="160020"/>
                  </a:lnTo>
                </a:path>
              </a:pathLst>
            </a:custGeom>
            <a:ln w="25908">
              <a:solidFill>
                <a:srgbClr val="000000"/>
              </a:solidFill>
            </a:ln>
          </p:spPr>
          <p:txBody>
            <a:bodyPr wrap="square" lIns="0" tIns="0" rIns="0" bIns="0" rtlCol="0"/>
            <a:lstStyle/>
            <a:p>
              <a:endParaRPr/>
            </a:p>
          </p:txBody>
        </p:sp>
        <p:sp>
          <p:nvSpPr>
            <p:cNvPr id="173" name="object 173"/>
            <p:cNvSpPr/>
            <p:nvPr/>
          </p:nvSpPr>
          <p:spPr>
            <a:xfrm>
              <a:off x="7276338" y="3352038"/>
              <a:ext cx="45720" cy="158750"/>
            </a:xfrm>
            <a:custGeom>
              <a:avLst/>
              <a:gdLst/>
              <a:ahLst/>
              <a:cxnLst/>
              <a:rect l="l" t="t" r="r" b="b"/>
              <a:pathLst>
                <a:path w="45720" h="158750">
                  <a:moveTo>
                    <a:pt x="0" y="158496"/>
                  </a:moveTo>
                  <a:lnTo>
                    <a:pt x="45720" y="0"/>
                  </a:lnTo>
                </a:path>
              </a:pathLst>
            </a:custGeom>
            <a:ln w="25908">
              <a:solidFill>
                <a:srgbClr val="000000"/>
              </a:solidFill>
            </a:ln>
          </p:spPr>
          <p:txBody>
            <a:bodyPr wrap="square" lIns="0" tIns="0" rIns="0" bIns="0" rtlCol="0"/>
            <a:lstStyle/>
            <a:p>
              <a:endParaRPr/>
            </a:p>
          </p:txBody>
        </p:sp>
        <p:sp>
          <p:nvSpPr>
            <p:cNvPr id="174" name="object 174"/>
            <p:cNvSpPr/>
            <p:nvPr/>
          </p:nvSpPr>
          <p:spPr>
            <a:xfrm>
              <a:off x="7411973" y="3435858"/>
              <a:ext cx="90170" cy="1905"/>
            </a:xfrm>
            <a:custGeom>
              <a:avLst/>
              <a:gdLst/>
              <a:ahLst/>
              <a:cxnLst/>
              <a:rect l="l" t="t" r="r" b="b"/>
              <a:pathLst>
                <a:path w="90170" h="1904">
                  <a:moveTo>
                    <a:pt x="89916" y="1524"/>
                  </a:moveTo>
                  <a:lnTo>
                    <a:pt x="0" y="0"/>
                  </a:lnTo>
                </a:path>
              </a:pathLst>
            </a:custGeom>
            <a:ln w="25907">
              <a:solidFill>
                <a:srgbClr val="000000"/>
              </a:solidFill>
            </a:ln>
          </p:spPr>
          <p:txBody>
            <a:bodyPr wrap="square" lIns="0" tIns="0" rIns="0" bIns="0" rtlCol="0"/>
            <a:lstStyle/>
            <a:p>
              <a:endParaRPr/>
            </a:p>
          </p:txBody>
        </p:sp>
        <p:sp>
          <p:nvSpPr>
            <p:cNvPr id="175" name="object 175"/>
            <p:cNvSpPr/>
            <p:nvPr/>
          </p:nvSpPr>
          <p:spPr>
            <a:xfrm>
              <a:off x="7364729" y="3435858"/>
              <a:ext cx="47625" cy="81280"/>
            </a:xfrm>
            <a:custGeom>
              <a:avLst/>
              <a:gdLst/>
              <a:ahLst/>
              <a:cxnLst/>
              <a:rect l="l" t="t" r="r" b="b"/>
              <a:pathLst>
                <a:path w="47625" h="81279">
                  <a:moveTo>
                    <a:pt x="47244" y="0"/>
                  </a:moveTo>
                  <a:lnTo>
                    <a:pt x="0" y="80772"/>
                  </a:lnTo>
                </a:path>
              </a:pathLst>
            </a:custGeom>
            <a:ln w="25908">
              <a:solidFill>
                <a:srgbClr val="000000"/>
              </a:solidFill>
            </a:ln>
          </p:spPr>
          <p:txBody>
            <a:bodyPr wrap="square" lIns="0" tIns="0" rIns="0" bIns="0" rtlCol="0"/>
            <a:lstStyle/>
            <a:p>
              <a:endParaRPr/>
            </a:p>
          </p:txBody>
        </p:sp>
        <p:sp>
          <p:nvSpPr>
            <p:cNvPr id="176" name="object 176"/>
            <p:cNvSpPr/>
            <p:nvPr/>
          </p:nvSpPr>
          <p:spPr>
            <a:xfrm>
              <a:off x="7322058" y="3352038"/>
              <a:ext cx="43180" cy="165100"/>
            </a:xfrm>
            <a:custGeom>
              <a:avLst/>
              <a:gdLst/>
              <a:ahLst/>
              <a:cxnLst/>
              <a:rect l="l" t="t" r="r" b="b"/>
              <a:pathLst>
                <a:path w="43179" h="165100">
                  <a:moveTo>
                    <a:pt x="42672" y="164591"/>
                  </a:moveTo>
                  <a:lnTo>
                    <a:pt x="0" y="0"/>
                  </a:lnTo>
                </a:path>
              </a:pathLst>
            </a:custGeom>
            <a:ln w="25908">
              <a:solidFill>
                <a:srgbClr val="000000"/>
              </a:solidFill>
            </a:ln>
          </p:spPr>
          <p:txBody>
            <a:bodyPr wrap="square" lIns="0" tIns="0" rIns="0" bIns="0" rtlCol="0"/>
            <a:lstStyle/>
            <a:p>
              <a:endParaRPr/>
            </a:p>
          </p:txBody>
        </p:sp>
        <p:sp>
          <p:nvSpPr>
            <p:cNvPr id="177" name="object 177"/>
            <p:cNvSpPr/>
            <p:nvPr/>
          </p:nvSpPr>
          <p:spPr>
            <a:xfrm>
              <a:off x="6924294" y="3426714"/>
              <a:ext cx="91440" cy="1905"/>
            </a:xfrm>
            <a:custGeom>
              <a:avLst/>
              <a:gdLst/>
              <a:ahLst/>
              <a:cxnLst/>
              <a:rect l="l" t="t" r="r" b="b"/>
              <a:pathLst>
                <a:path w="91440" h="1904">
                  <a:moveTo>
                    <a:pt x="91440" y="0"/>
                  </a:moveTo>
                  <a:lnTo>
                    <a:pt x="0" y="1524"/>
                  </a:lnTo>
                </a:path>
              </a:pathLst>
            </a:custGeom>
            <a:ln w="25908">
              <a:solidFill>
                <a:srgbClr val="000000"/>
              </a:solidFill>
            </a:ln>
          </p:spPr>
          <p:txBody>
            <a:bodyPr wrap="square" lIns="0" tIns="0" rIns="0" bIns="0" rtlCol="0"/>
            <a:lstStyle/>
            <a:p>
              <a:endParaRPr/>
            </a:p>
          </p:txBody>
        </p:sp>
        <p:sp>
          <p:nvSpPr>
            <p:cNvPr id="178" name="object 178"/>
            <p:cNvSpPr/>
            <p:nvPr/>
          </p:nvSpPr>
          <p:spPr>
            <a:xfrm>
              <a:off x="7485126" y="3435858"/>
              <a:ext cx="90170" cy="1905"/>
            </a:xfrm>
            <a:custGeom>
              <a:avLst/>
              <a:gdLst/>
              <a:ahLst/>
              <a:cxnLst/>
              <a:rect l="l" t="t" r="r" b="b"/>
              <a:pathLst>
                <a:path w="90170" h="1904">
                  <a:moveTo>
                    <a:pt x="89916" y="0"/>
                  </a:moveTo>
                  <a:lnTo>
                    <a:pt x="0" y="1524"/>
                  </a:lnTo>
                </a:path>
              </a:pathLst>
            </a:custGeom>
            <a:ln w="25907">
              <a:solidFill>
                <a:srgbClr val="000000"/>
              </a:solidFill>
            </a:ln>
          </p:spPr>
          <p:txBody>
            <a:bodyPr wrap="square" lIns="0" tIns="0" rIns="0" bIns="0" rtlCol="0"/>
            <a:lstStyle/>
            <a:p>
              <a:endParaRPr/>
            </a:p>
          </p:txBody>
        </p:sp>
        <p:sp>
          <p:nvSpPr>
            <p:cNvPr id="179" name="object 179"/>
            <p:cNvSpPr/>
            <p:nvPr/>
          </p:nvSpPr>
          <p:spPr>
            <a:xfrm>
              <a:off x="6912100" y="3412907"/>
              <a:ext cx="27305" cy="26034"/>
            </a:xfrm>
            <a:custGeom>
              <a:avLst/>
              <a:gdLst/>
              <a:ahLst/>
              <a:cxnLst/>
              <a:rect l="l" t="t" r="r" b="b"/>
              <a:pathLst>
                <a:path w="27304" h="26035">
                  <a:moveTo>
                    <a:pt x="13284" y="0"/>
                  </a:moveTo>
                  <a:lnTo>
                    <a:pt x="2006" y="6781"/>
                  </a:lnTo>
                  <a:lnTo>
                    <a:pt x="0" y="13792"/>
                  </a:lnTo>
                  <a:lnTo>
                    <a:pt x="3162" y="19050"/>
                  </a:lnTo>
                  <a:lnTo>
                    <a:pt x="6324" y="24307"/>
                  </a:lnTo>
                  <a:lnTo>
                    <a:pt x="13449" y="25831"/>
                  </a:lnTo>
                  <a:lnTo>
                    <a:pt x="24726" y="19050"/>
                  </a:lnTo>
                  <a:lnTo>
                    <a:pt x="26733" y="12039"/>
                  </a:lnTo>
                  <a:lnTo>
                    <a:pt x="20408" y="1524"/>
                  </a:lnTo>
                  <a:lnTo>
                    <a:pt x="13284" y="0"/>
                  </a:lnTo>
                  <a:close/>
                </a:path>
              </a:pathLst>
            </a:custGeom>
            <a:solidFill>
              <a:srgbClr val="608FFC"/>
            </a:solidFill>
          </p:spPr>
          <p:txBody>
            <a:bodyPr wrap="square" lIns="0" tIns="0" rIns="0" bIns="0" rtlCol="0"/>
            <a:lstStyle/>
            <a:p>
              <a:endParaRPr/>
            </a:p>
          </p:txBody>
        </p:sp>
        <p:sp>
          <p:nvSpPr>
            <p:cNvPr id="180" name="object 180"/>
            <p:cNvSpPr/>
            <p:nvPr/>
          </p:nvSpPr>
          <p:spPr>
            <a:xfrm>
              <a:off x="6912100" y="3412907"/>
              <a:ext cx="27305" cy="26034"/>
            </a:xfrm>
            <a:custGeom>
              <a:avLst/>
              <a:gdLst/>
              <a:ahLst/>
              <a:cxnLst/>
              <a:rect l="l" t="t" r="r" b="b"/>
              <a:pathLst>
                <a:path w="27304" h="26035">
                  <a:moveTo>
                    <a:pt x="3162" y="19050"/>
                  </a:moveTo>
                  <a:lnTo>
                    <a:pt x="0" y="13792"/>
                  </a:lnTo>
                  <a:lnTo>
                    <a:pt x="2006" y="6781"/>
                  </a:lnTo>
                  <a:lnTo>
                    <a:pt x="7645" y="3390"/>
                  </a:lnTo>
                  <a:lnTo>
                    <a:pt x="13284" y="0"/>
                  </a:lnTo>
                  <a:lnTo>
                    <a:pt x="20408" y="1524"/>
                  </a:lnTo>
                  <a:lnTo>
                    <a:pt x="23571" y="6781"/>
                  </a:lnTo>
                  <a:lnTo>
                    <a:pt x="26733" y="12039"/>
                  </a:lnTo>
                  <a:lnTo>
                    <a:pt x="24726" y="19050"/>
                  </a:lnTo>
                  <a:lnTo>
                    <a:pt x="19088" y="22440"/>
                  </a:lnTo>
                  <a:lnTo>
                    <a:pt x="13449" y="25831"/>
                  </a:lnTo>
                  <a:lnTo>
                    <a:pt x="6324" y="24307"/>
                  </a:lnTo>
                  <a:lnTo>
                    <a:pt x="3162" y="19050"/>
                  </a:lnTo>
                  <a:close/>
                </a:path>
              </a:pathLst>
            </a:custGeom>
            <a:ln w="12700">
              <a:solidFill>
                <a:srgbClr val="000000"/>
              </a:solidFill>
            </a:ln>
          </p:spPr>
          <p:txBody>
            <a:bodyPr wrap="square" lIns="0" tIns="0" rIns="0" bIns="0" rtlCol="0"/>
            <a:lstStyle/>
            <a:p>
              <a:endParaRPr/>
            </a:p>
          </p:txBody>
        </p:sp>
        <p:sp>
          <p:nvSpPr>
            <p:cNvPr id="181" name="object 181"/>
            <p:cNvSpPr/>
            <p:nvPr/>
          </p:nvSpPr>
          <p:spPr>
            <a:xfrm>
              <a:off x="7214184" y="2922153"/>
              <a:ext cx="26034" cy="23495"/>
            </a:xfrm>
            <a:custGeom>
              <a:avLst/>
              <a:gdLst/>
              <a:ahLst/>
              <a:cxnLst/>
              <a:rect l="l" t="t" r="r" b="b"/>
              <a:pathLst>
                <a:path w="26034" h="23494">
                  <a:moveTo>
                    <a:pt x="13639" y="0"/>
                  </a:moveTo>
                  <a:lnTo>
                    <a:pt x="2374" y="6769"/>
                  </a:lnTo>
                  <a:lnTo>
                    <a:pt x="0" y="13169"/>
                  </a:lnTo>
                  <a:lnTo>
                    <a:pt x="2705" y="17678"/>
                  </a:lnTo>
                  <a:lnTo>
                    <a:pt x="5410" y="22186"/>
                  </a:lnTo>
                  <a:lnTo>
                    <a:pt x="12179" y="23101"/>
                  </a:lnTo>
                  <a:lnTo>
                    <a:pt x="23456" y="16319"/>
                  </a:lnTo>
                  <a:lnTo>
                    <a:pt x="25831" y="9918"/>
                  </a:lnTo>
                  <a:lnTo>
                    <a:pt x="20408" y="901"/>
                  </a:lnTo>
                  <a:lnTo>
                    <a:pt x="13639" y="0"/>
                  </a:lnTo>
                  <a:close/>
                </a:path>
              </a:pathLst>
            </a:custGeom>
            <a:solidFill>
              <a:srgbClr val="608FFC"/>
            </a:solidFill>
          </p:spPr>
          <p:txBody>
            <a:bodyPr wrap="square" lIns="0" tIns="0" rIns="0" bIns="0" rtlCol="0"/>
            <a:lstStyle/>
            <a:p>
              <a:endParaRPr/>
            </a:p>
          </p:txBody>
        </p:sp>
        <p:sp>
          <p:nvSpPr>
            <p:cNvPr id="182" name="object 182"/>
            <p:cNvSpPr/>
            <p:nvPr/>
          </p:nvSpPr>
          <p:spPr>
            <a:xfrm>
              <a:off x="7214184" y="2922154"/>
              <a:ext cx="26034" cy="23495"/>
            </a:xfrm>
            <a:custGeom>
              <a:avLst/>
              <a:gdLst/>
              <a:ahLst/>
              <a:cxnLst/>
              <a:rect l="l" t="t" r="r" b="b"/>
              <a:pathLst>
                <a:path w="26034" h="23494">
                  <a:moveTo>
                    <a:pt x="2705" y="17678"/>
                  </a:moveTo>
                  <a:lnTo>
                    <a:pt x="0" y="13169"/>
                  </a:lnTo>
                  <a:lnTo>
                    <a:pt x="2374" y="6769"/>
                  </a:lnTo>
                  <a:lnTo>
                    <a:pt x="8000" y="3378"/>
                  </a:lnTo>
                  <a:lnTo>
                    <a:pt x="13639" y="0"/>
                  </a:lnTo>
                  <a:lnTo>
                    <a:pt x="20408" y="901"/>
                  </a:lnTo>
                  <a:lnTo>
                    <a:pt x="23113" y="5410"/>
                  </a:lnTo>
                  <a:lnTo>
                    <a:pt x="25831" y="9918"/>
                  </a:lnTo>
                  <a:lnTo>
                    <a:pt x="23456" y="16319"/>
                  </a:lnTo>
                  <a:lnTo>
                    <a:pt x="17818" y="19710"/>
                  </a:lnTo>
                  <a:lnTo>
                    <a:pt x="12179" y="23101"/>
                  </a:lnTo>
                  <a:lnTo>
                    <a:pt x="5410" y="22186"/>
                  </a:lnTo>
                  <a:lnTo>
                    <a:pt x="2705" y="17678"/>
                  </a:lnTo>
                  <a:close/>
                </a:path>
              </a:pathLst>
            </a:custGeom>
            <a:ln w="12700">
              <a:solidFill>
                <a:srgbClr val="000000"/>
              </a:solidFill>
            </a:ln>
          </p:spPr>
          <p:txBody>
            <a:bodyPr wrap="square" lIns="0" tIns="0" rIns="0" bIns="0" rtlCol="0"/>
            <a:lstStyle/>
            <a:p>
              <a:endParaRPr/>
            </a:p>
          </p:txBody>
        </p:sp>
        <p:sp>
          <p:nvSpPr>
            <p:cNvPr id="183" name="object 183"/>
            <p:cNvSpPr/>
            <p:nvPr/>
          </p:nvSpPr>
          <p:spPr>
            <a:xfrm>
              <a:off x="7561846" y="3425391"/>
              <a:ext cx="26034" cy="23495"/>
            </a:xfrm>
            <a:custGeom>
              <a:avLst/>
              <a:gdLst/>
              <a:ahLst/>
              <a:cxnLst/>
              <a:rect l="l" t="t" r="r" b="b"/>
              <a:pathLst>
                <a:path w="26034" h="23495">
                  <a:moveTo>
                    <a:pt x="13639" y="0"/>
                  </a:moveTo>
                  <a:lnTo>
                    <a:pt x="2374" y="6769"/>
                  </a:lnTo>
                  <a:lnTo>
                    <a:pt x="0" y="13169"/>
                  </a:lnTo>
                  <a:lnTo>
                    <a:pt x="2705" y="17678"/>
                  </a:lnTo>
                  <a:lnTo>
                    <a:pt x="5410" y="22186"/>
                  </a:lnTo>
                  <a:lnTo>
                    <a:pt x="12179" y="23101"/>
                  </a:lnTo>
                  <a:lnTo>
                    <a:pt x="23456" y="16319"/>
                  </a:lnTo>
                  <a:lnTo>
                    <a:pt x="25831" y="9918"/>
                  </a:lnTo>
                  <a:lnTo>
                    <a:pt x="20408" y="901"/>
                  </a:lnTo>
                  <a:lnTo>
                    <a:pt x="13639" y="0"/>
                  </a:lnTo>
                  <a:close/>
                </a:path>
              </a:pathLst>
            </a:custGeom>
            <a:solidFill>
              <a:srgbClr val="608FFC"/>
            </a:solidFill>
          </p:spPr>
          <p:txBody>
            <a:bodyPr wrap="square" lIns="0" tIns="0" rIns="0" bIns="0" rtlCol="0"/>
            <a:lstStyle/>
            <a:p>
              <a:endParaRPr/>
            </a:p>
          </p:txBody>
        </p:sp>
        <p:sp>
          <p:nvSpPr>
            <p:cNvPr id="184" name="object 184"/>
            <p:cNvSpPr/>
            <p:nvPr/>
          </p:nvSpPr>
          <p:spPr>
            <a:xfrm>
              <a:off x="7561846" y="3425391"/>
              <a:ext cx="26034" cy="23495"/>
            </a:xfrm>
            <a:custGeom>
              <a:avLst/>
              <a:gdLst/>
              <a:ahLst/>
              <a:cxnLst/>
              <a:rect l="l" t="t" r="r" b="b"/>
              <a:pathLst>
                <a:path w="26034" h="23495">
                  <a:moveTo>
                    <a:pt x="2705" y="17678"/>
                  </a:moveTo>
                  <a:lnTo>
                    <a:pt x="0" y="13169"/>
                  </a:lnTo>
                  <a:lnTo>
                    <a:pt x="2374" y="6769"/>
                  </a:lnTo>
                  <a:lnTo>
                    <a:pt x="8000" y="3378"/>
                  </a:lnTo>
                  <a:lnTo>
                    <a:pt x="13639" y="0"/>
                  </a:lnTo>
                  <a:lnTo>
                    <a:pt x="20408" y="901"/>
                  </a:lnTo>
                  <a:lnTo>
                    <a:pt x="23113" y="5410"/>
                  </a:lnTo>
                  <a:lnTo>
                    <a:pt x="25831" y="9918"/>
                  </a:lnTo>
                  <a:lnTo>
                    <a:pt x="23456" y="16319"/>
                  </a:lnTo>
                  <a:lnTo>
                    <a:pt x="17818" y="19710"/>
                  </a:lnTo>
                  <a:lnTo>
                    <a:pt x="12179" y="23101"/>
                  </a:lnTo>
                  <a:lnTo>
                    <a:pt x="5410" y="22186"/>
                  </a:lnTo>
                  <a:lnTo>
                    <a:pt x="2705" y="17678"/>
                  </a:lnTo>
                  <a:close/>
                </a:path>
              </a:pathLst>
            </a:custGeom>
            <a:ln w="12700">
              <a:solidFill>
                <a:srgbClr val="000000"/>
              </a:solidFill>
            </a:ln>
          </p:spPr>
          <p:txBody>
            <a:bodyPr wrap="square" lIns="0" tIns="0" rIns="0" bIns="0" rtlCol="0"/>
            <a:lstStyle/>
            <a:p>
              <a:endParaRPr/>
            </a:p>
          </p:txBody>
        </p:sp>
        <p:sp>
          <p:nvSpPr>
            <p:cNvPr id="185" name="object 185"/>
            <p:cNvSpPr/>
            <p:nvPr/>
          </p:nvSpPr>
          <p:spPr>
            <a:xfrm>
              <a:off x="6776466" y="3288030"/>
              <a:ext cx="132715" cy="137160"/>
            </a:xfrm>
            <a:custGeom>
              <a:avLst/>
              <a:gdLst/>
              <a:ahLst/>
              <a:cxnLst/>
              <a:rect l="l" t="t" r="r" b="b"/>
              <a:pathLst>
                <a:path w="132715" h="137160">
                  <a:moveTo>
                    <a:pt x="132588" y="137160"/>
                  </a:moveTo>
                  <a:lnTo>
                    <a:pt x="0" y="0"/>
                  </a:lnTo>
                </a:path>
              </a:pathLst>
            </a:custGeom>
            <a:ln w="50292">
              <a:solidFill>
                <a:srgbClr val="000000"/>
              </a:solidFill>
            </a:ln>
          </p:spPr>
          <p:txBody>
            <a:bodyPr wrap="square" lIns="0" tIns="0" rIns="0" bIns="0" rtlCol="0"/>
            <a:lstStyle/>
            <a:p>
              <a:endParaRPr/>
            </a:p>
          </p:txBody>
        </p:sp>
        <p:pic>
          <p:nvPicPr>
            <p:cNvPr id="186" name="object 186"/>
            <p:cNvPicPr/>
            <p:nvPr/>
          </p:nvPicPr>
          <p:blipFill>
            <a:blip r:embed="rId5" cstate="print"/>
            <a:stretch>
              <a:fillRect/>
            </a:stretch>
          </p:blipFill>
          <p:spPr>
            <a:xfrm>
              <a:off x="4390644" y="2569464"/>
              <a:ext cx="76200" cy="65532"/>
            </a:xfrm>
            <a:prstGeom prst="rect">
              <a:avLst/>
            </a:prstGeom>
          </p:spPr>
        </p:pic>
        <p:pic>
          <p:nvPicPr>
            <p:cNvPr id="187" name="object 187"/>
            <p:cNvPicPr/>
            <p:nvPr/>
          </p:nvPicPr>
          <p:blipFill>
            <a:blip r:embed="rId6" cstate="print"/>
            <a:stretch>
              <a:fillRect/>
            </a:stretch>
          </p:blipFill>
          <p:spPr>
            <a:xfrm>
              <a:off x="5300472" y="3279648"/>
              <a:ext cx="76200" cy="67056"/>
            </a:xfrm>
            <a:prstGeom prst="rect">
              <a:avLst/>
            </a:prstGeom>
          </p:spPr>
        </p:pic>
        <p:pic>
          <p:nvPicPr>
            <p:cNvPr id="188" name="object 188"/>
            <p:cNvPicPr/>
            <p:nvPr/>
          </p:nvPicPr>
          <p:blipFill>
            <a:blip r:embed="rId7" cstate="print"/>
            <a:stretch>
              <a:fillRect/>
            </a:stretch>
          </p:blipFill>
          <p:spPr>
            <a:xfrm>
              <a:off x="4398264" y="3989832"/>
              <a:ext cx="76200" cy="65531"/>
            </a:xfrm>
            <a:prstGeom prst="rect">
              <a:avLst/>
            </a:prstGeom>
          </p:spPr>
        </p:pic>
      </p:grpSp>
      <p:sp>
        <p:nvSpPr>
          <p:cNvPr id="189" name="object 189"/>
          <p:cNvSpPr txBox="1"/>
          <p:nvPr/>
        </p:nvSpPr>
        <p:spPr>
          <a:xfrm>
            <a:off x="3481387" y="2008441"/>
            <a:ext cx="89535"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I</a:t>
            </a:r>
            <a:endParaRPr sz="1800">
              <a:latin typeface="Arial"/>
              <a:cs typeface="Arial"/>
            </a:endParaRPr>
          </a:p>
        </p:txBody>
      </p:sp>
      <p:sp>
        <p:nvSpPr>
          <p:cNvPr id="193" name="object 193"/>
          <p:cNvSpPr txBox="1"/>
          <p:nvPr/>
        </p:nvSpPr>
        <p:spPr>
          <a:xfrm>
            <a:off x="4443128" y="6370970"/>
            <a:ext cx="269240" cy="222885"/>
          </a:xfrm>
          <a:prstGeom prst="rect">
            <a:avLst/>
          </a:prstGeom>
        </p:spPr>
        <p:txBody>
          <a:bodyPr vert="horz" wrap="square" lIns="0" tIns="0" rIns="0" bIns="0" rtlCol="0">
            <a:spAutoFit/>
          </a:bodyPr>
          <a:lstStyle/>
          <a:p>
            <a:pPr marL="38100">
              <a:lnSpc>
                <a:spcPts val="1630"/>
              </a:lnSpc>
            </a:pPr>
            <a:fld id="{81D60167-4931-47E6-BA6A-407CBD079E47}" type="slidenum">
              <a:rPr sz="1400" spc="-25" dirty="0">
                <a:latin typeface="Times New Roman"/>
                <a:cs typeface="Times New Roman"/>
              </a:rPr>
              <a:t>50</a:t>
            </a:fld>
            <a:endParaRPr sz="1400">
              <a:latin typeface="Times New Roman"/>
              <a:cs typeface="Times New Roman"/>
            </a:endParaRPr>
          </a:p>
        </p:txBody>
      </p:sp>
      <p:sp>
        <p:nvSpPr>
          <p:cNvPr id="190" name="object 190"/>
          <p:cNvSpPr txBox="1"/>
          <p:nvPr/>
        </p:nvSpPr>
        <p:spPr>
          <a:xfrm>
            <a:off x="3545395" y="2141029"/>
            <a:ext cx="13589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Arial"/>
                <a:cs typeface="Arial"/>
              </a:rPr>
              <a:t>C</a:t>
            </a:r>
            <a:endParaRPr sz="1200">
              <a:latin typeface="Arial"/>
              <a:cs typeface="Arial"/>
            </a:endParaRPr>
          </a:p>
        </p:txBody>
      </p:sp>
      <p:sp>
        <p:nvSpPr>
          <p:cNvPr id="191" name="object 191"/>
          <p:cNvSpPr txBox="1"/>
          <p:nvPr/>
        </p:nvSpPr>
        <p:spPr>
          <a:xfrm>
            <a:off x="4456112" y="2298955"/>
            <a:ext cx="159385"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a:t>
            </a:r>
            <a:endParaRPr sz="1800">
              <a:latin typeface="Arial"/>
              <a:cs typeface="Arial"/>
            </a:endParaRPr>
          </a:p>
        </p:txBody>
      </p:sp>
      <p:sp>
        <p:nvSpPr>
          <p:cNvPr id="192" name="object 192"/>
          <p:cNvSpPr txBox="1"/>
          <p:nvPr/>
        </p:nvSpPr>
        <p:spPr>
          <a:xfrm>
            <a:off x="4575212" y="4003854"/>
            <a:ext cx="159385"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a:t>
            </a:r>
            <a:endParaRPr sz="1800">
              <a:latin typeface="Arial"/>
              <a:cs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77264" y="4813172"/>
            <a:ext cx="5213350" cy="1113155"/>
          </a:xfrm>
          <a:prstGeom prst="rect">
            <a:avLst/>
          </a:prstGeom>
        </p:spPr>
        <p:txBody>
          <a:bodyPr vert="horz" wrap="square" lIns="0" tIns="12700" rIns="0" bIns="0" rtlCol="0">
            <a:spAutoFit/>
          </a:bodyPr>
          <a:lstStyle/>
          <a:p>
            <a:pPr marL="12700">
              <a:lnSpc>
                <a:spcPct val="100000"/>
              </a:lnSpc>
              <a:spcBef>
                <a:spcPts val="100"/>
              </a:spcBef>
            </a:pPr>
            <a:r>
              <a:rPr sz="1200" b="1" dirty="0">
                <a:latin typeface="Arial"/>
                <a:cs typeface="Arial"/>
              </a:rPr>
              <a:t>Draw</a:t>
            </a:r>
            <a:r>
              <a:rPr sz="1200" b="1" spc="-25" dirty="0">
                <a:latin typeface="Arial"/>
                <a:cs typeface="Arial"/>
              </a:rPr>
              <a:t> </a:t>
            </a:r>
            <a:r>
              <a:rPr sz="1200" b="1" dirty="0">
                <a:latin typeface="Arial"/>
                <a:cs typeface="Arial"/>
              </a:rPr>
              <a:t>open ended</a:t>
            </a:r>
            <a:r>
              <a:rPr sz="1200" b="1" spc="-20" dirty="0">
                <a:latin typeface="Arial"/>
                <a:cs typeface="Arial"/>
              </a:rPr>
              <a:t> </a:t>
            </a:r>
            <a:r>
              <a:rPr sz="1200" b="1" dirty="0">
                <a:latin typeface="Arial"/>
                <a:cs typeface="Arial"/>
              </a:rPr>
              <a:t>arrows</a:t>
            </a:r>
            <a:r>
              <a:rPr sz="1200" b="1" spc="-30" dirty="0">
                <a:latin typeface="Arial"/>
                <a:cs typeface="Arial"/>
              </a:rPr>
              <a:t> </a:t>
            </a:r>
            <a:r>
              <a:rPr sz="1200" b="1" dirty="0">
                <a:latin typeface="Arial"/>
                <a:cs typeface="Arial"/>
              </a:rPr>
              <a:t>to</a:t>
            </a:r>
            <a:r>
              <a:rPr sz="1200" b="1" spc="5" dirty="0">
                <a:latin typeface="Arial"/>
                <a:cs typeface="Arial"/>
              </a:rPr>
              <a:t> </a:t>
            </a:r>
            <a:r>
              <a:rPr sz="1200" b="1" dirty="0">
                <a:latin typeface="Arial"/>
                <a:cs typeface="Arial"/>
              </a:rPr>
              <a:t>represent</a:t>
            </a:r>
            <a:r>
              <a:rPr sz="1200" b="1" spc="-30" dirty="0">
                <a:latin typeface="Arial"/>
                <a:cs typeface="Arial"/>
              </a:rPr>
              <a:t> </a:t>
            </a:r>
            <a:r>
              <a:rPr sz="1200" b="1" dirty="0">
                <a:latin typeface="Arial"/>
                <a:cs typeface="Arial"/>
              </a:rPr>
              <a:t>voltage</a:t>
            </a:r>
            <a:r>
              <a:rPr sz="1200" b="1" spc="5" dirty="0">
                <a:latin typeface="Arial"/>
                <a:cs typeface="Arial"/>
              </a:rPr>
              <a:t> </a:t>
            </a:r>
            <a:r>
              <a:rPr sz="1200" b="1" dirty="0">
                <a:latin typeface="Arial"/>
                <a:cs typeface="Arial"/>
              </a:rPr>
              <a:t>at</a:t>
            </a:r>
            <a:r>
              <a:rPr sz="1200" b="1" spc="-10" dirty="0">
                <a:latin typeface="Arial"/>
                <a:cs typeface="Arial"/>
              </a:rPr>
              <a:t> </a:t>
            </a:r>
            <a:r>
              <a:rPr sz="1200" b="1" dirty="0">
                <a:latin typeface="Arial"/>
                <a:cs typeface="Arial"/>
              </a:rPr>
              <a:t>the power</a:t>
            </a:r>
            <a:r>
              <a:rPr sz="1200" b="1" spc="-25" dirty="0">
                <a:latin typeface="Arial"/>
                <a:cs typeface="Arial"/>
              </a:rPr>
              <a:t> </a:t>
            </a:r>
            <a:r>
              <a:rPr sz="1200" b="1" spc="-10" dirty="0">
                <a:latin typeface="Arial"/>
                <a:cs typeface="Arial"/>
              </a:rPr>
              <a:t>transformer.</a:t>
            </a:r>
            <a:endParaRPr sz="1200">
              <a:latin typeface="Arial"/>
              <a:cs typeface="Arial"/>
            </a:endParaRPr>
          </a:p>
          <a:p>
            <a:pPr>
              <a:lnSpc>
                <a:spcPct val="100000"/>
              </a:lnSpc>
            </a:pPr>
            <a:endParaRPr sz="1250">
              <a:latin typeface="Arial"/>
              <a:cs typeface="Arial"/>
            </a:endParaRPr>
          </a:p>
          <a:p>
            <a:pPr marL="66675" indent="-54610">
              <a:lnSpc>
                <a:spcPct val="100000"/>
              </a:lnSpc>
              <a:buSzPct val="91666"/>
              <a:buFont typeface="Arial"/>
              <a:buChar char="•"/>
              <a:tabLst>
                <a:tab pos="67310" algn="l"/>
              </a:tabLst>
            </a:pPr>
            <a:r>
              <a:rPr sz="1200" b="1" spc="-15" dirty="0">
                <a:latin typeface="Arial"/>
                <a:cs typeface="Arial"/>
              </a:rPr>
              <a:t>Wye-</a:t>
            </a:r>
            <a:r>
              <a:rPr sz="1200" b="1" dirty="0">
                <a:latin typeface="Arial"/>
                <a:cs typeface="Arial"/>
              </a:rPr>
              <a:t>connected:</a:t>
            </a:r>
            <a:r>
              <a:rPr sz="1200" b="1" spc="325" dirty="0">
                <a:latin typeface="Arial"/>
                <a:cs typeface="Arial"/>
              </a:rPr>
              <a:t> </a:t>
            </a:r>
            <a:r>
              <a:rPr sz="1200" b="1" dirty="0">
                <a:latin typeface="Arial"/>
                <a:cs typeface="Arial"/>
              </a:rPr>
              <a:t>point</a:t>
            </a:r>
            <a:r>
              <a:rPr sz="1200" b="1" spc="15" dirty="0">
                <a:latin typeface="Arial"/>
                <a:cs typeface="Arial"/>
              </a:rPr>
              <a:t> </a:t>
            </a:r>
            <a:r>
              <a:rPr sz="1200" b="1" dirty="0">
                <a:latin typeface="Arial"/>
                <a:cs typeface="Arial"/>
              </a:rPr>
              <a:t>away</a:t>
            </a:r>
            <a:r>
              <a:rPr sz="1200" b="1" spc="-45" dirty="0">
                <a:latin typeface="Arial"/>
                <a:cs typeface="Arial"/>
              </a:rPr>
              <a:t> </a:t>
            </a:r>
            <a:r>
              <a:rPr sz="1200" b="1" dirty="0">
                <a:latin typeface="Arial"/>
                <a:cs typeface="Arial"/>
              </a:rPr>
              <a:t>from</a:t>
            </a:r>
            <a:r>
              <a:rPr sz="1200" b="1" spc="-5" dirty="0">
                <a:latin typeface="Arial"/>
                <a:cs typeface="Arial"/>
              </a:rPr>
              <a:t> </a:t>
            </a:r>
            <a:r>
              <a:rPr sz="1200" b="1" dirty="0">
                <a:latin typeface="Arial"/>
                <a:cs typeface="Arial"/>
              </a:rPr>
              <a:t>the </a:t>
            </a:r>
            <a:r>
              <a:rPr sz="1200" b="1" spc="-10" dirty="0">
                <a:latin typeface="Arial"/>
                <a:cs typeface="Arial"/>
              </a:rPr>
              <a:t>neutral.</a:t>
            </a:r>
            <a:endParaRPr sz="1200">
              <a:latin typeface="Arial"/>
              <a:cs typeface="Arial"/>
            </a:endParaRPr>
          </a:p>
          <a:p>
            <a:pPr marL="55244" marR="357505" indent="-43180">
              <a:lnSpc>
                <a:spcPct val="100000"/>
              </a:lnSpc>
              <a:buSzPct val="91666"/>
              <a:buFont typeface="Arial"/>
              <a:buChar char="•"/>
              <a:tabLst>
                <a:tab pos="67310" algn="l"/>
              </a:tabLst>
            </a:pPr>
            <a:r>
              <a:rPr sz="1200" b="1" spc="-10" dirty="0">
                <a:latin typeface="Arial"/>
                <a:cs typeface="Arial"/>
              </a:rPr>
              <a:t>Delta-</a:t>
            </a:r>
            <a:r>
              <a:rPr sz="1200" b="1" dirty="0">
                <a:latin typeface="Arial"/>
                <a:cs typeface="Arial"/>
              </a:rPr>
              <a:t>connected:</a:t>
            </a:r>
            <a:r>
              <a:rPr sz="1200" b="1" spc="325" dirty="0">
                <a:latin typeface="Arial"/>
                <a:cs typeface="Arial"/>
              </a:rPr>
              <a:t> </a:t>
            </a:r>
            <a:r>
              <a:rPr sz="1200" b="1" dirty="0">
                <a:latin typeface="Arial"/>
                <a:cs typeface="Arial"/>
              </a:rPr>
              <a:t>tracing</a:t>
            </a:r>
            <a:r>
              <a:rPr sz="1200" b="1" spc="-5" dirty="0">
                <a:latin typeface="Arial"/>
                <a:cs typeface="Arial"/>
              </a:rPr>
              <a:t> </a:t>
            </a:r>
            <a:r>
              <a:rPr sz="1200" b="1" spc="-10" dirty="0">
                <a:latin typeface="Arial"/>
                <a:cs typeface="Arial"/>
              </a:rPr>
              <a:t>tail-to-head-to-</a:t>
            </a:r>
            <a:r>
              <a:rPr sz="1200" b="1" dirty="0">
                <a:latin typeface="Arial"/>
                <a:cs typeface="Arial"/>
              </a:rPr>
              <a:t>tail,</a:t>
            </a:r>
            <a:r>
              <a:rPr sz="1200" b="1" spc="40" dirty="0">
                <a:latin typeface="Arial"/>
                <a:cs typeface="Arial"/>
              </a:rPr>
              <a:t> </a:t>
            </a:r>
            <a:r>
              <a:rPr sz="1200" b="1" dirty="0">
                <a:latin typeface="Arial"/>
                <a:cs typeface="Arial"/>
              </a:rPr>
              <a:t>etc., around</a:t>
            </a:r>
            <a:r>
              <a:rPr sz="1200" b="1" spc="20" dirty="0">
                <a:latin typeface="Arial"/>
                <a:cs typeface="Arial"/>
              </a:rPr>
              <a:t> </a:t>
            </a:r>
            <a:r>
              <a:rPr sz="1200" b="1" dirty="0">
                <a:latin typeface="Arial"/>
                <a:cs typeface="Arial"/>
              </a:rPr>
              <a:t>the</a:t>
            </a:r>
            <a:r>
              <a:rPr sz="1200" b="1" spc="20" dirty="0">
                <a:latin typeface="Arial"/>
                <a:cs typeface="Arial"/>
              </a:rPr>
              <a:t> </a:t>
            </a:r>
            <a:r>
              <a:rPr sz="1200" b="1" spc="-10" dirty="0">
                <a:latin typeface="Arial"/>
                <a:cs typeface="Arial"/>
              </a:rPr>
              <a:t>delta </a:t>
            </a:r>
            <a:r>
              <a:rPr sz="1200" b="1" dirty="0">
                <a:latin typeface="Arial"/>
                <a:cs typeface="Arial"/>
              </a:rPr>
              <a:t>following</a:t>
            </a:r>
            <a:r>
              <a:rPr sz="1200" b="1" spc="35" dirty="0">
                <a:latin typeface="Arial"/>
                <a:cs typeface="Arial"/>
              </a:rPr>
              <a:t> </a:t>
            </a:r>
            <a:r>
              <a:rPr sz="1200" b="1" dirty="0">
                <a:latin typeface="Arial"/>
                <a:cs typeface="Arial"/>
              </a:rPr>
              <a:t>a</a:t>
            </a:r>
            <a:r>
              <a:rPr sz="1200" b="1" spc="15" dirty="0">
                <a:latin typeface="Arial"/>
                <a:cs typeface="Arial"/>
              </a:rPr>
              <a:t> </a:t>
            </a:r>
            <a:r>
              <a:rPr sz="1200" b="1" spc="-10" dirty="0">
                <a:latin typeface="Arial"/>
                <a:cs typeface="Arial"/>
              </a:rPr>
              <a:t>counter-</a:t>
            </a:r>
            <a:r>
              <a:rPr sz="1200" b="1" dirty="0">
                <a:latin typeface="Arial"/>
                <a:cs typeface="Arial"/>
              </a:rPr>
              <a:t>clockwise</a:t>
            </a:r>
            <a:r>
              <a:rPr sz="1200" b="1" spc="-20" dirty="0">
                <a:latin typeface="Arial"/>
                <a:cs typeface="Arial"/>
              </a:rPr>
              <a:t> </a:t>
            </a:r>
            <a:r>
              <a:rPr sz="1200" b="1" spc="-10" dirty="0">
                <a:latin typeface="Arial"/>
                <a:cs typeface="Arial"/>
              </a:rPr>
              <a:t>direction.</a:t>
            </a:r>
            <a:endParaRPr sz="1200">
              <a:latin typeface="Arial"/>
              <a:cs typeface="Arial"/>
            </a:endParaRPr>
          </a:p>
          <a:p>
            <a:pPr marL="32384">
              <a:lnSpc>
                <a:spcPts val="1360"/>
              </a:lnSpc>
            </a:pPr>
            <a:r>
              <a:rPr sz="1400" dirty="0">
                <a:latin typeface="Times New Roman"/>
                <a:cs typeface="Times New Roman"/>
              </a:rPr>
              <a:t>Phasor</a:t>
            </a:r>
            <a:r>
              <a:rPr sz="1400" spc="-20" dirty="0">
                <a:latin typeface="Times New Roman"/>
                <a:cs typeface="Times New Roman"/>
              </a:rPr>
              <a:t> </a:t>
            </a:r>
            <a:r>
              <a:rPr sz="1400" spc="-10" dirty="0">
                <a:latin typeface="Times New Roman"/>
                <a:cs typeface="Times New Roman"/>
              </a:rPr>
              <a:t>Construction</a:t>
            </a:r>
            <a:endParaRPr sz="1400">
              <a:latin typeface="Times New Roman"/>
              <a:cs typeface="Times New Roman"/>
            </a:endParaRPr>
          </a:p>
        </p:txBody>
      </p:sp>
      <p:sp>
        <p:nvSpPr>
          <p:cNvPr id="3" name="object 3"/>
          <p:cNvSpPr txBox="1">
            <a:spLocks noGrp="1"/>
          </p:cNvSpPr>
          <p:nvPr>
            <p:ph type="title"/>
          </p:nvPr>
        </p:nvSpPr>
        <p:spPr>
          <a:xfrm>
            <a:off x="332691" y="200653"/>
            <a:ext cx="8406226" cy="496611"/>
          </a:xfrm>
          <a:prstGeom prst="rect">
            <a:avLst/>
          </a:prstGeom>
        </p:spPr>
        <p:txBody>
          <a:bodyPr vert="horz" wrap="square" lIns="0" tIns="67945" rIns="0" bIns="0" rtlCol="0">
            <a:spAutoFit/>
          </a:bodyPr>
          <a:lstStyle/>
          <a:p>
            <a:pPr marL="2414270" marR="5080" indent="-2402205">
              <a:lnSpc>
                <a:spcPts val="3460"/>
              </a:lnSpc>
              <a:spcBef>
                <a:spcPts val="535"/>
              </a:spcBef>
              <a:tabLst>
                <a:tab pos="1523365" algn="l"/>
              </a:tabLst>
            </a:pPr>
            <a:r>
              <a:rPr sz="2700" dirty="0"/>
              <a:t>Step</a:t>
            </a:r>
            <a:r>
              <a:rPr sz="2700" spc="-30" dirty="0"/>
              <a:t> </a:t>
            </a:r>
            <a:r>
              <a:rPr sz="2700" spc="-25" dirty="0"/>
              <a:t>6: </a:t>
            </a:r>
            <a:r>
              <a:rPr sz="2700" dirty="0"/>
              <a:t>Draw</a:t>
            </a:r>
            <a:r>
              <a:rPr sz="2700" spc="-45" dirty="0"/>
              <a:t> </a:t>
            </a:r>
            <a:r>
              <a:rPr sz="2700" dirty="0"/>
              <a:t>Voltage</a:t>
            </a:r>
            <a:r>
              <a:rPr sz="2700" spc="-45" dirty="0"/>
              <a:t> </a:t>
            </a:r>
            <a:r>
              <a:rPr sz="2700" dirty="0"/>
              <a:t>Arrows</a:t>
            </a:r>
            <a:r>
              <a:rPr sz="2700" spc="-40" dirty="0"/>
              <a:t> </a:t>
            </a:r>
            <a:r>
              <a:rPr sz="2700" dirty="0"/>
              <a:t>at</a:t>
            </a:r>
            <a:r>
              <a:rPr sz="2700" spc="-20" dirty="0"/>
              <a:t> </a:t>
            </a:r>
            <a:r>
              <a:rPr sz="2700" spc="-10" dirty="0"/>
              <a:t>Power Transformer</a:t>
            </a:r>
          </a:p>
        </p:txBody>
      </p:sp>
      <p:sp>
        <p:nvSpPr>
          <p:cNvPr id="205" name="Footer Placeholder 204">
            <a:extLst>
              <a:ext uri="{FF2B5EF4-FFF2-40B4-BE49-F238E27FC236}">
                <a16:creationId xmlns:a16="http://schemas.microsoft.com/office/drawing/2014/main" id="{9F1883E3-BC57-99D3-ED0A-5F954A46E9D0}"/>
              </a:ext>
            </a:extLst>
          </p:cNvPr>
          <p:cNvSpPr>
            <a:spLocks noGrp="1"/>
          </p:cNvSpPr>
          <p:nvPr>
            <p:ph type="ftr" sz="quarter" idx="3"/>
          </p:nvPr>
        </p:nvSpPr>
        <p:spPr/>
        <p:txBody>
          <a:bodyPr/>
          <a:lstStyle/>
          <a:p>
            <a:r>
              <a:rPr lang="en-US"/>
              <a:t>tescometering.com</a:t>
            </a:r>
            <a:endParaRPr lang="en-US" dirty="0"/>
          </a:p>
        </p:txBody>
      </p:sp>
      <p:sp>
        <p:nvSpPr>
          <p:cNvPr id="204" name="object 204"/>
          <p:cNvSpPr txBox="1">
            <a:spLocks noGrp="1"/>
          </p:cNvSpPr>
          <p:nvPr>
            <p:ph type="sldNum" sz="quarter" idx="4"/>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51</a:t>
            </a:fld>
            <a:endParaRPr spc="-25" dirty="0"/>
          </a:p>
        </p:txBody>
      </p:sp>
      <p:sp>
        <p:nvSpPr>
          <p:cNvPr id="4" name="object 4"/>
          <p:cNvSpPr txBox="1"/>
          <p:nvPr/>
        </p:nvSpPr>
        <p:spPr>
          <a:xfrm>
            <a:off x="765175" y="1324165"/>
            <a:ext cx="6238875" cy="391160"/>
          </a:xfrm>
          <a:prstGeom prst="rect">
            <a:avLst/>
          </a:prstGeom>
        </p:spPr>
        <p:txBody>
          <a:bodyPr vert="horz" wrap="square" lIns="0" tIns="12700" rIns="0" bIns="0" rtlCol="0">
            <a:spAutoFit/>
          </a:bodyPr>
          <a:lstStyle/>
          <a:p>
            <a:pPr marL="12700">
              <a:lnSpc>
                <a:spcPct val="100000"/>
              </a:lnSpc>
              <a:spcBef>
                <a:spcPts val="100"/>
              </a:spcBef>
              <a:tabLst>
                <a:tab pos="3669665" algn="l"/>
                <a:tab pos="5498465" algn="l"/>
              </a:tabLst>
            </a:pPr>
            <a:r>
              <a:rPr sz="2400" b="1" spc="-10" dirty="0">
                <a:latin typeface="Arial"/>
                <a:cs typeface="Arial"/>
              </a:rPr>
              <a:t>Power</a:t>
            </a:r>
            <a:r>
              <a:rPr sz="2400" b="1" dirty="0">
                <a:latin typeface="Arial"/>
                <a:cs typeface="Arial"/>
              </a:rPr>
              <a:t>	</a:t>
            </a:r>
            <a:r>
              <a:rPr sz="2400" b="1" spc="-10" dirty="0">
                <a:latin typeface="Arial"/>
                <a:cs typeface="Arial"/>
              </a:rPr>
              <a:t>Meter</a:t>
            </a:r>
            <a:r>
              <a:rPr sz="2400" b="1" dirty="0">
                <a:latin typeface="Arial"/>
                <a:cs typeface="Arial"/>
              </a:rPr>
              <a:t>	</a:t>
            </a:r>
            <a:r>
              <a:rPr sz="2400" b="1" spc="-20" dirty="0">
                <a:latin typeface="Arial"/>
                <a:cs typeface="Arial"/>
              </a:rPr>
              <a:t>Load</a:t>
            </a:r>
            <a:endParaRPr sz="2400">
              <a:latin typeface="Arial"/>
              <a:cs typeface="Arial"/>
            </a:endParaRPr>
          </a:p>
        </p:txBody>
      </p:sp>
      <p:sp>
        <p:nvSpPr>
          <p:cNvPr id="5" name="object 5"/>
          <p:cNvSpPr txBox="1"/>
          <p:nvPr/>
        </p:nvSpPr>
        <p:spPr>
          <a:xfrm>
            <a:off x="765175" y="1836229"/>
            <a:ext cx="1820545" cy="391160"/>
          </a:xfrm>
          <a:prstGeom prst="rect">
            <a:avLst/>
          </a:prstGeom>
        </p:spPr>
        <p:txBody>
          <a:bodyPr vert="horz" wrap="square" lIns="0" tIns="12700" rIns="0" bIns="0" rtlCol="0">
            <a:spAutoFit/>
          </a:bodyPr>
          <a:lstStyle/>
          <a:p>
            <a:pPr marL="12700">
              <a:lnSpc>
                <a:spcPct val="100000"/>
              </a:lnSpc>
              <a:spcBef>
                <a:spcPts val="100"/>
              </a:spcBef>
            </a:pPr>
            <a:r>
              <a:rPr sz="2400" b="1" spc="-10" dirty="0">
                <a:latin typeface="Arial"/>
                <a:cs typeface="Arial"/>
              </a:rPr>
              <a:t>Transformer</a:t>
            </a:r>
            <a:endParaRPr sz="2400">
              <a:latin typeface="Arial"/>
              <a:cs typeface="Arial"/>
            </a:endParaRPr>
          </a:p>
        </p:txBody>
      </p:sp>
      <p:grpSp>
        <p:nvGrpSpPr>
          <p:cNvPr id="6" name="object 6"/>
          <p:cNvGrpSpPr/>
          <p:nvPr/>
        </p:nvGrpSpPr>
        <p:grpSpPr>
          <a:xfrm>
            <a:off x="2007107" y="4451092"/>
            <a:ext cx="1289685" cy="101600"/>
            <a:chOff x="2007107" y="4451092"/>
            <a:chExt cx="1289685" cy="101600"/>
          </a:xfrm>
        </p:grpSpPr>
        <p:sp>
          <p:nvSpPr>
            <p:cNvPr id="7" name="object 7"/>
            <p:cNvSpPr/>
            <p:nvPr/>
          </p:nvSpPr>
          <p:spPr>
            <a:xfrm>
              <a:off x="2007107" y="4501896"/>
              <a:ext cx="1283335" cy="0"/>
            </a:xfrm>
            <a:custGeom>
              <a:avLst/>
              <a:gdLst/>
              <a:ahLst/>
              <a:cxnLst/>
              <a:rect l="l" t="t" r="r" b="b"/>
              <a:pathLst>
                <a:path w="1283335">
                  <a:moveTo>
                    <a:pt x="0" y="0"/>
                  </a:moveTo>
                  <a:lnTo>
                    <a:pt x="1282827" y="0"/>
                  </a:lnTo>
                </a:path>
              </a:pathLst>
            </a:custGeom>
            <a:ln w="12700">
              <a:solidFill>
                <a:srgbClr val="000000"/>
              </a:solidFill>
            </a:ln>
          </p:spPr>
          <p:txBody>
            <a:bodyPr wrap="square" lIns="0" tIns="0" rIns="0" bIns="0" rtlCol="0"/>
            <a:lstStyle/>
            <a:p>
              <a:endParaRPr/>
            </a:p>
          </p:txBody>
        </p:sp>
        <p:sp>
          <p:nvSpPr>
            <p:cNvPr id="8" name="object 8"/>
            <p:cNvSpPr/>
            <p:nvPr/>
          </p:nvSpPr>
          <p:spPr>
            <a:xfrm>
              <a:off x="3213737" y="4457442"/>
              <a:ext cx="76200" cy="88900"/>
            </a:xfrm>
            <a:custGeom>
              <a:avLst/>
              <a:gdLst/>
              <a:ahLst/>
              <a:cxnLst/>
              <a:rect l="l" t="t" r="r" b="b"/>
              <a:pathLst>
                <a:path w="76200" h="88900">
                  <a:moveTo>
                    <a:pt x="0" y="0"/>
                  </a:moveTo>
                  <a:lnTo>
                    <a:pt x="76200" y="44450"/>
                  </a:lnTo>
                  <a:lnTo>
                    <a:pt x="0" y="88900"/>
                  </a:lnTo>
                </a:path>
              </a:pathLst>
            </a:custGeom>
            <a:ln w="12700">
              <a:solidFill>
                <a:srgbClr val="000000"/>
              </a:solidFill>
            </a:ln>
          </p:spPr>
          <p:txBody>
            <a:bodyPr wrap="square" lIns="0" tIns="0" rIns="0" bIns="0" rtlCol="0"/>
            <a:lstStyle/>
            <a:p>
              <a:endParaRPr/>
            </a:p>
          </p:txBody>
        </p:sp>
      </p:grpSp>
      <p:sp>
        <p:nvSpPr>
          <p:cNvPr id="9" name="object 9"/>
          <p:cNvSpPr txBox="1"/>
          <p:nvPr/>
        </p:nvSpPr>
        <p:spPr>
          <a:xfrm>
            <a:off x="4575175" y="2630741"/>
            <a:ext cx="159385"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a:t>
            </a:r>
            <a:endParaRPr sz="1800">
              <a:latin typeface="Arial"/>
              <a:cs typeface="Arial"/>
            </a:endParaRPr>
          </a:p>
        </p:txBody>
      </p:sp>
      <p:sp>
        <p:nvSpPr>
          <p:cNvPr id="10" name="object 10"/>
          <p:cNvSpPr txBox="1"/>
          <p:nvPr/>
        </p:nvSpPr>
        <p:spPr>
          <a:xfrm>
            <a:off x="4575175" y="3419640"/>
            <a:ext cx="159385"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a:t>
            </a:r>
            <a:endParaRPr sz="1800">
              <a:latin typeface="Arial"/>
              <a:cs typeface="Arial"/>
            </a:endParaRPr>
          </a:p>
        </p:txBody>
      </p:sp>
      <p:grpSp>
        <p:nvGrpSpPr>
          <p:cNvPr id="11" name="object 11"/>
          <p:cNvGrpSpPr/>
          <p:nvPr/>
        </p:nvGrpSpPr>
        <p:grpSpPr>
          <a:xfrm>
            <a:off x="1766061" y="2279650"/>
            <a:ext cx="5842000" cy="2100580"/>
            <a:chOff x="1766061" y="2279650"/>
            <a:chExt cx="5842000" cy="2100580"/>
          </a:xfrm>
        </p:grpSpPr>
        <p:sp>
          <p:nvSpPr>
            <p:cNvPr id="12" name="object 12"/>
            <p:cNvSpPr/>
            <p:nvPr/>
          </p:nvSpPr>
          <p:spPr>
            <a:xfrm>
              <a:off x="1791461" y="3856482"/>
              <a:ext cx="2179320" cy="3175"/>
            </a:xfrm>
            <a:custGeom>
              <a:avLst/>
              <a:gdLst/>
              <a:ahLst/>
              <a:cxnLst/>
              <a:rect l="l" t="t" r="r" b="b"/>
              <a:pathLst>
                <a:path w="2179320" h="3175">
                  <a:moveTo>
                    <a:pt x="0" y="0"/>
                  </a:moveTo>
                  <a:lnTo>
                    <a:pt x="2179320" y="3048"/>
                  </a:lnTo>
                </a:path>
              </a:pathLst>
            </a:custGeom>
            <a:ln w="50292">
              <a:solidFill>
                <a:srgbClr val="000000"/>
              </a:solidFill>
            </a:ln>
          </p:spPr>
          <p:txBody>
            <a:bodyPr wrap="square" lIns="0" tIns="0" rIns="0" bIns="0" rtlCol="0"/>
            <a:lstStyle/>
            <a:p>
              <a:endParaRPr/>
            </a:p>
          </p:txBody>
        </p:sp>
        <p:sp>
          <p:nvSpPr>
            <p:cNvPr id="13" name="object 13"/>
            <p:cNvSpPr/>
            <p:nvPr/>
          </p:nvSpPr>
          <p:spPr>
            <a:xfrm>
              <a:off x="3961638" y="3307841"/>
              <a:ext cx="0" cy="548640"/>
            </a:xfrm>
            <a:custGeom>
              <a:avLst/>
              <a:gdLst/>
              <a:ahLst/>
              <a:cxnLst/>
              <a:rect l="l" t="t" r="r" b="b"/>
              <a:pathLst>
                <a:path h="548639">
                  <a:moveTo>
                    <a:pt x="0" y="548640"/>
                  </a:moveTo>
                  <a:lnTo>
                    <a:pt x="0" y="0"/>
                  </a:lnTo>
                </a:path>
              </a:pathLst>
            </a:custGeom>
            <a:ln w="50292">
              <a:solidFill>
                <a:srgbClr val="000000"/>
              </a:solidFill>
            </a:ln>
          </p:spPr>
          <p:txBody>
            <a:bodyPr wrap="square" lIns="0" tIns="0" rIns="0" bIns="0" rtlCol="0"/>
            <a:lstStyle/>
            <a:p>
              <a:endParaRPr/>
            </a:p>
          </p:txBody>
        </p:sp>
        <p:sp>
          <p:nvSpPr>
            <p:cNvPr id="14" name="object 14"/>
            <p:cNvSpPr/>
            <p:nvPr/>
          </p:nvSpPr>
          <p:spPr>
            <a:xfrm>
              <a:off x="3950969" y="3309366"/>
              <a:ext cx="2825750" cy="3175"/>
            </a:xfrm>
            <a:custGeom>
              <a:avLst/>
              <a:gdLst/>
              <a:ahLst/>
              <a:cxnLst/>
              <a:rect l="l" t="t" r="r" b="b"/>
              <a:pathLst>
                <a:path w="2825750" h="3175">
                  <a:moveTo>
                    <a:pt x="0" y="3048"/>
                  </a:moveTo>
                  <a:lnTo>
                    <a:pt x="2825496" y="0"/>
                  </a:lnTo>
                </a:path>
              </a:pathLst>
            </a:custGeom>
            <a:ln w="50292">
              <a:solidFill>
                <a:srgbClr val="000000"/>
              </a:solidFill>
            </a:ln>
          </p:spPr>
          <p:txBody>
            <a:bodyPr wrap="square" lIns="0" tIns="0" rIns="0" bIns="0" rtlCol="0"/>
            <a:lstStyle/>
            <a:p>
              <a:endParaRPr/>
            </a:p>
          </p:txBody>
        </p:sp>
        <p:sp>
          <p:nvSpPr>
            <p:cNvPr id="15" name="object 15"/>
            <p:cNvSpPr/>
            <p:nvPr/>
          </p:nvSpPr>
          <p:spPr>
            <a:xfrm>
              <a:off x="3259073" y="4024122"/>
              <a:ext cx="1325880" cy="3175"/>
            </a:xfrm>
            <a:custGeom>
              <a:avLst/>
              <a:gdLst/>
              <a:ahLst/>
              <a:cxnLst/>
              <a:rect l="l" t="t" r="r" b="b"/>
              <a:pathLst>
                <a:path w="1325879" h="3175">
                  <a:moveTo>
                    <a:pt x="0" y="0"/>
                  </a:moveTo>
                  <a:lnTo>
                    <a:pt x="1325880" y="3048"/>
                  </a:lnTo>
                </a:path>
              </a:pathLst>
            </a:custGeom>
            <a:ln w="50292">
              <a:solidFill>
                <a:srgbClr val="000000"/>
              </a:solidFill>
            </a:ln>
          </p:spPr>
          <p:txBody>
            <a:bodyPr wrap="square" lIns="0" tIns="0" rIns="0" bIns="0" rtlCol="0"/>
            <a:lstStyle/>
            <a:p>
              <a:endParaRPr/>
            </a:p>
          </p:txBody>
        </p:sp>
        <p:sp>
          <p:nvSpPr>
            <p:cNvPr id="16" name="object 16"/>
            <p:cNvSpPr/>
            <p:nvPr/>
          </p:nvSpPr>
          <p:spPr>
            <a:xfrm>
              <a:off x="4593335" y="4026407"/>
              <a:ext cx="137160" cy="0"/>
            </a:xfrm>
            <a:custGeom>
              <a:avLst/>
              <a:gdLst/>
              <a:ahLst/>
              <a:cxnLst/>
              <a:rect l="l" t="t" r="r" b="b"/>
              <a:pathLst>
                <a:path w="137160">
                  <a:moveTo>
                    <a:pt x="0" y="0"/>
                  </a:moveTo>
                  <a:lnTo>
                    <a:pt x="137160" y="0"/>
                  </a:lnTo>
                </a:path>
              </a:pathLst>
            </a:custGeom>
            <a:ln w="76200">
              <a:solidFill>
                <a:srgbClr val="000000"/>
              </a:solidFill>
            </a:ln>
          </p:spPr>
          <p:txBody>
            <a:bodyPr wrap="square" lIns="0" tIns="0" rIns="0" bIns="0" rtlCol="0"/>
            <a:lstStyle/>
            <a:p>
              <a:endParaRPr/>
            </a:p>
          </p:txBody>
        </p:sp>
        <p:sp>
          <p:nvSpPr>
            <p:cNvPr id="17" name="object 17"/>
            <p:cNvSpPr/>
            <p:nvPr/>
          </p:nvSpPr>
          <p:spPr>
            <a:xfrm>
              <a:off x="4719827" y="3915155"/>
              <a:ext cx="132715" cy="128270"/>
            </a:xfrm>
            <a:custGeom>
              <a:avLst/>
              <a:gdLst/>
              <a:ahLst/>
              <a:cxnLst/>
              <a:rect l="l" t="t" r="r" b="b"/>
              <a:pathLst>
                <a:path w="132714" h="128270">
                  <a:moveTo>
                    <a:pt x="0" y="128016"/>
                  </a:moveTo>
                  <a:lnTo>
                    <a:pt x="132588" y="0"/>
                  </a:lnTo>
                </a:path>
              </a:pathLst>
            </a:custGeom>
            <a:ln w="76200">
              <a:solidFill>
                <a:srgbClr val="000000"/>
              </a:solidFill>
            </a:ln>
          </p:spPr>
          <p:txBody>
            <a:bodyPr wrap="square" lIns="0" tIns="0" rIns="0" bIns="0" rtlCol="0"/>
            <a:lstStyle/>
            <a:p>
              <a:endParaRPr/>
            </a:p>
          </p:txBody>
        </p:sp>
        <p:sp>
          <p:nvSpPr>
            <p:cNvPr id="18" name="object 18"/>
            <p:cNvSpPr/>
            <p:nvPr/>
          </p:nvSpPr>
          <p:spPr>
            <a:xfrm>
              <a:off x="4850891" y="3915155"/>
              <a:ext cx="201295" cy="224154"/>
            </a:xfrm>
            <a:custGeom>
              <a:avLst/>
              <a:gdLst/>
              <a:ahLst/>
              <a:cxnLst/>
              <a:rect l="l" t="t" r="r" b="b"/>
              <a:pathLst>
                <a:path w="201295" h="224154">
                  <a:moveTo>
                    <a:pt x="0" y="0"/>
                  </a:moveTo>
                  <a:lnTo>
                    <a:pt x="201168" y="224028"/>
                  </a:lnTo>
                </a:path>
              </a:pathLst>
            </a:custGeom>
            <a:ln w="76200">
              <a:solidFill>
                <a:srgbClr val="000000"/>
              </a:solidFill>
            </a:ln>
          </p:spPr>
          <p:txBody>
            <a:bodyPr wrap="square" lIns="0" tIns="0" rIns="0" bIns="0" rtlCol="0"/>
            <a:lstStyle/>
            <a:p>
              <a:endParaRPr/>
            </a:p>
          </p:txBody>
        </p:sp>
        <p:sp>
          <p:nvSpPr>
            <p:cNvPr id="19" name="object 19"/>
            <p:cNvSpPr/>
            <p:nvPr/>
          </p:nvSpPr>
          <p:spPr>
            <a:xfrm>
              <a:off x="5167883" y="4026407"/>
              <a:ext cx="160020" cy="0"/>
            </a:xfrm>
            <a:custGeom>
              <a:avLst/>
              <a:gdLst/>
              <a:ahLst/>
              <a:cxnLst/>
              <a:rect l="l" t="t" r="r" b="b"/>
              <a:pathLst>
                <a:path w="160020">
                  <a:moveTo>
                    <a:pt x="160020" y="0"/>
                  </a:moveTo>
                  <a:lnTo>
                    <a:pt x="0" y="0"/>
                  </a:lnTo>
                </a:path>
              </a:pathLst>
            </a:custGeom>
            <a:ln w="76200">
              <a:solidFill>
                <a:srgbClr val="000000"/>
              </a:solidFill>
            </a:ln>
          </p:spPr>
          <p:txBody>
            <a:bodyPr wrap="square" lIns="0" tIns="0" rIns="0" bIns="0" rtlCol="0"/>
            <a:lstStyle/>
            <a:p>
              <a:endParaRPr/>
            </a:p>
          </p:txBody>
        </p:sp>
        <p:sp>
          <p:nvSpPr>
            <p:cNvPr id="20" name="object 20"/>
            <p:cNvSpPr/>
            <p:nvPr/>
          </p:nvSpPr>
          <p:spPr>
            <a:xfrm>
              <a:off x="5052059" y="4005072"/>
              <a:ext cx="134620" cy="134620"/>
            </a:xfrm>
            <a:custGeom>
              <a:avLst/>
              <a:gdLst/>
              <a:ahLst/>
              <a:cxnLst/>
              <a:rect l="l" t="t" r="r" b="b"/>
              <a:pathLst>
                <a:path w="134620" h="134620">
                  <a:moveTo>
                    <a:pt x="134112" y="0"/>
                  </a:moveTo>
                  <a:lnTo>
                    <a:pt x="0" y="134112"/>
                  </a:lnTo>
                </a:path>
              </a:pathLst>
            </a:custGeom>
            <a:ln w="76200">
              <a:solidFill>
                <a:srgbClr val="000000"/>
              </a:solidFill>
            </a:ln>
          </p:spPr>
          <p:txBody>
            <a:bodyPr wrap="square" lIns="0" tIns="0" rIns="0" bIns="0" rtlCol="0"/>
            <a:lstStyle/>
            <a:p>
              <a:endParaRPr/>
            </a:p>
          </p:txBody>
        </p:sp>
        <p:pic>
          <p:nvPicPr>
            <p:cNvPr id="21" name="object 21"/>
            <p:cNvPicPr/>
            <p:nvPr/>
          </p:nvPicPr>
          <p:blipFill>
            <a:blip r:embed="rId3" cstate="print"/>
            <a:stretch>
              <a:fillRect/>
            </a:stretch>
          </p:blipFill>
          <p:spPr>
            <a:xfrm>
              <a:off x="4650485" y="3611880"/>
              <a:ext cx="496824" cy="184404"/>
            </a:xfrm>
            <a:prstGeom prst="rect">
              <a:avLst/>
            </a:prstGeom>
          </p:spPr>
        </p:pic>
        <p:sp>
          <p:nvSpPr>
            <p:cNvPr id="22" name="object 22"/>
            <p:cNvSpPr/>
            <p:nvPr/>
          </p:nvSpPr>
          <p:spPr>
            <a:xfrm>
              <a:off x="5331714" y="4024122"/>
              <a:ext cx="2251075" cy="0"/>
            </a:xfrm>
            <a:custGeom>
              <a:avLst/>
              <a:gdLst/>
              <a:ahLst/>
              <a:cxnLst/>
              <a:rect l="l" t="t" r="r" b="b"/>
              <a:pathLst>
                <a:path w="2251075">
                  <a:moveTo>
                    <a:pt x="0" y="0"/>
                  </a:moveTo>
                  <a:lnTo>
                    <a:pt x="2250948" y="0"/>
                  </a:lnTo>
                </a:path>
              </a:pathLst>
            </a:custGeom>
            <a:ln w="50292">
              <a:solidFill>
                <a:srgbClr val="000000"/>
              </a:solidFill>
            </a:ln>
          </p:spPr>
          <p:txBody>
            <a:bodyPr wrap="square" lIns="0" tIns="0" rIns="0" bIns="0" rtlCol="0"/>
            <a:lstStyle/>
            <a:p>
              <a:endParaRPr/>
            </a:p>
          </p:txBody>
        </p:sp>
        <p:sp>
          <p:nvSpPr>
            <p:cNvPr id="23" name="object 23"/>
            <p:cNvSpPr/>
            <p:nvPr/>
          </p:nvSpPr>
          <p:spPr>
            <a:xfrm>
              <a:off x="2503169" y="2596134"/>
              <a:ext cx="1993900" cy="5080"/>
            </a:xfrm>
            <a:custGeom>
              <a:avLst/>
              <a:gdLst/>
              <a:ahLst/>
              <a:cxnLst/>
              <a:rect l="l" t="t" r="r" b="b"/>
              <a:pathLst>
                <a:path w="1993900" h="5080">
                  <a:moveTo>
                    <a:pt x="0" y="0"/>
                  </a:moveTo>
                  <a:lnTo>
                    <a:pt x="1993392" y="4572"/>
                  </a:lnTo>
                </a:path>
              </a:pathLst>
            </a:custGeom>
            <a:ln w="50292">
              <a:solidFill>
                <a:srgbClr val="000000"/>
              </a:solidFill>
            </a:ln>
          </p:spPr>
          <p:txBody>
            <a:bodyPr wrap="square" lIns="0" tIns="0" rIns="0" bIns="0" rtlCol="0"/>
            <a:lstStyle/>
            <a:p>
              <a:endParaRPr/>
            </a:p>
          </p:txBody>
        </p:sp>
        <p:sp>
          <p:nvSpPr>
            <p:cNvPr id="24" name="object 24"/>
            <p:cNvSpPr/>
            <p:nvPr/>
          </p:nvSpPr>
          <p:spPr>
            <a:xfrm>
              <a:off x="4497323" y="2602991"/>
              <a:ext cx="139065" cy="0"/>
            </a:xfrm>
            <a:custGeom>
              <a:avLst/>
              <a:gdLst/>
              <a:ahLst/>
              <a:cxnLst/>
              <a:rect l="l" t="t" r="r" b="b"/>
              <a:pathLst>
                <a:path w="139064">
                  <a:moveTo>
                    <a:pt x="0" y="0"/>
                  </a:moveTo>
                  <a:lnTo>
                    <a:pt x="138684" y="0"/>
                  </a:lnTo>
                </a:path>
              </a:pathLst>
            </a:custGeom>
            <a:ln w="76200">
              <a:solidFill>
                <a:srgbClr val="000000"/>
              </a:solidFill>
            </a:ln>
          </p:spPr>
          <p:txBody>
            <a:bodyPr wrap="square" lIns="0" tIns="0" rIns="0" bIns="0" rtlCol="0"/>
            <a:lstStyle/>
            <a:p>
              <a:endParaRPr/>
            </a:p>
          </p:txBody>
        </p:sp>
        <p:sp>
          <p:nvSpPr>
            <p:cNvPr id="25" name="object 25"/>
            <p:cNvSpPr/>
            <p:nvPr/>
          </p:nvSpPr>
          <p:spPr>
            <a:xfrm>
              <a:off x="4623816" y="2491740"/>
              <a:ext cx="135890" cy="129539"/>
            </a:xfrm>
            <a:custGeom>
              <a:avLst/>
              <a:gdLst/>
              <a:ahLst/>
              <a:cxnLst/>
              <a:rect l="l" t="t" r="r" b="b"/>
              <a:pathLst>
                <a:path w="135889" h="129539">
                  <a:moveTo>
                    <a:pt x="0" y="129539"/>
                  </a:moveTo>
                  <a:lnTo>
                    <a:pt x="135636" y="0"/>
                  </a:lnTo>
                </a:path>
              </a:pathLst>
            </a:custGeom>
            <a:ln w="76200">
              <a:solidFill>
                <a:srgbClr val="000000"/>
              </a:solidFill>
            </a:ln>
          </p:spPr>
          <p:txBody>
            <a:bodyPr wrap="square" lIns="0" tIns="0" rIns="0" bIns="0" rtlCol="0"/>
            <a:lstStyle/>
            <a:p>
              <a:endParaRPr/>
            </a:p>
          </p:txBody>
        </p:sp>
        <p:sp>
          <p:nvSpPr>
            <p:cNvPr id="26" name="object 26"/>
            <p:cNvSpPr/>
            <p:nvPr/>
          </p:nvSpPr>
          <p:spPr>
            <a:xfrm>
              <a:off x="4757927" y="2491740"/>
              <a:ext cx="200025" cy="224154"/>
            </a:xfrm>
            <a:custGeom>
              <a:avLst/>
              <a:gdLst/>
              <a:ahLst/>
              <a:cxnLst/>
              <a:rect l="l" t="t" r="r" b="b"/>
              <a:pathLst>
                <a:path w="200025" h="224155">
                  <a:moveTo>
                    <a:pt x="0" y="0"/>
                  </a:moveTo>
                  <a:lnTo>
                    <a:pt x="199644" y="224028"/>
                  </a:lnTo>
                </a:path>
              </a:pathLst>
            </a:custGeom>
            <a:ln w="76200">
              <a:solidFill>
                <a:srgbClr val="000000"/>
              </a:solidFill>
            </a:ln>
          </p:spPr>
          <p:txBody>
            <a:bodyPr wrap="square" lIns="0" tIns="0" rIns="0" bIns="0" rtlCol="0"/>
            <a:lstStyle/>
            <a:p>
              <a:endParaRPr/>
            </a:p>
          </p:txBody>
        </p:sp>
        <p:sp>
          <p:nvSpPr>
            <p:cNvPr id="27" name="object 27"/>
            <p:cNvSpPr/>
            <p:nvPr/>
          </p:nvSpPr>
          <p:spPr>
            <a:xfrm>
              <a:off x="5071871" y="2602991"/>
              <a:ext cx="160020" cy="0"/>
            </a:xfrm>
            <a:custGeom>
              <a:avLst/>
              <a:gdLst/>
              <a:ahLst/>
              <a:cxnLst/>
              <a:rect l="l" t="t" r="r" b="b"/>
              <a:pathLst>
                <a:path w="160020">
                  <a:moveTo>
                    <a:pt x="160020" y="0"/>
                  </a:moveTo>
                  <a:lnTo>
                    <a:pt x="0" y="0"/>
                  </a:lnTo>
                </a:path>
              </a:pathLst>
            </a:custGeom>
            <a:ln w="76200">
              <a:solidFill>
                <a:srgbClr val="000000"/>
              </a:solidFill>
            </a:ln>
          </p:spPr>
          <p:txBody>
            <a:bodyPr wrap="square" lIns="0" tIns="0" rIns="0" bIns="0" rtlCol="0"/>
            <a:lstStyle/>
            <a:p>
              <a:endParaRPr/>
            </a:p>
          </p:txBody>
        </p:sp>
        <p:sp>
          <p:nvSpPr>
            <p:cNvPr id="28" name="object 28"/>
            <p:cNvSpPr/>
            <p:nvPr/>
          </p:nvSpPr>
          <p:spPr>
            <a:xfrm>
              <a:off x="4957572" y="2586227"/>
              <a:ext cx="135890" cy="129539"/>
            </a:xfrm>
            <a:custGeom>
              <a:avLst/>
              <a:gdLst/>
              <a:ahLst/>
              <a:cxnLst/>
              <a:rect l="l" t="t" r="r" b="b"/>
              <a:pathLst>
                <a:path w="135889" h="129539">
                  <a:moveTo>
                    <a:pt x="135636" y="0"/>
                  </a:moveTo>
                  <a:lnTo>
                    <a:pt x="0" y="129539"/>
                  </a:lnTo>
                </a:path>
              </a:pathLst>
            </a:custGeom>
            <a:ln w="76200">
              <a:solidFill>
                <a:srgbClr val="000000"/>
              </a:solidFill>
            </a:ln>
          </p:spPr>
          <p:txBody>
            <a:bodyPr wrap="square" lIns="0" tIns="0" rIns="0" bIns="0" rtlCol="0"/>
            <a:lstStyle/>
            <a:p>
              <a:endParaRPr/>
            </a:p>
          </p:txBody>
        </p:sp>
        <p:sp>
          <p:nvSpPr>
            <p:cNvPr id="29" name="object 29"/>
            <p:cNvSpPr/>
            <p:nvPr/>
          </p:nvSpPr>
          <p:spPr>
            <a:xfrm>
              <a:off x="5247894" y="2596134"/>
              <a:ext cx="1986280" cy="5080"/>
            </a:xfrm>
            <a:custGeom>
              <a:avLst/>
              <a:gdLst/>
              <a:ahLst/>
              <a:cxnLst/>
              <a:rect l="l" t="t" r="r" b="b"/>
              <a:pathLst>
                <a:path w="1986279" h="5080">
                  <a:moveTo>
                    <a:pt x="0" y="4572"/>
                  </a:moveTo>
                  <a:lnTo>
                    <a:pt x="1985772" y="0"/>
                  </a:lnTo>
                </a:path>
              </a:pathLst>
            </a:custGeom>
            <a:ln w="50292">
              <a:solidFill>
                <a:srgbClr val="000000"/>
              </a:solidFill>
            </a:ln>
          </p:spPr>
          <p:txBody>
            <a:bodyPr wrap="square" lIns="0" tIns="0" rIns="0" bIns="0" rtlCol="0"/>
            <a:lstStyle/>
            <a:p>
              <a:endParaRPr/>
            </a:p>
          </p:txBody>
        </p:sp>
        <p:sp>
          <p:nvSpPr>
            <p:cNvPr id="30" name="object 30"/>
            <p:cNvSpPr/>
            <p:nvPr/>
          </p:nvSpPr>
          <p:spPr>
            <a:xfrm>
              <a:off x="4435601" y="2603754"/>
              <a:ext cx="0" cy="312420"/>
            </a:xfrm>
            <a:custGeom>
              <a:avLst/>
              <a:gdLst/>
              <a:ahLst/>
              <a:cxnLst/>
              <a:rect l="l" t="t" r="r" b="b"/>
              <a:pathLst>
                <a:path h="312419">
                  <a:moveTo>
                    <a:pt x="0" y="0"/>
                  </a:moveTo>
                  <a:lnTo>
                    <a:pt x="0" y="312420"/>
                  </a:lnTo>
                </a:path>
              </a:pathLst>
            </a:custGeom>
            <a:ln w="25908">
              <a:solidFill>
                <a:srgbClr val="000000"/>
              </a:solidFill>
            </a:ln>
          </p:spPr>
          <p:txBody>
            <a:bodyPr wrap="square" lIns="0" tIns="0" rIns="0" bIns="0" rtlCol="0"/>
            <a:lstStyle/>
            <a:p>
              <a:endParaRPr/>
            </a:p>
          </p:txBody>
        </p:sp>
        <p:pic>
          <p:nvPicPr>
            <p:cNvPr id="31" name="object 31"/>
            <p:cNvPicPr/>
            <p:nvPr/>
          </p:nvPicPr>
          <p:blipFill>
            <a:blip r:embed="rId4" cstate="print"/>
            <a:stretch>
              <a:fillRect/>
            </a:stretch>
          </p:blipFill>
          <p:spPr>
            <a:xfrm>
              <a:off x="4644389" y="2828544"/>
              <a:ext cx="496824" cy="182879"/>
            </a:xfrm>
            <a:prstGeom prst="rect">
              <a:avLst/>
            </a:prstGeom>
          </p:spPr>
        </p:pic>
        <p:sp>
          <p:nvSpPr>
            <p:cNvPr id="32" name="object 32"/>
            <p:cNvSpPr/>
            <p:nvPr/>
          </p:nvSpPr>
          <p:spPr>
            <a:xfrm>
              <a:off x="4434077" y="2919222"/>
              <a:ext cx="212090" cy="3175"/>
            </a:xfrm>
            <a:custGeom>
              <a:avLst/>
              <a:gdLst/>
              <a:ahLst/>
              <a:cxnLst/>
              <a:rect l="l" t="t" r="r" b="b"/>
              <a:pathLst>
                <a:path w="212089" h="3175">
                  <a:moveTo>
                    <a:pt x="0" y="0"/>
                  </a:moveTo>
                  <a:lnTo>
                    <a:pt x="211836" y="3048"/>
                  </a:lnTo>
                </a:path>
              </a:pathLst>
            </a:custGeom>
            <a:ln w="25908">
              <a:solidFill>
                <a:srgbClr val="000000"/>
              </a:solidFill>
            </a:ln>
          </p:spPr>
          <p:txBody>
            <a:bodyPr wrap="square" lIns="0" tIns="0" rIns="0" bIns="0" rtlCol="0"/>
            <a:lstStyle/>
            <a:p>
              <a:endParaRPr/>
            </a:p>
          </p:txBody>
        </p:sp>
        <p:sp>
          <p:nvSpPr>
            <p:cNvPr id="33" name="object 33"/>
            <p:cNvSpPr/>
            <p:nvPr/>
          </p:nvSpPr>
          <p:spPr>
            <a:xfrm>
              <a:off x="5139690" y="2922269"/>
              <a:ext cx="203200" cy="0"/>
            </a:xfrm>
            <a:custGeom>
              <a:avLst/>
              <a:gdLst/>
              <a:ahLst/>
              <a:cxnLst/>
              <a:rect l="l" t="t" r="r" b="b"/>
              <a:pathLst>
                <a:path w="203200">
                  <a:moveTo>
                    <a:pt x="0" y="0"/>
                  </a:moveTo>
                  <a:lnTo>
                    <a:pt x="202692" y="0"/>
                  </a:lnTo>
                </a:path>
              </a:pathLst>
            </a:custGeom>
            <a:ln w="25908">
              <a:solidFill>
                <a:srgbClr val="000000"/>
              </a:solidFill>
            </a:ln>
          </p:spPr>
          <p:txBody>
            <a:bodyPr wrap="square" lIns="0" tIns="0" rIns="0" bIns="0" rtlCol="0"/>
            <a:lstStyle/>
            <a:p>
              <a:endParaRPr/>
            </a:p>
          </p:txBody>
        </p:sp>
        <p:sp>
          <p:nvSpPr>
            <p:cNvPr id="34" name="object 34"/>
            <p:cNvSpPr/>
            <p:nvPr/>
          </p:nvSpPr>
          <p:spPr>
            <a:xfrm>
              <a:off x="5342382" y="2925318"/>
              <a:ext cx="0" cy="387350"/>
            </a:xfrm>
            <a:custGeom>
              <a:avLst/>
              <a:gdLst/>
              <a:ahLst/>
              <a:cxnLst/>
              <a:rect l="l" t="t" r="r" b="b"/>
              <a:pathLst>
                <a:path h="387350">
                  <a:moveTo>
                    <a:pt x="0" y="0"/>
                  </a:moveTo>
                  <a:lnTo>
                    <a:pt x="0" y="387096"/>
                  </a:lnTo>
                </a:path>
              </a:pathLst>
            </a:custGeom>
            <a:ln w="25908">
              <a:solidFill>
                <a:srgbClr val="000000"/>
              </a:solidFill>
            </a:ln>
          </p:spPr>
          <p:txBody>
            <a:bodyPr wrap="square" lIns="0" tIns="0" rIns="0" bIns="0" rtlCol="0"/>
            <a:lstStyle/>
            <a:p>
              <a:endParaRPr/>
            </a:p>
          </p:txBody>
        </p:sp>
        <p:sp>
          <p:nvSpPr>
            <p:cNvPr id="35" name="object 35"/>
            <p:cNvSpPr/>
            <p:nvPr/>
          </p:nvSpPr>
          <p:spPr>
            <a:xfrm>
              <a:off x="5139690" y="3702558"/>
              <a:ext cx="203200" cy="0"/>
            </a:xfrm>
            <a:custGeom>
              <a:avLst/>
              <a:gdLst/>
              <a:ahLst/>
              <a:cxnLst/>
              <a:rect l="l" t="t" r="r" b="b"/>
              <a:pathLst>
                <a:path w="203200">
                  <a:moveTo>
                    <a:pt x="0" y="0"/>
                  </a:moveTo>
                  <a:lnTo>
                    <a:pt x="202692" y="0"/>
                  </a:lnTo>
                </a:path>
              </a:pathLst>
            </a:custGeom>
            <a:ln w="25908">
              <a:solidFill>
                <a:srgbClr val="000000"/>
              </a:solidFill>
            </a:ln>
          </p:spPr>
          <p:txBody>
            <a:bodyPr wrap="square" lIns="0" tIns="0" rIns="0" bIns="0" rtlCol="0"/>
            <a:lstStyle/>
            <a:p>
              <a:endParaRPr/>
            </a:p>
          </p:txBody>
        </p:sp>
        <p:sp>
          <p:nvSpPr>
            <p:cNvPr id="36" name="object 36"/>
            <p:cNvSpPr/>
            <p:nvPr/>
          </p:nvSpPr>
          <p:spPr>
            <a:xfrm>
              <a:off x="5342382" y="3312413"/>
              <a:ext cx="0" cy="386080"/>
            </a:xfrm>
            <a:custGeom>
              <a:avLst/>
              <a:gdLst/>
              <a:ahLst/>
              <a:cxnLst/>
              <a:rect l="l" t="t" r="r" b="b"/>
              <a:pathLst>
                <a:path h="386079">
                  <a:moveTo>
                    <a:pt x="0" y="385572"/>
                  </a:moveTo>
                  <a:lnTo>
                    <a:pt x="0" y="0"/>
                  </a:lnTo>
                </a:path>
              </a:pathLst>
            </a:custGeom>
            <a:ln w="25908">
              <a:solidFill>
                <a:srgbClr val="000000"/>
              </a:solidFill>
            </a:ln>
          </p:spPr>
          <p:txBody>
            <a:bodyPr wrap="square" lIns="0" tIns="0" rIns="0" bIns="0" rtlCol="0"/>
            <a:lstStyle/>
            <a:p>
              <a:endParaRPr/>
            </a:p>
          </p:txBody>
        </p:sp>
        <p:sp>
          <p:nvSpPr>
            <p:cNvPr id="37" name="object 37"/>
            <p:cNvSpPr/>
            <p:nvPr/>
          </p:nvSpPr>
          <p:spPr>
            <a:xfrm>
              <a:off x="4432554" y="3704082"/>
              <a:ext cx="0" cy="318770"/>
            </a:xfrm>
            <a:custGeom>
              <a:avLst/>
              <a:gdLst/>
              <a:ahLst/>
              <a:cxnLst/>
              <a:rect l="l" t="t" r="r" b="b"/>
              <a:pathLst>
                <a:path h="318770">
                  <a:moveTo>
                    <a:pt x="0" y="318515"/>
                  </a:moveTo>
                  <a:lnTo>
                    <a:pt x="0" y="0"/>
                  </a:lnTo>
                </a:path>
              </a:pathLst>
            </a:custGeom>
            <a:ln w="25908">
              <a:solidFill>
                <a:srgbClr val="000000"/>
              </a:solidFill>
            </a:ln>
          </p:spPr>
          <p:txBody>
            <a:bodyPr wrap="square" lIns="0" tIns="0" rIns="0" bIns="0" rtlCol="0"/>
            <a:lstStyle/>
            <a:p>
              <a:endParaRPr/>
            </a:p>
          </p:txBody>
        </p:sp>
        <p:sp>
          <p:nvSpPr>
            <p:cNvPr id="38" name="object 38"/>
            <p:cNvSpPr/>
            <p:nvPr/>
          </p:nvSpPr>
          <p:spPr>
            <a:xfrm>
              <a:off x="4432554" y="3704082"/>
              <a:ext cx="215265" cy="0"/>
            </a:xfrm>
            <a:custGeom>
              <a:avLst/>
              <a:gdLst/>
              <a:ahLst/>
              <a:cxnLst/>
              <a:rect l="l" t="t" r="r" b="b"/>
              <a:pathLst>
                <a:path w="215264">
                  <a:moveTo>
                    <a:pt x="0" y="0"/>
                  </a:moveTo>
                  <a:lnTo>
                    <a:pt x="214884" y="0"/>
                  </a:lnTo>
                </a:path>
              </a:pathLst>
            </a:custGeom>
            <a:ln w="25908">
              <a:solidFill>
                <a:srgbClr val="000000"/>
              </a:solidFill>
            </a:ln>
          </p:spPr>
          <p:txBody>
            <a:bodyPr wrap="square" lIns="0" tIns="0" rIns="0" bIns="0" rtlCol="0"/>
            <a:lstStyle/>
            <a:p>
              <a:endParaRPr/>
            </a:p>
          </p:txBody>
        </p:sp>
        <p:sp>
          <p:nvSpPr>
            <p:cNvPr id="39" name="object 39"/>
            <p:cNvSpPr/>
            <p:nvPr/>
          </p:nvSpPr>
          <p:spPr>
            <a:xfrm>
              <a:off x="7232141" y="2588513"/>
              <a:ext cx="1905" cy="358140"/>
            </a:xfrm>
            <a:custGeom>
              <a:avLst/>
              <a:gdLst/>
              <a:ahLst/>
              <a:cxnLst/>
              <a:rect l="l" t="t" r="r" b="b"/>
              <a:pathLst>
                <a:path w="1904" h="358139">
                  <a:moveTo>
                    <a:pt x="1524" y="0"/>
                  </a:moveTo>
                  <a:lnTo>
                    <a:pt x="0" y="358140"/>
                  </a:lnTo>
                </a:path>
              </a:pathLst>
            </a:custGeom>
            <a:ln w="50292">
              <a:solidFill>
                <a:srgbClr val="000000"/>
              </a:solidFill>
            </a:ln>
          </p:spPr>
          <p:txBody>
            <a:bodyPr wrap="square" lIns="0" tIns="0" rIns="0" bIns="0" rtlCol="0"/>
            <a:lstStyle/>
            <a:p>
              <a:endParaRPr/>
            </a:p>
          </p:txBody>
        </p:sp>
        <p:sp>
          <p:nvSpPr>
            <p:cNvPr id="40" name="object 40"/>
            <p:cNvSpPr/>
            <p:nvPr/>
          </p:nvSpPr>
          <p:spPr>
            <a:xfrm>
              <a:off x="4172711" y="2286000"/>
              <a:ext cx="1363980" cy="2087880"/>
            </a:xfrm>
            <a:custGeom>
              <a:avLst/>
              <a:gdLst/>
              <a:ahLst/>
              <a:cxnLst/>
              <a:rect l="l" t="t" r="r" b="b"/>
              <a:pathLst>
                <a:path w="1363979" h="2087879">
                  <a:moveTo>
                    <a:pt x="0" y="0"/>
                  </a:moveTo>
                  <a:lnTo>
                    <a:pt x="1363980" y="0"/>
                  </a:lnTo>
                  <a:lnTo>
                    <a:pt x="1363980" y="2087880"/>
                  </a:lnTo>
                  <a:lnTo>
                    <a:pt x="0" y="2087880"/>
                  </a:lnTo>
                  <a:lnTo>
                    <a:pt x="0" y="0"/>
                  </a:lnTo>
                  <a:close/>
                </a:path>
              </a:pathLst>
            </a:custGeom>
            <a:ln w="12192">
              <a:solidFill>
                <a:srgbClr val="000000"/>
              </a:solidFill>
              <a:prstDash val="lgDash"/>
            </a:ln>
          </p:spPr>
          <p:txBody>
            <a:bodyPr wrap="square" lIns="0" tIns="0" rIns="0" bIns="0" rtlCol="0"/>
            <a:lstStyle/>
            <a:p>
              <a:endParaRPr/>
            </a:p>
          </p:txBody>
        </p:sp>
        <p:sp>
          <p:nvSpPr>
            <p:cNvPr id="41" name="object 41"/>
            <p:cNvSpPr/>
            <p:nvPr/>
          </p:nvSpPr>
          <p:spPr>
            <a:xfrm>
              <a:off x="7579614" y="3472433"/>
              <a:ext cx="0" cy="556260"/>
            </a:xfrm>
            <a:custGeom>
              <a:avLst/>
              <a:gdLst/>
              <a:ahLst/>
              <a:cxnLst/>
              <a:rect l="l" t="t" r="r" b="b"/>
              <a:pathLst>
                <a:path h="556260">
                  <a:moveTo>
                    <a:pt x="0" y="0"/>
                  </a:moveTo>
                  <a:lnTo>
                    <a:pt x="0" y="556260"/>
                  </a:lnTo>
                </a:path>
              </a:pathLst>
            </a:custGeom>
            <a:ln w="50292">
              <a:solidFill>
                <a:srgbClr val="000000"/>
              </a:solidFill>
            </a:ln>
          </p:spPr>
          <p:txBody>
            <a:bodyPr wrap="square" lIns="0" tIns="0" rIns="0" bIns="0" rtlCol="0"/>
            <a:lstStyle/>
            <a:p>
              <a:endParaRPr/>
            </a:p>
          </p:txBody>
        </p:sp>
        <p:sp>
          <p:nvSpPr>
            <p:cNvPr id="42" name="object 42"/>
            <p:cNvSpPr/>
            <p:nvPr/>
          </p:nvSpPr>
          <p:spPr>
            <a:xfrm>
              <a:off x="3213353" y="2492502"/>
              <a:ext cx="607695" cy="0"/>
            </a:xfrm>
            <a:custGeom>
              <a:avLst/>
              <a:gdLst/>
              <a:ahLst/>
              <a:cxnLst/>
              <a:rect l="l" t="t" r="r" b="b"/>
              <a:pathLst>
                <a:path w="607695">
                  <a:moveTo>
                    <a:pt x="0" y="0"/>
                  </a:moveTo>
                  <a:lnTo>
                    <a:pt x="607314" y="0"/>
                  </a:lnTo>
                </a:path>
              </a:pathLst>
            </a:custGeom>
            <a:ln w="25908">
              <a:solidFill>
                <a:srgbClr val="000000"/>
              </a:solidFill>
            </a:ln>
          </p:spPr>
          <p:txBody>
            <a:bodyPr wrap="square" lIns="0" tIns="0" rIns="0" bIns="0" rtlCol="0"/>
            <a:lstStyle/>
            <a:p>
              <a:endParaRPr/>
            </a:p>
          </p:txBody>
        </p:sp>
        <p:sp>
          <p:nvSpPr>
            <p:cNvPr id="43" name="object 43"/>
            <p:cNvSpPr/>
            <p:nvPr/>
          </p:nvSpPr>
          <p:spPr>
            <a:xfrm>
              <a:off x="3807715" y="2453634"/>
              <a:ext cx="129539" cy="78105"/>
            </a:xfrm>
            <a:custGeom>
              <a:avLst/>
              <a:gdLst/>
              <a:ahLst/>
              <a:cxnLst/>
              <a:rect l="l" t="t" r="r" b="b"/>
              <a:pathLst>
                <a:path w="129539" h="78105">
                  <a:moveTo>
                    <a:pt x="0" y="0"/>
                  </a:moveTo>
                  <a:lnTo>
                    <a:pt x="0" y="77724"/>
                  </a:lnTo>
                  <a:lnTo>
                    <a:pt x="129539" y="38862"/>
                  </a:lnTo>
                  <a:lnTo>
                    <a:pt x="0" y="0"/>
                  </a:lnTo>
                  <a:close/>
                </a:path>
              </a:pathLst>
            </a:custGeom>
            <a:solidFill>
              <a:srgbClr val="000000"/>
            </a:solidFill>
          </p:spPr>
          <p:txBody>
            <a:bodyPr wrap="square" lIns="0" tIns="0" rIns="0" bIns="0" rtlCol="0"/>
            <a:lstStyle/>
            <a:p>
              <a:endParaRPr/>
            </a:p>
          </p:txBody>
        </p:sp>
        <p:sp>
          <p:nvSpPr>
            <p:cNvPr id="44" name="object 44"/>
            <p:cNvSpPr/>
            <p:nvPr/>
          </p:nvSpPr>
          <p:spPr>
            <a:xfrm>
              <a:off x="3277361" y="4130801"/>
              <a:ext cx="517525" cy="0"/>
            </a:xfrm>
            <a:custGeom>
              <a:avLst/>
              <a:gdLst/>
              <a:ahLst/>
              <a:cxnLst/>
              <a:rect l="l" t="t" r="r" b="b"/>
              <a:pathLst>
                <a:path w="517525">
                  <a:moveTo>
                    <a:pt x="0" y="0"/>
                  </a:moveTo>
                  <a:lnTo>
                    <a:pt x="517398" y="0"/>
                  </a:lnTo>
                </a:path>
              </a:pathLst>
            </a:custGeom>
            <a:ln w="25908">
              <a:solidFill>
                <a:srgbClr val="000000"/>
              </a:solidFill>
            </a:ln>
          </p:spPr>
          <p:txBody>
            <a:bodyPr wrap="square" lIns="0" tIns="0" rIns="0" bIns="0" rtlCol="0"/>
            <a:lstStyle/>
            <a:p>
              <a:endParaRPr/>
            </a:p>
          </p:txBody>
        </p:sp>
        <p:sp>
          <p:nvSpPr>
            <p:cNvPr id="45" name="object 45"/>
            <p:cNvSpPr/>
            <p:nvPr/>
          </p:nvSpPr>
          <p:spPr>
            <a:xfrm>
              <a:off x="3781808" y="4091934"/>
              <a:ext cx="129539" cy="78105"/>
            </a:xfrm>
            <a:custGeom>
              <a:avLst/>
              <a:gdLst/>
              <a:ahLst/>
              <a:cxnLst/>
              <a:rect l="l" t="t" r="r" b="b"/>
              <a:pathLst>
                <a:path w="129539" h="78104">
                  <a:moveTo>
                    <a:pt x="0" y="0"/>
                  </a:moveTo>
                  <a:lnTo>
                    <a:pt x="0" y="77723"/>
                  </a:lnTo>
                  <a:lnTo>
                    <a:pt x="129539" y="38861"/>
                  </a:lnTo>
                  <a:lnTo>
                    <a:pt x="0" y="0"/>
                  </a:lnTo>
                  <a:close/>
                </a:path>
              </a:pathLst>
            </a:custGeom>
            <a:solidFill>
              <a:srgbClr val="000000"/>
            </a:solidFill>
          </p:spPr>
          <p:txBody>
            <a:bodyPr wrap="square" lIns="0" tIns="0" rIns="0" bIns="0" rtlCol="0"/>
            <a:lstStyle/>
            <a:p>
              <a:endParaRPr/>
            </a:p>
          </p:txBody>
        </p:sp>
      </p:grpSp>
      <p:sp>
        <p:nvSpPr>
          <p:cNvPr id="46" name="object 46"/>
          <p:cNvSpPr txBox="1"/>
          <p:nvPr/>
        </p:nvSpPr>
        <p:spPr>
          <a:xfrm>
            <a:off x="3479800" y="4145216"/>
            <a:ext cx="250825" cy="299720"/>
          </a:xfrm>
          <a:prstGeom prst="rect">
            <a:avLst/>
          </a:prstGeom>
        </p:spPr>
        <p:txBody>
          <a:bodyPr vert="horz" wrap="square" lIns="0" tIns="12700" rIns="0" bIns="0" rtlCol="0">
            <a:spAutoFit/>
          </a:bodyPr>
          <a:lstStyle/>
          <a:p>
            <a:pPr marL="38100">
              <a:lnSpc>
                <a:spcPct val="100000"/>
              </a:lnSpc>
              <a:spcBef>
                <a:spcPts val="100"/>
              </a:spcBef>
            </a:pPr>
            <a:r>
              <a:rPr sz="1800" b="1" spc="-25" dirty="0">
                <a:latin typeface="Arial"/>
                <a:cs typeface="Arial"/>
              </a:rPr>
              <a:t>I</a:t>
            </a:r>
            <a:r>
              <a:rPr sz="1800" b="1" spc="-37" baseline="-20833" dirty="0">
                <a:latin typeface="Arial"/>
                <a:cs typeface="Arial"/>
              </a:rPr>
              <a:t>A</a:t>
            </a:r>
            <a:endParaRPr sz="1800" baseline="-20833">
              <a:latin typeface="Arial"/>
              <a:cs typeface="Arial"/>
            </a:endParaRPr>
          </a:p>
        </p:txBody>
      </p:sp>
      <p:grpSp>
        <p:nvGrpSpPr>
          <p:cNvPr id="47" name="object 47"/>
          <p:cNvGrpSpPr/>
          <p:nvPr/>
        </p:nvGrpSpPr>
        <p:grpSpPr>
          <a:xfrm>
            <a:off x="1769110" y="2578354"/>
            <a:ext cx="1549400" cy="1471295"/>
            <a:chOff x="1769110" y="2578354"/>
            <a:chExt cx="1549400" cy="1471295"/>
          </a:xfrm>
        </p:grpSpPr>
        <p:sp>
          <p:nvSpPr>
            <p:cNvPr id="48" name="object 48"/>
            <p:cNvSpPr/>
            <p:nvPr/>
          </p:nvSpPr>
          <p:spPr>
            <a:xfrm>
              <a:off x="2265617" y="2962020"/>
              <a:ext cx="120650" cy="38735"/>
            </a:xfrm>
            <a:custGeom>
              <a:avLst/>
              <a:gdLst/>
              <a:ahLst/>
              <a:cxnLst/>
              <a:rect l="l" t="t" r="r" b="b"/>
              <a:pathLst>
                <a:path w="120650" h="38735">
                  <a:moveTo>
                    <a:pt x="0" y="7924"/>
                  </a:moveTo>
                  <a:lnTo>
                    <a:pt x="16155" y="0"/>
                  </a:lnTo>
                  <a:lnTo>
                    <a:pt x="44140" y="3132"/>
                  </a:lnTo>
                  <a:lnTo>
                    <a:pt x="80090" y="16334"/>
                  </a:lnTo>
                  <a:lnTo>
                    <a:pt x="120142" y="38620"/>
                  </a:lnTo>
                </a:path>
              </a:pathLst>
            </a:custGeom>
            <a:ln w="25400">
              <a:solidFill>
                <a:srgbClr val="000000"/>
              </a:solidFill>
            </a:ln>
          </p:spPr>
          <p:txBody>
            <a:bodyPr wrap="square" lIns="0" tIns="0" rIns="0" bIns="0" rtlCol="0"/>
            <a:lstStyle/>
            <a:p>
              <a:endParaRPr/>
            </a:p>
          </p:txBody>
        </p:sp>
        <p:sp>
          <p:nvSpPr>
            <p:cNvPr id="49" name="object 49"/>
            <p:cNvSpPr/>
            <p:nvPr/>
          </p:nvSpPr>
          <p:spPr>
            <a:xfrm>
              <a:off x="2267576" y="2967852"/>
              <a:ext cx="78105" cy="96520"/>
            </a:xfrm>
            <a:custGeom>
              <a:avLst/>
              <a:gdLst/>
              <a:ahLst/>
              <a:cxnLst/>
              <a:rect l="l" t="t" r="r" b="b"/>
              <a:pathLst>
                <a:path w="78105" h="96519">
                  <a:moveTo>
                    <a:pt x="78061" y="95923"/>
                  </a:moveTo>
                  <a:lnTo>
                    <a:pt x="41334" y="68331"/>
                  </a:lnTo>
                  <a:lnTo>
                    <a:pt x="14496" y="41127"/>
                  </a:lnTo>
                  <a:lnTo>
                    <a:pt x="0" y="17340"/>
                  </a:lnTo>
                  <a:lnTo>
                    <a:pt x="299" y="0"/>
                  </a:lnTo>
                </a:path>
              </a:pathLst>
            </a:custGeom>
            <a:ln w="25400">
              <a:solidFill>
                <a:srgbClr val="000000"/>
              </a:solidFill>
            </a:ln>
          </p:spPr>
          <p:txBody>
            <a:bodyPr wrap="square" lIns="0" tIns="0" rIns="0" bIns="0" rtlCol="0"/>
            <a:lstStyle/>
            <a:p>
              <a:endParaRPr/>
            </a:p>
          </p:txBody>
        </p:sp>
        <p:sp>
          <p:nvSpPr>
            <p:cNvPr id="50" name="object 50"/>
            <p:cNvSpPr/>
            <p:nvPr/>
          </p:nvSpPr>
          <p:spPr>
            <a:xfrm>
              <a:off x="2461802" y="2962069"/>
              <a:ext cx="33655" cy="100330"/>
            </a:xfrm>
            <a:custGeom>
              <a:avLst/>
              <a:gdLst/>
              <a:ahLst/>
              <a:cxnLst/>
              <a:rect l="l" t="t" r="r" b="b"/>
              <a:pathLst>
                <a:path w="33655" h="100330">
                  <a:moveTo>
                    <a:pt x="0" y="0"/>
                  </a:moveTo>
                  <a:lnTo>
                    <a:pt x="20051" y="26467"/>
                  </a:lnTo>
                  <a:lnTo>
                    <a:pt x="31337" y="53160"/>
                  </a:lnTo>
                  <a:lnTo>
                    <a:pt x="33393" y="78279"/>
                  </a:lnTo>
                  <a:lnTo>
                    <a:pt x="25755" y="100025"/>
                  </a:lnTo>
                </a:path>
              </a:pathLst>
            </a:custGeom>
            <a:ln w="25399">
              <a:solidFill>
                <a:srgbClr val="000000"/>
              </a:solidFill>
            </a:ln>
          </p:spPr>
          <p:txBody>
            <a:bodyPr wrap="square" lIns="0" tIns="0" rIns="0" bIns="0" rtlCol="0"/>
            <a:lstStyle/>
            <a:p>
              <a:endParaRPr/>
            </a:p>
          </p:txBody>
        </p:sp>
        <p:sp>
          <p:nvSpPr>
            <p:cNvPr id="51" name="object 51"/>
            <p:cNvSpPr/>
            <p:nvPr/>
          </p:nvSpPr>
          <p:spPr>
            <a:xfrm>
              <a:off x="2346764" y="3061777"/>
              <a:ext cx="136525" cy="26670"/>
            </a:xfrm>
            <a:custGeom>
              <a:avLst/>
              <a:gdLst/>
              <a:ahLst/>
              <a:cxnLst/>
              <a:rect l="l" t="t" r="r" b="b"/>
              <a:pathLst>
                <a:path w="136525" h="26669">
                  <a:moveTo>
                    <a:pt x="136118" y="3200"/>
                  </a:moveTo>
                  <a:lnTo>
                    <a:pt x="112833" y="21090"/>
                  </a:lnTo>
                  <a:lnTo>
                    <a:pt x="79608" y="26455"/>
                  </a:lnTo>
                  <a:lnTo>
                    <a:pt x="40608" y="19393"/>
                  </a:lnTo>
                  <a:lnTo>
                    <a:pt x="0" y="0"/>
                  </a:lnTo>
                </a:path>
              </a:pathLst>
            </a:custGeom>
            <a:ln w="25399">
              <a:solidFill>
                <a:srgbClr val="000000"/>
              </a:solidFill>
            </a:ln>
          </p:spPr>
          <p:txBody>
            <a:bodyPr wrap="square" lIns="0" tIns="0" rIns="0" bIns="0" rtlCol="0"/>
            <a:lstStyle/>
            <a:p>
              <a:endParaRPr/>
            </a:p>
          </p:txBody>
        </p:sp>
        <p:sp>
          <p:nvSpPr>
            <p:cNvPr id="52" name="object 52"/>
            <p:cNvSpPr/>
            <p:nvPr/>
          </p:nvSpPr>
          <p:spPr>
            <a:xfrm>
              <a:off x="2384179" y="2997784"/>
              <a:ext cx="67310" cy="126364"/>
            </a:xfrm>
            <a:custGeom>
              <a:avLst/>
              <a:gdLst/>
              <a:ahLst/>
              <a:cxnLst/>
              <a:rect l="l" t="t" r="r" b="b"/>
              <a:pathLst>
                <a:path w="67310" h="126364">
                  <a:moveTo>
                    <a:pt x="0" y="0"/>
                  </a:moveTo>
                  <a:lnTo>
                    <a:pt x="36059" y="30210"/>
                  </a:lnTo>
                  <a:lnTo>
                    <a:pt x="58659" y="63469"/>
                  </a:lnTo>
                  <a:lnTo>
                    <a:pt x="67284" y="96721"/>
                  </a:lnTo>
                  <a:lnTo>
                    <a:pt x="60096" y="126060"/>
                  </a:lnTo>
                </a:path>
              </a:pathLst>
            </a:custGeom>
            <a:ln w="25400">
              <a:solidFill>
                <a:srgbClr val="000000"/>
              </a:solidFill>
            </a:ln>
          </p:spPr>
          <p:txBody>
            <a:bodyPr wrap="square" lIns="0" tIns="0" rIns="0" bIns="0" rtlCol="0"/>
            <a:lstStyle/>
            <a:p>
              <a:endParaRPr/>
            </a:p>
          </p:txBody>
        </p:sp>
        <p:sp>
          <p:nvSpPr>
            <p:cNvPr id="53" name="object 53"/>
            <p:cNvSpPr/>
            <p:nvPr/>
          </p:nvSpPr>
          <p:spPr>
            <a:xfrm>
              <a:off x="2222756" y="3023933"/>
              <a:ext cx="120650" cy="38735"/>
            </a:xfrm>
            <a:custGeom>
              <a:avLst/>
              <a:gdLst/>
              <a:ahLst/>
              <a:cxnLst/>
              <a:rect l="l" t="t" r="r" b="b"/>
              <a:pathLst>
                <a:path w="120650" h="38735">
                  <a:moveTo>
                    <a:pt x="0" y="7924"/>
                  </a:moveTo>
                  <a:lnTo>
                    <a:pt x="16155" y="0"/>
                  </a:lnTo>
                  <a:lnTo>
                    <a:pt x="44140" y="3132"/>
                  </a:lnTo>
                  <a:lnTo>
                    <a:pt x="80090" y="16334"/>
                  </a:lnTo>
                  <a:lnTo>
                    <a:pt x="120142" y="38620"/>
                  </a:lnTo>
                </a:path>
              </a:pathLst>
            </a:custGeom>
            <a:ln w="25400">
              <a:solidFill>
                <a:srgbClr val="000000"/>
              </a:solidFill>
            </a:ln>
          </p:spPr>
          <p:txBody>
            <a:bodyPr wrap="square" lIns="0" tIns="0" rIns="0" bIns="0" rtlCol="0"/>
            <a:lstStyle/>
            <a:p>
              <a:endParaRPr/>
            </a:p>
          </p:txBody>
        </p:sp>
        <p:sp>
          <p:nvSpPr>
            <p:cNvPr id="54" name="object 54"/>
            <p:cNvSpPr/>
            <p:nvPr/>
          </p:nvSpPr>
          <p:spPr>
            <a:xfrm>
              <a:off x="2223747" y="3029700"/>
              <a:ext cx="80010" cy="94615"/>
            </a:xfrm>
            <a:custGeom>
              <a:avLst/>
              <a:gdLst/>
              <a:ahLst/>
              <a:cxnLst/>
              <a:rect l="l" t="t" r="r" b="b"/>
              <a:pathLst>
                <a:path w="80010" h="94614">
                  <a:moveTo>
                    <a:pt x="79438" y="94513"/>
                  </a:moveTo>
                  <a:lnTo>
                    <a:pt x="42582" y="67138"/>
                  </a:lnTo>
                  <a:lnTo>
                    <a:pt x="15387" y="40505"/>
                  </a:lnTo>
                  <a:lnTo>
                    <a:pt x="358" y="17555"/>
                  </a:lnTo>
                  <a:lnTo>
                    <a:pt x="0" y="1231"/>
                  </a:lnTo>
                  <a:lnTo>
                    <a:pt x="279" y="800"/>
                  </a:lnTo>
                  <a:lnTo>
                    <a:pt x="584" y="381"/>
                  </a:lnTo>
                  <a:lnTo>
                    <a:pt x="939" y="0"/>
                  </a:lnTo>
                </a:path>
              </a:pathLst>
            </a:custGeom>
            <a:ln w="25400">
              <a:solidFill>
                <a:srgbClr val="000000"/>
              </a:solidFill>
            </a:ln>
          </p:spPr>
          <p:txBody>
            <a:bodyPr wrap="square" lIns="0" tIns="0" rIns="0" bIns="0" rtlCol="0"/>
            <a:lstStyle/>
            <a:p>
              <a:endParaRPr/>
            </a:p>
          </p:txBody>
        </p:sp>
        <p:sp>
          <p:nvSpPr>
            <p:cNvPr id="55" name="object 55"/>
            <p:cNvSpPr/>
            <p:nvPr/>
          </p:nvSpPr>
          <p:spPr>
            <a:xfrm>
              <a:off x="2305483" y="3123681"/>
              <a:ext cx="136525" cy="26670"/>
            </a:xfrm>
            <a:custGeom>
              <a:avLst/>
              <a:gdLst/>
              <a:ahLst/>
              <a:cxnLst/>
              <a:rect l="l" t="t" r="r" b="b"/>
              <a:pathLst>
                <a:path w="136525" h="26669">
                  <a:moveTo>
                    <a:pt x="136131" y="3200"/>
                  </a:moveTo>
                  <a:lnTo>
                    <a:pt x="112844" y="21097"/>
                  </a:lnTo>
                  <a:lnTo>
                    <a:pt x="79614" y="26465"/>
                  </a:lnTo>
                  <a:lnTo>
                    <a:pt x="40610" y="19400"/>
                  </a:lnTo>
                  <a:lnTo>
                    <a:pt x="0" y="0"/>
                  </a:lnTo>
                </a:path>
              </a:pathLst>
            </a:custGeom>
            <a:ln w="25399">
              <a:solidFill>
                <a:srgbClr val="000000"/>
              </a:solidFill>
            </a:ln>
          </p:spPr>
          <p:txBody>
            <a:bodyPr wrap="square" lIns="0" tIns="0" rIns="0" bIns="0" rtlCol="0"/>
            <a:lstStyle/>
            <a:p>
              <a:endParaRPr/>
            </a:p>
          </p:txBody>
        </p:sp>
        <p:sp>
          <p:nvSpPr>
            <p:cNvPr id="56" name="object 56"/>
            <p:cNvSpPr/>
            <p:nvPr/>
          </p:nvSpPr>
          <p:spPr>
            <a:xfrm>
              <a:off x="2341316" y="3059695"/>
              <a:ext cx="67310" cy="126364"/>
            </a:xfrm>
            <a:custGeom>
              <a:avLst/>
              <a:gdLst/>
              <a:ahLst/>
              <a:cxnLst/>
              <a:rect l="l" t="t" r="r" b="b"/>
              <a:pathLst>
                <a:path w="67310" h="126364">
                  <a:moveTo>
                    <a:pt x="0" y="0"/>
                  </a:moveTo>
                  <a:lnTo>
                    <a:pt x="36059" y="30210"/>
                  </a:lnTo>
                  <a:lnTo>
                    <a:pt x="58659" y="63469"/>
                  </a:lnTo>
                  <a:lnTo>
                    <a:pt x="67284" y="96721"/>
                  </a:lnTo>
                  <a:lnTo>
                    <a:pt x="60096" y="126060"/>
                  </a:lnTo>
                </a:path>
              </a:pathLst>
            </a:custGeom>
            <a:ln w="25400">
              <a:solidFill>
                <a:srgbClr val="000000"/>
              </a:solidFill>
            </a:ln>
          </p:spPr>
          <p:txBody>
            <a:bodyPr wrap="square" lIns="0" tIns="0" rIns="0" bIns="0" rtlCol="0"/>
            <a:lstStyle/>
            <a:p>
              <a:endParaRPr/>
            </a:p>
          </p:txBody>
        </p:sp>
        <p:sp>
          <p:nvSpPr>
            <p:cNvPr id="57" name="object 57"/>
            <p:cNvSpPr/>
            <p:nvPr/>
          </p:nvSpPr>
          <p:spPr>
            <a:xfrm>
              <a:off x="2447368" y="2850148"/>
              <a:ext cx="41910" cy="121285"/>
            </a:xfrm>
            <a:custGeom>
              <a:avLst/>
              <a:gdLst/>
              <a:ahLst/>
              <a:cxnLst/>
              <a:rect l="l" t="t" r="r" b="b"/>
              <a:pathLst>
                <a:path w="41910" h="121285">
                  <a:moveTo>
                    <a:pt x="6825" y="121069"/>
                  </a:moveTo>
                  <a:lnTo>
                    <a:pt x="0" y="105480"/>
                  </a:lnTo>
                  <a:lnTo>
                    <a:pt x="4163" y="77760"/>
                  </a:lnTo>
                  <a:lnTo>
                    <a:pt x="18210" y="41760"/>
                  </a:lnTo>
                  <a:lnTo>
                    <a:pt x="41039" y="1333"/>
                  </a:lnTo>
                  <a:lnTo>
                    <a:pt x="41331" y="889"/>
                  </a:lnTo>
                  <a:lnTo>
                    <a:pt x="41623" y="444"/>
                  </a:lnTo>
                  <a:lnTo>
                    <a:pt x="41915" y="0"/>
                  </a:lnTo>
                </a:path>
              </a:pathLst>
            </a:custGeom>
            <a:ln w="25400">
              <a:solidFill>
                <a:srgbClr val="000000"/>
              </a:solidFill>
            </a:ln>
          </p:spPr>
          <p:txBody>
            <a:bodyPr wrap="square" lIns="0" tIns="0" rIns="0" bIns="0" rtlCol="0"/>
            <a:lstStyle/>
            <a:p>
              <a:endParaRPr/>
            </a:p>
          </p:txBody>
        </p:sp>
        <p:sp>
          <p:nvSpPr>
            <p:cNvPr id="58" name="object 58"/>
            <p:cNvSpPr/>
            <p:nvPr/>
          </p:nvSpPr>
          <p:spPr>
            <a:xfrm>
              <a:off x="2092114" y="3211749"/>
              <a:ext cx="121285" cy="41910"/>
            </a:xfrm>
            <a:custGeom>
              <a:avLst/>
              <a:gdLst/>
              <a:ahLst/>
              <a:cxnLst/>
              <a:rect l="l" t="t" r="r" b="b"/>
              <a:pathLst>
                <a:path w="121285" h="41910">
                  <a:moveTo>
                    <a:pt x="0" y="6825"/>
                  </a:moveTo>
                  <a:lnTo>
                    <a:pt x="15588" y="0"/>
                  </a:lnTo>
                  <a:lnTo>
                    <a:pt x="43308" y="4163"/>
                  </a:lnTo>
                  <a:lnTo>
                    <a:pt x="79308" y="18210"/>
                  </a:lnTo>
                  <a:lnTo>
                    <a:pt x="119735" y="41039"/>
                  </a:lnTo>
                  <a:lnTo>
                    <a:pt x="120180" y="41331"/>
                  </a:lnTo>
                  <a:lnTo>
                    <a:pt x="120624" y="41623"/>
                  </a:lnTo>
                  <a:lnTo>
                    <a:pt x="121069" y="41915"/>
                  </a:lnTo>
                </a:path>
              </a:pathLst>
            </a:custGeom>
            <a:ln w="25400">
              <a:solidFill>
                <a:srgbClr val="000000"/>
              </a:solidFill>
            </a:ln>
          </p:spPr>
          <p:txBody>
            <a:bodyPr wrap="square" lIns="0" tIns="0" rIns="0" bIns="0" rtlCol="0"/>
            <a:lstStyle/>
            <a:p>
              <a:endParaRPr/>
            </a:p>
          </p:txBody>
        </p:sp>
        <p:sp>
          <p:nvSpPr>
            <p:cNvPr id="59" name="object 59"/>
            <p:cNvSpPr/>
            <p:nvPr/>
          </p:nvSpPr>
          <p:spPr>
            <a:xfrm>
              <a:off x="2091231" y="3220137"/>
              <a:ext cx="80010" cy="95885"/>
            </a:xfrm>
            <a:custGeom>
              <a:avLst/>
              <a:gdLst/>
              <a:ahLst/>
              <a:cxnLst/>
              <a:rect l="l" t="t" r="r" b="b"/>
              <a:pathLst>
                <a:path w="80010" h="95885">
                  <a:moveTo>
                    <a:pt x="79971" y="95465"/>
                  </a:moveTo>
                  <a:lnTo>
                    <a:pt x="42664" y="67817"/>
                  </a:lnTo>
                  <a:lnTo>
                    <a:pt x="15187" y="40641"/>
                  </a:lnTo>
                  <a:lnTo>
                    <a:pt x="110" y="17011"/>
                  </a:lnTo>
                  <a:lnTo>
                    <a:pt x="0" y="0"/>
                  </a:lnTo>
                </a:path>
              </a:pathLst>
            </a:custGeom>
            <a:ln w="25400">
              <a:solidFill>
                <a:srgbClr val="000000"/>
              </a:solidFill>
            </a:ln>
          </p:spPr>
          <p:txBody>
            <a:bodyPr wrap="square" lIns="0" tIns="0" rIns="0" bIns="0" rtlCol="0"/>
            <a:lstStyle/>
            <a:p>
              <a:endParaRPr/>
            </a:p>
          </p:txBody>
        </p:sp>
        <p:sp>
          <p:nvSpPr>
            <p:cNvPr id="60" name="object 60"/>
            <p:cNvSpPr/>
            <p:nvPr/>
          </p:nvSpPr>
          <p:spPr>
            <a:xfrm>
              <a:off x="2171721" y="3314076"/>
              <a:ext cx="138430" cy="26670"/>
            </a:xfrm>
            <a:custGeom>
              <a:avLst/>
              <a:gdLst/>
              <a:ahLst/>
              <a:cxnLst/>
              <a:rect l="l" t="t" r="r" b="b"/>
              <a:pathLst>
                <a:path w="138430" h="26670">
                  <a:moveTo>
                    <a:pt x="137820" y="533"/>
                  </a:moveTo>
                  <a:lnTo>
                    <a:pt x="114530" y="19745"/>
                  </a:lnTo>
                  <a:lnTo>
                    <a:pt x="80897" y="26050"/>
                  </a:lnTo>
                  <a:lnTo>
                    <a:pt x="41270" y="19464"/>
                  </a:lnTo>
                  <a:lnTo>
                    <a:pt x="0" y="0"/>
                  </a:lnTo>
                </a:path>
              </a:pathLst>
            </a:custGeom>
            <a:ln w="25400">
              <a:solidFill>
                <a:srgbClr val="000000"/>
              </a:solidFill>
            </a:ln>
          </p:spPr>
          <p:txBody>
            <a:bodyPr wrap="square" lIns="0" tIns="0" rIns="0" bIns="0" rtlCol="0"/>
            <a:lstStyle/>
            <a:p>
              <a:endParaRPr/>
            </a:p>
          </p:txBody>
        </p:sp>
        <p:sp>
          <p:nvSpPr>
            <p:cNvPr id="61" name="object 61"/>
            <p:cNvSpPr/>
            <p:nvPr/>
          </p:nvSpPr>
          <p:spPr>
            <a:xfrm>
              <a:off x="2050802" y="3274744"/>
              <a:ext cx="83820" cy="19050"/>
            </a:xfrm>
            <a:custGeom>
              <a:avLst/>
              <a:gdLst/>
              <a:ahLst/>
              <a:cxnLst/>
              <a:rect l="l" t="t" r="r" b="b"/>
              <a:pathLst>
                <a:path w="83819" h="19050">
                  <a:moveTo>
                    <a:pt x="0" y="7824"/>
                  </a:moveTo>
                  <a:lnTo>
                    <a:pt x="228" y="7341"/>
                  </a:lnTo>
                  <a:lnTo>
                    <a:pt x="482" y="6872"/>
                  </a:lnTo>
                  <a:lnTo>
                    <a:pt x="774" y="6427"/>
                  </a:lnTo>
                  <a:lnTo>
                    <a:pt x="11426" y="0"/>
                  </a:lnTo>
                  <a:lnTo>
                    <a:pt x="29760" y="22"/>
                  </a:lnTo>
                  <a:lnTo>
                    <a:pt x="54293" y="6275"/>
                  </a:lnTo>
                  <a:lnTo>
                    <a:pt x="83540" y="18543"/>
                  </a:lnTo>
                </a:path>
              </a:pathLst>
            </a:custGeom>
            <a:ln w="25400">
              <a:solidFill>
                <a:srgbClr val="000000"/>
              </a:solidFill>
            </a:ln>
          </p:spPr>
          <p:txBody>
            <a:bodyPr wrap="square" lIns="0" tIns="0" rIns="0" bIns="0" rtlCol="0"/>
            <a:lstStyle/>
            <a:p>
              <a:endParaRPr/>
            </a:p>
          </p:txBody>
        </p:sp>
        <p:sp>
          <p:nvSpPr>
            <p:cNvPr id="62" name="object 62"/>
            <p:cNvSpPr/>
            <p:nvPr/>
          </p:nvSpPr>
          <p:spPr>
            <a:xfrm>
              <a:off x="2051676" y="3280590"/>
              <a:ext cx="78105" cy="96520"/>
            </a:xfrm>
            <a:custGeom>
              <a:avLst/>
              <a:gdLst/>
              <a:ahLst/>
              <a:cxnLst/>
              <a:rect l="l" t="t" r="r" b="b"/>
              <a:pathLst>
                <a:path w="78105" h="96520">
                  <a:moveTo>
                    <a:pt x="78061" y="95923"/>
                  </a:moveTo>
                  <a:lnTo>
                    <a:pt x="41334" y="68331"/>
                  </a:lnTo>
                  <a:lnTo>
                    <a:pt x="14496" y="41127"/>
                  </a:lnTo>
                  <a:lnTo>
                    <a:pt x="0" y="17340"/>
                  </a:lnTo>
                  <a:lnTo>
                    <a:pt x="299" y="0"/>
                  </a:lnTo>
                </a:path>
              </a:pathLst>
            </a:custGeom>
            <a:ln w="25400">
              <a:solidFill>
                <a:srgbClr val="000000"/>
              </a:solidFill>
            </a:ln>
          </p:spPr>
          <p:txBody>
            <a:bodyPr wrap="square" lIns="0" tIns="0" rIns="0" bIns="0" rtlCol="0"/>
            <a:lstStyle/>
            <a:p>
              <a:endParaRPr/>
            </a:p>
          </p:txBody>
        </p:sp>
        <p:sp>
          <p:nvSpPr>
            <p:cNvPr id="63" name="object 63"/>
            <p:cNvSpPr/>
            <p:nvPr/>
          </p:nvSpPr>
          <p:spPr>
            <a:xfrm>
              <a:off x="2208094" y="3249763"/>
              <a:ext cx="68580" cy="128905"/>
            </a:xfrm>
            <a:custGeom>
              <a:avLst/>
              <a:gdLst/>
              <a:ahLst/>
              <a:cxnLst/>
              <a:rect l="l" t="t" r="r" b="b"/>
              <a:pathLst>
                <a:path w="68580" h="128904">
                  <a:moveTo>
                    <a:pt x="0" y="0"/>
                  </a:moveTo>
                  <a:lnTo>
                    <a:pt x="444" y="292"/>
                  </a:lnTo>
                  <a:lnTo>
                    <a:pt x="901" y="571"/>
                  </a:lnTo>
                  <a:lnTo>
                    <a:pt x="1346" y="876"/>
                  </a:lnTo>
                  <a:lnTo>
                    <a:pt x="37016" y="31027"/>
                  </a:lnTo>
                  <a:lnTo>
                    <a:pt x="60044" y="65046"/>
                  </a:lnTo>
                  <a:lnTo>
                    <a:pt x="68524" y="98831"/>
                  </a:lnTo>
                  <a:lnTo>
                    <a:pt x="60553" y="128282"/>
                  </a:lnTo>
                </a:path>
              </a:pathLst>
            </a:custGeom>
            <a:ln w="25400">
              <a:solidFill>
                <a:srgbClr val="000000"/>
              </a:solidFill>
            </a:ln>
          </p:spPr>
          <p:txBody>
            <a:bodyPr wrap="square" lIns="0" tIns="0" rIns="0" bIns="0" rtlCol="0"/>
            <a:lstStyle/>
            <a:p>
              <a:endParaRPr/>
            </a:p>
          </p:txBody>
        </p:sp>
        <p:sp>
          <p:nvSpPr>
            <p:cNvPr id="64" name="object 64"/>
            <p:cNvSpPr/>
            <p:nvPr/>
          </p:nvSpPr>
          <p:spPr>
            <a:xfrm>
              <a:off x="2128845" y="3375978"/>
              <a:ext cx="137160" cy="26670"/>
            </a:xfrm>
            <a:custGeom>
              <a:avLst/>
              <a:gdLst/>
              <a:ahLst/>
              <a:cxnLst/>
              <a:rect l="l" t="t" r="r" b="b"/>
              <a:pathLst>
                <a:path w="137160" h="26670">
                  <a:moveTo>
                    <a:pt x="136982" y="1866"/>
                  </a:moveTo>
                  <a:lnTo>
                    <a:pt x="113378" y="20279"/>
                  </a:lnTo>
                  <a:lnTo>
                    <a:pt x="79883" y="26065"/>
                  </a:lnTo>
                  <a:lnTo>
                    <a:pt x="40691" y="19285"/>
                  </a:lnTo>
                  <a:lnTo>
                    <a:pt x="0" y="0"/>
                  </a:lnTo>
                </a:path>
              </a:pathLst>
            </a:custGeom>
            <a:ln w="25400">
              <a:solidFill>
                <a:srgbClr val="000000"/>
              </a:solidFill>
            </a:ln>
          </p:spPr>
          <p:txBody>
            <a:bodyPr wrap="square" lIns="0" tIns="0" rIns="0" bIns="0" rtlCol="0"/>
            <a:lstStyle/>
            <a:p>
              <a:endParaRPr/>
            </a:p>
          </p:txBody>
        </p:sp>
        <p:sp>
          <p:nvSpPr>
            <p:cNvPr id="65" name="object 65"/>
            <p:cNvSpPr/>
            <p:nvPr/>
          </p:nvSpPr>
          <p:spPr>
            <a:xfrm>
              <a:off x="2113024" y="3293102"/>
              <a:ext cx="41275" cy="124460"/>
            </a:xfrm>
            <a:custGeom>
              <a:avLst/>
              <a:gdLst/>
              <a:ahLst/>
              <a:cxnLst/>
              <a:rect l="l" t="t" r="r" b="b"/>
              <a:pathLst>
                <a:path w="41275" h="124460">
                  <a:moveTo>
                    <a:pt x="27520" y="0"/>
                  </a:moveTo>
                  <a:lnTo>
                    <a:pt x="29895" y="215"/>
                  </a:lnTo>
                  <a:lnTo>
                    <a:pt x="32004" y="901"/>
                  </a:lnTo>
                  <a:lnTo>
                    <a:pt x="33794" y="2057"/>
                  </a:lnTo>
                  <a:lnTo>
                    <a:pt x="41124" y="17977"/>
                  </a:lnTo>
                  <a:lnTo>
                    <a:pt x="37376" y="45967"/>
                  </a:lnTo>
                  <a:lnTo>
                    <a:pt x="23607" y="82149"/>
                  </a:lnTo>
                  <a:lnTo>
                    <a:pt x="876" y="122643"/>
                  </a:lnTo>
                  <a:lnTo>
                    <a:pt x="584" y="123088"/>
                  </a:lnTo>
                  <a:lnTo>
                    <a:pt x="292" y="123532"/>
                  </a:lnTo>
                  <a:lnTo>
                    <a:pt x="0" y="123990"/>
                  </a:lnTo>
                </a:path>
              </a:pathLst>
            </a:custGeom>
            <a:ln w="25400">
              <a:solidFill>
                <a:srgbClr val="000000"/>
              </a:solidFill>
            </a:ln>
          </p:spPr>
          <p:txBody>
            <a:bodyPr wrap="square" lIns="0" tIns="0" rIns="0" bIns="0" rtlCol="0"/>
            <a:lstStyle/>
            <a:p>
              <a:endParaRPr/>
            </a:p>
          </p:txBody>
        </p:sp>
        <p:sp>
          <p:nvSpPr>
            <p:cNvPr id="66" name="object 66"/>
            <p:cNvSpPr/>
            <p:nvPr/>
          </p:nvSpPr>
          <p:spPr>
            <a:xfrm>
              <a:off x="2059686" y="3414522"/>
              <a:ext cx="47625" cy="73660"/>
            </a:xfrm>
            <a:custGeom>
              <a:avLst/>
              <a:gdLst/>
              <a:ahLst/>
              <a:cxnLst/>
              <a:rect l="l" t="t" r="r" b="b"/>
              <a:pathLst>
                <a:path w="47625" h="73660">
                  <a:moveTo>
                    <a:pt x="0" y="73151"/>
                  </a:moveTo>
                  <a:lnTo>
                    <a:pt x="47244" y="0"/>
                  </a:lnTo>
                </a:path>
              </a:pathLst>
            </a:custGeom>
            <a:ln w="25908">
              <a:solidFill>
                <a:srgbClr val="000000"/>
              </a:solidFill>
            </a:ln>
          </p:spPr>
          <p:txBody>
            <a:bodyPr wrap="square" lIns="0" tIns="0" rIns="0" bIns="0" rtlCol="0"/>
            <a:lstStyle/>
            <a:p>
              <a:endParaRPr/>
            </a:p>
          </p:txBody>
        </p:sp>
        <p:sp>
          <p:nvSpPr>
            <p:cNvPr id="67" name="object 67"/>
            <p:cNvSpPr/>
            <p:nvPr/>
          </p:nvSpPr>
          <p:spPr>
            <a:xfrm>
              <a:off x="2178653" y="3084215"/>
              <a:ext cx="123189" cy="41275"/>
            </a:xfrm>
            <a:custGeom>
              <a:avLst/>
              <a:gdLst/>
              <a:ahLst/>
              <a:cxnLst/>
              <a:rect l="l" t="t" r="r" b="b"/>
              <a:pathLst>
                <a:path w="123189" h="41275">
                  <a:moveTo>
                    <a:pt x="0" y="8752"/>
                  </a:moveTo>
                  <a:lnTo>
                    <a:pt x="241" y="8256"/>
                  </a:lnTo>
                  <a:lnTo>
                    <a:pt x="495" y="7774"/>
                  </a:lnTo>
                  <a:lnTo>
                    <a:pt x="800" y="7329"/>
                  </a:lnTo>
                  <a:lnTo>
                    <a:pt x="16710" y="0"/>
                  </a:lnTo>
                  <a:lnTo>
                    <a:pt x="44689" y="3745"/>
                  </a:lnTo>
                  <a:lnTo>
                    <a:pt x="80858" y="17506"/>
                  </a:lnTo>
                  <a:lnTo>
                    <a:pt x="121335" y="40222"/>
                  </a:lnTo>
                  <a:lnTo>
                    <a:pt x="121805" y="40527"/>
                  </a:lnTo>
                  <a:lnTo>
                    <a:pt x="122250" y="40819"/>
                  </a:lnTo>
                  <a:lnTo>
                    <a:pt x="122707" y="41124"/>
                  </a:lnTo>
                </a:path>
              </a:pathLst>
            </a:custGeom>
            <a:ln w="25400">
              <a:solidFill>
                <a:srgbClr val="000000"/>
              </a:solidFill>
            </a:ln>
          </p:spPr>
          <p:txBody>
            <a:bodyPr wrap="square" lIns="0" tIns="0" rIns="0" bIns="0" rtlCol="0"/>
            <a:lstStyle/>
            <a:p>
              <a:endParaRPr/>
            </a:p>
          </p:txBody>
        </p:sp>
        <p:sp>
          <p:nvSpPr>
            <p:cNvPr id="68" name="object 68"/>
            <p:cNvSpPr/>
            <p:nvPr/>
          </p:nvSpPr>
          <p:spPr>
            <a:xfrm>
              <a:off x="2178544" y="3093138"/>
              <a:ext cx="80010" cy="95885"/>
            </a:xfrm>
            <a:custGeom>
              <a:avLst/>
              <a:gdLst/>
              <a:ahLst/>
              <a:cxnLst/>
              <a:rect l="l" t="t" r="r" b="b"/>
              <a:pathLst>
                <a:path w="80010" h="95885">
                  <a:moveTo>
                    <a:pt x="79971" y="95465"/>
                  </a:moveTo>
                  <a:lnTo>
                    <a:pt x="42664" y="67817"/>
                  </a:lnTo>
                  <a:lnTo>
                    <a:pt x="15187" y="40641"/>
                  </a:lnTo>
                  <a:lnTo>
                    <a:pt x="110" y="17011"/>
                  </a:lnTo>
                  <a:lnTo>
                    <a:pt x="0" y="0"/>
                  </a:lnTo>
                </a:path>
              </a:pathLst>
            </a:custGeom>
            <a:ln w="25400">
              <a:solidFill>
                <a:srgbClr val="000000"/>
              </a:solidFill>
            </a:ln>
          </p:spPr>
          <p:txBody>
            <a:bodyPr wrap="square" lIns="0" tIns="0" rIns="0" bIns="0" rtlCol="0"/>
            <a:lstStyle/>
            <a:p>
              <a:endParaRPr/>
            </a:p>
          </p:txBody>
        </p:sp>
        <p:sp>
          <p:nvSpPr>
            <p:cNvPr id="69" name="object 69"/>
            <p:cNvSpPr/>
            <p:nvPr/>
          </p:nvSpPr>
          <p:spPr>
            <a:xfrm>
              <a:off x="2259453" y="3188777"/>
              <a:ext cx="136525" cy="26670"/>
            </a:xfrm>
            <a:custGeom>
              <a:avLst/>
              <a:gdLst/>
              <a:ahLst/>
              <a:cxnLst/>
              <a:rect l="l" t="t" r="r" b="b"/>
              <a:pathLst>
                <a:path w="136525" h="26669">
                  <a:moveTo>
                    <a:pt x="136118" y="3200"/>
                  </a:moveTo>
                  <a:lnTo>
                    <a:pt x="112833" y="21090"/>
                  </a:lnTo>
                  <a:lnTo>
                    <a:pt x="79608" y="26455"/>
                  </a:lnTo>
                  <a:lnTo>
                    <a:pt x="40608" y="19393"/>
                  </a:lnTo>
                  <a:lnTo>
                    <a:pt x="0" y="0"/>
                  </a:lnTo>
                </a:path>
              </a:pathLst>
            </a:custGeom>
            <a:ln w="25399">
              <a:solidFill>
                <a:srgbClr val="000000"/>
              </a:solidFill>
            </a:ln>
          </p:spPr>
          <p:txBody>
            <a:bodyPr wrap="square" lIns="0" tIns="0" rIns="0" bIns="0" rtlCol="0"/>
            <a:lstStyle/>
            <a:p>
              <a:endParaRPr/>
            </a:p>
          </p:txBody>
        </p:sp>
        <p:sp>
          <p:nvSpPr>
            <p:cNvPr id="70" name="object 70"/>
            <p:cNvSpPr/>
            <p:nvPr/>
          </p:nvSpPr>
          <p:spPr>
            <a:xfrm>
              <a:off x="2296868" y="3124780"/>
              <a:ext cx="67310" cy="126364"/>
            </a:xfrm>
            <a:custGeom>
              <a:avLst/>
              <a:gdLst/>
              <a:ahLst/>
              <a:cxnLst/>
              <a:rect l="l" t="t" r="r" b="b"/>
              <a:pathLst>
                <a:path w="67310" h="126364">
                  <a:moveTo>
                    <a:pt x="0" y="0"/>
                  </a:moveTo>
                  <a:lnTo>
                    <a:pt x="35254" y="29691"/>
                  </a:lnTo>
                  <a:lnTo>
                    <a:pt x="58270" y="63222"/>
                  </a:lnTo>
                  <a:lnTo>
                    <a:pt x="67176" y="96660"/>
                  </a:lnTo>
                  <a:lnTo>
                    <a:pt x="60096" y="126072"/>
                  </a:lnTo>
                </a:path>
              </a:pathLst>
            </a:custGeom>
            <a:ln w="25400">
              <a:solidFill>
                <a:srgbClr val="000000"/>
              </a:solidFill>
            </a:ln>
          </p:spPr>
          <p:txBody>
            <a:bodyPr wrap="square" lIns="0" tIns="0" rIns="0" bIns="0" rtlCol="0"/>
            <a:lstStyle/>
            <a:p>
              <a:endParaRPr/>
            </a:p>
          </p:txBody>
        </p:sp>
        <p:sp>
          <p:nvSpPr>
            <p:cNvPr id="71" name="object 71"/>
            <p:cNvSpPr/>
            <p:nvPr/>
          </p:nvSpPr>
          <p:spPr>
            <a:xfrm>
              <a:off x="2134203" y="3149303"/>
              <a:ext cx="123189" cy="41275"/>
            </a:xfrm>
            <a:custGeom>
              <a:avLst/>
              <a:gdLst/>
              <a:ahLst/>
              <a:cxnLst/>
              <a:rect l="l" t="t" r="r" b="b"/>
              <a:pathLst>
                <a:path w="123189" h="41275">
                  <a:moveTo>
                    <a:pt x="0" y="8752"/>
                  </a:moveTo>
                  <a:lnTo>
                    <a:pt x="241" y="8256"/>
                  </a:lnTo>
                  <a:lnTo>
                    <a:pt x="495" y="7774"/>
                  </a:lnTo>
                  <a:lnTo>
                    <a:pt x="800" y="7329"/>
                  </a:lnTo>
                  <a:lnTo>
                    <a:pt x="16710" y="0"/>
                  </a:lnTo>
                  <a:lnTo>
                    <a:pt x="44689" y="3745"/>
                  </a:lnTo>
                  <a:lnTo>
                    <a:pt x="80858" y="17506"/>
                  </a:lnTo>
                  <a:lnTo>
                    <a:pt x="121335" y="40222"/>
                  </a:lnTo>
                  <a:lnTo>
                    <a:pt x="121805" y="40527"/>
                  </a:lnTo>
                  <a:lnTo>
                    <a:pt x="122250" y="40819"/>
                  </a:lnTo>
                  <a:lnTo>
                    <a:pt x="122707" y="41124"/>
                  </a:lnTo>
                </a:path>
              </a:pathLst>
            </a:custGeom>
            <a:ln w="25400">
              <a:solidFill>
                <a:srgbClr val="000000"/>
              </a:solidFill>
            </a:ln>
          </p:spPr>
          <p:txBody>
            <a:bodyPr wrap="square" lIns="0" tIns="0" rIns="0" bIns="0" rtlCol="0"/>
            <a:lstStyle/>
            <a:p>
              <a:endParaRPr/>
            </a:p>
          </p:txBody>
        </p:sp>
        <p:sp>
          <p:nvSpPr>
            <p:cNvPr id="72" name="object 72"/>
            <p:cNvSpPr/>
            <p:nvPr/>
          </p:nvSpPr>
          <p:spPr>
            <a:xfrm>
              <a:off x="2133691" y="3156826"/>
              <a:ext cx="78740" cy="95885"/>
            </a:xfrm>
            <a:custGeom>
              <a:avLst/>
              <a:gdLst/>
              <a:ahLst/>
              <a:cxnLst/>
              <a:rect l="l" t="t" r="r" b="b"/>
              <a:pathLst>
                <a:path w="78739" h="95885">
                  <a:moveTo>
                    <a:pt x="78574" y="95846"/>
                  </a:moveTo>
                  <a:lnTo>
                    <a:pt x="41790" y="68365"/>
                  </a:lnTo>
                  <a:lnTo>
                    <a:pt x="14779" y="41443"/>
                  </a:lnTo>
                  <a:lnTo>
                    <a:pt x="22" y="18069"/>
                  </a:lnTo>
                  <a:lnTo>
                    <a:pt x="0" y="1231"/>
                  </a:lnTo>
                  <a:lnTo>
                    <a:pt x="279" y="800"/>
                  </a:lnTo>
                  <a:lnTo>
                    <a:pt x="584" y="381"/>
                  </a:lnTo>
                  <a:lnTo>
                    <a:pt x="927" y="0"/>
                  </a:lnTo>
                </a:path>
              </a:pathLst>
            </a:custGeom>
            <a:ln w="25400">
              <a:solidFill>
                <a:srgbClr val="000000"/>
              </a:solidFill>
            </a:ln>
          </p:spPr>
          <p:txBody>
            <a:bodyPr wrap="square" lIns="0" tIns="0" rIns="0" bIns="0" rtlCol="0"/>
            <a:lstStyle/>
            <a:p>
              <a:endParaRPr/>
            </a:p>
          </p:txBody>
        </p:sp>
        <p:sp>
          <p:nvSpPr>
            <p:cNvPr id="73" name="object 73"/>
            <p:cNvSpPr/>
            <p:nvPr/>
          </p:nvSpPr>
          <p:spPr>
            <a:xfrm>
              <a:off x="2216171" y="3252163"/>
              <a:ext cx="138430" cy="26670"/>
            </a:xfrm>
            <a:custGeom>
              <a:avLst/>
              <a:gdLst/>
              <a:ahLst/>
              <a:cxnLst/>
              <a:rect l="l" t="t" r="r" b="b"/>
              <a:pathLst>
                <a:path w="138430" h="26670">
                  <a:moveTo>
                    <a:pt x="137820" y="533"/>
                  </a:moveTo>
                  <a:lnTo>
                    <a:pt x="114523" y="19750"/>
                  </a:lnTo>
                  <a:lnTo>
                    <a:pt x="80887" y="26055"/>
                  </a:lnTo>
                  <a:lnTo>
                    <a:pt x="41263" y="19466"/>
                  </a:lnTo>
                  <a:lnTo>
                    <a:pt x="0" y="0"/>
                  </a:lnTo>
                </a:path>
              </a:pathLst>
            </a:custGeom>
            <a:ln w="25399">
              <a:solidFill>
                <a:srgbClr val="000000"/>
              </a:solidFill>
            </a:ln>
          </p:spPr>
          <p:txBody>
            <a:bodyPr wrap="square" lIns="0" tIns="0" rIns="0" bIns="0" rtlCol="0"/>
            <a:lstStyle/>
            <a:p>
              <a:endParaRPr/>
            </a:p>
          </p:txBody>
        </p:sp>
        <p:sp>
          <p:nvSpPr>
            <p:cNvPr id="74" name="object 74"/>
            <p:cNvSpPr/>
            <p:nvPr/>
          </p:nvSpPr>
          <p:spPr>
            <a:xfrm>
              <a:off x="2252544" y="3187851"/>
              <a:ext cx="68580" cy="128905"/>
            </a:xfrm>
            <a:custGeom>
              <a:avLst/>
              <a:gdLst/>
              <a:ahLst/>
              <a:cxnLst/>
              <a:rect l="l" t="t" r="r" b="b"/>
              <a:pathLst>
                <a:path w="68580" h="128904">
                  <a:moveTo>
                    <a:pt x="0" y="0"/>
                  </a:moveTo>
                  <a:lnTo>
                    <a:pt x="444" y="292"/>
                  </a:lnTo>
                  <a:lnTo>
                    <a:pt x="901" y="571"/>
                  </a:lnTo>
                  <a:lnTo>
                    <a:pt x="1346" y="876"/>
                  </a:lnTo>
                  <a:lnTo>
                    <a:pt x="37016" y="31027"/>
                  </a:lnTo>
                  <a:lnTo>
                    <a:pt x="60044" y="65046"/>
                  </a:lnTo>
                  <a:lnTo>
                    <a:pt x="68524" y="98831"/>
                  </a:lnTo>
                  <a:lnTo>
                    <a:pt x="60553" y="128282"/>
                  </a:lnTo>
                </a:path>
              </a:pathLst>
            </a:custGeom>
            <a:ln w="25400">
              <a:solidFill>
                <a:srgbClr val="000000"/>
              </a:solidFill>
            </a:ln>
          </p:spPr>
          <p:txBody>
            <a:bodyPr wrap="square" lIns="0" tIns="0" rIns="0" bIns="0" rtlCol="0"/>
            <a:lstStyle/>
            <a:p>
              <a:endParaRPr/>
            </a:p>
          </p:txBody>
        </p:sp>
        <p:sp>
          <p:nvSpPr>
            <p:cNvPr id="75" name="object 75"/>
            <p:cNvSpPr/>
            <p:nvPr/>
          </p:nvSpPr>
          <p:spPr>
            <a:xfrm>
              <a:off x="2893085" y="3239570"/>
              <a:ext cx="74295" cy="101600"/>
            </a:xfrm>
            <a:custGeom>
              <a:avLst/>
              <a:gdLst/>
              <a:ahLst/>
              <a:cxnLst/>
              <a:rect l="l" t="t" r="r" b="b"/>
              <a:pathLst>
                <a:path w="74294" h="101600">
                  <a:moveTo>
                    <a:pt x="71627" y="0"/>
                  </a:moveTo>
                  <a:lnTo>
                    <a:pt x="71983" y="381"/>
                  </a:lnTo>
                  <a:lnTo>
                    <a:pt x="72313" y="787"/>
                  </a:lnTo>
                  <a:lnTo>
                    <a:pt x="72618" y="1206"/>
                  </a:lnTo>
                  <a:lnTo>
                    <a:pt x="73877" y="18637"/>
                  </a:lnTo>
                  <a:lnTo>
                    <a:pt x="60636" y="43240"/>
                  </a:lnTo>
                  <a:lnTo>
                    <a:pt x="35231" y="71801"/>
                  </a:lnTo>
                  <a:lnTo>
                    <a:pt x="0" y="101104"/>
                  </a:lnTo>
                </a:path>
              </a:pathLst>
            </a:custGeom>
            <a:ln w="25400">
              <a:solidFill>
                <a:srgbClr val="000000"/>
              </a:solidFill>
            </a:ln>
          </p:spPr>
          <p:txBody>
            <a:bodyPr wrap="square" lIns="0" tIns="0" rIns="0" bIns="0" rtlCol="0"/>
            <a:lstStyle/>
            <a:p>
              <a:endParaRPr/>
            </a:p>
          </p:txBody>
        </p:sp>
        <p:sp>
          <p:nvSpPr>
            <p:cNvPr id="76" name="object 76"/>
            <p:cNvSpPr/>
            <p:nvPr/>
          </p:nvSpPr>
          <p:spPr>
            <a:xfrm>
              <a:off x="2847995" y="3230279"/>
              <a:ext cx="117475" cy="45085"/>
            </a:xfrm>
            <a:custGeom>
              <a:avLst/>
              <a:gdLst/>
              <a:ahLst/>
              <a:cxnLst/>
              <a:rect l="l" t="t" r="r" b="b"/>
              <a:pathLst>
                <a:path w="117475" h="45085">
                  <a:moveTo>
                    <a:pt x="0" y="44796"/>
                  </a:moveTo>
                  <a:lnTo>
                    <a:pt x="38753" y="20341"/>
                  </a:lnTo>
                  <a:lnTo>
                    <a:pt x="73763" y="4999"/>
                  </a:lnTo>
                  <a:lnTo>
                    <a:pt x="101250" y="0"/>
                  </a:lnTo>
                  <a:lnTo>
                    <a:pt x="117436" y="6569"/>
                  </a:lnTo>
                </a:path>
              </a:pathLst>
            </a:custGeom>
            <a:ln w="25400">
              <a:solidFill>
                <a:srgbClr val="000000"/>
              </a:solidFill>
            </a:ln>
          </p:spPr>
          <p:txBody>
            <a:bodyPr wrap="square" lIns="0" tIns="0" rIns="0" bIns="0" rtlCol="0"/>
            <a:lstStyle/>
            <a:p>
              <a:endParaRPr/>
            </a:p>
          </p:txBody>
        </p:sp>
        <p:sp>
          <p:nvSpPr>
            <p:cNvPr id="77" name="object 77"/>
            <p:cNvSpPr/>
            <p:nvPr/>
          </p:nvSpPr>
          <p:spPr>
            <a:xfrm>
              <a:off x="2801968" y="3407819"/>
              <a:ext cx="100330" cy="20320"/>
            </a:xfrm>
            <a:custGeom>
              <a:avLst/>
              <a:gdLst/>
              <a:ahLst/>
              <a:cxnLst/>
              <a:rect l="l" t="t" r="r" b="b"/>
              <a:pathLst>
                <a:path w="100330" h="20320">
                  <a:moveTo>
                    <a:pt x="100228" y="9601"/>
                  </a:moveTo>
                  <a:lnTo>
                    <a:pt x="69287" y="18825"/>
                  </a:lnTo>
                  <a:lnTo>
                    <a:pt x="41103" y="20188"/>
                  </a:lnTo>
                  <a:lnTo>
                    <a:pt x="17425" y="13857"/>
                  </a:lnTo>
                  <a:lnTo>
                    <a:pt x="0" y="0"/>
                  </a:lnTo>
                </a:path>
              </a:pathLst>
            </a:custGeom>
            <a:ln w="25399">
              <a:solidFill>
                <a:srgbClr val="000000"/>
              </a:solidFill>
            </a:ln>
          </p:spPr>
          <p:txBody>
            <a:bodyPr wrap="square" lIns="0" tIns="0" rIns="0" bIns="0" rtlCol="0"/>
            <a:lstStyle/>
            <a:p>
              <a:endParaRPr/>
            </a:p>
          </p:txBody>
        </p:sp>
        <p:sp>
          <p:nvSpPr>
            <p:cNvPr id="78" name="object 78"/>
            <p:cNvSpPr/>
            <p:nvPr/>
          </p:nvSpPr>
          <p:spPr>
            <a:xfrm>
              <a:off x="2787230" y="3275374"/>
              <a:ext cx="60325" cy="126364"/>
            </a:xfrm>
            <a:custGeom>
              <a:avLst/>
              <a:gdLst/>
              <a:ahLst/>
              <a:cxnLst/>
              <a:rect l="l" t="t" r="r" b="b"/>
              <a:pathLst>
                <a:path w="60325" h="126364">
                  <a:moveTo>
                    <a:pt x="8358" y="125933"/>
                  </a:moveTo>
                  <a:lnTo>
                    <a:pt x="0" y="97789"/>
                  </a:lnTo>
                  <a:lnTo>
                    <a:pt x="6899" y="64847"/>
                  </a:lnTo>
                  <a:lnTo>
                    <a:pt x="27469" y="30965"/>
                  </a:lnTo>
                  <a:lnTo>
                    <a:pt x="60123" y="0"/>
                  </a:lnTo>
                </a:path>
              </a:pathLst>
            </a:custGeom>
            <a:ln w="25400">
              <a:solidFill>
                <a:srgbClr val="000000"/>
              </a:solidFill>
            </a:ln>
          </p:spPr>
          <p:txBody>
            <a:bodyPr wrap="square" lIns="0" tIns="0" rIns="0" bIns="0" rtlCol="0"/>
            <a:lstStyle/>
            <a:p>
              <a:endParaRPr/>
            </a:p>
          </p:txBody>
        </p:sp>
        <p:sp>
          <p:nvSpPr>
            <p:cNvPr id="79" name="object 79"/>
            <p:cNvSpPr/>
            <p:nvPr/>
          </p:nvSpPr>
          <p:spPr>
            <a:xfrm>
              <a:off x="2754231" y="3332902"/>
              <a:ext cx="139700" cy="32384"/>
            </a:xfrm>
            <a:custGeom>
              <a:avLst/>
              <a:gdLst/>
              <a:ahLst/>
              <a:cxnLst/>
              <a:rect l="l" t="t" r="r" b="b"/>
              <a:pathLst>
                <a:path w="139700" h="32385">
                  <a:moveTo>
                    <a:pt x="139230" y="0"/>
                  </a:moveTo>
                  <a:lnTo>
                    <a:pt x="138810" y="304"/>
                  </a:lnTo>
                  <a:lnTo>
                    <a:pt x="138391" y="622"/>
                  </a:lnTo>
                  <a:lnTo>
                    <a:pt x="137960" y="927"/>
                  </a:lnTo>
                  <a:lnTo>
                    <a:pt x="98103" y="22839"/>
                  </a:lnTo>
                  <a:lnTo>
                    <a:pt x="58954" y="32019"/>
                  </a:lnTo>
                  <a:lnTo>
                    <a:pt x="24819" y="28155"/>
                  </a:lnTo>
                  <a:lnTo>
                    <a:pt x="0" y="10934"/>
                  </a:lnTo>
                </a:path>
              </a:pathLst>
            </a:custGeom>
            <a:ln w="25400">
              <a:solidFill>
                <a:srgbClr val="000000"/>
              </a:solidFill>
            </a:ln>
          </p:spPr>
          <p:txBody>
            <a:bodyPr wrap="square" lIns="0" tIns="0" rIns="0" bIns="0" rtlCol="0"/>
            <a:lstStyle/>
            <a:p>
              <a:endParaRPr/>
            </a:p>
          </p:txBody>
        </p:sp>
        <p:sp>
          <p:nvSpPr>
            <p:cNvPr id="80" name="object 80"/>
            <p:cNvSpPr/>
            <p:nvPr/>
          </p:nvSpPr>
          <p:spPr>
            <a:xfrm>
              <a:off x="2847343" y="3175144"/>
              <a:ext cx="76835" cy="103505"/>
            </a:xfrm>
            <a:custGeom>
              <a:avLst/>
              <a:gdLst/>
              <a:ahLst/>
              <a:cxnLst/>
              <a:rect l="l" t="t" r="r" b="b"/>
              <a:pathLst>
                <a:path w="76835" h="103504">
                  <a:moveTo>
                    <a:pt x="74193" y="0"/>
                  </a:moveTo>
                  <a:lnTo>
                    <a:pt x="74574" y="393"/>
                  </a:lnTo>
                  <a:lnTo>
                    <a:pt x="74917" y="812"/>
                  </a:lnTo>
                  <a:lnTo>
                    <a:pt x="75247" y="1257"/>
                  </a:lnTo>
                  <a:lnTo>
                    <a:pt x="76381" y="18740"/>
                  </a:lnTo>
                  <a:lnTo>
                    <a:pt x="62853" y="43521"/>
                  </a:lnTo>
                  <a:lnTo>
                    <a:pt x="37040" y="72357"/>
                  </a:lnTo>
                  <a:lnTo>
                    <a:pt x="1320" y="102006"/>
                  </a:lnTo>
                  <a:lnTo>
                    <a:pt x="876" y="102323"/>
                  </a:lnTo>
                  <a:lnTo>
                    <a:pt x="444" y="102641"/>
                  </a:lnTo>
                  <a:lnTo>
                    <a:pt x="0" y="102958"/>
                  </a:lnTo>
                </a:path>
              </a:pathLst>
            </a:custGeom>
            <a:ln w="25400">
              <a:solidFill>
                <a:srgbClr val="000000"/>
              </a:solidFill>
            </a:ln>
          </p:spPr>
          <p:txBody>
            <a:bodyPr wrap="square" lIns="0" tIns="0" rIns="0" bIns="0" rtlCol="0"/>
            <a:lstStyle/>
            <a:p>
              <a:endParaRPr/>
            </a:p>
          </p:txBody>
        </p:sp>
        <p:sp>
          <p:nvSpPr>
            <p:cNvPr id="81" name="object 81"/>
            <p:cNvSpPr/>
            <p:nvPr/>
          </p:nvSpPr>
          <p:spPr>
            <a:xfrm>
              <a:off x="2801957" y="3169954"/>
              <a:ext cx="117475" cy="45085"/>
            </a:xfrm>
            <a:custGeom>
              <a:avLst/>
              <a:gdLst/>
              <a:ahLst/>
              <a:cxnLst/>
              <a:rect l="l" t="t" r="r" b="b"/>
              <a:pathLst>
                <a:path w="117475" h="45085">
                  <a:moveTo>
                    <a:pt x="0" y="44796"/>
                  </a:moveTo>
                  <a:lnTo>
                    <a:pt x="38753" y="20341"/>
                  </a:lnTo>
                  <a:lnTo>
                    <a:pt x="73763" y="4999"/>
                  </a:lnTo>
                  <a:lnTo>
                    <a:pt x="101250" y="0"/>
                  </a:lnTo>
                  <a:lnTo>
                    <a:pt x="117436" y="6569"/>
                  </a:lnTo>
                </a:path>
              </a:pathLst>
            </a:custGeom>
            <a:ln w="25400">
              <a:solidFill>
                <a:srgbClr val="000000"/>
              </a:solidFill>
            </a:ln>
          </p:spPr>
          <p:txBody>
            <a:bodyPr wrap="square" lIns="0" tIns="0" rIns="0" bIns="0" rtlCol="0"/>
            <a:lstStyle/>
            <a:p>
              <a:endParaRPr/>
            </a:p>
          </p:txBody>
        </p:sp>
        <p:sp>
          <p:nvSpPr>
            <p:cNvPr id="82" name="object 82"/>
            <p:cNvSpPr/>
            <p:nvPr/>
          </p:nvSpPr>
          <p:spPr>
            <a:xfrm>
              <a:off x="2742878" y="3215196"/>
              <a:ext cx="59690" cy="127635"/>
            </a:xfrm>
            <a:custGeom>
              <a:avLst/>
              <a:gdLst/>
              <a:ahLst/>
              <a:cxnLst/>
              <a:rect l="l" t="t" r="r" b="b"/>
              <a:pathLst>
                <a:path w="59689" h="127635">
                  <a:moveTo>
                    <a:pt x="8731" y="127228"/>
                  </a:moveTo>
                  <a:lnTo>
                    <a:pt x="0" y="98589"/>
                  </a:lnTo>
                  <a:lnTo>
                    <a:pt x="6599" y="65238"/>
                  </a:lnTo>
                  <a:lnTo>
                    <a:pt x="26975" y="31075"/>
                  </a:lnTo>
                  <a:lnTo>
                    <a:pt x="59569" y="0"/>
                  </a:lnTo>
                </a:path>
              </a:pathLst>
            </a:custGeom>
            <a:ln w="25400">
              <a:solidFill>
                <a:srgbClr val="000000"/>
              </a:solidFill>
            </a:ln>
          </p:spPr>
          <p:txBody>
            <a:bodyPr wrap="square" lIns="0" tIns="0" rIns="0" bIns="0" rtlCol="0"/>
            <a:lstStyle/>
            <a:p>
              <a:endParaRPr/>
            </a:p>
          </p:txBody>
        </p:sp>
        <p:sp>
          <p:nvSpPr>
            <p:cNvPr id="83" name="object 83"/>
            <p:cNvSpPr/>
            <p:nvPr/>
          </p:nvSpPr>
          <p:spPr>
            <a:xfrm>
              <a:off x="2705186" y="3272426"/>
              <a:ext cx="141605" cy="31750"/>
            </a:xfrm>
            <a:custGeom>
              <a:avLst/>
              <a:gdLst/>
              <a:ahLst/>
              <a:cxnLst/>
              <a:rect l="l" t="t" r="r" b="b"/>
              <a:pathLst>
                <a:path w="141605" h="31750">
                  <a:moveTo>
                    <a:pt x="141109" y="0"/>
                  </a:moveTo>
                  <a:lnTo>
                    <a:pt x="99308" y="22974"/>
                  </a:lnTo>
                  <a:lnTo>
                    <a:pt x="59505" y="31711"/>
                  </a:lnTo>
                  <a:lnTo>
                    <a:pt x="24903" y="26914"/>
                  </a:lnTo>
                  <a:lnTo>
                    <a:pt x="0" y="8343"/>
                  </a:lnTo>
                </a:path>
              </a:pathLst>
            </a:custGeom>
            <a:ln w="25400">
              <a:solidFill>
                <a:srgbClr val="000000"/>
              </a:solidFill>
            </a:ln>
          </p:spPr>
          <p:txBody>
            <a:bodyPr wrap="square" lIns="0" tIns="0" rIns="0" bIns="0" rtlCol="0"/>
            <a:lstStyle/>
            <a:p>
              <a:endParaRPr/>
            </a:p>
          </p:txBody>
        </p:sp>
        <p:sp>
          <p:nvSpPr>
            <p:cNvPr id="84" name="object 84"/>
            <p:cNvSpPr/>
            <p:nvPr/>
          </p:nvSpPr>
          <p:spPr>
            <a:xfrm>
              <a:off x="2896524" y="3403571"/>
              <a:ext cx="100330" cy="74930"/>
            </a:xfrm>
            <a:custGeom>
              <a:avLst/>
              <a:gdLst/>
              <a:ahLst/>
              <a:cxnLst/>
              <a:rect l="l" t="t" r="r" b="b"/>
              <a:pathLst>
                <a:path w="100330" h="74929">
                  <a:moveTo>
                    <a:pt x="0" y="1895"/>
                  </a:moveTo>
                  <a:lnTo>
                    <a:pt x="381" y="1539"/>
                  </a:lnTo>
                  <a:lnTo>
                    <a:pt x="774" y="1196"/>
                  </a:lnTo>
                  <a:lnTo>
                    <a:pt x="1193" y="891"/>
                  </a:lnTo>
                  <a:lnTo>
                    <a:pt x="18129" y="0"/>
                  </a:lnTo>
                  <a:lnTo>
                    <a:pt x="42324" y="13539"/>
                  </a:lnTo>
                  <a:lnTo>
                    <a:pt x="70607" y="39144"/>
                  </a:lnTo>
                  <a:lnTo>
                    <a:pt x="99809" y="74450"/>
                  </a:lnTo>
                </a:path>
              </a:pathLst>
            </a:custGeom>
            <a:ln w="25400">
              <a:solidFill>
                <a:srgbClr val="000000"/>
              </a:solidFill>
            </a:ln>
          </p:spPr>
          <p:txBody>
            <a:bodyPr wrap="square" lIns="0" tIns="0" rIns="0" bIns="0" rtlCol="0"/>
            <a:lstStyle/>
            <a:p>
              <a:endParaRPr/>
            </a:p>
          </p:txBody>
        </p:sp>
        <p:sp>
          <p:nvSpPr>
            <p:cNvPr id="85" name="object 85"/>
            <p:cNvSpPr/>
            <p:nvPr/>
          </p:nvSpPr>
          <p:spPr>
            <a:xfrm>
              <a:off x="2707993" y="2989975"/>
              <a:ext cx="74930" cy="99060"/>
            </a:xfrm>
            <a:custGeom>
              <a:avLst/>
              <a:gdLst/>
              <a:ahLst/>
              <a:cxnLst/>
              <a:rect l="l" t="t" r="r" b="b"/>
              <a:pathLst>
                <a:path w="74930" h="99060">
                  <a:moveTo>
                    <a:pt x="73583" y="0"/>
                  </a:moveTo>
                  <a:lnTo>
                    <a:pt x="74466" y="16926"/>
                  </a:lnTo>
                  <a:lnTo>
                    <a:pt x="60918" y="41113"/>
                  </a:lnTo>
                  <a:lnTo>
                    <a:pt x="35307" y="69390"/>
                  </a:lnTo>
                  <a:lnTo>
                    <a:pt x="0" y="98590"/>
                  </a:lnTo>
                </a:path>
              </a:pathLst>
            </a:custGeom>
            <a:ln w="25400">
              <a:solidFill>
                <a:srgbClr val="000000"/>
              </a:solidFill>
            </a:ln>
          </p:spPr>
          <p:txBody>
            <a:bodyPr wrap="square" lIns="0" tIns="0" rIns="0" bIns="0" rtlCol="0"/>
            <a:lstStyle/>
            <a:p>
              <a:endParaRPr/>
            </a:p>
          </p:txBody>
        </p:sp>
        <p:sp>
          <p:nvSpPr>
            <p:cNvPr id="86" name="object 86"/>
            <p:cNvSpPr/>
            <p:nvPr/>
          </p:nvSpPr>
          <p:spPr>
            <a:xfrm>
              <a:off x="2666728" y="2985807"/>
              <a:ext cx="116205" cy="44450"/>
            </a:xfrm>
            <a:custGeom>
              <a:avLst/>
              <a:gdLst/>
              <a:ahLst/>
              <a:cxnLst/>
              <a:rect l="l" t="t" r="r" b="b"/>
              <a:pathLst>
                <a:path w="116205" h="44450">
                  <a:moveTo>
                    <a:pt x="0" y="43855"/>
                  </a:moveTo>
                  <a:lnTo>
                    <a:pt x="38422" y="19819"/>
                  </a:lnTo>
                  <a:lnTo>
                    <a:pt x="73029" y="4809"/>
                  </a:lnTo>
                  <a:lnTo>
                    <a:pt x="100157" y="0"/>
                  </a:lnTo>
                  <a:lnTo>
                    <a:pt x="116141" y="6568"/>
                  </a:lnTo>
                </a:path>
              </a:pathLst>
            </a:custGeom>
            <a:ln w="25400">
              <a:solidFill>
                <a:srgbClr val="000000"/>
              </a:solidFill>
            </a:ln>
          </p:spPr>
          <p:txBody>
            <a:bodyPr wrap="square" lIns="0" tIns="0" rIns="0" bIns="0" rtlCol="0"/>
            <a:lstStyle/>
            <a:p>
              <a:endParaRPr/>
            </a:p>
          </p:txBody>
        </p:sp>
        <p:sp>
          <p:nvSpPr>
            <p:cNvPr id="87" name="object 87"/>
            <p:cNvSpPr/>
            <p:nvPr/>
          </p:nvSpPr>
          <p:spPr>
            <a:xfrm>
              <a:off x="2604667" y="3032488"/>
              <a:ext cx="60325" cy="126364"/>
            </a:xfrm>
            <a:custGeom>
              <a:avLst/>
              <a:gdLst/>
              <a:ahLst/>
              <a:cxnLst/>
              <a:rect l="l" t="t" r="r" b="b"/>
              <a:pathLst>
                <a:path w="60325" h="126364">
                  <a:moveTo>
                    <a:pt x="8358" y="125933"/>
                  </a:moveTo>
                  <a:lnTo>
                    <a:pt x="0" y="97789"/>
                  </a:lnTo>
                  <a:lnTo>
                    <a:pt x="6899" y="64847"/>
                  </a:lnTo>
                  <a:lnTo>
                    <a:pt x="27469" y="30965"/>
                  </a:lnTo>
                  <a:lnTo>
                    <a:pt x="60123" y="0"/>
                  </a:lnTo>
                </a:path>
              </a:pathLst>
            </a:custGeom>
            <a:ln w="25400">
              <a:solidFill>
                <a:srgbClr val="000000"/>
              </a:solidFill>
            </a:ln>
          </p:spPr>
          <p:txBody>
            <a:bodyPr wrap="square" lIns="0" tIns="0" rIns="0" bIns="0" rtlCol="0"/>
            <a:lstStyle/>
            <a:p>
              <a:endParaRPr/>
            </a:p>
          </p:txBody>
        </p:sp>
        <p:sp>
          <p:nvSpPr>
            <p:cNvPr id="88" name="object 88"/>
            <p:cNvSpPr/>
            <p:nvPr/>
          </p:nvSpPr>
          <p:spPr>
            <a:xfrm>
              <a:off x="2695684" y="2930978"/>
              <a:ext cx="43180" cy="75565"/>
            </a:xfrm>
            <a:custGeom>
              <a:avLst/>
              <a:gdLst/>
              <a:ahLst/>
              <a:cxnLst/>
              <a:rect l="l" t="t" r="r" b="b"/>
              <a:pathLst>
                <a:path w="43180" h="75564">
                  <a:moveTo>
                    <a:pt x="39154" y="0"/>
                  </a:moveTo>
                  <a:lnTo>
                    <a:pt x="39522" y="393"/>
                  </a:lnTo>
                  <a:lnTo>
                    <a:pt x="39865" y="800"/>
                  </a:lnTo>
                  <a:lnTo>
                    <a:pt x="40170" y="1231"/>
                  </a:lnTo>
                  <a:lnTo>
                    <a:pt x="42646" y="13905"/>
                  </a:lnTo>
                  <a:lnTo>
                    <a:pt x="36291" y="31408"/>
                  </a:lnTo>
                  <a:lnTo>
                    <a:pt x="21833" y="52400"/>
                  </a:lnTo>
                  <a:lnTo>
                    <a:pt x="0" y="75539"/>
                  </a:lnTo>
                </a:path>
              </a:pathLst>
            </a:custGeom>
            <a:ln w="25400">
              <a:solidFill>
                <a:srgbClr val="000000"/>
              </a:solidFill>
            </a:ln>
          </p:spPr>
          <p:txBody>
            <a:bodyPr wrap="square" lIns="0" tIns="0" rIns="0" bIns="0" rtlCol="0"/>
            <a:lstStyle/>
            <a:p>
              <a:endParaRPr/>
            </a:p>
          </p:txBody>
        </p:sp>
        <p:sp>
          <p:nvSpPr>
            <p:cNvPr id="89" name="object 89"/>
            <p:cNvSpPr/>
            <p:nvPr/>
          </p:nvSpPr>
          <p:spPr>
            <a:xfrm>
              <a:off x="2617809" y="2925479"/>
              <a:ext cx="117475" cy="45085"/>
            </a:xfrm>
            <a:custGeom>
              <a:avLst/>
              <a:gdLst/>
              <a:ahLst/>
              <a:cxnLst/>
              <a:rect l="l" t="t" r="r" b="b"/>
              <a:pathLst>
                <a:path w="117475" h="45085">
                  <a:moveTo>
                    <a:pt x="0" y="44796"/>
                  </a:moveTo>
                  <a:lnTo>
                    <a:pt x="38753" y="20341"/>
                  </a:lnTo>
                  <a:lnTo>
                    <a:pt x="73763" y="4999"/>
                  </a:lnTo>
                  <a:lnTo>
                    <a:pt x="101250" y="0"/>
                  </a:lnTo>
                  <a:lnTo>
                    <a:pt x="117436" y="6569"/>
                  </a:lnTo>
                </a:path>
              </a:pathLst>
            </a:custGeom>
            <a:ln w="25400">
              <a:solidFill>
                <a:srgbClr val="000000"/>
              </a:solidFill>
            </a:ln>
          </p:spPr>
          <p:txBody>
            <a:bodyPr wrap="square" lIns="0" tIns="0" rIns="0" bIns="0" rtlCol="0"/>
            <a:lstStyle/>
            <a:p>
              <a:endParaRPr/>
            </a:p>
          </p:txBody>
        </p:sp>
        <p:sp>
          <p:nvSpPr>
            <p:cNvPr id="90" name="object 90"/>
            <p:cNvSpPr/>
            <p:nvPr/>
          </p:nvSpPr>
          <p:spPr>
            <a:xfrm>
              <a:off x="2569917" y="3090485"/>
              <a:ext cx="138430" cy="31115"/>
            </a:xfrm>
            <a:custGeom>
              <a:avLst/>
              <a:gdLst/>
              <a:ahLst/>
              <a:cxnLst/>
              <a:rect l="l" t="t" r="r" b="b"/>
              <a:pathLst>
                <a:path w="138430" h="31114">
                  <a:moveTo>
                    <a:pt x="137960" y="0"/>
                  </a:moveTo>
                  <a:lnTo>
                    <a:pt x="98103" y="21910"/>
                  </a:lnTo>
                  <a:lnTo>
                    <a:pt x="58954" y="31086"/>
                  </a:lnTo>
                  <a:lnTo>
                    <a:pt x="24819" y="27217"/>
                  </a:lnTo>
                  <a:lnTo>
                    <a:pt x="0" y="9994"/>
                  </a:lnTo>
                </a:path>
              </a:pathLst>
            </a:custGeom>
            <a:ln w="25400">
              <a:solidFill>
                <a:srgbClr val="000000"/>
              </a:solidFill>
            </a:ln>
          </p:spPr>
          <p:txBody>
            <a:bodyPr wrap="square" lIns="0" tIns="0" rIns="0" bIns="0" rtlCol="0"/>
            <a:lstStyle/>
            <a:p>
              <a:endParaRPr/>
            </a:p>
          </p:txBody>
        </p:sp>
        <p:sp>
          <p:nvSpPr>
            <p:cNvPr id="91" name="object 91"/>
            <p:cNvSpPr/>
            <p:nvPr/>
          </p:nvSpPr>
          <p:spPr>
            <a:xfrm>
              <a:off x="2558630" y="2968988"/>
              <a:ext cx="60325" cy="126364"/>
            </a:xfrm>
            <a:custGeom>
              <a:avLst/>
              <a:gdLst/>
              <a:ahLst/>
              <a:cxnLst/>
              <a:rect l="l" t="t" r="r" b="b"/>
              <a:pathLst>
                <a:path w="60325" h="126364">
                  <a:moveTo>
                    <a:pt x="8358" y="125933"/>
                  </a:moveTo>
                  <a:lnTo>
                    <a:pt x="0" y="97789"/>
                  </a:lnTo>
                  <a:lnTo>
                    <a:pt x="6899" y="64847"/>
                  </a:lnTo>
                  <a:lnTo>
                    <a:pt x="27469" y="30965"/>
                  </a:lnTo>
                  <a:lnTo>
                    <a:pt x="60123" y="0"/>
                  </a:lnTo>
                </a:path>
              </a:pathLst>
            </a:custGeom>
            <a:ln w="25400">
              <a:solidFill>
                <a:srgbClr val="000000"/>
              </a:solidFill>
            </a:ln>
          </p:spPr>
          <p:txBody>
            <a:bodyPr wrap="square" lIns="0" tIns="0" rIns="0" bIns="0" rtlCol="0"/>
            <a:lstStyle/>
            <a:p>
              <a:endParaRPr/>
            </a:p>
          </p:txBody>
        </p:sp>
        <p:sp>
          <p:nvSpPr>
            <p:cNvPr id="92" name="object 92"/>
            <p:cNvSpPr/>
            <p:nvPr/>
          </p:nvSpPr>
          <p:spPr>
            <a:xfrm>
              <a:off x="2585629" y="2939562"/>
              <a:ext cx="104139" cy="77470"/>
            </a:xfrm>
            <a:custGeom>
              <a:avLst/>
              <a:gdLst/>
              <a:ahLst/>
              <a:cxnLst/>
              <a:rect l="l" t="t" r="r" b="b"/>
              <a:pathLst>
                <a:path w="104139" h="77469">
                  <a:moveTo>
                    <a:pt x="103860" y="70027"/>
                  </a:moveTo>
                  <a:lnTo>
                    <a:pt x="102946" y="73113"/>
                  </a:lnTo>
                  <a:lnTo>
                    <a:pt x="101422" y="75438"/>
                  </a:lnTo>
                  <a:lnTo>
                    <a:pt x="99313" y="76974"/>
                  </a:lnTo>
                  <a:lnTo>
                    <a:pt x="82762" y="77437"/>
                  </a:lnTo>
                  <a:lnTo>
                    <a:pt x="58743" y="63360"/>
                  </a:lnTo>
                  <a:lnTo>
                    <a:pt x="30419" y="37176"/>
                  </a:lnTo>
                  <a:lnTo>
                    <a:pt x="952" y="1320"/>
                  </a:lnTo>
                  <a:lnTo>
                    <a:pt x="634" y="876"/>
                  </a:lnTo>
                  <a:lnTo>
                    <a:pt x="317" y="431"/>
                  </a:lnTo>
                  <a:lnTo>
                    <a:pt x="0" y="0"/>
                  </a:lnTo>
                </a:path>
              </a:pathLst>
            </a:custGeom>
            <a:ln w="25399">
              <a:solidFill>
                <a:srgbClr val="000000"/>
              </a:solidFill>
            </a:ln>
          </p:spPr>
          <p:txBody>
            <a:bodyPr wrap="square" lIns="0" tIns="0" rIns="0" bIns="0" rtlCol="0"/>
            <a:lstStyle/>
            <a:p>
              <a:endParaRPr/>
            </a:p>
          </p:txBody>
        </p:sp>
        <p:sp>
          <p:nvSpPr>
            <p:cNvPr id="93" name="object 93"/>
            <p:cNvSpPr/>
            <p:nvPr/>
          </p:nvSpPr>
          <p:spPr>
            <a:xfrm>
              <a:off x="2532126" y="2867406"/>
              <a:ext cx="55244" cy="71755"/>
            </a:xfrm>
            <a:custGeom>
              <a:avLst/>
              <a:gdLst/>
              <a:ahLst/>
              <a:cxnLst/>
              <a:rect l="l" t="t" r="r" b="b"/>
              <a:pathLst>
                <a:path w="55244" h="71755">
                  <a:moveTo>
                    <a:pt x="0" y="0"/>
                  </a:moveTo>
                  <a:lnTo>
                    <a:pt x="54864" y="71628"/>
                  </a:lnTo>
                </a:path>
              </a:pathLst>
            </a:custGeom>
            <a:ln w="25908">
              <a:solidFill>
                <a:srgbClr val="000000"/>
              </a:solidFill>
            </a:ln>
          </p:spPr>
          <p:txBody>
            <a:bodyPr wrap="square" lIns="0" tIns="0" rIns="0" bIns="0" rtlCol="0"/>
            <a:lstStyle/>
            <a:p>
              <a:endParaRPr/>
            </a:p>
          </p:txBody>
        </p:sp>
        <p:sp>
          <p:nvSpPr>
            <p:cNvPr id="94" name="object 94"/>
            <p:cNvSpPr/>
            <p:nvPr/>
          </p:nvSpPr>
          <p:spPr>
            <a:xfrm>
              <a:off x="2799718" y="3113232"/>
              <a:ext cx="76835" cy="103505"/>
            </a:xfrm>
            <a:custGeom>
              <a:avLst/>
              <a:gdLst/>
              <a:ahLst/>
              <a:cxnLst/>
              <a:rect l="l" t="t" r="r" b="b"/>
              <a:pathLst>
                <a:path w="76835" h="103505">
                  <a:moveTo>
                    <a:pt x="74193" y="0"/>
                  </a:moveTo>
                  <a:lnTo>
                    <a:pt x="74574" y="393"/>
                  </a:lnTo>
                  <a:lnTo>
                    <a:pt x="74917" y="812"/>
                  </a:lnTo>
                  <a:lnTo>
                    <a:pt x="75247" y="1257"/>
                  </a:lnTo>
                  <a:lnTo>
                    <a:pt x="76381" y="18740"/>
                  </a:lnTo>
                  <a:lnTo>
                    <a:pt x="62853" y="43521"/>
                  </a:lnTo>
                  <a:lnTo>
                    <a:pt x="37040" y="72357"/>
                  </a:lnTo>
                  <a:lnTo>
                    <a:pt x="1320" y="102006"/>
                  </a:lnTo>
                  <a:lnTo>
                    <a:pt x="876" y="102323"/>
                  </a:lnTo>
                  <a:lnTo>
                    <a:pt x="444" y="102641"/>
                  </a:lnTo>
                  <a:lnTo>
                    <a:pt x="0" y="102958"/>
                  </a:lnTo>
                </a:path>
              </a:pathLst>
            </a:custGeom>
            <a:ln w="25400">
              <a:solidFill>
                <a:srgbClr val="000000"/>
              </a:solidFill>
            </a:ln>
          </p:spPr>
          <p:txBody>
            <a:bodyPr wrap="square" lIns="0" tIns="0" rIns="0" bIns="0" rtlCol="0"/>
            <a:lstStyle/>
            <a:p>
              <a:endParaRPr/>
            </a:p>
          </p:txBody>
        </p:sp>
        <p:sp>
          <p:nvSpPr>
            <p:cNvPr id="95" name="object 95"/>
            <p:cNvSpPr/>
            <p:nvPr/>
          </p:nvSpPr>
          <p:spPr>
            <a:xfrm>
              <a:off x="2755920" y="3108040"/>
              <a:ext cx="117475" cy="45085"/>
            </a:xfrm>
            <a:custGeom>
              <a:avLst/>
              <a:gdLst/>
              <a:ahLst/>
              <a:cxnLst/>
              <a:rect l="l" t="t" r="r" b="b"/>
              <a:pathLst>
                <a:path w="117475" h="45085">
                  <a:moveTo>
                    <a:pt x="0" y="44796"/>
                  </a:moveTo>
                  <a:lnTo>
                    <a:pt x="38753" y="20341"/>
                  </a:lnTo>
                  <a:lnTo>
                    <a:pt x="73763" y="4999"/>
                  </a:lnTo>
                  <a:lnTo>
                    <a:pt x="101250" y="0"/>
                  </a:lnTo>
                  <a:lnTo>
                    <a:pt x="117436" y="6569"/>
                  </a:lnTo>
                </a:path>
              </a:pathLst>
            </a:custGeom>
            <a:ln w="25400">
              <a:solidFill>
                <a:srgbClr val="000000"/>
              </a:solidFill>
            </a:ln>
          </p:spPr>
          <p:txBody>
            <a:bodyPr wrap="square" lIns="0" tIns="0" rIns="0" bIns="0" rtlCol="0"/>
            <a:lstStyle/>
            <a:p>
              <a:endParaRPr/>
            </a:p>
          </p:txBody>
        </p:sp>
        <p:sp>
          <p:nvSpPr>
            <p:cNvPr id="96" name="object 96"/>
            <p:cNvSpPr/>
            <p:nvPr/>
          </p:nvSpPr>
          <p:spPr>
            <a:xfrm>
              <a:off x="2696746" y="3154720"/>
              <a:ext cx="60325" cy="126364"/>
            </a:xfrm>
            <a:custGeom>
              <a:avLst/>
              <a:gdLst/>
              <a:ahLst/>
              <a:cxnLst/>
              <a:rect l="l" t="t" r="r" b="b"/>
              <a:pathLst>
                <a:path w="60325" h="126364">
                  <a:moveTo>
                    <a:pt x="8360" y="125945"/>
                  </a:moveTo>
                  <a:lnTo>
                    <a:pt x="0" y="97794"/>
                  </a:lnTo>
                  <a:lnTo>
                    <a:pt x="6896" y="64849"/>
                  </a:lnTo>
                  <a:lnTo>
                    <a:pt x="27466" y="30966"/>
                  </a:lnTo>
                  <a:lnTo>
                    <a:pt x="60125" y="0"/>
                  </a:lnTo>
                </a:path>
              </a:pathLst>
            </a:custGeom>
            <a:ln w="25400">
              <a:solidFill>
                <a:srgbClr val="000000"/>
              </a:solidFill>
            </a:ln>
          </p:spPr>
          <p:txBody>
            <a:bodyPr wrap="square" lIns="0" tIns="0" rIns="0" bIns="0" rtlCol="0"/>
            <a:lstStyle/>
            <a:p>
              <a:endParaRPr/>
            </a:p>
          </p:txBody>
        </p:sp>
        <p:sp>
          <p:nvSpPr>
            <p:cNvPr id="97" name="object 97"/>
            <p:cNvSpPr/>
            <p:nvPr/>
          </p:nvSpPr>
          <p:spPr>
            <a:xfrm>
              <a:off x="2659621" y="3210665"/>
              <a:ext cx="140335" cy="32384"/>
            </a:xfrm>
            <a:custGeom>
              <a:avLst/>
              <a:gdLst/>
              <a:ahLst/>
              <a:cxnLst/>
              <a:rect l="l" t="t" r="r" b="b"/>
              <a:pathLst>
                <a:path w="140335" h="32385">
                  <a:moveTo>
                    <a:pt x="140169" y="0"/>
                  </a:moveTo>
                  <a:lnTo>
                    <a:pt x="98442" y="23074"/>
                  </a:lnTo>
                  <a:lnTo>
                    <a:pt x="58840" y="32086"/>
                  </a:lnTo>
                  <a:lnTo>
                    <a:pt x="24536" y="27696"/>
                  </a:lnTo>
                  <a:lnTo>
                    <a:pt x="0" y="9626"/>
                  </a:lnTo>
                </a:path>
              </a:pathLst>
            </a:custGeom>
            <a:ln w="25400">
              <a:solidFill>
                <a:srgbClr val="000000"/>
              </a:solidFill>
            </a:ln>
          </p:spPr>
          <p:txBody>
            <a:bodyPr wrap="square" lIns="0" tIns="0" rIns="0" bIns="0" rtlCol="0"/>
            <a:lstStyle/>
            <a:p>
              <a:endParaRPr/>
            </a:p>
          </p:txBody>
        </p:sp>
        <p:sp>
          <p:nvSpPr>
            <p:cNvPr id="98" name="object 98"/>
            <p:cNvSpPr/>
            <p:nvPr/>
          </p:nvSpPr>
          <p:spPr>
            <a:xfrm>
              <a:off x="2754502" y="3052100"/>
              <a:ext cx="74930" cy="100330"/>
            </a:xfrm>
            <a:custGeom>
              <a:avLst/>
              <a:gdLst/>
              <a:ahLst/>
              <a:cxnLst/>
              <a:rect l="l" t="t" r="r" b="b"/>
              <a:pathLst>
                <a:path w="74930" h="100330">
                  <a:moveTo>
                    <a:pt x="72555" y="0"/>
                  </a:moveTo>
                  <a:lnTo>
                    <a:pt x="72910" y="381"/>
                  </a:lnTo>
                  <a:lnTo>
                    <a:pt x="73253" y="774"/>
                  </a:lnTo>
                  <a:lnTo>
                    <a:pt x="73558" y="1193"/>
                  </a:lnTo>
                  <a:lnTo>
                    <a:pt x="74450" y="18129"/>
                  </a:lnTo>
                  <a:lnTo>
                    <a:pt x="60910" y="42324"/>
                  </a:lnTo>
                  <a:lnTo>
                    <a:pt x="35305" y="70607"/>
                  </a:lnTo>
                  <a:lnTo>
                    <a:pt x="0" y="99809"/>
                  </a:lnTo>
                </a:path>
              </a:pathLst>
            </a:custGeom>
            <a:ln w="25400">
              <a:solidFill>
                <a:srgbClr val="000000"/>
              </a:solidFill>
            </a:ln>
          </p:spPr>
          <p:txBody>
            <a:bodyPr wrap="square" lIns="0" tIns="0" rIns="0" bIns="0" rtlCol="0"/>
            <a:lstStyle/>
            <a:p>
              <a:endParaRPr/>
            </a:p>
          </p:txBody>
        </p:sp>
        <p:sp>
          <p:nvSpPr>
            <p:cNvPr id="99" name="object 99"/>
            <p:cNvSpPr/>
            <p:nvPr/>
          </p:nvSpPr>
          <p:spPr>
            <a:xfrm>
              <a:off x="2711936" y="3046776"/>
              <a:ext cx="116839" cy="45720"/>
            </a:xfrm>
            <a:custGeom>
              <a:avLst/>
              <a:gdLst/>
              <a:ahLst/>
              <a:cxnLst/>
              <a:rect l="l" t="t" r="r" b="b"/>
              <a:pathLst>
                <a:path w="116839" h="45719">
                  <a:moveTo>
                    <a:pt x="0" y="45584"/>
                  </a:moveTo>
                  <a:lnTo>
                    <a:pt x="38680" y="21026"/>
                  </a:lnTo>
                  <a:lnTo>
                    <a:pt x="73488" y="5407"/>
                  </a:lnTo>
                  <a:lnTo>
                    <a:pt x="100676" y="0"/>
                  </a:lnTo>
                  <a:lnTo>
                    <a:pt x="116497" y="6074"/>
                  </a:lnTo>
                </a:path>
              </a:pathLst>
            </a:custGeom>
            <a:ln w="25400">
              <a:solidFill>
                <a:srgbClr val="000000"/>
              </a:solidFill>
            </a:ln>
          </p:spPr>
          <p:txBody>
            <a:bodyPr wrap="square" lIns="0" tIns="0" rIns="0" bIns="0" rtlCol="0"/>
            <a:lstStyle/>
            <a:p>
              <a:endParaRPr/>
            </a:p>
          </p:txBody>
        </p:sp>
        <p:sp>
          <p:nvSpPr>
            <p:cNvPr id="100" name="object 100"/>
            <p:cNvSpPr/>
            <p:nvPr/>
          </p:nvSpPr>
          <p:spPr>
            <a:xfrm>
              <a:off x="2650710" y="3092808"/>
              <a:ext cx="60325" cy="126364"/>
            </a:xfrm>
            <a:custGeom>
              <a:avLst/>
              <a:gdLst/>
              <a:ahLst/>
              <a:cxnLst/>
              <a:rect l="l" t="t" r="r" b="b"/>
              <a:pathLst>
                <a:path w="60325" h="126364">
                  <a:moveTo>
                    <a:pt x="8360" y="125945"/>
                  </a:moveTo>
                  <a:lnTo>
                    <a:pt x="0" y="97794"/>
                  </a:lnTo>
                  <a:lnTo>
                    <a:pt x="6896" y="64849"/>
                  </a:lnTo>
                  <a:lnTo>
                    <a:pt x="27466" y="30966"/>
                  </a:lnTo>
                  <a:lnTo>
                    <a:pt x="60125" y="0"/>
                  </a:lnTo>
                </a:path>
              </a:pathLst>
            </a:custGeom>
            <a:ln w="25400">
              <a:solidFill>
                <a:srgbClr val="000000"/>
              </a:solidFill>
            </a:ln>
          </p:spPr>
          <p:txBody>
            <a:bodyPr wrap="square" lIns="0" tIns="0" rIns="0" bIns="0" rtlCol="0"/>
            <a:lstStyle/>
            <a:p>
              <a:endParaRPr/>
            </a:p>
          </p:txBody>
        </p:sp>
        <p:sp>
          <p:nvSpPr>
            <p:cNvPr id="101" name="object 101"/>
            <p:cNvSpPr/>
            <p:nvPr/>
          </p:nvSpPr>
          <p:spPr>
            <a:xfrm>
              <a:off x="2613585" y="3148754"/>
              <a:ext cx="140335" cy="32384"/>
            </a:xfrm>
            <a:custGeom>
              <a:avLst/>
              <a:gdLst/>
              <a:ahLst/>
              <a:cxnLst/>
              <a:rect l="l" t="t" r="r" b="b"/>
              <a:pathLst>
                <a:path w="140335" h="32385">
                  <a:moveTo>
                    <a:pt x="140169" y="0"/>
                  </a:moveTo>
                  <a:lnTo>
                    <a:pt x="98442" y="23074"/>
                  </a:lnTo>
                  <a:lnTo>
                    <a:pt x="58840" y="32086"/>
                  </a:lnTo>
                  <a:lnTo>
                    <a:pt x="24536" y="27696"/>
                  </a:lnTo>
                  <a:lnTo>
                    <a:pt x="0" y="9626"/>
                  </a:lnTo>
                </a:path>
              </a:pathLst>
            </a:custGeom>
            <a:ln w="25400">
              <a:solidFill>
                <a:srgbClr val="000000"/>
              </a:solidFill>
            </a:ln>
          </p:spPr>
          <p:txBody>
            <a:bodyPr wrap="square" lIns="0" tIns="0" rIns="0" bIns="0" rtlCol="0"/>
            <a:lstStyle/>
            <a:p>
              <a:endParaRPr/>
            </a:p>
          </p:txBody>
        </p:sp>
        <p:sp>
          <p:nvSpPr>
            <p:cNvPr id="102" name="object 102"/>
            <p:cNvSpPr/>
            <p:nvPr/>
          </p:nvSpPr>
          <p:spPr>
            <a:xfrm>
              <a:off x="2998470" y="3487674"/>
              <a:ext cx="15240" cy="38100"/>
            </a:xfrm>
            <a:custGeom>
              <a:avLst/>
              <a:gdLst/>
              <a:ahLst/>
              <a:cxnLst/>
              <a:rect l="l" t="t" r="r" b="b"/>
              <a:pathLst>
                <a:path w="15239" h="38100">
                  <a:moveTo>
                    <a:pt x="0" y="0"/>
                  </a:moveTo>
                  <a:lnTo>
                    <a:pt x="15240" y="38100"/>
                  </a:lnTo>
                </a:path>
              </a:pathLst>
            </a:custGeom>
            <a:ln w="25908">
              <a:solidFill>
                <a:srgbClr val="000000"/>
              </a:solidFill>
            </a:ln>
          </p:spPr>
          <p:txBody>
            <a:bodyPr wrap="square" lIns="0" tIns="0" rIns="0" bIns="0" rtlCol="0"/>
            <a:lstStyle/>
            <a:p>
              <a:endParaRPr/>
            </a:p>
          </p:txBody>
        </p:sp>
        <p:sp>
          <p:nvSpPr>
            <p:cNvPr id="103" name="object 103"/>
            <p:cNvSpPr/>
            <p:nvPr/>
          </p:nvSpPr>
          <p:spPr>
            <a:xfrm>
              <a:off x="2506218" y="2829306"/>
              <a:ext cx="35560" cy="50800"/>
            </a:xfrm>
            <a:custGeom>
              <a:avLst/>
              <a:gdLst/>
              <a:ahLst/>
              <a:cxnLst/>
              <a:rect l="l" t="t" r="r" b="b"/>
              <a:pathLst>
                <a:path w="35560" h="50800">
                  <a:moveTo>
                    <a:pt x="0" y="0"/>
                  </a:moveTo>
                  <a:lnTo>
                    <a:pt x="35052" y="50292"/>
                  </a:lnTo>
                </a:path>
              </a:pathLst>
            </a:custGeom>
            <a:ln w="25908">
              <a:solidFill>
                <a:srgbClr val="000000"/>
              </a:solidFill>
            </a:ln>
          </p:spPr>
          <p:txBody>
            <a:bodyPr wrap="square" lIns="0" tIns="0" rIns="0" bIns="0" rtlCol="0"/>
            <a:lstStyle/>
            <a:p>
              <a:endParaRPr/>
            </a:p>
          </p:txBody>
        </p:sp>
        <p:sp>
          <p:nvSpPr>
            <p:cNvPr id="104" name="object 104"/>
            <p:cNvSpPr/>
            <p:nvPr/>
          </p:nvSpPr>
          <p:spPr>
            <a:xfrm>
              <a:off x="2041398" y="3487674"/>
              <a:ext cx="21590" cy="21590"/>
            </a:xfrm>
            <a:custGeom>
              <a:avLst/>
              <a:gdLst/>
              <a:ahLst/>
              <a:cxnLst/>
              <a:rect l="l" t="t" r="r" b="b"/>
              <a:pathLst>
                <a:path w="21589" h="21589">
                  <a:moveTo>
                    <a:pt x="21336" y="0"/>
                  </a:moveTo>
                  <a:lnTo>
                    <a:pt x="0" y="21336"/>
                  </a:lnTo>
                </a:path>
              </a:pathLst>
            </a:custGeom>
            <a:ln w="25908">
              <a:solidFill>
                <a:srgbClr val="000000"/>
              </a:solidFill>
            </a:ln>
          </p:spPr>
          <p:txBody>
            <a:bodyPr wrap="square" lIns="0" tIns="0" rIns="0" bIns="0" rtlCol="0"/>
            <a:lstStyle/>
            <a:p>
              <a:endParaRPr/>
            </a:p>
          </p:txBody>
        </p:sp>
        <p:sp>
          <p:nvSpPr>
            <p:cNvPr id="105" name="object 105"/>
            <p:cNvSpPr/>
            <p:nvPr/>
          </p:nvSpPr>
          <p:spPr>
            <a:xfrm>
              <a:off x="2315718" y="3400806"/>
              <a:ext cx="35560" cy="117475"/>
            </a:xfrm>
            <a:custGeom>
              <a:avLst/>
              <a:gdLst/>
              <a:ahLst/>
              <a:cxnLst/>
              <a:rect l="l" t="t" r="r" b="b"/>
              <a:pathLst>
                <a:path w="35560" h="117475">
                  <a:moveTo>
                    <a:pt x="0" y="117348"/>
                  </a:moveTo>
                  <a:lnTo>
                    <a:pt x="2712" y="72889"/>
                  </a:lnTo>
                  <a:lnTo>
                    <a:pt x="10145" y="36152"/>
                  </a:lnTo>
                  <a:lnTo>
                    <a:pt x="21243" y="10675"/>
                  </a:lnTo>
                  <a:lnTo>
                    <a:pt x="34950" y="0"/>
                  </a:lnTo>
                </a:path>
              </a:pathLst>
            </a:custGeom>
            <a:ln w="25908">
              <a:solidFill>
                <a:srgbClr val="000000"/>
              </a:solidFill>
            </a:ln>
          </p:spPr>
          <p:txBody>
            <a:bodyPr wrap="square" lIns="0" tIns="0" rIns="0" bIns="0" rtlCol="0"/>
            <a:lstStyle/>
            <a:p>
              <a:endParaRPr/>
            </a:p>
          </p:txBody>
        </p:sp>
        <p:sp>
          <p:nvSpPr>
            <p:cNvPr id="106" name="object 106"/>
            <p:cNvSpPr/>
            <p:nvPr/>
          </p:nvSpPr>
          <p:spPr>
            <a:xfrm>
              <a:off x="2355342" y="3400806"/>
              <a:ext cx="36830" cy="117475"/>
            </a:xfrm>
            <a:custGeom>
              <a:avLst/>
              <a:gdLst/>
              <a:ahLst/>
              <a:cxnLst/>
              <a:rect l="l" t="t" r="r" b="b"/>
              <a:pathLst>
                <a:path w="36830" h="117475">
                  <a:moveTo>
                    <a:pt x="0" y="114"/>
                  </a:moveTo>
                  <a:lnTo>
                    <a:pt x="520" y="38"/>
                  </a:lnTo>
                  <a:lnTo>
                    <a:pt x="1041" y="0"/>
                  </a:lnTo>
                  <a:lnTo>
                    <a:pt x="1549" y="0"/>
                  </a:lnTo>
                  <a:lnTo>
                    <a:pt x="15182" y="9221"/>
                  </a:lnTo>
                  <a:lnTo>
                    <a:pt x="26315" y="34370"/>
                  </a:lnTo>
                  <a:lnTo>
                    <a:pt x="33823" y="71671"/>
                  </a:lnTo>
                  <a:lnTo>
                    <a:pt x="36576" y="117348"/>
                  </a:lnTo>
                </a:path>
              </a:pathLst>
            </a:custGeom>
            <a:ln w="25908">
              <a:solidFill>
                <a:srgbClr val="000000"/>
              </a:solidFill>
            </a:ln>
          </p:spPr>
          <p:txBody>
            <a:bodyPr wrap="square" lIns="0" tIns="0" rIns="0" bIns="0" rtlCol="0"/>
            <a:lstStyle/>
            <a:p>
              <a:endParaRPr/>
            </a:p>
          </p:txBody>
        </p:sp>
        <p:sp>
          <p:nvSpPr>
            <p:cNvPr id="107" name="object 107"/>
            <p:cNvSpPr/>
            <p:nvPr/>
          </p:nvSpPr>
          <p:spPr>
            <a:xfrm>
              <a:off x="2245610" y="3555563"/>
              <a:ext cx="67310" cy="75565"/>
            </a:xfrm>
            <a:custGeom>
              <a:avLst/>
              <a:gdLst/>
              <a:ahLst/>
              <a:cxnLst/>
              <a:rect l="l" t="t" r="r" b="b"/>
              <a:pathLst>
                <a:path w="67310" h="75564">
                  <a:moveTo>
                    <a:pt x="66992" y="75361"/>
                  </a:moveTo>
                  <a:lnTo>
                    <a:pt x="45441" y="69415"/>
                  </a:lnTo>
                  <a:lnTo>
                    <a:pt x="26314" y="53997"/>
                  </a:lnTo>
                  <a:lnTo>
                    <a:pt x="10778" y="30420"/>
                  </a:lnTo>
                  <a:lnTo>
                    <a:pt x="0" y="0"/>
                  </a:lnTo>
                </a:path>
              </a:pathLst>
            </a:custGeom>
            <a:ln w="25908">
              <a:solidFill>
                <a:srgbClr val="000000"/>
              </a:solidFill>
            </a:ln>
          </p:spPr>
          <p:txBody>
            <a:bodyPr wrap="square" lIns="0" tIns="0" rIns="0" bIns="0" rtlCol="0"/>
            <a:lstStyle/>
            <a:p>
              <a:endParaRPr/>
            </a:p>
          </p:txBody>
        </p:sp>
        <p:sp>
          <p:nvSpPr>
            <p:cNvPr id="108" name="object 108"/>
            <p:cNvSpPr/>
            <p:nvPr/>
          </p:nvSpPr>
          <p:spPr>
            <a:xfrm>
              <a:off x="2314194" y="3513582"/>
              <a:ext cx="74930" cy="117475"/>
            </a:xfrm>
            <a:custGeom>
              <a:avLst/>
              <a:gdLst/>
              <a:ahLst/>
              <a:cxnLst/>
              <a:rect l="l" t="t" r="r" b="b"/>
              <a:pathLst>
                <a:path w="74930" h="117475">
                  <a:moveTo>
                    <a:pt x="74675" y="0"/>
                  </a:moveTo>
                  <a:lnTo>
                    <a:pt x="68806" y="45676"/>
                  </a:lnTo>
                  <a:lnTo>
                    <a:pt x="52801" y="82977"/>
                  </a:lnTo>
                  <a:lnTo>
                    <a:pt x="29064" y="108126"/>
                  </a:lnTo>
                  <a:lnTo>
                    <a:pt x="0" y="117348"/>
                  </a:lnTo>
                </a:path>
              </a:pathLst>
            </a:custGeom>
            <a:ln w="25908">
              <a:solidFill>
                <a:srgbClr val="000000"/>
              </a:solidFill>
            </a:ln>
          </p:spPr>
          <p:txBody>
            <a:bodyPr wrap="square" lIns="0" tIns="0" rIns="0" bIns="0" rtlCol="0"/>
            <a:lstStyle/>
            <a:p>
              <a:endParaRPr/>
            </a:p>
          </p:txBody>
        </p:sp>
        <p:sp>
          <p:nvSpPr>
            <p:cNvPr id="109" name="object 109"/>
            <p:cNvSpPr/>
            <p:nvPr/>
          </p:nvSpPr>
          <p:spPr>
            <a:xfrm>
              <a:off x="2317242" y="3513582"/>
              <a:ext cx="74930" cy="117475"/>
            </a:xfrm>
            <a:custGeom>
              <a:avLst/>
              <a:gdLst/>
              <a:ahLst/>
              <a:cxnLst/>
              <a:rect l="l" t="t" r="r" b="b"/>
              <a:pathLst>
                <a:path w="74930" h="117475">
                  <a:moveTo>
                    <a:pt x="74675" y="117347"/>
                  </a:moveTo>
                  <a:lnTo>
                    <a:pt x="45605" y="108126"/>
                  </a:lnTo>
                  <a:lnTo>
                    <a:pt x="21869" y="82977"/>
                  </a:lnTo>
                  <a:lnTo>
                    <a:pt x="5867" y="45676"/>
                  </a:lnTo>
                  <a:lnTo>
                    <a:pt x="0" y="0"/>
                  </a:lnTo>
                </a:path>
              </a:pathLst>
            </a:custGeom>
            <a:ln w="25908">
              <a:solidFill>
                <a:srgbClr val="000000"/>
              </a:solidFill>
            </a:ln>
          </p:spPr>
          <p:txBody>
            <a:bodyPr wrap="square" lIns="0" tIns="0" rIns="0" bIns="0" rtlCol="0"/>
            <a:lstStyle/>
            <a:p>
              <a:endParaRPr/>
            </a:p>
          </p:txBody>
        </p:sp>
        <p:sp>
          <p:nvSpPr>
            <p:cNvPr id="110" name="object 110"/>
            <p:cNvSpPr/>
            <p:nvPr/>
          </p:nvSpPr>
          <p:spPr>
            <a:xfrm>
              <a:off x="2393440" y="3402328"/>
              <a:ext cx="33655" cy="116205"/>
            </a:xfrm>
            <a:custGeom>
              <a:avLst/>
              <a:gdLst/>
              <a:ahLst/>
              <a:cxnLst/>
              <a:rect l="l" t="t" r="r" b="b"/>
              <a:pathLst>
                <a:path w="33655" h="116204">
                  <a:moveTo>
                    <a:pt x="0" y="115798"/>
                  </a:moveTo>
                  <a:lnTo>
                    <a:pt x="2727" y="71826"/>
                  </a:lnTo>
                  <a:lnTo>
                    <a:pt x="9883" y="35582"/>
                  </a:lnTo>
                  <a:lnTo>
                    <a:pt x="20473" y="10496"/>
                  </a:lnTo>
                  <a:lnTo>
                    <a:pt x="33502" y="0"/>
                  </a:lnTo>
                </a:path>
              </a:pathLst>
            </a:custGeom>
            <a:ln w="25908">
              <a:solidFill>
                <a:srgbClr val="000000"/>
              </a:solidFill>
            </a:ln>
          </p:spPr>
          <p:txBody>
            <a:bodyPr wrap="square" lIns="0" tIns="0" rIns="0" bIns="0" rtlCol="0"/>
            <a:lstStyle/>
            <a:p>
              <a:endParaRPr/>
            </a:p>
          </p:txBody>
        </p:sp>
        <p:sp>
          <p:nvSpPr>
            <p:cNvPr id="111" name="object 111"/>
            <p:cNvSpPr/>
            <p:nvPr/>
          </p:nvSpPr>
          <p:spPr>
            <a:xfrm>
              <a:off x="2434590" y="3402330"/>
              <a:ext cx="36830" cy="117475"/>
            </a:xfrm>
            <a:custGeom>
              <a:avLst/>
              <a:gdLst/>
              <a:ahLst/>
              <a:cxnLst/>
              <a:rect l="l" t="t" r="r" b="b"/>
              <a:pathLst>
                <a:path w="36830" h="117475">
                  <a:moveTo>
                    <a:pt x="0" y="114"/>
                  </a:moveTo>
                  <a:lnTo>
                    <a:pt x="520" y="38"/>
                  </a:lnTo>
                  <a:lnTo>
                    <a:pt x="1041" y="0"/>
                  </a:lnTo>
                  <a:lnTo>
                    <a:pt x="1549" y="0"/>
                  </a:lnTo>
                  <a:lnTo>
                    <a:pt x="15182" y="9221"/>
                  </a:lnTo>
                  <a:lnTo>
                    <a:pt x="26315" y="34370"/>
                  </a:lnTo>
                  <a:lnTo>
                    <a:pt x="33823" y="71671"/>
                  </a:lnTo>
                  <a:lnTo>
                    <a:pt x="36576" y="117348"/>
                  </a:lnTo>
                </a:path>
              </a:pathLst>
            </a:custGeom>
            <a:ln w="25908">
              <a:solidFill>
                <a:srgbClr val="000000"/>
              </a:solidFill>
            </a:ln>
          </p:spPr>
          <p:txBody>
            <a:bodyPr wrap="square" lIns="0" tIns="0" rIns="0" bIns="0" rtlCol="0"/>
            <a:lstStyle/>
            <a:p>
              <a:endParaRPr/>
            </a:p>
          </p:txBody>
        </p:sp>
        <p:sp>
          <p:nvSpPr>
            <p:cNvPr id="112" name="object 112"/>
            <p:cNvSpPr/>
            <p:nvPr/>
          </p:nvSpPr>
          <p:spPr>
            <a:xfrm>
              <a:off x="2391924" y="3513577"/>
              <a:ext cx="74930" cy="120650"/>
            </a:xfrm>
            <a:custGeom>
              <a:avLst/>
              <a:gdLst/>
              <a:ahLst/>
              <a:cxnLst/>
              <a:rect l="l" t="t" r="r" b="b"/>
              <a:pathLst>
                <a:path w="74930" h="120650">
                  <a:moveTo>
                    <a:pt x="74663" y="0"/>
                  </a:moveTo>
                  <a:lnTo>
                    <a:pt x="74663" y="533"/>
                  </a:lnTo>
                  <a:lnTo>
                    <a:pt x="74675" y="1066"/>
                  </a:lnTo>
                  <a:lnTo>
                    <a:pt x="74675" y="1600"/>
                  </a:lnTo>
                  <a:lnTo>
                    <a:pt x="68806" y="47840"/>
                  </a:lnTo>
                  <a:lnTo>
                    <a:pt x="52801" y="85601"/>
                  </a:lnTo>
                  <a:lnTo>
                    <a:pt x="29064" y="111060"/>
                  </a:lnTo>
                  <a:lnTo>
                    <a:pt x="0" y="120396"/>
                  </a:lnTo>
                </a:path>
              </a:pathLst>
            </a:custGeom>
            <a:ln w="25908">
              <a:solidFill>
                <a:srgbClr val="000000"/>
              </a:solidFill>
            </a:ln>
          </p:spPr>
          <p:txBody>
            <a:bodyPr wrap="square" lIns="0" tIns="0" rIns="0" bIns="0" rtlCol="0"/>
            <a:lstStyle/>
            <a:p>
              <a:endParaRPr/>
            </a:p>
          </p:txBody>
        </p:sp>
        <p:sp>
          <p:nvSpPr>
            <p:cNvPr id="113" name="object 113"/>
            <p:cNvSpPr/>
            <p:nvPr/>
          </p:nvSpPr>
          <p:spPr>
            <a:xfrm>
              <a:off x="2394966" y="3512058"/>
              <a:ext cx="74930" cy="120650"/>
            </a:xfrm>
            <a:custGeom>
              <a:avLst/>
              <a:gdLst/>
              <a:ahLst/>
              <a:cxnLst/>
              <a:rect l="l" t="t" r="r" b="b"/>
              <a:pathLst>
                <a:path w="74930" h="120650">
                  <a:moveTo>
                    <a:pt x="74675" y="120395"/>
                  </a:moveTo>
                  <a:lnTo>
                    <a:pt x="45605" y="111060"/>
                  </a:lnTo>
                  <a:lnTo>
                    <a:pt x="21869" y="85601"/>
                  </a:lnTo>
                  <a:lnTo>
                    <a:pt x="5867" y="47840"/>
                  </a:lnTo>
                  <a:lnTo>
                    <a:pt x="0" y="1600"/>
                  </a:lnTo>
                  <a:lnTo>
                    <a:pt x="0" y="1066"/>
                  </a:lnTo>
                  <a:lnTo>
                    <a:pt x="0" y="533"/>
                  </a:lnTo>
                  <a:lnTo>
                    <a:pt x="0" y="0"/>
                  </a:lnTo>
                </a:path>
              </a:pathLst>
            </a:custGeom>
            <a:ln w="25908">
              <a:solidFill>
                <a:srgbClr val="000000"/>
              </a:solidFill>
            </a:ln>
          </p:spPr>
          <p:txBody>
            <a:bodyPr wrap="square" lIns="0" tIns="0" rIns="0" bIns="0" rtlCol="0"/>
            <a:lstStyle/>
            <a:p>
              <a:endParaRPr/>
            </a:p>
          </p:txBody>
        </p:sp>
        <p:sp>
          <p:nvSpPr>
            <p:cNvPr id="114" name="object 114"/>
            <p:cNvSpPr/>
            <p:nvPr/>
          </p:nvSpPr>
          <p:spPr>
            <a:xfrm>
              <a:off x="2132832" y="3518154"/>
              <a:ext cx="117475" cy="38100"/>
            </a:xfrm>
            <a:custGeom>
              <a:avLst/>
              <a:gdLst/>
              <a:ahLst/>
              <a:cxnLst/>
              <a:rect l="l" t="t" r="r" b="b"/>
              <a:pathLst>
                <a:path w="117475" h="38100">
                  <a:moveTo>
                    <a:pt x="0" y="0"/>
                  </a:moveTo>
                  <a:lnTo>
                    <a:pt x="44554" y="2953"/>
                  </a:lnTo>
                  <a:lnTo>
                    <a:pt x="81338" y="11042"/>
                  </a:lnTo>
                  <a:lnTo>
                    <a:pt x="106790" y="23113"/>
                  </a:lnTo>
                  <a:lnTo>
                    <a:pt x="117348" y="38011"/>
                  </a:lnTo>
                </a:path>
              </a:pathLst>
            </a:custGeom>
            <a:ln w="25907">
              <a:solidFill>
                <a:srgbClr val="000000"/>
              </a:solidFill>
            </a:ln>
          </p:spPr>
          <p:txBody>
            <a:bodyPr wrap="square" lIns="0" tIns="0" rIns="0" bIns="0" rtlCol="0"/>
            <a:lstStyle/>
            <a:p>
              <a:endParaRPr/>
            </a:p>
          </p:txBody>
        </p:sp>
        <p:sp>
          <p:nvSpPr>
            <p:cNvPr id="115" name="object 115"/>
            <p:cNvSpPr/>
            <p:nvPr/>
          </p:nvSpPr>
          <p:spPr>
            <a:xfrm>
              <a:off x="2631186" y="3400806"/>
              <a:ext cx="35560" cy="117475"/>
            </a:xfrm>
            <a:custGeom>
              <a:avLst/>
              <a:gdLst/>
              <a:ahLst/>
              <a:cxnLst/>
              <a:rect l="l" t="t" r="r" b="b"/>
              <a:pathLst>
                <a:path w="35560" h="117475">
                  <a:moveTo>
                    <a:pt x="0" y="117348"/>
                  </a:moveTo>
                  <a:lnTo>
                    <a:pt x="2714" y="72864"/>
                  </a:lnTo>
                  <a:lnTo>
                    <a:pt x="10155" y="36114"/>
                  </a:lnTo>
                  <a:lnTo>
                    <a:pt x="21265" y="10643"/>
                  </a:lnTo>
                  <a:lnTo>
                    <a:pt x="34988" y="0"/>
                  </a:lnTo>
                </a:path>
              </a:pathLst>
            </a:custGeom>
            <a:ln w="25908">
              <a:solidFill>
                <a:srgbClr val="000000"/>
              </a:solidFill>
            </a:ln>
          </p:spPr>
          <p:txBody>
            <a:bodyPr wrap="square" lIns="0" tIns="0" rIns="0" bIns="0" rtlCol="0"/>
            <a:lstStyle/>
            <a:p>
              <a:endParaRPr/>
            </a:p>
          </p:txBody>
        </p:sp>
        <p:sp>
          <p:nvSpPr>
            <p:cNvPr id="116" name="object 116"/>
            <p:cNvSpPr/>
            <p:nvPr/>
          </p:nvSpPr>
          <p:spPr>
            <a:xfrm>
              <a:off x="2669284" y="3399282"/>
              <a:ext cx="36830" cy="117475"/>
            </a:xfrm>
            <a:custGeom>
              <a:avLst/>
              <a:gdLst/>
              <a:ahLst/>
              <a:cxnLst/>
              <a:rect l="l" t="t" r="r" b="b"/>
              <a:pathLst>
                <a:path w="36830" h="117475">
                  <a:moveTo>
                    <a:pt x="0" y="0"/>
                  </a:moveTo>
                  <a:lnTo>
                    <a:pt x="14121" y="9179"/>
                  </a:lnTo>
                  <a:lnTo>
                    <a:pt x="25693" y="34251"/>
                  </a:lnTo>
                  <a:lnTo>
                    <a:pt x="33563" y="71516"/>
                  </a:lnTo>
                  <a:lnTo>
                    <a:pt x="36576" y="117271"/>
                  </a:lnTo>
                </a:path>
              </a:pathLst>
            </a:custGeom>
            <a:ln w="25908">
              <a:solidFill>
                <a:srgbClr val="000000"/>
              </a:solidFill>
            </a:ln>
          </p:spPr>
          <p:txBody>
            <a:bodyPr wrap="square" lIns="0" tIns="0" rIns="0" bIns="0" rtlCol="0"/>
            <a:lstStyle/>
            <a:p>
              <a:endParaRPr/>
            </a:p>
          </p:txBody>
        </p:sp>
        <p:sp>
          <p:nvSpPr>
            <p:cNvPr id="117" name="object 117"/>
            <p:cNvSpPr/>
            <p:nvPr/>
          </p:nvSpPr>
          <p:spPr>
            <a:xfrm>
              <a:off x="2632710" y="3512058"/>
              <a:ext cx="74930" cy="117475"/>
            </a:xfrm>
            <a:custGeom>
              <a:avLst/>
              <a:gdLst/>
              <a:ahLst/>
              <a:cxnLst/>
              <a:rect l="l" t="t" r="r" b="b"/>
              <a:pathLst>
                <a:path w="74930" h="117475">
                  <a:moveTo>
                    <a:pt x="74675" y="0"/>
                  </a:moveTo>
                  <a:lnTo>
                    <a:pt x="68931" y="45676"/>
                  </a:lnTo>
                  <a:lnTo>
                    <a:pt x="53265" y="82977"/>
                  </a:lnTo>
                  <a:lnTo>
                    <a:pt x="30029" y="108126"/>
                  </a:lnTo>
                  <a:lnTo>
                    <a:pt x="1574" y="117348"/>
                  </a:lnTo>
                  <a:lnTo>
                    <a:pt x="1041" y="117348"/>
                  </a:lnTo>
                  <a:lnTo>
                    <a:pt x="520" y="117335"/>
                  </a:lnTo>
                  <a:lnTo>
                    <a:pt x="0" y="117322"/>
                  </a:lnTo>
                </a:path>
              </a:pathLst>
            </a:custGeom>
            <a:ln w="25908">
              <a:solidFill>
                <a:srgbClr val="000000"/>
              </a:solidFill>
            </a:ln>
          </p:spPr>
          <p:txBody>
            <a:bodyPr wrap="square" lIns="0" tIns="0" rIns="0" bIns="0" rtlCol="0"/>
            <a:lstStyle/>
            <a:p>
              <a:endParaRPr/>
            </a:p>
          </p:txBody>
        </p:sp>
        <p:sp>
          <p:nvSpPr>
            <p:cNvPr id="118" name="object 118"/>
            <p:cNvSpPr/>
            <p:nvPr/>
          </p:nvSpPr>
          <p:spPr>
            <a:xfrm>
              <a:off x="2710434" y="3399285"/>
              <a:ext cx="32384" cy="76835"/>
            </a:xfrm>
            <a:custGeom>
              <a:avLst/>
              <a:gdLst/>
              <a:ahLst/>
              <a:cxnLst/>
              <a:rect l="l" t="t" r="r" b="b"/>
              <a:pathLst>
                <a:path w="32385" h="76835">
                  <a:moveTo>
                    <a:pt x="0" y="76276"/>
                  </a:moveTo>
                  <a:lnTo>
                    <a:pt x="5088" y="46023"/>
                  </a:lnTo>
                  <a:lnTo>
                    <a:pt x="12469" y="22364"/>
                  </a:lnTo>
                  <a:lnTo>
                    <a:pt x="21600" y="6592"/>
                  </a:lnTo>
                  <a:lnTo>
                    <a:pt x="31940" y="0"/>
                  </a:lnTo>
                </a:path>
              </a:pathLst>
            </a:custGeom>
            <a:ln w="25907">
              <a:solidFill>
                <a:srgbClr val="000000"/>
              </a:solidFill>
            </a:ln>
          </p:spPr>
          <p:txBody>
            <a:bodyPr wrap="square" lIns="0" tIns="0" rIns="0" bIns="0" rtlCol="0"/>
            <a:lstStyle/>
            <a:p>
              <a:endParaRPr/>
            </a:p>
          </p:txBody>
        </p:sp>
        <p:sp>
          <p:nvSpPr>
            <p:cNvPr id="119" name="object 119"/>
            <p:cNvSpPr/>
            <p:nvPr/>
          </p:nvSpPr>
          <p:spPr>
            <a:xfrm>
              <a:off x="2748532" y="3400806"/>
              <a:ext cx="36830" cy="117475"/>
            </a:xfrm>
            <a:custGeom>
              <a:avLst/>
              <a:gdLst/>
              <a:ahLst/>
              <a:cxnLst/>
              <a:rect l="l" t="t" r="r" b="b"/>
              <a:pathLst>
                <a:path w="36830" h="117475">
                  <a:moveTo>
                    <a:pt x="0" y="0"/>
                  </a:moveTo>
                  <a:lnTo>
                    <a:pt x="14239" y="9221"/>
                  </a:lnTo>
                  <a:lnTo>
                    <a:pt x="25865" y="34370"/>
                  </a:lnTo>
                  <a:lnTo>
                    <a:pt x="33702" y="71671"/>
                  </a:lnTo>
                  <a:lnTo>
                    <a:pt x="36576" y="117348"/>
                  </a:lnTo>
                </a:path>
              </a:pathLst>
            </a:custGeom>
            <a:ln w="25908">
              <a:solidFill>
                <a:srgbClr val="000000"/>
              </a:solidFill>
            </a:ln>
          </p:spPr>
          <p:txBody>
            <a:bodyPr wrap="square" lIns="0" tIns="0" rIns="0" bIns="0" rtlCol="0"/>
            <a:lstStyle/>
            <a:p>
              <a:endParaRPr/>
            </a:p>
          </p:txBody>
        </p:sp>
        <p:sp>
          <p:nvSpPr>
            <p:cNvPr id="120" name="object 120"/>
            <p:cNvSpPr/>
            <p:nvPr/>
          </p:nvSpPr>
          <p:spPr>
            <a:xfrm>
              <a:off x="2634239" y="3512058"/>
              <a:ext cx="73660" cy="117475"/>
            </a:xfrm>
            <a:custGeom>
              <a:avLst/>
              <a:gdLst/>
              <a:ahLst/>
              <a:cxnLst/>
              <a:rect l="l" t="t" r="r" b="b"/>
              <a:pathLst>
                <a:path w="73660" h="117475">
                  <a:moveTo>
                    <a:pt x="73063" y="117347"/>
                  </a:moveTo>
                  <a:lnTo>
                    <a:pt x="44518" y="107411"/>
                  </a:lnTo>
                  <a:lnTo>
                    <a:pt x="21305" y="82100"/>
                  </a:lnTo>
                  <a:lnTo>
                    <a:pt x="5706" y="45076"/>
                  </a:lnTo>
                  <a:lnTo>
                    <a:pt x="0" y="0"/>
                  </a:lnTo>
                </a:path>
              </a:pathLst>
            </a:custGeom>
            <a:ln w="25908">
              <a:solidFill>
                <a:srgbClr val="000000"/>
              </a:solidFill>
            </a:ln>
          </p:spPr>
          <p:txBody>
            <a:bodyPr wrap="square" lIns="0" tIns="0" rIns="0" bIns="0" rtlCol="0"/>
            <a:lstStyle/>
            <a:p>
              <a:endParaRPr/>
            </a:p>
          </p:txBody>
        </p:sp>
        <p:sp>
          <p:nvSpPr>
            <p:cNvPr id="121" name="object 121"/>
            <p:cNvSpPr/>
            <p:nvPr/>
          </p:nvSpPr>
          <p:spPr>
            <a:xfrm>
              <a:off x="2705864" y="3513582"/>
              <a:ext cx="76200" cy="119380"/>
            </a:xfrm>
            <a:custGeom>
              <a:avLst/>
              <a:gdLst/>
              <a:ahLst/>
              <a:cxnLst/>
              <a:rect l="l" t="t" r="r" b="b"/>
              <a:pathLst>
                <a:path w="76200" h="119379">
                  <a:moveTo>
                    <a:pt x="76187" y="0"/>
                  </a:moveTo>
                  <a:lnTo>
                    <a:pt x="76199" y="533"/>
                  </a:lnTo>
                  <a:lnTo>
                    <a:pt x="76199" y="1066"/>
                  </a:lnTo>
                  <a:lnTo>
                    <a:pt x="76199" y="1612"/>
                  </a:lnTo>
                  <a:lnTo>
                    <a:pt x="70337" y="47254"/>
                  </a:lnTo>
                  <a:lnTo>
                    <a:pt x="54351" y="84526"/>
                  </a:lnTo>
                  <a:lnTo>
                    <a:pt x="30642" y="109656"/>
                  </a:lnTo>
                  <a:lnTo>
                    <a:pt x="1612" y="118872"/>
                  </a:lnTo>
                  <a:lnTo>
                    <a:pt x="1066" y="118872"/>
                  </a:lnTo>
                  <a:lnTo>
                    <a:pt x="533" y="118859"/>
                  </a:lnTo>
                  <a:lnTo>
                    <a:pt x="0" y="118833"/>
                  </a:lnTo>
                </a:path>
              </a:pathLst>
            </a:custGeom>
            <a:ln w="25908">
              <a:solidFill>
                <a:srgbClr val="000000"/>
              </a:solidFill>
            </a:ln>
          </p:spPr>
          <p:txBody>
            <a:bodyPr wrap="square" lIns="0" tIns="0" rIns="0" bIns="0" rtlCol="0"/>
            <a:lstStyle/>
            <a:p>
              <a:endParaRPr/>
            </a:p>
          </p:txBody>
        </p:sp>
        <p:sp>
          <p:nvSpPr>
            <p:cNvPr id="122" name="object 122"/>
            <p:cNvSpPr/>
            <p:nvPr/>
          </p:nvSpPr>
          <p:spPr>
            <a:xfrm>
              <a:off x="2708906" y="3481575"/>
              <a:ext cx="117475" cy="44450"/>
            </a:xfrm>
            <a:custGeom>
              <a:avLst/>
              <a:gdLst/>
              <a:ahLst/>
              <a:cxnLst/>
              <a:rect l="l" t="t" r="r" b="b"/>
              <a:pathLst>
                <a:path w="117475" h="44450">
                  <a:moveTo>
                    <a:pt x="117246" y="44196"/>
                  </a:moveTo>
                  <a:lnTo>
                    <a:pt x="71500" y="41198"/>
                  </a:lnTo>
                  <a:lnTo>
                    <a:pt x="34243" y="33374"/>
                  </a:lnTo>
                  <a:lnTo>
                    <a:pt x="9177" y="21869"/>
                  </a:lnTo>
                  <a:lnTo>
                    <a:pt x="0" y="7835"/>
                  </a:lnTo>
                  <a:lnTo>
                    <a:pt x="0" y="5207"/>
                  </a:lnTo>
                  <a:lnTo>
                    <a:pt x="939" y="2578"/>
                  </a:lnTo>
                  <a:lnTo>
                    <a:pt x="2793" y="0"/>
                  </a:lnTo>
                </a:path>
              </a:pathLst>
            </a:custGeom>
            <a:ln w="25908">
              <a:solidFill>
                <a:srgbClr val="000000"/>
              </a:solidFill>
            </a:ln>
          </p:spPr>
          <p:txBody>
            <a:bodyPr wrap="square" lIns="0" tIns="0" rIns="0" bIns="0" rtlCol="0"/>
            <a:lstStyle/>
            <a:p>
              <a:endParaRPr/>
            </a:p>
          </p:txBody>
        </p:sp>
        <p:sp>
          <p:nvSpPr>
            <p:cNvPr id="123" name="object 123"/>
            <p:cNvSpPr/>
            <p:nvPr/>
          </p:nvSpPr>
          <p:spPr>
            <a:xfrm>
              <a:off x="2829306" y="3519678"/>
              <a:ext cx="90170" cy="0"/>
            </a:xfrm>
            <a:custGeom>
              <a:avLst/>
              <a:gdLst/>
              <a:ahLst/>
              <a:cxnLst/>
              <a:rect l="l" t="t" r="r" b="b"/>
              <a:pathLst>
                <a:path w="90169">
                  <a:moveTo>
                    <a:pt x="89916" y="0"/>
                  </a:moveTo>
                  <a:lnTo>
                    <a:pt x="0" y="0"/>
                  </a:lnTo>
                </a:path>
              </a:pathLst>
            </a:custGeom>
            <a:ln w="25908">
              <a:solidFill>
                <a:srgbClr val="000000"/>
              </a:solidFill>
            </a:ln>
          </p:spPr>
          <p:txBody>
            <a:bodyPr wrap="square" lIns="0" tIns="0" rIns="0" bIns="0" rtlCol="0"/>
            <a:lstStyle/>
            <a:p>
              <a:endParaRPr/>
            </a:p>
          </p:txBody>
        </p:sp>
        <p:sp>
          <p:nvSpPr>
            <p:cNvPr id="124" name="object 124"/>
            <p:cNvSpPr/>
            <p:nvPr/>
          </p:nvSpPr>
          <p:spPr>
            <a:xfrm>
              <a:off x="2474212" y="3403857"/>
              <a:ext cx="33655" cy="114300"/>
            </a:xfrm>
            <a:custGeom>
              <a:avLst/>
              <a:gdLst/>
              <a:ahLst/>
              <a:cxnLst/>
              <a:rect l="l" t="t" r="r" b="b"/>
              <a:pathLst>
                <a:path w="33655" h="114300">
                  <a:moveTo>
                    <a:pt x="0" y="114274"/>
                  </a:moveTo>
                  <a:lnTo>
                    <a:pt x="2732" y="70883"/>
                  </a:lnTo>
                  <a:lnTo>
                    <a:pt x="9888" y="35115"/>
                  </a:lnTo>
                  <a:lnTo>
                    <a:pt x="20475" y="10358"/>
                  </a:lnTo>
                  <a:lnTo>
                    <a:pt x="33502" y="0"/>
                  </a:lnTo>
                </a:path>
              </a:pathLst>
            </a:custGeom>
            <a:ln w="25908">
              <a:solidFill>
                <a:srgbClr val="000000"/>
              </a:solidFill>
            </a:ln>
          </p:spPr>
          <p:txBody>
            <a:bodyPr wrap="square" lIns="0" tIns="0" rIns="0" bIns="0" rtlCol="0"/>
            <a:lstStyle/>
            <a:p>
              <a:endParaRPr/>
            </a:p>
          </p:txBody>
        </p:sp>
        <p:sp>
          <p:nvSpPr>
            <p:cNvPr id="125" name="object 125"/>
            <p:cNvSpPr/>
            <p:nvPr/>
          </p:nvSpPr>
          <p:spPr>
            <a:xfrm>
              <a:off x="2513838" y="3400806"/>
              <a:ext cx="36830" cy="117475"/>
            </a:xfrm>
            <a:custGeom>
              <a:avLst/>
              <a:gdLst/>
              <a:ahLst/>
              <a:cxnLst/>
              <a:rect l="l" t="t" r="r" b="b"/>
              <a:pathLst>
                <a:path w="36830" h="117475">
                  <a:moveTo>
                    <a:pt x="0" y="114"/>
                  </a:moveTo>
                  <a:lnTo>
                    <a:pt x="520" y="38"/>
                  </a:lnTo>
                  <a:lnTo>
                    <a:pt x="1041" y="0"/>
                  </a:lnTo>
                  <a:lnTo>
                    <a:pt x="1549" y="0"/>
                  </a:lnTo>
                  <a:lnTo>
                    <a:pt x="15182" y="9221"/>
                  </a:lnTo>
                  <a:lnTo>
                    <a:pt x="26315" y="34370"/>
                  </a:lnTo>
                  <a:lnTo>
                    <a:pt x="33823" y="71671"/>
                  </a:lnTo>
                  <a:lnTo>
                    <a:pt x="36576" y="117348"/>
                  </a:lnTo>
                </a:path>
              </a:pathLst>
            </a:custGeom>
            <a:ln w="25908">
              <a:solidFill>
                <a:srgbClr val="000000"/>
              </a:solidFill>
            </a:ln>
          </p:spPr>
          <p:txBody>
            <a:bodyPr wrap="square" lIns="0" tIns="0" rIns="0" bIns="0" rtlCol="0"/>
            <a:lstStyle/>
            <a:p>
              <a:endParaRPr/>
            </a:p>
          </p:txBody>
        </p:sp>
        <p:sp>
          <p:nvSpPr>
            <p:cNvPr id="126" name="object 126"/>
            <p:cNvSpPr/>
            <p:nvPr/>
          </p:nvSpPr>
          <p:spPr>
            <a:xfrm>
              <a:off x="2474214" y="3512058"/>
              <a:ext cx="74930" cy="117475"/>
            </a:xfrm>
            <a:custGeom>
              <a:avLst/>
              <a:gdLst/>
              <a:ahLst/>
              <a:cxnLst/>
              <a:rect l="l" t="t" r="r" b="b"/>
              <a:pathLst>
                <a:path w="74930" h="117475">
                  <a:moveTo>
                    <a:pt x="74675" y="0"/>
                  </a:moveTo>
                  <a:lnTo>
                    <a:pt x="68931" y="45676"/>
                  </a:lnTo>
                  <a:lnTo>
                    <a:pt x="53265" y="82977"/>
                  </a:lnTo>
                  <a:lnTo>
                    <a:pt x="30029" y="108126"/>
                  </a:lnTo>
                  <a:lnTo>
                    <a:pt x="1574" y="117348"/>
                  </a:lnTo>
                  <a:lnTo>
                    <a:pt x="1041" y="117348"/>
                  </a:lnTo>
                  <a:lnTo>
                    <a:pt x="520" y="117335"/>
                  </a:lnTo>
                  <a:lnTo>
                    <a:pt x="0" y="117322"/>
                  </a:lnTo>
                </a:path>
              </a:pathLst>
            </a:custGeom>
            <a:ln w="25908">
              <a:solidFill>
                <a:srgbClr val="000000"/>
              </a:solidFill>
            </a:ln>
          </p:spPr>
          <p:txBody>
            <a:bodyPr wrap="square" lIns="0" tIns="0" rIns="0" bIns="0" rtlCol="0"/>
            <a:lstStyle/>
            <a:p>
              <a:endParaRPr/>
            </a:p>
          </p:txBody>
        </p:sp>
        <p:sp>
          <p:nvSpPr>
            <p:cNvPr id="127" name="object 127"/>
            <p:cNvSpPr/>
            <p:nvPr/>
          </p:nvSpPr>
          <p:spPr>
            <a:xfrm>
              <a:off x="2475743" y="3512058"/>
              <a:ext cx="73660" cy="117475"/>
            </a:xfrm>
            <a:custGeom>
              <a:avLst/>
              <a:gdLst/>
              <a:ahLst/>
              <a:cxnLst/>
              <a:rect l="l" t="t" r="r" b="b"/>
              <a:pathLst>
                <a:path w="73660" h="117475">
                  <a:moveTo>
                    <a:pt x="73063" y="117347"/>
                  </a:moveTo>
                  <a:lnTo>
                    <a:pt x="44518" y="107411"/>
                  </a:lnTo>
                  <a:lnTo>
                    <a:pt x="21305" y="82100"/>
                  </a:lnTo>
                  <a:lnTo>
                    <a:pt x="5706" y="45076"/>
                  </a:lnTo>
                  <a:lnTo>
                    <a:pt x="0" y="0"/>
                  </a:lnTo>
                </a:path>
              </a:pathLst>
            </a:custGeom>
            <a:ln w="25908">
              <a:solidFill>
                <a:srgbClr val="000000"/>
              </a:solidFill>
            </a:ln>
          </p:spPr>
          <p:txBody>
            <a:bodyPr wrap="square" lIns="0" tIns="0" rIns="0" bIns="0" rtlCol="0"/>
            <a:lstStyle/>
            <a:p>
              <a:endParaRPr/>
            </a:p>
          </p:txBody>
        </p:sp>
        <p:sp>
          <p:nvSpPr>
            <p:cNvPr id="128" name="object 128"/>
            <p:cNvSpPr/>
            <p:nvPr/>
          </p:nvSpPr>
          <p:spPr>
            <a:xfrm>
              <a:off x="2553462" y="3400806"/>
              <a:ext cx="35560" cy="117475"/>
            </a:xfrm>
            <a:custGeom>
              <a:avLst/>
              <a:gdLst/>
              <a:ahLst/>
              <a:cxnLst/>
              <a:rect l="l" t="t" r="r" b="b"/>
              <a:pathLst>
                <a:path w="35560" h="117475">
                  <a:moveTo>
                    <a:pt x="0" y="117348"/>
                  </a:moveTo>
                  <a:lnTo>
                    <a:pt x="2714" y="72864"/>
                  </a:lnTo>
                  <a:lnTo>
                    <a:pt x="10155" y="36114"/>
                  </a:lnTo>
                  <a:lnTo>
                    <a:pt x="21265" y="10643"/>
                  </a:lnTo>
                  <a:lnTo>
                    <a:pt x="34988" y="0"/>
                  </a:lnTo>
                </a:path>
              </a:pathLst>
            </a:custGeom>
            <a:ln w="25908">
              <a:solidFill>
                <a:srgbClr val="000000"/>
              </a:solidFill>
            </a:ln>
          </p:spPr>
          <p:txBody>
            <a:bodyPr wrap="square" lIns="0" tIns="0" rIns="0" bIns="0" rtlCol="0"/>
            <a:lstStyle/>
            <a:p>
              <a:endParaRPr/>
            </a:p>
          </p:txBody>
        </p:sp>
        <p:sp>
          <p:nvSpPr>
            <p:cNvPr id="129" name="object 129"/>
            <p:cNvSpPr/>
            <p:nvPr/>
          </p:nvSpPr>
          <p:spPr>
            <a:xfrm>
              <a:off x="2591560" y="3399282"/>
              <a:ext cx="36830" cy="117475"/>
            </a:xfrm>
            <a:custGeom>
              <a:avLst/>
              <a:gdLst/>
              <a:ahLst/>
              <a:cxnLst/>
              <a:rect l="l" t="t" r="r" b="b"/>
              <a:pathLst>
                <a:path w="36830" h="117475">
                  <a:moveTo>
                    <a:pt x="0" y="0"/>
                  </a:moveTo>
                  <a:lnTo>
                    <a:pt x="14121" y="9179"/>
                  </a:lnTo>
                  <a:lnTo>
                    <a:pt x="25693" y="34251"/>
                  </a:lnTo>
                  <a:lnTo>
                    <a:pt x="33563" y="71516"/>
                  </a:lnTo>
                  <a:lnTo>
                    <a:pt x="36576" y="117271"/>
                  </a:lnTo>
                </a:path>
              </a:pathLst>
            </a:custGeom>
            <a:ln w="25908">
              <a:solidFill>
                <a:srgbClr val="000000"/>
              </a:solidFill>
            </a:ln>
          </p:spPr>
          <p:txBody>
            <a:bodyPr wrap="square" lIns="0" tIns="0" rIns="0" bIns="0" rtlCol="0"/>
            <a:lstStyle/>
            <a:p>
              <a:endParaRPr/>
            </a:p>
          </p:txBody>
        </p:sp>
        <p:sp>
          <p:nvSpPr>
            <p:cNvPr id="130" name="object 130"/>
            <p:cNvSpPr/>
            <p:nvPr/>
          </p:nvSpPr>
          <p:spPr>
            <a:xfrm>
              <a:off x="2553462" y="3512058"/>
              <a:ext cx="74930" cy="117475"/>
            </a:xfrm>
            <a:custGeom>
              <a:avLst/>
              <a:gdLst/>
              <a:ahLst/>
              <a:cxnLst/>
              <a:rect l="l" t="t" r="r" b="b"/>
              <a:pathLst>
                <a:path w="74930" h="117475">
                  <a:moveTo>
                    <a:pt x="74675" y="0"/>
                  </a:moveTo>
                  <a:lnTo>
                    <a:pt x="68931" y="45676"/>
                  </a:lnTo>
                  <a:lnTo>
                    <a:pt x="53265" y="82977"/>
                  </a:lnTo>
                  <a:lnTo>
                    <a:pt x="30029" y="108126"/>
                  </a:lnTo>
                  <a:lnTo>
                    <a:pt x="1574" y="117348"/>
                  </a:lnTo>
                  <a:lnTo>
                    <a:pt x="1041" y="117348"/>
                  </a:lnTo>
                  <a:lnTo>
                    <a:pt x="520" y="117335"/>
                  </a:lnTo>
                  <a:lnTo>
                    <a:pt x="0" y="117322"/>
                  </a:lnTo>
                </a:path>
              </a:pathLst>
            </a:custGeom>
            <a:ln w="25908">
              <a:solidFill>
                <a:srgbClr val="000000"/>
              </a:solidFill>
            </a:ln>
          </p:spPr>
          <p:txBody>
            <a:bodyPr wrap="square" lIns="0" tIns="0" rIns="0" bIns="0" rtlCol="0"/>
            <a:lstStyle/>
            <a:p>
              <a:endParaRPr/>
            </a:p>
          </p:txBody>
        </p:sp>
        <p:sp>
          <p:nvSpPr>
            <p:cNvPr id="131" name="object 131"/>
            <p:cNvSpPr/>
            <p:nvPr/>
          </p:nvSpPr>
          <p:spPr>
            <a:xfrm>
              <a:off x="2554991" y="3512058"/>
              <a:ext cx="73660" cy="117475"/>
            </a:xfrm>
            <a:custGeom>
              <a:avLst/>
              <a:gdLst/>
              <a:ahLst/>
              <a:cxnLst/>
              <a:rect l="l" t="t" r="r" b="b"/>
              <a:pathLst>
                <a:path w="73660" h="117475">
                  <a:moveTo>
                    <a:pt x="73063" y="117347"/>
                  </a:moveTo>
                  <a:lnTo>
                    <a:pt x="44518" y="107411"/>
                  </a:lnTo>
                  <a:lnTo>
                    <a:pt x="21305" y="82100"/>
                  </a:lnTo>
                  <a:lnTo>
                    <a:pt x="5706" y="45076"/>
                  </a:lnTo>
                  <a:lnTo>
                    <a:pt x="0" y="0"/>
                  </a:lnTo>
                </a:path>
              </a:pathLst>
            </a:custGeom>
            <a:ln w="25908">
              <a:solidFill>
                <a:srgbClr val="000000"/>
              </a:solidFill>
            </a:ln>
          </p:spPr>
          <p:txBody>
            <a:bodyPr wrap="square" lIns="0" tIns="0" rIns="0" bIns="0" rtlCol="0"/>
            <a:lstStyle/>
            <a:p>
              <a:endParaRPr/>
            </a:p>
          </p:txBody>
        </p:sp>
        <p:sp>
          <p:nvSpPr>
            <p:cNvPr id="132" name="object 132"/>
            <p:cNvSpPr/>
            <p:nvPr/>
          </p:nvSpPr>
          <p:spPr>
            <a:xfrm>
              <a:off x="2053590" y="3525774"/>
              <a:ext cx="71755" cy="0"/>
            </a:xfrm>
            <a:custGeom>
              <a:avLst/>
              <a:gdLst/>
              <a:ahLst/>
              <a:cxnLst/>
              <a:rect l="l" t="t" r="r" b="b"/>
              <a:pathLst>
                <a:path w="71755">
                  <a:moveTo>
                    <a:pt x="0" y="0"/>
                  </a:moveTo>
                  <a:lnTo>
                    <a:pt x="71628" y="0"/>
                  </a:lnTo>
                </a:path>
              </a:pathLst>
            </a:custGeom>
            <a:ln w="25908">
              <a:solidFill>
                <a:srgbClr val="000000"/>
              </a:solidFill>
            </a:ln>
          </p:spPr>
          <p:txBody>
            <a:bodyPr wrap="square" lIns="0" tIns="0" rIns="0" bIns="0" rtlCol="0"/>
            <a:lstStyle/>
            <a:p>
              <a:endParaRPr/>
            </a:p>
          </p:txBody>
        </p:sp>
        <p:sp>
          <p:nvSpPr>
            <p:cNvPr id="133" name="object 133"/>
            <p:cNvSpPr/>
            <p:nvPr/>
          </p:nvSpPr>
          <p:spPr>
            <a:xfrm>
              <a:off x="2923794" y="3519678"/>
              <a:ext cx="71755" cy="0"/>
            </a:xfrm>
            <a:custGeom>
              <a:avLst/>
              <a:gdLst/>
              <a:ahLst/>
              <a:cxnLst/>
              <a:rect l="l" t="t" r="r" b="b"/>
              <a:pathLst>
                <a:path w="71755">
                  <a:moveTo>
                    <a:pt x="0" y="0"/>
                  </a:moveTo>
                  <a:lnTo>
                    <a:pt x="71628" y="0"/>
                  </a:lnTo>
                </a:path>
              </a:pathLst>
            </a:custGeom>
            <a:ln w="25908">
              <a:solidFill>
                <a:srgbClr val="000000"/>
              </a:solidFill>
            </a:ln>
          </p:spPr>
          <p:txBody>
            <a:bodyPr wrap="square" lIns="0" tIns="0" rIns="0" bIns="0" rtlCol="0"/>
            <a:lstStyle/>
            <a:p>
              <a:endParaRPr/>
            </a:p>
          </p:txBody>
        </p:sp>
        <p:sp>
          <p:nvSpPr>
            <p:cNvPr id="134" name="object 134"/>
            <p:cNvSpPr/>
            <p:nvPr/>
          </p:nvSpPr>
          <p:spPr>
            <a:xfrm>
              <a:off x="2007108" y="3499104"/>
              <a:ext cx="62865" cy="52069"/>
            </a:xfrm>
            <a:custGeom>
              <a:avLst/>
              <a:gdLst/>
              <a:ahLst/>
              <a:cxnLst/>
              <a:rect l="l" t="t" r="r" b="b"/>
              <a:pathLst>
                <a:path w="62864" h="52070">
                  <a:moveTo>
                    <a:pt x="31242" y="0"/>
                  </a:moveTo>
                  <a:lnTo>
                    <a:pt x="19079" y="2035"/>
                  </a:lnTo>
                  <a:lnTo>
                    <a:pt x="9148" y="7586"/>
                  </a:lnTo>
                  <a:lnTo>
                    <a:pt x="2454" y="15821"/>
                  </a:lnTo>
                  <a:lnTo>
                    <a:pt x="0" y="25908"/>
                  </a:lnTo>
                  <a:lnTo>
                    <a:pt x="2454" y="35994"/>
                  </a:lnTo>
                  <a:lnTo>
                    <a:pt x="9148" y="44229"/>
                  </a:lnTo>
                  <a:lnTo>
                    <a:pt x="19079" y="49780"/>
                  </a:lnTo>
                  <a:lnTo>
                    <a:pt x="31242" y="51816"/>
                  </a:lnTo>
                  <a:lnTo>
                    <a:pt x="43404" y="49780"/>
                  </a:lnTo>
                  <a:lnTo>
                    <a:pt x="53335" y="44229"/>
                  </a:lnTo>
                  <a:lnTo>
                    <a:pt x="60029" y="35994"/>
                  </a:lnTo>
                  <a:lnTo>
                    <a:pt x="62484" y="25908"/>
                  </a:lnTo>
                  <a:lnTo>
                    <a:pt x="60029" y="15821"/>
                  </a:lnTo>
                  <a:lnTo>
                    <a:pt x="53335" y="7586"/>
                  </a:lnTo>
                  <a:lnTo>
                    <a:pt x="43404" y="2035"/>
                  </a:lnTo>
                  <a:lnTo>
                    <a:pt x="31242" y="0"/>
                  </a:lnTo>
                  <a:close/>
                </a:path>
              </a:pathLst>
            </a:custGeom>
            <a:solidFill>
              <a:srgbClr val="608FFC"/>
            </a:solidFill>
          </p:spPr>
          <p:txBody>
            <a:bodyPr wrap="square" lIns="0" tIns="0" rIns="0" bIns="0" rtlCol="0"/>
            <a:lstStyle/>
            <a:p>
              <a:endParaRPr/>
            </a:p>
          </p:txBody>
        </p:sp>
        <p:sp>
          <p:nvSpPr>
            <p:cNvPr id="135" name="object 135"/>
            <p:cNvSpPr/>
            <p:nvPr/>
          </p:nvSpPr>
          <p:spPr>
            <a:xfrm>
              <a:off x="2007108" y="3499104"/>
              <a:ext cx="62865" cy="52069"/>
            </a:xfrm>
            <a:custGeom>
              <a:avLst/>
              <a:gdLst/>
              <a:ahLst/>
              <a:cxnLst/>
              <a:rect l="l" t="t" r="r" b="b"/>
              <a:pathLst>
                <a:path w="62864" h="52070">
                  <a:moveTo>
                    <a:pt x="0" y="25908"/>
                  </a:moveTo>
                  <a:lnTo>
                    <a:pt x="2454" y="15821"/>
                  </a:lnTo>
                  <a:lnTo>
                    <a:pt x="9148" y="7586"/>
                  </a:lnTo>
                  <a:lnTo>
                    <a:pt x="19079" y="2035"/>
                  </a:lnTo>
                  <a:lnTo>
                    <a:pt x="31242" y="0"/>
                  </a:lnTo>
                  <a:lnTo>
                    <a:pt x="43404" y="2035"/>
                  </a:lnTo>
                  <a:lnTo>
                    <a:pt x="53335" y="7586"/>
                  </a:lnTo>
                  <a:lnTo>
                    <a:pt x="60029" y="15821"/>
                  </a:lnTo>
                  <a:lnTo>
                    <a:pt x="62484" y="25908"/>
                  </a:lnTo>
                  <a:lnTo>
                    <a:pt x="60029" y="35994"/>
                  </a:lnTo>
                  <a:lnTo>
                    <a:pt x="53335" y="44229"/>
                  </a:lnTo>
                  <a:lnTo>
                    <a:pt x="43404" y="49780"/>
                  </a:lnTo>
                  <a:lnTo>
                    <a:pt x="31242" y="51816"/>
                  </a:lnTo>
                  <a:lnTo>
                    <a:pt x="19079" y="49780"/>
                  </a:lnTo>
                  <a:lnTo>
                    <a:pt x="9148" y="44229"/>
                  </a:lnTo>
                  <a:lnTo>
                    <a:pt x="2454" y="35994"/>
                  </a:lnTo>
                  <a:lnTo>
                    <a:pt x="0" y="25908"/>
                  </a:lnTo>
                  <a:close/>
                </a:path>
              </a:pathLst>
            </a:custGeom>
            <a:ln w="12192">
              <a:solidFill>
                <a:srgbClr val="000000"/>
              </a:solidFill>
            </a:ln>
          </p:spPr>
          <p:txBody>
            <a:bodyPr wrap="square" lIns="0" tIns="0" rIns="0" bIns="0" rtlCol="0"/>
            <a:lstStyle/>
            <a:p>
              <a:endParaRPr/>
            </a:p>
          </p:txBody>
        </p:sp>
        <p:sp>
          <p:nvSpPr>
            <p:cNvPr id="136" name="object 136"/>
            <p:cNvSpPr/>
            <p:nvPr/>
          </p:nvSpPr>
          <p:spPr>
            <a:xfrm>
              <a:off x="2976372" y="3496056"/>
              <a:ext cx="64135" cy="53340"/>
            </a:xfrm>
            <a:custGeom>
              <a:avLst/>
              <a:gdLst/>
              <a:ahLst/>
              <a:cxnLst/>
              <a:rect l="l" t="t" r="r" b="b"/>
              <a:pathLst>
                <a:path w="64135" h="53339">
                  <a:moveTo>
                    <a:pt x="32004" y="0"/>
                  </a:moveTo>
                  <a:lnTo>
                    <a:pt x="19545" y="2095"/>
                  </a:lnTo>
                  <a:lnTo>
                    <a:pt x="9372" y="7810"/>
                  </a:lnTo>
                  <a:lnTo>
                    <a:pt x="2514" y="16287"/>
                  </a:lnTo>
                  <a:lnTo>
                    <a:pt x="0" y="26670"/>
                  </a:lnTo>
                  <a:lnTo>
                    <a:pt x="2514" y="37052"/>
                  </a:lnTo>
                  <a:lnTo>
                    <a:pt x="9372" y="45529"/>
                  </a:lnTo>
                  <a:lnTo>
                    <a:pt x="19545" y="51244"/>
                  </a:lnTo>
                  <a:lnTo>
                    <a:pt x="32004" y="53340"/>
                  </a:lnTo>
                  <a:lnTo>
                    <a:pt x="44462" y="51244"/>
                  </a:lnTo>
                  <a:lnTo>
                    <a:pt x="54635" y="45529"/>
                  </a:lnTo>
                  <a:lnTo>
                    <a:pt x="61493" y="37052"/>
                  </a:lnTo>
                  <a:lnTo>
                    <a:pt x="64008" y="26670"/>
                  </a:lnTo>
                  <a:lnTo>
                    <a:pt x="61493" y="16287"/>
                  </a:lnTo>
                  <a:lnTo>
                    <a:pt x="54635" y="7810"/>
                  </a:lnTo>
                  <a:lnTo>
                    <a:pt x="44462" y="2095"/>
                  </a:lnTo>
                  <a:lnTo>
                    <a:pt x="32004" y="0"/>
                  </a:lnTo>
                  <a:close/>
                </a:path>
              </a:pathLst>
            </a:custGeom>
            <a:solidFill>
              <a:srgbClr val="608FFC"/>
            </a:solidFill>
          </p:spPr>
          <p:txBody>
            <a:bodyPr wrap="square" lIns="0" tIns="0" rIns="0" bIns="0" rtlCol="0"/>
            <a:lstStyle/>
            <a:p>
              <a:endParaRPr/>
            </a:p>
          </p:txBody>
        </p:sp>
        <p:sp>
          <p:nvSpPr>
            <p:cNvPr id="137" name="object 137"/>
            <p:cNvSpPr/>
            <p:nvPr/>
          </p:nvSpPr>
          <p:spPr>
            <a:xfrm>
              <a:off x="2976372" y="3496056"/>
              <a:ext cx="64135" cy="53340"/>
            </a:xfrm>
            <a:custGeom>
              <a:avLst/>
              <a:gdLst/>
              <a:ahLst/>
              <a:cxnLst/>
              <a:rect l="l" t="t" r="r" b="b"/>
              <a:pathLst>
                <a:path w="64135" h="53339">
                  <a:moveTo>
                    <a:pt x="0" y="26670"/>
                  </a:moveTo>
                  <a:lnTo>
                    <a:pt x="2514" y="16287"/>
                  </a:lnTo>
                  <a:lnTo>
                    <a:pt x="9372" y="7810"/>
                  </a:lnTo>
                  <a:lnTo>
                    <a:pt x="19545" y="2095"/>
                  </a:lnTo>
                  <a:lnTo>
                    <a:pt x="32004" y="0"/>
                  </a:lnTo>
                  <a:lnTo>
                    <a:pt x="44462" y="2095"/>
                  </a:lnTo>
                  <a:lnTo>
                    <a:pt x="54635" y="7810"/>
                  </a:lnTo>
                  <a:lnTo>
                    <a:pt x="61493" y="16287"/>
                  </a:lnTo>
                  <a:lnTo>
                    <a:pt x="64008" y="26670"/>
                  </a:lnTo>
                  <a:lnTo>
                    <a:pt x="61493" y="37052"/>
                  </a:lnTo>
                  <a:lnTo>
                    <a:pt x="54635" y="45529"/>
                  </a:lnTo>
                  <a:lnTo>
                    <a:pt x="44462" y="51244"/>
                  </a:lnTo>
                  <a:lnTo>
                    <a:pt x="32004" y="53340"/>
                  </a:lnTo>
                  <a:lnTo>
                    <a:pt x="19545" y="51244"/>
                  </a:lnTo>
                  <a:lnTo>
                    <a:pt x="9372" y="45529"/>
                  </a:lnTo>
                  <a:lnTo>
                    <a:pt x="2514" y="37052"/>
                  </a:lnTo>
                  <a:lnTo>
                    <a:pt x="0" y="26670"/>
                  </a:lnTo>
                  <a:close/>
                </a:path>
              </a:pathLst>
            </a:custGeom>
            <a:ln w="12192">
              <a:solidFill>
                <a:srgbClr val="000000"/>
              </a:solidFill>
            </a:ln>
          </p:spPr>
          <p:txBody>
            <a:bodyPr wrap="square" lIns="0" tIns="0" rIns="0" bIns="0" rtlCol="0"/>
            <a:lstStyle/>
            <a:p>
              <a:endParaRPr/>
            </a:p>
          </p:txBody>
        </p:sp>
        <p:sp>
          <p:nvSpPr>
            <p:cNvPr id="138" name="object 138"/>
            <p:cNvSpPr/>
            <p:nvPr/>
          </p:nvSpPr>
          <p:spPr>
            <a:xfrm>
              <a:off x="2484120" y="2817876"/>
              <a:ext cx="62865" cy="52069"/>
            </a:xfrm>
            <a:custGeom>
              <a:avLst/>
              <a:gdLst/>
              <a:ahLst/>
              <a:cxnLst/>
              <a:rect l="l" t="t" r="r" b="b"/>
              <a:pathLst>
                <a:path w="62864" h="52069">
                  <a:moveTo>
                    <a:pt x="31242" y="0"/>
                  </a:moveTo>
                  <a:lnTo>
                    <a:pt x="19079" y="2035"/>
                  </a:lnTo>
                  <a:lnTo>
                    <a:pt x="9148" y="7586"/>
                  </a:lnTo>
                  <a:lnTo>
                    <a:pt x="2454" y="15821"/>
                  </a:lnTo>
                  <a:lnTo>
                    <a:pt x="0" y="25908"/>
                  </a:lnTo>
                  <a:lnTo>
                    <a:pt x="2454" y="35994"/>
                  </a:lnTo>
                  <a:lnTo>
                    <a:pt x="9148" y="44229"/>
                  </a:lnTo>
                  <a:lnTo>
                    <a:pt x="19079" y="49780"/>
                  </a:lnTo>
                  <a:lnTo>
                    <a:pt x="31242" y="51816"/>
                  </a:lnTo>
                  <a:lnTo>
                    <a:pt x="43404" y="49780"/>
                  </a:lnTo>
                  <a:lnTo>
                    <a:pt x="53335" y="44229"/>
                  </a:lnTo>
                  <a:lnTo>
                    <a:pt x="60029" y="35994"/>
                  </a:lnTo>
                  <a:lnTo>
                    <a:pt x="62484" y="25908"/>
                  </a:lnTo>
                  <a:lnTo>
                    <a:pt x="60029" y="15821"/>
                  </a:lnTo>
                  <a:lnTo>
                    <a:pt x="53335" y="7586"/>
                  </a:lnTo>
                  <a:lnTo>
                    <a:pt x="43404" y="2035"/>
                  </a:lnTo>
                  <a:lnTo>
                    <a:pt x="31242" y="0"/>
                  </a:lnTo>
                  <a:close/>
                </a:path>
              </a:pathLst>
            </a:custGeom>
            <a:solidFill>
              <a:srgbClr val="608FFC"/>
            </a:solidFill>
          </p:spPr>
          <p:txBody>
            <a:bodyPr wrap="square" lIns="0" tIns="0" rIns="0" bIns="0" rtlCol="0"/>
            <a:lstStyle/>
            <a:p>
              <a:endParaRPr/>
            </a:p>
          </p:txBody>
        </p:sp>
        <p:sp>
          <p:nvSpPr>
            <p:cNvPr id="139" name="object 139"/>
            <p:cNvSpPr/>
            <p:nvPr/>
          </p:nvSpPr>
          <p:spPr>
            <a:xfrm>
              <a:off x="2484120" y="2817876"/>
              <a:ext cx="62865" cy="52069"/>
            </a:xfrm>
            <a:custGeom>
              <a:avLst/>
              <a:gdLst/>
              <a:ahLst/>
              <a:cxnLst/>
              <a:rect l="l" t="t" r="r" b="b"/>
              <a:pathLst>
                <a:path w="62864" h="52069">
                  <a:moveTo>
                    <a:pt x="0" y="25908"/>
                  </a:moveTo>
                  <a:lnTo>
                    <a:pt x="2454" y="15821"/>
                  </a:lnTo>
                  <a:lnTo>
                    <a:pt x="9148" y="7586"/>
                  </a:lnTo>
                  <a:lnTo>
                    <a:pt x="19079" y="2035"/>
                  </a:lnTo>
                  <a:lnTo>
                    <a:pt x="31242" y="0"/>
                  </a:lnTo>
                  <a:lnTo>
                    <a:pt x="43404" y="2035"/>
                  </a:lnTo>
                  <a:lnTo>
                    <a:pt x="53335" y="7586"/>
                  </a:lnTo>
                  <a:lnTo>
                    <a:pt x="60029" y="15821"/>
                  </a:lnTo>
                  <a:lnTo>
                    <a:pt x="62484" y="25908"/>
                  </a:lnTo>
                  <a:lnTo>
                    <a:pt x="60029" y="35994"/>
                  </a:lnTo>
                  <a:lnTo>
                    <a:pt x="53335" y="44229"/>
                  </a:lnTo>
                  <a:lnTo>
                    <a:pt x="43404" y="49780"/>
                  </a:lnTo>
                  <a:lnTo>
                    <a:pt x="31242" y="51816"/>
                  </a:lnTo>
                  <a:lnTo>
                    <a:pt x="19079" y="49780"/>
                  </a:lnTo>
                  <a:lnTo>
                    <a:pt x="9148" y="44229"/>
                  </a:lnTo>
                  <a:lnTo>
                    <a:pt x="2454" y="35994"/>
                  </a:lnTo>
                  <a:lnTo>
                    <a:pt x="0" y="25908"/>
                  </a:lnTo>
                  <a:close/>
                </a:path>
              </a:pathLst>
            </a:custGeom>
            <a:ln w="12192">
              <a:solidFill>
                <a:srgbClr val="000000"/>
              </a:solidFill>
            </a:ln>
          </p:spPr>
          <p:txBody>
            <a:bodyPr wrap="square" lIns="0" tIns="0" rIns="0" bIns="0" rtlCol="0"/>
            <a:lstStyle/>
            <a:p>
              <a:endParaRPr/>
            </a:p>
          </p:txBody>
        </p:sp>
        <p:sp>
          <p:nvSpPr>
            <p:cNvPr id="140" name="object 140"/>
            <p:cNvSpPr/>
            <p:nvPr/>
          </p:nvSpPr>
          <p:spPr>
            <a:xfrm>
              <a:off x="2515362" y="2603754"/>
              <a:ext cx="0" cy="198120"/>
            </a:xfrm>
            <a:custGeom>
              <a:avLst/>
              <a:gdLst/>
              <a:ahLst/>
              <a:cxnLst/>
              <a:rect l="l" t="t" r="r" b="b"/>
              <a:pathLst>
                <a:path h="198119">
                  <a:moveTo>
                    <a:pt x="0" y="198120"/>
                  </a:moveTo>
                  <a:lnTo>
                    <a:pt x="0" y="0"/>
                  </a:lnTo>
                </a:path>
              </a:pathLst>
            </a:custGeom>
            <a:ln w="50292">
              <a:solidFill>
                <a:srgbClr val="000000"/>
              </a:solidFill>
            </a:ln>
          </p:spPr>
          <p:txBody>
            <a:bodyPr wrap="square" lIns="0" tIns="0" rIns="0" bIns="0" rtlCol="0"/>
            <a:lstStyle/>
            <a:p>
              <a:endParaRPr/>
            </a:p>
          </p:txBody>
        </p:sp>
        <p:sp>
          <p:nvSpPr>
            <p:cNvPr id="141" name="object 141"/>
            <p:cNvSpPr/>
            <p:nvPr/>
          </p:nvSpPr>
          <p:spPr>
            <a:xfrm>
              <a:off x="3045713" y="3536442"/>
              <a:ext cx="247015" cy="127000"/>
            </a:xfrm>
            <a:custGeom>
              <a:avLst/>
              <a:gdLst/>
              <a:ahLst/>
              <a:cxnLst/>
              <a:rect l="l" t="t" r="r" b="b"/>
              <a:pathLst>
                <a:path w="247014" h="127000">
                  <a:moveTo>
                    <a:pt x="0" y="0"/>
                  </a:moveTo>
                  <a:lnTo>
                    <a:pt x="246888" y="126492"/>
                  </a:lnTo>
                </a:path>
              </a:pathLst>
            </a:custGeom>
            <a:ln w="50291">
              <a:solidFill>
                <a:srgbClr val="000000"/>
              </a:solidFill>
            </a:ln>
          </p:spPr>
          <p:txBody>
            <a:bodyPr wrap="square" lIns="0" tIns="0" rIns="0" bIns="0" rtlCol="0"/>
            <a:lstStyle/>
            <a:p>
              <a:endParaRPr/>
            </a:p>
          </p:txBody>
        </p:sp>
        <p:sp>
          <p:nvSpPr>
            <p:cNvPr id="142" name="object 142"/>
            <p:cNvSpPr/>
            <p:nvPr/>
          </p:nvSpPr>
          <p:spPr>
            <a:xfrm>
              <a:off x="1794510" y="3544062"/>
              <a:ext cx="216535" cy="123825"/>
            </a:xfrm>
            <a:custGeom>
              <a:avLst/>
              <a:gdLst/>
              <a:ahLst/>
              <a:cxnLst/>
              <a:rect l="l" t="t" r="r" b="b"/>
              <a:pathLst>
                <a:path w="216535" h="123825">
                  <a:moveTo>
                    <a:pt x="216407" y="0"/>
                  </a:moveTo>
                  <a:lnTo>
                    <a:pt x="0" y="123444"/>
                  </a:lnTo>
                </a:path>
              </a:pathLst>
            </a:custGeom>
            <a:ln w="50291">
              <a:solidFill>
                <a:srgbClr val="000000"/>
              </a:solidFill>
            </a:ln>
          </p:spPr>
          <p:txBody>
            <a:bodyPr wrap="square" lIns="0" tIns="0" rIns="0" bIns="0" rtlCol="0"/>
            <a:lstStyle/>
            <a:p>
              <a:endParaRPr/>
            </a:p>
          </p:txBody>
        </p:sp>
        <p:sp>
          <p:nvSpPr>
            <p:cNvPr id="143" name="object 143"/>
            <p:cNvSpPr/>
            <p:nvPr/>
          </p:nvSpPr>
          <p:spPr>
            <a:xfrm>
              <a:off x="1806702" y="3662934"/>
              <a:ext cx="0" cy="201295"/>
            </a:xfrm>
            <a:custGeom>
              <a:avLst/>
              <a:gdLst/>
              <a:ahLst/>
              <a:cxnLst/>
              <a:rect l="l" t="t" r="r" b="b"/>
              <a:pathLst>
                <a:path h="201295">
                  <a:moveTo>
                    <a:pt x="0" y="201168"/>
                  </a:moveTo>
                  <a:lnTo>
                    <a:pt x="0" y="0"/>
                  </a:lnTo>
                </a:path>
              </a:pathLst>
            </a:custGeom>
            <a:ln w="50292">
              <a:solidFill>
                <a:srgbClr val="000000"/>
              </a:solidFill>
            </a:ln>
          </p:spPr>
          <p:txBody>
            <a:bodyPr wrap="square" lIns="0" tIns="0" rIns="0" bIns="0" rtlCol="0"/>
            <a:lstStyle/>
            <a:p>
              <a:endParaRPr/>
            </a:p>
          </p:txBody>
        </p:sp>
        <p:sp>
          <p:nvSpPr>
            <p:cNvPr id="144" name="object 144"/>
            <p:cNvSpPr/>
            <p:nvPr/>
          </p:nvSpPr>
          <p:spPr>
            <a:xfrm>
              <a:off x="3280410" y="3655314"/>
              <a:ext cx="0" cy="368935"/>
            </a:xfrm>
            <a:custGeom>
              <a:avLst/>
              <a:gdLst/>
              <a:ahLst/>
              <a:cxnLst/>
              <a:rect l="l" t="t" r="r" b="b"/>
              <a:pathLst>
                <a:path h="368935">
                  <a:moveTo>
                    <a:pt x="0" y="368807"/>
                  </a:moveTo>
                  <a:lnTo>
                    <a:pt x="0" y="0"/>
                  </a:lnTo>
                </a:path>
              </a:pathLst>
            </a:custGeom>
            <a:ln w="50292">
              <a:solidFill>
                <a:srgbClr val="000000"/>
              </a:solidFill>
            </a:ln>
          </p:spPr>
          <p:txBody>
            <a:bodyPr wrap="square" lIns="0" tIns="0" rIns="0" bIns="0" rtlCol="0"/>
            <a:lstStyle/>
            <a:p>
              <a:endParaRPr/>
            </a:p>
          </p:txBody>
        </p:sp>
      </p:grpSp>
      <p:sp>
        <p:nvSpPr>
          <p:cNvPr id="145" name="object 145"/>
          <p:cNvSpPr txBox="1"/>
          <p:nvPr/>
        </p:nvSpPr>
        <p:spPr>
          <a:xfrm>
            <a:off x="3279775" y="3227642"/>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A</a:t>
            </a:r>
            <a:endParaRPr sz="1800">
              <a:latin typeface="Arial"/>
              <a:cs typeface="Arial"/>
            </a:endParaRPr>
          </a:p>
        </p:txBody>
      </p:sp>
      <p:sp>
        <p:nvSpPr>
          <p:cNvPr id="146" name="object 146"/>
          <p:cNvSpPr txBox="1"/>
          <p:nvPr/>
        </p:nvSpPr>
        <p:spPr>
          <a:xfrm>
            <a:off x="1603451" y="3156319"/>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B</a:t>
            </a:r>
            <a:endParaRPr sz="1800">
              <a:latin typeface="Arial"/>
              <a:cs typeface="Arial"/>
            </a:endParaRPr>
          </a:p>
        </p:txBody>
      </p:sp>
      <p:sp>
        <p:nvSpPr>
          <p:cNvPr id="147" name="object 147"/>
          <p:cNvSpPr txBox="1"/>
          <p:nvPr/>
        </p:nvSpPr>
        <p:spPr>
          <a:xfrm>
            <a:off x="1979726" y="2465718"/>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C</a:t>
            </a:r>
            <a:endParaRPr sz="1800">
              <a:latin typeface="Arial"/>
              <a:cs typeface="Arial"/>
            </a:endParaRPr>
          </a:p>
        </p:txBody>
      </p:sp>
      <p:grpSp>
        <p:nvGrpSpPr>
          <p:cNvPr id="148" name="object 148"/>
          <p:cNvGrpSpPr/>
          <p:nvPr/>
        </p:nvGrpSpPr>
        <p:grpSpPr>
          <a:xfrm>
            <a:off x="4390644" y="2569464"/>
            <a:ext cx="3203575" cy="1485900"/>
            <a:chOff x="4390644" y="2569464"/>
            <a:chExt cx="3203575" cy="1485900"/>
          </a:xfrm>
        </p:grpSpPr>
        <p:sp>
          <p:nvSpPr>
            <p:cNvPr id="149" name="object 149"/>
            <p:cNvSpPr/>
            <p:nvPr/>
          </p:nvSpPr>
          <p:spPr>
            <a:xfrm>
              <a:off x="7488173" y="3303270"/>
              <a:ext cx="45720" cy="66040"/>
            </a:xfrm>
            <a:custGeom>
              <a:avLst/>
              <a:gdLst/>
              <a:ahLst/>
              <a:cxnLst/>
              <a:rect l="l" t="t" r="r" b="b"/>
              <a:pathLst>
                <a:path w="45720" h="66039">
                  <a:moveTo>
                    <a:pt x="45720" y="65532"/>
                  </a:moveTo>
                  <a:lnTo>
                    <a:pt x="0" y="0"/>
                  </a:lnTo>
                </a:path>
              </a:pathLst>
            </a:custGeom>
            <a:ln w="25908">
              <a:solidFill>
                <a:srgbClr val="000000"/>
              </a:solidFill>
            </a:ln>
          </p:spPr>
          <p:txBody>
            <a:bodyPr wrap="square" lIns="0" tIns="0" rIns="0" bIns="0" rtlCol="0"/>
            <a:lstStyle/>
            <a:p>
              <a:endParaRPr/>
            </a:p>
          </p:txBody>
        </p:sp>
        <p:sp>
          <p:nvSpPr>
            <p:cNvPr id="150" name="object 150"/>
            <p:cNvSpPr/>
            <p:nvPr/>
          </p:nvSpPr>
          <p:spPr>
            <a:xfrm>
              <a:off x="7384542" y="3303270"/>
              <a:ext cx="104139" cy="9525"/>
            </a:xfrm>
            <a:custGeom>
              <a:avLst/>
              <a:gdLst/>
              <a:ahLst/>
              <a:cxnLst/>
              <a:rect l="l" t="t" r="r" b="b"/>
              <a:pathLst>
                <a:path w="104140" h="9525">
                  <a:moveTo>
                    <a:pt x="103631" y="0"/>
                  </a:moveTo>
                  <a:lnTo>
                    <a:pt x="0" y="9144"/>
                  </a:lnTo>
                </a:path>
              </a:pathLst>
            </a:custGeom>
            <a:ln w="25908">
              <a:solidFill>
                <a:srgbClr val="000000"/>
              </a:solidFill>
            </a:ln>
          </p:spPr>
          <p:txBody>
            <a:bodyPr wrap="square" lIns="0" tIns="0" rIns="0" bIns="0" rtlCol="0"/>
            <a:lstStyle/>
            <a:p>
              <a:endParaRPr/>
            </a:p>
          </p:txBody>
        </p:sp>
        <p:sp>
          <p:nvSpPr>
            <p:cNvPr id="151" name="object 151"/>
            <p:cNvSpPr/>
            <p:nvPr/>
          </p:nvSpPr>
          <p:spPr>
            <a:xfrm>
              <a:off x="7384542" y="3196590"/>
              <a:ext cx="132715" cy="116205"/>
            </a:xfrm>
            <a:custGeom>
              <a:avLst/>
              <a:gdLst/>
              <a:ahLst/>
              <a:cxnLst/>
              <a:rect l="l" t="t" r="r" b="b"/>
              <a:pathLst>
                <a:path w="132715" h="116204">
                  <a:moveTo>
                    <a:pt x="0" y="115824"/>
                  </a:moveTo>
                  <a:lnTo>
                    <a:pt x="132588" y="0"/>
                  </a:lnTo>
                </a:path>
              </a:pathLst>
            </a:custGeom>
            <a:ln w="25908">
              <a:solidFill>
                <a:srgbClr val="000000"/>
              </a:solidFill>
            </a:ln>
          </p:spPr>
          <p:txBody>
            <a:bodyPr wrap="square" lIns="0" tIns="0" rIns="0" bIns="0" rtlCol="0"/>
            <a:lstStyle/>
            <a:p>
              <a:endParaRPr/>
            </a:p>
          </p:txBody>
        </p:sp>
        <p:sp>
          <p:nvSpPr>
            <p:cNvPr id="152" name="object 152"/>
            <p:cNvSpPr/>
            <p:nvPr/>
          </p:nvSpPr>
          <p:spPr>
            <a:xfrm>
              <a:off x="7338822" y="3196590"/>
              <a:ext cx="178435" cy="47625"/>
            </a:xfrm>
            <a:custGeom>
              <a:avLst/>
              <a:gdLst/>
              <a:ahLst/>
              <a:cxnLst/>
              <a:rect l="l" t="t" r="r" b="b"/>
              <a:pathLst>
                <a:path w="178434" h="47625">
                  <a:moveTo>
                    <a:pt x="178307" y="0"/>
                  </a:moveTo>
                  <a:lnTo>
                    <a:pt x="0" y="47244"/>
                  </a:lnTo>
                </a:path>
              </a:pathLst>
            </a:custGeom>
            <a:ln w="25907">
              <a:solidFill>
                <a:srgbClr val="000000"/>
              </a:solidFill>
            </a:ln>
          </p:spPr>
          <p:txBody>
            <a:bodyPr wrap="square" lIns="0" tIns="0" rIns="0" bIns="0" rtlCol="0"/>
            <a:lstStyle/>
            <a:p>
              <a:endParaRPr/>
            </a:p>
          </p:txBody>
        </p:sp>
        <p:sp>
          <p:nvSpPr>
            <p:cNvPr id="153" name="object 153"/>
            <p:cNvSpPr/>
            <p:nvPr/>
          </p:nvSpPr>
          <p:spPr>
            <a:xfrm>
              <a:off x="7338822" y="3126486"/>
              <a:ext cx="131445" cy="117475"/>
            </a:xfrm>
            <a:custGeom>
              <a:avLst/>
              <a:gdLst/>
              <a:ahLst/>
              <a:cxnLst/>
              <a:rect l="l" t="t" r="r" b="b"/>
              <a:pathLst>
                <a:path w="131445" h="117475">
                  <a:moveTo>
                    <a:pt x="0" y="117348"/>
                  </a:moveTo>
                  <a:lnTo>
                    <a:pt x="131064" y="0"/>
                  </a:lnTo>
                </a:path>
              </a:pathLst>
            </a:custGeom>
            <a:ln w="25908">
              <a:solidFill>
                <a:srgbClr val="000000"/>
              </a:solidFill>
            </a:ln>
          </p:spPr>
          <p:txBody>
            <a:bodyPr wrap="square" lIns="0" tIns="0" rIns="0" bIns="0" rtlCol="0"/>
            <a:lstStyle/>
            <a:p>
              <a:endParaRPr/>
            </a:p>
          </p:txBody>
        </p:sp>
        <p:sp>
          <p:nvSpPr>
            <p:cNvPr id="154" name="object 154"/>
            <p:cNvSpPr/>
            <p:nvPr/>
          </p:nvSpPr>
          <p:spPr>
            <a:xfrm>
              <a:off x="7291577" y="3126486"/>
              <a:ext cx="178435" cy="47625"/>
            </a:xfrm>
            <a:custGeom>
              <a:avLst/>
              <a:gdLst/>
              <a:ahLst/>
              <a:cxnLst/>
              <a:rect l="l" t="t" r="r" b="b"/>
              <a:pathLst>
                <a:path w="178434" h="47625">
                  <a:moveTo>
                    <a:pt x="178307" y="0"/>
                  </a:moveTo>
                  <a:lnTo>
                    <a:pt x="0" y="47244"/>
                  </a:lnTo>
                </a:path>
              </a:pathLst>
            </a:custGeom>
            <a:ln w="25907">
              <a:solidFill>
                <a:srgbClr val="000000"/>
              </a:solidFill>
            </a:ln>
          </p:spPr>
          <p:txBody>
            <a:bodyPr wrap="square" lIns="0" tIns="0" rIns="0" bIns="0" rtlCol="0"/>
            <a:lstStyle/>
            <a:p>
              <a:endParaRPr/>
            </a:p>
          </p:txBody>
        </p:sp>
        <p:sp>
          <p:nvSpPr>
            <p:cNvPr id="155" name="object 155"/>
            <p:cNvSpPr/>
            <p:nvPr/>
          </p:nvSpPr>
          <p:spPr>
            <a:xfrm>
              <a:off x="7276338" y="2996946"/>
              <a:ext cx="45720" cy="68580"/>
            </a:xfrm>
            <a:custGeom>
              <a:avLst/>
              <a:gdLst/>
              <a:ahLst/>
              <a:cxnLst/>
              <a:rect l="l" t="t" r="r" b="b"/>
              <a:pathLst>
                <a:path w="45720" h="68580">
                  <a:moveTo>
                    <a:pt x="0" y="0"/>
                  </a:moveTo>
                  <a:lnTo>
                    <a:pt x="45720" y="68580"/>
                  </a:lnTo>
                </a:path>
              </a:pathLst>
            </a:custGeom>
            <a:ln w="25908">
              <a:solidFill>
                <a:srgbClr val="000000"/>
              </a:solidFill>
            </a:ln>
          </p:spPr>
          <p:txBody>
            <a:bodyPr wrap="square" lIns="0" tIns="0" rIns="0" bIns="0" rtlCol="0"/>
            <a:lstStyle/>
            <a:p>
              <a:endParaRPr/>
            </a:p>
          </p:txBody>
        </p:sp>
        <p:sp>
          <p:nvSpPr>
            <p:cNvPr id="156" name="object 156"/>
            <p:cNvSpPr/>
            <p:nvPr/>
          </p:nvSpPr>
          <p:spPr>
            <a:xfrm>
              <a:off x="7322058" y="3057906"/>
              <a:ext cx="102235" cy="7620"/>
            </a:xfrm>
            <a:custGeom>
              <a:avLst/>
              <a:gdLst/>
              <a:ahLst/>
              <a:cxnLst/>
              <a:rect l="l" t="t" r="r" b="b"/>
              <a:pathLst>
                <a:path w="102234" h="7619">
                  <a:moveTo>
                    <a:pt x="0" y="7620"/>
                  </a:moveTo>
                  <a:lnTo>
                    <a:pt x="102107" y="0"/>
                  </a:lnTo>
                </a:path>
              </a:pathLst>
            </a:custGeom>
            <a:ln w="25908">
              <a:solidFill>
                <a:srgbClr val="000000"/>
              </a:solidFill>
            </a:ln>
          </p:spPr>
          <p:txBody>
            <a:bodyPr wrap="square" lIns="0" tIns="0" rIns="0" bIns="0" rtlCol="0"/>
            <a:lstStyle/>
            <a:p>
              <a:endParaRPr/>
            </a:p>
          </p:txBody>
        </p:sp>
        <p:sp>
          <p:nvSpPr>
            <p:cNvPr id="157" name="object 157"/>
            <p:cNvSpPr/>
            <p:nvPr/>
          </p:nvSpPr>
          <p:spPr>
            <a:xfrm>
              <a:off x="7291577" y="3057906"/>
              <a:ext cx="132715" cy="116205"/>
            </a:xfrm>
            <a:custGeom>
              <a:avLst/>
              <a:gdLst/>
              <a:ahLst/>
              <a:cxnLst/>
              <a:rect l="l" t="t" r="r" b="b"/>
              <a:pathLst>
                <a:path w="132715" h="116205">
                  <a:moveTo>
                    <a:pt x="132588" y="0"/>
                  </a:moveTo>
                  <a:lnTo>
                    <a:pt x="0" y="115823"/>
                  </a:lnTo>
                </a:path>
              </a:pathLst>
            </a:custGeom>
            <a:ln w="25908">
              <a:solidFill>
                <a:srgbClr val="000000"/>
              </a:solidFill>
            </a:ln>
          </p:spPr>
          <p:txBody>
            <a:bodyPr wrap="square" lIns="0" tIns="0" rIns="0" bIns="0" rtlCol="0"/>
            <a:lstStyle/>
            <a:p>
              <a:endParaRPr/>
            </a:p>
          </p:txBody>
        </p:sp>
        <p:sp>
          <p:nvSpPr>
            <p:cNvPr id="158" name="object 158"/>
            <p:cNvSpPr/>
            <p:nvPr/>
          </p:nvSpPr>
          <p:spPr>
            <a:xfrm>
              <a:off x="7230617" y="2926842"/>
              <a:ext cx="44450" cy="67310"/>
            </a:xfrm>
            <a:custGeom>
              <a:avLst/>
              <a:gdLst/>
              <a:ahLst/>
              <a:cxnLst/>
              <a:rect l="l" t="t" r="r" b="b"/>
              <a:pathLst>
                <a:path w="44450" h="67310">
                  <a:moveTo>
                    <a:pt x="44196" y="67055"/>
                  </a:moveTo>
                  <a:lnTo>
                    <a:pt x="0" y="0"/>
                  </a:lnTo>
                </a:path>
              </a:pathLst>
            </a:custGeom>
            <a:ln w="25908">
              <a:solidFill>
                <a:srgbClr val="000000"/>
              </a:solidFill>
            </a:ln>
          </p:spPr>
          <p:txBody>
            <a:bodyPr wrap="square" lIns="0" tIns="0" rIns="0" bIns="0" rtlCol="0"/>
            <a:lstStyle/>
            <a:p>
              <a:endParaRPr/>
            </a:p>
          </p:txBody>
        </p:sp>
        <p:sp>
          <p:nvSpPr>
            <p:cNvPr id="159" name="object 159"/>
            <p:cNvSpPr/>
            <p:nvPr/>
          </p:nvSpPr>
          <p:spPr>
            <a:xfrm>
              <a:off x="7533894" y="3377946"/>
              <a:ext cx="45720" cy="62865"/>
            </a:xfrm>
            <a:custGeom>
              <a:avLst/>
              <a:gdLst/>
              <a:ahLst/>
              <a:cxnLst/>
              <a:rect l="l" t="t" r="r" b="b"/>
              <a:pathLst>
                <a:path w="45720" h="62864">
                  <a:moveTo>
                    <a:pt x="45720" y="62484"/>
                  </a:moveTo>
                  <a:lnTo>
                    <a:pt x="0" y="0"/>
                  </a:lnTo>
                </a:path>
              </a:pathLst>
            </a:custGeom>
            <a:ln w="25908">
              <a:solidFill>
                <a:srgbClr val="000000"/>
              </a:solidFill>
            </a:ln>
          </p:spPr>
          <p:txBody>
            <a:bodyPr wrap="square" lIns="0" tIns="0" rIns="0" bIns="0" rtlCol="0"/>
            <a:lstStyle/>
            <a:p>
              <a:endParaRPr/>
            </a:p>
          </p:txBody>
        </p:sp>
        <p:sp>
          <p:nvSpPr>
            <p:cNvPr id="160" name="object 160"/>
            <p:cNvSpPr/>
            <p:nvPr/>
          </p:nvSpPr>
          <p:spPr>
            <a:xfrm>
              <a:off x="7142226" y="2987802"/>
              <a:ext cx="45720" cy="70485"/>
            </a:xfrm>
            <a:custGeom>
              <a:avLst/>
              <a:gdLst/>
              <a:ahLst/>
              <a:cxnLst/>
              <a:rect l="l" t="t" r="r" b="b"/>
              <a:pathLst>
                <a:path w="45720" h="70485">
                  <a:moveTo>
                    <a:pt x="45720" y="0"/>
                  </a:moveTo>
                  <a:lnTo>
                    <a:pt x="0" y="70104"/>
                  </a:lnTo>
                </a:path>
              </a:pathLst>
            </a:custGeom>
            <a:ln w="25908">
              <a:solidFill>
                <a:srgbClr val="000000"/>
              </a:solidFill>
            </a:ln>
          </p:spPr>
          <p:txBody>
            <a:bodyPr wrap="square" lIns="0" tIns="0" rIns="0" bIns="0" rtlCol="0"/>
            <a:lstStyle/>
            <a:p>
              <a:endParaRPr/>
            </a:p>
          </p:txBody>
        </p:sp>
        <p:sp>
          <p:nvSpPr>
            <p:cNvPr id="161" name="object 161"/>
            <p:cNvSpPr/>
            <p:nvPr/>
          </p:nvSpPr>
          <p:spPr>
            <a:xfrm>
              <a:off x="7142226" y="3057906"/>
              <a:ext cx="62865" cy="73660"/>
            </a:xfrm>
            <a:custGeom>
              <a:avLst/>
              <a:gdLst/>
              <a:ahLst/>
              <a:cxnLst/>
              <a:rect l="l" t="t" r="r" b="b"/>
              <a:pathLst>
                <a:path w="62865" h="73660">
                  <a:moveTo>
                    <a:pt x="0" y="0"/>
                  </a:moveTo>
                  <a:lnTo>
                    <a:pt x="62484" y="73152"/>
                  </a:lnTo>
                </a:path>
              </a:pathLst>
            </a:custGeom>
            <a:ln w="25908">
              <a:solidFill>
                <a:srgbClr val="000000"/>
              </a:solidFill>
            </a:ln>
          </p:spPr>
          <p:txBody>
            <a:bodyPr wrap="square" lIns="0" tIns="0" rIns="0" bIns="0" rtlCol="0"/>
            <a:lstStyle/>
            <a:p>
              <a:endParaRPr/>
            </a:p>
          </p:txBody>
        </p:sp>
        <p:sp>
          <p:nvSpPr>
            <p:cNvPr id="162" name="object 162"/>
            <p:cNvSpPr/>
            <p:nvPr/>
          </p:nvSpPr>
          <p:spPr>
            <a:xfrm>
              <a:off x="7018782" y="3091434"/>
              <a:ext cx="186055" cy="40005"/>
            </a:xfrm>
            <a:custGeom>
              <a:avLst/>
              <a:gdLst/>
              <a:ahLst/>
              <a:cxnLst/>
              <a:rect l="l" t="t" r="r" b="b"/>
              <a:pathLst>
                <a:path w="186054" h="40005">
                  <a:moveTo>
                    <a:pt x="185927" y="39624"/>
                  </a:moveTo>
                  <a:lnTo>
                    <a:pt x="0" y="0"/>
                  </a:lnTo>
                </a:path>
              </a:pathLst>
            </a:custGeom>
            <a:ln w="25908">
              <a:solidFill>
                <a:srgbClr val="000000"/>
              </a:solidFill>
            </a:ln>
          </p:spPr>
          <p:txBody>
            <a:bodyPr wrap="square" lIns="0" tIns="0" rIns="0" bIns="0" rtlCol="0"/>
            <a:lstStyle/>
            <a:p>
              <a:endParaRPr/>
            </a:p>
          </p:txBody>
        </p:sp>
        <p:sp>
          <p:nvSpPr>
            <p:cNvPr id="163" name="object 163"/>
            <p:cNvSpPr/>
            <p:nvPr/>
          </p:nvSpPr>
          <p:spPr>
            <a:xfrm>
              <a:off x="7018782" y="3091434"/>
              <a:ext cx="143510" cy="109855"/>
            </a:xfrm>
            <a:custGeom>
              <a:avLst/>
              <a:gdLst/>
              <a:ahLst/>
              <a:cxnLst/>
              <a:rect l="l" t="t" r="r" b="b"/>
              <a:pathLst>
                <a:path w="143509" h="109855">
                  <a:moveTo>
                    <a:pt x="0" y="0"/>
                  </a:moveTo>
                  <a:lnTo>
                    <a:pt x="143256" y="109728"/>
                  </a:lnTo>
                </a:path>
              </a:pathLst>
            </a:custGeom>
            <a:ln w="25908">
              <a:solidFill>
                <a:srgbClr val="000000"/>
              </a:solidFill>
            </a:ln>
          </p:spPr>
          <p:txBody>
            <a:bodyPr wrap="square" lIns="0" tIns="0" rIns="0" bIns="0" rtlCol="0"/>
            <a:lstStyle/>
            <a:p>
              <a:endParaRPr/>
            </a:p>
          </p:txBody>
        </p:sp>
        <p:sp>
          <p:nvSpPr>
            <p:cNvPr id="164" name="object 164"/>
            <p:cNvSpPr/>
            <p:nvPr/>
          </p:nvSpPr>
          <p:spPr>
            <a:xfrm>
              <a:off x="6976110" y="3160014"/>
              <a:ext cx="186055" cy="41275"/>
            </a:xfrm>
            <a:custGeom>
              <a:avLst/>
              <a:gdLst/>
              <a:ahLst/>
              <a:cxnLst/>
              <a:rect l="l" t="t" r="r" b="b"/>
              <a:pathLst>
                <a:path w="186054" h="41275">
                  <a:moveTo>
                    <a:pt x="185927" y="41148"/>
                  </a:moveTo>
                  <a:lnTo>
                    <a:pt x="0" y="0"/>
                  </a:lnTo>
                </a:path>
              </a:pathLst>
            </a:custGeom>
            <a:ln w="25908">
              <a:solidFill>
                <a:srgbClr val="000000"/>
              </a:solidFill>
            </a:ln>
          </p:spPr>
          <p:txBody>
            <a:bodyPr wrap="square" lIns="0" tIns="0" rIns="0" bIns="0" rtlCol="0"/>
            <a:lstStyle/>
            <a:p>
              <a:endParaRPr/>
            </a:p>
          </p:txBody>
        </p:sp>
        <p:sp>
          <p:nvSpPr>
            <p:cNvPr id="165" name="object 165"/>
            <p:cNvSpPr/>
            <p:nvPr/>
          </p:nvSpPr>
          <p:spPr>
            <a:xfrm>
              <a:off x="6976110" y="3160014"/>
              <a:ext cx="142240" cy="109855"/>
            </a:xfrm>
            <a:custGeom>
              <a:avLst/>
              <a:gdLst/>
              <a:ahLst/>
              <a:cxnLst/>
              <a:rect l="l" t="t" r="r" b="b"/>
              <a:pathLst>
                <a:path w="142240" h="109854">
                  <a:moveTo>
                    <a:pt x="0" y="0"/>
                  </a:moveTo>
                  <a:lnTo>
                    <a:pt x="141732" y="109728"/>
                  </a:lnTo>
                </a:path>
              </a:pathLst>
            </a:custGeom>
            <a:ln w="25908">
              <a:solidFill>
                <a:srgbClr val="000000"/>
              </a:solidFill>
            </a:ln>
          </p:spPr>
          <p:txBody>
            <a:bodyPr wrap="square" lIns="0" tIns="0" rIns="0" bIns="0" rtlCol="0"/>
            <a:lstStyle/>
            <a:p>
              <a:endParaRPr/>
            </a:p>
          </p:txBody>
        </p:sp>
        <p:sp>
          <p:nvSpPr>
            <p:cNvPr id="166" name="object 166"/>
            <p:cNvSpPr/>
            <p:nvPr/>
          </p:nvSpPr>
          <p:spPr>
            <a:xfrm>
              <a:off x="6951726" y="3303270"/>
              <a:ext cx="44450" cy="70485"/>
            </a:xfrm>
            <a:custGeom>
              <a:avLst/>
              <a:gdLst/>
              <a:ahLst/>
              <a:cxnLst/>
              <a:rect l="l" t="t" r="r" b="b"/>
              <a:pathLst>
                <a:path w="44450" h="70485">
                  <a:moveTo>
                    <a:pt x="0" y="70103"/>
                  </a:moveTo>
                  <a:lnTo>
                    <a:pt x="44196" y="0"/>
                  </a:lnTo>
                </a:path>
              </a:pathLst>
            </a:custGeom>
            <a:ln w="25908">
              <a:solidFill>
                <a:srgbClr val="000000"/>
              </a:solidFill>
            </a:ln>
          </p:spPr>
          <p:txBody>
            <a:bodyPr wrap="square" lIns="0" tIns="0" rIns="0" bIns="0" rtlCol="0"/>
            <a:lstStyle/>
            <a:p>
              <a:endParaRPr/>
            </a:p>
          </p:txBody>
        </p:sp>
        <p:sp>
          <p:nvSpPr>
            <p:cNvPr id="167" name="object 167"/>
            <p:cNvSpPr/>
            <p:nvPr/>
          </p:nvSpPr>
          <p:spPr>
            <a:xfrm>
              <a:off x="6936486" y="3231642"/>
              <a:ext cx="59690" cy="71755"/>
            </a:xfrm>
            <a:custGeom>
              <a:avLst/>
              <a:gdLst/>
              <a:ahLst/>
              <a:cxnLst/>
              <a:rect l="l" t="t" r="r" b="b"/>
              <a:pathLst>
                <a:path w="59690" h="71754">
                  <a:moveTo>
                    <a:pt x="59435" y="71627"/>
                  </a:moveTo>
                  <a:lnTo>
                    <a:pt x="0" y="0"/>
                  </a:lnTo>
                </a:path>
              </a:pathLst>
            </a:custGeom>
            <a:ln w="25908">
              <a:solidFill>
                <a:srgbClr val="000000"/>
              </a:solidFill>
            </a:ln>
          </p:spPr>
          <p:txBody>
            <a:bodyPr wrap="square" lIns="0" tIns="0" rIns="0" bIns="0" rtlCol="0"/>
            <a:lstStyle/>
            <a:p>
              <a:endParaRPr/>
            </a:p>
          </p:txBody>
        </p:sp>
        <p:sp>
          <p:nvSpPr>
            <p:cNvPr id="168" name="object 168"/>
            <p:cNvSpPr/>
            <p:nvPr/>
          </p:nvSpPr>
          <p:spPr>
            <a:xfrm>
              <a:off x="6936486" y="3231642"/>
              <a:ext cx="181610" cy="38100"/>
            </a:xfrm>
            <a:custGeom>
              <a:avLst/>
              <a:gdLst/>
              <a:ahLst/>
              <a:cxnLst/>
              <a:rect l="l" t="t" r="r" b="b"/>
              <a:pathLst>
                <a:path w="181609" h="38100">
                  <a:moveTo>
                    <a:pt x="0" y="0"/>
                  </a:moveTo>
                  <a:lnTo>
                    <a:pt x="181356" y="38100"/>
                  </a:lnTo>
                </a:path>
              </a:pathLst>
            </a:custGeom>
            <a:ln w="25908">
              <a:solidFill>
                <a:srgbClr val="000000"/>
              </a:solidFill>
            </a:ln>
          </p:spPr>
          <p:txBody>
            <a:bodyPr wrap="square" lIns="0" tIns="0" rIns="0" bIns="0" rtlCol="0"/>
            <a:lstStyle/>
            <a:p>
              <a:endParaRPr/>
            </a:p>
          </p:txBody>
        </p:sp>
        <p:sp>
          <p:nvSpPr>
            <p:cNvPr id="169" name="object 169"/>
            <p:cNvSpPr/>
            <p:nvPr/>
          </p:nvSpPr>
          <p:spPr>
            <a:xfrm>
              <a:off x="7184898" y="2929890"/>
              <a:ext cx="43180" cy="67310"/>
            </a:xfrm>
            <a:custGeom>
              <a:avLst/>
              <a:gdLst/>
              <a:ahLst/>
              <a:cxnLst/>
              <a:rect l="l" t="t" r="r" b="b"/>
              <a:pathLst>
                <a:path w="43179" h="67310">
                  <a:moveTo>
                    <a:pt x="42672" y="0"/>
                  </a:moveTo>
                  <a:lnTo>
                    <a:pt x="0" y="67056"/>
                  </a:lnTo>
                </a:path>
              </a:pathLst>
            </a:custGeom>
            <a:ln w="25908">
              <a:solidFill>
                <a:srgbClr val="000000"/>
              </a:solidFill>
            </a:ln>
          </p:spPr>
          <p:txBody>
            <a:bodyPr wrap="square" lIns="0" tIns="0" rIns="0" bIns="0" rtlCol="0"/>
            <a:lstStyle/>
            <a:p>
              <a:endParaRPr/>
            </a:p>
          </p:txBody>
        </p:sp>
        <p:sp>
          <p:nvSpPr>
            <p:cNvPr id="170" name="object 170"/>
            <p:cNvSpPr/>
            <p:nvPr/>
          </p:nvSpPr>
          <p:spPr>
            <a:xfrm>
              <a:off x="6924294" y="3361182"/>
              <a:ext cx="35560" cy="70485"/>
            </a:xfrm>
            <a:custGeom>
              <a:avLst/>
              <a:gdLst/>
              <a:ahLst/>
              <a:cxnLst/>
              <a:rect l="l" t="t" r="r" b="b"/>
              <a:pathLst>
                <a:path w="35559" h="70485">
                  <a:moveTo>
                    <a:pt x="35051" y="0"/>
                  </a:moveTo>
                  <a:lnTo>
                    <a:pt x="0" y="70104"/>
                  </a:lnTo>
                </a:path>
              </a:pathLst>
            </a:custGeom>
            <a:ln w="25907">
              <a:solidFill>
                <a:srgbClr val="000000"/>
              </a:solidFill>
            </a:ln>
          </p:spPr>
          <p:txBody>
            <a:bodyPr wrap="square" lIns="0" tIns="0" rIns="0" bIns="0" rtlCol="0"/>
            <a:lstStyle/>
            <a:p>
              <a:endParaRPr/>
            </a:p>
          </p:txBody>
        </p:sp>
        <p:sp>
          <p:nvSpPr>
            <p:cNvPr id="171" name="object 171"/>
            <p:cNvSpPr/>
            <p:nvPr/>
          </p:nvSpPr>
          <p:spPr>
            <a:xfrm>
              <a:off x="7003542" y="3426714"/>
              <a:ext cx="91440" cy="1905"/>
            </a:xfrm>
            <a:custGeom>
              <a:avLst/>
              <a:gdLst/>
              <a:ahLst/>
              <a:cxnLst/>
              <a:rect l="l" t="t" r="r" b="b"/>
              <a:pathLst>
                <a:path w="91440" h="1904">
                  <a:moveTo>
                    <a:pt x="0" y="0"/>
                  </a:moveTo>
                  <a:lnTo>
                    <a:pt x="91440" y="1524"/>
                  </a:lnTo>
                </a:path>
              </a:pathLst>
            </a:custGeom>
            <a:ln w="25908">
              <a:solidFill>
                <a:srgbClr val="000000"/>
              </a:solidFill>
            </a:ln>
          </p:spPr>
          <p:txBody>
            <a:bodyPr wrap="square" lIns="0" tIns="0" rIns="0" bIns="0" rtlCol="0"/>
            <a:lstStyle/>
            <a:p>
              <a:endParaRPr/>
            </a:p>
          </p:txBody>
        </p:sp>
        <p:sp>
          <p:nvSpPr>
            <p:cNvPr id="172" name="object 172"/>
            <p:cNvSpPr/>
            <p:nvPr/>
          </p:nvSpPr>
          <p:spPr>
            <a:xfrm>
              <a:off x="7094982" y="3348990"/>
              <a:ext cx="45720" cy="79375"/>
            </a:xfrm>
            <a:custGeom>
              <a:avLst/>
              <a:gdLst/>
              <a:ahLst/>
              <a:cxnLst/>
              <a:rect l="l" t="t" r="r" b="b"/>
              <a:pathLst>
                <a:path w="45720" h="79375">
                  <a:moveTo>
                    <a:pt x="0" y="79248"/>
                  </a:moveTo>
                  <a:lnTo>
                    <a:pt x="45720" y="0"/>
                  </a:lnTo>
                </a:path>
              </a:pathLst>
            </a:custGeom>
            <a:ln w="25908">
              <a:solidFill>
                <a:srgbClr val="000000"/>
              </a:solidFill>
            </a:ln>
          </p:spPr>
          <p:txBody>
            <a:bodyPr wrap="square" lIns="0" tIns="0" rIns="0" bIns="0" rtlCol="0"/>
            <a:lstStyle/>
            <a:p>
              <a:endParaRPr/>
            </a:p>
          </p:txBody>
        </p:sp>
        <p:sp>
          <p:nvSpPr>
            <p:cNvPr id="173" name="object 173"/>
            <p:cNvSpPr/>
            <p:nvPr/>
          </p:nvSpPr>
          <p:spPr>
            <a:xfrm>
              <a:off x="7140701" y="3348990"/>
              <a:ext cx="44450" cy="161925"/>
            </a:xfrm>
            <a:custGeom>
              <a:avLst/>
              <a:gdLst/>
              <a:ahLst/>
              <a:cxnLst/>
              <a:rect l="l" t="t" r="r" b="b"/>
              <a:pathLst>
                <a:path w="44450" h="161925">
                  <a:moveTo>
                    <a:pt x="0" y="0"/>
                  </a:moveTo>
                  <a:lnTo>
                    <a:pt x="44196" y="161544"/>
                  </a:lnTo>
                </a:path>
              </a:pathLst>
            </a:custGeom>
            <a:ln w="25908">
              <a:solidFill>
                <a:srgbClr val="000000"/>
              </a:solidFill>
            </a:ln>
          </p:spPr>
          <p:txBody>
            <a:bodyPr wrap="square" lIns="0" tIns="0" rIns="0" bIns="0" rtlCol="0"/>
            <a:lstStyle/>
            <a:p>
              <a:endParaRPr/>
            </a:p>
          </p:txBody>
        </p:sp>
        <p:sp>
          <p:nvSpPr>
            <p:cNvPr id="174" name="object 174"/>
            <p:cNvSpPr/>
            <p:nvPr/>
          </p:nvSpPr>
          <p:spPr>
            <a:xfrm>
              <a:off x="7184898" y="3350514"/>
              <a:ext cx="47625" cy="160020"/>
            </a:xfrm>
            <a:custGeom>
              <a:avLst/>
              <a:gdLst/>
              <a:ahLst/>
              <a:cxnLst/>
              <a:rect l="l" t="t" r="r" b="b"/>
              <a:pathLst>
                <a:path w="47625" h="160020">
                  <a:moveTo>
                    <a:pt x="0" y="160020"/>
                  </a:moveTo>
                  <a:lnTo>
                    <a:pt x="47244" y="0"/>
                  </a:lnTo>
                </a:path>
              </a:pathLst>
            </a:custGeom>
            <a:ln w="25908">
              <a:solidFill>
                <a:srgbClr val="000000"/>
              </a:solidFill>
            </a:ln>
          </p:spPr>
          <p:txBody>
            <a:bodyPr wrap="square" lIns="0" tIns="0" rIns="0" bIns="0" rtlCol="0"/>
            <a:lstStyle/>
            <a:p>
              <a:endParaRPr/>
            </a:p>
          </p:txBody>
        </p:sp>
        <p:sp>
          <p:nvSpPr>
            <p:cNvPr id="175" name="object 175"/>
            <p:cNvSpPr/>
            <p:nvPr/>
          </p:nvSpPr>
          <p:spPr>
            <a:xfrm>
              <a:off x="7232142" y="3350514"/>
              <a:ext cx="44450" cy="160020"/>
            </a:xfrm>
            <a:custGeom>
              <a:avLst/>
              <a:gdLst/>
              <a:ahLst/>
              <a:cxnLst/>
              <a:rect l="l" t="t" r="r" b="b"/>
              <a:pathLst>
                <a:path w="44450" h="160020">
                  <a:moveTo>
                    <a:pt x="0" y="0"/>
                  </a:moveTo>
                  <a:lnTo>
                    <a:pt x="44196" y="160020"/>
                  </a:lnTo>
                </a:path>
              </a:pathLst>
            </a:custGeom>
            <a:ln w="25908">
              <a:solidFill>
                <a:srgbClr val="000000"/>
              </a:solidFill>
            </a:ln>
          </p:spPr>
          <p:txBody>
            <a:bodyPr wrap="square" lIns="0" tIns="0" rIns="0" bIns="0" rtlCol="0"/>
            <a:lstStyle/>
            <a:p>
              <a:endParaRPr/>
            </a:p>
          </p:txBody>
        </p:sp>
        <p:sp>
          <p:nvSpPr>
            <p:cNvPr id="176" name="object 176"/>
            <p:cNvSpPr/>
            <p:nvPr/>
          </p:nvSpPr>
          <p:spPr>
            <a:xfrm>
              <a:off x="7276338" y="3352038"/>
              <a:ext cx="45720" cy="158750"/>
            </a:xfrm>
            <a:custGeom>
              <a:avLst/>
              <a:gdLst/>
              <a:ahLst/>
              <a:cxnLst/>
              <a:rect l="l" t="t" r="r" b="b"/>
              <a:pathLst>
                <a:path w="45720" h="158750">
                  <a:moveTo>
                    <a:pt x="0" y="158496"/>
                  </a:moveTo>
                  <a:lnTo>
                    <a:pt x="45720" y="0"/>
                  </a:lnTo>
                </a:path>
              </a:pathLst>
            </a:custGeom>
            <a:ln w="25908">
              <a:solidFill>
                <a:srgbClr val="000000"/>
              </a:solidFill>
            </a:ln>
          </p:spPr>
          <p:txBody>
            <a:bodyPr wrap="square" lIns="0" tIns="0" rIns="0" bIns="0" rtlCol="0"/>
            <a:lstStyle/>
            <a:p>
              <a:endParaRPr/>
            </a:p>
          </p:txBody>
        </p:sp>
        <p:sp>
          <p:nvSpPr>
            <p:cNvPr id="177" name="object 177"/>
            <p:cNvSpPr/>
            <p:nvPr/>
          </p:nvSpPr>
          <p:spPr>
            <a:xfrm>
              <a:off x="7411973" y="3435858"/>
              <a:ext cx="90170" cy="1905"/>
            </a:xfrm>
            <a:custGeom>
              <a:avLst/>
              <a:gdLst/>
              <a:ahLst/>
              <a:cxnLst/>
              <a:rect l="l" t="t" r="r" b="b"/>
              <a:pathLst>
                <a:path w="90170" h="1904">
                  <a:moveTo>
                    <a:pt x="89916" y="1524"/>
                  </a:moveTo>
                  <a:lnTo>
                    <a:pt x="0" y="0"/>
                  </a:lnTo>
                </a:path>
              </a:pathLst>
            </a:custGeom>
            <a:ln w="25907">
              <a:solidFill>
                <a:srgbClr val="000000"/>
              </a:solidFill>
            </a:ln>
          </p:spPr>
          <p:txBody>
            <a:bodyPr wrap="square" lIns="0" tIns="0" rIns="0" bIns="0" rtlCol="0"/>
            <a:lstStyle/>
            <a:p>
              <a:endParaRPr/>
            </a:p>
          </p:txBody>
        </p:sp>
        <p:sp>
          <p:nvSpPr>
            <p:cNvPr id="178" name="object 178"/>
            <p:cNvSpPr/>
            <p:nvPr/>
          </p:nvSpPr>
          <p:spPr>
            <a:xfrm>
              <a:off x="7364729" y="3435858"/>
              <a:ext cx="47625" cy="81280"/>
            </a:xfrm>
            <a:custGeom>
              <a:avLst/>
              <a:gdLst/>
              <a:ahLst/>
              <a:cxnLst/>
              <a:rect l="l" t="t" r="r" b="b"/>
              <a:pathLst>
                <a:path w="47625" h="81279">
                  <a:moveTo>
                    <a:pt x="47244" y="0"/>
                  </a:moveTo>
                  <a:lnTo>
                    <a:pt x="0" y="80772"/>
                  </a:lnTo>
                </a:path>
              </a:pathLst>
            </a:custGeom>
            <a:ln w="25908">
              <a:solidFill>
                <a:srgbClr val="000000"/>
              </a:solidFill>
            </a:ln>
          </p:spPr>
          <p:txBody>
            <a:bodyPr wrap="square" lIns="0" tIns="0" rIns="0" bIns="0" rtlCol="0"/>
            <a:lstStyle/>
            <a:p>
              <a:endParaRPr/>
            </a:p>
          </p:txBody>
        </p:sp>
        <p:sp>
          <p:nvSpPr>
            <p:cNvPr id="179" name="object 179"/>
            <p:cNvSpPr/>
            <p:nvPr/>
          </p:nvSpPr>
          <p:spPr>
            <a:xfrm>
              <a:off x="7322058" y="3352038"/>
              <a:ext cx="43180" cy="165100"/>
            </a:xfrm>
            <a:custGeom>
              <a:avLst/>
              <a:gdLst/>
              <a:ahLst/>
              <a:cxnLst/>
              <a:rect l="l" t="t" r="r" b="b"/>
              <a:pathLst>
                <a:path w="43179" h="165100">
                  <a:moveTo>
                    <a:pt x="42672" y="164591"/>
                  </a:moveTo>
                  <a:lnTo>
                    <a:pt x="0" y="0"/>
                  </a:lnTo>
                </a:path>
              </a:pathLst>
            </a:custGeom>
            <a:ln w="25908">
              <a:solidFill>
                <a:srgbClr val="000000"/>
              </a:solidFill>
            </a:ln>
          </p:spPr>
          <p:txBody>
            <a:bodyPr wrap="square" lIns="0" tIns="0" rIns="0" bIns="0" rtlCol="0"/>
            <a:lstStyle/>
            <a:p>
              <a:endParaRPr/>
            </a:p>
          </p:txBody>
        </p:sp>
        <p:sp>
          <p:nvSpPr>
            <p:cNvPr id="180" name="object 180"/>
            <p:cNvSpPr/>
            <p:nvPr/>
          </p:nvSpPr>
          <p:spPr>
            <a:xfrm>
              <a:off x="6924294" y="3426714"/>
              <a:ext cx="91440" cy="1905"/>
            </a:xfrm>
            <a:custGeom>
              <a:avLst/>
              <a:gdLst/>
              <a:ahLst/>
              <a:cxnLst/>
              <a:rect l="l" t="t" r="r" b="b"/>
              <a:pathLst>
                <a:path w="91440" h="1904">
                  <a:moveTo>
                    <a:pt x="91440" y="0"/>
                  </a:moveTo>
                  <a:lnTo>
                    <a:pt x="0" y="1524"/>
                  </a:lnTo>
                </a:path>
              </a:pathLst>
            </a:custGeom>
            <a:ln w="25908">
              <a:solidFill>
                <a:srgbClr val="000000"/>
              </a:solidFill>
            </a:ln>
          </p:spPr>
          <p:txBody>
            <a:bodyPr wrap="square" lIns="0" tIns="0" rIns="0" bIns="0" rtlCol="0"/>
            <a:lstStyle/>
            <a:p>
              <a:endParaRPr/>
            </a:p>
          </p:txBody>
        </p:sp>
        <p:sp>
          <p:nvSpPr>
            <p:cNvPr id="181" name="object 181"/>
            <p:cNvSpPr/>
            <p:nvPr/>
          </p:nvSpPr>
          <p:spPr>
            <a:xfrm>
              <a:off x="7485126" y="3435858"/>
              <a:ext cx="90170" cy="1905"/>
            </a:xfrm>
            <a:custGeom>
              <a:avLst/>
              <a:gdLst/>
              <a:ahLst/>
              <a:cxnLst/>
              <a:rect l="l" t="t" r="r" b="b"/>
              <a:pathLst>
                <a:path w="90170" h="1904">
                  <a:moveTo>
                    <a:pt x="89916" y="0"/>
                  </a:moveTo>
                  <a:lnTo>
                    <a:pt x="0" y="1524"/>
                  </a:lnTo>
                </a:path>
              </a:pathLst>
            </a:custGeom>
            <a:ln w="25907">
              <a:solidFill>
                <a:srgbClr val="000000"/>
              </a:solidFill>
            </a:ln>
          </p:spPr>
          <p:txBody>
            <a:bodyPr wrap="square" lIns="0" tIns="0" rIns="0" bIns="0" rtlCol="0"/>
            <a:lstStyle/>
            <a:p>
              <a:endParaRPr/>
            </a:p>
          </p:txBody>
        </p:sp>
        <p:sp>
          <p:nvSpPr>
            <p:cNvPr id="182" name="object 182"/>
            <p:cNvSpPr/>
            <p:nvPr/>
          </p:nvSpPr>
          <p:spPr>
            <a:xfrm>
              <a:off x="6912100" y="3412907"/>
              <a:ext cx="27305" cy="26034"/>
            </a:xfrm>
            <a:custGeom>
              <a:avLst/>
              <a:gdLst/>
              <a:ahLst/>
              <a:cxnLst/>
              <a:rect l="l" t="t" r="r" b="b"/>
              <a:pathLst>
                <a:path w="27304" h="26035">
                  <a:moveTo>
                    <a:pt x="13284" y="0"/>
                  </a:moveTo>
                  <a:lnTo>
                    <a:pt x="2006" y="6781"/>
                  </a:lnTo>
                  <a:lnTo>
                    <a:pt x="0" y="13792"/>
                  </a:lnTo>
                  <a:lnTo>
                    <a:pt x="3162" y="19050"/>
                  </a:lnTo>
                  <a:lnTo>
                    <a:pt x="6324" y="24307"/>
                  </a:lnTo>
                  <a:lnTo>
                    <a:pt x="13449" y="25831"/>
                  </a:lnTo>
                  <a:lnTo>
                    <a:pt x="24726" y="19050"/>
                  </a:lnTo>
                  <a:lnTo>
                    <a:pt x="26733" y="12039"/>
                  </a:lnTo>
                  <a:lnTo>
                    <a:pt x="20408" y="1524"/>
                  </a:lnTo>
                  <a:lnTo>
                    <a:pt x="13284" y="0"/>
                  </a:lnTo>
                  <a:close/>
                </a:path>
              </a:pathLst>
            </a:custGeom>
            <a:solidFill>
              <a:srgbClr val="608FFC"/>
            </a:solidFill>
          </p:spPr>
          <p:txBody>
            <a:bodyPr wrap="square" lIns="0" tIns="0" rIns="0" bIns="0" rtlCol="0"/>
            <a:lstStyle/>
            <a:p>
              <a:endParaRPr/>
            </a:p>
          </p:txBody>
        </p:sp>
        <p:sp>
          <p:nvSpPr>
            <p:cNvPr id="183" name="object 183"/>
            <p:cNvSpPr/>
            <p:nvPr/>
          </p:nvSpPr>
          <p:spPr>
            <a:xfrm>
              <a:off x="6912100" y="3412907"/>
              <a:ext cx="27305" cy="26034"/>
            </a:xfrm>
            <a:custGeom>
              <a:avLst/>
              <a:gdLst/>
              <a:ahLst/>
              <a:cxnLst/>
              <a:rect l="l" t="t" r="r" b="b"/>
              <a:pathLst>
                <a:path w="27304" h="26035">
                  <a:moveTo>
                    <a:pt x="3162" y="19050"/>
                  </a:moveTo>
                  <a:lnTo>
                    <a:pt x="0" y="13792"/>
                  </a:lnTo>
                  <a:lnTo>
                    <a:pt x="2006" y="6781"/>
                  </a:lnTo>
                  <a:lnTo>
                    <a:pt x="7645" y="3390"/>
                  </a:lnTo>
                  <a:lnTo>
                    <a:pt x="13284" y="0"/>
                  </a:lnTo>
                  <a:lnTo>
                    <a:pt x="20408" y="1524"/>
                  </a:lnTo>
                  <a:lnTo>
                    <a:pt x="23571" y="6781"/>
                  </a:lnTo>
                  <a:lnTo>
                    <a:pt x="26733" y="12039"/>
                  </a:lnTo>
                  <a:lnTo>
                    <a:pt x="24726" y="19050"/>
                  </a:lnTo>
                  <a:lnTo>
                    <a:pt x="19088" y="22440"/>
                  </a:lnTo>
                  <a:lnTo>
                    <a:pt x="13449" y="25831"/>
                  </a:lnTo>
                  <a:lnTo>
                    <a:pt x="6324" y="24307"/>
                  </a:lnTo>
                  <a:lnTo>
                    <a:pt x="3162" y="19050"/>
                  </a:lnTo>
                  <a:close/>
                </a:path>
              </a:pathLst>
            </a:custGeom>
            <a:ln w="12700">
              <a:solidFill>
                <a:srgbClr val="000000"/>
              </a:solidFill>
            </a:ln>
          </p:spPr>
          <p:txBody>
            <a:bodyPr wrap="square" lIns="0" tIns="0" rIns="0" bIns="0" rtlCol="0"/>
            <a:lstStyle/>
            <a:p>
              <a:endParaRPr/>
            </a:p>
          </p:txBody>
        </p:sp>
        <p:sp>
          <p:nvSpPr>
            <p:cNvPr id="184" name="object 184"/>
            <p:cNvSpPr/>
            <p:nvPr/>
          </p:nvSpPr>
          <p:spPr>
            <a:xfrm>
              <a:off x="7214184" y="2922153"/>
              <a:ext cx="26034" cy="23495"/>
            </a:xfrm>
            <a:custGeom>
              <a:avLst/>
              <a:gdLst/>
              <a:ahLst/>
              <a:cxnLst/>
              <a:rect l="l" t="t" r="r" b="b"/>
              <a:pathLst>
                <a:path w="26034" h="23494">
                  <a:moveTo>
                    <a:pt x="13639" y="0"/>
                  </a:moveTo>
                  <a:lnTo>
                    <a:pt x="2374" y="6769"/>
                  </a:lnTo>
                  <a:lnTo>
                    <a:pt x="0" y="13169"/>
                  </a:lnTo>
                  <a:lnTo>
                    <a:pt x="2705" y="17678"/>
                  </a:lnTo>
                  <a:lnTo>
                    <a:pt x="5410" y="22186"/>
                  </a:lnTo>
                  <a:lnTo>
                    <a:pt x="12179" y="23101"/>
                  </a:lnTo>
                  <a:lnTo>
                    <a:pt x="23456" y="16319"/>
                  </a:lnTo>
                  <a:lnTo>
                    <a:pt x="25831" y="9918"/>
                  </a:lnTo>
                  <a:lnTo>
                    <a:pt x="20408" y="901"/>
                  </a:lnTo>
                  <a:lnTo>
                    <a:pt x="13639" y="0"/>
                  </a:lnTo>
                  <a:close/>
                </a:path>
              </a:pathLst>
            </a:custGeom>
            <a:solidFill>
              <a:srgbClr val="608FFC"/>
            </a:solidFill>
          </p:spPr>
          <p:txBody>
            <a:bodyPr wrap="square" lIns="0" tIns="0" rIns="0" bIns="0" rtlCol="0"/>
            <a:lstStyle/>
            <a:p>
              <a:endParaRPr/>
            </a:p>
          </p:txBody>
        </p:sp>
        <p:sp>
          <p:nvSpPr>
            <p:cNvPr id="185" name="object 185"/>
            <p:cNvSpPr/>
            <p:nvPr/>
          </p:nvSpPr>
          <p:spPr>
            <a:xfrm>
              <a:off x="7214184" y="2922154"/>
              <a:ext cx="26034" cy="23495"/>
            </a:xfrm>
            <a:custGeom>
              <a:avLst/>
              <a:gdLst/>
              <a:ahLst/>
              <a:cxnLst/>
              <a:rect l="l" t="t" r="r" b="b"/>
              <a:pathLst>
                <a:path w="26034" h="23494">
                  <a:moveTo>
                    <a:pt x="2705" y="17678"/>
                  </a:moveTo>
                  <a:lnTo>
                    <a:pt x="0" y="13169"/>
                  </a:lnTo>
                  <a:lnTo>
                    <a:pt x="2374" y="6769"/>
                  </a:lnTo>
                  <a:lnTo>
                    <a:pt x="8000" y="3378"/>
                  </a:lnTo>
                  <a:lnTo>
                    <a:pt x="13639" y="0"/>
                  </a:lnTo>
                  <a:lnTo>
                    <a:pt x="20408" y="901"/>
                  </a:lnTo>
                  <a:lnTo>
                    <a:pt x="23113" y="5410"/>
                  </a:lnTo>
                  <a:lnTo>
                    <a:pt x="25831" y="9918"/>
                  </a:lnTo>
                  <a:lnTo>
                    <a:pt x="23456" y="16319"/>
                  </a:lnTo>
                  <a:lnTo>
                    <a:pt x="17818" y="19710"/>
                  </a:lnTo>
                  <a:lnTo>
                    <a:pt x="12179" y="23101"/>
                  </a:lnTo>
                  <a:lnTo>
                    <a:pt x="5410" y="22186"/>
                  </a:lnTo>
                  <a:lnTo>
                    <a:pt x="2705" y="17678"/>
                  </a:lnTo>
                  <a:close/>
                </a:path>
              </a:pathLst>
            </a:custGeom>
            <a:ln w="12700">
              <a:solidFill>
                <a:srgbClr val="000000"/>
              </a:solidFill>
            </a:ln>
          </p:spPr>
          <p:txBody>
            <a:bodyPr wrap="square" lIns="0" tIns="0" rIns="0" bIns="0" rtlCol="0"/>
            <a:lstStyle/>
            <a:p>
              <a:endParaRPr/>
            </a:p>
          </p:txBody>
        </p:sp>
        <p:sp>
          <p:nvSpPr>
            <p:cNvPr id="186" name="object 186"/>
            <p:cNvSpPr/>
            <p:nvPr/>
          </p:nvSpPr>
          <p:spPr>
            <a:xfrm>
              <a:off x="7561846" y="3425391"/>
              <a:ext cx="26034" cy="23495"/>
            </a:xfrm>
            <a:custGeom>
              <a:avLst/>
              <a:gdLst/>
              <a:ahLst/>
              <a:cxnLst/>
              <a:rect l="l" t="t" r="r" b="b"/>
              <a:pathLst>
                <a:path w="26034" h="23495">
                  <a:moveTo>
                    <a:pt x="13639" y="0"/>
                  </a:moveTo>
                  <a:lnTo>
                    <a:pt x="2374" y="6769"/>
                  </a:lnTo>
                  <a:lnTo>
                    <a:pt x="0" y="13169"/>
                  </a:lnTo>
                  <a:lnTo>
                    <a:pt x="2705" y="17678"/>
                  </a:lnTo>
                  <a:lnTo>
                    <a:pt x="5410" y="22186"/>
                  </a:lnTo>
                  <a:lnTo>
                    <a:pt x="12179" y="23101"/>
                  </a:lnTo>
                  <a:lnTo>
                    <a:pt x="23456" y="16319"/>
                  </a:lnTo>
                  <a:lnTo>
                    <a:pt x="25831" y="9918"/>
                  </a:lnTo>
                  <a:lnTo>
                    <a:pt x="20408" y="901"/>
                  </a:lnTo>
                  <a:lnTo>
                    <a:pt x="13639" y="0"/>
                  </a:lnTo>
                  <a:close/>
                </a:path>
              </a:pathLst>
            </a:custGeom>
            <a:solidFill>
              <a:srgbClr val="608FFC"/>
            </a:solidFill>
          </p:spPr>
          <p:txBody>
            <a:bodyPr wrap="square" lIns="0" tIns="0" rIns="0" bIns="0" rtlCol="0"/>
            <a:lstStyle/>
            <a:p>
              <a:endParaRPr/>
            </a:p>
          </p:txBody>
        </p:sp>
        <p:sp>
          <p:nvSpPr>
            <p:cNvPr id="187" name="object 187"/>
            <p:cNvSpPr/>
            <p:nvPr/>
          </p:nvSpPr>
          <p:spPr>
            <a:xfrm>
              <a:off x="7561846" y="3425391"/>
              <a:ext cx="26034" cy="23495"/>
            </a:xfrm>
            <a:custGeom>
              <a:avLst/>
              <a:gdLst/>
              <a:ahLst/>
              <a:cxnLst/>
              <a:rect l="l" t="t" r="r" b="b"/>
              <a:pathLst>
                <a:path w="26034" h="23495">
                  <a:moveTo>
                    <a:pt x="2705" y="17678"/>
                  </a:moveTo>
                  <a:lnTo>
                    <a:pt x="0" y="13169"/>
                  </a:lnTo>
                  <a:lnTo>
                    <a:pt x="2374" y="6769"/>
                  </a:lnTo>
                  <a:lnTo>
                    <a:pt x="8000" y="3378"/>
                  </a:lnTo>
                  <a:lnTo>
                    <a:pt x="13639" y="0"/>
                  </a:lnTo>
                  <a:lnTo>
                    <a:pt x="20408" y="901"/>
                  </a:lnTo>
                  <a:lnTo>
                    <a:pt x="23113" y="5410"/>
                  </a:lnTo>
                  <a:lnTo>
                    <a:pt x="25831" y="9918"/>
                  </a:lnTo>
                  <a:lnTo>
                    <a:pt x="23456" y="16319"/>
                  </a:lnTo>
                  <a:lnTo>
                    <a:pt x="17818" y="19710"/>
                  </a:lnTo>
                  <a:lnTo>
                    <a:pt x="12179" y="23101"/>
                  </a:lnTo>
                  <a:lnTo>
                    <a:pt x="5410" y="22186"/>
                  </a:lnTo>
                  <a:lnTo>
                    <a:pt x="2705" y="17678"/>
                  </a:lnTo>
                  <a:close/>
                </a:path>
              </a:pathLst>
            </a:custGeom>
            <a:ln w="12700">
              <a:solidFill>
                <a:srgbClr val="000000"/>
              </a:solidFill>
            </a:ln>
          </p:spPr>
          <p:txBody>
            <a:bodyPr wrap="square" lIns="0" tIns="0" rIns="0" bIns="0" rtlCol="0"/>
            <a:lstStyle/>
            <a:p>
              <a:endParaRPr/>
            </a:p>
          </p:txBody>
        </p:sp>
        <p:sp>
          <p:nvSpPr>
            <p:cNvPr id="188" name="object 188"/>
            <p:cNvSpPr/>
            <p:nvPr/>
          </p:nvSpPr>
          <p:spPr>
            <a:xfrm>
              <a:off x="6776466" y="3288030"/>
              <a:ext cx="132715" cy="137160"/>
            </a:xfrm>
            <a:custGeom>
              <a:avLst/>
              <a:gdLst/>
              <a:ahLst/>
              <a:cxnLst/>
              <a:rect l="l" t="t" r="r" b="b"/>
              <a:pathLst>
                <a:path w="132715" h="137160">
                  <a:moveTo>
                    <a:pt x="132588" y="137160"/>
                  </a:moveTo>
                  <a:lnTo>
                    <a:pt x="0" y="0"/>
                  </a:lnTo>
                </a:path>
              </a:pathLst>
            </a:custGeom>
            <a:ln w="50292">
              <a:solidFill>
                <a:srgbClr val="000000"/>
              </a:solidFill>
            </a:ln>
          </p:spPr>
          <p:txBody>
            <a:bodyPr wrap="square" lIns="0" tIns="0" rIns="0" bIns="0" rtlCol="0"/>
            <a:lstStyle/>
            <a:p>
              <a:endParaRPr/>
            </a:p>
          </p:txBody>
        </p:sp>
        <p:pic>
          <p:nvPicPr>
            <p:cNvPr id="189" name="object 189"/>
            <p:cNvPicPr/>
            <p:nvPr/>
          </p:nvPicPr>
          <p:blipFill>
            <a:blip r:embed="rId5" cstate="print"/>
            <a:stretch>
              <a:fillRect/>
            </a:stretch>
          </p:blipFill>
          <p:spPr>
            <a:xfrm>
              <a:off x="4390644" y="2569464"/>
              <a:ext cx="76200" cy="65532"/>
            </a:xfrm>
            <a:prstGeom prst="rect">
              <a:avLst/>
            </a:prstGeom>
          </p:spPr>
        </p:pic>
        <p:pic>
          <p:nvPicPr>
            <p:cNvPr id="190" name="object 190"/>
            <p:cNvPicPr/>
            <p:nvPr/>
          </p:nvPicPr>
          <p:blipFill>
            <a:blip r:embed="rId6" cstate="print"/>
            <a:stretch>
              <a:fillRect/>
            </a:stretch>
          </p:blipFill>
          <p:spPr>
            <a:xfrm>
              <a:off x="5300472" y="3279648"/>
              <a:ext cx="76200" cy="67056"/>
            </a:xfrm>
            <a:prstGeom prst="rect">
              <a:avLst/>
            </a:prstGeom>
          </p:spPr>
        </p:pic>
        <p:pic>
          <p:nvPicPr>
            <p:cNvPr id="191" name="object 191"/>
            <p:cNvPicPr/>
            <p:nvPr/>
          </p:nvPicPr>
          <p:blipFill>
            <a:blip r:embed="rId7" cstate="print"/>
            <a:stretch>
              <a:fillRect/>
            </a:stretch>
          </p:blipFill>
          <p:spPr>
            <a:xfrm>
              <a:off x="4398264" y="3989832"/>
              <a:ext cx="76200" cy="65531"/>
            </a:xfrm>
            <a:prstGeom prst="rect">
              <a:avLst/>
            </a:prstGeom>
          </p:spPr>
        </p:pic>
      </p:grpSp>
      <p:sp>
        <p:nvSpPr>
          <p:cNvPr id="192" name="object 192"/>
          <p:cNvSpPr txBox="1"/>
          <p:nvPr/>
        </p:nvSpPr>
        <p:spPr>
          <a:xfrm>
            <a:off x="3481387" y="2008441"/>
            <a:ext cx="89535"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I</a:t>
            </a:r>
            <a:endParaRPr sz="1800">
              <a:latin typeface="Arial"/>
              <a:cs typeface="Arial"/>
            </a:endParaRPr>
          </a:p>
        </p:txBody>
      </p:sp>
      <p:sp>
        <p:nvSpPr>
          <p:cNvPr id="193" name="object 193"/>
          <p:cNvSpPr txBox="1"/>
          <p:nvPr/>
        </p:nvSpPr>
        <p:spPr>
          <a:xfrm>
            <a:off x="3545395" y="2141029"/>
            <a:ext cx="13589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Arial"/>
                <a:cs typeface="Arial"/>
              </a:rPr>
              <a:t>C</a:t>
            </a:r>
            <a:endParaRPr sz="1200">
              <a:latin typeface="Arial"/>
              <a:cs typeface="Arial"/>
            </a:endParaRPr>
          </a:p>
        </p:txBody>
      </p:sp>
      <p:sp>
        <p:nvSpPr>
          <p:cNvPr id="194" name="object 194"/>
          <p:cNvSpPr txBox="1"/>
          <p:nvPr/>
        </p:nvSpPr>
        <p:spPr>
          <a:xfrm>
            <a:off x="4456112" y="2298955"/>
            <a:ext cx="159385"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a:t>
            </a:r>
            <a:endParaRPr sz="1800">
              <a:latin typeface="Arial"/>
              <a:cs typeface="Arial"/>
            </a:endParaRPr>
          </a:p>
        </p:txBody>
      </p:sp>
      <p:sp>
        <p:nvSpPr>
          <p:cNvPr id="195" name="object 195"/>
          <p:cNvSpPr txBox="1"/>
          <p:nvPr/>
        </p:nvSpPr>
        <p:spPr>
          <a:xfrm>
            <a:off x="4575212" y="4003854"/>
            <a:ext cx="159385"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a:t>
            </a:r>
            <a:endParaRPr sz="1800">
              <a:latin typeface="Arial"/>
              <a:cs typeface="Arial"/>
            </a:endParaRPr>
          </a:p>
        </p:txBody>
      </p:sp>
      <p:grpSp>
        <p:nvGrpSpPr>
          <p:cNvPr id="196" name="object 196"/>
          <p:cNvGrpSpPr/>
          <p:nvPr/>
        </p:nvGrpSpPr>
        <p:grpSpPr>
          <a:xfrm>
            <a:off x="1809295" y="2650807"/>
            <a:ext cx="1416685" cy="1134110"/>
            <a:chOff x="1809295" y="2650807"/>
            <a:chExt cx="1416685" cy="1134110"/>
          </a:xfrm>
        </p:grpSpPr>
        <p:sp>
          <p:nvSpPr>
            <p:cNvPr id="197" name="object 197"/>
            <p:cNvSpPr/>
            <p:nvPr/>
          </p:nvSpPr>
          <p:spPr>
            <a:xfrm>
              <a:off x="2057400" y="3733800"/>
              <a:ext cx="978535" cy="0"/>
            </a:xfrm>
            <a:custGeom>
              <a:avLst/>
              <a:gdLst/>
              <a:ahLst/>
              <a:cxnLst/>
              <a:rect l="l" t="t" r="r" b="b"/>
              <a:pathLst>
                <a:path w="978535">
                  <a:moveTo>
                    <a:pt x="0" y="0"/>
                  </a:moveTo>
                  <a:lnTo>
                    <a:pt x="978027" y="0"/>
                  </a:lnTo>
                </a:path>
              </a:pathLst>
            </a:custGeom>
            <a:ln w="12700">
              <a:solidFill>
                <a:srgbClr val="FF3300"/>
              </a:solidFill>
            </a:ln>
          </p:spPr>
          <p:txBody>
            <a:bodyPr wrap="square" lIns="0" tIns="0" rIns="0" bIns="0" rtlCol="0"/>
            <a:lstStyle/>
            <a:p>
              <a:endParaRPr/>
            </a:p>
          </p:txBody>
        </p:sp>
        <p:sp>
          <p:nvSpPr>
            <p:cNvPr id="198" name="object 198"/>
            <p:cNvSpPr/>
            <p:nvPr/>
          </p:nvSpPr>
          <p:spPr>
            <a:xfrm>
              <a:off x="2959229" y="3689346"/>
              <a:ext cx="76200" cy="88900"/>
            </a:xfrm>
            <a:custGeom>
              <a:avLst/>
              <a:gdLst/>
              <a:ahLst/>
              <a:cxnLst/>
              <a:rect l="l" t="t" r="r" b="b"/>
              <a:pathLst>
                <a:path w="76200" h="88900">
                  <a:moveTo>
                    <a:pt x="0" y="0"/>
                  </a:moveTo>
                  <a:lnTo>
                    <a:pt x="76200" y="44450"/>
                  </a:lnTo>
                  <a:lnTo>
                    <a:pt x="0" y="88900"/>
                  </a:lnTo>
                </a:path>
              </a:pathLst>
            </a:custGeom>
            <a:ln w="12700">
              <a:solidFill>
                <a:srgbClr val="FF3300"/>
              </a:solidFill>
            </a:ln>
          </p:spPr>
          <p:txBody>
            <a:bodyPr wrap="square" lIns="0" tIns="0" rIns="0" bIns="0" rtlCol="0"/>
            <a:lstStyle/>
            <a:p>
              <a:endParaRPr/>
            </a:p>
          </p:txBody>
        </p:sp>
        <p:sp>
          <p:nvSpPr>
            <p:cNvPr id="199" name="object 199"/>
            <p:cNvSpPr/>
            <p:nvPr/>
          </p:nvSpPr>
          <p:spPr>
            <a:xfrm>
              <a:off x="2730436" y="2668046"/>
              <a:ext cx="489584" cy="847090"/>
            </a:xfrm>
            <a:custGeom>
              <a:avLst/>
              <a:gdLst/>
              <a:ahLst/>
              <a:cxnLst/>
              <a:rect l="l" t="t" r="r" b="b"/>
              <a:pathLst>
                <a:path w="489585" h="847089">
                  <a:moveTo>
                    <a:pt x="0" y="0"/>
                  </a:moveTo>
                  <a:lnTo>
                    <a:pt x="489013" y="847001"/>
                  </a:lnTo>
                </a:path>
              </a:pathLst>
            </a:custGeom>
            <a:ln w="12699">
              <a:solidFill>
                <a:srgbClr val="FF3300"/>
              </a:solidFill>
            </a:ln>
          </p:spPr>
          <p:txBody>
            <a:bodyPr wrap="square" lIns="0" tIns="0" rIns="0" bIns="0" rtlCol="0"/>
            <a:lstStyle/>
            <a:p>
              <a:endParaRPr/>
            </a:p>
          </p:txBody>
        </p:sp>
        <p:sp>
          <p:nvSpPr>
            <p:cNvPr id="200" name="object 200"/>
            <p:cNvSpPr/>
            <p:nvPr/>
          </p:nvSpPr>
          <p:spPr>
            <a:xfrm>
              <a:off x="2730046" y="2668047"/>
              <a:ext cx="77470" cy="88265"/>
            </a:xfrm>
            <a:custGeom>
              <a:avLst/>
              <a:gdLst/>
              <a:ahLst/>
              <a:cxnLst/>
              <a:rect l="l" t="t" r="r" b="b"/>
              <a:pathLst>
                <a:path w="77469" h="88264">
                  <a:moveTo>
                    <a:pt x="0" y="88214"/>
                  </a:moveTo>
                  <a:lnTo>
                    <a:pt x="393" y="0"/>
                  </a:lnTo>
                  <a:lnTo>
                    <a:pt x="76987" y="43764"/>
                  </a:lnTo>
                </a:path>
              </a:pathLst>
            </a:custGeom>
            <a:ln w="12700">
              <a:solidFill>
                <a:srgbClr val="FF3300"/>
              </a:solidFill>
            </a:ln>
          </p:spPr>
          <p:txBody>
            <a:bodyPr wrap="square" lIns="0" tIns="0" rIns="0" bIns="0" rtlCol="0"/>
            <a:lstStyle/>
            <a:p>
              <a:endParaRPr/>
            </a:p>
          </p:txBody>
        </p:sp>
        <p:sp>
          <p:nvSpPr>
            <p:cNvPr id="201" name="object 201"/>
            <p:cNvSpPr/>
            <p:nvPr/>
          </p:nvSpPr>
          <p:spPr>
            <a:xfrm>
              <a:off x="1816036" y="2657157"/>
              <a:ext cx="489584" cy="847090"/>
            </a:xfrm>
            <a:custGeom>
              <a:avLst/>
              <a:gdLst/>
              <a:ahLst/>
              <a:cxnLst/>
              <a:rect l="l" t="t" r="r" b="b"/>
              <a:pathLst>
                <a:path w="489585" h="847089">
                  <a:moveTo>
                    <a:pt x="489013" y="0"/>
                  </a:moveTo>
                  <a:lnTo>
                    <a:pt x="0" y="847001"/>
                  </a:lnTo>
                </a:path>
              </a:pathLst>
            </a:custGeom>
            <a:ln w="12699">
              <a:solidFill>
                <a:srgbClr val="FF3300"/>
              </a:solidFill>
            </a:ln>
          </p:spPr>
          <p:txBody>
            <a:bodyPr wrap="square" lIns="0" tIns="0" rIns="0" bIns="0" rtlCol="0"/>
            <a:lstStyle/>
            <a:p>
              <a:endParaRPr/>
            </a:p>
          </p:txBody>
        </p:sp>
        <p:sp>
          <p:nvSpPr>
            <p:cNvPr id="202" name="object 202"/>
            <p:cNvSpPr/>
            <p:nvPr/>
          </p:nvSpPr>
          <p:spPr>
            <a:xfrm>
              <a:off x="1815645" y="3415941"/>
              <a:ext cx="77470" cy="88265"/>
            </a:xfrm>
            <a:custGeom>
              <a:avLst/>
              <a:gdLst/>
              <a:ahLst/>
              <a:cxnLst/>
              <a:rect l="l" t="t" r="r" b="b"/>
              <a:pathLst>
                <a:path w="77469" h="88264">
                  <a:moveTo>
                    <a:pt x="76987" y="44450"/>
                  </a:moveTo>
                  <a:lnTo>
                    <a:pt x="393" y="88214"/>
                  </a:lnTo>
                  <a:lnTo>
                    <a:pt x="0" y="0"/>
                  </a:lnTo>
                </a:path>
              </a:pathLst>
            </a:custGeom>
            <a:ln w="12700">
              <a:solidFill>
                <a:srgbClr val="FF3300"/>
              </a:solidFill>
            </a:ln>
          </p:spPr>
          <p:txBody>
            <a:bodyPr wrap="square" lIns="0" tIns="0" rIns="0" bIns="0" rtlCol="0"/>
            <a:lstStyle/>
            <a:p>
              <a:endParaRPr/>
            </a:p>
          </p:txBody>
        </p:sp>
      </p:grpSp>
      <p:sp>
        <p:nvSpPr>
          <p:cNvPr id="203" name="object 203"/>
          <p:cNvSpPr txBox="1"/>
          <p:nvPr/>
        </p:nvSpPr>
        <p:spPr>
          <a:xfrm>
            <a:off x="4443128" y="6370970"/>
            <a:ext cx="269240" cy="222885"/>
          </a:xfrm>
          <a:prstGeom prst="rect">
            <a:avLst/>
          </a:prstGeom>
        </p:spPr>
        <p:txBody>
          <a:bodyPr vert="horz" wrap="square" lIns="0" tIns="0" rIns="0" bIns="0" rtlCol="0">
            <a:spAutoFit/>
          </a:bodyPr>
          <a:lstStyle/>
          <a:p>
            <a:pPr marL="38100">
              <a:lnSpc>
                <a:spcPts val="1630"/>
              </a:lnSpc>
            </a:pPr>
            <a:fld id="{81D60167-4931-47E6-BA6A-407CBD079E47}" type="slidenum">
              <a:rPr sz="1400" spc="-25" dirty="0">
                <a:latin typeface="Times New Roman"/>
                <a:cs typeface="Times New Roman"/>
              </a:rPr>
              <a:t>51</a:t>
            </a:fld>
            <a:endParaRPr sz="1400">
              <a:latin typeface="Times New Roman"/>
              <a:cs typeface="Times New Roman"/>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176587" y="5659373"/>
            <a:ext cx="1478915"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Times New Roman"/>
                <a:cs typeface="Times New Roman"/>
              </a:rPr>
              <a:t>Phasor</a:t>
            </a:r>
            <a:r>
              <a:rPr sz="1400" spc="-20" dirty="0">
                <a:latin typeface="Times New Roman"/>
                <a:cs typeface="Times New Roman"/>
              </a:rPr>
              <a:t> </a:t>
            </a:r>
            <a:r>
              <a:rPr sz="1400" spc="-10" dirty="0">
                <a:latin typeface="Times New Roman"/>
                <a:cs typeface="Times New Roman"/>
              </a:rPr>
              <a:t>Construction</a:t>
            </a:r>
            <a:endParaRPr sz="1400">
              <a:latin typeface="Times New Roman"/>
              <a:cs typeface="Times New Roman"/>
            </a:endParaRPr>
          </a:p>
        </p:txBody>
      </p:sp>
      <p:sp>
        <p:nvSpPr>
          <p:cNvPr id="3" name="object 3"/>
          <p:cNvSpPr txBox="1">
            <a:spLocks noGrp="1"/>
          </p:cNvSpPr>
          <p:nvPr>
            <p:ph type="title"/>
          </p:nvPr>
        </p:nvSpPr>
        <p:spPr>
          <a:xfrm>
            <a:off x="1175463" y="224634"/>
            <a:ext cx="7564978" cy="517449"/>
          </a:xfrm>
          <a:prstGeom prst="rect">
            <a:avLst/>
          </a:prstGeom>
        </p:spPr>
        <p:txBody>
          <a:bodyPr vert="horz" wrap="square" lIns="0" tIns="67945" rIns="0" bIns="0" rtlCol="0">
            <a:spAutoFit/>
          </a:bodyPr>
          <a:lstStyle/>
          <a:p>
            <a:pPr marL="2042160" marR="5080" indent="-2030095">
              <a:lnSpc>
                <a:spcPts val="3460"/>
              </a:lnSpc>
              <a:spcBef>
                <a:spcPts val="535"/>
              </a:spcBef>
              <a:tabLst>
                <a:tab pos="1523365" algn="l"/>
              </a:tabLst>
            </a:pPr>
            <a:r>
              <a:rPr sz="2900" dirty="0"/>
              <a:t>Step</a:t>
            </a:r>
            <a:r>
              <a:rPr sz="2900" spc="-30" dirty="0"/>
              <a:t> </a:t>
            </a:r>
            <a:r>
              <a:rPr sz="2900" spc="-25" dirty="0"/>
              <a:t>7:</a:t>
            </a:r>
            <a:r>
              <a:rPr sz="2900" dirty="0"/>
              <a:t> Establish</a:t>
            </a:r>
            <a:r>
              <a:rPr sz="2900" spc="-60" dirty="0"/>
              <a:t> </a:t>
            </a:r>
            <a:r>
              <a:rPr sz="2900" dirty="0"/>
              <a:t>Voltage</a:t>
            </a:r>
            <a:r>
              <a:rPr sz="2900" spc="-45" dirty="0"/>
              <a:t> </a:t>
            </a:r>
            <a:r>
              <a:rPr sz="2900" dirty="0"/>
              <a:t>&amp;</a:t>
            </a:r>
            <a:r>
              <a:rPr sz="2900" spc="-25" dirty="0"/>
              <a:t> </a:t>
            </a:r>
            <a:r>
              <a:rPr sz="2900" spc="-10" dirty="0"/>
              <a:t>Current Relationships</a:t>
            </a:r>
          </a:p>
        </p:txBody>
      </p:sp>
      <p:sp>
        <p:nvSpPr>
          <p:cNvPr id="203" name="Footer Placeholder 202">
            <a:extLst>
              <a:ext uri="{FF2B5EF4-FFF2-40B4-BE49-F238E27FC236}">
                <a16:creationId xmlns:a16="http://schemas.microsoft.com/office/drawing/2014/main" id="{06004F7C-6A6D-ACB2-DEF8-962DF66198AF}"/>
              </a:ext>
            </a:extLst>
          </p:cNvPr>
          <p:cNvSpPr>
            <a:spLocks noGrp="1"/>
          </p:cNvSpPr>
          <p:nvPr>
            <p:ph type="ftr" sz="quarter" idx="3"/>
          </p:nvPr>
        </p:nvSpPr>
        <p:spPr/>
        <p:txBody>
          <a:bodyPr/>
          <a:lstStyle/>
          <a:p>
            <a:r>
              <a:rPr lang="en-US"/>
              <a:t>tescometering.com</a:t>
            </a:r>
            <a:endParaRPr lang="en-US" dirty="0"/>
          </a:p>
        </p:txBody>
      </p:sp>
      <p:sp>
        <p:nvSpPr>
          <p:cNvPr id="202" name="object 202"/>
          <p:cNvSpPr txBox="1">
            <a:spLocks noGrp="1"/>
          </p:cNvSpPr>
          <p:nvPr>
            <p:ph type="sldNum" sz="quarter" idx="4"/>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52</a:t>
            </a:fld>
            <a:endParaRPr spc="-25" dirty="0"/>
          </a:p>
        </p:txBody>
      </p:sp>
      <p:sp>
        <p:nvSpPr>
          <p:cNvPr id="4" name="object 4"/>
          <p:cNvSpPr txBox="1"/>
          <p:nvPr/>
        </p:nvSpPr>
        <p:spPr>
          <a:xfrm>
            <a:off x="1113789" y="4524247"/>
            <a:ext cx="4866005" cy="391160"/>
          </a:xfrm>
          <a:prstGeom prst="rect">
            <a:avLst/>
          </a:prstGeom>
        </p:spPr>
        <p:txBody>
          <a:bodyPr vert="horz" wrap="square" lIns="0" tIns="12700" rIns="0" bIns="0" rtlCol="0">
            <a:spAutoFit/>
          </a:bodyPr>
          <a:lstStyle/>
          <a:p>
            <a:pPr marL="12700" marR="5080">
              <a:lnSpc>
                <a:spcPct val="100000"/>
              </a:lnSpc>
              <a:spcBef>
                <a:spcPts val="100"/>
              </a:spcBef>
            </a:pPr>
            <a:r>
              <a:rPr sz="1200" b="1" dirty="0">
                <a:latin typeface="Arial"/>
                <a:cs typeface="Arial"/>
              </a:rPr>
              <a:t>Use</a:t>
            </a:r>
            <a:r>
              <a:rPr sz="1200" b="1" spc="-45" dirty="0">
                <a:latin typeface="Arial"/>
                <a:cs typeface="Arial"/>
              </a:rPr>
              <a:t> </a:t>
            </a:r>
            <a:r>
              <a:rPr sz="1200" b="1" dirty="0">
                <a:latin typeface="Arial"/>
                <a:cs typeface="Arial"/>
              </a:rPr>
              <a:t>Kirchoff’s</a:t>
            </a:r>
            <a:r>
              <a:rPr sz="1200" b="1" spc="-5" dirty="0">
                <a:latin typeface="Arial"/>
                <a:cs typeface="Arial"/>
              </a:rPr>
              <a:t> </a:t>
            </a:r>
            <a:r>
              <a:rPr sz="1200" b="1" dirty="0">
                <a:latin typeface="Arial"/>
                <a:cs typeface="Arial"/>
              </a:rPr>
              <a:t>Laws</a:t>
            </a:r>
            <a:r>
              <a:rPr sz="1200" b="1" spc="-40" dirty="0">
                <a:latin typeface="Arial"/>
                <a:cs typeface="Arial"/>
              </a:rPr>
              <a:t> </a:t>
            </a:r>
            <a:r>
              <a:rPr sz="1200" b="1" dirty="0">
                <a:latin typeface="Arial"/>
                <a:cs typeface="Arial"/>
              </a:rPr>
              <a:t>to</a:t>
            </a:r>
            <a:r>
              <a:rPr sz="1200" b="1" spc="-5" dirty="0">
                <a:latin typeface="Arial"/>
                <a:cs typeface="Arial"/>
              </a:rPr>
              <a:t> </a:t>
            </a:r>
            <a:r>
              <a:rPr sz="1200" b="1" dirty="0">
                <a:latin typeface="Arial"/>
                <a:cs typeface="Arial"/>
              </a:rPr>
              <a:t>establish</a:t>
            </a:r>
            <a:r>
              <a:rPr sz="1200" b="1" spc="-25" dirty="0">
                <a:latin typeface="Arial"/>
                <a:cs typeface="Arial"/>
              </a:rPr>
              <a:t> </a:t>
            </a:r>
            <a:r>
              <a:rPr sz="1200" b="1" dirty="0">
                <a:latin typeface="Arial"/>
                <a:cs typeface="Arial"/>
              </a:rPr>
              <a:t>the</a:t>
            </a:r>
            <a:r>
              <a:rPr sz="1200" b="1" spc="-10" dirty="0">
                <a:latin typeface="Arial"/>
                <a:cs typeface="Arial"/>
              </a:rPr>
              <a:t> </a:t>
            </a:r>
            <a:r>
              <a:rPr sz="1200" b="1" dirty="0">
                <a:latin typeface="Arial"/>
                <a:cs typeface="Arial"/>
              </a:rPr>
              <a:t>needed</a:t>
            </a:r>
            <a:r>
              <a:rPr sz="1200" b="1" spc="-25" dirty="0">
                <a:latin typeface="Arial"/>
                <a:cs typeface="Arial"/>
              </a:rPr>
              <a:t> </a:t>
            </a:r>
            <a:r>
              <a:rPr sz="1200" b="1" dirty="0">
                <a:latin typeface="Arial"/>
                <a:cs typeface="Arial"/>
              </a:rPr>
              <a:t>relationships</a:t>
            </a:r>
            <a:r>
              <a:rPr sz="1200" b="1" spc="-15" dirty="0">
                <a:latin typeface="Arial"/>
                <a:cs typeface="Arial"/>
              </a:rPr>
              <a:t> </a:t>
            </a:r>
            <a:r>
              <a:rPr sz="1200" b="1" spc="-10" dirty="0">
                <a:latin typeface="Arial"/>
                <a:cs typeface="Arial"/>
              </a:rPr>
              <a:t>between </a:t>
            </a:r>
            <a:r>
              <a:rPr sz="1200" b="1" dirty="0">
                <a:latin typeface="Arial"/>
                <a:cs typeface="Arial"/>
              </a:rPr>
              <a:t>voltages</a:t>
            </a:r>
            <a:r>
              <a:rPr sz="1200" b="1" spc="-5" dirty="0">
                <a:latin typeface="Arial"/>
                <a:cs typeface="Arial"/>
              </a:rPr>
              <a:t> </a:t>
            </a:r>
            <a:r>
              <a:rPr sz="1200" b="1" dirty="0">
                <a:latin typeface="Arial"/>
                <a:cs typeface="Arial"/>
              </a:rPr>
              <a:t>and currents</a:t>
            </a:r>
            <a:r>
              <a:rPr sz="1200" b="1" spc="-30" dirty="0">
                <a:latin typeface="Arial"/>
                <a:cs typeface="Arial"/>
              </a:rPr>
              <a:t> </a:t>
            </a:r>
            <a:r>
              <a:rPr sz="1200" b="1" dirty="0">
                <a:latin typeface="Arial"/>
                <a:cs typeface="Arial"/>
              </a:rPr>
              <a:t>at</a:t>
            </a:r>
            <a:r>
              <a:rPr sz="1200" b="1" spc="-20" dirty="0">
                <a:latin typeface="Arial"/>
                <a:cs typeface="Arial"/>
              </a:rPr>
              <a:t> </a:t>
            </a:r>
            <a:r>
              <a:rPr sz="1200" b="1" dirty="0">
                <a:latin typeface="Arial"/>
                <a:cs typeface="Arial"/>
              </a:rPr>
              <a:t>the</a:t>
            </a:r>
            <a:r>
              <a:rPr sz="1200" b="1" spc="-5" dirty="0">
                <a:latin typeface="Arial"/>
                <a:cs typeface="Arial"/>
              </a:rPr>
              <a:t> </a:t>
            </a:r>
            <a:r>
              <a:rPr sz="1200" b="1" dirty="0">
                <a:latin typeface="Arial"/>
                <a:cs typeface="Arial"/>
              </a:rPr>
              <a:t>power</a:t>
            </a:r>
            <a:r>
              <a:rPr sz="1200" b="1" spc="-30" dirty="0">
                <a:latin typeface="Arial"/>
                <a:cs typeface="Arial"/>
              </a:rPr>
              <a:t> </a:t>
            </a:r>
            <a:r>
              <a:rPr sz="1200" b="1" spc="-10" dirty="0">
                <a:latin typeface="Arial"/>
                <a:cs typeface="Arial"/>
              </a:rPr>
              <a:t>transformer.</a:t>
            </a:r>
            <a:endParaRPr sz="1200">
              <a:latin typeface="Arial"/>
              <a:cs typeface="Arial"/>
            </a:endParaRPr>
          </a:p>
        </p:txBody>
      </p:sp>
      <p:sp>
        <p:nvSpPr>
          <p:cNvPr id="5" name="object 5"/>
          <p:cNvSpPr txBox="1"/>
          <p:nvPr/>
        </p:nvSpPr>
        <p:spPr>
          <a:xfrm>
            <a:off x="4575175" y="2337055"/>
            <a:ext cx="159385"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a:t>
            </a:r>
            <a:endParaRPr sz="1800">
              <a:latin typeface="Arial"/>
              <a:cs typeface="Arial"/>
            </a:endParaRPr>
          </a:p>
        </p:txBody>
      </p:sp>
      <p:sp>
        <p:nvSpPr>
          <p:cNvPr id="6" name="object 6"/>
          <p:cNvSpPr txBox="1"/>
          <p:nvPr/>
        </p:nvSpPr>
        <p:spPr>
          <a:xfrm>
            <a:off x="4575175" y="3125953"/>
            <a:ext cx="159385"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a:t>
            </a:r>
            <a:endParaRPr sz="1800">
              <a:latin typeface="Arial"/>
              <a:cs typeface="Arial"/>
            </a:endParaRPr>
          </a:p>
        </p:txBody>
      </p:sp>
      <p:grpSp>
        <p:nvGrpSpPr>
          <p:cNvPr id="7" name="object 7"/>
          <p:cNvGrpSpPr/>
          <p:nvPr/>
        </p:nvGrpSpPr>
        <p:grpSpPr>
          <a:xfrm>
            <a:off x="1766061" y="1985517"/>
            <a:ext cx="5842000" cy="2100580"/>
            <a:chOff x="1766061" y="1985517"/>
            <a:chExt cx="5842000" cy="2100580"/>
          </a:xfrm>
        </p:grpSpPr>
        <p:sp>
          <p:nvSpPr>
            <p:cNvPr id="8" name="object 8"/>
            <p:cNvSpPr/>
            <p:nvPr/>
          </p:nvSpPr>
          <p:spPr>
            <a:xfrm>
              <a:off x="1791461" y="3563873"/>
              <a:ext cx="2179320" cy="3175"/>
            </a:xfrm>
            <a:custGeom>
              <a:avLst/>
              <a:gdLst/>
              <a:ahLst/>
              <a:cxnLst/>
              <a:rect l="l" t="t" r="r" b="b"/>
              <a:pathLst>
                <a:path w="2179320" h="3175">
                  <a:moveTo>
                    <a:pt x="0" y="0"/>
                  </a:moveTo>
                  <a:lnTo>
                    <a:pt x="2179320" y="3048"/>
                  </a:lnTo>
                </a:path>
              </a:pathLst>
            </a:custGeom>
            <a:ln w="50292">
              <a:solidFill>
                <a:srgbClr val="000000"/>
              </a:solidFill>
            </a:ln>
          </p:spPr>
          <p:txBody>
            <a:bodyPr wrap="square" lIns="0" tIns="0" rIns="0" bIns="0" rtlCol="0"/>
            <a:lstStyle/>
            <a:p>
              <a:endParaRPr/>
            </a:p>
          </p:txBody>
        </p:sp>
        <p:sp>
          <p:nvSpPr>
            <p:cNvPr id="9" name="object 9"/>
            <p:cNvSpPr/>
            <p:nvPr/>
          </p:nvSpPr>
          <p:spPr>
            <a:xfrm>
              <a:off x="3961638" y="3013709"/>
              <a:ext cx="0" cy="550545"/>
            </a:xfrm>
            <a:custGeom>
              <a:avLst/>
              <a:gdLst/>
              <a:ahLst/>
              <a:cxnLst/>
              <a:rect l="l" t="t" r="r" b="b"/>
              <a:pathLst>
                <a:path h="550545">
                  <a:moveTo>
                    <a:pt x="0" y="550163"/>
                  </a:moveTo>
                  <a:lnTo>
                    <a:pt x="0" y="0"/>
                  </a:lnTo>
                </a:path>
              </a:pathLst>
            </a:custGeom>
            <a:ln w="50292">
              <a:solidFill>
                <a:srgbClr val="000000"/>
              </a:solidFill>
            </a:ln>
          </p:spPr>
          <p:txBody>
            <a:bodyPr wrap="square" lIns="0" tIns="0" rIns="0" bIns="0" rtlCol="0"/>
            <a:lstStyle/>
            <a:p>
              <a:endParaRPr/>
            </a:p>
          </p:txBody>
        </p:sp>
        <p:sp>
          <p:nvSpPr>
            <p:cNvPr id="10" name="object 10"/>
            <p:cNvSpPr/>
            <p:nvPr/>
          </p:nvSpPr>
          <p:spPr>
            <a:xfrm>
              <a:off x="3950969" y="3015233"/>
              <a:ext cx="2825750" cy="3175"/>
            </a:xfrm>
            <a:custGeom>
              <a:avLst/>
              <a:gdLst/>
              <a:ahLst/>
              <a:cxnLst/>
              <a:rect l="l" t="t" r="r" b="b"/>
              <a:pathLst>
                <a:path w="2825750" h="3175">
                  <a:moveTo>
                    <a:pt x="0" y="3048"/>
                  </a:moveTo>
                  <a:lnTo>
                    <a:pt x="2825496" y="0"/>
                  </a:lnTo>
                </a:path>
              </a:pathLst>
            </a:custGeom>
            <a:ln w="50292">
              <a:solidFill>
                <a:srgbClr val="000000"/>
              </a:solidFill>
            </a:ln>
          </p:spPr>
          <p:txBody>
            <a:bodyPr wrap="square" lIns="0" tIns="0" rIns="0" bIns="0" rtlCol="0"/>
            <a:lstStyle/>
            <a:p>
              <a:endParaRPr/>
            </a:p>
          </p:txBody>
        </p:sp>
        <p:sp>
          <p:nvSpPr>
            <p:cNvPr id="11" name="object 11"/>
            <p:cNvSpPr/>
            <p:nvPr/>
          </p:nvSpPr>
          <p:spPr>
            <a:xfrm>
              <a:off x="3259073" y="3729989"/>
              <a:ext cx="1325880" cy="3175"/>
            </a:xfrm>
            <a:custGeom>
              <a:avLst/>
              <a:gdLst/>
              <a:ahLst/>
              <a:cxnLst/>
              <a:rect l="l" t="t" r="r" b="b"/>
              <a:pathLst>
                <a:path w="1325879" h="3175">
                  <a:moveTo>
                    <a:pt x="0" y="0"/>
                  </a:moveTo>
                  <a:lnTo>
                    <a:pt x="1325880" y="3048"/>
                  </a:lnTo>
                </a:path>
              </a:pathLst>
            </a:custGeom>
            <a:ln w="50292">
              <a:solidFill>
                <a:srgbClr val="000000"/>
              </a:solidFill>
            </a:ln>
          </p:spPr>
          <p:txBody>
            <a:bodyPr wrap="square" lIns="0" tIns="0" rIns="0" bIns="0" rtlCol="0"/>
            <a:lstStyle/>
            <a:p>
              <a:endParaRPr/>
            </a:p>
          </p:txBody>
        </p:sp>
        <p:sp>
          <p:nvSpPr>
            <p:cNvPr id="12" name="object 12"/>
            <p:cNvSpPr/>
            <p:nvPr/>
          </p:nvSpPr>
          <p:spPr>
            <a:xfrm>
              <a:off x="4593335" y="3732275"/>
              <a:ext cx="137160" cy="0"/>
            </a:xfrm>
            <a:custGeom>
              <a:avLst/>
              <a:gdLst/>
              <a:ahLst/>
              <a:cxnLst/>
              <a:rect l="l" t="t" r="r" b="b"/>
              <a:pathLst>
                <a:path w="137160">
                  <a:moveTo>
                    <a:pt x="0" y="0"/>
                  </a:moveTo>
                  <a:lnTo>
                    <a:pt x="137160" y="0"/>
                  </a:lnTo>
                </a:path>
              </a:pathLst>
            </a:custGeom>
            <a:ln w="76200">
              <a:solidFill>
                <a:srgbClr val="000000"/>
              </a:solidFill>
            </a:ln>
          </p:spPr>
          <p:txBody>
            <a:bodyPr wrap="square" lIns="0" tIns="0" rIns="0" bIns="0" rtlCol="0"/>
            <a:lstStyle/>
            <a:p>
              <a:endParaRPr/>
            </a:p>
          </p:txBody>
        </p:sp>
        <p:sp>
          <p:nvSpPr>
            <p:cNvPr id="13" name="object 13"/>
            <p:cNvSpPr/>
            <p:nvPr/>
          </p:nvSpPr>
          <p:spPr>
            <a:xfrm>
              <a:off x="4719827" y="3621023"/>
              <a:ext cx="132715" cy="128270"/>
            </a:xfrm>
            <a:custGeom>
              <a:avLst/>
              <a:gdLst/>
              <a:ahLst/>
              <a:cxnLst/>
              <a:rect l="l" t="t" r="r" b="b"/>
              <a:pathLst>
                <a:path w="132714" h="128270">
                  <a:moveTo>
                    <a:pt x="0" y="128015"/>
                  </a:moveTo>
                  <a:lnTo>
                    <a:pt x="132588" y="0"/>
                  </a:lnTo>
                </a:path>
              </a:pathLst>
            </a:custGeom>
            <a:ln w="76200">
              <a:solidFill>
                <a:srgbClr val="000000"/>
              </a:solidFill>
            </a:ln>
          </p:spPr>
          <p:txBody>
            <a:bodyPr wrap="square" lIns="0" tIns="0" rIns="0" bIns="0" rtlCol="0"/>
            <a:lstStyle/>
            <a:p>
              <a:endParaRPr/>
            </a:p>
          </p:txBody>
        </p:sp>
        <p:sp>
          <p:nvSpPr>
            <p:cNvPr id="14" name="object 14"/>
            <p:cNvSpPr/>
            <p:nvPr/>
          </p:nvSpPr>
          <p:spPr>
            <a:xfrm>
              <a:off x="4850891" y="3621023"/>
              <a:ext cx="201295" cy="224154"/>
            </a:xfrm>
            <a:custGeom>
              <a:avLst/>
              <a:gdLst/>
              <a:ahLst/>
              <a:cxnLst/>
              <a:rect l="l" t="t" r="r" b="b"/>
              <a:pathLst>
                <a:path w="201295" h="224154">
                  <a:moveTo>
                    <a:pt x="0" y="0"/>
                  </a:moveTo>
                  <a:lnTo>
                    <a:pt x="201168" y="224028"/>
                  </a:lnTo>
                </a:path>
              </a:pathLst>
            </a:custGeom>
            <a:ln w="76200">
              <a:solidFill>
                <a:srgbClr val="000000"/>
              </a:solidFill>
            </a:ln>
          </p:spPr>
          <p:txBody>
            <a:bodyPr wrap="square" lIns="0" tIns="0" rIns="0" bIns="0" rtlCol="0"/>
            <a:lstStyle/>
            <a:p>
              <a:endParaRPr/>
            </a:p>
          </p:txBody>
        </p:sp>
        <p:sp>
          <p:nvSpPr>
            <p:cNvPr id="15" name="object 15"/>
            <p:cNvSpPr/>
            <p:nvPr/>
          </p:nvSpPr>
          <p:spPr>
            <a:xfrm>
              <a:off x="5167883" y="3732275"/>
              <a:ext cx="160020" cy="0"/>
            </a:xfrm>
            <a:custGeom>
              <a:avLst/>
              <a:gdLst/>
              <a:ahLst/>
              <a:cxnLst/>
              <a:rect l="l" t="t" r="r" b="b"/>
              <a:pathLst>
                <a:path w="160020">
                  <a:moveTo>
                    <a:pt x="160020" y="0"/>
                  </a:moveTo>
                  <a:lnTo>
                    <a:pt x="0" y="0"/>
                  </a:lnTo>
                </a:path>
              </a:pathLst>
            </a:custGeom>
            <a:ln w="76200">
              <a:solidFill>
                <a:srgbClr val="000000"/>
              </a:solidFill>
            </a:ln>
          </p:spPr>
          <p:txBody>
            <a:bodyPr wrap="square" lIns="0" tIns="0" rIns="0" bIns="0" rtlCol="0"/>
            <a:lstStyle/>
            <a:p>
              <a:endParaRPr/>
            </a:p>
          </p:txBody>
        </p:sp>
        <p:sp>
          <p:nvSpPr>
            <p:cNvPr id="16" name="object 16"/>
            <p:cNvSpPr/>
            <p:nvPr/>
          </p:nvSpPr>
          <p:spPr>
            <a:xfrm>
              <a:off x="5052059" y="3710939"/>
              <a:ext cx="134620" cy="134620"/>
            </a:xfrm>
            <a:custGeom>
              <a:avLst/>
              <a:gdLst/>
              <a:ahLst/>
              <a:cxnLst/>
              <a:rect l="l" t="t" r="r" b="b"/>
              <a:pathLst>
                <a:path w="134620" h="134620">
                  <a:moveTo>
                    <a:pt x="134112" y="0"/>
                  </a:moveTo>
                  <a:lnTo>
                    <a:pt x="0" y="134112"/>
                  </a:lnTo>
                </a:path>
              </a:pathLst>
            </a:custGeom>
            <a:ln w="76200">
              <a:solidFill>
                <a:srgbClr val="000000"/>
              </a:solidFill>
            </a:ln>
          </p:spPr>
          <p:txBody>
            <a:bodyPr wrap="square" lIns="0" tIns="0" rIns="0" bIns="0" rtlCol="0"/>
            <a:lstStyle/>
            <a:p>
              <a:endParaRPr/>
            </a:p>
          </p:txBody>
        </p:sp>
        <p:pic>
          <p:nvPicPr>
            <p:cNvPr id="17" name="object 17"/>
            <p:cNvPicPr/>
            <p:nvPr/>
          </p:nvPicPr>
          <p:blipFill>
            <a:blip r:embed="rId3" cstate="print"/>
            <a:stretch>
              <a:fillRect/>
            </a:stretch>
          </p:blipFill>
          <p:spPr>
            <a:xfrm>
              <a:off x="4650485" y="3317747"/>
              <a:ext cx="496824" cy="185927"/>
            </a:xfrm>
            <a:prstGeom prst="rect">
              <a:avLst/>
            </a:prstGeom>
          </p:spPr>
        </p:pic>
        <p:sp>
          <p:nvSpPr>
            <p:cNvPr id="18" name="object 18"/>
            <p:cNvSpPr/>
            <p:nvPr/>
          </p:nvSpPr>
          <p:spPr>
            <a:xfrm>
              <a:off x="5331714" y="3729989"/>
              <a:ext cx="2251075" cy="0"/>
            </a:xfrm>
            <a:custGeom>
              <a:avLst/>
              <a:gdLst/>
              <a:ahLst/>
              <a:cxnLst/>
              <a:rect l="l" t="t" r="r" b="b"/>
              <a:pathLst>
                <a:path w="2251075">
                  <a:moveTo>
                    <a:pt x="0" y="0"/>
                  </a:moveTo>
                  <a:lnTo>
                    <a:pt x="2250948" y="0"/>
                  </a:lnTo>
                </a:path>
              </a:pathLst>
            </a:custGeom>
            <a:ln w="50292">
              <a:solidFill>
                <a:srgbClr val="000000"/>
              </a:solidFill>
            </a:ln>
          </p:spPr>
          <p:txBody>
            <a:bodyPr wrap="square" lIns="0" tIns="0" rIns="0" bIns="0" rtlCol="0"/>
            <a:lstStyle/>
            <a:p>
              <a:endParaRPr/>
            </a:p>
          </p:txBody>
        </p:sp>
        <p:sp>
          <p:nvSpPr>
            <p:cNvPr id="19" name="object 19"/>
            <p:cNvSpPr/>
            <p:nvPr/>
          </p:nvSpPr>
          <p:spPr>
            <a:xfrm>
              <a:off x="2503169" y="2302001"/>
              <a:ext cx="1993900" cy="6350"/>
            </a:xfrm>
            <a:custGeom>
              <a:avLst/>
              <a:gdLst/>
              <a:ahLst/>
              <a:cxnLst/>
              <a:rect l="l" t="t" r="r" b="b"/>
              <a:pathLst>
                <a:path w="1993900" h="6350">
                  <a:moveTo>
                    <a:pt x="0" y="0"/>
                  </a:moveTo>
                  <a:lnTo>
                    <a:pt x="1993392" y="6096"/>
                  </a:lnTo>
                </a:path>
              </a:pathLst>
            </a:custGeom>
            <a:ln w="50292">
              <a:solidFill>
                <a:srgbClr val="000000"/>
              </a:solidFill>
            </a:ln>
          </p:spPr>
          <p:txBody>
            <a:bodyPr wrap="square" lIns="0" tIns="0" rIns="0" bIns="0" rtlCol="0"/>
            <a:lstStyle/>
            <a:p>
              <a:endParaRPr/>
            </a:p>
          </p:txBody>
        </p:sp>
        <p:sp>
          <p:nvSpPr>
            <p:cNvPr id="20" name="object 20"/>
            <p:cNvSpPr/>
            <p:nvPr/>
          </p:nvSpPr>
          <p:spPr>
            <a:xfrm>
              <a:off x="4497323" y="2310383"/>
              <a:ext cx="139065" cy="0"/>
            </a:xfrm>
            <a:custGeom>
              <a:avLst/>
              <a:gdLst/>
              <a:ahLst/>
              <a:cxnLst/>
              <a:rect l="l" t="t" r="r" b="b"/>
              <a:pathLst>
                <a:path w="139064">
                  <a:moveTo>
                    <a:pt x="0" y="0"/>
                  </a:moveTo>
                  <a:lnTo>
                    <a:pt x="138684" y="0"/>
                  </a:lnTo>
                </a:path>
              </a:pathLst>
            </a:custGeom>
            <a:ln w="76200">
              <a:solidFill>
                <a:srgbClr val="000000"/>
              </a:solidFill>
            </a:ln>
          </p:spPr>
          <p:txBody>
            <a:bodyPr wrap="square" lIns="0" tIns="0" rIns="0" bIns="0" rtlCol="0"/>
            <a:lstStyle/>
            <a:p>
              <a:endParaRPr/>
            </a:p>
          </p:txBody>
        </p:sp>
        <p:sp>
          <p:nvSpPr>
            <p:cNvPr id="21" name="object 21"/>
            <p:cNvSpPr/>
            <p:nvPr/>
          </p:nvSpPr>
          <p:spPr>
            <a:xfrm>
              <a:off x="4623816" y="2199131"/>
              <a:ext cx="135890" cy="128270"/>
            </a:xfrm>
            <a:custGeom>
              <a:avLst/>
              <a:gdLst/>
              <a:ahLst/>
              <a:cxnLst/>
              <a:rect l="l" t="t" r="r" b="b"/>
              <a:pathLst>
                <a:path w="135889" h="128269">
                  <a:moveTo>
                    <a:pt x="0" y="128015"/>
                  </a:moveTo>
                  <a:lnTo>
                    <a:pt x="135636" y="0"/>
                  </a:lnTo>
                </a:path>
              </a:pathLst>
            </a:custGeom>
            <a:ln w="76200">
              <a:solidFill>
                <a:srgbClr val="000000"/>
              </a:solidFill>
            </a:ln>
          </p:spPr>
          <p:txBody>
            <a:bodyPr wrap="square" lIns="0" tIns="0" rIns="0" bIns="0" rtlCol="0"/>
            <a:lstStyle/>
            <a:p>
              <a:endParaRPr/>
            </a:p>
          </p:txBody>
        </p:sp>
        <p:sp>
          <p:nvSpPr>
            <p:cNvPr id="22" name="object 22"/>
            <p:cNvSpPr/>
            <p:nvPr/>
          </p:nvSpPr>
          <p:spPr>
            <a:xfrm>
              <a:off x="4757927" y="2199131"/>
              <a:ext cx="200025" cy="224154"/>
            </a:xfrm>
            <a:custGeom>
              <a:avLst/>
              <a:gdLst/>
              <a:ahLst/>
              <a:cxnLst/>
              <a:rect l="l" t="t" r="r" b="b"/>
              <a:pathLst>
                <a:path w="200025" h="224155">
                  <a:moveTo>
                    <a:pt x="0" y="0"/>
                  </a:moveTo>
                  <a:lnTo>
                    <a:pt x="199644" y="224028"/>
                  </a:lnTo>
                </a:path>
              </a:pathLst>
            </a:custGeom>
            <a:ln w="76200">
              <a:solidFill>
                <a:srgbClr val="000000"/>
              </a:solidFill>
            </a:ln>
          </p:spPr>
          <p:txBody>
            <a:bodyPr wrap="square" lIns="0" tIns="0" rIns="0" bIns="0" rtlCol="0"/>
            <a:lstStyle/>
            <a:p>
              <a:endParaRPr/>
            </a:p>
          </p:txBody>
        </p:sp>
        <p:sp>
          <p:nvSpPr>
            <p:cNvPr id="23" name="object 23"/>
            <p:cNvSpPr/>
            <p:nvPr/>
          </p:nvSpPr>
          <p:spPr>
            <a:xfrm>
              <a:off x="5071871" y="2310383"/>
              <a:ext cx="160020" cy="0"/>
            </a:xfrm>
            <a:custGeom>
              <a:avLst/>
              <a:gdLst/>
              <a:ahLst/>
              <a:cxnLst/>
              <a:rect l="l" t="t" r="r" b="b"/>
              <a:pathLst>
                <a:path w="160020">
                  <a:moveTo>
                    <a:pt x="160020" y="0"/>
                  </a:moveTo>
                  <a:lnTo>
                    <a:pt x="0" y="0"/>
                  </a:lnTo>
                </a:path>
              </a:pathLst>
            </a:custGeom>
            <a:ln w="76200">
              <a:solidFill>
                <a:srgbClr val="000000"/>
              </a:solidFill>
            </a:ln>
          </p:spPr>
          <p:txBody>
            <a:bodyPr wrap="square" lIns="0" tIns="0" rIns="0" bIns="0" rtlCol="0"/>
            <a:lstStyle/>
            <a:p>
              <a:endParaRPr/>
            </a:p>
          </p:txBody>
        </p:sp>
        <p:sp>
          <p:nvSpPr>
            <p:cNvPr id="24" name="object 24"/>
            <p:cNvSpPr/>
            <p:nvPr/>
          </p:nvSpPr>
          <p:spPr>
            <a:xfrm>
              <a:off x="4957572" y="2292095"/>
              <a:ext cx="135890" cy="131445"/>
            </a:xfrm>
            <a:custGeom>
              <a:avLst/>
              <a:gdLst/>
              <a:ahLst/>
              <a:cxnLst/>
              <a:rect l="l" t="t" r="r" b="b"/>
              <a:pathLst>
                <a:path w="135889" h="131444">
                  <a:moveTo>
                    <a:pt x="135636" y="0"/>
                  </a:moveTo>
                  <a:lnTo>
                    <a:pt x="0" y="131064"/>
                  </a:lnTo>
                </a:path>
              </a:pathLst>
            </a:custGeom>
            <a:ln w="76200">
              <a:solidFill>
                <a:srgbClr val="000000"/>
              </a:solidFill>
            </a:ln>
          </p:spPr>
          <p:txBody>
            <a:bodyPr wrap="square" lIns="0" tIns="0" rIns="0" bIns="0" rtlCol="0"/>
            <a:lstStyle/>
            <a:p>
              <a:endParaRPr/>
            </a:p>
          </p:txBody>
        </p:sp>
        <p:sp>
          <p:nvSpPr>
            <p:cNvPr id="25" name="object 25"/>
            <p:cNvSpPr/>
            <p:nvPr/>
          </p:nvSpPr>
          <p:spPr>
            <a:xfrm>
              <a:off x="5247894" y="2302001"/>
              <a:ext cx="1986280" cy="6350"/>
            </a:xfrm>
            <a:custGeom>
              <a:avLst/>
              <a:gdLst/>
              <a:ahLst/>
              <a:cxnLst/>
              <a:rect l="l" t="t" r="r" b="b"/>
              <a:pathLst>
                <a:path w="1986279" h="6350">
                  <a:moveTo>
                    <a:pt x="0" y="6096"/>
                  </a:moveTo>
                  <a:lnTo>
                    <a:pt x="1985772" y="0"/>
                  </a:lnTo>
                </a:path>
              </a:pathLst>
            </a:custGeom>
            <a:ln w="50292">
              <a:solidFill>
                <a:srgbClr val="000000"/>
              </a:solidFill>
            </a:ln>
          </p:spPr>
          <p:txBody>
            <a:bodyPr wrap="square" lIns="0" tIns="0" rIns="0" bIns="0" rtlCol="0"/>
            <a:lstStyle/>
            <a:p>
              <a:endParaRPr/>
            </a:p>
          </p:txBody>
        </p:sp>
        <p:sp>
          <p:nvSpPr>
            <p:cNvPr id="26" name="object 26"/>
            <p:cNvSpPr/>
            <p:nvPr/>
          </p:nvSpPr>
          <p:spPr>
            <a:xfrm>
              <a:off x="4435601" y="2311145"/>
              <a:ext cx="0" cy="311150"/>
            </a:xfrm>
            <a:custGeom>
              <a:avLst/>
              <a:gdLst/>
              <a:ahLst/>
              <a:cxnLst/>
              <a:rect l="l" t="t" r="r" b="b"/>
              <a:pathLst>
                <a:path h="311150">
                  <a:moveTo>
                    <a:pt x="0" y="0"/>
                  </a:moveTo>
                  <a:lnTo>
                    <a:pt x="0" y="310896"/>
                  </a:lnTo>
                </a:path>
              </a:pathLst>
            </a:custGeom>
            <a:ln w="25908">
              <a:solidFill>
                <a:srgbClr val="000000"/>
              </a:solidFill>
            </a:ln>
          </p:spPr>
          <p:txBody>
            <a:bodyPr wrap="square" lIns="0" tIns="0" rIns="0" bIns="0" rtlCol="0"/>
            <a:lstStyle/>
            <a:p>
              <a:endParaRPr/>
            </a:p>
          </p:txBody>
        </p:sp>
        <p:pic>
          <p:nvPicPr>
            <p:cNvPr id="27" name="object 27"/>
            <p:cNvPicPr/>
            <p:nvPr/>
          </p:nvPicPr>
          <p:blipFill>
            <a:blip r:embed="rId4" cstate="print"/>
            <a:stretch>
              <a:fillRect/>
            </a:stretch>
          </p:blipFill>
          <p:spPr>
            <a:xfrm>
              <a:off x="4644389" y="2534411"/>
              <a:ext cx="496824" cy="182879"/>
            </a:xfrm>
            <a:prstGeom prst="rect">
              <a:avLst/>
            </a:prstGeom>
          </p:spPr>
        </p:pic>
        <p:sp>
          <p:nvSpPr>
            <p:cNvPr id="28" name="object 28"/>
            <p:cNvSpPr/>
            <p:nvPr/>
          </p:nvSpPr>
          <p:spPr>
            <a:xfrm>
              <a:off x="4434077" y="2625089"/>
              <a:ext cx="212090" cy="3175"/>
            </a:xfrm>
            <a:custGeom>
              <a:avLst/>
              <a:gdLst/>
              <a:ahLst/>
              <a:cxnLst/>
              <a:rect l="l" t="t" r="r" b="b"/>
              <a:pathLst>
                <a:path w="212089" h="3175">
                  <a:moveTo>
                    <a:pt x="0" y="0"/>
                  </a:moveTo>
                  <a:lnTo>
                    <a:pt x="211836" y="3048"/>
                  </a:lnTo>
                </a:path>
              </a:pathLst>
            </a:custGeom>
            <a:ln w="25908">
              <a:solidFill>
                <a:srgbClr val="000000"/>
              </a:solidFill>
            </a:ln>
          </p:spPr>
          <p:txBody>
            <a:bodyPr wrap="square" lIns="0" tIns="0" rIns="0" bIns="0" rtlCol="0"/>
            <a:lstStyle/>
            <a:p>
              <a:endParaRPr/>
            </a:p>
          </p:txBody>
        </p:sp>
        <p:sp>
          <p:nvSpPr>
            <p:cNvPr id="29" name="object 29"/>
            <p:cNvSpPr/>
            <p:nvPr/>
          </p:nvSpPr>
          <p:spPr>
            <a:xfrm>
              <a:off x="5139690" y="2628137"/>
              <a:ext cx="203200" cy="0"/>
            </a:xfrm>
            <a:custGeom>
              <a:avLst/>
              <a:gdLst/>
              <a:ahLst/>
              <a:cxnLst/>
              <a:rect l="l" t="t" r="r" b="b"/>
              <a:pathLst>
                <a:path w="203200">
                  <a:moveTo>
                    <a:pt x="0" y="0"/>
                  </a:moveTo>
                  <a:lnTo>
                    <a:pt x="202692" y="0"/>
                  </a:lnTo>
                </a:path>
              </a:pathLst>
            </a:custGeom>
            <a:ln w="25908">
              <a:solidFill>
                <a:srgbClr val="000000"/>
              </a:solidFill>
            </a:ln>
          </p:spPr>
          <p:txBody>
            <a:bodyPr wrap="square" lIns="0" tIns="0" rIns="0" bIns="0" rtlCol="0"/>
            <a:lstStyle/>
            <a:p>
              <a:endParaRPr/>
            </a:p>
          </p:txBody>
        </p:sp>
        <p:sp>
          <p:nvSpPr>
            <p:cNvPr id="30" name="object 30"/>
            <p:cNvSpPr/>
            <p:nvPr/>
          </p:nvSpPr>
          <p:spPr>
            <a:xfrm>
              <a:off x="5342382" y="2631185"/>
              <a:ext cx="0" cy="387350"/>
            </a:xfrm>
            <a:custGeom>
              <a:avLst/>
              <a:gdLst/>
              <a:ahLst/>
              <a:cxnLst/>
              <a:rect l="l" t="t" r="r" b="b"/>
              <a:pathLst>
                <a:path h="387350">
                  <a:moveTo>
                    <a:pt x="0" y="0"/>
                  </a:moveTo>
                  <a:lnTo>
                    <a:pt x="0" y="387096"/>
                  </a:lnTo>
                </a:path>
              </a:pathLst>
            </a:custGeom>
            <a:ln w="25908">
              <a:solidFill>
                <a:srgbClr val="000000"/>
              </a:solidFill>
            </a:ln>
          </p:spPr>
          <p:txBody>
            <a:bodyPr wrap="square" lIns="0" tIns="0" rIns="0" bIns="0" rtlCol="0"/>
            <a:lstStyle/>
            <a:p>
              <a:endParaRPr/>
            </a:p>
          </p:txBody>
        </p:sp>
        <p:sp>
          <p:nvSpPr>
            <p:cNvPr id="31" name="object 31"/>
            <p:cNvSpPr/>
            <p:nvPr/>
          </p:nvSpPr>
          <p:spPr>
            <a:xfrm>
              <a:off x="5139690" y="3408425"/>
              <a:ext cx="203200" cy="0"/>
            </a:xfrm>
            <a:custGeom>
              <a:avLst/>
              <a:gdLst/>
              <a:ahLst/>
              <a:cxnLst/>
              <a:rect l="l" t="t" r="r" b="b"/>
              <a:pathLst>
                <a:path w="203200">
                  <a:moveTo>
                    <a:pt x="0" y="0"/>
                  </a:moveTo>
                  <a:lnTo>
                    <a:pt x="202692" y="0"/>
                  </a:lnTo>
                </a:path>
              </a:pathLst>
            </a:custGeom>
            <a:ln w="25908">
              <a:solidFill>
                <a:srgbClr val="000000"/>
              </a:solidFill>
            </a:ln>
          </p:spPr>
          <p:txBody>
            <a:bodyPr wrap="square" lIns="0" tIns="0" rIns="0" bIns="0" rtlCol="0"/>
            <a:lstStyle/>
            <a:p>
              <a:endParaRPr/>
            </a:p>
          </p:txBody>
        </p:sp>
        <p:sp>
          <p:nvSpPr>
            <p:cNvPr id="32" name="object 32"/>
            <p:cNvSpPr/>
            <p:nvPr/>
          </p:nvSpPr>
          <p:spPr>
            <a:xfrm>
              <a:off x="5342382" y="3018281"/>
              <a:ext cx="0" cy="386080"/>
            </a:xfrm>
            <a:custGeom>
              <a:avLst/>
              <a:gdLst/>
              <a:ahLst/>
              <a:cxnLst/>
              <a:rect l="l" t="t" r="r" b="b"/>
              <a:pathLst>
                <a:path h="386079">
                  <a:moveTo>
                    <a:pt x="0" y="385572"/>
                  </a:moveTo>
                  <a:lnTo>
                    <a:pt x="0" y="0"/>
                  </a:lnTo>
                </a:path>
              </a:pathLst>
            </a:custGeom>
            <a:ln w="25908">
              <a:solidFill>
                <a:srgbClr val="000000"/>
              </a:solidFill>
            </a:ln>
          </p:spPr>
          <p:txBody>
            <a:bodyPr wrap="square" lIns="0" tIns="0" rIns="0" bIns="0" rtlCol="0"/>
            <a:lstStyle/>
            <a:p>
              <a:endParaRPr/>
            </a:p>
          </p:txBody>
        </p:sp>
        <p:sp>
          <p:nvSpPr>
            <p:cNvPr id="33" name="object 33"/>
            <p:cNvSpPr/>
            <p:nvPr/>
          </p:nvSpPr>
          <p:spPr>
            <a:xfrm>
              <a:off x="4432554" y="3411473"/>
              <a:ext cx="0" cy="317500"/>
            </a:xfrm>
            <a:custGeom>
              <a:avLst/>
              <a:gdLst/>
              <a:ahLst/>
              <a:cxnLst/>
              <a:rect l="l" t="t" r="r" b="b"/>
              <a:pathLst>
                <a:path h="317500">
                  <a:moveTo>
                    <a:pt x="0" y="316992"/>
                  </a:moveTo>
                  <a:lnTo>
                    <a:pt x="0" y="0"/>
                  </a:lnTo>
                </a:path>
              </a:pathLst>
            </a:custGeom>
            <a:ln w="25908">
              <a:solidFill>
                <a:srgbClr val="000000"/>
              </a:solidFill>
            </a:ln>
          </p:spPr>
          <p:txBody>
            <a:bodyPr wrap="square" lIns="0" tIns="0" rIns="0" bIns="0" rtlCol="0"/>
            <a:lstStyle/>
            <a:p>
              <a:endParaRPr/>
            </a:p>
          </p:txBody>
        </p:sp>
        <p:sp>
          <p:nvSpPr>
            <p:cNvPr id="34" name="object 34"/>
            <p:cNvSpPr/>
            <p:nvPr/>
          </p:nvSpPr>
          <p:spPr>
            <a:xfrm>
              <a:off x="4432554" y="3411473"/>
              <a:ext cx="215265" cy="0"/>
            </a:xfrm>
            <a:custGeom>
              <a:avLst/>
              <a:gdLst/>
              <a:ahLst/>
              <a:cxnLst/>
              <a:rect l="l" t="t" r="r" b="b"/>
              <a:pathLst>
                <a:path w="215264">
                  <a:moveTo>
                    <a:pt x="0" y="0"/>
                  </a:moveTo>
                  <a:lnTo>
                    <a:pt x="214884" y="0"/>
                  </a:lnTo>
                </a:path>
              </a:pathLst>
            </a:custGeom>
            <a:ln w="25908">
              <a:solidFill>
                <a:srgbClr val="000000"/>
              </a:solidFill>
            </a:ln>
          </p:spPr>
          <p:txBody>
            <a:bodyPr wrap="square" lIns="0" tIns="0" rIns="0" bIns="0" rtlCol="0"/>
            <a:lstStyle/>
            <a:p>
              <a:endParaRPr/>
            </a:p>
          </p:txBody>
        </p:sp>
        <p:sp>
          <p:nvSpPr>
            <p:cNvPr id="35" name="object 35"/>
            <p:cNvSpPr/>
            <p:nvPr/>
          </p:nvSpPr>
          <p:spPr>
            <a:xfrm>
              <a:off x="7232141" y="2294381"/>
              <a:ext cx="1905" cy="360045"/>
            </a:xfrm>
            <a:custGeom>
              <a:avLst/>
              <a:gdLst/>
              <a:ahLst/>
              <a:cxnLst/>
              <a:rect l="l" t="t" r="r" b="b"/>
              <a:pathLst>
                <a:path w="1904" h="360044">
                  <a:moveTo>
                    <a:pt x="1524" y="0"/>
                  </a:moveTo>
                  <a:lnTo>
                    <a:pt x="0" y="359664"/>
                  </a:lnTo>
                </a:path>
              </a:pathLst>
            </a:custGeom>
            <a:ln w="50292">
              <a:solidFill>
                <a:srgbClr val="000000"/>
              </a:solidFill>
            </a:ln>
          </p:spPr>
          <p:txBody>
            <a:bodyPr wrap="square" lIns="0" tIns="0" rIns="0" bIns="0" rtlCol="0"/>
            <a:lstStyle/>
            <a:p>
              <a:endParaRPr/>
            </a:p>
          </p:txBody>
        </p:sp>
        <p:sp>
          <p:nvSpPr>
            <p:cNvPr id="36" name="object 36"/>
            <p:cNvSpPr/>
            <p:nvPr/>
          </p:nvSpPr>
          <p:spPr>
            <a:xfrm>
              <a:off x="4172711" y="1991867"/>
              <a:ext cx="1363980" cy="2087880"/>
            </a:xfrm>
            <a:custGeom>
              <a:avLst/>
              <a:gdLst/>
              <a:ahLst/>
              <a:cxnLst/>
              <a:rect l="l" t="t" r="r" b="b"/>
              <a:pathLst>
                <a:path w="1363979" h="2087879">
                  <a:moveTo>
                    <a:pt x="0" y="0"/>
                  </a:moveTo>
                  <a:lnTo>
                    <a:pt x="1363980" y="0"/>
                  </a:lnTo>
                  <a:lnTo>
                    <a:pt x="1363980" y="2087880"/>
                  </a:lnTo>
                  <a:lnTo>
                    <a:pt x="0" y="2087880"/>
                  </a:lnTo>
                  <a:lnTo>
                    <a:pt x="0" y="0"/>
                  </a:lnTo>
                  <a:close/>
                </a:path>
              </a:pathLst>
            </a:custGeom>
            <a:ln w="12192">
              <a:solidFill>
                <a:srgbClr val="000000"/>
              </a:solidFill>
              <a:prstDash val="lgDash"/>
            </a:ln>
          </p:spPr>
          <p:txBody>
            <a:bodyPr wrap="square" lIns="0" tIns="0" rIns="0" bIns="0" rtlCol="0"/>
            <a:lstStyle/>
            <a:p>
              <a:endParaRPr/>
            </a:p>
          </p:txBody>
        </p:sp>
        <p:sp>
          <p:nvSpPr>
            <p:cNvPr id="37" name="object 37"/>
            <p:cNvSpPr/>
            <p:nvPr/>
          </p:nvSpPr>
          <p:spPr>
            <a:xfrm>
              <a:off x="7579614" y="3178301"/>
              <a:ext cx="0" cy="556260"/>
            </a:xfrm>
            <a:custGeom>
              <a:avLst/>
              <a:gdLst/>
              <a:ahLst/>
              <a:cxnLst/>
              <a:rect l="l" t="t" r="r" b="b"/>
              <a:pathLst>
                <a:path h="556260">
                  <a:moveTo>
                    <a:pt x="0" y="0"/>
                  </a:moveTo>
                  <a:lnTo>
                    <a:pt x="0" y="556260"/>
                  </a:lnTo>
                </a:path>
              </a:pathLst>
            </a:custGeom>
            <a:ln w="50292">
              <a:solidFill>
                <a:srgbClr val="000000"/>
              </a:solidFill>
            </a:ln>
          </p:spPr>
          <p:txBody>
            <a:bodyPr wrap="square" lIns="0" tIns="0" rIns="0" bIns="0" rtlCol="0"/>
            <a:lstStyle/>
            <a:p>
              <a:endParaRPr/>
            </a:p>
          </p:txBody>
        </p:sp>
      </p:grpSp>
      <p:sp>
        <p:nvSpPr>
          <p:cNvPr id="38" name="object 38"/>
          <p:cNvSpPr txBox="1"/>
          <p:nvPr/>
        </p:nvSpPr>
        <p:spPr>
          <a:xfrm>
            <a:off x="3559175" y="3684842"/>
            <a:ext cx="250825" cy="299720"/>
          </a:xfrm>
          <a:prstGeom prst="rect">
            <a:avLst/>
          </a:prstGeom>
        </p:spPr>
        <p:txBody>
          <a:bodyPr vert="horz" wrap="square" lIns="0" tIns="12700" rIns="0" bIns="0" rtlCol="0">
            <a:spAutoFit/>
          </a:bodyPr>
          <a:lstStyle/>
          <a:p>
            <a:pPr marL="38100">
              <a:lnSpc>
                <a:spcPct val="100000"/>
              </a:lnSpc>
              <a:spcBef>
                <a:spcPts val="100"/>
              </a:spcBef>
            </a:pPr>
            <a:r>
              <a:rPr sz="1800" b="1" spc="-25" dirty="0">
                <a:latin typeface="Arial"/>
                <a:cs typeface="Arial"/>
              </a:rPr>
              <a:t>I</a:t>
            </a:r>
            <a:r>
              <a:rPr sz="1800" b="1" spc="-37" baseline="-20833" dirty="0">
                <a:latin typeface="Arial"/>
                <a:cs typeface="Arial"/>
              </a:rPr>
              <a:t>A</a:t>
            </a:r>
            <a:endParaRPr sz="1800" baseline="-20833">
              <a:latin typeface="Arial"/>
              <a:cs typeface="Arial"/>
            </a:endParaRPr>
          </a:p>
        </p:txBody>
      </p:sp>
      <p:grpSp>
        <p:nvGrpSpPr>
          <p:cNvPr id="39" name="object 39"/>
          <p:cNvGrpSpPr/>
          <p:nvPr/>
        </p:nvGrpSpPr>
        <p:grpSpPr>
          <a:xfrm>
            <a:off x="1769110" y="2285745"/>
            <a:ext cx="1549400" cy="1470025"/>
            <a:chOff x="1769110" y="2285745"/>
            <a:chExt cx="1549400" cy="1470025"/>
          </a:xfrm>
        </p:grpSpPr>
        <p:sp>
          <p:nvSpPr>
            <p:cNvPr id="40" name="object 40"/>
            <p:cNvSpPr/>
            <p:nvPr/>
          </p:nvSpPr>
          <p:spPr>
            <a:xfrm>
              <a:off x="2265617" y="2668334"/>
              <a:ext cx="120650" cy="38735"/>
            </a:xfrm>
            <a:custGeom>
              <a:avLst/>
              <a:gdLst/>
              <a:ahLst/>
              <a:cxnLst/>
              <a:rect l="l" t="t" r="r" b="b"/>
              <a:pathLst>
                <a:path w="120650" h="38735">
                  <a:moveTo>
                    <a:pt x="0" y="7924"/>
                  </a:moveTo>
                  <a:lnTo>
                    <a:pt x="16155" y="0"/>
                  </a:lnTo>
                  <a:lnTo>
                    <a:pt x="44140" y="3132"/>
                  </a:lnTo>
                  <a:lnTo>
                    <a:pt x="80090" y="16334"/>
                  </a:lnTo>
                  <a:lnTo>
                    <a:pt x="120142" y="38620"/>
                  </a:lnTo>
                </a:path>
              </a:pathLst>
            </a:custGeom>
            <a:ln w="25400">
              <a:solidFill>
                <a:srgbClr val="000000"/>
              </a:solidFill>
            </a:ln>
          </p:spPr>
          <p:txBody>
            <a:bodyPr wrap="square" lIns="0" tIns="0" rIns="0" bIns="0" rtlCol="0"/>
            <a:lstStyle/>
            <a:p>
              <a:endParaRPr/>
            </a:p>
          </p:txBody>
        </p:sp>
        <p:sp>
          <p:nvSpPr>
            <p:cNvPr id="41" name="object 41"/>
            <p:cNvSpPr/>
            <p:nvPr/>
          </p:nvSpPr>
          <p:spPr>
            <a:xfrm>
              <a:off x="2267576" y="2674165"/>
              <a:ext cx="78105" cy="96520"/>
            </a:xfrm>
            <a:custGeom>
              <a:avLst/>
              <a:gdLst/>
              <a:ahLst/>
              <a:cxnLst/>
              <a:rect l="l" t="t" r="r" b="b"/>
              <a:pathLst>
                <a:path w="78105" h="96519">
                  <a:moveTo>
                    <a:pt x="78061" y="95923"/>
                  </a:moveTo>
                  <a:lnTo>
                    <a:pt x="41334" y="68331"/>
                  </a:lnTo>
                  <a:lnTo>
                    <a:pt x="14496" y="41127"/>
                  </a:lnTo>
                  <a:lnTo>
                    <a:pt x="0" y="17340"/>
                  </a:lnTo>
                  <a:lnTo>
                    <a:pt x="299" y="0"/>
                  </a:lnTo>
                </a:path>
              </a:pathLst>
            </a:custGeom>
            <a:ln w="25400">
              <a:solidFill>
                <a:srgbClr val="000000"/>
              </a:solidFill>
            </a:ln>
          </p:spPr>
          <p:txBody>
            <a:bodyPr wrap="square" lIns="0" tIns="0" rIns="0" bIns="0" rtlCol="0"/>
            <a:lstStyle/>
            <a:p>
              <a:endParaRPr/>
            </a:p>
          </p:txBody>
        </p:sp>
        <p:sp>
          <p:nvSpPr>
            <p:cNvPr id="42" name="object 42"/>
            <p:cNvSpPr/>
            <p:nvPr/>
          </p:nvSpPr>
          <p:spPr>
            <a:xfrm>
              <a:off x="2461802" y="2668381"/>
              <a:ext cx="33655" cy="100330"/>
            </a:xfrm>
            <a:custGeom>
              <a:avLst/>
              <a:gdLst/>
              <a:ahLst/>
              <a:cxnLst/>
              <a:rect l="l" t="t" r="r" b="b"/>
              <a:pathLst>
                <a:path w="33655" h="100330">
                  <a:moveTo>
                    <a:pt x="0" y="0"/>
                  </a:moveTo>
                  <a:lnTo>
                    <a:pt x="20051" y="26467"/>
                  </a:lnTo>
                  <a:lnTo>
                    <a:pt x="31337" y="53160"/>
                  </a:lnTo>
                  <a:lnTo>
                    <a:pt x="33393" y="78279"/>
                  </a:lnTo>
                  <a:lnTo>
                    <a:pt x="25755" y="100025"/>
                  </a:lnTo>
                </a:path>
              </a:pathLst>
            </a:custGeom>
            <a:ln w="25399">
              <a:solidFill>
                <a:srgbClr val="000000"/>
              </a:solidFill>
            </a:ln>
          </p:spPr>
          <p:txBody>
            <a:bodyPr wrap="square" lIns="0" tIns="0" rIns="0" bIns="0" rtlCol="0"/>
            <a:lstStyle/>
            <a:p>
              <a:endParaRPr/>
            </a:p>
          </p:txBody>
        </p:sp>
        <p:sp>
          <p:nvSpPr>
            <p:cNvPr id="43" name="object 43"/>
            <p:cNvSpPr/>
            <p:nvPr/>
          </p:nvSpPr>
          <p:spPr>
            <a:xfrm>
              <a:off x="2346764" y="2768090"/>
              <a:ext cx="136525" cy="26670"/>
            </a:xfrm>
            <a:custGeom>
              <a:avLst/>
              <a:gdLst/>
              <a:ahLst/>
              <a:cxnLst/>
              <a:rect l="l" t="t" r="r" b="b"/>
              <a:pathLst>
                <a:path w="136525" h="26669">
                  <a:moveTo>
                    <a:pt x="136118" y="3200"/>
                  </a:moveTo>
                  <a:lnTo>
                    <a:pt x="112833" y="21090"/>
                  </a:lnTo>
                  <a:lnTo>
                    <a:pt x="79608" y="26455"/>
                  </a:lnTo>
                  <a:lnTo>
                    <a:pt x="40608" y="19393"/>
                  </a:lnTo>
                  <a:lnTo>
                    <a:pt x="0" y="0"/>
                  </a:lnTo>
                </a:path>
              </a:pathLst>
            </a:custGeom>
            <a:ln w="25399">
              <a:solidFill>
                <a:srgbClr val="000000"/>
              </a:solidFill>
            </a:ln>
          </p:spPr>
          <p:txBody>
            <a:bodyPr wrap="square" lIns="0" tIns="0" rIns="0" bIns="0" rtlCol="0"/>
            <a:lstStyle/>
            <a:p>
              <a:endParaRPr/>
            </a:p>
          </p:txBody>
        </p:sp>
        <p:sp>
          <p:nvSpPr>
            <p:cNvPr id="44" name="object 44"/>
            <p:cNvSpPr/>
            <p:nvPr/>
          </p:nvSpPr>
          <p:spPr>
            <a:xfrm>
              <a:off x="2384179" y="2704096"/>
              <a:ext cx="67310" cy="126364"/>
            </a:xfrm>
            <a:custGeom>
              <a:avLst/>
              <a:gdLst/>
              <a:ahLst/>
              <a:cxnLst/>
              <a:rect l="l" t="t" r="r" b="b"/>
              <a:pathLst>
                <a:path w="67310" h="126364">
                  <a:moveTo>
                    <a:pt x="0" y="0"/>
                  </a:moveTo>
                  <a:lnTo>
                    <a:pt x="36059" y="30210"/>
                  </a:lnTo>
                  <a:lnTo>
                    <a:pt x="58659" y="63469"/>
                  </a:lnTo>
                  <a:lnTo>
                    <a:pt x="67284" y="96721"/>
                  </a:lnTo>
                  <a:lnTo>
                    <a:pt x="60096" y="126060"/>
                  </a:lnTo>
                </a:path>
              </a:pathLst>
            </a:custGeom>
            <a:ln w="25400">
              <a:solidFill>
                <a:srgbClr val="000000"/>
              </a:solidFill>
            </a:ln>
          </p:spPr>
          <p:txBody>
            <a:bodyPr wrap="square" lIns="0" tIns="0" rIns="0" bIns="0" rtlCol="0"/>
            <a:lstStyle/>
            <a:p>
              <a:endParaRPr/>
            </a:p>
          </p:txBody>
        </p:sp>
        <p:sp>
          <p:nvSpPr>
            <p:cNvPr id="45" name="object 45"/>
            <p:cNvSpPr/>
            <p:nvPr/>
          </p:nvSpPr>
          <p:spPr>
            <a:xfrm>
              <a:off x="2222756" y="2730247"/>
              <a:ext cx="120650" cy="38735"/>
            </a:xfrm>
            <a:custGeom>
              <a:avLst/>
              <a:gdLst/>
              <a:ahLst/>
              <a:cxnLst/>
              <a:rect l="l" t="t" r="r" b="b"/>
              <a:pathLst>
                <a:path w="120650" h="38735">
                  <a:moveTo>
                    <a:pt x="0" y="7924"/>
                  </a:moveTo>
                  <a:lnTo>
                    <a:pt x="16155" y="0"/>
                  </a:lnTo>
                  <a:lnTo>
                    <a:pt x="44140" y="3132"/>
                  </a:lnTo>
                  <a:lnTo>
                    <a:pt x="80090" y="16334"/>
                  </a:lnTo>
                  <a:lnTo>
                    <a:pt x="120142" y="38620"/>
                  </a:lnTo>
                </a:path>
              </a:pathLst>
            </a:custGeom>
            <a:ln w="25400">
              <a:solidFill>
                <a:srgbClr val="000000"/>
              </a:solidFill>
            </a:ln>
          </p:spPr>
          <p:txBody>
            <a:bodyPr wrap="square" lIns="0" tIns="0" rIns="0" bIns="0" rtlCol="0"/>
            <a:lstStyle/>
            <a:p>
              <a:endParaRPr/>
            </a:p>
          </p:txBody>
        </p:sp>
        <p:sp>
          <p:nvSpPr>
            <p:cNvPr id="46" name="object 46"/>
            <p:cNvSpPr/>
            <p:nvPr/>
          </p:nvSpPr>
          <p:spPr>
            <a:xfrm>
              <a:off x="2223747" y="2736013"/>
              <a:ext cx="80010" cy="94615"/>
            </a:xfrm>
            <a:custGeom>
              <a:avLst/>
              <a:gdLst/>
              <a:ahLst/>
              <a:cxnLst/>
              <a:rect l="l" t="t" r="r" b="b"/>
              <a:pathLst>
                <a:path w="80010" h="94614">
                  <a:moveTo>
                    <a:pt x="79438" y="94513"/>
                  </a:moveTo>
                  <a:lnTo>
                    <a:pt x="42582" y="67138"/>
                  </a:lnTo>
                  <a:lnTo>
                    <a:pt x="15387" y="40505"/>
                  </a:lnTo>
                  <a:lnTo>
                    <a:pt x="358" y="17555"/>
                  </a:lnTo>
                  <a:lnTo>
                    <a:pt x="0" y="1231"/>
                  </a:lnTo>
                  <a:lnTo>
                    <a:pt x="279" y="800"/>
                  </a:lnTo>
                  <a:lnTo>
                    <a:pt x="584" y="381"/>
                  </a:lnTo>
                  <a:lnTo>
                    <a:pt x="939" y="0"/>
                  </a:lnTo>
                </a:path>
              </a:pathLst>
            </a:custGeom>
            <a:ln w="25400">
              <a:solidFill>
                <a:srgbClr val="000000"/>
              </a:solidFill>
            </a:ln>
          </p:spPr>
          <p:txBody>
            <a:bodyPr wrap="square" lIns="0" tIns="0" rIns="0" bIns="0" rtlCol="0"/>
            <a:lstStyle/>
            <a:p>
              <a:endParaRPr/>
            </a:p>
          </p:txBody>
        </p:sp>
        <p:sp>
          <p:nvSpPr>
            <p:cNvPr id="47" name="object 47"/>
            <p:cNvSpPr/>
            <p:nvPr/>
          </p:nvSpPr>
          <p:spPr>
            <a:xfrm>
              <a:off x="2305483" y="2829994"/>
              <a:ext cx="136525" cy="26670"/>
            </a:xfrm>
            <a:custGeom>
              <a:avLst/>
              <a:gdLst/>
              <a:ahLst/>
              <a:cxnLst/>
              <a:rect l="l" t="t" r="r" b="b"/>
              <a:pathLst>
                <a:path w="136525" h="26669">
                  <a:moveTo>
                    <a:pt x="136131" y="3200"/>
                  </a:moveTo>
                  <a:lnTo>
                    <a:pt x="112844" y="21097"/>
                  </a:lnTo>
                  <a:lnTo>
                    <a:pt x="79614" y="26465"/>
                  </a:lnTo>
                  <a:lnTo>
                    <a:pt x="40610" y="19400"/>
                  </a:lnTo>
                  <a:lnTo>
                    <a:pt x="0" y="0"/>
                  </a:lnTo>
                </a:path>
              </a:pathLst>
            </a:custGeom>
            <a:ln w="25399">
              <a:solidFill>
                <a:srgbClr val="000000"/>
              </a:solidFill>
            </a:ln>
          </p:spPr>
          <p:txBody>
            <a:bodyPr wrap="square" lIns="0" tIns="0" rIns="0" bIns="0" rtlCol="0"/>
            <a:lstStyle/>
            <a:p>
              <a:endParaRPr/>
            </a:p>
          </p:txBody>
        </p:sp>
        <p:sp>
          <p:nvSpPr>
            <p:cNvPr id="48" name="object 48"/>
            <p:cNvSpPr/>
            <p:nvPr/>
          </p:nvSpPr>
          <p:spPr>
            <a:xfrm>
              <a:off x="2341316" y="2766009"/>
              <a:ext cx="67310" cy="126364"/>
            </a:xfrm>
            <a:custGeom>
              <a:avLst/>
              <a:gdLst/>
              <a:ahLst/>
              <a:cxnLst/>
              <a:rect l="l" t="t" r="r" b="b"/>
              <a:pathLst>
                <a:path w="67310" h="126364">
                  <a:moveTo>
                    <a:pt x="0" y="0"/>
                  </a:moveTo>
                  <a:lnTo>
                    <a:pt x="36059" y="30210"/>
                  </a:lnTo>
                  <a:lnTo>
                    <a:pt x="58659" y="63469"/>
                  </a:lnTo>
                  <a:lnTo>
                    <a:pt x="67284" y="96721"/>
                  </a:lnTo>
                  <a:lnTo>
                    <a:pt x="60096" y="126060"/>
                  </a:lnTo>
                </a:path>
              </a:pathLst>
            </a:custGeom>
            <a:ln w="25400">
              <a:solidFill>
                <a:srgbClr val="000000"/>
              </a:solidFill>
            </a:ln>
          </p:spPr>
          <p:txBody>
            <a:bodyPr wrap="square" lIns="0" tIns="0" rIns="0" bIns="0" rtlCol="0"/>
            <a:lstStyle/>
            <a:p>
              <a:endParaRPr/>
            </a:p>
          </p:txBody>
        </p:sp>
        <p:sp>
          <p:nvSpPr>
            <p:cNvPr id="49" name="object 49"/>
            <p:cNvSpPr/>
            <p:nvPr/>
          </p:nvSpPr>
          <p:spPr>
            <a:xfrm>
              <a:off x="2447368" y="2556461"/>
              <a:ext cx="41910" cy="121285"/>
            </a:xfrm>
            <a:custGeom>
              <a:avLst/>
              <a:gdLst/>
              <a:ahLst/>
              <a:cxnLst/>
              <a:rect l="l" t="t" r="r" b="b"/>
              <a:pathLst>
                <a:path w="41910" h="121285">
                  <a:moveTo>
                    <a:pt x="6825" y="121069"/>
                  </a:moveTo>
                  <a:lnTo>
                    <a:pt x="0" y="105480"/>
                  </a:lnTo>
                  <a:lnTo>
                    <a:pt x="4163" y="77760"/>
                  </a:lnTo>
                  <a:lnTo>
                    <a:pt x="18210" y="41760"/>
                  </a:lnTo>
                  <a:lnTo>
                    <a:pt x="41039" y="1333"/>
                  </a:lnTo>
                  <a:lnTo>
                    <a:pt x="41331" y="889"/>
                  </a:lnTo>
                  <a:lnTo>
                    <a:pt x="41623" y="444"/>
                  </a:lnTo>
                  <a:lnTo>
                    <a:pt x="41915" y="0"/>
                  </a:lnTo>
                </a:path>
              </a:pathLst>
            </a:custGeom>
            <a:ln w="25400">
              <a:solidFill>
                <a:srgbClr val="000000"/>
              </a:solidFill>
            </a:ln>
          </p:spPr>
          <p:txBody>
            <a:bodyPr wrap="square" lIns="0" tIns="0" rIns="0" bIns="0" rtlCol="0"/>
            <a:lstStyle/>
            <a:p>
              <a:endParaRPr/>
            </a:p>
          </p:txBody>
        </p:sp>
        <p:sp>
          <p:nvSpPr>
            <p:cNvPr id="50" name="object 50"/>
            <p:cNvSpPr/>
            <p:nvPr/>
          </p:nvSpPr>
          <p:spPr>
            <a:xfrm>
              <a:off x="2092114" y="2918063"/>
              <a:ext cx="121285" cy="41910"/>
            </a:xfrm>
            <a:custGeom>
              <a:avLst/>
              <a:gdLst/>
              <a:ahLst/>
              <a:cxnLst/>
              <a:rect l="l" t="t" r="r" b="b"/>
              <a:pathLst>
                <a:path w="121285" h="41910">
                  <a:moveTo>
                    <a:pt x="0" y="6825"/>
                  </a:moveTo>
                  <a:lnTo>
                    <a:pt x="15588" y="0"/>
                  </a:lnTo>
                  <a:lnTo>
                    <a:pt x="43308" y="4163"/>
                  </a:lnTo>
                  <a:lnTo>
                    <a:pt x="79308" y="18210"/>
                  </a:lnTo>
                  <a:lnTo>
                    <a:pt x="119735" y="41039"/>
                  </a:lnTo>
                  <a:lnTo>
                    <a:pt x="120180" y="41331"/>
                  </a:lnTo>
                  <a:lnTo>
                    <a:pt x="120624" y="41623"/>
                  </a:lnTo>
                  <a:lnTo>
                    <a:pt x="121069" y="41915"/>
                  </a:lnTo>
                </a:path>
              </a:pathLst>
            </a:custGeom>
            <a:ln w="25400">
              <a:solidFill>
                <a:srgbClr val="000000"/>
              </a:solidFill>
            </a:ln>
          </p:spPr>
          <p:txBody>
            <a:bodyPr wrap="square" lIns="0" tIns="0" rIns="0" bIns="0" rtlCol="0"/>
            <a:lstStyle/>
            <a:p>
              <a:endParaRPr/>
            </a:p>
          </p:txBody>
        </p:sp>
        <p:sp>
          <p:nvSpPr>
            <p:cNvPr id="51" name="object 51"/>
            <p:cNvSpPr/>
            <p:nvPr/>
          </p:nvSpPr>
          <p:spPr>
            <a:xfrm>
              <a:off x="2091231" y="2926450"/>
              <a:ext cx="80010" cy="95885"/>
            </a:xfrm>
            <a:custGeom>
              <a:avLst/>
              <a:gdLst/>
              <a:ahLst/>
              <a:cxnLst/>
              <a:rect l="l" t="t" r="r" b="b"/>
              <a:pathLst>
                <a:path w="80010" h="95885">
                  <a:moveTo>
                    <a:pt x="79971" y="95465"/>
                  </a:moveTo>
                  <a:lnTo>
                    <a:pt x="42664" y="67817"/>
                  </a:lnTo>
                  <a:lnTo>
                    <a:pt x="15187" y="40641"/>
                  </a:lnTo>
                  <a:lnTo>
                    <a:pt x="110" y="17011"/>
                  </a:lnTo>
                  <a:lnTo>
                    <a:pt x="0" y="0"/>
                  </a:lnTo>
                </a:path>
              </a:pathLst>
            </a:custGeom>
            <a:ln w="25400">
              <a:solidFill>
                <a:srgbClr val="000000"/>
              </a:solidFill>
            </a:ln>
          </p:spPr>
          <p:txBody>
            <a:bodyPr wrap="square" lIns="0" tIns="0" rIns="0" bIns="0" rtlCol="0"/>
            <a:lstStyle/>
            <a:p>
              <a:endParaRPr/>
            </a:p>
          </p:txBody>
        </p:sp>
        <p:sp>
          <p:nvSpPr>
            <p:cNvPr id="52" name="object 52"/>
            <p:cNvSpPr/>
            <p:nvPr/>
          </p:nvSpPr>
          <p:spPr>
            <a:xfrm>
              <a:off x="2171721" y="3020388"/>
              <a:ext cx="138430" cy="26670"/>
            </a:xfrm>
            <a:custGeom>
              <a:avLst/>
              <a:gdLst/>
              <a:ahLst/>
              <a:cxnLst/>
              <a:rect l="l" t="t" r="r" b="b"/>
              <a:pathLst>
                <a:path w="138430" h="26669">
                  <a:moveTo>
                    <a:pt x="137820" y="533"/>
                  </a:moveTo>
                  <a:lnTo>
                    <a:pt x="114530" y="19745"/>
                  </a:lnTo>
                  <a:lnTo>
                    <a:pt x="80897" y="26050"/>
                  </a:lnTo>
                  <a:lnTo>
                    <a:pt x="41270" y="19464"/>
                  </a:lnTo>
                  <a:lnTo>
                    <a:pt x="0" y="0"/>
                  </a:lnTo>
                </a:path>
              </a:pathLst>
            </a:custGeom>
            <a:ln w="25400">
              <a:solidFill>
                <a:srgbClr val="000000"/>
              </a:solidFill>
            </a:ln>
          </p:spPr>
          <p:txBody>
            <a:bodyPr wrap="square" lIns="0" tIns="0" rIns="0" bIns="0" rtlCol="0"/>
            <a:lstStyle/>
            <a:p>
              <a:endParaRPr/>
            </a:p>
          </p:txBody>
        </p:sp>
        <p:sp>
          <p:nvSpPr>
            <p:cNvPr id="53" name="object 53"/>
            <p:cNvSpPr/>
            <p:nvPr/>
          </p:nvSpPr>
          <p:spPr>
            <a:xfrm>
              <a:off x="2050802" y="2981056"/>
              <a:ext cx="83820" cy="19050"/>
            </a:xfrm>
            <a:custGeom>
              <a:avLst/>
              <a:gdLst/>
              <a:ahLst/>
              <a:cxnLst/>
              <a:rect l="l" t="t" r="r" b="b"/>
              <a:pathLst>
                <a:path w="83819" h="19050">
                  <a:moveTo>
                    <a:pt x="0" y="7824"/>
                  </a:moveTo>
                  <a:lnTo>
                    <a:pt x="228" y="7341"/>
                  </a:lnTo>
                  <a:lnTo>
                    <a:pt x="482" y="6872"/>
                  </a:lnTo>
                  <a:lnTo>
                    <a:pt x="774" y="6427"/>
                  </a:lnTo>
                  <a:lnTo>
                    <a:pt x="11426" y="0"/>
                  </a:lnTo>
                  <a:lnTo>
                    <a:pt x="29760" y="22"/>
                  </a:lnTo>
                  <a:lnTo>
                    <a:pt x="54293" y="6275"/>
                  </a:lnTo>
                  <a:lnTo>
                    <a:pt x="83540" y="18543"/>
                  </a:lnTo>
                </a:path>
              </a:pathLst>
            </a:custGeom>
            <a:ln w="25400">
              <a:solidFill>
                <a:srgbClr val="000000"/>
              </a:solidFill>
            </a:ln>
          </p:spPr>
          <p:txBody>
            <a:bodyPr wrap="square" lIns="0" tIns="0" rIns="0" bIns="0" rtlCol="0"/>
            <a:lstStyle/>
            <a:p>
              <a:endParaRPr/>
            </a:p>
          </p:txBody>
        </p:sp>
        <p:sp>
          <p:nvSpPr>
            <p:cNvPr id="54" name="object 54"/>
            <p:cNvSpPr/>
            <p:nvPr/>
          </p:nvSpPr>
          <p:spPr>
            <a:xfrm>
              <a:off x="2051676" y="2986904"/>
              <a:ext cx="78105" cy="96520"/>
            </a:xfrm>
            <a:custGeom>
              <a:avLst/>
              <a:gdLst/>
              <a:ahLst/>
              <a:cxnLst/>
              <a:rect l="l" t="t" r="r" b="b"/>
              <a:pathLst>
                <a:path w="78105" h="96519">
                  <a:moveTo>
                    <a:pt x="78061" y="95923"/>
                  </a:moveTo>
                  <a:lnTo>
                    <a:pt x="41334" y="68331"/>
                  </a:lnTo>
                  <a:lnTo>
                    <a:pt x="14496" y="41127"/>
                  </a:lnTo>
                  <a:lnTo>
                    <a:pt x="0" y="17340"/>
                  </a:lnTo>
                  <a:lnTo>
                    <a:pt x="299" y="0"/>
                  </a:lnTo>
                </a:path>
              </a:pathLst>
            </a:custGeom>
            <a:ln w="25400">
              <a:solidFill>
                <a:srgbClr val="000000"/>
              </a:solidFill>
            </a:ln>
          </p:spPr>
          <p:txBody>
            <a:bodyPr wrap="square" lIns="0" tIns="0" rIns="0" bIns="0" rtlCol="0"/>
            <a:lstStyle/>
            <a:p>
              <a:endParaRPr/>
            </a:p>
          </p:txBody>
        </p:sp>
        <p:sp>
          <p:nvSpPr>
            <p:cNvPr id="55" name="object 55"/>
            <p:cNvSpPr/>
            <p:nvPr/>
          </p:nvSpPr>
          <p:spPr>
            <a:xfrm>
              <a:off x="2208094" y="2956076"/>
              <a:ext cx="68580" cy="128905"/>
            </a:xfrm>
            <a:custGeom>
              <a:avLst/>
              <a:gdLst/>
              <a:ahLst/>
              <a:cxnLst/>
              <a:rect l="l" t="t" r="r" b="b"/>
              <a:pathLst>
                <a:path w="68580" h="128905">
                  <a:moveTo>
                    <a:pt x="0" y="0"/>
                  </a:moveTo>
                  <a:lnTo>
                    <a:pt x="444" y="292"/>
                  </a:lnTo>
                  <a:lnTo>
                    <a:pt x="901" y="571"/>
                  </a:lnTo>
                  <a:lnTo>
                    <a:pt x="1346" y="876"/>
                  </a:lnTo>
                  <a:lnTo>
                    <a:pt x="37016" y="31027"/>
                  </a:lnTo>
                  <a:lnTo>
                    <a:pt x="60044" y="65046"/>
                  </a:lnTo>
                  <a:lnTo>
                    <a:pt x="68524" y="98831"/>
                  </a:lnTo>
                  <a:lnTo>
                    <a:pt x="60553" y="128282"/>
                  </a:lnTo>
                </a:path>
              </a:pathLst>
            </a:custGeom>
            <a:ln w="25400">
              <a:solidFill>
                <a:srgbClr val="000000"/>
              </a:solidFill>
            </a:ln>
          </p:spPr>
          <p:txBody>
            <a:bodyPr wrap="square" lIns="0" tIns="0" rIns="0" bIns="0" rtlCol="0"/>
            <a:lstStyle/>
            <a:p>
              <a:endParaRPr/>
            </a:p>
          </p:txBody>
        </p:sp>
        <p:sp>
          <p:nvSpPr>
            <p:cNvPr id="56" name="object 56"/>
            <p:cNvSpPr/>
            <p:nvPr/>
          </p:nvSpPr>
          <p:spPr>
            <a:xfrm>
              <a:off x="2128845" y="3082292"/>
              <a:ext cx="137160" cy="26670"/>
            </a:xfrm>
            <a:custGeom>
              <a:avLst/>
              <a:gdLst/>
              <a:ahLst/>
              <a:cxnLst/>
              <a:rect l="l" t="t" r="r" b="b"/>
              <a:pathLst>
                <a:path w="137160" h="26669">
                  <a:moveTo>
                    <a:pt x="136982" y="1866"/>
                  </a:moveTo>
                  <a:lnTo>
                    <a:pt x="113378" y="20279"/>
                  </a:lnTo>
                  <a:lnTo>
                    <a:pt x="79883" y="26065"/>
                  </a:lnTo>
                  <a:lnTo>
                    <a:pt x="40691" y="19285"/>
                  </a:lnTo>
                  <a:lnTo>
                    <a:pt x="0" y="0"/>
                  </a:lnTo>
                </a:path>
              </a:pathLst>
            </a:custGeom>
            <a:ln w="25400">
              <a:solidFill>
                <a:srgbClr val="000000"/>
              </a:solidFill>
            </a:ln>
          </p:spPr>
          <p:txBody>
            <a:bodyPr wrap="square" lIns="0" tIns="0" rIns="0" bIns="0" rtlCol="0"/>
            <a:lstStyle/>
            <a:p>
              <a:endParaRPr/>
            </a:p>
          </p:txBody>
        </p:sp>
        <p:sp>
          <p:nvSpPr>
            <p:cNvPr id="57" name="object 57"/>
            <p:cNvSpPr/>
            <p:nvPr/>
          </p:nvSpPr>
          <p:spPr>
            <a:xfrm>
              <a:off x="2113024" y="2999416"/>
              <a:ext cx="41275" cy="124460"/>
            </a:xfrm>
            <a:custGeom>
              <a:avLst/>
              <a:gdLst/>
              <a:ahLst/>
              <a:cxnLst/>
              <a:rect l="l" t="t" r="r" b="b"/>
              <a:pathLst>
                <a:path w="41275" h="124460">
                  <a:moveTo>
                    <a:pt x="27520" y="0"/>
                  </a:moveTo>
                  <a:lnTo>
                    <a:pt x="29895" y="215"/>
                  </a:lnTo>
                  <a:lnTo>
                    <a:pt x="32004" y="901"/>
                  </a:lnTo>
                  <a:lnTo>
                    <a:pt x="33794" y="2057"/>
                  </a:lnTo>
                  <a:lnTo>
                    <a:pt x="41124" y="17977"/>
                  </a:lnTo>
                  <a:lnTo>
                    <a:pt x="37376" y="45967"/>
                  </a:lnTo>
                  <a:lnTo>
                    <a:pt x="23607" y="82149"/>
                  </a:lnTo>
                  <a:lnTo>
                    <a:pt x="876" y="122643"/>
                  </a:lnTo>
                  <a:lnTo>
                    <a:pt x="584" y="123088"/>
                  </a:lnTo>
                  <a:lnTo>
                    <a:pt x="292" y="123532"/>
                  </a:lnTo>
                  <a:lnTo>
                    <a:pt x="0" y="123990"/>
                  </a:lnTo>
                </a:path>
              </a:pathLst>
            </a:custGeom>
            <a:ln w="25400">
              <a:solidFill>
                <a:srgbClr val="000000"/>
              </a:solidFill>
            </a:ln>
          </p:spPr>
          <p:txBody>
            <a:bodyPr wrap="square" lIns="0" tIns="0" rIns="0" bIns="0" rtlCol="0"/>
            <a:lstStyle/>
            <a:p>
              <a:endParaRPr/>
            </a:p>
          </p:txBody>
        </p:sp>
        <p:sp>
          <p:nvSpPr>
            <p:cNvPr id="58" name="object 58"/>
            <p:cNvSpPr/>
            <p:nvPr/>
          </p:nvSpPr>
          <p:spPr>
            <a:xfrm>
              <a:off x="2059686" y="3120389"/>
              <a:ext cx="47625" cy="73660"/>
            </a:xfrm>
            <a:custGeom>
              <a:avLst/>
              <a:gdLst/>
              <a:ahLst/>
              <a:cxnLst/>
              <a:rect l="l" t="t" r="r" b="b"/>
              <a:pathLst>
                <a:path w="47625" h="73660">
                  <a:moveTo>
                    <a:pt x="0" y="73151"/>
                  </a:moveTo>
                  <a:lnTo>
                    <a:pt x="47244" y="0"/>
                  </a:lnTo>
                </a:path>
              </a:pathLst>
            </a:custGeom>
            <a:ln w="25908">
              <a:solidFill>
                <a:srgbClr val="000000"/>
              </a:solidFill>
            </a:ln>
          </p:spPr>
          <p:txBody>
            <a:bodyPr wrap="square" lIns="0" tIns="0" rIns="0" bIns="0" rtlCol="0"/>
            <a:lstStyle/>
            <a:p>
              <a:endParaRPr/>
            </a:p>
          </p:txBody>
        </p:sp>
        <p:sp>
          <p:nvSpPr>
            <p:cNvPr id="59" name="object 59"/>
            <p:cNvSpPr/>
            <p:nvPr/>
          </p:nvSpPr>
          <p:spPr>
            <a:xfrm>
              <a:off x="2178653" y="2790528"/>
              <a:ext cx="123189" cy="41275"/>
            </a:xfrm>
            <a:custGeom>
              <a:avLst/>
              <a:gdLst/>
              <a:ahLst/>
              <a:cxnLst/>
              <a:rect l="l" t="t" r="r" b="b"/>
              <a:pathLst>
                <a:path w="123189" h="41275">
                  <a:moveTo>
                    <a:pt x="0" y="8752"/>
                  </a:moveTo>
                  <a:lnTo>
                    <a:pt x="241" y="8256"/>
                  </a:lnTo>
                  <a:lnTo>
                    <a:pt x="495" y="7774"/>
                  </a:lnTo>
                  <a:lnTo>
                    <a:pt x="800" y="7329"/>
                  </a:lnTo>
                  <a:lnTo>
                    <a:pt x="16710" y="0"/>
                  </a:lnTo>
                  <a:lnTo>
                    <a:pt x="44689" y="3745"/>
                  </a:lnTo>
                  <a:lnTo>
                    <a:pt x="80858" y="17506"/>
                  </a:lnTo>
                  <a:lnTo>
                    <a:pt x="121335" y="40222"/>
                  </a:lnTo>
                  <a:lnTo>
                    <a:pt x="121805" y="40527"/>
                  </a:lnTo>
                  <a:lnTo>
                    <a:pt x="122250" y="40819"/>
                  </a:lnTo>
                  <a:lnTo>
                    <a:pt x="122707" y="41124"/>
                  </a:lnTo>
                </a:path>
              </a:pathLst>
            </a:custGeom>
            <a:ln w="25400">
              <a:solidFill>
                <a:srgbClr val="000000"/>
              </a:solidFill>
            </a:ln>
          </p:spPr>
          <p:txBody>
            <a:bodyPr wrap="square" lIns="0" tIns="0" rIns="0" bIns="0" rtlCol="0"/>
            <a:lstStyle/>
            <a:p>
              <a:endParaRPr/>
            </a:p>
          </p:txBody>
        </p:sp>
        <p:sp>
          <p:nvSpPr>
            <p:cNvPr id="60" name="object 60"/>
            <p:cNvSpPr/>
            <p:nvPr/>
          </p:nvSpPr>
          <p:spPr>
            <a:xfrm>
              <a:off x="2178544" y="2799450"/>
              <a:ext cx="80010" cy="95885"/>
            </a:xfrm>
            <a:custGeom>
              <a:avLst/>
              <a:gdLst/>
              <a:ahLst/>
              <a:cxnLst/>
              <a:rect l="l" t="t" r="r" b="b"/>
              <a:pathLst>
                <a:path w="80010" h="95885">
                  <a:moveTo>
                    <a:pt x="79971" y="95465"/>
                  </a:moveTo>
                  <a:lnTo>
                    <a:pt x="42664" y="67817"/>
                  </a:lnTo>
                  <a:lnTo>
                    <a:pt x="15187" y="40641"/>
                  </a:lnTo>
                  <a:lnTo>
                    <a:pt x="110" y="17011"/>
                  </a:lnTo>
                  <a:lnTo>
                    <a:pt x="0" y="0"/>
                  </a:lnTo>
                </a:path>
              </a:pathLst>
            </a:custGeom>
            <a:ln w="25400">
              <a:solidFill>
                <a:srgbClr val="000000"/>
              </a:solidFill>
            </a:ln>
          </p:spPr>
          <p:txBody>
            <a:bodyPr wrap="square" lIns="0" tIns="0" rIns="0" bIns="0" rtlCol="0"/>
            <a:lstStyle/>
            <a:p>
              <a:endParaRPr/>
            </a:p>
          </p:txBody>
        </p:sp>
        <p:sp>
          <p:nvSpPr>
            <p:cNvPr id="61" name="object 61"/>
            <p:cNvSpPr/>
            <p:nvPr/>
          </p:nvSpPr>
          <p:spPr>
            <a:xfrm>
              <a:off x="2259453" y="2895090"/>
              <a:ext cx="136525" cy="26670"/>
            </a:xfrm>
            <a:custGeom>
              <a:avLst/>
              <a:gdLst/>
              <a:ahLst/>
              <a:cxnLst/>
              <a:rect l="l" t="t" r="r" b="b"/>
              <a:pathLst>
                <a:path w="136525" h="26669">
                  <a:moveTo>
                    <a:pt x="136118" y="3200"/>
                  </a:moveTo>
                  <a:lnTo>
                    <a:pt x="112833" y="21090"/>
                  </a:lnTo>
                  <a:lnTo>
                    <a:pt x="79608" y="26455"/>
                  </a:lnTo>
                  <a:lnTo>
                    <a:pt x="40608" y="19393"/>
                  </a:lnTo>
                  <a:lnTo>
                    <a:pt x="0" y="0"/>
                  </a:lnTo>
                </a:path>
              </a:pathLst>
            </a:custGeom>
            <a:ln w="25399">
              <a:solidFill>
                <a:srgbClr val="000000"/>
              </a:solidFill>
            </a:ln>
          </p:spPr>
          <p:txBody>
            <a:bodyPr wrap="square" lIns="0" tIns="0" rIns="0" bIns="0" rtlCol="0"/>
            <a:lstStyle/>
            <a:p>
              <a:endParaRPr/>
            </a:p>
          </p:txBody>
        </p:sp>
        <p:sp>
          <p:nvSpPr>
            <p:cNvPr id="62" name="object 62"/>
            <p:cNvSpPr/>
            <p:nvPr/>
          </p:nvSpPr>
          <p:spPr>
            <a:xfrm>
              <a:off x="2296868" y="2831092"/>
              <a:ext cx="67310" cy="126364"/>
            </a:xfrm>
            <a:custGeom>
              <a:avLst/>
              <a:gdLst/>
              <a:ahLst/>
              <a:cxnLst/>
              <a:rect l="l" t="t" r="r" b="b"/>
              <a:pathLst>
                <a:path w="67310" h="126364">
                  <a:moveTo>
                    <a:pt x="0" y="0"/>
                  </a:moveTo>
                  <a:lnTo>
                    <a:pt x="35254" y="29691"/>
                  </a:lnTo>
                  <a:lnTo>
                    <a:pt x="58270" y="63222"/>
                  </a:lnTo>
                  <a:lnTo>
                    <a:pt x="67176" y="96660"/>
                  </a:lnTo>
                  <a:lnTo>
                    <a:pt x="60096" y="126072"/>
                  </a:lnTo>
                </a:path>
              </a:pathLst>
            </a:custGeom>
            <a:ln w="25400">
              <a:solidFill>
                <a:srgbClr val="000000"/>
              </a:solidFill>
            </a:ln>
          </p:spPr>
          <p:txBody>
            <a:bodyPr wrap="square" lIns="0" tIns="0" rIns="0" bIns="0" rtlCol="0"/>
            <a:lstStyle/>
            <a:p>
              <a:endParaRPr/>
            </a:p>
          </p:txBody>
        </p:sp>
        <p:sp>
          <p:nvSpPr>
            <p:cNvPr id="63" name="object 63"/>
            <p:cNvSpPr/>
            <p:nvPr/>
          </p:nvSpPr>
          <p:spPr>
            <a:xfrm>
              <a:off x="2134203" y="2855617"/>
              <a:ext cx="123189" cy="41275"/>
            </a:xfrm>
            <a:custGeom>
              <a:avLst/>
              <a:gdLst/>
              <a:ahLst/>
              <a:cxnLst/>
              <a:rect l="l" t="t" r="r" b="b"/>
              <a:pathLst>
                <a:path w="123189" h="41275">
                  <a:moveTo>
                    <a:pt x="0" y="8752"/>
                  </a:moveTo>
                  <a:lnTo>
                    <a:pt x="241" y="8256"/>
                  </a:lnTo>
                  <a:lnTo>
                    <a:pt x="495" y="7774"/>
                  </a:lnTo>
                  <a:lnTo>
                    <a:pt x="800" y="7329"/>
                  </a:lnTo>
                  <a:lnTo>
                    <a:pt x="16710" y="0"/>
                  </a:lnTo>
                  <a:lnTo>
                    <a:pt x="44689" y="3745"/>
                  </a:lnTo>
                  <a:lnTo>
                    <a:pt x="80858" y="17506"/>
                  </a:lnTo>
                  <a:lnTo>
                    <a:pt x="121335" y="40222"/>
                  </a:lnTo>
                  <a:lnTo>
                    <a:pt x="121805" y="40527"/>
                  </a:lnTo>
                  <a:lnTo>
                    <a:pt x="122250" y="40819"/>
                  </a:lnTo>
                  <a:lnTo>
                    <a:pt x="122707" y="41124"/>
                  </a:lnTo>
                </a:path>
              </a:pathLst>
            </a:custGeom>
            <a:ln w="25400">
              <a:solidFill>
                <a:srgbClr val="000000"/>
              </a:solidFill>
            </a:ln>
          </p:spPr>
          <p:txBody>
            <a:bodyPr wrap="square" lIns="0" tIns="0" rIns="0" bIns="0" rtlCol="0"/>
            <a:lstStyle/>
            <a:p>
              <a:endParaRPr/>
            </a:p>
          </p:txBody>
        </p:sp>
        <p:sp>
          <p:nvSpPr>
            <p:cNvPr id="64" name="object 64"/>
            <p:cNvSpPr/>
            <p:nvPr/>
          </p:nvSpPr>
          <p:spPr>
            <a:xfrm>
              <a:off x="2133691" y="2863138"/>
              <a:ext cx="78740" cy="95885"/>
            </a:xfrm>
            <a:custGeom>
              <a:avLst/>
              <a:gdLst/>
              <a:ahLst/>
              <a:cxnLst/>
              <a:rect l="l" t="t" r="r" b="b"/>
              <a:pathLst>
                <a:path w="78739" h="95885">
                  <a:moveTo>
                    <a:pt x="78574" y="95846"/>
                  </a:moveTo>
                  <a:lnTo>
                    <a:pt x="41790" y="68365"/>
                  </a:lnTo>
                  <a:lnTo>
                    <a:pt x="14779" y="41443"/>
                  </a:lnTo>
                  <a:lnTo>
                    <a:pt x="22" y="18069"/>
                  </a:lnTo>
                  <a:lnTo>
                    <a:pt x="0" y="1231"/>
                  </a:lnTo>
                  <a:lnTo>
                    <a:pt x="279" y="800"/>
                  </a:lnTo>
                  <a:lnTo>
                    <a:pt x="584" y="381"/>
                  </a:lnTo>
                  <a:lnTo>
                    <a:pt x="927" y="0"/>
                  </a:lnTo>
                </a:path>
              </a:pathLst>
            </a:custGeom>
            <a:ln w="25400">
              <a:solidFill>
                <a:srgbClr val="000000"/>
              </a:solidFill>
            </a:ln>
          </p:spPr>
          <p:txBody>
            <a:bodyPr wrap="square" lIns="0" tIns="0" rIns="0" bIns="0" rtlCol="0"/>
            <a:lstStyle/>
            <a:p>
              <a:endParaRPr/>
            </a:p>
          </p:txBody>
        </p:sp>
        <p:sp>
          <p:nvSpPr>
            <p:cNvPr id="65" name="object 65"/>
            <p:cNvSpPr/>
            <p:nvPr/>
          </p:nvSpPr>
          <p:spPr>
            <a:xfrm>
              <a:off x="2216171" y="2958477"/>
              <a:ext cx="138430" cy="26670"/>
            </a:xfrm>
            <a:custGeom>
              <a:avLst/>
              <a:gdLst/>
              <a:ahLst/>
              <a:cxnLst/>
              <a:rect l="l" t="t" r="r" b="b"/>
              <a:pathLst>
                <a:path w="138430" h="26669">
                  <a:moveTo>
                    <a:pt x="137820" y="533"/>
                  </a:moveTo>
                  <a:lnTo>
                    <a:pt x="114523" y="19750"/>
                  </a:lnTo>
                  <a:lnTo>
                    <a:pt x="80887" y="26055"/>
                  </a:lnTo>
                  <a:lnTo>
                    <a:pt x="41263" y="19466"/>
                  </a:lnTo>
                  <a:lnTo>
                    <a:pt x="0" y="0"/>
                  </a:lnTo>
                </a:path>
              </a:pathLst>
            </a:custGeom>
            <a:ln w="25399">
              <a:solidFill>
                <a:srgbClr val="000000"/>
              </a:solidFill>
            </a:ln>
          </p:spPr>
          <p:txBody>
            <a:bodyPr wrap="square" lIns="0" tIns="0" rIns="0" bIns="0" rtlCol="0"/>
            <a:lstStyle/>
            <a:p>
              <a:endParaRPr/>
            </a:p>
          </p:txBody>
        </p:sp>
        <p:sp>
          <p:nvSpPr>
            <p:cNvPr id="66" name="object 66"/>
            <p:cNvSpPr/>
            <p:nvPr/>
          </p:nvSpPr>
          <p:spPr>
            <a:xfrm>
              <a:off x="2252544" y="2894164"/>
              <a:ext cx="68580" cy="128905"/>
            </a:xfrm>
            <a:custGeom>
              <a:avLst/>
              <a:gdLst/>
              <a:ahLst/>
              <a:cxnLst/>
              <a:rect l="l" t="t" r="r" b="b"/>
              <a:pathLst>
                <a:path w="68580" h="128905">
                  <a:moveTo>
                    <a:pt x="0" y="0"/>
                  </a:moveTo>
                  <a:lnTo>
                    <a:pt x="444" y="292"/>
                  </a:lnTo>
                  <a:lnTo>
                    <a:pt x="901" y="571"/>
                  </a:lnTo>
                  <a:lnTo>
                    <a:pt x="1346" y="876"/>
                  </a:lnTo>
                  <a:lnTo>
                    <a:pt x="37016" y="31027"/>
                  </a:lnTo>
                  <a:lnTo>
                    <a:pt x="60044" y="65046"/>
                  </a:lnTo>
                  <a:lnTo>
                    <a:pt x="68524" y="98831"/>
                  </a:lnTo>
                  <a:lnTo>
                    <a:pt x="60553" y="128282"/>
                  </a:lnTo>
                </a:path>
              </a:pathLst>
            </a:custGeom>
            <a:ln w="25400">
              <a:solidFill>
                <a:srgbClr val="000000"/>
              </a:solidFill>
            </a:ln>
          </p:spPr>
          <p:txBody>
            <a:bodyPr wrap="square" lIns="0" tIns="0" rIns="0" bIns="0" rtlCol="0"/>
            <a:lstStyle/>
            <a:p>
              <a:endParaRPr/>
            </a:p>
          </p:txBody>
        </p:sp>
        <p:sp>
          <p:nvSpPr>
            <p:cNvPr id="67" name="object 67"/>
            <p:cNvSpPr/>
            <p:nvPr/>
          </p:nvSpPr>
          <p:spPr>
            <a:xfrm>
              <a:off x="2893085" y="2945884"/>
              <a:ext cx="74295" cy="101600"/>
            </a:xfrm>
            <a:custGeom>
              <a:avLst/>
              <a:gdLst/>
              <a:ahLst/>
              <a:cxnLst/>
              <a:rect l="l" t="t" r="r" b="b"/>
              <a:pathLst>
                <a:path w="74294" h="101600">
                  <a:moveTo>
                    <a:pt x="71627" y="0"/>
                  </a:moveTo>
                  <a:lnTo>
                    <a:pt x="71983" y="381"/>
                  </a:lnTo>
                  <a:lnTo>
                    <a:pt x="72313" y="787"/>
                  </a:lnTo>
                  <a:lnTo>
                    <a:pt x="72618" y="1206"/>
                  </a:lnTo>
                  <a:lnTo>
                    <a:pt x="73875" y="18637"/>
                  </a:lnTo>
                  <a:lnTo>
                    <a:pt x="60631" y="43240"/>
                  </a:lnTo>
                  <a:lnTo>
                    <a:pt x="35226" y="71801"/>
                  </a:lnTo>
                  <a:lnTo>
                    <a:pt x="0" y="101104"/>
                  </a:lnTo>
                </a:path>
              </a:pathLst>
            </a:custGeom>
            <a:ln w="25399">
              <a:solidFill>
                <a:srgbClr val="000000"/>
              </a:solidFill>
            </a:ln>
          </p:spPr>
          <p:txBody>
            <a:bodyPr wrap="square" lIns="0" tIns="0" rIns="0" bIns="0" rtlCol="0"/>
            <a:lstStyle/>
            <a:p>
              <a:endParaRPr/>
            </a:p>
          </p:txBody>
        </p:sp>
        <p:sp>
          <p:nvSpPr>
            <p:cNvPr id="68" name="object 68"/>
            <p:cNvSpPr/>
            <p:nvPr/>
          </p:nvSpPr>
          <p:spPr>
            <a:xfrm>
              <a:off x="2847995" y="2936590"/>
              <a:ext cx="117475" cy="45085"/>
            </a:xfrm>
            <a:custGeom>
              <a:avLst/>
              <a:gdLst/>
              <a:ahLst/>
              <a:cxnLst/>
              <a:rect l="l" t="t" r="r" b="b"/>
              <a:pathLst>
                <a:path w="117475" h="45085">
                  <a:moveTo>
                    <a:pt x="0" y="44796"/>
                  </a:moveTo>
                  <a:lnTo>
                    <a:pt x="38753" y="20341"/>
                  </a:lnTo>
                  <a:lnTo>
                    <a:pt x="73763" y="4999"/>
                  </a:lnTo>
                  <a:lnTo>
                    <a:pt x="101250" y="0"/>
                  </a:lnTo>
                  <a:lnTo>
                    <a:pt x="117436" y="6569"/>
                  </a:lnTo>
                </a:path>
              </a:pathLst>
            </a:custGeom>
            <a:ln w="25400">
              <a:solidFill>
                <a:srgbClr val="000000"/>
              </a:solidFill>
            </a:ln>
          </p:spPr>
          <p:txBody>
            <a:bodyPr wrap="square" lIns="0" tIns="0" rIns="0" bIns="0" rtlCol="0"/>
            <a:lstStyle/>
            <a:p>
              <a:endParaRPr/>
            </a:p>
          </p:txBody>
        </p:sp>
        <p:sp>
          <p:nvSpPr>
            <p:cNvPr id="69" name="object 69"/>
            <p:cNvSpPr/>
            <p:nvPr/>
          </p:nvSpPr>
          <p:spPr>
            <a:xfrm>
              <a:off x="2801968" y="3114131"/>
              <a:ext cx="100330" cy="20320"/>
            </a:xfrm>
            <a:custGeom>
              <a:avLst/>
              <a:gdLst/>
              <a:ahLst/>
              <a:cxnLst/>
              <a:rect l="l" t="t" r="r" b="b"/>
              <a:pathLst>
                <a:path w="100330" h="20319">
                  <a:moveTo>
                    <a:pt x="100228" y="9601"/>
                  </a:moveTo>
                  <a:lnTo>
                    <a:pt x="69287" y="18825"/>
                  </a:lnTo>
                  <a:lnTo>
                    <a:pt x="41103" y="20188"/>
                  </a:lnTo>
                  <a:lnTo>
                    <a:pt x="17425" y="13857"/>
                  </a:lnTo>
                  <a:lnTo>
                    <a:pt x="0" y="0"/>
                  </a:lnTo>
                </a:path>
              </a:pathLst>
            </a:custGeom>
            <a:ln w="25399">
              <a:solidFill>
                <a:srgbClr val="000000"/>
              </a:solidFill>
            </a:ln>
          </p:spPr>
          <p:txBody>
            <a:bodyPr wrap="square" lIns="0" tIns="0" rIns="0" bIns="0" rtlCol="0"/>
            <a:lstStyle/>
            <a:p>
              <a:endParaRPr/>
            </a:p>
          </p:txBody>
        </p:sp>
        <p:sp>
          <p:nvSpPr>
            <p:cNvPr id="70" name="object 70"/>
            <p:cNvSpPr/>
            <p:nvPr/>
          </p:nvSpPr>
          <p:spPr>
            <a:xfrm>
              <a:off x="2787230" y="2981686"/>
              <a:ext cx="60325" cy="126364"/>
            </a:xfrm>
            <a:custGeom>
              <a:avLst/>
              <a:gdLst/>
              <a:ahLst/>
              <a:cxnLst/>
              <a:rect l="l" t="t" r="r" b="b"/>
              <a:pathLst>
                <a:path w="60325" h="126364">
                  <a:moveTo>
                    <a:pt x="8358" y="125933"/>
                  </a:moveTo>
                  <a:lnTo>
                    <a:pt x="0" y="97789"/>
                  </a:lnTo>
                  <a:lnTo>
                    <a:pt x="6899" y="64847"/>
                  </a:lnTo>
                  <a:lnTo>
                    <a:pt x="27469" y="30965"/>
                  </a:lnTo>
                  <a:lnTo>
                    <a:pt x="60123" y="0"/>
                  </a:lnTo>
                </a:path>
              </a:pathLst>
            </a:custGeom>
            <a:ln w="25400">
              <a:solidFill>
                <a:srgbClr val="000000"/>
              </a:solidFill>
            </a:ln>
          </p:spPr>
          <p:txBody>
            <a:bodyPr wrap="square" lIns="0" tIns="0" rIns="0" bIns="0" rtlCol="0"/>
            <a:lstStyle/>
            <a:p>
              <a:endParaRPr/>
            </a:p>
          </p:txBody>
        </p:sp>
        <p:sp>
          <p:nvSpPr>
            <p:cNvPr id="71" name="object 71"/>
            <p:cNvSpPr/>
            <p:nvPr/>
          </p:nvSpPr>
          <p:spPr>
            <a:xfrm>
              <a:off x="2754231" y="3039215"/>
              <a:ext cx="139700" cy="32384"/>
            </a:xfrm>
            <a:custGeom>
              <a:avLst/>
              <a:gdLst/>
              <a:ahLst/>
              <a:cxnLst/>
              <a:rect l="l" t="t" r="r" b="b"/>
              <a:pathLst>
                <a:path w="139700" h="32385">
                  <a:moveTo>
                    <a:pt x="139230" y="0"/>
                  </a:moveTo>
                  <a:lnTo>
                    <a:pt x="138810" y="304"/>
                  </a:lnTo>
                  <a:lnTo>
                    <a:pt x="138391" y="622"/>
                  </a:lnTo>
                  <a:lnTo>
                    <a:pt x="137960" y="927"/>
                  </a:lnTo>
                  <a:lnTo>
                    <a:pt x="98103" y="22839"/>
                  </a:lnTo>
                  <a:lnTo>
                    <a:pt x="58954" y="32019"/>
                  </a:lnTo>
                  <a:lnTo>
                    <a:pt x="24819" y="28155"/>
                  </a:lnTo>
                  <a:lnTo>
                    <a:pt x="0" y="10934"/>
                  </a:lnTo>
                </a:path>
              </a:pathLst>
            </a:custGeom>
            <a:ln w="25400">
              <a:solidFill>
                <a:srgbClr val="000000"/>
              </a:solidFill>
            </a:ln>
          </p:spPr>
          <p:txBody>
            <a:bodyPr wrap="square" lIns="0" tIns="0" rIns="0" bIns="0" rtlCol="0"/>
            <a:lstStyle/>
            <a:p>
              <a:endParaRPr/>
            </a:p>
          </p:txBody>
        </p:sp>
        <p:sp>
          <p:nvSpPr>
            <p:cNvPr id="72" name="object 72"/>
            <p:cNvSpPr/>
            <p:nvPr/>
          </p:nvSpPr>
          <p:spPr>
            <a:xfrm>
              <a:off x="2847345" y="2881457"/>
              <a:ext cx="76835" cy="103505"/>
            </a:xfrm>
            <a:custGeom>
              <a:avLst/>
              <a:gdLst/>
              <a:ahLst/>
              <a:cxnLst/>
              <a:rect l="l" t="t" r="r" b="b"/>
              <a:pathLst>
                <a:path w="76835" h="103505">
                  <a:moveTo>
                    <a:pt x="74193" y="0"/>
                  </a:moveTo>
                  <a:lnTo>
                    <a:pt x="74574" y="393"/>
                  </a:lnTo>
                  <a:lnTo>
                    <a:pt x="74917" y="812"/>
                  </a:lnTo>
                  <a:lnTo>
                    <a:pt x="75247" y="1257"/>
                  </a:lnTo>
                  <a:lnTo>
                    <a:pt x="76381" y="18738"/>
                  </a:lnTo>
                  <a:lnTo>
                    <a:pt x="62853" y="43516"/>
                  </a:lnTo>
                  <a:lnTo>
                    <a:pt x="37040" y="72351"/>
                  </a:lnTo>
                  <a:lnTo>
                    <a:pt x="1320" y="102006"/>
                  </a:lnTo>
                  <a:lnTo>
                    <a:pt x="876" y="102323"/>
                  </a:lnTo>
                  <a:lnTo>
                    <a:pt x="444" y="102641"/>
                  </a:lnTo>
                  <a:lnTo>
                    <a:pt x="0" y="102958"/>
                  </a:lnTo>
                </a:path>
              </a:pathLst>
            </a:custGeom>
            <a:ln w="25400">
              <a:solidFill>
                <a:srgbClr val="000000"/>
              </a:solidFill>
            </a:ln>
          </p:spPr>
          <p:txBody>
            <a:bodyPr wrap="square" lIns="0" tIns="0" rIns="0" bIns="0" rtlCol="0"/>
            <a:lstStyle/>
            <a:p>
              <a:endParaRPr/>
            </a:p>
          </p:txBody>
        </p:sp>
        <p:sp>
          <p:nvSpPr>
            <p:cNvPr id="73" name="object 73"/>
            <p:cNvSpPr/>
            <p:nvPr/>
          </p:nvSpPr>
          <p:spPr>
            <a:xfrm>
              <a:off x="2801957" y="2876265"/>
              <a:ext cx="117475" cy="45085"/>
            </a:xfrm>
            <a:custGeom>
              <a:avLst/>
              <a:gdLst/>
              <a:ahLst/>
              <a:cxnLst/>
              <a:rect l="l" t="t" r="r" b="b"/>
              <a:pathLst>
                <a:path w="117475" h="45085">
                  <a:moveTo>
                    <a:pt x="0" y="44796"/>
                  </a:moveTo>
                  <a:lnTo>
                    <a:pt x="38753" y="20341"/>
                  </a:lnTo>
                  <a:lnTo>
                    <a:pt x="73763" y="4999"/>
                  </a:lnTo>
                  <a:lnTo>
                    <a:pt x="101250" y="0"/>
                  </a:lnTo>
                  <a:lnTo>
                    <a:pt x="117436" y="6569"/>
                  </a:lnTo>
                </a:path>
              </a:pathLst>
            </a:custGeom>
            <a:ln w="25400">
              <a:solidFill>
                <a:srgbClr val="000000"/>
              </a:solidFill>
            </a:ln>
          </p:spPr>
          <p:txBody>
            <a:bodyPr wrap="square" lIns="0" tIns="0" rIns="0" bIns="0" rtlCol="0"/>
            <a:lstStyle/>
            <a:p>
              <a:endParaRPr/>
            </a:p>
          </p:txBody>
        </p:sp>
        <p:sp>
          <p:nvSpPr>
            <p:cNvPr id="74" name="object 74"/>
            <p:cNvSpPr/>
            <p:nvPr/>
          </p:nvSpPr>
          <p:spPr>
            <a:xfrm>
              <a:off x="2742878" y="2921507"/>
              <a:ext cx="59690" cy="127635"/>
            </a:xfrm>
            <a:custGeom>
              <a:avLst/>
              <a:gdLst/>
              <a:ahLst/>
              <a:cxnLst/>
              <a:rect l="l" t="t" r="r" b="b"/>
              <a:pathLst>
                <a:path w="59689" h="127635">
                  <a:moveTo>
                    <a:pt x="8731" y="127228"/>
                  </a:moveTo>
                  <a:lnTo>
                    <a:pt x="0" y="98590"/>
                  </a:lnTo>
                  <a:lnTo>
                    <a:pt x="6599" y="65243"/>
                  </a:lnTo>
                  <a:lnTo>
                    <a:pt x="26975" y="31080"/>
                  </a:lnTo>
                  <a:lnTo>
                    <a:pt x="59569" y="0"/>
                  </a:lnTo>
                </a:path>
              </a:pathLst>
            </a:custGeom>
            <a:ln w="25400">
              <a:solidFill>
                <a:srgbClr val="000000"/>
              </a:solidFill>
            </a:ln>
          </p:spPr>
          <p:txBody>
            <a:bodyPr wrap="square" lIns="0" tIns="0" rIns="0" bIns="0" rtlCol="0"/>
            <a:lstStyle/>
            <a:p>
              <a:endParaRPr/>
            </a:p>
          </p:txBody>
        </p:sp>
        <p:sp>
          <p:nvSpPr>
            <p:cNvPr id="75" name="object 75"/>
            <p:cNvSpPr/>
            <p:nvPr/>
          </p:nvSpPr>
          <p:spPr>
            <a:xfrm>
              <a:off x="2705186" y="2978739"/>
              <a:ext cx="141605" cy="31750"/>
            </a:xfrm>
            <a:custGeom>
              <a:avLst/>
              <a:gdLst/>
              <a:ahLst/>
              <a:cxnLst/>
              <a:rect l="l" t="t" r="r" b="b"/>
              <a:pathLst>
                <a:path w="141605" h="31750">
                  <a:moveTo>
                    <a:pt x="141109" y="0"/>
                  </a:moveTo>
                  <a:lnTo>
                    <a:pt x="99308" y="22974"/>
                  </a:lnTo>
                  <a:lnTo>
                    <a:pt x="59505" y="31711"/>
                  </a:lnTo>
                  <a:lnTo>
                    <a:pt x="24903" y="26914"/>
                  </a:lnTo>
                  <a:lnTo>
                    <a:pt x="0" y="8343"/>
                  </a:lnTo>
                </a:path>
              </a:pathLst>
            </a:custGeom>
            <a:ln w="25400">
              <a:solidFill>
                <a:srgbClr val="000000"/>
              </a:solidFill>
            </a:ln>
          </p:spPr>
          <p:txBody>
            <a:bodyPr wrap="square" lIns="0" tIns="0" rIns="0" bIns="0" rtlCol="0"/>
            <a:lstStyle/>
            <a:p>
              <a:endParaRPr/>
            </a:p>
          </p:txBody>
        </p:sp>
        <p:sp>
          <p:nvSpPr>
            <p:cNvPr id="76" name="object 76"/>
            <p:cNvSpPr/>
            <p:nvPr/>
          </p:nvSpPr>
          <p:spPr>
            <a:xfrm>
              <a:off x="2896525" y="3109884"/>
              <a:ext cx="100330" cy="74930"/>
            </a:xfrm>
            <a:custGeom>
              <a:avLst/>
              <a:gdLst/>
              <a:ahLst/>
              <a:cxnLst/>
              <a:rect l="l" t="t" r="r" b="b"/>
              <a:pathLst>
                <a:path w="100330" h="74930">
                  <a:moveTo>
                    <a:pt x="0" y="1895"/>
                  </a:moveTo>
                  <a:lnTo>
                    <a:pt x="381" y="1539"/>
                  </a:lnTo>
                  <a:lnTo>
                    <a:pt x="774" y="1196"/>
                  </a:lnTo>
                  <a:lnTo>
                    <a:pt x="1193" y="891"/>
                  </a:lnTo>
                  <a:lnTo>
                    <a:pt x="18129" y="0"/>
                  </a:lnTo>
                  <a:lnTo>
                    <a:pt x="42324" y="13539"/>
                  </a:lnTo>
                  <a:lnTo>
                    <a:pt x="70607" y="39144"/>
                  </a:lnTo>
                  <a:lnTo>
                    <a:pt x="99809" y="74450"/>
                  </a:lnTo>
                </a:path>
              </a:pathLst>
            </a:custGeom>
            <a:ln w="25400">
              <a:solidFill>
                <a:srgbClr val="000000"/>
              </a:solidFill>
            </a:ln>
          </p:spPr>
          <p:txBody>
            <a:bodyPr wrap="square" lIns="0" tIns="0" rIns="0" bIns="0" rtlCol="0"/>
            <a:lstStyle/>
            <a:p>
              <a:endParaRPr/>
            </a:p>
          </p:txBody>
        </p:sp>
        <p:sp>
          <p:nvSpPr>
            <p:cNvPr id="77" name="object 77"/>
            <p:cNvSpPr/>
            <p:nvPr/>
          </p:nvSpPr>
          <p:spPr>
            <a:xfrm>
              <a:off x="2707993" y="2696286"/>
              <a:ext cx="74930" cy="99060"/>
            </a:xfrm>
            <a:custGeom>
              <a:avLst/>
              <a:gdLst/>
              <a:ahLst/>
              <a:cxnLst/>
              <a:rect l="l" t="t" r="r" b="b"/>
              <a:pathLst>
                <a:path w="74930" h="99060">
                  <a:moveTo>
                    <a:pt x="73583" y="0"/>
                  </a:moveTo>
                  <a:lnTo>
                    <a:pt x="74466" y="16926"/>
                  </a:lnTo>
                  <a:lnTo>
                    <a:pt x="60918" y="41113"/>
                  </a:lnTo>
                  <a:lnTo>
                    <a:pt x="35307" y="69390"/>
                  </a:lnTo>
                  <a:lnTo>
                    <a:pt x="0" y="98590"/>
                  </a:lnTo>
                </a:path>
              </a:pathLst>
            </a:custGeom>
            <a:ln w="25400">
              <a:solidFill>
                <a:srgbClr val="000000"/>
              </a:solidFill>
            </a:ln>
          </p:spPr>
          <p:txBody>
            <a:bodyPr wrap="square" lIns="0" tIns="0" rIns="0" bIns="0" rtlCol="0"/>
            <a:lstStyle/>
            <a:p>
              <a:endParaRPr/>
            </a:p>
          </p:txBody>
        </p:sp>
        <p:sp>
          <p:nvSpPr>
            <p:cNvPr id="78" name="object 78"/>
            <p:cNvSpPr/>
            <p:nvPr/>
          </p:nvSpPr>
          <p:spPr>
            <a:xfrm>
              <a:off x="2666728" y="2692119"/>
              <a:ext cx="116205" cy="44450"/>
            </a:xfrm>
            <a:custGeom>
              <a:avLst/>
              <a:gdLst/>
              <a:ahLst/>
              <a:cxnLst/>
              <a:rect l="l" t="t" r="r" b="b"/>
              <a:pathLst>
                <a:path w="116205" h="44450">
                  <a:moveTo>
                    <a:pt x="0" y="43855"/>
                  </a:moveTo>
                  <a:lnTo>
                    <a:pt x="38422" y="19819"/>
                  </a:lnTo>
                  <a:lnTo>
                    <a:pt x="73029" y="4809"/>
                  </a:lnTo>
                  <a:lnTo>
                    <a:pt x="100157" y="0"/>
                  </a:lnTo>
                  <a:lnTo>
                    <a:pt x="116141" y="6568"/>
                  </a:lnTo>
                </a:path>
              </a:pathLst>
            </a:custGeom>
            <a:ln w="25400">
              <a:solidFill>
                <a:srgbClr val="000000"/>
              </a:solidFill>
            </a:ln>
          </p:spPr>
          <p:txBody>
            <a:bodyPr wrap="square" lIns="0" tIns="0" rIns="0" bIns="0" rtlCol="0"/>
            <a:lstStyle/>
            <a:p>
              <a:endParaRPr/>
            </a:p>
          </p:txBody>
        </p:sp>
        <p:sp>
          <p:nvSpPr>
            <p:cNvPr id="79" name="object 79"/>
            <p:cNvSpPr/>
            <p:nvPr/>
          </p:nvSpPr>
          <p:spPr>
            <a:xfrm>
              <a:off x="2604667" y="2738799"/>
              <a:ext cx="60325" cy="126364"/>
            </a:xfrm>
            <a:custGeom>
              <a:avLst/>
              <a:gdLst/>
              <a:ahLst/>
              <a:cxnLst/>
              <a:rect l="l" t="t" r="r" b="b"/>
              <a:pathLst>
                <a:path w="60325" h="126364">
                  <a:moveTo>
                    <a:pt x="8358" y="125933"/>
                  </a:moveTo>
                  <a:lnTo>
                    <a:pt x="0" y="97789"/>
                  </a:lnTo>
                  <a:lnTo>
                    <a:pt x="6899" y="64847"/>
                  </a:lnTo>
                  <a:lnTo>
                    <a:pt x="27469" y="30965"/>
                  </a:lnTo>
                  <a:lnTo>
                    <a:pt x="60123" y="0"/>
                  </a:lnTo>
                </a:path>
              </a:pathLst>
            </a:custGeom>
            <a:ln w="25400">
              <a:solidFill>
                <a:srgbClr val="000000"/>
              </a:solidFill>
            </a:ln>
          </p:spPr>
          <p:txBody>
            <a:bodyPr wrap="square" lIns="0" tIns="0" rIns="0" bIns="0" rtlCol="0"/>
            <a:lstStyle/>
            <a:p>
              <a:endParaRPr/>
            </a:p>
          </p:txBody>
        </p:sp>
        <p:sp>
          <p:nvSpPr>
            <p:cNvPr id="80" name="object 80"/>
            <p:cNvSpPr/>
            <p:nvPr/>
          </p:nvSpPr>
          <p:spPr>
            <a:xfrm>
              <a:off x="2695684" y="2637292"/>
              <a:ext cx="43180" cy="75565"/>
            </a:xfrm>
            <a:custGeom>
              <a:avLst/>
              <a:gdLst/>
              <a:ahLst/>
              <a:cxnLst/>
              <a:rect l="l" t="t" r="r" b="b"/>
              <a:pathLst>
                <a:path w="43180" h="75564">
                  <a:moveTo>
                    <a:pt x="39154" y="0"/>
                  </a:moveTo>
                  <a:lnTo>
                    <a:pt x="39522" y="393"/>
                  </a:lnTo>
                  <a:lnTo>
                    <a:pt x="39865" y="800"/>
                  </a:lnTo>
                  <a:lnTo>
                    <a:pt x="40170" y="1231"/>
                  </a:lnTo>
                  <a:lnTo>
                    <a:pt x="42646" y="13905"/>
                  </a:lnTo>
                  <a:lnTo>
                    <a:pt x="36291" y="31408"/>
                  </a:lnTo>
                  <a:lnTo>
                    <a:pt x="21833" y="52400"/>
                  </a:lnTo>
                  <a:lnTo>
                    <a:pt x="0" y="75539"/>
                  </a:lnTo>
                </a:path>
              </a:pathLst>
            </a:custGeom>
            <a:ln w="25400">
              <a:solidFill>
                <a:srgbClr val="000000"/>
              </a:solidFill>
            </a:ln>
          </p:spPr>
          <p:txBody>
            <a:bodyPr wrap="square" lIns="0" tIns="0" rIns="0" bIns="0" rtlCol="0"/>
            <a:lstStyle/>
            <a:p>
              <a:endParaRPr/>
            </a:p>
          </p:txBody>
        </p:sp>
        <p:sp>
          <p:nvSpPr>
            <p:cNvPr id="81" name="object 81"/>
            <p:cNvSpPr/>
            <p:nvPr/>
          </p:nvSpPr>
          <p:spPr>
            <a:xfrm>
              <a:off x="2617809" y="2631790"/>
              <a:ext cx="117475" cy="45085"/>
            </a:xfrm>
            <a:custGeom>
              <a:avLst/>
              <a:gdLst/>
              <a:ahLst/>
              <a:cxnLst/>
              <a:rect l="l" t="t" r="r" b="b"/>
              <a:pathLst>
                <a:path w="117475" h="45085">
                  <a:moveTo>
                    <a:pt x="0" y="44796"/>
                  </a:moveTo>
                  <a:lnTo>
                    <a:pt x="38753" y="20341"/>
                  </a:lnTo>
                  <a:lnTo>
                    <a:pt x="73763" y="4999"/>
                  </a:lnTo>
                  <a:lnTo>
                    <a:pt x="101250" y="0"/>
                  </a:lnTo>
                  <a:lnTo>
                    <a:pt x="117436" y="6569"/>
                  </a:lnTo>
                </a:path>
              </a:pathLst>
            </a:custGeom>
            <a:ln w="25400">
              <a:solidFill>
                <a:srgbClr val="000000"/>
              </a:solidFill>
            </a:ln>
          </p:spPr>
          <p:txBody>
            <a:bodyPr wrap="square" lIns="0" tIns="0" rIns="0" bIns="0" rtlCol="0"/>
            <a:lstStyle/>
            <a:p>
              <a:endParaRPr/>
            </a:p>
          </p:txBody>
        </p:sp>
        <p:sp>
          <p:nvSpPr>
            <p:cNvPr id="82" name="object 82"/>
            <p:cNvSpPr/>
            <p:nvPr/>
          </p:nvSpPr>
          <p:spPr>
            <a:xfrm>
              <a:off x="2569917" y="2796796"/>
              <a:ext cx="138430" cy="31115"/>
            </a:xfrm>
            <a:custGeom>
              <a:avLst/>
              <a:gdLst/>
              <a:ahLst/>
              <a:cxnLst/>
              <a:rect l="l" t="t" r="r" b="b"/>
              <a:pathLst>
                <a:path w="138430" h="31114">
                  <a:moveTo>
                    <a:pt x="137960" y="0"/>
                  </a:moveTo>
                  <a:lnTo>
                    <a:pt x="98103" y="21910"/>
                  </a:lnTo>
                  <a:lnTo>
                    <a:pt x="58954" y="31086"/>
                  </a:lnTo>
                  <a:lnTo>
                    <a:pt x="24819" y="27217"/>
                  </a:lnTo>
                  <a:lnTo>
                    <a:pt x="0" y="9994"/>
                  </a:lnTo>
                </a:path>
              </a:pathLst>
            </a:custGeom>
            <a:ln w="25400">
              <a:solidFill>
                <a:srgbClr val="000000"/>
              </a:solidFill>
            </a:ln>
          </p:spPr>
          <p:txBody>
            <a:bodyPr wrap="square" lIns="0" tIns="0" rIns="0" bIns="0" rtlCol="0"/>
            <a:lstStyle/>
            <a:p>
              <a:endParaRPr/>
            </a:p>
          </p:txBody>
        </p:sp>
        <p:sp>
          <p:nvSpPr>
            <p:cNvPr id="83" name="object 83"/>
            <p:cNvSpPr/>
            <p:nvPr/>
          </p:nvSpPr>
          <p:spPr>
            <a:xfrm>
              <a:off x="2558630" y="2675299"/>
              <a:ext cx="60325" cy="126364"/>
            </a:xfrm>
            <a:custGeom>
              <a:avLst/>
              <a:gdLst/>
              <a:ahLst/>
              <a:cxnLst/>
              <a:rect l="l" t="t" r="r" b="b"/>
              <a:pathLst>
                <a:path w="60325" h="126364">
                  <a:moveTo>
                    <a:pt x="8358" y="125933"/>
                  </a:moveTo>
                  <a:lnTo>
                    <a:pt x="0" y="97789"/>
                  </a:lnTo>
                  <a:lnTo>
                    <a:pt x="6899" y="64847"/>
                  </a:lnTo>
                  <a:lnTo>
                    <a:pt x="27469" y="30965"/>
                  </a:lnTo>
                  <a:lnTo>
                    <a:pt x="60123" y="0"/>
                  </a:lnTo>
                </a:path>
              </a:pathLst>
            </a:custGeom>
            <a:ln w="25400">
              <a:solidFill>
                <a:srgbClr val="000000"/>
              </a:solidFill>
            </a:ln>
          </p:spPr>
          <p:txBody>
            <a:bodyPr wrap="square" lIns="0" tIns="0" rIns="0" bIns="0" rtlCol="0"/>
            <a:lstStyle/>
            <a:p>
              <a:endParaRPr/>
            </a:p>
          </p:txBody>
        </p:sp>
        <p:sp>
          <p:nvSpPr>
            <p:cNvPr id="84" name="object 84"/>
            <p:cNvSpPr/>
            <p:nvPr/>
          </p:nvSpPr>
          <p:spPr>
            <a:xfrm>
              <a:off x="2585629" y="2645874"/>
              <a:ext cx="104139" cy="77470"/>
            </a:xfrm>
            <a:custGeom>
              <a:avLst/>
              <a:gdLst/>
              <a:ahLst/>
              <a:cxnLst/>
              <a:rect l="l" t="t" r="r" b="b"/>
              <a:pathLst>
                <a:path w="104139" h="77469">
                  <a:moveTo>
                    <a:pt x="103860" y="70027"/>
                  </a:moveTo>
                  <a:lnTo>
                    <a:pt x="102946" y="73113"/>
                  </a:lnTo>
                  <a:lnTo>
                    <a:pt x="101422" y="75438"/>
                  </a:lnTo>
                  <a:lnTo>
                    <a:pt x="99313" y="76974"/>
                  </a:lnTo>
                  <a:lnTo>
                    <a:pt x="82762" y="77437"/>
                  </a:lnTo>
                  <a:lnTo>
                    <a:pt x="58743" y="63360"/>
                  </a:lnTo>
                  <a:lnTo>
                    <a:pt x="30419" y="37176"/>
                  </a:lnTo>
                  <a:lnTo>
                    <a:pt x="952" y="1320"/>
                  </a:lnTo>
                  <a:lnTo>
                    <a:pt x="634" y="876"/>
                  </a:lnTo>
                  <a:lnTo>
                    <a:pt x="317" y="431"/>
                  </a:lnTo>
                  <a:lnTo>
                    <a:pt x="0" y="0"/>
                  </a:lnTo>
                </a:path>
              </a:pathLst>
            </a:custGeom>
            <a:ln w="25399">
              <a:solidFill>
                <a:srgbClr val="000000"/>
              </a:solidFill>
            </a:ln>
          </p:spPr>
          <p:txBody>
            <a:bodyPr wrap="square" lIns="0" tIns="0" rIns="0" bIns="0" rtlCol="0"/>
            <a:lstStyle/>
            <a:p>
              <a:endParaRPr/>
            </a:p>
          </p:txBody>
        </p:sp>
        <p:sp>
          <p:nvSpPr>
            <p:cNvPr id="85" name="object 85"/>
            <p:cNvSpPr/>
            <p:nvPr/>
          </p:nvSpPr>
          <p:spPr>
            <a:xfrm>
              <a:off x="2532126" y="2574797"/>
              <a:ext cx="55244" cy="70485"/>
            </a:xfrm>
            <a:custGeom>
              <a:avLst/>
              <a:gdLst/>
              <a:ahLst/>
              <a:cxnLst/>
              <a:rect l="l" t="t" r="r" b="b"/>
              <a:pathLst>
                <a:path w="55244" h="70485">
                  <a:moveTo>
                    <a:pt x="0" y="0"/>
                  </a:moveTo>
                  <a:lnTo>
                    <a:pt x="54864" y="70104"/>
                  </a:lnTo>
                </a:path>
              </a:pathLst>
            </a:custGeom>
            <a:ln w="25908">
              <a:solidFill>
                <a:srgbClr val="000000"/>
              </a:solidFill>
            </a:ln>
          </p:spPr>
          <p:txBody>
            <a:bodyPr wrap="square" lIns="0" tIns="0" rIns="0" bIns="0" rtlCol="0"/>
            <a:lstStyle/>
            <a:p>
              <a:endParaRPr/>
            </a:p>
          </p:txBody>
        </p:sp>
        <p:sp>
          <p:nvSpPr>
            <p:cNvPr id="86" name="object 86"/>
            <p:cNvSpPr/>
            <p:nvPr/>
          </p:nvSpPr>
          <p:spPr>
            <a:xfrm>
              <a:off x="2799720" y="2819544"/>
              <a:ext cx="76835" cy="103505"/>
            </a:xfrm>
            <a:custGeom>
              <a:avLst/>
              <a:gdLst/>
              <a:ahLst/>
              <a:cxnLst/>
              <a:rect l="l" t="t" r="r" b="b"/>
              <a:pathLst>
                <a:path w="76835" h="103505">
                  <a:moveTo>
                    <a:pt x="74193" y="0"/>
                  </a:moveTo>
                  <a:lnTo>
                    <a:pt x="74574" y="393"/>
                  </a:lnTo>
                  <a:lnTo>
                    <a:pt x="74917" y="812"/>
                  </a:lnTo>
                  <a:lnTo>
                    <a:pt x="75247" y="1257"/>
                  </a:lnTo>
                  <a:lnTo>
                    <a:pt x="76381" y="18738"/>
                  </a:lnTo>
                  <a:lnTo>
                    <a:pt x="62853" y="43516"/>
                  </a:lnTo>
                  <a:lnTo>
                    <a:pt x="37040" y="72351"/>
                  </a:lnTo>
                  <a:lnTo>
                    <a:pt x="1320" y="102006"/>
                  </a:lnTo>
                  <a:lnTo>
                    <a:pt x="876" y="102323"/>
                  </a:lnTo>
                  <a:lnTo>
                    <a:pt x="444" y="102641"/>
                  </a:lnTo>
                  <a:lnTo>
                    <a:pt x="0" y="102958"/>
                  </a:lnTo>
                </a:path>
              </a:pathLst>
            </a:custGeom>
            <a:ln w="25400">
              <a:solidFill>
                <a:srgbClr val="000000"/>
              </a:solidFill>
            </a:ln>
          </p:spPr>
          <p:txBody>
            <a:bodyPr wrap="square" lIns="0" tIns="0" rIns="0" bIns="0" rtlCol="0"/>
            <a:lstStyle/>
            <a:p>
              <a:endParaRPr/>
            </a:p>
          </p:txBody>
        </p:sp>
        <p:sp>
          <p:nvSpPr>
            <p:cNvPr id="87" name="object 87"/>
            <p:cNvSpPr/>
            <p:nvPr/>
          </p:nvSpPr>
          <p:spPr>
            <a:xfrm>
              <a:off x="2755920" y="2814354"/>
              <a:ext cx="117475" cy="45085"/>
            </a:xfrm>
            <a:custGeom>
              <a:avLst/>
              <a:gdLst/>
              <a:ahLst/>
              <a:cxnLst/>
              <a:rect l="l" t="t" r="r" b="b"/>
              <a:pathLst>
                <a:path w="117475" h="45085">
                  <a:moveTo>
                    <a:pt x="0" y="44796"/>
                  </a:moveTo>
                  <a:lnTo>
                    <a:pt x="38753" y="20341"/>
                  </a:lnTo>
                  <a:lnTo>
                    <a:pt x="73763" y="4999"/>
                  </a:lnTo>
                  <a:lnTo>
                    <a:pt x="101250" y="0"/>
                  </a:lnTo>
                  <a:lnTo>
                    <a:pt x="117436" y="6569"/>
                  </a:lnTo>
                </a:path>
              </a:pathLst>
            </a:custGeom>
            <a:ln w="25400">
              <a:solidFill>
                <a:srgbClr val="000000"/>
              </a:solidFill>
            </a:ln>
          </p:spPr>
          <p:txBody>
            <a:bodyPr wrap="square" lIns="0" tIns="0" rIns="0" bIns="0" rtlCol="0"/>
            <a:lstStyle/>
            <a:p>
              <a:endParaRPr/>
            </a:p>
          </p:txBody>
        </p:sp>
        <p:sp>
          <p:nvSpPr>
            <p:cNvPr id="88" name="object 88"/>
            <p:cNvSpPr/>
            <p:nvPr/>
          </p:nvSpPr>
          <p:spPr>
            <a:xfrm>
              <a:off x="2696746" y="2861033"/>
              <a:ext cx="60325" cy="126364"/>
            </a:xfrm>
            <a:custGeom>
              <a:avLst/>
              <a:gdLst/>
              <a:ahLst/>
              <a:cxnLst/>
              <a:rect l="l" t="t" r="r" b="b"/>
              <a:pathLst>
                <a:path w="60325" h="126364">
                  <a:moveTo>
                    <a:pt x="8360" y="125945"/>
                  </a:moveTo>
                  <a:lnTo>
                    <a:pt x="0" y="97794"/>
                  </a:lnTo>
                  <a:lnTo>
                    <a:pt x="6896" y="64849"/>
                  </a:lnTo>
                  <a:lnTo>
                    <a:pt x="27466" y="30966"/>
                  </a:lnTo>
                  <a:lnTo>
                    <a:pt x="60125" y="0"/>
                  </a:lnTo>
                </a:path>
              </a:pathLst>
            </a:custGeom>
            <a:ln w="25400">
              <a:solidFill>
                <a:srgbClr val="000000"/>
              </a:solidFill>
            </a:ln>
          </p:spPr>
          <p:txBody>
            <a:bodyPr wrap="square" lIns="0" tIns="0" rIns="0" bIns="0" rtlCol="0"/>
            <a:lstStyle/>
            <a:p>
              <a:endParaRPr/>
            </a:p>
          </p:txBody>
        </p:sp>
        <p:sp>
          <p:nvSpPr>
            <p:cNvPr id="89" name="object 89"/>
            <p:cNvSpPr/>
            <p:nvPr/>
          </p:nvSpPr>
          <p:spPr>
            <a:xfrm>
              <a:off x="2659621" y="2916977"/>
              <a:ext cx="140335" cy="32384"/>
            </a:xfrm>
            <a:custGeom>
              <a:avLst/>
              <a:gdLst/>
              <a:ahLst/>
              <a:cxnLst/>
              <a:rect l="l" t="t" r="r" b="b"/>
              <a:pathLst>
                <a:path w="140335" h="32385">
                  <a:moveTo>
                    <a:pt x="140169" y="0"/>
                  </a:moveTo>
                  <a:lnTo>
                    <a:pt x="98442" y="23074"/>
                  </a:lnTo>
                  <a:lnTo>
                    <a:pt x="58840" y="32086"/>
                  </a:lnTo>
                  <a:lnTo>
                    <a:pt x="24536" y="27696"/>
                  </a:lnTo>
                  <a:lnTo>
                    <a:pt x="0" y="9626"/>
                  </a:lnTo>
                </a:path>
              </a:pathLst>
            </a:custGeom>
            <a:ln w="25400">
              <a:solidFill>
                <a:srgbClr val="000000"/>
              </a:solidFill>
            </a:ln>
          </p:spPr>
          <p:txBody>
            <a:bodyPr wrap="square" lIns="0" tIns="0" rIns="0" bIns="0" rtlCol="0"/>
            <a:lstStyle/>
            <a:p>
              <a:endParaRPr/>
            </a:p>
          </p:txBody>
        </p:sp>
        <p:sp>
          <p:nvSpPr>
            <p:cNvPr id="90" name="object 90"/>
            <p:cNvSpPr/>
            <p:nvPr/>
          </p:nvSpPr>
          <p:spPr>
            <a:xfrm>
              <a:off x="2754502" y="2758413"/>
              <a:ext cx="74930" cy="100330"/>
            </a:xfrm>
            <a:custGeom>
              <a:avLst/>
              <a:gdLst/>
              <a:ahLst/>
              <a:cxnLst/>
              <a:rect l="l" t="t" r="r" b="b"/>
              <a:pathLst>
                <a:path w="74930" h="100330">
                  <a:moveTo>
                    <a:pt x="72555" y="0"/>
                  </a:moveTo>
                  <a:lnTo>
                    <a:pt x="72910" y="381"/>
                  </a:lnTo>
                  <a:lnTo>
                    <a:pt x="73253" y="774"/>
                  </a:lnTo>
                  <a:lnTo>
                    <a:pt x="73558" y="1193"/>
                  </a:lnTo>
                  <a:lnTo>
                    <a:pt x="74450" y="18129"/>
                  </a:lnTo>
                  <a:lnTo>
                    <a:pt x="60910" y="42324"/>
                  </a:lnTo>
                  <a:lnTo>
                    <a:pt x="35305" y="70607"/>
                  </a:lnTo>
                  <a:lnTo>
                    <a:pt x="0" y="99809"/>
                  </a:lnTo>
                </a:path>
              </a:pathLst>
            </a:custGeom>
            <a:ln w="25400">
              <a:solidFill>
                <a:srgbClr val="000000"/>
              </a:solidFill>
            </a:ln>
          </p:spPr>
          <p:txBody>
            <a:bodyPr wrap="square" lIns="0" tIns="0" rIns="0" bIns="0" rtlCol="0"/>
            <a:lstStyle/>
            <a:p>
              <a:endParaRPr/>
            </a:p>
          </p:txBody>
        </p:sp>
        <p:sp>
          <p:nvSpPr>
            <p:cNvPr id="91" name="object 91"/>
            <p:cNvSpPr/>
            <p:nvPr/>
          </p:nvSpPr>
          <p:spPr>
            <a:xfrm>
              <a:off x="2711937" y="2753090"/>
              <a:ext cx="116839" cy="45720"/>
            </a:xfrm>
            <a:custGeom>
              <a:avLst/>
              <a:gdLst/>
              <a:ahLst/>
              <a:cxnLst/>
              <a:rect l="l" t="t" r="r" b="b"/>
              <a:pathLst>
                <a:path w="116839" h="45719">
                  <a:moveTo>
                    <a:pt x="0" y="45584"/>
                  </a:moveTo>
                  <a:lnTo>
                    <a:pt x="38680" y="21026"/>
                  </a:lnTo>
                  <a:lnTo>
                    <a:pt x="73488" y="5407"/>
                  </a:lnTo>
                  <a:lnTo>
                    <a:pt x="100676" y="0"/>
                  </a:lnTo>
                  <a:lnTo>
                    <a:pt x="116497" y="6074"/>
                  </a:lnTo>
                </a:path>
              </a:pathLst>
            </a:custGeom>
            <a:ln w="25400">
              <a:solidFill>
                <a:srgbClr val="000000"/>
              </a:solidFill>
            </a:ln>
          </p:spPr>
          <p:txBody>
            <a:bodyPr wrap="square" lIns="0" tIns="0" rIns="0" bIns="0" rtlCol="0"/>
            <a:lstStyle/>
            <a:p>
              <a:endParaRPr/>
            </a:p>
          </p:txBody>
        </p:sp>
        <p:sp>
          <p:nvSpPr>
            <p:cNvPr id="92" name="object 92"/>
            <p:cNvSpPr/>
            <p:nvPr/>
          </p:nvSpPr>
          <p:spPr>
            <a:xfrm>
              <a:off x="2650710" y="2799120"/>
              <a:ext cx="60325" cy="126364"/>
            </a:xfrm>
            <a:custGeom>
              <a:avLst/>
              <a:gdLst/>
              <a:ahLst/>
              <a:cxnLst/>
              <a:rect l="l" t="t" r="r" b="b"/>
              <a:pathLst>
                <a:path w="60325" h="126364">
                  <a:moveTo>
                    <a:pt x="8360" y="125945"/>
                  </a:moveTo>
                  <a:lnTo>
                    <a:pt x="0" y="97794"/>
                  </a:lnTo>
                  <a:lnTo>
                    <a:pt x="6896" y="64849"/>
                  </a:lnTo>
                  <a:lnTo>
                    <a:pt x="27466" y="30966"/>
                  </a:lnTo>
                  <a:lnTo>
                    <a:pt x="60125" y="0"/>
                  </a:lnTo>
                </a:path>
              </a:pathLst>
            </a:custGeom>
            <a:ln w="25400">
              <a:solidFill>
                <a:srgbClr val="000000"/>
              </a:solidFill>
            </a:ln>
          </p:spPr>
          <p:txBody>
            <a:bodyPr wrap="square" lIns="0" tIns="0" rIns="0" bIns="0" rtlCol="0"/>
            <a:lstStyle/>
            <a:p>
              <a:endParaRPr/>
            </a:p>
          </p:txBody>
        </p:sp>
        <p:sp>
          <p:nvSpPr>
            <p:cNvPr id="93" name="object 93"/>
            <p:cNvSpPr/>
            <p:nvPr/>
          </p:nvSpPr>
          <p:spPr>
            <a:xfrm>
              <a:off x="2613583" y="2855065"/>
              <a:ext cx="140335" cy="32384"/>
            </a:xfrm>
            <a:custGeom>
              <a:avLst/>
              <a:gdLst/>
              <a:ahLst/>
              <a:cxnLst/>
              <a:rect l="l" t="t" r="r" b="b"/>
              <a:pathLst>
                <a:path w="140335" h="32385">
                  <a:moveTo>
                    <a:pt x="140169" y="0"/>
                  </a:moveTo>
                  <a:lnTo>
                    <a:pt x="98442" y="23074"/>
                  </a:lnTo>
                  <a:lnTo>
                    <a:pt x="58840" y="32086"/>
                  </a:lnTo>
                  <a:lnTo>
                    <a:pt x="24536" y="27696"/>
                  </a:lnTo>
                  <a:lnTo>
                    <a:pt x="0" y="9626"/>
                  </a:lnTo>
                </a:path>
              </a:pathLst>
            </a:custGeom>
            <a:ln w="25400">
              <a:solidFill>
                <a:srgbClr val="000000"/>
              </a:solidFill>
            </a:ln>
          </p:spPr>
          <p:txBody>
            <a:bodyPr wrap="square" lIns="0" tIns="0" rIns="0" bIns="0" rtlCol="0"/>
            <a:lstStyle/>
            <a:p>
              <a:endParaRPr/>
            </a:p>
          </p:txBody>
        </p:sp>
        <p:sp>
          <p:nvSpPr>
            <p:cNvPr id="94" name="object 94"/>
            <p:cNvSpPr/>
            <p:nvPr/>
          </p:nvSpPr>
          <p:spPr>
            <a:xfrm>
              <a:off x="2998470" y="3193541"/>
              <a:ext cx="15240" cy="38100"/>
            </a:xfrm>
            <a:custGeom>
              <a:avLst/>
              <a:gdLst/>
              <a:ahLst/>
              <a:cxnLst/>
              <a:rect l="l" t="t" r="r" b="b"/>
              <a:pathLst>
                <a:path w="15239" h="38100">
                  <a:moveTo>
                    <a:pt x="0" y="0"/>
                  </a:moveTo>
                  <a:lnTo>
                    <a:pt x="15240" y="38100"/>
                  </a:lnTo>
                </a:path>
              </a:pathLst>
            </a:custGeom>
            <a:ln w="25908">
              <a:solidFill>
                <a:srgbClr val="000000"/>
              </a:solidFill>
            </a:ln>
          </p:spPr>
          <p:txBody>
            <a:bodyPr wrap="square" lIns="0" tIns="0" rIns="0" bIns="0" rtlCol="0"/>
            <a:lstStyle/>
            <a:p>
              <a:endParaRPr/>
            </a:p>
          </p:txBody>
        </p:sp>
        <p:sp>
          <p:nvSpPr>
            <p:cNvPr id="95" name="object 95"/>
            <p:cNvSpPr/>
            <p:nvPr/>
          </p:nvSpPr>
          <p:spPr>
            <a:xfrm>
              <a:off x="2506218" y="2536697"/>
              <a:ext cx="35560" cy="48895"/>
            </a:xfrm>
            <a:custGeom>
              <a:avLst/>
              <a:gdLst/>
              <a:ahLst/>
              <a:cxnLst/>
              <a:rect l="l" t="t" r="r" b="b"/>
              <a:pathLst>
                <a:path w="35560" h="48894">
                  <a:moveTo>
                    <a:pt x="0" y="0"/>
                  </a:moveTo>
                  <a:lnTo>
                    <a:pt x="35052" y="48768"/>
                  </a:lnTo>
                </a:path>
              </a:pathLst>
            </a:custGeom>
            <a:ln w="25908">
              <a:solidFill>
                <a:srgbClr val="000000"/>
              </a:solidFill>
            </a:ln>
          </p:spPr>
          <p:txBody>
            <a:bodyPr wrap="square" lIns="0" tIns="0" rIns="0" bIns="0" rtlCol="0"/>
            <a:lstStyle/>
            <a:p>
              <a:endParaRPr/>
            </a:p>
          </p:txBody>
        </p:sp>
        <p:sp>
          <p:nvSpPr>
            <p:cNvPr id="96" name="object 96"/>
            <p:cNvSpPr/>
            <p:nvPr/>
          </p:nvSpPr>
          <p:spPr>
            <a:xfrm>
              <a:off x="2041398" y="3193541"/>
              <a:ext cx="21590" cy="21590"/>
            </a:xfrm>
            <a:custGeom>
              <a:avLst/>
              <a:gdLst/>
              <a:ahLst/>
              <a:cxnLst/>
              <a:rect l="l" t="t" r="r" b="b"/>
              <a:pathLst>
                <a:path w="21589" h="21589">
                  <a:moveTo>
                    <a:pt x="21336" y="0"/>
                  </a:moveTo>
                  <a:lnTo>
                    <a:pt x="0" y="21336"/>
                  </a:lnTo>
                </a:path>
              </a:pathLst>
            </a:custGeom>
            <a:ln w="25908">
              <a:solidFill>
                <a:srgbClr val="000000"/>
              </a:solidFill>
            </a:ln>
          </p:spPr>
          <p:txBody>
            <a:bodyPr wrap="square" lIns="0" tIns="0" rIns="0" bIns="0" rtlCol="0"/>
            <a:lstStyle/>
            <a:p>
              <a:endParaRPr/>
            </a:p>
          </p:txBody>
        </p:sp>
        <p:sp>
          <p:nvSpPr>
            <p:cNvPr id="97" name="object 97"/>
            <p:cNvSpPr/>
            <p:nvPr/>
          </p:nvSpPr>
          <p:spPr>
            <a:xfrm>
              <a:off x="2315718" y="3108197"/>
              <a:ext cx="35560" cy="117475"/>
            </a:xfrm>
            <a:custGeom>
              <a:avLst/>
              <a:gdLst/>
              <a:ahLst/>
              <a:cxnLst/>
              <a:rect l="l" t="t" r="r" b="b"/>
              <a:pathLst>
                <a:path w="35560" h="117475">
                  <a:moveTo>
                    <a:pt x="0" y="117348"/>
                  </a:moveTo>
                  <a:lnTo>
                    <a:pt x="2712" y="72889"/>
                  </a:lnTo>
                  <a:lnTo>
                    <a:pt x="10145" y="36152"/>
                  </a:lnTo>
                  <a:lnTo>
                    <a:pt x="21243" y="10675"/>
                  </a:lnTo>
                  <a:lnTo>
                    <a:pt x="34950" y="0"/>
                  </a:lnTo>
                </a:path>
              </a:pathLst>
            </a:custGeom>
            <a:ln w="25908">
              <a:solidFill>
                <a:srgbClr val="000000"/>
              </a:solidFill>
            </a:ln>
          </p:spPr>
          <p:txBody>
            <a:bodyPr wrap="square" lIns="0" tIns="0" rIns="0" bIns="0" rtlCol="0"/>
            <a:lstStyle/>
            <a:p>
              <a:endParaRPr/>
            </a:p>
          </p:txBody>
        </p:sp>
        <p:sp>
          <p:nvSpPr>
            <p:cNvPr id="98" name="object 98"/>
            <p:cNvSpPr/>
            <p:nvPr/>
          </p:nvSpPr>
          <p:spPr>
            <a:xfrm>
              <a:off x="2355342" y="3108197"/>
              <a:ext cx="36830" cy="117475"/>
            </a:xfrm>
            <a:custGeom>
              <a:avLst/>
              <a:gdLst/>
              <a:ahLst/>
              <a:cxnLst/>
              <a:rect l="l" t="t" r="r" b="b"/>
              <a:pathLst>
                <a:path w="36830" h="117475">
                  <a:moveTo>
                    <a:pt x="0" y="114"/>
                  </a:moveTo>
                  <a:lnTo>
                    <a:pt x="520" y="38"/>
                  </a:lnTo>
                  <a:lnTo>
                    <a:pt x="1041" y="0"/>
                  </a:lnTo>
                  <a:lnTo>
                    <a:pt x="1549" y="0"/>
                  </a:lnTo>
                  <a:lnTo>
                    <a:pt x="15182" y="9221"/>
                  </a:lnTo>
                  <a:lnTo>
                    <a:pt x="26315" y="34370"/>
                  </a:lnTo>
                  <a:lnTo>
                    <a:pt x="33823" y="71671"/>
                  </a:lnTo>
                  <a:lnTo>
                    <a:pt x="36576" y="117348"/>
                  </a:lnTo>
                </a:path>
              </a:pathLst>
            </a:custGeom>
            <a:ln w="25908">
              <a:solidFill>
                <a:srgbClr val="000000"/>
              </a:solidFill>
            </a:ln>
          </p:spPr>
          <p:txBody>
            <a:bodyPr wrap="square" lIns="0" tIns="0" rIns="0" bIns="0" rtlCol="0"/>
            <a:lstStyle/>
            <a:p>
              <a:endParaRPr/>
            </a:p>
          </p:txBody>
        </p:sp>
        <p:sp>
          <p:nvSpPr>
            <p:cNvPr id="99" name="object 99"/>
            <p:cNvSpPr/>
            <p:nvPr/>
          </p:nvSpPr>
          <p:spPr>
            <a:xfrm>
              <a:off x="2245610" y="3262955"/>
              <a:ext cx="67310" cy="75565"/>
            </a:xfrm>
            <a:custGeom>
              <a:avLst/>
              <a:gdLst/>
              <a:ahLst/>
              <a:cxnLst/>
              <a:rect l="l" t="t" r="r" b="b"/>
              <a:pathLst>
                <a:path w="67310" h="75564">
                  <a:moveTo>
                    <a:pt x="66992" y="75361"/>
                  </a:moveTo>
                  <a:lnTo>
                    <a:pt x="45441" y="69415"/>
                  </a:lnTo>
                  <a:lnTo>
                    <a:pt x="26314" y="53997"/>
                  </a:lnTo>
                  <a:lnTo>
                    <a:pt x="10778" y="30420"/>
                  </a:lnTo>
                  <a:lnTo>
                    <a:pt x="0" y="0"/>
                  </a:lnTo>
                </a:path>
              </a:pathLst>
            </a:custGeom>
            <a:ln w="25908">
              <a:solidFill>
                <a:srgbClr val="000000"/>
              </a:solidFill>
            </a:ln>
          </p:spPr>
          <p:txBody>
            <a:bodyPr wrap="square" lIns="0" tIns="0" rIns="0" bIns="0" rtlCol="0"/>
            <a:lstStyle/>
            <a:p>
              <a:endParaRPr/>
            </a:p>
          </p:txBody>
        </p:sp>
        <p:sp>
          <p:nvSpPr>
            <p:cNvPr id="100" name="object 100"/>
            <p:cNvSpPr/>
            <p:nvPr/>
          </p:nvSpPr>
          <p:spPr>
            <a:xfrm>
              <a:off x="2314194" y="3220973"/>
              <a:ext cx="74930" cy="117475"/>
            </a:xfrm>
            <a:custGeom>
              <a:avLst/>
              <a:gdLst/>
              <a:ahLst/>
              <a:cxnLst/>
              <a:rect l="l" t="t" r="r" b="b"/>
              <a:pathLst>
                <a:path w="74930" h="117475">
                  <a:moveTo>
                    <a:pt x="74675" y="0"/>
                  </a:moveTo>
                  <a:lnTo>
                    <a:pt x="68806" y="45676"/>
                  </a:lnTo>
                  <a:lnTo>
                    <a:pt x="52801" y="82977"/>
                  </a:lnTo>
                  <a:lnTo>
                    <a:pt x="29064" y="108126"/>
                  </a:lnTo>
                  <a:lnTo>
                    <a:pt x="0" y="117348"/>
                  </a:lnTo>
                </a:path>
              </a:pathLst>
            </a:custGeom>
            <a:ln w="25908">
              <a:solidFill>
                <a:srgbClr val="000000"/>
              </a:solidFill>
            </a:ln>
          </p:spPr>
          <p:txBody>
            <a:bodyPr wrap="square" lIns="0" tIns="0" rIns="0" bIns="0" rtlCol="0"/>
            <a:lstStyle/>
            <a:p>
              <a:endParaRPr/>
            </a:p>
          </p:txBody>
        </p:sp>
        <p:sp>
          <p:nvSpPr>
            <p:cNvPr id="101" name="object 101"/>
            <p:cNvSpPr/>
            <p:nvPr/>
          </p:nvSpPr>
          <p:spPr>
            <a:xfrm>
              <a:off x="2317242" y="3220973"/>
              <a:ext cx="74930" cy="117475"/>
            </a:xfrm>
            <a:custGeom>
              <a:avLst/>
              <a:gdLst/>
              <a:ahLst/>
              <a:cxnLst/>
              <a:rect l="l" t="t" r="r" b="b"/>
              <a:pathLst>
                <a:path w="74930" h="117475">
                  <a:moveTo>
                    <a:pt x="74675" y="117348"/>
                  </a:moveTo>
                  <a:lnTo>
                    <a:pt x="45605" y="108126"/>
                  </a:lnTo>
                  <a:lnTo>
                    <a:pt x="21869" y="82977"/>
                  </a:lnTo>
                  <a:lnTo>
                    <a:pt x="5867" y="45676"/>
                  </a:lnTo>
                  <a:lnTo>
                    <a:pt x="0" y="0"/>
                  </a:lnTo>
                </a:path>
              </a:pathLst>
            </a:custGeom>
            <a:ln w="25908">
              <a:solidFill>
                <a:srgbClr val="000000"/>
              </a:solidFill>
            </a:ln>
          </p:spPr>
          <p:txBody>
            <a:bodyPr wrap="square" lIns="0" tIns="0" rIns="0" bIns="0" rtlCol="0"/>
            <a:lstStyle/>
            <a:p>
              <a:endParaRPr/>
            </a:p>
          </p:txBody>
        </p:sp>
        <p:sp>
          <p:nvSpPr>
            <p:cNvPr id="102" name="object 102"/>
            <p:cNvSpPr/>
            <p:nvPr/>
          </p:nvSpPr>
          <p:spPr>
            <a:xfrm>
              <a:off x="2393440" y="3109720"/>
              <a:ext cx="33655" cy="116205"/>
            </a:xfrm>
            <a:custGeom>
              <a:avLst/>
              <a:gdLst/>
              <a:ahLst/>
              <a:cxnLst/>
              <a:rect l="l" t="t" r="r" b="b"/>
              <a:pathLst>
                <a:path w="33655" h="116205">
                  <a:moveTo>
                    <a:pt x="0" y="115798"/>
                  </a:moveTo>
                  <a:lnTo>
                    <a:pt x="2727" y="71826"/>
                  </a:lnTo>
                  <a:lnTo>
                    <a:pt x="9883" y="35582"/>
                  </a:lnTo>
                  <a:lnTo>
                    <a:pt x="20473" y="10496"/>
                  </a:lnTo>
                  <a:lnTo>
                    <a:pt x="33502" y="0"/>
                  </a:lnTo>
                </a:path>
              </a:pathLst>
            </a:custGeom>
            <a:ln w="25908">
              <a:solidFill>
                <a:srgbClr val="000000"/>
              </a:solidFill>
            </a:ln>
          </p:spPr>
          <p:txBody>
            <a:bodyPr wrap="square" lIns="0" tIns="0" rIns="0" bIns="0" rtlCol="0"/>
            <a:lstStyle/>
            <a:p>
              <a:endParaRPr/>
            </a:p>
          </p:txBody>
        </p:sp>
        <p:sp>
          <p:nvSpPr>
            <p:cNvPr id="103" name="object 103"/>
            <p:cNvSpPr/>
            <p:nvPr/>
          </p:nvSpPr>
          <p:spPr>
            <a:xfrm>
              <a:off x="2434590" y="3109721"/>
              <a:ext cx="36830" cy="117475"/>
            </a:xfrm>
            <a:custGeom>
              <a:avLst/>
              <a:gdLst/>
              <a:ahLst/>
              <a:cxnLst/>
              <a:rect l="l" t="t" r="r" b="b"/>
              <a:pathLst>
                <a:path w="36830" h="117475">
                  <a:moveTo>
                    <a:pt x="0" y="114"/>
                  </a:moveTo>
                  <a:lnTo>
                    <a:pt x="520" y="38"/>
                  </a:lnTo>
                  <a:lnTo>
                    <a:pt x="1041" y="0"/>
                  </a:lnTo>
                  <a:lnTo>
                    <a:pt x="1549" y="0"/>
                  </a:lnTo>
                  <a:lnTo>
                    <a:pt x="15182" y="9221"/>
                  </a:lnTo>
                  <a:lnTo>
                    <a:pt x="26315" y="34370"/>
                  </a:lnTo>
                  <a:lnTo>
                    <a:pt x="33823" y="71671"/>
                  </a:lnTo>
                  <a:lnTo>
                    <a:pt x="36576" y="117348"/>
                  </a:lnTo>
                </a:path>
              </a:pathLst>
            </a:custGeom>
            <a:ln w="25908">
              <a:solidFill>
                <a:srgbClr val="000000"/>
              </a:solidFill>
            </a:ln>
          </p:spPr>
          <p:txBody>
            <a:bodyPr wrap="square" lIns="0" tIns="0" rIns="0" bIns="0" rtlCol="0"/>
            <a:lstStyle/>
            <a:p>
              <a:endParaRPr/>
            </a:p>
          </p:txBody>
        </p:sp>
        <p:sp>
          <p:nvSpPr>
            <p:cNvPr id="104" name="object 104"/>
            <p:cNvSpPr/>
            <p:nvPr/>
          </p:nvSpPr>
          <p:spPr>
            <a:xfrm>
              <a:off x="2391924" y="3220968"/>
              <a:ext cx="74930" cy="120650"/>
            </a:xfrm>
            <a:custGeom>
              <a:avLst/>
              <a:gdLst/>
              <a:ahLst/>
              <a:cxnLst/>
              <a:rect l="l" t="t" r="r" b="b"/>
              <a:pathLst>
                <a:path w="74930" h="120650">
                  <a:moveTo>
                    <a:pt x="74663" y="0"/>
                  </a:moveTo>
                  <a:lnTo>
                    <a:pt x="74663" y="533"/>
                  </a:lnTo>
                  <a:lnTo>
                    <a:pt x="74675" y="1066"/>
                  </a:lnTo>
                  <a:lnTo>
                    <a:pt x="74675" y="1600"/>
                  </a:lnTo>
                  <a:lnTo>
                    <a:pt x="68806" y="47840"/>
                  </a:lnTo>
                  <a:lnTo>
                    <a:pt x="52801" y="85601"/>
                  </a:lnTo>
                  <a:lnTo>
                    <a:pt x="29064" y="111060"/>
                  </a:lnTo>
                  <a:lnTo>
                    <a:pt x="0" y="120396"/>
                  </a:lnTo>
                </a:path>
              </a:pathLst>
            </a:custGeom>
            <a:ln w="25908">
              <a:solidFill>
                <a:srgbClr val="000000"/>
              </a:solidFill>
            </a:ln>
          </p:spPr>
          <p:txBody>
            <a:bodyPr wrap="square" lIns="0" tIns="0" rIns="0" bIns="0" rtlCol="0"/>
            <a:lstStyle/>
            <a:p>
              <a:endParaRPr/>
            </a:p>
          </p:txBody>
        </p:sp>
        <p:sp>
          <p:nvSpPr>
            <p:cNvPr id="105" name="object 105"/>
            <p:cNvSpPr/>
            <p:nvPr/>
          </p:nvSpPr>
          <p:spPr>
            <a:xfrm>
              <a:off x="2394966" y="3217925"/>
              <a:ext cx="74930" cy="121920"/>
            </a:xfrm>
            <a:custGeom>
              <a:avLst/>
              <a:gdLst/>
              <a:ahLst/>
              <a:cxnLst/>
              <a:rect l="l" t="t" r="r" b="b"/>
              <a:pathLst>
                <a:path w="74930" h="121920">
                  <a:moveTo>
                    <a:pt x="74675" y="121920"/>
                  </a:moveTo>
                  <a:lnTo>
                    <a:pt x="45605" y="112466"/>
                  </a:lnTo>
                  <a:lnTo>
                    <a:pt x="21869" y="86683"/>
                  </a:lnTo>
                  <a:lnTo>
                    <a:pt x="5867" y="48442"/>
                  </a:lnTo>
                  <a:lnTo>
                    <a:pt x="0" y="1612"/>
                  </a:lnTo>
                  <a:lnTo>
                    <a:pt x="0" y="1079"/>
                  </a:lnTo>
                  <a:lnTo>
                    <a:pt x="0" y="533"/>
                  </a:lnTo>
                  <a:lnTo>
                    <a:pt x="0" y="0"/>
                  </a:lnTo>
                </a:path>
              </a:pathLst>
            </a:custGeom>
            <a:ln w="25908">
              <a:solidFill>
                <a:srgbClr val="000000"/>
              </a:solidFill>
            </a:ln>
          </p:spPr>
          <p:txBody>
            <a:bodyPr wrap="square" lIns="0" tIns="0" rIns="0" bIns="0" rtlCol="0"/>
            <a:lstStyle/>
            <a:p>
              <a:endParaRPr/>
            </a:p>
          </p:txBody>
        </p:sp>
        <p:sp>
          <p:nvSpPr>
            <p:cNvPr id="106" name="object 106"/>
            <p:cNvSpPr/>
            <p:nvPr/>
          </p:nvSpPr>
          <p:spPr>
            <a:xfrm>
              <a:off x="2132832" y="3225545"/>
              <a:ext cx="117475" cy="38100"/>
            </a:xfrm>
            <a:custGeom>
              <a:avLst/>
              <a:gdLst/>
              <a:ahLst/>
              <a:cxnLst/>
              <a:rect l="l" t="t" r="r" b="b"/>
              <a:pathLst>
                <a:path w="117475" h="38100">
                  <a:moveTo>
                    <a:pt x="0" y="0"/>
                  </a:moveTo>
                  <a:lnTo>
                    <a:pt x="44554" y="2953"/>
                  </a:lnTo>
                  <a:lnTo>
                    <a:pt x="81338" y="11042"/>
                  </a:lnTo>
                  <a:lnTo>
                    <a:pt x="106790" y="23113"/>
                  </a:lnTo>
                  <a:lnTo>
                    <a:pt x="117348" y="38011"/>
                  </a:lnTo>
                </a:path>
              </a:pathLst>
            </a:custGeom>
            <a:ln w="25907">
              <a:solidFill>
                <a:srgbClr val="000000"/>
              </a:solidFill>
            </a:ln>
          </p:spPr>
          <p:txBody>
            <a:bodyPr wrap="square" lIns="0" tIns="0" rIns="0" bIns="0" rtlCol="0"/>
            <a:lstStyle/>
            <a:p>
              <a:endParaRPr/>
            </a:p>
          </p:txBody>
        </p:sp>
        <p:sp>
          <p:nvSpPr>
            <p:cNvPr id="107" name="object 107"/>
            <p:cNvSpPr/>
            <p:nvPr/>
          </p:nvSpPr>
          <p:spPr>
            <a:xfrm>
              <a:off x="2631186" y="3108197"/>
              <a:ext cx="35560" cy="117475"/>
            </a:xfrm>
            <a:custGeom>
              <a:avLst/>
              <a:gdLst/>
              <a:ahLst/>
              <a:cxnLst/>
              <a:rect l="l" t="t" r="r" b="b"/>
              <a:pathLst>
                <a:path w="35560" h="117475">
                  <a:moveTo>
                    <a:pt x="0" y="117348"/>
                  </a:moveTo>
                  <a:lnTo>
                    <a:pt x="2714" y="72864"/>
                  </a:lnTo>
                  <a:lnTo>
                    <a:pt x="10155" y="36114"/>
                  </a:lnTo>
                  <a:lnTo>
                    <a:pt x="21265" y="10643"/>
                  </a:lnTo>
                  <a:lnTo>
                    <a:pt x="34988" y="0"/>
                  </a:lnTo>
                </a:path>
              </a:pathLst>
            </a:custGeom>
            <a:ln w="25908">
              <a:solidFill>
                <a:srgbClr val="000000"/>
              </a:solidFill>
            </a:ln>
          </p:spPr>
          <p:txBody>
            <a:bodyPr wrap="square" lIns="0" tIns="0" rIns="0" bIns="0" rtlCol="0"/>
            <a:lstStyle/>
            <a:p>
              <a:endParaRPr/>
            </a:p>
          </p:txBody>
        </p:sp>
        <p:sp>
          <p:nvSpPr>
            <p:cNvPr id="108" name="object 108"/>
            <p:cNvSpPr/>
            <p:nvPr/>
          </p:nvSpPr>
          <p:spPr>
            <a:xfrm>
              <a:off x="2669284" y="3106673"/>
              <a:ext cx="36830" cy="117475"/>
            </a:xfrm>
            <a:custGeom>
              <a:avLst/>
              <a:gdLst/>
              <a:ahLst/>
              <a:cxnLst/>
              <a:rect l="l" t="t" r="r" b="b"/>
              <a:pathLst>
                <a:path w="36830" h="117475">
                  <a:moveTo>
                    <a:pt x="0" y="0"/>
                  </a:moveTo>
                  <a:lnTo>
                    <a:pt x="14121" y="9179"/>
                  </a:lnTo>
                  <a:lnTo>
                    <a:pt x="25693" y="34251"/>
                  </a:lnTo>
                  <a:lnTo>
                    <a:pt x="33563" y="71516"/>
                  </a:lnTo>
                  <a:lnTo>
                    <a:pt x="36576" y="117271"/>
                  </a:lnTo>
                </a:path>
              </a:pathLst>
            </a:custGeom>
            <a:ln w="25908">
              <a:solidFill>
                <a:srgbClr val="000000"/>
              </a:solidFill>
            </a:ln>
          </p:spPr>
          <p:txBody>
            <a:bodyPr wrap="square" lIns="0" tIns="0" rIns="0" bIns="0" rtlCol="0"/>
            <a:lstStyle/>
            <a:p>
              <a:endParaRPr/>
            </a:p>
          </p:txBody>
        </p:sp>
        <p:sp>
          <p:nvSpPr>
            <p:cNvPr id="109" name="object 109"/>
            <p:cNvSpPr/>
            <p:nvPr/>
          </p:nvSpPr>
          <p:spPr>
            <a:xfrm>
              <a:off x="2632710" y="3217925"/>
              <a:ext cx="74930" cy="119380"/>
            </a:xfrm>
            <a:custGeom>
              <a:avLst/>
              <a:gdLst/>
              <a:ahLst/>
              <a:cxnLst/>
              <a:rect l="l" t="t" r="r" b="b"/>
              <a:pathLst>
                <a:path w="74930" h="119379">
                  <a:moveTo>
                    <a:pt x="74675" y="0"/>
                  </a:moveTo>
                  <a:lnTo>
                    <a:pt x="68931" y="46268"/>
                  </a:lnTo>
                  <a:lnTo>
                    <a:pt x="53265" y="84053"/>
                  </a:lnTo>
                  <a:lnTo>
                    <a:pt x="30029" y="109529"/>
                  </a:lnTo>
                  <a:lnTo>
                    <a:pt x="1574" y="118872"/>
                  </a:lnTo>
                  <a:lnTo>
                    <a:pt x="1041" y="118872"/>
                  </a:lnTo>
                  <a:lnTo>
                    <a:pt x="520" y="118859"/>
                  </a:lnTo>
                  <a:lnTo>
                    <a:pt x="0" y="118846"/>
                  </a:lnTo>
                </a:path>
              </a:pathLst>
            </a:custGeom>
            <a:ln w="25908">
              <a:solidFill>
                <a:srgbClr val="000000"/>
              </a:solidFill>
            </a:ln>
          </p:spPr>
          <p:txBody>
            <a:bodyPr wrap="square" lIns="0" tIns="0" rIns="0" bIns="0" rtlCol="0"/>
            <a:lstStyle/>
            <a:p>
              <a:endParaRPr/>
            </a:p>
          </p:txBody>
        </p:sp>
        <p:sp>
          <p:nvSpPr>
            <p:cNvPr id="110" name="object 110"/>
            <p:cNvSpPr/>
            <p:nvPr/>
          </p:nvSpPr>
          <p:spPr>
            <a:xfrm>
              <a:off x="2710434" y="3106677"/>
              <a:ext cx="32384" cy="76835"/>
            </a:xfrm>
            <a:custGeom>
              <a:avLst/>
              <a:gdLst/>
              <a:ahLst/>
              <a:cxnLst/>
              <a:rect l="l" t="t" r="r" b="b"/>
              <a:pathLst>
                <a:path w="32385" h="76835">
                  <a:moveTo>
                    <a:pt x="0" y="76276"/>
                  </a:moveTo>
                  <a:lnTo>
                    <a:pt x="5088" y="46023"/>
                  </a:lnTo>
                  <a:lnTo>
                    <a:pt x="12469" y="22364"/>
                  </a:lnTo>
                  <a:lnTo>
                    <a:pt x="21600" y="6592"/>
                  </a:lnTo>
                  <a:lnTo>
                    <a:pt x="31940" y="0"/>
                  </a:lnTo>
                </a:path>
              </a:pathLst>
            </a:custGeom>
            <a:ln w="25907">
              <a:solidFill>
                <a:srgbClr val="000000"/>
              </a:solidFill>
            </a:ln>
          </p:spPr>
          <p:txBody>
            <a:bodyPr wrap="square" lIns="0" tIns="0" rIns="0" bIns="0" rtlCol="0"/>
            <a:lstStyle/>
            <a:p>
              <a:endParaRPr/>
            </a:p>
          </p:txBody>
        </p:sp>
        <p:sp>
          <p:nvSpPr>
            <p:cNvPr id="111" name="object 111"/>
            <p:cNvSpPr/>
            <p:nvPr/>
          </p:nvSpPr>
          <p:spPr>
            <a:xfrm>
              <a:off x="2748532" y="3108197"/>
              <a:ext cx="36830" cy="117475"/>
            </a:xfrm>
            <a:custGeom>
              <a:avLst/>
              <a:gdLst/>
              <a:ahLst/>
              <a:cxnLst/>
              <a:rect l="l" t="t" r="r" b="b"/>
              <a:pathLst>
                <a:path w="36830" h="117475">
                  <a:moveTo>
                    <a:pt x="0" y="0"/>
                  </a:moveTo>
                  <a:lnTo>
                    <a:pt x="14239" y="9221"/>
                  </a:lnTo>
                  <a:lnTo>
                    <a:pt x="25865" y="34370"/>
                  </a:lnTo>
                  <a:lnTo>
                    <a:pt x="33702" y="71671"/>
                  </a:lnTo>
                  <a:lnTo>
                    <a:pt x="36576" y="117348"/>
                  </a:lnTo>
                </a:path>
              </a:pathLst>
            </a:custGeom>
            <a:ln w="25908">
              <a:solidFill>
                <a:srgbClr val="000000"/>
              </a:solidFill>
            </a:ln>
          </p:spPr>
          <p:txBody>
            <a:bodyPr wrap="square" lIns="0" tIns="0" rIns="0" bIns="0" rtlCol="0"/>
            <a:lstStyle/>
            <a:p>
              <a:endParaRPr/>
            </a:p>
          </p:txBody>
        </p:sp>
        <p:sp>
          <p:nvSpPr>
            <p:cNvPr id="112" name="object 112"/>
            <p:cNvSpPr/>
            <p:nvPr/>
          </p:nvSpPr>
          <p:spPr>
            <a:xfrm>
              <a:off x="2634239" y="3217925"/>
              <a:ext cx="73660" cy="119380"/>
            </a:xfrm>
            <a:custGeom>
              <a:avLst/>
              <a:gdLst/>
              <a:ahLst/>
              <a:cxnLst/>
              <a:rect l="l" t="t" r="r" b="b"/>
              <a:pathLst>
                <a:path w="73660" h="119379">
                  <a:moveTo>
                    <a:pt x="73063" y="118872"/>
                  </a:moveTo>
                  <a:lnTo>
                    <a:pt x="44518" y="108802"/>
                  </a:lnTo>
                  <a:lnTo>
                    <a:pt x="21305" y="83162"/>
                  </a:lnTo>
                  <a:lnTo>
                    <a:pt x="5706" y="45659"/>
                  </a:lnTo>
                  <a:lnTo>
                    <a:pt x="0" y="0"/>
                  </a:lnTo>
                </a:path>
              </a:pathLst>
            </a:custGeom>
            <a:ln w="25908">
              <a:solidFill>
                <a:srgbClr val="000000"/>
              </a:solidFill>
            </a:ln>
          </p:spPr>
          <p:txBody>
            <a:bodyPr wrap="square" lIns="0" tIns="0" rIns="0" bIns="0" rtlCol="0"/>
            <a:lstStyle/>
            <a:p>
              <a:endParaRPr/>
            </a:p>
          </p:txBody>
        </p:sp>
        <p:sp>
          <p:nvSpPr>
            <p:cNvPr id="113" name="object 113"/>
            <p:cNvSpPr/>
            <p:nvPr/>
          </p:nvSpPr>
          <p:spPr>
            <a:xfrm>
              <a:off x="2705864" y="3220973"/>
              <a:ext cx="76200" cy="119380"/>
            </a:xfrm>
            <a:custGeom>
              <a:avLst/>
              <a:gdLst/>
              <a:ahLst/>
              <a:cxnLst/>
              <a:rect l="l" t="t" r="r" b="b"/>
              <a:pathLst>
                <a:path w="76200" h="119379">
                  <a:moveTo>
                    <a:pt x="76187" y="0"/>
                  </a:moveTo>
                  <a:lnTo>
                    <a:pt x="76199" y="533"/>
                  </a:lnTo>
                  <a:lnTo>
                    <a:pt x="76199" y="1066"/>
                  </a:lnTo>
                  <a:lnTo>
                    <a:pt x="76199" y="1612"/>
                  </a:lnTo>
                  <a:lnTo>
                    <a:pt x="70337" y="47254"/>
                  </a:lnTo>
                  <a:lnTo>
                    <a:pt x="54351" y="84526"/>
                  </a:lnTo>
                  <a:lnTo>
                    <a:pt x="30642" y="109656"/>
                  </a:lnTo>
                  <a:lnTo>
                    <a:pt x="1612" y="118872"/>
                  </a:lnTo>
                  <a:lnTo>
                    <a:pt x="1066" y="118872"/>
                  </a:lnTo>
                  <a:lnTo>
                    <a:pt x="533" y="118859"/>
                  </a:lnTo>
                  <a:lnTo>
                    <a:pt x="0" y="118833"/>
                  </a:lnTo>
                </a:path>
              </a:pathLst>
            </a:custGeom>
            <a:ln w="25908">
              <a:solidFill>
                <a:srgbClr val="000000"/>
              </a:solidFill>
            </a:ln>
          </p:spPr>
          <p:txBody>
            <a:bodyPr wrap="square" lIns="0" tIns="0" rIns="0" bIns="0" rtlCol="0"/>
            <a:lstStyle/>
            <a:p>
              <a:endParaRPr/>
            </a:p>
          </p:txBody>
        </p:sp>
        <p:sp>
          <p:nvSpPr>
            <p:cNvPr id="114" name="object 114"/>
            <p:cNvSpPr/>
            <p:nvPr/>
          </p:nvSpPr>
          <p:spPr>
            <a:xfrm>
              <a:off x="2708906" y="3188967"/>
              <a:ext cx="117475" cy="43180"/>
            </a:xfrm>
            <a:custGeom>
              <a:avLst/>
              <a:gdLst/>
              <a:ahLst/>
              <a:cxnLst/>
              <a:rect l="l" t="t" r="r" b="b"/>
              <a:pathLst>
                <a:path w="117475" h="43180">
                  <a:moveTo>
                    <a:pt x="117246" y="42672"/>
                  </a:moveTo>
                  <a:lnTo>
                    <a:pt x="71500" y="39775"/>
                  </a:lnTo>
                  <a:lnTo>
                    <a:pt x="34243" y="32221"/>
                  </a:lnTo>
                  <a:lnTo>
                    <a:pt x="9177" y="21117"/>
                  </a:lnTo>
                  <a:lnTo>
                    <a:pt x="0" y="7569"/>
                  </a:lnTo>
                  <a:lnTo>
                    <a:pt x="0" y="5029"/>
                  </a:lnTo>
                  <a:lnTo>
                    <a:pt x="939" y="2489"/>
                  </a:lnTo>
                  <a:lnTo>
                    <a:pt x="2793" y="0"/>
                  </a:lnTo>
                </a:path>
              </a:pathLst>
            </a:custGeom>
            <a:ln w="25908">
              <a:solidFill>
                <a:srgbClr val="000000"/>
              </a:solidFill>
            </a:ln>
          </p:spPr>
          <p:txBody>
            <a:bodyPr wrap="square" lIns="0" tIns="0" rIns="0" bIns="0" rtlCol="0"/>
            <a:lstStyle/>
            <a:p>
              <a:endParaRPr/>
            </a:p>
          </p:txBody>
        </p:sp>
        <p:sp>
          <p:nvSpPr>
            <p:cNvPr id="115" name="object 115"/>
            <p:cNvSpPr/>
            <p:nvPr/>
          </p:nvSpPr>
          <p:spPr>
            <a:xfrm>
              <a:off x="2829306" y="3227069"/>
              <a:ext cx="90170" cy="0"/>
            </a:xfrm>
            <a:custGeom>
              <a:avLst/>
              <a:gdLst/>
              <a:ahLst/>
              <a:cxnLst/>
              <a:rect l="l" t="t" r="r" b="b"/>
              <a:pathLst>
                <a:path w="90169">
                  <a:moveTo>
                    <a:pt x="89916" y="0"/>
                  </a:moveTo>
                  <a:lnTo>
                    <a:pt x="0" y="0"/>
                  </a:lnTo>
                </a:path>
              </a:pathLst>
            </a:custGeom>
            <a:ln w="25908">
              <a:solidFill>
                <a:srgbClr val="000000"/>
              </a:solidFill>
            </a:ln>
          </p:spPr>
          <p:txBody>
            <a:bodyPr wrap="square" lIns="0" tIns="0" rIns="0" bIns="0" rtlCol="0"/>
            <a:lstStyle/>
            <a:p>
              <a:endParaRPr/>
            </a:p>
          </p:txBody>
        </p:sp>
        <p:sp>
          <p:nvSpPr>
            <p:cNvPr id="116" name="object 116"/>
            <p:cNvSpPr/>
            <p:nvPr/>
          </p:nvSpPr>
          <p:spPr>
            <a:xfrm>
              <a:off x="2474212" y="3111249"/>
              <a:ext cx="33655" cy="114300"/>
            </a:xfrm>
            <a:custGeom>
              <a:avLst/>
              <a:gdLst/>
              <a:ahLst/>
              <a:cxnLst/>
              <a:rect l="l" t="t" r="r" b="b"/>
              <a:pathLst>
                <a:path w="33655" h="114300">
                  <a:moveTo>
                    <a:pt x="0" y="114274"/>
                  </a:moveTo>
                  <a:lnTo>
                    <a:pt x="2732" y="70883"/>
                  </a:lnTo>
                  <a:lnTo>
                    <a:pt x="9888" y="35115"/>
                  </a:lnTo>
                  <a:lnTo>
                    <a:pt x="20475" y="10358"/>
                  </a:lnTo>
                  <a:lnTo>
                    <a:pt x="33502" y="0"/>
                  </a:lnTo>
                </a:path>
              </a:pathLst>
            </a:custGeom>
            <a:ln w="25908">
              <a:solidFill>
                <a:srgbClr val="000000"/>
              </a:solidFill>
            </a:ln>
          </p:spPr>
          <p:txBody>
            <a:bodyPr wrap="square" lIns="0" tIns="0" rIns="0" bIns="0" rtlCol="0"/>
            <a:lstStyle/>
            <a:p>
              <a:endParaRPr/>
            </a:p>
          </p:txBody>
        </p:sp>
        <p:sp>
          <p:nvSpPr>
            <p:cNvPr id="117" name="object 117"/>
            <p:cNvSpPr/>
            <p:nvPr/>
          </p:nvSpPr>
          <p:spPr>
            <a:xfrm>
              <a:off x="2513838" y="3108197"/>
              <a:ext cx="36830" cy="117475"/>
            </a:xfrm>
            <a:custGeom>
              <a:avLst/>
              <a:gdLst/>
              <a:ahLst/>
              <a:cxnLst/>
              <a:rect l="l" t="t" r="r" b="b"/>
              <a:pathLst>
                <a:path w="36830" h="117475">
                  <a:moveTo>
                    <a:pt x="0" y="114"/>
                  </a:moveTo>
                  <a:lnTo>
                    <a:pt x="520" y="38"/>
                  </a:lnTo>
                  <a:lnTo>
                    <a:pt x="1041" y="0"/>
                  </a:lnTo>
                  <a:lnTo>
                    <a:pt x="1549" y="0"/>
                  </a:lnTo>
                  <a:lnTo>
                    <a:pt x="15182" y="9221"/>
                  </a:lnTo>
                  <a:lnTo>
                    <a:pt x="26315" y="34370"/>
                  </a:lnTo>
                  <a:lnTo>
                    <a:pt x="33823" y="71671"/>
                  </a:lnTo>
                  <a:lnTo>
                    <a:pt x="36576" y="117348"/>
                  </a:lnTo>
                </a:path>
              </a:pathLst>
            </a:custGeom>
            <a:ln w="25908">
              <a:solidFill>
                <a:srgbClr val="000000"/>
              </a:solidFill>
            </a:ln>
          </p:spPr>
          <p:txBody>
            <a:bodyPr wrap="square" lIns="0" tIns="0" rIns="0" bIns="0" rtlCol="0"/>
            <a:lstStyle/>
            <a:p>
              <a:endParaRPr/>
            </a:p>
          </p:txBody>
        </p:sp>
        <p:sp>
          <p:nvSpPr>
            <p:cNvPr id="118" name="object 118"/>
            <p:cNvSpPr/>
            <p:nvPr/>
          </p:nvSpPr>
          <p:spPr>
            <a:xfrm>
              <a:off x="2474214" y="3217925"/>
              <a:ext cx="74930" cy="119380"/>
            </a:xfrm>
            <a:custGeom>
              <a:avLst/>
              <a:gdLst/>
              <a:ahLst/>
              <a:cxnLst/>
              <a:rect l="l" t="t" r="r" b="b"/>
              <a:pathLst>
                <a:path w="74930" h="119379">
                  <a:moveTo>
                    <a:pt x="74675" y="0"/>
                  </a:moveTo>
                  <a:lnTo>
                    <a:pt x="68931" y="46268"/>
                  </a:lnTo>
                  <a:lnTo>
                    <a:pt x="53265" y="84053"/>
                  </a:lnTo>
                  <a:lnTo>
                    <a:pt x="30029" y="109529"/>
                  </a:lnTo>
                  <a:lnTo>
                    <a:pt x="1574" y="118872"/>
                  </a:lnTo>
                  <a:lnTo>
                    <a:pt x="1041" y="118872"/>
                  </a:lnTo>
                  <a:lnTo>
                    <a:pt x="520" y="118859"/>
                  </a:lnTo>
                  <a:lnTo>
                    <a:pt x="0" y="118846"/>
                  </a:lnTo>
                </a:path>
              </a:pathLst>
            </a:custGeom>
            <a:ln w="25908">
              <a:solidFill>
                <a:srgbClr val="000000"/>
              </a:solidFill>
            </a:ln>
          </p:spPr>
          <p:txBody>
            <a:bodyPr wrap="square" lIns="0" tIns="0" rIns="0" bIns="0" rtlCol="0"/>
            <a:lstStyle/>
            <a:p>
              <a:endParaRPr/>
            </a:p>
          </p:txBody>
        </p:sp>
        <p:sp>
          <p:nvSpPr>
            <p:cNvPr id="119" name="object 119"/>
            <p:cNvSpPr/>
            <p:nvPr/>
          </p:nvSpPr>
          <p:spPr>
            <a:xfrm>
              <a:off x="2475743" y="3217925"/>
              <a:ext cx="73660" cy="119380"/>
            </a:xfrm>
            <a:custGeom>
              <a:avLst/>
              <a:gdLst/>
              <a:ahLst/>
              <a:cxnLst/>
              <a:rect l="l" t="t" r="r" b="b"/>
              <a:pathLst>
                <a:path w="73660" h="119379">
                  <a:moveTo>
                    <a:pt x="73063" y="118872"/>
                  </a:moveTo>
                  <a:lnTo>
                    <a:pt x="44518" y="108802"/>
                  </a:lnTo>
                  <a:lnTo>
                    <a:pt x="21305" y="83162"/>
                  </a:lnTo>
                  <a:lnTo>
                    <a:pt x="5706" y="45659"/>
                  </a:lnTo>
                  <a:lnTo>
                    <a:pt x="0" y="0"/>
                  </a:lnTo>
                </a:path>
              </a:pathLst>
            </a:custGeom>
            <a:ln w="25908">
              <a:solidFill>
                <a:srgbClr val="000000"/>
              </a:solidFill>
            </a:ln>
          </p:spPr>
          <p:txBody>
            <a:bodyPr wrap="square" lIns="0" tIns="0" rIns="0" bIns="0" rtlCol="0"/>
            <a:lstStyle/>
            <a:p>
              <a:endParaRPr/>
            </a:p>
          </p:txBody>
        </p:sp>
        <p:sp>
          <p:nvSpPr>
            <p:cNvPr id="120" name="object 120"/>
            <p:cNvSpPr/>
            <p:nvPr/>
          </p:nvSpPr>
          <p:spPr>
            <a:xfrm>
              <a:off x="2553462" y="3108197"/>
              <a:ext cx="35560" cy="117475"/>
            </a:xfrm>
            <a:custGeom>
              <a:avLst/>
              <a:gdLst/>
              <a:ahLst/>
              <a:cxnLst/>
              <a:rect l="l" t="t" r="r" b="b"/>
              <a:pathLst>
                <a:path w="35560" h="117475">
                  <a:moveTo>
                    <a:pt x="0" y="117348"/>
                  </a:moveTo>
                  <a:lnTo>
                    <a:pt x="2714" y="72864"/>
                  </a:lnTo>
                  <a:lnTo>
                    <a:pt x="10155" y="36114"/>
                  </a:lnTo>
                  <a:lnTo>
                    <a:pt x="21265" y="10643"/>
                  </a:lnTo>
                  <a:lnTo>
                    <a:pt x="34988" y="0"/>
                  </a:lnTo>
                </a:path>
              </a:pathLst>
            </a:custGeom>
            <a:ln w="25908">
              <a:solidFill>
                <a:srgbClr val="000000"/>
              </a:solidFill>
            </a:ln>
          </p:spPr>
          <p:txBody>
            <a:bodyPr wrap="square" lIns="0" tIns="0" rIns="0" bIns="0" rtlCol="0"/>
            <a:lstStyle/>
            <a:p>
              <a:endParaRPr/>
            </a:p>
          </p:txBody>
        </p:sp>
        <p:sp>
          <p:nvSpPr>
            <p:cNvPr id="121" name="object 121"/>
            <p:cNvSpPr/>
            <p:nvPr/>
          </p:nvSpPr>
          <p:spPr>
            <a:xfrm>
              <a:off x="2591560" y="3106673"/>
              <a:ext cx="36830" cy="117475"/>
            </a:xfrm>
            <a:custGeom>
              <a:avLst/>
              <a:gdLst/>
              <a:ahLst/>
              <a:cxnLst/>
              <a:rect l="l" t="t" r="r" b="b"/>
              <a:pathLst>
                <a:path w="36830" h="117475">
                  <a:moveTo>
                    <a:pt x="0" y="0"/>
                  </a:moveTo>
                  <a:lnTo>
                    <a:pt x="14121" y="9179"/>
                  </a:lnTo>
                  <a:lnTo>
                    <a:pt x="25693" y="34251"/>
                  </a:lnTo>
                  <a:lnTo>
                    <a:pt x="33563" y="71516"/>
                  </a:lnTo>
                  <a:lnTo>
                    <a:pt x="36576" y="117271"/>
                  </a:lnTo>
                </a:path>
              </a:pathLst>
            </a:custGeom>
            <a:ln w="25908">
              <a:solidFill>
                <a:srgbClr val="000000"/>
              </a:solidFill>
            </a:ln>
          </p:spPr>
          <p:txBody>
            <a:bodyPr wrap="square" lIns="0" tIns="0" rIns="0" bIns="0" rtlCol="0"/>
            <a:lstStyle/>
            <a:p>
              <a:endParaRPr/>
            </a:p>
          </p:txBody>
        </p:sp>
        <p:sp>
          <p:nvSpPr>
            <p:cNvPr id="122" name="object 122"/>
            <p:cNvSpPr/>
            <p:nvPr/>
          </p:nvSpPr>
          <p:spPr>
            <a:xfrm>
              <a:off x="2553462" y="3217925"/>
              <a:ext cx="74930" cy="119380"/>
            </a:xfrm>
            <a:custGeom>
              <a:avLst/>
              <a:gdLst/>
              <a:ahLst/>
              <a:cxnLst/>
              <a:rect l="l" t="t" r="r" b="b"/>
              <a:pathLst>
                <a:path w="74930" h="119379">
                  <a:moveTo>
                    <a:pt x="74675" y="0"/>
                  </a:moveTo>
                  <a:lnTo>
                    <a:pt x="68931" y="46268"/>
                  </a:lnTo>
                  <a:lnTo>
                    <a:pt x="53265" y="84053"/>
                  </a:lnTo>
                  <a:lnTo>
                    <a:pt x="30029" y="109529"/>
                  </a:lnTo>
                  <a:lnTo>
                    <a:pt x="1574" y="118872"/>
                  </a:lnTo>
                  <a:lnTo>
                    <a:pt x="1041" y="118872"/>
                  </a:lnTo>
                  <a:lnTo>
                    <a:pt x="520" y="118859"/>
                  </a:lnTo>
                  <a:lnTo>
                    <a:pt x="0" y="118846"/>
                  </a:lnTo>
                </a:path>
              </a:pathLst>
            </a:custGeom>
            <a:ln w="25908">
              <a:solidFill>
                <a:srgbClr val="000000"/>
              </a:solidFill>
            </a:ln>
          </p:spPr>
          <p:txBody>
            <a:bodyPr wrap="square" lIns="0" tIns="0" rIns="0" bIns="0" rtlCol="0"/>
            <a:lstStyle/>
            <a:p>
              <a:endParaRPr/>
            </a:p>
          </p:txBody>
        </p:sp>
        <p:sp>
          <p:nvSpPr>
            <p:cNvPr id="123" name="object 123"/>
            <p:cNvSpPr/>
            <p:nvPr/>
          </p:nvSpPr>
          <p:spPr>
            <a:xfrm>
              <a:off x="2554991" y="3217925"/>
              <a:ext cx="73660" cy="119380"/>
            </a:xfrm>
            <a:custGeom>
              <a:avLst/>
              <a:gdLst/>
              <a:ahLst/>
              <a:cxnLst/>
              <a:rect l="l" t="t" r="r" b="b"/>
              <a:pathLst>
                <a:path w="73660" h="119379">
                  <a:moveTo>
                    <a:pt x="73063" y="118872"/>
                  </a:moveTo>
                  <a:lnTo>
                    <a:pt x="44518" y="108802"/>
                  </a:lnTo>
                  <a:lnTo>
                    <a:pt x="21305" y="83162"/>
                  </a:lnTo>
                  <a:lnTo>
                    <a:pt x="5706" y="45659"/>
                  </a:lnTo>
                  <a:lnTo>
                    <a:pt x="0" y="0"/>
                  </a:lnTo>
                </a:path>
              </a:pathLst>
            </a:custGeom>
            <a:ln w="25908">
              <a:solidFill>
                <a:srgbClr val="000000"/>
              </a:solidFill>
            </a:ln>
          </p:spPr>
          <p:txBody>
            <a:bodyPr wrap="square" lIns="0" tIns="0" rIns="0" bIns="0" rtlCol="0"/>
            <a:lstStyle/>
            <a:p>
              <a:endParaRPr/>
            </a:p>
          </p:txBody>
        </p:sp>
        <p:sp>
          <p:nvSpPr>
            <p:cNvPr id="124" name="object 124"/>
            <p:cNvSpPr/>
            <p:nvPr/>
          </p:nvSpPr>
          <p:spPr>
            <a:xfrm>
              <a:off x="2053590" y="3231641"/>
              <a:ext cx="71755" cy="0"/>
            </a:xfrm>
            <a:custGeom>
              <a:avLst/>
              <a:gdLst/>
              <a:ahLst/>
              <a:cxnLst/>
              <a:rect l="l" t="t" r="r" b="b"/>
              <a:pathLst>
                <a:path w="71755">
                  <a:moveTo>
                    <a:pt x="0" y="0"/>
                  </a:moveTo>
                  <a:lnTo>
                    <a:pt x="71628" y="0"/>
                  </a:lnTo>
                </a:path>
              </a:pathLst>
            </a:custGeom>
            <a:ln w="25908">
              <a:solidFill>
                <a:srgbClr val="000000"/>
              </a:solidFill>
            </a:ln>
          </p:spPr>
          <p:txBody>
            <a:bodyPr wrap="square" lIns="0" tIns="0" rIns="0" bIns="0" rtlCol="0"/>
            <a:lstStyle/>
            <a:p>
              <a:endParaRPr/>
            </a:p>
          </p:txBody>
        </p:sp>
        <p:sp>
          <p:nvSpPr>
            <p:cNvPr id="125" name="object 125"/>
            <p:cNvSpPr/>
            <p:nvPr/>
          </p:nvSpPr>
          <p:spPr>
            <a:xfrm>
              <a:off x="2923794" y="3227069"/>
              <a:ext cx="71755" cy="0"/>
            </a:xfrm>
            <a:custGeom>
              <a:avLst/>
              <a:gdLst/>
              <a:ahLst/>
              <a:cxnLst/>
              <a:rect l="l" t="t" r="r" b="b"/>
              <a:pathLst>
                <a:path w="71755">
                  <a:moveTo>
                    <a:pt x="0" y="0"/>
                  </a:moveTo>
                  <a:lnTo>
                    <a:pt x="71628" y="0"/>
                  </a:lnTo>
                </a:path>
              </a:pathLst>
            </a:custGeom>
            <a:ln w="25908">
              <a:solidFill>
                <a:srgbClr val="000000"/>
              </a:solidFill>
            </a:ln>
          </p:spPr>
          <p:txBody>
            <a:bodyPr wrap="square" lIns="0" tIns="0" rIns="0" bIns="0" rtlCol="0"/>
            <a:lstStyle/>
            <a:p>
              <a:endParaRPr/>
            </a:p>
          </p:txBody>
        </p:sp>
        <p:sp>
          <p:nvSpPr>
            <p:cNvPr id="126" name="object 126"/>
            <p:cNvSpPr/>
            <p:nvPr/>
          </p:nvSpPr>
          <p:spPr>
            <a:xfrm>
              <a:off x="2007108" y="3204971"/>
              <a:ext cx="62865" cy="53340"/>
            </a:xfrm>
            <a:custGeom>
              <a:avLst/>
              <a:gdLst/>
              <a:ahLst/>
              <a:cxnLst/>
              <a:rect l="l" t="t" r="r" b="b"/>
              <a:pathLst>
                <a:path w="62864" h="53339">
                  <a:moveTo>
                    <a:pt x="31242" y="0"/>
                  </a:moveTo>
                  <a:lnTo>
                    <a:pt x="19079" y="2095"/>
                  </a:lnTo>
                  <a:lnTo>
                    <a:pt x="9148" y="7810"/>
                  </a:lnTo>
                  <a:lnTo>
                    <a:pt x="2454" y="16287"/>
                  </a:lnTo>
                  <a:lnTo>
                    <a:pt x="0" y="26670"/>
                  </a:lnTo>
                  <a:lnTo>
                    <a:pt x="2454" y="37052"/>
                  </a:lnTo>
                  <a:lnTo>
                    <a:pt x="9148" y="45529"/>
                  </a:lnTo>
                  <a:lnTo>
                    <a:pt x="19079" y="51244"/>
                  </a:lnTo>
                  <a:lnTo>
                    <a:pt x="31242" y="53340"/>
                  </a:lnTo>
                  <a:lnTo>
                    <a:pt x="43404" y="51244"/>
                  </a:lnTo>
                  <a:lnTo>
                    <a:pt x="53335" y="45529"/>
                  </a:lnTo>
                  <a:lnTo>
                    <a:pt x="60029" y="37052"/>
                  </a:lnTo>
                  <a:lnTo>
                    <a:pt x="62484" y="26670"/>
                  </a:lnTo>
                  <a:lnTo>
                    <a:pt x="60029" y="16287"/>
                  </a:lnTo>
                  <a:lnTo>
                    <a:pt x="53335" y="7810"/>
                  </a:lnTo>
                  <a:lnTo>
                    <a:pt x="43404" y="2095"/>
                  </a:lnTo>
                  <a:lnTo>
                    <a:pt x="31242" y="0"/>
                  </a:lnTo>
                  <a:close/>
                </a:path>
              </a:pathLst>
            </a:custGeom>
            <a:solidFill>
              <a:srgbClr val="608FFC"/>
            </a:solidFill>
          </p:spPr>
          <p:txBody>
            <a:bodyPr wrap="square" lIns="0" tIns="0" rIns="0" bIns="0" rtlCol="0"/>
            <a:lstStyle/>
            <a:p>
              <a:endParaRPr/>
            </a:p>
          </p:txBody>
        </p:sp>
        <p:sp>
          <p:nvSpPr>
            <p:cNvPr id="127" name="object 127"/>
            <p:cNvSpPr/>
            <p:nvPr/>
          </p:nvSpPr>
          <p:spPr>
            <a:xfrm>
              <a:off x="2007108" y="3204971"/>
              <a:ext cx="62865" cy="53340"/>
            </a:xfrm>
            <a:custGeom>
              <a:avLst/>
              <a:gdLst/>
              <a:ahLst/>
              <a:cxnLst/>
              <a:rect l="l" t="t" r="r" b="b"/>
              <a:pathLst>
                <a:path w="62864" h="53339">
                  <a:moveTo>
                    <a:pt x="0" y="26670"/>
                  </a:moveTo>
                  <a:lnTo>
                    <a:pt x="2454" y="16287"/>
                  </a:lnTo>
                  <a:lnTo>
                    <a:pt x="9148" y="7810"/>
                  </a:lnTo>
                  <a:lnTo>
                    <a:pt x="19079" y="2095"/>
                  </a:lnTo>
                  <a:lnTo>
                    <a:pt x="31242" y="0"/>
                  </a:lnTo>
                  <a:lnTo>
                    <a:pt x="43404" y="2095"/>
                  </a:lnTo>
                  <a:lnTo>
                    <a:pt x="53335" y="7810"/>
                  </a:lnTo>
                  <a:lnTo>
                    <a:pt x="60029" y="16287"/>
                  </a:lnTo>
                  <a:lnTo>
                    <a:pt x="62484" y="26670"/>
                  </a:lnTo>
                  <a:lnTo>
                    <a:pt x="60029" y="37052"/>
                  </a:lnTo>
                  <a:lnTo>
                    <a:pt x="53335" y="45529"/>
                  </a:lnTo>
                  <a:lnTo>
                    <a:pt x="43404" y="51244"/>
                  </a:lnTo>
                  <a:lnTo>
                    <a:pt x="31242" y="53340"/>
                  </a:lnTo>
                  <a:lnTo>
                    <a:pt x="19079" y="51244"/>
                  </a:lnTo>
                  <a:lnTo>
                    <a:pt x="9148" y="45529"/>
                  </a:lnTo>
                  <a:lnTo>
                    <a:pt x="2454" y="37052"/>
                  </a:lnTo>
                  <a:lnTo>
                    <a:pt x="0" y="26670"/>
                  </a:lnTo>
                  <a:close/>
                </a:path>
              </a:pathLst>
            </a:custGeom>
            <a:ln w="12192">
              <a:solidFill>
                <a:srgbClr val="000000"/>
              </a:solidFill>
            </a:ln>
          </p:spPr>
          <p:txBody>
            <a:bodyPr wrap="square" lIns="0" tIns="0" rIns="0" bIns="0" rtlCol="0"/>
            <a:lstStyle/>
            <a:p>
              <a:endParaRPr/>
            </a:p>
          </p:txBody>
        </p:sp>
        <p:sp>
          <p:nvSpPr>
            <p:cNvPr id="128" name="object 128"/>
            <p:cNvSpPr/>
            <p:nvPr/>
          </p:nvSpPr>
          <p:spPr>
            <a:xfrm>
              <a:off x="2976372" y="3201923"/>
              <a:ext cx="64135" cy="53340"/>
            </a:xfrm>
            <a:custGeom>
              <a:avLst/>
              <a:gdLst/>
              <a:ahLst/>
              <a:cxnLst/>
              <a:rect l="l" t="t" r="r" b="b"/>
              <a:pathLst>
                <a:path w="64135" h="53339">
                  <a:moveTo>
                    <a:pt x="32004" y="0"/>
                  </a:moveTo>
                  <a:lnTo>
                    <a:pt x="19545" y="2095"/>
                  </a:lnTo>
                  <a:lnTo>
                    <a:pt x="9372" y="7810"/>
                  </a:lnTo>
                  <a:lnTo>
                    <a:pt x="2514" y="16287"/>
                  </a:lnTo>
                  <a:lnTo>
                    <a:pt x="0" y="26670"/>
                  </a:lnTo>
                  <a:lnTo>
                    <a:pt x="2514" y="37052"/>
                  </a:lnTo>
                  <a:lnTo>
                    <a:pt x="9372" y="45529"/>
                  </a:lnTo>
                  <a:lnTo>
                    <a:pt x="19545" y="51244"/>
                  </a:lnTo>
                  <a:lnTo>
                    <a:pt x="32004" y="53340"/>
                  </a:lnTo>
                  <a:lnTo>
                    <a:pt x="44462" y="51244"/>
                  </a:lnTo>
                  <a:lnTo>
                    <a:pt x="54635" y="45529"/>
                  </a:lnTo>
                  <a:lnTo>
                    <a:pt x="61493" y="37052"/>
                  </a:lnTo>
                  <a:lnTo>
                    <a:pt x="64008" y="26670"/>
                  </a:lnTo>
                  <a:lnTo>
                    <a:pt x="61493" y="16287"/>
                  </a:lnTo>
                  <a:lnTo>
                    <a:pt x="54635" y="7810"/>
                  </a:lnTo>
                  <a:lnTo>
                    <a:pt x="44462" y="2095"/>
                  </a:lnTo>
                  <a:lnTo>
                    <a:pt x="32004" y="0"/>
                  </a:lnTo>
                  <a:close/>
                </a:path>
              </a:pathLst>
            </a:custGeom>
            <a:solidFill>
              <a:srgbClr val="608FFC"/>
            </a:solidFill>
          </p:spPr>
          <p:txBody>
            <a:bodyPr wrap="square" lIns="0" tIns="0" rIns="0" bIns="0" rtlCol="0"/>
            <a:lstStyle/>
            <a:p>
              <a:endParaRPr/>
            </a:p>
          </p:txBody>
        </p:sp>
        <p:sp>
          <p:nvSpPr>
            <p:cNvPr id="129" name="object 129"/>
            <p:cNvSpPr/>
            <p:nvPr/>
          </p:nvSpPr>
          <p:spPr>
            <a:xfrm>
              <a:off x="2976372" y="3201923"/>
              <a:ext cx="64135" cy="53340"/>
            </a:xfrm>
            <a:custGeom>
              <a:avLst/>
              <a:gdLst/>
              <a:ahLst/>
              <a:cxnLst/>
              <a:rect l="l" t="t" r="r" b="b"/>
              <a:pathLst>
                <a:path w="64135" h="53339">
                  <a:moveTo>
                    <a:pt x="0" y="26670"/>
                  </a:moveTo>
                  <a:lnTo>
                    <a:pt x="2514" y="16287"/>
                  </a:lnTo>
                  <a:lnTo>
                    <a:pt x="9372" y="7810"/>
                  </a:lnTo>
                  <a:lnTo>
                    <a:pt x="19545" y="2095"/>
                  </a:lnTo>
                  <a:lnTo>
                    <a:pt x="32004" y="0"/>
                  </a:lnTo>
                  <a:lnTo>
                    <a:pt x="44462" y="2095"/>
                  </a:lnTo>
                  <a:lnTo>
                    <a:pt x="54635" y="7810"/>
                  </a:lnTo>
                  <a:lnTo>
                    <a:pt x="61493" y="16287"/>
                  </a:lnTo>
                  <a:lnTo>
                    <a:pt x="64008" y="26670"/>
                  </a:lnTo>
                  <a:lnTo>
                    <a:pt x="61493" y="37052"/>
                  </a:lnTo>
                  <a:lnTo>
                    <a:pt x="54635" y="45529"/>
                  </a:lnTo>
                  <a:lnTo>
                    <a:pt x="44462" y="51244"/>
                  </a:lnTo>
                  <a:lnTo>
                    <a:pt x="32004" y="53340"/>
                  </a:lnTo>
                  <a:lnTo>
                    <a:pt x="19545" y="51244"/>
                  </a:lnTo>
                  <a:lnTo>
                    <a:pt x="9372" y="45529"/>
                  </a:lnTo>
                  <a:lnTo>
                    <a:pt x="2514" y="37052"/>
                  </a:lnTo>
                  <a:lnTo>
                    <a:pt x="0" y="26670"/>
                  </a:lnTo>
                  <a:close/>
                </a:path>
              </a:pathLst>
            </a:custGeom>
            <a:ln w="12192">
              <a:solidFill>
                <a:srgbClr val="000000"/>
              </a:solidFill>
            </a:ln>
          </p:spPr>
          <p:txBody>
            <a:bodyPr wrap="square" lIns="0" tIns="0" rIns="0" bIns="0" rtlCol="0"/>
            <a:lstStyle/>
            <a:p>
              <a:endParaRPr/>
            </a:p>
          </p:txBody>
        </p:sp>
        <p:sp>
          <p:nvSpPr>
            <p:cNvPr id="130" name="object 130"/>
            <p:cNvSpPr/>
            <p:nvPr/>
          </p:nvSpPr>
          <p:spPr>
            <a:xfrm>
              <a:off x="2484120" y="2523743"/>
              <a:ext cx="62865" cy="53340"/>
            </a:xfrm>
            <a:custGeom>
              <a:avLst/>
              <a:gdLst/>
              <a:ahLst/>
              <a:cxnLst/>
              <a:rect l="l" t="t" r="r" b="b"/>
              <a:pathLst>
                <a:path w="62864" h="53339">
                  <a:moveTo>
                    <a:pt x="31242" y="0"/>
                  </a:moveTo>
                  <a:lnTo>
                    <a:pt x="19079" y="2095"/>
                  </a:lnTo>
                  <a:lnTo>
                    <a:pt x="9148" y="7810"/>
                  </a:lnTo>
                  <a:lnTo>
                    <a:pt x="2454" y="16287"/>
                  </a:lnTo>
                  <a:lnTo>
                    <a:pt x="0" y="26670"/>
                  </a:lnTo>
                  <a:lnTo>
                    <a:pt x="2454" y="37052"/>
                  </a:lnTo>
                  <a:lnTo>
                    <a:pt x="9148" y="45529"/>
                  </a:lnTo>
                  <a:lnTo>
                    <a:pt x="19079" y="51244"/>
                  </a:lnTo>
                  <a:lnTo>
                    <a:pt x="31242" y="53340"/>
                  </a:lnTo>
                  <a:lnTo>
                    <a:pt x="43404" y="51244"/>
                  </a:lnTo>
                  <a:lnTo>
                    <a:pt x="53335" y="45529"/>
                  </a:lnTo>
                  <a:lnTo>
                    <a:pt x="60029" y="37052"/>
                  </a:lnTo>
                  <a:lnTo>
                    <a:pt x="62484" y="26670"/>
                  </a:lnTo>
                  <a:lnTo>
                    <a:pt x="60029" y="16287"/>
                  </a:lnTo>
                  <a:lnTo>
                    <a:pt x="53335" y="7810"/>
                  </a:lnTo>
                  <a:lnTo>
                    <a:pt x="43404" y="2095"/>
                  </a:lnTo>
                  <a:lnTo>
                    <a:pt x="31242" y="0"/>
                  </a:lnTo>
                  <a:close/>
                </a:path>
              </a:pathLst>
            </a:custGeom>
            <a:solidFill>
              <a:srgbClr val="608FFC"/>
            </a:solidFill>
          </p:spPr>
          <p:txBody>
            <a:bodyPr wrap="square" lIns="0" tIns="0" rIns="0" bIns="0" rtlCol="0"/>
            <a:lstStyle/>
            <a:p>
              <a:endParaRPr/>
            </a:p>
          </p:txBody>
        </p:sp>
        <p:sp>
          <p:nvSpPr>
            <p:cNvPr id="131" name="object 131"/>
            <p:cNvSpPr/>
            <p:nvPr/>
          </p:nvSpPr>
          <p:spPr>
            <a:xfrm>
              <a:off x="2484120" y="2523743"/>
              <a:ext cx="62865" cy="53340"/>
            </a:xfrm>
            <a:custGeom>
              <a:avLst/>
              <a:gdLst/>
              <a:ahLst/>
              <a:cxnLst/>
              <a:rect l="l" t="t" r="r" b="b"/>
              <a:pathLst>
                <a:path w="62864" h="53339">
                  <a:moveTo>
                    <a:pt x="0" y="26670"/>
                  </a:moveTo>
                  <a:lnTo>
                    <a:pt x="2454" y="16287"/>
                  </a:lnTo>
                  <a:lnTo>
                    <a:pt x="9148" y="7810"/>
                  </a:lnTo>
                  <a:lnTo>
                    <a:pt x="19079" y="2095"/>
                  </a:lnTo>
                  <a:lnTo>
                    <a:pt x="31242" y="0"/>
                  </a:lnTo>
                  <a:lnTo>
                    <a:pt x="43404" y="2095"/>
                  </a:lnTo>
                  <a:lnTo>
                    <a:pt x="53335" y="7810"/>
                  </a:lnTo>
                  <a:lnTo>
                    <a:pt x="60029" y="16287"/>
                  </a:lnTo>
                  <a:lnTo>
                    <a:pt x="62484" y="26670"/>
                  </a:lnTo>
                  <a:lnTo>
                    <a:pt x="60029" y="37052"/>
                  </a:lnTo>
                  <a:lnTo>
                    <a:pt x="53335" y="45529"/>
                  </a:lnTo>
                  <a:lnTo>
                    <a:pt x="43404" y="51244"/>
                  </a:lnTo>
                  <a:lnTo>
                    <a:pt x="31242" y="53340"/>
                  </a:lnTo>
                  <a:lnTo>
                    <a:pt x="19079" y="51244"/>
                  </a:lnTo>
                  <a:lnTo>
                    <a:pt x="9148" y="45529"/>
                  </a:lnTo>
                  <a:lnTo>
                    <a:pt x="2454" y="37052"/>
                  </a:lnTo>
                  <a:lnTo>
                    <a:pt x="0" y="26670"/>
                  </a:lnTo>
                  <a:close/>
                </a:path>
              </a:pathLst>
            </a:custGeom>
            <a:ln w="12192">
              <a:solidFill>
                <a:srgbClr val="000000"/>
              </a:solidFill>
            </a:ln>
          </p:spPr>
          <p:txBody>
            <a:bodyPr wrap="square" lIns="0" tIns="0" rIns="0" bIns="0" rtlCol="0"/>
            <a:lstStyle/>
            <a:p>
              <a:endParaRPr/>
            </a:p>
          </p:txBody>
        </p:sp>
        <p:sp>
          <p:nvSpPr>
            <p:cNvPr id="132" name="object 132"/>
            <p:cNvSpPr/>
            <p:nvPr/>
          </p:nvSpPr>
          <p:spPr>
            <a:xfrm>
              <a:off x="2515362" y="2311145"/>
              <a:ext cx="0" cy="196850"/>
            </a:xfrm>
            <a:custGeom>
              <a:avLst/>
              <a:gdLst/>
              <a:ahLst/>
              <a:cxnLst/>
              <a:rect l="l" t="t" r="r" b="b"/>
              <a:pathLst>
                <a:path h="196850">
                  <a:moveTo>
                    <a:pt x="0" y="196596"/>
                  </a:moveTo>
                  <a:lnTo>
                    <a:pt x="0" y="0"/>
                  </a:lnTo>
                </a:path>
              </a:pathLst>
            </a:custGeom>
            <a:ln w="50292">
              <a:solidFill>
                <a:srgbClr val="000000"/>
              </a:solidFill>
            </a:ln>
          </p:spPr>
          <p:txBody>
            <a:bodyPr wrap="square" lIns="0" tIns="0" rIns="0" bIns="0" rtlCol="0"/>
            <a:lstStyle/>
            <a:p>
              <a:endParaRPr/>
            </a:p>
          </p:txBody>
        </p:sp>
        <p:sp>
          <p:nvSpPr>
            <p:cNvPr id="133" name="object 133"/>
            <p:cNvSpPr/>
            <p:nvPr/>
          </p:nvSpPr>
          <p:spPr>
            <a:xfrm>
              <a:off x="3045713" y="3242309"/>
              <a:ext cx="247015" cy="127000"/>
            </a:xfrm>
            <a:custGeom>
              <a:avLst/>
              <a:gdLst/>
              <a:ahLst/>
              <a:cxnLst/>
              <a:rect l="l" t="t" r="r" b="b"/>
              <a:pathLst>
                <a:path w="247014" h="127000">
                  <a:moveTo>
                    <a:pt x="0" y="0"/>
                  </a:moveTo>
                  <a:lnTo>
                    <a:pt x="246888" y="126492"/>
                  </a:lnTo>
                </a:path>
              </a:pathLst>
            </a:custGeom>
            <a:ln w="50291">
              <a:solidFill>
                <a:srgbClr val="000000"/>
              </a:solidFill>
            </a:ln>
          </p:spPr>
          <p:txBody>
            <a:bodyPr wrap="square" lIns="0" tIns="0" rIns="0" bIns="0" rtlCol="0"/>
            <a:lstStyle/>
            <a:p>
              <a:endParaRPr/>
            </a:p>
          </p:txBody>
        </p:sp>
        <p:sp>
          <p:nvSpPr>
            <p:cNvPr id="134" name="object 134"/>
            <p:cNvSpPr/>
            <p:nvPr/>
          </p:nvSpPr>
          <p:spPr>
            <a:xfrm>
              <a:off x="1794510" y="3249929"/>
              <a:ext cx="216535" cy="125095"/>
            </a:xfrm>
            <a:custGeom>
              <a:avLst/>
              <a:gdLst/>
              <a:ahLst/>
              <a:cxnLst/>
              <a:rect l="l" t="t" r="r" b="b"/>
              <a:pathLst>
                <a:path w="216535" h="125095">
                  <a:moveTo>
                    <a:pt x="216407" y="0"/>
                  </a:moveTo>
                  <a:lnTo>
                    <a:pt x="0" y="124968"/>
                  </a:lnTo>
                </a:path>
              </a:pathLst>
            </a:custGeom>
            <a:ln w="50292">
              <a:solidFill>
                <a:srgbClr val="000000"/>
              </a:solidFill>
            </a:ln>
          </p:spPr>
          <p:txBody>
            <a:bodyPr wrap="square" lIns="0" tIns="0" rIns="0" bIns="0" rtlCol="0"/>
            <a:lstStyle/>
            <a:p>
              <a:endParaRPr/>
            </a:p>
          </p:txBody>
        </p:sp>
        <p:sp>
          <p:nvSpPr>
            <p:cNvPr id="135" name="object 135"/>
            <p:cNvSpPr/>
            <p:nvPr/>
          </p:nvSpPr>
          <p:spPr>
            <a:xfrm>
              <a:off x="1806702" y="3368801"/>
              <a:ext cx="0" cy="203200"/>
            </a:xfrm>
            <a:custGeom>
              <a:avLst/>
              <a:gdLst/>
              <a:ahLst/>
              <a:cxnLst/>
              <a:rect l="l" t="t" r="r" b="b"/>
              <a:pathLst>
                <a:path h="203200">
                  <a:moveTo>
                    <a:pt x="0" y="202691"/>
                  </a:moveTo>
                  <a:lnTo>
                    <a:pt x="0" y="0"/>
                  </a:lnTo>
                </a:path>
              </a:pathLst>
            </a:custGeom>
            <a:ln w="50292">
              <a:solidFill>
                <a:srgbClr val="000000"/>
              </a:solidFill>
            </a:ln>
          </p:spPr>
          <p:txBody>
            <a:bodyPr wrap="square" lIns="0" tIns="0" rIns="0" bIns="0" rtlCol="0"/>
            <a:lstStyle/>
            <a:p>
              <a:endParaRPr/>
            </a:p>
          </p:txBody>
        </p:sp>
        <p:sp>
          <p:nvSpPr>
            <p:cNvPr id="136" name="object 136"/>
            <p:cNvSpPr/>
            <p:nvPr/>
          </p:nvSpPr>
          <p:spPr>
            <a:xfrm>
              <a:off x="3280410" y="3361181"/>
              <a:ext cx="0" cy="368935"/>
            </a:xfrm>
            <a:custGeom>
              <a:avLst/>
              <a:gdLst/>
              <a:ahLst/>
              <a:cxnLst/>
              <a:rect l="l" t="t" r="r" b="b"/>
              <a:pathLst>
                <a:path h="368935">
                  <a:moveTo>
                    <a:pt x="0" y="368808"/>
                  </a:moveTo>
                  <a:lnTo>
                    <a:pt x="0" y="0"/>
                  </a:lnTo>
                </a:path>
              </a:pathLst>
            </a:custGeom>
            <a:ln w="50292">
              <a:solidFill>
                <a:srgbClr val="000000"/>
              </a:solidFill>
            </a:ln>
          </p:spPr>
          <p:txBody>
            <a:bodyPr wrap="square" lIns="0" tIns="0" rIns="0" bIns="0" rtlCol="0"/>
            <a:lstStyle/>
            <a:p>
              <a:endParaRPr/>
            </a:p>
          </p:txBody>
        </p:sp>
      </p:grpSp>
      <p:sp>
        <p:nvSpPr>
          <p:cNvPr id="137" name="object 137"/>
          <p:cNvSpPr txBox="1"/>
          <p:nvPr/>
        </p:nvSpPr>
        <p:spPr>
          <a:xfrm>
            <a:off x="3279775" y="2933955"/>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A</a:t>
            </a:r>
            <a:endParaRPr sz="1800">
              <a:latin typeface="Arial"/>
              <a:cs typeface="Arial"/>
            </a:endParaRPr>
          </a:p>
        </p:txBody>
      </p:sp>
      <p:sp>
        <p:nvSpPr>
          <p:cNvPr id="138" name="object 138"/>
          <p:cNvSpPr txBox="1"/>
          <p:nvPr/>
        </p:nvSpPr>
        <p:spPr>
          <a:xfrm>
            <a:off x="1603451" y="2862632"/>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B</a:t>
            </a:r>
            <a:endParaRPr sz="1800">
              <a:latin typeface="Arial"/>
              <a:cs typeface="Arial"/>
            </a:endParaRPr>
          </a:p>
        </p:txBody>
      </p:sp>
      <p:sp>
        <p:nvSpPr>
          <p:cNvPr id="139" name="object 139"/>
          <p:cNvSpPr txBox="1"/>
          <p:nvPr/>
        </p:nvSpPr>
        <p:spPr>
          <a:xfrm>
            <a:off x="1979726" y="2172031"/>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C</a:t>
            </a:r>
            <a:endParaRPr sz="1800">
              <a:latin typeface="Arial"/>
              <a:cs typeface="Arial"/>
            </a:endParaRPr>
          </a:p>
        </p:txBody>
      </p:sp>
      <p:grpSp>
        <p:nvGrpSpPr>
          <p:cNvPr id="140" name="object 140"/>
          <p:cNvGrpSpPr/>
          <p:nvPr/>
        </p:nvGrpSpPr>
        <p:grpSpPr>
          <a:xfrm>
            <a:off x="4390644" y="2275332"/>
            <a:ext cx="3203575" cy="1487805"/>
            <a:chOff x="4390644" y="2275332"/>
            <a:chExt cx="3203575" cy="1487805"/>
          </a:xfrm>
        </p:grpSpPr>
        <p:sp>
          <p:nvSpPr>
            <p:cNvPr id="141" name="object 141"/>
            <p:cNvSpPr/>
            <p:nvPr/>
          </p:nvSpPr>
          <p:spPr>
            <a:xfrm>
              <a:off x="7488173" y="3009138"/>
              <a:ext cx="45720" cy="67310"/>
            </a:xfrm>
            <a:custGeom>
              <a:avLst/>
              <a:gdLst/>
              <a:ahLst/>
              <a:cxnLst/>
              <a:rect l="l" t="t" r="r" b="b"/>
              <a:pathLst>
                <a:path w="45720" h="67310">
                  <a:moveTo>
                    <a:pt x="45720" y="67055"/>
                  </a:moveTo>
                  <a:lnTo>
                    <a:pt x="0" y="0"/>
                  </a:lnTo>
                </a:path>
              </a:pathLst>
            </a:custGeom>
            <a:ln w="25907">
              <a:solidFill>
                <a:srgbClr val="000000"/>
              </a:solidFill>
            </a:ln>
          </p:spPr>
          <p:txBody>
            <a:bodyPr wrap="square" lIns="0" tIns="0" rIns="0" bIns="0" rtlCol="0"/>
            <a:lstStyle/>
            <a:p>
              <a:endParaRPr/>
            </a:p>
          </p:txBody>
        </p:sp>
        <p:sp>
          <p:nvSpPr>
            <p:cNvPr id="142" name="object 142"/>
            <p:cNvSpPr/>
            <p:nvPr/>
          </p:nvSpPr>
          <p:spPr>
            <a:xfrm>
              <a:off x="7384542" y="3009138"/>
              <a:ext cx="104139" cy="9525"/>
            </a:xfrm>
            <a:custGeom>
              <a:avLst/>
              <a:gdLst/>
              <a:ahLst/>
              <a:cxnLst/>
              <a:rect l="l" t="t" r="r" b="b"/>
              <a:pathLst>
                <a:path w="104140" h="9525">
                  <a:moveTo>
                    <a:pt x="103631" y="0"/>
                  </a:moveTo>
                  <a:lnTo>
                    <a:pt x="0" y="9144"/>
                  </a:lnTo>
                </a:path>
              </a:pathLst>
            </a:custGeom>
            <a:ln w="25908">
              <a:solidFill>
                <a:srgbClr val="000000"/>
              </a:solidFill>
            </a:ln>
          </p:spPr>
          <p:txBody>
            <a:bodyPr wrap="square" lIns="0" tIns="0" rIns="0" bIns="0" rtlCol="0"/>
            <a:lstStyle/>
            <a:p>
              <a:endParaRPr/>
            </a:p>
          </p:txBody>
        </p:sp>
        <p:sp>
          <p:nvSpPr>
            <p:cNvPr id="143" name="object 143"/>
            <p:cNvSpPr/>
            <p:nvPr/>
          </p:nvSpPr>
          <p:spPr>
            <a:xfrm>
              <a:off x="7384542" y="2902458"/>
              <a:ext cx="132715" cy="116205"/>
            </a:xfrm>
            <a:custGeom>
              <a:avLst/>
              <a:gdLst/>
              <a:ahLst/>
              <a:cxnLst/>
              <a:rect l="l" t="t" r="r" b="b"/>
              <a:pathLst>
                <a:path w="132715" h="116205">
                  <a:moveTo>
                    <a:pt x="0" y="115824"/>
                  </a:moveTo>
                  <a:lnTo>
                    <a:pt x="132588" y="0"/>
                  </a:lnTo>
                </a:path>
              </a:pathLst>
            </a:custGeom>
            <a:ln w="25908">
              <a:solidFill>
                <a:srgbClr val="000000"/>
              </a:solidFill>
            </a:ln>
          </p:spPr>
          <p:txBody>
            <a:bodyPr wrap="square" lIns="0" tIns="0" rIns="0" bIns="0" rtlCol="0"/>
            <a:lstStyle/>
            <a:p>
              <a:endParaRPr/>
            </a:p>
          </p:txBody>
        </p:sp>
        <p:sp>
          <p:nvSpPr>
            <p:cNvPr id="144" name="object 144"/>
            <p:cNvSpPr/>
            <p:nvPr/>
          </p:nvSpPr>
          <p:spPr>
            <a:xfrm>
              <a:off x="7338822" y="2902458"/>
              <a:ext cx="178435" cy="47625"/>
            </a:xfrm>
            <a:custGeom>
              <a:avLst/>
              <a:gdLst/>
              <a:ahLst/>
              <a:cxnLst/>
              <a:rect l="l" t="t" r="r" b="b"/>
              <a:pathLst>
                <a:path w="178434" h="47625">
                  <a:moveTo>
                    <a:pt x="178307" y="0"/>
                  </a:moveTo>
                  <a:lnTo>
                    <a:pt x="0" y="47244"/>
                  </a:lnTo>
                </a:path>
              </a:pathLst>
            </a:custGeom>
            <a:ln w="25907">
              <a:solidFill>
                <a:srgbClr val="000000"/>
              </a:solidFill>
            </a:ln>
          </p:spPr>
          <p:txBody>
            <a:bodyPr wrap="square" lIns="0" tIns="0" rIns="0" bIns="0" rtlCol="0"/>
            <a:lstStyle/>
            <a:p>
              <a:endParaRPr/>
            </a:p>
          </p:txBody>
        </p:sp>
        <p:sp>
          <p:nvSpPr>
            <p:cNvPr id="145" name="object 145"/>
            <p:cNvSpPr/>
            <p:nvPr/>
          </p:nvSpPr>
          <p:spPr>
            <a:xfrm>
              <a:off x="7338822" y="2832354"/>
              <a:ext cx="131445" cy="117475"/>
            </a:xfrm>
            <a:custGeom>
              <a:avLst/>
              <a:gdLst/>
              <a:ahLst/>
              <a:cxnLst/>
              <a:rect l="l" t="t" r="r" b="b"/>
              <a:pathLst>
                <a:path w="131445" h="117475">
                  <a:moveTo>
                    <a:pt x="0" y="117348"/>
                  </a:moveTo>
                  <a:lnTo>
                    <a:pt x="131064" y="0"/>
                  </a:lnTo>
                </a:path>
              </a:pathLst>
            </a:custGeom>
            <a:ln w="25908">
              <a:solidFill>
                <a:srgbClr val="000000"/>
              </a:solidFill>
            </a:ln>
          </p:spPr>
          <p:txBody>
            <a:bodyPr wrap="square" lIns="0" tIns="0" rIns="0" bIns="0" rtlCol="0"/>
            <a:lstStyle/>
            <a:p>
              <a:endParaRPr/>
            </a:p>
          </p:txBody>
        </p:sp>
        <p:sp>
          <p:nvSpPr>
            <p:cNvPr id="146" name="object 146"/>
            <p:cNvSpPr/>
            <p:nvPr/>
          </p:nvSpPr>
          <p:spPr>
            <a:xfrm>
              <a:off x="7291577" y="2832354"/>
              <a:ext cx="178435" cy="48895"/>
            </a:xfrm>
            <a:custGeom>
              <a:avLst/>
              <a:gdLst/>
              <a:ahLst/>
              <a:cxnLst/>
              <a:rect l="l" t="t" r="r" b="b"/>
              <a:pathLst>
                <a:path w="178434" h="48894">
                  <a:moveTo>
                    <a:pt x="178307" y="0"/>
                  </a:moveTo>
                  <a:lnTo>
                    <a:pt x="0" y="48768"/>
                  </a:lnTo>
                </a:path>
              </a:pathLst>
            </a:custGeom>
            <a:ln w="25908">
              <a:solidFill>
                <a:srgbClr val="000000"/>
              </a:solidFill>
            </a:ln>
          </p:spPr>
          <p:txBody>
            <a:bodyPr wrap="square" lIns="0" tIns="0" rIns="0" bIns="0" rtlCol="0"/>
            <a:lstStyle/>
            <a:p>
              <a:endParaRPr/>
            </a:p>
          </p:txBody>
        </p:sp>
        <p:sp>
          <p:nvSpPr>
            <p:cNvPr id="147" name="object 147"/>
            <p:cNvSpPr/>
            <p:nvPr/>
          </p:nvSpPr>
          <p:spPr>
            <a:xfrm>
              <a:off x="7276338" y="2702814"/>
              <a:ext cx="45720" cy="70485"/>
            </a:xfrm>
            <a:custGeom>
              <a:avLst/>
              <a:gdLst/>
              <a:ahLst/>
              <a:cxnLst/>
              <a:rect l="l" t="t" r="r" b="b"/>
              <a:pathLst>
                <a:path w="45720" h="70485">
                  <a:moveTo>
                    <a:pt x="0" y="0"/>
                  </a:moveTo>
                  <a:lnTo>
                    <a:pt x="45720" y="70104"/>
                  </a:lnTo>
                </a:path>
              </a:pathLst>
            </a:custGeom>
            <a:ln w="25908">
              <a:solidFill>
                <a:srgbClr val="000000"/>
              </a:solidFill>
            </a:ln>
          </p:spPr>
          <p:txBody>
            <a:bodyPr wrap="square" lIns="0" tIns="0" rIns="0" bIns="0" rtlCol="0"/>
            <a:lstStyle/>
            <a:p>
              <a:endParaRPr/>
            </a:p>
          </p:txBody>
        </p:sp>
        <p:sp>
          <p:nvSpPr>
            <p:cNvPr id="148" name="object 148"/>
            <p:cNvSpPr/>
            <p:nvPr/>
          </p:nvSpPr>
          <p:spPr>
            <a:xfrm>
              <a:off x="7322058" y="2765298"/>
              <a:ext cx="102235" cy="7620"/>
            </a:xfrm>
            <a:custGeom>
              <a:avLst/>
              <a:gdLst/>
              <a:ahLst/>
              <a:cxnLst/>
              <a:rect l="l" t="t" r="r" b="b"/>
              <a:pathLst>
                <a:path w="102234" h="7619">
                  <a:moveTo>
                    <a:pt x="0" y="7620"/>
                  </a:moveTo>
                  <a:lnTo>
                    <a:pt x="102107" y="0"/>
                  </a:lnTo>
                </a:path>
              </a:pathLst>
            </a:custGeom>
            <a:ln w="25908">
              <a:solidFill>
                <a:srgbClr val="000000"/>
              </a:solidFill>
            </a:ln>
          </p:spPr>
          <p:txBody>
            <a:bodyPr wrap="square" lIns="0" tIns="0" rIns="0" bIns="0" rtlCol="0"/>
            <a:lstStyle/>
            <a:p>
              <a:endParaRPr/>
            </a:p>
          </p:txBody>
        </p:sp>
        <p:sp>
          <p:nvSpPr>
            <p:cNvPr id="149" name="object 149"/>
            <p:cNvSpPr/>
            <p:nvPr/>
          </p:nvSpPr>
          <p:spPr>
            <a:xfrm>
              <a:off x="7291577" y="2765298"/>
              <a:ext cx="132715" cy="116205"/>
            </a:xfrm>
            <a:custGeom>
              <a:avLst/>
              <a:gdLst/>
              <a:ahLst/>
              <a:cxnLst/>
              <a:rect l="l" t="t" r="r" b="b"/>
              <a:pathLst>
                <a:path w="132715" h="116205">
                  <a:moveTo>
                    <a:pt x="132588" y="0"/>
                  </a:moveTo>
                  <a:lnTo>
                    <a:pt x="0" y="115823"/>
                  </a:lnTo>
                </a:path>
              </a:pathLst>
            </a:custGeom>
            <a:ln w="25908">
              <a:solidFill>
                <a:srgbClr val="000000"/>
              </a:solidFill>
            </a:ln>
          </p:spPr>
          <p:txBody>
            <a:bodyPr wrap="square" lIns="0" tIns="0" rIns="0" bIns="0" rtlCol="0"/>
            <a:lstStyle/>
            <a:p>
              <a:endParaRPr/>
            </a:p>
          </p:txBody>
        </p:sp>
        <p:sp>
          <p:nvSpPr>
            <p:cNvPr id="150" name="object 150"/>
            <p:cNvSpPr/>
            <p:nvPr/>
          </p:nvSpPr>
          <p:spPr>
            <a:xfrm>
              <a:off x="7230617" y="2632710"/>
              <a:ext cx="44450" cy="67310"/>
            </a:xfrm>
            <a:custGeom>
              <a:avLst/>
              <a:gdLst/>
              <a:ahLst/>
              <a:cxnLst/>
              <a:rect l="l" t="t" r="r" b="b"/>
              <a:pathLst>
                <a:path w="44450" h="67310">
                  <a:moveTo>
                    <a:pt x="44196" y="67055"/>
                  </a:moveTo>
                  <a:lnTo>
                    <a:pt x="0" y="0"/>
                  </a:lnTo>
                </a:path>
              </a:pathLst>
            </a:custGeom>
            <a:ln w="25908">
              <a:solidFill>
                <a:srgbClr val="000000"/>
              </a:solidFill>
            </a:ln>
          </p:spPr>
          <p:txBody>
            <a:bodyPr wrap="square" lIns="0" tIns="0" rIns="0" bIns="0" rtlCol="0"/>
            <a:lstStyle/>
            <a:p>
              <a:endParaRPr/>
            </a:p>
          </p:txBody>
        </p:sp>
        <p:sp>
          <p:nvSpPr>
            <p:cNvPr id="151" name="object 151"/>
            <p:cNvSpPr/>
            <p:nvPr/>
          </p:nvSpPr>
          <p:spPr>
            <a:xfrm>
              <a:off x="7533894" y="3083814"/>
              <a:ext cx="45720" cy="64135"/>
            </a:xfrm>
            <a:custGeom>
              <a:avLst/>
              <a:gdLst/>
              <a:ahLst/>
              <a:cxnLst/>
              <a:rect l="l" t="t" r="r" b="b"/>
              <a:pathLst>
                <a:path w="45720" h="64135">
                  <a:moveTo>
                    <a:pt x="45720" y="64008"/>
                  </a:moveTo>
                  <a:lnTo>
                    <a:pt x="0" y="0"/>
                  </a:lnTo>
                </a:path>
              </a:pathLst>
            </a:custGeom>
            <a:ln w="25908">
              <a:solidFill>
                <a:srgbClr val="000000"/>
              </a:solidFill>
            </a:ln>
          </p:spPr>
          <p:txBody>
            <a:bodyPr wrap="square" lIns="0" tIns="0" rIns="0" bIns="0" rtlCol="0"/>
            <a:lstStyle/>
            <a:p>
              <a:endParaRPr/>
            </a:p>
          </p:txBody>
        </p:sp>
        <p:sp>
          <p:nvSpPr>
            <p:cNvPr id="152" name="object 152"/>
            <p:cNvSpPr/>
            <p:nvPr/>
          </p:nvSpPr>
          <p:spPr>
            <a:xfrm>
              <a:off x="7142226" y="2695194"/>
              <a:ext cx="45720" cy="70485"/>
            </a:xfrm>
            <a:custGeom>
              <a:avLst/>
              <a:gdLst/>
              <a:ahLst/>
              <a:cxnLst/>
              <a:rect l="l" t="t" r="r" b="b"/>
              <a:pathLst>
                <a:path w="45720" h="70485">
                  <a:moveTo>
                    <a:pt x="45720" y="0"/>
                  </a:moveTo>
                  <a:lnTo>
                    <a:pt x="0" y="70104"/>
                  </a:lnTo>
                </a:path>
              </a:pathLst>
            </a:custGeom>
            <a:ln w="25908">
              <a:solidFill>
                <a:srgbClr val="000000"/>
              </a:solidFill>
            </a:ln>
          </p:spPr>
          <p:txBody>
            <a:bodyPr wrap="square" lIns="0" tIns="0" rIns="0" bIns="0" rtlCol="0"/>
            <a:lstStyle/>
            <a:p>
              <a:endParaRPr/>
            </a:p>
          </p:txBody>
        </p:sp>
        <p:sp>
          <p:nvSpPr>
            <p:cNvPr id="153" name="object 153"/>
            <p:cNvSpPr/>
            <p:nvPr/>
          </p:nvSpPr>
          <p:spPr>
            <a:xfrm>
              <a:off x="7142226" y="2765298"/>
              <a:ext cx="62865" cy="71755"/>
            </a:xfrm>
            <a:custGeom>
              <a:avLst/>
              <a:gdLst/>
              <a:ahLst/>
              <a:cxnLst/>
              <a:rect l="l" t="t" r="r" b="b"/>
              <a:pathLst>
                <a:path w="62865" h="71755">
                  <a:moveTo>
                    <a:pt x="0" y="0"/>
                  </a:moveTo>
                  <a:lnTo>
                    <a:pt x="62484" y="71628"/>
                  </a:lnTo>
                </a:path>
              </a:pathLst>
            </a:custGeom>
            <a:ln w="25908">
              <a:solidFill>
                <a:srgbClr val="000000"/>
              </a:solidFill>
            </a:ln>
          </p:spPr>
          <p:txBody>
            <a:bodyPr wrap="square" lIns="0" tIns="0" rIns="0" bIns="0" rtlCol="0"/>
            <a:lstStyle/>
            <a:p>
              <a:endParaRPr/>
            </a:p>
          </p:txBody>
        </p:sp>
        <p:sp>
          <p:nvSpPr>
            <p:cNvPr id="154" name="object 154"/>
            <p:cNvSpPr/>
            <p:nvPr/>
          </p:nvSpPr>
          <p:spPr>
            <a:xfrm>
              <a:off x="7018782" y="2797302"/>
              <a:ext cx="186055" cy="40005"/>
            </a:xfrm>
            <a:custGeom>
              <a:avLst/>
              <a:gdLst/>
              <a:ahLst/>
              <a:cxnLst/>
              <a:rect l="l" t="t" r="r" b="b"/>
              <a:pathLst>
                <a:path w="186054" h="40005">
                  <a:moveTo>
                    <a:pt x="185927" y="39624"/>
                  </a:moveTo>
                  <a:lnTo>
                    <a:pt x="0" y="0"/>
                  </a:lnTo>
                </a:path>
              </a:pathLst>
            </a:custGeom>
            <a:ln w="25908">
              <a:solidFill>
                <a:srgbClr val="000000"/>
              </a:solidFill>
            </a:ln>
          </p:spPr>
          <p:txBody>
            <a:bodyPr wrap="square" lIns="0" tIns="0" rIns="0" bIns="0" rtlCol="0"/>
            <a:lstStyle/>
            <a:p>
              <a:endParaRPr/>
            </a:p>
          </p:txBody>
        </p:sp>
        <p:sp>
          <p:nvSpPr>
            <p:cNvPr id="155" name="object 155"/>
            <p:cNvSpPr/>
            <p:nvPr/>
          </p:nvSpPr>
          <p:spPr>
            <a:xfrm>
              <a:off x="7018782" y="2797302"/>
              <a:ext cx="143510" cy="109855"/>
            </a:xfrm>
            <a:custGeom>
              <a:avLst/>
              <a:gdLst/>
              <a:ahLst/>
              <a:cxnLst/>
              <a:rect l="l" t="t" r="r" b="b"/>
              <a:pathLst>
                <a:path w="143509" h="109855">
                  <a:moveTo>
                    <a:pt x="0" y="0"/>
                  </a:moveTo>
                  <a:lnTo>
                    <a:pt x="143256" y="109728"/>
                  </a:lnTo>
                </a:path>
              </a:pathLst>
            </a:custGeom>
            <a:ln w="25908">
              <a:solidFill>
                <a:srgbClr val="000000"/>
              </a:solidFill>
            </a:ln>
          </p:spPr>
          <p:txBody>
            <a:bodyPr wrap="square" lIns="0" tIns="0" rIns="0" bIns="0" rtlCol="0"/>
            <a:lstStyle/>
            <a:p>
              <a:endParaRPr/>
            </a:p>
          </p:txBody>
        </p:sp>
        <p:sp>
          <p:nvSpPr>
            <p:cNvPr id="156" name="object 156"/>
            <p:cNvSpPr/>
            <p:nvPr/>
          </p:nvSpPr>
          <p:spPr>
            <a:xfrm>
              <a:off x="6976110" y="2865882"/>
              <a:ext cx="186055" cy="41275"/>
            </a:xfrm>
            <a:custGeom>
              <a:avLst/>
              <a:gdLst/>
              <a:ahLst/>
              <a:cxnLst/>
              <a:rect l="l" t="t" r="r" b="b"/>
              <a:pathLst>
                <a:path w="186054" h="41275">
                  <a:moveTo>
                    <a:pt x="185927" y="41148"/>
                  </a:moveTo>
                  <a:lnTo>
                    <a:pt x="0" y="0"/>
                  </a:lnTo>
                </a:path>
              </a:pathLst>
            </a:custGeom>
            <a:ln w="25908">
              <a:solidFill>
                <a:srgbClr val="000000"/>
              </a:solidFill>
            </a:ln>
          </p:spPr>
          <p:txBody>
            <a:bodyPr wrap="square" lIns="0" tIns="0" rIns="0" bIns="0" rtlCol="0"/>
            <a:lstStyle/>
            <a:p>
              <a:endParaRPr/>
            </a:p>
          </p:txBody>
        </p:sp>
        <p:sp>
          <p:nvSpPr>
            <p:cNvPr id="157" name="object 157"/>
            <p:cNvSpPr/>
            <p:nvPr/>
          </p:nvSpPr>
          <p:spPr>
            <a:xfrm>
              <a:off x="6976110" y="2865882"/>
              <a:ext cx="142240" cy="109855"/>
            </a:xfrm>
            <a:custGeom>
              <a:avLst/>
              <a:gdLst/>
              <a:ahLst/>
              <a:cxnLst/>
              <a:rect l="l" t="t" r="r" b="b"/>
              <a:pathLst>
                <a:path w="142240" h="109855">
                  <a:moveTo>
                    <a:pt x="0" y="0"/>
                  </a:moveTo>
                  <a:lnTo>
                    <a:pt x="141732" y="109728"/>
                  </a:lnTo>
                </a:path>
              </a:pathLst>
            </a:custGeom>
            <a:ln w="25908">
              <a:solidFill>
                <a:srgbClr val="000000"/>
              </a:solidFill>
            </a:ln>
          </p:spPr>
          <p:txBody>
            <a:bodyPr wrap="square" lIns="0" tIns="0" rIns="0" bIns="0" rtlCol="0"/>
            <a:lstStyle/>
            <a:p>
              <a:endParaRPr/>
            </a:p>
          </p:txBody>
        </p:sp>
        <p:sp>
          <p:nvSpPr>
            <p:cNvPr id="158" name="object 158"/>
            <p:cNvSpPr/>
            <p:nvPr/>
          </p:nvSpPr>
          <p:spPr>
            <a:xfrm>
              <a:off x="6951726" y="3009138"/>
              <a:ext cx="44450" cy="70485"/>
            </a:xfrm>
            <a:custGeom>
              <a:avLst/>
              <a:gdLst/>
              <a:ahLst/>
              <a:cxnLst/>
              <a:rect l="l" t="t" r="r" b="b"/>
              <a:pathLst>
                <a:path w="44450" h="70485">
                  <a:moveTo>
                    <a:pt x="0" y="70103"/>
                  </a:moveTo>
                  <a:lnTo>
                    <a:pt x="44196" y="0"/>
                  </a:lnTo>
                </a:path>
              </a:pathLst>
            </a:custGeom>
            <a:ln w="25908">
              <a:solidFill>
                <a:srgbClr val="000000"/>
              </a:solidFill>
            </a:ln>
          </p:spPr>
          <p:txBody>
            <a:bodyPr wrap="square" lIns="0" tIns="0" rIns="0" bIns="0" rtlCol="0"/>
            <a:lstStyle/>
            <a:p>
              <a:endParaRPr/>
            </a:p>
          </p:txBody>
        </p:sp>
        <p:sp>
          <p:nvSpPr>
            <p:cNvPr id="159" name="object 159"/>
            <p:cNvSpPr/>
            <p:nvPr/>
          </p:nvSpPr>
          <p:spPr>
            <a:xfrm>
              <a:off x="6936486" y="2937510"/>
              <a:ext cx="59690" cy="71755"/>
            </a:xfrm>
            <a:custGeom>
              <a:avLst/>
              <a:gdLst/>
              <a:ahLst/>
              <a:cxnLst/>
              <a:rect l="l" t="t" r="r" b="b"/>
              <a:pathLst>
                <a:path w="59690" h="71755">
                  <a:moveTo>
                    <a:pt x="59435" y="71627"/>
                  </a:moveTo>
                  <a:lnTo>
                    <a:pt x="0" y="0"/>
                  </a:lnTo>
                </a:path>
              </a:pathLst>
            </a:custGeom>
            <a:ln w="25908">
              <a:solidFill>
                <a:srgbClr val="000000"/>
              </a:solidFill>
            </a:ln>
          </p:spPr>
          <p:txBody>
            <a:bodyPr wrap="square" lIns="0" tIns="0" rIns="0" bIns="0" rtlCol="0"/>
            <a:lstStyle/>
            <a:p>
              <a:endParaRPr/>
            </a:p>
          </p:txBody>
        </p:sp>
        <p:sp>
          <p:nvSpPr>
            <p:cNvPr id="160" name="object 160"/>
            <p:cNvSpPr/>
            <p:nvPr/>
          </p:nvSpPr>
          <p:spPr>
            <a:xfrm>
              <a:off x="6936486" y="2937510"/>
              <a:ext cx="181610" cy="38100"/>
            </a:xfrm>
            <a:custGeom>
              <a:avLst/>
              <a:gdLst/>
              <a:ahLst/>
              <a:cxnLst/>
              <a:rect l="l" t="t" r="r" b="b"/>
              <a:pathLst>
                <a:path w="181609" h="38100">
                  <a:moveTo>
                    <a:pt x="0" y="0"/>
                  </a:moveTo>
                  <a:lnTo>
                    <a:pt x="181356" y="38100"/>
                  </a:lnTo>
                </a:path>
              </a:pathLst>
            </a:custGeom>
            <a:ln w="25908">
              <a:solidFill>
                <a:srgbClr val="000000"/>
              </a:solidFill>
            </a:ln>
          </p:spPr>
          <p:txBody>
            <a:bodyPr wrap="square" lIns="0" tIns="0" rIns="0" bIns="0" rtlCol="0"/>
            <a:lstStyle/>
            <a:p>
              <a:endParaRPr/>
            </a:p>
          </p:txBody>
        </p:sp>
        <p:sp>
          <p:nvSpPr>
            <p:cNvPr id="161" name="object 161"/>
            <p:cNvSpPr/>
            <p:nvPr/>
          </p:nvSpPr>
          <p:spPr>
            <a:xfrm>
              <a:off x="7184898" y="2635758"/>
              <a:ext cx="43180" cy="67310"/>
            </a:xfrm>
            <a:custGeom>
              <a:avLst/>
              <a:gdLst/>
              <a:ahLst/>
              <a:cxnLst/>
              <a:rect l="l" t="t" r="r" b="b"/>
              <a:pathLst>
                <a:path w="43179" h="67310">
                  <a:moveTo>
                    <a:pt x="42672" y="0"/>
                  </a:moveTo>
                  <a:lnTo>
                    <a:pt x="0" y="67056"/>
                  </a:lnTo>
                </a:path>
              </a:pathLst>
            </a:custGeom>
            <a:ln w="25908">
              <a:solidFill>
                <a:srgbClr val="000000"/>
              </a:solidFill>
            </a:ln>
          </p:spPr>
          <p:txBody>
            <a:bodyPr wrap="square" lIns="0" tIns="0" rIns="0" bIns="0" rtlCol="0"/>
            <a:lstStyle/>
            <a:p>
              <a:endParaRPr/>
            </a:p>
          </p:txBody>
        </p:sp>
        <p:sp>
          <p:nvSpPr>
            <p:cNvPr id="162" name="object 162"/>
            <p:cNvSpPr/>
            <p:nvPr/>
          </p:nvSpPr>
          <p:spPr>
            <a:xfrm>
              <a:off x="6924294" y="3068574"/>
              <a:ext cx="35560" cy="68580"/>
            </a:xfrm>
            <a:custGeom>
              <a:avLst/>
              <a:gdLst/>
              <a:ahLst/>
              <a:cxnLst/>
              <a:rect l="l" t="t" r="r" b="b"/>
              <a:pathLst>
                <a:path w="35559" h="68580">
                  <a:moveTo>
                    <a:pt x="35051" y="0"/>
                  </a:moveTo>
                  <a:lnTo>
                    <a:pt x="0" y="68580"/>
                  </a:lnTo>
                </a:path>
              </a:pathLst>
            </a:custGeom>
            <a:ln w="25908">
              <a:solidFill>
                <a:srgbClr val="000000"/>
              </a:solidFill>
            </a:ln>
          </p:spPr>
          <p:txBody>
            <a:bodyPr wrap="square" lIns="0" tIns="0" rIns="0" bIns="0" rtlCol="0"/>
            <a:lstStyle/>
            <a:p>
              <a:endParaRPr/>
            </a:p>
          </p:txBody>
        </p:sp>
        <p:sp>
          <p:nvSpPr>
            <p:cNvPr id="163" name="object 163"/>
            <p:cNvSpPr/>
            <p:nvPr/>
          </p:nvSpPr>
          <p:spPr>
            <a:xfrm>
              <a:off x="7003542" y="3132582"/>
              <a:ext cx="91440" cy="1905"/>
            </a:xfrm>
            <a:custGeom>
              <a:avLst/>
              <a:gdLst/>
              <a:ahLst/>
              <a:cxnLst/>
              <a:rect l="l" t="t" r="r" b="b"/>
              <a:pathLst>
                <a:path w="91440" h="1905">
                  <a:moveTo>
                    <a:pt x="0" y="0"/>
                  </a:moveTo>
                  <a:lnTo>
                    <a:pt x="91440" y="1524"/>
                  </a:lnTo>
                </a:path>
              </a:pathLst>
            </a:custGeom>
            <a:ln w="25908">
              <a:solidFill>
                <a:srgbClr val="000000"/>
              </a:solidFill>
            </a:ln>
          </p:spPr>
          <p:txBody>
            <a:bodyPr wrap="square" lIns="0" tIns="0" rIns="0" bIns="0" rtlCol="0"/>
            <a:lstStyle/>
            <a:p>
              <a:endParaRPr/>
            </a:p>
          </p:txBody>
        </p:sp>
        <p:sp>
          <p:nvSpPr>
            <p:cNvPr id="164" name="object 164"/>
            <p:cNvSpPr/>
            <p:nvPr/>
          </p:nvSpPr>
          <p:spPr>
            <a:xfrm>
              <a:off x="7094982" y="3054858"/>
              <a:ext cx="45720" cy="79375"/>
            </a:xfrm>
            <a:custGeom>
              <a:avLst/>
              <a:gdLst/>
              <a:ahLst/>
              <a:cxnLst/>
              <a:rect l="l" t="t" r="r" b="b"/>
              <a:pathLst>
                <a:path w="45720" h="79375">
                  <a:moveTo>
                    <a:pt x="0" y="79248"/>
                  </a:moveTo>
                  <a:lnTo>
                    <a:pt x="45720" y="0"/>
                  </a:lnTo>
                </a:path>
              </a:pathLst>
            </a:custGeom>
            <a:ln w="25908">
              <a:solidFill>
                <a:srgbClr val="000000"/>
              </a:solidFill>
            </a:ln>
          </p:spPr>
          <p:txBody>
            <a:bodyPr wrap="square" lIns="0" tIns="0" rIns="0" bIns="0" rtlCol="0"/>
            <a:lstStyle/>
            <a:p>
              <a:endParaRPr/>
            </a:p>
          </p:txBody>
        </p:sp>
        <p:sp>
          <p:nvSpPr>
            <p:cNvPr id="165" name="object 165"/>
            <p:cNvSpPr/>
            <p:nvPr/>
          </p:nvSpPr>
          <p:spPr>
            <a:xfrm>
              <a:off x="7140701" y="3054858"/>
              <a:ext cx="44450" cy="161925"/>
            </a:xfrm>
            <a:custGeom>
              <a:avLst/>
              <a:gdLst/>
              <a:ahLst/>
              <a:cxnLst/>
              <a:rect l="l" t="t" r="r" b="b"/>
              <a:pathLst>
                <a:path w="44450" h="161925">
                  <a:moveTo>
                    <a:pt x="0" y="0"/>
                  </a:moveTo>
                  <a:lnTo>
                    <a:pt x="44196" y="161544"/>
                  </a:lnTo>
                </a:path>
              </a:pathLst>
            </a:custGeom>
            <a:ln w="25908">
              <a:solidFill>
                <a:srgbClr val="000000"/>
              </a:solidFill>
            </a:ln>
          </p:spPr>
          <p:txBody>
            <a:bodyPr wrap="square" lIns="0" tIns="0" rIns="0" bIns="0" rtlCol="0"/>
            <a:lstStyle/>
            <a:p>
              <a:endParaRPr/>
            </a:p>
          </p:txBody>
        </p:sp>
        <p:sp>
          <p:nvSpPr>
            <p:cNvPr id="166" name="object 166"/>
            <p:cNvSpPr/>
            <p:nvPr/>
          </p:nvSpPr>
          <p:spPr>
            <a:xfrm>
              <a:off x="7184898" y="3056382"/>
              <a:ext cx="47625" cy="160020"/>
            </a:xfrm>
            <a:custGeom>
              <a:avLst/>
              <a:gdLst/>
              <a:ahLst/>
              <a:cxnLst/>
              <a:rect l="l" t="t" r="r" b="b"/>
              <a:pathLst>
                <a:path w="47625" h="160019">
                  <a:moveTo>
                    <a:pt x="0" y="160020"/>
                  </a:moveTo>
                  <a:lnTo>
                    <a:pt x="47244" y="0"/>
                  </a:lnTo>
                </a:path>
              </a:pathLst>
            </a:custGeom>
            <a:ln w="25908">
              <a:solidFill>
                <a:srgbClr val="000000"/>
              </a:solidFill>
            </a:ln>
          </p:spPr>
          <p:txBody>
            <a:bodyPr wrap="square" lIns="0" tIns="0" rIns="0" bIns="0" rtlCol="0"/>
            <a:lstStyle/>
            <a:p>
              <a:endParaRPr/>
            </a:p>
          </p:txBody>
        </p:sp>
        <p:sp>
          <p:nvSpPr>
            <p:cNvPr id="167" name="object 167"/>
            <p:cNvSpPr/>
            <p:nvPr/>
          </p:nvSpPr>
          <p:spPr>
            <a:xfrm>
              <a:off x="7232142" y="3056382"/>
              <a:ext cx="44450" cy="160020"/>
            </a:xfrm>
            <a:custGeom>
              <a:avLst/>
              <a:gdLst/>
              <a:ahLst/>
              <a:cxnLst/>
              <a:rect l="l" t="t" r="r" b="b"/>
              <a:pathLst>
                <a:path w="44450" h="160019">
                  <a:moveTo>
                    <a:pt x="0" y="0"/>
                  </a:moveTo>
                  <a:lnTo>
                    <a:pt x="44196" y="160020"/>
                  </a:lnTo>
                </a:path>
              </a:pathLst>
            </a:custGeom>
            <a:ln w="25908">
              <a:solidFill>
                <a:srgbClr val="000000"/>
              </a:solidFill>
            </a:ln>
          </p:spPr>
          <p:txBody>
            <a:bodyPr wrap="square" lIns="0" tIns="0" rIns="0" bIns="0" rtlCol="0"/>
            <a:lstStyle/>
            <a:p>
              <a:endParaRPr/>
            </a:p>
          </p:txBody>
        </p:sp>
        <p:sp>
          <p:nvSpPr>
            <p:cNvPr id="168" name="object 168"/>
            <p:cNvSpPr/>
            <p:nvPr/>
          </p:nvSpPr>
          <p:spPr>
            <a:xfrm>
              <a:off x="7276338" y="3057906"/>
              <a:ext cx="45720" cy="158750"/>
            </a:xfrm>
            <a:custGeom>
              <a:avLst/>
              <a:gdLst/>
              <a:ahLst/>
              <a:cxnLst/>
              <a:rect l="l" t="t" r="r" b="b"/>
              <a:pathLst>
                <a:path w="45720" h="158750">
                  <a:moveTo>
                    <a:pt x="0" y="158496"/>
                  </a:moveTo>
                  <a:lnTo>
                    <a:pt x="45720" y="0"/>
                  </a:lnTo>
                </a:path>
              </a:pathLst>
            </a:custGeom>
            <a:ln w="25908">
              <a:solidFill>
                <a:srgbClr val="000000"/>
              </a:solidFill>
            </a:ln>
          </p:spPr>
          <p:txBody>
            <a:bodyPr wrap="square" lIns="0" tIns="0" rIns="0" bIns="0" rtlCol="0"/>
            <a:lstStyle/>
            <a:p>
              <a:endParaRPr/>
            </a:p>
          </p:txBody>
        </p:sp>
        <p:sp>
          <p:nvSpPr>
            <p:cNvPr id="169" name="object 169"/>
            <p:cNvSpPr/>
            <p:nvPr/>
          </p:nvSpPr>
          <p:spPr>
            <a:xfrm>
              <a:off x="7411973" y="3141726"/>
              <a:ext cx="90170" cy="3175"/>
            </a:xfrm>
            <a:custGeom>
              <a:avLst/>
              <a:gdLst/>
              <a:ahLst/>
              <a:cxnLst/>
              <a:rect l="l" t="t" r="r" b="b"/>
              <a:pathLst>
                <a:path w="90170" h="3175">
                  <a:moveTo>
                    <a:pt x="89916" y="3048"/>
                  </a:moveTo>
                  <a:lnTo>
                    <a:pt x="0" y="0"/>
                  </a:lnTo>
                </a:path>
              </a:pathLst>
            </a:custGeom>
            <a:ln w="25907">
              <a:solidFill>
                <a:srgbClr val="000000"/>
              </a:solidFill>
            </a:ln>
          </p:spPr>
          <p:txBody>
            <a:bodyPr wrap="square" lIns="0" tIns="0" rIns="0" bIns="0" rtlCol="0"/>
            <a:lstStyle/>
            <a:p>
              <a:endParaRPr/>
            </a:p>
          </p:txBody>
        </p:sp>
        <p:sp>
          <p:nvSpPr>
            <p:cNvPr id="170" name="object 170"/>
            <p:cNvSpPr/>
            <p:nvPr/>
          </p:nvSpPr>
          <p:spPr>
            <a:xfrm>
              <a:off x="7364729" y="3141726"/>
              <a:ext cx="47625" cy="82550"/>
            </a:xfrm>
            <a:custGeom>
              <a:avLst/>
              <a:gdLst/>
              <a:ahLst/>
              <a:cxnLst/>
              <a:rect l="l" t="t" r="r" b="b"/>
              <a:pathLst>
                <a:path w="47625" h="82550">
                  <a:moveTo>
                    <a:pt x="47244" y="0"/>
                  </a:moveTo>
                  <a:lnTo>
                    <a:pt x="0" y="82296"/>
                  </a:lnTo>
                </a:path>
              </a:pathLst>
            </a:custGeom>
            <a:ln w="25908">
              <a:solidFill>
                <a:srgbClr val="000000"/>
              </a:solidFill>
            </a:ln>
          </p:spPr>
          <p:txBody>
            <a:bodyPr wrap="square" lIns="0" tIns="0" rIns="0" bIns="0" rtlCol="0"/>
            <a:lstStyle/>
            <a:p>
              <a:endParaRPr/>
            </a:p>
          </p:txBody>
        </p:sp>
        <p:sp>
          <p:nvSpPr>
            <p:cNvPr id="171" name="object 171"/>
            <p:cNvSpPr/>
            <p:nvPr/>
          </p:nvSpPr>
          <p:spPr>
            <a:xfrm>
              <a:off x="7322058" y="3057906"/>
              <a:ext cx="43180" cy="166370"/>
            </a:xfrm>
            <a:custGeom>
              <a:avLst/>
              <a:gdLst/>
              <a:ahLst/>
              <a:cxnLst/>
              <a:rect l="l" t="t" r="r" b="b"/>
              <a:pathLst>
                <a:path w="43179" h="166369">
                  <a:moveTo>
                    <a:pt x="42672" y="166115"/>
                  </a:moveTo>
                  <a:lnTo>
                    <a:pt x="0" y="0"/>
                  </a:lnTo>
                </a:path>
              </a:pathLst>
            </a:custGeom>
            <a:ln w="25908">
              <a:solidFill>
                <a:srgbClr val="000000"/>
              </a:solidFill>
            </a:ln>
          </p:spPr>
          <p:txBody>
            <a:bodyPr wrap="square" lIns="0" tIns="0" rIns="0" bIns="0" rtlCol="0"/>
            <a:lstStyle/>
            <a:p>
              <a:endParaRPr/>
            </a:p>
          </p:txBody>
        </p:sp>
        <p:sp>
          <p:nvSpPr>
            <p:cNvPr id="172" name="object 172"/>
            <p:cNvSpPr/>
            <p:nvPr/>
          </p:nvSpPr>
          <p:spPr>
            <a:xfrm>
              <a:off x="6924294" y="3132582"/>
              <a:ext cx="91440" cy="1905"/>
            </a:xfrm>
            <a:custGeom>
              <a:avLst/>
              <a:gdLst/>
              <a:ahLst/>
              <a:cxnLst/>
              <a:rect l="l" t="t" r="r" b="b"/>
              <a:pathLst>
                <a:path w="91440" h="1905">
                  <a:moveTo>
                    <a:pt x="91440" y="0"/>
                  </a:moveTo>
                  <a:lnTo>
                    <a:pt x="0" y="1524"/>
                  </a:lnTo>
                </a:path>
              </a:pathLst>
            </a:custGeom>
            <a:ln w="25908">
              <a:solidFill>
                <a:srgbClr val="000000"/>
              </a:solidFill>
            </a:ln>
          </p:spPr>
          <p:txBody>
            <a:bodyPr wrap="square" lIns="0" tIns="0" rIns="0" bIns="0" rtlCol="0"/>
            <a:lstStyle/>
            <a:p>
              <a:endParaRPr/>
            </a:p>
          </p:txBody>
        </p:sp>
        <p:sp>
          <p:nvSpPr>
            <p:cNvPr id="173" name="object 173"/>
            <p:cNvSpPr/>
            <p:nvPr/>
          </p:nvSpPr>
          <p:spPr>
            <a:xfrm>
              <a:off x="7485126" y="3141726"/>
              <a:ext cx="90170" cy="3175"/>
            </a:xfrm>
            <a:custGeom>
              <a:avLst/>
              <a:gdLst/>
              <a:ahLst/>
              <a:cxnLst/>
              <a:rect l="l" t="t" r="r" b="b"/>
              <a:pathLst>
                <a:path w="90170" h="3175">
                  <a:moveTo>
                    <a:pt x="89916" y="0"/>
                  </a:moveTo>
                  <a:lnTo>
                    <a:pt x="0" y="3048"/>
                  </a:lnTo>
                </a:path>
              </a:pathLst>
            </a:custGeom>
            <a:ln w="25907">
              <a:solidFill>
                <a:srgbClr val="000000"/>
              </a:solidFill>
            </a:ln>
          </p:spPr>
          <p:txBody>
            <a:bodyPr wrap="square" lIns="0" tIns="0" rIns="0" bIns="0" rtlCol="0"/>
            <a:lstStyle/>
            <a:p>
              <a:endParaRPr/>
            </a:p>
          </p:txBody>
        </p:sp>
        <p:sp>
          <p:nvSpPr>
            <p:cNvPr id="174" name="object 174"/>
            <p:cNvSpPr/>
            <p:nvPr/>
          </p:nvSpPr>
          <p:spPr>
            <a:xfrm>
              <a:off x="6912100" y="3119220"/>
              <a:ext cx="27305" cy="26034"/>
            </a:xfrm>
            <a:custGeom>
              <a:avLst/>
              <a:gdLst/>
              <a:ahLst/>
              <a:cxnLst/>
              <a:rect l="l" t="t" r="r" b="b"/>
              <a:pathLst>
                <a:path w="27304" h="26035">
                  <a:moveTo>
                    <a:pt x="13284" y="0"/>
                  </a:moveTo>
                  <a:lnTo>
                    <a:pt x="2006" y="6781"/>
                  </a:lnTo>
                  <a:lnTo>
                    <a:pt x="0" y="13792"/>
                  </a:lnTo>
                  <a:lnTo>
                    <a:pt x="3162" y="19050"/>
                  </a:lnTo>
                  <a:lnTo>
                    <a:pt x="6324" y="24307"/>
                  </a:lnTo>
                  <a:lnTo>
                    <a:pt x="13449" y="25831"/>
                  </a:lnTo>
                  <a:lnTo>
                    <a:pt x="24726" y="19050"/>
                  </a:lnTo>
                  <a:lnTo>
                    <a:pt x="26733" y="12039"/>
                  </a:lnTo>
                  <a:lnTo>
                    <a:pt x="20408" y="1524"/>
                  </a:lnTo>
                  <a:lnTo>
                    <a:pt x="13284" y="0"/>
                  </a:lnTo>
                  <a:close/>
                </a:path>
              </a:pathLst>
            </a:custGeom>
            <a:solidFill>
              <a:srgbClr val="608FFC"/>
            </a:solidFill>
          </p:spPr>
          <p:txBody>
            <a:bodyPr wrap="square" lIns="0" tIns="0" rIns="0" bIns="0" rtlCol="0"/>
            <a:lstStyle/>
            <a:p>
              <a:endParaRPr/>
            </a:p>
          </p:txBody>
        </p:sp>
        <p:sp>
          <p:nvSpPr>
            <p:cNvPr id="175" name="object 175"/>
            <p:cNvSpPr/>
            <p:nvPr/>
          </p:nvSpPr>
          <p:spPr>
            <a:xfrm>
              <a:off x="6912100" y="3119220"/>
              <a:ext cx="27305" cy="26034"/>
            </a:xfrm>
            <a:custGeom>
              <a:avLst/>
              <a:gdLst/>
              <a:ahLst/>
              <a:cxnLst/>
              <a:rect l="l" t="t" r="r" b="b"/>
              <a:pathLst>
                <a:path w="27304" h="26035">
                  <a:moveTo>
                    <a:pt x="3162" y="19050"/>
                  </a:moveTo>
                  <a:lnTo>
                    <a:pt x="0" y="13792"/>
                  </a:lnTo>
                  <a:lnTo>
                    <a:pt x="2006" y="6781"/>
                  </a:lnTo>
                  <a:lnTo>
                    <a:pt x="7645" y="3390"/>
                  </a:lnTo>
                  <a:lnTo>
                    <a:pt x="13284" y="0"/>
                  </a:lnTo>
                  <a:lnTo>
                    <a:pt x="20408" y="1524"/>
                  </a:lnTo>
                  <a:lnTo>
                    <a:pt x="23571" y="6781"/>
                  </a:lnTo>
                  <a:lnTo>
                    <a:pt x="26733" y="12039"/>
                  </a:lnTo>
                  <a:lnTo>
                    <a:pt x="24726" y="19050"/>
                  </a:lnTo>
                  <a:lnTo>
                    <a:pt x="19088" y="22440"/>
                  </a:lnTo>
                  <a:lnTo>
                    <a:pt x="13449" y="25831"/>
                  </a:lnTo>
                  <a:lnTo>
                    <a:pt x="6324" y="24307"/>
                  </a:lnTo>
                  <a:lnTo>
                    <a:pt x="3162" y="19050"/>
                  </a:lnTo>
                  <a:close/>
                </a:path>
              </a:pathLst>
            </a:custGeom>
            <a:ln w="12700">
              <a:solidFill>
                <a:srgbClr val="000000"/>
              </a:solidFill>
            </a:ln>
          </p:spPr>
          <p:txBody>
            <a:bodyPr wrap="square" lIns="0" tIns="0" rIns="0" bIns="0" rtlCol="0"/>
            <a:lstStyle/>
            <a:p>
              <a:endParaRPr/>
            </a:p>
          </p:txBody>
        </p:sp>
        <p:sp>
          <p:nvSpPr>
            <p:cNvPr id="176" name="object 176"/>
            <p:cNvSpPr/>
            <p:nvPr/>
          </p:nvSpPr>
          <p:spPr>
            <a:xfrm>
              <a:off x="7214184" y="2628466"/>
              <a:ext cx="26034" cy="23495"/>
            </a:xfrm>
            <a:custGeom>
              <a:avLst/>
              <a:gdLst/>
              <a:ahLst/>
              <a:cxnLst/>
              <a:rect l="l" t="t" r="r" b="b"/>
              <a:pathLst>
                <a:path w="26034" h="23494">
                  <a:moveTo>
                    <a:pt x="13639" y="0"/>
                  </a:moveTo>
                  <a:lnTo>
                    <a:pt x="2374" y="6769"/>
                  </a:lnTo>
                  <a:lnTo>
                    <a:pt x="0" y="13169"/>
                  </a:lnTo>
                  <a:lnTo>
                    <a:pt x="2705" y="17678"/>
                  </a:lnTo>
                  <a:lnTo>
                    <a:pt x="5410" y="22186"/>
                  </a:lnTo>
                  <a:lnTo>
                    <a:pt x="12179" y="23101"/>
                  </a:lnTo>
                  <a:lnTo>
                    <a:pt x="23456" y="16319"/>
                  </a:lnTo>
                  <a:lnTo>
                    <a:pt x="25831" y="9918"/>
                  </a:lnTo>
                  <a:lnTo>
                    <a:pt x="20408" y="901"/>
                  </a:lnTo>
                  <a:lnTo>
                    <a:pt x="13639" y="0"/>
                  </a:lnTo>
                  <a:close/>
                </a:path>
              </a:pathLst>
            </a:custGeom>
            <a:solidFill>
              <a:srgbClr val="608FFC"/>
            </a:solidFill>
          </p:spPr>
          <p:txBody>
            <a:bodyPr wrap="square" lIns="0" tIns="0" rIns="0" bIns="0" rtlCol="0"/>
            <a:lstStyle/>
            <a:p>
              <a:endParaRPr/>
            </a:p>
          </p:txBody>
        </p:sp>
        <p:sp>
          <p:nvSpPr>
            <p:cNvPr id="177" name="object 177"/>
            <p:cNvSpPr/>
            <p:nvPr/>
          </p:nvSpPr>
          <p:spPr>
            <a:xfrm>
              <a:off x="7214182" y="2628466"/>
              <a:ext cx="26034" cy="23495"/>
            </a:xfrm>
            <a:custGeom>
              <a:avLst/>
              <a:gdLst/>
              <a:ahLst/>
              <a:cxnLst/>
              <a:rect l="l" t="t" r="r" b="b"/>
              <a:pathLst>
                <a:path w="26034" h="23494">
                  <a:moveTo>
                    <a:pt x="2705" y="17678"/>
                  </a:moveTo>
                  <a:lnTo>
                    <a:pt x="0" y="13169"/>
                  </a:lnTo>
                  <a:lnTo>
                    <a:pt x="2374" y="6769"/>
                  </a:lnTo>
                  <a:lnTo>
                    <a:pt x="8000" y="3378"/>
                  </a:lnTo>
                  <a:lnTo>
                    <a:pt x="13639" y="0"/>
                  </a:lnTo>
                  <a:lnTo>
                    <a:pt x="20408" y="901"/>
                  </a:lnTo>
                  <a:lnTo>
                    <a:pt x="23113" y="5410"/>
                  </a:lnTo>
                  <a:lnTo>
                    <a:pt x="25831" y="9918"/>
                  </a:lnTo>
                  <a:lnTo>
                    <a:pt x="23456" y="16319"/>
                  </a:lnTo>
                  <a:lnTo>
                    <a:pt x="17818" y="19710"/>
                  </a:lnTo>
                  <a:lnTo>
                    <a:pt x="12179" y="23101"/>
                  </a:lnTo>
                  <a:lnTo>
                    <a:pt x="5410" y="22186"/>
                  </a:lnTo>
                  <a:lnTo>
                    <a:pt x="2705" y="17678"/>
                  </a:lnTo>
                  <a:close/>
                </a:path>
              </a:pathLst>
            </a:custGeom>
            <a:ln w="12700">
              <a:solidFill>
                <a:srgbClr val="000000"/>
              </a:solidFill>
            </a:ln>
          </p:spPr>
          <p:txBody>
            <a:bodyPr wrap="square" lIns="0" tIns="0" rIns="0" bIns="0" rtlCol="0"/>
            <a:lstStyle/>
            <a:p>
              <a:endParaRPr/>
            </a:p>
          </p:txBody>
        </p:sp>
        <p:sp>
          <p:nvSpPr>
            <p:cNvPr id="178" name="object 178"/>
            <p:cNvSpPr/>
            <p:nvPr/>
          </p:nvSpPr>
          <p:spPr>
            <a:xfrm>
              <a:off x="7561846" y="3131703"/>
              <a:ext cx="26034" cy="23495"/>
            </a:xfrm>
            <a:custGeom>
              <a:avLst/>
              <a:gdLst/>
              <a:ahLst/>
              <a:cxnLst/>
              <a:rect l="l" t="t" r="r" b="b"/>
              <a:pathLst>
                <a:path w="26034" h="23494">
                  <a:moveTo>
                    <a:pt x="13639" y="0"/>
                  </a:moveTo>
                  <a:lnTo>
                    <a:pt x="2374" y="6769"/>
                  </a:lnTo>
                  <a:lnTo>
                    <a:pt x="0" y="13169"/>
                  </a:lnTo>
                  <a:lnTo>
                    <a:pt x="2705" y="17678"/>
                  </a:lnTo>
                  <a:lnTo>
                    <a:pt x="5410" y="22186"/>
                  </a:lnTo>
                  <a:lnTo>
                    <a:pt x="12179" y="23101"/>
                  </a:lnTo>
                  <a:lnTo>
                    <a:pt x="23456" y="16319"/>
                  </a:lnTo>
                  <a:lnTo>
                    <a:pt x="25831" y="9918"/>
                  </a:lnTo>
                  <a:lnTo>
                    <a:pt x="20408" y="901"/>
                  </a:lnTo>
                  <a:lnTo>
                    <a:pt x="13639" y="0"/>
                  </a:lnTo>
                  <a:close/>
                </a:path>
              </a:pathLst>
            </a:custGeom>
            <a:solidFill>
              <a:srgbClr val="608FFC"/>
            </a:solidFill>
          </p:spPr>
          <p:txBody>
            <a:bodyPr wrap="square" lIns="0" tIns="0" rIns="0" bIns="0" rtlCol="0"/>
            <a:lstStyle/>
            <a:p>
              <a:endParaRPr/>
            </a:p>
          </p:txBody>
        </p:sp>
        <p:sp>
          <p:nvSpPr>
            <p:cNvPr id="179" name="object 179"/>
            <p:cNvSpPr/>
            <p:nvPr/>
          </p:nvSpPr>
          <p:spPr>
            <a:xfrm>
              <a:off x="7561846" y="3131704"/>
              <a:ext cx="26034" cy="23495"/>
            </a:xfrm>
            <a:custGeom>
              <a:avLst/>
              <a:gdLst/>
              <a:ahLst/>
              <a:cxnLst/>
              <a:rect l="l" t="t" r="r" b="b"/>
              <a:pathLst>
                <a:path w="26034" h="23494">
                  <a:moveTo>
                    <a:pt x="2705" y="17678"/>
                  </a:moveTo>
                  <a:lnTo>
                    <a:pt x="0" y="13169"/>
                  </a:lnTo>
                  <a:lnTo>
                    <a:pt x="2374" y="6769"/>
                  </a:lnTo>
                  <a:lnTo>
                    <a:pt x="8000" y="3378"/>
                  </a:lnTo>
                  <a:lnTo>
                    <a:pt x="13639" y="0"/>
                  </a:lnTo>
                  <a:lnTo>
                    <a:pt x="20408" y="901"/>
                  </a:lnTo>
                  <a:lnTo>
                    <a:pt x="23113" y="5410"/>
                  </a:lnTo>
                  <a:lnTo>
                    <a:pt x="25831" y="9918"/>
                  </a:lnTo>
                  <a:lnTo>
                    <a:pt x="23456" y="16319"/>
                  </a:lnTo>
                  <a:lnTo>
                    <a:pt x="17818" y="19710"/>
                  </a:lnTo>
                  <a:lnTo>
                    <a:pt x="12179" y="23101"/>
                  </a:lnTo>
                  <a:lnTo>
                    <a:pt x="5410" y="22186"/>
                  </a:lnTo>
                  <a:lnTo>
                    <a:pt x="2705" y="17678"/>
                  </a:lnTo>
                  <a:close/>
                </a:path>
              </a:pathLst>
            </a:custGeom>
            <a:ln w="12700">
              <a:solidFill>
                <a:srgbClr val="000000"/>
              </a:solidFill>
            </a:ln>
          </p:spPr>
          <p:txBody>
            <a:bodyPr wrap="square" lIns="0" tIns="0" rIns="0" bIns="0" rtlCol="0"/>
            <a:lstStyle/>
            <a:p>
              <a:endParaRPr/>
            </a:p>
          </p:txBody>
        </p:sp>
        <p:sp>
          <p:nvSpPr>
            <p:cNvPr id="180" name="object 180"/>
            <p:cNvSpPr/>
            <p:nvPr/>
          </p:nvSpPr>
          <p:spPr>
            <a:xfrm>
              <a:off x="6776466" y="2995422"/>
              <a:ext cx="132715" cy="135890"/>
            </a:xfrm>
            <a:custGeom>
              <a:avLst/>
              <a:gdLst/>
              <a:ahLst/>
              <a:cxnLst/>
              <a:rect l="l" t="t" r="r" b="b"/>
              <a:pathLst>
                <a:path w="132715" h="135889">
                  <a:moveTo>
                    <a:pt x="132588" y="135636"/>
                  </a:moveTo>
                  <a:lnTo>
                    <a:pt x="0" y="0"/>
                  </a:lnTo>
                </a:path>
              </a:pathLst>
            </a:custGeom>
            <a:ln w="50292">
              <a:solidFill>
                <a:srgbClr val="000000"/>
              </a:solidFill>
            </a:ln>
          </p:spPr>
          <p:txBody>
            <a:bodyPr wrap="square" lIns="0" tIns="0" rIns="0" bIns="0" rtlCol="0"/>
            <a:lstStyle/>
            <a:p>
              <a:endParaRPr/>
            </a:p>
          </p:txBody>
        </p:sp>
        <p:pic>
          <p:nvPicPr>
            <p:cNvPr id="181" name="object 181"/>
            <p:cNvPicPr/>
            <p:nvPr/>
          </p:nvPicPr>
          <p:blipFill>
            <a:blip r:embed="rId5" cstate="print"/>
            <a:stretch>
              <a:fillRect/>
            </a:stretch>
          </p:blipFill>
          <p:spPr>
            <a:xfrm>
              <a:off x="4390644" y="2275332"/>
              <a:ext cx="76200" cy="65532"/>
            </a:xfrm>
            <a:prstGeom prst="rect">
              <a:avLst/>
            </a:prstGeom>
          </p:spPr>
        </p:pic>
        <p:pic>
          <p:nvPicPr>
            <p:cNvPr id="182" name="object 182"/>
            <p:cNvPicPr/>
            <p:nvPr/>
          </p:nvPicPr>
          <p:blipFill>
            <a:blip r:embed="rId5" cstate="print"/>
            <a:stretch>
              <a:fillRect/>
            </a:stretch>
          </p:blipFill>
          <p:spPr>
            <a:xfrm>
              <a:off x="5300472" y="2987040"/>
              <a:ext cx="76200" cy="65532"/>
            </a:xfrm>
            <a:prstGeom prst="rect">
              <a:avLst/>
            </a:prstGeom>
          </p:spPr>
        </p:pic>
        <p:pic>
          <p:nvPicPr>
            <p:cNvPr id="183" name="object 183"/>
            <p:cNvPicPr/>
            <p:nvPr/>
          </p:nvPicPr>
          <p:blipFill>
            <a:blip r:embed="rId6" cstate="print"/>
            <a:stretch>
              <a:fillRect/>
            </a:stretch>
          </p:blipFill>
          <p:spPr>
            <a:xfrm>
              <a:off x="4398264" y="3695700"/>
              <a:ext cx="76200" cy="67055"/>
            </a:xfrm>
            <a:prstGeom prst="rect">
              <a:avLst/>
            </a:prstGeom>
          </p:spPr>
        </p:pic>
      </p:grpSp>
      <p:sp>
        <p:nvSpPr>
          <p:cNvPr id="184" name="object 184"/>
          <p:cNvSpPr txBox="1"/>
          <p:nvPr/>
        </p:nvSpPr>
        <p:spPr>
          <a:xfrm>
            <a:off x="2644775" y="1627441"/>
            <a:ext cx="250825" cy="299720"/>
          </a:xfrm>
          <a:prstGeom prst="rect">
            <a:avLst/>
          </a:prstGeom>
        </p:spPr>
        <p:txBody>
          <a:bodyPr vert="horz" wrap="square" lIns="0" tIns="12700" rIns="0" bIns="0" rtlCol="0">
            <a:spAutoFit/>
          </a:bodyPr>
          <a:lstStyle/>
          <a:p>
            <a:pPr marL="38100">
              <a:lnSpc>
                <a:spcPct val="100000"/>
              </a:lnSpc>
              <a:spcBef>
                <a:spcPts val="100"/>
              </a:spcBef>
            </a:pPr>
            <a:r>
              <a:rPr sz="1800" b="1" spc="-25" dirty="0">
                <a:latin typeface="Arial"/>
                <a:cs typeface="Arial"/>
              </a:rPr>
              <a:t>I</a:t>
            </a:r>
            <a:r>
              <a:rPr sz="1800" b="1" spc="-37" baseline="-20833" dirty="0">
                <a:latin typeface="Arial"/>
                <a:cs typeface="Arial"/>
              </a:rPr>
              <a:t>C</a:t>
            </a:r>
            <a:endParaRPr sz="1800" baseline="-20833">
              <a:latin typeface="Arial"/>
              <a:cs typeface="Arial"/>
            </a:endParaRPr>
          </a:p>
        </p:txBody>
      </p:sp>
      <p:sp>
        <p:nvSpPr>
          <p:cNvPr id="185" name="object 185"/>
          <p:cNvSpPr txBox="1"/>
          <p:nvPr/>
        </p:nvSpPr>
        <p:spPr>
          <a:xfrm>
            <a:off x="4456112" y="2005266"/>
            <a:ext cx="159385"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a:t>
            </a:r>
            <a:endParaRPr sz="1800">
              <a:latin typeface="Arial"/>
              <a:cs typeface="Arial"/>
            </a:endParaRPr>
          </a:p>
        </p:txBody>
      </p:sp>
      <p:sp>
        <p:nvSpPr>
          <p:cNvPr id="186" name="object 186"/>
          <p:cNvSpPr txBox="1"/>
          <p:nvPr/>
        </p:nvSpPr>
        <p:spPr>
          <a:xfrm>
            <a:off x="4575212" y="3710165"/>
            <a:ext cx="159385"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a:t>
            </a:r>
            <a:endParaRPr sz="1800">
              <a:latin typeface="Arial"/>
              <a:cs typeface="Arial"/>
            </a:endParaRPr>
          </a:p>
        </p:txBody>
      </p:sp>
      <p:grpSp>
        <p:nvGrpSpPr>
          <p:cNvPr id="187" name="object 187"/>
          <p:cNvGrpSpPr/>
          <p:nvPr/>
        </p:nvGrpSpPr>
        <p:grpSpPr>
          <a:xfrm>
            <a:off x="1809295" y="1600198"/>
            <a:ext cx="2041525" cy="2038350"/>
            <a:chOff x="1809295" y="1600198"/>
            <a:chExt cx="2041525" cy="2038350"/>
          </a:xfrm>
        </p:grpSpPr>
        <p:sp>
          <p:nvSpPr>
            <p:cNvPr id="188" name="object 188"/>
            <p:cNvSpPr/>
            <p:nvPr/>
          </p:nvSpPr>
          <p:spPr>
            <a:xfrm>
              <a:off x="2057400" y="3439668"/>
              <a:ext cx="978535" cy="0"/>
            </a:xfrm>
            <a:custGeom>
              <a:avLst/>
              <a:gdLst/>
              <a:ahLst/>
              <a:cxnLst/>
              <a:rect l="l" t="t" r="r" b="b"/>
              <a:pathLst>
                <a:path w="978535">
                  <a:moveTo>
                    <a:pt x="0" y="0"/>
                  </a:moveTo>
                  <a:lnTo>
                    <a:pt x="978027" y="0"/>
                  </a:lnTo>
                </a:path>
              </a:pathLst>
            </a:custGeom>
            <a:ln w="12700">
              <a:solidFill>
                <a:srgbClr val="000000"/>
              </a:solidFill>
            </a:ln>
          </p:spPr>
          <p:txBody>
            <a:bodyPr wrap="square" lIns="0" tIns="0" rIns="0" bIns="0" rtlCol="0"/>
            <a:lstStyle/>
            <a:p>
              <a:endParaRPr/>
            </a:p>
          </p:txBody>
        </p:sp>
        <p:sp>
          <p:nvSpPr>
            <p:cNvPr id="189" name="object 189"/>
            <p:cNvSpPr/>
            <p:nvPr/>
          </p:nvSpPr>
          <p:spPr>
            <a:xfrm>
              <a:off x="2959229" y="3395215"/>
              <a:ext cx="76200" cy="88900"/>
            </a:xfrm>
            <a:custGeom>
              <a:avLst/>
              <a:gdLst/>
              <a:ahLst/>
              <a:cxnLst/>
              <a:rect l="l" t="t" r="r" b="b"/>
              <a:pathLst>
                <a:path w="76200" h="88900">
                  <a:moveTo>
                    <a:pt x="0" y="0"/>
                  </a:moveTo>
                  <a:lnTo>
                    <a:pt x="76200" y="44450"/>
                  </a:lnTo>
                  <a:lnTo>
                    <a:pt x="0" y="88900"/>
                  </a:lnTo>
                </a:path>
              </a:pathLst>
            </a:custGeom>
            <a:ln w="12700">
              <a:solidFill>
                <a:srgbClr val="000000"/>
              </a:solidFill>
            </a:ln>
          </p:spPr>
          <p:txBody>
            <a:bodyPr wrap="square" lIns="0" tIns="0" rIns="0" bIns="0" rtlCol="0"/>
            <a:lstStyle/>
            <a:p>
              <a:endParaRPr/>
            </a:p>
          </p:txBody>
        </p:sp>
        <p:sp>
          <p:nvSpPr>
            <p:cNvPr id="190" name="object 190"/>
            <p:cNvSpPr/>
            <p:nvPr/>
          </p:nvSpPr>
          <p:spPr>
            <a:xfrm>
              <a:off x="2730436" y="2374358"/>
              <a:ext cx="489584" cy="847090"/>
            </a:xfrm>
            <a:custGeom>
              <a:avLst/>
              <a:gdLst/>
              <a:ahLst/>
              <a:cxnLst/>
              <a:rect l="l" t="t" r="r" b="b"/>
              <a:pathLst>
                <a:path w="489585" h="847089">
                  <a:moveTo>
                    <a:pt x="0" y="0"/>
                  </a:moveTo>
                  <a:lnTo>
                    <a:pt x="489013" y="847001"/>
                  </a:lnTo>
                </a:path>
              </a:pathLst>
            </a:custGeom>
            <a:ln w="12699">
              <a:solidFill>
                <a:srgbClr val="000000"/>
              </a:solidFill>
            </a:ln>
          </p:spPr>
          <p:txBody>
            <a:bodyPr wrap="square" lIns="0" tIns="0" rIns="0" bIns="0" rtlCol="0"/>
            <a:lstStyle/>
            <a:p>
              <a:endParaRPr/>
            </a:p>
          </p:txBody>
        </p:sp>
        <p:sp>
          <p:nvSpPr>
            <p:cNvPr id="191" name="object 191"/>
            <p:cNvSpPr/>
            <p:nvPr/>
          </p:nvSpPr>
          <p:spPr>
            <a:xfrm>
              <a:off x="2730046" y="2374360"/>
              <a:ext cx="77470" cy="88265"/>
            </a:xfrm>
            <a:custGeom>
              <a:avLst/>
              <a:gdLst/>
              <a:ahLst/>
              <a:cxnLst/>
              <a:rect l="l" t="t" r="r" b="b"/>
              <a:pathLst>
                <a:path w="77469" h="88264">
                  <a:moveTo>
                    <a:pt x="0" y="88214"/>
                  </a:moveTo>
                  <a:lnTo>
                    <a:pt x="393" y="0"/>
                  </a:lnTo>
                  <a:lnTo>
                    <a:pt x="76987" y="43764"/>
                  </a:lnTo>
                </a:path>
              </a:pathLst>
            </a:custGeom>
            <a:ln w="12700">
              <a:solidFill>
                <a:srgbClr val="000000"/>
              </a:solidFill>
            </a:ln>
          </p:spPr>
          <p:txBody>
            <a:bodyPr wrap="square" lIns="0" tIns="0" rIns="0" bIns="0" rtlCol="0"/>
            <a:lstStyle/>
            <a:p>
              <a:endParaRPr/>
            </a:p>
          </p:txBody>
        </p:sp>
        <p:sp>
          <p:nvSpPr>
            <p:cNvPr id="192" name="object 192"/>
            <p:cNvSpPr/>
            <p:nvPr/>
          </p:nvSpPr>
          <p:spPr>
            <a:xfrm>
              <a:off x="1816036" y="2363470"/>
              <a:ext cx="489584" cy="847090"/>
            </a:xfrm>
            <a:custGeom>
              <a:avLst/>
              <a:gdLst/>
              <a:ahLst/>
              <a:cxnLst/>
              <a:rect l="l" t="t" r="r" b="b"/>
              <a:pathLst>
                <a:path w="489585" h="847089">
                  <a:moveTo>
                    <a:pt x="489013" y="0"/>
                  </a:moveTo>
                  <a:lnTo>
                    <a:pt x="0" y="847001"/>
                  </a:lnTo>
                </a:path>
              </a:pathLst>
            </a:custGeom>
            <a:ln w="12699">
              <a:solidFill>
                <a:srgbClr val="000000"/>
              </a:solidFill>
            </a:ln>
          </p:spPr>
          <p:txBody>
            <a:bodyPr wrap="square" lIns="0" tIns="0" rIns="0" bIns="0" rtlCol="0"/>
            <a:lstStyle/>
            <a:p>
              <a:endParaRPr/>
            </a:p>
          </p:txBody>
        </p:sp>
        <p:sp>
          <p:nvSpPr>
            <p:cNvPr id="193" name="object 193"/>
            <p:cNvSpPr/>
            <p:nvPr/>
          </p:nvSpPr>
          <p:spPr>
            <a:xfrm>
              <a:off x="1815645" y="3122254"/>
              <a:ext cx="77470" cy="88265"/>
            </a:xfrm>
            <a:custGeom>
              <a:avLst/>
              <a:gdLst/>
              <a:ahLst/>
              <a:cxnLst/>
              <a:rect l="l" t="t" r="r" b="b"/>
              <a:pathLst>
                <a:path w="77469" h="88264">
                  <a:moveTo>
                    <a:pt x="76987" y="44450"/>
                  </a:moveTo>
                  <a:lnTo>
                    <a:pt x="393" y="88214"/>
                  </a:lnTo>
                  <a:lnTo>
                    <a:pt x="0" y="0"/>
                  </a:lnTo>
                </a:path>
              </a:pathLst>
            </a:custGeom>
            <a:ln w="12700">
              <a:solidFill>
                <a:srgbClr val="000000"/>
              </a:solidFill>
            </a:ln>
          </p:spPr>
          <p:txBody>
            <a:bodyPr wrap="square" lIns="0" tIns="0" rIns="0" bIns="0" rtlCol="0"/>
            <a:lstStyle/>
            <a:p>
              <a:endParaRPr/>
            </a:p>
          </p:txBody>
        </p:sp>
        <p:sp>
          <p:nvSpPr>
            <p:cNvPr id="194" name="object 194"/>
            <p:cNvSpPr/>
            <p:nvPr/>
          </p:nvSpPr>
          <p:spPr>
            <a:xfrm>
              <a:off x="2514600" y="1663700"/>
              <a:ext cx="0" cy="469900"/>
            </a:xfrm>
            <a:custGeom>
              <a:avLst/>
              <a:gdLst/>
              <a:ahLst/>
              <a:cxnLst/>
              <a:rect l="l" t="t" r="r" b="b"/>
              <a:pathLst>
                <a:path h="469900">
                  <a:moveTo>
                    <a:pt x="0" y="469900"/>
                  </a:moveTo>
                  <a:lnTo>
                    <a:pt x="0" y="0"/>
                  </a:lnTo>
                </a:path>
              </a:pathLst>
            </a:custGeom>
            <a:ln w="12700">
              <a:solidFill>
                <a:srgbClr val="FF3300"/>
              </a:solidFill>
            </a:ln>
          </p:spPr>
          <p:txBody>
            <a:bodyPr wrap="square" lIns="0" tIns="0" rIns="0" bIns="0" rtlCol="0"/>
            <a:lstStyle/>
            <a:p>
              <a:endParaRPr/>
            </a:p>
          </p:txBody>
        </p:sp>
        <p:sp>
          <p:nvSpPr>
            <p:cNvPr id="195" name="object 195"/>
            <p:cNvSpPr/>
            <p:nvPr/>
          </p:nvSpPr>
          <p:spPr>
            <a:xfrm>
              <a:off x="2476505" y="1600198"/>
              <a:ext cx="76200" cy="76200"/>
            </a:xfrm>
            <a:custGeom>
              <a:avLst/>
              <a:gdLst/>
              <a:ahLst/>
              <a:cxnLst/>
              <a:rect l="l" t="t" r="r" b="b"/>
              <a:pathLst>
                <a:path w="76200" h="76200">
                  <a:moveTo>
                    <a:pt x="38100" y="0"/>
                  </a:moveTo>
                  <a:lnTo>
                    <a:pt x="0" y="76200"/>
                  </a:lnTo>
                  <a:lnTo>
                    <a:pt x="76200" y="76200"/>
                  </a:lnTo>
                  <a:lnTo>
                    <a:pt x="38100" y="0"/>
                  </a:lnTo>
                  <a:close/>
                </a:path>
              </a:pathLst>
            </a:custGeom>
            <a:solidFill>
              <a:srgbClr val="FF3300"/>
            </a:solidFill>
          </p:spPr>
          <p:txBody>
            <a:bodyPr wrap="square" lIns="0" tIns="0" rIns="0" bIns="0" rtlCol="0"/>
            <a:lstStyle/>
            <a:p>
              <a:endParaRPr/>
            </a:p>
          </p:txBody>
        </p:sp>
        <p:sp>
          <p:nvSpPr>
            <p:cNvPr id="196" name="object 196"/>
            <p:cNvSpPr/>
            <p:nvPr/>
          </p:nvSpPr>
          <p:spPr>
            <a:xfrm>
              <a:off x="3388530" y="3371850"/>
              <a:ext cx="407034" cy="234950"/>
            </a:xfrm>
            <a:custGeom>
              <a:avLst/>
              <a:gdLst/>
              <a:ahLst/>
              <a:cxnLst/>
              <a:rect l="l" t="t" r="r" b="b"/>
              <a:pathLst>
                <a:path w="407035" h="234950">
                  <a:moveTo>
                    <a:pt x="0" y="0"/>
                  </a:moveTo>
                  <a:lnTo>
                    <a:pt x="406946" y="234950"/>
                  </a:lnTo>
                </a:path>
              </a:pathLst>
            </a:custGeom>
            <a:ln w="12700">
              <a:solidFill>
                <a:srgbClr val="FF3300"/>
              </a:solidFill>
            </a:ln>
          </p:spPr>
          <p:txBody>
            <a:bodyPr wrap="square" lIns="0" tIns="0" rIns="0" bIns="0" rtlCol="0"/>
            <a:lstStyle/>
            <a:p>
              <a:endParaRPr/>
            </a:p>
          </p:txBody>
        </p:sp>
        <p:sp>
          <p:nvSpPr>
            <p:cNvPr id="197" name="object 197"/>
            <p:cNvSpPr/>
            <p:nvPr/>
          </p:nvSpPr>
          <p:spPr>
            <a:xfrm>
              <a:off x="3765426" y="3567460"/>
              <a:ext cx="85090" cy="71120"/>
            </a:xfrm>
            <a:custGeom>
              <a:avLst/>
              <a:gdLst/>
              <a:ahLst/>
              <a:cxnLst/>
              <a:rect l="l" t="t" r="r" b="b"/>
              <a:pathLst>
                <a:path w="85089" h="71120">
                  <a:moveTo>
                    <a:pt x="38100" y="0"/>
                  </a:moveTo>
                  <a:lnTo>
                    <a:pt x="0" y="65989"/>
                  </a:lnTo>
                  <a:lnTo>
                    <a:pt x="85039" y="71094"/>
                  </a:lnTo>
                  <a:lnTo>
                    <a:pt x="38100" y="0"/>
                  </a:lnTo>
                  <a:close/>
                </a:path>
              </a:pathLst>
            </a:custGeom>
            <a:solidFill>
              <a:srgbClr val="FF3300"/>
            </a:solidFill>
          </p:spPr>
          <p:txBody>
            <a:bodyPr wrap="square" lIns="0" tIns="0" rIns="0" bIns="0" rtlCol="0"/>
            <a:lstStyle/>
            <a:p>
              <a:endParaRPr/>
            </a:p>
          </p:txBody>
        </p:sp>
      </p:grpSp>
      <p:grpSp>
        <p:nvGrpSpPr>
          <p:cNvPr id="198" name="object 198"/>
          <p:cNvGrpSpPr/>
          <p:nvPr/>
        </p:nvGrpSpPr>
        <p:grpSpPr>
          <a:xfrm>
            <a:off x="988228" y="3556000"/>
            <a:ext cx="468630" cy="273050"/>
            <a:chOff x="988228" y="3556000"/>
            <a:chExt cx="468630" cy="273050"/>
          </a:xfrm>
        </p:grpSpPr>
        <p:sp>
          <p:nvSpPr>
            <p:cNvPr id="199" name="object 199"/>
            <p:cNvSpPr/>
            <p:nvPr/>
          </p:nvSpPr>
          <p:spPr>
            <a:xfrm>
              <a:off x="1043222" y="3562350"/>
              <a:ext cx="407034" cy="234950"/>
            </a:xfrm>
            <a:custGeom>
              <a:avLst/>
              <a:gdLst/>
              <a:ahLst/>
              <a:cxnLst/>
              <a:rect l="l" t="t" r="r" b="b"/>
              <a:pathLst>
                <a:path w="407034" h="234950">
                  <a:moveTo>
                    <a:pt x="406946" y="0"/>
                  </a:moveTo>
                  <a:lnTo>
                    <a:pt x="0" y="234950"/>
                  </a:lnTo>
                </a:path>
              </a:pathLst>
            </a:custGeom>
            <a:ln w="12700">
              <a:solidFill>
                <a:srgbClr val="FF3300"/>
              </a:solidFill>
            </a:ln>
          </p:spPr>
          <p:txBody>
            <a:bodyPr wrap="square" lIns="0" tIns="0" rIns="0" bIns="0" rtlCol="0"/>
            <a:lstStyle/>
            <a:p>
              <a:endParaRPr/>
            </a:p>
          </p:txBody>
        </p:sp>
        <p:sp>
          <p:nvSpPr>
            <p:cNvPr id="200" name="object 200"/>
            <p:cNvSpPr/>
            <p:nvPr/>
          </p:nvSpPr>
          <p:spPr>
            <a:xfrm>
              <a:off x="988228" y="3757951"/>
              <a:ext cx="85090" cy="71120"/>
            </a:xfrm>
            <a:custGeom>
              <a:avLst/>
              <a:gdLst/>
              <a:ahLst/>
              <a:cxnLst/>
              <a:rect l="l" t="t" r="r" b="b"/>
              <a:pathLst>
                <a:path w="85090" h="71120">
                  <a:moveTo>
                    <a:pt x="46939" y="0"/>
                  </a:moveTo>
                  <a:lnTo>
                    <a:pt x="0" y="71094"/>
                  </a:lnTo>
                  <a:lnTo>
                    <a:pt x="85039" y="65989"/>
                  </a:lnTo>
                  <a:lnTo>
                    <a:pt x="46939" y="0"/>
                  </a:lnTo>
                  <a:close/>
                </a:path>
              </a:pathLst>
            </a:custGeom>
            <a:solidFill>
              <a:srgbClr val="FF3300"/>
            </a:solidFill>
          </p:spPr>
          <p:txBody>
            <a:bodyPr wrap="square" lIns="0" tIns="0" rIns="0" bIns="0" rtlCol="0"/>
            <a:lstStyle/>
            <a:p>
              <a:endParaRPr/>
            </a:p>
          </p:txBody>
        </p:sp>
      </p:grpSp>
      <p:sp>
        <p:nvSpPr>
          <p:cNvPr id="201" name="object 201"/>
          <p:cNvSpPr txBox="1"/>
          <p:nvPr/>
        </p:nvSpPr>
        <p:spPr>
          <a:xfrm>
            <a:off x="4443128" y="6370970"/>
            <a:ext cx="269240" cy="222885"/>
          </a:xfrm>
          <a:prstGeom prst="rect">
            <a:avLst/>
          </a:prstGeom>
        </p:spPr>
        <p:txBody>
          <a:bodyPr vert="horz" wrap="square" lIns="0" tIns="0" rIns="0" bIns="0" rtlCol="0">
            <a:spAutoFit/>
          </a:bodyPr>
          <a:lstStyle/>
          <a:p>
            <a:pPr marL="38100">
              <a:lnSpc>
                <a:spcPts val="1630"/>
              </a:lnSpc>
            </a:pPr>
            <a:fld id="{81D60167-4931-47E6-BA6A-407CBD079E47}" type="slidenum">
              <a:rPr sz="1400" spc="-25" dirty="0">
                <a:latin typeface="Times New Roman"/>
                <a:cs typeface="Times New Roman"/>
              </a:rPr>
              <a:t>52</a:t>
            </a:fld>
            <a:endParaRPr sz="1400">
              <a:latin typeface="Times New Roman"/>
              <a:cs typeface="Times New Roman"/>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01925" y="5695886"/>
            <a:ext cx="1478915"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Times New Roman"/>
                <a:cs typeface="Times New Roman"/>
              </a:rPr>
              <a:t>Phasor</a:t>
            </a:r>
            <a:r>
              <a:rPr sz="1400" spc="-20" dirty="0">
                <a:latin typeface="Times New Roman"/>
                <a:cs typeface="Times New Roman"/>
              </a:rPr>
              <a:t> </a:t>
            </a:r>
            <a:r>
              <a:rPr sz="1400" spc="-10" dirty="0">
                <a:latin typeface="Times New Roman"/>
                <a:cs typeface="Times New Roman"/>
              </a:rPr>
              <a:t>Construction</a:t>
            </a:r>
            <a:endParaRPr sz="1400">
              <a:latin typeface="Times New Roman"/>
              <a:cs typeface="Times New Roman"/>
            </a:endParaRPr>
          </a:p>
        </p:txBody>
      </p:sp>
      <p:sp>
        <p:nvSpPr>
          <p:cNvPr id="3" name="object 3"/>
          <p:cNvSpPr txBox="1">
            <a:spLocks noGrp="1"/>
          </p:cNvSpPr>
          <p:nvPr>
            <p:ph type="title"/>
          </p:nvPr>
        </p:nvSpPr>
        <p:spPr>
          <a:xfrm>
            <a:off x="1634171" y="207404"/>
            <a:ext cx="7105015" cy="567463"/>
          </a:xfrm>
          <a:prstGeom prst="rect">
            <a:avLst/>
          </a:prstGeom>
        </p:spPr>
        <p:txBody>
          <a:bodyPr vert="horz" wrap="square" lIns="0" tIns="13335" rIns="0" bIns="0" rtlCol="0">
            <a:spAutoFit/>
          </a:bodyPr>
          <a:lstStyle/>
          <a:p>
            <a:pPr marL="12700">
              <a:lnSpc>
                <a:spcPct val="100000"/>
              </a:lnSpc>
              <a:spcBef>
                <a:spcPts val="105"/>
              </a:spcBef>
              <a:tabLst>
                <a:tab pos="1523365" algn="l"/>
              </a:tabLst>
            </a:pPr>
            <a:r>
              <a:rPr sz="3600" dirty="0"/>
              <a:t>Step</a:t>
            </a:r>
            <a:r>
              <a:rPr sz="3600" spc="-30" dirty="0"/>
              <a:t> </a:t>
            </a:r>
            <a:r>
              <a:rPr sz="3600" spc="-25" dirty="0"/>
              <a:t>8: </a:t>
            </a:r>
            <a:r>
              <a:rPr sz="3600" dirty="0"/>
              <a:t>Complete</a:t>
            </a:r>
            <a:r>
              <a:rPr sz="3600" spc="-65" dirty="0"/>
              <a:t> </a:t>
            </a:r>
            <a:r>
              <a:rPr sz="3600" dirty="0"/>
              <a:t>the</a:t>
            </a:r>
            <a:r>
              <a:rPr sz="3600" spc="-40" dirty="0"/>
              <a:t> </a:t>
            </a:r>
            <a:r>
              <a:rPr sz="3600" dirty="0"/>
              <a:t>“Source”</a:t>
            </a:r>
            <a:r>
              <a:rPr sz="3600" spc="-65" dirty="0"/>
              <a:t> </a:t>
            </a:r>
            <a:r>
              <a:rPr sz="3600" spc="-10" dirty="0"/>
              <a:t>Phasors</a:t>
            </a:r>
          </a:p>
        </p:txBody>
      </p:sp>
      <p:sp>
        <p:nvSpPr>
          <p:cNvPr id="199" name="Footer Placeholder 198">
            <a:extLst>
              <a:ext uri="{FF2B5EF4-FFF2-40B4-BE49-F238E27FC236}">
                <a16:creationId xmlns:a16="http://schemas.microsoft.com/office/drawing/2014/main" id="{B35D56BC-AF97-E4A3-3EC0-68ABE830368C}"/>
              </a:ext>
            </a:extLst>
          </p:cNvPr>
          <p:cNvSpPr>
            <a:spLocks noGrp="1"/>
          </p:cNvSpPr>
          <p:nvPr>
            <p:ph type="ftr" sz="quarter" idx="3"/>
          </p:nvPr>
        </p:nvSpPr>
        <p:spPr/>
        <p:txBody>
          <a:bodyPr/>
          <a:lstStyle/>
          <a:p>
            <a:r>
              <a:rPr lang="en-US"/>
              <a:t>tescometering.com</a:t>
            </a:r>
            <a:endParaRPr lang="en-US" dirty="0"/>
          </a:p>
        </p:txBody>
      </p:sp>
      <p:sp>
        <p:nvSpPr>
          <p:cNvPr id="198" name="object 198"/>
          <p:cNvSpPr txBox="1">
            <a:spLocks noGrp="1"/>
          </p:cNvSpPr>
          <p:nvPr>
            <p:ph type="sldNum" sz="quarter" idx="4"/>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53</a:t>
            </a:fld>
            <a:endParaRPr spc="-25" dirty="0"/>
          </a:p>
        </p:txBody>
      </p:sp>
      <p:sp>
        <p:nvSpPr>
          <p:cNvPr id="4" name="object 4"/>
          <p:cNvSpPr txBox="1"/>
          <p:nvPr/>
        </p:nvSpPr>
        <p:spPr>
          <a:xfrm>
            <a:off x="765175" y="1177862"/>
            <a:ext cx="6238875" cy="1049655"/>
          </a:xfrm>
          <a:prstGeom prst="rect">
            <a:avLst/>
          </a:prstGeom>
        </p:spPr>
        <p:txBody>
          <a:bodyPr vert="horz" wrap="square" lIns="0" tIns="12700" rIns="0" bIns="0" rtlCol="0">
            <a:spAutoFit/>
          </a:bodyPr>
          <a:lstStyle/>
          <a:p>
            <a:pPr marL="12700" marR="5080">
              <a:lnSpc>
                <a:spcPct val="140000"/>
              </a:lnSpc>
              <a:spcBef>
                <a:spcPts val="100"/>
              </a:spcBef>
              <a:tabLst>
                <a:tab pos="3669665" algn="l"/>
                <a:tab pos="5498465" algn="l"/>
              </a:tabLst>
            </a:pPr>
            <a:r>
              <a:rPr sz="2400" b="1" spc="-10" dirty="0">
                <a:latin typeface="Arial"/>
                <a:cs typeface="Arial"/>
              </a:rPr>
              <a:t>Power</a:t>
            </a:r>
            <a:r>
              <a:rPr sz="2400" b="1" dirty="0">
                <a:latin typeface="Arial"/>
                <a:cs typeface="Arial"/>
              </a:rPr>
              <a:t>	</a:t>
            </a:r>
            <a:r>
              <a:rPr sz="2400" b="1" spc="-10" dirty="0">
                <a:latin typeface="Arial"/>
                <a:cs typeface="Arial"/>
              </a:rPr>
              <a:t>Meter</a:t>
            </a:r>
            <a:r>
              <a:rPr sz="2400" b="1" dirty="0">
                <a:latin typeface="Arial"/>
                <a:cs typeface="Arial"/>
              </a:rPr>
              <a:t>	</a:t>
            </a:r>
            <a:r>
              <a:rPr sz="2400" b="1" spc="-20" dirty="0">
                <a:latin typeface="Arial"/>
                <a:cs typeface="Arial"/>
              </a:rPr>
              <a:t>Load </a:t>
            </a:r>
            <a:r>
              <a:rPr sz="2400" b="1" spc="-10" dirty="0">
                <a:latin typeface="Arial"/>
                <a:cs typeface="Arial"/>
              </a:rPr>
              <a:t>Transformer</a:t>
            </a:r>
            <a:endParaRPr sz="2400">
              <a:latin typeface="Arial"/>
              <a:cs typeface="Arial"/>
            </a:endParaRPr>
          </a:p>
        </p:txBody>
      </p:sp>
      <p:grpSp>
        <p:nvGrpSpPr>
          <p:cNvPr id="5" name="object 5"/>
          <p:cNvGrpSpPr/>
          <p:nvPr/>
        </p:nvGrpSpPr>
        <p:grpSpPr>
          <a:xfrm>
            <a:off x="1766061" y="2355850"/>
            <a:ext cx="5842000" cy="2100580"/>
            <a:chOff x="1766061" y="2355850"/>
            <a:chExt cx="5842000" cy="2100580"/>
          </a:xfrm>
        </p:grpSpPr>
        <p:sp>
          <p:nvSpPr>
            <p:cNvPr id="6" name="object 6"/>
            <p:cNvSpPr/>
            <p:nvPr/>
          </p:nvSpPr>
          <p:spPr>
            <a:xfrm>
              <a:off x="1791461" y="3932682"/>
              <a:ext cx="2179320" cy="3175"/>
            </a:xfrm>
            <a:custGeom>
              <a:avLst/>
              <a:gdLst/>
              <a:ahLst/>
              <a:cxnLst/>
              <a:rect l="l" t="t" r="r" b="b"/>
              <a:pathLst>
                <a:path w="2179320" h="3175">
                  <a:moveTo>
                    <a:pt x="0" y="0"/>
                  </a:moveTo>
                  <a:lnTo>
                    <a:pt x="2179320" y="3048"/>
                  </a:lnTo>
                </a:path>
              </a:pathLst>
            </a:custGeom>
            <a:ln w="50292">
              <a:solidFill>
                <a:srgbClr val="000000"/>
              </a:solidFill>
            </a:ln>
          </p:spPr>
          <p:txBody>
            <a:bodyPr wrap="square" lIns="0" tIns="0" rIns="0" bIns="0" rtlCol="0"/>
            <a:lstStyle/>
            <a:p>
              <a:endParaRPr/>
            </a:p>
          </p:txBody>
        </p:sp>
        <p:sp>
          <p:nvSpPr>
            <p:cNvPr id="7" name="object 7"/>
            <p:cNvSpPr/>
            <p:nvPr/>
          </p:nvSpPr>
          <p:spPr>
            <a:xfrm>
              <a:off x="3961638" y="3384041"/>
              <a:ext cx="0" cy="548640"/>
            </a:xfrm>
            <a:custGeom>
              <a:avLst/>
              <a:gdLst/>
              <a:ahLst/>
              <a:cxnLst/>
              <a:rect l="l" t="t" r="r" b="b"/>
              <a:pathLst>
                <a:path h="548639">
                  <a:moveTo>
                    <a:pt x="0" y="548640"/>
                  </a:moveTo>
                  <a:lnTo>
                    <a:pt x="0" y="0"/>
                  </a:lnTo>
                </a:path>
              </a:pathLst>
            </a:custGeom>
            <a:ln w="50292">
              <a:solidFill>
                <a:srgbClr val="000000"/>
              </a:solidFill>
            </a:ln>
          </p:spPr>
          <p:txBody>
            <a:bodyPr wrap="square" lIns="0" tIns="0" rIns="0" bIns="0" rtlCol="0"/>
            <a:lstStyle/>
            <a:p>
              <a:endParaRPr/>
            </a:p>
          </p:txBody>
        </p:sp>
        <p:sp>
          <p:nvSpPr>
            <p:cNvPr id="8" name="object 8"/>
            <p:cNvSpPr/>
            <p:nvPr/>
          </p:nvSpPr>
          <p:spPr>
            <a:xfrm>
              <a:off x="3950969" y="3385566"/>
              <a:ext cx="2825750" cy="3175"/>
            </a:xfrm>
            <a:custGeom>
              <a:avLst/>
              <a:gdLst/>
              <a:ahLst/>
              <a:cxnLst/>
              <a:rect l="l" t="t" r="r" b="b"/>
              <a:pathLst>
                <a:path w="2825750" h="3175">
                  <a:moveTo>
                    <a:pt x="0" y="3048"/>
                  </a:moveTo>
                  <a:lnTo>
                    <a:pt x="2825496" y="0"/>
                  </a:lnTo>
                </a:path>
              </a:pathLst>
            </a:custGeom>
            <a:ln w="50292">
              <a:solidFill>
                <a:srgbClr val="000000"/>
              </a:solidFill>
            </a:ln>
          </p:spPr>
          <p:txBody>
            <a:bodyPr wrap="square" lIns="0" tIns="0" rIns="0" bIns="0" rtlCol="0"/>
            <a:lstStyle/>
            <a:p>
              <a:endParaRPr/>
            </a:p>
          </p:txBody>
        </p:sp>
        <p:sp>
          <p:nvSpPr>
            <p:cNvPr id="9" name="object 9"/>
            <p:cNvSpPr/>
            <p:nvPr/>
          </p:nvSpPr>
          <p:spPr>
            <a:xfrm>
              <a:off x="3259073" y="4100322"/>
              <a:ext cx="1325880" cy="3175"/>
            </a:xfrm>
            <a:custGeom>
              <a:avLst/>
              <a:gdLst/>
              <a:ahLst/>
              <a:cxnLst/>
              <a:rect l="l" t="t" r="r" b="b"/>
              <a:pathLst>
                <a:path w="1325879" h="3175">
                  <a:moveTo>
                    <a:pt x="0" y="0"/>
                  </a:moveTo>
                  <a:lnTo>
                    <a:pt x="1325880" y="3048"/>
                  </a:lnTo>
                </a:path>
              </a:pathLst>
            </a:custGeom>
            <a:ln w="50292">
              <a:solidFill>
                <a:srgbClr val="000000"/>
              </a:solidFill>
            </a:ln>
          </p:spPr>
          <p:txBody>
            <a:bodyPr wrap="square" lIns="0" tIns="0" rIns="0" bIns="0" rtlCol="0"/>
            <a:lstStyle/>
            <a:p>
              <a:endParaRPr/>
            </a:p>
          </p:txBody>
        </p:sp>
        <p:sp>
          <p:nvSpPr>
            <p:cNvPr id="10" name="object 10"/>
            <p:cNvSpPr/>
            <p:nvPr/>
          </p:nvSpPr>
          <p:spPr>
            <a:xfrm>
              <a:off x="4593335" y="4102607"/>
              <a:ext cx="137160" cy="0"/>
            </a:xfrm>
            <a:custGeom>
              <a:avLst/>
              <a:gdLst/>
              <a:ahLst/>
              <a:cxnLst/>
              <a:rect l="l" t="t" r="r" b="b"/>
              <a:pathLst>
                <a:path w="137160">
                  <a:moveTo>
                    <a:pt x="0" y="0"/>
                  </a:moveTo>
                  <a:lnTo>
                    <a:pt x="137160" y="0"/>
                  </a:lnTo>
                </a:path>
              </a:pathLst>
            </a:custGeom>
            <a:ln w="76200">
              <a:solidFill>
                <a:srgbClr val="000000"/>
              </a:solidFill>
            </a:ln>
          </p:spPr>
          <p:txBody>
            <a:bodyPr wrap="square" lIns="0" tIns="0" rIns="0" bIns="0" rtlCol="0"/>
            <a:lstStyle/>
            <a:p>
              <a:endParaRPr/>
            </a:p>
          </p:txBody>
        </p:sp>
        <p:sp>
          <p:nvSpPr>
            <p:cNvPr id="11" name="object 11"/>
            <p:cNvSpPr/>
            <p:nvPr/>
          </p:nvSpPr>
          <p:spPr>
            <a:xfrm>
              <a:off x="4719827" y="3991355"/>
              <a:ext cx="132715" cy="128270"/>
            </a:xfrm>
            <a:custGeom>
              <a:avLst/>
              <a:gdLst/>
              <a:ahLst/>
              <a:cxnLst/>
              <a:rect l="l" t="t" r="r" b="b"/>
              <a:pathLst>
                <a:path w="132714" h="128270">
                  <a:moveTo>
                    <a:pt x="0" y="128016"/>
                  </a:moveTo>
                  <a:lnTo>
                    <a:pt x="132588" y="0"/>
                  </a:lnTo>
                </a:path>
              </a:pathLst>
            </a:custGeom>
            <a:ln w="76200">
              <a:solidFill>
                <a:srgbClr val="000000"/>
              </a:solidFill>
            </a:ln>
          </p:spPr>
          <p:txBody>
            <a:bodyPr wrap="square" lIns="0" tIns="0" rIns="0" bIns="0" rtlCol="0"/>
            <a:lstStyle/>
            <a:p>
              <a:endParaRPr/>
            </a:p>
          </p:txBody>
        </p:sp>
        <p:sp>
          <p:nvSpPr>
            <p:cNvPr id="12" name="object 12"/>
            <p:cNvSpPr/>
            <p:nvPr/>
          </p:nvSpPr>
          <p:spPr>
            <a:xfrm>
              <a:off x="4850891" y="3991355"/>
              <a:ext cx="201295" cy="224154"/>
            </a:xfrm>
            <a:custGeom>
              <a:avLst/>
              <a:gdLst/>
              <a:ahLst/>
              <a:cxnLst/>
              <a:rect l="l" t="t" r="r" b="b"/>
              <a:pathLst>
                <a:path w="201295" h="224154">
                  <a:moveTo>
                    <a:pt x="0" y="0"/>
                  </a:moveTo>
                  <a:lnTo>
                    <a:pt x="201168" y="224028"/>
                  </a:lnTo>
                </a:path>
              </a:pathLst>
            </a:custGeom>
            <a:ln w="76200">
              <a:solidFill>
                <a:srgbClr val="000000"/>
              </a:solidFill>
            </a:ln>
          </p:spPr>
          <p:txBody>
            <a:bodyPr wrap="square" lIns="0" tIns="0" rIns="0" bIns="0" rtlCol="0"/>
            <a:lstStyle/>
            <a:p>
              <a:endParaRPr/>
            </a:p>
          </p:txBody>
        </p:sp>
        <p:sp>
          <p:nvSpPr>
            <p:cNvPr id="13" name="object 13"/>
            <p:cNvSpPr/>
            <p:nvPr/>
          </p:nvSpPr>
          <p:spPr>
            <a:xfrm>
              <a:off x="5167883" y="4102607"/>
              <a:ext cx="160020" cy="0"/>
            </a:xfrm>
            <a:custGeom>
              <a:avLst/>
              <a:gdLst/>
              <a:ahLst/>
              <a:cxnLst/>
              <a:rect l="l" t="t" r="r" b="b"/>
              <a:pathLst>
                <a:path w="160020">
                  <a:moveTo>
                    <a:pt x="160020" y="0"/>
                  </a:moveTo>
                  <a:lnTo>
                    <a:pt x="0" y="0"/>
                  </a:lnTo>
                </a:path>
              </a:pathLst>
            </a:custGeom>
            <a:ln w="76200">
              <a:solidFill>
                <a:srgbClr val="000000"/>
              </a:solidFill>
            </a:ln>
          </p:spPr>
          <p:txBody>
            <a:bodyPr wrap="square" lIns="0" tIns="0" rIns="0" bIns="0" rtlCol="0"/>
            <a:lstStyle/>
            <a:p>
              <a:endParaRPr/>
            </a:p>
          </p:txBody>
        </p:sp>
        <p:sp>
          <p:nvSpPr>
            <p:cNvPr id="14" name="object 14"/>
            <p:cNvSpPr/>
            <p:nvPr/>
          </p:nvSpPr>
          <p:spPr>
            <a:xfrm>
              <a:off x="5052059" y="4081272"/>
              <a:ext cx="134620" cy="134620"/>
            </a:xfrm>
            <a:custGeom>
              <a:avLst/>
              <a:gdLst/>
              <a:ahLst/>
              <a:cxnLst/>
              <a:rect l="l" t="t" r="r" b="b"/>
              <a:pathLst>
                <a:path w="134620" h="134620">
                  <a:moveTo>
                    <a:pt x="134112" y="0"/>
                  </a:moveTo>
                  <a:lnTo>
                    <a:pt x="0" y="134112"/>
                  </a:lnTo>
                </a:path>
              </a:pathLst>
            </a:custGeom>
            <a:ln w="76200">
              <a:solidFill>
                <a:srgbClr val="000000"/>
              </a:solidFill>
            </a:ln>
          </p:spPr>
          <p:txBody>
            <a:bodyPr wrap="square" lIns="0" tIns="0" rIns="0" bIns="0" rtlCol="0"/>
            <a:lstStyle/>
            <a:p>
              <a:endParaRPr/>
            </a:p>
          </p:txBody>
        </p:sp>
        <p:pic>
          <p:nvPicPr>
            <p:cNvPr id="15" name="object 15"/>
            <p:cNvPicPr/>
            <p:nvPr/>
          </p:nvPicPr>
          <p:blipFill>
            <a:blip r:embed="rId3" cstate="print"/>
            <a:stretch>
              <a:fillRect/>
            </a:stretch>
          </p:blipFill>
          <p:spPr>
            <a:xfrm>
              <a:off x="4650485" y="3688080"/>
              <a:ext cx="496824" cy="184404"/>
            </a:xfrm>
            <a:prstGeom prst="rect">
              <a:avLst/>
            </a:prstGeom>
          </p:spPr>
        </p:pic>
        <p:sp>
          <p:nvSpPr>
            <p:cNvPr id="16" name="object 16"/>
            <p:cNvSpPr/>
            <p:nvPr/>
          </p:nvSpPr>
          <p:spPr>
            <a:xfrm>
              <a:off x="5331714" y="4100322"/>
              <a:ext cx="2251075" cy="0"/>
            </a:xfrm>
            <a:custGeom>
              <a:avLst/>
              <a:gdLst/>
              <a:ahLst/>
              <a:cxnLst/>
              <a:rect l="l" t="t" r="r" b="b"/>
              <a:pathLst>
                <a:path w="2251075">
                  <a:moveTo>
                    <a:pt x="0" y="0"/>
                  </a:moveTo>
                  <a:lnTo>
                    <a:pt x="2250948" y="0"/>
                  </a:lnTo>
                </a:path>
              </a:pathLst>
            </a:custGeom>
            <a:ln w="50292">
              <a:solidFill>
                <a:srgbClr val="000000"/>
              </a:solidFill>
            </a:ln>
          </p:spPr>
          <p:txBody>
            <a:bodyPr wrap="square" lIns="0" tIns="0" rIns="0" bIns="0" rtlCol="0"/>
            <a:lstStyle/>
            <a:p>
              <a:endParaRPr/>
            </a:p>
          </p:txBody>
        </p:sp>
        <p:sp>
          <p:nvSpPr>
            <p:cNvPr id="17" name="object 17"/>
            <p:cNvSpPr/>
            <p:nvPr/>
          </p:nvSpPr>
          <p:spPr>
            <a:xfrm>
              <a:off x="2503169" y="2672334"/>
              <a:ext cx="1993900" cy="5080"/>
            </a:xfrm>
            <a:custGeom>
              <a:avLst/>
              <a:gdLst/>
              <a:ahLst/>
              <a:cxnLst/>
              <a:rect l="l" t="t" r="r" b="b"/>
              <a:pathLst>
                <a:path w="1993900" h="5080">
                  <a:moveTo>
                    <a:pt x="0" y="0"/>
                  </a:moveTo>
                  <a:lnTo>
                    <a:pt x="1993392" y="4572"/>
                  </a:lnTo>
                </a:path>
              </a:pathLst>
            </a:custGeom>
            <a:ln w="50292">
              <a:solidFill>
                <a:srgbClr val="000000"/>
              </a:solidFill>
            </a:ln>
          </p:spPr>
          <p:txBody>
            <a:bodyPr wrap="square" lIns="0" tIns="0" rIns="0" bIns="0" rtlCol="0"/>
            <a:lstStyle/>
            <a:p>
              <a:endParaRPr/>
            </a:p>
          </p:txBody>
        </p:sp>
        <p:sp>
          <p:nvSpPr>
            <p:cNvPr id="18" name="object 18"/>
            <p:cNvSpPr/>
            <p:nvPr/>
          </p:nvSpPr>
          <p:spPr>
            <a:xfrm>
              <a:off x="4497323" y="2679191"/>
              <a:ext cx="139065" cy="0"/>
            </a:xfrm>
            <a:custGeom>
              <a:avLst/>
              <a:gdLst/>
              <a:ahLst/>
              <a:cxnLst/>
              <a:rect l="l" t="t" r="r" b="b"/>
              <a:pathLst>
                <a:path w="139064">
                  <a:moveTo>
                    <a:pt x="0" y="0"/>
                  </a:moveTo>
                  <a:lnTo>
                    <a:pt x="138684" y="0"/>
                  </a:lnTo>
                </a:path>
              </a:pathLst>
            </a:custGeom>
            <a:ln w="76200">
              <a:solidFill>
                <a:srgbClr val="000000"/>
              </a:solidFill>
            </a:ln>
          </p:spPr>
          <p:txBody>
            <a:bodyPr wrap="square" lIns="0" tIns="0" rIns="0" bIns="0" rtlCol="0"/>
            <a:lstStyle/>
            <a:p>
              <a:endParaRPr/>
            </a:p>
          </p:txBody>
        </p:sp>
        <p:sp>
          <p:nvSpPr>
            <p:cNvPr id="19" name="object 19"/>
            <p:cNvSpPr/>
            <p:nvPr/>
          </p:nvSpPr>
          <p:spPr>
            <a:xfrm>
              <a:off x="4623816" y="2567940"/>
              <a:ext cx="135890" cy="129539"/>
            </a:xfrm>
            <a:custGeom>
              <a:avLst/>
              <a:gdLst/>
              <a:ahLst/>
              <a:cxnLst/>
              <a:rect l="l" t="t" r="r" b="b"/>
              <a:pathLst>
                <a:path w="135889" h="129539">
                  <a:moveTo>
                    <a:pt x="0" y="129539"/>
                  </a:moveTo>
                  <a:lnTo>
                    <a:pt x="135636" y="0"/>
                  </a:lnTo>
                </a:path>
              </a:pathLst>
            </a:custGeom>
            <a:ln w="76200">
              <a:solidFill>
                <a:srgbClr val="000000"/>
              </a:solidFill>
            </a:ln>
          </p:spPr>
          <p:txBody>
            <a:bodyPr wrap="square" lIns="0" tIns="0" rIns="0" bIns="0" rtlCol="0"/>
            <a:lstStyle/>
            <a:p>
              <a:endParaRPr/>
            </a:p>
          </p:txBody>
        </p:sp>
        <p:sp>
          <p:nvSpPr>
            <p:cNvPr id="20" name="object 20"/>
            <p:cNvSpPr/>
            <p:nvPr/>
          </p:nvSpPr>
          <p:spPr>
            <a:xfrm>
              <a:off x="4757927" y="2567940"/>
              <a:ext cx="200025" cy="224154"/>
            </a:xfrm>
            <a:custGeom>
              <a:avLst/>
              <a:gdLst/>
              <a:ahLst/>
              <a:cxnLst/>
              <a:rect l="l" t="t" r="r" b="b"/>
              <a:pathLst>
                <a:path w="200025" h="224155">
                  <a:moveTo>
                    <a:pt x="0" y="0"/>
                  </a:moveTo>
                  <a:lnTo>
                    <a:pt x="199644" y="224028"/>
                  </a:lnTo>
                </a:path>
              </a:pathLst>
            </a:custGeom>
            <a:ln w="76200">
              <a:solidFill>
                <a:srgbClr val="000000"/>
              </a:solidFill>
            </a:ln>
          </p:spPr>
          <p:txBody>
            <a:bodyPr wrap="square" lIns="0" tIns="0" rIns="0" bIns="0" rtlCol="0"/>
            <a:lstStyle/>
            <a:p>
              <a:endParaRPr/>
            </a:p>
          </p:txBody>
        </p:sp>
        <p:sp>
          <p:nvSpPr>
            <p:cNvPr id="21" name="object 21"/>
            <p:cNvSpPr/>
            <p:nvPr/>
          </p:nvSpPr>
          <p:spPr>
            <a:xfrm>
              <a:off x="5071871" y="2679191"/>
              <a:ext cx="160020" cy="0"/>
            </a:xfrm>
            <a:custGeom>
              <a:avLst/>
              <a:gdLst/>
              <a:ahLst/>
              <a:cxnLst/>
              <a:rect l="l" t="t" r="r" b="b"/>
              <a:pathLst>
                <a:path w="160020">
                  <a:moveTo>
                    <a:pt x="160020" y="0"/>
                  </a:moveTo>
                  <a:lnTo>
                    <a:pt x="0" y="0"/>
                  </a:lnTo>
                </a:path>
              </a:pathLst>
            </a:custGeom>
            <a:ln w="76200">
              <a:solidFill>
                <a:srgbClr val="000000"/>
              </a:solidFill>
            </a:ln>
          </p:spPr>
          <p:txBody>
            <a:bodyPr wrap="square" lIns="0" tIns="0" rIns="0" bIns="0" rtlCol="0"/>
            <a:lstStyle/>
            <a:p>
              <a:endParaRPr/>
            </a:p>
          </p:txBody>
        </p:sp>
        <p:sp>
          <p:nvSpPr>
            <p:cNvPr id="22" name="object 22"/>
            <p:cNvSpPr/>
            <p:nvPr/>
          </p:nvSpPr>
          <p:spPr>
            <a:xfrm>
              <a:off x="4957572" y="2662427"/>
              <a:ext cx="135890" cy="129539"/>
            </a:xfrm>
            <a:custGeom>
              <a:avLst/>
              <a:gdLst/>
              <a:ahLst/>
              <a:cxnLst/>
              <a:rect l="l" t="t" r="r" b="b"/>
              <a:pathLst>
                <a:path w="135889" h="129539">
                  <a:moveTo>
                    <a:pt x="135636" y="0"/>
                  </a:moveTo>
                  <a:lnTo>
                    <a:pt x="0" y="129539"/>
                  </a:lnTo>
                </a:path>
              </a:pathLst>
            </a:custGeom>
            <a:ln w="76200">
              <a:solidFill>
                <a:srgbClr val="000000"/>
              </a:solidFill>
            </a:ln>
          </p:spPr>
          <p:txBody>
            <a:bodyPr wrap="square" lIns="0" tIns="0" rIns="0" bIns="0" rtlCol="0"/>
            <a:lstStyle/>
            <a:p>
              <a:endParaRPr/>
            </a:p>
          </p:txBody>
        </p:sp>
        <p:sp>
          <p:nvSpPr>
            <p:cNvPr id="23" name="object 23"/>
            <p:cNvSpPr/>
            <p:nvPr/>
          </p:nvSpPr>
          <p:spPr>
            <a:xfrm>
              <a:off x="5247894" y="2672334"/>
              <a:ext cx="1986280" cy="5080"/>
            </a:xfrm>
            <a:custGeom>
              <a:avLst/>
              <a:gdLst/>
              <a:ahLst/>
              <a:cxnLst/>
              <a:rect l="l" t="t" r="r" b="b"/>
              <a:pathLst>
                <a:path w="1986279" h="5080">
                  <a:moveTo>
                    <a:pt x="0" y="4572"/>
                  </a:moveTo>
                  <a:lnTo>
                    <a:pt x="1985772" y="0"/>
                  </a:lnTo>
                </a:path>
              </a:pathLst>
            </a:custGeom>
            <a:ln w="50292">
              <a:solidFill>
                <a:srgbClr val="000000"/>
              </a:solidFill>
            </a:ln>
          </p:spPr>
          <p:txBody>
            <a:bodyPr wrap="square" lIns="0" tIns="0" rIns="0" bIns="0" rtlCol="0"/>
            <a:lstStyle/>
            <a:p>
              <a:endParaRPr/>
            </a:p>
          </p:txBody>
        </p:sp>
        <p:sp>
          <p:nvSpPr>
            <p:cNvPr id="24" name="object 24"/>
            <p:cNvSpPr/>
            <p:nvPr/>
          </p:nvSpPr>
          <p:spPr>
            <a:xfrm>
              <a:off x="4435601" y="2679954"/>
              <a:ext cx="0" cy="312420"/>
            </a:xfrm>
            <a:custGeom>
              <a:avLst/>
              <a:gdLst/>
              <a:ahLst/>
              <a:cxnLst/>
              <a:rect l="l" t="t" r="r" b="b"/>
              <a:pathLst>
                <a:path h="312419">
                  <a:moveTo>
                    <a:pt x="0" y="0"/>
                  </a:moveTo>
                  <a:lnTo>
                    <a:pt x="0" y="312420"/>
                  </a:lnTo>
                </a:path>
              </a:pathLst>
            </a:custGeom>
            <a:ln w="25908">
              <a:solidFill>
                <a:srgbClr val="000000"/>
              </a:solidFill>
            </a:ln>
          </p:spPr>
          <p:txBody>
            <a:bodyPr wrap="square" lIns="0" tIns="0" rIns="0" bIns="0" rtlCol="0"/>
            <a:lstStyle/>
            <a:p>
              <a:endParaRPr/>
            </a:p>
          </p:txBody>
        </p:sp>
        <p:pic>
          <p:nvPicPr>
            <p:cNvPr id="25" name="object 25"/>
            <p:cNvPicPr/>
            <p:nvPr/>
          </p:nvPicPr>
          <p:blipFill>
            <a:blip r:embed="rId4" cstate="print"/>
            <a:stretch>
              <a:fillRect/>
            </a:stretch>
          </p:blipFill>
          <p:spPr>
            <a:xfrm>
              <a:off x="4644389" y="2904744"/>
              <a:ext cx="496824" cy="182879"/>
            </a:xfrm>
            <a:prstGeom prst="rect">
              <a:avLst/>
            </a:prstGeom>
          </p:spPr>
        </p:pic>
        <p:sp>
          <p:nvSpPr>
            <p:cNvPr id="26" name="object 26"/>
            <p:cNvSpPr/>
            <p:nvPr/>
          </p:nvSpPr>
          <p:spPr>
            <a:xfrm>
              <a:off x="4434077" y="2995422"/>
              <a:ext cx="212090" cy="3175"/>
            </a:xfrm>
            <a:custGeom>
              <a:avLst/>
              <a:gdLst/>
              <a:ahLst/>
              <a:cxnLst/>
              <a:rect l="l" t="t" r="r" b="b"/>
              <a:pathLst>
                <a:path w="212089" h="3175">
                  <a:moveTo>
                    <a:pt x="0" y="0"/>
                  </a:moveTo>
                  <a:lnTo>
                    <a:pt x="211836" y="3048"/>
                  </a:lnTo>
                </a:path>
              </a:pathLst>
            </a:custGeom>
            <a:ln w="25908">
              <a:solidFill>
                <a:srgbClr val="000000"/>
              </a:solidFill>
            </a:ln>
          </p:spPr>
          <p:txBody>
            <a:bodyPr wrap="square" lIns="0" tIns="0" rIns="0" bIns="0" rtlCol="0"/>
            <a:lstStyle/>
            <a:p>
              <a:endParaRPr/>
            </a:p>
          </p:txBody>
        </p:sp>
        <p:sp>
          <p:nvSpPr>
            <p:cNvPr id="27" name="object 27"/>
            <p:cNvSpPr/>
            <p:nvPr/>
          </p:nvSpPr>
          <p:spPr>
            <a:xfrm>
              <a:off x="5139690" y="2998469"/>
              <a:ext cx="203200" cy="0"/>
            </a:xfrm>
            <a:custGeom>
              <a:avLst/>
              <a:gdLst/>
              <a:ahLst/>
              <a:cxnLst/>
              <a:rect l="l" t="t" r="r" b="b"/>
              <a:pathLst>
                <a:path w="203200">
                  <a:moveTo>
                    <a:pt x="0" y="0"/>
                  </a:moveTo>
                  <a:lnTo>
                    <a:pt x="202692" y="0"/>
                  </a:lnTo>
                </a:path>
              </a:pathLst>
            </a:custGeom>
            <a:ln w="25908">
              <a:solidFill>
                <a:srgbClr val="000000"/>
              </a:solidFill>
            </a:ln>
          </p:spPr>
          <p:txBody>
            <a:bodyPr wrap="square" lIns="0" tIns="0" rIns="0" bIns="0" rtlCol="0"/>
            <a:lstStyle/>
            <a:p>
              <a:endParaRPr/>
            </a:p>
          </p:txBody>
        </p:sp>
        <p:sp>
          <p:nvSpPr>
            <p:cNvPr id="28" name="object 28"/>
            <p:cNvSpPr/>
            <p:nvPr/>
          </p:nvSpPr>
          <p:spPr>
            <a:xfrm>
              <a:off x="5342382" y="3001518"/>
              <a:ext cx="0" cy="387350"/>
            </a:xfrm>
            <a:custGeom>
              <a:avLst/>
              <a:gdLst/>
              <a:ahLst/>
              <a:cxnLst/>
              <a:rect l="l" t="t" r="r" b="b"/>
              <a:pathLst>
                <a:path h="387350">
                  <a:moveTo>
                    <a:pt x="0" y="0"/>
                  </a:moveTo>
                  <a:lnTo>
                    <a:pt x="0" y="387096"/>
                  </a:lnTo>
                </a:path>
              </a:pathLst>
            </a:custGeom>
            <a:ln w="25908">
              <a:solidFill>
                <a:srgbClr val="000000"/>
              </a:solidFill>
            </a:ln>
          </p:spPr>
          <p:txBody>
            <a:bodyPr wrap="square" lIns="0" tIns="0" rIns="0" bIns="0" rtlCol="0"/>
            <a:lstStyle/>
            <a:p>
              <a:endParaRPr/>
            </a:p>
          </p:txBody>
        </p:sp>
        <p:sp>
          <p:nvSpPr>
            <p:cNvPr id="29" name="object 29"/>
            <p:cNvSpPr/>
            <p:nvPr/>
          </p:nvSpPr>
          <p:spPr>
            <a:xfrm>
              <a:off x="5139690" y="3778758"/>
              <a:ext cx="203200" cy="0"/>
            </a:xfrm>
            <a:custGeom>
              <a:avLst/>
              <a:gdLst/>
              <a:ahLst/>
              <a:cxnLst/>
              <a:rect l="l" t="t" r="r" b="b"/>
              <a:pathLst>
                <a:path w="203200">
                  <a:moveTo>
                    <a:pt x="0" y="0"/>
                  </a:moveTo>
                  <a:lnTo>
                    <a:pt x="202692" y="0"/>
                  </a:lnTo>
                </a:path>
              </a:pathLst>
            </a:custGeom>
            <a:ln w="25908">
              <a:solidFill>
                <a:srgbClr val="000000"/>
              </a:solidFill>
            </a:ln>
          </p:spPr>
          <p:txBody>
            <a:bodyPr wrap="square" lIns="0" tIns="0" rIns="0" bIns="0" rtlCol="0"/>
            <a:lstStyle/>
            <a:p>
              <a:endParaRPr/>
            </a:p>
          </p:txBody>
        </p:sp>
        <p:sp>
          <p:nvSpPr>
            <p:cNvPr id="30" name="object 30"/>
            <p:cNvSpPr/>
            <p:nvPr/>
          </p:nvSpPr>
          <p:spPr>
            <a:xfrm>
              <a:off x="5342382" y="3388613"/>
              <a:ext cx="0" cy="386080"/>
            </a:xfrm>
            <a:custGeom>
              <a:avLst/>
              <a:gdLst/>
              <a:ahLst/>
              <a:cxnLst/>
              <a:rect l="l" t="t" r="r" b="b"/>
              <a:pathLst>
                <a:path h="386079">
                  <a:moveTo>
                    <a:pt x="0" y="385572"/>
                  </a:moveTo>
                  <a:lnTo>
                    <a:pt x="0" y="0"/>
                  </a:lnTo>
                </a:path>
              </a:pathLst>
            </a:custGeom>
            <a:ln w="25908">
              <a:solidFill>
                <a:srgbClr val="000000"/>
              </a:solidFill>
            </a:ln>
          </p:spPr>
          <p:txBody>
            <a:bodyPr wrap="square" lIns="0" tIns="0" rIns="0" bIns="0" rtlCol="0"/>
            <a:lstStyle/>
            <a:p>
              <a:endParaRPr/>
            </a:p>
          </p:txBody>
        </p:sp>
        <p:sp>
          <p:nvSpPr>
            <p:cNvPr id="31" name="object 31"/>
            <p:cNvSpPr/>
            <p:nvPr/>
          </p:nvSpPr>
          <p:spPr>
            <a:xfrm>
              <a:off x="4432554" y="3780282"/>
              <a:ext cx="0" cy="318770"/>
            </a:xfrm>
            <a:custGeom>
              <a:avLst/>
              <a:gdLst/>
              <a:ahLst/>
              <a:cxnLst/>
              <a:rect l="l" t="t" r="r" b="b"/>
              <a:pathLst>
                <a:path h="318770">
                  <a:moveTo>
                    <a:pt x="0" y="318515"/>
                  </a:moveTo>
                  <a:lnTo>
                    <a:pt x="0" y="0"/>
                  </a:lnTo>
                </a:path>
              </a:pathLst>
            </a:custGeom>
            <a:ln w="25908">
              <a:solidFill>
                <a:srgbClr val="000000"/>
              </a:solidFill>
            </a:ln>
          </p:spPr>
          <p:txBody>
            <a:bodyPr wrap="square" lIns="0" tIns="0" rIns="0" bIns="0" rtlCol="0"/>
            <a:lstStyle/>
            <a:p>
              <a:endParaRPr/>
            </a:p>
          </p:txBody>
        </p:sp>
        <p:sp>
          <p:nvSpPr>
            <p:cNvPr id="32" name="object 32"/>
            <p:cNvSpPr/>
            <p:nvPr/>
          </p:nvSpPr>
          <p:spPr>
            <a:xfrm>
              <a:off x="4432554" y="3780282"/>
              <a:ext cx="215265" cy="0"/>
            </a:xfrm>
            <a:custGeom>
              <a:avLst/>
              <a:gdLst/>
              <a:ahLst/>
              <a:cxnLst/>
              <a:rect l="l" t="t" r="r" b="b"/>
              <a:pathLst>
                <a:path w="215264">
                  <a:moveTo>
                    <a:pt x="0" y="0"/>
                  </a:moveTo>
                  <a:lnTo>
                    <a:pt x="214884" y="0"/>
                  </a:lnTo>
                </a:path>
              </a:pathLst>
            </a:custGeom>
            <a:ln w="25908">
              <a:solidFill>
                <a:srgbClr val="000000"/>
              </a:solidFill>
            </a:ln>
          </p:spPr>
          <p:txBody>
            <a:bodyPr wrap="square" lIns="0" tIns="0" rIns="0" bIns="0" rtlCol="0"/>
            <a:lstStyle/>
            <a:p>
              <a:endParaRPr/>
            </a:p>
          </p:txBody>
        </p:sp>
        <p:sp>
          <p:nvSpPr>
            <p:cNvPr id="33" name="object 33"/>
            <p:cNvSpPr/>
            <p:nvPr/>
          </p:nvSpPr>
          <p:spPr>
            <a:xfrm>
              <a:off x="7232141" y="2664713"/>
              <a:ext cx="1905" cy="358140"/>
            </a:xfrm>
            <a:custGeom>
              <a:avLst/>
              <a:gdLst/>
              <a:ahLst/>
              <a:cxnLst/>
              <a:rect l="l" t="t" r="r" b="b"/>
              <a:pathLst>
                <a:path w="1904" h="358139">
                  <a:moveTo>
                    <a:pt x="1524" y="0"/>
                  </a:moveTo>
                  <a:lnTo>
                    <a:pt x="0" y="358140"/>
                  </a:lnTo>
                </a:path>
              </a:pathLst>
            </a:custGeom>
            <a:ln w="50292">
              <a:solidFill>
                <a:srgbClr val="000000"/>
              </a:solidFill>
            </a:ln>
          </p:spPr>
          <p:txBody>
            <a:bodyPr wrap="square" lIns="0" tIns="0" rIns="0" bIns="0" rtlCol="0"/>
            <a:lstStyle/>
            <a:p>
              <a:endParaRPr/>
            </a:p>
          </p:txBody>
        </p:sp>
        <p:sp>
          <p:nvSpPr>
            <p:cNvPr id="34" name="object 34"/>
            <p:cNvSpPr/>
            <p:nvPr/>
          </p:nvSpPr>
          <p:spPr>
            <a:xfrm>
              <a:off x="4172711" y="2362200"/>
              <a:ext cx="1363980" cy="2087880"/>
            </a:xfrm>
            <a:custGeom>
              <a:avLst/>
              <a:gdLst/>
              <a:ahLst/>
              <a:cxnLst/>
              <a:rect l="l" t="t" r="r" b="b"/>
              <a:pathLst>
                <a:path w="1363979" h="2087879">
                  <a:moveTo>
                    <a:pt x="0" y="0"/>
                  </a:moveTo>
                  <a:lnTo>
                    <a:pt x="1363980" y="0"/>
                  </a:lnTo>
                  <a:lnTo>
                    <a:pt x="1363980" y="2087880"/>
                  </a:lnTo>
                  <a:lnTo>
                    <a:pt x="0" y="2087880"/>
                  </a:lnTo>
                  <a:lnTo>
                    <a:pt x="0" y="0"/>
                  </a:lnTo>
                  <a:close/>
                </a:path>
              </a:pathLst>
            </a:custGeom>
            <a:ln w="12192">
              <a:solidFill>
                <a:srgbClr val="704400"/>
              </a:solidFill>
              <a:prstDash val="lgDash"/>
            </a:ln>
          </p:spPr>
          <p:txBody>
            <a:bodyPr wrap="square" lIns="0" tIns="0" rIns="0" bIns="0" rtlCol="0"/>
            <a:lstStyle/>
            <a:p>
              <a:endParaRPr/>
            </a:p>
          </p:txBody>
        </p:sp>
        <p:sp>
          <p:nvSpPr>
            <p:cNvPr id="35" name="object 35"/>
            <p:cNvSpPr/>
            <p:nvPr/>
          </p:nvSpPr>
          <p:spPr>
            <a:xfrm>
              <a:off x="7579614" y="3548633"/>
              <a:ext cx="0" cy="556260"/>
            </a:xfrm>
            <a:custGeom>
              <a:avLst/>
              <a:gdLst/>
              <a:ahLst/>
              <a:cxnLst/>
              <a:rect l="l" t="t" r="r" b="b"/>
              <a:pathLst>
                <a:path h="556260">
                  <a:moveTo>
                    <a:pt x="0" y="0"/>
                  </a:moveTo>
                  <a:lnTo>
                    <a:pt x="0" y="556260"/>
                  </a:lnTo>
                </a:path>
              </a:pathLst>
            </a:custGeom>
            <a:ln w="50292">
              <a:solidFill>
                <a:srgbClr val="000000"/>
              </a:solidFill>
            </a:ln>
          </p:spPr>
          <p:txBody>
            <a:bodyPr wrap="square" lIns="0" tIns="0" rIns="0" bIns="0" rtlCol="0"/>
            <a:lstStyle/>
            <a:p>
              <a:endParaRPr/>
            </a:p>
          </p:txBody>
        </p:sp>
        <p:sp>
          <p:nvSpPr>
            <p:cNvPr id="36" name="object 36"/>
            <p:cNvSpPr/>
            <p:nvPr/>
          </p:nvSpPr>
          <p:spPr>
            <a:xfrm>
              <a:off x="3213353" y="2568702"/>
              <a:ext cx="607695" cy="0"/>
            </a:xfrm>
            <a:custGeom>
              <a:avLst/>
              <a:gdLst/>
              <a:ahLst/>
              <a:cxnLst/>
              <a:rect l="l" t="t" r="r" b="b"/>
              <a:pathLst>
                <a:path w="607695">
                  <a:moveTo>
                    <a:pt x="0" y="0"/>
                  </a:moveTo>
                  <a:lnTo>
                    <a:pt x="607314" y="0"/>
                  </a:lnTo>
                </a:path>
              </a:pathLst>
            </a:custGeom>
            <a:ln w="25908">
              <a:solidFill>
                <a:srgbClr val="FF0000"/>
              </a:solidFill>
            </a:ln>
          </p:spPr>
          <p:txBody>
            <a:bodyPr wrap="square" lIns="0" tIns="0" rIns="0" bIns="0" rtlCol="0"/>
            <a:lstStyle/>
            <a:p>
              <a:endParaRPr/>
            </a:p>
          </p:txBody>
        </p:sp>
        <p:sp>
          <p:nvSpPr>
            <p:cNvPr id="37" name="object 37"/>
            <p:cNvSpPr/>
            <p:nvPr/>
          </p:nvSpPr>
          <p:spPr>
            <a:xfrm>
              <a:off x="3807715" y="2529834"/>
              <a:ext cx="129539" cy="78105"/>
            </a:xfrm>
            <a:custGeom>
              <a:avLst/>
              <a:gdLst/>
              <a:ahLst/>
              <a:cxnLst/>
              <a:rect l="l" t="t" r="r" b="b"/>
              <a:pathLst>
                <a:path w="129539" h="78105">
                  <a:moveTo>
                    <a:pt x="0" y="0"/>
                  </a:moveTo>
                  <a:lnTo>
                    <a:pt x="0" y="77724"/>
                  </a:lnTo>
                  <a:lnTo>
                    <a:pt x="129539" y="38862"/>
                  </a:lnTo>
                  <a:lnTo>
                    <a:pt x="0" y="0"/>
                  </a:lnTo>
                  <a:close/>
                </a:path>
              </a:pathLst>
            </a:custGeom>
            <a:solidFill>
              <a:srgbClr val="FF0000"/>
            </a:solidFill>
          </p:spPr>
          <p:txBody>
            <a:bodyPr wrap="square" lIns="0" tIns="0" rIns="0" bIns="0" rtlCol="0"/>
            <a:lstStyle/>
            <a:p>
              <a:endParaRPr/>
            </a:p>
          </p:txBody>
        </p:sp>
        <p:sp>
          <p:nvSpPr>
            <p:cNvPr id="38" name="object 38"/>
            <p:cNvSpPr/>
            <p:nvPr/>
          </p:nvSpPr>
          <p:spPr>
            <a:xfrm>
              <a:off x="3420617" y="4207001"/>
              <a:ext cx="516255" cy="0"/>
            </a:xfrm>
            <a:custGeom>
              <a:avLst/>
              <a:gdLst/>
              <a:ahLst/>
              <a:cxnLst/>
              <a:rect l="l" t="t" r="r" b="b"/>
              <a:pathLst>
                <a:path w="516254">
                  <a:moveTo>
                    <a:pt x="0" y="0"/>
                  </a:moveTo>
                  <a:lnTo>
                    <a:pt x="515873" y="0"/>
                  </a:lnTo>
                </a:path>
              </a:pathLst>
            </a:custGeom>
            <a:ln w="25908">
              <a:solidFill>
                <a:srgbClr val="FF0000"/>
              </a:solidFill>
            </a:ln>
          </p:spPr>
          <p:txBody>
            <a:bodyPr wrap="square" lIns="0" tIns="0" rIns="0" bIns="0" rtlCol="0"/>
            <a:lstStyle/>
            <a:p>
              <a:endParaRPr/>
            </a:p>
          </p:txBody>
        </p:sp>
        <p:sp>
          <p:nvSpPr>
            <p:cNvPr id="39" name="object 39"/>
            <p:cNvSpPr/>
            <p:nvPr/>
          </p:nvSpPr>
          <p:spPr>
            <a:xfrm>
              <a:off x="3923540" y="4168134"/>
              <a:ext cx="129539" cy="78105"/>
            </a:xfrm>
            <a:custGeom>
              <a:avLst/>
              <a:gdLst/>
              <a:ahLst/>
              <a:cxnLst/>
              <a:rect l="l" t="t" r="r" b="b"/>
              <a:pathLst>
                <a:path w="129539" h="78104">
                  <a:moveTo>
                    <a:pt x="0" y="0"/>
                  </a:moveTo>
                  <a:lnTo>
                    <a:pt x="0" y="77723"/>
                  </a:lnTo>
                  <a:lnTo>
                    <a:pt x="129539" y="38861"/>
                  </a:lnTo>
                  <a:lnTo>
                    <a:pt x="0" y="0"/>
                  </a:lnTo>
                  <a:close/>
                </a:path>
              </a:pathLst>
            </a:custGeom>
            <a:solidFill>
              <a:srgbClr val="FF0000"/>
            </a:solidFill>
          </p:spPr>
          <p:txBody>
            <a:bodyPr wrap="square" lIns="0" tIns="0" rIns="0" bIns="0" rtlCol="0"/>
            <a:lstStyle/>
            <a:p>
              <a:endParaRPr/>
            </a:p>
          </p:txBody>
        </p:sp>
      </p:grpSp>
      <p:sp>
        <p:nvSpPr>
          <p:cNvPr id="40" name="object 40"/>
          <p:cNvSpPr txBox="1"/>
          <p:nvPr/>
        </p:nvSpPr>
        <p:spPr>
          <a:xfrm>
            <a:off x="3479800" y="4221416"/>
            <a:ext cx="250825" cy="299720"/>
          </a:xfrm>
          <a:prstGeom prst="rect">
            <a:avLst/>
          </a:prstGeom>
        </p:spPr>
        <p:txBody>
          <a:bodyPr vert="horz" wrap="square" lIns="0" tIns="12700" rIns="0" bIns="0" rtlCol="0">
            <a:spAutoFit/>
          </a:bodyPr>
          <a:lstStyle/>
          <a:p>
            <a:pPr marL="38100">
              <a:lnSpc>
                <a:spcPct val="100000"/>
              </a:lnSpc>
              <a:spcBef>
                <a:spcPts val="100"/>
              </a:spcBef>
            </a:pPr>
            <a:r>
              <a:rPr sz="1800" b="1" spc="-25" dirty="0">
                <a:latin typeface="Arial"/>
                <a:cs typeface="Arial"/>
              </a:rPr>
              <a:t>I</a:t>
            </a:r>
            <a:r>
              <a:rPr sz="1800" b="1" spc="-37" baseline="-20833" dirty="0">
                <a:latin typeface="Arial"/>
                <a:cs typeface="Arial"/>
              </a:rPr>
              <a:t>A</a:t>
            </a:r>
            <a:endParaRPr sz="1800" baseline="-20833">
              <a:latin typeface="Arial"/>
              <a:cs typeface="Arial"/>
            </a:endParaRPr>
          </a:p>
        </p:txBody>
      </p:sp>
      <p:grpSp>
        <p:nvGrpSpPr>
          <p:cNvPr id="41" name="object 41"/>
          <p:cNvGrpSpPr/>
          <p:nvPr/>
        </p:nvGrpSpPr>
        <p:grpSpPr>
          <a:xfrm>
            <a:off x="1769110" y="2654554"/>
            <a:ext cx="1549400" cy="1471295"/>
            <a:chOff x="1769110" y="2654554"/>
            <a:chExt cx="1549400" cy="1471295"/>
          </a:xfrm>
        </p:grpSpPr>
        <p:sp>
          <p:nvSpPr>
            <p:cNvPr id="42" name="object 42"/>
            <p:cNvSpPr/>
            <p:nvPr/>
          </p:nvSpPr>
          <p:spPr>
            <a:xfrm>
              <a:off x="2265617" y="3038220"/>
              <a:ext cx="120650" cy="38735"/>
            </a:xfrm>
            <a:custGeom>
              <a:avLst/>
              <a:gdLst/>
              <a:ahLst/>
              <a:cxnLst/>
              <a:rect l="l" t="t" r="r" b="b"/>
              <a:pathLst>
                <a:path w="120650" h="38735">
                  <a:moveTo>
                    <a:pt x="0" y="7924"/>
                  </a:moveTo>
                  <a:lnTo>
                    <a:pt x="16155" y="0"/>
                  </a:lnTo>
                  <a:lnTo>
                    <a:pt x="44140" y="3132"/>
                  </a:lnTo>
                  <a:lnTo>
                    <a:pt x="80090" y="16334"/>
                  </a:lnTo>
                  <a:lnTo>
                    <a:pt x="120142" y="38620"/>
                  </a:lnTo>
                </a:path>
              </a:pathLst>
            </a:custGeom>
            <a:ln w="25400">
              <a:solidFill>
                <a:srgbClr val="000000"/>
              </a:solidFill>
            </a:ln>
          </p:spPr>
          <p:txBody>
            <a:bodyPr wrap="square" lIns="0" tIns="0" rIns="0" bIns="0" rtlCol="0"/>
            <a:lstStyle/>
            <a:p>
              <a:endParaRPr/>
            </a:p>
          </p:txBody>
        </p:sp>
        <p:sp>
          <p:nvSpPr>
            <p:cNvPr id="43" name="object 43"/>
            <p:cNvSpPr/>
            <p:nvPr/>
          </p:nvSpPr>
          <p:spPr>
            <a:xfrm>
              <a:off x="2267576" y="3044052"/>
              <a:ext cx="78105" cy="96520"/>
            </a:xfrm>
            <a:custGeom>
              <a:avLst/>
              <a:gdLst/>
              <a:ahLst/>
              <a:cxnLst/>
              <a:rect l="l" t="t" r="r" b="b"/>
              <a:pathLst>
                <a:path w="78105" h="96519">
                  <a:moveTo>
                    <a:pt x="78061" y="95923"/>
                  </a:moveTo>
                  <a:lnTo>
                    <a:pt x="41334" y="68331"/>
                  </a:lnTo>
                  <a:lnTo>
                    <a:pt x="14496" y="41127"/>
                  </a:lnTo>
                  <a:lnTo>
                    <a:pt x="0" y="17340"/>
                  </a:lnTo>
                  <a:lnTo>
                    <a:pt x="299" y="0"/>
                  </a:lnTo>
                </a:path>
              </a:pathLst>
            </a:custGeom>
            <a:ln w="25400">
              <a:solidFill>
                <a:srgbClr val="000000"/>
              </a:solidFill>
            </a:ln>
          </p:spPr>
          <p:txBody>
            <a:bodyPr wrap="square" lIns="0" tIns="0" rIns="0" bIns="0" rtlCol="0"/>
            <a:lstStyle/>
            <a:p>
              <a:endParaRPr/>
            </a:p>
          </p:txBody>
        </p:sp>
        <p:sp>
          <p:nvSpPr>
            <p:cNvPr id="44" name="object 44"/>
            <p:cNvSpPr/>
            <p:nvPr/>
          </p:nvSpPr>
          <p:spPr>
            <a:xfrm>
              <a:off x="2461802" y="3038269"/>
              <a:ext cx="33655" cy="100330"/>
            </a:xfrm>
            <a:custGeom>
              <a:avLst/>
              <a:gdLst/>
              <a:ahLst/>
              <a:cxnLst/>
              <a:rect l="l" t="t" r="r" b="b"/>
              <a:pathLst>
                <a:path w="33655" h="100330">
                  <a:moveTo>
                    <a:pt x="0" y="0"/>
                  </a:moveTo>
                  <a:lnTo>
                    <a:pt x="20051" y="26467"/>
                  </a:lnTo>
                  <a:lnTo>
                    <a:pt x="31337" y="53160"/>
                  </a:lnTo>
                  <a:lnTo>
                    <a:pt x="33393" y="78279"/>
                  </a:lnTo>
                  <a:lnTo>
                    <a:pt x="25755" y="100025"/>
                  </a:lnTo>
                </a:path>
              </a:pathLst>
            </a:custGeom>
            <a:ln w="25399">
              <a:solidFill>
                <a:srgbClr val="000000"/>
              </a:solidFill>
            </a:ln>
          </p:spPr>
          <p:txBody>
            <a:bodyPr wrap="square" lIns="0" tIns="0" rIns="0" bIns="0" rtlCol="0"/>
            <a:lstStyle/>
            <a:p>
              <a:endParaRPr/>
            </a:p>
          </p:txBody>
        </p:sp>
        <p:sp>
          <p:nvSpPr>
            <p:cNvPr id="45" name="object 45"/>
            <p:cNvSpPr/>
            <p:nvPr/>
          </p:nvSpPr>
          <p:spPr>
            <a:xfrm>
              <a:off x="2346764" y="3137977"/>
              <a:ext cx="136525" cy="26670"/>
            </a:xfrm>
            <a:custGeom>
              <a:avLst/>
              <a:gdLst/>
              <a:ahLst/>
              <a:cxnLst/>
              <a:rect l="l" t="t" r="r" b="b"/>
              <a:pathLst>
                <a:path w="136525" h="26669">
                  <a:moveTo>
                    <a:pt x="136118" y="3200"/>
                  </a:moveTo>
                  <a:lnTo>
                    <a:pt x="112833" y="21090"/>
                  </a:lnTo>
                  <a:lnTo>
                    <a:pt x="79608" y="26455"/>
                  </a:lnTo>
                  <a:lnTo>
                    <a:pt x="40608" y="19393"/>
                  </a:lnTo>
                  <a:lnTo>
                    <a:pt x="0" y="0"/>
                  </a:lnTo>
                </a:path>
              </a:pathLst>
            </a:custGeom>
            <a:ln w="25399">
              <a:solidFill>
                <a:srgbClr val="000000"/>
              </a:solidFill>
            </a:ln>
          </p:spPr>
          <p:txBody>
            <a:bodyPr wrap="square" lIns="0" tIns="0" rIns="0" bIns="0" rtlCol="0"/>
            <a:lstStyle/>
            <a:p>
              <a:endParaRPr/>
            </a:p>
          </p:txBody>
        </p:sp>
        <p:sp>
          <p:nvSpPr>
            <p:cNvPr id="46" name="object 46"/>
            <p:cNvSpPr/>
            <p:nvPr/>
          </p:nvSpPr>
          <p:spPr>
            <a:xfrm>
              <a:off x="2384179" y="3073984"/>
              <a:ext cx="67310" cy="126364"/>
            </a:xfrm>
            <a:custGeom>
              <a:avLst/>
              <a:gdLst/>
              <a:ahLst/>
              <a:cxnLst/>
              <a:rect l="l" t="t" r="r" b="b"/>
              <a:pathLst>
                <a:path w="67310" h="126364">
                  <a:moveTo>
                    <a:pt x="0" y="0"/>
                  </a:moveTo>
                  <a:lnTo>
                    <a:pt x="36059" y="30210"/>
                  </a:lnTo>
                  <a:lnTo>
                    <a:pt x="58659" y="63469"/>
                  </a:lnTo>
                  <a:lnTo>
                    <a:pt x="67284" y="96721"/>
                  </a:lnTo>
                  <a:lnTo>
                    <a:pt x="60096" y="126060"/>
                  </a:lnTo>
                </a:path>
              </a:pathLst>
            </a:custGeom>
            <a:ln w="25400">
              <a:solidFill>
                <a:srgbClr val="000000"/>
              </a:solidFill>
            </a:ln>
          </p:spPr>
          <p:txBody>
            <a:bodyPr wrap="square" lIns="0" tIns="0" rIns="0" bIns="0" rtlCol="0"/>
            <a:lstStyle/>
            <a:p>
              <a:endParaRPr/>
            </a:p>
          </p:txBody>
        </p:sp>
        <p:sp>
          <p:nvSpPr>
            <p:cNvPr id="47" name="object 47"/>
            <p:cNvSpPr/>
            <p:nvPr/>
          </p:nvSpPr>
          <p:spPr>
            <a:xfrm>
              <a:off x="2222756" y="3100134"/>
              <a:ext cx="120650" cy="38735"/>
            </a:xfrm>
            <a:custGeom>
              <a:avLst/>
              <a:gdLst/>
              <a:ahLst/>
              <a:cxnLst/>
              <a:rect l="l" t="t" r="r" b="b"/>
              <a:pathLst>
                <a:path w="120650" h="38735">
                  <a:moveTo>
                    <a:pt x="0" y="7924"/>
                  </a:moveTo>
                  <a:lnTo>
                    <a:pt x="16155" y="0"/>
                  </a:lnTo>
                  <a:lnTo>
                    <a:pt x="44140" y="3132"/>
                  </a:lnTo>
                  <a:lnTo>
                    <a:pt x="80090" y="16334"/>
                  </a:lnTo>
                  <a:lnTo>
                    <a:pt x="120142" y="38620"/>
                  </a:lnTo>
                </a:path>
              </a:pathLst>
            </a:custGeom>
            <a:ln w="25400">
              <a:solidFill>
                <a:srgbClr val="000000"/>
              </a:solidFill>
            </a:ln>
          </p:spPr>
          <p:txBody>
            <a:bodyPr wrap="square" lIns="0" tIns="0" rIns="0" bIns="0" rtlCol="0"/>
            <a:lstStyle/>
            <a:p>
              <a:endParaRPr/>
            </a:p>
          </p:txBody>
        </p:sp>
        <p:sp>
          <p:nvSpPr>
            <p:cNvPr id="48" name="object 48"/>
            <p:cNvSpPr/>
            <p:nvPr/>
          </p:nvSpPr>
          <p:spPr>
            <a:xfrm>
              <a:off x="2223747" y="3105900"/>
              <a:ext cx="80010" cy="94615"/>
            </a:xfrm>
            <a:custGeom>
              <a:avLst/>
              <a:gdLst/>
              <a:ahLst/>
              <a:cxnLst/>
              <a:rect l="l" t="t" r="r" b="b"/>
              <a:pathLst>
                <a:path w="80010" h="94614">
                  <a:moveTo>
                    <a:pt x="79438" y="94513"/>
                  </a:moveTo>
                  <a:lnTo>
                    <a:pt x="42582" y="67138"/>
                  </a:lnTo>
                  <a:lnTo>
                    <a:pt x="15387" y="40505"/>
                  </a:lnTo>
                  <a:lnTo>
                    <a:pt x="358" y="17555"/>
                  </a:lnTo>
                  <a:lnTo>
                    <a:pt x="0" y="1231"/>
                  </a:lnTo>
                  <a:lnTo>
                    <a:pt x="279" y="800"/>
                  </a:lnTo>
                  <a:lnTo>
                    <a:pt x="584" y="381"/>
                  </a:lnTo>
                  <a:lnTo>
                    <a:pt x="939" y="0"/>
                  </a:lnTo>
                </a:path>
              </a:pathLst>
            </a:custGeom>
            <a:ln w="25400">
              <a:solidFill>
                <a:srgbClr val="000000"/>
              </a:solidFill>
            </a:ln>
          </p:spPr>
          <p:txBody>
            <a:bodyPr wrap="square" lIns="0" tIns="0" rIns="0" bIns="0" rtlCol="0"/>
            <a:lstStyle/>
            <a:p>
              <a:endParaRPr/>
            </a:p>
          </p:txBody>
        </p:sp>
        <p:sp>
          <p:nvSpPr>
            <p:cNvPr id="49" name="object 49"/>
            <p:cNvSpPr/>
            <p:nvPr/>
          </p:nvSpPr>
          <p:spPr>
            <a:xfrm>
              <a:off x="2305483" y="3199881"/>
              <a:ext cx="136525" cy="26670"/>
            </a:xfrm>
            <a:custGeom>
              <a:avLst/>
              <a:gdLst/>
              <a:ahLst/>
              <a:cxnLst/>
              <a:rect l="l" t="t" r="r" b="b"/>
              <a:pathLst>
                <a:path w="136525" h="26669">
                  <a:moveTo>
                    <a:pt x="136131" y="3200"/>
                  </a:moveTo>
                  <a:lnTo>
                    <a:pt x="112844" y="21097"/>
                  </a:lnTo>
                  <a:lnTo>
                    <a:pt x="79614" y="26465"/>
                  </a:lnTo>
                  <a:lnTo>
                    <a:pt x="40610" y="19400"/>
                  </a:lnTo>
                  <a:lnTo>
                    <a:pt x="0" y="0"/>
                  </a:lnTo>
                </a:path>
              </a:pathLst>
            </a:custGeom>
            <a:ln w="25399">
              <a:solidFill>
                <a:srgbClr val="000000"/>
              </a:solidFill>
            </a:ln>
          </p:spPr>
          <p:txBody>
            <a:bodyPr wrap="square" lIns="0" tIns="0" rIns="0" bIns="0" rtlCol="0"/>
            <a:lstStyle/>
            <a:p>
              <a:endParaRPr/>
            </a:p>
          </p:txBody>
        </p:sp>
        <p:sp>
          <p:nvSpPr>
            <p:cNvPr id="50" name="object 50"/>
            <p:cNvSpPr/>
            <p:nvPr/>
          </p:nvSpPr>
          <p:spPr>
            <a:xfrm>
              <a:off x="2341316" y="3135895"/>
              <a:ext cx="67310" cy="126364"/>
            </a:xfrm>
            <a:custGeom>
              <a:avLst/>
              <a:gdLst/>
              <a:ahLst/>
              <a:cxnLst/>
              <a:rect l="l" t="t" r="r" b="b"/>
              <a:pathLst>
                <a:path w="67310" h="126364">
                  <a:moveTo>
                    <a:pt x="0" y="0"/>
                  </a:moveTo>
                  <a:lnTo>
                    <a:pt x="36059" y="30210"/>
                  </a:lnTo>
                  <a:lnTo>
                    <a:pt x="58659" y="63469"/>
                  </a:lnTo>
                  <a:lnTo>
                    <a:pt x="67284" y="96721"/>
                  </a:lnTo>
                  <a:lnTo>
                    <a:pt x="60096" y="126060"/>
                  </a:lnTo>
                </a:path>
              </a:pathLst>
            </a:custGeom>
            <a:ln w="25400">
              <a:solidFill>
                <a:srgbClr val="000000"/>
              </a:solidFill>
            </a:ln>
          </p:spPr>
          <p:txBody>
            <a:bodyPr wrap="square" lIns="0" tIns="0" rIns="0" bIns="0" rtlCol="0"/>
            <a:lstStyle/>
            <a:p>
              <a:endParaRPr/>
            </a:p>
          </p:txBody>
        </p:sp>
        <p:sp>
          <p:nvSpPr>
            <p:cNvPr id="51" name="object 51"/>
            <p:cNvSpPr/>
            <p:nvPr/>
          </p:nvSpPr>
          <p:spPr>
            <a:xfrm>
              <a:off x="2447368" y="2926348"/>
              <a:ext cx="41910" cy="121285"/>
            </a:xfrm>
            <a:custGeom>
              <a:avLst/>
              <a:gdLst/>
              <a:ahLst/>
              <a:cxnLst/>
              <a:rect l="l" t="t" r="r" b="b"/>
              <a:pathLst>
                <a:path w="41910" h="121285">
                  <a:moveTo>
                    <a:pt x="6825" y="121069"/>
                  </a:moveTo>
                  <a:lnTo>
                    <a:pt x="0" y="105480"/>
                  </a:lnTo>
                  <a:lnTo>
                    <a:pt x="4163" y="77760"/>
                  </a:lnTo>
                  <a:lnTo>
                    <a:pt x="18210" y="41760"/>
                  </a:lnTo>
                  <a:lnTo>
                    <a:pt x="41039" y="1333"/>
                  </a:lnTo>
                  <a:lnTo>
                    <a:pt x="41331" y="889"/>
                  </a:lnTo>
                  <a:lnTo>
                    <a:pt x="41623" y="444"/>
                  </a:lnTo>
                  <a:lnTo>
                    <a:pt x="41915" y="0"/>
                  </a:lnTo>
                </a:path>
              </a:pathLst>
            </a:custGeom>
            <a:ln w="25400">
              <a:solidFill>
                <a:srgbClr val="000000"/>
              </a:solidFill>
            </a:ln>
          </p:spPr>
          <p:txBody>
            <a:bodyPr wrap="square" lIns="0" tIns="0" rIns="0" bIns="0" rtlCol="0"/>
            <a:lstStyle/>
            <a:p>
              <a:endParaRPr/>
            </a:p>
          </p:txBody>
        </p:sp>
        <p:sp>
          <p:nvSpPr>
            <p:cNvPr id="52" name="object 52"/>
            <p:cNvSpPr/>
            <p:nvPr/>
          </p:nvSpPr>
          <p:spPr>
            <a:xfrm>
              <a:off x="2092114" y="3287949"/>
              <a:ext cx="121285" cy="41910"/>
            </a:xfrm>
            <a:custGeom>
              <a:avLst/>
              <a:gdLst/>
              <a:ahLst/>
              <a:cxnLst/>
              <a:rect l="l" t="t" r="r" b="b"/>
              <a:pathLst>
                <a:path w="121285" h="41910">
                  <a:moveTo>
                    <a:pt x="0" y="6825"/>
                  </a:moveTo>
                  <a:lnTo>
                    <a:pt x="15588" y="0"/>
                  </a:lnTo>
                  <a:lnTo>
                    <a:pt x="43308" y="4163"/>
                  </a:lnTo>
                  <a:lnTo>
                    <a:pt x="79308" y="18210"/>
                  </a:lnTo>
                  <a:lnTo>
                    <a:pt x="119735" y="41039"/>
                  </a:lnTo>
                  <a:lnTo>
                    <a:pt x="120180" y="41331"/>
                  </a:lnTo>
                  <a:lnTo>
                    <a:pt x="120624" y="41623"/>
                  </a:lnTo>
                  <a:lnTo>
                    <a:pt x="121069" y="41915"/>
                  </a:lnTo>
                </a:path>
              </a:pathLst>
            </a:custGeom>
            <a:ln w="25400">
              <a:solidFill>
                <a:srgbClr val="000000"/>
              </a:solidFill>
            </a:ln>
          </p:spPr>
          <p:txBody>
            <a:bodyPr wrap="square" lIns="0" tIns="0" rIns="0" bIns="0" rtlCol="0"/>
            <a:lstStyle/>
            <a:p>
              <a:endParaRPr/>
            </a:p>
          </p:txBody>
        </p:sp>
        <p:sp>
          <p:nvSpPr>
            <p:cNvPr id="53" name="object 53"/>
            <p:cNvSpPr/>
            <p:nvPr/>
          </p:nvSpPr>
          <p:spPr>
            <a:xfrm>
              <a:off x="2091231" y="3296337"/>
              <a:ext cx="80010" cy="95885"/>
            </a:xfrm>
            <a:custGeom>
              <a:avLst/>
              <a:gdLst/>
              <a:ahLst/>
              <a:cxnLst/>
              <a:rect l="l" t="t" r="r" b="b"/>
              <a:pathLst>
                <a:path w="80010" h="95885">
                  <a:moveTo>
                    <a:pt x="79971" y="95465"/>
                  </a:moveTo>
                  <a:lnTo>
                    <a:pt x="42664" y="67817"/>
                  </a:lnTo>
                  <a:lnTo>
                    <a:pt x="15187" y="40641"/>
                  </a:lnTo>
                  <a:lnTo>
                    <a:pt x="110" y="17011"/>
                  </a:lnTo>
                  <a:lnTo>
                    <a:pt x="0" y="0"/>
                  </a:lnTo>
                </a:path>
              </a:pathLst>
            </a:custGeom>
            <a:ln w="25400">
              <a:solidFill>
                <a:srgbClr val="000000"/>
              </a:solidFill>
            </a:ln>
          </p:spPr>
          <p:txBody>
            <a:bodyPr wrap="square" lIns="0" tIns="0" rIns="0" bIns="0" rtlCol="0"/>
            <a:lstStyle/>
            <a:p>
              <a:endParaRPr/>
            </a:p>
          </p:txBody>
        </p:sp>
        <p:sp>
          <p:nvSpPr>
            <p:cNvPr id="54" name="object 54"/>
            <p:cNvSpPr/>
            <p:nvPr/>
          </p:nvSpPr>
          <p:spPr>
            <a:xfrm>
              <a:off x="2171721" y="3390276"/>
              <a:ext cx="138430" cy="26670"/>
            </a:xfrm>
            <a:custGeom>
              <a:avLst/>
              <a:gdLst/>
              <a:ahLst/>
              <a:cxnLst/>
              <a:rect l="l" t="t" r="r" b="b"/>
              <a:pathLst>
                <a:path w="138430" h="26670">
                  <a:moveTo>
                    <a:pt x="137820" y="533"/>
                  </a:moveTo>
                  <a:lnTo>
                    <a:pt x="114530" y="19745"/>
                  </a:lnTo>
                  <a:lnTo>
                    <a:pt x="80897" y="26050"/>
                  </a:lnTo>
                  <a:lnTo>
                    <a:pt x="41270" y="19464"/>
                  </a:lnTo>
                  <a:lnTo>
                    <a:pt x="0" y="0"/>
                  </a:lnTo>
                </a:path>
              </a:pathLst>
            </a:custGeom>
            <a:ln w="25400">
              <a:solidFill>
                <a:srgbClr val="000000"/>
              </a:solidFill>
            </a:ln>
          </p:spPr>
          <p:txBody>
            <a:bodyPr wrap="square" lIns="0" tIns="0" rIns="0" bIns="0" rtlCol="0"/>
            <a:lstStyle/>
            <a:p>
              <a:endParaRPr/>
            </a:p>
          </p:txBody>
        </p:sp>
        <p:sp>
          <p:nvSpPr>
            <p:cNvPr id="55" name="object 55"/>
            <p:cNvSpPr/>
            <p:nvPr/>
          </p:nvSpPr>
          <p:spPr>
            <a:xfrm>
              <a:off x="2050802" y="3350944"/>
              <a:ext cx="83820" cy="19050"/>
            </a:xfrm>
            <a:custGeom>
              <a:avLst/>
              <a:gdLst/>
              <a:ahLst/>
              <a:cxnLst/>
              <a:rect l="l" t="t" r="r" b="b"/>
              <a:pathLst>
                <a:path w="83819" h="19050">
                  <a:moveTo>
                    <a:pt x="0" y="7824"/>
                  </a:moveTo>
                  <a:lnTo>
                    <a:pt x="228" y="7341"/>
                  </a:lnTo>
                  <a:lnTo>
                    <a:pt x="482" y="6872"/>
                  </a:lnTo>
                  <a:lnTo>
                    <a:pt x="774" y="6427"/>
                  </a:lnTo>
                  <a:lnTo>
                    <a:pt x="11426" y="0"/>
                  </a:lnTo>
                  <a:lnTo>
                    <a:pt x="29760" y="22"/>
                  </a:lnTo>
                  <a:lnTo>
                    <a:pt x="54293" y="6275"/>
                  </a:lnTo>
                  <a:lnTo>
                    <a:pt x="83540" y="18543"/>
                  </a:lnTo>
                </a:path>
              </a:pathLst>
            </a:custGeom>
            <a:ln w="25400">
              <a:solidFill>
                <a:srgbClr val="000000"/>
              </a:solidFill>
            </a:ln>
          </p:spPr>
          <p:txBody>
            <a:bodyPr wrap="square" lIns="0" tIns="0" rIns="0" bIns="0" rtlCol="0"/>
            <a:lstStyle/>
            <a:p>
              <a:endParaRPr/>
            </a:p>
          </p:txBody>
        </p:sp>
        <p:sp>
          <p:nvSpPr>
            <p:cNvPr id="56" name="object 56"/>
            <p:cNvSpPr/>
            <p:nvPr/>
          </p:nvSpPr>
          <p:spPr>
            <a:xfrm>
              <a:off x="2051676" y="3356790"/>
              <a:ext cx="78105" cy="96520"/>
            </a:xfrm>
            <a:custGeom>
              <a:avLst/>
              <a:gdLst/>
              <a:ahLst/>
              <a:cxnLst/>
              <a:rect l="l" t="t" r="r" b="b"/>
              <a:pathLst>
                <a:path w="78105" h="96520">
                  <a:moveTo>
                    <a:pt x="78061" y="95923"/>
                  </a:moveTo>
                  <a:lnTo>
                    <a:pt x="41334" y="68331"/>
                  </a:lnTo>
                  <a:lnTo>
                    <a:pt x="14496" y="41127"/>
                  </a:lnTo>
                  <a:lnTo>
                    <a:pt x="0" y="17340"/>
                  </a:lnTo>
                  <a:lnTo>
                    <a:pt x="299" y="0"/>
                  </a:lnTo>
                </a:path>
              </a:pathLst>
            </a:custGeom>
            <a:ln w="25400">
              <a:solidFill>
                <a:srgbClr val="000000"/>
              </a:solidFill>
            </a:ln>
          </p:spPr>
          <p:txBody>
            <a:bodyPr wrap="square" lIns="0" tIns="0" rIns="0" bIns="0" rtlCol="0"/>
            <a:lstStyle/>
            <a:p>
              <a:endParaRPr/>
            </a:p>
          </p:txBody>
        </p:sp>
        <p:sp>
          <p:nvSpPr>
            <p:cNvPr id="57" name="object 57"/>
            <p:cNvSpPr/>
            <p:nvPr/>
          </p:nvSpPr>
          <p:spPr>
            <a:xfrm>
              <a:off x="2208094" y="3325963"/>
              <a:ext cx="68580" cy="128905"/>
            </a:xfrm>
            <a:custGeom>
              <a:avLst/>
              <a:gdLst/>
              <a:ahLst/>
              <a:cxnLst/>
              <a:rect l="l" t="t" r="r" b="b"/>
              <a:pathLst>
                <a:path w="68580" h="128904">
                  <a:moveTo>
                    <a:pt x="0" y="0"/>
                  </a:moveTo>
                  <a:lnTo>
                    <a:pt x="444" y="292"/>
                  </a:lnTo>
                  <a:lnTo>
                    <a:pt x="901" y="571"/>
                  </a:lnTo>
                  <a:lnTo>
                    <a:pt x="1346" y="876"/>
                  </a:lnTo>
                  <a:lnTo>
                    <a:pt x="37016" y="31027"/>
                  </a:lnTo>
                  <a:lnTo>
                    <a:pt x="60044" y="65046"/>
                  </a:lnTo>
                  <a:lnTo>
                    <a:pt x="68524" y="98831"/>
                  </a:lnTo>
                  <a:lnTo>
                    <a:pt x="60553" y="128282"/>
                  </a:lnTo>
                </a:path>
              </a:pathLst>
            </a:custGeom>
            <a:ln w="25400">
              <a:solidFill>
                <a:srgbClr val="000000"/>
              </a:solidFill>
            </a:ln>
          </p:spPr>
          <p:txBody>
            <a:bodyPr wrap="square" lIns="0" tIns="0" rIns="0" bIns="0" rtlCol="0"/>
            <a:lstStyle/>
            <a:p>
              <a:endParaRPr/>
            </a:p>
          </p:txBody>
        </p:sp>
        <p:sp>
          <p:nvSpPr>
            <p:cNvPr id="58" name="object 58"/>
            <p:cNvSpPr/>
            <p:nvPr/>
          </p:nvSpPr>
          <p:spPr>
            <a:xfrm>
              <a:off x="2128845" y="3452178"/>
              <a:ext cx="137160" cy="26670"/>
            </a:xfrm>
            <a:custGeom>
              <a:avLst/>
              <a:gdLst/>
              <a:ahLst/>
              <a:cxnLst/>
              <a:rect l="l" t="t" r="r" b="b"/>
              <a:pathLst>
                <a:path w="137160" h="26670">
                  <a:moveTo>
                    <a:pt x="136982" y="1866"/>
                  </a:moveTo>
                  <a:lnTo>
                    <a:pt x="113378" y="20279"/>
                  </a:lnTo>
                  <a:lnTo>
                    <a:pt x="79883" y="26065"/>
                  </a:lnTo>
                  <a:lnTo>
                    <a:pt x="40691" y="19285"/>
                  </a:lnTo>
                  <a:lnTo>
                    <a:pt x="0" y="0"/>
                  </a:lnTo>
                </a:path>
              </a:pathLst>
            </a:custGeom>
            <a:ln w="25400">
              <a:solidFill>
                <a:srgbClr val="000000"/>
              </a:solidFill>
            </a:ln>
          </p:spPr>
          <p:txBody>
            <a:bodyPr wrap="square" lIns="0" tIns="0" rIns="0" bIns="0" rtlCol="0"/>
            <a:lstStyle/>
            <a:p>
              <a:endParaRPr/>
            </a:p>
          </p:txBody>
        </p:sp>
        <p:sp>
          <p:nvSpPr>
            <p:cNvPr id="59" name="object 59"/>
            <p:cNvSpPr/>
            <p:nvPr/>
          </p:nvSpPr>
          <p:spPr>
            <a:xfrm>
              <a:off x="2113024" y="3369302"/>
              <a:ext cx="41275" cy="124460"/>
            </a:xfrm>
            <a:custGeom>
              <a:avLst/>
              <a:gdLst/>
              <a:ahLst/>
              <a:cxnLst/>
              <a:rect l="l" t="t" r="r" b="b"/>
              <a:pathLst>
                <a:path w="41275" h="124460">
                  <a:moveTo>
                    <a:pt x="27520" y="0"/>
                  </a:moveTo>
                  <a:lnTo>
                    <a:pt x="29895" y="215"/>
                  </a:lnTo>
                  <a:lnTo>
                    <a:pt x="32004" y="901"/>
                  </a:lnTo>
                  <a:lnTo>
                    <a:pt x="33794" y="2057"/>
                  </a:lnTo>
                  <a:lnTo>
                    <a:pt x="41124" y="17977"/>
                  </a:lnTo>
                  <a:lnTo>
                    <a:pt x="37376" y="45967"/>
                  </a:lnTo>
                  <a:lnTo>
                    <a:pt x="23607" y="82149"/>
                  </a:lnTo>
                  <a:lnTo>
                    <a:pt x="876" y="122643"/>
                  </a:lnTo>
                  <a:lnTo>
                    <a:pt x="584" y="123088"/>
                  </a:lnTo>
                  <a:lnTo>
                    <a:pt x="292" y="123532"/>
                  </a:lnTo>
                  <a:lnTo>
                    <a:pt x="0" y="123990"/>
                  </a:lnTo>
                </a:path>
              </a:pathLst>
            </a:custGeom>
            <a:ln w="25400">
              <a:solidFill>
                <a:srgbClr val="000000"/>
              </a:solidFill>
            </a:ln>
          </p:spPr>
          <p:txBody>
            <a:bodyPr wrap="square" lIns="0" tIns="0" rIns="0" bIns="0" rtlCol="0"/>
            <a:lstStyle/>
            <a:p>
              <a:endParaRPr/>
            </a:p>
          </p:txBody>
        </p:sp>
        <p:sp>
          <p:nvSpPr>
            <p:cNvPr id="60" name="object 60"/>
            <p:cNvSpPr/>
            <p:nvPr/>
          </p:nvSpPr>
          <p:spPr>
            <a:xfrm>
              <a:off x="2059686" y="3490722"/>
              <a:ext cx="47625" cy="73660"/>
            </a:xfrm>
            <a:custGeom>
              <a:avLst/>
              <a:gdLst/>
              <a:ahLst/>
              <a:cxnLst/>
              <a:rect l="l" t="t" r="r" b="b"/>
              <a:pathLst>
                <a:path w="47625" h="73660">
                  <a:moveTo>
                    <a:pt x="0" y="73151"/>
                  </a:moveTo>
                  <a:lnTo>
                    <a:pt x="47244" y="0"/>
                  </a:lnTo>
                </a:path>
              </a:pathLst>
            </a:custGeom>
            <a:ln w="25908">
              <a:solidFill>
                <a:srgbClr val="000000"/>
              </a:solidFill>
            </a:ln>
          </p:spPr>
          <p:txBody>
            <a:bodyPr wrap="square" lIns="0" tIns="0" rIns="0" bIns="0" rtlCol="0"/>
            <a:lstStyle/>
            <a:p>
              <a:endParaRPr/>
            </a:p>
          </p:txBody>
        </p:sp>
        <p:sp>
          <p:nvSpPr>
            <p:cNvPr id="61" name="object 61"/>
            <p:cNvSpPr/>
            <p:nvPr/>
          </p:nvSpPr>
          <p:spPr>
            <a:xfrm>
              <a:off x="2178653" y="3160415"/>
              <a:ext cx="123189" cy="41275"/>
            </a:xfrm>
            <a:custGeom>
              <a:avLst/>
              <a:gdLst/>
              <a:ahLst/>
              <a:cxnLst/>
              <a:rect l="l" t="t" r="r" b="b"/>
              <a:pathLst>
                <a:path w="123189" h="41275">
                  <a:moveTo>
                    <a:pt x="0" y="8752"/>
                  </a:moveTo>
                  <a:lnTo>
                    <a:pt x="241" y="8256"/>
                  </a:lnTo>
                  <a:lnTo>
                    <a:pt x="495" y="7774"/>
                  </a:lnTo>
                  <a:lnTo>
                    <a:pt x="800" y="7329"/>
                  </a:lnTo>
                  <a:lnTo>
                    <a:pt x="16710" y="0"/>
                  </a:lnTo>
                  <a:lnTo>
                    <a:pt x="44689" y="3745"/>
                  </a:lnTo>
                  <a:lnTo>
                    <a:pt x="80858" y="17506"/>
                  </a:lnTo>
                  <a:lnTo>
                    <a:pt x="121335" y="40222"/>
                  </a:lnTo>
                  <a:lnTo>
                    <a:pt x="121805" y="40527"/>
                  </a:lnTo>
                  <a:lnTo>
                    <a:pt x="122250" y="40819"/>
                  </a:lnTo>
                  <a:lnTo>
                    <a:pt x="122707" y="41124"/>
                  </a:lnTo>
                </a:path>
              </a:pathLst>
            </a:custGeom>
            <a:ln w="25400">
              <a:solidFill>
                <a:srgbClr val="000000"/>
              </a:solidFill>
            </a:ln>
          </p:spPr>
          <p:txBody>
            <a:bodyPr wrap="square" lIns="0" tIns="0" rIns="0" bIns="0" rtlCol="0"/>
            <a:lstStyle/>
            <a:p>
              <a:endParaRPr/>
            </a:p>
          </p:txBody>
        </p:sp>
        <p:sp>
          <p:nvSpPr>
            <p:cNvPr id="62" name="object 62"/>
            <p:cNvSpPr/>
            <p:nvPr/>
          </p:nvSpPr>
          <p:spPr>
            <a:xfrm>
              <a:off x="2178544" y="3169338"/>
              <a:ext cx="80010" cy="95885"/>
            </a:xfrm>
            <a:custGeom>
              <a:avLst/>
              <a:gdLst/>
              <a:ahLst/>
              <a:cxnLst/>
              <a:rect l="l" t="t" r="r" b="b"/>
              <a:pathLst>
                <a:path w="80010" h="95885">
                  <a:moveTo>
                    <a:pt x="79971" y="95465"/>
                  </a:moveTo>
                  <a:lnTo>
                    <a:pt x="42664" y="67817"/>
                  </a:lnTo>
                  <a:lnTo>
                    <a:pt x="15187" y="40641"/>
                  </a:lnTo>
                  <a:lnTo>
                    <a:pt x="110" y="17011"/>
                  </a:lnTo>
                  <a:lnTo>
                    <a:pt x="0" y="0"/>
                  </a:lnTo>
                </a:path>
              </a:pathLst>
            </a:custGeom>
            <a:ln w="25400">
              <a:solidFill>
                <a:srgbClr val="000000"/>
              </a:solidFill>
            </a:ln>
          </p:spPr>
          <p:txBody>
            <a:bodyPr wrap="square" lIns="0" tIns="0" rIns="0" bIns="0" rtlCol="0"/>
            <a:lstStyle/>
            <a:p>
              <a:endParaRPr/>
            </a:p>
          </p:txBody>
        </p:sp>
        <p:sp>
          <p:nvSpPr>
            <p:cNvPr id="63" name="object 63"/>
            <p:cNvSpPr/>
            <p:nvPr/>
          </p:nvSpPr>
          <p:spPr>
            <a:xfrm>
              <a:off x="2259453" y="3264977"/>
              <a:ext cx="136525" cy="26670"/>
            </a:xfrm>
            <a:custGeom>
              <a:avLst/>
              <a:gdLst/>
              <a:ahLst/>
              <a:cxnLst/>
              <a:rect l="l" t="t" r="r" b="b"/>
              <a:pathLst>
                <a:path w="136525" h="26670">
                  <a:moveTo>
                    <a:pt x="136118" y="3200"/>
                  </a:moveTo>
                  <a:lnTo>
                    <a:pt x="112833" y="21090"/>
                  </a:lnTo>
                  <a:lnTo>
                    <a:pt x="79608" y="26455"/>
                  </a:lnTo>
                  <a:lnTo>
                    <a:pt x="40608" y="19393"/>
                  </a:lnTo>
                  <a:lnTo>
                    <a:pt x="0" y="0"/>
                  </a:lnTo>
                </a:path>
              </a:pathLst>
            </a:custGeom>
            <a:ln w="25399">
              <a:solidFill>
                <a:srgbClr val="000000"/>
              </a:solidFill>
            </a:ln>
          </p:spPr>
          <p:txBody>
            <a:bodyPr wrap="square" lIns="0" tIns="0" rIns="0" bIns="0" rtlCol="0"/>
            <a:lstStyle/>
            <a:p>
              <a:endParaRPr/>
            </a:p>
          </p:txBody>
        </p:sp>
        <p:sp>
          <p:nvSpPr>
            <p:cNvPr id="64" name="object 64"/>
            <p:cNvSpPr/>
            <p:nvPr/>
          </p:nvSpPr>
          <p:spPr>
            <a:xfrm>
              <a:off x="2296868" y="3200980"/>
              <a:ext cx="67310" cy="126364"/>
            </a:xfrm>
            <a:custGeom>
              <a:avLst/>
              <a:gdLst/>
              <a:ahLst/>
              <a:cxnLst/>
              <a:rect l="l" t="t" r="r" b="b"/>
              <a:pathLst>
                <a:path w="67310" h="126364">
                  <a:moveTo>
                    <a:pt x="0" y="0"/>
                  </a:moveTo>
                  <a:lnTo>
                    <a:pt x="35254" y="29691"/>
                  </a:lnTo>
                  <a:lnTo>
                    <a:pt x="58270" y="63222"/>
                  </a:lnTo>
                  <a:lnTo>
                    <a:pt x="67176" y="96660"/>
                  </a:lnTo>
                  <a:lnTo>
                    <a:pt x="60096" y="126072"/>
                  </a:lnTo>
                </a:path>
              </a:pathLst>
            </a:custGeom>
            <a:ln w="25400">
              <a:solidFill>
                <a:srgbClr val="000000"/>
              </a:solidFill>
            </a:ln>
          </p:spPr>
          <p:txBody>
            <a:bodyPr wrap="square" lIns="0" tIns="0" rIns="0" bIns="0" rtlCol="0"/>
            <a:lstStyle/>
            <a:p>
              <a:endParaRPr/>
            </a:p>
          </p:txBody>
        </p:sp>
        <p:sp>
          <p:nvSpPr>
            <p:cNvPr id="65" name="object 65"/>
            <p:cNvSpPr/>
            <p:nvPr/>
          </p:nvSpPr>
          <p:spPr>
            <a:xfrm>
              <a:off x="2134203" y="3225503"/>
              <a:ext cx="123189" cy="41275"/>
            </a:xfrm>
            <a:custGeom>
              <a:avLst/>
              <a:gdLst/>
              <a:ahLst/>
              <a:cxnLst/>
              <a:rect l="l" t="t" r="r" b="b"/>
              <a:pathLst>
                <a:path w="123189" h="41275">
                  <a:moveTo>
                    <a:pt x="0" y="8752"/>
                  </a:moveTo>
                  <a:lnTo>
                    <a:pt x="241" y="8256"/>
                  </a:lnTo>
                  <a:lnTo>
                    <a:pt x="495" y="7774"/>
                  </a:lnTo>
                  <a:lnTo>
                    <a:pt x="800" y="7329"/>
                  </a:lnTo>
                  <a:lnTo>
                    <a:pt x="16710" y="0"/>
                  </a:lnTo>
                  <a:lnTo>
                    <a:pt x="44689" y="3745"/>
                  </a:lnTo>
                  <a:lnTo>
                    <a:pt x="80858" y="17506"/>
                  </a:lnTo>
                  <a:lnTo>
                    <a:pt x="121335" y="40222"/>
                  </a:lnTo>
                  <a:lnTo>
                    <a:pt x="121805" y="40527"/>
                  </a:lnTo>
                  <a:lnTo>
                    <a:pt x="122250" y="40819"/>
                  </a:lnTo>
                  <a:lnTo>
                    <a:pt x="122707" y="41124"/>
                  </a:lnTo>
                </a:path>
              </a:pathLst>
            </a:custGeom>
            <a:ln w="25400">
              <a:solidFill>
                <a:srgbClr val="000000"/>
              </a:solidFill>
            </a:ln>
          </p:spPr>
          <p:txBody>
            <a:bodyPr wrap="square" lIns="0" tIns="0" rIns="0" bIns="0" rtlCol="0"/>
            <a:lstStyle/>
            <a:p>
              <a:endParaRPr/>
            </a:p>
          </p:txBody>
        </p:sp>
        <p:sp>
          <p:nvSpPr>
            <p:cNvPr id="66" name="object 66"/>
            <p:cNvSpPr/>
            <p:nvPr/>
          </p:nvSpPr>
          <p:spPr>
            <a:xfrm>
              <a:off x="2133691" y="3233026"/>
              <a:ext cx="78740" cy="95885"/>
            </a:xfrm>
            <a:custGeom>
              <a:avLst/>
              <a:gdLst/>
              <a:ahLst/>
              <a:cxnLst/>
              <a:rect l="l" t="t" r="r" b="b"/>
              <a:pathLst>
                <a:path w="78739" h="95885">
                  <a:moveTo>
                    <a:pt x="78574" y="95846"/>
                  </a:moveTo>
                  <a:lnTo>
                    <a:pt x="41790" y="68365"/>
                  </a:lnTo>
                  <a:lnTo>
                    <a:pt x="14779" y="41443"/>
                  </a:lnTo>
                  <a:lnTo>
                    <a:pt x="22" y="18069"/>
                  </a:lnTo>
                  <a:lnTo>
                    <a:pt x="0" y="1231"/>
                  </a:lnTo>
                  <a:lnTo>
                    <a:pt x="279" y="800"/>
                  </a:lnTo>
                  <a:lnTo>
                    <a:pt x="584" y="381"/>
                  </a:lnTo>
                  <a:lnTo>
                    <a:pt x="927" y="0"/>
                  </a:lnTo>
                </a:path>
              </a:pathLst>
            </a:custGeom>
            <a:ln w="25400">
              <a:solidFill>
                <a:srgbClr val="000000"/>
              </a:solidFill>
            </a:ln>
          </p:spPr>
          <p:txBody>
            <a:bodyPr wrap="square" lIns="0" tIns="0" rIns="0" bIns="0" rtlCol="0"/>
            <a:lstStyle/>
            <a:p>
              <a:endParaRPr/>
            </a:p>
          </p:txBody>
        </p:sp>
        <p:sp>
          <p:nvSpPr>
            <p:cNvPr id="67" name="object 67"/>
            <p:cNvSpPr/>
            <p:nvPr/>
          </p:nvSpPr>
          <p:spPr>
            <a:xfrm>
              <a:off x="2216171" y="3328363"/>
              <a:ext cx="138430" cy="26670"/>
            </a:xfrm>
            <a:custGeom>
              <a:avLst/>
              <a:gdLst/>
              <a:ahLst/>
              <a:cxnLst/>
              <a:rect l="l" t="t" r="r" b="b"/>
              <a:pathLst>
                <a:path w="138430" h="26670">
                  <a:moveTo>
                    <a:pt x="137820" y="533"/>
                  </a:moveTo>
                  <a:lnTo>
                    <a:pt x="114523" y="19750"/>
                  </a:lnTo>
                  <a:lnTo>
                    <a:pt x="80887" y="26055"/>
                  </a:lnTo>
                  <a:lnTo>
                    <a:pt x="41263" y="19466"/>
                  </a:lnTo>
                  <a:lnTo>
                    <a:pt x="0" y="0"/>
                  </a:lnTo>
                </a:path>
              </a:pathLst>
            </a:custGeom>
            <a:ln w="25399">
              <a:solidFill>
                <a:srgbClr val="000000"/>
              </a:solidFill>
            </a:ln>
          </p:spPr>
          <p:txBody>
            <a:bodyPr wrap="square" lIns="0" tIns="0" rIns="0" bIns="0" rtlCol="0"/>
            <a:lstStyle/>
            <a:p>
              <a:endParaRPr/>
            </a:p>
          </p:txBody>
        </p:sp>
        <p:sp>
          <p:nvSpPr>
            <p:cNvPr id="68" name="object 68"/>
            <p:cNvSpPr/>
            <p:nvPr/>
          </p:nvSpPr>
          <p:spPr>
            <a:xfrm>
              <a:off x="2252544" y="3264051"/>
              <a:ext cx="68580" cy="128905"/>
            </a:xfrm>
            <a:custGeom>
              <a:avLst/>
              <a:gdLst/>
              <a:ahLst/>
              <a:cxnLst/>
              <a:rect l="l" t="t" r="r" b="b"/>
              <a:pathLst>
                <a:path w="68580" h="128904">
                  <a:moveTo>
                    <a:pt x="0" y="0"/>
                  </a:moveTo>
                  <a:lnTo>
                    <a:pt x="444" y="292"/>
                  </a:lnTo>
                  <a:lnTo>
                    <a:pt x="901" y="571"/>
                  </a:lnTo>
                  <a:lnTo>
                    <a:pt x="1346" y="876"/>
                  </a:lnTo>
                  <a:lnTo>
                    <a:pt x="37016" y="31027"/>
                  </a:lnTo>
                  <a:lnTo>
                    <a:pt x="60044" y="65046"/>
                  </a:lnTo>
                  <a:lnTo>
                    <a:pt x="68524" y="98831"/>
                  </a:lnTo>
                  <a:lnTo>
                    <a:pt x="60553" y="128282"/>
                  </a:lnTo>
                </a:path>
              </a:pathLst>
            </a:custGeom>
            <a:ln w="25400">
              <a:solidFill>
                <a:srgbClr val="000000"/>
              </a:solidFill>
            </a:ln>
          </p:spPr>
          <p:txBody>
            <a:bodyPr wrap="square" lIns="0" tIns="0" rIns="0" bIns="0" rtlCol="0"/>
            <a:lstStyle/>
            <a:p>
              <a:endParaRPr/>
            </a:p>
          </p:txBody>
        </p:sp>
        <p:sp>
          <p:nvSpPr>
            <p:cNvPr id="69" name="object 69"/>
            <p:cNvSpPr/>
            <p:nvPr/>
          </p:nvSpPr>
          <p:spPr>
            <a:xfrm>
              <a:off x="2893085" y="3315770"/>
              <a:ext cx="74295" cy="101600"/>
            </a:xfrm>
            <a:custGeom>
              <a:avLst/>
              <a:gdLst/>
              <a:ahLst/>
              <a:cxnLst/>
              <a:rect l="l" t="t" r="r" b="b"/>
              <a:pathLst>
                <a:path w="74294" h="101600">
                  <a:moveTo>
                    <a:pt x="71627" y="0"/>
                  </a:moveTo>
                  <a:lnTo>
                    <a:pt x="71983" y="381"/>
                  </a:lnTo>
                  <a:lnTo>
                    <a:pt x="72313" y="787"/>
                  </a:lnTo>
                  <a:lnTo>
                    <a:pt x="72618" y="1206"/>
                  </a:lnTo>
                  <a:lnTo>
                    <a:pt x="73877" y="18637"/>
                  </a:lnTo>
                  <a:lnTo>
                    <a:pt x="60636" y="43240"/>
                  </a:lnTo>
                  <a:lnTo>
                    <a:pt x="35231" y="71801"/>
                  </a:lnTo>
                  <a:lnTo>
                    <a:pt x="0" y="101104"/>
                  </a:lnTo>
                </a:path>
              </a:pathLst>
            </a:custGeom>
            <a:ln w="25400">
              <a:solidFill>
                <a:srgbClr val="000000"/>
              </a:solidFill>
            </a:ln>
          </p:spPr>
          <p:txBody>
            <a:bodyPr wrap="square" lIns="0" tIns="0" rIns="0" bIns="0" rtlCol="0"/>
            <a:lstStyle/>
            <a:p>
              <a:endParaRPr/>
            </a:p>
          </p:txBody>
        </p:sp>
        <p:sp>
          <p:nvSpPr>
            <p:cNvPr id="70" name="object 70"/>
            <p:cNvSpPr/>
            <p:nvPr/>
          </p:nvSpPr>
          <p:spPr>
            <a:xfrm>
              <a:off x="2847995" y="3306479"/>
              <a:ext cx="117475" cy="45085"/>
            </a:xfrm>
            <a:custGeom>
              <a:avLst/>
              <a:gdLst/>
              <a:ahLst/>
              <a:cxnLst/>
              <a:rect l="l" t="t" r="r" b="b"/>
              <a:pathLst>
                <a:path w="117475" h="45085">
                  <a:moveTo>
                    <a:pt x="0" y="44796"/>
                  </a:moveTo>
                  <a:lnTo>
                    <a:pt x="38753" y="20341"/>
                  </a:lnTo>
                  <a:lnTo>
                    <a:pt x="73763" y="4999"/>
                  </a:lnTo>
                  <a:lnTo>
                    <a:pt x="101250" y="0"/>
                  </a:lnTo>
                  <a:lnTo>
                    <a:pt x="117436" y="6569"/>
                  </a:lnTo>
                </a:path>
              </a:pathLst>
            </a:custGeom>
            <a:ln w="25400">
              <a:solidFill>
                <a:srgbClr val="000000"/>
              </a:solidFill>
            </a:ln>
          </p:spPr>
          <p:txBody>
            <a:bodyPr wrap="square" lIns="0" tIns="0" rIns="0" bIns="0" rtlCol="0"/>
            <a:lstStyle/>
            <a:p>
              <a:endParaRPr/>
            </a:p>
          </p:txBody>
        </p:sp>
        <p:sp>
          <p:nvSpPr>
            <p:cNvPr id="71" name="object 71"/>
            <p:cNvSpPr/>
            <p:nvPr/>
          </p:nvSpPr>
          <p:spPr>
            <a:xfrm>
              <a:off x="2801968" y="3484019"/>
              <a:ext cx="100330" cy="20320"/>
            </a:xfrm>
            <a:custGeom>
              <a:avLst/>
              <a:gdLst/>
              <a:ahLst/>
              <a:cxnLst/>
              <a:rect l="l" t="t" r="r" b="b"/>
              <a:pathLst>
                <a:path w="100330" h="20320">
                  <a:moveTo>
                    <a:pt x="100228" y="9601"/>
                  </a:moveTo>
                  <a:lnTo>
                    <a:pt x="69287" y="18825"/>
                  </a:lnTo>
                  <a:lnTo>
                    <a:pt x="41103" y="20188"/>
                  </a:lnTo>
                  <a:lnTo>
                    <a:pt x="17425" y="13857"/>
                  </a:lnTo>
                  <a:lnTo>
                    <a:pt x="0" y="0"/>
                  </a:lnTo>
                </a:path>
              </a:pathLst>
            </a:custGeom>
            <a:ln w="25399">
              <a:solidFill>
                <a:srgbClr val="000000"/>
              </a:solidFill>
            </a:ln>
          </p:spPr>
          <p:txBody>
            <a:bodyPr wrap="square" lIns="0" tIns="0" rIns="0" bIns="0" rtlCol="0"/>
            <a:lstStyle/>
            <a:p>
              <a:endParaRPr/>
            </a:p>
          </p:txBody>
        </p:sp>
        <p:sp>
          <p:nvSpPr>
            <p:cNvPr id="72" name="object 72"/>
            <p:cNvSpPr/>
            <p:nvPr/>
          </p:nvSpPr>
          <p:spPr>
            <a:xfrm>
              <a:off x="2787230" y="3351574"/>
              <a:ext cx="60325" cy="126364"/>
            </a:xfrm>
            <a:custGeom>
              <a:avLst/>
              <a:gdLst/>
              <a:ahLst/>
              <a:cxnLst/>
              <a:rect l="l" t="t" r="r" b="b"/>
              <a:pathLst>
                <a:path w="60325" h="126364">
                  <a:moveTo>
                    <a:pt x="8358" y="125933"/>
                  </a:moveTo>
                  <a:lnTo>
                    <a:pt x="0" y="97789"/>
                  </a:lnTo>
                  <a:lnTo>
                    <a:pt x="6899" y="64847"/>
                  </a:lnTo>
                  <a:lnTo>
                    <a:pt x="27469" y="30965"/>
                  </a:lnTo>
                  <a:lnTo>
                    <a:pt x="60123" y="0"/>
                  </a:lnTo>
                </a:path>
              </a:pathLst>
            </a:custGeom>
            <a:ln w="25400">
              <a:solidFill>
                <a:srgbClr val="000000"/>
              </a:solidFill>
            </a:ln>
          </p:spPr>
          <p:txBody>
            <a:bodyPr wrap="square" lIns="0" tIns="0" rIns="0" bIns="0" rtlCol="0"/>
            <a:lstStyle/>
            <a:p>
              <a:endParaRPr/>
            </a:p>
          </p:txBody>
        </p:sp>
        <p:sp>
          <p:nvSpPr>
            <p:cNvPr id="73" name="object 73"/>
            <p:cNvSpPr/>
            <p:nvPr/>
          </p:nvSpPr>
          <p:spPr>
            <a:xfrm>
              <a:off x="2754231" y="3409102"/>
              <a:ext cx="139700" cy="32384"/>
            </a:xfrm>
            <a:custGeom>
              <a:avLst/>
              <a:gdLst/>
              <a:ahLst/>
              <a:cxnLst/>
              <a:rect l="l" t="t" r="r" b="b"/>
              <a:pathLst>
                <a:path w="139700" h="32385">
                  <a:moveTo>
                    <a:pt x="139230" y="0"/>
                  </a:moveTo>
                  <a:lnTo>
                    <a:pt x="138810" y="304"/>
                  </a:lnTo>
                  <a:lnTo>
                    <a:pt x="138391" y="622"/>
                  </a:lnTo>
                  <a:lnTo>
                    <a:pt x="137960" y="927"/>
                  </a:lnTo>
                  <a:lnTo>
                    <a:pt x="98103" y="22839"/>
                  </a:lnTo>
                  <a:lnTo>
                    <a:pt x="58954" y="32019"/>
                  </a:lnTo>
                  <a:lnTo>
                    <a:pt x="24819" y="28155"/>
                  </a:lnTo>
                  <a:lnTo>
                    <a:pt x="0" y="10934"/>
                  </a:lnTo>
                </a:path>
              </a:pathLst>
            </a:custGeom>
            <a:ln w="25400">
              <a:solidFill>
                <a:srgbClr val="000000"/>
              </a:solidFill>
            </a:ln>
          </p:spPr>
          <p:txBody>
            <a:bodyPr wrap="square" lIns="0" tIns="0" rIns="0" bIns="0" rtlCol="0"/>
            <a:lstStyle/>
            <a:p>
              <a:endParaRPr/>
            </a:p>
          </p:txBody>
        </p:sp>
        <p:sp>
          <p:nvSpPr>
            <p:cNvPr id="74" name="object 74"/>
            <p:cNvSpPr/>
            <p:nvPr/>
          </p:nvSpPr>
          <p:spPr>
            <a:xfrm>
              <a:off x="2847343" y="3251344"/>
              <a:ext cx="76835" cy="103505"/>
            </a:xfrm>
            <a:custGeom>
              <a:avLst/>
              <a:gdLst/>
              <a:ahLst/>
              <a:cxnLst/>
              <a:rect l="l" t="t" r="r" b="b"/>
              <a:pathLst>
                <a:path w="76835" h="103504">
                  <a:moveTo>
                    <a:pt x="74193" y="0"/>
                  </a:moveTo>
                  <a:lnTo>
                    <a:pt x="74574" y="393"/>
                  </a:lnTo>
                  <a:lnTo>
                    <a:pt x="74917" y="812"/>
                  </a:lnTo>
                  <a:lnTo>
                    <a:pt x="75247" y="1257"/>
                  </a:lnTo>
                  <a:lnTo>
                    <a:pt x="76381" y="18740"/>
                  </a:lnTo>
                  <a:lnTo>
                    <a:pt x="62853" y="43521"/>
                  </a:lnTo>
                  <a:lnTo>
                    <a:pt x="37040" y="72357"/>
                  </a:lnTo>
                  <a:lnTo>
                    <a:pt x="1320" y="102006"/>
                  </a:lnTo>
                  <a:lnTo>
                    <a:pt x="876" y="102323"/>
                  </a:lnTo>
                  <a:lnTo>
                    <a:pt x="444" y="102641"/>
                  </a:lnTo>
                  <a:lnTo>
                    <a:pt x="0" y="102958"/>
                  </a:lnTo>
                </a:path>
              </a:pathLst>
            </a:custGeom>
            <a:ln w="25400">
              <a:solidFill>
                <a:srgbClr val="000000"/>
              </a:solidFill>
            </a:ln>
          </p:spPr>
          <p:txBody>
            <a:bodyPr wrap="square" lIns="0" tIns="0" rIns="0" bIns="0" rtlCol="0"/>
            <a:lstStyle/>
            <a:p>
              <a:endParaRPr/>
            </a:p>
          </p:txBody>
        </p:sp>
        <p:sp>
          <p:nvSpPr>
            <p:cNvPr id="75" name="object 75"/>
            <p:cNvSpPr/>
            <p:nvPr/>
          </p:nvSpPr>
          <p:spPr>
            <a:xfrm>
              <a:off x="2801957" y="3246154"/>
              <a:ext cx="117475" cy="45085"/>
            </a:xfrm>
            <a:custGeom>
              <a:avLst/>
              <a:gdLst/>
              <a:ahLst/>
              <a:cxnLst/>
              <a:rect l="l" t="t" r="r" b="b"/>
              <a:pathLst>
                <a:path w="117475" h="45085">
                  <a:moveTo>
                    <a:pt x="0" y="44796"/>
                  </a:moveTo>
                  <a:lnTo>
                    <a:pt x="38753" y="20341"/>
                  </a:lnTo>
                  <a:lnTo>
                    <a:pt x="73763" y="4999"/>
                  </a:lnTo>
                  <a:lnTo>
                    <a:pt x="101250" y="0"/>
                  </a:lnTo>
                  <a:lnTo>
                    <a:pt x="117436" y="6569"/>
                  </a:lnTo>
                </a:path>
              </a:pathLst>
            </a:custGeom>
            <a:ln w="25400">
              <a:solidFill>
                <a:srgbClr val="000000"/>
              </a:solidFill>
            </a:ln>
          </p:spPr>
          <p:txBody>
            <a:bodyPr wrap="square" lIns="0" tIns="0" rIns="0" bIns="0" rtlCol="0"/>
            <a:lstStyle/>
            <a:p>
              <a:endParaRPr/>
            </a:p>
          </p:txBody>
        </p:sp>
        <p:sp>
          <p:nvSpPr>
            <p:cNvPr id="76" name="object 76"/>
            <p:cNvSpPr/>
            <p:nvPr/>
          </p:nvSpPr>
          <p:spPr>
            <a:xfrm>
              <a:off x="2742878" y="3291396"/>
              <a:ext cx="59690" cy="127635"/>
            </a:xfrm>
            <a:custGeom>
              <a:avLst/>
              <a:gdLst/>
              <a:ahLst/>
              <a:cxnLst/>
              <a:rect l="l" t="t" r="r" b="b"/>
              <a:pathLst>
                <a:path w="59689" h="127635">
                  <a:moveTo>
                    <a:pt x="8731" y="127228"/>
                  </a:moveTo>
                  <a:lnTo>
                    <a:pt x="0" y="98589"/>
                  </a:lnTo>
                  <a:lnTo>
                    <a:pt x="6599" y="65238"/>
                  </a:lnTo>
                  <a:lnTo>
                    <a:pt x="26975" y="31075"/>
                  </a:lnTo>
                  <a:lnTo>
                    <a:pt x="59569" y="0"/>
                  </a:lnTo>
                </a:path>
              </a:pathLst>
            </a:custGeom>
            <a:ln w="25400">
              <a:solidFill>
                <a:srgbClr val="000000"/>
              </a:solidFill>
            </a:ln>
          </p:spPr>
          <p:txBody>
            <a:bodyPr wrap="square" lIns="0" tIns="0" rIns="0" bIns="0" rtlCol="0"/>
            <a:lstStyle/>
            <a:p>
              <a:endParaRPr/>
            </a:p>
          </p:txBody>
        </p:sp>
        <p:sp>
          <p:nvSpPr>
            <p:cNvPr id="77" name="object 77"/>
            <p:cNvSpPr/>
            <p:nvPr/>
          </p:nvSpPr>
          <p:spPr>
            <a:xfrm>
              <a:off x="2705186" y="3348626"/>
              <a:ext cx="141605" cy="31750"/>
            </a:xfrm>
            <a:custGeom>
              <a:avLst/>
              <a:gdLst/>
              <a:ahLst/>
              <a:cxnLst/>
              <a:rect l="l" t="t" r="r" b="b"/>
              <a:pathLst>
                <a:path w="141605" h="31750">
                  <a:moveTo>
                    <a:pt x="141109" y="0"/>
                  </a:moveTo>
                  <a:lnTo>
                    <a:pt x="99308" y="22974"/>
                  </a:lnTo>
                  <a:lnTo>
                    <a:pt x="59505" y="31711"/>
                  </a:lnTo>
                  <a:lnTo>
                    <a:pt x="24903" y="26914"/>
                  </a:lnTo>
                  <a:lnTo>
                    <a:pt x="0" y="8343"/>
                  </a:lnTo>
                </a:path>
              </a:pathLst>
            </a:custGeom>
            <a:ln w="25400">
              <a:solidFill>
                <a:srgbClr val="000000"/>
              </a:solidFill>
            </a:ln>
          </p:spPr>
          <p:txBody>
            <a:bodyPr wrap="square" lIns="0" tIns="0" rIns="0" bIns="0" rtlCol="0"/>
            <a:lstStyle/>
            <a:p>
              <a:endParaRPr/>
            </a:p>
          </p:txBody>
        </p:sp>
        <p:sp>
          <p:nvSpPr>
            <p:cNvPr id="78" name="object 78"/>
            <p:cNvSpPr/>
            <p:nvPr/>
          </p:nvSpPr>
          <p:spPr>
            <a:xfrm>
              <a:off x="2896524" y="3479771"/>
              <a:ext cx="100330" cy="74930"/>
            </a:xfrm>
            <a:custGeom>
              <a:avLst/>
              <a:gdLst/>
              <a:ahLst/>
              <a:cxnLst/>
              <a:rect l="l" t="t" r="r" b="b"/>
              <a:pathLst>
                <a:path w="100330" h="74929">
                  <a:moveTo>
                    <a:pt x="0" y="1895"/>
                  </a:moveTo>
                  <a:lnTo>
                    <a:pt x="381" y="1539"/>
                  </a:lnTo>
                  <a:lnTo>
                    <a:pt x="774" y="1196"/>
                  </a:lnTo>
                  <a:lnTo>
                    <a:pt x="1193" y="891"/>
                  </a:lnTo>
                  <a:lnTo>
                    <a:pt x="18129" y="0"/>
                  </a:lnTo>
                  <a:lnTo>
                    <a:pt x="42324" y="13539"/>
                  </a:lnTo>
                  <a:lnTo>
                    <a:pt x="70607" y="39144"/>
                  </a:lnTo>
                  <a:lnTo>
                    <a:pt x="99809" y="74450"/>
                  </a:lnTo>
                </a:path>
              </a:pathLst>
            </a:custGeom>
            <a:ln w="25400">
              <a:solidFill>
                <a:srgbClr val="000000"/>
              </a:solidFill>
            </a:ln>
          </p:spPr>
          <p:txBody>
            <a:bodyPr wrap="square" lIns="0" tIns="0" rIns="0" bIns="0" rtlCol="0"/>
            <a:lstStyle/>
            <a:p>
              <a:endParaRPr/>
            </a:p>
          </p:txBody>
        </p:sp>
        <p:sp>
          <p:nvSpPr>
            <p:cNvPr id="79" name="object 79"/>
            <p:cNvSpPr/>
            <p:nvPr/>
          </p:nvSpPr>
          <p:spPr>
            <a:xfrm>
              <a:off x="2707993" y="3066175"/>
              <a:ext cx="74930" cy="99060"/>
            </a:xfrm>
            <a:custGeom>
              <a:avLst/>
              <a:gdLst/>
              <a:ahLst/>
              <a:cxnLst/>
              <a:rect l="l" t="t" r="r" b="b"/>
              <a:pathLst>
                <a:path w="74930" h="99060">
                  <a:moveTo>
                    <a:pt x="73583" y="0"/>
                  </a:moveTo>
                  <a:lnTo>
                    <a:pt x="74466" y="16926"/>
                  </a:lnTo>
                  <a:lnTo>
                    <a:pt x="60918" y="41113"/>
                  </a:lnTo>
                  <a:lnTo>
                    <a:pt x="35307" y="69390"/>
                  </a:lnTo>
                  <a:lnTo>
                    <a:pt x="0" y="98590"/>
                  </a:lnTo>
                </a:path>
              </a:pathLst>
            </a:custGeom>
            <a:ln w="25400">
              <a:solidFill>
                <a:srgbClr val="000000"/>
              </a:solidFill>
            </a:ln>
          </p:spPr>
          <p:txBody>
            <a:bodyPr wrap="square" lIns="0" tIns="0" rIns="0" bIns="0" rtlCol="0"/>
            <a:lstStyle/>
            <a:p>
              <a:endParaRPr/>
            </a:p>
          </p:txBody>
        </p:sp>
        <p:sp>
          <p:nvSpPr>
            <p:cNvPr id="80" name="object 80"/>
            <p:cNvSpPr/>
            <p:nvPr/>
          </p:nvSpPr>
          <p:spPr>
            <a:xfrm>
              <a:off x="2666728" y="3062007"/>
              <a:ext cx="116205" cy="44450"/>
            </a:xfrm>
            <a:custGeom>
              <a:avLst/>
              <a:gdLst/>
              <a:ahLst/>
              <a:cxnLst/>
              <a:rect l="l" t="t" r="r" b="b"/>
              <a:pathLst>
                <a:path w="116205" h="44450">
                  <a:moveTo>
                    <a:pt x="0" y="43855"/>
                  </a:moveTo>
                  <a:lnTo>
                    <a:pt x="38422" y="19819"/>
                  </a:lnTo>
                  <a:lnTo>
                    <a:pt x="73029" y="4809"/>
                  </a:lnTo>
                  <a:lnTo>
                    <a:pt x="100157" y="0"/>
                  </a:lnTo>
                  <a:lnTo>
                    <a:pt x="116141" y="6568"/>
                  </a:lnTo>
                </a:path>
              </a:pathLst>
            </a:custGeom>
            <a:ln w="25400">
              <a:solidFill>
                <a:srgbClr val="000000"/>
              </a:solidFill>
            </a:ln>
          </p:spPr>
          <p:txBody>
            <a:bodyPr wrap="square" lIns="0" tIns="0" rIns="0" bIns="0" rtlCol="0"/>
            <a:lstStyle/>
            <a:p>
              <a:endParaRPr/>
            </a:p>
          </p:txBody>
        </p:sp>
        <p:sp>
          <p:nvSpPr>
            <p:cNvPr id="81" name="object 81"/>
            <p:cNvSpPr/>
            <p:nvPr/>
          </p:nvSpPr>
          <p:spPr>
            <a:xfrm>
              <a:off x="2604667" y="3108688"/>
              <a:ext cx="60325" cy="126364"/>
            </a:xfrm>
            <a:custGeom>
              <a:avLst/>
              <a:gdLst/>
              <a:ahLst/>
              <a:cxnLst/>
              <a:rect l="l" t="t" r="r" b="b"/>
              <a:pathLst>
                <a:path w="60325" h="126364">
                  <a:moveTo>
                    <a:pt x="8358" y="125933"/>
                  </a:moveTo>
                  <a:lnTo>
                    <a:pt x="0" y="97789"/>
                  </a:lnTo>
                  <a:lnTo>
                    <a:pt x="6899" y="64847"/>
                  </a:lnTo>
                  <a:lnTo>
                    <a:pt x="27469" y="30965"/>
                  </a:lnTo>
                  <a:lnTo>
                    <a:pt x="60123" y="0"/>
                  </a:lnTo>
                </a:path>
              </a:pathLst>
            </a:custGeom>
            <a:ln w="25400">
              <a:solidFill>
                <a:srgbClr val="000000"/>
              </a:solidFill>
            </a:ln>
          </p:spPr>
          <p:txBody>
            <a:bodyPr wrap="square" lIns="0" tIns="0" rIns="0" bIns="0" rtlCol="0"/>
            <a:lstStyle/>
            <a:p>
              <a:endParaRPr/>
            </a:p>
          </p:txBody>
        </p:sp>
        <p:sp>
          <p:nvSpPr>
            <p:cNvPr id="82" name="object 82"/>
            <p:cNvSpPr/>
            <p:nvPr/>
          </p:nvSpPr>
          <p:spPr>
            <a:xfrm>
              <a:off x="2695684" y="3007178"/>
              <a:ext cx="43180" cy="75565"/>
            </a:xfrm>
            <a:custGeom>
              <a:avLst/>
              <a:gdLst/>
              <a:ahLst/>
              <a:cxnLst/>
              <a:rect l="l" t="t" r="r" b="b"/>
              <a:pathLst>
                <a:path w="43180" h="75564">
                  <a:moveTo>
                    <a:pt x="39154" y="0"/>
                  </a:moveTo>
                  <a:lnTo>
                    <a:pt x="39522" y="393"/>
                  </a:lnTo>
                  <a:lnTo>
                    <a:pt x="39865" y="800"/>
                  </a:lnTo>
                  <a:lnTo>
                    <a:pt x="40170" y="1231"/>
                  </a:lnTo>
                  <a:lnTo>
                    <a:pt x="42646" y="13905"/>
                  </a:lnTo>
                  <a:lnTo>
                    <a:pt x="36291" y="31408"/>
                  </a:lnTo>
                  <a:lnTo>
                    <a:pt x="21833" y="52400"/>
                  </a:lnTo>
                  <a:lnTo>
                    <a:pt x="0" y="75539"/>
                  </a:lnTo>
                </a:path>
              </a:pathLst>
            </a:custGeom>
            <a:ln w="25400">
              <a:solidFill>
                <a:srgbClr val="000000"/>
              </a:solidFill>
            </a:ln>
          </p:spPr>
          <p:txBody>
            <a:bodyPr wrap="square" lIns="0" tIns="0" rIns="0" bIns="0" rtlCol="0"/>
            <a:lstStyle/>
            <a:p>
              <a:endParaRPr/>
            </a:p>
          </p:txBody>
        </p:sp>
        <p:sp>
          <p:nvSpPr>
            <p:cNvPr id="83" name="object 83"/>
            <p:cNvSpPr/>
            <p:nvPr/>
          </p:nvSpPr>
          <p:spPr>
            <a:xfrm>
              <a:off x="2617809" y="3001679"/>
              <a:ext cx="117475" cy="45085"/>
            </a:xfrm>
            <a:custGeom>
              <a:avLst/>
              <a:gdLst/>
              <a:ahLst/>
              <a:cxnLst/>
              <a:rect l="l" t="t" r="r" b="b"/>
              <a:pathLst>
                <a:path w="117475" h="45085">
                  <a:moveTo>
                    <a:pt x="0" y="44796"/>
                  </a:moveTo>
                  <a:lnTo>
                    <a:pt x="38753" y="20341"/>
                  </a:lnTo>
                  <a:lnTo>
                    <a:pt x="73763" y="4999"/>
                  </a:lnTo>
                  <a:lnTo>
                    <a:pt x="101250" y="0"/>
                  </a:lnTo>
                  <a:lnTo>
                    <a:pt x="117436" y="6569"/>
                  </a:lnTo>
                </a:path>
              </a:pathLst>
            </a:custGeom>
            <a:ln w="25400">
              <a:solidFill>
                <a:srgbClr val="000000"/>
              </a:solidFill>
            </a:ln>
          </p:spPr>
          <p:txBody>
            <a:bodyPr wrap="square" lIns="0" tIns="0" rIns="0" bIns="0" rtlCol="0"/>
            <a:lstStyle/>
            <a:p>
              <a:endParaRPr/>
            </a:p>
          </p:txBody>
        </p:sp>
        <p:sp>
          <p:nvSpPr>
            <p:cNvPr id="84" name="object 84"/>
            <p:cNvSpPr/>
            <p:nvPr/>
          </p:nvSpPr>
          <p:spPr>
            <a:xfrm>
              <a:off x="2569917" y="3166685"/>
              <a:ext cx="138430" cy="31115"/>
            </a:xfrm>
            <a:custGeom>
              <a:avLst/>
              <a:gdLst/>
              <a:ahLst/>
              <a:cxnLst/>
              <a:rect l="l" t="t" r="r" b="b"/>
              <a:pathLst>
                <a:path w="138430" h="31114">
                  <a:moveTo>
                    <a:pt x="137960" y="0"/>
                  </a:moveTo>
                  <a:lnTo>
                    <a:pt x="98103" y="21910"/>
                  </a:lnTo>
                  <a:lnTo>
                    <a:pt x="58954" y="31086"/>
                  </a:lnTo>
                  <a:lnTo>
                    <a:pt x="24819" y="27217"/>
                  </a:lnTo>
                  <a:lnTo>
                    <a:pt x="0" y="9994"/>
                  </a:lnTo>
                </a:path>
              </a:pathLst>
            </a:custGeom>
            <a:ln w="25400">
              <a:solidFill>
                <a:srgbClr val="000000"/>
              </a:solidFill>
            </a:ln>
          </p:spPr>
          <p:txBody>
            <a:bodyPr wrap="square" lIns="0" tIns="0" rIns="0" bIns="0" rtlCol="0"/>
            <a:lstStyle/>
            <a:p>
              <a:endParaRPr/>
            </a:p>
          </p:txBody>
        </p:sp>
        <p:sp>
          <p:nvSpPr>
            <p:cNvPr id="85" name="object 85"/>
            <p:cNvSpPr/>
            <p:nvPr/>
          </p:nvSpPr>
          <p:spPr>
            <a:xfrm>
              <a:off x="2558630" y="3045188"/>
              <a:ext cx="60325" cy="126364"/>
            </a:xfrm>
            <a:custGeom>
              <a:avLst/>
              <a:gdLst/>
              <a:ahLst/>
              <a:cxnLst/>
              <a:rect l="l" t="t" r="r" b="b"/>
              <a:pathLst>
                <a:path w="60325" h="126364">
                  <a:moveTo>
                    <a:pt x="8358" y="125933"/>
                  </a:moveTo>
                  <a:lnTo>
                    <a:pt x="0" y="97789"/>
                  </a:lnTo>
                  <a:lnTo>
                    <a:pt x="6899" y="64847"/>
                  </a:lnTo>
                  <a:lnTo>
                    <a:pt x="27469" y="30965"/>
                  </a:lnTo>
                  <a:lnTo>
                    <a:pt x="60123" y="0"/>
                  </a:lnTo>
                </a:path>
              </a:pathLst>
            </a:custGeom>
            <a:ln w="25400">
              <a:solidFill>
                <a:srgbClr val="000000"/>
              </a:solidFill>
            </a:ln>
          </p:spPr>
          <p:txBody>
            <a:bodyPr wrap="square" lIns="0" tIns="0" rIns="0" bIns="0" rtlCol="0"/>
            <a:lstStyle/>
            <a:p>
              <a:endParaRPr/>
            </a:p>
          </p:txBody>
        </p:sp>
        <p:sp>
          <p:nvSpPr>
            <p:cNvPr id="86" name="object 86"/>
            <p:cNvSpPr/>
            <p:nvPr/>
          </p:nvSpPr>
          <p:spPr>
            <a:xfrm>
              <a:off x="2585629" y="3015762"/>
              <a:ext cx="104139" cy="77470"/>
            </a:xfrm>
            <a:custGeom>
              <a:avLst/>
              <a:gdLst/>
              <a:ahLst/>
              <a:cxnLst/>
              <a:rect l="l" t="t" r="r" b="b"/>
              <a:pathLst>
                <a:path w="104139" h="77469">
                  <a:moveTo>
                    <a:pt x="103860" y="70027"/>
                  </a:moveTo>
                  <a:lnTo>
                    <a:pt x="102946" y="73113"/>
                  </a:lnTo>
                  <a:lnTo>
                    <a:pt x="101422" y="75438"/>
                  </a:lnTo>
                  <a:lnTo>
                    <a:pt x="99313" y="76974"/>
                  </a:lnTo>
                  <a:lnTo>
                    <a:pt x="82762" y="77437"/>
                  </a:lnTo>
                  <a:lnTo>
                    <a:pt x="58743" y="63360"/>
                  </a:lnTo>
                  <a:lnTo>
                    <a:pt x="30419" y="37176"/>
                  </a:lnTo>
                  <a:lnTo>
                    <a:pt x="952" y="1320"/>
                  </a:lnTo>
                  <a:lnTo>
                    <a:pt x="634" y="876"/>
                  </a:lnTo>
                  <a:lnTo>
                    <a:pt x="317" y="431"/>
                  </a:lnTo>
                  <a:lnTo>
                    <a:pt x="0" y="0"/>
                  </a:lnTo>
                </a:path>
              </a:pathLst>
            </a:custGeom>
            <a:ln w="25399">
              <a:solidFill>
                <a:srgbClr val="000000"/>
              </a:solidFill>
            </a:ln>
          </p:spPr>
          <p:txBody>
            <a:bodyPr wrap="square" lIns="0" tIns="0" rIns="0" bIns="0" rtlCol="0"/>
            <a:lstStyle/>
            <a:p>
              <a:endParaRPr/>
            </a:p>
          </p:txBody>
        </p:sp>
        <p:sp>
          <p:nvSpPr>
            <p:cNvPr id="87" name="object 87"/>
            <p:cNvSpPr/>
            <p:nvPr/>
          </p:nvSpPr>
          <p:spPr>
            <a:xfrm>
              <a:off x="2532126" y="2943606"/>
              <a:ext cx="55244" cy="71755"/>
            </a:xfrm>
            <a:custGeom>
              <a:avLst/>
              <a:gdLst/>
              <a:ahLst/>
              <a:cxnLst/>
              <a:rect l="l" t="t" r="r" b="b"/>
              <a:pathLst>
                <a:path w="55244" h="71755">
                  <a:moveTo>
                    <a:pt x="0" y="0"/>
                  </a:moveTo>
                  <a:lnTo>
                    <a:pt x="54864" y="71628"/>
                  </a:lnTo>
                </a:path>
              </a:pathLst>
            </a:custGeom>
            <a:ln w="25908">
              <a:solidFill>
                <a:srgbClr val="000000"/>
              </a:solidFill>
            </a:ln>
          </p:spPr>
          <p:txBody>
            <a:bodyPr wrap="square" lIns="0" tIns="0" rIns="0" bIns="0" rtlCol="0"/>
            <a:lstStyle/>
            <a:p>
              <a:endParaRPr/>
            </a:p>
          </p:txBody>
        </p:sp>
        <p:sp>
          <p:nvSpPr>
            <p:cNvPr id="88" name="object 88"/>
            <p:cNvSpPr/>
            <p:nvPr/>
          </p:nvSpPr>
          <p:spPr>
            <a:xfrm>
              <a:off x="2799718" y="3189432"/>
              <a:ext cx="76835" cy="103505"/>
            </a:xfrm>
            <a:custGeom>
              <a:avLst/>
              <a:gdLst/>
              <a:ahLst/>
              <a:cxnLst/>
              <a:rect l="l" t="t" r="r" b="b"/>
              <a:pathLst>
                <a:path w="76835" h="103504">
                  <a:moveTo>
                    <a:pt x="74193" y="0"/>
                  </a:moveTo>
                  <a:lnTo>
                    <a:pt x="74574" y="393"/>
                  </a:lnTo>
                  <a:lnTo>
                    <a:pt x="74917" y="812"/>
                  </a:lnTo>
                  <a:lnTo>
                    <a:pt x="75247" y="1257"/>
                  </a:lnTo>
                  <a:lnTo>
                    <a:pt x="76381" y="18740"/>
                  </a:lnTo>
                  <a:lnTo>
                    <a:pt x="62853" y="43521"/>
                  </a:lnTo>
                  <a:lnTo>
                    <a:pt x="37040" y="72357"/>
                  </a:lnTo>
                  <a:lnTo>
                    <a:pt x="1320" y="102006"/>
                  </a:lnTo>
                  <a:lnTo>
                    <a:pt x="876" y="102323"/>
                  </a:lnTo>
                  <a:lnTo>
                    <a:pt x="444" y="102641"/>
                  </a:lnTo>
                  <a:lnTo>
                    <a:pt x="0" y="102958"/>
                  </a:lnTo>
                </a:path>
              </a:pathLst>
            </a:custGeom>
            <a:ln w="25400">
              <a:solidFill>
                <a:srgbClr val="000000"/>
              </a:solidFill>
            </a:ln>
          </p:spPr>
          <p:txBody>
            <a:bodyPr wrap="square" lIns="0" tIns="0" rIns="0" bIns="0" rtlCol="0"/>
            <a:lstStyle/>
            <a:p>
              <a:endParaRPr/>
            </a:p>
          </p:txBody>
        </p:sp>
        <p:sp>
          <p:nvSpPr>
            <p:cNvPr id="89" name="object 89"/>
            <p:cNvSpPr/>
            <p:nvPr/>
          </p:nvSpPr>
          <p:spPr>
            <a:xfrm>
              <a:off x="2755920" y="3184240"/>
              <a:ext cx="117475" cy="45085"/>
            </a:xfrm>
            <a:custGeom>
              <a:avLst/>
              <a:gdLst/>
              <a:ahLst/>
              <a:cxnLst/>
              <a:rect l="l" t="t" r="r" b="b"/>
              <a:pathLst>
                <a:path w="117475" h="45085">
                  <a:moveTo>
                    <a:pt x="0" y="44796"/>
                  </a:moveTo>
                  <a:lnTo>
                    <a:pt x="38753" y="20341"/>
                  </a:lnTo>
                  <a:lnTo>
                    <a:pt x="73763" y="4999"/>
                  </a:lnTo>
                  <a:lnTo>
                    <a:pt x="101250" y="0"/>
                  </a:lnTo>
                  <a:lnTo>
                    <a:pt x="117436" y="6569"/>
                  </a:lnTo>
                </a:path>
              </a:pathLst>
            </a:custGeom>
            <a:ln w="25400">
              <a:solidFill>
                <a:srgbClr val="000000"/>
              </a:solidFill>
            </a:ln>
          </p:spPr>
          <p:txBody>
            <a:bodyPr wrap="square" lIns="0" tIns="0" rIns="0" bIns="0" rtlCol="0"/>
            <a:lstStyle/>
            <a:p>
              <a:endParaRPr/>
            </a:p>
          </p:txBody>
        </p:sp>
        <p:sp>
          <p:nvSpPr>
            <p:cNvPr id="90" name="object 90"/>
            <p:cNvSpPr/>
            <p:nvPr/>
          </p:nvSpPr>
          <p:spPr>
            <a:xfrm>
              <a:off x="2696746" y="3230919"/>
              <a:ext cx="60325" cy="126364"/>
            </a:xfrm>
            <a:custGeom>
              <a:avLst/>
              <a:gdLst/>
              <a:ahLst/>
              <a:cxnLst/>
              <a:rect l="l" t="t" r="r" b="b"/>
              <a:pathLst>
                <a:path w="60325" h="126364">
                  <a:moveTo>
                    <a:pt x="8360" y="125945"/>
                  </a:moveTo>
                  <a:lnTo>
                    <a:pt x="0" y="97794"/>
                  </a:lnTo>
                  <a:lnTo>
                    <a:pt x="6896" y="64849"/>
                  </a:lnTo>
                  <a:lnTo>
                    <a:pt x="27466" y="30966"/>
                  </a:lnTo>
                  <a:lnTo>
                    <a:pt x="60125" y="0"/>
                  </a:lnTo>
                </a:path>
              </a:pathLst>
            </a:custGeom>
            <a:ln w="25400">
              <a:solidFill>
                <a:srgbClr val="000000"/>
              </a:solidFill>
            </a:ln>
          </p:spPr>
          <p:txBody>
            <a:bodyPr wrap="square" lIns="0" tIns="0" rIns="0" bIns="0" rtlCol="0"/>
            <a:lstStyle/>
            <a:p>
              <a:endParaRPr/>
            </a:p>
          </p:txBody>
        </p:sp>
        <p:sp>
          <p:nvSpPr>
            <p:cNvPr id="91" name="object 91"/>
            <p:cNvSpPr/>
            <p:nvPr/>
          </p:nvSpPr>
          <p:spPr>
            <a:xfrm>
              <a:off x="2659621" y="3286866"/>
              <a:ext cx="140335" cy="32384"/>
            </a:xfrm>
            <a:custGeom>
              <a:avLst/>
              <a:gdLst/>
              <a:ahLst/>
              <a:cxnLst/>
              <a:rect l="l" t="t" r="r" b="b"/>
              <a:pathLst>
                <a:path w="140335" h="32385">
                  <a:moveTo>
                    <a:pt x="140169" y="0"/>
                  </a:moveTo>
                  <a:lnTo>
                    <a:pt x="98442" y="23074"/>
                  </a:lnTo>
                  <a:lnTo>
                    <a:pt x="58840" y="32086"/>
                  </a:lnTo>
                  <a:lnTo>
                    <a:pt x="24536" y="27696"/>
                  </a:lnTo>
                  <a:lnTo>
                    <a:pt x="0" y="9626"/>
                  </a:lnTo>
                </a:path>
              </a:pathLst>
            </a:custGeom>
            <a:ln w="25400">
              <a:solidFill>
                <a:srgbClr val="000000"/>
              </a:solidFill>
            </a:ln>
          </p:spPr>
          <p:txBody>
            <a:bodyPr wrap="square" lIns="0" tIns="0" rIns="0" bIns="0" rtlCol="0"/>
            <a:lstStyle/>
            <a:p>
              <a:endParaRPr/>
            </a:p>
          </p:txBody>
        </p:sp>
        <p:sp>
          <p:nvSpPr>
            <p:cNvPr id="92" name="object 92"/>
            <p:cNvSpPr/>
            <p:nvPr/>
          </p:nvSpPr>
          <p:spPr>
            <a:xfrm>
              <a:off x="2754502" y="3128300"/>
              <a:ext cx="74930" cy="100330"/>
            </a:xfrm>
            <a:custGeom>
              <a:avLst/>
              <a:gdLst/>
              <a:ahLst/>
              <a:cxnLst/>
              <a:rect l="l" t="t" r="r" b="b"/>
              <a:pathLst>
                <a:path w="74930" h="100330">
                  <a:moveTo>
                    <a:pt x="72555" y="0"/>
                  </a:moveTo>
                  <a:lnTo>
                    <a:pt x="72910" y="381"/>
                  </a:lnTo>
                  <a:lnTo>
                    <a:pt x="73253" y="774"/>
                  </a:lnTo>
                  <a:lnTo>
                    <a:pt x="73558" y="1193"/>
                  </a:lnTo>
                  <a:lnTo>
                    <a:pt x="74450" y="18129"/>
                  </a:lnTo>
                  <a:lnTo>
                    <a:pt x="60910" y="42324"/>
                  </a:lnTo>
                  <a:lnTo>
                    <a:pt x="35305" y="70607"/>
                  </a:lnTo>
                  <a:lnTo>
                    <a:pt x="0" y="99809"/>
                  </a:lnTo>
                </a:path>
              </a:pathLst>
            </a:custGeom>
            <a:ln w="25400">
              <a:solidFill>
                <a:srgbClr val="000000"/>
              </a:solidFill>
            </a:ln>
          </p:spPr>
          <p:txBody>
            <a:bodyPr wrap="square" lIns="0" tIns="0" rIns="0" bIns="0" rtlCol="0"/>
            <a:lstStyle/>
            <a:p>
              <a:endParaRPr/>
            </a:p>
          </p:txBody>
        </p:sp>
        <p:sp>
          <p:nvSpPr>
            <p:cNvPr id="93" name="object 93"/>
            <p:cNvSpPr/>
            <p:nvPr/>
          </p:nvSpPr>
          <p:spPr>
            <a:xfrm>
              <a:off x="2711936" y="3122978"/>
              <a:ext cx="116839" cy="45720"/>
            </a:xfrm>
            <a:custGeom>
              <a:avLst/>
              <a:gdLst/>
              <a:ahLst/>
              <a:cxnLst/>
              <a:rect l="l" t="t" r="r" b="b"/>
              <a:pathLst>
                <a:path w="116839" h="45719">
                  <a:moveTo>
                    <a:pt x="0" y="45584"/>
                  </a:moveTo>
                  <a:lnTo>
                    <a:pt x="38680" y="21026"/>
                  </a:lnTo>
                  <a:lnTo>
                    <a:pt x="73488" y="5407"/>
                  </a:lnTo>
                  <a:lnTo>
                    <a:pt x="100676" y="0"/>
                  </a:lnTo>
                  <a:lnTo>
                    <a:pt x="116497" y="6074"/>
                  </a:lnTo>
                </a:path>
              </a:pathLst>
            </a:custGeom>
            <a:ln w="25400">
              <a:solidFill>
                <a:srgbClr val="000000"/>
              </a:solidFill>
            </a:ln>
          </p:spPr>
          <p:txBody>
            <a:bodyPr wrap="square" lIns="0" tIns="0" rIns="0" bIns="0" rtlCol="0"/>
            <a:lstStyle/>
            <a:p>
              <a:endParaRPr/>
            </a:p>
          </p:txBody>
        </p:sp>
        <p:sp>
          <p:nvSpPr>
            <p:cNvPr id="94" name="object 94"/>
            <p:cNvSpPr/>
            <p:nvPr/>
          </p:nvSpPr>
          <p:spPr>
            <a:xfrm>
              <a:off x="2650710" y="3169008"/>
              <a:ext cx="60325" cy="126364"/>
            </a:xfrm>
            <a:custGeom>
              <a:avLst/>
              <a:gdLst/>
              <a:ahLst/>
              <a:cxnLst/>
              <a:rect l="l" t="t" r="r" b="b"/>
              <a:pathLst>
                <a:path w="60325" h="126364">
                  <a:moveTo>
                    <a:pt x="8360" y="125945"/>
                  </a:moveTo>
                  <a:lnTo>
                    <a:pt x="0" y="97794"/>
                  </a:lnTo>
                  <a:lnTo>
                    <a:pt x="6896" y="64849"/>
                  </a:lnTo>
                  <a:lnTo>
                    <a:pt x="27466" y="30966"/>
                  </a:lnTo>
                  <a:lnTo>
                    <a:pt x="60125" y="0"/>
                  </a:lnTo>
                </a:path>
              </a:pathLst>
            </a:custGeom>
            <a:ln w="25400">
              <a:solidFill>
                <a:srgbClr val="000000"/>
              </a:solidFill>
            </a:ln>
          </p:spPr>
          <p:txBody>
            <a:bodyPr wrap="square" lIns="0" tIns="0" rIns="0" bIns="0" rtlCol="0"/>
            <a:lstStyle/>
            <a:p>
              <a:endParaRPr/>
            </a:p>
          </p:txBody>
        </p:sp>
        <p:sp>
          <p:nvSpPr>
            <p:cNvPr id="95" name="object 95"/>
            <p:cNvSpPr/>
            <p:nvPr/>
          </p:nvSpPr>
          <p:spPr>
            <a:xfrm>
              <a:off x="2613585" y="3224954"/>
              <a:ext cx="140335" cy="32384"/>
            </a:xfrm>
            <a:custGeom>
              <a:avLst/>
              <a:gdLst/>
              <a:ahLst/>
              <a:cxnLst/>
              <a:rect l="l" t="t" r="r" b="b"/>
              <a:pathLst>
                <a:path w="140335" h="32385">
                  <a:moveTo>
                    <a:pt x="140169" y="0"/>
                  </a:moveTo>
                  <a:lnTo>
                    <a:pt x="98442" y="23074"/>
                  </a:lnTo>
                  <a:lnTo>
                    <a:pt x="58840" y="32086"/>
                  </a:lnTo>
                  <a:lnTo>
                    <a:pt x="24536" y="27696"/>
                  </a:lnTo>
                  <a:lnTo>
                    <a:pt x="0" y="9626"/>
                  </a:lnTo>
                </a:path>
              </a:pathLst>
            </a:custGeom>
            <a:ln w="25400">
              <a:solidFill>
                <a:srgbClr val="000000"/>
              </a:solidFill>
            </a:ln>
          </p:spPr>
          <p:txBody>
            <a:bodyPr wrap="square" lIns="0" tIns="0" rIns="0" bIns="0" rtlCol="0"/>
            <a:lstStyle/>
            <a:p>
              <a:endParaRPr/>
            </a:p>
          </p:txBody>
        </p:sp>
        <p:sp>
          <p:nvSpPr>
            <p:cNvPr id="96" name="object 96"/>
            <p:cNvSpPr/>
            <p:nvPr/>
          </p:nvSpPr>
          <p:spPr>
            <a:xfrm>
              <a:off x="2414778" y="2826258"/>
              <a:ext cx="26034" cy="32384"/>
            </a:xfrm>
            <a:custGeom>
              <a:avLst/>
              <a:gdLst/>
              <a:ahLst/>
              <a:cxnLst/>
              <a:rect l="l" t="t" r="r" b="b"/>
              <a:pathLst>
                <a:path w="26035" h="32385">
                  <a:moveTo>
                    <a:pt x="25907" y="0"/>
                  </a:moveTo>
                  <a:lnTo>
                    <a:pt x="0" y="32004"/>
                  </a:lnTo>
                </a:path>
              </a:pathLst>
            </a:custGeom>
            <a:ln w="25908">
              <a:solidFill>
                <a:srgbClr val="000000"/>
              </a:solidFill>
            </a:ln>
          </p:spPr>
          <p:txBody>
            <a:bodyPr wrap="square" lIns="0" tIns="0" rIns="0" bIns="0" rtlCol="0"/>
            <a:lstStyle/>
            <a:p>
              <a:endParaRPr/>
            </a:p>
          </p:txBody>
        </p:sp>
        <p:sp>
          <p:nvSpPr>
            <p:cNvPr id="97" name="object 97"/>
            <p:cNvSpPr/>
            <p:nvPr/>
          </p:nvSpPr>
          <p:spPr>
            <a:xfrm>
              <a:off x="2998470" y="3563874"/>
              <a:ext cx="15240" cy="38100"/>
            </a:xfrm>
            <a:custGeom>
              <a:avLst/>
              <a:gdLst/>
              <a:ahLst/>
              <a:cxnLst/>
              <a:rect l="l" t="t" r="r" b="b"/>
              <a:pathLst>
                <a:path w="15239" h="38100">
                  <a:moveTo>
                    <a:pt x="0" y="0"/>
                  </a:moveTo>
                  <a:lnTo>
                    <a:pt x="15240" y="38100"/>
                  </a:lnTo>
                </a:path>
              </a:pathLst>
            </a:custGeom>
            <a:ln w="25908">
              <a:solidFill>
                <a:srgbClr val="000000"/>
              </a:solidFill>
            </a:ln>
          </p:spPr>
          <p:txBody>
            <a:bodyPr wrap="square" lIns="0" tIns="0" rIns="0" bIns="0" rtlCol="0"/>
            <a:lstStyle/>
            <a:p>
              <a:endParaRPr/>
            </a:p>
          </p:txBody>
        </p:sp>
        <p:sp>
          <p:nvSpPr>
            <p:cNvPr id="98" name="object 98"/>
            <p:cNvSpPr/>
            <p:nvPr/>
          </p:nvSpPr>
          <p:spPr>
            <a:xfrm>
              <a:off x="2506218" y="2905506"/>
              <a:ext cx="35560" cy="50800"/>
            </a:xfrm>
            <a:custGeom>
              <a:avLst/>
              <a:gdLst/>
              <a:ahLst/>
              <a:cxnLst/>
              <a:rect l="l" t="t" r="r" b="b"/>
              <a:pathLst>
                <a:path w="35560" h="50800">
                  <a:moveTo>
                    <a:pt x="0" y="0"/>
                  </a:moveTo>
                  <a:lnTo>
                    <a:pt x="35052" y="50292"/>
                  </a:lnTo>
                </a:path>
              </a:pathLst>
            </a:custGeom>
            <a:ln w="25908">
              <a:solidFill>
                <a:srgbClr val="000000"/>
              </a:solidFill>
            </a:ln>
          </p:spPr>
          <p:txBody>
            <a:bodyPr wrap="square" lIns="0" tIns="0" rIns="0" bIns="0" rtlCol="0"/>
            <a:lstStyle/>
            <a:p>
              <a:endParaRPr/>
            </a:p>
          </p:txBody>
        </p:sp>
        <p:sp>
          <p:nvSpPr>
            <p:cNvPr id="99" name="object 99"/>
            <p:cNvSpPr/>
            <p:nvPr/>
          </p:nvSpPr>
          <p:spPr>
            <a:xfrm>
              <a:off x="2041398" y="3563874"/>
              <a:ext cx="21590" cy="21590"/>
            </a:xfrm>
            <a:custGeom>
              <a:avLst/>
              <a:gdLst/>
              <a:ahLst/>
              <a:cxnLst/>
              <a:rect l="l" t="t" r="r" b="b"/>
              <a:pathLst>
                <a:path w="21589" h="21589">
                  <a:moveTo>
                    <a:pt x="21336" y="0"/>
                  </a:moveTo>
                  <a:lnTo>
                    <a:pt x="0" y="21336"/>
                  </a:lnTo>
                </a:path>
              </a:pathLst>
            </a:custGeom>
            <a:ln w="25908">
              <a:solidFill>
                <a:srgbClr val="000000"/>
              </a:solidFill>
            </a:ln>
          </p:spPr>
          <p:txBody>
            <a:bodyPr wrap="square" lIns="0" tIns="0" rIns="0" bIns="0" rtlCol="0"/>
            <a:lstStyle/>
            <a:p>
              <a:endParaRPr/>
            </a:p>
          </p:txBody>
        </p:sp>
        <p:sp>
          <p:nvSpPr>
            <p:cNvPr id="100" name="object 100"/>
            <p:cNvSpPr/>
            <p:nvPr/>
          </p:nvSpPr>
          <p:spPr>
            <a:xfrm>
              <a:off x="2315718" y="3477006"/>
              <a:ext cx="35560" cy="117475"/>
            </a:xfrm>
            <a:custGeom>
              <a:avLst/>
              <a:gdLst/>
              <a:ahLst/>
              <a:cxnLst/>
              <a:rect l="l" t="t" r="r" b="b"/>
              <a:pathLst>
                <a:path w="35560" h="117475">
                  <a:moveTo>
                    <a:pt x="0" y="117348"/>
                  </a:moveTo>
                  <a:lnTo>
                    <a:pt x="2712" y="72889"/>
                  </a:lnTo>
                  <a:lnTo>
                    <a:pt x="10145" y="36152"/>
                  </a:lnTo>
                  <a:lnTo>
                    <a:pt x="21243" y="10675"/>
                  </a:lnTo>
                  <a:lnTo>
                    <a:pt x="34950" y="0"/>
                  </a:lnTo>
                </a:path>
              </a:pathLst>
            </a:custGeom>
            <a:ln w="25908">
              <a:solidFill>
                <a:srgbClr val="000000"/>
              </a:solidFill>
            </a:ln>
          </p:spPr>
          <p:txBody>
            <a:bodyPr wrap="square" lIns="0" tIns="0" rIns="0" bIns="0" rtlCol="0"/>
            <a:lstStyle/>
            <a:p>
              <a:endParaRPr/>
            </a:p>
          </p:txBody>
        </p:sp>
        <p:sp>
          <p:nvSpPr>
            <p:cNvPr id="101" name="object 101"/>
            <p:cNvSpPr/>
            <p:nvPr/>
          </p:nvSpPr>
          <p:spPr>
            <a:xfrm>
              <a:off x="2355342" y="3477006"/>
              <a:ext cx="36830" cy="117475"/>
            </a:xfrm>
            <a:custGeom>
              <a:avLst/>
              <a:gdLst/>
              <a:ahLst/>
              <a:cxnLst/>
              <a:rect l="l" t="t" r="r" b="b"/>
              <a:pathLst>
                <a:path w="36830" h="117475">
                  <a:moveTo>
                    <a:pt x="0" y="114"/>
                  </a:moveTo>
                  <a:lnTo>
                    <a:pt x="520" y="38"/>
                  </a:lnTo>
                  <a:lnTo>
                    <a:pt x="1041" y="0"/>
                  </a:lnTo>
                  <a:lnTo>
                    <a:pt x="1549" y="0"/>
                  </a:lnTo>
                  <a:lnTo>
                    <a:pt x="15182" y="9221"/>
                  </a:lnTo>
                  <a:lnTo>
                    <a:pt x="26315" y="34370"/>
                  </a:lnTo>
                  <a:lnTo>
                    <a:pt x="33823" y="71671"/>
                  </a:lnTo>
                  <a:lnTo>
                    <a:pt x="36576" y="117348"/>
                  </a:lnTo>
                </a:path>
              </a:pathLst>
            </a:custGeom>
            <a:ln w="25908">
              <a:solidFill>
                <a:srgbClr val="000000"/>
              </a:solidFill>
            </a:ln>
          </p:spPr>
          <p:txBody>
            <a:bodyPr wrap="square" lIns="0" tIns="0" rIns="0" bIns="0" rtlCol="0"/>
            <a:lstStyle/>
            <a:p>
              <a:endParaRPr/>
            </a:p>
          </p:txBody>
        </p:sp>
        <p:sp>
          <p:nvSpPr>
            <p:cNvPr id="102" name="object 102"/>
            <p:cNvSpPr/>
            <p:nvPr/>
          </p:nvSpPr>
          <p:spPr>
            <a:xfrm>
              <a:off x="2245610" y="3631763"/>
              <a:ext cx="67310" cy="75565"/>
            </a:xfrm>
            <a:custGeom>
              <a:avLst/>
              <a:gdLst/>
              <a:ahLst/>
              <a:cxnLst/>
              <a:rect l="l" t="t" r="r" b="b"/>
              <a:pathLst>
                <a:path w="67310" h="75564">
                  <a:moveTo>
                    <a:pt x="66992" y="75361"/>
                  </a:moveTo>
                  <a:lnTo>
                    <a:pt x="45441" y="69415"/>
                  </a:lnTo>
                  <a:lnTo>
                    <a:pt x="26314" y="53997"/>
                  </a:lnTo>
                  <a:lnTo>
                    <a:pt x="10778" y="30420"/>
                  </a:lnTo>
                  <a:lnTo>
                    <a:pt x="0" y="0"/>
                  </a:lnTo>
                </a:path>
              </a:pathLst>
            </a:custGeom>
            <a:ln w="25908">
              <a:solidFill>
                <a:srgbClr val="000000"/>
              </a:solidFill>
            </a:ln>
          </p:spPr>
          <p:txBody>
            <a:bodyPr wrap="square" lIns="0" tIns="0" rIns="0" bIns="0" rtlCol="0"/>
            <a:lstStyle/>
            <a:p>
              <a:endParaRPr/>
            </a:p>
          </p:txBody>
        </p:sp>
        <p:sp>
          <p:nvSpPr>
            <p:cNvPr id="103" name="object 103"/>
            <p:cNvSpPr/>
            <p:nvPr/>
          </p:nvSpPr>
          <p:spPr>
            <a:xfrm>
              <a:off x="2314194" y="3589782"/>
              <a:ext cx="74930" cy="117475"/>
            </a:xfrm>
            <a:custGeom>
              <a:avLst/>
              <a:gdLst/>
              <a:ahLst/>
              <a:cxnLst/>
              <a:rect l="l" t="t" r="r" b="b"/>
              <a:pathLst>
                <a:path w="74930" h="117475">
                  <a:moveTo>
                    <a:pt x="74675" y="0"/>
                  </a:moveTo>
                  <a:lnTo>
                    <a:pt x="68806" y="45676"/>
                  </a:lnTo>
                  <a:lnTo>
                    <a:pt x="52801" y="82977"/>
                  </a:lnTo>
                  <a:lnTo>
                    <a:pt x="29064" y="108126"/>
                  </a:lnTo>
                  <a:lnTo>
                    <a:pt x="0" y="117348"/>
                  </a:lnTo>
                </a:path>
              </a:pathLst>
            </a:custGeom>
            <a:ln w="25908">
              <a:solidFill>
                <a:srgbClr val="000000"/>
              </a:solidFill>
            </a:ln>
          </p:spPr>
          <p:txBody>
            <a:bodyPr wrap="square" lIns="0" tIns="0" rIns="0" bIns="0" rtlCol="0"/>
            <a:lstStyle/>
            <a:p>
              <a:endParaRPr/>
            </a:p>
          </p:txBody>
        </p:sp>
        <p:sp>
          <p:nvSpPr>
            <p:cNvPr id="104" name="object 104"/>
            <p:cNvSpPr/>
            <p:nvPr/>
          </p:nvSpPr>
          <p:spPr>
            <a:xfrm>
              <a:off x="2317242" y="3589782"/>
              <a:ext cx="74930" cy="117475"/>
            </a:xfrm>
            <a:custGeom>
              <a:avLst/>
              <a:gdLst/>
              <a:ahLst/>
              <a:cxnLst/>
              <a:rect l="l" t="t" r="r" b="b"/>
              <a:pathLst>
                <a:path w="74930" h="117475">
                  <a:moveTo>
                    <a:pt x="74675" y="117347"/>
                  </a:moveTo>
                  <a:lnTo>
                    <a:pt x="45605" y="108126"/>
                  </a:lnTo>
                  <a:lnTo>
                    <a:pt x="21869" y="82977"/>
                  </a:lnTo>
                  <a:lnTo>
                    <a:pt x="5867" y="45676"/>
                  </a:lnTo>
                  <a:lnTo>
                    <a:pt x="0" y="0"/>
                  </a:lnTo>
                </a:path>
              </a:pathLst>
            </a:custGeom>
            <a:ln w="25908">
              <a:solidFill>
                <a:srgbClr val="000000"/>
              </a:solidFill>
            </a:ln>
          </p:spPr>
          <p:txBody>
            <a:bodyPr wrap="square" lIns="0" tIns="0" rIns="0" bIns="0" rtlCol="0"/>
            <a:lstStyle/>
            <a:p>
              <a:endParaRPr/>
            </a:p>
          </p:txBody>
        </p:sp>
        <p:sp>
          <p:nvSpPr>
            <p:cNvPr id="105" name="object 105"/>
            <p:cNvSpPr/>
            <p:nvPr/>
          </p:nvSpPr>
          <p:spPr>
            <a:xfrm>
              <a:off x="2393440" y="3478528"/>
              <a:ext cx="33655" cy="116205"/>
            </a:xfrm>
            <a:custGeom>
              <a:avLst/>
              <a:gdLst/>
              <a:ahLst/>
              <a:cxnLst/>
              <a:rect l="l" t="t" r="r" b="b"/>
              <a:pathLst>
                <a:path w="33655" h="116204">
                  <a:moveTo>
                    <a:pt x="0" y="115798"/>
                  </a:moveTo>
                  <a:lnTo>
                    <a:pt x="2727" y="71826"/>
                  </a:lnTo>
                  <a:lnTo>
                    <a:pt x="9883" y="35582"/>
                  </a:lnTo>
                  <a:lnTo>
                    <a:pt x="20473" y="10496"/>
                  </a:lnTo>
                  <a:lnTo>
                    <a:pt x="33502" y="0"/>
                  </a:lnTo>
                </a:path>
              </a:pathLst>
            </a:custGeom>
            <a:ln w="25908">
              <a:solidFill>
                <a:srgbClr val="000000"/>
              </a:solidFill>
            </a:ln>
          </p:spPr>
          <p:txBody>
            <a:bodyPr wrap="square" lIns="0" tIns="0" rIns="0" bIns="0" rtlCol="0"/>
            <a:lstStyle/>
            <a:p>
              <a:endParaRPr/>
            </a:p>
          </p:txBody>
        </p:sp>
        <p:sp>
          <p:nvSpPr>
            <p:cNvPr id="106" name="object 106"/>
            <p:cNvSpPr/>
            <p:nvPr/>
          </p:nvSpPr>
          <p:spPr>
            <a:xfrm>
              <a:off x="2434590" y="3478530"/>
              <a:ext cx="36830" cy="117475"/>
            </a:xfrm>
            <a:custGeom>
              <a:avLst/>
              <a:gdLst/>
              <a:ahLst/>
              <a:cxnLst/>
              <a:rect l="l" t="t" r="r" b="b"/>
              <a:pathLst>
                <a:path w="36830" h="117475">
                  <a:moveTo>
                    <a:pt x="0" y="114"/>
                  </a:moveTo>
                  <a:lnTo>
                    <a:pt x="520" y="38"/>
                  </a:lnTo>
                  <a:lnTo>
                    <a:pt x="1041" y="0"/>
                  </a:lnTo>
                  <a:lnTo>
                    <a:pt x="1549" y="0"/>
                  </a:lnTo>
                  <a:lnTo>
                    <a:pt x="15182" y="9221"/>
                  </a:lnTo>
                  <a:lnTo>
                    <a:pt x="26315" y="34370"/>
                  </a:lnTo>
                  <a:lnTo>
                    <a:pt x="33823" y="71671"/>
                  </a:lnTo>
                  <a:lnTo>
                    <a:pt x="36576" y="117348"/>
                  </a:lnTo>
                </a:path>
              </a:pathLst>
            </a:custGeom>
            <a:ln w="25908">
              <a:solidFill>
                <a:srgbClr val="000000"/>
              </a:solidFill>
            </a:ln>
          </p:spPr>
          <p:txBody>
            <a:bodyPr wrap="square" lIns="0" tIns="0" rIns="0" bIns="0" rtlCol="0"/>
            <a:lstStyle/>
            <a:p>
              <a:endParaRPr/>
            </a:p>
          </p:txBody>
        </p:sp>
        <p:sp>
          <p:nvSpPr>
            <p:cNvPr id="107" name="object 107"/>
            <p:cNvSpPr/>
            <p:nvPr/>
          </p:nvSpPr>
          <p:spPr>
            <a:xfrm>
              <a:off x="2391924" y="3589777"/>
              <a:ext cx="74930" cy="120650"/>
            </a:xfrm>
            <a:custGeom>
              <a:avLst/>
              <a:gdLst/>
              <a:ahLst/>
              <a:cxnLst/>
              <a:rect l="l" t="t" r="r" b="b"/>
              <a:pathLst>
                <a:path w="74930" h="120650">
                  <a:moveTo>
                    <a:pt x="74663" y="0"/>
                  </a:moveTo>
                  <a:lnTo>
                    <a:pt x="74663" y="533"/>
                  </a:lnTo>
                  <a:lnTo>
                    <a:pt x="74675" y="1066"/>
                  </a:lnTo>
                  <a:lnTo>
                    <a:pt x="74675" y="1600"/>
                  </a:lnTo>
                  <a:lnTo>
                    <a:pt x="68806" y="47840"/>
                  </a:lnTo>
                  <a:lnTo>
                    <a:pt x="52801" y="85601"/>
                  </a:lnTo>
                  <a:lnTo>
                    <a:pt x="29064" y="111060"/>
                  </a:lnTo>
                  <a:lnTo>
                    <a:pt x="0" y="120396"/>
                  </a:lnTo>
                </a:path>
              </a:pathLst>
            </a:custGeom>
            <a:ln w="25908">
              <a:solidFill>
                <a:srgbClr val="000000"/>
              </a:solidFill>
            </a:ln>
          </p:spPr>
          <p:txBody>
            <a:bodyPr wrap="square" lIns="0" tIns="0" rIns="0" bIns="0" rtlCol="0"/>
            <a:lstStyle/>
            <a:p>
              <a:endParaRPr/>
            </a:p>
          </p:txBody>
        </p:sp>
        <p:sp>
          <p:nvSpPr>
            <p:cNvPr id="108" name="object 108"/>
            <p:cNvSpPr/>
            <p:nvPr/>
          </p:nvSpPr>
          <p:spPr>
            <a:xfrm>
              <a:off x="2394966" y="3588258"/>
              <a:ext cx="74930" cy="120650"/>
            </a:xfrm>
            <a:custGeom>
              <a:avLst/>
              <a:gdLst/>
              <a:ahLst/>
              <a:cxnLst/>
              <a:rect l="l" t="t" r="r" b="b"/>
              <a:pathLst>
                <a:path w="74930" h="120650">
                  <a:moveTo>
                    <a:pt x="74675" y="120395"/>
                  </a:moveTo>
                  <a:lnTo>
                    <a:pt x="45605" y="111060"/>
                  </a:lnTo>
                  <a:lnTo>
                    <a:pt x="21869" y="85601"/>
                  </a:lnTo>
                  <a:lnTo>
                    <a:pt x="5867" y="47840"/>
                  </a:lnTo>
                  <a:lnTo>
                    <a:pt x="0" y="1600"/>
                  </a:lnTo>
                  <a:lnTo>
                    <a:pt x="0" y="1066"/>
                  </a:lnTo>
                  <a:lnTo>
                    <a:pt x="0" y="533"/>
                  </a:lnTo>
                  <a:lnTo>
                    <a:pt x="0" y="0"/>
                  </a:lnTo>
                </a:path>
              </a:pathLst>
            </a:custGeom>
            <a:ln w="25908">
              <a:solidFill>
                <a:srgbClr val="000000"/>
              </a:solidFill>
            </a:ln>
          </p:spPr>
          <p:txBody>
            <a:bodyPr wrap="square" lIns="0" tIns="0" rIns="0" bIns="0" rtlCol="0"/>
            <a:lstStyle/>
            <a:p>
              <a:endParaRPr/>
            </a:p>
          </p:txBody>
        </p:sp>
        <p:sp>
          <p:nvSpPr>
            <p:cNvPr id="109" name="object 109"/>
            <p:cNvSpPr/>
            <p:nvPr/>
          </p:nvSpPr>
          <p:spPr>
            <a:xfrm>
              <a:off x="2132832" y="3594354"/>
              <a:ext cx="117475" cy="38100"/>
            </a:xfrm>
            <a:custGeom>
              <a:avLst/>
              <a:gdLst/>
              <a:ahLst/>
              <a:cxnLst/>
              <a:rect l="l" t="t" r="r" b="b"/>
              <a:pathLst>
                <a:path w="117475" h="38100">
                  <a:moveTo>
                    <a:pt x="0" y="0"/>
                  </a:moveTo>
                  <a:lnTo>
                    <a:pt x="44554" y="2953"/>
                  </a:lnTo>
                  <a:lnTo>
                    <a:pt x="81338" y="11042"/>
                  </a:lnTo>
                  <a:lnTo>
                    <a:pt x="106790" y="23113"/>
                  </a:lnTo>
                  <a:lnTo>
                    <a:pt x="117348" y="38011"/>
                  </a:lnTo>
                </a:path>
              </a:pathLst>
            </a:custGeom>
            <a:ln w="25907">
              <a:solidFill>
                <a:srgbClr val="000000"/>
              </a:solidFill>
            </a:ln>
          </p:spPr>
          <p:txBody>
            <a:bodyPr wrap="square" lIns="0" tIns="0" rIns="0" bIns="0" rtlCol="0"/>
            <a:lstStyle/>
            <a:p>
              <a:endParaRPr/>
            </a:p>
          </p:txBody>
        </p:sp>
        <p:sp>
          <p:nvSpPr>
            <p:cNvPr id="110" name="object 110"/>
            <p:cNvSpPr/>
            <p:nvPr/>
          </p:nvSpPr>
          <p:spPr>
            <a:xfrm>
              <a:off x="2631186" y="3477006"/>
              <a:ext cx="35560" cy="117475"/>
            </a:xfrm>
            <a:custGeom>
              <a:avLst/>
              <a:gdLst/>
              <a:ahLst/>
              <a:cxnLst/>
              <a:rect l="l" t="t" r="r" b="b"/>
              <a:pathLst>
                <a:path w="35560" h="117475">
                  <a:moveTo>
                    <a:pt x="0" y="117348"/>
                  </a:moveTo>
                  <a:lnTo>
                    <a:pt x="2714" y="72864"/>
                  </a:lnTo>
                  <a:lnTo>
                    <a:pt x="10155" y="36114"/>
                  </a:lnTo>
                  <a:lnTo>
                    <a:pt x="21265" y="10643"/>
                  </a:lnTo>
                  <a:lnTo>
                    <a:pt x="34988" y="0"/>
                  </a:lnTo>
                </a:path>
              </a:pathLst>
            </a:custGeom>
            <a:ln w="25908">
              <a:solidFill>
                <a:srgbClr val="000000"/>
              </a:solidFill>
            </a:ln>
          </p:spPr>
          <p:txBody>
            <a:bodyPr wrap="square" lIns="0" tIns="0" rIns="0" bIns="0" rtlCol="0"/>
            <a:lstStyle/>
            <a:p>
              <a:endParaRPr/>
            </a:p>
          </p:txBody>
        </p:sp>
        <p:sp>
          <p:nvSpPr>
            <p:cNvPr id="111" name="object 111"/>
            <p:cNvSpPr/>
            <p:nvPr/>
          </p:nvSpPr>
          <p:spPr>
            <a:xfrm>
              <a:off x="2669284" y="3475482"/>
              <a:ext cx="36830" cy="117475"/>
            </a:xfrm>
            <a:custGeom>
              <a:avLst/>
              <a:gdLst/>
              <a:ahLst/>
              <a:cxnLst/>
              <a:rect l="l" t="t" r="r" b="b"/>
              <a:pathLst>
                <a:path w="36830" h="117475">
                  <a:moveTo>
                    <a:pt x="0" y="0"/>
                  </a:moveTo>
                  <a:lnTo>
                    <a:pt x="14121" y="9179"/>
                  </a:lnTo>
                  <a:lnTo>
                    <a:pt x="25693" y="34251"/>
                  </a:lnTo>
                  <a:lnTo>
                    <a:pt x="33563" y="71516"/>
                  </a:lnTo>
                  <a:lnTo>
                    <a:pt x="36576" y="117271"/>
                  </a:lnTo>
                </a:path>
              </a:pathLst>
            </a:custGeom>
            <a:ln w="25908">
              <a:solidFill>
                <a:srgbClr val="000000"/>
              </a:solidFill>
            </a:ln>
          </p:spPr>
          <p:txBody>
            <a:bodyPr wrap="square" lIns="0" tIns="0" rIns="0" bIns="0" rtlCol="0"/>
            <a:lstStyle/>
            <a:p>
              <a:endParaRPr/>
            </a:p>
          </p:txBody>
        </p:sp>
        <p:sp>
          <p:nvSpPr>
            <p:cNvPr id="112" name="object 112"/>
            <p:cNvSpPr/>
            <p:nvPr/>
          </p:nvSpPr>
          <p:spPr>
            <a:xfrm>
              <a:off x="2632710" y="3588258"/>
              <a:ext cx="74930" cy="117475"/>
            </a:xfrm>
            <a:custGeom>
              <a:avLst/>
              <a:gdLst/>
              <a:ahLst/>
              <a:cxnLst/>
              <a:rect l="l" t="t" r="r" b="b"/>
              <a:pathLst>
                <a:path w="74930" h="117475">
                  <a:moveTo>
                    <a:pt x="74675" y="0"/>
                  </a:moveTo>
                  <a:lnTo>
                    <a:pt x="68931" y="45676"/>
                  </a:lnTo>
                  <a:lnTo>
                    <a:pt x="53265" y="82977"/>
                  </a:lnTo>
                  <a:lnTo>
                    <a:pt x="30029" y="108126"/>
                  </a:lnTo>
                  <a:lnTo>
                    <a:pt x="1574" y="117348"/>
                  </a:lnTo>
                  <a:lnTo>
                    <a:pt x="1041" y="117348"/>
                  </a:lnTo>
                  <a:lnTo>
                    <a:pt x="520" y="117335"/>
                  </a:lnTo>
                  <a:lnTo>
                    <a:pt x="0" y="117322"/>
                  </a:lnTo>
                </a:path>
              </a:pathLst>
            </a:custGeom>
            <a:ln w="25908">
              <a:solidFill>
                <a:srgbClr val="000000"/>
              </a:solidFill>
            </a:ln>
          </p:spPr>
          <p:txBody>
            <a:bodyPr wrap="square" lIns="0" tIns="0" rIns="0" bIns="0" rtlCol="0"/>
            <a:lstStyle/>
            <a:p>
              <a:endParaRPr/>
            </a:p>
          </p:txBody>
        </p:sp>
        <p:sp>
          <p:nvSpPr>
            <p:cNvPr id="113" name="object 113"/>
            <p:cNvSpPr/>
            <p:nvPr/>
          </p:nvSpPr>
          <p:spPr>
            <a:xfrm>
              <a:off x="2710434" y="3475485"/>
              <a:ext cx="32384" cy="76835"/>
            </a:xfrm>
            <a:custGeom>
              <a:avLst/>
              <a:gdLst/>
              <a:ahLst/>
              <a:cxnLst/>
              <a:rect l="l" t="t" r="r" b="b"/>
              <a:pathLst>
                <a:path w="32385" h="76835">
                  <a:moveTo>
                    <a:pt x="0" y="76276"/>
                  </a:moveTo>
                  <a:lnTo>
                    <a:pt x="5088" y="46023"/>
                  </a:lnTo>
                  <a:lnTo>
                    <a:pt x="12469" y="22364"/>
                  </a:lnTo>
                  <a:lnTo>
                    <a:pt x="21600" y="6592"/>
                  </a:lnTo>
                  <a:lnTo>
                    <a:pt x="31940" y="0"/>
                  </a:lnTo>
                </a:path>
              </a:pathLst>
            </a:custGeom>
            <a:ln w="25907">
              <a:solidFill>
                <a:srgbClr val="000000"/>
              </a:solidFill>
            </a:ln>
          </p:spPr>
          <p:txBody>
            <a:bodyPr wrap="square" lIns="0" tIns="0" rIns="0" bIns="0" rtlCol="0"/>
            <a:lstStyle/>
            <a:p>
              <a:endParaRPr/>
            </a:p>
          </p:txBody>
        </p:sp>
        <p:sp>
          <p:nvSpPr>
            <p:cNvPr id="114" name="object 114"/>
            <p:cNvSpPr/>
            <p:nvPr/>
          </p:nvSpPr>
          <p:spPr>
            <a:xfrm>
              <a:off x="2748532" y="3477006"/>
              <a:ext cx="36830" cy="117475"/>
            </a:xfrm>
            <a:custGeom>
              <a:avLst/>
              <a:gdLst/>
              <a:ahLst/>
              <a:cxnLst/>
              <a:rect l="l" t="t" r="r" b="b"/>
              <a:pathLst>
                <a:path w="36830" h="117475">
                  <a:moveTo>
                    <a:pt x="0" y="0"/>
                  </a:moveTo>
                  <a:lnTo>
                    <a:pt x="14239" y="9221"/>
                  </a:lnTo>
                  <a:lnTo>
                    <a:pt x="25865" y="34370"/>
                  </a:lnTo>
                  <a:lnTo>
                    <a:pt x="33702" y="71671"/>
                  </a:lnTo>
                  <a:lnTo>
                    <a:pt x="36576" y="117348"/>
                  </a:lnTo>
                </a:path>
              </a:pathLst>
            </a:custGeom>
            <a:ln w="25908">
              <a:solidFill>
                <a:srgbClr val="000000"/>
              </a:solidFill>
            </a:ln>
          </p:spPr>
          <p:txBody>
            <a:bodyPr wrap="square" lIns="0" tIns="0" rIns="0" bIns="0" rtlCol="0"/>
            <a:lstStyle/>
            <a:p>
              <a:endParaRPr/>
            </a:p>
          </p:txBody>
        </p:sp>
        <p:sp>
          <p:nvSpPr>
            <p:cNvPr id="115" name="object 115"/>
            <p:cNvSpPr/>
            <p:nvPr/>
          </p:nvSpPr>
          <p:spPr>
            <a:xfrm>
              <a:off x="2634239" y="3588258"/>
              <a:ext cx="73660" cy="117475"/>
            </a:xfrm>
            <a:custGeom>
              <a:avLst/>
              <a:gdLst/>
              <a:ahLst/>
              <a:cxnLst/>
              <a:rect l="l" t="t" r="r" b="b"/>
              <a:pathLst>
                <a:path w="73660" h="117475">
                  <a:moveTo>
                    <a:pt x="73063" y="117347"/>
                  </a:moveTo>
                  <a:lnTo>
                    <a:pt x="44518" y="107411"/>
                  </a:lnTo>
                  <a:lnTo>
                    <a:pt x="21305" y="82100"/>
                  </a:lnTo>
                  <a:lnTo>
                    <a:pt x="5706" y="45076"/>
                  </a:lnTo>
                  <a:lnTo>
                    <a:pt x="0" y="0"/>
                  </a:lnTo>
                </a:path>
              </a:pathLst>
            </a:custGeom>
            <a:ln w="25908">
              <a:solidFill>
                <a:srgbClr val="000000"/>
              </a:solidFill>
            </a:ln>
          </p:spPr>
          <p:txBody>
            <a:bodyPr wrap="square" lIns="0" tIns="0" rIns="0" bIns="0" rtlCol="0"/>
            <a:lstStyle/>
            <a:p>
              <a:endParaRPr/>
            </a:p>
          </p:txBody>
        </p:sp>
        <p:sp>
          <p:nvSpPr>
            <p:cNvPr id="116" name="object 116"/>
            <p:cNvSpPr/>
            <p:nvPr/>
          </p:nvSpPr>
          <p:spPr>
            <a:xfrm>
              <a:off x="2705864" y="3589782"/>
              <a:ext cx="76200" cy="119380"/>
            </a:xfrm>
            <a:custGeom>
              <a:avLst/>
              <a:gdLst/>
              <a:ahLst/>
              <a:cxnLst/>
              <a:rect l="l" t="t" r="r" b="b"/>
              <a:pathLst>
                <a:path w="76200" h="119379">
                  <a:moveTo>
                    <a:pt x="76187" y="0"/>
                  </a:moveTo>
                  <a:lnTo>
                    <a:pt x="76199" y="533"/>
                  </a:lnTo>
                  <a:lnTo>
                    <a:pt x="76199" y="1066"/>
                  </a:lnTo>
                  <a:lnTo>
                    <a:pt x="76199" y="1612"/>
                  </a:lnTo>
                  <a:lnTo>
                    <a:pt x="70337" y="47254"/>
                  </a:lnTo>
                  <a:lnTo>
                    <a:pt x="54351" y="84526"/>
                  </a:lnTo>
                  <a:lnTo>
                    <a:pt x="30642" y="109656"/>
                  </a:lnTo>
                  <a:lnTo>
                    <a:pt x="1612" y="118872"/>
                  </a:lnTo>
                  <a:lnTo>
                    <a:pt x="1066" y="118872"/>
                  </a:lnTo>
                  <a:lnTo>
                    <a:pt x="533" y="118859"/>
                  </a:lnTo>
                  <a:lnTo>
                    <a:pt x="0" y="118833"/>
                  </a:lnTo>
                </a:path>
              </a:pathLst>
            </a:custGeom>
            <a:ln w="25908">
              <a:solidFill>
                <a:srgbClr val="000000"/>
              </a:solidFill>
            </a:ln>
          </p:spPr>
          <p:txBody>
            <a:bodyPr wrap="square" lIns="0" tIns="0" rIns="0" bIns="0" rtlCol="0"/>
            <a:lstStyle/>
            <a:p>
              <a:endParaRPr/>
            </a:p>
          </p:txBody>
        </p:sp>
        <p:sp>
          <p:nvSpPr>
            <p:cNvPr id="117" name="object 117"/>
            <p:cNvSpPr/>
            <p:nvPr/>
          </p:nvSpPr>
          <p:spPr>
            <a:xfrm>
              <a:off x="2708906" y="3557775"/>
              <a:ext cx="117475" cy="44450"/>
            </a:xfrm>
            <a:custGeom>
              <a:avLst/>
              <a:gdLst/>
              <a:ahLst/>
              <a:cxnLst/>
              <a:rect l="l" t="t" r="r" b="b"/>
              <a:pathLst>
                <a:path w="117475" h="44450">
                  <a:moveTo>
                    <a:pt x="117246" y="44196"/>
                  </a:moveTo>
                  <a:lnTo>
                    <a:pt x="71500" y="41198"/>
                  </a:lnTo>
                  <a:lnTo>
                    <a:pt x="34243" y="33374"/>
                  </a:lnTo>
                  <a:lnTo>
                    <a:pt x="9177" y="21869"/>
                  </a:lnTo>
                  <a:lnTo>
                    <a:pt x="0" y="7835"/>
                  </a:lnTo>
                  <a:lnTo>
                    <a:pt x="0" y="5207"/>
                  </a:lnTo>
                  <a:lnTo>
                    <a:pt x="939" y="2578"/>
                  </a:lnTo>
                  <a:lnTo>
                    <a:pt x="2793" y="0"/>
                  </a:lnTo>
                </a:path>
              </a:pathLst>
            </a:custGeom>
            <a:ln w="25908">
              <a:solidFill>
                <a:srgbClr val="000000"/>
              </a:solidFill>
            </a:ln>
          </p:spPr>
          <p:txBody>
            <a:bodyPr wrap="square" lIns="0" tIns="0" rIns="0" bIns="0" rtlCol="0"/>
            <a:lstStyle/>
            <a:p>
              <a:endParaRPr/>
            </a:p>
          </p:txBody>
        </p:sp>
        <p:sp>
          <p:nvSpPr>
            <p:cNvPr id="118" name="object 118"/>
            <p:cNvSpPr/>
            <p:nvPr/>
          </p:nvSpPr>
          <p:spPr>
            <a:xfrm>
              <a:off x="2829306" y="3595878"/>
              <a:ext cx="90170" cy="0"/>
            </a:xfrm>
            <a:custGeom>
              <a:avLst/>
              <a:gdLst/>
              <a:ahLst/>
              <a:cxnLst/>
              <a:rect l="l" t="t" r="r" b="b"/>
              <a:pathLst>
                <a:path w="90169">
                  <a:moveTo>
                    <a:pt x="89916" y="0"/>
                  </a:moveTo>
                  <a:lnTo>
                    <a:pt x="0" y="0"/>
                  </a:lnTo>
                </a:path>
              </a:pathLst>
            </a:custGeom>
            <a:ln w="25908">
              <a:solidFill>
                <a:srgbClr val="000000"/>
              </a:solidFill>
            </a:ln>
          </p:spPr>
          <p:txBody>
            <a:bodyPr wrap="square" lIns="0" tIns="0" rIns="0" bIns="0" rtlCol="0"/>
            <a:lstStyle/>
            <a:p>
              <a:endParaRPr/>
            </a:p>
          </p:txBody>
        </p:sp>
        <p:sp>
          <p:nvSpPr>
            <p:cNvPr id="119" name="object 119"/>
            <p:cNvSpPr/>
            <p:nvPr/>
          </p:nvSpPr>
          <p:spPr>
            <a:xfrm>
              <a:off x="2474212" y="3480057"/>
              <a:ext cx="33655" cy="114300"/>
            </a:xfrm>
            <a:custGeom>
              <a:avLst/>
              <a:gdLst/>
              <a:ahLst/>
              <a:cxnLst/>
              <a:rect l="l" t="t" r="r" b="b"/>
              <a:pathLst>
                <a:path w="33655" h="114300">
                  <a:moveTo>
                    <a:pt x="0" y="114274"/>
                  </a:moveTo>
                  <a:lnTo>
                    <a:pt x="2732" y="70883"/>
                  </a:lnTo>
                  <a:lnTo>
                    <a:pt x="9888" y="35115"/>
                  </a:lnTo>
                  <a:lnTo>
                    <a:pt x="20475" y="10358"/>
                  </a:lnTo>
                  <a:lnTo>
                    <a:pt x="33502" y="0"/>
                  </a:lnTo>
                </a:path>
              </a:pathLst>
            </a:custGeom>
            <a:ln w="25908">
              <a:solidFill>
                <a:srgbClr val="000000"/>
              </a:solidFill>
            </a:ln>
          </p:spPr>
          <p:txBody>
            <a:bodyPr wrap="square" lIns="0" tIns="0" rIns="0" bIns="0" rtlCol="0"/>
            <a:lstStyle/>
            <a:p>
              <a:endParaRPr/>
            </a:p>
          </p:txBody>
        </p:sp>
        <p:sp>
          <p:nvSpPr>
            <p:cNvPr id="120" name="object 120"/>
            <p:cNvSpPr/>
            <p:nvPr/>
          </p:nvSpPr>
          <p:spPr>
            <a:xfrm>
              <a:off x="2513838" y="3477006"/>
              <a:ext cx="36830" cy="117475"/>
            </a:xfrm>
            <a:custGeom>
              <a:avLst/>
              <a:gdLst/>
              <a:ahLst/>
              <a:cxnLst/>
              <a:rect l="l" t="t" r="r" b="b"/>
              <a:pathLst>
                <a:path w="36830" h="117475">
                  <a:moveTo>
                    <a:pt x="0" y="114"/>
                  </a:moveTo>
                  <a:lnTo>
                    <a:pt x="520" y="38"/>
                  </a:lnTo>
                  <a:lnTo>
                    <a:pt x="1041" y="0"/>
                  </a:lnTo>
                  <a:lnTo>
                    <a:pt x="1549" y="0"/>
                  </a:lnTo>
                  <a:lnTo>
                    <a:pt x="15182" y="9221"/>
                  </a:lnTo>
                  <a:lnTo>
                    <a:pt x="26315" y="34370"/>
                  </a:lnTo>
                  <a:lnTo>
                    <a:pt x="33823" y="71671"/>
                  </a:lnTo>
                  <a:lnTo>
                    <a:pt x="36576" y="117348"/>
                  </a:lnTo>
                </a:path>
              </a:pathLst>
            </a:custGeom>
            <a:ln w="25908">
              <a:solidFill>
                <a:srgbClr val="000000"/>
              </a:solidFill>
            </a:ln>
          </p:spPr>
          <p:txBody>
            <a:bodyPr wrap="square" lIns="0" tIns="0" rIns="0" bIns="0" rtlCol="0"/>
            <a:lstStyle/>
            <a:p>
              <a:endParaRPr/>
            </a:p>
          </p:txBody>
        </p:sp>
        <p:sp>
          <p:nvSpPr>
            <p:cNvPr id="121" name="object 121"/>
            <p:cNvSpPr/>
            <p:nvPr/>
          </p:nvSpPr>
          <p:spPr>
            <a:xfrm>
              <a:off x="2474214" y="3588258"/>
              <a:ext cx="74930" cy="117475"/>
            </a:xfrm>
            <a:custGeom>
              <a:avLst/>
              <a:gdLst/>
              <a:ahLst/>
              <a:cxnLst/>
              <a:rect l="l" t="t" r="r" b="b"/>
              <a:pathLst>
                <a:path w="74930" h="117475">
                  <a:moveTo>
                    <a:pt x="74675" y="0"/>
                  </a:moveTo>
                  <a:lnTo>
                    <a:pt x="68931" y="45676"/>
                  </a:lnTo>
                  <a:lnTo>
                    <a:pt x="53265" y="82977"/>
                  </a:lnTo>
                  <a:lnTo>
                    <a:pt x="30029" y="108126"/>
                  </a:lnTo>
                  <a:lnTo>
                    <a:pt x="1574" y="117348"/>
                  </a:lnTo>
                  <a:lnTo>
                    <a:pt x="1041" y="117348"/>
                  </a:lnTo>
                  <a:lnTo>
                    <a:pt x="520" y="117335"/>
                  </a:lnTo>
                  <a:lnTo>
                    <a:pt x="0" y="117322"/>
                  </a:lnTo>
                </a:path>
              </a:pathLst>
            </a:custGeom>
            <a:ln w="25908">
              <a:solidFill>
                <a:srgbClr val="000000"/>
              </a:solidFill>
            </a:ln>
          </p:spPr>
          <p:txBody>
            <a:bodyPr wrap="square" lIns="0" tIns="0" rIns="0" bIns="0" rtlCol="0"/>
            <a:lstStyle/>
            <a:p>
              <a:endParaRPr/>
            </a:p>
          </p:txBody>
        </p:sp>
        <p:sp>
          <p:nvSpPr>
            <p:cNvPr id="122" name="object 122"/>
            <p:cNvSpPr/>
            <p:nvPr/>
          </p:nvSpPr>
          <p:spPr>
            <a:xfrm>
              <a:off x="2475743" y="3588258"/>
              <a:ext cx="73660" cy="117475"/>
            </a:xfrm>
            <a:custGeom>
              <a:avLst/>
              <a:gdLst/>
              <a:ahLst/>
              <a:cxnLst/>
              <a:rect l="l" t="t" r="r" b="b"/>
              <a:pathLst>
                <a:path w="73660" h="117475">
                  <a:moveTo>
                    <a:pt x="73063" y="117347"/>
                  </a:moveTo>
                  <a:lnTo>
                    <a:pt x="44518" y="107411"/>
                  </a:lnTo>
                  <a:lnTo>
                    <a:pt x="21305" y="82100"/>
                  </a:lnTo>
                  <a:lnTo>
                    <a:pt x="5706" y="45076"/>
                  </a:lnTo>
                  <a:lnTo>
                    <a:pt x="0" y="0"/>
                  </a:lnTo>
                </a:path>
              </a:pathLst>
            </a:custGeom>
            <a:ln w="25908">
              <a:solidFill>
                <a:srgbClr val="000000"/>
              </a:solidFill>
            </a:ln>
          </p:spPr>
          <p:txBody>
            <a:bodyPr wrap="square" lIns="0" tIns="0" rIns="0" bIns="0" rtlCol="0"/>
            <a:lstStyle/>
            <a:p>
              <a:endParaRPr/>
            </a:p>
          </p:txBody>
        </p:sp>
        <p:sp>
          <p:nvSpPr>
            <p:cNvPr id="123" name="object 123"/>
            <p:cNvSpPr/>
            <p:nvPr/>
          </p:nvSpPr>
          <p:spPr>
            <a:xfrm>
              <a:off x="2553462" y="3477006"/>
              <a:ext cx="35560" cy="117475"/>
            </a:xfrm>
            <a:custGeom>
              <a:avLst/>
              <a:gdLst/>
              <a:ahLst/>
              <a:cxnLst/>
              <a:rect l="l" t="t" r="r" b="b"/>
              <a:pathLst>
                <a:path w="35560" h="117475">
                  <a:moveTo>
                    <a:pt x="0" y="117348"/>
                  </a:moveTo>
                  <a:lnTo>
                    <a:pt x="2714" y="72864"/>
                  </a:lnTo>
                  <a:lnTo>
                    <a:pt x="10155" y="36114"/>
                  </a:lnTo>
                  <a:lnTo>
                    <a:pt x="21265" y="10643"/>
                  </a:lnTo>
                  <a:lnTo>
                    <a:pt x="34988" y="0"/>
                  </a:lnTo>
                </a:path>
              </a:pathLst>
            </a:custGeom>
            <a:ln w="25908">
              <a:solidFill>
                <a:srgbClr val="000000"/>
              </a:solidFill>
            </a:ln>
          </p:spPr>
          <p:txBody>
            <a:bodyPr wrap="square" lIns="0" tIns="0" rIns="0" bIns="0" rtlCol="0"/>
            <a:lstStyle/>
            <a:p>
              <a:endParaRPr/>
            </a:p>
          </p:txBody>
        </p:sp>
        <p:sp>
          <p:nvSpPr>
            <p:cNvPr id="124" name="object 124"/>
            <p:cNvSpPr/>
            <p:nvPr/>
          </p:nvSpPr>
          <p:spPr>
            <a:xfrm>
              <a:off x="2591560" y="3475482"/>
              <a:ext cx="36830" cy="117475"/>
            </a:xfrm>
            <a:custGeom>
              <a:avLst/>
              <a:gdLst/>
              <a:ahLst/>
              <a:cxnLst/>
              <a:rect l="l" t="t" r="r" b="b"/>
              <a:pathLst>
                <a:path w="36830" h="117475">
                  <a:moveTo>
                    <a:pt x="0" y="0"/>
                  </a:moveTo>
                  <a:lnTo>
                    <a:pt x="14121" y="9179"/>
                  </a:lnTo>
                  <a:lnTo>
                    <a:pt x="25693" y="34251"/>
                  </a:lnTo>
                  <a:lnTo>
                    <a:pt x="33563" y="71516"/>
                  </a:lnTo>
                  <a:lnTo>
                    <a:pt x="36576" y="117271"/>
                  </a:lnTo>
                </a:path>
              </a:pathLst>
            </a:custGeom>
            <a:ln w="25908">
              <a:solidFill>
                <a:srgbClr val="000000"/>
              </a:solidFill>
            </a:ln>
          </p:spPr>
          <p:txBody>
            <a:bodyPr wrap="square" lIns="0" tIns="0" rIns="0" bIns="0" rtlCol="0"/>
            <a:lstStyle/>
            <a:p>
              <a:endParaRPr/>
            </a:p>
          </p:txBody>
        </p:sp>
        <p:sp>
          <p:nvSpPr>
            <p:cNvPr id="125" name="object 125"/>
            <p:cNvSpPr/>
            <p:nvPr/>
          </p:nvSpPr>
          <p:spPr>
            <a:xfrm>
              <a:off x="2553462" y="3588258"/>
              <a:ext cx="74930" cy="117475"/>
            </a:xfrm>
            <a:custGeom>
              <a:avLst/>
              <a:gdLst/>
              <a:ahLst/>
              <a:cxnLst/>
              <a:rect l="l" t="t" r="r" b="b"/>
              <a:pathLst>
                <a:path w="74930" h="117475">
                  <a:moveTo>
                    <a:pt x="74675" y="0"/>
                  </a:moveTo>
                  <a:lnTo>
                    <a:pt x="68931" y="45676"/>
                  </a:lnTo>
                  <a:lnTo>
                    <a:pt x="53265" y="82977"/>
                  </a:lnTo>
                  <a:lnTo>
                    <a:pt x="30029" y="108126"/>
                  </a:lnTo>
                  <a:lnTo>
                    <a:pt x="1574" y="117348"/>
                  </a:lnTo>
                  <a:lnTo>
                    <a:pt x="1041" y="117348"/>
                  </a:lnTo>
                  <a:lnTo>
                    <a:pt x="520" y="117335"/>
                  </a:lnTo>
                  <a:lnTo>
                    <a:pt x="0" y="117322"/>
                  </a:lnTo>
                </a:path>
              </a:pathLst>
            </a:custGeom>
            <a:ln w="25908">
              <a:solidFill>
                <a:srgbClr val="000000"/>
              </a:solidFill>
            </a:ln>
          </p:spPr>
          <p:txBody>
            <a:bodyPr wrap="square" lIns="0" tIns="0" rIns="0" bIns="0" rtlCol="0"/>
            <a:lstStyle/>
            <a:p>
              <a:endParaRPr/>
            </a:p>
          </p:txBody>
        </p:sp>
        <p:sp>
          <p:nvSpPr>
            <p:cNvPr id="126" name="object 126"/>
            <p:cNvSpPr/>
            <p:nvPr/>
          </p:nvSpPr>
          <p:spPr>
            <a:xfrm>
              <a:off x="2554991" y="3588258"/>
              <a:ext cx="73660" cy="117475"/>
            </a:xfrm>
            <a:custGeom>
              <a:avLst/>
              <a:gdLst/>
              <a:ahLst/>
              <a:cxnLst/>
              <a:rect l="l" t="t" r="r" b="b"/>
              <a:pathLst>
                <a:path w="73660" h="117475">
                  <a:moveTo>
                    <a:pt x="73063" y="117347"/>
                  </a:moveTo>
                  <a:lnTo>
                    <a:pt x="44518" y="107411"/>
                  </a:lnTo>
                  <a:lnTo>
                    <a:pt x="21305" y="82100"/>
                  </a:lnTo>
                  <a:lnTo>
                    <a:pt x="5706" y="45076"/>
                  </a:lnTo>
                  <a:lnTo>
                    <a:pt x="0" y="0"/>
                  </a:lnTo>
                </a:path>
              </a:pathLst>
            </a:custGeom>
            <a:ln w="25908">
              <a:solidFill>
                <a:srgbClr val="000000"/>
              </a:solidFill>
            </a:ln>
          </p:spPr>
          <p:txBody>
            <a:bodyPr wrap="square" lIns="0" tIns="0" rIns="0" bIns="0" rtlCol="0"/>
            <a:lstStyle/>
            <a:p>
              <a:endParaRPr/>
            </a:p>
          </p:txBody>
        </p:sp>
        <p:sp>
          <p:nvSpPr>
            <p:cNvPr id="127" name="object 127"/>
            <p:cNvSpPr/>
            <p:nvPr/>
          </p:nvSpPr>
          <p:spPr>
            <a:xfrm>
              <a:off x="2053590" y="3601974"/>
              <a:ext cx="71755" cy="0"/>
            </a:xfrm>
            <a:custGeom>
              <a:avLst/>
              <a:gdLst/>
              <a:ahLst/>
              <a:cxnLst/>
              <a:rect l="l" t="t" r="r" b="b"/>
              <a:pathLst>
                <a:path w="71755">
                  <a:moveTo>
                    <a:pt x="0" y="0"/>
                  </a:moveTo>
                  <a:lnTo>
                    <a:pt x="71628" y="0"/>
                  </a:lnTo>
                </a:path>
              </a:pathLst>
            </a:custGeom>
            <a:ln w="25908">
              <a:solidFill>
                <a:srgbClr val="000000"/>
              </a:solidFill>
            </a:ln>
          </p:spPr>
          <p:txBody>
            <a:bodyPr wrap="square" lIns="0" tIns="0" rIns="0" bIns="0" rtlCol="0"/>
            <a:lstStyle/>
            <a:p>
              <a:endParaRPr/>
            </a:p>
          </p:txBody>
        </p:sp>
        <p:sp>
          <p:nvSpPr>
            <p:cNvPr id="128" name="object 128"/>
            <p:cNvSpPr/>
            <p:nvPr/>
          </p:nvSpPr>
          <p:spPr>
            <a:xfrm>
              <a:off x="2923794" y="3595878"/>
              <a:ext cx="71755" cy="0"/>
            </a:xfrm>
            <a:custGeom>
              <a:avLst/>
              <a:gdLst/>
              <a:ahLst/>
              <a:cxnLst/>
              <a:rect l="l" t="t" r="r" b="b"/>
              <a:pathLst>
                <a:path w="71755">
                  <a:moveTo>
                    <a:pt x="0" y="0"/>
                  </a:moveTo>
                  <a:lnTo>
                    <a:pt x="71628" y="0"/>
                  </a:lnTo>
                </a:path>
              </a:pathLst>
            </a:custGeom>
            <a:ln w="25908">
              <a:solidFill>
                <a:srgbClr val="000000"/>
              </a:solidFill>
            </a:ln>
          </p:spPr>
          <p:txBody>
            <a:bodyPr wrap="square" lIns="0" tIns="0" rIns="0" bIns="0" rtlCol="0"/>
            <a:lstStyle/>
            <a:p>
              <a:endParaRPr/>
            </a:p>
          </p:txBody>
        </p:sp>
        <p:sp>
          <p:nvSpPr>
            <p:cNvPr id="129" name="object 129"/>
            <p:cNvSpPr/>
            <p:nvPr/>
          </p:nvSpPr>
          <p:spPr>
            <a:xfrm>
              <a:off x="2007108" y="3575304"/>
              <a:ext cx="62865" cy="52069"/>
            </a:xfrm>
            <a:custGeom>
              <a:avLst/>
              <a:gdLst/>
              <a:ahLst/>
              <a:cxnLst/>
              <a:rect l="l" t="t" r="r" b="b"/>
              <a:pathLst>
                <a:path w="62864" h="52070">
                  <a:moveTo>
                    <a:pt x="31242" y="0"/>
                  </a:moveTo>
                  <a:lnTo>
                    <a:pt x="19079" y="2035"/>
                  </a:lnTo>
                  <a:lnTo>
                    <a:pt x="9148" y="7586"/>
                  </a:lnTo>
                  <a:lnTo>
                    <a:pt x="2454" y="15821"/>
                  </a:lnTo>
                  <a:lnTo>
                    <a:pt x="0" y="25908"/>
                  </a:lnTo>
                  <a:lnTo>
                    <a:pt x="2454" y="35994"/>
                  </a:lnTo>
                  <a:lnTo>
                    <a:pt x="9148" y="44229"/>
                  </a:lnTo>
                  <a:lnTo>
                    <a:pt x="19079" y="49780"/>
                  </a:lnTo>
                  <a:lnTo>
                    <a:pt x="31242" y="51816"/>
                  </a:lnTo>
                  <a:lnTo>
                    <a:pt x="43404" y="49780"/>
                  </a:lnTo>
                  <a:lnTo>
                    <a:pt x="53335" y="44229"/>
                  </a:lnTo>
                  <a:lnTo>
                    <a:pt x="60029" y="35994"/>
                  </a:lnTo>
                  <a:lnTo>
                    <a:pt x="62484" y="25908"/>
                  </a:lnTo>
                  <a:lnTo>
                    <a:pt x="60029" y="15821"/>
                  </a:lnTo>
                  <a:lnTo>
                    <a:pt x="53335" y="7586"/>
                  </a:lnTo>
                  <a:lnTo>
                    <a:pt x="43404" y="2035"/>
                  </a:lnTo>
                  <a:lnTo>
                    <a:pt x="31242" y="0"/>
                  </a:lnTo>
                  <a:close/>
                </a:path>
              </a:pathLst>
            </a:custGeom>
            <a:solidFill>
              <a:srgbClr val="608FFC"/>
            </a:solidFill>
          </p:spPr>
          <p:txBody>
            <a:bodyPr wrap="square" lIns="0" tIns="0" rIns="0" bIns="0" rtlCol="0"/>
            <a:lstStyle/>
            <a:p>
              <a:endParaRPr/>
            </a:p>
          </p:txBody>
        </p:sp>
        <p:sp>
          <p:nvSpPr>
            <p:cNvPr id="130" name="object 130"/>
            <p:cNvSpPr/>
            <p:nvPr/>
          </p:nvSpPr>
          <p:spPr>
            <a:xfrm>
              <a:off x="2007108" y="3575304"/>
              <a:ext cx="62865" cy="52069"/>
            </a:xfrm>
            <a:custGeom>
              <a:avLst/>
              <a:gdLst/>
              <a:ahLst/>
              <a:cxnLst/>
              <a:rect l="l" t="t" r="r" b="b"/>
              <a:pathLst>
                <a:path w="62864" h="52070">
                  <a:moveTo>
                    <a:pt x="0" y="25908"/>
                  </a:moveTo>
                  <a:lnTo>
                    <a:pt x="2454" y="15821"/>
                  </a:lnTo>
                  <a:lnTo>
                    <a:pt x="9148" y="7586"/>
                  </a:lnTo>
                  <a:lnTo>
                    <a:pt x="19079" y="2035"/>
                  </a:lnTo>
                  <a:lnTo>
                    <a:pt x="31242" y="0"/>
                  </a:lnTo>
                  <a:lnTo>
                    <a:pt x="43404" y="2035"/>
                  </a:lnTo>
                  <a:lnTo>
                    <a:pt x="53335" y="7586"/>
                  </a:lnTo>
                  <a:lnTo>
                    <a:pt x="60029" y="15821"/>
                  </a:lnTo>
                  <a:lnTo>
                    <a:pt x="62484" y="25908"/>
                  </a:lnTo>
                  <a:lnTo>
                    <a:pt x="60029" y="35994"/>
                  </a:lnTo>
                  <a:lnTo>
                    <a:pt x="53335" y="44229"/>
                  </a:lnTo>
                  <a:lnTo>
                    <a:pt x="43404" y="49780"/>
                  </a:lnTo>
                  <a:lnTo>
                    <a:pt x="31242" y="51816"/>
                  </a:lnTo>
                  <a:lnTo>
                    <a:pt x="19079" y="49780"/>
                  </a:lnTo>
                  <a:lnTo>
                    <a:pt x="9148" y="44229"/>
                  </a:lnTo>
                  <a:lnTo>
                    <a:pt x="2454" y="35994"/>
                  </a:lnTo>
                  <a:lnTo>
                    <a:pt x="0" y="25908"/>
                  </a:lnTo>
                  <a:close/>
                </a:path>
              </a:pathLst>
            </a:custGeom>
            <a:ln w="12192">
              <a:solidFill>
                <a:srgbClr val="000000"/>
              </a:solidFill>
            </a:ln>
          </p:spPr>
          <p:txBody>
            <a:bodyPr wrap="square" lIns="0" tIns="0" rIns="0" bIns="0" rtlCol="0"/>
            <a:lstStyle/>
            <a:p>
              <a:endParaRPr/>
            </a:p>
          </p:txBody>
        </p:sp>
        <p:sp>
          <p:nvSpPr>
            <p:cNvPr id="131" name="object 131"/>
            <p:cNvSpPr/>
            <p:nvPr/>
          </p:nvSpPr>
          <p:spPr>
            <a:xfrm>
              <a:off x="2976372" y="3572256"/>
              <a:ext cx="64135" cy="53340"/>
            </a:xfrm>
            <a:custGeom>
              <a:avLst/>
              <a:gdLst/>
              <a:ahLst/>
              <a:cxnLst/>
              <a:rect l="l" t="t" r="r" b="b"/>
              <a:pathLst>
                <a:path w="64135" h="53339">
                  <a:moveTo>
                    <a:pt x="32004" y="0"/>
                  </a:moveTo>
                  <a:lnTo>
                    <a:pt x="19545" y="2095"/>
                  </a:lnTo>
                  <a:lnTo>
                    <a:pt x="9372" y="7810"/>
                  </a:lnTo>
                  <a:lnTo>
                    <a:pt x="2514" y="16287"/>
                  </a:lnTo>
                  <a:lnTo>
                    <a:pt x="0" y="26670"/>
                  </a:lnTo>
                  <a:lnTo>
                    <a:pt x="2514" y="37052"/>
                  </a:lnTo>
                  <a:lnTo>
                    <a:pt x="9372" y="45529"/>
                  </a:lnTo>
                  <a:lnTo>
                    <a:pt x="19545" y="51244"/>
                  </a:lnTo>
                  <a:lnTo>
                    <a:pt x="32004" y="53340"/>
                  </a:lnTo>
                  <a:lnTo>
                    <a:pt x="44462" y="51244"/>
                  </a:lnTo>
                  <a:lnTo>
                    <a:pt x="54635" y="45529"/>
                  </a:lnTo>
                  <a:lnTo>
                    <a:pt x="61493" y="37052"/>
                  </a:lnTo>
                  <a:lnTo>
                    <a:pt x="64008" y="26670"/>
                  </a:lnTo>
                  <a:lnTo>
                    <a:pt x="61493" y="16287"/>
                  </a:lnTo>
                  <a:lnTo>
                    <a:pt x="54635" y="7810"/>
                  </a:lnTo>
                  <a:lnTo>
                    <a:pt x="44462" y="2095"/>
                  </a:lnTo>
                  <a:lnTo>
                    <a:pt x="32004" y="0"/>
                  </a:lnTo>
                  <a:close/>
                </a:path>
              </a:pathLst>
            </a:custGeom>
            <a:solidFill>
              <a:srgbClr val="608FFC"/>
            </a:solidFill>
          </p:spPr>
          <p:txBody>
            <a:bodyPr wrap="square" lIns="0" tIns="0" rIns="0" bIns="0" rtlCol="0"/>
            <a:lstStyle/>
            <a:p>
              <a:endParaRPr/>
            </a:p>
          </p:txBody>
        </p:sp>
        <p:sp>
          <p:nvSpPr>
            <p:cNvPr id="132" name="object 132"/>
            <p:cNvSpPr/>
            <p:nvPr/>
          </p:nvSpPr>
          <p:spPr>
            <a:xfrm>
              <a:off x="2976372" y="3572256"/>
              <a:ext cx="64135" cy="53340"/>
            </a:xfrm>
            <a:custGeom>
              <a:avLst/>
              <a:gdLst/>
              <a:ahLst/>
              <a:cxnLst/>
              <a:rect l="l" t="t" r="r" b="b"/>
              <a:pathLst>
                <a:path w="64135" h="53339">
                  <a:moveTo>
                    <a:pt x="0" y="26670"/>
                  </a:moveTo>
                  <a:lnTo>
                    <a:pt x="2514" y="16287"/>
                  </a:lnTo>
                  <a:lnTo>
                    <a:pt x="9372" y="7810"/>
                  </a:lnTo>
                  <a:lnTo>
                    <a:pt x="19545" y="2095"/>
                  </a:lnTo>
                  <a:lnTo>
                    <a:pt x="32004" y="0"/>
                  </a:lnTo>
                  <a:lnTo>
                    <a:pt x="44462" y="2095"/>
                  </a:lnTo>
                  <a:lnTo>
                    <a:pt x="54635" y="7810"/>
                  </a:lnTo>
                  <a:lnTo>
                    <a:pt x="61493" y="16287"/>
                  </a:lnTo>
                  <a:lnTo>
                    <a:pt x="64008" y="26670"/>
                  </a:lnTo>
                  <a:lnTo>
                    <a:pt x="61493" y="37052"/>
                  </a:lnTo>
                  <a:lnTo>
                    <a:pt x="54635" y="45529"/>
                  </a:lnTo>
                  <a:lnTo>
                    <a:pt x="44462" y="51244"/>
                  </a:lnTo>
                  <a:lnTo>
                    <a:pt x="32004" y="53340"/>
                  </a:lnTo>
                  <a:lnTo>
                    <a:pt x="19545" y="51244"/>
                  </a:lnTo>
                  <a:lnTo>
                    <a:pt x="9372" y="45529"/>
                  </a:lnTo>
                  <a:lnTo>
                    <a:pt x="2514" y="37052"/>
                  </a:lnTo>
                  <a:lnTo>
                    <a:pt x="0" y="26670"/>
                  </a:lnTo>
                  <a:close/>
                </a:path>
              </a:pathLst>
            </a:custGeom>
            <a:ln w="12192">
              <a:solidFill>
                <a:srgbClr val="000000"/>
              </a:solidFill>
            </a:ln>
          </p:spPr>
          <p:txBody>
            <a:bodyPr wrap="square" lIns="0" tIns="0" rIns="0" bIns="0" rtlCol="0"/>
            <a:lstStyle/>
            <a:p>
              <a:endParaRPr/>
            </a:p>
          </p:txBody>
        </p:sp>
        <p:sp>
          <p:nvSpPr>
            <p:cNvPr id="133" name="object 133"/>
            <p:cNvSpPr/>
            <p:nvPr/>
          </p:nvSpPr>
          <p:spPr>
            <a:xfrm>
              <a:off x="2484120" y="2894076"/>
              <a:ext cx="62865" cy="52069"/>
            </a:xfrm>
            <a:custGeom>
              <a:avLst/>
              <a:gdLst/>
              <a:ahLst/>
              <a:cxnLst/>
              <a:rect l="l" t="t" r="r" b="b"/>
              <a:pathLst>
                <a:path w="62864" h="52069">
                  <a:moveTo>
                    <a:pt x="31242" y="0"/>
                  </a:moveTo>
                  <a:lnTo>
                    <a:pt x="19079" y="2035"/>
                  </a:lnTo>
                  <a:lnTo>
                    <a:pt x="9148" y="7586"/>
                  </a:lnTo>
                  <a:lnTo>
                    <a:pt x="2454" y="15821"/>
                  </a:lnTo>
                  <a:lnTo>
                    <a:pt x="0" y="25908"/>
                  </a:lnTo>
                  <a:lnTo>
                    <a:pt x="2454" y="35994"/>
                  </a:lnTo>
                  <a:lnTo>
                    <a:pt x="9148" y="44229"/>
                  </a:lnTo>
                  <a:lnTo>
                    <a:pt x="19079" y="49780"/>
                  </a:lnTo>
                  <a:lnTo>
                    <a:pt x="31242" y="51816"/>
                  </a:lnTo>
                  <a:lnTo>
                    <a:pt x="43404" y="49780"/>
                  </a:lnTo>
                  <a:lnTo>
                    <a:pt x="53335" y="44229"/>
                  </a:lnTo>
                  <a:lnTo>
                    <a:pt x="60029" y="35994"/>
                  </a:lnTo>
                  <a:lnTo>
                    <a:pt x="62484" y="25908"/>
                  </a:lnTo>
                  <a:lnTo>
                    <a:pt x="60029" y="15821"/>
                  </a:lnTo>
                  <a:lnTo>
                    <a:pt x="53335" y="7586"/>
                  </a:lnTo>
                  <a:lnTo>
                    <a:pt x="43404" y="2035"/>
                  </a:lnTo>
                  <a:lnTo>
                    <a:pt x="31242" y="0"/>
                  </a:lnTo>
                  <a:close/>
                </a:path>
              </a:pathLst>
            </a:custGeom>
            <a:solidFill>
              <a:srgbClr val="608FFC"/>
            </a:solidFill>
          </p:spPr>
          <p:txBody>
            <a:bodyPr wrap="square" lIns="0" tIns="0" rIns="0" bIns="0" rtlCol="0"/>
            <a:lstStyle/>
            <a:p>
              <a:endParaRPr/>
            </a:p>
          </p:txBody>
        </p:sp>
        <p:sp>
          <p:nvSpPr>
            <p:cNvPr id="134" name="object 134"/>
            <p:cNvSpPr/>
            <p:nvPr/>
          </p:nvSpPr>
          <p:spPr>
            <a:xfrm>
              <a:off x="2484120" y="2894076"/>
              <a:ext cx="62865" cy="52069"/>
            </a:xfrm>
            <a:custGeom>
              <a:avLst/>
              <a:gdLst/>
              <a:ahLst/>
              <a:cxnLst/>
              <a:rect l="l" t="t" r="r" b="b"/>
              <a:pathLst>
                <a:path w="62864" h="52069">
                  <a:moveTo>
                    <a:pt x="0" y="25908"/>
                  </a:moveTo>
                  <a:lnTo>
                    <a:pt x="2454" y="15821"/>
                  </a:lnTo>
                  <a:lnTo>
                    <a:pt x="9148" y="7586"/>
                  </a:lnTo>
                  <a:lnTo>
                    <a:pt x="19079" y="2035"/>
                  </a:lnTo>
                  <a:lnTo>
                    <a:pt x="31242" y="0"/>
                  </a:lnTo>
                  <a:lnTo>
                    <a:pt x="43404" y="2035"/>
                  </a:lnTo>
                  <a:lnTo>
                    <a:pt x="53335" y="7586"/>
                  </a:lnTo>
                  <a:lnTo>
                    <a:pt x="60029" y="15821"/>
                  </a:lnTo>
                  <a:lnTo>
                    <a:pt x="62484" y="25908"/>
                  </a:lnTo>
                  <a:lnTo>
                    <a:pt x="60029" y="35994"/>
                  </a:lnTo>
                  <a:lnTo>
                    <a:pt x="53335" y="44229"/>
                  </a:lnTo>
                  <a:lnTo>
                    <a:pt x="43404" y="49780"/>
                  </a:lnTo>
                  <a:lnTo>
                    <a:pt x="31242" y="51816"/>
                  </a:lnTo>
                  <a:lnTo>
                    <a:pt x="19079" y="49780"/>
                  </a:lnTo>
                  <a:lnTo>
                    <a:pt x="9148" y="44229"/>
                  </a:lnTo>
                  <a:lnTo>
                    <a:pt x="2454" y="35994"/>
                  </a:lnTo>
                  <a:lnTo>
                    <a:pt x="0" y="25908"/>
                  </a:lnTo>
                  <a:close/>
                </a:path>
              </a:pathLst>
            </a:custGeom>
            <a:ln w="12192">
              <a:solidFill>
                <a:srgbClr val="000000"/>
              </a:solidFill>
            </a:ln>
          </p:spPr>
          <p:txBody>
            <a:bodyPr wrap="square" lIns="0" tIns="0" rIns="0" bIns="0" rtlCol="0"/>
            <a:lstStyle/>
            <a:p>
              <a:endParaRPr/>
            </a:p>
          </p:txBody>
        </p:sp>
        <p:sp>
          <p:nvSpPr>
            <p:cNvPr id="135" name="object 135"/>
            <p:cNvSpPr/>
            <p:nvPr/>
          </p:nvSpPr>
          <p:spPr>
            <a:xfrm>
              <a:off x="2515362" y="2679954"/>
              <a:ext cx="0" cy="198120"/>
            </a:xfrm>
            <a:custGeom>
              <a:avLst/>
              <a:gdLst/>
              <a:ahLst/>
              <a:cxnLst/>
              <a:rect l="l" t="t" r="r" b="b"/>
              <a:pathLst>
                <a:path h="198119">
                  <a:moveTo>
                    <a:pt x="0" y="198120"/>
                  </a:moveTo>
                  <a:lnTo>
                    <a:pt x="0" y="0"/>
                  </a:lnTo>
                </a:path>
              </a:pathLst>
            </a:custGeom>
            <a:ln w="50292">
              <a:solidFill>
                <a:srgbClr val="000000"/>
              </a:solidFill>
            </a:ln>
          </p:spPr>
          <p:txBody>
            <a:bodyPr wrap="square" lIns="0" tIns="0" rIns="0" bIns="0" rtlCol="0"/>
            <a:lstStyle/>
            <a:p>
              <a:endParaRPr/>
            </a:p>
          </p:txBody>
        </p:sp>
        <p:sp>
          <p:nvSpPr>
            <p:cNvPr id="136" name="object 136"/>
            <p:cNvSpPr/>
            <p:nvPr/>
          </p:nvSpPr>
          <p:spPr>
            <a:xfrm>
              <a:off x="3045713" y="3612642"/>
              <a:ext cx="247015" cy="127000"/>
            </a:xfrm>
            <a:custGeom>
              <a:avLst/>
              <a:gdLst/>
              <a:ahLst/>
              <a:cxnLst/>
              <a:rect l="l" t="t" r="r" b="b"/>
              <a:pathLst>
                <a:path w="247014" h="127000">
                  <a:moveTo>
                    <a:pt x="0" y="0"/>
                  </a:moveTo>
                  <a:lnTo>
                    <a:pt x="246888" y="126491"/>
                  </a:lnTo>
                </a:path>
              </a:pathLst>
            </a:custGeom>
            <a:ln w="50291">
              <a:solidFill>
                <a:srgbClr val="000000"/>
              </a:solidFill>
            </a:ln>
          </p:spPr>
          <p:txBody>
            <a:bodyPr wrap="square" lIns="0" tIns="0" rIns="0" bIns="0" rtlCol="0"/>
            <a:lstStyle/>
            <a:p>
              <a:endParaRPr/>
            </a:p>
          </p:txBody>
        </p:sp>
        <p:sp>
          <p:nvSpPr>
            <p:cNvPr id="137" name="object 137"/>
            <p:cNvSpPr/>
            <p:nvPr/>
          </p:nvSpPr>
          <p:spPr>
            <a:xfrm>
              <a:off x="1794510" y="3620262"/>
              <a:ext cx="216535" cy="123825"/>
            </a:xfrm>
            <a:custGeom>
              <a:avLst/>
              <a:gdLst/>
              <a:ahLst/>
              <a:cxnLst/>
              <a:rect l="l" t="t" r="r" b="b"/>
              <a:pathLst>
                <a:path w="216535" h="123825">
                  <a:moveTo>
                    <a:pt x="216407" y="0"/>
                  </a:moveTo>
                  <a:lnTo>
                    <a:pt x="0" y="123444"/>
                  </a:lnTo>
                </a:path>
              </a:pathLst>
            </a:custGeom>
            <a:ln w="50291">
              <a:solidFill>
                <a:srgbClr val="000000"/>
              </a:solidFill>
            </a:ln>
          </p:spPr>
          <p:txBody>
            <a:bodyPr wrap="square" lIns="0" tIns="0" rIns="0" bIns="0" rtlCol="0"/>
            <a:lstStyle/>
            <a:p>
              <a:endParaRPr/>
            </a:p>
          </p:txBody>
        </p:sp>
        <p:sp>
          <p:nvSpPr>
            <p:cNvPr id="138" name="object 138"/>
            <p:cNvSpPr/>
            <p:nvPr/>
          </p:nvSpPr>
          <p:spPr>
            <a:xfrm>
              <a:off x="1806702" y="3739134"/>
              <a:ext cx="0" cy="201295"/>
            </a:xfrm>
            <a:custGeom>
              <a:avLst/>
              <a:gdLst/>
              <a:ahLst/>
              <a:cxnLst/>
              <a:rect l="l" t="t" r="r" b="b"/>
              <a:pathLst>
                <a:path h="201295">
                  <a:moveTo>
                    <a:pt x="0" y="201168"/>
                  </a:moveTo>
                  <a:lnTo>
                    <a:pt x="0" y="0"/>
                  </a:lnTo>
                </a:path>
              </a:pathLst>
            </a:custGeom>
            <a:ln w="50292">
              <a:solidFill>
                <a:srgbClr val="000000"/>
              </a:solidFill>
            </a:ln>
          </p:spPr>
          <p:txBody>
            <a:bodyPr wrap="square" lIns="0" tIns="0" rIns="0" bIns="0" rtlCol="0"/>
            <a:lstStyle/>
            <a:p>
              <a:endParaRPr/>
            </a:p>
          </p:txBody>
        </p:sp>
        <p:sp>
          <p:nvSpPr>
            <p:cNvPr id="139" name="object 139"/>
            <p:cNvSpPr/>
            <p:nvPr/>
          </p:nvSpPr>
          <p:spPr>
            <a:xfrm>
              <a:off x="3280410" y="3731514"/>
              <a:ext cx="0" cy="368935"/>
            </a:xfrm>
            <a:custGeom>
              <a:avLst/>
              <a:gdLst/>
              <a:ahLst/>
              <a:cxnLst/>
              <a:rect l="l" t="t" r="r" b="b"/>
              <a:pathLst>
                <a:path h="368935">
                  <a:moveTo>
                    <a:pt x="0" y="368807"/>
                  </a:moveTo>
                  <a:lnTo>
                    <a:pt x="0" y="0"/>
                  </a:lnTo>
                </a:path>
              </a:pathLst>
            </a:custGeom>
            <a:ln w="50292">
              <a:solidFill>
                <a:srgbClr val="000000"/>
              </a:solidFill>
            </a:ln>
          </p:spPr>
          <p:txBody>
            <a:bodyPr wrap="square" lIns="0" tIns="0" rIns="0" bIns="0" rtlCol="0"/>
            <a:lstStyle/>
            <a:p>
              <a:endParaRPr/>
            </a:p>
          </p:txBody>
        </p:sp>
      </p:grpSp>
      <p:sp>
        <p:nvSpPr>
          <p:cNvPr id="140" name="object 140"/>
          <p:cNvSpPr txBox="1"/>
          <p:nvPr/>
        </p:nvSpPr>
        <p:spPr>
          <a:xfrm>
            <a:off x="3155950" y="3348291"/>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A</a:t>
            </a:r>
            <a:endParaRPr sz="1800">
              <a:latin typeface="Arial"/>
              <a:cs typeface="Arial"/>
            </a:endParaRPr>
          </a:p>
        </p:txBody>
      </p:sp>
      <p:sp>
        <p:nvSpPr>
          <p:cNvPr id="141" name="object 141"/>
          <p:cNvSpPr txBox="1"/>
          <p:nvPr/>
        </p:nvSpPr>
        <p:spPr>
          <a:xfrm>
            <a:off x="1746173" y="3314915"/>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B</a:t>
            </a:r>
            <a:endParaRPr sz="1800">
              <a:latin typeface="Arial"/>
              <a:cs typeface="Arial"/>
            </a:endParaRPr>
          </a:p>
        </p:txBody>
      </p:sp>
      <p:sp>
        <p:nvSpPr>
          <p:cNvPr id="142" name="object 142"/>
          <p:cNvSpPr txBox="1"/>
          <p:nvPr/>
        </p:nvSpPr>
        <p:spPr>
          <a:xfrm>
            <a:off x="2122449" y="2624315"/>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C</a:t>
            </a:r>
            <a:endParaRPr sz="1800">
              <a:latin typeface="Arial"/>
              <a:cs typeface="Arial"/>
            </a:endParaRPr>
          </a:p>
        </p:txBody>
      </p:sp>
      <p:pic>
        <p:nvPicPr>
          <p:cNvPr id="143" name="object 143"/>
          <p:cNvPicPr/>
          <p:nvPr/>
        </p:nvPicPr>
        <p:blipFill>
          <a:blip r:embed="rId5" cstate="print"/>
          <a:stretch>
            <a:fillRect/>
          </a:stretch>
        </p:blipFill>
        <p:spPr>
          <a:xfrm>
            <a:off x="1751134" y="2744464"/>
            <a:ext cx="261192" cy="269946"/>
          </a:xfrm>
          <a:prstGeom prst="rect">
            <a:avLst/>
          </a:prstGeom>
        </p:spPr>
      </p:pic>
      <p:sp>
        <p:nvSpPr>
          <p:cNvPr id="144" name="object 144"/>
          <p:cNvSpPr txBox="1"/>
          <p:nvPr/>
        </p:nvSpPr>
        <p:spPr>
          <a:xfrm>
            <a:off x="1322387" y="2611691"/>
            <a:ext cx="524510" cy="239395"/>
          </a:xfrm>
          <a:prstGeom prst="rect">
            <a:avLst/>
          </a:prstGeom>
        </p:spPr>
        <p:txBody>
          <a:bodyPr vert="horz" wrap="square" lIns="0" tIns="13335" rIns="0" bIns="0" rtlCol="0">
            <a:spAutoFit/>
          </a:bodyPr>
          <a:lstStyle/>
          <a:p>
            <a:pPr marL="12700">
              <a:lnSpc>
                <a:spcPct val="100000"/>
              </a:lnSpc>
              <a:spcBef>
                <a:spcPts val="105"/>
              </a:spcBef>
            </a:pPr>
            <a:r>
              <a:rPr sz="1400" b="1" spc="-30" dirty="0">
                <a:latin typeface="Arial"/>
                <a:cs typeface="Arial"/>
              </a:rPr>
              <a:t>A-</a:t>
            </a:r>
            <a:r>
              <a:rPr sz="1400" b="1" spc="-10" dirty="0">
                <a:latin typeface="Arial"/>
                <a:cs typeface="Arial"/>
              </a:rPr>
              <a:t>B-</a:t>
            </a:r>
            <a:r>
              <a:rPr sz="1400" b="1" spc="-50" dirty="0">
                <a:latin typeface="Arial"/>
                <a:cs typeface="Arial"/>
              </a:rPr>
              <a:t>C</a:t>
            </a:r>
            <a:endParaRPr sz="1400">
              <a:latin typeface="Arial"/>
              <a:cs typeface="Arial"/>
            </a:endParaRPr>
          </a:p>
        </p:txBody>
      </p:sp>
      <p:sp>
        <p:nvSpPr>
          <p:cNvPr id="145" name="object 145"/>
          <p:cNvSpPr txBox="1"/>
          <p:nvPr/>
        </p:nvSpPr>
        <p:spPr>
          <a:xfrm>
            <a:off x="4575212" y="2732253"/>
            <a:ext cx="15938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704400"/>
                </a:solidFill>
                <a:latin typeface="Arial"/>
                <a:cs typeface="Arial"/>
              </a:rPr>
              <a:t>+</a:t>
            </a:r>
            <a:endParaRPr sz="1800">
              <a:latin typeface="Arial"/>
              <a:cs typeface="Arial"/>
            </a:endParaRPr>
          </a:p>
        </p:txBody>
      </p:sp>
      <p:sp>
        <p:nvSpPr>
          <p:cNvPr id="146" name="object 146"/>
          <p:cNvSpPr txBox="1"/>
          <p:nvPr/>
        </p:nvSpPr>
        <p:spPr>
          <a:xfrm>
            <a:off x="4575212" y="3521152"/>
            <a:ext cx="15938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704400"/>
                </a:solidFill>
                <a:latin typeface="Arial"/>
                <a:cs typeface="Arial"/>
              </a:rPr>
              <a:t>+</a:t>
            </a:r>
            <a:endParaRPr sz="1800">
              <a:latin typeface="Arial"/>
              <a:cs typeface="Arial"/>
            </a:endParaRPr>
          </a:p>
        </p:txBody>
      </p:sp>
      <p:sp>
        <p:nvSpPr>
          <p:cNvPr id="147" name="object 147"/>
          <p:cNvSpPr txBox="1"/>
          <p:nvPr/>
        </p:nvSpPr>
        <p:spPr>
          <a:xfrm>
            <a:off x="4575212" y="4105454"/>
            <a:ext cx="15938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704400"/>
                </a:solidFill>
                <a:latin typeface="Arial"/>
                <a:cs typeface="Arial"/>
              </a:rPr>
              <a:t>+</a:t>
            </a:r>
            <a:endParaRPr sz="1800">
              <a:latin typeface="Arial"/>
              <a:cs typeface="Arial"/>
            </a:endParaRPr>
          </a:p>
        </p:txBody>
      </p:sp>
      <p:grpSp>
        <p:nvGrpSpPr>
          <p:cNvPr id="148" name="object 148"/>
          <p:cNvGrpSpPr/>
          <p:nvPr/>
        </p:nvGrpSpPr>
        <p:grpSpPr>
          <a:xfrm>
            <a:off x="4390644" y="2645664"/>
            <a:ext cx="3203575" cy="1485900"/>
            <a:chOff x="4390644" y="2645664"/>
            <a:chExt cx="3203575" cy="1485900"/>
          </a:xfrm>
        </p:grpSpPr>
        <p:sp>
          <p:nvSpPr>
            <p:cNvPr id="149" name="object 149"/>
            <p:cNvSpPr/>
            <p:nvPr/>
          </p:nvSpPr>
          <p:spPr>
            <a:xfrm>
              <a:off x="7488173" y="3379470"/>
              <a:ext cx="45720" cy="66040"/>
            </a:xfrm>
            <a:custGeom>
              <a:avLst/>
              <a:gdLst/>
              <a:ahLst/>
              <a:cxnLst/>
              <a:rect l="l" t="t" r="r" b="b"/>
              <a:pathLst>
                <a:path w="45720" h="66039">
                  <a:moveTo>
                    <a:pt x="45720" y="65532"/>
                  </a:moveTo>
                  <a:lnTo>
                    <a:pt x="0" y="0"/>
                  </a:lnTo>
                </a:path>
              </a:pathLst>
            </a:custGeom>
            <a:ln w="25908">
              <a:solidFill>
                <a:srgbClr val="FF0000"/>
              </a:solidFill>
            </a:ln>
          </p:spPr>
          <p:txBody>
            <a:bodyPr wrap="square" lIns="0" tIns="0" rIns="0" bIns="0" rtlCol="0"/>
            <a:lstStyle/>
            <a:p>
              <a:endParaRPr/>
            </a:p>
          </p:txBody>
        </p:sp>
        <p:sp>
          <p:nvSpPr>
            <p:cNvPr id="150" name="object 150"/>
            <p:cNvSpPr/>
            <p:nvPr/>
          </p:nvSpPr>
          <p:spPr>
            <a:xfrm>
              <a:off x="7384542" y="3379470"/>
              <a:ext cx="104139" cy="9525"/>
            </a:xfrm>
            <a:custGeom>
              <a:avLst/>
              <a:gdLst/>
              <a:ahLst/>
              <a:cxnLst/>
              <a:rect l="l" t="t" r="r" b="b"/>
              <a:pathLst>
                <a:path w="104140" h="9525">
                  <a:moveTo>
                    <a:pt x="103631" y="0"/>
                  </a:moveTo>
                  <a:lnTo>
                    <a:pt x="0" y="9144"/>
                  </a:lnTo>
                </a:path>
              </a:pathLst>
            </a:custGeom>
            <a:ln w="25908">
              <a:solidFill>
                <a:srgbClr val="FF0000"/>
              </a:solidFill>
            </a:ln>
          </p:spPr>
          <p:txBody>
            <a:bodyPr wrap="square" lIns="0" tIns="0" rIns="0" bIns="0" rtlCol="0"/>
            <a:lstStyle/>
            <a:p>
              <a:endParaRPr/>
            </a:p>
          </p:txBody>
        </p:sp>
        <p:sp>
          <p:nvSpPr>
            <p:cNvPr id="151" name="object 151"/>
            <p:cNvSpPr/>
            <p:nvPr/>
          </p:nvSpPr>
          <p:spPr>
            <a:xfrm>
              <a:off x="7384542" y="3272790"/>
              <a:ext cx="132715" cy="116205"/>
            </a:xfrm>
            <a:custGeom>
              <a:avLst/>
              <a:gdLst/>
              <a:ahLst/>
              <a:cxnLst/>
              <a:rect l="l" t="t" r="r" b="b"/>
              <a:pathLst>
                <a:path w="132715" h="116204">
                  <a:moveTo>
                    <a:pt x="0" y="115824"/>
                  </a:moveTo>
                  <a:lnTo>
                    <a:pt x="132588" y="0"/>
                  </a:lnTo>
                </a:path>
              </a:pathLst>
            </a:custGeom>
            <a:ln w="25908">
              <a:solidFill>
                <a:srgbClr val="FF0000"/>
              </a:solidFill>
            </a:ln>
          </p:spPr>
          <p:txBody>
            <a:bodyPr wrap="square" lIns="0" tIns="0" rIns="0" bIns="0" rtlCol="0"/>
            <a:lstStyle/>
            <a:p>
              <a:endParaRPr/>
            </a:p>
          </p:txBody>
        </p:sp>
        <p:sp>
          <p:nvSpPr>
            <p:cNvPr id="152" name="object 152"/>
            <p:cNvSpPr/>
            <p:nvPr/>
          </p:nvSpPr>
          <p:spPr>
            <a:xfrm>
              <a:off x="7338822" y="3272790"/>
              <a:ext cx="178435" cy="47625"/>
            </a:xfrm>
            <a:custGeom>
              <a:avLst/>
              <a:gdLst/>
              <a:ahLst/>
              <a:cxnLst/>
              <a:rect l="l" t="t" r="r" b="b"/>
              <a:pathLst>
                <a:path w="178434" h="47625">
                  <a:moveTo>
                    <a:pt x="178307" y="0"/>
                  </a:moveTo>
                  <a:lnTo>
                    <a:pt x="0" y="47244"/>
                  </a:lnTo>
                </a:path>
              </a:pathLst>
            </a:custGeom>
            <a:ln w="25907">
              <a:solidFill>
                <a:srgbClr val="FF0000"/>
              </a:solidFill>
            </a:ln>
          </p:spPr>
          <p:txBody>
            <a:bodyPr wrap="square" lIns="0" tIns="0" rIns="0" bIns="0" rtlCol="0"/>
            <a:lstStyle/>
            <a:p>
              <a:endParaRPr/>
            </a:p>
          </p:txBody>
        </p:sp>
        <p:sp>
          <p:nvSpPr>
            <p:cNvPr id="153" name="object 153"/>
            <p:cNvSpPr/>
            <p:nvPr/>
          </p:nvSpPr>
          <p:spPr>
            <a:xfrm>
              <a:off x="7338822" y="3202686"/>
              <a:ext cx="131445" cy="117475"/>
            </a:xfrm>
            <a:custGeom>
              <a:avLst/>
              <a:gdLst/>
              <a:ahLst/>
              <a:cxnLst/>
              <a:rect l="l" t="t" r="r" b="b"/>
              <a:pathLst>
                <a:path w="131445" h="117475">
                  <a:moveTo>
                    <a:pt x="0" y="117348"/>
                  </a:moveTo>
                  <a:lnTo>
                    <a:pt x="131064" y="0"/>
                  </a:lnTo>
                </a:path>
              </a:pathLst>
            </a:custGeom>
            <a:ln w="25908">
              <a:solidFill>
                <a:srgbClr val="FF0000"/>
              </a:solidFill>
            </a:ln>
          </p:spPr>
          <p:txBody>
            <a:bodyPr wrap="square" lIns="0" tIns="0" rIns="0" bIns="0" rtlCol="0"/>
            <a:lstStyle/>
            <a:p>
              <a:endParaRPr/>
            </a:p>
          </p:txBody>
        </p:sp>
        <p:sp>
          <p:nvSpPr>
            <p:cNvPr id="154" name="object 154"/>
            <p:cNvSpPr/>
            <p:nvPr/>
          </p:nvSpPr>
          <p:spPr>
            <a:xfrm>
              <a:off x="7291577" y="3202686"/>
              <a:ext cx="178435" cy="47625"/>
            </a:xfrm>
            <a:custGeom>
              <a:avLst/>
              <a:gdLst/>
              <a:ahLst/>
              <a:cxnLst/>
              <a:rect l="l" t="t" r="r" b="b"/>
              <a:pathLst>
                <a:path w="178434" h="47625">
                  <a:moveTo>
                    <a:pt x="178307" y="0"/>
                  </a:moveTo>
                  <a:lnTo>
                    <a:pt x="0" y="47244"/>
                  </a:lnTo>
                </a:path>
              </a:pathLst>
            </a:custGeom>
            <a:ln w="25907">
              <a:solidFill>
                <a:srgbClr val="FF0000"/>
              </a:solidFill>
            </a:ln>
          </p:spPr>
          <p:txBody>
            <a:bodyPr wrap="square" lIns="0" tIns="0" rIns="0" bIns="0" rtlCol="0"/>
            <a:lstStyle/>
            <a:p>
              <a:endParaRPr/>
            </a:p>
          </p:txBody>
        </p:sp>
        <p:sp>
          <p:nvSpPr>
            <p:cNvPr id="155" name="object 155"/>
            <p:cNvSpPr/>
            <p:nvPr/>
          </p:nvSpPr>
          <p:spPr>
            <a:xfrm>
              <a:off x="7276338" y="3073146"/>
              <a:ext cx="45720" cy="68580"/>
            </a:xfrm>
            <a:custGeom>
              <a:avLst/>
              <a:gdLst/>
              <a:ahLst/>
              <a:cxnLst/>
              <a:rect l="l" t="t" r="r" b="b"/>
              <a:pathLst>
                <a:path w="45720" h="68580">
                  <a:moveTo>
                    <a:pt x="0" y="0"/>
                  </a:moveTo>
                  <a:lnTo>
                    <a:pt x="45720" y="68580"/>
                  </a:lnTo>
                </a:path>
              </a:pathLst>
            </a:custGeom>
            <a:ln w="25908">
              <a:solidFill>
                <a:srgbClr val="FF0000"/>
              </a:solidFill>
            </a:ln>
          </p:spPr>
          <p:txBody>
            <a:bodyPr wrap="square" lIns="0" tIns="0" rIns="0" bIns="0" rtlCol="0"/>
            <a:lstStyle/>
            <a:p>
              <a:endParaRPr/>
            </a:p>
          </p:txBody>
        </p:sp>
        <p:sp>
          <p:nvSpPr>
            <p:cNvPr id="156" name="object 156"/>
            <p:cNvSpPr/>
            <p:nvPr/>
          </p:nvSpPr>
          <p:spPr>
            <a:xfrm>
              <a:off x="7322058" y="3134106"/>
              <a:ext cx="102235" cy="7620"/>
            </a:xfrm>
            <a:custGeom>
              <a:avLst/>
              <a:gdLst/>
              <a:ahLst/>
              <a:cxnLst/>
              <a:rect l="l" t="t" r="r" b="b"/>
              <a:pathLst>
                <a:path w="102234" h="7619">
                  <a:moveTo>
                    <a:pt x="0" y="7620"/>
                  </a:moveTo>
                  <a:lnTo>
                    <a:pt x="102107" y="0"/>
                  </a:lnTo>
                </a:path>
              </a:pathLst>
            </a:custGeom>
            <a:ln w="25908">
              <a:solidFill>
                <a:srgbClr val="FF0000"/>
              </a:solidFill>
            </a:ln>
          </p:spPr>
          <p:txBody>
            <a:bodyPr wrap="square" lIns="0" tIns="0" rIns="0" bIns="0" rtlCol="0"/>
            <a:lstStyle/>
            <a:p>
              <a:endParaRPr/>
            </a:p>
          </p:txBody>
        </p:sp>
        <p:sp>
          <p:nvSpPr>
            <p:cNvPr id="157" name="object 157"/>
            <p:cNvSpPr/>
            <p:nvPr/>
          </p:nvSpPr>
          <p:spPr>
            <a:xfrm>
              <a:off x="7291577" y="3134106"/>
              <a:ext cx="132715" cy="116205"/>
            </a:xfrm>
            <a:custGeom>
              <a:avLst/>
              <a:gdLst/>
              <a:ahLst/>
              <a:cxnLst/>
              <a:rect l="l" t="t" r="r" b="b"/>
              <a:pathLst>
                <a:path w="132715" h="116205">
                  <a:moveTo>
                    <a:pt x="132588" y="0"/>
                  </a:moveTo>
                  <a:lnTo>
                    <a:pt x="0" y="115823"/>
                  </a:lnTo>
                </a:path>
              </a:pathLst>
            </a:custGeom>
            <a:ln w="25908">
              <a:solidFill>
                <a:srgbClr val="FF0000"/>
              </a:solidFill>
            </a:ln>
          </p:spPr>
          <p:txBody>
            <a:bodyPr wrap="square" lIns="0" tIns="0" rIns="0" bIns="0" rtlCol="0"/>
            <a:lstStyle/>
            <a:p>
              <a:endParaRPr/>
            </a:p>
          </p:txBody>
        </p:sp>
        <p:sp>
          <p:nvSpPr>
            <p:cNvPr id="158" name="object 158"/>
            <p:cNvSpPr/>
            <p:nvPr/>
          </p:nvSpPr>
          <p:spPr>
            <a:xfrm>
              <a:off x="7230617" y="3003042"/>
              <a:ext cx="44450" cy="67310"/>
            </a:xfrm>
            <a:custGeom>
              <a:avLst/>
              <a:gdLst/>
              <a:ahLst/>
              <a:cxnLst/>
              <a:rect l="l" t="t" r="r" b="b"/>
              <a:pathLst>
                <a:path w="44450" h="67310">
                  <a:moveTo>
                    <a:pt x="44196" y="67055"/>
                  </a:moveTo>
                  <a:lnTo>
                    <a:pt x="0" y="0"/>
                  </a:lnTo>
                </a:path>
              </a:pathLst>
            </a:custGeom>
            <a:ln w="25908">
              <a:solidFill>
                <a:srgbClr val="FF0000"/>
              </a:solidFill>
            </a:ln>
          </p:spPr>
          <p:txBody>
            <a:bodyPr wrap="square" lIns="0" tIns="0" rIns="0" bIns="0" rtlCol="0"/>
            <a:lstStyle/>
            <a:p>
              <a:endParaRPr/>
            </a:p>
          </p:txBody>
        </p:sp>
        <p:sp>
          <p:nvSpPr>
            <p:cNvPr id="159" name="object 159"/>
            <p:cNvSpPr/>
            <p:nvPr/>
          </p:nvSpPr>
          <p:spPr>
            <a:xfrm>
              <a:off x="7533894" y="3454146"/>
              <a:ext cx="45720" cy="62865"/>
            </a:xfrm>
            <a:custGeom>
              <a:avLst/>
              <a:gdLst/>
              <a:ahLst/>
              <a:cxnLst/>
              <a:rect l="l" t="t" r="r" b="b"/>
              <a:pathLst>
                <a:path w="45720" h="62864">
                  <a:moveTo>
                    <a:pt x="45720" y="62484"/>
                  </a:moveTo>
                  <a:lnTo>
                    <a:pt x="0" y="0"/>
                  </a:lnTo>
                </a:path>
              </a:pathLst>
            </a:custGeom>
            <a:ln w="25908">
              <a:solidFill>
                <a:srgbClr val="FF0000"/>
              </a:solidFill>
            </a:ln>
          </p:spPr>
          <p:txBody>
            <a:bodyPr wrap="square" lIns="0" tIns="0" rIns="0" bIns="0" rtlCol="0"/>
            <a:lstStyle/>
            <a:p>
              <a:endParaRPr/>
            </a:p>
          </p:txBody>
        </p:sp>
        <p:sp>
          <p:nvSpPr>
            <p:cNvPr id="160" name="object 160"/>
            <p:cNvSpPr/>
            <p:nvPr/>
          </p:nvSpPr>
          <p:spPr>
            <a:xfrm>
              <a:off x="7142226" y="3064002"/>
              <a:ext cx="45720" cy="70485"/>
            </a:xfrm>
            <a:custGeom>
              <a:avLst/>
              <a:gdLst/>
              <a:ahLst/>
              <a:cxnLst/>
              <a:rect l="l" t="t" r="r" b="b"/>
              <a:pathLst>
                <a:path w="45720" h="70485">
                  <a:moveTo>
                    <a:pt x="45720" y="0"/>
                  </a:moveTo>
                  <a:lnTo>
                    <a:pt x="0" y="70104"/>
                  </a:lnTo>
                </a:path>
              </a:pathLst>
            </a:custGeom>
            <a:ln w="25908">
              <a:solidFill>
                <a:srgbClr val="FF0000"/>
              </a:solidFill>
            </a:ln>
          </p:spPr>
          <p:txBody>
            <a:bodyPr wrap="square" lIns="0" tIns="0" rIns="0" bIns="0" rtlCol="0"/>
            <a:lstStyle/>
            <a:p>
              <a:endParaRPr/>
            </a:p>
          </p:txBody>
        </p:sp>
        <p:sp>
          <p:nvSpPr>
            <p:cNvPr id="161" name="object 161"/>
            <p:cNvSpPr/>
            <p:nvPr/>
          </p:nvSpPr>
          <p:spPr>
            <a:xfrm>
              <a:off x="7142226" y="3134106"/>
              <a:ext cx="62865" cy="73660"/>
            </a:xfrm>
            <a:custGeom>
              <a:avLst/>
              <a:gdLst/>
              <a:ahLst/>
              <a:cxnLst/>
              <a:rect l="l" t="t" r="r" b="b"/>
              <a:pathLst>
                <a:path w="62865" h="73660">
                  <a:moveTo>
                    <a:pt x="0" y="0"/>
                  </a:moveTo>
                  <a:lnTo>
                    <a:pt x="62484" y="73152"/>
                  </a:lnTo>
                </a:path>
              </a:pathLst>
            </a:custGeom>
            <a:ln w="25908">
              <a:solidFill>
                <a:srgbClr val="FF0000"/>
              </a:solidFill>
            </a:ln>
          </p:spPr>
          <p:txBody>
            <a:bodyPr wrap="square" lIns="0" tIns="0" rIns="0" bIns="0" rtlCol="0"/>
            <a:lstStyle/>
            <a:p>
              <a:endParaRPr/>
            </a:p>
          </p:txBody>
        </p:sp>
        <p:sp>
          <p:nvSpPr>
            <p:cNvPr id="162" name="object 162"/>
            <p:cNvSpPr/>
            <p:nvPr/>
          </p:nvSpPr>
          <p:spPr>
            <a:xfrm>
              <a:off x="7018782" y="3167634"/>
              <a:ext cx="186055" cy="40005"/>
            </a:xfrm>
            <a:custGeom>
              <a:avLst/>
              <a:gdLst/>
              <a:ahLst/>
              <a:cxnLst/>
              <a:rect l="l" t="t" r="r" b="b"/>
              <a:pathLst>
                <a:path w="186054" h="40005">
                  <a:moveTo>
                    <a:pt x="185927" y="39624"/>
                  </a:moveTo>
                  <a:lnTo>
                    <a:pt x="0" y="0"/>
                  </a:lnTo>
                </a:path>
              </a:pathLst>
            </a:custGeom>
            <a:ln w="25908">
              <a:solidFill>
                <a:srgbClr val="FF0000"/>
              </a:solidFill>
            </a:ln>
          </p:spPr>
          <p:txBody>
            <a:bodyPr wrap="square" lIns="0" tIns="0" rIns="0" bIns="0" rtlCol="0"/>
            <a:lstStyle/>
            <a:p>
              <a:endParaRPr/>
            </a:p>
          </p:txBody>
        </p:sp>
        <p:sp>
          <p:nvSpPr>
            <p:cNvPr id="163" name="object 163"/>
            <p:cNvSpPr/>
            <p:nvPr/>
          </p:nvSpPr>
          <p:spPr>
            <a:xfrm>
              <a:off x="7018782" y="3167634"/>
              <a:ext cx="143510" cy="109855"/>
            </a:xfrm>
            <a:custGeom>
              <a:avLst/>
              <a:gdLst/>
              <a:ahLst/>
              <a:cxnLst/>
              <a:rect l="l" t="t" r="r" b="b"/>
              <a:pathLst>
                <a:path w="143509" h="109854">
                  <a:moveTo>
                    <a:pt x="0" y="0"/>
                  </a:moveTo>
                  <a:lnTo>
                    <a:pt x="143256" y="109728"/>
                  </a:lnTo>
                </a:path>
              </a:pathLst>
            </a:custGeom>
            <a:ln w="25908">
              <a:solidFill>
                <a:srgbClr val="FF0000"/>
              </a:solidFill>
            </a:ln>
          </p:spPr>
          <p:txBody>
            <a:bodyPr wrap="square" lIns="0" tIns="0" rIns="0" bIns="0" rtlCol="0"/>
            <a:lstStyle/>
            <a:p>
              <a:endParaRPr/>
            </a:p>
          </p:txBody>
        </p:sp>
        <p:sp>
          <p:nvSpPr>
            <p:cNvPr id="164" name="object 164"/>
            <p:cNvSpPr/>
            <p:nvPr/>
          </p:nvSpPr>
          <p:spPr>
            <a:xfrm>
              <a:off x="6976110" y="3236214"/>
              <a:ext cx="186055" cy="41275"/>
            </a:xfrm>
            <a:custGeom>
              <a:avLst/>
              <a:gdLst/>
              <a:ahLst/>
              <a:cxnLst/>
              <a:rect l="l" t="t" r="r" b="b"/>
              <a:pathLst>
                <a:path w="186054" h="41275">
                  <a:moveTo>
                    <a:pt x="185927" y="41148"/>
                  </a:moveTo>
                  <a:lnTo>
                    <a:pt x="0" y="0"/>
                  </a:lnTo>
                </a:path>
              </a:pathLst>
            </a:custGeom>
            <a:ln w="25908">
              <a:solidFill>
                <a:srgbClr val="FF0000"/>
              </a:solidFill>
            </a:ln>
          </p:spPr>
          <p:txBody>
            <a:bodyPr wrap="square" lIns="0" tIns="0" rIns="0" bIns="0" rtlCol="0"/>
            <a:lstStyle/>
            <a:p>
              <a:endParaRPr/>
            </a:p>
          </p:txBody>
        </p:sp>
        <p:sp>
          <p:nvSpPr>
            <p:cNvPr id="165" name="object 165"/>
            <p:cNvSpPr/>
            <p:nvPr/>
          </p:nvSpPr>
          <p:spPr>
            <a:xfrm>
              <a:off x="6976110" y="3236214"/>
              <a:ext cx="142240" cy="109855"/>
            </a:xfrm>
            <a:custGeom>
              <a:avLst/>
              <a:gdLst/>
              <a:ahLst/>
              <a:cxnLst/>
              <a:rect l="l" t="t" r="r" b="b"/>
              <a:pathLst>
                <a:path w="142240" h="109854">
                  <a:moveTo>
                    <a:pt x="0" y="0"/>
                  </a:moveTo>
                  <a:lnTo>
                    <a:pt x="141732" y="109728"/>
                  </a:lnTo>
                </a:path>
              </a:pathLst>
            </a:custGeom>
            <a:ln w="25908">
              <a:solidFill>
                <a:srgbClr val="FF0000"/>
              </a:solidFill>
            </a:ln>
          </p:spPr>
          <p:txBody>
            <a:bodyPr wrap="square" lIns="0" tIns="0" rIns="0" bIns="0" rtlCol="0"/>
            <a:lstStyle/>
            <a:p>
              <a:endParaRPr/>
            </a:p>
          </p:txBody>
        </p:sp>
        <p:sp>
          <p:nvSpPr>
            <p:cNvPr id="166" name="object 166"/>
            <p:cNvSpPr/>
            <p:nvPr/>
          </p:nvSpPr>
          <p:spPr>
            <a:xfrm>
              <a:off x="6951726" y="3379470"/>
              <a:ext cx="44450" cy="70485"/>
            </a:xfrm>
            <a:custGeom>
              <a:avLst/>
              <a:gdLst/>
              <a:ahLst/>
              <a:cxnLst/>
              <a:rect l="l" t="t" r="r" b="b"/>
              <a:pathLst>
                <a:path w="44450" h="70485">
                  <a:moveTo>
                    <a:pt x="0" y="70103"/>
                  </a:moveTo>
                  <a:lnTo>
                    <a:pt x="44196" y="0"/>
                  </a:lnTo>
                </a:path>
              </a:pathLst>
            </a:custGeom>
            <a:ln w="25908">
              <a:solidFill>
                <a:srgbClr val="FF0000"/>
              </a:solidFill>
            </a:ln>
          </p:spPr>
          <p:txBody>
            <a:bodyPr wrap="square" lIns="0" tIns="0" rIns="0" bIns="0" rtlCol="0"/>
            <a:lstStyle/>
            <a:p>
              <a:endParaRPr/>
            </a:p>
          </p:txBody>
        </p:sp>
        <p:sp>
          <p:nvSpPr>
            <p:cNvPr id="167" name="object 167"/>
            <p:cNvSpPr/>
            <p:nvPr/>
          </p:nvSpPr>
          <p:spPr>
            <a:xfrm>
              <a:off x="6936486" y="3307842"/>
              <a:ext cx="59690" cy="71755"/>
            </a:xfrm>
            <a:custGeom>
              <a:avLst/>
              <a:gdLst/>
              <a:ahLst/>
              <a:cxnLst/>
              <a:rect l="l" t="t" r="r" b="b"/>
              <a:pathLst>
                <a:path w="59690" h="71754">
                  <a:moveTo>
                    <a:pt x="59435" y="71627"/>
                  </a:moveTo>
                  <a:lnTo>
                    <a:pt x="0" y="0"/>
                  </a:lnTo>
                </a:path>
              </a:pathLst>
            </a:custGeom>
            <a:ln w="25908">
              <a:solidFill>
                <a:srgbClr val="FF0000"/>
              </a:solidFill>
            </a:ln>
          </p:spPr>
          <p:txBody>
            <a:bodyPr wrap="square" lIns="0" tIns="0" rIns="0" bIns="0" rtlCol="0"/>
            <a:lstStyle/>
            <a:p>
              <a:endParaRPr/>
            </a:p>
          </p:txBody>
        </p:sp>
        <p:sp>
          <p:nvSpPr>
            <p:cNvPr id="168" name="object 168"/>
            <p:cNvSpPr/>
            <p:nvPr/>
          </p:nvSpPr>
          <p:spPr>
            <a:xfrm>
              <a:off x="6936486" y="3307842"/>
              <a:ext cx="181610" cy="38100"/>
            </a:xfrm>
            <a:custGeom>
              <a:avLst/>
              <a:gdLst/>
              <a:ahLst/>
              <a:cxnLst/>
              <a:rect l="l" t="t" r="r" b="b"/>
              <a:pathLst>
                <a:path w="181609" h="38100">
                  <a:moveTo>
                    <a:pt x="0" y="0"/>
                  </a:moveTo>
                  <a:lnTo>
                    <a:pt x="181356" y="38100"/>
                  </a:lnTo>
                </a:path>
              </a:pathLst>
            </a:custGeom>
            <a:ln w="25908">
              <a:solidFill>
                <a:srgbClr val="FF0000"/>
              </a:solidFill>
            </a:ln>
          </p:spPr>
          <p:txBody>
            <a:bodyPr wrap="square" lIns="0" tIns="0" rIns="0" bIns="0" rtlCol="0"/>
            <a:lstStyle/>
            <a:p>
              <a:endParaRPr/>
            </a:p>
          </p:txBody>
        </p:sp>
        <p:sp>
          <p:nvSpPr>
            <p:cNvPr id="169" name="object 169"/>
            <p:cNvSpPr/>
            <p:nvPr/>
          </p:nvSpPr>
          <p:spPr>
            <a:xfrm>
              <a:off x="7184898" y="3006090"/>
              <a:ext cx="43180" cy="67310"/>
            </a:xfrm>
            <a:custGeom>
              <a:avLst/>
              <a:gdLst/>
              <a:ahLst/>
              <a:cxnLst/>
              <a:rect l="l" t="t" r="r" b="b"/>
              <a:pathLst>
                <a:path w="43179" h="67310">
                  <a:moveTo>
                    <a:pt x="42672" y="0"/>
                  </a:moveTo>
                  <a:lnTo>
                    <a:pt x="0" y="67056"/>
                  </a:lnTo>
                </a:path>
              </a:pathLst>
            </a:custGeom>
            <a:ln w="25908">
              <a:solidFill>
                <a:srgbClr val="FF0000"/>
              </a:solidFill>
            </a:ln>
          </p:spPr>
          <p:txBody>
            <a:bodyPr wrap="square" lIns="0" tIns="0" rIns="0" bIns="0" rtlCol="0"/>
            <a:lstStyle/>
            <a:p>
              <a:endParaRPr/>
            </a:p>
          </p:txBody>
        </p:sp>
        <p:sp>
          <p:nvSpPr>
            <p:cNvPr id="170" name="object 170"/>
            <p:cNvSpPr/>
            <p:nvPr/>
          </p:nvSpPr>
          <p:spPr>
            <a:xfrm>
              <a:off x="6924294" y="3437382"/>
              <a:ext cx="35560" cy="70485"/>
            </a:xfrm>
            <a:custGeom>
              <a:avLst/>
              <a:gdLst/>
              <a:ahLst/>
              <a:cxnLst/>
              <a:rect l="l" t="t" r="r" b="b"/>
              <a:pathLst>
                <a:path w="35559" h="70485">
                  <a:moveTo>
                    <a:pt x="35051" y="0"/>
                  </a:moveTo>
                  <a:lnTo>
                    <a:pt x="0" y="70104"/>
                  </a:lnTo>
                </a:path>
              </a:pathLst>
            </a:custGeom>
            <a:ln w="25907">
              <a:solidFill>
                <a:srgbClr val="FF0000"/>
              </a:solidFill>
            </a:ln>
          </p:spPr>
          <p:txBody>
            <a:bodyPr wrap="square" lIns="0" tIns="0" rIns="0" bIns="0" rtlCol="0"/>
            <a:lstStyle/>
            <a:p>
              <a:endParaRPr/>
            </a:p>
          </p:txBody>
        </p:sp>
        <p:sp>
          <p:nvSpPr>
            <p:cNvPr id="171" name="object 171"/>
            <p:cNvSpPr/>
            <p:nvPr/>
          </p:nvSpPr>
          <p:spPr>
            <a:xfrm>
              <a:off x="7003542" y="3502914"/>
              <a:ext cx="91440" cy="1905"/>
            </a:xfrm>
            <a:custGeom>
              <a:avLst/>
              <a:gdLst/>
              <a:ahLst/>
              <a:cxnLst/>
              <a:rect l="l" t="t" r="r" b="b"/>
              <a:pathLst>
                <a:path w="91440" h="1904">
                  <a:moveTo>
                    <a:pt x="0" y="0"/>
                  </a:moveTo>
                  <a:lnTo>
                    <a:pt x="91440" y="1524"/>
                  </a:lnTo>
                </a:path>
              </a:pathLst>
            </a:custGeom>
            <a:ln w="25908">
              <a:solidFill>
                <a:srgbClr val="FF0000"/>
              </a:solidFill>
            </a:ln>
          </p:spPr>
          <p:txBody>
            <a:bodyPr wrap="square" lIns="0" tIns="0" rIns="0" bIns="0" rtlCol="0"/>
            <a:lstStyle/>
            <a:p>
              <a:endParaRPr/>
            </a:p>
          </p:txBody>
        </p:sp>
        <p:sp>
          <p:nvSpPr>
            <p:cNvPr id="172" name="object 172"/>
            <p:cNvSpPr/>
            <p:nvPr/>
          </p:nvSpPr>
          <p:spPr>
            <a:xfrm>
              <a:off x="7094982" y="3425190"/>
              <a:ext cx="45720" cy="79375"/>
            </a:xfrm>
            <a:custGeom>
              <a:avLst/>
              <a:gdLst/>
              <a:ahLst/>
              <a:cxnLst/>
              <a:rect l="l" t="t" r="r" b="b"/>
              <a:pathLst>
                <a:path w="45720" h="79375">
                  <a:moveTo>
                    <a:pt x="0" y="79248"/>
                  </a:moveTo>
                  <a:lnTo>
                    <a:pt x="45720" y="0"/>
                  </a:lnTo>
                </a:path>
              </a:pathLst>
            </a:custGeom>
            <a:ln w="25908">
              <a:solidFill>
                <a:srgbClr val="FF0000"/>
              </a:solidFill>
            </a:ln>
          </p:spPr>
          <p:txBody>
            <a:bodyPr wrap="square" lIns="0" tIns="0" rIns="0" bIns="0" rtlCol="0"/>
            <a:lstStyle/>
            <a:p>
              <a:endParaRPr/>
            </a:p>
          </p:txBody>
        </p:sp>
        <p:sp>
          <p:nvSpPr>
            <p:cNvPr id="173" name="object 173"/>
            <p:cNvSpPr/>
            <p:nvPr/>
          </p:nvSpPr>
          <p:spPr>
            <a:xfrm>
              <a:off x="7140701" y="3425190"/>
              <a:ext cx="44450" cy="161925"/>
            </a:xfrm>
            <a:custGeom>
              <a:avLst/>
              <a:gdLst/>
              <a:ahLst/>
              <a:cxnLst/>
              <a:rect l="l" t="t" r="r" b="b"/>
              <a:pathLst>
                <a:path w="44450" h="161925">
                  <a:moveTo>
                    <a:pt x="0" y="0"/>
                  </a:moveTo>
                  <a:lnTo>
                    <a:pt x="44196" y="161544"/>
                  </a:lnTo>
                </a:path>
              </a:pathLst>
            </a:custGeom>
            <a:ln w="25908">
              <a:solidFill>
                <a:srgbClr val="FF0000"/>
              </a:solidFill>
            </a:ln>
          </p:spPr>
          <p:txBody>
            <a:bodyPr wrap="square" lIns="0" tIns="0" rIns="0" bIns="0" rtlCol="0"/>
            <a:lstStyle/>
            <a:p>
              <a:endParaRPr/>
            </a:p>
          </p:txBody>
        </p:sp>
        <p:sp>
          <p:nvSpPr>
            <p:cNvPr id="174" name="object 174"/>
            <p:cNvSpPr/>
            <p:nvPr/>
          </p:nvSpPr>
          <p:spPr>
            <a:xfrm>
              <a:off x="7184898" y="3426714"/>
              <a:ext cx="47625" cy="160020"/>
            </a:xfrm>
            <a:custGeom>
              <a:avLst/>
              <a:gdLst/>
              <a:ahLst/>
              <a:cxnLst/>
              <a:rect l="l" t="t" r="r" b="b"/>
              <a:pathLst>
                <a:path w="47625" h="160020">
                  <a:moveTo>
                    <a:pt x="0" y="160020"/>
                  </a:moveTo>
                  <a:lnTo>
                    <a:pt x="47244" y="0"/>
                  </a:lnTo>
                </a:path>
              </a:pathLst>
            </a:custGeom>
            <a:ln w="25908">
              <a:solidFill>
                <a:srgbClr val="FF0000"/>
              </a:solidFill>
            </a:ln>
          </p:spPr>
          <p:txBody>
            <a:bodyPr wrap="square" lIns="0" tIns="0" rIns="0" bIns="0" rtlCol="0"/>
            <a:lstStyle/>
            <a:p>
              <a:endParaRPr/>
            </a:p>
          </p:txBody>
        </p:sp>
        <p:sp>
          <p:nvSpPr>
            <p:cNvPr id="175" name="object 175"/>
            <p:cNvSpPr/>
            <p:nvPr/>
          </p:nvSpPr>
          <p:spPr>
            <a:xfrm>
              <a:off x="7232142" y="3426714"/>
              <a:ext cx="44450" cy="160020"/>
            </a:xfrm>
            <a:custGeom>
              <a:avLst/>
              <a:gdLst/>
              <a:ahLst/>
              <a:cxnLst/>
              <a:rect l="l" t="t" r="r" b="b"/>
              <a:pathLst>
                <a:path w="44450" h="160020">
                  <a:moveTo>
                    <a:pt x="0" y="0"/>
                  </a:moveTo>
                  <a:lnTo>
                    <a:pt x="44196" y="160020"/>
                  </a:lnTo>
                </a:path>
              </a:pathLst>
            </a:custGeom>
            <a:ln w="25908">
              <a:solidFill>
                <a:srgbClr val="FF0000"/>
              </a:solidFill>
            </a:ln>
          </p:spPr>
          <p:txBody>
            <a:bodyPr wrap="square" lIns="0" tIns="0" rIns="0" bIns="0" rtlCol="0"/>
            <a:lstStyle/>
            <a:p>
              <a:endParaRPr/>
            </a:p>
          </p:txBody>
        </p:sp>
        <p:sp>
          <p:nvSpPr>
            <p:cNvPr id="176" name="object 176"/>
            <p:cNvSpPr/>
            <p:nvPr/>
          </p:nvSpPr>
          <p:spPr>
            <a:xfrm>
              <a:off x="7276338" y="3428238"/>
              <a:ext cx="45720" cy="158750"/>
            </a:xfrm>
            <a:custGeom>
              <a:avLst/>
              <a:gdLst/>
              <a:ahLst/>
              <a:cxnLst/>
              <a:rect l="l" t="t" r="r" b="b"/>
              <a:pathLst>
                <a:path w="45720" h="158750">
                  <a:moveTo>
                    <a:pt x="0" y="158496"/>
                  </a:moveTo>
                  <a:lnTo>
                    <a:pt x="45720" y="0"/>
                  </a:lnTo>
                </a:path>
              </a:pathLst>
            </a:custGeom>
            <a:ln w="25908">
              <a:solidFill>
                <a:srgbClr val="FF0000"/>
              </a:solidFill>
            </a:ln>
          </p:spPr>
          <p:txBody>
            <a:bodyPr wrap="square" lIns="0" tIns="0" rIns="0" bIns="0" rtlCol="0"/>
            <a:lstStyle/>
            <a:p>
              <a:endParaRPr/>
            </a:p>
          </p:txBody>
        </p:sp>
        <p:sp>
          <p:nvSpPr>
            <p:cNvPr id="177" name="object 177"/>
            <p:cNvSpPr/>
            <p:nvPr/>
          </p:nvSpPr>
          <p:spPr>
            <a:xfrm>
              <a:off x="7411973" y="3512058"/>
              <a:ext cx="90170" cy="1905"/>
            </a:xfrm>
            <a:custGeom>
              <a:avLst/>
              <a:gdLst/>
              <a:ahLst/>
              <a:cxnLst/>
              <a:rect l="l" t="t" r="r" b="b"/>
              <a:pathLst>
                <a:path w="90170" h="1904">
                  <a:moveTo>
                    <a:pt x="89916" y="1524"/>
                  </a:moveTo>
                  <a:lnTo>
                    <a:pt x="0" y="0"/>
                  </a:lnTo>
                </a:path>
              </a:pathLst>
            </a:custGeom>
            <a:ln w="25907">
              <a:solidFill>
                <a:srgbClr val="FF0000"/>
              </a:solidFill>
            </a:ln>
          </p:spPr>
          <p:txBody>
            <a:bodyPr wrap="square" lIns="0" tIns="0" rIns="0" bIns="0" rtlCol="0"/>
            <a:lstStyle/>
            <a:p>
              <a:endParaRPr/>
            </a:p>
          </p:txBody>
        </p:sp>
        <p:sp>
          <p:nvSpPr>
            <p:cNvPr id="178" name="object 178"/>
            <p:cNvSpPr/>
            <p:nvPr/>
          </p:nvSpPr>
          <p:spPr>
            <a:xfrm>
              <a:off x="7364729" y="3512058"/>
              <a:ext cx="47625" cy="81280"/>
            </a:xfrm>
            <a:custGeom>
              <a:avLst/>
              <a:gdLst/>
              <a:ahLst/>
              <a:cxnLst/>
              <a:rect l="l" t="t" r="r" b="b"/>
              <a:pathLst>
                <a:path w="47625" h="81279">
                  <a:moveTo>
                    <a:pt x="47244" y="0"/>
                  </a:moveTo>
                  <a:lnTo>
                    <a:pt x="0" y="80772"/>
                  </a:lnTo>
                </a:path>
              </a:pathLst>
            </a:custGeom>
            <a:ln w="25908">
              <a:solidFill>
                <a:srgbClr val="FF0000"/>
              </a:solidFill>
            </a:ln>
          </p:spPr>
          <p:txBody>
            <a:bodyPr wrap="square" lIns="0" tIns="0" rIns="0" bIns="0" rtlCol="0"/>
            <a:lstStyle/>
            <a:p>
              <a:endParaRPr/>
            </a:p>
          </p:txBody>
        </p:sp>
        <p:sp>
          <p:nvSpPr>
            <p:cNvPr id="179" name="object 179"/>
            <p:cNvSpPr/>
            <p:nvPr/>
          </p:nvSpPr>
          <p:spPr>
            <a:xfrm>
              <a:off x="7322058" y="3428238"/>
              <a:ext cx="43180" cy="165100"/>
            </a:xfrm>
            <a:custGeom>
              <a:avLst/>
              <a:gdLst/>
              <a:ahLst/>
              <a:cxnLst/>
              <a:rect l="l" t="t" r="r" b="b"/>
              <a:pathLst>
                <a:path w="43179" h="165100">
                  <a:moveTo>
                    <a:pt x="42672" y="164591"/>
                  </a:moveTo>
                  <a:lnTo>
                    <a:pt x="0" y="0"/>
                  </a:lnTo>
                </a:path>
              </a:pathLst>
            </a:custGeom>
            <a:ln w="25908">
              <a:solidFill>
                <a:srgbClr val="FF0000"/>
              </a:solidFill>
            </a:ln>
          </p:spPr>
          <p:txBody>
            <a:bodyPr wrap="square" lIns="0" tIns="0" rIns="0" bIns="0" rtlCol="0"/>
            <a:lstStyle/>
            <a:p>
              <a:endParaRPr/>
            </a:p>
          </p:txBody>
        </p:sp>
        <p:sp>
          <p:nvSpPr>
            <p:cNvPr id="180" name="object 180"/>
            <p:cNvSpPr/>
            <p:nvPr/>
          </p:nvSpPr>
          <p:spPr>
            <a:xfrm>
              <a:off x="6924294" y="3502914"/>
              <a:ext cx="91440" cy="1905"/>
            </a:xfrm>
            <a:custGeom>
              <a:avLst/>
              <a:gdLst/>
              <a:ahLst/>
              <a:cxnLst/>
              <a:rect l="l" t="t" r="r" b="b"/>
              <a:pathLst>
                <a:path w="91440" h="1904">
                  <a:moveTo>
                    <a:pt x="91440" y="0"/>
                  </a:moveTo>
                  <a:lnTo>
                    <a:pt x="0" y="1524"/>
                  </a:lnTo>
                </a:path>
              </a:pathLst>
            </a:custGeom>
            <a:ln w="25908">
              <a:solidFill>
                <a:srgbClr val="FF0000"/>
              </a:solidFill>
            </a:ln>
          </p:spPr>
          <p:txBody>
            <a:bodyPr wrap="square" lIns="0" tIns="0" rIns="0" bIns="0" rtlCol="0"/>
            <a:lstStyle/>
            <a:p>
              <a:endParaRPr/>
            </a:p>
          </p:txBody>
        </p:sp>
        <p:sp>
          <p:nvSpPr>
            <p:cNvPr id="181" name="object 181"/>
            <p:cNvSpPr/>
            <p:nvPr/>
          </p:nvSpPr>
          <p:spPr>
            <a:xfrm>
              <a:off x="7485126" y="3512058"/>
              <a:ext cx="90170" cy="1905"/>
            </a:xfrm>
            <a:custGeom>
              <a:avLst/>
              <a:gdLst/>
              <a:ahLst/>
              <a:cxnLst/>
              <a:rect l="l" t="t" r="r" b="b"/>
              <a:pathLst>
                <a:path w="90170" h="1904">
                  <a:moveTo>
                    <a:pt x="89916" y="0"/>
                  </a:moveTo>
                  <a:lnTo>
                    <a:pt x="0" y="1524"/>
                  </a:lnTo>
                </a:path>
              </a:pathLst>
            </a:custGeom>
            <a:ln w="25907">
              <a:solidFill>
                <a:srgbClr val="FF0000"/>
              </a:solidFill>
            </a:ln>
          </p:spPr>
          <p:txBody>
            <a:bodyPr wrap="square" lIns="0" tIns="0" rIns="0" bIns="0" rtlCol="0"/>
            <a:lstStyle/>
            <a:p>
              <a:endParaRPr/>
            </a:p>
          </p:txBody>
        </p:sp>
        <p:sp>
          <p:nvSpPr>
            <p:cNvPr id="182" name="object 182"/>
            <p:cNvSpPr/>
            <p:nvPr/>
          </p:nvSpPr>
          <p:spPr>
            <a:xfrm>
              <a:off x="6912100" y="3489107"/>
              <a:ext cx="27305" cy="26034"/>
            </a:xfrm>
            <a:custGeom>
              <a:avLst/>
              <a:gdLst/>
              <a:ahLst/>
              <a:cxnLst/>
              <a:rect l="l" t="t" r="r" b="b"/>
              <a:pathLst>
                <a:path w="27304" h="26035">
                  <a:moveTo>
                    <a:pt x="13284" y="0"/>
                  </a:moveTo>
                  <a:lnTo>
                    <a:pt x="2006" y="6781"/>
                  </a:lnTo>
                  <a:lnTo>
                    <a:pt x="0" y="13792"/>
                  </a:lnTo>
                  <a:lnTo>
                    <a:pt x="3162" y="19050"/>
                  </a:lnTo>
                  <a:lnTo>
                    <a:pt x="6324" y="24307"/>
                  </a:lnTo>
                  <a:lnTo>
                    <a:pt x="13449" y="25831"/>
                  </a:lnTo>
                  <a:lnTo>
                    <a:pt x="24726" y="19050"/>
                  </a:lnTo>
                  <a:lnTo>
                    <a:pt x="26733" y="12039"/>
                  </a:lnTo>
                  <a:lnTo>
                    <a:pt x="20408" y="1524"/>
                  </a:lnTo>
                  <a:lnTo>
                    <a:pt x="13284" y="0"/>
                  </a:lnTo>
                  <a:close/>
                </a:path>
              </a:pathLst>
            </a:custGeom>
            <a:solidFill>
              <a:srgbClr val="608FFC"/>
            </a:solidFill>
          </p:spPr>
          <p:txBody>
            <a:bodyPr wrap="square" lIns="0" tIns="0" rIns="0" bIns="0" rtlCol="0"/>
            <a:lstStyle/>
            <a:p>
              <a:endParaRPr/>
            </a:p>
          </p:txBody>
        </p:sp>
        <p:sp>
          <p:nvSpPr>
            <p:cNvPr id="183" name="object 183"/>
            <p:cNvSpPr/>
            <p:nvPr/>
          </p:nvSpPr>
          <p:spPr>
            <a:xfrm>
              <a:off x="6912100" y="3489107"/>
              <a:ext cx="27305" cy="26034"/>
            </a:xfrm>
            <a:custGeom>
              <a:avLst/>
              <a:gdLst/>
              <a:ahLst/>
              <a:cxnLst/>
              <a:rect l="l" t="t" r="r" b="b"/>
              <a:pathLst>
                <a:path w="27304" h="26035">
                  <a:moveTo>
                    <a:pt x="3162" y="19050"/>
                  </a:moveTo>
                  <a:lnTo>
                    <a:pt x="0" y="13792"/>
                  </a:lnTo>
                  <a:lnTo>
                    <a:pt x="2006" y="6781"/>
                  </a:lnTo>
                  <a:lnTo>
                    <a:pt x="7645" y="3390"/>
                  </a:lnTo>
                  <a:lnTo>
                    <a:pt x="13284" y="0"/>
                  </a:lnTo>
                  <a:lnTo>
                    <a:pt x="20408" y="1524"/>
                  </a:lnTo>
                  <a:lnTo>
                    <a:pt x="23571" y="6781"/>
                  </a:lnTo>
                  <a:lnTo>
                    <a:pt x="26733" y="12039"/>
                  </a:lnTo>
                  <a:lnTo>
                    <a:pt x="24726" y="19050"/>
                  </a:lnTo>
                  <a:lnTo>
                    <a:pt x="19088" y="22440"/>
                  </a:lnTo>
                  <a:lnTo>
                    <a:pt x="13449" y="25831"/>
                  </a:lnTo>
                  <a:lnTo>
                    <a:pt x="6324" y="24307"/>
                  </a:lnTo>
                  <a:lnTo>
                    <a:pt x="3162" y="19050"/>
                  </a:lnTo>
                  <a:close/>
                </a:path>
              </a:pathLst>
            </a:custGeom>
            <a:ln w="12700">
              <a:solidFill>
                <a:srgbClr val="FF0000"/>
              </a:solidFill>
            </a:ln>
          </p:spPr>
          <p:txBody>
            <a:bodyPr wrap="square" lIns="0" tIns="0" rIns="0" bIns="0" rtlCol="0"/>
            <a:lstStyle/>
            <a:p>
              <a:endParaRPr/>
            </a:p>
          </p:txBody>
        </p:sp>
        <p:sp>
          <p:nvSpPr>
            <p:cNvPr id="184" name="object 184"/>
            <p:cNvSpPr/>
            <p:nvPr/>
          </p:nvSpPr>
          <p:spPr>
            <a:xfrm>
              <a:off x="7214184" y="2998353"/>
              <a:ext cx="26034" cy="23495"/>
            </a:xfrm>
            <a:custGeom>
              <a:avLst/>
              <a:gdLst/>
              <a:ahLst/>
              <a:cxnLst/>
              <a:rect l="l" t="t" r="r" b="b"/>
              <a:pathLst>
                <a:path w="26034" h="23494">
                  <a:moveTo>
                    <a:pt x="13639" y="0"/>
                  </a:moveTo>
                  <a:lnTo>
                    <a:pt x="2374" y="6769"/>
                  </a:lnTo>
                  <a:lnTo>
                    <a:pt x="0" y="13169"/>
                  </a:lnTo>
                  <a:lnTo>
                    <a:pt x="2705" y="17678"/>
                  </a:lnTo>
                  <a:lnTo>
                    <a:pt x="5410" y="22186"/>
                  </a:lnTo>
                  <a:lnTo>
                    <a:pt x="12179" y="23101"/>
                  </a:lnTo>
                  <a:lnTo>
                    <a:pt x="23456" y="16319"/>
                  </a:lnTo>
                  <a:lnTo>
                    <a:pt x="25831" y="9918"/>
                  </a:lnTo>
                  <a:lnTo>
                    <a:pt x="20408" y="901"/>
                  </a:lnTo>
                  <a:lnTo>
                    <a:pt x="13639" y="0"/>
                  </a:lnTo>
                  <a:close/>
                </a:path>
              </a:pathLst>
            </a:custGeom>
            <a:solidFill>
              <a:srgbClr val="608FFC"/>
            </a:solidFill>
          </p:spPr>
          <p:txBody>
            <a:bodyPr wrap="square" lIns="0" tIns="0" rIns="0" bIns="0" rtlCol="0"/>
            <a:lstStyle/>
            <a:p>
              <a:endParaRPr/>
            </a:p>
          </p:txBody>
        </p:sp>
        <p:sp>
          <p:nvSpPr>
            <p:cNvPr id="185" name="object 185"/>
            <p:cNvSpPr/>
            <p:nvPr/>
          </p:nvSpPr>
          <p:spPr>
            <a:xfrm>
              <a:off x="7214184" y="2998354"/>
              <a:ext cx="26034" cy="23495"/>
            </a:xfrm>
            <a:custGeom>
              <a:avLst/>
              <a:gdLst/>
              <a:ahLst/>
              <a:cxnLst/>
              <a:rect l="l" t="t" r="r" b="b"/>
              <a:pathLst>
                <a:path w="26034" h="23494">
                  <a:moveTo>
                    <a:pt x="2705" y="17678"/>
                  </a:moveTo>
                  <a:lnTo>
                    <a:pt x="0" y="13169"/>
                  </a:lnTo>
                  <a:lnTo>
                    <a:pt x="2374" y="6769"/>
                  </a:lnTo>
                  <a:lnTo>
                    <a:pt x="8000" y="3378"/>
                  </a:lnTo>
                  <a:lnTo>
                    <a:pt x="13639" y="0"/>
                  </a:lnTo>
                  <a:lnTo>
                    <a:pt x="20408" y="901"/>
                  </a:lnTo>
                  <a:lnTo>
                    <a:pt x="23113" y="5410"/>
                  </a:lnTo>
                  <a:lnTo>
                    <a:pt x="25831" y="9918"/>
                  </a:lnTo>
                  <a:lnTo>
                    <a:pt x="23456" y="16319"/>
                  </a:lnTo>
                  <a:lnTo>
                    <a:pt x="17818" y="19710"/>
                  </a:lnTo>
                  <a:lnTo>
                    <a:pt x="12179" y="23101"/>
                  </a:lnTo>
                  <a:lnTo>
                    <a:pt x="5410" y="22186"/>
                  </a:lnTo>
                  <a:lnTo>
                    <a:pt x="2705" y="17678"/>
                  </a:lnTo>
                  <a:close/>
                </a:path>
              </a:pathLst>
            </a:custGeom>
            <a:ln w="12700">
              <a:solidFill>
                <a:srgbClr val="FF0000"/>
              </a:solidFill>
            </a:ln>
          </p:spPr>
          <p:txBody>
            <a:bodyPr wrap="square" lIns="0" tIns="0" rIns="0" bIns="0" rtlCol="0"/>
            <a:lstStyle/>
            <a:p>
              <a:endParaRPr/>
            </a:p>
          </p:txBody>
        </p:sp>
        <p:sp>
          <p:nvSpPr>
            <p:cNvPr id="186" name="object 186"/>
            <p:cNvSpPr/>
            <p:nvPr/>
          </p:nvSpPr>
          <p:spPr>
            <a:xfrm>
              <a:off x="7561846" y="3501591"/>
              <a:ext cx="26034" cy="23495"/>
            </a:xfrm>
            <a:custGeom>
              <a:avLst/>
              <a:gdLst/>
              <a:ahLst/>
              <a:cxnLst/>
              <a:rect l="l" t="t" r="r" b="b"/>
              <a:pathLst>
                <a:path w="26034" h="23495">
                  <a:moveTo>
                    <a:pt x="13639" y="0"/>
                  </a:moveTo>
                  <a:lnTo>
                    <a:pt x="2374" y="6769"/>
                  </a:lnTo>
                  <a:lnTo>
                    <a:pt x="0" y="13169"/>
                  </a:lnTo>
                  <a:lnTo>
                    <a:pt x="2705" y="17678"/>
                  </a:lnTo>
                  <a:lnTo>
                    <a:pt x="5410" y="22186"/>
                  </a:lnTo>
                  <a:lnTo>
                    <a:pt x="12179" y="23101"/>
                  </a:lnTo>
                  <a:lnTo>
                    <a:pt x="23456" y="16319"/>
                  </a:lnTo>
                  <a:lnTo>
                    <a:pt x="25831" y="9918"/>
                  </a:lnTo>
                  <a:lnTo>
                    <a:pt x="20408" y="901"/>
                  </a:lnTo>
                  <a:lnTo>
                    <a:pt x="13639" y="0"/>
                  </a:lnTo>
                  <a:close/>
                </a:path>
              </a:pathLst>
            </a:custGeom>
            <a:solidFill>
              <a:srgbClr val="608FFC"/>
            </a:solidFill>
          </p:spPr>
          <p:txBody>
            <a:bodyPr wrap="square" lIns="0" tIns="0" rIns="0" bIns="0" rtlCol="0"/>
            <a:lstStyle/>
            <a:p>
              <a:endParaRPr/>
            </a:p>
          </p:txBody>
        </p:sp>
        <p:sp>
          <p:nvSpPr>
            <p:cNvPr id="187" name="object 187"/>
            <p:cNvSpPr/>
            <p:nvPr/>
          </p:nvSpPr>
          <p:spPr>
            <a:xfrm>
              <a:off x="7561846" y="3501591"/>
              <a:ext cx="26034" cy="23495"/>
            </a:xfrm>
            <a:custGeom>
              <a:avLst/>
              <a:gdLst/>
              <a:ahLst/>
              <a:cxnLst/>
              <a:rect l="l" t="t" r="r" b="b"/>
              <a:pathLst>
                <a:path w="26034" h="23495">
                  <a:moveTo>
                    <a:pt x="2705" y="17678"/>
                  </a:moveTo>
                  <a:lnTo>
                    <a:pt x="0" y="13169"/>
                  </a:lnTo>
                  <a:lnTo>
                    <a:pt x="2374" y="6769"/>
                  </a:lnTo>
                  <a:lnTo>
                    <a:pt x="8000" y="3378"/>
                  </a:lnTo>
                  <a:lnTo>
                    <a:pt x="13639" y="0"/>
                  </a:lnTo>
                  <a:lnTo>
                    <a:pt x="20408" y="901"/>
                  </a:lnTo>
                  <a:lnTo>
                    <a:pt x="23113" y="5410"/>
                  </a:lnTo>
                  <a:lnTo>
                    <a:pt x="25831" y="9918"/>
                  </a:lnTo>
                  <a:lnTo>
                    <a:pt x="23456" y="16319"/>
                  </a:lnTo>
                  <a:lnTo>
                    <a:pt x="17818" y="19710"/>
                  </a:lnTo>
                  <a:lnTo>
                    <a:pt x="12179" y="23101"/>
                  </a:lnTo>
                  <a:lnTo>
                    <a:pt x="5410" y="22186"/>
                  </a:lnTo>
                  <a:lnTo>
                    <a:pt x="2705" y="17678"/>
                  </a:lnTo>
                  <a:close/>
                </a:path>
              </a:pathLst>
            </a:custGeom>
            <a:ln w="12700">
              <a:solidFill>
                <a:srgbClr val="FF0000"/>
              </a:solidFill>
            </a:ln>
          </p:spPr>
          <p:txBody>
            <a:bodyPr wrap="square" lIns="0" tIns="0" rIns="0" bIns="0" rtlCol="0"/>
            <a:lstStyle/>
            <a:p>
              <a:endParaRPr/>
            </a:p>
          </p:txBody>
        </p:sp>
        <p:sp>
          <p:nvSpPr>
            <p:cNvPr id="188" name="object 188"/>
            <p:cNvSpPr/>
            <p:nvPr/>
          </p:nvSpPr>
          <p:spPr>
            <a:xfrm>
              <a:off x="6776466" y="3364230"/>
              <a:ext cx="132715" cy="137160"/>
            </a:xfrm>
            <a:custGeom>
              <a:avLst/>
              <a:gdLst/>
              <a:ahLst/>
              <a:cxnLst/>
              <a:rect l="l" t="t" r="r" b="b"/>
              <a:pathLst>
                <a:path w="132715" h="137160">
                  <a:moveTo>
                    <a:pt x="132588" y="137160"/>
                  </a:moveTo>
                  <a:lnTo>
                    <a:pt x="0" y="0"/>
                  </a:lnTo>
                </a:path>
              </a:pathLst>
            </a:custGeom>
            <a:ln w="50292">
              <a:solidFill>
                <a:srgbClr val="000000"/>
              </a:solidFill>
            </a:ln>
          </p:spPr>
          <p:txBody>
            <a:bodyPr wrap="square" lIns="0" tIns="0" rIns="0" bIns="0" rtlCol="0"/>
            <a:lstStyle/>
            <a:p>
              <a:endParaRPr/>
            </a:p>
          </p:txBody>
        </p:sp>
        <p:pic>
          <p:nvPicPr>
            <p:cNvPr id="189" name="object 189"/>
            <p:cNvPicPr/>
            <p:nvPr/>
          </p:nvPicPr>
          <p:blipFill>
            <a:blip r:embed="rId6" cstate="print"/>
            <a:stretch>
              <a:fillRect/>
            </a:stretch>
          </p:blipFill>
          <p:spPr>
            <a:xfrm>
              <a:off x="4390644" y="2645664"/>
              <a:ext cx="76200" cy="65532"/>
            </a:xfrm>
            <a:prstGeom prst="rect">
              <a:avLst/>
            </a:prstGeom>
          </p:spPr>
        </p:pic>
        <p:pic>
          <p:nvPicPr>
            <p:cNvPr id="190" name="object 190"/>
            <p:cNvPicPr/>
            <p:nvPr/>
          </p:nvPicPr>
          <p:blipFill>
            <a:blip r:embed="rId7" cstate="print"/>
            <a:stretch>
              <a:fillRect/>
            </a:stretch>
          </p:blipFill>
          <p:spPr>
            <a:xfrm>
              <a:off x="5300472" y="3355848"/>
              <a:ext cx="76200" cy="67056"/>
            </a:xfrm>
            <a:prstGeom prst="rect">
              <a:avLst/>
            </a:prstGeom>
          </p:spPr>
        </p:pic>
        <p:pic>
          <p:nvPicPr>
            <p:cNvPr id="191" name="object 191"/>
            <p:cNvPicPr/>
            <p:nvPr/>
          </p:nvPicPr>
          <p:blipFill>
            <a:blip r:embed="rId8" cstate="print"/>
            <a:stretch>
              <a:fillRect/>
            </a:stretch>
          </p:blipFill>
          <p:spPr>
            <a:xfrm>
              <a:off x="4398264" y="4066032"/>
              <a:ext cx="76200" cy="65531"/>
            </a:xfrm>
            <a:prstGeom prst="rect">
              <a:avLst/>
            </a:prstGeom>
          </p:spPr>
        </p:pic>
      </p:grpSp>
      <p:sp>
        <p:nvSpPr>
          <p:cNvPr id="192" name="object 192"/>
          <p:cNvSpPr txBox="1"/>
          <p:nvPr/>
        </p:nvSpPr>
        <p:spPr>
          <a:xfrm>
            <a:off x="4200525" y="2678366"/>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704400"/>
                </a:solidFill>
                <a:latin typeface="Arial"/>
                <a:cs typeface="Arial"/>
              </a:rPr>
              <a:t>C</a:t>
            </a:r>
            <a:endParaRPr sz="1800">
              <a:latin typeface="Arial"/>
              <a:cs typeface="Arial"/>
            </a:endParaRPr>
          </a:p>
        </p:txBody>
      </p:sp>
      <p:sp>
        <p:nvSpPr>
          <p:cNvPr id="197" name="object 197"/>
          <p:cNvSpPr txBox="1"/>
          <p:nvPr/>
        </p:nvSpPr>
        <p:spPr>
          <a:xfrm>
            <a:off x="4443128" y="6370970"/>
            <a:ext cx="269240" cy="222885"/>
          </a:xfrm>
          <a:prstGeom prst="rect">
            <a:avLst/>
          </a:prstGeom>
        </p:spPr>
        <p:txBody>
          <a:bodyPr vert="horz" wrap="square" lIns="0" tIns="0" rIns="0" bIns="0" rtlCol="0">
            <a:spAutoFit/>
          </a:bodyPr>
          <a:lstStyle/>
          <a:p>
            <a:pPr marL="38100">
              <a:lnSpc>
                <a:spcPts val="1630"/>
              </a:lnSpc>
            </a:pPr>
            <a:fld id="{81D60167-4931-47E6-BA6A-407CBD079E47}" type="slidenum">
              <a:rPr sz="1400" spc="-25" dirty="0">
                <a:latin typeface="Times New Roman"/>
                <a:cs typeface="Times New Roman"/>
              </a:rPr>
              <a:t>53</a:t>
            </a:fld>
            <a:endParaRPr sz="1400">
              <a:latin typeface="Times New Roman"/>
              <a:cs typeface="Times New Roman"/>
            </a:endParaRPr>
          </a:p>
        </p:txBody>
      </p:sp>
      <p:sp>
        <p:nvSpPr>
          <p:cNvPr id="193" name="object 193"/>
          <p:cNvSpPr txBox="1"/>
          <p:nvPr/>
        </p:nvSpPr>
        <p:spPr>
          <a:xfrm>
            <a:off x="4208526" y="3767416"/>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704400"/>
                </a:solidFill>
                <a:latin typeface="Arial"/>
                <a:cs typeface="Arial"/>
              </a:rPr>
              <a:t>A</a:t>
            </a:r>
            <a:endParaRPr sz="1800">
              <a:latin typeface="Arial"/>
              <a:cs typeface="Arial"/>
            </a:endParaRPr>
          </a:p>
        </p:txBody>
      </p:sp>
      <p:sp>
        <p:nvSpPr>
          <p:cNvPr id="194" name="object 194"/>
          <p:cNvSpPr txBox="1"/>
          <p:nvPr/>
        </p:nvSpPr>
        <p:spPr>
          <a:xfrm>
            <a:off x="5103952" y="3088017"/>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704400"/>
                </a:solidFill>
                <a:latin typeface="Arial"/>
                <a:cs typeface="Arial"/>
              </a:rPr>
              <a:t>B</a:t>
            </a:r>
            <a:endParaRPr sz="1800">
              <a:latin typeface="Arial"/>
              <a:cs typeface="Arial"/>
            </a:endParaRPr>
          </a:p>
        </p:txBody>
      </p:sp>
      <p:sp>
        <p:nvSpPr>
          <p:cNvPr id="195" name="object 195"/>
          <p:cNvSpPr txBox="1"/>
          <p:nvPr/>
        </p:nvSpPr>
        <p:spPr>
          <a:xfrm>
            <a:off x="3476625" y="2183066"/>
            <a:ext cx="1151255" cy="517525"/>
          </a:xfrm>
          <a:prstGeom prst="rect">
            <a:avLst/>
          </a:prstGeom>
        </p:spPr>
        <p:txBody>
          <a:bodyPr vert="horz" wrap="square" lIns="0" tIns="12700" rIns="0" bIns="0" rtlCol="0">
            <a:spAutoFit/>
          </a:bodyPr>
          <a:lstStyle/>
          <a:p>
            <a:pPr marL="50800">
              <a:lnSpc>
                <a:spcPts val="1935"/>
              </a:lnSpc>
              <a:spcBef>
                <a:spcPts val="100"/>
              </a:spcBef>
            </a:pPr>
            <a:r>
              <a:rPr sz="1800" b="1" spc="-25" dirty="0">
                <a:latin typeface="Arial"/>
                <a:cs typeface="Arial"/>
              </a:rPr>
              <a:t>I</a:t>
            </a:r>
            <a:r>
              <a:rPr sz="1800" b="1" spc="-37" baseline="-20833" dirty="0">
                <a:latin typeface="Arial"/>
                <a:cs typeface="Arial"/>
              </a:rPr>
              <a:t>C</a:t>
            </a:r>
            <a:endParaRPr sz="1800" baseline="-20833">
              <a:latin typeface="Arial"/>
              <a:cs typeface="Arial"/>
            </a:endParaRPr>
          </a:p>
          <a:p>
            <a:pPr marR="17780" algn="r">
              <a:lnSpc>
                <a:spcPts val="1935"/>
              </a:lnSpc>
            </a:pPr>
            <a:r>
              <a:rPr sz="1800" b="1" dirty="0">
                <a:solidFill>
                  <a:srgbClr val="704400"/>
                </a:solidFill>
                <a:latin typeface="Arial"/>
                <a:cs typeface="Arial"/>
              </a:rPr>
              <a:t>+</a:t>
            </a:r>
            <a:endParaRPr sz="1800">
              <a:latin typeface="Arial"/>
              <a:cs typeface="Arial"/>
            </a:endParaRPr>
          </a:p>
        </p:txBody>
      </p:sp>
      <p:sp>
        <p:nvSpPr>
          <p:cNvPr id="196" name="object 196"/>
          <p:cNvSpPr txBox="1"/>
          <p:nvPr/>
        </p:nvSpPr>
        <p:spPr>
          <a:xfrm>
            <a:off x="977264" y="4965572"/>
            <a:ext cx="477012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Arial"/>
                <a:cs typeface="Arial"/>
              </a:rPr>
              <a:t>Complete</a:t>
            </a:r>
            <a:r>
              <a:rPr sz="1200" b="1" spc="-25" dirty="0">
                <a:latin typeface="Arial"/>
                <a:cs typeface="Arial"/>
              </a:rPr>
              <a:t> </a:t>
            </a:r>
            <a:r>
              <a:rPr sz="1200" b="1" dirty="0">
                <a:latin typeface="Arial"/>
                <a:cs typeface="Arial"/>
              </a:rPr>
              <a:t>the</a:t>
            </a:r>
            <a:r>
              <a:rPr sz="1200" b="1" spc="-5" dirty="0">
                <a:latin typeface="Arial"/>
                <a:cs typeface="Arial"/>
              </a:rPr>
              <a:t> </a:t>
            </a:r>
            <a:r>
              <a:rPr sz="1200" b="1" dirty="0">
                <a:latin typeface="Arial"/>
                <a:cs typeface="Arial"/>
              </a:rPr>
              <a:t>phasor</a:t>
            </a:r>
            <a:r>
              <a:rPr sz="1200" b="1" spc="-10" dirty="0">
                <a:latin typeface="Arial"/>
                <a:cs typeface="Arial"/>
              </a:rPr>
              <a:t> </a:t>
            </a:r>
            <a:r>
              <a:rPr sz="1200" b="1" dirty="0">
                <a:latin typeface="Arial"/>
                <a:cs typeface="Arial"/>
              </a:rPr>
              <a:t>diagram</a:t>
            </a:r>
            <a:r>
              <a:rPr sz="1200" b="1" spc="-20" dirty="0">
                <a:latin typeface="Arial"/>
                <a:cs typeface="Arial"/>
              </a:rPr>
              <a:t> </a:t>
            </a:r>
            <a:r>
              <a:rPr sz="1200" b="1" dirty="0">
                <a:latin typeface="Arial"/>
                <a:cs typeface="Arial"/>
              </a:rPr>
              <a:t>for</a:t>
            </a:r>
            <a:r>
              <a:rPr sz="1200" b="1" spc="-5" dirty="0">
                <a:latin typeface="Arial"/>
                <a:cs typeface="Arial"/>
              </a:rPr>
              <a:t> </a:t>
            </a:r>
            <a:r>
              <a:rPr sz="1200" b="1" dirty="0">
                <a:latin typeface="Arial"/>
                <a:cs typeface="Arial"/>
              </a:rPr>
              <a:t>the</a:t>
            </a:r>
            <a:r>
              <a:rPr sz="1200" b="1" spc="-5" dirty="0">
                <a:latin typeface="Arial"/>
                <a:cs typeface="Arial"/>
              </a:rPr>
              <a:t> </a:t>
            </a:r>
            <a:r>
              <a:rPr sz="1200" b="1" dirty="0">
                <a:latin typeface="Arial"/>
                <a:cs typeface="Arial"/>
              </a:rPr>
              <a:t>power</a:t>
            </a:r>
            <a:r>
              <a:rPr sz="1200" b="1" spc="-35" dirty="0">
                <a:latin typeface="Arial"/>
                <a:cs typeface="Arial"/>
              </a:rPr>
              <a:t> </a:t>
            </a:r>
            <a:r>
              <a:rPr sz="1200" b="1" dirty="0">
                <a:latin typeface="Arial"/>
                <a:cs typeface="Arial"/>
              </a:rPr>
              <a:t>transformer</a:t>
            </a:r>
            <a:r>
              <a:rPr sz="1200" b="1" spc="-30" dirty="0">
                <a:latin typeface="Arial"/>
                <a:cs typeface="Arial"/>
              </a:rPr>
              <a:t> </a:t>
            </a:r>
            <a:r>
              <a:rPr sz="1200" b="1" spc="-10" dirty="0">
                <a:latin typeface="Arial"/>
                <a:cs typeface="Arial"/>
              </a:rPr>
              <a:t>(source).</a:t>
            </a:r>
            <a:endParaRPr sz="1200">
              <a:latin typeface="Arial"/>
              <a:cs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17525" y="5257736"/>
            <a:ext cx="1478915"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Times New Roman"/>
                <a:cs typeface="Times New Roman"/>
              </a:rPr>
              <a:t>Phasor</a:t>
            </a:r>
            <a:r>
              <a:rPr sz="1400" spc="-20" dirty="0">
                <a:latin typeface="Times New Roman"/>
                <a:cs typeface="Times New Roman"/>
              </a:rPr>
              <a:t> </a:t>
            </a:r>
            <a:r>
              <a:rPr sz="1400" spc="-10" dirty="0">
                <a:latin typeface="Times New Roman"/>
                <a:cs typeface="Times New Roman"/>
              </a:rPr>
              <a:t>Construction</a:t>
            </a:r>
            <a:endParaRPr sz="1400">
              <a:latin typeface="Times New Roman"/>
              <a:cs typeface="Times New Roman"/>
            </a:endParaRPr>
          </a:p>
        </p:txBody>
      </p:sp>
      <p:sp>
        <p:nvSpPr>
          <p:cNvPr id="3" name="object 3"/>
          <p:cNvSpPr txBox="1">
            <a:spLocks noGrp="1"/>
          </p:cNvSpPr>
          <p:nvPr>
            <p:ph type="title"/>
          </p:nvPr>
        </p:nvSpPr>
        <p:spPr>
          <a:xfrm>
            <a:off x="1615375" y="164157"/>
            <a:ext cx="7105015" cy="567463"/>
          </a:xfrm>
          <a:prstGeom prst="rect">
            <a:avLst/>
          </a:prstGeom>
        </p:spPr>
        <p:txBody>
          <a:bodyPr vert="horz" wrap="square" lIns="0" tIns="13335" rIns="0" bIns="0" rtlCol="0">
            <a:spAutoFit/>
          </a:bodyPr>
          <a:lstStyle/>
          <a:p>
            <a:pPr marL="12700">
              <a:lnSpc>
                <a:spcPct val="100000"/>
              </a:lnSpc>
              <a:spcBef>
                <a:spcPts val="105"/>
              </a:spcBef>
              <a:tabLst>
                <a:tab pos="1523365" algn="l"/>
              </a:tabLst>
            </a:pPr>
            <a:r>
              <a:rPr sz="3600" dirty="0"/>
              <a:t>Step</a:t>
            </a:r>
            <a:r>
              <a:rPr sz="3600" spc="-30" dirty="0"/>
              <a:t> </a:t>
            </a:r>
            <a:r>
              <a:rPr sz="3600" spc="-25" dirty="0"/>
              <a:t>8: </a:t>
            </a:r>
            <a:r>
              <a:rPr sz="3600" dirty="0"/>
              <a:t>Complete</a:t>
            </a:r>
            <a:r>
              <a:rPr sz="3600" spc="-65" dirty="0"/>
              <a:t> </a:t>
            </a:r>
            <a:r>
              <a:rPr sz="3600" dirty="0"/>
              <a:t>the</a:t>
            </a:r>
            <a:r>
              <a:rPr sz="3600" spc="-40" dirty="0"/>
              <a:t> </a:t>
            </a:r>
            <a:r>
              <a:rPr sz="3600" dirty="0"/>
              <a:t>“Source”</a:t>
            </a:r>
            <a:r>
              <a:rPr sz="3600" spc="-65" dirty="0"/>
              <a:t> </a:t>
            </a:r>
            <a:r>
              <a:rPr sz="3600" spc="-10" dirty="0"/>
              <a:t>Phasors</a:t>
            </a:r>
          </a:p>
        </p:txBody>
      </p:sp>
      <p:sp>
        <p:nvSpPr>
          <p:cNvPr id="218" name="Footer Placeholder 217">
            <a:extLst>
              <a:ext uri="{FF2B5EF4-FFF2-40B4-BE49-F238E27FC236}">
                <a16:creationId xmlns:a16="http://schemas.microsoft.com/office/drawing/2014/main" id="{F5ABA719-091D-C068-FAAC-0B635B833EC3}"/>
              </a:ext>
            </a:extLst>
          </p:cNvPr>
          <p:cNvSpPr>
            <a:spLocks noGrp="1"/>
          </p:cNvSpPr>
          <p:nvPr>
            <p:ph type="ftr" sz="quarter" idx="3"/>
          </p:nvPr>
        </p:nvSpPr>
        <p:spPr/>
        <p:txBody>
          <a:bodyPr/>
          <a:lstStyle/>
          <a:p>
            <a:r>
              <a:rPr lang="en-US"/>
              <a:t>tescometering.com</a:t>
            </a:r>
            <a:endParaRPr lang="en-US" dirty="0"/>
          </a:p>
        </p:txBody>
      </p:sp>
      <p:sp>
        <p:nvSpPr>
          <p:cNvPr id="217" name="object 217"/>
          <p:cNvSpPr txBox="1">
            <a:spLocks noGrp="1"/>
          </p:cNvSpPr>
          <p:nvPr>
            <p:ph type="sldNum" sz="quarter" idx="4"/>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54</a:t>
            </a:fld>
            <a:endParaRPr spc="-25" dirty="0"/>
          </a:p>
        </p:txBody>
      </p:sp>
      <p:sp>
        <p:nvSpPr>
          <p:cNvPr id="4" name="object 4"/>
          <p:cNvSpPr txBox="1"/>
          <p:nvPr/>
        </p:nvSpPr>
        <p:spPr>
          <a:xfrm>
            <a:off x="765175" y="1177862"/>
            <a:ext cx="6238875" cy="1049655"/>
          </a:xfrm>
          <a:prstGeom prst="rect">
            <a:avLst/>
          </a:prstGeom>
        </p:spPr>
        <p:txBody>
          <a:bodyPr vert="horz" wrap="square" lIns="0" tIns="12700" rIns="0" bIns="0" rtlCol="0">
            <a:spAutoFit/>
          </a:bodyPr>
          <a:lstStyle/>
          <a:p>
            <a:pPr marL="12700" marR="5080">
              <a:lnSpc>
                <a:spcPct val="140000"/>
              </a:lnSpc>
              <a:spcBef>
                <a:spcPts val="100"/>
              </a:spcBef>
              <a:tabLst>
                <a:tab pos="3669665" algn="l"/>
                <a:tab pos="5498465" algn="l"/>
              </a:tabLst>
            </a:pPr>
            <a:r>
              <a:rPr sz="2400" b="1" spc="-10" dirty="0">
                <a:latin typeface="Arial"/>
                <a:cs typeface="Arial"/>
              </a:rPr>
              <a:t>Power</a:t>
            </a:r>
            <a:r>
              <a:rPr sz="2400" b="1" dirty="0">
                <a:latin typeface="Arial"/>
                <a:cs typeface="Arial"/>
              </a:rPr>
              <a:t>	</a:t>
            </a:r>
            <a:r>
              <a:rPr sz="2400" b="1" spc="-10" dirty="0">
                <a:latin typeface="Arial"/>
                <a:cs typeface="Arial"/>
              </a:rPr>
              <a:t>Meter</a:t>
            </a:r>
            <a:r>
              <a:rPr sz="2400" b="1" dirty="0">
                <a:latin typeface="Arial"/>
                <a:cs typeface="Arial"/>
              </a:rPr>
              <a:t>	</a:t>
            </a:r>
            <a:r>
              <a:rPr sz="2400" b="1" spc="-20" dirty="0">
                <a:latin typeface="Arial"/>
                <a:cs typeface="Arial"/>
              </a:rPr>
              <a:t>Load </a:t>
            </a:r>
            <a:r>
              <a:rPr sz="2400" b="1" spc="-10" dirty="0">
                <a:latin typeface="Arial"/>
                <a:cs typeface="Arial"/>
              </a:rPr>
              <a:t>Transformer</a:t>
            </a:r>
            <a:endParaRPr sz="2400">
              <a:latin typeface="Arial"/>
              <a:cs typeface="Arial"/>
            </a:endParaRPr>
          </a:p>
        </p:txBody>
      </p:sp>
      <p:grpSp>
        <p:nvGrpSpPr>
          <p:cNvPr id="5" name="object 5"/>
          <p:cNvGrpSpPr/>
          <p:nvPr/>
        </p:nvGrpSpPr>
        <p:grpSpPr>
          <a:xfrm>
            <a:off x="1766061" y="2355850"/>
            <a:ext cx="5842000" cy="2100580"/>
            <a:chOff x="1766061" y="2355850"/>
            <a:chExt cx="5842000" cy="2100580"/>
          </a:xfrm>
        </p:grpSpPr>
        <p:sp>
          <p:nvSpPr>
            <p:cNvPr id="6" name="object 6"/>
            <p:cNvSpPr/>
            <p:nvPr/>
          </p:nvSpPr>
          <p:spPr>
            <a:xfrm>
              <a:off x="1791461" y="3932682"/>
              <a:ext cx="2179320" cy="3175"/>
            </a:xfrm>
            <a:custGeom>
              <a:avLst/>
              <a:gdLst/>
              <a:ahLst/>
              <a:cxnLst/>
              <a:rect l="l" t="t" r="r" b="b"/>
              <a:pathLst>
                <a:path w="2179320" h="3175">
                  <a:moveTo>
                    <a:pt x="0" y="0"/>
                  </a:moveTo>
                  <a:lnTo>
                    <a:pt x="2179320" y="3048"/>
                  </a:lnTo>
                </a:path>
              </a:pathLst>
            </a:custGeom>
            <a:ln w="50292">
              <a:solidFill>
                <a:srgbClr val="000000"/>
              </a:solidFill>
            </a:ln>
          </p:spPr>
          <p:txBody>
            <a:bodyPr wrap="square" lIns="0" tIns="0" rIns="0" bIns="0" rtlCol="0"/>
            <a:lstStyle/>
            <a:p>
              <a:endParaRPr/>
            </a:p>
          </p:txBody>
        </p:sp>
        <p:sp>
          <p:nvSpPr>
            <p:cNvPr id="7" name="object 7"/>
            <p:cNvSpPr/>
            <p:nvPr/>
          </p:nvSpPr>
          <p:spPr>
            <a:xfrm>
              <a:off x="3961638" y="3384041"/>
              <a:ext cx="0" cy="548640"/>
            </a:xfrm>
            <a:custGeom>
              <a:avLst/>
              <a:gdLst/>
              <a:ahLst/>
              <a:cxnLst/>
              <a:rect l="l" t="t" r="r" b="b"/>
              <a:pathLst>
                <a:path h="548639">
                  <a:moveTo>
                    <a:pt x="0" y="548640"/>
                  </a:moveTo>
                  <a:lnTo>
                    <a:pt x="0" y="0"/>
                  </a:lnTo>
                </a:path>
              </a:pathLst>
            </a:custGeom>
            <a:ln w="50292">
              <a:solidFill>
                <a:srgbClr val="000000"/>
              </a:solidFill>
            </a:ln>
          </p:spPr>
          <p:txBody>
            <a:bodyPr wrap="square" lIns="0" tIns="0" rIns="0" bIns="0" rtlCol="0"/>
            <a:lstStyle/>
            <a:p>
              <a:endParaRPr/>
            </a:p>
          </p:txBody>
        </p:sp>
        <p:sp>
          <p:nvSpPr>
            <p:cNvPr id="8" name="object 8"/>
            <p:cNvSpPr/>
            <p:nvPr/>
          </p:nvSpPr>
          <p:spPr>
            <a:xfrm>
              <a:off x="3950969" y="3385566"/>
              <a:ext cx="2825750" cy="3175"/>
            </a:xfrm>
            <a:custGeom>
              <a:avLst/>
              <a:gdLst/>
              <a:ahLst/>
              <a:cxnLst/>
              <a:rect l="l" t="t" r="r" b="b"/>
              <a:pathLst>
                <a:path w="2825750" h="3175">
                  <a:moveTo>
                    <a:pt x="0" y="3048"/>
                  </a:moveTo>
                  <a:lnTo>
                    <a:pt x="2825496" y="0"/>
                  </a:lnTo>
                </a:path>
              </a:pathLst>
            </a:custGeom>
            <a:ln w="50292">
              <a:solidFill>
                <a:srgbClr val="000000"/>
              </a:solidFill>
            </a:ln>
          </p:spPr>
          <p:txBody>
            <a:bodyPr wrap="square" lIns="0" tIns="0" rIns="0" bIns="0" rtlCol="0"/>
            <a:lstStyle/>
            <a:p>
              <a:endParaRPr/>
            </a:p>
          </p:txBody>
        </p:sp>
        <p:sp>
          <p:nvSpPr>
            <p:cNvPr id="9" name="object 9"/>
            <p:cNvSpPr/>
            <p:nvPr/>
          </p:nvSpPr>
          <p:spPr>
            <a:xfrm>
              <a:off x="3259073" y="4100322"/>
              <a:ext cx="1325880" cy="3175"/>
            </a:xfrm>
            <a:custGeom>
              <a:avLst/>
              <a:gdLst/>
              <a:ahLst/>
              <a:cxnLst/>
              <a:rect l="l" t="t" r="r" b="b"/>
              <a:pathLst>
                <a:path w="1325879" h="3175">
                  <a:moveTo>
                    <a:pt x="0" y="0"/>
                  </a:moveTo>
                  <a:lnTo>
                    <a:pt x="1325880" y="3048"/>
                  </a:lnTo>
                </a:path>
              </a:pathLst>
            </a:custGeom>
            <a:ln w="50292">
              <a:solidFill>
                <a:srgbClr val="000000"/>
              </a:solidFill>
            </a:ln>
          </p:spPr>
          <p:txBody>
            <a:bodyPr wrap="square" lIns="0" tIns="0" rIns="0" bIns="0" rtlCol="0"/>
            <a:lstStyle/>
            <a:p>
              <a:endParaRPr/>
            </a:p>
          </p:txBody>
        </p:sp>
        <p:sp>
          <p:nvSpPr>
            <p:cNvPr id="10" name="object 10"/>
            <p:cNvSpPr/>
            <p:nvPr/>
          </p:nvSpPr>
          <p:spPr>
            <a:xfrm>
              <a:off x="4593335" y="4102607"/>
              <a:ext cx="137160" cy="0"/>
            </a:xfrm>
            <a:custGeom>
              <a:avLst/>
              <a:gdLst/>
              <a:ahLst/>
              <a:cxnLst/>
              <a:rect l="l" t="t" r="r" b="b"/>
              <a:pathLst>
                <a:path w="137160">
                  <a:moveTo>
                    <a:pt x="0" y="0"/>
                  </a:moveTo>
                  <a:lnTo>
                    <a:pt x="137160" y="0"/>
                  </a:lnTo>
                </a:path>
              </a:pathLst>
            </a:custGeom>
            <a:ln w="76200">
              <a:solidFill>
                <a:srgbClr val="000000"/>
              </a:solidFill>
            </a:ln>
          </p:spPr>
          <p:txBody>
            <a:bodyPr wrap="square" lIns="0" tIns="0" rIns="0" bIns="0" rtlCol="0"/>
            <a:lstStyle/>
            <a:p>
              <a:endParaRPr/>
            </a:p>
          </p:txBody>
        </p:sp>
        <p:sp>
          <p:nvSpPr>
            <p:cNvPr id="11" name="object 11"/>
            <p:cNvSpPr/>
            <p:nvPr/>
          </p:nvSpPr>
          <p:spPr>
            <a:xfrm>
              <a:off x="4719827" y="3991355"/>
              <a:ext cx="132715" cy="128270"/>
            </a:xfrm>
            <a:custGeom>
              <a:avLst/>
              <a:gdLst/>
              <a:ahLst/>
              <a:cxnLst/>
              <a:rect l="l" t="t" r="r" b="b"/>
              <a:pathLst>
                <a:path w="132714" h="128270">
                  <a:moveTo>
                    <a:pt x="0" y="128016"/>
                  </a:moveTo>
                  <a:lnTo>
                    <a:pt x="132588" y="0"/>
                  </a:lnTo>
                </a:path>
              </a:pathLst>
            </a:custGeom>
            <a:ln w="76200">
              <a:solidFill>
                <a:srgbClr val="000000"/>
              </a:solidFill>
            </a:ln>
          </p:spPr>
          <p:txBody>
            <a:bodyPr wrap="square" lIns="0" tIns="0" rIns="0" bIns="0" rtlCol="0"/>
            <a:lstStyle/>
            <a:p>
              <a:endParaRPr/>
            </a:p>
          </p:txBody>
        </p:sp>
        <p:sp>
          <p:nvSpPr>
            <p:cNvPr id="12" name="object 12"/>
            <p:cNvSpPr/>
            <p:nvPr/>
          </p:nvSpPr>
          <p:spPr>
            <a:xfrm>
              <a:off x="4850891" y="3991355"/>
              <a:ext cx="201295" cy="224154"/>
            </a:xfrm>
            <a:custGeom>
              <a:avLst/>
              <a:gdLst/>
              <a:ahLst/>
              <a:cxnLst/>
              <a:rect l="l" t="t" r="r" b="b"/>
              <a:pathLst>
                <a:path w="201295" h="224154">
                  <a:moveTo>
                    <a:pt x="0" y="0"/>
                  </a:moveTo>
                  <a:lnTo>
                    <a:pt x="201168" y="224028"/>
                  </a:lnTo>
                </a:path>
              </a:pathLst>
            </a:custGeom>
            <a:ln w="76200">
              <a:solidFill>
                <a:srgbClr val="000000"/>
              </a:solidFill>
            </a:ln>
          </p:spPr>
          <p:txBody>
            <a:bodyPr wrap="square" lIns="0" tIns="0" rIns="0" bIns="0" rtlCol="0"/>
            <a:lstStyle/>
            <a:p>
              <a:endParaRPr/>
            </a:p>
          </p:txBody>
        </p:sp>
        <p:sp>
          <p:nvSpPr>
            <p:cNvPr id="13" name="object 13"/>
            <p:cNvSpPr/>
            <p:nvPr/>
          </p:nvSpPr>
          <p:spPr>
            <a:xfrm>
              <a:off x="5167883" y="4102607"/>
              <a:ext cx="160020" cy="0"/>
            </a:xfrm>
            <a:custGeom>
              <a:avLst/>
              <a:gdLst/>
              <a:ahLst/>
              <a:cxnLst/>
              <a:rect l="l" t="t" r="r" b="b"/>
              <a:pathLst>
                <a:path w="160020">
                  <a:moveTo>
                    <a:pt x="160020" y="0"/>
                  </a:moveTo>
                  <a:lnTo>
                    <a:pt x="0" y="0"/>
                  </a:lnTo>
                </a:path>
              </a:pathLst>
            </a:custGeom>
            <a:ln w="76200">
              <a:solidFill>
                <a:srgbClr val="000000"/>
              </a:solidFill>
            </a:ln>
          </p:spPr>
          <p:txBody>
            <a:bodyPr wrap="square" lIns="0" tIns="0" rIns="0" bIns="0" rtlCol="0"/>
            <a:lstStyle/>
            <a:p>
              <a:endParaRPr/>
            </a:p>
          </p:txBody>
        </p:sp>
        <p:sp>
          <p:nvSpPr>
            <p:cNvPr id="14" name="object 14"/>
            <p:cNvSpPr/>
            <p:nvPr/>
          </p:nvSpPr>
          <p:spPr>
            <a:xfrm>
              <a:off x="5052059" y="4081272"/>
              <a:ext cx="134620" cy="134620"/>
            </a:xfrm>
            <a:custGeom>
              <a:avLst/>
              <a:gdLst/>
              <a:ahLst/>
              <a:cxnLst/>
              <a:rect l="l" t="t" r="r" b="b"/>
              <a:pathLst>
                <a:path w="134620" h="134620">
                  <a:moveTo>
                    <a:pt x="134112" y="0"/>
                  </a:moveTo>
                  <a:lnTo>
                    <a:pt x="0" y="134112"/>
                  </a:lnTo>
                </a:path>
              </a:pathLst>
            </a:custGeom>
            <a:ln w="76200">
              <a:solidFill>
                <a:srgbClr val="000000"/>
              </a:solidFill>
            </a:ln>
          </p:spPr>
          <p:txBody>
            <a:bodyPr wrap="square" lIns="0" tIns="0" rIns="0" bIns="0" rtlCol="0"/>
            <a:lstStyle/>
            <a:p>
              <a:endParaRPr/>
            </a:p>
          </p:txBody>
        </p:sp>
        <p:pic>
          <p:nvPicPr>
            <p:cNvPr id="15" name="object 15"/>
            <p:cNvPicPr/>
            <p:nvPr/>
          </p:nvPicPr>
          <p:blipFill>
            <a:blip r:embed="rId3" cstate="print"/>
            <a:stretch>
              <a:fillRect/>
            </a:stretch>
          </p:blipFill>
          <p:spPr>
            <a:xfrm>
              <a:off x="4650485" y="3688080"/>
              <a:ext cx="496824" cy="184404"/>
            </a:xfrm>
            <a:prstGeom prst="rect">
              <a:avLst/>
            </a:prstGeom>
          </p:spPr>
        </p:pic>
        <p:sp>
          <p:nvSpPr>
            <p:cNvPr id="16" name="object 16"/>
            <p:cNvSpPr/>
            <p:nvPr/>
          </p:nvSpPr>
          <p:spPr>
            <a:xfrm>
              <a:off x="5331714" y="4100322"/>
              <a:ext cx="2251075" cy="0"/>
            </a:xfrm>
            <a:custGeom>
              <a:avLst/>
              <a:gdLst/>
              <a:ahLst/>
              <a:cxnLst/>
              <a:rect l="l" t="t" r="r" b="b"/>
              <a:pathLst>
                <a:path w="2251075">
                  <a:moveTo>
                    <a:pt x="0" y="0"/>
                  </a:moveTo>
                  <a:lnTo>
                    <a:pt x="2250948" y="0"/>
                  </a:lnTo>
                </a:path>
              </a:pathLst>
            </a:custGeom>
            <a:ln w="50292">
              <a:solidFill>
                <a:srgbClr val="000000"/>
              </a:solidFill>
            </a:ln>
          </p:spPr>
          <p:txBody>
            <a:bodyPr wrap="square" lIns="0" tIns="0" rIns="0" bIns="0" rtlCol="0"/>
            <a:lstStyle/>
            <a:p>
              <a:endParaRPr/>
            </a:p>
          </p:txBody>
        </p:sp>
        <p:sp>
          <p:nvSpPr>
            <p:cNvPr id="17" name="object 17"/>
            <p:cNvSpPr/>
            <p:nvPr/>
          </p:nvSpPr>
          <p:spPr>
            <a:xfrm>
              <a:off x="2503169" y="2672334"/>
              <a:ext cx="1993900" cy="5080"/>
            </a:xfrm>
            <a:custGeom>
              <a:avLst/>
              <a:gdLst/>
              <a:ahLst/>
              <a:cxnLst/>
              <a:rect l="l" t="t" r="r" b="b"/>
              <a:pathLst>
                <a:path w="1993900" h="5080">
                  <a:moveTo>
                    <a:pt x="0" y="0"/>
                  </a:moveTo>
                  <a:lnTo>
                    <a:pt x="1993392" y="4572"/>
                  </a:lnTo>
                </a:path>
              </a:pathLst>
            </a:custGeom>
            <a:ln w="50292">
              <a:solidFill>
                <a:srgbClr val="000000"/>
              </a:solidFill>
            </a:ln>
          </p:spPr>
          <p:txBody>
            <a:bodyPr wrap="square" lIns="0" tIns="0" rIns="0" bIns="0" rtlCol="0"/>
            <a:lstStyle/>
            <a:p>
              <a:endParaRPr/>
            </a:p>
          </p:txBody>
        </p:sp>
        <p:sp>
          <p:nvSpPr>
            <p:cNvPr id="18" name="object 18"/>
            <p:cNvSpPr/>
            <p:nvPr/>
          </p:nvSpPr>
          <p:spPr>
            <a:xfrm>
              <a:off x="4497323" y="2679191"/>
              <a:ext cx="139065" cy="0"/>
            </a:xfrm>
            <a:custGeom>
              <a:avLst/>
              <a:gdLst/>
              <a:ahLst/>
              <a:cxnLst/>
              <a:rect l="l" t="t" r="r" b="b"/>
              <a:pathLst>
                <a:path w="139064">
                  <a:moveTo>
                    <a:pt x="0" y="0"/>
                  </a:moveTo>
                  <a:lnTo>
                    <a:pt x="138684" y="0"/>
                  </a:lnTo>
                </a:path>
              </a:pathLst>
            </a:custGeom>
            <a:ln w="76200">
              <a:solidFill>
                <a:srgbClr val="000000"/>
              </a:solidFill>
            </a:ln>
          </p:spPr>
          <p:txBody>
            <a:bodyPr wrap="square" lIns="0" tIns="0" rIns="0" bIns="0" rtlCol="0"/>
            <a:lstStyle/>
            <a:p>
              <a:endParaRPr/>
            </a:p>
          </p:txBody>
        </p:sp>
        <p:sp>
          <p:nvSpPr>
            <p:cNvPr id="19" name="object 19"/>
            <p:cNvSpPr/>
            <p:nvPr/>
          </p:nvSpPr>
          <p:spPr>
            <a:xfrm>
              <a:off x="4623816" y="2567940"/>
              <a:ext cx="135890" cy="129539"/>
            </a:xfrm>
            <a:custGeom>
              <a:avLst/>
              <a:gdLst/>
              <a:ahLst/>
              <a:cxnLst/>
              <a:rect l="l" t="t" r="r" b="b"/>
              <a:pathLst>
                <a:path w="135889" h="129539">
                  <a:moveTo>
                    <a:pt x="0" y="129539"/>
                  </a:moveTo>
                  <a:lnTo>
                    <a:pt x="135636" y="0"/>
                  </a:lnTo>
                </a:path>
              </a:pathLst>
            </a:custGeom>
            <a:ln w="76200">
              <a:solidFill>
                <a:srgbClr val="000000"/>
              </a:solidFill>
            </a:ln>
          </p:spPr>
          <p:txBody>
            <a:bodyPr wrap="square" lIns="0" tIns="0" rIns="0" bIns="0" rtlCol="0"/>
            <a:lstStyle/>
            <a:p>
              <a:endParaRPr/>
            </a:p>
          </p:txBody>
        </p:sp>
        <p:sp>
          <p:nvSpPr>
            <p:cNvPr id="20" name="object 20"/>
            <p:cNvSpPr/>
            <p:nvPr/>
          </p:nvSpPr>
          <p:spPr>
            <a:xfrm>
              <a:off x="4757927" y="2567940"/>
              <a:ext cx="200025" cy="224154"/>
            </a:xfrm>
            <a:custGeom>
              <a:avLst/>
              <a:gdLst/>
              <a:ahLst/>
              <a:cxnLst/>
              <a:rect l="l" t="t" r="r" b="b"/>
              <a:pathLst>
                <a:path w="200025" h="224155">
                  <a:moveTo>
                    <a:pt x="0" y="0"/>
                  </a:moveTo>
                  <a:lnTo>
                    <a:pt x="199644" y="224028"/>
                  </a:lnTo>
                </a:path>
              </a:pathLst>
            </a:custGeom>
            <a:ln w="76200">
              <a:solidFill>
                <a:srgbClr val="000000"/>
              </a:solidFill>
            </a:ln>
          </p:spPr>
          <p:txBody>
            <a:bodyPr wrap="square" lIns="0" tIns="0" rIns="0" bIns="0" rtlCol="0"/>
            <a:lstStyle/>
            <a:p>
              <a:endParaRPr/>
            </a:p>
          </p:txBody>
        </p:sp>
        <p:sp>
          <p:nvSpPr>
            <p:cNvPr id="21" name="object 21"/>
            <p:cNvSpPr/>
            <p:nvPr/>
          </p:nvSpPr>
          <p:spPr>
            <a:xfrm>
              <a:off x="5071871" y="2679191"/>
              <a:ext cx="160020" cy="0"/>
            </a:xfrm>
            <a:custGeom>
              <a:avLst/>
              <a:gdLst/>
              <a:ahLst/>
              <a:cxnLst/>
              <a:rect l="l" t="t" r="r" b="b"/>
              <a:pathLst>
                <a:path w="160020">
                  <a:moveTo>
                    <a:pt x="160020" y="0"/>
                  </a:moveTo>
                  <a:lnTo>
                    <a:pt x="0" y="0"/>
                  </a:lnTo>
                </a:path>
              </a:pathLst>
            </a:custGeom>
            <a:ln w="76200">
              <a:solidFill>
                <a:srgbClr val="000000"/>
              </a:solidFill>
            </a:ln>
          </p:spPr>
          <p:txBody>
            <a:bodyPr wrap="square" lIns="0" tIns="0" rIns="0" bIns="0" rtlCol="0"/>
            <a:lstStyle/>
            <a:p>
              <a:endParaRPr/>
            </a:p>
          </p:txBody>
        </p:sp>
        <p:sp>
          <p:nvSpPr>
            <p:cNvPr id="22" name="object 22"/>
            <p:cNvSpPr/>
            <p:nvPr/>
          </p:nvSpPr>
          <p:spPr>
            <a:xfrm>
              <a:off x="4957572" y="2662427"/>
              <a:ext cx="135890" cy="129539"/>
            </a:xfrm>
            <a:custGeom>
              <a:avLst/>
              <a:gdLst/>
              <a:ahLst/>
              <a:cxnLst/>
              <a:rect l="l" t="t" r="r" b="b"/>
              <a:pathLst>
                <a:path w="135889" h="129539">
                  <a:moveTo>
                    <a:pt x="135636" y="0"/>
                  </a:moveTo>
                  <a:lnTo>
                    <a:pt x="0" y="129539"/>
                  </a:lnTo>
                </a:path>
              </a:pathLst>
            </a:custGeom>
            <a:ln w="76200">
              <a:solidFill>
                <a:srgbClr val="000000"/>
              </a:solidFill>
            </a:ln>
          </p:spPr>
          <p:txBody>
            <a:bodyPr wrap="square" lIns="0" tIns="0" rIns="0" bIns="0" rtlCol="0"/>
            <a:lstStyle/>
            <a:p>
              <a:endParaRPr/>
            </a:p>
          </p:txBody>
        </p:sp>
        <p:sp>
          <p:nvSpPr>
            <p:cNvPr id="23" name="object 23"/>
            <p:cNvSpPr/>
            <p:nvPr/>
          </p:nvSpPr>
          <p:spPr>
            <a:xfrm>
              <a:off x="5247894" y="2672334"/>
              <a:ext cx="1986280" cy="5080"/>
            </a:xfrm>
            <a:custGeom>
              <a:avLst/>
              <a:gdLst/>
              <a:ahLst/>
              <a:cxnLst/>
              <a:rect l="l" t="t" r="r" b="b"/>
              <a:pathLst>
                <a:path w="1986279" h="5080">
                  <a:moveTo>
                    <a:pt x="0" y="4572"/>
                  </a:moveTo>
                  <a:lnTo>
                    <a:pt x="1985772" y="0"/>
                  </a:lnTo>
                </a:path>
              </a:pathLst>
            </a:custGeom>
            <a:ln w="50292">
              <a:solidFill>
                <a:srgbClr val="000000"/>
              </a:solidFill>
            </a:ln>
          </p:spPr>
          <p:txBody>
            <a:bodyPr wrap="square" lIns="0" tIns="0" rIns="0" bIns="0" rtlCol="0"/>
            <a:lstStyle/>
            <a:p>
              <a:endParaRPr/>
            </a:p>
          </p:txBody>
        </p:sp>
        <p:sp>
          <p:nvSpPr>
            <p:cNvPr id="24" name="object 24"/>
            <p:cNvSpPr/>
            <p:nvPr/>
          </p:nvSpPr>
          <p:spPr>
            <a:xfrm>
              <a:off x="4435601" y="2679954"/>
              <a:ext cx="0" cy="312420"/>
            </a:xfrm>
            <a:custGeom>
              <a:avLst/>
              <a:gdLst/>
              <a:ahLst/>
              <a:cxnLst/>
              <a:rect l="l" t="t" r="r" b="b"/>
              <a:pathLst>
                <a:path h="312419">
                  <a:moveTo>
                    <a:pt x="0" y="0"/>
                  </a:moveTo>
                  <a:lnTo>
                    <a:pt x="0" y="312420"/>
                  </a:lnTo>
                </a:path>
              </a:pathLst>
            </a:custGeom>
            <a:ln w="25908">
              <a:solidFill>
                <a:srgbClr val="000000"/>
              </a:solidFill>
            </a:ln>
          </p:spPr>
          <p:txBody>
            <a:bodyPr wrap="square" lIns="0" tIns="0" rIns="0" bIns="0" rtlCol="0"/>
            <a:lstStyle/>
            <a:p>
              <a:endParaRPr/>
            </a:p>
          </p:txBody>
        </p:sp>
        <p:pic>
          <p:nvPicPr>
            <p:cNvPr id="25" name="object 25"/>
            <p:cNvPicPr/>
            <p:nvPr/>
          </p:nvPicPr>
          <p:blipFill>
            <a:blip r:embed="rId4" cstate="print"/>
            <a:stretch>
              <a:fillRect/>
            </a:stretch>
          </p:blipFill>
          <p:spPr>
            <a:xfrm>
              <a:off x="4644389" y="2904744"/>
              <a:ext cx="496824" cy="182879"/>
            </a:xfrm>
            <a:prstGeom prst="rect">
              <a:avLst/>
            </a:prstGeom>
          </p:spPr>
        </p:pic>
        <p:sp>
          <p:nvSpPr>
            <p:cNvPr id="26" name="object 26"/>
            <p:cNvSpPr/>
            <p:nvPr/>
          </p:nvSpPr>
          <p:spPr>
            <a:xfrm>
              <a:off x="4434077" y="2995422"/>
              <a:ext cx="212090" cy="3175"/>
            </a:xfrm>
            <a:custGeom>
              <a:avLst/>
              <a:gdLst/>
              <a:ahLst/>
              <a:cxnLst/>
              <a:rect l="l" t="t" r="r" b="b"/>
              <a:pathLst>
                <a:path w="212089" h="3175">
                  <a:moveTo>
                    <a:pt x="0" y="0"/>
                  </a:moveTo>
                  <a:lnTo>
                    <a:pt x="211836" y="3048"/>
                  </a:lnTo>
                </a:path>
              </a:pathLst>
            </a:custGeom>
            <a:ln w="25908">
              <a:solidFill>
                <a:srgbClr val="000000"/>
              </a:solidFill>
            </a:ln>
          </p:spPr>
          <p:txBody>
            <a:bodyPr wrap="square" lIns="0" tIns="0" rIns="0" bIns="0" rtlCol="0"/>
            <a:lstStyle/>
            <a:p>
              <a:endParaRPr/>
            </a:p>
          </p:txBody>
        </p:sp>
        <p:sp>
          <p:nvSpPr>
            <p:cNvPr id="27" name="object 27"/>
            <p:cNvSpPr/>
            <p:nvPr/>
          </p:nvSpPr>
          <p:spPr>
            <a:xfrm>
              <a:off x="5139690" y="2998469"/>
              <a:ext cx="203200" cy="0"/>
            </a:xfrm>
            <a:custGeom>
              <a:avLst/>
              <a:gdLst/>
              <a:ahLst/>
              <a:cxnLst/>
              <a:rect l="l" t="t" r="r" b="b"/>
              <a:pathLst>
                <a:path w="203200">
                  <a:moveTo>
                    <a:pt x="0" y="0"/>
                  </a:moveTo>
                  <a:lnTo>
                    <a:pt x="202692" y="0"/>
                  </a:lnTo>
                </a:path>
              </a:pathLst>
            </a:custGeom>
            <a:ln w="25908">
              <a:solidFill>
                <a:srgbClr val="000000"/>
              </a:solidFill>
            </a:ln>
          </p:spPr>
          <p:txBody>
            <a:bodyPr wrap="square" lIns="0" tIns="0" rIns="0" bIns="0" rtlCol="0"/>
            <a:lstStyle/>
            <a:p>
              <a:endParaRPr/>
            </a:p>
          </p:txBody>
        </p:sp>
        <p:sp>
          <p:nvSpPr>
            <p:cNvPr id="28" name="object 28"/>
            <p:cNvSpPr/>
            <p:nvPr/>
          </p:nvSpPr>
          <p:spPr>
            <a:xfrm>
              <a:off x="5342382" y="3001518"/>
              <a:ext cx="0" cy="387350"/>
            </a:xfrm>
            <a:custGeom>
              <a:avLst/>
              <a:gdLst/>
              <a:ahLst/>
              <a:cxnLst/>
              <a:rect l="l" t="t" r="r" b="b"/>
              <a:pathLst>
                <a:path h="387350">
                  <a:moveTo>
                    <a:pt x="0" y="0"/>
                  </a:moveTo>
                  <a:lnTo>
                    <a:pt x="0" y="387096"/>
                  </a:lnTo>
                </a:path>
              </a:pathLst>
            </a:custGeom>
            <a:ln w="25908">
              <a:solidFill>
                <a:srgbClr val="000000"/>
              </a:solidFill>
            </a:ln>
          </p:spPr>
          <p:txBody>
            <a:bodyPr wrap="square" lIns="0" tIns="0" rIns="0" bIns="0" rtlCol="0"/>
            <a:lstStyle/>
            <a:p>
              <a:endParaRPr/>
            </a:p>
          </p:txBody>
        </p:sp>
        <p:sp>
          <p:nvSpPr>
            <p:cNvPr id="29" name="object 29"/>
            <p:cNvSpPr/>
            <p:nvPr/>
          </p:nvSpPr>
          <p:spPr>
            <a:xfrm>
              <a:off x="5139690" y="3778758"/>
              <a:ext cx="203200" cy="0"/>
            </a:xfrm>
            <a:custGeom>
              <a:avLst/>
              <a:gdLst/>
              <a:ahLst/>
              <a:cxnLst/>
              <a:rect l="l" t="t" r="r" b="b"/>
              <a:pathLst>
                <a:path w="203200">
                  <a:moveTo>
                    <a:pt x="0" y="0"/>
                  </a:moveTo>
                  <a:lnTo>
                    <a:pt x="202692" y="0"/>
                  </a:lnTo>
                </a:path>
              </a:pathLst>
            </a:custGeom>
            <a:ln w="25908">
              <a:solidFill>
                <a:srgbClr val="000000"/>
              </a:solidFill>
            </a:ln>
          </p:spPr>
          <p:txBody>
            <a:bodyPr wrap="square" lIns="0" tIns="0" rIns="0" bIns="0" rtlCol="0"/>
            <a:lstStyle/>
            <a:p>
              <a:endParaRPr/>
            </a:p>
          </p:txBody>
        </p:sp>
        <p:sp>
          <p:nvSpPr>
            <p:cNvPr id="30" name="object 30"/>
            <p:cNvSpPr/>
            <p:nvPr/>
          </p:nvSpPr>
          <p:spPr>
            <a:xfrm>
              <a:off x="5342382" y="3388613"/>
              <a:ext cx="0" cy="386080"/>
            </a:xfrm>
            <a:custGeom>
              <a:avLst/>
              <a:gdLst/>
              <a:ahLst/>
              <a:cxnLst/>
              <a:rect l="l" t="t" r="r" b="b"/>
              <a:pathLst>
                <a:path h="386079">
                  <a:moveTo>
                    <a:pt x="0" y="385572"/>
                  </a:moveTo>
                  <a:lnTo>
                    <a:pt x="0" y="0"/>
                  </a:lnTo>
                </a:path>
              </a:pathLst>
            </a:custGeom>
            <a:ln w="25908">
              <a:solidFill>
                <a:srgbClr val="000000"/>
              </a:solidFill>
            </a:ln>
          </p:spPr>
          <p:txBody>
            <a:bodyPr wrap="square" lIns="0" tIns="0" rIns="0" bIns="0" rtlCol="0"/>
            <a:lstStyle/>
            <a:p>
              <a:endParaRPr/>
            </a:p>
          </p:txBody>
        </p:sp>
        <p:sp>
          <p:nvSpPr>
            <p:cNvPr id="31" name="object 31"/>
            <p:cNvSpPr/>
            <p:nvPr/>
          </p:nvSpPr>
          <p:spPr>
            <a:xfrm>
              <a:off x="4432554" y="3780282"/>
              <a:ext cx="0" cy="318770"/>
            </a:xfrm>
            <a:custGeom>
              <a:avLst/>
              <a:gdLst/>
              <a:ahLst/>
              <a:cxnLst/>
              <a:rect l="l" t="t" r="r" b="b"/>
              <a:pathLst>
                <a:path h="318770">
                  <a:moveTo>
                    <a:pt x="0" y="318515"/>
                  </a:moveTo>
                  <a:lnTo>
                    <a:pt x="0" y="0"/>
                  </a:lnTo>
                </a:path>
              </a:pathLst>
            </a:custGeom>
            <a:ln w="25908">
              <a:solidFill>
                <a:srgbClr val="000000"/>
              </a:solidFill>
            </a:ln>
          </p:spPr>
          <p:txBody>
            <a:bodyPr wrap="square" lIns="0" tIns="0" rIns="0" bIns="0" rtlCol="0"/>
            <a:lstStyle/>
            <a:p>
              <a:endParaRPr/>
            </a:p>
          </p:txBody>
        </p:sp>
        <p:sp>
          <p:nvSpPr>
            <p:cNvPr id="32" name="object 32"/>
            <p:cNvSpPr/>
            <p:nvPr/>
          </p:nvSpPr>
          <p:spPr>
            <a:xfrm>
              <a:off x="4432554" y="3780282"/>
              <a:ext cx="215265" cy="0"/>
            </a:xfrm>
            <a:custGeom>
              <a:avLst/>
              <a:gdLst/>
              <a:ahLst/>
              <a:cxnLst/>
              <a:rect l="l" t="t" r="r" b="b"/>
              <a:pathLst>
                <a:path w="215264">
                  <a:moveTo>
                    <a:pt x="0" y="0"/>
                  </a:moveTo>
                  <a:lnTo>
                    <a:pt x="214884" y="0"/>
                  </a:lnTo>
                </a:path>
              </a:pathLst>
            </a:custGeom>
            <a:ln w="25908">
              <a:solidFill>
                <a:srgbClr val="000000"/>
              </a:solidFill>
            </a:ln>
          </p:spPr>
          <p:txBody>
            <a:bodyPr wrap="square" lIns="0" tIns="0" rIns="0" bIns="0" rtlCol="0"/>
            <a:lstStyle/>
            <a:p>
              <a:endParaRPr/>
            </a:p>
          </p:txBody>
        </p:sp>
        <p:sp>
          <p:nvSpPr>
            <p:cNvPr id="33" name="object 33"/>
            <p:cNvSpPr/>
            <p:nvPr/>
          </p:nvSpPr>
          <p:spPr>
            <a:xfrm>
              <a:off x="7232141" y="2664713"/>
              <a:ext cx="1905" cy="358140"/>
            </a:xfrm>
            <a:custGeom>
              <a:avLst/>
              <a:gdLst/>
              <a:ahLst/>
              <a:cxnLst/>
              <a:rect l="l" t="t" r="r" b="b"/>
              <a:pathLst>
                <a:path w="1904" h="358139">
                  <a:moveTo>
                    <a:pt x="1524" y="0"/>
                  </a:moveTo>
                  <a:lnTo>
                    <a:pt x="0" y="358140"/>
                  </a:lnTo>
                </a:path>
              </a:pathLst>
            </a:custGeom>
            <a:ln w="50292">
              <a:solidFill>
                <a:srgbClr val="000000"/>
              </a:solidFill>
            </a:ln>
          </p:spPr>
          <p:txBody>
            <a:bodyPr wrap="square" lIns="0" tIns="0" rIns="0" bIns="0" rtlCol="0"/>
            <a:lstStyle/>
            <a:p>
              <a:endParaRPr/>
            </a:p>
          </p:txBody>
        </p:sp>
        <p:sp>
          <p:nvSpPr>
            <p:cNvPr id="34" name="object 34"/>
            <p:cNvSpPr/>
            <p:nvPr/>
          </p:nvSpPr>
          <p:spPr>
            <a:xfrm>
              <a:off x="4172711" y="2362200"/>
              <a:ext cx="1363980" cy="2087880"/>
            </a:xfrm>
            <a:custGeom>
              <a:avLst/>
              <a:gdLst/>
              <a:ahLst/>
              <a:cxnLst/>
              <a:rect l="l" t="t" r="r" b="b"/>
              <a:pathLst>
                <a:path w="1363979" h="2087879">
                  <a:moveTo>
                    <a:pt x="0" y="0"/>
                  </a:moveTo>
                  <a:lnTo>
                    <a:pt x="1363980" y="0"/>
                  </a:lnTo>
                  <a:lnTo>
                    <a:pt x="1363980" y="2087880"/>
                  </a:lnTo>
                  <a:lnTo>
                    <a:pt x="0" y="2087880"/>
                  </a:lnTo>
                  <a:lnTo>
                    <a:pt x="0" y="0"/>
                  </a:lnTo>
                  <a:close/>
                </a:path>
              </a:pathLst>
            </a:custGeom>
            <a:ln w="12192">
              <a:solidFill>
                <a:srgbClr val="704400"/>
              </a:solidFill>
              <a:prstDash val="lgDash"/>
            </a:ln>
          </p:spPr>
          <p:txBody>
            <a:bodyPr wrap="square" lIns="0" tIns="0" rIns="0" bIns="0" rtlCol="0"/>
            <a:lstStyle/>
            <a:p>
              <a:endParaRPr/>
            </a:p>
          </p:txBody>
        </p:sp>
        <p:sp>
          <p:nvSpPr>
            <p:cNvPr id="35" name="object 35"/>
            <p:cNvSpPr/>
            <p:nvPr/>
          </p:nvSpPr>
          <p:spPr>
            <a:xfrm>
              <a:off x="7579614" y="3548633"/>
              <a:ext cx="0" cy="556260"/>
            </a:xfrm>
            <a:custGeom>
              <a:avLst/>
              <a:gdLst/>
              <a:ahLst/>
              <a:cxnLst/>
              <a:rect l="l" t="t" r="r" b="b"/>
              <a:pathLst>
                <a:path h="556260">
                  <a:moveTo>
                    <a:pt x="0" y="0"/>
                  </a:moveTo>
                  <a:lnTo>
                    <a:pt x="0" y="556260"/>
                  </a:lnTo>
                </a:path>
              </a:pathLst>
            </a:custGeom>
            <a:ln w="50292">
              <a:solidFill>
                <a:srgbClr val="000000"/>
              </a:solidFill>
            </a:ln>
          </p:spPr>
          <p:txBody>
            <a:bodyPr wrap="square" lIns="0" tIns="0" rIns="0" bIns="0" rtlCol="0"/>
            <a:lstStyle/>
            <a:p>
              <a:endParaRPr/>
            </a:p>
          </p:txBody>
        </p:sp>
        <p:sp>
          <p:nvSpPr>
            <p:cNvPr id="36" name="object 36"/>
            <p:cNvSpPr/>
            <p:nvPr/>
          </p:nvSpPr>
          <p:spPr>
            <a:xfrm>
              <a:off x="3213353" y="2568702"/>
              <a:ext cx="607695" cy="0"/>
            </a:xfrm>
            <a:custGeom>
              <a:avLst/>
              <a:gdLst/>
              <a:ahLst/>
              <a:cxnLst/>
              <a:rect l="l" t="t" r="r" b="b"/>
              <a:pathLst>
                <a:path w="607695">
                  <a:moveTo>
                    <a:pt x="0" y="0"/>
                  </a:moveTo>
                  <a:lnTo>
                    <a:pt x="607314" y="0"/>
                  </a:lnTo>
                </a:path>
              </a:pathLst>
            </a:custGeom>
            <a:ln w="25908">
              <a:solidFill>
                <a:srgbClr val="FF0000"/>
              </a:solidFill>
            </a:ln>
          </p:spPr>
          <p:txBody>
            <a:bodyPr wrap="square" lIns="0" tIns="0" rIns="0" bIns="0" rtlCol="0"/>
            <a:lstStyle/>
            <a:p>
              <a:endParaRPr/>
            </a:p>
          </p:txBody>
        </p:sp>
        <p:sp>
          <p:nvSpPr>
            <p:cNvPr id="37" name="object 37"/>
            <p:cNvSpPr/>
            <p:nvPr/>
          </p:nvSpPr>
          <p:spPr>
            <a:xfrm>
              <a:off x="3807715" y="2529834"/>
              <a:ext cx="129539" cy="78105"/>
            </a:xfrm>
            <a:custGeom>
              <a:avLst/>
              <a:gdLst/>
              <a:ahLst/>
              <a:cxnLst/>
              <a:rect l="l" t="t" r="r" b="b"/>
              <a:pathLst>
                <a:path w="129539" h="78105">
                  <a:moveTo>
                    <a:pt x="0" y="0"/>
                  </a:moveTo>
                  <a:lnTo>
                    <a:pt x="0" y="77724"/>
                  </a:lnTo>
                  <a:lnTo>
                    <a:pt x="129539" y="38862"/>
                  </a:lnTo>
                  <a:lnTo>
                    <a:pt x="0" y="0"/>
                  </a:lnTo>
                  <a:close/>
                </a:path>
              </a:pathLst>
            </a:custGeom>
            <a:solidFill>
              <a:srgbClr val="FF0000"/>
            </a:solidFill>
          </p:spPr>
          <p:txBody>
            <a:bodyPr wrap="square" lIns="0" tIns="0" rIns="0" bIns="0" rtlCol="0"/>
            <a:lstStyle/>
            <a:p>
              <a:endParaRPr/>
            </a:p>
          </p:txBody>
        </p:sp>
        <p:sp>
          <p:nvSpPr>
            <p:cNvPr id="38" name="object 38"/>
            <p:cNvSpPr/>
            <p:nvPr/>
          </p:nvSpPr>
          <p:spPr>
            <a:xfrm>
              <a:off x="3420617" y="4207001"/>
              <a:ext cx="516255" cy="0"/>
            </a:xfrm>
            <a:custGeom>
              <a:avLst/>
              <a:gdLst/>
              <a:ahLst/>
              <a:cxnLst/>
              <a:rect l="l" t="t" r="r" b="b"/>
              <a:pathLst>
                <a:path w="516254">
                  <a:moveTo>
                    <a:pt x="0" y="0"/>
                  </a:moveTo>
                  <a:lnTo>
                    <a:pt x="515873" y="0"/>
                  </a:lnTo>
                </a:path>
              </a:pathLst>
            </a:custGeom>
            <a:ln w="25908">
              <a:solidFill>
                <a:srgbClr val="FF0000"/>
              </a:solidFill>
            </a:ln>
          </p:spPr>
          <p:txBody>
            <a:bodyPr wrap="square" lIns="0" tIns="0" rIns="0" bIns="0" rtlCol="0"/>
            <a:lstStyle/>
            <a:p>
              <a:endParaRPr/>
            </a:p>
          </p:txBody>
        </p:sp>
        <p:sp>
          <p:nvSpPr>
            <p:cNvPr id="39" name="object 39"/>
            <p:cNvSpPr/>
            <p:nvPr/>
          </p:nvSpPr>
          <p:spPr>
            <a:xfrm>
              <a:off x="3923540" y="4168134"/>
              <a:ext cx="129539" cy="78105"/>
            </a:xfrm>
            <a:custGeom>
              <a:avLst/>
              <a:gdLst/>
              <a:ahLst/>
              <a:cxnLst/>
              <a:rect l="l" t="t" r="r" b="b"/>
              <a:pathLst>
                <a:path w="129539" h="78104">
                  <a:moveTo>
                    <a:pt x="0" y="0"/>
                  </a:moveTo>
                  <a:lnTo>
                    <a:pt x="0" y="77723"/>
                  </a:lnTo>
                  <a:lnTo>
                    <a:pt x="129539" y="38861"/>
                  </a:lnTo>
                  <a:lnTo>
                    <a:pt x="0" y="0"/>
                  </a:lnTo>
                  <a:close/>
                </a:path>
              </a:pathLst>
            </a:custGeom>
            <a:solidFill>
              <a:srgbClr val="FF0000"/>
            </a:solidFill>
          </p:spPr>
          <p:txBody>
            <a:bodyPr wrap="square" lIns="0" tIns="0" rIns="0" bIns="0" rtlCol="0"/>
            <a:lstStyle/>
            <a:p>
              <a:endParaRPr/>
            </a:p>
          </p:txBody>
        </p:sp>
      </p:grpSp>
      <p:sp>
        <p:nvSpPr>
          <p:cNvPr id="40" name="object 40"/>
          <p:cNvSpPr txBox="1"/>
          <p:nvPr/>
        </p:nvSpPr>
        <p:spPr>
          <a:xfrm>
            <a:off x="3479800" y="4221416"/>
            <a:ext cx="250825" cy="299720"/>
          </a:xfrm>
          <a:prstGeom prst="rect">
            <a:avLst/>
          </a:prstGeom>
        </p:spPr>
        <p:txBody>
          <a:bodyPr vert="horz" wrap="square" lIns="0" tIns="12700" rIns="0" bIns="0" rtlCol="0">
            <a:spAutoFit/>
          </a:bodyPr>
          <a:lstStyle/>
          <a:p>
            <a:pPr marL="38100">
              <a:lnSpc>
                <a:spcPct val="100000"/>
              </a:lnSpc>
              <a:spcBef>
                <a:spcPts val="100"/>
              </a:spcBef>
            </a:pPr>
            <a:r>
              <a:rPr sz="1800" b="1" spc="-25" dirty="0">
                <a:latin typeface="Arial"/>
                <a:cs typeface="Arial"/>
              </a:rPr>
              <a:t>I</a:t>
            </a:r>
            <a:r>
              <a:rPr sz="1800" b="1" spc="-37" baseline="-20833" dirty="0">
                <a:latin typeface="Arial"/>
                <a:cs typeface="Arial"/>
              </a:rPr>
              <a:t>A</a:t>
            </a:r>
            <a:endParaRPr sz="1800" baseline="-20833">
              <a:latin typeface="Arial"/>
              <a:cs typeface="Arial"/>
            </a:endParaRPr>
          </a:p>
        </p:txBody>
      </p:sp>
      <p:grpSp>
        <p:nvGrpSpPr>
          <p:cNvPr id="41" name="object 41"/>
          <p:cNvGrpSpPr/>
          <p:nvPr/>
        </p:nvGrpSpPr>
        <p:grpSpPr>
          <a:xfrm>
            <a:off x="1769110" y="2654554"/>
            <a:ext cx="1549400" cy="1471295"/>
            <a:chOff x="1769110" y="2654554"/>
            <a:chExt cx="1549400" cy="1471295"/>
          </a:xfrm>
        </p:grpSpPr>
        <p:sp>
          <p:nvSpPr>
            <p:cNvPr id="42" name="object 42"/>
            <p:cNvSpPr/>
            <p:nvPr/>
          </p:nvSpPr>
          <p:spPr>
            <a:xfrm>
              <a:off x="2265617" y="3038220"/>
              <a:ext cx="120650" cy="38735"/>
            </a:xfrm>
            <a:custGeom>
              <a:avLst/>
              <a:gdLst/>
              <a:ahLst/>
              <a:cxnLst/>
              <a:rect l="l" t="t" r="r" b="b"/>
              <a:pathLst>
                <a:path w="120650" h="38735">
                  <a:moveTo>
                    <a:pt x="0" y="7924"/>
                  </a:moveTo>
                  <a:lnTo>
                    <a:pt x="16155" y="0"/>
                  </a:lnTo>
                  <a:lnTo>
                    <a:pt x="44140" y="3132"/>
                  </a:lnTo>
                  <a:lnTo>
                    <a:pt x="80090" y="16334"/>
                  </a:lnTo>
                  <a:lnTo>
                    <a:pt x="120142" y="38620"/>
                  </a:lnTo>
                </a:path>
              </a:pathLst>
            </a:custGeom>
            <a:ln w="25400">
              <a:solidFill>
                <a:srgbClr val="000000"/>
              </a:solidFill>
            </a:ln>
          </p:spPr>
          <p:txBody>
            <a:bodyPr wrap="square" lIns="0" tIns="0" rIns="0" bIns="0" rtlCol="0"/>
            <a:lstStyle/>
            <a:p>
              <a:endParaRPr/>
            </a:p>
          </p:txBody>
        </p:sp>
        <p:sp>
          <p:nvSpPr>
            <p:cNvPr id="43" name="object 43"/>
            <p:cNvSpPr/>
            <p:nvPr/>
          </p:nvSpPr>
          <p:spPr>
            <a:xfrm>
              <a:off x="2267576" y="3044052"/>
              <a:ext cx="78105" cy="96520"/>
            </a:xfrm>
            <a:custGeom>
              <a:avLst/>
              <a:gdLst/>
              <a:ahLst/>
              <a:cxnLst/>
              <a:rect l="l" t="t" r="r" b="b"/>
              <a:pathLst>
                <a:path w="78105" h="96519">
                  <a:moveTo>
                    <a:pt x="78061" y="95923"/>
                  </a:moveTo>
                  <a:lnTo>
                    <a:pt x="41334" y="68331"/>
                  </a:lnTo>
                  <a:lnTo>
                    <a:pt x="14496" y="41127"/>
                  </a:lnTo>
                  <a:lnTo>
                    <a:pt x="0" y="17340"/>
                  </a:lnTo>
                  <a:lnTo>
                    <a:pt x="299" y="0"/>
                  </a:lnTo>
                </a:path>
              </a:pathLst>
            </a:custGeom>
            <a:ln w="25400">
              <a:solidFill>
                <a:srgbClr val="000000"/>
              </a:solidFill>
            </a:ln>
          </p:spPr>
          <p:txBody>
            <a:bodyPr wrap="square" lIns="0" tIns="0" rIns="0" bIns="0" rtlCol="0"/>
            <a:lstStyle/>
            <a:p>
              <a:endParaRPr/>
            </a:p>
          </p:txBody>
        </p:sp>
        <p:sp>
          <p:nvSpPr>
            <p:cNvPr id="44" name="object 44"/>
            <p:cNvSpPr/>
            <p:nvPr/>
          </p:nvSpPr>
          <p:spPr>
            <a:xfrm>
              <a:off x="2461802" y="3038269"/>
              <a:ext cx="33655" cy="100330"/>
            </a:xfrm>
            <a:custGeom>
              <a:avLst/>
              <a:gdLst/>
              <a:ahLst/>
              <a:cxnLst/>
              <a:rect l="l" t="t" r="r" b="b"/>
              <a:pathLst>
                <a:path w="33655" h="100330">
                  <a:moveTo>
                    <a:pt x="0" y="0"/>
                  </a:moveTo>
                  <a:lnTo>
                    <a:pt x="20051" y="26467"/>
                  </a:lnTo>
                  <a:lnTo>
                    <a:pt x="31337" y="53160"/>
                  </a:lnTo>
                  <a:lnTo>
                    <a:pt x="33393" y="78279"/>
                  </a:lnTo>
                  <a:lnTo>
                    <a:pt x="25755" y="100025"/>
                  </a:lnTo>
                </a:path>
              </a:pathLst>
            </a:custGeom>
            <a:ln w="25399">
              <a:solidFill>
                <a:srgbClr val="000000"/>
              </a:solidFill>
            </a:ln>
          </p:spPr>
          <p:txBody>
            <a:bodyPr wrap="square" lIns="0" tIns="0" rIns="0" bIns="0" rtlCol="0"/>
            <a:lstStyle/>
            <a:p>
              <a:endParaRPr/>
            </a:p>
          </p:txBody>
        </p:sp>
        <p:sp>
          <p:nvSpPr>
            <p:cNvPr id="45" name="object 45"/>
            <p:cNvSpPr/>
            <p:nvPr/>
          </p:nvSpPr>
          <p:spPr>
            <a:xfrm>
              <a:off x="2346764" y="3137977"/>
              <a:ext cx="136525" cy="26670"/>
            </a:xfrm>
            <a:custGeom>
              <a:avLst/>
              <a:gdLst/>
              <a:ahLst/>
              <a:cxnLst/>
              <a:rect l="l" t="t" r="r" b="b"/>
              <a:pathLst>
                <a:path w="136525" h="26669">
                  <a:moveTo>
                    <a:pt x="136118" y="3200"/>
                  </a:moveTo>
                  <a:lnTo>
                    <a:pt x="112833" y="21090"/>
                  </a:lnTo>
                  <a:lnTo>
                    <a:pt x="79608" y="26455"/>
                  </a:lnTo>
                  <a:lnTo>
                    <a:pt x="40608" y="19393"/>
                  </a:lnTo>
                  <a:lnTo>
                    <a:pt x="0" y="0"/>
                  </a:lnTo>
                </a:path>
              </a:pathLst>
            </a:custGeom>
            <a:ln w="25399">
              <a:solidFill>
                <a:srgbClr val="000000"/>
              </a:solidFill>
            </a:ln>
          </p:spPr>
          <p:txBody>
            <a:bodyPr wrap="square" lIns="0" tIns="0" rIns="0" bIns="0" rtlCol="0"/>
            <a:lstStyle/>
            <a:p>
              <a:endParaRPr/>
            </a:p>
          </p:txBody>
        </p:sp>
        <p:sp>
          <p:nvSpPr>
            <p:cNvPr id="46" name="object 46"/>
            <p:cNvSpPr/>
            <p:nvPr/>
          </p:nvSpPr>
          <p:spPr>
            <a:xfrm>
              <a:off x="2384179" y="3073984"/>
              <a:ext cx="67310" cy="126364"/>
            </a:xfrm>
            <a:custGeom>
              <a:avLst/>
              <a:gdLst/>
              <a:ahLst/>
              <a:cxnLst/>
              <a:rect l="l" t="t" r="r" b="b"/>
              <a:pathLst>
                <a:path w="67310" h="126364">
                  <a:moveTo>
                    <a:pt x="0" y="0"/>
                  </a:moveTo>
                  <a:lnTo>
                    <a:pt x="36059" y="30210"/>
                  </a:lnTo>
                  <a:lnTo>
                    <a:pt x="58659" y="63469"/>
                  </a:lnTo>
                  <a:lnTo>
                    <a:pt x="67284" y="96721"/>
                  </a:lnTo>
                  <a:lnTo>
                    <a:pt x="60096" y="126060"/>
                  </a:lnTo>
                </a:path>
              </a:pathLst>
            </a:custGeom>
            <a:ln w="25400">
              <a:solidFill>
                <a:srgbClr val="000000"/>
              </a:solidFill>
            </a:ln>
          </p:spPr>
          <p:txBody>
            <a:bodyPr wrap="square" lIns="0" tIns="0" rIns="0" bIns="0" rtlCol="0"/>
            <a:lstStyle/>
            <a:p>
              <a:endParaRPr/>
            </a:p>
          </p:txBody>
        </p:sp>
        <p:sp>
          <p:nvSpPr>
            <p:cNvPr id="47" name="object 47"/>
            <p:cNvSpPr/>
            <p:nvPr/>
          </p:nvSpPr>
          <p:spPr>
            <a:xfrm>
              <a:off x="2222756" y="3100134"/>
              <a:ext cx="120650" cy="38735"/>
            </a:xfrm>
            <a:custGeom>
              <a:avLst/>
              <a:gdLst/>
              <a:ahLst/>
              <a:cxnLst/>
              <a:rect l="l" t="t" r="r" b="b"/>
              <a:pathLst>
                <a:path w="120650" h="38735">
                  <a:moveTo>
                    <a:pt x="0" y="7924"/>
                  </a:moveTo>
                  <a:lnTo>
                    <a:pt x="16155" y="0"/>
                  </a:lnTo>
                  <a:lnTo>
                    <a:pt x="44140" y="3132"/>
                  </a:lnTo>
                  <a:lnTo>
                    <a:pt x="80090" y="16334"/>
                  </a:lnTo>
                  <a:lnTo>
                    <a:pt x="120142" y="38620"/>
                  </a:lnTo>
                </a:path>
              </a:pathLst>
            </a:custGeom>
            <a:ln w="25400">
              <a:solidFill>
                <a:srgbClr val="000000"/>
              </a:solidFill>
            </a:ln>
          </p:spPr>
          <p:txBody>
            <a:bodyPr wrap="square" lIns="0" tIns="0" rIns="0" bIns="0" rtlCol="0"/>
            <a:lstStyle/>
            <a:p>
              <a:endParaRPr/>
            </a:p>
          </p:txBody>
        </p:sp>
        <p:sp>
          <p:nvSpPr>
            <p:cNvPr id="48" name="object 48"/>
            <p:cNvSpPr/>
            <p:nvPr/>
          </p:nvSpPr>
          <p:spPr>
            <a:xfrm>
              <a:off x="2223747" y="3105900"/>
              <a:ext cx="80010" cy="94615"/>
            </a:xfrm>
            <a:custGeom>
              <a:avLst/>
              <a:gdLst/>
              <a:ahLst/>
              <a:cxnLst/>
              <a:rect l="l" t="t" r="r" b="b"/>
              <a:pathLst>
                <a:path w="80010" h="94614">
                  <a:moveTo>
                    <a:pt x="79438" y="94513"/>
                  </a:moveTo>
                  <a:lnTo>
                    <a:pt x="42582" y="67138"/>
                  </a:lnTo>
                  <a:lnTo>
                    <a:pt x="15387" y="40505"/>
                  </a:lnTo>
                  <a:lnTo>
                    <a:pt x="358" y="17555"/>
                  </a:lnTo>
                  <a:lnTo>
                    <a:pt x="0" y="1231"/>
                  </a:lnTo>
                  <a:lnTo>
                    <a:pt x="279" y="800"/>
                  </a:lnTo>
                  <a:lnTo>
                    <a:pt x="584" y="381"/>
                  </a:lnTo>
                  <a:lnTo>
                    <a:pt x="939" y="0"/>
                  </a:lnTo>
                </a:path>
              </a:pathLst>
            </a:custGeom>
            <a:ln w="25400">
              <a:solidFill>
                <a:srgbClr val="000000"/>
              </a:solidFill>
            </a:ln>
          </p:spPr>
          <p:txBody>
            <a:bodyPr wrap="square" lIns="0" tIns="0" rIns="0" bIns="0" rtlCol="0"/>
            <a:lstStyle/>
            <a:p>
              <a:endParaRPr/>
            </a:p>
          </p:txBody>
        </p:sp>
        <p:sp>
          <p:nvSpPr>
            <p:cNvPr id="49" name="object 49"/>
            <p:cNvSpPr/>
            <p:nvPr/>
          </p:nvSpPr>
          <p:spPr>
            <a:xfrm>
              <a:off x="2305483" y="3199881"/>
              <a:ext cx="136525" cy="26670"/>
            </a:xfrm>
            <a:custGeom>
              <a:avLst/>
              <a:gdLst/>
              <a:ahLst/>
              <a:cxnLst/>
              <a:rect l="l" t="t" r="r" b="b"/>
              <a:pathLst>
                <a:path w="136525" h="26669">
                  <a:moveTo>
                    <a:pt x="136131" y="3200"/>
                  </a:moveTo>
                  <a:lnTo>
                    <a:pt x="112844" y="21097"/>
                  </a:lnTo>
                  <a:lnTo>
                    <a:pt x="79614" y="26465"/>
                  </a:lnTo>
                  <a:lnTo>
                    <a:pt x="40610" y="19400"/>
                  </a:lnTo>
                  <a:lnTo>
                    <a:pt x="0" y="0"/>
                  </a:lnTo>
                </a:path>
              </a:pathLst>
            </a:custGeom>
            <a:ln w="25399">
              <a:solidFill>
                <a:srgbClr val="000000"/>
              </a:solidFill>
            </a:ln>
          </p:spPr>
          <p:txBody>
            <a:bodyPr wrap="square" lIns="0" tIns="0" rIns="0" bIns="0" rtlCol="0"/>
            <a:lstStyle/>
            <a:p>
              <a:endParaRPr/>
            </a:p>
          </p:txBody>
        </p:sp>
        <p:sp>
          <p:nvSpPr>
            <p:cNvPr id="50" name="object 50"/>
            <p:cNvSpPr/>
            <p:nvPr/>
          </p:nvSpPr>
          <p:spPr>
            <a:xfrm>
              <a:off x="2341316" y="3135895"/>
              <a:ext cx="67310" cy="126364"/>
            </a:xfrm>
            <a:custGeom>
              <a:avLst/>
              <a:gdLst/>
              <a:ahLst/>
              <a:cxnLst/>
              <a:rect l="l" t="t" r="r" b="b"/>
              <a:pathLst>
                <a:path w="67310" h="126364">
                  <a:moveTo>
                    <a:pt x="0" y="0"/>
                  </a:moveTo>
                  <a:lnTo>
                    <a:pt x="36059" y="30210"/>
                  </a:lnTo>
                  <a:lnTo>
                    <a:pt x="58659" y="63469"/>
                  </a:lnTo>
                  <a:lnTo>
                    <a:pt x="67284" y="96721"/>
                  </a:lnTo>
                  <a:lnTo>
                    <a:pt x="60096" y="126060"/>
                  </a:lnTo>
                </a:path>
              </a:pathLst>
            </a:custGeom>
            <a:ln w="25400">
              <a:solidFill>
                <a:srgbClr val="000000"/>
              </a:solidFill>
            </a:ln>
          </p:spPr>
          <p:txBody>
            <a:bodyPr wrap="square" lIns="0" tIns="0" rIns="0" bIns="0" rtlCol="0"/>
            <a:lstStyle/>
            <a:p>
              <a:endParaRPr/>
            </a:p>
          </p:txBody>
        </p:sp>
        <p:sp>
          <p:nvSpPr>
            <p:cNvPr id="51" name="object 51"/>
            <p:cNvSpPr/>
            <p:nvPr/>
          </p:nvSpPr>
          <p:spPr>
            <a:xfrm>
              <a:off x="2447368" y="2926348"/>
              <a:ext cx="41910" cy="121285"/>
            </a:xfrm>
            <a:custGeom>
              <a:avLst/>
              <a:gdLst/>
              <a:ahLst/>
              <a:cxnLst/>
              <a:rect l="l" t="t" r="r" b="b"/>
              <a:pathLst>
                <a:path w="41910" h="121285">
                  <a:moveTo>
                    <a:pt x="6825" y="121069"/>
                  </a:moveTo>
                  <a:lnTo>
                    <a:pt x="0" y="105480"/>
                  </a:lnTo>
                  <a:lnTo>
                    <a:pt x="4163" y="77760"/>
                  </a:lnTo>
                  <a:lnTo>
                    <a:pt x="18210" y="41760"/>
                  </a:lnTo>
                  <a:lnTo>
                    <a:pt x="41039" y="1333"/>
                  </a:lnTo>
                  <a:lnTo>
                    <a:pt x="41331" y="889"/>
                  </a:lnTo>
                  <a:lnTo>
                    <a:pt x="41623" y="444"/>
                  </a:lnTo>
                  <a:lnTo>
                    <a:pt x="41915" y="0"/>
                  </a:lnTo>
                </a:path>
              </a:pathLst>
            </a:custGeom>
            <a:ln w="25400">
              <a:solidFill>
                <a:srgbClr val="000000"/>
              </a:solidFill>
            </a:ln>
          </p:spPr>
          <p:txBody>
            <a:bodyPr wrap="square" lIns="0" tIns="0" rIns="0" bIns="0" rtlCol="0"/>
            <a:lstStyle/>
            <a:p>
              <a:endParaRPr/>
            </a:p>
          </p:txBody>
        </p:sp>
        <p:sp>
          <p:nvSpPr>
            <p:cNvPr id="52" name="object 52"/>
            <p:cNvSpPr/>
            <p:nvPr/>
          </p:nvSpPr>
          <p:spPr>
            <a:xfrm>
              <a:off x="2092114" y="3287949"/>
              <a:ext cx="121285" cy="41910"/>
            </a:xfrm>
            <a:custGeom>
              <a:avLst/>
              <a:gdLst/>
              <a:ahLst/>
              <a:cxnLst/>
              <a:rect l="l" t="t" r="r" b="b"/>
              <a:pathLst>
                <a:path w="121285" h="41910">
                  <a:moveTo>
                    <a:pt x="0" y="6825"/>
                  </a:moveTo>
                  <a:lnTo>
                    <a:pt x="15588" y="0"/>
                  </a:lnTo>
                  <a:lnTo>
                    <a:pt x="43308" y="4163"/>
                  </a:lnTo>
                  <a:lnTo>
                    <a:pt x="79308" y="18210"/>
                  </a:lnTo>
                  <a:lnTo>
                    <a:pt x="119735" y="41039"/>
                  </a:lnTo>
                  <a:lnTo>
                    <a:pt x="120180" y="41331"/>
                  </a:lnTo>
                  <a:lnTo>
                    <a:pt x="120624" y="41623"/>
                  </a:lnTo>
                  <a:lnTo>
                    <a:pt x="121069" y="41915"/>
                  </a:lnTo>
                </a:path>
              </a:pathLst>
            </a:custGeom>
            <a:ln w="25400">
              <a:solidFill>
                <a:srgbClr val="000000"/>
              </a:solidFill>
            </a:ln>
          </p:spPr>
          <p:txBody>
            <a:bodyPr wrap="square" lIns="0" tIns="0" rIns="0" bIns="0" rtlCol="0"/>
            <a:lstStyle/>
            <a:p>
              <a:endParaRPr/>
            </a:p>
          </p:txBody>
        </p:sp>
        <p:sp>
          <p:nvSpPr>
            <p:cNvPr id="53" name="object 53"/>
            <p:cNvSpPr/>
            <p:nvPr/>
          </p:nvSpPr>
          <p:spPr>
            <a:xfrm>
              <a:off x="2091231" y="3296337"/>
              <a:ext cx="80010" cy="95885"/>
            </a:xfrm>
            <a:custGeom>
              <a:avLst/>
              <a:gdLst/>
              <a:ahLst/>
              <a:cxnLst/>
              <a:rect l="l" t="t" r="r" b="b"/>
              <a:pathLst>
                <a:path w="80010" h="95885">
                  <a:moveTo>
                    <a:pt x="79971" y="95465"/>
                  </a:moveTo>
                  <a:lnTo>
                    <a:pt x="42664" y="67817"/>
                  </a:lnTo>
                  <a:lnTo>
                    <a:pt x="15187" y="40641"/>
                  </a:lnTo>
                  <a:lnTo>
                    <a:pt x="110" y="17011"/>
                  </a:lnTo>
                  <a:lnTo>
                    <a:pt x="0" y="0"/>
                  </a:lnTo>
                </a:path>
              </a:pathLst>
            </a:custGeom>
            <a:ln w="25400">
              <a:solidFill>
                <a:srgbClr val="000000"/>
              </a:solidFill>
            </a:ln>
          </p:spPr>
          <p:txBody>
            <a:bodyPr wrap="square" lIns="0" tIns="0" rIns="0" bIns="0" rtlCol="0"/>
            <a:lstStyle/>
            <a:p>
              <a:endParaRPr/>
            </a:p>
          </p:txBody>
        </p:sp>
        <p:sp>
          <p:nvSpPr>
            <p:cNvPr id="54" name="object 54"/>
            <p:cNvSpPr/>
            <p:nvPr/>
          </p:nvSpPr>
          <p:spPr>
            <a:xfrm>
              <a:off x="2171721" y="3390276"/>
              <a:ext cx="138430" cy="26670"/>
            </a:xfrm>
            <a:custGeom>
              <a:avLst/>
              <a:gdLst/>
              <a:ahLst/>
              <a:cxnLst/>
              <a:rect l="l" t="t" r="r" b="b"/>
              <a:pathLst>
                <a:path w="138430" h="26670">
                  <a:moveTo>
                    <a:pt x="137820" y="533"/>
                  </a:moveTo>
                  <a:lnTo>
                    <a:pt x="114530" y="19745"/>
                  </a:lnTo>
                  <a:lnTo>
                    <a:pt x="80897" y="26050"/>
                  </a:lnTo>
                  <a:lnTo>
                    <a:pt x="41270" y="19464"/>
                  </a:lnTo>
                  <a:lnTo>
                    <a:pt x="0" y="0"/>
                  </a:lnTo>
                </a:path>
              </a:pathLst>
            </a:custGeom>
            <a:ln w="25400">
              <a:solidFill>
                <a:srgbClr val="000000"/>
              </a:solidFill>
            </a:ln>
          </p:spPr>
          <p:txBody>
            <a:bodyPr wrap="square" lIns="0" tIns="0" rIns="0" bIns="0" rtlCol="0"/>
            <a:lstStyle/>
            <a:p>
              <a:endParaRPr/>
            </a:p>
          </p:txBody>
        </p:sp>
        <p:sp>
          <p:nvSpPr>
            <p:cNvPr id="55" name="object 55"/>
            <p:cNvSpPr/>
            <p:nvPr/>
          </p:nvSpPr>
          <p:spPr>
            <a:xfrm>
              <a:off x="2050802" y="3350944"/>
              <a:ext cx="83820" cy="19050"/>
            </a:xfrm>
            <a:custGeom>
              <a:avLst/>
              <a:gdLst/>
              <a:ahLst/>
              <a:cxnLst/>
              <a:rect l="l" t="t" r="r" b="b"/>
              <a:pathLst>
                <a:path w="83819" h="19050">
                  <a:moveTo>
                    <a:pt x="0" y="7824"/>
                  </a:moveTo>
                  <a:lnTo>
                    <a:pt x="228" y="7341"/>
                  </a:lnTo>
                  <a:lnTo>
                    <a:pt x="482" y="6872"/>
                  </a:lnTo>
                  <a:lnTo>
                    <a:pt x="774" y="6427"/>
                  </a:lnTo>
                  <a:lnTo>
                    <a:pt x="11426" y="0"/>
                  </a:lnTo>
                  <a:lnTo>
                    <a:pt x="29760" y="22"/>
                  </a:lnTo>
                  <a:lnTo>
                    <a:pt x="54293" y="6275"/>
                  </a:lnTo>
                  <a:lnTo>
                    <a:pt x="83540" y="18543"/>
                  </a:lnTo>
                </a:path>
              </a:pathLst>
            </a:custGeom>
            <a:ln w="25400">
              <a:solidFill>
                <a:srgbClr val="000000"/>
              </a:solidFill>
            </a:ln>
          </p:spPr>
          <p:txBody>
            <a:bodyPr wrap="square" lIns="0" tIns="0" rIns="0" bIns="0" rtlCol="0"/>
            <a:lstStyle/>
            <a:p>
              <a:endParaRPr/>
            </a:p>
          </p:txBody>
        </p:sp>
        <p:sp>
          <p:nvSpPr>
            <p:cNvPr id="56" name="object 56"/>
            <p:cNvSpPr/>
            <p:nvPr/>
          </p:nvSpPr>
          <p:spPr>
            <a:xfrm>
              <a:off x="2051676" y="3356790"/>
              <a:ext cx="78105" cy="96520"/>
            </a:xfrm>
            <a:custGeom>
              <a:avLst/>
              <a:gdLst/>
              <a:ahLst/>
              <a:cxnLst/>
              <a:rect l="l" t="t" r="r" b="b"/>
              <a:pathLst>
                <a:path w="78105" h="96520">
                  <a:moveTo>
                    <a:pt x="78061" y="95923"/>
                  </a:moveTo>
                  <a:lnTo>
                    <a:pt x="41334" y="68331"/>
                  </a:lnTo>
                  <a:lnTo>
                    <a:pt x="14496" y="41127"/>
                  </a:lnTo>
                  <a:lnTo>
                    <a:pt x="0" y="17340"/>
                  </a:lnTo>
                  <a:lnTo>
                    <a:pt x="299" y="0"/>
                  </a:lnTo>
                </a:path>
              </a:pathLst>
            </a:custGeom>
            <a:ln w="25400">
              <a:solidFill>
                <a:srgbClr val="000000"/>
              </a:solidFill>
            </a:ln>
          </p:spPr>
          <p:txBody>
            <a:bodyPr wrap="square" lIns="0" tIns="0" rIns="0" bIns="0" rtlCol="0"/>
            <a:lstStyle/>
            <a:p>
              <a:endParaRPr/>
            </a:p>
          </p:txBody>
        </p:sp>
        <p:sp>
          <p:nvSpPr>
            <p:cNvPr id="57" name="object 57"/>
            <p:cNvSpPr/>
            <p:nvPr/>
          </p:nvSpPr>
          <p:spPr>
            <a:xfrm>
              <a:off x="2208094" y="3325963"/>
              <a:ext cx="68580" cy="128905"/>
            </a:xfrm>
            <a:custGeom>
              <a:avLst/>
              <a:gdLst/>
              <a:ahLst/>
              <a:cxnLst/>
              <a:rect l="l" t="t" r="r" b="b"/>
              <a:pathLst>
                <a:path w="68580" h="128904">
                  <a:moveTo>
                    <a:pt x="0" y="0"/>
                  </a:moveTo>
                  <a:lnTo>
                    <a:pt x="444" y="292"/>
                  </a:lnTo>
                  <a:lnTo>
                    <a:pt x="901" y="571"/>
                  </a:lnTo>
                  <a:lnTo>
                    <a:pt x="1346" y="876"/>
                  </a:lnTo>
                  <a:lnTo>
                    <a:pt x="37016" y="31027"/>
                  </a:lnTo>
                  <a:lnTo>
                    <a:pt x="60044" y="65046"/>
                  </a:lnTo>
                  <a:lnTo>
                    <a:pt x="68524" y="98831"/>
                  </a:lnTo>
                  <a:lnTo>
                    <a:pt x="60553" y="128282"/>
                  </a:lnTo>
                </a:path>
              </a:pathLst>
            </a:custGeom>
            <a:ln w="25400">
              <a:solidFill>
                <a:srgbClr val="000000"/>
              </a:solidFill>
            </a:ln>
          </p:spPr>
          <p:txBody>
            <a:bodyPr wrap="square" lIns="0" tIns="0" rIns="0" bIns="0" rtlCol="0"/>
            <a:lstStyle/>
            <a:p>
              <a:endParaRPr/>
            </a:p>
          </p:txBody>
        </p:sp>
        <p:sp>
          <p:nvSpPr>
            <p:cNvPr id="58" name="object 58"/>
            <p:cNvSpPr/>
            <p:nvPr/>
          </p:nvSpPr>
          <p:spPr>
            <a:xfrm>
              <a:off x="2128845" y="3452178"/>
              <a:ext cx="137160" cy="26670"/>
            </a:xfrm>
            <a:custGeom>
              <a:avLst/>
              <a:gdLst/>
              <a:ahLst/>
              <a:cxnLst/>
              <a:rect l="l" t="t" r="r" b="b"/>
              <a:pathLst>
                <a:path w="137160" h="26670">
                  <a:moveTo>
                    <a:pt x="136982" y="1866"/>
                  </a:moveTo>
                  <a:lnTo>
                    <a:pt x="113378" y="20279"/>
                  </a:lnTo>
                  <a:lnTo>
                    <a:pt x="79883" y="26065"/>
                  </a:lnTo>
                  <a:lnTo>
                    <a:pt x="40691" y="19285"/>
                  </a:lnTo>
                  <a:lnTo>
                    <a:pt x="0" y="0"/>
                  </a:lnTo>
                </a:path>
              </a:pathLst>
            </a:custGeom>
            <a:ln w="25400">
              <a:solidFill>
                <a:srgbClr val="000000"/>
              </a:solidFill>
            </a:ln>
          </p:spPr>
          <p:txBody>
            <a:bodyPr wrap="square" lIns="0" tIns="0" rIns="0" bIns="0" rtlCol="0"/>
            <a:lstStyle/>
            <a:p>
              <a:endParaRPr/>
            </a:p>
          </p:txBody>
        </p:sp>
        <p:sp>
          <p:nvSpPr>
            <p:cNvPr id="59" name="object 59"/>
            <p:cNvSpPr/>
            <p:nvPr/>
          </p:nvSpPr>
          <p:spPr>
            <a:xfrm>
              <a:off x="2113024" y="3369302"/>
              <a:ext cx="41275" cy="124460"/>
            </a:xfrm>
            <a:custGeom>
              <a:avLst/>
              <a:gdLst/>
              <a:ahLst/>
              <a:cxnLst/>
              <a:rect l="l" t="t" r="r" b="b"/>
              <a:pathLst>
                <a:path w="41275" h="124460">
                  <a:moveTo>
                    <a:pt x="27520" y="0"/>
                  </a:moveTo>
                  <a:lnTo>
                    <a:pt x="29895" y="215"/>
                  </a:lnTo>
                  <a:lnTo>
                    <a:pt x="32004" y="901"/>
                  </a:lnTo>
                  <a:lnTo>
                    <a:pt x="33794" y="2057"/>
                  </a:lnTo>
                  <a:lnTo>
                    <a:pt x="41124" y="17977"/>
                  </a:lnTo>
                  <a:lnTo>
                    <a:pt x="37376" y="45967"/>
                  </a:lnTo>
                  <a:lnTo>
                    <a:pt x="23607" y="82149"/>
                  </a:lnTo>
                  <a:lnTo>
                    <a:pt x="876" y="122643"/>
                  </a:lnTo>
                  <a:lnTo>
                    <a:pt x="584" y="123088"/>
                  </a:lnTo>
                  <a:lnTo>
                    <a:pt x="292" y="123532"/>
                  </a:lnTo>
                  <a:lnTo>
                    <a:pt x="0" y="123990"/>
                  </a:lnTo>
                </a:path>
              </a:pathLst>
            </a:custGeom>
            <a:ln w="25400">
              <a:solidFill>
                <a:srgbClr val="000000"/>
              </a:solidFill>
            </a:ln>
          </p:spPr>
          <p:txBody>
            <a:bodyPr wrap="square" lIns="0" tIns="0" rIns="0" bIns="0" rtlCol="0"/>
            <a:lstStyle/>
            <a:p>
              <a:endParaRPr/>
            </a:p>
          </p:txBody>
        </p:sp>
        <p:sp>
          <p:nvSpPr>
            <p:cNvPr id="60" name="object 60"/>
            <p:cNvSpPr/>
            <p:nvPr/>
          </p:nvSpPr>
          <p:spPr>
            <a:xfrm>
              <a:off x="2059686" y="3490722"/>
              <a:ext cx="47625" cy="73660"/>
            </a:xfrm>
            <a:custGeom>
              <a:avLst/>
              <a:gdLst/>
              <a:ahLst/>
              <a:cxnLst/>
              <a:rect l="l" t="t" r="r" b="b"/>
              <a:pathLst>
                <a:path w="47625" h="73660">
                  <a:moveTo>
                    <a:pt x="0" y="73151"/>
                  </a:moveTo>
                  <a:lnTo>
                    <a:pt x="47244" y="0"/>
                  </a:lnTo>
                </a:path>
              </a:pathLst>
            </a:custGeom>
            <a:ln w="25908">
              <a:solidFill>
                <a:srgbClr val="000000"/>
              </a:solidFill>
            </a:ln>
          </p:spPr>
          <p:txBody>
            <a:bodyPr wrap="square" lIns="0" tIns="0" rIns="0" bIns="0" rtlCol="0"/>
            <a:lstStyle/>
            <a:p>
              <a:endParaRPr/>
            </a:p>
          </p:txBody>
        </p:sp>
        <p:sp>
          <p:nvSpPr>
            <p:cNvPr id="61" name="object 61"/>
            <p:cNvSpPr/>
            <p:nvPr/>
          </p:nvSpPr>
          <p:spPr>
            <a:xfrm>
              <a:off x="2178653" y="3160415"/>
              <a:ext cx="123189" cy="41275"/>
            </a:xfrm>
            <a:custGeom>
              <a:avLst/>
              <a:gdLst/>
              <a:ahLst/>
              <a:cxnLst/>
              <a:rect l="l" t="t" r="r" b="b"/>
              <a:pathLst>
                <a:path w="123189" h="41275">
                  <a:moveTo>
                    <a:pt x="0" y="8752"/>
                  </a:moveTo>
                  <a:lnTo>
                    <a:pt x="241" y="8256"/>
                  </a:lnTo>
                  <a:lnTo>
                    <a:pt x="495" y="7774"/>
                  </a:lnTo>
                  <a:lnTo>
                    <a:pt x="800" y="7329"/>
                  </a:lnTo>
                  <a:lnTo>
                    <a:pt x="16710" y="0"/>
                  </a:lnTo>
                  <a:lnTo>
                    <a:pt x="44689" y="3745"/>
                  </a:lnTo>
                  <a:lnTo>
                    <a:pt x="80858" y="17506"/>
                  </a:lnTo>
                  <a:lnTo>
                    <a:pt x="121335" y="40222"/>
                  </a:lnTo>
                  <a:lnTo>
                    <a:pt x="121805" y="40527"/>
                  </a:lnTo>
                  <a:lnTo>
                    <a:pt x="122250" y="40819"/>
                  </a:lnTo>
                  <a:lnTo>
                    <a:pt x="122707" y="41124"/>
                  </a:lnTo>
                </a:path>
              </a:pathLst>
            </a:custGeom>
            <a:ln w="25400">
              <a:solidFill>
                <a:srgbClr val="000000"/>
              </a:solidFill>
            </a:ln>
          </p:spPr>
          <p:txBody>
            <a:bodyPr wrap="square" lIns="0" tIns="0" rIns="0" bIns="0" rtlCol="0"/>
            <a:lstStyle/>
            <a:p>
              <a:endParaRPr/>
            </a:p>
          </p:txBody>
        </p:sp>
        <p:sp>
          <p:nvSpPr>
            <p:cNvPr id="62" name="object 62"/>
            <p:cNvSpPr/>
            <p:nvPr/>
          </p:nvSpPr>
          <p:spPr>
            <a:xfrm>
              <a:off x="2178544" y="3169338"/>
              <a:ext cx="80010" cy="95885"/>
            </a:xfrm>
            <a:custGeom>
              <a:avLst/>
              <a:gdLst/>
              <a:ahLst/>
              <a:cxnLst/>
              <a:rect l="l" t="t" r="r" b="b"/>
              <a:pathLst>
                <a:path w="80010" h="95885">
                  <a:moveTo>
                    <a:pt x="79971" y="95465"/>
                  </a:moveTo>
                  <a:lnTo>
                    <a:pt x="42664" y="67817"/>
                  </a:lnTo>
                  <a:lnTo>
                    <a:pt x="15187" y="40641"/>
                  </a:lnTo>
                  <a:lnTo>
                    <a:pt x="110" y="17011"/>
                  </a:lnTo>
                  <a:lnTo>
                    <a:pt x="0" y="0"/>
                  </a:lnTo>
                </a:path>
              </a:pathLst>
            </a:custGeom>
            <a:ln w="25400">
              <a:solidFill>
                <a:srgbClr val="000000"/>
              </a:solidFill>
            </a:ln>
          </p:spPr>
          <p:txBody>
            <a:bodyPr wrap="square" lIns="0" tIns="0" rIns="0" bIns="0" rtlCol="0"/>
            <a:lstStyle/>
            <a:p>
              <a:endParaRPr/>
            </a:p>
          </p:txBody>
        </p:sp>
        <p:sp>
          <p:nvSpPr>
            <p:cNvPr id="63" name="object 63"/>
            <p:cNvSpPr/>
            <p:nvPr/>
          </p:nvSpPr>
          <p:spPr>
            <a:xfrm>
              <a:off x="2259453" y="3264977"/>
              <a:ext cx="136525" cy="26670"/>
            </a:xfrm>
            <a:custGeom>
              <a:avLst/>
              <a:gdLst/>
              <a:ahLst/>
              <a:cxnLst/>
              <a:rect l="l" t="t" r="r" b="b"/>
              <a:pathLst>
                <a:path w="136525" h="26670">
                  <a:moveTo>
                    <a:pt x="136118" y="3200"/>
                  </a:moveTo>
                  <a:lnTo>
                    <a:pt x="112833" y="21090"/>
                  </a:lnTo>
                  <a:lnTo>
                    <a:pt x="79608" y="26455"/>
                  </a:lnTo>
                  <a:lnTo>
                    <a:pt x="40608" y="19393"/>
                  </a:lnTo>
                  <a:lnTo>
                    <a:pt x="0" y="0"/>
                  </a:lnTo>
                </a:path>
              </a:pathLst>
            </a:custGeom>
            <a:ln w="25399">
              <a:solidFill>
                <a:srgbClr val="000000"/>
              </a:solidFill>
            </a:ln>
          </p:spPr>
          <p:txBody>
            <a:bodyPr wrap="square" lIns="0" tIns="0" rIns="0" bIns="0" rtlCol="0"/>
            <a:lstStyle/>
            <a:p>
              <a:endParaRPr/>
            </a:p>
          </p:txBody>
        </p:sp>
        <p:sp>
          <p:nvSpPr>
            <p:cNvPr id="64" name="object 64"/>
            <p:cNvSpPr/>
            <p:nvPr/>
          </p:nvSpPr>
          <p:spPr>
            <a:xfrm>
              <a:off x="2296868" y="3200980"/>
              <a:ext cx="67310" cy="126364"/>
            </a:xfrm>
            <a:custGeom>
              <a:avLst/>
              <a:gdLst/>
              <a:ahLst/>
              <a:cxnLst/>
              <a:rect l="l" t="t" r="r" b="b"/>
              <a:pathLst>
                <a:path w="67310" h="126364">
                  <a:moveTo>
                    <a:pt x="0" y="0"/>
                  </a:moveTo>
                  <a:lnTo>
                    <a:pt x="35254" y="29691"/>
                  </a:lnTo>
                  <a:lnTo>
                    <a:pt x="58270" y="63222"/>
                  </a:lnTo>
                  <a:lnTo>
                    <a:pt x="67176" y="96660"/>
                  </a:lnTo>
                  <a:lnTo>
                    <a:pt x="60096" y="126072"/>
                  </a:lnTo>
                </a:path>
              </a:pathLst>
            </a:custGeom>
            <a:ln w="25400">
              <a:solidFill>
                <a:srgbClr val="000000"/>
              </a:solidFill>
            </a:ln>
          </p:spPr>
          <p:txBody>
            <a:bodyPr wrap="square" lIns="0" tIns="0" rIns="0" bIns="0" rtlCol="0"/>
            <a:lstStyle/>
            <a:p>
              <a:endParaRPr/>
            </a:p>
          </p:txBody>
        </p:sp>
        <p:sp>
          <p:nvSpPr>
            <p:cNvPr id="65" name="object 65"/>
            <p:cNvSpPr/>
            <p:nvPr/>
          </p:nvSpPr>
          <p:spPr>
            <a:xfrm>
              <a:off x="2134203" y="3225503"/>
              <a:ext cx="123189" cy="41275"/>
            </a:xfrm>
            <a:custGeom>
              <a:avLst/>
              <a:gdLst/>
              <a:ahLst/>
              <a:cxnLst/>
              <a:rect l="l" t="t" r="r" b="b"/>
              <a:pathLst>
                <a:path w="123189" h="41275">
                  <a:moveTo>
                    <a:pt x="0" y="8752"/>
                  </a:moveTo>
                  <a:lnTo>
                    <a:pt x="241" y="8256"/>
                  </a:lnTo>
                  <a:lnTo>
                    <a:pt x="495" y="7774"/>
                  </a:lnTo>
                  <a:lnTo>
                    <a:pt x="800" y="7329"/>
                  </a:lnTo>
                  <a:lnTo>
                    <a:pt x="16710" y="0"/>
                  </a:lnTo>
                  <a:lnTo>
                    <a:pt x="44689" y="3745"/>
                  </a:lnTo>
                  <a:lnTo>
                    <a:pt x="80858" y="17506"/>
                  </a:lnTo>
                  <a:lnTo>
                    <a:pt x="121335" y="40222"/>
                  </a:lnTo>
                  <a:lnTo>
                    <a:pt x="121805" y="40527"/>
                  </a:lnTo>
                  <a:lnTo>
                    <a:pt x="122250" y="40819"/>
                  </a:lnTo>
                  <a:lnTo>
                    <a:pt x="122707" y="41124"/>
                  </a:lnTo>
                </a:path>
              </a:pathLst>
            </a:custGeom>
            <a:ln w="25400">
              <a:solidFill>
                <a:srgbClr val="000000"/>
              </a:solidFill>
            </a:ln>
          </p:spPr>
          <p:txBody>
            <a:bodyPr wrap="square" lIns="0" tIns="0" rIns="0" bIns="0" rtlCol="0"/>
            <a:lstStyle/>
            <a:p>
              <a:endParaRPr/>
            </a:p>
          </p:txBody>
        </p:sp>
        <p:sp>
          <p:nvSpPr>
            <p:cNvPr id="66" name="object 66"/>
            <p:cNvSpPr/>
            <p:nvPr/>
          </p:nvSpPr>
          <p:spPr>
            <a:xfrm>
              <a:off x="2133691" y="3233026"/>
              <a:ext cx="78740" cy="95885"/>
            </a:xfrm>
            <a:custGeom>
              <a:avLst/>
              <a:gdLst/>
              <a:ahLst/>
              <a:cxnLst/>
              <a:rect l="l" t="t" r="r" b="b"/>
              <a:pathLst>
                <a:path w="78739" h="95885">
                  <a:moveTo>
                    <a:pt x="78574" y="95846"/>
                  </a:moveTo>
                  <a:lnTo>
                    <a:pt x="41790" y="68365"/>
                  </a:lnTo>
                  <a:lnTo>
                    <a:pt x="14779" y="41443"/>
                  </a:lnTo>
                  <a:lnTo>
                    <a:pt x="22" y="18069"/>
                  </a:lnTo>
                  <a:lnTo>
                    <a:pt x="0" y="1231"/>
                  </a:lnTo>
                  <a:lnTo>
                    <a:pt x="279" y="800"/>
                  </a:lnTo>
                  <a:lnTo>
                    <a:pt x="584" y="381"/>
                  </a:lnTo>
                  <a:lnTo>
                    <a:pt x="927" y="0"/>
                  </a:lnTo>
                </a:path>
              </a:pathLst>
            </a:custGeom>
            <a:ln w="25400">
              <a:solidFill>
                <a:srgbClr val="000000"/>
              </a:solidFill>
            </a:ln>
          </p:spPr>
          <p:txBody>
            <a:bodyPr wrap="square" lIns="0" tIns="0" rIns="0" bIns="0" rtlCol="0"/>
            <a:lstStyle/>
            <a:p>
              <a:endParaRPr/>
            </a:p>
          </p:txBody>
        </p:sp>
        <p:sp>
          <p:nvSpPr>
            <p:cNvPr id="67" name="object 67"/>
            <p:cNvSpPr/>
            <p:nvPr/>
          </p:nvSpPr>
          <p:spPr>
            <a:xfrm>
              <a:off x="2216171" y="3328363"/>
              <a:ext cx="138430" cy="26670"/>
            </a:xfrm>
            <a:custGeom>
              <a:avLst/>
              <a:gdLst/>
              <a:ahLst/>
              <a:cxnLst/>
              <a:rect l="l" t="t" r="r" b="b"/>
              <a:pathLst>
                <a:path w="138430" h="26670">
                  <a:moveTo>
                    <a:pt x="137820" y="533"/>
                  </a:moveTo>
                  <a:lnTo>
                    <a:pt x="114523" y="19750"/>
                  </a:lnTo>
                  <a:lnTo>
                    <a:pt x="80887" y="26055"/>
                  </a:lnTo>
                  <a:lnTo>
                    <a:pt x="41263" y="19466"/>
                  </a:lnTo>
                  <a:lnTo>
                    <a:pt x="0" y="0"/>
                  </a:lnTo>
                </a:path>
              </a:pathLst>
            </a:custGeom>
            <a:ln w="25399">
              <a:solidFill>
                <a:srgbClr val="000000"/>
              </a:solidFill>
            </a:ln>
          </p:spPr>
          <p:txBody>
            <a:bodyPr wrap="square" lIns="0" tIns="0" rIns="0" bIns="0" rtlCol="0"/>
            <a:lstStyle/>
            <a:p>
              <a:endParaRPr/>
            </a:p>
          </p:txBody>
        </p:sp>
        <p:sp>
          <p:nvSpPr>
            <p:cNvPr id="68" name="object 68"/>
            <p:cNvSpPr/>
            <p:nvPr/>
          </p:nvSpPr>
          <p:spPr>
            <a:xfrm>
              <a:off x="2252544" y="3264051"/>
              <a:ext cx="68580" cy="128905"/>
            </a:xfrm>
            <a:custGeom>
              <a:avLst/>
              <a:gdLst/>
              <a:ahLst/>
              <a:cxnLst/>
              <a:rect l="l" t="t" r="r" b="b"/>
              <a:pathLst>
                <a:path w="68580" h="128904">
                  <a:moveTo>
                    <a:pt x="0" y="0"/>
                  </a:moveTo>
                  <a:lnTo>
                    <a:pt x="444" y="292"/>
                  </a:lnTo>
                  <a:lnTo>
                    <a:pt x="901" y="571"/>
                  </a:lnTo>
                  <a:lnTo>
                    <a:pt x="1346" y="876"/>
                  </a:lnTo>
                  <a:lnTo>
                    <a:pt x="37016" y="31027"/>
                  </a:lnTo>
                  <a:lnTo>
                    <a:pt x="60044" y="65046"/>
                  </a:lnTo>
                  <a:lnTo>
                    <a:pt x="68524" y="98831"/>
                  </a:lnTo>
                  <a:lnTo>
                    <a:pt x="60553" y="128282"/>
                  </a:lnTo>
                </a:path>
              </a:pathLst>
            </a:custGeom>
            <a:ln w="25400">
              <a:solidFill>
                <a:srgbClr val="000000"/>
              </a:solidFill>
            </a:ln>
          </p:spPr>
          <p:txBody>
            <a:bodyPr wrap="square" lIns="0" tIns="0" rIns="0" bIns="0" rtlCol="0"/>
            <a:lstStyle/>
            <a:p>
              <a:endParaRPr/>
            </a:p>
          </p:txBody>
        </p:sp>
        <p:sp>
          <p:nvSpPr>
            <p:cNvPr id="69" name="object 69"/>
            <p:cNvSpPr/>
            <p:nvPr/>
          </p:nvSpPr>
          <p:spPr>
            <a:xfrm>
              <a:off x="2893085" y="3315770"/>
              <a:ext cx="74295" cy="101600"/>
            </a:xfrm>
            <a:custGeom>
              <a:avLst/>
              <a:gdLst/>
              <a:ahLst/>
              <a:cxnLst/>
              <a:rect l="l" t="t" r="r" b="b"/>
              <a:pathLst>
                <a:path w="74294" h="101600">
                  <a:moveTo>
                    <a:pt x="71627" y="0"/>
                  </a:moveTo>
                  <a:lnTo>
                    <a:pt x="71983" y="381"/>
                  </a:lnTo>
                  <a:lnTo>
                    <a:pt x="72313" y="787"/>
                  </a:lnTo>
                  <a:lnTo>
                    <a:pt x="72618" y="1206"/>
                  </a:lnTo>
                  <a:lnTo>
                    <a:pt x="73877" y="18637"/>
                  </a:lnTo>
                  <a:lnTo>
                    <a:pt x="60636" y="43240"/>
                  </a:lnTo>
                  <a:lnTo>
                    <a:pt x="35231" y="71801"/>
                  </a:lnTo>
                  <a:lnTo>
                    <a:pt x="0" y="101104"/>
                  </a:lnTo>
                </a:path>
              </a:pathLst>
            </a:custGeom>
            <a:ln w="25400">
              <a:solidFill>
                <a:srgbClr val="000000"/>
              </a:solidFill>
            </a:ln>
          </p:spPr>
          <p:txBody>
            <a:bodyPr wrap="square" lIns="0" tIns="0" rIns="0" bIns="0" rtlCol="0"/>
            <a:lstStyle/>
            <a:p>
              <a:endParaRPr/>
            </a:p>
          </p:txBody>
        </p:sp>
        <p:sp>
          <p:nvSpPr>
            <p:cNvPr id="70" name="object 70"/>
            <p:cNvSpPr/>
            <p:nvPr/>
          </p:nvSpPr>
          <p:spPr>
            <a:xfrm>
              <a:off x="2847995" y="3306479"/>
              <a:ext cx="117475" cy="45085"/>
            </a:xfrm>
            <a:custGeom>
              <a:avLst/>
              <a:gdLst/>
              <a:ahLst/>
              <a:cxnLst/>
              <a:rect l="l" t="t" r="r" b="b"/>
              <a:pathLst>
                <a:path w="117475" h="45085">
                  <a:moveTo>
                    <a:pt x="0" y="44796"/>
                  </a:moveTo>
                  <a:lnTo>
                    <a:pt x="38753" y="20341"/>
                  </a:lnTo>
                  <a:lnTo>
                    <a:pt x="73763" y="4999"/>
                  </a:lnTo>
                  <a:lnTo>
                    <a:pt x="101250" y="0"/>
                  </a:lnTo>
                  <a:lnTo>
                    <a:pt x="117436" y="6569"/>
                  </a:lnTo>
                </a:path>
              </a:pathLst>
            </a:custGeom>
            <a:ln w="25400">
              <a:solidFill>
                <a:srgbClr val="000000"/>
              </a:solidFill>
            </a:ln>
          </p:spPr>
          <p:txBody>
            <a:bodyPr wrap="square" lIns="0" tIns="0" rIns="0" bIns="0" rtlCol="0"/>
            <a:lstStyle/>
            <a:p>
              <a:endParaRPr/>
            </a:p>
          </p:txBody>
        </p:sp>
        <p:sp>
          <p:nvSpPr>
            <p:cNvPr id="71" name="object 71"/>
            <p:cNvSpPr/>
            <p:nvPr/>
          </p:nvSpPr>
          <p:spPr>
            <a:xfrm>
              <a:off x="2801968" y="3484019"/>
              <a:ext cx="100330" cy="20320"/>
            </a:xfrm>
            <a:custGeom>
              <a:avLst/>
              <a:gdLst/>
              <a:ahLst/>
              <a:cxnLst/>
              <a:rect l="l" t="t" r="r" b="b"/>
              <a:pathLst>
                <a:path w="100330" h="20320">
                  <a:moveTo>
                    <a:pt x="100228" y="9601"/>
                  </a:moveTo>
                  <a:lnTo>
                    <a:pt x="69287" y="18825"/>
                  </a:lnTo>
                  <a:lnTo>
                    <a:pt x="41103" y="20188"/>
                  </a:lnTo>
                  <a:lnTo>
                    <a:pt x="17425" y="13857"/>
                  </a:lnTo>
                  <a:lnTo>
                    <a:pt x="0" y="0"/>
                  </a:lnTo>
                </a:path>
              </a:pathLst>
            </a:custGeom>
            <a:ln w="25399">
              <a:solidFill>
                <a:srgbClr val="000000"/>
              </a:solidFill>
            </a:ln>
          </p:spPr>
          <p:txBody>
            <a:bodyPr wrap="square" lIns="0" tIns="0" rIns="0" bIns="0" rtlCol="0"/>
            <a:lstStyle/>
            <a:p>
              <a:endParaRPr/>
            </a:p>
          </p:txBody>
        </p:sp>
        <p:sp>
          <p:nvSpPr>
            <p:cNvPr id="72" name="object 72"/>
            <p:cNvSpPr/>
            <p:nvPr/>
          </p:nvSpPr>
          <p:spPr>
            <a:xfrm>
              <a:off x="2787230" y="3351574"/>
              <a:ext cx="60325" cy="126364"/>
            </a:xfrm>
            <a:custGeom>
              <a:avLst/>
              <a:gdLst/>
              <a:ahLst/>
              <a:cxnLst/>
              <a:rect l="l" t="t" r="r" b="b"/>
              <a:pathLst>
                <a:path w="60325" h="126364">
                  <a:moveTo>
                    <a:pt x="8358" y="125933"/>
                  </a:moveTo>
                  <a:lnTo>
                    <a:pt x="0" y="97789"/>
                  </a:lnTo>
                  <a:lnTo>
                    <a:pt x="6899" y="64847"/>
                  </a:lnTo>
                  <a:lnTo>
                    <a:pt x="27469" y="30965"/>
                  </a:lnTo>
                  <a:lnTo>
                    <a:pt x="60123" y="0"/>
                  </a:lnTo>
                </a:path>
              </a:pathLst>
            </a:custGeom>
            <a:ln w="25400">
              <a:solidFill>
                <a:srgbClr val="000000"/>
              </a:solidFill>
            </a:ln>
          </p:spPr>
          <p:txBody>
            <a:bodyPr wrap="square" lIns="0" tIns="0" rIns="0" bIns="0" rtlCol="0"/>
            <a:lstStyle/>
            <a:p>
              <a:endParaRPr/>
            </a:p>
          </p:txBody>
        </p:sp>
        <p:sp>
          <p:nvSpPr>
            <p:cNvPr id="73" name="object 73"/>
            <p:cNvSpPr/>
            <p:nvPr/>
          </p:nvSpPr>
          <p:spPr>
            <a:xfrm>
              <a:off x="2754231" y="3409102"/>
              <a:ext cx="139700" cy="32384"/>
            </a:xfrm>
            <a:custGeom>
              <a:avLst/>
              <a:gdLst/>
              <a:ahLst/>
              <a:cxnLst/>
              <a:rect l="l" t="t" r="r" b="b"/>
              <a:pathLst>
                <a:path w="139700" h="32385">
                  <a:moveTo>
                    <a:pt x="139230" y="0"/>
                  </a:moveTo>
                  <a:lnTo>
                    <a:pt x="138810" y="304"/>
                  </a:lnTo>
                  <a:lnTo>
                    <a:pt x="138391" y="622"/>
                  </a:lnTo>
                  <a:lnTo>
                    <a:pt x="137960" y="927"/>
                  </a:lnTo>
                  <a:lnTo>
                    <a:pt x="98103" y="22839"/>
                  </a:lnTo>
                  <a:lnTo>
                    <a:pt x="58954" y="32019"/>
                  </a:lnTo>
                  <a:lnTo>
                    <a:pt x="24819" y="28155"/>
                  </a:lnTo>
                  <a:lnTo>
                    <a:pt x="0" y="10934"/>
                  </a:lnTo>
                </a:path>
              </a:pathLst>
            </a:custGeom>
            <a:ln w="25400">
              <a:solidFill>
                <a:srgbClr val="000000"/>
              </a:solidFill>
            </a:ln>
          </p:spPr>
          <p:txBody>
            <a:bodyPr wrap="square" lIns="0" tIns="0" rIns="0" bIns="0" rtlCol="0"/>
            <a:lstStyle/>
            <a:p>
              <a:endParaRPr/>
            </a:p>
          </p:txBody>
        </p:sp>
        <p:sp>
          <p:nvSpPr>
            <p:cNvPr id="74" name="object 74"/>
            <p:cNvSpPr/>
            <p:nvPr/>
          </p:nvSpPr>
          <p:spPr>
            <a:xfrm>
              <a:off x="2847343" y="3251344"/>
              <a:ext cx="76835" cy="103505"/>
            </a:xfrm>
            <a:custGeom>
              <a:avLst/>
              <a:gdLst/>
              <a:ahLst/>
              <a:cxnLst/>
              <a:rect l="l" t="t" r="r" b="b"/>
              <a:pathLst>
                <a:path w="76835" h="103504">
                  <a:moveTo>
                    <a:pt x="74193" y="0"/>
                  </a:moveTo>
                  <a:lnTo>
                    <a:pt x="74574" y="393"/>
                  </a:lnTo>
                  <a:lnTo>
                    <a:pt x="74917" y="812"/>
                  </a:lnTo>
                  <a:lnTo>
                    <a:pt x="75247" y="1257"/>
                  </a:lnTo>
                  <a:lnTo>
                    <a:pt x="76381" y="18740"/>
                  </a:lnTo>
                  <a:lnTo>
                    <a:pt x="62853" y="43521"/>
                  </a:lnTo>
                  <a:lnTo>
                    <a:pt x="37040" y="72357"/>
                  </a:lnTo>
                  <a:lnTo>
                    <a:pt x="1320" y="102006"/>
                  </a:lnTo>
                  <a:lnTo>
                    <a:pt x="876" y="102323"/>
                  </a:lnTo>
                  <a:lnTo>
                    <a:pt x="444" y="102641"/>
                  </a:lnTo>
                  <a:lnTo>
                    <a:pt x="0" y="102958"/>
                  </a:lnTo>
                </a:path>
              </a:pathLst>
            </a:custGeom>
            <a:ln w="25400">
              <a:solidFill>
                <a:srgbClr val="000000"/>
              </a:solidFill>
            </a:ln>
          </p:spPr>
          <p:txBody>
            <a:bodyPr wrap="square" lIns="0" tIns="0" rIns="0" bIns="0" rtlCol="0"/>
            <a:lstStyle/>
            <a:p>
              <a:endParaRPr/>
            </a:p>
          </p:txBody>
        </p:sp>
        <p:sp>
          <p:nvSpPr>
            <p:cNvPr id="75" name="object 75"/>
            <p:cNvSpPr/>
            <p:nvPr/>
          </p:nvSpPr>
          <p:spPr>
            <a:xfrm>
              <a:off x="2801957" y="3246154"/>
              <a:ext cx="117475" cy="45085"/>
            </a:xfrm>
            <a:custGeom>
              <a:avLst/>
              <a:gdLst/>
              <a:ahLst/>
              <a:cxnLst/>
              <a:rect l="l" t="t" r="r" b="b"/>
              <a:pathLst>
                <a:path w="117475" h="45085">
                  <a:moveTo>
                    <a:pt x="0" y="44796"/>
                  </a:moveTo>
                  <a:lnTo>
                    <a:pt x="38753" y="20341"/>
                  </a:lnTo>
                  <a:lnTo>
                    <a:pt x="73763" y="4999"/>
                  </a:lnTo>
                  <a:lnTo>
                    <a:pt x="101250" y="0"/>
                  </a:lnTo>
                  <a:lnTo>
                    <a:pt x="117436" y="6569"/>
                  </a:lnTo>
                </a:path>
              </a:pathLst>
            </a:custGeom>
            <a:ln w="25400">
              <a:solidFill>
                <a:srgbClr val="000000"/>
              </a:solidFill>
            </a:ln>
          </p:spPr>
          <p:txBody>
            <a:bodyPr wrap="square" lIns="0" tIns="0" rIns="0" bIns="0" rtlCol="0"/>
            <a:lstStyle/>
            <a:p>
              <a:endParaRPr/>
            </a:p>
          </p:txBody>
        </p:sp>
        <p:sp>
          <p:nvSpPr>
            <p:cNvPr id="76" name="object 76"/>
            <p:cNvSpPr/>
            <p:nvPr/>
          </p:nvSpPr>
          <p:spPr>
            <a:xfrm>
              <a:off x="2742878" y="3291396"/>
              <a:ext cx="59690" cy="127635"/>
            </a:xfrm>
            <a:custGeom>
              <a:avLst/>
              <a:gdLst/>
              <a:ahLst/>
              <a:cxnLst/>
              <a:rect l="l" t="t" r="r" b="b"/>
              <a:pathLst>
                <a:path w="59689" h="127635">
                  <a:moveTo>
                    <a:pt x="8731" y="127228"/>
                  </a:moveTo>
                  <a:lnTo>
                    <a:pt x="0" y="98589"/>
                  </a:lnTo>
                  <a:lnTo>
                    <a:pt x="6599" y="65238"/>
                  </a:lnTo>
                  <a:lnTo>
                    <a:pt x="26975" y="31075"/>
                  </a:lnTo>
                  <a:lnTo>
                    <a:pt x="59569" y="0"/>
                  </a:lnTo>
                </a:path>
              </a:pathLst>
            </a:custGeom>
            <a:ln w="25400">
              <a:solidFill>
                <a:srgbClr val="000000"/>
              </a:solidFill>
            </a:ln>
          </p:spPr>
          <p:txBody>
            <a:bodyPr wrap="square" lIns="0" tIns="0" rIns="0" bIns="0" rtlCol="0"/>
            <a:lstStyle/>
            <a:p>
              <a:endParaRPr/>
            </a:p>
          </p:txBody>
        </p:sp>
        <p:sp>
          <p:nvSpPr>
            <p:cNvPr id="77" name="object 77"/>
            <p:cNvSpPr/>
            <p:nvPr/>
          </p:nvSpPr>
          <p:spPr>
            <a:xfrm>
              <a:off x="2705186" y="3348626"/>
              <a:ext cx="141605" cy="31750"/>
            </a:xfrm>
            <a:custGeom>
              <a:avLst/>
              <a:gdLst/>
              <a:ahLst/>
              <a:cxnLst/>
              <a:rect l="l" t="t" r="r" b="b"/>
              <a:pathLst>
                <a:path w="141605" h="31750">
                  <a:moveTo>
                    <a:pt x="141109" y="0"/>
                  </a:moveTo>
                  <a:lnTo>
                    <a:pt x="99308" y="22974"/>
                  </a:lnTo>
                  <a:lnTo>
                    <a:pt x="59505" y="31711"/>
                  </a:lnTo>
                  <a:lnTo>
                    <a:pt x="24903" y="26914"/>
                  </a:lnTo>
                  <a:lnTo>
                    <a:pt x="0" y="8343"/>
                  </a:lnTo>
                </a:path>
              </a:pathLst>
            </a:custGeom>
            <a:ln w="25400">
              <a:solidFill>
                <a:srgbClr val="000000"/>
              </a:solidFill>
            </a:ln>
          </p:spPr>
          <p:txBody>
            <a:bodyPr wrap="square" lIns="0" tIns="0" rIns="0" bIns="0" rtlCol="0"/>
            <a:lstStyle/>
            <a:p>
              <a:endParaRPr/>
            </a:p>
          </p:txBody>
        </p:sp>
        <p:sp>
          <p:nvSpPr>
            <p:cNvPr id="78" name="object 78"/>
            <p:cNvSpPr/>
            <p:nvPr/>
          </p:nvSpPr>
          <p:spPr>
            <a:xfrm>
              <a:off x="2896524" y="3479771"/>
              <a:ext cx="100330" cy="74930"/>
            </a:xfrm>
            <a:custGeom>
              <a:avLst/>
              <a:gdLst/>
              <a:ahLst/>
              <a:cxnLst/>
              <a:rect l="l" t="t" r="r" b="b"/>
              <a:pathLst>
                <a:path w="100330" h="74929">
                  <a:moveTo>
                    <a:pt x="0" y="1895"/>
                  </a:moveTo>
                  <a:lnTo>
                    <a:pt x="381" y="1539"/>
                  </a:lnTo>
                  <a:lnTo>
                    <a:pt x="774" y="1196"/>
                  </a:lnTo>
                  <a:lnTo>
                    <a:pt x="1193" y="891"/>
                  </a:lnTo>
                  <a:lnTo>
                    <a:pt x="18129" y="0"/>
                  </a:lnTo>
                  <a:lnTo>
                    <a:pt x="42324" y="13539"/>
                  </a:lnTo>
                  <a:lnTo>
                    <a:pt x="70607" y="39144"/>
                  </a:lnTo>
                  <a:lnTo>
                    <a:pt x="99809" y="74450"/>
                  </a:lnTo>
                </a:path>
              </a:pathLst>
            </a:custGeom>
            <a:ln w="25400">
              <a:solidFill>
                <a:srgbClr val="000000"/>
              </a:solidFill>
            </a:ln>
          </p:spPr>
          <p:txBody>
            <a:bodyPr wrap="square" lIns="0" tIns="0" rIns="0" bIns="0" rtlCol="0"/>
            <a:lstStyle/>
            <a:p>
              <a:endParaRPr/>
            </a:p>
          </p:txBody>
        </p:sp>
        <p:sp>
          <p:nvSpPr>
            <p:cNvPr id="79" name="object 79"/>
            <p:cNvSpPr/>
            <p:nvPr/>
          </p:nvSpPr>
          <p:spPr>
            <a:xfrm>
              <a:off x="2707993" y="3066175"/>
              <a:ext cx="74930" cy="99060"/>
            </a:xfrm>
            <a:custGeom>
              <a:avLst/>
              <a:gdLst/>
              <a:ahLst/>
              <a:cxnLst/>
              <a:rect l="l" t="t" r="r" b="b"/>
              <a:pathLst>
                <a:path w="74930" h="99060">
                  <a:moveTo>
                    <a:pt x="73583" y="0"/>
                  </a:moveTo>
                  <a:lnTo>
                    <a:pt x="74466" y="16926"/>
                  </a:lnTo>
                  <a:lnTo>
                    <a:pt x="60918" y="41113"/>
                  </a:lnTo>
                  <a:lnTo>
                    <a:pt x="35307" y="69390"/>
                  </a:lnTo>
                  <a:lnTo>
                    <a:pt x="0" y="98590"/>
                  </a:lnTo>
                </a:path>
              </a:pathLst>
            </a:custGeom>
            <a:ln w="25400">
              <a:solidFill>
                <a:srgbClr val="000000"/>
              </a:solidFill>
            </a:ln>
          </p:spPr>
          <p:txBody>
            <a:bodyPr wrap="square" lIns="0" tIns="0" rIns="0" bIns="0" rtlCol="0"/>
            <a:lstStyle/>
            <a:p>
              <a:endParaRPr/>
            </a:p>
          </p:txBody>
        </p:sp>
        <p:sp>
          <p:nvSpPr>
            <p:cNvPr id="80" name="object 80"/>
            <p:cNvSpPr/>
            <p:nvPr/>
          </p:nvSpPr>
          <p:spPr>
            <a:xfrm>
              <a:off x="2666728" y="3062007"/>
              <a:ext cx="116205" cy="44450"/>
            </a:xfrm>
            <a:custGeom>
              <a:avLst/>
              <a:gdLst/>
              <a:ahLst/>
              <a:cxnLst/>
              <a:rect l="l" t="t" r="r" b="b"/>
              <a:pathLst>
                <a:path w="116205" h="44450">
                  <a:moveTo>
                    <a:pt x="0" y="43855"/>
                  </a:moveTo>
                  <a:lnTo>
                    <a:pt x="38422" y="19819"/>
                  </a:lnTo>
                  <a:lnTo>
                    <a:pt x="73029" y="4809"/>
                  </a:lnTo>
                  <a:lnTo>
                    <a:pt x="100157" y="0"/>
                  </a:lnTo>
                  <a:lnTo>
                    <a:pt x="116141" y="6568"/>
                  </a:lnTo>
                </a:path>
              </a:pathLst>
            </a:custGeom>
            <a:ln w="25400">
              <a:solidFill>
                <a:srgbClr val="000000"/>
              </a:solidFill>
            </a:ln>
          </p:spPr>
          <p:txBody>
            <a:bodyPr wrap="square" lIns="0" tIns="0" rIns="0" bIns="0" rtlCol="0"/>
            <a:lstStyle/>
            <a:p>
              <a:endParaRPr/>
            </a:p>
          </p:txBody>
        </p:sp>
        <p:sp>
          <p:nvSpPr>
            <p:cNvPr id="81" name="object 81"/>
            <p:cNvSpPr/>
            <p:nvPr/>
          </p:nvSpPr>
          <p:spPr>
            <a:xfrm>
              <a:off x="2604667" y="3108688"/>
              <a:ext cx="60325" cy="126364"/>
            </a:xfrm>
            <a:custGeom>
              <a:avLst/>
              <a:gdLst/>
              <a:ahLst/>
              <a:cxnLst/>
              <a:rect l="l" t="t" r="r" b="b"/>
              <a:pathLst>
                <a:path w="60325" h="126364">
                  <a:moveTo>
                    <a:pt x="8358" y="125933"/>
                  </a:moveTo>
                  <a:lnTo>
                    <a:pt x="0" y="97789"/>
                  </a:lnTo>
                  <a:lnTo>
                    <a:pt x="6899" y="64847"/>
                  </a:lnTo>
                  <a:lnTo>
                    <a:pt x="27469" y="30965"/>
                  </a:lnTo>
                  <a:lnTo>
                    <a:pt x="60123" y="0"/>
                  </a:lnTo>
                </a:path>
              </a:pathLst>
            </a:custGeom>
            <a:ln w="25400">
              <a:solidFill>
                <a:srgbClr val="000000"/>
              </a:solidFill>
            </a:ln>
          </p:spPr>
          <p:txBody>
            <a:bodyPr wrap="square" lIns="0" tIns="0" rIns="0" bIns="0" rtlCol="0"/>
            <a:lstStyle/>
            <a:p>
              <a:endParaRPr/>
            </a:p>
          </p:txBody>
        </p:sp>
        <p:sp>
          <p:nvSpPr>
            <p:cNvPr id="82" name="object 82"/>
            <p:cNvSpPr/>
            <p:nvPr/>
          </p:nvSpPr>
          <p:spPr>
            <a:xfrm>
              <a:off x="2695684" y="3007178"/>
              <a:ext cx="43180" cy="75565"/>
            </a:xfrm>
            <a:custGeom>
              <a:avLst/>
              <a:gdLst/>
              <a:ahLst/>
              <a:cxnLst/>
              <a:rect l="l" t="t" r="r" b="b"/>
              <a:pathLst>
                <a:path w="43180" h="75564">
                  <a:moveTo>
                    <a:pt x="39154" y="0"/>
                  </a:moveTo>
                  <a:lnTo>
                    <a:pt x="39522" y="393"/>
                  </a:lnTo>
                  <a:lnTo>
                    <a:pt x="39865" y="800"/>
                  </a:lnTo>
                  <a:lnTo>
                    <a:pt x="40170" y="1231"/>
                  </a:lnTo>
                  <a:lnTo>
                    <a:pt x="42646" y="13905"/>
                  </a:lnTo>
                  <a:lnTo>
                    <a:pt x="36291" y="31408"/>
                  </a:lnTo>
                  <a:lnTo>
                    <a:pt x="21833" y="52400"/>
                  </a:lnTo>
                  <a:lnTo>
                    <a:pt x="0" y="75539"/>
                  </a:lnTo>
                </a:path>
              </a:pathLst>
            </a:custGeom>
            <a:ln w="25400">
              <a:solidFill>
                <a:srgbClr val="000000"/>
              </a:solidFill>
            </a:ln>
          </p:spPr>
          <p:txBody>
            <a:bodyPr wrap="square" lIns="0" tIns="0" rIns="0" bIns="0" rtlCol="0"/>
            <a:lstStyle/>
            <a:p>
              <a:endParaRPr/>
            </a:p>
          </p:txBody>
        </p:sp>
        <p:sp>
          <p:nvSpPr>
            <p:cNvPr id="83" name="object 83"/>
            <p:cNvSpPr/>
            <p:nvPr/>
          </p:nvSpPr>
          <p:spPr>
            <a:xfrm>
              <a:off x="2617809" y="3001679"/>
              <a:ext cx="117475" cy="45085"/>
            </a:xfrm>
            <a:custGeom>
              <a:avLst/>
              <a:gdLst/>
              <a:ahLst/>
              <a:cxnLst/>
              <a:rect l="l" t="t" r="r" b="b"/>
              <a:pathLst>
                <a:path w="117475" h="45085">
                  <a:moveTo>
                    <a:pt x="0" y="44796"/>
                  </a:moveTo>
                  <a:lnTo>
                    <a:pt x="38753" y="20341"/>
                  </a:lnTo>
                  <a:lnTo>
                    <a:pt x="73763" y="4999"/>
                  </a:lnTo>
                  <a:lnTo>
                    <a:pt x="101250" y="0"/>
                  </a:lnTo>
                  <a:lnTo>
                    <a:pt x="117436" y="6569"/>
                  </a:lnTo>
                </a:path>
              </a:pathLst>
            </a:custGeom>
            <a:ln w="25400">
              <a:solidFill>
                <a:srgbClr val="000000"/>
              </a:solidFill>
            </a:ln>
          </p:spPr>
          <p:txBody>
            <a:bodyPr wrap="square" lIns="0" tIns="0" rIns="0" bIns="0" rtlCol="0"/>
            <a:lstStyle/>
            <a:p>
              <a:endParaRPr/>
            </a:p>
          </p:txBody>
        </p:sp>
        <p:sp>
          <p:nvSpPr>
            <p:cNvPr id="84" name="object 84"/>
            <p:cNvSpPr/>
            <p:nvPr/>
          </p:nvSpPr>
          <p:spPr>
            <a:xfrm>
              <a:off x="2569917" y="3166685"/>
              <a:ext cx="138430" cy="31115"/>
            </a:xfrm>
            <a:custGeom>
              <a:avLst/>
              <a:gdLst/>
              <a:ahLst/>
              <a:cxnLst/>
              <a:rect l="l" t="t" r="r" b="b"/>
              <a:pathLst>
                <a:path w="138430" h="31114">
                  <a:moveTo>
                    <a:pt x="137960" y="0"/>
                  </a:moveTo>
                  <a:lnTo>
                    <a:pt x="98103" y="21910"/>
                  </a:lnTo>
                  <a:lnTo>
                    <a:pt x="58954" y="31086"/>
                  </a:lnTo>
                  <a:lnTo>
                    <a:pt x="24819" y="27217"/>
                  </a:lnTo>
                  <a:lnTo>
                    <a:pt x="0" y="9994"/>
                  </a:lnTo>
                </a:path>
              </a:pathLst>
            </a:custGeom>
            <a:ln w="25400">
              <a:solidFill>
                <a:srgbClr val="000000"/>
              </a:solidFill>
            </a:ln>
          </p:spPr>
          <p:txBody>
            <a:bodyPr wrap="square" lIns="0" tIns="0" rIns="0" bIns="0" rtlCol="0"/>
            <a:lstStyle/>
            <a:p>
              <a:endParaRPr/>
            </a:p>
          </p:txBody>
        </p:sp>
        <p:sp>
          <p:nvSpPr>
            <p:cNvPr id="85" name="object 85"/>
            <p:cNvSpPr/>
            <p:nvPr/>
          </p:nvSpPr>
          <p:spPr>
            <a:xfrm>
              <a:off x="2558630" y="3045188"/>
              <a:ext cx="60325" cy="126364"/>
            </a:xfrm>
            <a:custGeom>
              <a:avLst/>
              <a:gdLst/>
              <a:ahLst/>
              <a:cxnLst/>
              <a:rect l="l" t="t" r="r" b="b"/>
              <a:pathLst>
                <a:path w="60325" h="126364">
                  <a:moveTo>
                    <a:pt x="8358" y="125933"/>
                  </a:moveTo>
                  <a:lnTo>
                    <a:pt x="0" y="97789"/>
                  </a:lnTo>
                  <a:lnTo>
                    <a:pt x="6899" y="64847"/>
                  </a:lnTo>
                  <a:lnTo>
                    <a:pt x="27469" y="30965"/>
                  </a:lnTo>
                  <a:lnTo>
                    <a:pt x="60123" y="0"/>
                  </a:lnTo>
                </a:path>
              </a:pathLst>
            </a:custGeom>
            <a:ln w="25400">
              <a:solidFill>
                <a:srgbClr val="000000"/>
              </a:solidFill>
            </a:ln>
          </p:spPr>
          <p:txBody>
            <a:bodyPr wrap="square" lIns="0" tIns="0" rIns="0" bIns="0" rtlCol="0"/>
            <a:lstStyle/>
            <a:p>
              <a:endParaRPr/>
            </a:p>
          </p:txBody>
        </p:sp>
        <p:sp>
          <p:nvSpPr>
            <p:cNvPr id="86" name="object 86"/>
            <p:cNvSpPr/>
            <p:nvPr/>
          </p:nvSpPr>
          <p:spPr>
            <a:xfrm>
              <a:off x="2585629" y="3015762"/>
              <a:ext cx="104139" cy="77470"/>
            </a:xfrm>
            <a:custGeom>
              <a:avLst/>
              <a:gdLst/>
              <a:ahLst/>
              <a:cxnLst/>
              <a:rect l="l" t="t" r="r" b="b"/>
              <a:pathLst>
                <a:path w="104139" h="77469">
                  <a:moveTo>
                    <a:pt x="103860" y="70027"/>
                  </a:moveTo>
                  <a:lnTo>
                    <a:pt x="102946" y="73113"/>
                  </a:lnTo>
                  <a:lnTo>
                    <a:pt x="101422" y="75438"/>
                  </a:lnTo>
                  <a:lnTo>
                    <a:pt x="99313" y="76974"/>
                  </a:lnTo>
                  <a:lnTo>
                    <a:pt x="82762" y="77437"/>
                  </a:lnTo>
                  <a:lnTo>
                    <a:pt x="58743" y="63360"/>
                  </a:lnTo>
                  <a:lnTo>
                    <a:pt x="30419" y="37176"/>
                  </a:lnTo>
                  <a:lnTo>
                    <a:pt x="952" y="1320"/>
                  </a:lnTo>
                  <a:lnTo>
                    <a:pt x="634" y="876"/>
                  </a:lnTo>
                  <a:lnTo>
                    <a:pt x="317" y="431"/>
                  </a:lnTo>
                  <a:lnTo>
                    <a:pt x="0" y="0"/>
                  </a:lnTo>
                </a:path>
              </a:pathLst>
            </a:custGeom>
            <a:ln w="25399">
              <a:solidFill>
                <a:srgbClr val="000000"/>
              </a:solidFill>
            </a:ln>
          </p:spPr>
          <p:txBody>
            <a:bodyPr wrap="square" lIns="0" tIns="0" rIns="0" bIns="0" rtlCol="0"/>
            <a:lstStyle/>
            <a:p>
              <a:endParaRPr/>
            </a:p>
          </p:txBody>
        </p:sp>
        <p:sp>
          <p:nvSpPr>
            <p:cNvPr id="87" name="object 87"/>
            <p:cNvSpPr/>
            <p:nvPr/>
          </p:nvSpPr>
          <p:spPr>
            <a:xfrm>
              <a:off x="2532126" y="2943606"/>
              <a:ext cx="55244" cy="71755"/>
            </a:xfrm>
            <a:custGeom>
              <a:avLst/>
              <a:gdLst/>
              <a:ahLst/>
              <a:cxnLst/>
              <a:rect l="l" t="t" r="r" b="b"/>
              <a:pathLst>
                <a:path w="55244" h="71755">
                  <a:moveTo>
                    <a:pt x="0" y="0"/>
                  </a:moveTo>
                  <a:lnTo>
                    <a:pt x="54864" y="71628"/>
                  </a:lnTo>
                </a:path>
              </a:pathLst>
            </a:custGeom>
            <a:ln w="25908">
              <a:solidFill>
                <a:srgbClr val="000000"/>
              </a:solidFill>
            </a:ln>
          </p:spPr>
          <p:txBody>
            <a:bodyPr wrap="square" lIns="0" tIns="0" rIns="0" bIns="0" rtlCol="0"/>
            <a:lstStyle/>
            <a:p>
              <a:endParaRPr/>
            </a:p>
          </p:txBody>
        </p:sp>
        <p:sp>
          <p:nvSpPr>
            <p:cNvPr id="88" name="object 88"/>
            <p:cNvSpPr/>
            <p:nvPr/>
          </p:nvSpPr>
          <p:spPr>
            <a:xfrm>
              <a:off x="2799718" y="3189432"/>
              <a:ext cx="76835" cy="103505"/>
            </a:xfrm>
            <a:custGeom>
              <a:avLst/>
              <a:gdLst/>
              <a:ahLst/>
              <a:cxnLst/>
              <a:rect l="l" t="t" r="r" b="b"/>
              <a:pathLst>
                <a:path w="76835" h="103504">
                  <a:moveTo>
                    <a:pt x="74193" y="0"/>
                  </a:moveTo>
                  <a:lnTo>
                    <a:pt x="74574" y="393"/>
                  </a:lnTo>
                  <a:lnTo>
                    <a:pt x="74917" y="812"/>
                  </a:lnTo>
                  <a:lnTo>
                    <a:pt x="75247" y="1257"/>
                  </a:lnTo>
                  <a:lnTo>
                    <a:pt x="76381" y="18740"/>
                  </a:lnTo>
                  <a:lnTo>
                    <a:pt x="62853" y="43521"/>
                  </a:lnTo>
                  <a:lnTo>
                    <a:pt x="37040" y="72357"/>
                  </a:lnTo>
                  <a:lnTo>
                    <a:pt x="1320" y="102006"/>
                  </a:lnTo>
                  <a:lnTo>
                    <a:pt x="876" y="102323"/>
                  </a:lnTo>
                  <a:lnTo>
                    <a:pt x="444" y="102641"/>
                  </a:lnTo>
                  <a:lnTo>
                    <a:pt x="0" y="102958"/>
                  </a:lnTo>
                </a:path>
              </a:pathLst>
            </a:custGeom>
            <a:ln w="25400">
              <a:solidFill>
                <a:srgbClr val="000000"/>
              </a:solidFill>
            </a:ln>
          </p:spPr>
          <p:txBody>
            <a:bodyPr wrap="square" lIns="0" tIns="0" rIns="0" bIns="0" rtlCol="0"/>
            <a:lstStyle/>
            <a:p>
              <a:endParaRPr/>
            </a:p>
          </p:txBody>
        </p:sp>
        <p:sp>
          <p:nvSpPr>
            <p:cNvPr id="89" name="object 89"/>
            <p:cNvSpPr/>
            <p:nvPr/>
          </p:nvSpPr>
          <p:spPr>
            <a:xfrm>
              <a:off x="2755920" y="3184240"/>
              <a:ext cx="117475" cy="45085"/>
            </a:xfrm>
            <a:custGeom>
              <a:avLst/>
              <a:gdLst/>
              <a:ahLst/>
              <a:cxnLst/>
              <a:rect l="l" t="t" r="r" b="b"/>
              <a:pathLst>
                <a:path w="117475" h="45085">
                  <a:moveTo>
                    <a:pt x="0" y="44796"/>
                  </a:moveTo>
                  <a:lnTo>
                    <a:pt x="38753" y="20341"/>
                  </a:lnTo>
                  <a:lnTo>
                    <a:pt x="73763" y="4999"/>
                  </a:lnTo>
                  <a:lnTo>
                    <a:pt x="101250" y="0"/>
                  </a:lnTo>
                  <a:lnTo>
                    <a:pt x="117436" y="6569"/>
                  </a:lnTo>
                </a:path>
              </a:pathLst>
            </a:custGeom>
            <a:ln w="25400">
              <a:solidFill>
                <a:srgbClr val="000000"/>
              </a:solidFill>
            </a:ln>
          </p:spPr>
          <p:txBody>
            <a:bodyPr wrap="square" lIns="0" tIns="0" rIns="0" bIns="0" rtlCol="0"/>
            <a:lstStyle/>
            <a:p>
              <a:endParaRPr/>
            </a:p>
          </p:txBody>
        </p:sp>
        <p:sp>
          <p:nvSpPr>
            <p:cNvPr id="90" name="object 90"/>
            <p:cNvSpPr/>
            <p:nvPr/>
          </p:nvSpPr>
          <p:spPr>
            <a:xfrm>
              <a:off x="2696746" y="3230919"/>
              <a:ext cx="60325" cy="126364"/>
            </a:xfrm>
            <a:custGeom>
              <a:avLst/>
              <a:gdLst/>
              <a:ahLst/>
              <a:cxnLst/>
              <a:rect l="l" t="t" r="r" b="b"/>
              <a:pathLst>
                <a:path w="60325" h="126364">
                  <a:moveTo>
                    <a:pt x="8360" y="125945"/>
                  </a:moveTo>
                  <a:lnTo>
                    <a:pt x="0" y="97794"/>
                  </a:lnTo>
                  <a:lnTo>
                    <a:pt x="6896" y="64849"/>
                  </a:lnTo>
                  <a:lnTo>
                    <a:pt x="27466" y="30966"/>
                  </a:lnTo>
                  <a:lnTo>
                    <a:pt x="60125" y="0"/>
                  </a:lnTo>
                </a:path>
              </a:pathLst>
            </a:custGeom>
            <a:ln w="25400">
              <a:solidFill>
                <a:srgbClr val="000000"/>
              </a:solidFill>
            </a:ln>
          </p:spPr>
          <p:txBody>
            <a:bodyPr wrap="square" lIns="0" tIns="0" rIns="0" bIns="0" rtlCol="0"/>
            <a:lstStyle/>
            <a:p>
              <a:endParaRPr/>
            </a:p>
          </p:txBody>
        </p:sp>
        <p:sp>
          <p:nvSpPr>
            <p:cNvPr id="91" name="object 91"/>
            <p:cNvSpPr/>
            <p:nvPr/>
          </p:nvSpPr>
          <p:spPr>
            <a:xfrm>
              <a:off x="2659621" y="3286866"/>
              <a:ext cx="140335" cy="32384"/>
            </a:xfrm>
            <a:custGeom>
              <a:avLst/>
              <a:gdLst/>
              <a:ahLst/>
              <a:cxnLst/>
              <a:rect l="l" t="t" r="r" b="b"/>
              <a:pathLst>
                <a:path w="140335" h="32385">
                  <a:moveTo>
                    <a:pt x="140169" y="0"/>
                  </a:moveTo>
                  <a:lnTo>
                    <a:pt x="98442" y="23074"/>
                  </a:lnTo>
                  <a:lnTo>
                    <a:pt x="58840" y="32086"/>
                  </a:lnTo>
                  <a:lnTo>
                    <a:pt x="24536" y="27696"/>
                  </a:lnTo>
                  <a:lnTo>
                    <a:pt x="0" y="9626"/>
                  </a:lnTo>
                </a:path>
              </a:pathLst>
            </a:custGeom>
            <a:ln w="25400">
              <a:solidFill>
                <a:srgbClr val="000000"/>
              </a:solidFill>
            </a:ln>
          </p:spPr>
          <p:txBody>
            <a:bodyPr wrap="square" lIns="0" tIns="0" rIns="0" bIns="0" rtlCol="0"/>
            <a:lstStyle/>
            <a:p>
              <a:endParaRPr/>
            </a:p>
          </p:txBody>
        </p:sp>
        <p:sp>
          <p:nvSpPr>
            <p:cNvPr id="92" name="object 92"/>
            <p:cNvSpPr/>
            <p:nvPr/>
          </p:nvSpPr>
          <p:spPr>
            <a:xfrm>
              <a:off x="2754502" y="3128300"/>
              <a:ext cx="74930" cy="100330"/>
            </a:xfrm>
            <a:custGeom>
              <a:avLst/>
              <a:gdLst/>
              <a:ahLst/>
              <a:cxnLst/>
              <a:rect l="l" t="t" r="r" b="b"/>
              <a:pathLst>
                <a:path w="74930" h="100330">
                  <a:moveTo>
                    <a:pt x="72555" y="0"/>
                  </a:moveTo>
                  <a:lnTo>
                    <a:pt x="72910" y="381"/>
                  </a:lnTo>
                  <a:lnTo>
                    <a:pt x="73253" y="774"/>
                  </a:lnTo>
                  <a:lnTo>
                    <a:pt x="73558" y="1193"/>
                  </a:lnTo>
                  <a:lnTo>
                    <a:pt x="74450" y="18129"/>
                  </a:lnTo>
                  <a:lnTo>
                    <a:pt x="60910" y="42324"/>
                  </a:lnTo>
                  <a:lnTo>
                    <a:pt x="35305" y="70607"/>
                  </a:lnTo>
                  <a:lnTo>
                    <a:pt x="0" y="99809"/>
                  </a:lnTo>
                </a:path>
              </a:pathLst>
            </a:custGeom>
            <a:ln w="25400">
              <a:solidFill>
                <a:srgbClr val="000000"/>
              </a:solidFill>
            </a:ln>
          </p:spPr>
          <p:txBody>
            <a:bodyPr wrap="square" lIns="0" tIns="0" rIns="0" bIns="0" rtlCol="0"/>
            <a:lstStyle/>
            <a:p>
              <a:endParaRPr/>
            </a:p>
          </p:txBody>
        </p:sp>
        <p:sp>
          <p:nvSpPr>
            <p:cNvPr id="93" name="object 93"/>
            <p:cNvSpPr/>
            <p:nvPr/>
          </p:nvSpPr>
          <p:spPr>
            <a:xfrm>
              <a:off x="2711936" y="3122978"/>
              <a:ext cx="116839" cy="45720"/>
            </a:xfrm>
            <a:custGeom>
              <a:avLst/>
              <a:gdLst/>
              <a:ahLst/>
              <a:cxnLst/>
              <a:rect l="l" t="t" r="r" b="b"/>
              <a:pathLst>
                <a:path w="116839" h="45719">
                  <a:moveTo>
                    <a:pt x="0" y="45584"/>
                  </a:moveTo>
                  <a:lnTo>
                    <a:pt x="38680" y="21026"/>
                  </a:lnTo>
                  <a:lnTo>
                    <a:pt x="73488" y="5407"/>
                  </a:lnTo>
                  <a:lnTo>
                    <a:pt x="100676" y="0"/>
                  </a:lnTo>
                  <a:lnTo>
                    <a:pt x="116497" y="6074"/>
                  </a:lnTo>
                </a:path>
              </a:pathLst>
            </a:custGeom>
            <a:ln w="25400">
              <a:solidFill>
                <a:srgbClr val="000000"/>
              </a:solidFill>
            </a:ln>
          </p:spPr>
          <p:txBody>
            <a:bodyPr wrap="square" lIns="0" tIns="0" rIns="0" bIns="0" rtlCol="0"/>
            <a:lstStyle/>
            <a:p>
              <a:endParaRPr/>
            </a:p>
          </p:txBody>
        </p:sp>
        <p:sp>
          <p:nvSpPr>
            <p:cNvPr id="94" name="object 94"/>
            <p:cNvSpPr/>
            <p:nvPr/>
          </p:nvSpPr>
          <p:spPr>
            <a:xfrm>
              <a:off x="2650710" y="3169008"/>
              <a:ext cx="60325" cy="126364"/>
            </a:xfrm>
            <a:custGeom>
              <a:avLst/>
              <a:gdLst/>
              <a:ahLst/>
              <a:cxnLst/>
              <a:rect l="l" t="t" r="r" b="b"/>
              <a:pathLst>
                <a:path w="60325" h="126364">
                  <a:moveTo>
                    <a:pt x="8360" y="125945"/>
                  </a:moveTo>
                  <a:lnTo>
                    <a:pt x="0" y="97794"/>
                  </a:lnTo>
                  <a:lnTo>
                    <a:pt x="6896" y="64849"/>
                  </a:lnTo>
                  <a:lnTo>
                    <a:pt x="27466" y="30966"/>
                  </a:lnTo>
                  <a:lnTo>
                    <a:pt x="60125" y="0"/>
                  </a:lnTo>
                </a:path>
              </a:pathLst>
            </a:custGeom>
            <a:ln w="25400">
              <a:solidFill>
                <a:srgbClr val="000000"/>
              </a:solidFill>
            </a:ln>
          </p:spPr>
          <p:txBody>
            <a:bodyPr wrap="square" lIns="0" tIns="0" rIns="0" bIns="0" rtlCol="0"/>
            <a:lstStyle/>
            <a:p>
              <a:endParaRPr/>
            </a:p>
          </p:txBody>
        </p:sp>
        <p:sp>
          <p:nvSpPr>
            <p:cNvPr id="95" name="object 95"/>
            <p:cNvSpPr/>
            <p:nvPr/>
          </p:nvSpPr>
          <p:spPr>
            <a:xfrm>
              <a:off x="2613585" y="3224954"/>
              <a:ext cx="140335" cy="32384"/>
            </a:xfrm>
            <a:custGeom>
              <a:avLst/>
              <a:gdLst/>
              <a:ahLst/>
              <a:cxnLst/>
              <a:rect l="l" t="t" r="r" b="b"/>
              <a:pathLst>
                <a:path w="140335" h="32385">
                  <a:moveTo>
                    <a:pt x="140169" y="0"/>
                  </a:moveTo>
                  <a:lnTo>
                    <a:pt x="98442" y="23074"/>
                  </a:lnTo>
                  <a:lnTo>
                    <a:pt x="58840" y="32086"/>
                  </a:lnTo>
                  <a:lnTo>
                    <a:pt x="24536" y="27696"/>
                  </a:lnTo>
                  <a:lnTo>
                    <a:pt x="0" y="9626"/>
                  </a:lnTo>
                </a:path>
              </a:pathLst>
            </a:custGeom>
            <a:ln w="25400">
              <a:solidFill>
                <a:srgbClr val="000000"/>
              </a:solidFill>
            </a:ln>
          </p:spPr>
          <p:txBody>
            <a:bodyPr wrap="square" lIns="0" tIns="0" rIns="0" bIns="0" rtlCol="0"/>
            <a:lstStyle/>
            <a:p>
              <a:endParaRPr/>
            </a:p>
          </p:txBody>
        </p:sp>
        <p:sp>
          <p:nvSpPr>
            <p:cNvPr id="96" name="object 96"/>
            <p:cNvSpPr/>
            <p:nvPr/>
          </p:nvSpPr>
          <p:spPr>
            <a:xfrm>
              <a:off x="2414778" y="2826258"/>
              <a:ext cx="26034" cy="32384"/>
            </a:xfrm>
            <a:custGeom>
              <a:avLst/>
              <a:gdLst/>
              <a:ahLst/>
              <a:cxnLst/>
              <a:rect l="l" t="t" r="r" b="b"/>
              <a:pathLst>
                <a:path w="26035" h="32385">
                  <a:moveTo>
                    <a:pt x="25907" y="0"/>
                  </a:moveTo>
                  <a:lnTo>
                    <a:pt x="0" y="32004"/>
                  </a:lnTo>
                </a:path>
              </a:pathLst>
            </a:custGeom>
            <a:ln w="25908">
              <a:solidFill>
                <a:srgbClr val="000000"/>
              </a:solidFill>
            </a:ln>
          </p:spPr>
          <p:txBody>
            <a:bodyPr wrap="square" lIns="0" tIns="0" rIns="0" bIns="0" rtlCol="0"/>
            <a:lstStyle/>
            <a:p>
              <a:endParaRPr/>
            </a:p>
          </p:txBody>
        </p:sp>
        <p:sp>
          <p:nvSpPr>
            <p:cNvPr id="97" name="object 97"/>
            <p:cNvSpPr/>
            <p:nvPr/>
          </p:nvSpPr>
          <p:spPr>
            <a:xfrm>
              <a:off x="2998470" y="3563874"/>
              <a:ext cx="15240" cy="38100"/>
            </a:xfrm>
            <a:custGeom>
              <a:avLst/>
              <a:gdLst/>
              <a:ahLst/>
              <a:cxnLst/>
              <a:rect l="l" t="t" r="r" b="b"/>
              <a:pathLst>
                <a:path w="15239" h="38100">
                  <a:moveTo>
                    <a:pt x="0" y="0"/>
                  </a:moveTo>
                  <a:lnTo>
                    <a:pt x="15240" y="38100"/>
                  </a:lnTo>
                </a:path>
              </a:pathLst>
            </a:custGeom>
            <a:ln w="25908">
              <a:solidFill>
                <a:srgbClr val="000000"/>
              </a:solidFill>
            </a:ln>
          </p:spPr>
          <p:txBody>
            <a:bodyPr wrap="square" lIns="0" tIns="0" rIns="0" bIns="0" rtlCol="0"/>
            <a:lstStyle/>
            <a:p>
              <a:endParaRPr/>
            </a:p>
          </p:txBody>
        </p:sp>
        <p:sp>
          <p:nvSpPr>
            <p:cNvPr id="98" name="object 98"/>
            <p:cNvSpPr/>
            <p:nvPr/>
          </p:nvSpPr>
          <p:spPr>
            <a:xfrm>
              <a:off x="2506218" y="2905506"/>
              <a:ext cx="35560" cy="50800"/>
            </a:xfrm>
            <a:custGeom>
              <a:avLst/>
              <a:gdLst/>
              <a:ahLst/>
              <a:cxnLst/>
              <a:rect l="l" t="t" r="r" b="b"/>
              <a:pathLst>
                <a:path w="35560" h="50800">
                  <a:moveTo>
                    <a:pt x="0" y="0"/>
                  </a:moveTo>
                  <a:lnTo>
                    <a:pt x="35052" y="50292"/>
                  </a:lnTo>
                </a:path>
              </a:pathLst>
            </a:custGeom>
            <a:ln w="25908">
              <a:solidFill>
                <a:srgbClr val="000000"/>
              </a:solidFill>
            </a:ln>
          </p:spPr>
          <p:txBody>
            <a:bodyPr wrap="square" lIns="0" tIns="0" rIns="0" bIns="0" rtlCol="0"/>
            <a:lstStyle/>
            <a:p>
              <a:endParaRPr/>
            </a:p>
          </p:txBody>
        </p:sp>
        <p:sp>
          <p:nvSpPr>
            <p:cNvPr id="99" name="object 99"/>
            <p:cNvSpPr/>
            <p:nvPr/>
          </p:nvSpPr>
          <p:spPr>
            <a:xfrm>
              <a:off x="2041398" y="3563874"/>
              <a:ext cx="21590" cy="21590"/>
            </a:xfrm>
            <a:custGeom>
              <a:avLst/>
              <a:gdLst/>
              <a:ahLst/>
              <a:cxnLst/>
              <a:rect l="l" t="t" r="r" b="b"/>
              <a:pathLst>
                <a:path w="21589" h="21589">
                  <a:moveTo>
                    <a:pt x="21336" y="0"/>
                  </a:moveTo>
                  <a:lnTo>
                    <a:pt x="0" y="21336"/>
                  </a:lnTo>
                </a:path>
              </a:pathLst>
            </a:custGeom>
            <a:ln w="25908">
              <a:solidFill>
                <a:srgbClr val="000000"/>
              </a:solidFill>
            </a:ln>
          </p:spPr>
          <p:txBody>
            <a:bodyPr wrap="square" lIns="0" tIns="0" rIns="0" bIns="0" rtlCol="0"/>
            <a:lstStyle/>
            <a:p>
              <a:endParaRPr/>
            </a:p>
          </p:txBody>
        </p:sp>
        <p:sp>
          <p:nvSpPr>
            <p:cNvPr id="100" name="object 100"/>
            <p:cNvSpPr/>
            <p:nvPr/>
          </p:nvSpPr>
          <p:spPr>
            <a:xfrm>
              <a:off x="2315718" y="3477006"/>
              <a:ext cx="35560" cy="117475"/>
            </a:xfrm>
            <a:custGeom>
              <a:avLst/>
              <a:gdLst/>
              <a:ahLst/>
              <a:cxnLst/>
              <a:rect l="l" t="t" r="r" b="b"/>
              <a:pathLst>
                <a:path w="35560" h="117475">
                  <a:moveTo>
                    <a:pt x="0" y="117348"/>
                  </a:moveTo>
                  <a:lnTo>
                    <a:pt x="2712" y="72889"/>
                  </a:lnTo>
                  <a:lnTo>
                    <a:pt x="10145" y="36152"/>
                  </a:lnTo>
                  <a:lnTo>
                    <a:pt x="21243" y="10675"/>
                  </a:lnTo>
                  <a:lnTo>
                    <a:pt x="34950" y="0"/>
                  </a:lnTo>
                </a:path>
              </a:pathLst>
            </a:custGeom>
            <a:ln w="25908">
              <a:solidFill>
                <a:srgbClr val="000000"/>
              </a:solidFill>
            </a:ln>
          </p:spPr>
          <p:txBody>
            <a:bodyPr wrap="square" lIns="0" tIns="0" rIns="0" bIns="0" rtlCol="0"/>
            <a:lstStyle/>
            <a:p>
              <a:endParaRPr/>
            </a:p>
          </p:txBody>
        </p:sp>
        <p:sp>
          <p:nvSpPr>
            <p:cNvPr id="101" name="object 101"/>
            <p:cNvSpPr/>
            <p:nvPr/>
          </p:nvSpPr>
          <p:spPr>
            <a:xfrm>
              <a:off x="2355342" y="3477006"/>
              <a:ext cx="36830" cy="117475"/>
            </a:xfrm>
            <a:custGeom>
              <a:avLst/>
              <a:gdLst/>
              <a:ahLst/>
              <a:cxnLst/>
              <a:rect l="l" t="t" r="r" b="b"/>
              <a:pathLst>
                <a:path w="36830" h="117475">
                  <a:moveTo>
                    <a:pt x="0" y="114"/>
                  </a:moveTo>
                  <a:lnTo>
                    <a:pt x="520" y="38"/>
                  </a:lnTo>
                  <a:lnTo>
                    <a:pt x="1041" y="0"/>
                  </a:lnTo>
                  <a:lnTo>
                    <a:pt x="1549" y="0"/>
                  </a:lnTo>
                  <a:lnTo>
                    <a:pt x="15182" y="9221"/>
                  </a:lnTo>
                  <a:lnTo>
                    <a:pt x="26315" y="34370"/>
                  </a:lnTo>
                  <a:lnTo>
                    <a:pt x="33823" y="71671"/>
                  </a:lnTo>
                  <a:lnTo>
                    <a:pt x="36576" y="117348"/>
                  </a:lnTo>
                </a:path>
              </a:pathLst>
            </a:custGeom>
            <a:ln w="25908">
              <a:solidFill>
                <a:srgbClr val="000000"/>
              </a:solidFill>
            </a:ln>
          </p:spPr>
          <p:txBody>
            <a:bodyPr wrap="square" lIns="0" tIns="0" rIns="0" bIns="0" rtlCol="0"/>
            <a:lstStyle/>
            <a:p>
              <a:endParaRPr/>
            </a:p>
          </p:txBody>
        </p:sp>
        <p:sp>
          <p:nvSpPr>
            <p:cNvPr id="102" name="object 102"/>
            <p:cNvSpPr/>
            <p:nvPr/>
          </p:nvSpPr>
          <p:spPr>
            <a:xfrm>
              <a:off x="2245610" y="3631763"/>
              <a:ext cx="67310" cy="75565"/>
            </a:xfrm>
            <a:custGeom>
              <a:avLst/>
              <a:gdLst/>
              <a:ahLst/>
              <a:cxnLst/>
              <a:rect l="l" t="t" r="r" b="b"/>
              <a:pathLst>
                <a:path w="67310" h="75564">
                  <a:moveTo>
                    <a:pt x="66992" y="75361"/>
                  </a:moveTo>
                  <a:lnTo>
                    <a:pt x="45441" y="69415"/>
                  </a:lnTo>
                  <a:lnTo>
                    <a:pt x="26314" y="53997"/>
                  </a:lnTo>
                  <a:lnTo>
                    <a:pt x="10778" y="30420"/>
                  </a:lnTo>
                  <a:lnTo>
                    <a:pt x="0" y="0"/>
                  </a:lnTo>
                </a:path>
              </a:pathLst>
            </a:custGeom>
            <a:ln w="25908">
              <a:solidFill>
                <a:srgbClr val="000000"/>
              </a:solidFill>
            </a:ln>
          </p:spPr>
          <p:txBody>
            <a:bodyPr wrap="square" lIns="0" tIns="0" rIns="0" bIns="0" rtlCol="0"/>
            <a:lstStyle/>
            <a:p>
              <a:endParaRPr/>
            </a:p>
          </p:txBody>
        </p:sp>
        <p:sp>
          <p:nvSpPr>
            <p:cNvPr id="103" name="object 103"/>
            <p:cNvSpPr/>
            <p:nvPr/>
          </p:nvSpPr>
          <p:spPr>
            <a:xfrm>
              <a:off x="2314194" y="3589782"/>
              <a:ext cx="74930" cy="117475"/>
            </a:xfrm>
            <a:custGeom>
              <a:avLst/>
              <a:gdLst/>
              <a:ahLst/>
              <a:cxnLst/>
              <a:rect l="l" t="t" r="r" b="b"/>
              <a:pathLst>
                <a:path w="74930" h="117475">
                  <a:moveTo>
                    <a:pt x="74675" y="0"/>
                  </a:moveTo>
                  <a:lnTo>
                    <a:pt x="68806" y="45676"/>
                  </a:lnTo>
                  <a:lnTo>
                    <a:pt x="52801" y="82977"/>
                  </a:lnTo>
                  <a:lnTo>
                    <a:pt x="29064" y="108126"/>
                  </a:lnTo>
                  <a:lnTo>
                    <a:pt x="0" y="117348"/>
                  </a:lnTo>
                </a:path>
              </a:pathLst>
            </a:custGeom>
            <a:ln w="25908">
              <a:solidFill>
                <a:srgbClr val="000000"/>
              </a:solidFill>
            </a:ln>
          </p:spPr>
          <p:txBody>
            <a:bodyPr wrap="square" lIns="0" tIns="0" rIns="0" bIns="0" rtlCol="0"/>
            <a:lstStyle/>
            <a:p>
              <a:endParaRPr/>
            </a:p>
          </p:txBody>
        </p:sp>
        <p:sp>
          <p:nvSpPr>
            <p:cNvPr id="104" name="object 104"/>
            <p:cNvSpPr/>
            <p:nvPr/>
          </p:nvSpPr>
          <p:spPr>
            <a:xfrm>
              <a:off x="2317242" y="3589782"/>
              <a:ext cx="74930" cy="117475"/>
            </a:xfrm>
            <a:custGeom>
              <a:avLst/>
              <a:gdLst/>
              <a:ahLst/>
              <a:cxnLst/>
              <a:rect l="l" t="t" r="r" b="b"/>
              <a:pathLst>
                <a:path w="74930" h="117475">
                  <a:moveTo>
                    <a:pt x="74675" y="117347"/>
                  </a:moveTo>
                  <a:lnTo>
                    <a:pt x="45605" y="108126"/>
                  </a:lnTo>
                  <a:lnTo>
                    <a:pt x="21869" y="82977"/>
                  </a:lnTo>
                  <a:lnTo>
                    <a:pt x="5867" y="45676"/>
                  </a:lnTo>
                  <a:lnTo>
                    <a:pt x="0" y="0"/>
                  </a:lnTo>
                </a:path>
              </a:pathLst>
            </a:custGeom>
            <a:ln w="25908">
              <a:solidFill>
                <a:srgbClr val="000000"/>
              </a:solidFill>
            </a:ln>
          </p:spPr>
          <p:txBody>
            <a:bodyPr wrap="square" lIns="0" tIns="0" rIns="0" bIns="0" rtlCol="0"/>
            <a:lstStyle/>
            <a:p>
              <a:endParaRPr/>
            </a:p>
          </p:txBody>
        </p:sp>
        <p:sp>
          <p:nvSpPr>
            <p:cNvPr id="105" name="object 105"/>
            <p:cNvSpPr/>
            <p:nvPr/>
          </p:nvSpPr>
          <p:spPr>
            <a:xfrm>
              <a:off x="2393440" y="3478528"/>
              <a:ext cx="33655" cy="116205"/>
            </a:xfrm>
            <a:custGeom>
              <a:avLst/>
              <a:gdLst/>
              <a:ahLst/>
              <a:cxnLst/>
              <a:rect l="l" t="t" r="r" b="b"/>
              <a:pathLst>
                <a:path w="33655" h="116204">
                  <a:moveTo>
                    <a:pt x="0" y="115798"/>
                  </a:moveTo>
                  <a:lnTo>
                    <a:pt x="2727" y="71826"/>
                  </a:lnTo>
                  <a:lnTo>
                    <a:pt x="9883" y="35582"/>
                  </a:lnTo>
                  <a:lnTo>
                    <a:pt x="20473" y="10496"/>
                  </a:lnTo>
                  <a:lnTo>
                    <a:pt x="33502" y="0"/>
                  </a:lnTo>
                </a:path>
              </a:pathLst>
            </a:custGeom>
            <a:ln w="25908">
              <a:solidFill>
                <a:srgbClr val="000000"/>
              </a:solidFill>
            </a:ln>
          </p:spPr>
          <p:txBody>
            <a:bodyPr wrap="square" lIns="0" tIns="0" rIns="0" bIns="0" rtlCol="0"/>
            <a:lstStyle/>
            <a:p>
              <a:endParaRPr/>
            </a:p>
          </p:txBody>
        </p:sp>
        <p:sp>
          <p:nvSpPr>
            <p:cNvPr id="106" name="object 106"/>
            <p:cNvSpPr/>
            <p:nvPr/>
          </p:nvSpPr>
          <p:spPr>
            <a:xfrm>
              <a:off x="2434590" y="3478530"/>
              <a:ext cx="36830" cy="117475"/>
            </a:xfrm>
            <a:custGeom>
              <a:avLst/>
              <a:gdLst/>
              <a:ahLst/>
              <a:cxnLst/>
              <a:rect l="l" t="t" r="r" b="b"/>
              <a:pathLst>
                <a:path w="36830" h="117475">
                  <a:moveTo>
                    <a:pt x="0" y="114"/>
                  </a:moveTo>
                  <a:lnTo>
                    <a:pt x="520" y="38"/>
                  </a:lnTo>
                  <a:lnTo>
                    <a:pt x="1041" y="0"/>
                  </a:lnTo>
                  <a:lnTo>
                    <a:pt x="1549" y="0"/>
                  </a:lnTo>
                  <a:lnTo>
                    <a:pt x="15182" y="9221"/>
                  </a:lnTo>
                  <a:lnTo>
                    <a:pt x="26315" y="34370"/>
                  </a:lnTo>
                  <a:lnTo>
                    <a:pt x="33823" y="71671"/>
                  </a:lnTo>
                  <a:lnTo>
                    <a:pt x="36576" y="117348"/>
                  </a:lnTo>
                </a:path>
              </a:pathLst>
            </a:custGeom>
            <a:ln w="25908">
              <a:solidFill>
                <a:srgbClr val="000000"/>
              </a:solidFill>
            </a:ln>
          </p:spPr>
          <p:txBody>
            <a:bodyPr wrap="square" lIns="0" tIns="0" rIns="0" bIns="0" rtlCol="0"/>
            <a:lstStyle/>
            <a:p>
              <a:endParaRPr/>
            </a:p>
          </p:txBody>
        </p:sp>
        <p:sp>
          <p:nvSpPr>
            <p:cNvPr id="107" name="object 107"/>
            <p:cNvSpPr/>
            <p:nvPr/>
          </p:nvSpPr>
          <p:spPr>
            <a:xfrm>
              <a:off x="2391924" y="3589777"/>
              <a:ext cx="74930" cy="120650"/>
            </a:xfrm>
            <a:custGeom>
              <a:avLst/>
              <a:gdLst/>
              <a:ahLst/>
              <a:cxnLst/>
              <a:rect l="l" t="t" r="r" b="b"/>
              <a:pathLst>
                <a:path w="74930" h="120650">
                  <a:moveTo>
                    <a:pt x="74663" y="0"/>
                  </a:moveTo>
                  <a:lnTo>
                    <a:pt x="74663" y="533"/>
                  </a:lnTo>
                  <a:lnTo>
                    <a:pt x="74675" y="1066"/>
                  </a:lnTo>
                  <a:lnTo>
                    <a:pt x="74675" y="1600"/>
                  </a:lnTo>
                  <a:lnTo>
                    <a:pt x="68806" y="47840"/>
                  </a:lnTo>
                  <a:lnTo>
                    <a:pt x="52801" y="85601"/>
                  </a:lnTo>
                  <a:lnTo>
                    <a:pt x="29064" y="111060"/>
                  </a:lnTo>
                  <a:lnTo>
                    <a:pt x="0" y="120396"/>
                  </a:lnTo>
                </a:path>
              </a:pathLst>
            </a:custGeom>
            <a:ln w="25908">
              <a:solidFill>
                <a:srgbClr val="000000"/>
              </a:solidFill>
            </a:ln>
          </p:spPr>
          <p:txBody>
            <a:bodyPr wrap="square" lIns="0" tIns="0" rIns="0" bIns="0" rtlCol="0"/>
            <a:lstStyle/>
            <a:p>
              <a:endParaRPr/>
            </a:p>
          </p:txBody>
        </p:sp>
        <p:sp>
          <p:nvSpPr>
            <p:cNvPr id="108" name="object 108"/>
            <p:cNvSpPr/>
            <p:nvPr/>
          </p:nvSpPr>
          <p:spPr>
            <a:xfrm>
              <a:off x="2394966" y="3588258"/>
              <a:ext cx="74930" cy="120650"/>
            </a:xfrm>
            <a:custGeom>
              <a:avLst/>
              <a:gdLst/>
              <a:ahLst/>
              <a:cxnLst/>
              <a:rect l="l" t="t" r="r" b="b"/>
              <a:pathLst>
                <a:path w="74930" h="120650">
                  <a:moveTo>
                    <a:pt x="74675" y="120395"/>
                  </a:moveTo>
                  <a:lnTo>
                    <a:pt x="45605" y="111060"/>
                  </a:lnTo>
                  <a:lnTo>
                    <a:pt x="21869" y="85601"/>
                  </a:lnTo>
                  <a:lnTo>
                    <a:pt x="5867" y="47840"/>
                  </a:lnTo>
                  <a:lnTo>
                    <a:pt x="0" y="1600"/>
                  </a:lnTo>
                  <a:lnTo>
                    <a:pt x="0" y="1066"/>
                  </a:lnTo>
                  <a:lnTo>
                    <a:pt x="0" y="533"/>
                  </a:lnTo>
                  <a:lnTo>
                    <a:pt x="0" y="0"/>
                  </a:lnTo>
                </a:path>
              </a:pathLst>
            </a:custGeom>
            <a:ln w="25908">
              <a:solidFill>
                <a:srgbClr val="000000"/>
              </a:solidFill>
            </a:ln>
          </p:spPr>
          <p:txBody>
            <a:bodyPr wrap="square" lIns="0" tIns="0" rIns="0" bIns="0" rtlCol="0"/>
            <a:lstStyle/>
            <a:p>
              <a:endParaRPr/>
            </a:p>
          </p:txBody>
        </p:sp>
        <p:sp>
          <p:nvSpPr>
            <p:cNvPr id="109" name="object 109"/>
            <p:cNvSpPr/>
            <p:nvPr/>
          </p:nvSpPr>
          <p:spPr>
            <a:xfrm>
              <a:off x="2132832" y="3594354"/>
              <a:ext cx="117475" cy="38100"/>
            </a:xfrm>
            <a:custGeom>
              <a:avLst/>
              <a:gdLst/>
              <a:ahLst/>
              <a:cxnLst/>
              <a:rect l="l" t="t" r="r" b="b"/>
              <a:pathLst>
                <a:path w="117475" h="38100">
                  <a:moveTo>
                    <a:pt x="0" y="0"/>
                  </a:moveTo>
                  <a:lnTo>
                    <a:pt x="44554" y="2953"/>
                  </a:lnTo>
                  <a:lnTo>
                    <a:pt x="81338" y="11042"/>
                  </a:lnTo>
                  <a:lnTo>
                    <a:pt x="106790" y="23113"/>
                  </a:lnTo>
                  <a:lnTo>
                    <a:pt x="117348" y="38011"/>
                  </a:lnTo>
                </a:path>
              </a:pathLst>
            </a:custGeom>
            <a:ln w="25907">
              <a:solidFill>
                <a:srgbClr val="000000"/>
              </a:solidFill>
            </a:ln>
          </p:spPr>
          <p:txBody>
            <a:bodyPr wrap="square" lIns="0" tIns="0" rIns="0" bIns="0" rtlCol="0"/>
            <a:lstStyle/>
            <a:p>
              <a:endParaRPr/>
            </a:p>
          </p:txBody>
        </p:sp>
        <p:sp>
          <p:nvSpPr>
            <p:cNvPr id="110" name="object 110"/>
            <p:cNvSpPr/>
            <p:nvPr/>
          </p:nvSpPr>
          <p:spPr>
            <a:xfrm>
              <a:off x="2631186" y="3477006"/>
              <a:ext cx="35560" cy="117475"/>
            </a:xfrm>
            <a:custGeom>
              <a:avLst/>
              <a:gdLst/>
              <a:ahLst/>
              <a:cxnLst/>
              <a:rect l="l" t="t" r="r" b="b"/>
              <a:pathLst>
                <a:path w="35560" h="117475">
                  <a:moveTo>
                    <a:pt x="0" y="117348"/>
                  </a:moveTo>
                  <a:lnTo>
                    <a:pt x="2714" y="72864"/>
                  </a:lnTo>
                  <a:lnTo>
                    <a:pt x="10155" y="36114"/>
                  </a:lnTo>
                  <a:lnTo>
                    <a:pt x="21265" y="10643"/>
                  </a:lnTo>
                  <a:lnTo>
                    <a:pt x="34988" y="0"/>
                  </a:lnTo>
                </a:path>
              </a:pathLst>
            </a:custGeom>
            <a:ln w="25908">
              <a:solidFill>
                <a:srgbClr val="000000"/>
              </a:solidFill>
            </a:ln>
          </p:spPr>
          <p:txBody>
            <a:bodyPr wrap="square" lIns="0" tIns="0" rIns="0" bIns="0" rtlCol="0"/>
            <a:lstStyle/>
            <a:p>
              <a:endParaRPr/>
            </a:p>
          </p:txBody>
        </p:sp>
        <p:sp>
          <p:nvSpPr>
            <p:cNvPr id="111" name="object 111"/>
            <p:cNvSpPr/>
            <p:nvPr/>
          </p:nvSpPr>
          <p:spPr>
            <a:xfrm>
              <a:off x="2669284" y="3475482"/>
              <a:ext cx="36830" cy="117475"/>
            </a:xfrm>
            <a:custGeom>
              <a:avLst/>
              <a:gdLst/>
              <a:ahLst/>
              <a:cxnLst/>
              <a:rect l="l" t="t" r="r" b="b"/>
              <a:pathLst>
                <a:path w="36830" h="117475">
                  <a:moveTo>
                    <a:pt x="0" y="0"/>
                  </a:moveTo>
                  <a:lnTo>
                    <a:pt x="14121" y="9179"/>
                  </a:lnTo>
                  <a:lnTo>
                    <a:pt x="25693" y="34251"/>
                  </a:lnTo>
                  <a:lnTo>
                    <a:pt x="33563" y="71516"/>
                  </a:lnTo>
                  <a:lnTo>
                    <a:pt x="36576" y="117271"/>
                  </a:lnTo>
                </a:path>
              </a:pathLst>
            </a:custGeom>
            <a:ln w="25908">
              <a:solidFill>
                <a:srgbClr val="000000"/>
              </a:solidFill>
            </a:ln>
          </p:spPr>
          <p:txBody>
            <a:bodyPr wrap="square" lIns="0" tIns="0" rIns="0" bIns="0" rtlCol="0"/>
            <a:lstStyle/>
            <a:p>
              <a:endParaRPr/>
            </a:p>
          </p:txBody>
        </p:sp>
        <p:sp>
          <p:nvSpPr>
            <p:cNvPr id="112" name="object 112"/>
            <p:cNvSpPr/>
            <p:nvPr/>
          </p:nvSpPr>
          <p:spPr>
            <a:xfrm>
              <a:off x="2632710" y="3588258"/>
              <a:ext cx="74930" cy="117475"/>
            </a:xfrm>
            <a:custGeom>
              <a:avLst/>
              <a:gdLst/>
              <a:ahLst/>
              <a:cxnLst/>
              <a:rect l="l" t="t" r="r" b="b"/>
              <a:pathLst>
                <a:path w="74930" h="117475">
                  <a:moveTo>
                    <a:pt x="74675" y="0"/>
                  </a:moveTo>
                  <a:lnTo>
                    <a:pt x="68931" y="45676"/>
                  </a:lnTo>
                  <a:lnTo>
                    <a:pt x="53265" y="82977"/>
                  </a:lnTo>
                  <a:lnTo>
                    <a:pt x="30029" y="108126"/>
                  </a:lnTo>
                  <a:lnTo>
                    <a:pt x="1574" y="117348"/>
                  </a:lnTo>
                  <a:lnTo>
                    <a:pt x="1041" y="117348"/>
                  </a:lnTo>
                  <a:lnTo>
                    <a:pt x="520" y="117335"/>
                  </a:lnTo>
                  <a:lnTo>
                    <a:pt x="0" y="117322"/>
                  </a:lnTo>
                </a:path>
              </a:pathLst>
            </a:custGeom>
            <a:ln w="25908">
              <a:solidFill>
                <a:srgbClr val="000000"/>
              </a:solidFill>
            </a:ln>
          </p:spPr>
          <p:txBody>
            <a:bodyPr wrap="square" lIns="0" tIns="0" rIns="0" bIns="0" rtlCol="0"/>
            <a:lstStyle/>
            <a:p>
              <a:endParaRPr/>
            </a:p>
          </p:txBody>
        </p:sp>
        <p:sp>
          <p:nvSpPr>
            <p:cNvPr id="113" name="object 113"/>
            <p:cNvSpPr/>
            <p:nvPr/>
          </p:nvSpPr>
          <p:spPr>
            <a:xfrm>
              <a:off x="2710434" y="3475485"/>
              <a:ext cx="32384" cy="76835"/>
            </a:xfrm>
            <a:custGeom>
              <a:avLst/>
              <a:gdLst/>
              <a:ahLst/>
              <a:cxnLst/>
              <a:rect l="l" t="t" r="r" b="b"/>
              <a:pathLst>
                <a:path w="32385" h="76835">
                  <a:moveTo>
                    <a:pt x="0" y="76276"/>
                  </a:moveTo>
                  <a:lnTo>
                    <a:pt x="5088" y="46023"/>
                  </a:lnTo>
                  <a:lnTo>
                    <a:pt x="12469" y="22364"/>
                  </a:lnTo>
                  <a:lnTo>
                    <a:pt x="21600" y="6592"/>
                  </a:lnTo>
                  <a:lnTo>
                    <a:pt x="31940" y="0"/>
                  </a:lnTo>
                </a:path>
              </a:pathLst>
            </a:custGeom>
            <a:ln w="25907">
              <a:solidFill>
                <a:srgbClr val="000000"/>
              </a:solidFill>
            </a:ln>
          </p:spPr>
          <p:txBody>
            <a:bodyPr wrap="square" lIns="0" tIns="0" rIns="0" bIns="0" rtlCol="0"/>
            <a:lstStyle/>
            <a:p>
              <a:endParaRPr/>
            </a:p>
          </p:txBody>
        </p:sp>
        <p:sp>
          <p:nvSpPr>
            <p:cNvPr id="114" name="object 114"/>
            <p:cNvSpPr/>
            <p:nvPr/>
          </p:nvSpPr>
          <p:spPr>
            <a:xfrm>
              <a:off x="2748532" y="3477006"/>
              <a:ext cx="36830" cy="117475"/>
            </a:xfrm>
            <a:custGeom>
              <a:avLst/>
              <a:gdLst/>
              <a:ahLst/>
              <a:cxnLst/>
              <a:rect l="l" t="t" r="r" b="b"/>
              <a:pathLst>
                <a:path w="36830" h="117475">
                  <a:moveTo>
                    <a:pt x="0" y="0"/>
                  </a:moveTo>
                  <a:lnTo>
                    <a:pt x="14239" y="9221"/>
                  </a:lnTo>
                  <a:lnTo>
                    <a:pt x="25865" y="34370"/>
                  </a:lnTo>
                  <a:lnTo>
                    <a:pt x="33702" y="71671"/>
                  </a:lnTo>
                  <a:lnTo>
                    <a:pt x="36576" y="117348"/>
                  </a:lnTo>
                </a:path>
              </a:pathLst>
            </a:custGeom>
            <a:ln w="25908">
              <a:solidFill>
                <a:srgbClr val="000000"/>
              </a:solidFill>
            </a:ln>
          </p:spPr>
          <p:txBody>
            <a:bodyPr wrap="square" lIns="0" tIns="0" rIns="0" bIns="0" rtlCol="0"/>
            <a:lstStyle/>
            <a:p>
              <a:endParaRPr/>
            </a:p>
          </p:txBody>
        </p:sp>
        <p:sp>
          <p:nvSpPr>
            <p:cNvPr id="115" name="object 115"/>
            <p:cNvSpPr/>
            <p:nvPr/>
          </p:nvSpPr>
          <p:spPr>
            <a:xfrm>
              <a:off x="2634239" y="3588258"/>
              <a:ext cx="73660" cy="117475"/>
            </a:xfrm>
            <a:custGeom>
              <a:avLst/>
              <a:gdLst/>
              <a:ahLst/>
              <a:cxnLst/>
              <a:rect l="l" t="t" r="r" b="b"/>
              <a:pathLst>
                <a:path w="73660" h="117475">
                  <a:moveTo>
                    <a:pt x="73063" y="117347"/>
                  </a:moveTo>
                  <a:lnTo>
                    <a:pt x="44518" y="107411"/>
                  </a:lnTo>
                  <a:lnTo>
                    <a:pt x="21305" y="82100"/>
                  </a:lnTo>
                  <a:lnTo>
                    <a:pt x="5706" y="45076"/>
                  </a:lnTo>
                  <a:lnTo>
                    <a:pt x="0" y="0"/>
                  </a:lnTo>
                </a:path>
              </a:pathLst>
            </a:custGeom>
            <a:ln w="25908">
              <a:solidFill>
                <a:srgbClr val="000000"/>
              </a:solidFill>
            </a:ln>
          </p:spPr>
          <p:txBody>
            <a:bodyPr wrap="square" lIns="0" tIns="0" rIns="0" bIns="0" rtlCol="0"/>
            <a:lstStyle/>
            <a:p>
              <a:endParaRPr/>
            </a:p>
          </p:txBody>
        </p:sp>
        <p:sp>
          <p:nvSpPr>
            <p:cNvPr id="116" name="object 116"/>
            <p:cNvSpPr/>
            <p:nvPr/>
          </p:nvSpPr>
          <p:spPr>
            <a:xfrm>
              <a:off x="2705864" y="3589782"/>
              <a:ext cx="76200" cy="119380"/>
            </a:xfrm>
            <a:custGeom>
              <a:avLst/>
              <a:gdLst/>
              <a:ahLst/>
              <a:cxnLst/>
              <a:rect l="l" t="t" r="r" b="b"/>
              <a:pathLst>
                <a:path w="76200" h="119379">
                  <a:moveTo>
                    <a:pt x="76187" y="0"/>
                  </a:moveTo>
                  <a:lnTo>
                    <a:pt x="76199" y="533"/>
                  </a:lnTo>
                  <a:lnTo>
                    <a:pt x="76199" y="1066"/>
                  </a:lnTo>
                  <a:lnTo>
                    <a:pt x="76199" y="1612"/>
                  </a:lnTo>
                  <a:lnTo>
                    <a:pt x="70337" y="47254"/>
                  </a:lnTo>
                  <a:lnTo>
                    <a:pt x="54351" y="84526"/>
                  </a:lnTo>
                  <a:lnTo>
                    <a:pt x="30642" y="109656"/>
                  </a:lnTo>
                  <a:lnTo>
                    <a:pt x="1612" y="118872"/>
                  </a:lnTo>
                  <a:lnTo>
                    <a:pt x="1066" y="118872"/>
                  </a:lnTo>
                  <a:lnTo>
                    <a:pt x="533" y="118859"/>
                  </a:lnTo>
                  <a:lnTo>
                    <a:pt x="0" y="118833"/>
                  </a:lnTo>
                </a:path>
              </a:pathLst>
            </a:custGeom>
            <a:ln w="25908">
              <a:solidFill>
                <a:srgbClr val="000000"/>
              </a:solidFill>
            </a:ln>
          </p:spPr>
          <p:txBody>
            <a:bodyPr wrap="square" lIns="0" tIns="0" rIns="0" bIns="0" rtlCol="0"/>
            <a:lstStyle/>
            <a:p>
              <a:endParaRPr/>
            </a:p>
          </p:txBody>
        </p:sp>
        <p:sp>
          <p:nvSpPr>
            <p:cNvPr id="117" name="object 117"/>
            <p:cNvSpPr/>
            <p:nvPr/>
          </p:nvSpPr>
          <p:spPr>
            <a:xfrm>
              <a:off x="2708906" y="3557775"/>
              <a:ext cx="117475" cy="44450"/>
            </a:xfrm>
            <a:custGeom>
              <a:avLst/>
              <a:gdLst/>
              <a:ahLst/>
              <a:cxnLst/>
              <a:rect l="l" t="t" r="r" b="b"/>
              <a:pathLst>
                <a:path w="117475" h="44450">
                  <a:moveTo>
                    <a:pt x="117246" y="44196"/>
                  </a:moveTo>
                  <a:lnTo>
                    <a:pt x="71500" y="41198"/>
                  </a:lnTo>
                  <a:lnTo>
                    <a:pt x="34243" y="33374"/>
                  </a:lnTo>
                  <a:lnTo>
                    <a:pt x="9177" y="21869"/>
                  </a:lnTo>
                  <a:lnTo>
                    <a:pt x="0" y="7835"/>
                  </a:lnTo>
                  <a:lnTo>
                    <a:pt x="0" y="5207"/>
                  </a:lnTo>
                  <a:lnTo>
                    <a:pt x="939" y="2578"/>
                  </a:lnTo>
                  <a:lnTo>
                    <a:pt x="2793" y="0"/>
                  </a:lnTo>
                </a:path>
              </a:pathLst>
            </a:custGeom>
            <a:ln w="25908">
              <a:solidFill>
                <a:srgbClr val="000000"/>
              </a:solidFill>
            </a:ln>
          </p:spPr>
          <p:txBody>
            <a:bodyPr wrap="square" lIns="0" tIns="0" rIns="0" bIns="0" rtlCol="0"/>
            <a:lstStyle/>
            <a:p>
              <a:endParaRPr/>
            </a:p>
          </p:txBody>
        </p:sp>
        <p:sp>
          <p:nvSpPr>
            <p:cNvPr id="118" name="object 118"/>
            <p:cNvSpPr/>
            <p:nvPr/>
          </p:nvSpPr>
          <p:spPr>
            <a:xfrm>
              <a:off x="2829306" y="3595878"/>
              <a:ext cx="90170" cy="0"/>
            </a:xfrm>
            <a:custGeom>
              <a:avLst/>
              <a:gdLst/>
              <a:ahLst/>
              <a:cxnLst/>
              <a:rect l="l" t="t" r="r" b="b"/>
              <a:pathLst>
                <a:path w="90169">
                  <a:moveTo>
                    <a:pt x="89916" y="0"/>
                  </a:moveTo>
                  <a:lnTo>
                    <a:pt x="0" y="0"/>
                  </a:lnTo>
                </a:path>
              </a:pathLst>
            </a:custGeom>
            <a:ln w="25908">
              <a:solidFill>
                <a:srgbClr val="000000"/>
              </a:solidFill>
            </a:ln>
          </p:spPr>
          <p:txBody>
            <a:bodyPr wrap="square" lIns="0" tIns="0" rIns="0" bIns="0" rtlCol="0"/>
            <a:lstStyle/>
            <a:p>
              <a:endParaRPr/>
            </a:p>
          </p:txBody>
        </p:sp>
        <p:sp>
          <p:nvSpPr>
            <p:cNvPr id="119" name="object 119"/>
            <p:cNvSpPr/>
            <p:nvPr/>
          </p:nvSpPr>
          <p:spPr>
            <a:xfrm>
              <a:off x="2474212" y="3480057"/>
              <a:ext cx="33655" cy="114300"/>
            </a:xfrm>
            <a:custGeom>
              <a:avLst/>
              <a:gdLst/>
              <a:ahLst/>
              <a:cxnLst/>
              <a:rect l="l" t="t" r="r" b="b"/>
              <a:pathLst>
                <a:path w="33655" h="114300">
                  <a:moveTo>
                    <a:pt x="0" y="114274"/>
                  </a:moveTo>
                  <a:lnTo>
                    <a:pt x="2732" y="70883"/>
                  </a:lnTo>
                  <a:lnTo>
                    <a:pt x="9888" y="35115"/>
                  </a:lnTo>
                  <a:lnTo>
                    <a:pt x="20475" y="10358"/>
                  </a:lnTo>
                  <a:lnTo>
                    <a:pt x="33502" y="0"/>
                  </a:lnTo>
                </a:path>
              </a:pathLst>
            </a:custGeom>
            <a:ln w="25908">
              <a:solidFill>
                <a:srgbClr val="000000"/>
              </a:solidFill>
            </a:ln>
          </p:spPr>
          <p:txBody>
            <a:bodyPr wrap="square" lIns="0" tIns="0" rIns="0" bIns="0" rtlCol="0"/>
            <a:lstStyle/>
            <a:p>
              <a:endParaRPr/>
            </a:p>
          </p:txBody>
        </p:sp>
        <p:sp>
          <p:nvSpPr>
            <p:cNvPr id="120" name="object 120"/>
            <p:cNvSpPr/>
            <p:nvPr/>
          </p:nvSpPr>
          <p:spPr>
            <a:xfrm>
              <a:off x="2513838" y="3477006"/>
              <a:ext cx="36830" cy="117475"/>
            </a:xfrm>
            <a:custGeom>
              <a:avLst/>
              <a:gdLst/>
              <a:ahLst/>
              <a:cxnLst/>
              <a:rect l="l" t="t" r="r" b="b"/>
              <a:pathLst>
                <a:path w="36830" h="117475">
                  <a:moveTo>
                    <a:pt x="0" y="114"/>
                  </a:moveTo>
                  <a:lnTo>
                    <a:pt x="520" y="38"/>
                  </a:lnTo>
                  <a:lnTo>
                    <a:pt x="1041" y="0"/>
                  </a:lnTo>
                  <a:lnTo>
                    <a:pt x="1549" y="0"/>
                  </a:lnTo>
                  <a:lnTo>
                    <a:pt x="15182" y="9221"/>
                  </a:lnTo>
                  <a:lnTo>
                    <a:pt x="26315" y="34370"/>
                  </a:lnTo>
                  <a:lnTo>
                    <a:pt x="33823" y="71671"/>
                  </a:lnTo>
                  <a:lnTo>
                    <a:pt x="36576" y="117348"/>
                  </a:lnTo>
                </a:path>
              </a:pathLst>
            </a:custGeom>
            <a:ln w="25908">
              <a:solidFill>
                <a:srgbClr val="000000"/>
              </a:solidFill>
            </a:ln>
          </p:spPr>
          <p:txBody>
            <a:bodyPr wrap="square" lIns="0" tIns="0" rIns="0" bIns="0" rtlCol="0"/>
            <a:lstStyle/>
            <a:p>
              <a:endParaRPr/>
            </a:p>
          </p:txBody>
        </p:sp>
        <p:sp>
          <p:nvSpPr>
            <p:cNvPr id="121" name="object 121"/>
            <p:cNvSpPr/>
            <p:nvPr/>
          </p:nvSpPr>
          <p:spPr>
            <a:xfrm>
              <a:off x="2474214" y="3588258"/>
              <a:ext cx="74930" cy="117475"/>
            </a:xfrm>
            <a:custGeom>
              <a:avLst/>
              <a:gdLst/>
              <a:ahLst/>
              <a:cxnLst/>
              <a:rect l="l" t="t" r="r" b="b"/>
              <a:pathLst>
                <a:path w="74930" h="117475">
                  <a:moveTo>
                    <a:pt x="74675" y="0"/>
                  </a:moveTo>
                  <a:lnTo>
                    <a:pt x="68931" y="45676"/>
                  </a:lnTo>
                  <a:lnTo>
                    <a:pt x="53265" y="82977"/>
                  </a:lnTo>
                  <a:lnTo>
                    <a:pt x="30029" y="108126"/>
                  </a:lnTo>
                  <a:lnTo>
                    <a:pt x="1574" y="117348"/>
                  </a:lnTo>
                  <a:lnTo>
                    <a:pt x="1041" y="117348"/>
                  </a:lnTo>
                  <a:lnTo>
                    <a:pt x="520" y="117335"/>
                  </a:lnTo>
                  <a:lnTo>
                    <a:pt x="0" y="117322"/>
                  </a:lnTo>
                </a:path>
              </a:pathLst>
            </a:custGeom>
            <a:ln w="25908">
              <a:solidFill>
                <a:srgbClr val="000000"/>
              </a:solidFill>
            </a:ln>
          </p:spPr>
          <p:txBody>
            <a:bodyPr wrap="square" lIns="0" tIns="0" rIns="0" bIns="0" rtlCol="0"/>
            <a:lstStyle/>
            <a:p>
              <a:endParaRPr/>
            </a:p>
          </p:txBody>
        </p:sp>
        <p:sp>
          <p:nvSpPr>
            <p:cNvPr id="122" name="object 122"/>
            <p:cNvSpPr/>
            <p:nvPr/>
          </p:nvSpPr>
          <p:spPr>
            <a:xfrm>
              <a:off x="2475743" y="3588258"/>
              <a:ext cx="73660" cy="117475"/>
            </a:xfrm>
            <a:custGeom>
              <a:avLst/>
              <a:gdLst/>
              <a:ahLst/>
              <a:cxnLst/>
              <a:rect l="l" t="t" r="r" b="b"/>
              <a:pathLst>
                <a:path w="73660" h="117475">
                  <a:moveTo>
                    <a:pt x="73063" y="117347"/>
                  </a:moveTo>
                  <a:lnTo>
                    <a:pt x="44518" y="107411"/>
                  </a:lnTo>
                  <a:lnTo>
                    <a:pt x="21305" y="82100"/>
                  </a:lnTo>
                  <a:lnTo>
                    <a:pt x="5706" y="45076"/>
                  </a:lnTo>
                  <a:lnTo>
                    <a:pt x="0" y="0"/>
                  </a:lnTo>
                </a:path>
              </a:pathLst>
            </a:custGeom>
            <a:ln w="25908">
              <a:solidFill>
                <a:srgbClr val="000000"/>
              </a:solidFill>
            </a:ln>
          </p:spPr>
          <p:txBody>
            <a:bodyPr wrap="square" lIns="0" tIns="0" rIns="0" bIns="0" rtlCol="0"/>
            <a:lstStyle/>
            <a:p>
              <a:endParaRPr/>
            </a:p>
          </p:txBody>
        </p:sp>
        <p:sp>
          <p:nvSpPr>
            <p:cNvPr id="123" name="object 123"/>
            <p:cNvSpPr/>
            <p:nvPr/>
          </p:nvSpPr>
          <p:spPr>
            <a:xfrm>
              <a:off x="2553462" y="3477006"/>
              <a:ext cx="35560" cy="117475"/>
            </a:xfrm>
            <a:custGeom>
              <a:avLst/>
              <a:gdLst/>
              <a:ahLst/>
              <a:cxnLst/>
              <a:rect l="l" t="t" r="r" b="b"/>
              <a:pathLst>
                <a:path w="35560" h="117475">
                  <a:moveTo>
                    <a:pt x="0" y="117348"/>
                  </a:moveTo>
                  <a:lnTo>
                    <a:pt x="2714" y="72864"/>
                  </a:lnTo>
                  <a:lnTo>
                    <a:pt x="10155" y="36114"/>
                  </a:lnTo>
                  <a:lnTo>
                    <a:pt x="21265" y="10643"/>
                  </a:lnTo>
                  <a:lnTo>
                    <a:pt x="34988" y="0"/>
                  </a:lnTo>
                </a:path>
              </a:pathLst>
            </a:custGeom>
            <a:ln w="25908">
              <a:solidFill>
                <a:srgbClr val="000000"/>
              </a:solidFill>
            </a:ln>
          </p:spPr>
          <p:txBody>
            <a:bodyPr wrap="square" lIns="0" tIns="0" rIns="0" bIns="0" rtlCol="0"/>
            <a:lstStyle/>
            <a:p>
              <a:endParaRPr/>
            </a:p>
          </p:txBody>
        </p:sp>
        <p:sp>
          <p:nvSpPr>
            <p:cNvPr id="124" name="object 124"/>
            <p:cNvSpPr/>
            <p:nvPr/>
          </p:nvSpPr>
          <p:spPr>
            <a:xfrm>
              <a:off x="2591560" y="3475482"/>
              <a:ext cx="36830" cy="117475"/>
            </a:xfrm>
            <a:custGeom>
              <a:avLst/>
              <a:gdLst/>
              <a:ahLst/>
              <a:cxnLst/>
              <a:rect l="l" t="t" r="r" b="b"/>
              <a:pathLst>
                <a:path w="36830" h="117475">
                  <a:moveTo>
                    <a:pt x="0" y="0"/>
                  </a:moveTo>
                  <a:lnTo>
                    <a:pt x="14121" y="9179"/>
                  </a:lnTo>
                  <a:lnTo>
                    <a:pt x="25693" y="34251"/>
                  </a:lnTo>
                  <a:lnTo>
                    <a:pt x="33563" y="71516"/>
                  </a:lnTo>
                  <a:lnTo>
                    <a:pt x="36576" y="117271"/>
                  </a:lnTo>
                </a:path>
              </a:pathLst>
            </a:custGeom>
            <a:ln w="25908">
              <a:solidFill>
                <a:srgbClr val="000000"/>
              </a:solidFill>
            </a:ln>
          </p:spPr>
          <p:txBody>
            <a:bodyPr wrap="square" lIns="0" tIns="0" rIns="0" bIns="0" rtlCol="0"/>
            <a:lstStyle/>
            <a:p>
              <a:endParaRPr/>
            </a:p>
          </p:txBody>
        </p:sp>
        <p:sp>
          <p:nvSpPr>
            <p:cNvPr id="125" name="object 125"/>
            <p:cNvSpPr/>
            <p:nvPr/>
          </p:nvSpPr>
          <p:spPr>
            <a:xfrm>
              <a:off x="2553462" y="3588258"/>
              <a:ext cx="74930" cy="117475"/>
            </a:xfrm>
            <a:custGeom>
              <a:avLst/>
              <a:gdLst/>
              <a:ahLst/>
              <a:cxnLst/>
              <a:rect l="l" t="t" r="r" b="b"/>
              <a:pathLst>
                <a:path w="74930" h="117475">
                  <a:moveTo>
                    <a:pt x="74675" y="0"/>
                  </a:moveTo>
                  <a:lnTo>
                    <a:pt x="68931" y="45676"/>
                  </a:lnTo>
                  <a:lnTo>
                    <a:pt x="53265" y="82977"/>
                  </a:lnTo>
                  <a:lnTo>
                    <a:pt x="30029" y="108126"/>
                  </a:lnTo>
                  <a:lnTo>
                    <a:pt x="1574" y="117348"/>
                  </a:lnTo>
                  <a:lnTo>
                    <a:pt x="1041" y="117348"/>
                  </a:lnTo>
                  <a:lnTo>
                    <a:pt x="520" y="117335"/>
                  </a:lnTo>
                  <a:lnTo>
                    <a:pt x="0" y="117322"/>
                  </a:lnTo>
                </a:path>
              </a:pathLst>
            </a:custGeom>
            <a:ln w="25908">
              <a:solidFill>
                <a:srgbClr val="000000"/>
              </a:solidFill>
            </a:ln>
          </p:spPr>
          <p:txBody>
            <a:bodyPr wrap="square" lIns="0" tIns="0" rIns="0" bIns="0" rtlCol="0"/>
            <a:lstStyle/>
            <a:p>
              <a:endParaRPr/>
            </a:p>
          </p:txBody>
        </p:sp>
        <p:sp>
          <p:nvSpPr>
            <p:cNvPr id="126" name="object 126"/>
            <p:cNvSpPr/>
            <p:nvPr/>
          </p:nvSpPr>
          <p:spPr>
            <a:xfrm>
              <a:off x="2554991" y="3588258"/>
              <a:ext cx="73660" cy="117475"/>
            </a:xfrm>
            <a:custGeom>
              <a:avLst/>
              <a:gdLst/>
              <a:ahLst/>
              <a:cxnLst/>
              <a:rect l="l" t="t" r="r" b="b"/>
              <a:pathLst>
                <a:path w="73660" h="117475">
                  <a:moveTo>
                    <a:pt x="73063" y="117347"/>
                  </a:moveTo>
                  <a:lnTo>
                    <a:pt x="44518" y="107411"/>
                  </a:lnTo>
                  <a:lnTo>
                    <a:pt x="21305" y="82100"/>
                  </a:lnTo>
                  <a:lnTo>
                    <a:pt x="5706" y="45076"/>
                  </a:lnTo>
                  <a:lnTo>
                    <a:pt x="0" y="0"/>
                  </a:lnTo>
                </a:path>
              </a:pathLst>
            </a:custGeom>
            <a:ln w="25908">
              <a:solidFill>
                <a:srgbClr val="000000"/>
              </a:solidFill>
            </a:ln>
          </p:spPr>
          <p:txBody>
            <a:bodyPr wrap="square" lIns="0" tIns="0" rIns="0" bIns="0" rtlCol="0"/>
            <a:lstStyle/>
            <a:p>
              <a:endParaRPr/>
            </a:p>
          </p:txBody>
        </p:sp>
        <p:sp>
          <p:nvSpPr>
            <p:cNvPr id="127" name="object 127"/>
            <p:cNvSpPr/>
            <p:nvPr/>
          </p:nvSpPr>
          <p:spPr>
            <a:xfrm>
              <a:off x="2053590" y="3601974"/>
              <a:ext cx="71755" cy="0"/>
            </a:xfrm>
            <a:custGeom>
              <a:avLst/>
              <a:gdLst/>
              <a:ahLst/>
              <a:cxnLst/>
              <a:rect l="l" t="t" r="r" b="b"/>
              <a:pathLst>
                <a:path w="71755">
                  <a:moveTo>
                    <a:pt x="0" y="0"/>
                  </a:moveTo>
                  <a:lnTo>
                    <a:pt x="71628" y="0"/>
                  </a:lnTo>
                </a:path>
              </a:pathLst>
            </a:custGeom>
            <a:ln w="25908">
              <a:solidFill>
                <a:srgbClr val="000000"/>
              </a:solidFill>
            </a:ln>
          </p:spPr>
          <p:txBody>
            <a:bodyPr wrap="square" lIns="0" tIns="0" rIns="0" bIns="0" rtlCol="0"/>
            <a:lstStyle/>
            <a:p>
              <a:endParaRPr/>
            </a:p>
          </p:txBody>
        </p:sp>
        <p:sp>
          <p:nvSpPr>
            <p:cNvPr id="128" name="object 128"/>
            <p:cNvSpPr/>
            <p:nvPr/>
          </p:nvSpPr>
          <p:spPr>
            <a:xfrm>
              <a:off x="2923794" y="3595878"/>
              <a:ext cx="71755" cy="0"/>
            </a:xfrm>
            <a:custGeom>
              <a:avLst/>
              <a:gdLst/>
              <a:ahLst/>
              <a:cxnLst/>
              <a:rect l="l" t="t" r="r" b="b"/>
              <a:pathLst>
                <a:path w="71755">
                  <a:moveTo>
                    <a:pt x="0" y="0"/>
                  </a:moveTo>
                  <a:lnTo>
                    <a:pt x="71628" y="0"/>
                  </a:lnTo>
                </a:path>
              </a:pathLst>
            </a:custGeom>
            <a:ln w="25908">
              <a:solidFill>
                <a:srgbClr val="000000"/>
              </a:solidFill>
            </a:ln>
          </p:spPr>
          <p:txBody>
            <a:bodyPr wrap="square" lIns="0" tIns="0" rIns="0" bIns="0" rtlCol="0"/>
            <a:lstStyle/>
            <a:p>
              <a:endParaRPr/>
            </a:p>
          </p:txBody>
        </p:sp>
        <p:sp>
          <p:nvSpPr>
            <p:cNvPr id="129" name="object 129"/>
            <p:cNvSpPr/>
            <p:nvPr/>
          </p:nvSpPr>
          <p:spPr>
            <a:xfrm>
              <a:off x="2007108" y="3575304"/>
              <a:ext cx="62865" cy="52069"/>
            </a:xfrm>
            <a:custGeom>
              <a:avLst/>
              <a:gdLst/>
              <a:ahLst/>
              <a:cxnLst/>
              <a:rect l="l" t="t" r="r" b="b"/>
              <a:pathLst>
                <a:path w="62864" h="52070">
                  <a:moveTo>
                    <a:pt x="31242" y="0"/>
                  </a:moveTo>
                  <a:lnTo>
                    <a:pt x="19079" y="2035"/>
                  </a:lnTo>
                  <a:lnTo>
                    <a:pt x="9148" y="7586"/>
                  </a:lnTo>
                  <a:lnTo>
                    <a:pt x="2454" y="15821"/>
                  </a:lnTo>
                  <a:lnTo>
                    <a:pt x="0" y="25908"/>
                  </a:lnTo>
                  <a:lnTo>
                    <a:pt x="2454" y="35994"/>
                  </a:lnTo>
                  <a:lnTo>
                    <a:pt x="9148" y="44229"/>
                  </a:lnTo>
                  <a:lnTo>
                    <a:pt x="19079" y="49780"/>
                  </a:lnTo>
                  <a:lnTo>
                    <a:pt x="31242" y="51816"/>
                  </a:lnTo>
                  <a:lnTo>
                    <a:pt x="43404" y="49780"/>
                  </a:lnTo>
                  <a:lnTo>
                    <a:pt x="53335" y="44229"/>
                  </a:lnTo>
                  <a:lnTo>
                    <a:pt x="60029" y="35994"/>
                  </a:lnTo>
                  <a:lnTo>
                    <a:pt x="62484" y="25908"/>
                  </a:lnTo>
                  <a:lnTo>
                    <a:pt x="60029" y="15821"/>
                  </a:lnTo>
                  <a:lnTo>
                    <a:pt x="53335" y="7586"/>
                  </a:lnTo>
                  <a:lnTo>
                    <a:pt x="43404" y="2035"/>
                  </a:lnTo>
                  <a:lnTo>
                    <a:pt x="31242" y="0"/>
                  </a:lnTo>
                  <a:close/>
                </a:path>
              </a:pathLst>
            </a:custGeom>
            <a:solidFill>
              <a:srgbClr val="608FFC"/>
            </a:solidFill>
          </p:spPr>
          <p:txBody>
            <a:bodyPr wrap="square" lIns="0" tIns="0" rIns="0" bIns="0" rtlCol="0"/>
            <a:lstStyle/>
            <a:p>
              <a:endParaRPr/>
            </a:p>
          </p:txBody>
        </p:sp>
        <p:sp>
          <p:nvSpPr>
            <p:cNvPr id="130" name="object 130"/>
            <p:cNvSpPr/>
            <p:nvPr/>
          </p:nvSpPr>
          <p:spPr>
            <a:xfrm>
              <a:off x="2007108" y="3575304"/>
              <a:ext cx="62865" cy="52069"/>
            </a:xfrm>
            <a:custGeom>
              <a:avLst/>
              <a:gdLst/>
              <a:ahLst/>
              <a:cxnLst/>
              <a:rect l="l" t="t" r="r" b="b"/>
              <a:pathLst>
                <a:path w="62864" h="52070">
                  <a:moveTo>
                    <a:pt x="0" y="25908"/>
                  </a:moveTo>
                  <a:lnTo>
                    <a:pt x="2454" y="15821"/>
                  </a:lnTo>
                  <a:lnTo>
                    <a:pt x="9148" y="7586"/>
                  </a:lnTo>
                  <a:lnTo>
                    <a:pt x="19079" y="2035"/>
                  </a:lnTo>
                  <a:lnTo>
                    <a:pt x="31242" y="0"/>
                  </a:lnTo>
                  <a:lnTo>
                    <a:pt x="43404" y="2035"/>
                  </a:lnTo>
                  <a:lnTo>
                    <a:pt x="53335" y="7586"/>
                  </a:lnTo>
                  <a:lnTo>
                    <a:pt x="60029" y="15821"/>
                  </a:lnTo>
                  <a:lnTo>
                    <a:pt x="62484" y="25908"/>
                  </a:lnTo>
                  <a:lnTo>
                    <a:pt x="60029" y="35994"/>
                  </a:lnTo>
                  <a:lnTo>
                    <a:pt x="53335" y="44229"/>
                  </a:lnTo>
                  <a:lnTo>
                    <a:pt x="43404" y="49780"/>
                  </a:lnTo>
                  <a:lnTo>
                    <a:pt x="31242" y="51816"/>
                  </a:lnTo>
                  <a:lnTo>
                    <a:pt x="19079" y="49780"/>
                  </a:lnTo>
                  <a:lnTo>
                    <a:pt x="9148" y="44229"/>
                  </a:lnTo>
                  <a:lnTo>
                    <a:pt x="2454" y="35994"/>
                  </a:lnTo>
                  <a:lnTo>
                    <a:pt x="0" y="25908"/>
                  </a:lnTo>
                  <a:close/>
                </a:path>
              </a:pathLst>
            </a:custGeom>
            <a:ln w="12192">
              <a:solidFill>
                <a:srgbClr val="000000"/>
              </a:solidFill>
            </a:ln>
          </p:spPr>
          <p:txBody>
            <a:bodyPr wrap="square" lIns="0" tIns="0" rIns="0" bIns="0" rtlCol="0"/>
            <a:lstStyle/>
            <a:p>
              <a:endParaRPr/>
            </a:p>
          </p:txBody>
        </p:sp>
        <p:sp>
          <p:nvSpPr>
            <p:cNvPr id="131" name="object 131"/>
            <p:cNvSpPr/>
            <p:nvPr/>
          </p:nvSpPr>
          <p:spPr>
            <a:xfrm>
              <a:off x="2976372" y="3572256"/>
              <a:ext cx="64135" cy="53340"/>
            </a:xfrm>
            <a:custGeom>
              <a:avLst/>
              <a:gdLst/>
              <a:ahLst/>
              <a:cxnLst/>
              <a:rect l="l" t="t" r="r" b="b"/>
              <a:pathLst>
                <a:path w="64135" h="53339">
                  <a:moveTo>
                    <a:pt x="32004" y="0"/>
                  </a:moveTo>
                  <a:lnTo>
                    <a:pt x="19545" y="2095"/>
                  </a:lnTo>
                  <a:lnTo>
                    <a:pt x="9372" y="7810"/>
                  </a:lnTo>
                  <a:lnTo>
                    <a:pt x="2514" y="16287"/>
                  </a:lnTo>
                  <a:lnTo>
                    <a:pt x="0" y="26670"/>
                  </a:lnTo>
                  <a:lnTo>
                    <a:pt x="2514" y="37052"/>
                  </a:lnTo>
                  <a:lnTo>
                    <a:pt x="9372" y="45529"/>
                  </a:lnTo>
                  <a:lnTo>
                    <a:pt x="19545" y="51244"/>
                  </a:lnTo>
                  <a:lnTo>
                    <a:pt x="32004" y="53340"/>
                  </a:lnTo>
                  <a:lnTo>
                    <a:pt x="44462" y="51244"/>
                  </a:lnTo>
                  <a:lnTo>
                    <a:pt x="54635" y="45529"/>
                  </a:lnTo>
                  <a:lnTo>
                    <a:pt x="61493" y="37052"/>
                  </a:lnTo>
                  <a:lnTo>
                    <a:pt x="64008" y="26670"/>
                  </a:lnTo>
                  <a:lnTo>
                    <a:pt x="61493" y="16287"/>
                  </a:lnTo>
                  <a:lnTo>
                    <a:pt x="54635" y="7810"/>
                  </a:lnTo>
                  <a:lnTo>
                    <a:pt x="44462" y="2095"/>
                  </a:lnTo>
                  <a:lnTo>
                    <a:pt x="32004" y="0"/>
                  </a:lnTo>
                  <a:close/>
                </a:path>
              </a:pathLst>
            </a:custGeom>
            <a:solidFill>
              <a:srgbClr val="608FFC"/>
            </a:solidFill>
          </p:spPr>
          <p:txBody>
            <a:bodyPr wrap="square" lIns="0" tIns="0" rIns="0" bIns="0" rtlCol="0"/>
            <a:lstStyle/>
            <a:p>
              <a:endParaRPr/>
            </a:p>
          </p:txBody>
        </p:sp>
        <p:sp>
          <p:nvSpPr>
            <p:cNvPr id="132" name="object 132"/>
            <p:cNvSpPr/>
            <p:nvPr/>
          </p:nvSpPr>
          <p:spPr>
            <a:xfrm>
              <a:off x="2976372" y="3572256"/>
              <a:ext cx="64135" cy="53340"/>
            </a:xfrm>
            <a:custGeom>
              <a:avLst/>
              <a:gdLst/>
              <a:ahLst/>
              <a:cxnLst/>
              <a:rect l="l" t="t" r="r" b="b"/>
              <a:pathLst>
                <a:path w="64135" h="53339">
                  <a:moveTo>
                    <a:pt x="0" y="26670"/>
                  </a:moveTo>
                  <a:lnTo>
                    <a:pt x="2514" y="16287"/>
                  </a:lnTo>
                  <a:lnTo>
                    <a:pt x="9372" y="7810"/>
                  </a:lnTo>
                  <a:lnTo>
                    <a:pt x="19545" y="2095"/>
                  </a:lnTo>
                  <a:lnTo>
                    <a:pt x="32004" y="0"/>
                  </a:lnTo>
                  <a:lnTo>
                    <a:pt x="44462" y="2095"/>
                  </a:lnTo>
                  <a:lnTo>
                    <a:pt x="54635" y="7810"/>
                  </a:lnTo>
                  <a:lnTo>
                    <a:pt x="61493" y="16287"/>
                  </a:lnTo>
                  <a:lnTo>
                    <a:pt x="64008" y="26670"/>
                  </a:lnTo>
                  <a:lnTo>
                    <a:pt x="61493" y="37052"/>
                  </a:lnTo>
                  <a:lnTo>
                    <a:pt x="54635" y="45529"/>
                  </a:lnTo>
                  <a:lnTo>
                    <a:pt x="44462" y="51244"/>
                  </a:lnTo>
                  <a:lnTo>
                    <a:pt x="32004" y="53340"/>
                  </a:lnTo>
                  <a:lnTo>
                    <a:pt x="19545" y="51244"/>
                  </a:lnTo>
                  <a:lnTo>
                    <a:pt x="9372" y="45529"/>
                  </a:lnTo>
                  <a:lnTo>
                    <a:pt x="2514" y="37052"/>
                  </a:lnTo>
                  <a:lnTo>
                    <a:pt x="0" y="26670"/>
                  </a:lnTo>
                  <a:close/>
                </a:path>
              </a:pathLst>
            </a:custGeom>
            <a:ln w="12192">
              <a:solidFill>
                <a:srgbClr val="000000"/>
              </a:solidFill>
            </a:ln>
          </p:spPr>
          <p:txBody>
            <a:bodyPr wrap="square" lIns="0" tIns="0" rIns="0" bIns="0" rtlCol="0"/>
            <a:lstStyle/>
            <a:p>
              <a:endParaRPr/>
            </a:p>
          </p:txBody>
        </p:sp>
        <p:sp>
          <p:nvSpPr>
            <p:cNvPr id="133" name="object 133"/>
            <p:cNvSpPr/>
            <p:nvPr/>
          </p:nvSpPr>
          <p:spPr>
            <a:xfrm>
              <a:off x="2484120" y="2894076"/>
              <a:ext cx="62865" cy="52069"/>
            </a:xfrm>
            <a:custGeom>
              <a:avLst/>
              <a:gdLst/>
              <a:ahLst/>
              <a:cxnLst/>
              <a:rect l="l" t="t" r="r" b="b"/>
              <a:pathLst>
                <a:path w="62864" h="52069">
                  <a:moveTo>
                    <a:pt x="31242" y="0"/>
                  </a:moveTo>
                  <a:lnTo>
                    <a:pt x="19079" y="2035"/>
                  </a:lnTo>
                  <a:lnTo>
                    <a:pt x="9148" y="7586"/>
                  </a:lnTo>
                  <a:lnTo>
                    <a:pt x="2454" y="15821"/>
                  </a:lnTo>
                  <a:lnTo>
                    <a:pt x="0" y="25908"/>
                  </a:lnTo>
                  <a:lnTo>
                    <a:pt x="2454" y="35994"/>
                  </a:lnTo>
                  <a:lnTo>
                    <a:pt x="9148" y="44229"/>
                  </a:lnTo>
                  <a:lnTo>
                    <a:pt x="19079" y="49780"/>
                  </a:lnTo>
                  <a:lnTo>
                    <a:pt x="31242" y="51816"/>
                  </a:lnTo>
                  <a:lnTo>
                    <a:pt x="43404" y="49780"/>
                  </a:lnTo>
                  <a:lnTo>
                    <a:pt x="53335" y="44229"/>
                  </a:lnTo>
                  <a:lnTo>
                    <a:pt x="60029" y="35994"/>
                  </a:lnTo>
                  <a:lnTo>
                    <a:pt x="62484" y="25908"/>
                  </a:lnTo>
                  <a:lnTo>
                    <a:pt x="60029" y="15821"/>
                  </a:lnTo>
                  <a:lnTo>
                    <a:pt x="53335" y="7586"/>
                  </a:lnTo>
                  <a:lnTo>
                    <a:pt x="43404" y="2035"/>
                  </a:lnTo>
                  <a:lnTo>
                    <a:pt x="31242" y="0"/>
                  </a:lnTo>
                  <a:close/>
                </a:path>
              </a:pathLst>
            </a:custGeom>
            <a:solidFill>
              <a:srgbClr val="608FFC"/>
            </a:solidFill>
          </p:spPr>
          <p:txBody>
            <a:bodyPr wrap="square" lIns="0" tIns="0" rIns="0" bIns="0" rtlCol="0"/>
            <a:lstStyle/>
            <a:p>
              <a:endParaRPr/>
            </a:p>
          </p:txBody>
        </p:sp>
        <p:sp>
          <p:nvSpPr>
            <p:cNvPr id="134" name="object 134"/>
            <p:cNvSpPr/>
            <p:nvPr/>
          </p:nvSpPr>
          <p:spPr>
            <a:xfrm>
              <a:off x="2484120" y="2894076"/>
              <a:ext cx="62865" cy="52069"/>
            </a:xfrm>
            <a:custGeom>
              <a:avLst/>
              <a:gdLst/>
              <a:ahLst/>
              <a:cxnLst/>
              <a:rect l="l" t="t" r="r" b="b"/>
              <a:pathLst>
                <a:path w="62864" h="52069">
                  <a:moveTo>
                    <a:pt x="0" y="25908"/>
                  </a:moveTo>
                  <a:lnTo>
                    <a:pt x="2454" y="15821"/>
                  </a:lnTo>
                  <a:lnTo>
                    <a:pt x="9148" y="7586"/>
                  </a:lnTo>
                  <a:lnTo>
                    <a:pt x="19079" y="2035"/>
                  </a:lnTo>
                  <a:lnTo>
                    <a:pt x="31242" y="0"/>
                  </a:lnTo>
                  <a:lnTo>
                    <a:pt x="43404" y="2035"/>
                  </a:lnTo>
                  <a:lnTo>
                    <a:pt x="53335" y="7586"/>
                  </a:lnTo>
                  <a:lnTo>
                    <a:pt x="60029" y="15821"/>
                  </a:lnTo>
                  <a:lnTo>
                    <a:pt x="62484" y="25908"/>
                  </a:lnTo>
                  <a:lnTo>
                    <a:pt x="60029" y="35994"/>
                  </a:lnTo>
                  <a:lnTo>
                    <a:pt x="53335" y="44229"/>
                  </a:lnTo>
                  <a:lnTo>
                    <a:pt x="43404" y="49780"/>
                  </a:lnTo>
                  <a:lnTo>
                    <a:pt x="31242" y="51816"/>
                  </a:lnTo>
                  <a:lnTo>
                    <a:pt x="19079" y="49780"/>
                  </a:lnTo>
                  <a:lnTo>
                    <a:pt x="9148" y="44229"/>
                  </a:lnTo>
                  <a:lnTo>
                    <a:pt x="2454" y="35994"/>
                  </a:lnTo>
                  <a:lnTo>
                    <a:pt x="0" y="25908"/>
                  </a:lnTo>
                  <a:close/>
                </a:path>
              </a:pathLst>
            </a:custGeom>
            <a:ln w="12192">
              <a:solidFill>
                <a:srgbClr val="000000"/>
              </a:solidFill>
            </a:ln>
          </p:spPr>
          <p:txBody>
            <a:bodyPr wrap="square" lIns="0" tIns="0" rIns="0" bIns="0" rtlCol="0"/>
            <a:lstStyle/>
            <a:p>
              <a:endParaRPr/>
            </a:p>
          </p:txBody>
        </p:sp>
        <p:sp>
          <p:nvSpPr>
            <p:cNvPr id="135" name="object 135"/>
            <p:cNvSpPr/>
            <p:nvPr/>
          </p:nvSpPr>
          <p:spPr>
            <a:xfrm>
              <a:off x="2515362" y="2679954"/>
              <a:ext cx="0" cy="198120"/>
            </a:xfrm>
            <a:custGeom>
              <a:avLst/>
              <a:gdLst/>
              <a:ahLst/>
              <a:cxnLst/>
              <a:rect l="l" t="t" r="r" b="b"/>
              <a:pathLst>
                <a:path h="198119">
                  <a:moveTo>
                    <a:pt x="0" y="198120"/>
                  </a:moveTo>
                  <a:lnTo>
                    <a:pt x="0" y="0"/>
                  </a:lnTo>
                </a:path>
              </a:pathLst>
            </a:custGeom>
            <a:ln w="50292">
              <a:solidFill>
                <a:srgbClr val="000000"/>
              </a:solidFill>
            </a:ln>
          </p:spPr>
          <p:txBody>
            <a:bodyPr wrap="square" lIns="0" tIns="0" rIns="0" bIns="0" rtlCol="0"/>
            <a:lstStyle/>
            <a:p>
              <a:endParaRPr/>
            </a:p>
          </p:txBody>
        </p:sp>
        <p:sp>
          <p:nvSpPr>
            <p:cNvPr id="136" name="object 136"/>
            <p:cNvSpPr/>
            <p:nvPr/>
          </p:nvSpPr>
          <p:spPr>
            <a:xfrm>
              <a:off x="3045713" y="3612642"/>
              <a:ext cx="247015" cy="127000"/>
            </a:xfrm>
            <a:custGeom>
              <a:avLst/>
              <a:gdLst/>
              <a:ahLst/>
              <a:cxnLst/>
              <a:rect l="l" t="t" r="r" b="b"/>
              <a:pathLst>
                <a:path w="247014" h="127000">
                  <a:moveTo>
                    <a:pt x="0" y="0"/>
                  </a:moveTo>
                  <a:lnTo>
                    <a:pt x="246888" y="126491"/>
                  </a:lnTo>
                </a:path>
              </a:pathLst>
            </a:custGeom>
            <a:ln w="50291">
              <a:solidFill>
                <a:srgbClr val="000000"/>
              </a:solidFill>
            </a:ln>
          </p:spPr>
          <p:txBody>
            <a:bodyPr wrap="square" lIns="0" tIns="0" rIns="0" bIns="0" rtlCol="0"/>
            <a:lstStyle/>
            <a:p>
              <a:endParaRPr/>
            </a:p>
          </p:txBody>
        </p:sp>
        <p:sp>
          <p:nvSpPr>
            <p:cNvPr id="137" name="object 137"/>
            <p:cNvSpPr/>
            <p:nvPr/>
          </p:nvSpPr>
          <p:spPr>
            <a:xfrm>
              <a:off x="1794510" y="3620262"/>
              <a:ext cx="216535" cy="123825"/>
            </a:xfrm>
            <a:custGeom>
              <a:avLst/>
              <a:gdLst/>
              <a:ahLst/>
              <a:cxnLst/>
              <a:rect l="l" t="t" r="r" b="b"/>
              <a:pathLst>
                <a:path w="216535" h="123825">
                  <a:moveTo>
                    <a:pt x="216407" y="0"/>
                  </a:moveTo>
                  <a:lnTo>
                    <a:pt x="0" y="123444"/>
                  </a:lnTo>
                </a:path>
              </a:pathLst>
            </a:custGeom>
            <a:ln w="50291">
              <a:solidFill>
                <a:srgbClr val="000000"/>
              </a:solidFill>
            </a:ln>
          </p:spPr>
          <p:txBody>
            <a:bodyPr wrap="square" lIns="0" tIns="0" rIns="0" bIns="0" rtlCol="0"/>
            <a:lstStyle/>
            <a:p>
              <a:endParaRPr/>
            </a:p>
          </p:txBody>
        </p:sp>
        <p:sp>
          <p:nvSpPr>
            <p:cNvPr id="138" name="object 138"/>
            <p:cNvSpPr/>
            <p:nvPr/>
          </p:nvSpPr>
          <p:spPr>
            <a:xfrm>
              <a:off x="1806702" y="3739134"/>
              <a:ext cx="0" cy="201295"/>
            </a:xfrm>
            <a:custGeom>
              <a:avLst/>
              <a:gdLst/>
              <a:ahLst/>
              <a:cxnLst/>
              <a:rect l="l" t="t" r="r" b="b"/>
              <a:pathLst>
                <a:path h="201295">
                  <a:moveTo>
                    <a:pt x="0" y="201168"/>
                  </a:moveTo>
                  <a:lnTo>
                    <a:pt x="0" y="0"/>
                  </a:lnTo>
                </a:path>
              </a:pathLst>
            </a:custGeom>
            <a:ln w="50292">
              <a:solidFill>
                <a:srgbClr val="000000"/>
              </a:solidFill>
            </a:ln>
          </p:spPr>
          <p:txBody>
            <a:bodyPr wrap="square" lIns="0" tIns="0" rIns="0" bIns="0" rtlCol="0"/>
            <a:lstStyle/>
            <a:p>
              <a:endParaRPr/>
            </a:p>
          </p:txBody>
        </p:sp>
        <p:sp>
          <p:nvSpPr>
            <p:cNvPr id="139" name="object 139"/>
            <p:cNvSpPr/>
            <p:nvPr/>
          </p:nvSpPr>
          <p:spPr>
            <a:xfrm>
              <a:off x="3280410" y="3731514"/>
              <a:ext cx="0" cy="368935"/>
            </a:xfrm>
            <a:custGeom>
              <a:avLst/>
              <a:gdLst/>
              <a:ahLst/>
              <a:cxnLst/>
              <a:rect l="l" t="t" r="r" b="b"/>
              <a:pathLst>
                <a:path h="368935">
                  <a:moveTo>
                    <a:pt x="0" y="368807"/>
                  </a:moveTo>
                  <a:lnTo>
                    <a:pt x="0" y="0"/>
                  </a:lnTo>
                </a:path>
              </a:pathLst>
            </a:custGeom>
            <a:ln w="50292">
              <a:solidFill>
                <a:srgbClr val="000000"/>
              </a:solidFill>
            </a:ln>
          </p:spPr>
          <p:txBody>
            <a:bodyPr wrap="square" lIns="0" tIns="0" rIns="0" bIns="0" rtlCol="0"/>
            <a:lstStyle/>
            <a:p>
              <a:endParaRPr/>
            </a:p>
          </p:txBody>
        </p:sp>
      </p:grpSp>
      <p:sp>
        <p:nvSpPr>
          <p:cNvPr id="140" name="object 140"/>
          <p:cNvSpPr txBox="1"/>
          <p:nvPr/>
        </p:nvSpPr>
        <p:spPr>
          <a:xfrm>
            <a:off x="3155950" y="3348291"/>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A</a:t>
            </a:r>
            <a:endParaRPr sz="1800">
              <a:latin typeface="Arial"/>
              <a:cs typeface="Arial"/>
            </a:endParaRPr>
          </a:p>
        </p:txBody>
      </p:sp>
      <p:sp>
        <p:nvSpPr>
          <p:cNvPr id="141" name="object 141"/>
          <p:cNvSpPr txBox="1"/>
          <p:nvPr/>
        </p:nvSpPr>
        <p:spPr>
          <a:xfrm>
            <a:off x="1746173" y="3314915"/>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B</a:t>
            </a:r>
            <a:endParaRPr sz="1800">
              <a:latin typeface="Arial"/>
              <a:cs typeface="Arial"/>
            </a:endParaRPr>
          </a:p>
        </p:txBody>
      </p:sp>
      <p:sp>
        <p:nvSpPr>
          <p:cNvPr id="142" name="object 142"/>
          <p:cNvSpPr txBox="1"/>
          <p:nvPr/>
        </p:nvSpPr>
        <p:spPr>
          <a:xfrm>
            <a:off x="2122449" y="2624315"/>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C</a:t>
            </a:r>
            <a:endParaRPr sz="1800">
              <a:latin typeface="Arial"/>
              <a:cs typeface="Arial"/>
            </a:endParaRPr>
          </a:p>
        </p:txBody>
      </p:sp>
      <p:pic>
        <p:nvPicPr>
          <p:cNvPr id="143" name="object 143"/>
          <p:cNvPicPr/>
          <p:nvPr/>
        </p:nvPicPr>
        <p:blipFill>
          <a:blip r:embed="rId5" cstate="print"/>
          <a:stretch>
            <a:fillRect/>
          </a:stretch>
        </p:blipFill>
        <p:spPr>
          <a:xfrm>
            <a:off x="1751134" y="2744464"/>
            <a:ext cx="261192" cy="269946"/>
          </a:xfrm>
          <a:prstGeom prst="rect">
            <a:avLst/>
          </a:prstGeom>
        </p:spPr>
      </p:pic>
      <p:sp>
        <p:nvSpPr>
          <p:cNvPr id="144" name="object 144"/>
          <p:cNvSpPr txBox="1"/>
          <p:nvPr/>
        </p:nvSpPr>
        <p:spPr>
          <a:xfrm>
            <a:off x="1322387" y="2611691"/>
            <a:ext cx="524510" cy="239395"/>
          </a:xfrm>
          <a:prstGeom prst="rect">
            <a:avLst/>
          </a:prstGeom>
        </p:spPr>
        <p:txBody>
          <a:bodyPr vert="horz" wrap="square" lIns="0" tIns="13335" rIns="0" bIns="0" rtlCol="0">
            <a:spAutoFit/>
          </a:bodyPr>
          <a:lstStyle/>
          <a:p>
            <a:pPr marL="12700">
              <a:lnSpc>
                <a:spcPct val="100000"/>
              </a:lnSpc>
              <a:spcBef>
                <a:spcPts val="105"/>
              </a:spcBef>
            </a:pPr>
            <a:r>
              <a:rPr sz="1400" b="1" spc="-30" dirty="0">
                <a:latin typeface="Arial"/>
                <a:cs typeface="Arial"/>
              </a:rPr>
              <a:t>A-</a:t>
            </a:r>
            <a:r>
              <a:rPr sz="1400" b="1" spc="-10" dirty="0">
                <a:latin typeface="Arial"/>
                <a:cs typeface="Arial"/>
              </a:rPr>
              <a:t>B-</a:t>
            </a:r>
            <a:r>
              <a:rPr sz="1400" b="1" spc="-50" dirty="0">
                <a:latin typeface="Arial"/>
                <a:cs typeface="Arial"/>
              </a:rPr>
              <a:t>C</a:t>
            </a:r>
            <a:endParaRPr sz="1400">
              <a:latin typeface="Arial"/>
              <a:cs typeface="Arial"/>
            </a:endParaRPr>
          </a:p>
        </p:txBody>
      </p:sp>
      <p:sp>
        <p:nvSpPr>
          <p:cNvPr id="145" name="object 145"/>
          <p:cNvSpPr txBox="1"/>
          <p:nvPr/>
        </p:nvSpPr>
        <p:spPr>
          <a:xfrm>
            <a:off x="4575212" y="2732253"/>
            <a:ext cx="15938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704400"/>
                </a:solidFill>
                <a:latin typeface="Arial"/>
                <a:cs typeface="Arial"/>
              </a:rPr>
              <a:t>+</a:t>
            </a:r>
            <a:endParaRPr sz="1800">
              <a:latin typeface="Arial"/>
              <a:cs typeface="Arial"/>
            </a:endParaRPr>
          </a:p>
        </p:txBody>
      </p:sp>
      <p:sp>
        <p:nvSpPr>
          <p:cNvPr id="146" name="object 146"/>
          <p:cNvSpPr txBox="1"/>
          <p:nvPr/>
        </p:nvSpPr>
        <p:spPr>
          <a:xfrm>
            <a:off x="4575212" y="3521152"/>
            <a:ext cx="15938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704400"/>
                </a:solidFill>
                <a:latin typeface="Arial"/>
                <a:cs typeface="Arial"/>
              </a:rPr>
              <a:t>+</a:t>
            </a:r>
            <a:endParaRPr sz="1800">
              <a:latin typeface="Arial"/>
              <a:cs typeface="Arial"/>
            </a:endParaRPr>
          </a:p>
        </p:txBody>
      </p:sp>
      <p:sp>
        <p:nvSpPr>
          <p:cNvPr id="147" name="object 147"/>
          <p:cNvSpPr txBox="1"/>
          <p:nvPr/>
        </p:nvSpPr>
        <p:spPr>
          <a:xfrm>
            <a:off x="4575212" y="4105454"/>
            <a:ext cx="15938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704400"/>
                </a:solidFill>
                <a:latin typeface="Arial"/>
                <a:cs typeface="Arial"/>
              </a:rPr>
              <a:t>+</a:t>
            </a:r>
            <a:endParaRPr sz="1800">
              <a:latin typeface="Arial"/>
              <a:cs typeface="Arial"/>
            </a:endParaRPr>
          </a:p>
        </p:txBody>
      </p:sp>
      <p:grpSp>
        <p:nvGrpSpPr>
          <p:cNvPr id="148" name="object 148"/>
          <p:cNvGrpSpPr/>
          <p:nvPr/>
        </p:nvGrpSpPr>
        <p:grpSpPr>
          <a:xfrm>
            <a:off x="4390644" y="2645664"/>
            <a:ext cx="3203575" cy="1485900"/>
            <a:chOff x="4390644" y="2645664"/>
            <a:chExt cx="3203575" cy="1485900"/>
          </a:xfrm>
        </p:grpSpPr>
        <p:sp>
          <p:nvSpPr>
            <p:cNvPr id="149" name="object 149"/>
            <p:cNvSpPr/>
            <p:nvPr/>
          </p:nvSpPr>
          <p:spPr>
            <a:xfrm>
              <a:off x="7488173" y="3379470"/>
              <a:ext cx="45720" cy="66040"/>
            </a:xfrm>
            <a:custGeom>
              <a:avLst/>
              <a:gdLst/>
              <a:ahLst/>
              <a:cxnLst/>
              <a:rect l="l" t="t" r="r" b="b"/>
              <a:pathLst>
                <a:path w="45720" h="66039">
                  <a:moveTo>
                    <a:pt x="45720" y="65532"/>
                  </a:moveTo>
                  <a:lnTo>
                    <a:pt x="0" y="0"/>
                  </a:lnTo>
                </a:path>
              </a:pathLst>
            </a:custGeom>
            <a:ln w="25908">
              <a:solidFill>
                <a:srgbClr val="FF0000"/>
              </a:solidFill>
            </a:ln>
          </p:spPr>
          <p:txBody>
            <a:bodyPr wrap="square" lIns="0" tIns="0" rIns="0" bIns="0" rtlCol="0"/>
            <a:lstStyle/>
            <a:p>
              <a:endParaRPr/>
            </a:p>
          </p:txBody>
        </p:sp>
        <p:sp>
          <p:nvSpPr>
            <p:cNvPr id="150" name="object 150"/>
            <p:cNvSpPr/>
            <p:nvPr/>
          </p:nvSpPr>
          <p:spPr>
            <a:xfrm>
              <a:off x="7384542" y="3379470"/>
              <a:ext cx="104139" cy="9525"/>
            </a:xfrm>
            <a:custGeom>
              <a:avLst/>
              <a:gdLst/>
              <a:ahLst/>
              <a:cxnLst/>
              <a:rect l="l" t="t" r="r" b="b"/>
              <a:pathLst>
                <a:path w="104140" h="9525">
                  <a:moveTo>
                    <a:pt x="103631" y="0"/>
                  </a:moveTo>
                  <a:lnTo>
                    <a:pt x="0" y="9144"/>
                  </a:lnTo>
                </a:path>
              </a:pathLst>
            </a:custGeom>
            <a:ln w="25908">
              <a:solidFill>
                <a:srgbClr val="FF0000"/>
              </a:solidFill>
            </a:ln>
          </p:spPr>
          <p:txBody>
            <a:bodyPr wrap="square" lIns="0" tIns="0" rIns="0" bIns="0" rtlCol="0"/>
            <a:lstStyle/>
            <a:p>
              <a:endParaRPr/>
            </a:p>
          </p:txBody>
        </p:sp>
        <p:sp>
          <p:nvSpPr>
            <p:cNvPr id="151" name="object 151"/>
            <p:cNvSpPr/>
            <p:nvPr/>
          </p:nvSpPr>
          <p:spPr>
            <a:xfrm>
              <a:off x="7384542" y="3272790"/>
              <a:ext cx="132715" cy="116205"/>
            </a:xfrm>
            <a:custGeom>
              <a:avLst/>
              <a:gdLst/>
              <a:ahLst/>
              <a:cxnLst/>
              <a:rect l="l" t="t" r="r" b="b"/>
              <a:pathLst>
                <a:path w="132715" h="116204">
                  <a:moveTo>
                    <a:pt x="0" y="115824"/>
                  </a:moveTo>
                  <a:lnTo>
                    <a:pt x="132588" y="0"/>
                  </a:lnTo>
                </a:path>
              </a:pathLst>
            </a:custGeom>
            <a:ln w="25908">
              <a:solidFill>
                <a:srgbClr val="FF0000"/>
              </a:solidFill>
            </a:ln>
          </p:spPr>
          <p:txBody>
            <a:bodyPr wrap="square" lIns="0" tIns="0" rIns="0" bIns="0" rtlCol="0"/>
            <a:lstStyle/>
            <a:p>
              <a:endParaRPr/>
            </a:p>
          </p:txBody>
        </p:sp>
        <p:sp>
          <p:nvSpPr>
            <p:cNvPr id="152" name="object 152"/>
            <p:cNvSpPr/>
            <p:nvPr/>
          </p:nvSpPr>
          <p:spPr>
            <a:xfrm>
              <a:off x="7338822" y="3272790"/>
              <a:ext cx="178435" cy="47625"/>
            </a:xfrm>
            <a:custGeom>
              <a:avLst/>
              <a:gdLst/>
              <a:ahLst/>
              <a:cxnLst/>
              <a:rect l="l" t="t" r="r" b="b"/>
              <a:pathLst>
                <a:path w="178434" h="47625">
                  <a:moveTo>
                    <a:pt x="178307" y="0"/>
                  </a:moveTo>
                  <a:lnTo>
                    <a:pt x="0" y="47244"/>
                  </a:lnTo>
                </a:path>
              </a:pathLst>
            </a:custGeom>
            <a:ln w="25907">
              <a:solidFill>
                <a:srgbClr val="FF0000"/>
              </a:solidFill>
            </a:ln>
          </p:spPr>
          <p:txBody>
            <a:bodyPr wrap="square" lIns="0" tIns="0" rIns="0" bIns="0" rtlCol="0"/>
            <a:lstStyle/>
            <a:p>
              <a:endParaRPr/>
            </a:p>
          </p:txBody>
        </p:sp>
        <p:sp>
          <p:nvSpPr>
            <p:cNvPr id="153" name="object 153"/>
            <p:cNvSpPr/>
            <p:nvPr/>
          </p:nvSpPr>
          <p:spPr>
            <a:xfrm>
              <a:off x="7338822" y="3202686"/>
              <a:ext cx="131445" cy="117475"/>
            </a:xfrm>
            <a:custGeom>
              <a:avLst/>
              <a:gdLst/>
              <a:ahLst/>
              <a:cxnLst/>
              <a:rect l="l" t="t" r="r" b="b"/>
              <a:pathLst>
                <a:path w="131445" h="117475">
                  <a:moveTo>
                    <a:pt x="0" y="117348"/>
                  </a:moveTo>
                  <a:lnTo>
                    <a:pt x="131064" y="0"/>
                  </a:lnTo>
                </a:path>
              </a:pathLst>
            </a:custGeom>
            <a:ln w="25908">
              <a:solidFill>
                <a:srgbClr val="FF0000"/>
              </a:solidFill>
            </a:ln>
          </p:spPr>
          <p:txBody>
            <a:bodyPr wrap="square" lIns="0" tIns="0" rIns="0" bIns="0" rtlCol="0"/>
            <a:lstStyle/>
            <a:p>
              <a:endParaRPr/>
            </a:p>
          </p:txBody>
        </p:sp>
        <p:sp>
          <p:nvSpPr>
            <p:cNvPr id="154" name="object 154"/>
            <p:cNvSpPr/>
            <p:nvPr/>
          </p:nvSpPr>
          <p:spPr>
            <a:xfrm>
              <a:off x="7291577" y="3202686"/>
              <a:ext cx="178435" cy="47625"/>
            </a:xfrm>
            <a:custGeom>
              <a:avLst/>
              <a:gdLst/>
              <a:ahLst/>
              <a:cxnLst/>
              <a:rect l="l" t="t" r="r" b="b"/>
              <a:pathLst>
                <a:path w="178434" h="47625">
                  <a:moveTo>
                    <a:pt x="178307" y="0"/>
                  </a:moveTo>
                  <a:lnTo>
                    <a:pt x="0" y="47244"/>
                  </a:lnTo>
                </a:path>
              </a:pathLst>
            </a:custGeom>
            <a:ln w="25907">
              <a:solidFill>
                <a:srgbClr val="FF0000"/>
              </a:solidFill>
            </a:ln>
          </p:spPr>
          <p:txBody>
            <a:bodyPr wrap="square" lIns="0" tIns="0" rIns="0" bIns="0" rtlCol="0"/>
            <a:lstStyle/>
            <a:p>
              <a:endParaRPr/>
            </a:p>
          </p:txBody>
        </p:sp>
        <p:sp>
          <p:nvSpPr>
            <p:cNvPr id="155" name="object 155"/>
            <p:cNvSpPr/>
            <p:nvPr/>
          </p:nvSpPr>
          <p:spPr>
            <a:xfrm>
              <a:off x="7276338" y="3073146"/>
              <a:ext cx="45720" cy="68580"/>
            </a:xfrm>
            <a:custGeom>
              <a:avLst/>
              <a:gdLst/>
              <a:ahLst/>
              <a:cxnLst/>
              <a:rect l="l" t="t" r="r" b="b"/>
              <a:pathLst>
                <a:path w="45720" h="68580">
                  <a:moveTo>
                    <a:pt x="0" y="0"/>
                  </a:moveTo>
                  <a:lnTo>
                    <a:pt x="45720" y="68580"/>
                  </a:lnTo>
                </a:path>
              </a:pathLst>
            </a:custGeom>
            <a:ln w="25908">
              <a:solidFill>
                <a:srgbClr val="FF0000"/>
              </a:solidFill>
            </a:ln>
          </p:spPr>
          <p:txBody>
            <a:bodyPr wrap="square" lIns="0" tIns="0" rIns="0" bIns="0" rtlCol="0"/>
            <a:lstStyle/>
            <a:p>
              <a:endParaRPr/>
            </a:p>
          </p:txBody>
        </p:sp>
        <p:sp>
          <p:nvSpPr>
            <p:cNvPr id="156" name="object 156"/>
            <p:cNvSpPr/>
            <p:nvPr/>
          </p:nvSpPr>
          <p:spPr>
            <a:xfrm>
              <a:off x="7322058" y="3134106"/>
              <a:ext cx="102235" cy="7620"/>
            </a:xfrm>
            <a:custGeom>
              <a:avLst/>
              <a:gdLst/>
              <a:ahLst/>
              <a:cxnLst/>
              <a:rect l="l" t="t" r="r" b="b"/>
              <a:pathLst>
                <a:path w="102234" h="7619">
                  <a:moveTo>
                    <a:pt x="0" y="7620"/>
                  </a:moveTo>
                  <a:lnTo>
                    <a:pt x="102107" y="0"/>
                  </a:lnTo>
                </a:path>
              </a:pathLst>
            </a:custGeom>
            <a:ln w="25908">
              <a:solidFill>
                <a:srgbClr val="FF0000"/>
              </a:solidFill>
            </a:ln>
          </p:spPr>
          <p:txBody>
            <a:bodyPr wrap="square" lIns="0" tIns="0" rIns="0" bIns="0" rtlCol="0"/>
            <a:lstStyle/>
            <a:p>
              <a:endParaRPr/>
            </a:p>
          </p:txBody>
        </p:sp>
        <p:sp>
          <p:nvSpPr>
            <p:cNvPr id="157" name="object 157"/>
            <p:cNvSpPr/>
            <p:nvPr/>
          </p:nvSpPr>
          <p:spPr>
            <a:xfrm>
              <a:off x="7291577" y="3134106"/>
              <a:ext cx="132715" cy="116205"/>
            </a:xfrm>
            <a:custGeom>
              <a:avLst/>
              <a:gdLst/>
              <a:ahLst/>
              <a:cxnLst/>
              <a:rect l="l" t="t" r="r" b="b"/>
              <a:pathLst>
                <a:path w="132715" h="116205">
                  <a:moveTo>
                    <a:pt x="132588" y="0"/>
                  </a:moveTo>
                  <a:lnTo>
                    <a:pt x="0" y="115823"/>
                  </a:lnTo>
                </a:path>
              </a:pathLst>
            </a:custGeom>
            <a:ln w="25908">
              <a:solidFill>
                <a:srgbClr val="FF0000"/>
              </a:solidFill>
            </a:ln>
          </p:spPr>
          <p:txBody>
            <a:bodyPr wrap="square" lIns="0" tIns="0" rIns="0" bIns="0" rtlCol="0"/>
            <a:lstStyle/>
            <a:p>
              <a:endParaRPr/>
            </a:p>
          </p:txBody>
        </p:sp>
        <p:sp>
          <p:nvSpPr>
            <p:cNvPr id="158" name="object 158"/>
            <p:cNvSpPr/>
            <p:nvPr/>
          </p:nvSpPr>
          <p:spPr>
            <a:xfrm>
              <a:off x="7230617" y="3003042"/>
              <a:ext cx="44450" cy="67310"/>
            </a:xfrm>
            <a:custGeom>
              <a:avLst/>
              <a:gdLst/>
              <a:ahLst/>
              <a:cxnLst/>
              <a:rect l="l" t="t" r="r" b="b"/>
              <a:pathLst>
                <a:path w="44450" h="67310">
                  <a:moveTo>
                    <a:pt x="44196" y="67055"/>
                  </a:moveTo>
                  <a:lnTo>
                    <a:pt x="0" y="0"/>
                  </a:lnTo>
                </a:path>
              </a:pathLst>
            </a:custGeom>
            <a:ln w="25908">
              <a:solidFill>
                <a:srgbClr val="FF0000"/>
              </a:solidFill>
            </a:ln>
          </p:spPr>
          <p:txBody>
            <a:bodyPr wrap="square" lIns="0" tIns="0" rIns="0" bIns="0" rtlCol="0"/>
            <a:lstStyle/>
            <a:p>
              <a:endParaRPr/>
            </a:p>
          </p:txBody>
        </p:sp>
        <p:sp>
          <p:nvSpPr>
            <p:cNvPr id="159" name="object 159"/>
            <p:cNvSpPr/>
            <p:nvPr/>
          </p:nvSpPr>
          <p:spPr>
            <a:xfrm>
              <a:off x="7533894" y="3454146"/>
              <a:ext cx="45720" cy="62865"/>
            </a:xfrm>
            <a:custGeom>
              <a:avLst/>
              <a:gdLst/>
              <a:ahLst/>
              <a:cxnLst/>
              <a:rect l="l" t="t" r="r" b="b"/>
              <a:pathLst>
                <a:path w="45720" h="62864">
                  <a:moveTo>
                    <a:pt x="45720" y="62484"/>
                  </a:moveTo>
                  <a:lnTo>
                    <a:pt x="0" y="0"/>
                  </a:lnTo>
                </a:path>
              </a:pathLst>
            </a:custGeom>
            <a:ln w="25908">
              <a:solidFill>
                <a:srgbClr val="FF0000"/>
              </a:solidFill>
            </a:ln>
          </p:spPr>
          <p:txBody>
            <a:bodyPr wrap="square" lIns="0" tIns="0" rIns="0" bIns="0" rtlCol="0"/>
            <a:lstStyle/>
            <a:p>
              <a:endParaRPr/>
            </a:p>
          </p:txBody>
        </p:sp>
        <p:sp>
          <p:nvSpPr>
            <p:cNvPr id="160" name="object 160"/>
            <p:cNvSpPr/>
            <p:nvPr/>
          </p:nvSpPr>
          <p:spPr>
            <a:xfrm>
              <a:off x="7142226" y="3064002"/>
              <a:ext cx="45720" cy="70485"/>
            </a:xfrm>
            <a:custGeom>
              <a:avLst/>
              <a:gdLst/>
              <a:ahLst/>
              <a:cxnLst/>
              <a:rect l="l" t="t" r="r" b="b"/>
              <a:pathLst>
                <a:path w="45720" h="70485">
                  <a:moveTo>
                    <a:pt x="45720" y="0"/>
                  </a:moveTo>
                  <a:lnTo>
                    <a:pt x="0" y="70104"/>
                  </a:lnTo>
                </a:path>
              </a:pathLst>
            </a:custGeom>
            <a:ln w="25908">
              <a:solidFill>
                <a:srgbClr val="FF0000"/>
              </a:solidFill>
            </a:ln>
          </p:spPr>
          <p:txBody>
            <a:bodyPr wrap="square" lIns="0" tIns="0" rIns="0" bIns="0" rtlCol="0"/>
            <a:lstStyle/>
            <a:p>
              <a:endParaRPr/>
            </a:p>
          </p:txBody>
        </p:sp>
        <p:sp>
          <p:nvSpPr>
            <p:cNvPr id="161" name="object 161"/>
            <p:cNvSpPr/>
            <p:nvPr/>
          </p:nvSpPr>
          <p:spPr>
            <a:xfrm>
              <a:off x="7142226" y="3134106"/>
              <a:ext cx="62865" cy="73660"/>
            </a:xfrm>
            <a:custGeom>
              <a:avLst/>
              <a:gdLst/>
              <a:ahLst/>
              <a:cxnLst/>
              <a:rect l="l" t="t" r="r" b="b"/>
              <a:pathLst>
                <a:path w="62865" h="73660">
                  <a:moveTo>
                    <a:pt x="0" y="0"/>
                  </a:moveTo>
                  <a:lnTo>
                    <a:pt x="62484" y="73152"/>
                  </a:lnTo>
                </a:path>
              </a:pathLst>
            </a:custGeom>
            <a:ln w="25908">
              <a:solidFill>
                <a:srgbClr val="FF0000"/>
              </a:solidFill>
            </a:ln>
          </p:spPr>
          <p:txBody>
            <a:bodyPr wrap="square" lIns="0" tIns="0" rIns="0" bIns="0" rtlCol="0"/>
            <a:lstStyle/>
            <a:p>
              <a:endParaRPr/>
            </a:p>
          </p:txBody>
        </p:sp>
        <p:sp>
          <p:nvSpPr>
            <p:cNvPr id="162" name="object 162"/>
            <p:cNvSpPr/>
            <p:nvPr/>
          </p:nvSpPr>
          <p:spPr>
            <a:xfrm>
              <a:off x="7018782" y="3167634"/>
              <a:ext cx="186055" cy="40005"/>
            </a:xfrm>
            <a:custGeom>
              <a:avLst/>
              <a:gdLst/>
              <a:ahLst/>
              <a:cxnLst/>
              <a:rect l="l" t="t" r="r" b="b"/>
              <a:pathLst>
                <a:path w="186054" h="40005">
                  <a:moveTo>
                    <a:pt x="185927" y="39624"/>
                  </a:moveTo>
                  <a:lnTo>
                    <a:pt x="0" y="0"/>
                  </a:lnTo>
                </a:path>
              </a:pathLst>
            </a:custGeom>
            <a:ln w="25908">
              <a:solidFill>
                <a:srgbClr val="FF0000"/>
              </a:solidFill>
            </a:ln>
          </p:spPr>
          <p:txBody>
            <a:bodyPr wrap="square" lIns="0" tIns="0" rIns="0" bIns="0" rtlCol="0"/>
            <a:lstStyle/>
            <a:p>
              <a:endParaRPr/>
            </a:p>
          </p:txBody>
        </p:sp>
        <p:sp>
          <p:nvSpPr>
            <p:cNvPr id="163" name="object 163"/>
            <p:cNvSpPr/>
            <p:nvPr/>
          </p:nvSpPr>
          <p:spPr>
            <a:xfrm>
              <a:off x="7018782" y="3167634"/>
              <a:ext cx="143510" cy="109855"/>
            </a:xfrm>
            <a:custGeom>
              <a:avLst/>
              <a:gdLst/>
              <a:ahLst/>
              <a:cxnLst/>
              <a:rect l="l" t="t" r="r" b="b"/>
              <a:pathLst>
                <a:path w="143509" h="109854">
                  <a:moveTo>
                    <a:pt x="0" y="0"/>
                  </a:moveTo>
                  <a:lnTo>
                    <a:pt x="143256" y="109728"/>
                  </a:lnTo>
                </a:path>
              </a:pathLst>
            </a:custGeom>
            <a:ln w="25908">
              <a:solidFill>
                <a:srgbClr val="FF0000"/>
              </a:solidFill>
            </a:ln>
          </p:spPr>
          <p:txBody>
            <a:bodyPr wrap="square" lIns="0" tIns="0" rIns="0" bIns="0" rtlCol="0"/>
            <a:lstStyle/>
            <a:p>
              <a:endParaRPr/>
            </a:p>
          </p:txBody>
        </p:sp>
        <p:sp>
          <p:nvSpPr>
            <p:cNvPr id="164" name="object 164"/>
            <p:cNvSpPr/>
            <p:nvPr/>
          </p:nvSpPr>
          <p:spPr>
            <a:xfrm>
              <a:off x="6976110" y="3236214"/>
              <a:ext cx="186055" cy="41275"/>
            </a:xfrm>
            <a:custGeom>
              <a:avLst/>
              <a:gdLst/>
              <a:ahLst/>
              <a:cxnLst/>
              <a:rect l="l" t="t" r="r" b="b"/>
              <a:pathLst>
                <a:path w="186054" h="41275">
                  <a:moveTo>
                    <a:pt x="185927" y="41148"/>
                  </a:moveTo>
                  <a:lnTo>
                    <a:pt x="0" y="0"/>
                  </a:lnTo>
                </a:path>
              </a:pathLst>
            </a:custGeom>
            <a:ln w="25908">
              <a:solidFill>
                <a:srgbClr val="FF0000"/>
              </a:solidFill>
            </a:ln>
          </p:spPr>
          <p:txBody>
            <a:bodyPr wrap="square" lIns="0" tIns="0" rIns="0" bIns="0" rtlCol="0"/>
            <a:lstStyle/>
            <a:p>
              <a:endParaRPr/>
            </a:p>
          </p:txBody>
        </p:sp>
        <p:sp>
          <p:nvSpPr>
            <p:cNvPr id="165" name="object 165"/>
            <p:cNvSpPr/>
            <p:nvPr/>
          </p:nvSpPr>
          <p:spPr>
            <a:xfrm>
              <a:off x="6976110" y="3236214"/>
              <a:ext cx="142240" cy="109855"/>
            </a:xfrm>
            <a:custGeom>
              <a:avLst/>
              <a:gdLst/>
              <a:ahLst/>
              <a:cxnLst/>
              <a:rect l="l" t="t" r="r" b="b"/>
              <a:pathLst>
                <a:path w="142240" h="109854">
                  <a:moveTo>
                    <a:pt x="0" y="0"/>
                  </a:moveTo>
                  <a:lnTo>
                    <a:pt x="141732" y="109728"/>
                  </a:lnTo>
                </a:path>
              </a:pathLst>
            </a:custGeom>
            <a:ln w="25908">
              <a:solidFill>
                <a:srgbClr val="FF0000"/>
              </a:solidFill>
            </a:ln>
          </p:spPr>
          <p:txBody>
            <a:bodyPr wrap="square" lIns="0" tIns="0" rIns="0" bIns="0" rtlCol="0"/>
            <a:lstStyle/>
            <a:p>
              <a:endParaRPr/>
            </a:p>
          </p:txBody>
        </p:sp>
        <p:sp>
          <p:nvSpPr>
            <p:cNvPr id="166" name="object 166"/>
            <p:cNvSpPr/>
            <p:nvPr/>
          </p:nvSpPr>
          <p:spPr>
            <a:xfrm>
              <a:off x="6951726" y="3379470"/>
              <a:ext cx="44450" cy="70485"/>
            </a:xfrm>
            <a:custGeom>
              <a:avLst/>
              <a:gdLst/>
              <a:ahLst/>
              <a:cxnLst/>
              <a:rect l="l" t="t" r="r" b="b"/>
              <a:pathLst>
                <a:path w="44450" h="70485">
                  <a:moveTo>
                    <a:pt x="0" y="70103"/>
                  </a:moveTo>
                  <a:lnTo>
                    <a:pt x="44196" y="0"/>
                  </a:lnTo>
                </a:path>
              </a:pathLst>
            </a:custGeom>
            <a:ln w="25908">
              <a:solidFill>
                <a:srgbClr val="FF0000"/>
              </a:solidFill>
            </a:ln>
          </p:spPr>
          <p:txBody>
            <a:bodyPr wrap="square" lIns="0" tIns="0" rIns="0" bIns="0" rtlCol="0"/>
            <a:lstStyle/>
            <a:p>
              <a:endParaRPr/>
            </a:p>
          </p:txBody>
        </p:sp>
        <p:sp>
          <p:nvSpPr>
            <p:cNvPr id="167" name="object 167"/>
            <p:cNvSpPr/>
            <p:nvPr/>
          </p:nvSpPr>
          <p:spPr>
            <a:xfrm>
              <a:off x="6936486" y="3307842"/>
              <a:ext cx="59690" cy="71755"/>
            </a:xfrm>
            <a:custGeom>
              <a:avLst/>
              <a:gdLst/>
              <a:ahLst/>
              <a:cxnLst/>
              <a:rect l="l" t="t" r="r" b="b"/>
              <a:pathLst>
                <a:path w="59690" h="71754">
                  <a:moveTo>
                    <a:pt x="59435" y="71627"/>
                  </a:moveTo>
                  <a:lnTo>
                    <a:pt x="0" y="0"/>
                  </a:lnTo>
                </a:path>
              </a:pathLst>
            </a:custGeom>
            <a:ln w="25908">
              <a:solidFill>
                <a:srgbClr val="FF0000"/>
              </a:solidFill>
            </a:ln>
          </p:spPr>
          <p:txBody>
            <a:bodyPr wrap="square" lIns="0" tIns="0" rIns="0" bIns="0" rtlCol="0"/>
            <a:lstStyle/>
            <a:p>
              <a:endParaRPr/>
            </a:p>
          </p:txBody>
        </p:sp>
        <p:sp>
          <p:nvSpPr>
            <p:cNvPr id="168" name="object 168"/>
            <p:cNvSpPr/>
            <p:nvPr/>
          </p:nvSpPr>
          <p:spPr>
            <a:xfrm>
              <a:off x="6936486" y="3307842"/>
              <a:ext cx="181610" cy="38100"/>
            </a:xfrm>
            <a:custGeom>
              <a:avLst/>
              <a:gdLst/>
              <a:ahLst/>
              <a:cxnLst/>
              <a:rect l="l" t="t" r="r" b="b"/>
              <a:pathLst>
                <a:path w="181609" h="38100">
                  <a:moveTo>
                    <a:pt x="0" y="0"/>
                  </a:moveTo>
                  <a:lnTo>
                    <a:pt x="181356" y="38100"/>
                  </a:lnTo>
                </a:path>
              </a:pathLst>
            </a:custGeom>
            <a:ln w="25908">
              <a:solidFill>
                <a:srgbClr val="FF0000"/>
              </a:solidFill>
            </a:ln>
          </p:spPr>
          <p:txBody>
            <a:bodyPr wrap="square" lIns="0" tIns="0" rIns="0" bIns="0" rtlCol="0"/>
            <a:lstStyle/>
            <a:p>
              <a:endParaRPr/>
            </a:p>
          </p:txBody>
        </p:sp>
        <p:sp>
          <p:nvSpPr>
            <p:cNvPr id="169" name="object 169"/>
            <p:cNvSpPr/>
            <p:nvPr/>
          </p:nvSpPr>
          <p:spPr>
            <a:xfrm>
              <a:off x="7184898" y="3006090"/>
              <a:ext cx="43180" cy="67310"/>
            </a:xfrm>
            <a:custGeom>
              <a:avLst/>
              <a:gdLst/>
              <a:ahLst/>
              <a:cxnLst/>
              <a:rect l="l" t="t" r="r" b="b"/>
              <a:pathLst>
                <a:path w="43179" h="67310">
                  <a:moveTo>
                    <a:pt x="42672" y="0"/>
                  </a:moveTo>
                  <a:lnTo>
                    <a:pt x="0" y="67056"/>
                  </a:lnTo>
                </a:path>
              </a:pathLst>
            </a:custGeom>
            <a:ln w="25908">
              <a:solidFill>
                <a:srgbClr val="FF0000"/>
              </a:solidFill>
            </a:ln>
          </p:spPr>
          <p:txBody>
            <a:bodyPr wrap="square" lIns="0" tIns="0" rIns="0" bIns="0" rtlCol="0"/>
            <a:lstStyle/>
            <a:p>
              <a:endParaRPr/>
            </a:p>
          </p:txBody>
        </p:sp>
        <p:sp>
          <p:nvSpPr>
            <p:cNvPr id="170" name="object 170"/>
            <p:cNvSpPr/>
            <p:nvPr/>
          </p:nvSpPr>
          <p:spPr>
            <a:xfrm>
              <a:off x="6924294" y="3437382"/>
              <a:ext cx="35560" cy="70485"/>
            </a:xfrm>
            <a:custGeom>
              <a:avLst/>
              <a:gdLst/>
              <a:ahLst/>
              <a:cxnLst/>
              <a:rect l="l" t="t" r="r" b="b"/>
              <a:pathLst>
                <a:path w="35559" h="70485">
                  <a:moveTo>
                    <a:pt x="35051" y="0"/>
                  </a:moveTo>
                  <a:lnTo>
                    <a:pt x="0" y="70104"/>
                  </a:lnTo>
                </a:path>
              </a:pathLst>
            </a:custGeom>
            <a:ln w="25907">
              <a:solidFill>
                <a:srgbClr val="FF0000"/>
              </a:solidFill>
            </a:ln>
          </p:spPr>
          <p:txBody>
            <a:bodyPr wrap="square" lIns="0" tIns="0" rIns="0" bIns="0" rtlCol="0"/>
            <a:lstStyle/>
            <a:p>
              <a:endParaRPr/>
            </a:p>
          </p:txBody>
        </p:sp>
        <p:sp>
          <p:nvSpPr>
            <p:cNvPr id="171" name="object 171"/>
            <p:cNvSpPr/>
            <p:nvPr/>
          </p:nvSpPr>
          <p:spPr>
            <a:xfrm>
              <a:off x="7003542" y="3502914"/>
              <a:ext cx="91440" cy="1905"/>
            </a:xfrm>
            <a:custGeom>
              <a:avLst/>
              <a:gdLst/>
              <a:ahLst/>
              <a:cxnLst/>
              <a:rect l="l" t="t" r="r" b="b"/>
              <a:pathLst>
                <a:path w="91440" h="1904">
                  <a:moveTo>
                    <a:pt x="0" y="0"/>
                  </a:moveTo>
                  <a:lnTo>
                    <a:pt x="91440" y="1524"/>
                  </a:lnTo>
                </a:path>
              </a:pathLst>
            </a:custGeom>
            <a:ln w="25908">
              <a:solidFill>
                <a:srgbClr val="FF0000"/>
              </a:solidFill>
            </a:ln>
          </p:spPr>
          <p:txBody>
            <a:bodyPr wrap="square" lIns="0" tIns="0" rIns="0" bIns="0" rtlCol="0"/>
            <a:lstStyle/>
            <a:p>
              <a:endParaRPr/>
            </a:p>
          </p:txBody>
        </p:sp>
        <p:sp>
          <p:nvSpPr>
            <p:cNvPr id="172" name="object 172"/>
            <p:cNvSpPr/>
            <p:nvPr/>
          </p:nvSpPr>
          <p:spPr>
            <a:xfrm>
              <a:off x="7094982" y="3425190"/>
              <a:ext cx="45720" cy="79375"/>
            </a:xfrm>
            <a:custGeom>
              <a:avLst/>
              <a:gdLst/>
              <a:ahLst/>
              <a:cxnLst/>
              <a:rect l="l" t="t" r="r" b="b"/>
              <a:pathLst>
                <a:path w="45720" h="79375">
                  <a:moveTo>
                    <a:pt x="0" y="79248"/>
                  </a:moveTo>
                  <a:lnTo>
                    <a:pt x="45720" y="0"/>
                  </a:lnTo>
                </a:path>
              </a:pathLst>
            </a:custGeom>
            <a:ln w="25908">
              <a:solidFill>
                <a:srgbClr val="FF0000"/>
              </a:solidFill>
            </a:ln>
          </p:spPr>
          <p:txBody>
            <a:bodyPr wrap="square" lIns="0" tIns="0" rIns="0" bIns="0" rtlCol="0"/>
            <a:lstStyle/>
            <a:p>
              <a:endParaRPr/>
            </a:p>
          </p:txBody>
        </p:sp>
        <p:sp>
          <p:nvSpPr>
            <p:cNvPr id="173" name="object 173"/>
            <p:cNvSpPr/>
            <p:nvPr/>
          </p:nvSpPr>
          <p:spPr>
            <a:xfrm>
              <a:off x="7140701" y="3425190"/>
              <a:ext cx="44450" cy="161925"/>
            </a:xfrm>
            <a:custGeom>
              <a:avLst/>
              <a:gdLst/>
              <a:ahLst/>
              <a:cxnLst/>
              <a:rect l="l" t="t" r="r" b="b"/>
              <a:pathLst>
                <a:path w="44450" h="161925">
                  <a:moveTo>
                    <a:pt x="0" y="0"/>
                  </a:moveTo>
                  <a:lnTo>
                    <a:pt x="44196" y="161544"/>
                  </a:lnTo>
                </a:path>
              </a:pathLst>
            </a:custGeom>
            <a:ln w="25908">
              <a:solidFill>
                <a:srgbClr val="FF0000"/>
              </a:solidFill>
            </a:ln>
          </p:spPr>
          <p:txBody>
            <a:bodyPr wrap="square" lIns="0" tIns="0" rIns="0" bIns="0" rtlCol="0"/>
            <a:lstStyle/>
            <a:p>
              <a:endParaRPr/>
            </a:p>
          </p:txBody>
        </p:sp>
        <p:sp>
          <p:nvSpPr>
            <p:cNvPr id="174" name="object 174"/>
            <p:cNvSpPr/>
            <p:nvPr/>
          </p:nvSpPr>
          <p:spPr>
            <a:xfrm>
              <a:off x="7184898" y="3426714"/>
              <a:ext cx="47625" cy="160020"/>
            </a:xfrm>
            <a:custGeom>
              <a:avLst/>
              <a:gdLst/>
              <a:ahLst/>
              <a:cxnLst/>
              <a:rect l="l" t="t" r="r" b="b"/>
              <a:pathLst>
                <a:path w="47625" h="160020">
                  <a:moveTo>
                    <a:pt x="0" y="160020"/>
                  </a:moveTo>
                  <a:lnTo>
                    <a:pt x="47244" y="0"/>
                  </a:lnTo>
                </a:path>
              </a:pathLst>
            </a:custGeom>
            <a:ln w="25908">
              <a:solidFill>
                <a:srgbClr val="FF0000"/>
              </a:solidFill>
            </a:ln>
          </p:spPr>
          <p:txBody>
            <a:bodyPr wrap="square" lIns="0" tIns="0" rIns="0" bIns="0" rtlCol="0"/>
            <a:lstStyle/>
            <a:p>
              <a:endParaRPr/>
            </a:p>
          </p:txBody>
        </p:sp>
        <p:sp>
          <p:nvSpPr>
            <p:cNvPr id="175" name="object 175"/>
            <p:cNvSpPr/>
            <p:nvPr/>
          </p:nvSpPr>
          <p:spPr>
            <a:xfrm>
              <a:off x="7232142" y="3426714"/>
              <a:ext cx="44450" cy="160020"/>
            </a:xfrm>
            <a:custGeom>
              <a:avLst/>
              <a:gdLst/>
              <a:ahLst/>
              <a:cxnLst/>
              <a:rect l="l" t="t" r="r" b="b"/>
              <a:pathLst>
                <a:path w="44450" h="160020">
                  <a:moveTo>
                    <a:pt x="0" y="0"/>
                  </a:moveTo>
                  <a:lnTo>
                    <a:pt x="44196" y="160020"/>
                  </a:lnTo>
                </a:path>
              </a:pathLst>
            </a:custGeom>
            <a:ln w="25908">
              <a:solidFill>
                <a:srgbClr val="FF0000"/>
              </a:solidFill>
            </a:ln>
          </p:spPr>
          <p:txBody>
            <a:bodyPr wrap="square" lIns="0" tIns="0" rIns="0" bIns="0" rtlCol="0"/>
            <a:lstStyle/>
            <a:p>
              <a:endParaRPr/>
            </a:p>
          </p:txBody>
        </p:sp>
        <p:sp>
          <p:nvSpPr>
            <p:cNvPr id="176" name="object 176"/>
            <p:cNvSpPr/>
            <p:nvPr/>
          </p:nvSpPr>
          <p:spPr>
            <a:xfrm>
              <a:off x="7276338" y="3428238"/>
              <a:ext cx="45720" cy="158750"/>
            </a:xfrm>
            <a:custGeom>
              <a:avLst/>
              <a:gdLst/>
              <a:ahLst/>
              <a:cxnLst/>
              <a:rect l="l" t="t" r="r" b="b"/>
              <a:pathLst>
                <a:path w="45720" h="158750">
                  <a:moveTo>
                    <a:pt x="0" y="158496"/>
                  </a:moveTo>
                  <a:lnTo>
                    <a:pt x="45720" y="0"/>
                  </a:lnTo>
                </a:path>
              </a:pathLst>
            </a:custGeom>
            <a:ln w="25908">
              <a:solidFill>
                <a:srgbClr val="FF0000"/>
              </a:solidFill>
            </a:ln>
          </p:spPr>
          <p:txBody>
            <a:bodyPr wrap="square" lIns="0" tIns="0" rIns="0" bIns="0" rtlCol="0"/>
            <a:lstStyle/>
            <a:p>
              <a:endParaRPr/>
            </a:p>
          </p:txBody>
        </p:sp>
        <p:sp>
          <p:nvSpPr>
            <p:cNvPr id="177" name="object 177"/>
            <p:cNvSpPr/>
            <p:nvPr/>
          </p:nvSpPr>
          <p:spPr>
            <a:xfrm>
              <a:off x="7411973" y="3512058"/>
              <a:ext cx="90170" cy="1905"/>
            </a:xfrm>
            <a:custGeom>
              <a:avLst/>
              <a:gdLst/>
              <a:ahLst/>
              <a:cxnLst/>
              <a:rect l="l" t="t" r="r" b="b"/>
              <a:pathLst>
                <a:path w="90170" h="1904">
                  <a:moveTo>
                    <a:pt x="89916" y="1524"/>
                  </a:moveTo>
                  <a:lnTo>
                    <a:pt x="0" y="0"/>
                  </a:lnTo>
                </a:path>
              </a:pathLst>
            </a:custGeom>
            <a:ln w="25907">
              <a:solidFill>
                <a:srgbClr val="FF0000"/>
              </a:solidFill>
            </a:ln>
          </p:spPr>
          <p:txBody>
            <a:bodyPr wrap="square" lIns="0" tIns="0" rIns="0" bIns="0" rtlCol="0"/>
            <a:lstStyle/>
            <a:p>
              <a:endParaRPr/>
            </a:p>
          </p:txBody>
        </p:sp>
        <p:sp>
          <p:nvSpPr>
            <p:cNvPr id="178" name="object 178"/>
            <p:cNvSpPr/>
            <p:nvPr/>
          </p:nvSpPr>
          <p:spPr>
            <a:xfrm>
              <a:off x="7364729" y="3512058"/>
              <a:ext cx="47625" cy="81280"/>
            </a:xfrm>
            <a:custGeom>
              <a:avLst/>
              <a:gdLst/>
              <a:ahLst/>
              <a:cxnLst/>
              <a:rect l="l" t="t" r="r" b="b"/>
              <a:pathLst>
                <a:path w="47625" h="81279">
                  <a:moveTo>
                    <a:pt x="47244" y="0"/>
                  </a:moveTo>
                  <a:lnTo>
                    <a:pt x="0" y="80772"/>
                  </a:lnTo>
                </a:path>
              </a:pathLst>
            </a:custGeom>
            <a:ln w="25908">
              <a:solidFill>
                <a:srgbClr val="FF0000"/>
              </a:solidFill>
            </a:ln>
          </p:spPr>
          <p:txBody>
            <a:bodyPr wrap="square" lIns="0" tIns="0" rIns="0" bIns="0" rtlCol="0"/>
            <a:lstStyle/>
            <a:p>
              <a:endParaRPr/>
            </a:p>
          </p:txBody>
        </p:sp>
        <p:sp>
          <p:nvSpPr>
            <p:cNvPr id="179" name="object 179"/>
            <p:cNvSpPr/>
            <p:nvPr/>
          </p:nvSpPr>
          <p:spPr>
            <a:xfrm>
              <a:off x="7322058" y="3428238"/>
              <a:ext cx="43180" cy="165100"/>
            </a:xfrm>
            <a:custGeom>
              <a:avLst/>
              <a:gdLst/>
              <a:ahLst/>
              <a:cxnLst/>
              <a:rect l="l" t="t" r="r" b="b"/>
              <a:pathLst>
                <a:path w="43179" h="165100">
                  <a:moveTo>
                    <a:pt x="42672" y="164591"/>
                  </a:moveTo>
                  <a:lnTo>
                    <a:pt x="0" y="0"/>
                  </a:lnTo>
                </a:path>
              </a:pathLst>
            </a:custGeom>
            <a:ln w="25908">
              <a:solidFill>
                <a:srgbClr val="FF0000"/>
              </a:solidFill>
            </a:ln>
          </p:spPr>
          <p:txBody>
            <a:bodyPr wrap="square" lIns="0" tIns="0" rIns="0" bIns="0" rtlCol="0"/>
            <a:lstStyle/>
            <a:p>
              <a:endParaRPr/>
            </a:p>
          </p:txBody>
        </p:sp>
        <p:sp>
          <p:nvSpPr>
            <p:cNvPr id="180" name="object 180"/>
            <p:cNvSpPr/>
            <p:nvPr/>
          </p:nvSpPr>
          <p:spPr>
            <a:xfrm>
              <a:off x="6924294" y="3502914"/>
              <a:ext cx="91440" cy="1905"/>
            </a:xfrm>
            <a:custGeom>
              <a:avLst/>
              <a:gdLst/>
              <a:ahLst/>
              <a:cxnLst/>
              <a:rect l="l" t="t" r="r" b="b"/>
              <a:pathLst>
                <a:path w="91440" h="1904">
                  <a:moveTo>
                    <a:pt x="91440" y="0"/>
                  </a:moveTo>
                  <a:lnTo>
                    <a:pt x="0" y="1524"/>
                  </a:lnTo>
                </a:path>
              </a:pathLst>
            </a:custGeom>
            <a:ln w="25908">
              <a:solidFill>
                <a:srgbClr val="FF0000"/>
              </a:solidFill>
            </a:ln>
          </p:spPr>
          <p:txBody>
            <a:bodyPr wrap="square" lIns="0" tIns="0" rIns="0" bIns="0" rtlCol="0"/>
            <a:lstStyle/>
            <a:p>
              <a:endParaRPr/>
            </a:p>
          </p:txBody>
        </p:sp>
        <p:sp>
          <p:nvSpPr>
            <p:cNvPr id="181" name="object 181"/>
            <p:cNvSpPr/>
            <p:nvPr/>
          </p:nvSpPr>
          <p:spPr>
            <a:xfrm>
              <a:off x="7485126" y="3512058"/>
              <a:ext cx="90170" cy="1905"/>
            </a:xfrm>
            <a:custGeom>
              <a:avLst/>
              <a:gdLst/>
              <a:ahLst/>
              <a:cxnLst/>
              <a:rect l="l" t="t" r="r" b="b"/>
              <a:pathLst>
                <a:path w="90170" h="1904">
                  <a:moveTo>
                    <a:pt x="89916" y="0"/>
                  </a:moveTo>
                  <a:lnTo>
                    <a:pt x="0" y="1524"/>
                  </a:lnTo>
                </a:path>
              </a:pathLst>
            </a:custGeom>
            <a:ln w="25907">
              <a:solidFill>
                <a:srgbClr val="FF0000"/>
              </a:solidFill>
            </a:ln>
          </p:spPr>
          <p:txBody>
            <a:bodyPr wrap="square" lIns="0" tIns="0" rIns="0" bIns="0" rtlCol="0"/>
            <a:lstStyle/>
            <a:p>
              <a:endParaRPr/>
            </a:p>
          </p:txBody>
        </p:sp>
        <p:sp>
          <p:nvSpPr>
            <p:cNvPr id="182" name="object 182"/>
            <p:cNvSpPr/>
            <p:nvPr/>
          </p:nvSpPr>
          <p:spPr>
            <a:xfrm>
              <a:off x="6912100" y="3489107"/>
              <a:ext cx="27305" cy="26034"/>
            </a:xfrm>
            <a:custGeom>
              <a:avLst/>
              <a:gdLst/>
              <a:ahLst/>
              <a:cxnLst/>
              <a:rect l="l" t="t" r="r" b="b"/>
              <a:pathLst>
                <a:path w="27304" h="26035">
                  <a:moveTo>
                    <a:pt x="13284" y="0"/>
                  </a:moveTo>
                  <a:lnTo>
                    <a:pt x="2006" y="6781"/>
                  </a:lnTo>
                  <a:lnTo>
                    <a:pt x="0" y="13792"/>
                  </a:lnTo>
                  <a:lnTo>
                    <a:pt x="3162" y="19050"/>
                  </a:lnTo>
                  <a:lnTo>
                    <a:pt x="6324" y="24307"/>
                  </a:lnTo>
                  <a:lnTo>
                    <a:pt x="13449" y="25831"/>
                  </a:lnTo>
                  <a:lnTo>
                    <a:pt x="24726" y="19050"/>
                  </a:lnTo>
                  <a:lnTo>
                    <a:pt x="26733" y="12039"/>
                  </a:lnTo>
                  <a:lnTo>
                    <a:pt x="20408" y="1524"/>
                  </a:lnTo>
                  <a:lnTo>
                    <a:pt x="13284" y="0"/>
                  </a:lnTo>
                  <a:close/>
                </a:path>
              </a:pathLst>
            </a:custGeom>
            <a:solidFill>
              <a:srgbClr val="608FFC"/>
            </a:solidFill>
          </p:spPr>
          <p:txBody>
            <a:bodyPr wrap="square" lIns="0" tIns="0" rIns="0" bIns="0" rtlCol="0"/>
            <a:lstStyle/>
            <a:p>
              <a:endParaRPr/>
            </a:p>
          </p:txBody>
        </p:sp>
        <p:sp>
          <p:nvSpPr>
            <p:cNvPr id="183" name="object 183"/>
            <p:cNvSpPr/>
            <p:nvPr/>
          </p:nvSpPr>
          <p:spPr>
            <a:xfrm>
              <a:off x="6912100" y="3489107"/>
              <a:ext cx="27305" cy="26034"/>
            </a:xfrm>
            <a:custGeom>
              <a:avLst/>
              <a:gdLst/>
              <a:ahLst/>
              <a:cxnLst/>
              <a:rect l="l" t="t" r="r" b="b"/>
              <a:pathLst>
                <a:path w="27304" h="26035">
                  <a:moveTo>
                    <a:pt x="3162" y="19050"/>
                  </a:moveTo>
                  <a:lnTo>
                    <a:pt x="0" y="13792"/>
                  </a:lnTo>
                  <a:lnTo>
                    <a:pt x="2006" y="6781"/>
                  </a:lnTo>
                  <a:lnTo>
                    <a:pt x="7645" y="3390"/>
                  </a:lnTo>
                  <a:lnTo>
                    <a:pt x="13284" y="0"/>
                  </a:lnTo>
                  <a:lnTo>
                    <a:pt x="20408" y="1524"/>
                  </a:lnTo>
                  <a:lnTo>
                    <a:pt x="23571" y="6781"/>
                  </a:lnTo>
                  <a:lnTo>
                    <a:pt x="26733" y="12039"/>
                  </a:lnTo>
                  <a:lnTo>
                    <a:pt x="24726" y="19050"/>
                  </a:lnTo>
                  <a:lnTo>
                    <a:pt x="19088" y="22440"/>
                  </a:lnTo>
                  <a:lnTo>
                    <a:pt x="13449" y="25831"/>
                  </a:lnTo>
                  <a:lnTo>
                    <a:pt x="6324" y="24307"/>
                  </a:lnTo>
                  <a:lnTo>
                    <a:pt x="3162" y="19050"/>
                  </a:lnTo>
                  <a:close/>
                </a:path>
              </a:pathLst>
            </a:custGeom>
            <a:ln w="12700">
              <a:solidFill>
                <a:srgbClr val="FF0000"/>
              </a:solidFill>
            </a:ln>
          </p:spPr>
          <p:txBody>
            <a:bodyPr wrap="square" lIns="0" tIns="0" rIns="0" bIns="0" rtlCol="0"/>
            <a:lstStyle/>
            <a:p>
              <a:endParaRPr/>
            </a:p>
          </p:txBody>
        </p:sp>
        <p:sp>
          <p:nvSpPr>
            <p:cNvPr id="184" name="object 184"/>
            <p:cNvSpPr/>
            <p:nvPr/>
          </p:nvSpPr>
          <p:spPr>
            <a:xfrm>
              <a:off x="7214184" y="2998353"/>
              <a:ext cx="26034" cy="23495"/>
            </a:xfrm>
            <a:custGeom>
              <a:avLst/>
              <a:gdLst/>
              <a:ahLst/>
              <a:cxnLst/>
              <a:rect l="l" t="t" r="r" b="b"/>
              <a:pathLst>
                <a:path w="26034" h="23494">
                  <a:moveTo>
                    <a:pt x="13639" y="0"/>
                  </a:moveTo>
                  <a:lnTo>
                    <a:pt x="2374" y="6769"/>
                  </a:lnTo>
                  <a:lnTo>
                    <a:pt x="0" y="13169"/>
                  </a:lnTo>
                  <a:lnTo>
                    <a:pt x="2705" y="17678"/>
                  </a:lnTo>
                  <a:lnTo>
                    <a:pt x="5410" y="22186"/>
                  </a:lnTo>
                  <a:lnTo>
                    <a:pt x="12179" y="23101"/>
                  </a:lnTo>
                  <a:lnTo>
                    <a:pt x="23456" y="16319"/>
                  </a:lnTo>
                  <a:lnTo>
                    <a:pt x="25831" y="9918"/>
                  </a:lnTo>
                  <a:lnTo>
                    <a:pt x="20408" y="901"/>
                  </a:lnTo>
                  <a:lnTo>
                    <a:pt x="13639" y="0"/>
                  </a:lnTo>
                  <a:close/>
                </a:path>
              </a:pathLst>
            </a:custGeom>
            <a:solidFill>
              <a:srgbClr val="608FFC"/>
            </a:solidFill>
          </p:spPr>
          <p:txBody>
            <a:bodyPr wrap="square" lIns="0" tIns="0" rIns="0" bIns="0" rtlCol="0"/>
            <a:lstStyle/>
            <a:p>
              <a:endParaRPr/>
            </a:p>
          </p:txBody>
        </p:sp>
        <p:sp>
          <p:nvSpPr>
            <p:cNvPr id="185" name="object 185"/>
            <p:cNvSpPr/>
            <p:nvPr/>
          </p:nvSpPr>
          <p:spPr>
            <a:xfrm>
              <a:off x="7214184" y="2998354"/>
              <a:ext cx="26034" cy="23495"/>
            </a:xfrm>
            <a:custGeom>
              <a:avLst/>
              <a:gdLst/>
              <a:ahLst/>
              <a:cxnLst/>
              <a:rect l="l" t="t" r="r" b="b"/>
              <a:pathLst>
                <a:path w="26034" h="23494">
                  <a:moveTo>
                    <a:pt x="2705" y="17678"/>
                  </a:moveTo>
                  <a:lnTo>
                    <a:pt x="0" y="13169"/>
                  </a:lnTo>
                  <a:lnTo>
                    <a:pt x="2374" y="6769"/>
                  </a:lnTo>
                  <a:lnTo>
                    <a:pt x="8000" y="3378"/>
                  </a:lnTo>
                  <a:lnTo>
                    <a:pt x="13639" y="0"/>
                  </a:lnTo>
                  <a:lnTo>
                    <a:pt x="20408" y="901"/>
                  </a:lnTo>
                  <a:lnTo>
                    <a:pt x="23113" y="5410"/>
                  </a:lnTo>
                  <a:lnTo>
                    <a:pt x="25831" y="9918"/>
                  </a:lnTo>
                  <a:lnTo>
                    <a:pt x="23456" y="16319"/>
                  </a:lnTo>
                  <a:lnTo>
                    <a:pt x="17818" y="19710"/>
                  </a:lnTo>
                  <a:lnTo>
                    <a:pt x="12179" y="23101"/>
                  </a:lnTo>
                  <a:lnTo>
                    <a:pt x="5410" y="22186"/>
                  </a:lnTo>
                  <a:lnTo>
                    <a:pt x="2705" y="17678"/>
                  </a:lnTo>
                  <a:close/>
                </a:path>
              </a:pathLst>
            </a:custGeom>
            <a:ln w="12700">
              <a:solidFill>
                <a:srgbClr val="FF0000"/>
              </a:solidFill>
            </a:ln>
          </p:spPr>
          <p:txBody>
            <a:bodyPr wrap="square" lIns="0" tIns="0" rIns="0" bIns="0" rtlCol="0"/>
            <a:lstStyle/>
            <a:p>
              <a:endParaRPr/>
            </a:p>
          </p:txBody>
        </p:sp>
        <p:sp>
          <p:nvSpPr>
            <p:cNvPr id="186" name="object 186"/>
            <p:cNvSpPr/>
            <p:nvPr/>
          </p:nvSpPr>
          <p:spPr>
            <a:xfrm>
              <a:off x="7561846" y="3501591"/>
              <a:ext cx="26034" cy="23495"/>
            </a:xfrm>
            <a:custGeom>
              <a:avLst/>
              <a:gdLst/>
              <a:ahLst/>
              <a:cxnLst/>
              <a:rect l="l" t="t" r="r" b="b"/>
              <a:pathLst>
                <a:path w="26034" h="23495">
                  <a:moveTo>
                    <a:pt x="13639" y="0"/>
                  </a:moveTo>
                  <a:lnTo>
                    <a:pt x="2374" y="6769"/>
                  </a:lnTo>
                  <a:lnTo>
                    <a:pt x="0" y="13169"/>
                  </a:lnTo>
                  <a:lnTo>
                    <a:pt x="2705" y="17678"/>
                  </a:lnTo>
                  <a:lnTo>
                    <a:pt x="5410" y="22186"/>
                  </a:lnTo>
                  <a:lnTo>
                    <a:pt x="12179" y="23101"/>
                  </a:lnTo>
                  <a:lnTo>
                    <a:pt x="23456" y="16319"/>
                  </a:lnTo>
                  <a:lnTo>
                    <a:pt x="25831" y="9918"/>
                  </a:lnTo>
                  <a:lnTo>
                    <a:pt x="20408" y="901"/>
                  </a:lnTo>
                  <a:lnTo>
                    <a:pt x="13639" y="0"/>
                  </a:lnTo>
                  <a:close/>
                </a:path>
              </a:pathLst>
            </a:custGeom>
            <a:solidFill>
              <a:srgbClr val="608FFC"/>
            </a:solidFill>
          </p:spPr>
          <p:txBody>
            <a:bodyPr wrap="square" lIns="0" tIns="0" rIns="0" bIns="0" rtlCol="0"/>
            <a:lstStyle/>
            <a:p>
              <a:endParaRPr/>
            </a:p>
          </p:txBody>
        </p:sp>
        <p:sp>
          <p:nvSpPr>
            <p:cNvPr id="187" name="object 187"/>
            <p:cNvSpPr/>
            <p:nvPr/>
          </p:nvSpPr>
          <p:spPr>
            <a:xfrm>
              <a:off x="7561846" y="3501591"/>
              <a:ext cx="26034" cy="23495"/>
            </a:xfrm>
            <a:custGeom>
              <a:avLst/>
              <a:gdLst/>
              <a:ahLst/>
              <a:cxnLst/>
              <a:rect l="l" t="t" r="r" b="b"/>
              <a:pathLst>
                <a:path w="26034" h="23495">
                  <a:moveTo>
                    <a:pt x="2705" y="17678"/>
                  </a:moveTo>
                  <a:lnTo>
                    <a:pt x="0" y="13169"/>
                  </a:lnTo>
                  <a:lnTo>
                    <a:pt x="2374" y="6769"/>
                  </a:lnTo>
                  <a:lnTo>
                    <a:pt x="8000" y="3378"/>
                  </a:lnTo>
                  <a:lnTo>
                    <a:pt x="13639" y="0"/>
                  </a:lnTo>
                  <a:lnTo>
                    <a:pt x="20408" y="901"/>
                  </a:lnTo>
                  <a:lnTo>
                    <a:pt x="23113" y="5410"/>
                  </a:lnTo>
                  <a:lnTo>
                    <a:pt x="25831" y="9918"/>
                  </a:lnTo>
                  <a:lnTo>
                    <a:pt x="23456" y="16319"/>
                  </a:lnTo>
                  <a:lnTo>
                    <a:pt x="17818" y="19710"/>
                  </a:lnTo>
                  <a:lnTo>
                    <a:pt x="12179" y="23101"/>
                  </a:lnTo>
                  <a:lnTo>
                    <a:pt x="5410" y="22186"/>
                  </a:lnTo>
                  <a:lnTo>
                    <a:pt x="2705" y="17678"/>
                  </a:lnTo>
                  <a:close/>
                </a:path>
              </a:pathLst>
            </a:custGeom>
            <a:ln w="12700">
              <a:solidFill>
                <a:srgbClr val="FF0000"/>
              </a:solidFill>
            </a:ln>
          </p:spPr>
          <p:txBody>
            <a:bodyPr wrap="square" lIns="0" tIns="0" rIns="0" bIns="0" rtlCol="0"/>
            <a:lstStyle/>
            <a:p>
              <a:endParaRPr/>
            </a:p>
          </p:txBody>
        </p:sp>
        <p:sp>
          <p:nvSpPr>
            <p:cNvPr id="188" name="object 188"/>
            <p:cNvSpPr/>
            <p:nvPr/>
          </p:nvSpPr>
          <p:spPr>
            <a:xfrm>
              <a:off x="6776466" y="3364230"/>
              <a:ext cx="132715" cy="137160"/>
            </a:xfrm>
            <a:custGeom>
              <a:avLst/>
              <a:gdLst/>
              <a:ahLst/>
              <a:cxnLst/>
              <a:rect l="l" t="t" r="r" b="b"/>
              <a:pathLst>
                <a:path w="132715" h="137160">
                  <a:moveTo>
                    <a:pt x="132588" y="137160"/>
                  </a:moveTo>
                  <a:lnTo>
                    <a:pt x="0" y="0"/>
                  </a:lnTo>
                </a:path>
              </a:pathLst>
            </a:custGeom>
            <a:ln w="50292">
              <a:solidFill>
                <a:srgbClr val="000000"/>
              </a:solidFill>
            </a:ln>
          </p:spPr>
          <p:txBody>
            <a:bodyPr wrap="square" lIns="0" tIns="0" rIns="0" bIns="0" rtlCol="0"/>
            <a:lstStyle/>
            <a:p>
              <a:endParaRPr/>
            </a:p>
          </p:txBody>
        </p:sp>
        <p:pic>
          <p:nvPicPr>
            <p:cNvPr id="189" name="object 189"/>
            <p:cNvPicPr/>
            <p:nvPr/>
          </p:nvPicPr>
          <p:blipFill>
            <a:blip r:embed="rId6" cstate="print"/>
            <a:stretch>
              <a:fillRect/>
            </a:stretch>
          </p:blipFill>
          <p:spPr>
            <a:xfrm>
              <a:off x="4390644" y="2645664"/>
              <a:ext cx="76200" cy="65532"/>
            </a:xfrm>
            <a:prstGeom prst="rect">
              <a:avLst/>
            </a:prstGeom>
          </p:spPr>
        </p:pic>
        <p:pic>
          <p:nvPicPr>
            <p:cNvPr id="190" name="object 190"/>
            <p:cNvPicPr/>
            <p:nvPr/>
          </p:nvPicPr>
          <p:blipFill>
            <a:blip r:embed="rId7" cstate="print"/>
            <a:stretch>
              <a:fillRect/>
            </a:stretch>
          </p:blipFill>
          <p:spPr>
            <a:xfrm>
              <a:off x="5300472" y="3355848"/>
              <a:ext cx="76200" cy="67056"/>
            </a:xfrm>
            <a:prstGeom prst="rect">
              <a:avLst/>
            </a:prstGeom>
          </p:spPr>
        </p:pic>
        <p:pic>
          <p:nvPicPr>
            <p:cNvPr id="191" name="object 191"/>
            <p:cNvPicPr/>
            <p:nvPr/>
          </p:nvPicPr>
          <p:blipFill>
            <a:blip r:embed="rId8" cstate="print"/>
            <a:stretch>
              <a:fillRect/>
            </a:stretch>
          </p:blipFill>
          <p:spPr>
            <a:xfrm>
              <a:off x="4398264" y="4066032"/>
              <a:ext cx="76200" cy="65531"/>
            </a:xfrm>
            <a:prstGeom prst="rect">
              <a:avLst/>
            </a:prstGeom>
          </p:spPr>
        </p:pic>
      </p:grpSp>
      <p:sp>
        <p:nvSpPr>
          <p:cNvPr id="192" name="object 192"/>
          <p:cNvSpPr txBox="1"/>
          <p:nvPr/>
        </p:nvSpPr>
        <p:spPr>
          <a:xfrm>
            <a:off x="4200525" y="2678366"/>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704400"/>
                </a:solidFill>
                <a:latin typeface="Arial"/>
                <a:cs typeface="Arial"/>
              </a:rPr>
              <a:t>C</a:t>
            </a:r>
            <a:endParaRPr sz="1800">
              <a:latin typeface="Arial"/>
              <a:cs typeface="Arial"/>
            </a:endParaRPr>
          </a:p>
        </p:txBody>
      </p:sp>
      <p:sp>
        <p:nvSpPr>
          <p:cNvPr id="193" name="object 193"/>
          <p:cNvSpPr txBox="1"/>
          <p:nvPr/>
        </p:nvSpPr>
        <p:spPr>
          <a:xfrm>
            <a:off x="4208526" y="3767416"/>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704400"/>
                </a:solidFill>
                <a:latin typeface="Arial"/>
                <a:cs typeface="Arial"/>
              </a:rPr>
              <a:t>A</a:t>
            </a:r>
            <a:endParaRPr sz="1800">
              <a:latin typeface="Arial"/>
              <a:cs typeface="Arial"/>
            </a:endParaRPr>
          </a:p>
        </p:txBody>
      </p:sp>
      <p:sp>
        <p:nvSpPr>
          <p:cNvPr id="194" name="object 194"/>
          <p:cNvSpPr txBox="1"/>
          <p:nvPr/>
        </p:nvSpPr>
        <p:spPr>
          <a:xfrm>
            <a:off x="5103952" y="3088017"/>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704400"/>
                </a:solidFill>
                <a:latin typeface="Arial"/>
                <a:cs typeface="Arial"/>
              </a:rPr>
              <a:t>B</a:t>
            </a:r>
            <a:endParaRPr sz="1800">
              <a:latin typeface="Arial"/>
              <a:cs typeface="Arial"/>
            </a:endParaRPr>
          </a:p>
        </p:txBody>
      </p:sp>
      <p:sp>
        <p:nvSpPr>
          <p:cNvPr id="195" name="object 195"/>
          <p:cNvSpPr txBox="1"/>
          <p:nvPr/>
        </p:nvSpPr>
        <p:spPr>
          <a:xfrm>
            <a:off x="3476853" y="2183219"/>
            <a:ext cx="1151255" cy="517525"/>
          </a:xfrm>
          <a:prstGeom prst="rect">
            <a:avLst/>
          </a:prstGeom>
        </p:spPr>
        <p:txBody>
          <a:bodyPr vert="horz" wrap="square" lIns="0" tIns="12700" rIns="0" bIns="0" rtlCol="0">
            <a:spAutoFit/>
          </a:bodyPr>
          <a:lstStyle/>
          <a:p>
            <a:pPr marL="50800">
              <a:lnSpc>
                <a:spcPts val="1935"/>
              </a:lnSpc>
              <a:spcBef>
                <a:spcPts val="100"/>
              </a:spcBef>
            </a:pPr>
            <a:r>
              <a:rPr sz="1800" b="1" spc="-25" dirty="0">
                <a:latin typeface="Arial"/>
                <a:cs typeface="Arial"/>
              </a:rPr>
              <a:t>I</a:t>
            </a:r>
            <a:r>
              <a:rPr sz="1800" b="1" spc="-37" baseline="-20833" dirty="0">
                <a:latin typeface="Arial"/>
                <a:cs typeface="Arial"/>
              </a:rPr>
              <a:t>C</a:t>
            </a:r>
            <a:endParaRPr sz="1800" baseline="-20833">
              <a:latin typeface="Arial"/>
              <a:cs typeface="Arial"/>
            </a:endParaRPr>
          </a:p>
          <a:p>
            <a:pPr marR="17780" algn="r">
              <a:lnSpc>
                <a:spcPts val="1935"/>
              </a:lnSpc>
            </a:pPr>
            <a:r>
              <a:rPr sz="1800" b="1" dirty="0">
                <a:solidFill>
                  <a:srgbClr val="704400"/>
                </a:solidFill>
                <a:latin typeface="Arial"/>
                <a:cs typeface="Arial"/>
              </a:rPr>
              <a:t>+</a:t>
            </a:r>
            <a:endParaRPr sz="1800">
              <a:latin typeface="Arial"/>
              <a:cs typeface="Arial"/>
            </a:endParaRPr>
          </a:p>
        </p:txBody>
      </p:sp>
      <p:grpSp>
        <p:nvGrpSpPr>
          <p:cNvPr id="196" name="object 196"/>
          <p:cNvGrpSpPr/>
          <p:nvPr/>
        </p:nvGrpSpPr>
        <p:grpSpPr>
          <a:xfrm>
            <a:off x="2457354" y="4803228"/>
            <a:ext cx="1588770" cy="1712595"/>
            <a:chOff x="2457354" y="4803228"/>
            <a:chExt cx="1588770" cy="1712595"/>
          </a:xfrm>
        </p:grpSpPr>
        <p:sp>
          <p:nvSpPr>
            <p:cNvPr id="197" name="object 197"/>
            <p:cNvSpPr/>
            <p:nvPr/>
          </p:nvSpPr>
          <p:spPr>
            <a:xfrm>
              <a:off x="3061715" y="5663183"/>
              <a:ext cx="978535" cy="0"/>
            </a:xfrm>
            <a:custGeom>
              <a:avLst/>
              <a:gdLst/>
              <a:ahLst/>
              <a:cxnLst/>
              <a:rect l="l" t="t" r="r" b="b"/>
              <a:pathLst>
                <a:path w="978535">
                  <a:moveTo>
                    <a:pt x="0" y="0"/>
                  </a:moveTo>
                  <a:lnTo>
                    <a:pt x="978027" y="0"/>
                  </a:lnTo>
                </a:path>
              </a:pathLst>
            </a:custGeom>
            <a:ln w="12700">
              <a:solidFill>
                <a:srgbClr val="00AD00"/>
              </a:solidFill>
            </a:ln>
          </p:spPr>
          <p:txBody>
            <a:bodyPr wrap="square" lIns="0" tIns="0" rIns="0" bIns="0" rtlCol="0"/>
            <a:lstStyle/>
            <a:p>
              <a:endParaRPr/>
            </a:p>
          </p:txBody>
        </p:sp>
        <p:sp>
          <p:nvSpPr>
            <p:cNvPr id="198" name="object 198"/>
            <p:cNvSpPr/>
            <p:nvPr/>
          </p:nvSpPr>
          <p:spPr>
            <a:xfrm>
              <a:off x="3963545" y="5618730"/>
              <a:ext cx="76200" cy="88900"/>
            </a:xfrm>
            <a:custGeom>
              <a:avLst/>
              <a:gdLst/>
              <a:ahLst/>
              <a:cxnLst/>
              <a:rect l="l" t="t" r="r" b="b"/>
              <a:pathLst>
                <a:path w="76200" h="88900">
                  <a:moveTo>
                    <a:pt x="0" y="0"/>
                  </a:moveTo>
                  <a:lnTo>
                    <a:pt x="76200" y="44449"/>
                  </a:lnTo>
                  <a:lnTo>
                    <a:pt x="0" y="88899"/>
                  </a:lnTo>
                </a:path>
              </a:pathLst>
            </a:custGeom>
            <a:ln w="12700">
              <a:solidFill>
                <a:srgbClr val="00AD00"/>
              </a:solidFill>
            </a:ln>
          </p:spPr>
          <p:txBody>
            <a:bodyPr wrap="square" lIns="0" tIns="0" rIns="0" bIns="0" rtlCol="0"/>
            <a:lstStyle/>
            <a:p>
              <a:endParaRPr/>
            </a:p>
          </p:txBody>
        </p:sp>
        <p:sp>
          <p:nvSpPr>
            <p:cNvPr id="199" name="object 199"/>
            <p:cNvSpPr/>
            <p:nvPr/>
          </p:nvSpPr>
          <p:spPr>
            <a:xfrm>
              <a:off x="2566923" y="4809578"/>
              <a:ext cx="489584" cy="847090"/>
            </a:xfrm>
            <a:custGeom>
              <a:avLst/>
              <a:gdLst/>
              <a:ahLst/>
              <a:cxnLst/>
              <a:rect l="l" t="t" r="r" b="b"/>
              <a:pathLst>
                <a:path w="489585" h="847089">
                  <a:moveTo>
                    <a:pt x="489013" y="847001"/>
                  </a:moveTo>
                  <a:lnTo>
                    <a:pt x="0" y="0"/>
                  </a:lnTo>
                </a:path>
              </a:pathLst>
            </a:custGeom>
            <a:ln w="12699">
              <a:solidFill>
                <a:srgbClr val="00AD00"/>
              </a:solidFill>
            </a:ln>
          </p:spPr>
          <p:txBody>
            <a:bodyPr wrap="square" lIns="0" tIns="0" rIns="0" bIns="0" rtlCol="0"/>
            <a:lstStyle/>
            <a:p>
              <a:endParaRPr/>
            </a:p>
          </p:txBody>
        </p:sp>
        <p:sp>
          <p:nvSpPr>
            <p:cNvPr id="200" name="object 200"/>
            <p:cNvSpPr/>
            <p:nvPr/>
          </p:nvSpPr>
          <p:spPr>
            <a:xfrm>
              <a:off x="2566525" y="4809586"/>
              <a:ext cx="77470" cy="88265"/>
            </a:xfrm>
            <a:custGeom>
              <a:avLst/>
              <a:gdLst/>
              <a:ahLst/>
              <a:cxnLst/>
              <a:rect l="l" t="t" r="r" b="b"/>
              <a:pathLst>
                <a:path w="77469" h="88264">
                  <a:moveTo>
                    <a:pt x="0" y="88214"/>
                  </a:moveTo>
                  <a:lnTo>
                    <a:pt x="393" y="0"/>
                  </a:lnTo>
                  <a:lnTo>
                    <a:pt x="76987" y="43764"/>
                  </a:lnTo>
                </a:path>
              </a:pathLst>
            </a:custGeom>
            <a:ln w="12700">
              <a:solidFill>
                <a:srgbClr val="00AD00"/>
              </a:solidFill>
            </a:ln>
          </p:spPr>
          <p:txBody>
            <a:bodyPr wrap="square" lIns="0" tIns="0" rIns="0" bIns="0" rtlCol="0"/>
            <a:lstStyle/>
            <a:p>
              <a:endParaRPr/>
            </a:p>
          </p:txBody>
        </p:sp>
        <p:sp>
          <p:nvSpPr>
            <p:cNvPr id="201" name="object 201"/>
            <p:cNvSpPr/>
            <p:nvPr/>
          </p:nvSpPr>
          <p:spPr>
            <a:xfrm>
              <a:off x="2570098" y="5662294"/>
              <a:ext cx="489584" cy="847090"/>
            </a:xfrm>
            <a:custGeom>
              <a:avLst/>
              <a:gdLst/>
              <a:ahLst/>
              <a:cxnLst/>
              <a:rect l="l" t="t" r="r" b="b"/>
              <a:pathLst>
                <a:path w="489585" h="847090">
                  <a:moveTo>
                    <a:pt x="489013" y="0"/>
                  </a:moveTo>
                  <a:lnTo>
                    <a:pt x="0" y="847001"/>
                  </a:lnTo>
                </a:path>
              </a:pathLst>
            </a:custGeom>
            <a:ln w="12699">
              <a:solidFill>
                <a:srgbClr val="00AD00"/>
              </a:solidFill>
            </a:ln>
          </p:spPr>
          <p:txBody>
            <a:bodyPr wrap="square" lIns="0" tIns="0" rIns="0" bIns="0" rtlCol="0"/>
            <a:lstStyle/>
            <a:p>
              <a:endParaRPr/>
            </a:p>
          </p:txBody>
        </p:sp>
        <p:sp>
          <p:nvSpPr>
            <p:cNvPr id="202" name="object 202"/>
            <p:cNvSpPr/>
            <p:nvPr/>
          </p:nvSpPr>
          <p:spPr>
            <a:xfrm>
              <a:off x="2569707" y="6421076"/>
              <a:ext cx="77470" cy="88265"/>
            </a:xfrm>
            <a:custGeom>
              <a:avLst/>
              <a:gdLst/>
              <a:ahLst/>
              <a:cxnLst/>
              <a:rect l="l" t="t" r="r" b="b"/>
              <a:pathLst>
                <a:path w="77469" h="88265">
                  <a:moveTo>
                    <a:pt x="76987" y="44450"/>
                  </a:moveTo>
                  <a:lnTo>
                    <a:pt x="393" y="88214"/>
                  </a:lnTo>
                  <a:lnTo>
                    <a:pt x="0" y="0"/>
                  </a:lnTo>
                </a:path>
              </a:pathLst>
            </a:custGeom>
            <a:ln w="12700">
              <a:solidFill>
                <a:srgbClr val="00AD00"/>
              </a:solidFill>
            </a:ln>
          </p:spPr>
          <p:txBody>
            <a:bodyPr wrap="square" lIns="0" tIns="0" rIns="0" bIns="0" rtlCol="0"/>
            <a:lstStyle/>
            <a:p>
              <a:endParaRPr/>
            </a:p>
          </p:txBody>
        </p:sp>
        <p:sp>
          <p:nvSpPr>
            <p:cNvPr id="203" name="object 203"/>
            <p:cNvSpPr/>
            <p:nvPr/>
          </p:nvSpPr>
          <p:spPr>
            <a:xfrm>
              <a:off x="3060603" y="5665787"/>
              <a:ext cx="539115" cy="311150"/>
            </a:xfrm>
            <a:custGeom>
              <a:avLst/>
              <a:gdLst/>
              <a:ahLst/>
              <a:cxnLst/>
              <a:rect l="l" t="t" r="r" b="b"/>
              <a:pathLst>
                <a:path w="539114" h="311150">
                  <a:moveTo>
                    <a:pt x="0" y="0"/>
                  </a:moveTo>
                  <a:lnTo>
                    <a:pt x="538924" y="311150"/>
                  </a:lnTo>
                </a:path>
              </a:pathLst>
            </a:custGeom>
            <a:ln w="12700">
              <a:solidFill>
                <a:srgbClr val="FF3300"/>
              </a:solidFill>
            </a:ln>
          </p:spPr>
          <p:txBody>
            <a:bodyPr wrap="square" lIns="0" tIns="0" rIns="0" bIns="0" rtlCol="0"/>
            <a:lstStyle/>
            <a:p>
              <a:endParaRPr/>
            </a:p>
          </p:txBody>
        </p:sp>
        <p:sp>
          <p:nvSpPr>
            <p:cNvPr id="204" name="object 204"/>
            <p:cNvSpPr/>
            <p:nvPr/>
          </p:nvSpPr>
          <p:spPr>
            <a:xfrm>
              <a:off x="3569484" y="5937590"/>
              <a:ext cx="85090" cy="71120"/>
            </a:xfrm>
            <a:custGeom>
              <a:avLst/>
              <a:gdLst/>
              <a:ahLst/>
              <a:cxnLst/>
              <a:rect l="l" t="t" r="r" b="b"/>
              <a:pathLst>
                <a:path w="85089" h="71120">
                  <a:moveTo>
                    <a:pt x="38100" y="0"/>
                  </a:moveTo>
                  <a:lnTo>
                    <a:pt x="0" y="65989"/>
                  </a:lnTo>
                  <a:lnTo>
                    <a:pt x="85039" y="71094"/>
                  </a:lnTo>
                  <a:lnTo>
                    <a:pt x="38100" y="0"/>
                  </a:lnTo>
                  <a:close/>
                </a:path>
              </a:pathLst>
            </a:custGeom>
            <a:solidFill>
              <a:srgbClr val="FF3300"/>
            </a:solidFill>
          </p:spPr>
          <p:txBody>
            <a:bodyPr wrap="square" lIns="0" tIns="0" rIns="0" bIns="0" rtlCol="0"/>
            <a:lstStyle/>
            <a:p>
              <a:endParaRPr/>
            </a:p>
          </p:txBody>
        </p:sp>
        <p:sp>
          <p:nvSpPr>
            <p:cNvPr id="205" name="object 205"/>
            <p:cNvSpPr/>
            <p:nvPr/>
          </p:nvSpPr>
          <p:spPr>
            <a:xfrm>
              <a:off x="3058667" y="5037836"/>
              <a:ext cx="0" cy="622300"/>
            </a:xfrm>
            <a:custGeom>
              <a:avLst/>
              <a:gdLst/>
              <a:ahLst/>
              <a:cxnLst/>
              <a:rect l="l" t="t" r="r" b="b"/>
              <a:pathLst>
                <a:path h="622300">
                  <a:moveTo>
                    <a:pt x="0" y="622300"/>
                  </a:moveTo>
                  <a:lnTo>
                    <a:pt x="0" y="0"/>
                  </a:lnTo>
                </a:path>
              </a:pathLst>
            </a:custGeom>
            <a:ln w="12700">
              <a:solidFill>
                <a:srgbClr val="FF3300"/>
              </a:solidFill>
            </a:ln>
          </p:spPr>
          <p:txBody>
            <a:bodyPr wrap="square" lIns="0" tIns="0" rIns="0" bIns="0" rtlCol="0"/>
            <a:lstStyle/>
            <a:p>
              <a:endParaRPr/>
            </a:p>
          </p:txBody>
        </p:sp>
        <p:sp>
          <p:nvSpPr>
            <p:cNvPr id="206" name="object 206"/>
            <p:cNvSpPr/>
            <p:nvPr/>
          </p:nvSpPr>
          <p:spPr>
            <a:xfrm>
              <a:off x="3020565" y="4974334"/>
              <a:ext cx="76200" cy="76200"/>
            </a:xfrm>
            <a:custGeom>
              <a:avLst/>
              <a:gdLst/>
              <a:ahLst/>
              <a:cxnLst/>
              <a:rect l="l" t="t" r="r" b="b"/>
              <a:pathLst>
                <a:path w="76200" h="76200">
                  <a:moveTo>
                    <a:pt x="38100" y="0"/>
                  </a:moveTo>
                  <a:lnTo>
                    <a:pt x="0" y="76200"/>
                  </a:lnTo>
                  <a:lnTo>
                    <a:pt x="76200" y="76200"/>
                  </a:lnTo>
                  <a:lnTo>
                    <a:pt x="38100" y="0"/>
                  </a:lnTo>
                  <a:close/>
                </a:path>
              </a:pathLst>
            </a:custGeom>
            <a:solidFill>
              <a:srgbClr val="FF3300"/>
            </a:solidFill>
          </p:spPr>
          <p:txBody>
            <a:bodyPr wrap="square" lIns="0" tIns="0" rIns="0" bIns="0" rtlCol="0"/>
            <a:lstStyle/>
            <a:p>
              <a:endParaRPr/>
            </a:p>
          </p:txBody>
        </p:sp>
        <p:sp>
          <p:nvSpPr>
            <p:cNvPr id="207" name="object 207"/>
            <p:cNvSpPr/>
            <p:nvPr/>
          </p:nvSpPr>
          <p:spPr>
            <a:xfrm>
              <a:off x="2512348" y="5665787"/>
              <a:ext cx="539115" cy="311150"/>
            </a:xfrm>
            <a:custGeom>
              <a:avLst/>
              <a:gdLst/>
              <a:ahLst/>
              <a:cxnLst/>
              <a:rect l="l" t="t" r="r" b="b"/>
              <a:pathLst>
                <a:path w="539114" h="311150">
                  <a:moveTo>
                    <a:pt x="538924" y="0"/>
                  </a:moveTo>
                  <a:lnTo>
                    <a:pt x="0" y="311150"/>
                  </a:lnTo>
                </a:path>
              </a:pathLst>
            </a:custGeom>
            <a:ln w="12700">
              <a:solidFill>
                <a:srgbClr val="FF3300"/>
              </a:solidFill>
            </a:ln>
          </p:spPr>
          <p:txBody>
            <a:bodyPr wrap="square" lIns="0" tIns="0" rIns="0" bIns="0" rtlCol="0"/>
            <a:lstStyle/>
            <a:p>
              <a:endParaRPr/>
            </a:p>
          </p:txBody>
        </p:sp>
        <p:sp>
          <p:nvSpPr>
            <p:cNvPr id="208" name="object 208"/>
            <p:cNvSpPr/>
            <p:nvPr/>
          </p:nvSpPr>
          <p:spPr>
            <a:xfrm>
              <a:off x="2457354" y="5937597"/>
              <a:ext cx="85090" cy="71120"/>
            </a:xfrm>
            <a:custGeom>
              <a:avLst/>
              <a:gdLst/>
              <a:ahLst/>
              <a:cxnLst/>
              <a:rect l="l" t="t" r="r" b="b"/>
              <a:pathLst>
                <a:path w="85089" h="71120">
                  <a:moveTo>
                    <a:pt x="46939" y="0"/>
                  </a:moveTo>
                  <a:lnTo>
                    <a:pt x="0" y="71094"/>
                  </a:lnTo>
                  <a:lnTo>
                    <a:pt x="85039" y="65989"/>
                  </a:lnTo>
                  <a:lnTo>
                    <a:pt x="46939" y="0"/>
                  </a:lnTo>
                  <a:close/>
                </a:path>
              </a:pathLst>
            </a:custGeom>
            <a:solidFill>
              <a:srgbClr val="FF3300"/>
            </a:solidFill>
          </p:spPr>
          <p:txBody>
            <a:bodyPr wrap="square" lIns="0" tIns="0" rIns="0" bIns="0" rtlCol="0"/>
            <a:lstStyle/>
            <a:p>
              <a:endParaRPr/>
            </a:p>
          </p:txBody>
        </p:sp>
      </p:grpSp>
      <p:sp>
        <p:nvSpPr>
          <p:cNvPr id="209" name="object 209"/>
          <p:cNvSpPr txBox="1"/>
          <p:nvPr/>
        </p:nvSpPr>
        <p:spPr>
          <a:xfrm>
            <a:off x="3414712" y="6007353"/>
            <a:ext cx="89535"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I</a:t>
            </a:r>
            <a:endParaRPr sz="1800">
              <a:latin typeface="Arial"/>
              <a:cs typeface="Arial"/>
            </a:endParaRPr>
          </a:p>
        </p:txBody>
      </p:sp>
      <p:sp>
        <p:nvSpPr>
          <p:cNvPr id="215" name="object 215"/>
          <p:cNvSpPr txBox="1"/>
          <p:nvPr/>
        </p:nvSpPr>
        <p:spPr>
          <a:xfrm>
            <a:off x="2700337" y="6295708"/>
            <a:ext cx="397510" cy="321310"/>
          </a:xfrm>
          <a:prstGeom prst="rect">
            <a:avLst/>
          </a:prstGeom>
        </p:spPr>
        <p:txBody>
          <a:bodyPr vert="horz" wrap="square" lIns="0" tIns="46990" rIns="0" bIns="0" rtlCol="0">
            <a:spAutoFit/>
          </a:bodyPr>
          <a:lstStyle/>
          <a:p>
            <a:pPr marL="12700">
              <a:lnSpc>
                <a:spcPts val="2155"/>
              </a:lnSpc>
              <a:spcBef>
                <a:spcPts val="370"/>
              </a:spcBef>
            </a:pPr>
            <a:r>
              <a:rPr sz="2700" b="1" spc="-37" baseline="13888" dirty="0">
                <a:latin typeface="Arial"/>
                <a:cs typeface="Arial"/>
              </a:rPr>
              <a:t>E</a:t>
            </a:r>
            <a:r>
              <a:rPr sz="1200" b="1" spc="-25" dirty="0">
                <a:latin typeface="Arial"/>
                <a:cs typeface="Arial"/>
              </a:rPr>
              <a:t>CB</a:t>
            </a:r>
            <a:endParaRPr sz="1200">
              <a:latin typeface="Arial"/>
              <a:cs typeface="Arial"/>
            </a:endParaRPr>
          </a:p>
        </p:txBody>
      </p:sp>
      <p:sp>
        <p:nvSpPr>
          <p:cNvPr id="216" name="object 216"/>
          <p:cNvSpPr txBox="1"/>
          <p:nvPr/>
        </p:nvSpPr>
        <p:spPr>
          <a:xfrm>
            <a:off x="4443073" y="6370893"/>
            <a:ext cx="269240" cy="222885"/>
          </a:xfrm>
          <a:prstGeom prst="rect">
            <a:avLst/>
          </a:prstGeom>
        </p:spPr>
        <p:txBody>
          <a:bodyPr vert="horz" wrap="square" lIns="0" tIns="0" rIns="0" bIns="0" rtlCol="0">
            <a:spAutoFit/>
          </a:bodyPr>
          <a:lstStyle/>
          <a:p>
            <a:pPr marL="38100">
              <a:lnSpc>
                <a:spcPts val="1630"/>
              </a:lnSpc>
            </a:pPr>
            <a:fld id="{81D60167-4931-47E6-BA6A-407CBD079E47}" type="slidenum">
              <a:rPr sz="1400" spc="-25" dirty="0">
                <a:latin typeface="Times New Roman"/>
                <a:cs typeface="Times New Roman"/>
              </a:rPr>
              <a:t>54</a:t>
            </a:fld>
            <a:endParaRPr sz="1400">
              <a:latin typeface="Times New Roman"/>
              <a:cs typeface="Times New Roman"/>
            </a:endParaRPr>
          </a:p>
        </p:txBody>
      </p:sp>
      <p:sp>
        <p:nvSpPr>
          <p:cNvPr id="210" name="object 210"/>
          <p:cNvSpPr txBox="1"/>
          <p:nvPr/>
        </p:nvSpPr>
        <p:spPr>
          <a:xfrm>
            <a:off x="3478720" y="6139941"/>
            <a:ext cx="13589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Arial"/>
                <a:cs typeface="Arial"/>
              </a:rPr>
              <a:t>A</a:t>
            </a:r>
            <a:endParaRPr sz="1200">
              <a:latin typeface="Arial"/>
              <a:cs typeface="Arial"/>
            </a:endParaRPr>
          </a:p>
        </p:txBody>
      </p:sp>
      <p:sp>
        <p:nvSpPr>
          <p:cNvPr id="211" name="object 211"/>
          <p:cNvSpPr txBox="1"/>
          <p:nvPr/>
        </p:nvSpPr>
        <p:spPr>
          <a:xfrm>
            <a:off x="2960687" y="4626230"/>
            <a:ext cx="250825" cy="299720"/>
          </a:xfrm>
          <a:prstGeom prst="rect">
            <a:avLst/>
          </a:prstGeom>
        </p:spPr>
        <p:txBody>
          <a:bodyPr vert="horz" wrap="square" lIns="0" tIns="12700" rIns="0" bIns="0" rtlCol="0">
            <a:spAutoFit/>
          </a:bodyPr>
          <a:lstStyle/>
          <a:p>
            <a:pPr marL="38100">
              <a:lnSpc>
                <a:spcPct val="100000"/>
              </a:lnSpc>
              <a:spcBef>
                <a:spcPts val="100"/>
              </a:spcBef>
            </a:pPr>
            <a:r>
              <a:rPr sz="1800" b="1" spc="-25" dirty="0">
                <a:latin typeface="Arial"/>
                <a:cs typeface="Arial"/>
              </a:rPr>
              <a:t>I</a:t>
            </a:r>
            <a:r>
              <a:rPr sz="1800" b="1" spc="-37" baseline="-20833" dirty="0">
                <a:latin typeface="Arial"/>
                <a:cs typeface="Arial"/>
              </a:rPr>
              <a:t>C</a:t>
            </a:r>
            <a:endParaRPr sz="1800" baseline="-20833">
              <a:latin typeface="Arial"/>
              <a:cs typeface="Arial"/>
            </a:endParaRPr>
          </a:p>
        </p:txBody>
      </p:sp>
      <p:sp>
        <p:nvSpPr>
          <p:cNvPr id="212" name="object 212"/>
          <p:cNvSpPr txBox="1"/>
          <p:nvPr/>
        </p:nvSpPr>
        <p:spPr>
          <a:xfrm>
            <a:off x="2179637" y="5874003"/>
            <a:ext cx="250825" cy="299720"/>
          </a:xfrm>
          <a:prstGeom prst="rect">
            <a:avLst/>
          </a:prstGeom>
        </p:spPr>
        <p:txBody>
          <a:bodyPr vert="horz" wrap="square" lIns="0" tIns="12700" rIns="0" bIns="0" rtlCol="0">
            <a:spAutoFit/>
          </a:bodyPr>
          <a:lstStyle/>
          <a:p>
            <a:pPr marL="38100">
              <a:lnSpc>
                <a:spcPct val="100000"/>
              </a:lnSpc>
              <a:spcBef>
                <a:spcPts val="100"/>
              </a:spcBef>
            </a:pPr>
            <a:r>
              <a:rPr sz="1800" b="1" spc="-25" dirty="0">
                <a:latin typeface="Arial"/>
                <a:cs typeface="Arial"/>
              </a:rPr>
              <a:t>I</a:t>
            </a:r>
            <a:r>
              <a:rPr sz="1800" b="1" spc="-37" baseline="-20833" dirty="0">
                <a:latin typeface="Arial"/>
                <a:cs typeface="Arial"/>
              </a:rPr>
              <a:t>B</a:t>
            </a:r>
            <a:endParaRPr sz="1800" baseline="-20833">
              <a:latin typeface="Arial"/>
              <a:cs typeface="Arial"/>
            </a:endParaRPr>
          </a:p>
        </p:txBody>
      </p:sp>
      <p:sp>
        <p:nvSpPr>
          <p:cNvPr id="213" name="object 213"/>
          <p:cNvSpPr txBox="1"/>
          <p:nvPr/>
        </p:nvSpPr>
        <p:spPr>
          <a:xfrm>
            <a:off x="3770312" y="5320793"/>
            <a:ext cx="448309" cy="299720"/>
          </a:xfrm>
          <a:prstGeom prst="rect">
            <a:avLst/>
          </a:prstGeom>
        </p:spPr>
        <p:txBody>
          <a:bodyPr vert="horz" wrap="square" lIns="0" tIns="12700" rIns="0" bIns="0" rtlCol="0">
            <a:spAutoFit/>
          </a:bodyPr>
          <a:lstStyle/>
          <a:p>
            <a:pPr marL="38100">
              <a:lnSpc>
                <a:spcPct val="100000"/>
              </a:lnSpc>
              <a:spcBef>
                <a:spcPts val="100"/>
              </a:spcBef>
            </a:pPr>
            <a:r>
              <a:rPr sz="2700" b="1" spc="-37" baseline="13888" dirty="0">
                <a:latin typeface="Arial"/>
                <a:cs typeface="Arial"/>
              </a:rPr>
              <a:t>E</a:t>
            </a:r>
            <a:r>
              <a:rPr sz="1200" b="1" spc="-25" dirty="0">
                <a:latin typeface="Arial"/>
                <a:cs typeface="Arial"/>
              </a:rPr>
              <a:t>BA</a:t>
            </a:r>
            <a:endParaRPr sz="1200">
              <a:latin typeface="Arial"/>
              <a:cs typeface="Arial"/>
            </a:endParaRPr>
          </a:p>
        </p:txBody>
      </p:sp>
      <p:sp>
        <p:nvSpPr>
          <p:cNvPr id="214" name="object 214"/>
          <p:cNvSpPr txBox="1"/>
          <p:nvPr/>
        </p:nvSpPr>
        <p:spPr>
          <a:xfrm>
            <a:off x="2065337" y="4682618"/>
            <a:ext cx="439420" cy="299720"/>
          </a:xfrm>
          <a:prstGeom prst="rect">
            <a:avLst/>
          </a:prstGeom>
        </p:spPr>
        <p:txBody>
          <a:bodyPr vert="horz" wrap="square" lIns="0" tIns="12700" rIns="0" bIns="0" rtlCol="0">
            <a:spAutoFit/>
          </a:bodyPr>
          <a:lstStyle/>
          <a:p>
            <a:pPr marL="38100">
              <a:lnSpc>
                <a:spcPct val="100000"/>
              </a:lnSpc>
              <a:spcBef>
                <a:spcPts val="100"/>
              </a:spcBef>
            </a:pPr>
            <a:r>
              <a:rPr sz="2700" b="1" spc="-37" baseline="13888" dirty="0">
                <a:latin typeface="Arial"/>
                <a:cs typeface="Arial"/>
              </a:rPr>
              <a:t>E</a:t>
            </a:r>
            <a:r>
              <a:rPr sz="1200" b="1" spc="-25" dirty="0">
                <a:latin typeface="Arial"/>
                <a:cs typeface="Arial"/>
              </a:rPr>
              <a:t>AC</a:t>
            </a:r>
            <a:endParaRPr sz="1200">
              <a:latin typeface="Arial"/>
              <a:cs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77264" y="4889372"/>
            <a:ext cx="7434580" cy="1358900"/>
          </a:xfrm>
          <a:prstGeom prst="rect">
            <a:avLst/>
          </a:prstGeom>
        </p:spPr>
        <p:txBody>
          <a:bodyPr vert="horz" wrap="square" lIns="0" tIns="12700" rIns="0" bIns="0" rtlCol="0">
            <a:spAutoFit/>
          </a:bodyPr>
          <a:lstStyle/>
          <a:p>
            <a:pPr marL="12700">
              <a:lnSpc>
                <a:spcPct val="100000"/>
              </a:lnSpc>
              <a:spcBef>
                <a:spcPts val="100"/>
              </a:spcBef>
            </a:pPr>
            <a:r>
              <a:rPr sz="1200" b="1" dirty="0">
                <a:latin typeface="Arial"/>
                <a:cs typeface="Arial"/>
              </a:rPr>
              <a:t>Draw</a:t>
            </a:r>
            <a:r>
              <a:rPr sz="1200" b="1" spc="-25" dirty="0">
                <a:latin typeface="Arial"/>
                <a:cs typeface="Arial"/>
              </a:rPr>
              <a:t> </a:t>
            </a:r>
            <a:r>
              <a:rPr sz="1200" b="1" dirty="0">
                <a:latin typeface="Arial"/>
                <a:cs typeface="Arial"/>
              </a:rPr>
              <a:t>the</a:t>
            </a:r>
            <a:r>
              <a:rPr sz="1200" b="1" spc="-5" dirty="0">
                <a:latin typeface="Arial"/>
                <a:cs typeface="Arial"/>
              </a:rPr>
              <a:t> </a:t>
            </a:r>
            <a:r>
              <a:rPr sz="1200" b="1" dirty="0">
                <a:latin typeface="Arial"/>
                <a:cs typeface="Arial"/>
              </a:rPr>
              <a:t>voltage</a:t>
            </a:r>
            <a:r>
              <a:rPr sz="1200" b="1" spc="5" dirty="0">
                <a:latin typeface="Arial"/>
                <a:cs typeface="Arial"/>
              </a:rPr>
              <a:t> </a:t>
            </a:r>
            <a:r>
              <a:rPr sz="1200" b="1" dirty="0">
                <a:latin typeface="Arial"/>
                <a:cs typeface="Arial"/>
              </a:rPr>
              <a:t>phasors</a:t>
            </a:r>
            <a:r>
              <a:rPr sz="1200" b="1" spc="-15" dirty="0">
                <a:latin typeface="Arial"/>
                <a:cs typeface="Arial"/>
              </a:rPr>
              <a:t> </a:t>
            </a:r>
            <a:r>
              <a:rPr sz="1200" b="1" dirty="0">
                <a:latin typeface="Arial"/>
                <a:cs typeface="Arial"/>
              </a:rPr>
              <a:t>for</a:t>
            </a:r>
            <a:r>
              <a:rPr sz="1200" b="1" spc="-15" dirty="0">
                <a:latin typeface="Arial"/>
                <a:cs typeface="Arial"/>
              </a:rPr>
              <a:t> </a:t>
            </a:r>
            <a:r>
              <a:rPr sz="1200" b="1" dirty="0">
                <a:latin typeface="Arial"/>
                <a:cs typeface="Arial"/>
              </a:rPr>
              <a:t>the</a:t>
            </a:r>
            <a:r>
              <a:rPr sz="1200" b="1" spc="-5" dirty="0">
                <a:latin typeface="Arial"/>
                <a:cs typeface="Arial"/>
              </a:rPr>
              <a:t> </a:t>
            </a:r>
            <a:r>
              <a:rPr sz="1200" b="1" spc="-10" dirty="0">
                <a:latin typeface="Arial"/>
                <a:cs typeface="Arial"/>
              </a:rPr>
              <a:t>meter,</a:t>
            </a:r>
            <a:r>
              <a:rPr sz="1200" b="1" spc="-30" dirty="0">
                <a:latin typeface="Arial"/>
                <a:cs typeface="Arial"/>
              </a:rPr>
              <a:t> </a:t>
            </a:r>
            <a:r>
              <a:rPr sz="1200" b="1" dirty="0">
                <a:latin typeface="Arial"/>
                <a:cs typeface="Arial"/>
              </a:rPr>
              <a:t>using the</a:t>
            </a:r>
            <a:r>
              <a:rPr sz="1200" b="1" spc="-5" dirty="0">
                <a:latin typeface="Arial"/>
                <a:cs typeface="Arial"/>
              </a:rPr>
              <a:t> </a:t>
            </a:r>
            <a:r>
              <a:rPr sz="1200" b="1" u="sng" dirty="0">
                <a:uFill>
                  <a:solidFill>
                    <a:srgbClr val="000000"/>
                  </a:solidFill>
                </a:uFill>
                <a:latin typeface="Arial"/>
                <a:cs typeface="Arial"/>
              </a:rPr>
              <a:t>tracing</a:t>
            </a:r>
            <a:r>
              <a:rPr sz="1200" b="1" u="sng" spc="-25" dirty="0">
                <a:uFill>
                  <a:solidFill>
                    <a:srgbClr val="000000"/>
                  </a:solidFill>
                </a:uFill>
                <a:latin typeface="Arial"/>
                <a:cs typeface="Arial"/>
              </a:rPr>
              <a:t> </a:t>
            </a:r>
            <a:r>
              <a:rPr sz="1200" b="1" u="sng" spc="-10" dirty="0">
                <a:uFill>
                  <a:solidFill>
                    <a:srgbClr val="000000"/>
                  </a:solidFill>
                </a:uFill>
                <a:latin typeface="Arial"/>
                <a:cs typeface="Arial"/>
              </a:rPr>
              <a:t>method</a:t>
            </a:r>
            <a:r>
              <a:rPr sz="1200" b="1" spc="-10" dirty="0">
                <a:latin typeface="Arial"/>
                <a:cs typeface="Arial"/>
              </a:rPr>
              <a:t>.</a:t>
            </a:r>
            <a:endParaRPr sz="1200">
              <a:latin typeface="Arial"/>
              <a:cs typeface="Arial"/>
            </a:endParaRPr>
          </a:p>
          <a:p>
            <a:pPr marL="12700" marR="5080">
              <a:lnSpc>
                <a:spcPct val="100000"/>
              </a:lnSpc>
            </a:pPr>
            <a:r>
              <a:rPr sz="1200" b="1" dirty="0">
                <a:latin typeface="Arial"/>
                <a:cs typeface="Arial"/>
              </a:rPr>
              <a:t>Starting</a:t>
            </a:r>
            <a:r>
              <a:rPr sz="1200" b="1" spc="-15" dirty="0">
                <a:latin typeface="Arial"/>
                <a:cs typeface="Arial"/>
              </a:rPr>
              <a:t> </a:t>
            </a:r>
            <a:r>
              <a:rPr sz="1200" b="1" dirty="0">
                <a:latin typeface="Arial"/>
                <a:cs typeface="Arial"/>
              </a:rPr>
              <a:t>at</a:t>
            </a:r>
            <a:r>
              <a:rPr sz="1200" b="1" spc="-15" dirty="0">
                <a:latin typeface="Arial"/>
                <a:cs typeface="Arial"/>
              </a:rPr>
              <a:t> </a:t>
            </a:r>
            <a:r>
              <a:rPr sz="1200" b="1" dirty="0">
                <a:latin typeface="Arial"/>
                <a:cs typeface="Arial"/>
              </a:rPr>
              <a:t>the</a:t>
            </a:r>
            <a:r>
              <a:rPr sz="1200" b="1" spc="-10" dirty="0">
                <a:latin typeface="Arial"/>
                <a:cs typeface="Arial"/>
              </a:rPr>
              <a:t> </a:t>
            </a:r>
            <a:r>
              <a:rPr sz="1200" b="1" dirty="0">
                <a:latin typeface="Arial"/>
                <a:cs typeface="Arial"/>
              </a:rPr>
              <a:t>polarity</a:t>
            </a:r>
            <a:r>
              <a:rPr sz="1200" b="1" spc="-5" dirty="0">
                <a:latin typeface="Arial"/>
                <a:cs typeface="Arial"/>
              </a:rPr>
              <a:t> </a:t>
            </a:r>
            <a:r>
              <a:rPr sz="1200" b="1" dirty="0">
                <a:latin typeface="Arial"/>
                <a:cs typeface="Arial"/>
              </a:rPr>
              <a:t>end</a:t>
            </a:r>
            <a:r>
              <a:rPr sz="1200" b="1" spc="-15" dirty="0">
                <a:latin typeface="Arial"/>
                <a:cs typeface="Arial"/>
              </a:rPr>
              <a:t> </a:t>
            </a:r>
            <a:r>
              <a:rPr sz="1200" b="1" dirty="0">
                <a:latin typeface="Arial"/>
                <a:cs typeface="Arial"/>
              </a:rPr>
              <a:t>of</a:t>
            </a:r>
            <a:r>
              <a:rPr sz="1200" b="1" spc="-5" dirty="0">
                <a:latin typeface="Arial"/>
                <a:cs typeface="Arial"/>
              </a:rPr>
              <a:t> </a:t>
            </a:r>
            <a:r>
              <a:rPr sz="1200" b="1" dirty="0">
                <a:latin typeface="Arial"/>
                <a:cs typeface="Arial"/>
              </a:rPr>
              <a:t>the</a:t>
            </a:r>
            <a:r>
              <a:rPr sz="1200" b="1" spc="-5" dirty="0">
                <a:latin typeface="Arial"/>
                <a:cs typeface="Arial"/>
              </a:rPr>
              <a:t> </a:t>
            </a:r>
            <a:r>
              <a:rPr sz="1200" b="1" dirty="0">
                <a:latin typeface="Arial"/>
                <a:cs typeface="Arial"/>
              </a:rPr>
              <a:t>voltage coil,</a:t>
            </a:r>
            <a:r>
              <a:rPr sz="1200" b="1" spc="-5" dirty="0">
                <a:latin typeface="Arial"/>
                <a:cs typeface="Arial"/>
              </a:rPr>
              <a:t> </a:t>
            </a:r>
            <a:r>
              <a:rPr sz="1200" b="1" dirty="0">
                <a:latin typeface="Arial"/>
                <a:cs typeface="Arial"/>
              </a:rPr>
              <a:t>trace</a:t>
            </a:r>
            <a:r>
              <a:rPr sz="1200" b="1" spc="-35" dirty="0">
                <a:latin typeface="Arial"/>
                <a:cs typeface="Arial"/>
              </a:rPr>
              <a:t> </a:t>
            </a:r>
            <a:r>
              <a:rPr sz="1200" b="1" dirty="0">
                <a:latin typeface="Arial"/>
                <a:cs typeface="Arial"/>
              </a:rPr>
              <a:t>through</a:t>
            </a:r>
            <a:r>
              <a:rPr sz="1200" b="1" spc="15" dirty="0">
                <a:latin typeface="Arial"/>
                <a:cs typeface="Arial"/>
              </a:rPr>
              <a:t> </a:t>
            </a:r>
            <a:r>
              <a:rPr sz="1200" b="1" dirty="0">
                <a:latin typeface="Arial"/>
                <a:cs typeface="Arial"/>
              </a:rPr>
              <a:t>the</a:t>
            </a:r>
            <a:r>
              <a:rPr sz="1200" b="1" spc="-10" dirty="0">
                <a:latin typeface="Arial"/>
                <a:cs typeface="Arial"/>
              </a:rPr>
              <a:t> </a:t>
            </a:r>
            <a:r>
              <a:rPr sz="1200" b="1" dirty="0">
                <a:latin typeface="Arial"/>
                <a:cs typeface="Arial"/>
              </a:rPr>
              <a:t>voltage</a:t>
            </a:r>
            <a:r>
              <a:rPr sz="1200" b="1" spc="5" dirty="0">
                <a:latin typeface="Arial"/>
                <a:cs typeface="Arial"/>
              </a:rPr>
              <a:t> </a:t>
            </a:r>
            <a:r>
              <a:rPr sz="1200" b="1" dirty="0">
                <a:latin typeface="Arial"/>
                <a:cs typeface="Arial"/>
              </a:rPr>
              <a:t>coil, back</a:t>
            </a:r>
            <a:r>
              <a:rPr sz="1200" b="1" spc="-30" dirty="0">
                <a:latin typeface="Arial"/>
                <a:cs typeface="Arial"/>
              </a:rPr>
              <a:t> </a:t>
            </a:r>
            <a:r>
              <a:rPr sz="1200" b="1" dirty="0">
                <a:latin typeface="Arial"/>
                <a:cs typeface="Arial"/>
              </a:rPr>
              <a:t>through</a:t>
            </a:r>
            <a:r>
              <a:rPr sz="1200" b="1" spc="10" dirty="0">
                <a:latin typeface="Arial"/>
                <a:cs typeface="Arial"/>
              </a:rPr>
              <a:t> </a:t>
            </a:r>
            <a:r>
              <a:rPr sz="1200" b="1" dirty="0">
                <a:latin typeface="Arial"/>
                <a:cs typeface="Arial"/>
              </a:rPr>
              <a:t>the</a:t>
            </a:r>
            <a:r>
              <a:rPr sz="1200" b="1" spc="-5" dirty="0">
                <a:latin typeface="Arial"/>
                <a:cs typeface="Arial"/>
              </a:rPr>
              <a:t> </a:t>
            </a:r>
            <a:r>
              <a:rPr sz="1200" b="1" spc="-10" dirty="0">
                <a:latin typeface="Arial"/>
                <a:cs typeface="Arial"/>
              </a:rPr>
              <a:t>source, </a:t>
            </a:r>
            <a:r>
              <a:rPr sz="1200" b="1" dirty="0">
                <a:latin typeface="Arial"/>
                <a:cs typeface="Arial"/>
              </a:rPr>
              <a:t>and</a:t>
            </a:r>
            <a:r>
              <a:rPr sz="1200" b="1" spc="-25" dirty="0">
                <a:latin typeface="Arial"/>
                <a:cs typeface="Arial"/>
              </a:rPr>
              <a:t> </a:t>
            </a:r>
            <a:r>
              <a:rPr sz="1200" b="1" dirty="0">
                <a:latin typeface="Arial"/>
                <a:cs typeface="Arial"/>
              </a:rPr>
              <a:t>return</a:t>
            </a:r>
            <a:r>
              <a:rPr sz="1200" b="1" spc="-10" dirty="0">
                <a:latin typeface="Arial"/>
                <a:cs typeface="Arial"/>
              </a:rPr>
              <a:t> </a:t>
            </a:r>
            <a:r>
              <a:rPr sz="1200" b="1" dirty="0">
                <a:latin typeface="Arial"/>
                <a:cs typeface="Arial"/>
              </a:rPr>
              <a:t>to the</a:t>
            </a:r>
            <a:r>
              <a:rPr sz="1200" b="1" spc="-5" dirty="0">
                <a:latin typeface="Arial"/>
                <a:cs typeface="Arial"/>
              </a:rPr>
              <a:t> </a:t>
            </a:r>
            <a:r>
              <a:rPr sz="1200" b="1" dirty="0">
                <a:latin typeface="Arial"/>
                <a:cs typeface="Arial"/>
              </a:rPr>
              <a:t>polarity</a:t>
            </a:r>
            <a:r>
              <a:rPr sz="1200" b="1" spc="-10" dirty="0">
                <a:latin typeface="Arial"/>
                <a:cs typeface="Arial"/>
              </a:rPr>
              <a:t> </a:t>
            </a:r>
            <a:r>
              <a:rPr sz="1200" b="1" dirty="0">
                <a:latin typeface="Arial"/>
                <a:cs typeface="Arial"/>
              </a:rPr>
              <a:t>end</a:t>
            </a:r>
            <a:r>
              <a:rPr sz="1200" b="1" spc="-10" dirty="0">
                <a:latin typeface="Arial"/>
                <a:cs typeface="Arial"/>
              </a:rPr>
              <a:t> </a:t>
            </a:r>
            <a:r>
              <a:rPr sz="1200" b="1" dirty="0">
                <a:latin typeface="Arial"/>
                <a:cs typeface="Arial"/>
              </a:rPr>
              <a:t>of the</a:t>
            </a:r>
            <a:r>
              <a:rPr sz="1200" b="1" spc="-5" dirty="0">
                <a:latin typeface="Arial"/>
                <a:cs typeface="Arial"/>
              </a:rPr>
              <a:t> </a:t>
            </a:r>
            <a:r>
              <a:rPr sz="1200" b="1" dirty="0">
                <a:latin typeface="Arial"/>
                <a:cs typeface="Arial"/>
              </a:rPr>
              <a:t>voltage</a:t>
            </a:r>
            <a:r>
              <a:rPr sz="1200" b="1" spc="5" dirty="0">
                <a:latin typeface="Arial"/>
                <a:cs typeface="Arial"/>
              </a:rPr>
              <a:t> </a:t>
            </a:r>
            <a:r>
              <a:rPr sz="1200" b="1" spc="-10" dirty="0">
                <a:latin typeface="Arial"/>
                <a:cs typeface="Arial"/>
              </a:rPr>
              <a:t>coil.</a:t>
            </a:r>
            <a:endParaRPr sz="1200">
              <a:latin typeface="Arial"/>
              <a:cs typeface="Arial"/>
            </a:endParaRPr>
          </a:p>
          <a:p>
            <a:pPr marL="12700" marR="3112135">
              <a:lnSpc>
                <a:spcPct val="100000"/>
              </a:lnSpc>
            </a:pPr>
            <a:r>
              <a:rPr sz="1200" b="1" dirty="0">
                <a:latin typeface="Arial"/>
                <a:cs typeface="Arial"/>
              </a:rPr>
              <a:t>The</a:t>
            </a:r>
            <a:r>
              <a:rPr sz="1200" b="1" spc="-15" dirty="0">
                <a:latin typeface="Arial"/>
                <a:cs typeface="Arial"/>
              </a:rPr>
              <a:t> </a:t>
            </a:r>
            <a:r>
              <a:rPr sz="1200" b="1" dirty="0">
                <a:latin typeface="Arial"/>
                <a:cs typeface="Arial"/>
              </a:rPr>
              <a:t>direction</a:t>
            </a:r>
            <a:r>
              <a:rPr sz="1200" b="1" spc="-10" dirty="0">
                <a:latin typeface="Arial"/>
                <a:cs typeface="Arial"/>
              </a:rPr>
              <a:t> </a:t>
            </a:r>
            <a:r>
              <a:rPr sz="1200" b="1" dirty="0">
                <a:latin typeface="Arial"/>
                <a:cs typeface="Arial"/>
              </a:rPr>
              <a:t>of the</a:t>
            </a:r>
            <a:r>
              <a:rPr sz="1200" b="1" spc="-5" dirty="0">
                <a:latin typeface="Arial"/>
                <a:cs typeface="Arial"/>
              </a:rPr>
              <a:t> </a:t>
            </a:r>
            <a:r>
              <a:rPr sz="1200" b="1" dirty="0">
                <a:latin typeface="Arial"/>
                <a:cs typeface="Arial"/>
              </a:rPr>
              <a:t>METER</a:t>
            </a:r>
            <a:r>
              <a:rPr sz="1200" b="1" spc="-10" dirty="0">
                <a:latin typeface="Arial"/>
                <a:cs typeface="Arial"/>
              </a:rPr>
              <a:t> </a:t>
            </a:r>
            <a:r>
              <a:rPr sz="1200" b="1" dirty="0">
                <a:latin typeface="Arial"/>
                <a:cs typeface="Arial"/>
              </a:rPr>
              <a:t>phasor</a:t>
            </a:r>
            <a:r>
              <a:rPr sz="1200" b="1" spc="-10" dirty="0">
                <a:latin typeface="Arial"/>
                <a:cs typeface="Arial"/>
              </a:rPr>
              <a:t> </a:t>
            </a:r>
            <a:r>
              <a:rPr sz="1200" b="1" dirty="0">
                <a:latin typeface="Arial"/>
                <a:cs typeface="Arial"/>
              </a:rPr>
              <a:t>is</a:t>
            </a:r>
            <a:r>
              <a:rPr sz="1200" b="1" spc="-15" dirty="0">
                <a:latin typeface="Arial"/>
                <a:cs typeface="Arial"/>
              </a:rPr>
              <a:t> </a:t>
            </a:r>
            <a:r>
              <a:rPr sz="1200" b="1" dirty="0">
                <a:latin typeface="Arial"/>
                <a:cs typeface="Arial"/>
              </a:rPr>
              <a:t>the</a:t>
            </a:r>
            <a:r>
              <a:rPr sz="1200" b="1" spc="5" dirty="0">
                <a:latin typeface="Arial"/>
                <a:cs typeface="Arial"/>
              </a:rPr>
              <a:t> </a:t>
            </a:r>
            <a:r>
              <a:rPr sz="1200" b="1" dirty="0">
                <a:latin typeface="Arial"/>
                <a:cs typeface="Arial"/>
              </a:rPr>
              <a:t>direction</a:t>
            </a:r>
            <a:r>
              <a:rPr sz="1200" b="1" spc="-5" dirty="0">
                <a:latin typeface="Arial"/>
                <a:cs typeface="Arial"/>
              </a:rPr>
              <a:t> </a:t>
            </a:r>
            <a:r>
              <a:rPr sz="1200" b="1" spc="-10" dirty="0">
                <a:latin typeface="Arial"/>
                <a:cs typeface="Arial"/>
              </a:rPr>
              <a:t>traveled </a:t>
            </a:r>
            <a:r>
              <a:rPr sz="1200" b="1" dirty="0">
                <a:latin typeface="Arial"/>
                <a:cs typeface="Arial"/>
              </a:rPr>
              <a:t>through</a:t>
            </a:r>
            <a:r>
              <a:rPr sz="1200" b="1" spc="5" dirty="0">
                <a:latin typeface="Arial"/>
                <a:cs typeface="Arial"/>
              </a:rPr>
              <a:t> </a:t>
            </a:r>
            <a:r>
              <a:rPr sz="1200" b="1" dirty="0">
                <a:latin typeface="Arial"/>
                <a:cs typeface="Arial"/>
              </a:rPr>
              <a:t>the</a:t>
            </a:r>
            <a:r>
              <a:rPr sz="1200" b="1" spc="-10" dirty="0">
                <a:latin typeface="Arial"/>
                <a:cs typeface="Arial"/>
              </a:rPr>
              <a:t> </a:t>
            </a:r>
            <a:r>
              <a:rPr sz="1200" b="1" dirty="0">
                <a:latin typeface="Arial"/>
                <a:cs typeface="Arial"/>
              </a:rPr>
              <a:t>source</a:t>
            </a:r>
            <a:r>
              <a:rPr sz="1200" b="1" spc="-15" dirty="0">
                <a:latin typeface="Arial"/>
                <a:cs typeface="Arial"/>
              </a:rPr>
              <a:t> </a:t>
            </a:r>
            <a:r>
              <a:rPr sz="1200" b="1" spc="-10" dirty="0">
                <a:latin typeface="Arial"/>
                <a:cs typeface="Arial"/>
              </a:rPr>
              <a:t>transformer.</a:t>
            </a:r>
            <a:endParaRPr sz="1200">
              <a:latin typeface="Arial"/>
              <a:cs typeface="Arial"/>
            </a:endParaRPr>
          </a:p>
          <a:p>
            <a:pPr>
              <a:lnSpc>
                <a:spcPct val="100000"/>
              </a:lnSpc>
              <a:spcBef>
                <a:spcPts val="5"/>
              </a:spcBef>
            </a:pPr>
            <a:endParaRPr sz="1400">
              <a:latin typeface="Arial"/>
              <a:cs typeface="Arial"/>
            </a:endParaRPr>
          </a:p>
          <a:p>
            <a:pPr marL="1407160">
              <a:lnSpc>
                <a:spcPct val="100000"/>
              </a:lnSpc>
            </a:pPr>
            <a:r>
              <a:rPr sz="1400" dirty="0">
                <a:latin typeface="Times New Roman"/>
                <a:cs typeface="Times New Roman"/>
              </a:rPr>
              <a:t>Phasor</a:t>
            </a:r>
            <a:r>
              <a:rPr sz="1400" spc="-20" dirty="0">
                <a:latin typeface="Times New Roman"/>
                <a:cs typeface="Times New Roman"/>
              </a:rPr>
              <a:t> </a:t>
            </a:r>
            <a:r>
              <a:rPr sz="1400" spc="-10" dirty="0">
                <a:latin typeface="Times New Roman"/>
                <a:cs typeface="Times New Roman"/>
              </a:rPr>
              <a:t>Construction</a:t>
            </a:r>
            <a:endParaRPr sz="1400">
              <a:latin typeface="Times New Roman"/>
              <a:cs typeface="Times New Roman"/>
            </a:endParaRPr>
          </a:p>
        </p:txBody>
      </p:sp>
      <p:sp>
        <p:nvSpPr>
          <p:cNvPr id="3" name="object 3"/>
          <p:cNvSpPr txBox="1">
            <a:spLocks noGrp="1"/>
          </p:cNvSpPr>
          <p:nvPr>
            <p:ph type="title"/>
          </p:nvPr>
        </p:nvSpPr>
        <p:spPr>
          <a:xfrm>
            <a:off x="430036" y="201133"/>
            <a:ext cx="8309833" cy="536685"/>
          </a:xfrm>
          <a:prstGeom prst="rect">
            <a:avLst/>
          </a:prstGeom>
        </p:spPr>
        <p:txBody>
          <a:bodyPr vert="horz" wrap="square" lIns="0" tIns="13335" rIns="0" bIns="0" rtlCol="0">
            <a:spAutoFit/>
          </a:bodyPr>
          <a:lstStyle/>
          <a:p>
            <a:pPr marL="12700">
              <a:lnSpc>
                <a:spcPct val="100000"/>
              </a:lnSpc>
              <a:spcBef>
                <a:spcPts val="105"/>
              </a:spcBef>
              <a:tabLst>
                <a:tab pos="1523365" algn="l"/>
              </a:tabLst>
            </a:pPr>
            <a:r>
              <a:rPr sz="3400" dirty="0"/>
              <a:t>Step</a:t>
            </a:r>
            <a:r>
              <a:rPr sz="3400" spc="-30" dirty="0"/>
              <a:t> </a:t>
            </a:r>
            <a:r>
              <a:rPr sz="3400" spc="-25" dirty="0"/>
              <a:t>9: </a:t>
            </a:r>
            <a:r>
              <a:rPr sz="3400" dirty="0"/>
              <a:t>Construct</a:t>
            </a:r>
            <a:r>
              <a:rPr sz="3400" spc="-85" dirty="0"/>
              <a:t> </a:t>
            </a:r>
            <a:r>
              <a:rPr sz="3400" dirty="0"/>
              <a:t>Meter</a:t>
            </a:r>
            <a:r>
              <a:rPr sz="3400" spc="-45" dirty="0"/>
              <a:t> </a:t>
            </a:r>
            <a:r>
              <a:rPr sz="3400" dirty="0"/>
              <a:t>Voltage</a:t>
            </a:r>
            <a:r>
              <a:rPr sz="3400" spc="-40" dirty="0"/>
              <a:t> </a:t>
            </a:r>
            <a:r>
              <a:rPr sz="3400" spc="-10" dirty="0"/>
              <a:t>Phasors</a:t>
            </a:r>
          </a:p>
        </p:txBody>
      </p:sp>
      <p:sp>
        <p:nvSpPr>
          <p:cNvPr id="198" name="Footer Placeholder 197">
            <a:extLst>
              <a:ext uri="{FF2B5EF4-FFF2-40B4-BE49-F238E27FC236}">
                <a16:creationId xmlns:a16="http://schemas.microsoft.com/office/drawing/2014/main" id="{78A9B94E-641E-1D18-AE2A-F39E65F88BE4}"/>
              </a:ext>
            </a:extLst>
          </p:cNvPr>
          <p:cNvSpPr>
            <a:spLocks noGrp="1"/>
          </p:cNvSpPr>
          <p:nvPr>
            <p:ph type="ftr" sz="quarter" idx="3"/>
          </p:nvPr>
        </p:nvSpPr>
        <p:spPr/>
        <p:txBody>
          <a:bodyPr/>
          <a:lstStyle/>
          <a:p>
            <a:r>
              <a:rPr lang="en-US"/>
              <a:t>tescometering.com</a:t>
            </a:r>
            <a:endParaRPr lang="en-US" dirty="0"/>
          </a:p>
        </p:txBody>
      </p:sp>
      <p:sp>
        <p:nvSpPr>
          <p:cNvPr id="197" name="object 197"/>
          <p:cNvSpPr txBox="1">
            <a:spLocks noGrp="1"/>
          </p:cNvSpPr>
          <p:nvPr>
            <p:ph type="sldNum" sz="quarter" idx="4"/>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55</a:t>
            </a:fld>
            <a:endParaRPr spc="-25" dirty="0"/>
          </a:p>
        </p:txBody>
      </p:sp>
      <p:sp>
        <p:nvSpPr>
          <p:cNvPr id="4" name="object 4"/>
          <p:cNvSpPr txBox="1"/>
          <p:nvPr/>
        </p:nvSpPr>
        <p:spPr>
          <a:xfrm>
            <a:off x="765175" y="1177862"/>
            <a:ext cx="6238875" cy="1049655"/>
          </a:xfrm>
          <a:prstGeom prst="rect">
            <a:avLst/>
          </a:prstGeom>
        </p:spPr>
        <p:txBody>
          <a:bodyPr vert="horz" wrap="square" lIns="0" tIns="12700" rIns="0" bIns="0" rtlCol="0">
            <a:spAutoFit/>
          </a:bodyPr>
          <a:lstStyle/>
          <a:p>
            <a:pPr marL="12700" marR="5080">
              <a:lnSpc>
                <a:spcPct val="140000"/>
              </a:lnSpc>
              <a:spcBef>
                <a:spcPts val="100"/>
              </a:spcBef>
              <a:tabLst>
                <a:tab pos="3669665" algn="l"/>
                <a:tab pos="5498465" algn="l"/>
              </a:tabLst>
            </a:pPr>
            <a:r>
              <a:rPr sz="2400" b="1" spc="-10" dirty="0">
                <a:latin typeface="Arial"/>
                <a:cs typeface="Arial"/>
              </a:rPr>
              <a:t>Power</a:t>
            </a:r>
            <a:r>
              <a:rPr sz="2400" b="1" dirty="0">
                <a:latin typeface="Arial"/>
                <a:cs typeface="Arial"/>
              </a:rPr>
              <a:t>	</a:t>
            </a:r>
            <a:r>
              <a:rPr sz="2400" b="1" spc="-10" dirty="0">
                <a:latin typeface="Arial"/>
                <a:cs typeface="Arial"/>
              </a:rPr>
              <a:t>Meter</a:t>
            </a:r>
            <a:r>
              <a:rPr sz="2400" b="1" dirty="0">
                <a:latin typeface="Arial"/>
                <a:cs typeface="Arial"/>
              </a:rPr>
              <a:t>	</a:t>
            </a:r>
            <a:r>
              <a:rPr sz="2400" b="1" spc="-20" dirty="0">
                <a:latin typeface="Arial"/>
                <a:cs typeface="Arial"/>
              </a:rPr>
              <a:t>Load </a:t>
            </a:r>
            <a:r>
              <a:rPr sz="2400" b="1" spc="-10" dirty="0">
                <a:latin typeface="Arial"/>
                <a:cs typeface="Arial"/>
              </a:rPr>
              <a:t>Transformer</a:t>
            </a:r>
            <a:endParaRPr sz="2400">
              <a:latin typeface="Arial"/>
              <a:cs typeface="Arial"/>
            </a:endParaRPr>
          </a:p>
        </p:txBody>
      </p:sp>
      <p:grpSp>
        <p:nvGrpSpPr>
          <p:cNvPr id="5" name="object 5"/>
          <p:cNvGrpSpPr/>
          <p:nvPr/>
        </p:nvGrpSpPr>
        <p:grpSpPr>
          <a:xfrm>
            <a:off x="1766061" y="2355850"/>
            <a:ext cx="5842000" cy="2100580"/>
            <a:chOff x="1766061" y="2355850"/>
            <a:chExt cx="5842000" cy="2100580"/>
          </a:xfrm>
        </p:grpSpPr>
        <p:sp>
          <p:nvSpPr>
            <p:cNvPr id="6" name="object 6"/>
            <p:cNvSpPr/>
            <p:nvPr/>
          </p:nvSpPr>
          <p:spPr>
            <a:xfrm>
              <a:off x="1791461" y="3932682"/>
              <a:ext cx="2179320" cy="3175"/>
            </a:xfrm>
            <a:custGeom>
              <a:avLst/>
              <a:gdLst/>
              <a:ahLst/>
              <a:cxnLst/>
              <a:rect l="l" t="t" r="r" b="b"/>
              <a:pathLst>
                <a:path w="2179320" h="3175">
                  <a:moveTo>
                    <a:pt x="0" y="0"/>
                  </a:moveTo>
                  <a:lnTo>
                    <a:pt x="2179320" y="3048"/>
                  </a:lnTo>
                </a:path>
              </a:pathLst>
            </a:custGeom>
            <a:ln w="50292">
              <a:solidFill>
                <a:srgbClr val="000000"/>
              </a:solidFill>
            </a:ln>
          </p:spPr>
          <p:txBody>
            <a:bodyPr wrap="square" lIns="0" tIns="0" rIns="0" bIns="0" rtlCol="0"/>
            <a:lstStyle/>
            <a:p>
              <a:endParaRPr/>
            </a:p>
          </p:txBody>
        </p:sp>
        <p:sp>
          <p:nvSpPr>
            <p:cNvPr id="7" name="object 7"/>
            <p:cNvSpPr/>
            <p:nvPr/>
          </p:nvSpPr>
          <p:spPr>
            <a:xfrm>
              <a:off x="3961638" y="3384041"/>
              <a:ext cx="0" cy="548640"/>
            </a:xfrm>
            <a:custGeom>
              <a:avLst/>
              <a:gdLst/>
              <a:ahLst/>
              <a:cxnLst/>
              <a:rect l="l" t="t" r="r" b="b"/>
              <a:pathLst>
                <a:path h="548639">
                  <a:moveTo>
                    <a:pt x="0" y="548640"/>
                  </a:moveTo>
                  <a:lnTo>
                    <a:pt x="0" y="0"/>
                  </a:lnTo>
                </a:path>
              </a:pathLst>
            </a:custGeom>
            <a:ln w="50292">
              <a:solidFill>
                <a:srgbClr val="000000"/>
              </a:solidFill>
            </a:ln>
          </p:spPr>
          <p:txBody>
            <a:bodyPr wrap="square" lIns="0" tIns="0" rIns="0" bIns="0" rtlCol="0"/>
            <a:lstStyle/>
            <a:p>
              <a:endParaRPr/>
            </a:p>
          </p:txBody>
        </p:sp>
        <p:sp>
          <p:nvSpPr>
            <p:cNvPr id="8" name="object 8"/>
            <p:cNvSpPr/>
            <p:nvPr/>
          </p:nvSpPr>
          <p:spPr>
            <a:xfrm>
              <a:off x="3950969" y="3385566"/>
              <a:ext cx="2825750" cy="3175"/>
            </a:xfrm>
            <a:custGeom>
              <a:avLst/>
              <a:gdLst/>
              <a:ahLst/>
              <a:cxnLst/>
              <a:rect l="l" t="t" r="r" b="b"/>
              <a:pathLst>
                <a:path w="2825750" h="3175">
                  <a:moveTo>
                    <a:pt x="0" y="3048"/>
                  </a:moveTo>
                  <a:lnTo>
                    <a:pt x="2825496" y="0"/>
                  </a:lnTo>
                </a:path>
              </a:pathLst>
            </a:custGeom>
            <a:ln w="50292">
              <a:solidFill>
                <a:srgbClr val="000000"/>
              </a:solidFill>
            </a:ln>
          </p:spPr>
          <p:txBody>
            <a:bodyPr wrap="square" lIns="0" tIns="0" rIns="0" bIns="0" rtlCol="0"/>
            <a:lstStyle/>
            <a:p>
              <a:endParaRPr/>
            </a:p>
          </p:txBody>
        </p:sp>
        <p:sp>
          <p:nvSpPr>
            <p:cNvPr id="9" name="object 9"/>
            <p:cNvSpPr/>
            <p:nvPr/>
          </p:nvSpPr>
          <p:spPr>
            <a:xfrm>
              <a:off x="3259073" y="4100322"/>
              <a:ext cx="1325880" cy="3175"/>
            </a:xfrm>
            <a:custGeom>
              <a:avLst/>
              <a:gdLst/>
              <a:ahLst/>
              <a:cxnLst/>
              <a:rect l="l" t="t" r="r" b="b"/>
              <a:pathLst>
                <a:path w="1325879" h="3175">
                  <a:moveTo>
                    <a:pt x="0" y="0"/>
                  </a:moveTo>
                  <a:lnTo>
                    <a:pt x="1325880" y="3048"/>
                  </a:lnTo>
                </a:path>
              </a:pathLst>
            </a:custGeom>
            <a:ln w="50292">
              <a:solidFill>
                <a:srgbClr val="000000"/>
              </a:solidFill>
            </a:ln>
          </p:spPr>
          <p:txBody>
            <a:bodyPr wrap="square" lIns="0" tIns="0" rIns="0" bIns="0" rtlCol="0"/>
            <a:lstStyle/>
            <a:p>
              <a:endParaRPr/>
            </a:p>
          </p:txBody>
        </p:sp>
        <p:sp>
          <p:nvSpPr>
            <p:cNvPr id="10" name="object 10"/>
            <p:cNvSpPr/>
            <p:nvPr/>
          </p:nvSpPr>
          <p:spPr>
            <a:xfrm>
              <a:off x="4593335" y="4102607"/>
              <a:ext cx="137160" cy="0"/>
            </a:xfrm>
            <a:custGeom>
              <a:avLst/>
              <a:gdLst/>
              <a:ahLst/>
              <a:cxnLst/>
              <a:rect l="l" t="t" r="r" b="b"/>
              <a:pathLst>
                <a:path w="137160">
                  <a:moveTo>
                    <a:pt x="0" y="0"/>
                  </a:moveTo>
                  <a:lnTo>
                    <a:pt x="137160" y="0"/>
                  </a:lnTo>
                </a:path>
              </a:pathLst>
            </a:custGeom>
            <a:ln w="76200">
              <a:solidFill>
                <a:srgbClr val="000000"/>
              </a:solidFill>
            </a:ln>
          </p:spPr>
          <p:txBody>
            <a:bodyPr wrap="square" lIns="0" tIns="0" rIns="0" bIns="0" rtlCol="0"/>
            <a:lstStyle/>
            <a:p>
              <a:endParaRPr/>
            </a:p>
          </p:txBody>
        </p:sp>
        <p:sp>
          <p:nvSpPr>
            <p:cNvPr id="11" name="object 11"/>
            <p:cNvSpPr/>
            <p:nvPr/>
          </p:nvSpPr>
          <p:spPr>
            <a:xfrm>
              <a:off x="4719827" y="3991355"/>
              <a:ext cx="132715" cy="128270"/>
            </a:xfrm>
            <a:custGeom>
              <a:avLst/>
              <a:gdLst/>
              <a:ahLst/>
              <a:cxnLst/>
              <a:rect l="l" t="t" r="r" b="b"/>
              <a:pathLst>
                <a:path w="132714" h="128270">
                  <a:moveTo>
                    <a:pt x="0" y="128016"/>
                  </a:moveTo>
                  <a:lnTo>
                    <a:pt x="132588" y="0"/>
                  </a:lnTo>
                </a:path>
              </a:pathLst>
            </a:custGeom>
            <a:ln w="76200">
              <a:solidFill>
                <a:srgbClr val="000000"/>
              </a:solidFill>
            </a:ln>
          </p:spPr>
          <p:txBody>
            <a:bodyPr wrap="square" lIns="0" tIns="0" rIns="0" bIns="0" rtlCol="0"/>
            <a:lstStyle/>
            <a:p>
              <a:endParaRPr/>
            </a:p>
          </p:txBody>
        </p:sp>
        <p:sp>
          <p:nvSpPr>
            <p:cNvPr id="12" name="object 12"/>
            <p:cNvSpPr/>
            <p:nvPr/>
          </p:nvSpPr>
          <p:spPr>
            <a:xfrm>
              <a:off x="4850891" y="3991355"/>
              <a:ext cx="201295" cy="224154"/>
            </a:xfrm>
            <a:custGeom>
              <a:avLst/>
              <a:gdLst/>
              <a:ahLst/>
              <a:cxnLst/>
              <a:rect l="l" t="t" r="r" b="b"/>
              <a:pathLst>
                <a:path w="201295" h="224154">
                  <a:moveTo>
                    <a:pt x="0" y="0"/>
                  </a:moveTo>
                  <a:lnTo>
                    <a:pt x="201168" y="224028"/>
                  </a:lnTo>
                </a:path>
              </a:pathLst>
            </a:custGeom>
            <a:ln w="76200">
              <a:solidFill>
                <a:srgbClr val="000000"/>
              </a:solidFill>
            </a:ln>
          </p:spPr>
          <p:txBody>
            <a:bodyPr wrap="square" lIns="0" tIns="0" rIns="0" bIns="0" rtlCol="0"/>
            <a:lstStyle/>
            <a:p>
              <a:endParaRPr/>
            </a:p>
          </p:txBody>
        </p:sp>
        <p:sp>
          <p:nvSpPr>
            <p:cNvPr id="13" name="object 13"/>
            <p:cNvSpPr/>
            <p:nvPr/>
          </p:nvSpPr>
          <p:spPr>
            <a:xfrm>
              <a:off x="5167883" y="4102607"/>
              <a:ext cx="160020" cy="0"/>
            </a:xfrm>
            <a:custGeom>
              <a:avLst/>
              <a:gdLst/>
              <a:ahLst/>
              <a:cxnLst/>
              <a:rect l="l" t="t" r="r" b="b"/>
              <a:pathLst>
                <a:path w="160020">
                  <a:moveTo>
                    <a:pt x="160020" y="0"/>
                  </a:moveTo>
                  <a:lnTo>
                    <a:pt x="0" y="0"/>
                  </a:lnTo>
                </a:path>
              </a:pathLst>
            </a:custGeom>
            <a:ln w="76200">
              <a:solidFill>
                <a:srgbClr val="000000"/>
              </a:solidFill>
            </a:ln>
          </p:spPr>
          <p:txBody>
            <a:bodyPr wrap="square" lIns="0" tIns="0" rIns="0" bIns="0" rtlCol="0"/>
            <a:lstStyle/>
            <a:p>
              <a:endParaRPr/>
            </a:p>
          </p:txBody>
        </p:sp>
        <p:sp>
          <p:nvSpPr>
            <p:cNvPr id="14" name="object 14"/>
            <p:cNvSpPr/>
            <p:nvPr/>
          </p:nvSpPr>
          <p:spPr>
            <a:xfrm>
              <a:off x="5052059" y="4081272"/>
              <a:ext cx="134620" cy="134620"/>
            </a:xfrm>
            <a:custGeom>
              <a:avLst/>
              <a:gdLst/>
              <a:ahLst/>
              <a:cxnLst/>
              <a:rect l="l" t="t" r="r" b="b"/>
              <a:pathLst>
                <a:path w="134620" h="134620">
                  <a:moveTo>
                    <a:pt x="134112" y="0"/>
                  </a:moveTo>
                  <a:lnTo>
                    <a:pt x="0" y="134112"/>
                  </a:lnTo>
                </a:path>
              </a:pathLst>
            </a:custGeom>
            <a:ln w="76200">
              <a:solidFill>
                <a:srgbClr val="000000"/>
              </a:solidFill>
            </a:ln>
          </p:spPr>
          <p:txBody>
            <a:bodyPr wrap="square" lIns="0" tIns="0" rIns="0" bIns="0" rtlCol="0"/>
            <a:lstStyle/>
            <a:p>
              <a:endParaRPr/>
            </a:p>
          </p:txBody>
        </p:sp>
        <p:pic>
          <p:nvPicPr>
            <p:cNvPr id="15" name="object 15"/>
            <p:cNvPicPr/>
            <p:nvPr/>
          </p:nvPicPr>
          <p:blipFill>
            <a:blip r:embed="rId3" cstate="print"/>
            <a:stretch>
              <a:fillRect/>
            </a:stretch>
          </p:blipFill>
          <p:spPr>
            <a:xfrm>
              <a:off x="4650485" y="3688080"/>
              <a:ext cx="496824" cy="184404"/>
            </a:xfrm>
            <a:prstGeom prst="rect">
              <a:avLst/>
            </a:prstGeom>
          </p:spPr>
        </p:pic>
        <p:sp>
          <p:nvSpPr>
            <p:cNvPr id="16" name="object 16"/>
            <p:cNvSpPr/>
            <p:nvPr/>
          </p:nvSpPr>
          <p:spPr>
            <a:xfrm>
              <a:off x="5331714" y="4100322"/>
              <a:ext cx="2251075" cy="0"/>
            </a:xfrm>
            <a:custGeom>
              <a:avLst/>
              <a:gdLst/>
              <a:ahLst/>
              <a:cxnLst/>
              <a:rect l="l" t="t" r="r" b="b"/>
              <a:pathLst>
                <a:path w="2251075">
                  <a:moveTo>
                    <a:pt x="0" y="0"/>
                  </a:moveTo>
                  <a:lnTo>
                    <a:pt x="2250948" y="0"/>
                  </a:lnTo>
                </a:path>
              </a:pathLst>
            </a:custGeom>
            <a:ln w="50292">
              <a:solidFill>
                <a:srgbClr val="000000"/>
              </a:solidFill>
            </a:ln>
          </p:spPr>
          <p:txBody>
            <a:bodyPr wrap="square" lIns="0" tIns="0" rIns="0" bIns="0" rtlCol="0"/>
            <a:lstStyle/>
            <a:p>
              <a:endParaRPr/>
            </a:p>
          </p:txBody>
        </p:sp>
        <p:sp>
          <p:nvSpPr>
            <p:cNvPr id="17" name="object 17"/>
            <p:cNvSpPr/>
            <p:nvPr/>
          </p:nvSpPr>
          <p:spPr>
            <a:xfrm>
              <a:off x="2503169" y="2672334"/>
              <a:ext cx="1993900" cy="5080"/>
            </a:xfrm>
            <a:custGeom>
              <a:avLst/>
              <a:gdLst/>
              <a:ahLst/>
              <a:cxnLst/>
              <a:rect l="l" t="t" r="r" b="b"/>
              <a:pathLst>
                <a:path w="1993900" h="5080">
                  <a:moveTo>
                    <a:pt x="0" y="0"/>
                  </a:moveTo>
                  <a:lnTo>
                    <a:pt x="1993392" y="4572"/>
                  </a:lnTo>
                </a:path>
              </a:pathLst>
            </a:custGeom>
            <a:ln w="50292">
              <a:solidFill>
                <a:srgbClr val="000000"/>
              </a:solidFill>
            </a:ln>
          </p:spPr>
          <p:txBody>
            <a:bodyPr wrap="square" lIns="0" tIns="0" rIns="0" bIns="0" rtlCol="0"/>
            <a:lstStyle/>
            <a:p>
              <a:endParaRPr/>
            </a:p>
          </p:txBody>
        </p:sp>
        <p:sp>
          <p:nvSpPr>
            <p:cNvPr id="18" name="object 18"/>
            <p:cNvSpPr/>
            <p:nvPr/>
          </p:nvSpPr>
          <p:spPr>
            <a:xfrm>
              <a:off x="4497323" y="2679191"/>
              <a:ext cx="139065" cy="0"/>
            </a:xfrm>
            <a:custGeom>
              <a:avLst/>
              <a:gdLst/>
              <a:ahLst/>
              <a:cxnLst/>
              <a:rect l="l" t="t" r="r" b="b"/>
              <a:pathLst>
                <a:path w="139064">
                  <a:moveTo>
                    <a:pt x="0" y="0"/>
                  </a:moveTo>
                  <a:lnTo>
                    <a:pt x="138684" y="0"/>
                  </a:lnTo>
                </a:path>
              </a:pathLst>
            </a:custGeom>
            <a:ln w="76200">
              <a:solidFill>
                <a:srgbClr val="000000"/>
              </a:solidFill>
            </a:ln>
          </p:spPr>
          <p:txBody>
            <a:bodyPr wrap="square" lIns="0" tIns="0" rIns="0" bIns="0" rtlCol="0"/>
            <a:lstStyle/>
            <a:p>
              <a:endParaRPr/>
            </a:p>
          </p:txBody>
        </p:sp>
        <p:sp>
          <p:nvSpPr>
            <p:cNvPr id="19" name="object 19"/>
            <p:cNvSpPr/>
            <p:nvPr/>
          </p:nvSpPr>
          <p:spPr>
            <a:xfrm>
              <a:off x="4623816" y="2567940"/>
              <a:ext cx="135890" cy="129539"/>
            </a:xfrm>
            <a:custGeom>
              <a:avLst/>
              <a:gdLst/>
              <a:ahLst/>
              <a:cxnLst/>
              <a:rect l="l" t="t" r="r" b="b"/>
              <a:pathLst>
                <a:path w="135889" h="129539">
                  <a:moveTo>
                    <a:pt x="0" y="129539"/>
                  </a:moveTo>
                  <a:lnTo>
                    <a:pt x="135636" y="0"/>
                  </a:lnTo>
                </a:path>
              </a:pathLst>
            </a:custGeom>
            <a:ln w="76200">
              <a:solidFill>
                <a:srgbClr val="000000"/>
              </a:solidFill>
            </a:ln>
          </p:spPr>
          <p:txBody>
            <a:bodyPr wrap="square" lIns="0" tIns="0" rIns="0" bIns="0" rtlCol="0"/>
            <a:lstStyle/>
            <a:p>
              <a:endParaRPr/>
            </a:p>
          </p:txBody>
        </p:sp>
        <p:sp>
          <p:nvSpPr>
            <p:cNvPr id="20" name="object 20"/>
            <p:cNvSpPr/>
            <p:nvPr/>
          </p:nvSpPr>
          <p:spPr>
            <a:xfrm>
              <a:off x="4757927" y="2567940"/>
              <a:ext cx="200025" cy="224154"/>
            </a:xfrm>
            <a:custGeom>
              <a:avLst/>
              <a:gdLst/>
              <a:ahLst/>
              <a:cxnLst/>
              <a:rect l="l" t="t" r="r" b="b"/>
              <a:pathLst>
                <a:path w="200025" h="224155">
                  <a:moveTo>
                    <a:pt x="0" y="0"/>
                  </a:moveTo>
                  <a:lnTo>
                    <a:pt x="199644" y="224028"/>
                  </a:lnTo>
                </a:path>
              </a:pathLst>
            </a:custGeom>
            <a:ln w="76200">
              <a:solidFill>
                <a:srgbClr val="000000"/>
              </a:solidFill>
            </a:ln>
          </p:spPr>
          <p:txBody>
            <a:bodyPr wrap="square" lIns="0" tIns="0" rIns="0" bIns="0" rtlCol="0"/>
            <a:lstStyle/>
            <a:p>
              <a:endParaRPr/>
            </a:p>
          </p:txBody>
        </p:sp>
        <p:sp>
          <p:nvSpPr>
            <p:cNvPr id="21" name="object 21"/>
            <p:cNvSpPr/>
            <p:nvPr/>
          </p:nvSpPr>
          <p:spPr>
            <a:xfrm>
              <a:off x="5071871" y="2679191"/>
              <a:ext cx="160020" cy="0"/>
            </a:xfrm>
            <a:custGeom>
              <a:avLst/>
              <a:gdLst/>
              <a:ahLst/>
              <a:cxnLst/>
              <a:rect l="l" t="t" r="r" b="b"/>
              <a:pathLst>
                <a:path w="160020">
                  <a:moveTo>
                    <a:pt x="160020" y="0"/>
                  </a:moveTo>
                  <a:lnTo>
                    <a:pt x="0" y="0"/>
                  </a:lnTo>
                </a:path>
              </a:pathLst>
            </a:custGeom>
            <a:ln w="76200">
              <a:solidFill>
                <a:srgbClr val="000000"/>
              </a:solidFill>
            </a:ln>
          </p:spPr>
          <p:txBody>
            <a:bodyPr wrap="square" lIns="0" tIns="0" rIns="0" bIns="0" rtlCol="0"/>
            <a:lstStyle/>
            <a:p>
              <a:endParaRPr/>
            </a:p>
          </p:txBody>
        </p:sp>
        <p:sp>
          <p:nvSpPr>
            <p:cNvPr id="22" name="object 22"/>
            <p:cNvSpPr/>
            <p:nvPr/>
          </p:nvSpPr>
          <p:spPr>
            <a:xfrm>
              <a:off x="4957572" y="2662427"/>
              <a:ext cx="135890" cy="129539"/>
            </a:xfrm>
            <a:custGeom>
              <a:avLst/>
              <a:gdLst/>
              <a:ahLst/>
              <a:cxnLst/>
              <a:rect l="l" t="t" r="r" b="b"/>
              <a:pathLst>
                <a:path w="135889" h="129539">
                  <a:moveTo>
                    <a:pt x="135636" y="0"/>
                  </a:moveTo>
                  <a:lnTo>
                    <a:pt x="0" y="129539"/>
                  </a:lnTo>
                </a:path>
              </a:pathLst>
            </a:custGeom>
            <a:ln w="76200">
              <a:solidFill>
                <a:srgbClr val="000000"/>
              </a:solidFill>
            </a:ln>
          </p:spPr>
          <p:txBody>
            <a:bodyPr wrap="square" lIns="0" tIns="0" rIns="0" bIns="0" rtlCol="0"/>
            <a:lstStyle/>
            <a:p>
              <a:endParaRPr/>
            </a:p>
          </p:txBody>
        </p:sp>
        <p:sp>
          <p:nvSpPr>
            <p:cNvPr id="23" name="object 23"/>
            <p:cNvSpPr/>
            <p:nvPr/>
          </p:nvSpPr>
          <p:spPr>
            <a:xfrm>
              <a:off x="5247894" y="2672334"/>
              <a:ext cx="1986280" cy="5080"/>
            </a:xfrm>
            <a:custGeom>
              <a:avLst/>
              <a:gdLst/>
              <a:ahLst/>
              <a:cxnLst/>
              <a:rect l="l" t="t" r="r" b="b"/>
              <a:pathLst>
                <a:path w="1986279" h="5080">
                  <a:moveTo>
                    <a:pt x="0" y="4572"/>
                  </a:moveTo>
                  <a:lnTo>
                    <a:pt x="1985772" y="0"/>
                  </a:lnTo>
                </a:path>
              </a:pathLst>
            </a:custGeom>
            <a:ln w="50292">
              <a:solidFill>
                <a:srgbClr val="000000"/>
              </a:solidFill>
            </a:ln>
          </p:spPr>
          <p:txBody>
            <a:bodyPr wrap="square" lIns="0" tIns="0" rIns="0" bIns="0" rtlCol="0"/>
            <a:lstStyle/>
            <a:p>
              <a:endParaRPr/>
            </a:p>
          </p:txBody>
        </p:sp>
        <p:sp>
          <p:nvSpPr>
            <p:cNvPr id="24" name="object 24"/>
            <p:cNvSpPr/>
            <p:nvPr/>
          </p:nvSpPr>
          <p:spPr>
            <a:xfrm>
              <a:off x="4435601" y="2679954"/>
              <a:ext cx="0" cy="312420"/>
            </a:xfrm>
            <a:custGeom>
              <a:avLst/>
              <a:gdLst/>
              <a:ahLst/>
              <a:cxnLst/>
              <a:rect l="l" t="t" r="r" b="b"/>
              <a:pathLst>
                <a:path h="312419">
                  <a:moveTo>
                    <a:pt x="0" y="0"/>
                  </a:moveTo>
                  <a:lnTo>
                    <a:pt x="0" y="312420"/>
                  </a:lnTo>
                </a:path>
              </a:pathLst>
            </a:custGeom>
            <a:ln w="25908">
              <a:solidFill>
                <a:srgbClr val="000000"/>
              </a:solidFill>
            </a:ln>
          </p:spPr>
          <p:txBody>
            <a:bodyPr wrap="square" lIns="0" tIns="0" rIns="0" bIns="0" rtlCol="0"/>
            <a:lstStyle/>
            <a:p>
              <a:endParaRPr/>
            </a:p>
          </p:txBody>
        </p:sp>
        <p:pic>
          <p:nvPicPr>
            <p:cNvPr id="25" name="object 25"/>
            <p:cNvPicPr/>
            <p:nvPr/>
          </p:nvPicPr>
          <p:blipFill>
            <a:blip r:embed="rId4" cstate="print"/>
            <a:stretch>
              <a:fillRect/>
            </a:stretch>
          </p:blipFill>
          <p:spPr>
            <a:xfrm>
              <a:off x="4644389" y="2904744"/>
              <a:ext cx="496824" cy="182879"/>
            </a:xfrm>
            <a:prstGeom prst="rect">
              <a:avLst/>
            </a:prstGeom>
          </p:spPr>
        </p:pic>
        <p:sp>
          <p:nvSpPr>
            <p:cNvPr id="26" name="object 26"/>
            <p:cNvSpPr/>
            <p:nvPr/>
          </p:nvSpPr>
          <p:spPr>
            <a:xfrm>
              <a:off x="4434077" y="2995422"/>
              <a:ext cx="212090" cy="3175"/>
            </a:xfrm>
            <a:custGeom>
              <a:avLst/>
              <a:gdLst/>
              <a:ahLst/>
              <a:cxnLst/>
              <a:rect l="l" t="t" r="r" b="b"/>
              <a:pathLst>
                <a:path w="212089" h="3175">
                  <a:moveTo>
                    <a:pt x="0" y="0"/>
                  </a:moveTo>
                  <a:lnTo>
                    <a:pt x="211836" y="3048"/>
                  </a:lnTo>
                </a:path>
              </a:pathLst>
            </a:custGeom>
            <a:ln w="25908">
              <a:solidFill>
                <a:srgbClr val="000000"/>
              </a:solidFill>
            </a:ln>
          </p:spPr>
          <p:txBody>
            <a:bodyPr wrap="square" lIns="0" tIns="0" rIns="0" bIns="0" rtlCol="0"/>
            <a:lstStyle/>
            <a:p>
              <a:endParaRPr/>
            </a:p>
          </p:txBody>
        </p:sp>
        <p:sp>
          <p:nvSpPr>
            <p:cNvPr id="27" name="object 27"/>
            <p:cNvSpPr/>
            <p:nvPr/>
          </p:nvSpPr>
          <p:spPr>
            <a:xfrm>
              <a:off x="5139690" y="2998469"/>
              <a:ext cx="203200" cy="0"/>
            </a:xfrm>
            <a:custGeom>
              <a:avLst/>
              <a:gdLst/>
              <a:ahLst/>
              <a:cxnLst/>
              <a:rect l="l" t="t" r="r" b="b"/>
              <a:pathLst>
                <a:path w="203200">
                  <a:moveTo>
                    <a:pt x="0" y="0"/>
                  </a:moveTo>
                  <a:lnTo>
                    <a:pt x="202692" y="0"/>
                  </a:lnTo>
                </a:path>
              </a:pathLst>
            </a:custGeom>
            <a:ln w="25908">
              <a:solidFill>
                <a:srgbClr val="000000"/>
              </a:solidFill>
            </a:ln>
          </p:spPr>
          <p:txBody>
            <a:bodyPr wrap="square" lIns="0" tIns="0" rIns="0" bIns="0" rtlCol="0"/>
            <a:lstStyle/>
            <a:p>
              <a:endParaRPr/>
            </a:p>
          </p:txBody>
        </p:sp>
        <p:sp>
          <p:nvSpPr>
            <p:cNvPr id="28" name="object 28"/>
            <p:cNvSpPr/>
            <p:nvPr/>
          </p:nvSpPr>
          <p:spPr>
            <a:xfrm>
              <a:off x="5342382" y="3001518"/>
              <a:ext cx="0" cy="387350"/>
            </a:xfrm>
            <a:custGeom>
              <a:avLst/>
              <a:gdLst/>
              <a:ahLst/>
              <a:cxnLst/>
              <a:rect l="l" t="t" r="r" b="b"/>
              <a:pathLst>
                <a:path h="387350">
                  <a:moveTo>
                    <a:pt x="0" y="0"/>
                  </a:moveTo>
                  <a:lnTo>
                    <a:pt x="0" y="387096"/>
                  </a:lnTo>
                </a:path>
              </a:pathLst>
            </a:custGeom>
            <a:ln w="25908">
              <a:solidFill>
                <a:srgbClr val="000000"/>
              </a:solidFill>
            </a:ln>
          </p:spPr>
          <p:txBody>
            <a:bodyPr wrap="square" lIns="0" tIns="0" rIns="0" bIns="0" rtlCol="0"/>
            <a:lstStyle/>
            <a:p>
              <a:endParaRPr/>
            </a:p>
          </p:txBody>
        </p:sp>
        <p:sp>
          <p:nvSpPr>
            <p:cNvPr id="29" name="object 29"/>
            <p:cNvSpPr/>
            <p:nvPr/>
          </p:nvSpPr>
          <p:spPr>
            <a:xfrm>
              <a:off x="5139690" y="3778758"/>
              <a:ext cx="203200" cy="0"/>
            </a:xfrm>
            <a:custGeom>
              <a:avLst/>
              <a:gdLst/>
              <a:ahLst/>
              <a:cxnLst/>
              <a:rect l="l" t="t" r="r" b="b"/>
              <a:pathLst>
                <a:path w="203200">
                  <a:moveTo>
                    <a:pt x="0" y="0"/>
                  </a:moveTo>
                  <a:lnTo>
                    <a:pt x="202692" y="0"/>
                  </a:lnTo>
                </a:path>
              </a:pathLst>
            </a:custGeom>
            <a:ln w="25908">
              <a:solidFill>
                <a:srgbClr val="000000"/>
              </a:solidFill>
            </a:ln>
          </p:spPr>
          <p:txBody>
            <a:bodyPr wrap="square" lIns="0" tIns="0" rIns="0" bIns="0" rtlCol="0"/>
            <a:lstStyle/>
            <a:p>
              <a:endParaRPr/>
            </a:p>
          </p:txBody>
        </p:sp>
        <p:sp>
          <p:nvSpPr>
            <p:cNvPr id="30" name="object 30"/>
            <p:cNvSpPr/>
            <p:nvPr/>
          </p:nvSpPr>
          <p:spPr>
            <a:xfrm>
              <a:off x="5342382" y="3388613"/>
              <a:ext cx="0" cy="386080"/>
            </a:xfrm>
            <a:custGeom>
              <a:avLst/>
              <a:gdLst/>
              <a:ahLst/>
              <a:cxnLst/>
              <a:rect l="l" t="t" r="r" b="b"/>
              <a:pathLst>
                <a:path h="386079">
                  <a:moveTo>
                    <a:pt x="0" y="385572"/>
                  </a:moveTo>
                  <a:lnTo>
                    <a:pt x="0" y="0"/>
                  </a:lnTo>
                </a:path>
              </a:pathLst>
            </a:custGeom>
            <a:ln w="25908">
              <a:solidFill>
                <a:srgbClr val="000000"/>
              </a:solidFill>
            </a:ln>
          </p:spPr>
          <p:txBody>
            <a:bodyPr wrap="square" lIns="0" tIns="0" rIns="0" bIns="0" rtlCol="0"/>
            <a:lstStyle/>
            <a:p>
              <a:endParaRPr/>
            </a:p>
          </p:txBody>
        </p:sp>
        <p:sp>
          <p:nvSpPr>
            <p:cNvPr id="31" name="object 31"/>
            <p:cNvSpPr/>
            <p:nvPr/>
          </p:nvSpPr>
          <p:spPr>
            <a:xfrm>
              <a:off x="4432554" y="3780282"/>
              <a:ext cx="0" cy="318770"/>
            </a:xfrm>
            <a:custGeom>
              <a:avLst/>
              <a:gdLst/>
              <a:ahLst/>
              <a:cxnLst/>
              <a:rect l="l" t="t" r="r" b="b"/>
              <a:pathLst>
                <a:path h="318770">
                  <a:moveTo>
                    <a:pt x="0" y="318515"/>
                  </a:moveTo>
                  <a:lnTo>
                    <a:pt x="0" y="0"/>
                  </a:lnTo>
                </a:path>
              </a:pathLst>
            </a:custGeom>
            <a:ln w="25908">
              <a:solidFill>
                <a:srgbClr val="000000"/>
              </a:solidFill>
            </a:ln>
          </p:spPr>
          <p:txBody>
            <a:bodyPr wrap="square" lIns="0" tIns="0" rIns="0" bIns="0" rtlCol="0"/>
            <a:lstStyle/>
            <a:p>
              <a:endParaRPr/>
            </a:p>
          </p:txBody>
        </p:sp>
        <p:sp>
          <p:nvSpPr>
            <p:cNvPr id="32" name="object 32"/>
            <p:cNvSpPr/>
            <p:nvPr/>
          </p:nvSpPr>
          <p:spPr>
            <a:xfrm>
              <a:off x="4432554" y="3780282"/>
              <a:ext cx="215265" cy="0"/>
            </a:xfrm>
            <a:custGeom>
              <a:avLst/>
              <a:gdLst/>
              <a:ahLst/>
              <a:cxnLst/>
              <a:rect l="l" t="t" r="r" b="b"/>
              <a:pathLst>
                <a:path w="215264">
                  <a:moveTo>
                    <a:pt x="0" y="0"/>
                  </a:moveTo>
                  <a:lnTo>
                    <a:pt x="214884" y="0"/>
                  </a:lnTo>
                </a:path>
              </a:pathLst>
            </a:custGeom>
            <a:ln w="25908">
              <a:solidFill>
                <a:srgbClr val="000000"/>
              </a:solidFill>
            </a:ln>
          </p:spPr>
          <p:txBody>
            <a:bodyPr wrap="square" lIns="0" tIns="0" rIns="0" bIns="0" rtlCol="0"/>
            <a:lstStyle/>
            <a:p>
              <a:endParaRPr/>
            </a:p>
          </p:txBody>
        </p:sp>
        <p:sp>
          <p:nvSpPr>
            <p:cNvPr id="33" name="object 33"/>
            <p:cNvSpPr/>
            <p:nvPr/>
          </p:nvSpPr>
          <p:spPr>
            <a:xfrm>
              <a:off x="7232141" y="2664713"/>
              <a:ext cx="1905" cy="358140"/>
            </a:xfrm>
            <a:custGeom>
              <a:avLst/>
              <a:gdLst/>
              <a:ahLst/>
              <a:cxnLst/>
              <a:rect l="l" t="t" r="r" b="b"/>
              <a:pathLst>
                <a:path w="1904" h="358139">
                  <a:moveTo>
                    <a:pt x="1524" y="0"/>
                  </a:moveTo>
                  <a:lnTo>
                    <a:pt x="0" y="358140"/>
                  </a:lnTo>
                </a:path>
              </a:pathLst>
            </a:custGeom>
            <a:ln w="50292">
              <a:solidFill>
                <a:srgbClr val="000000"/>
              </a:solidFill>
            </a:ln>
          </p:spPr>
          <p:txBody>
            <a:bodyPr wrap="square" lIns="0" tIns="0" rIns="0" bIns="0" rtlCol="0"/>
            <a:lstStyle/>
            <a:p>
              <a:endParaRPr/>
            </a:p>
          </p:txBody>
        </p:sp>
        <p:sp>
          <p:nvSpPr>
            <p:cNvPr id="34" name="object 34"/>
            <p:cNvSpPr/>
            <p:nvPr/>
          </p:nvSpPr>
          <p:spPr>
            <a:xfrm>
              <a:off x="4172711" y="2362200"/>
              <a:ext cx="1363980" cy="2087880"/>
            </a:xfrm>
            <a:custGeom>
              <a:avLst/>
              <a:gdLst/>
              <a:ahLst/>
              <a:cxnLst/>
              <a:rect l="l" t="t" r="r" b="b"/>
              <a:pathLst>
                <a:path w="1363979" h="2087879">
                  <a:moveTo>
                    <a:pt x="0" y="0"/>
                  </a:moveTo>
                  <a:lnTo>
                    <a:pt x="1363980" y="0"/>
                  </a:lnTo>
                  <a:lnTo>
                    <a:pt x="1363980" y="2087880"/>
                  </a:lnTo>
                  <a:lnTo>
                    <a:pt x="0" y="2087880"/>
                  </a:lnTo>
                  <a:lnTo>
                    <a:pt x="0" y="0"/>
                  </a:lnTo>
                  <a:close/>
                </a:path>
              </a:pathLst>
            </a:custGeom>
            <a:ln w="12192">
              <a:solidFill>
                <a:srgbClr val="704400"/>
              </a:solidFill>
              <a:prstDash val="lgDash"/>
            </a:ln>
          </p:spPr>
          <p:txBody>
            <a:bodyPr wrap="square" lIns="0" tIns="0" rIns="0" bIns="0" rtlCol="0"/>
            <a:lstStyle/>
            <a:p>
              <a:endParaRPr/>
            </a:p>
          </p:txBody>
        </p:sp>
        <p:sp>
          <p:nvSpPr>
            <p:cNvPr id="35" name="object 35"/>
            <p:cNvSpPr/>
            <p:nvPr/>
          </p:nvSpPr>
          <p:spPr>
            <a:xfrm>
              <a:off x="7579614" y="3548633"/>
              <a:ext cx="0" cy="556260"/>
            </a:xfrm>
            <a:custGeom>
              <a:avLst/>
              <a:gdLst/>
              <a:ahLst/>
              <a:cxnLst/>
              <a:rect l="l" t="t" r="r" b="b"/>
              <a:pathLst>
                <a:path h="556260">
                  <a:moveTo>
                    <a:pt x="0" y="0"/>
                  </a:moveTo>
                  <a:lnTo>
                    <a:pt x="0" y="556260"/>
                  </a:lnTo>
                </a:path>
              </a:pathLst>
            </a:custGeom>
            <a:ln w="50292">
              <a:solidFill>
                <a:srgbClr val="000000"/>
              </a:solidFill>
            </a:ln>
          </p:spPr>
          <p:txBody>
            <a:bodyPr wrap="square" lIns="0" tIns="0" rIns="0" bIns="0" rtlCol="0"/>
            <a:lstStyle/>
            <a:p>
              <a:endParaRPr/>
            </a:p>
          </p:txBody>
        </p:sp>
        <p:sp>
          <p:nvSpPr>
            <p:cNvPr id="36" name="object 36"/>
            <p:cNvSpPr/>
            <p:nvPr/>
          </p:nvSpPr>
          <p:spPr>
            <a:xfrm>
              <a:off x="3213353" y="2568702"/>
              <a:ext cx="607695" cy="0"/>
            </a:xfrm>
            <a:custGeom>
              <a:avLst/>
              <a:gdLst/>
              <a:ahLst/>
              <a:cxnLst/>
              <a:rect l="l" t="t" r="r" b="b"/>
              <a:pathLst>
                <a:path w="607695">
                  <a:moveTo>
                    <a:pt x="0" y="0"/>
                  </a:moveTo>
                  <a:lnTo>
                    <a:pt x="607314" y="0"/>
                  </a:lnTo>
                </a:path>
              </a:pathLst>
            </a:custGeom>
            <a:ln w="25908">
              <a:solidFill>
                <a:srgbClr val="FF0000"/>
              </a:solidFill>
            </a:ln>
          </p:spPr>
          <p:txBody>
            <a:bodyPr wrap="square" lIns="0" tIns="0" rIns="0" bIns="0" rtlCol="0"/>
            <a:lstStyle/>
            <a:p>
              <a:endParaRPr/>
            </a:p>
          </p:txBody>
        </p:sp>
        <p:sp>
          <p:nvSpPr>
            <p:cNvPr id="37" name="object 37"/>
            <p:cNvSpPr/>
            <p:nvPr/>
          </p:nvSpPr>
          <p:spPr>
            <a:xfrm>
              <a:off x="3807715" y="2529834"/>
              <a:ext cx="129539" cy="78105"/>
            </a:xfrm>
            <a:custGeom>
              <a:avLst/>
              <a:gdLst/>
              <a:ahLst/>
              <a:cxnLst/>
              <a:rect l="l" t="t" r="r" b="b"/>
              <a:pathLst>
                <a:path w="129539" h="78105">
                  <a:moveTo>
                    <a:pt x="0" y="0"/>
                  </a:moveTo>
                  <a:lnTo>
                    <a:pt x="0" y="77724"/>
                  </a:lnTo>
                  <a:lnTo>
                    <a:pt x="129539" y="38862"/>
                  </a:lnTo>
                  <a:lnTo>
                    <a:pt x="0" y="0"/>
                  </a:lnTo>
                  <a:close/>
                </a:path>
              </a:pathLst>
            </a:custGeom>
            <a:solidFill>
              <a:srgbClr val="FF0000"/>
            </a:solidFill>
          </p:spPr>
          <p:txBody>
            <a:bodyPr wrap="square" lIns="0" tIns="0" rIns="0" bIns="0" rtlCol="0"/>
            <a:lstStyle/>
            <a:p>
              <a:endParaRPr/>
            </a:p>
          </p:txBody>
        </p:sp>
        <p:sp>
          <p:nvSpPr>
            <p:cNvPr id="38" name="object 38"/>
            <p:cNvSpPr/>
            <p:nvPr/>
          </p:nvSpPr>
          <p:spPr>
            <a:xfrm>
              <a:off x="3420617" y="4207001"/>
              <a:ext cx="516255" cy="0"/>
            </a:xfrm>
            <a:custGeom>
              <a:avLst/>
              <a:gdLst/>
              <a:ahLst/>
              <a:cxnLst/>
              <a:rect l="l" t="t" r="r" b="b"/>
              <a:pathLst>
                <a:path w="516254">
                  <a:moveTo>
                    <a:pt x="0" y="0"/>
                  </a:moveTo>
                  <a:lnTo>
                    <a:pt x="515873" y="0"/>
                  </a:lnTo>
                </a:path>
              </a:pathLst>
            </a:custGeom>
            <a:ln w="25908">
              <a:solidFill>
                <a:srgbClr val="FF0000"/>
              </a:solidFill>
            </a:ln>
          </p:spPr>
          <p:txBody>
            <a:bodyPr wrap="square" lIns="0" tIns="0" rIns="0" bIns="0" rtlCol="0"/>
            <a:lstStyle/>
            <a:p>
              <a:endParaRPr/>
            </a:p>
          </p:txBody>
        </p:sp>
        <p:sp>
          <p:nvSpPr>
            <p:cNvPr id="39" name="object 39"/>
            <p:cNvSpPr/>
            <p:nvPr/>
          </p:nvSpPr>
          <p:spPr>
            <a:xfrm>
              <a:off x="3923540" y="4168134"/>
              <a:ext cx="129539" cy="78105"/>
            </a:xfrm>
            <a:custGeom>
              <a:avLst/>
              <a:gdLst/>
              <a:ahLst/>
              <a:cxnLst/>
              <a:rect l="l" t="t" r="r" b="b"/>
              <a:pathLst>
                <a:path w="129539" h="78104">
                  <a:moveTo>
                    <a:pt x="0" y="0"/>
                  </a:moveTo>
                  <a:lnTo>
                    <a:pt x="0" y="77723"/>
                  </a:lnTo>
                  <a:lnTo>
                    <a:pt x="129539" y="38861"/>
                  </a:lnTo>
                  <a:lnTo>
                    <a:pt x="0" y="0"/>
                  </a:lnTo>
                  <a:close/>
                </a:path>
              </a:pathLst>
            </a:custGeom>
            <a:solidFill>
              <a:srgbClr val="FF0000"/>
            </a:solidFill>
          </p:spPr>
          <p:txBody>
            <a:bodyPr wrap="square" lIns="0" tIns="0" rIns="0" bIns="0" rtlCol="0"/>
            <a:lstStyle/>
            <a:p>
              <a:endParaRPr/>
            </a:p>
          </p:txBody>
        </p:sp>
      </p:grpSp>
      <p:sp>
        <p:nvSpPr>
          <p:cNvPr id="40" name="object 40"/>
          <p:cNvSpPr txBox="1"/>
          <p:nvPr/>
        </p:nvSpPr>
        <p:spPr>
          <a:xfrm>
            <a:off x="3479800" y="4221416"/>
            <a:ext cx="250825" cy="299720"/>
          </a:xfrm>
          <a:prstGeom prst="rect">
            <a:avLst/>
          </a:prstGeom>
        </p:spPr>
        <p:txBody>
          <a:bodyPr vert="horz" wrap="square" lIns="0" tIns="12700" rIns="0" bIns="0" rtlCol="0">
            <a:spAutoFit/>
          </a:bodyPr>
          <a:lstStyle/>
          <a:p>
            <a:pPr marL="38100">
              <a:lnSpc>
                <a:spcPct val="100000"/>
              </a:lnSpc>
              <a:spcBef>
                <a:spcPts val="100"/>
              </a:spcBef>
            </a:pPr>
            <a:r>
              <a:rPr sz="1800" b="1" spc="-25" dirty="0">
                <a:latin typeface="Arial"/>
                <a:cs typeface="Arial"/>
              </a:rPr>
              <a:t>I</a:t>
            </a:r>
            <a:r>
              <a:rPr sz="1800" b="1" spc="-37" baseline="-20833" dirty="0">
                <a:latin typeface="Arial"/>
                <a:cs typeface="Arial"/>
              </a:rPr>
              <a:t>A</a:t>
            </a:r>
            <a:endParaRPr sz="1800" baseline="-20833">
              <a:latin typeface="Arial"/>
              <a:cs typeface="Arial"/>
            </a:endParaRPr>
          </a:p>
        </p:txBody>
      </p:sp>
      <p:grpSp>
        <p:nvGrpSpPr>
          <p:cNvPr id="41" name="object 41"/>
          <p:cNvGrpSpPr/>
          <p:nvPr/>
        </p:nvGrpSpPr>
        <p:grpSpPr>
          <a:xfrm>
            <a:off x="1769110" y="2654554"/>
            <a:ext cx="1549400" cy="1471295"/>
            <a:chOff x="1769110" y="2654554"/>
            <a:chExt cx="1549400" cy="1471295"/>
          </a:xfrm>
        </p:grpSpPr>
        <p:sp>
          <p:nvSpPr>
            <p:cNvPr id="42" name="object 42"/>
            <p:cNvSpPr/>
            <p:nvPr/>
          </p:nvSpPr>
          <p:spPr>
            <a:xfrm>
              <a:off x="2265617" y="3038220"/>
              <a:ext cx="120650" cy="38735"/>
            </a:xfrm>
            <a:custGeom>
              <a:avLst/>
              <a:gdLst/>
              <a:ahLst/>
              <a:cxnLst/>
              <a:rect l="l" t="t" r="r" b="b"/>
              <a:pathLst>
                <a:path w="120650" h="38735">
                  <a:moveTo>
                    <a:pt x="0" y="7924"/>
                  </a:moveTo>
                  <a:lnTo>
                    <a:pt x="16155" y="0"/>
                  </a:lnTo>
                  <a:lnTo>
                    <a:pt x="44140" y="3132"/>
                  </a:lnTo>
                  <a:lnTo>
                    <a:pt x="80090" y="16334"/>
                  </a:lnTo>
                  <a:lnTo>
                    <a:pt x="120142" y="38620"/>
                  </a:lnTo>
                </a:path>
              </a:pathLst>
            </a:custGeom>
            <a:ln w="25400">
              <a:solidFill>
                <a:srgbClr val="000000"/>
              </a:solidFill>
            </a:ln>
          </p:spPr>
          <p:txBody>
            <a:bodyPr wrap="square" lIns="0" tIns="0" rIns="0" bIns="0" rtlCol="0"/>
            <a:lstStyle/>
            <a:p>
              <a:endParaRPr/>
            </a:p>
          </p:txBody>
        </p:sp>
        <p:sp>
          <p:nvSpPr>
            <p:cNvPr id="43" name="object 43"/>
            <p:cNvSpPr/>
            <p:nvPr/>
          </p:nvSpPr>
          <p:spPr>
            <a:xfrm>
              <a:off x="2267576" y="3044052"/>
              <a:ext cx="78105" cy="96520"/>
            </a:xfrm>
            <a:custGeom>
              <a:avLst/>
              <a:gdLst/>
              <a:ahLst/>
              <a:cxnLst/>
              <a:rect l="l" t="t" r="r" b="b"/>
              <a:pathLst>
                <a:path w="78105" h="96519">
                  <a:moveTo>
                    <a:pt x="78061" y="95923"/>
                  </a:moveTo>
                  <a:lnTo>
                    <a:pt x="41334" y="68331"/>
                  </a:lnTo>
                  <a:lnTo>
                    <a:pt x="14496" y="41127"/>
                  </a:lnTo>
                  <a:lnTo>
                    <a:pt x="0" y="17340"/>
                  </a:lnTo>
                  <a:lnTo>
                    <a:pt x="299" y="0"/>
                  </a:lnTo>
                </a:path>
              </a:pathLst>
            </a:custGeom>
            <a:ln w="25400">
              <a:solidFill>
                <a:srgbClr val="000000"/>
              </a:solidFill>
            </a:ln>
          </p:spPr>
          <p:txBody>
            <a:bodyPr wrap="square" lIns="0" tIns="0" rIns="0" bIns="0" rtlCol="0"/>
            <a:lstStyle/>
            <a:p>
              <a:endParaRPr/>
            </a:p>
          </p:txBody>
        </p:sp>
        <p:sp>
          <p:nvSpPr>
            <p:cNvPr id="44" name="object 44"/>
            <p:cNvSpPr/>
            <p:nvPr/>
          </p:nvSpPr>
          <p:spPr>
            <a:xfrm>
              <a:off x="2461802" y="3038269"/>
              <a:ext cx="33655" cy="100330"/>
            </a:xfrm>
            <a:custGeom>
              <a:avLst/>
              <a:gdLst/>
              <a:ahLst/>
              <a:cxnLst/>
              <a:rect l="l" t="t" r="r" b="b"/>
              <a:pathLst>
                <a:path w="33655" h="100330">
                  <a:moveTo>
                    <a:pt x="0" y="0"/>
                  </a:moveTo>
                  <a:lnTo>
                    <a:pt x="20051" y="26467"/>
                  </a:lnTo>
                  <a:lnTo>
                    <a:pt x="31337" y="53160"/>
                  </a:lnTo>
                  <a:lnTo>
                    <a:pt x="33393" y="78279"/>
                  </a:lnTo>
                  <a:lnTo>
                    <a:pt x="25755" y="100025"/>
                  </a:lnTo>
                </a:path>
              </a:pathLst>
            </a:custGeom>
            <a:ln w="25399">
              <a:solidFill>
                <a:srgbClr val="000000"/>
              </a:solidFill>
            </a:ln>
          </p:spPr>
          <p:txBody>
            <a:bodyPr wrap="square" lIns="0" tIns="0" rIns="0" bIns="0" rtlCol="0"/>
            <a:lstStyle/>
            <a:p>
              <a:endParaRPr/>
            </a:p>
          </p:txBody>
        </p:sp>
        <p:sp>
          <p:nvSpPr>
            <p:cNvPr id="45" name="object 45"/>
            <p:cNvSpPr/>
            <p:nvPr/>
          </p:nvSpPr>
          <p:spPr>
            <a:xfrm>
              <a:off x="2346764" y="3137977"/>
              <a:ext cx="136525" cy="26670"/>
            </a:xfrm>
            <a:custGeom>
              <a:avLst/>
              <a:gdLst/>
              <a:ahLst/>
              <a:cxnLst/>
              <a:rect l="l" t="t" r="r" b="b"/>
              <a:pathLst>
                <a:path w="136525" h="26669">
                  <a:moveTo>
                    <a:pt x="136118" y="3200"/>
                  </a:moveTo>
                  <a:lnTo>
                    <a:pt x="112833" y="21090"/>
                  </a:lnTo>
                  <a:lnTo>
                    <a:pt x="79608" y="26455"/>
                  </a:lnTo>
                  <a:lnTo>
                    <a:pt x="40608" y="19393"/>
                  </a:lnTo>
                  <a:lnTo>
                    <a:pt x="0" y="0"/>
                  </a:lnTo>
                </a:path>
              </a:pathLst>
            </a:custGeom>
            <a:ln w="25399">
              <a:solidFill>
                <a:srgbClr val="000000"/>
              </a:solidFill>
            </a:ln>
          </p:spPr>
          <p:txBody>
            <a:bodyPr wrap="square" lIns="0" tIns="0" rIns="0" bIns="0" rtlCol="0"/>
            <a:lstStyle/>
            <a:p>
              <a:endParaRPr/>
            </a:p>
          </p:txBody>
        </p:sp>
        <p:sp>
          <p:nvSpPr>
            <p:cNvPr id="46" name="object 46"/>
            <p:cNvSpPr/>
            <p:nvPr/>
          </p:nvSpPr>
          <p:spPr>
            <a:xfrm>
              <a:off x="2384179" y="3073984"/>
              <a:ext cx="67310" cy="126364"/>
            </a:xfrm>
            <a:custGeom>
              <a:avLst/>
              <a:gdLst/>
              <a:ahLst/>
              <a:cxnLst/>
              <a:rect l="l" t="t" r="r" b="b"/>
              <a:pathLst>
                <a:path w="67310" h="126364">
                  <a:moveTo>
                    <a:pt x="0" y="0"/>
                  </a:moveTo>
                  <a:lnTo>
                    <a:pt x="36059" y="30210"/>
                  </a:lnTo>
                  <a:lnTo>
                    <a:pt x="58659" y="63469"/>
                  </a:lnTo>
                  <a:lnTo>
                    <a:pt x="67284" y="96721"/>
                  </a:lnTo>
                  <a:lnTo>
                    <a:pt x="60096" y="126060"/>
                  </a:lnTo>
                </a:path>
              </a:pathLst>
            </a:custGeom>
            <a:ln w="25400">
              <a:solidFill>
                <a:srgbClr val="000000"/>
              </a:solidFill>
            </a:ln>
          </p:spPr>
          <p:txBody>
            <a:bodyPr wrap="square" lIns="0" tIns="0" rIns="0" bIns="0" rtlCol="0"/>
            <a:lstStyle/>
            <a:p>
              <a:endParaRPr/>
            </a:p>
          </p:txBody>
        </p:sp>
        <p:sp>
          <p:nvSpPr>
            <p:cNvPr id="47" name="object 47"/>
            <p:cNvSpPr/>
            <p:nvPr/>
          </p:nvSpPr>
          <p:spPr>
            <a:xfrm>
              <a:off x="2222756" y="3100134"/>
              <a:ext cx="120650" cy="38735"/>
            </a:xfrm>
            <a:custGeom>
              <a:avLst/>
              <a:gdLst/>
              <a:ahLst/>
              <a:cxnLst/>
              <a:rect l="l" t="t" r="r" b="b"/>
              <a:pathLst>
                <a:path w="120650" h="38735">
                  <a:moveTo>
                    <a:pt x="0" y="7924"/>
                  </a:moveTo>
                  <a:lnTo>
                    <a:pt x="16155" y="0"/>
                  </a:lnTo>
                  <a:lnTo>
                    <a:pt x="44140" y="3132"/>
                  </a:lnTo>
                  <a:lnTo>
                    <a:pt x="80090" y="16334"/>
                  </a:lnTo>
                  <a:lnTo>
                    <a:pt x="120142" y="38620"/>
                  </a:lnTo>
                </a:path>
              </a:pathLst>
            </a:custGeom>
            <a:ln w="25400">
              <a:solidFill>
                <a:srgbClr val="000000"/>
              </a:solidFill>
            </a:ln>
          </p:spPr>
          <p:txBody>
            <a:bodyPr wrap="square" lIns="0" tIns="0" rIns="0" bIns="0" rtlCol="0"/>
            <a:lstStyle/>
            <a:p>
              <a:endParaRPr/>
            </a:p>
          </p:txBody>
        </p:sp>
        <p:sp>
          <p:nvSpPr>
            <p:cNvPr id="48" name="object 48"/>
            <p:cNvSpPr/>
            <p:nvPr/>
          </p:nvSpPr>
          <p:spPr>
            <a:xfrm>
              <a:off x="2223747" y="3105900"/>
              <a:ext cx="80010" cy="94615"/>
            </a:xfrm>
            <a:custGeom>
              <a:avLst/>
              <a:gdLst/>
              <a:ahLst/>
              <a:cxnLst/>
              <a:rect l="l" t="t" r="r" b="b"/>
              <a:pathLst>
                <a:path w="80010" h="94614">
                  <a:moveTo>
                    <a:pt x="79438" y="94513"/>
                  </a:moveTo>
                  <a:lnTo>
                    <a:pt x="42582" y="67138"/>
                  </a:lnTo>
                  <a:lnTo>
                    <a:pt x="15387" y="40505"/>
                  </a:lnTo>
                  <a:lnTo>
                    <a:pt x="358" y="17555"/>
                  </a:lnTo>
                  <a:lnTo>
                    <a:pt x="0" y="1231"/>
                  </a:lnTo>
                  <a:lnTo>
                    <a:pt x="279" y="800"/>
                  </a:lnTo>
                  <a:lnTo>
                    <a:pt x="584" y="381"/>
                  </a:lnTo>
                  <a:lnTo>
                    <a:pt x="939" y="0"/>
                  </a:lnTo>
                </a:path>
              </a:pathLst>
            </a:custGeom>
            <a:ln w="25400">
              <a:solidFill>
                <a:srgbClr val="000000"/>
              </a:solidFill>
            </a:ln>
          </p:spPr>
          <p:txBody>
            <a:bodyPr wrap="square" lIns="0" tIns="0" rIns="0" bIns="0" rtlCol="0"/>
            <a:lstStyle/>
            <a:p>
              <a:endParaRPr/>
            </a:p>
          </p:txBody>
        </p:sp>
        <p:sp>
          <p:nvSpPr>
            <p:cNvPr id="49" name="object 49"/>
            <p:cNvSpPr/>
            <p:nvPr/>
          </p:nvSpPr>
          <p:spPr>
            <a:xfrm>
              <a:off x="2305483" y="3199881"/>
              <a:ext cx="136525" cy="26670"/>
            </a:xfrm>
            <a:custGeom>
              <a:avLst/>
              <a:gdLst/>
              <a:ahLst/>
              <a:cxnLst/>
              <a:rect l="l" t="t" r="r" b="b"/>
              <a:pathLst>
                <a:path w="136525" h="26669">
                  <a:moveTo>
                    <a:pt x="136131" y="3200"/>
                  </a:moveTo>
                  <a:lnTo>
                    <a:pt x="112844" y="21097"/>
                  </a:lnTo>
                  <a:lnTo>
                    <a:pt x="79614" y="26465"/>
                  </a:lnTo>
                  <a:lnTo>
                    <a:pt x="40610" y="19400"/>
                  </a:lnTo>
                  <a:lnTo>
                    <a:pt x="0" y="0"/>
                  </a:lnTo>
                </a:path>
              </a:pathLst>
            </a:custGeom>
            <a:ln w="25399">
              <a:solidFill>
                <a:srgbClr val="000000"/>
              </a:solidFill>
            </a:ln>
          </p:spPr>
          <p:txBody>
            <a:bodyPr wrap="square" lIns="0" tIns="0" rIns="0" bIns="0" rtlCol="0"/>
            <a:lstStyle/>
            <a:p>
              <a:endParaRPr/>
            </a:p>
          </p:txBody>
        </p:sp>
        <p:sp>
          <p:nvSpPr>
            <p:cNvPr id="50" name="object 50"/>
            <p:cNvSpPr/>
            <p:nvPr/>
          </p:nvSpPr>
          <p:spPr>
            <a:xfrm>
              <a:off x="2341316" y="3135895"/>
              <a:ext cx="67310" cy="126364"/>
            </a:xfrm>
            <a:custGeom>
              <a:avLst/>
              <a:gdLst/>
              <a:ahLst/>
              <a:cxnLst/>
              <a:rect l="l" t="t" r="r" b="b"/>
              <a:pathLst>
                <a:path w="67310" h="126364">
                  <a:moveTo>
                    <a:pt x="0" y="0"/>
                  </a:moveTo>
                  <a:lnTo>
                    <a:pt x="36059" y="30210"/>
                  </a:lnTo>
                  <a:lnTo>
                    <a:pt x="58659" y="63469"/>
                  </a:lnTo>
                  <a:lnTo>
                    <a:pt x="67284" y="96721"/>
                  </a:lnTo>
                  <a:lnTo>
                    <a:pt x="60096" y="126060"/>
                  </a:lnTo>
                </a:path>
              </a:pathLst>
            </a:custGeom>
            <a:ln w="25400">
              <a:solidFill>
                <a:srgbClr val="000000"/>
              </a:solidFill>
            </a:ln>
          </p:spPr>
          <p:txBody>
            <a:bodyPr wrap="square" lIns="0" tIns="0" rIns="0" bIns="0" rtlCol="0"/>
            <a:lstStyle/>
            <a:p>
              <a:endParaRPr/>
            </a:p>
          </p:txBody>
        </p:sp>
        <p:sp>
          <p:nvSpPr>
            <p:cNvPr id="51" name="object 51"/>
            <p:cNvSpPr/>
            <p:nvPr/>
          </p:nvSpPr>
          <p:spPr>
            <a:xfrm>
              <a:off x="2447368" y="2926348"/>
              <a:ext cx="41910" cy="121285"/>
            </a:xfrm>
            <a:custGeom>
              <a:avLst/>
              <a:gdLst/>
              <a:ahLst/>
              <a:cxnLst/>
              <a:rect l="l" t="t" r="r" b="b"/>
              <a:pathLst>
                <a:path w="41910" h="121285">
                  <a:moveTo>
                    <a:pt x="6825" y="121069"/>
                  </a:moveTo>
                  <a:lnTo>
                    <a:pt x="0" y="105480"/>
                  </a:lnTo>
                  <a:lnTo>
                    <a:pt x="4163" y="77760"/>
                  </a:lnTo>
                  <a:lnTo>
                    <a:pt x="18210" y="41760"/>
                  </a:lnTo>
                  <a:lnTo>
                    <a:pt x="41039" y="1333"/>
                  </a:lnTo>
                  <a:lnTo>
                    <a:pt x="41331" y="889"/>
                  </a:lnTo>
                  <a:lnTo>
                    <a:pt x="41623" y="444"/>
                  </a:lnTo>
                  <a:lnTo>
                    <a:pt x="41915" y="0"/>
                  </a:lnTo>
                </a:path>
              </a:pathLst>
            </a:custGeom>
            <a:ln w="25400">
              <a:solidFill>
                <a:srgbClr val="000000"/>
              </a:solidFill>
            </a:ln>
          </p:spPr>
          <p:txBody>
            <a:bodyPr wrap="square" lIns="0" tIns="0" rIns="0" bIns="0" rtlCol="0"/>
            <a:lstStyle/>
            <a:p>
              <a:endParaRPr/>
            </a:p>
          </p:txBody>
        </p:sp>
        <p:sp>
          <p:nvSpPr>
            <p:cNvPr id="52" name="object 52"/>
            <p:cNvSpPr/>
            <p:nvPr/>
          </p:nvSpPr>
          <p:spPr>
            <a:xfrm>
              <a:off x="2092114" y="3287949"/>
              <a:ext cx="121285" cy="41910"/>
            </a:xfrm>
            <a:custGeom>
              <a:avLst/>
              <a:gdLst/>
              <a:ahLst/>
              <a:cxnLst/>
              <a:rect l="l" t="t" r="r" b="b"/>
              <a:pathLst>
                <a:path w="121285" h="41910">
                  <a:moveTo>
                    <a:pt x="0" y="6825"/>
                  </a:moveTo>
                  <a:lnTo>
                    <a:pt x="15588" y="0"/>
                  </a:lnTo>
                  <a:lnTo>
                    <a:pt x="43308" y="4163"/>
                  </a:lnTo>
                  <a:lnTo>
                    <a:pt x="79308" y="18210"/>
                  </a:lnTo>
                  <a:lnTo>
                    <a:pt x="119735" y="41039"/>
                  </a:lnTo>
                  <a:lnTo>
                    <a:pt x="120180" y="41331"/>
                  </a:lnTo>
                  <a:lnTo>
                    <a:pt x="120624" y="41623"/>
                  </a:lnTo>
                  <a:lnTo>
                    <a:pt x="121069" y="41915"/>
                  </a:lnTo>
                </a:path>
              </a:pathLst>
            </a:custGeom>
            <a:ln w="25400">
              <a:solidFill>
                <a:srgbClr val="000000"/>
              </a:solidFill>
            </a:ln>
          </p:spPr>
          <p:txBody>
            <a:bodyPr wrap="square" lIns="0" tIns="0" rIns="0" bIns="0" rtlCol="0"/>
            <a:lstStyle/>
            <a:p>
              <a:endParaRPr/>
            </a:p>
          </p:txBody>
        </p:sp>
        <p:sp>
          <p:nvSpPr>
            <p:cNvPr id="53" name="object 53"/>
            <p:cNvSpPr/>
            <p:nvPr/>
          </p:nvSpPr>
          <p:spPr>
            <a:xfrm>
              <a:off x="2091231" y="3296337"/>
              <a:ext cx="80010" cy="95885"/>
            </a:xfrm>
            <a:custGeom>
              <a:avLst/>
              <a:gdLst/>
              <a:ahLst/>
              <a:cxnLst/>
              <a:rect l="l" t="t" r="r" b="b"/>
              <a:pathLst>
                <a:path w="80010" h="95885">
                  <a:moveTo>
                    <a:pt x="79971" y="95465"/>
                  </a:moveTo>
                  <a:lnTo>
                    <a:pt x="42664" y="67817"/>
                  </a:lnTo>
                  <a:lnTo>
                    <a:pt x="15187" y="40641"/>
                  </a:lnTo>
                  <a:lnTo>
                    <a:pt x="110" y="17011"/>
                  </a:lnTo>
                  <a:lnTo>
                    <a:pt x="0" y="0"/>
                  </a:lnTo>
                </a:path>
              </a:pathLst>
            </a:custGeom>
            <a:ln w="25400">
              <a:solidFill>
                <a:srgbClr val="000000"/>
              </a:solidFill>
            </a:ln>
          </p:spPr>
          <p:txBody>
            <a:bodyPr wrap="square" lIns="0" tIns="0" rIns="0" bIns="0" rtlCol="0"/>
            <a:lstStyle/>
            <a:p>
              <a:endParaRPr/>
            </a:p>
          </p:txBody>
        </p:sp>
        <p:sp>
          <p:nvSpPr>
            <p:cNvPr id="54" name="object 54"/>
            <p:cNvSpPr/>
            <p:nvPr/>
          </p:nvSpPr>
          <p:spPr>
            <a:xfrm>
              <a:off x="2171721" y="3390276"/>
              <a:ext cx="138430" cy="26670"/>
            </a:xfrm>
            <a:custGeom>
              <a:avLst/>
              <a:gdLst/>
              <a:ahLst/>
              <a:cxnLst/>
              <a:rect l="l" t="t" r="r" b="b"/>
              <a:pathLst>
                <a:path w="138430" h="26670">
                  <a:moveTo>
                    <a:pt x="137820" y="533"/>
                  </a:moveTo>
                  <a:lnTo>
                    <a:pt x="114530" y="19745"/>
                  </a:lnTo>
                  <a:lnTo>
                    <a:pt x="80897" y="26050"/>
                  </a:lnTo>
                  <a:lnTo>
                    <a:pt x="41270" y="19464"/>
                  </a:lnTo>
                  <a:lnTo>
                    <a:pt x="0" y="0"/>
                  </a:lnTo>
                </a:path>
              </a:pathLst>
            </a:custGeom>
            <a:ln w="25400">
              <a:solidFill>
                <a:srgbClr val="000000"/>
              </a:solidFill>
            </a:ln>
          </p:spPr>
          <p:txBody>
            <a:bodyPr wrap="square" lIns="0" tIns="0" rIns="0" bIns="0" rtlCol="0"/>
            <a:lstStyle/>
            <a:p>
              <a:endParaRPr/>
            </a:p>
          </p:txBody>
        </p:sp>
        <p:sp>
          <p:nvSpPr>
            <p:cNvPr id="55" name="object 55"/>
            <p:cNvSpPr/>
            <p:nvPr/>
          </p:nvSpPr>
          <p:spPr>
            <a:xfrm>
              <a:off x="2050802" y="3350944"/>
              <a:ext cx="83820" cy="19050"/>
            </a:xfrm>
            <a:custGeom>
              <a:avLst/>
              <a:gdLst/>
              <a:ahLst/>
              <a:cxnLst/>
              <a:rect l="l" t="t" r="r" b="b"/>
              <a:pathLst>
                <a:path w="83819" h="19050">
                  <a:moveTo>
                    <a:pt x="0" y="7824"/>
                  </a:moveTo>
                  <a:lnTo>
                    <a:pt x="228" y="7341"/>
                  </a:lnTo>
                  <a:lnTo>
                    <a:pt x="482" y="6872"/>
                  </a:lnTo>
                  <a:lnTo>
                    <a:pt x="774" y="6427"/>
                  </a:lnTo>
                  <a:lnTo>
                    <a:pt x="11426" y="0"/>
                  </a:lnTo>
                  <a:lnTo>
                    <a:pt x="29760" y="22"/>
                  </a:lnTo>
                  <a:lnTo>
                    <a:pt x="54293" y="6275"/>
                  </a:lnTo>
                  <a:lnTo>
                    <a:pt x="83540" y="18543"/>
                  </a:lnTo>
                </a:path>
              </a:pathLst>
            </a:custGeom>
            <a:ln w="25400">
              <a:solidFill>
                <a:srgbClr val="000000"/>
              </a:solidFill>
            </a:ln>
          </p:spPr>
          <p:txBody>
            <a:bodyPr wrap="square" lIns="0" tIns="0" rIns="0" bIns="0" rtlCol="0"/>
            <a:lstStyle/>
            <a:p>
              <a:endParaRPr/>
            </a:p>
          </p:txBody>
        </p:sp>
        <p:sp>
          <p:nvSpPr>
            <p:cNvPr id="56" name="object 56"/>
            <p:cNvSpPr/>
            <p:nvPr/>
          </p:nvSpPr>
          <p:spPr>
            <a:xfrm>
              <a:off x="2051676" y="3356790"/>
              <a:ext cx="78105" cy="96520"/>
            </a:xfrm>
            <a:custGeom>
              <a:avLst/>
              <a:gdLst/>
              <a:ahLst/>
              <a:cxnLst/>
              <a:rect l="l" t="t" r="r" b="b"/>
              <a:pathLst>
                <a:path w="78105" h="96520">
                  <a:moveTo>
                    <a:pt x="78061" y="95923"/>
                  </a:moveTo>
                  <a:lnTo>
                    <a:pt x="41334" y="68331"/>
                  </a:lnTo>
                  <a:lnTo>
                    <a:pt x="14496" y="41127"/>
                  </a:lnTo>
                  <a:lnTo>
                    <a:pt x="0" y="17340"/>
                  </a:lnTo>
                  <a:lnTo>
                    <a:pt x="299" y="0"/>
                  </a:lnTo>
                </a:path>
              </a:pathLst>
            </a:custGeom>
            <a:ln w="25400">
              <a:solidFill>
                <a:srgbClr val="000000"/>
              </a:solidFill>
            </a:ln>
          </p:spPr>
          <p:txBody>
            <a:bodyPr wrap="square" lIns="0" tIns="0" rIns="0" bIns="0" rtlCol="0"/>
            <a:lstStyle/>
            <a:p>
              <a:endParaRPr/>
            </a:p>
          </p:txBody>
        </p:sp>
        <p:sp>
          <p:nvSpPr>
            <p:cNvPr id="57" name="object 57"/>
            <p:cNvSpPr/>
            <p:nvPr/>
          </p:nvSpPr>
          <p:spPr>
            <a:xfrm>
              <a:off x="2208094" y="3325963"/>
              <a:ext cx="68580" cy="128905"/>
            </a:xfrm>
            <a:custGeom>
              <a:avLst/>
              <a:gdLst/>
              <a:ahLst/>
              <a:cxnLst/>
              <a:rect l="l" t="t" r="r" b="b"/>
              <a:pathLst>
                <a:path w="68580" h="128904">
                  <a:moveTo>
                    <a:pt x="0" y="0"/>
                  </a:moveTo>
                  <a:lnTo>
                    <a:pt x="444" y="292"/>
                  </a:lnTo>
                  <a:lnTo>
                    <a:pt x="901" y="571"/>
                  </a:lnTo>
                  <a:lnTo>
                    <a:pt x="1346" y="876"/>
                  </a:lnTo>
                  <a:lnTo>
                    <a:pt x="37016" y="31027"/>
                  </a:lnTo>
                  <a:lnTo>
                    <a:pt x="60044" y="65046"/>
                  </a:lnTo>
                  <a:lnTo>
                    <a:pt x="68524" y="98831"/>
                  </a:lnTo>
                  <a:lnTo>
                    <a:pt x="60553" y="128282"/>
                  </a:lnTo>
                </a:path>
              </a:pathLst>
            </a:custGeom>
            <a:ln w="25400">
              <a:solidFill>
                <a:srgbClr val="000000"/>
              </a:solidFill>
            </a:ln>
          </p:spPr>
          <p:txBody>
            <a:bodyPr wrap="square" lIns="0" tIns="0" rIns="0" bIns="0" rtlCol="0"/>
            <a:lstStyle/>
            <a:p>
              <a:endParaRPr/>
            </a:p>
          </p:txBody>
        </p:sp>
        <p:sp>
          <p:nvSpPr>
            <p:cNvPr id="58" name="object 58"/>
            <p:cNvSpPr/>
            <p:nvPr/>
          </p:nvSpPr>
          <p:spPr>
            <a:xfrm>
              <a:off x="2128845" y="3452178"/>
              <a:ext cx="137160" cy="26670"/>
            </a:xfrm>
            <a:custGeom>
              <a:avLst/>
              <a:gdLst/>
              <a:ahLst/>
              <a:cxnLst/>
              <a:rect l="l" t="t" r="r" b="b"/>
              <a:pathLst>
                <a:path w="137160" h="26670">
                  <a:moveTo>
                    <a:pt x="136982" y="1866"/>
                  </a:moveTo>
                  <a:lnTo>
                    <a:pt x="113378" y="20279"/>
                  </a:lnTo>
                  <a:lnTo>
                    <a:pt x="79883" y="26065"/>
                  </a:lnTo>
                  <a:lnTo>
                    <a:pt x="40691" y="19285"/>
                  </a:lnTo>
                  <a:lnTo>
                    <a:pt x="0" y="0"/>
                  </a:lnTo>
                </a:path>
              </a:pathLst>
            </a:custGeom>
            <a:ln w="25400">
              <a:solidFill>
                <a:srgbClr val="000000"/>
              </a:solidFill>
            </a:ln>
          </p:spPr>
          <p:txBody>
            <a:bodyPr wrap="square" lIns="0" tIns="0" rIns="0" bIns="0" rtlCol="0"/>
            <a:lstStyle/>
            <a:p>
              <a:endParaRPr/>
            </a:p>
          </p:txBody>
        </p:sp>
        <p:sp>
          <p:nvSpPr>
            <p:cNvPr id="59" name="object 59"/>
            <p:cNvSpPr/>
            <p:nvPr/>
          </p:nvSpPr>
          <p:spPr>
            <a:xfrm>
              <a:off x="2113024" y="3369302"/>
              <a:ext cx="41275" cy="124460"/>
            </a:xfrm>
            <a:custGeom>
              <a:avLst/>
              <a:gdLst/>
              <a:ahLst/>
              <a:cxnLst/>
              <a:rect l="l" t="t" r="r" b="b"/>
              <a:pathLst>
                <a:path w="41275" h="124460">
                  <a:moveTo>
                    <a:pt x="27520" y="0"/>
                  </a:moveTo>
                  <a:lnTo>
                    <a:pt x="29895" y="215"/>
                  </a:lnTo>
                  <a:lnTo>
                    <a:pt x="32004" y="901"/>
                  </a:lnTo>
                  <a:lnTo>
                    <a:pt x="33794" y="2057"/>
                  </a:lnTo>
                  <a:lnTo>
                    <a:pt x="41124" y="17977"/>
                  </a:lnTo>
                  <a:lnTo>
                    <a:pt x="37376" y="45967"/>
                  </a:lnTo>
                  <a:lnTo>
                    <a:pt x="23607" y="82149"/>
                  </a:lnTo>
                  <a:lnTo>
                    <a:pt x="876" y="122643"/>
                  </a:lnTo>
                  <a:lnTo>
                    <a:pt x="584" y="123088"/>
                  </a:lnTo>
                  <a:lnTo>
                    <a:pt x="292" y="123532"/>
                  </a:lnTo>
                  <a:lnTo>
                    <a:pt x="0" y="123990"/>
                  </a:lnTo>
                </a:path>
              </a:pathLst>
            </a:custGeom>
            <a:ln w="25400">
              <a:solidFill>
                <a:srgbClr val="000000"/>
              </a:solidFill>
            </a:ln>
          </p:spPr>
          <p:txBody>
            <a:bodyPr wrap="square" lIns="0" tIns="0" rIns="0" bIns="0" rtlCol="0"/>
            <a:lstStyle/>
            <a:p>
              <a:endParaRPr/>
            </a:p>
          </p:txBody>
        </p:sp>
        <p:sp>
          <p:nvSpPr>
            <p:cNvPr id="60" name="object 60"/>
            <p:cNvSpPr/>
            <p:nvPr/>
          </p:nvSpPr>
          <p:spPr>
            <a:xfrm>
              <a:off x="2059686" y="3490722"/>
              <a:ext cx="47625" cy="73660"/>
            </a:xfrm>
            <a:custGeom>
              <a:avLst/>
              <a:gdLst/>
              <a:ahLst/>
              <a:cxnLst/>
              <a:rect l="l" t="t" r="r" b="b"/>
              <a:pathLst>
                <a:path w="47625" h="73660">
                  <a:moveTo>
                    <a:pt x="0" y="73151"/>
                  </a:moveTo>
                  <a:lnTo>
                    <a:pt x="47244" y="0"/>
                  </a:lnTo>
                </a:path>
              </a:pathLst>
            </a:custGeom>
            <a:ln w="25908">
              <a:solidFill>
                <a:srgbClr val="000000"/>
              </a:solidFill>
            </a:ln>
          </p:spPr>
          <p:txBody>
            <a:bodyPr wrap="square" lIns="0" tIns="0" rIns="0" bIns="0" rtlCol="0"/>
            <a:lstStyle/>
            <a:p>
              <a:endParaRPr/>
            </a:p>
          </p:txBody>
        </p:sp>
        <p:sp>
          <p:nvSpPr>
            <p:cNvPr id="61" name="object 61"/>
            <p:cNvSpPr/>
            <p:nvPr/>
          </p:nvSpPr>
          <p:spPr>
            <a:xfrm>
              <a:off x="2178653" y="3160415"/>
              <a:ext cx="123189" cy="41275"/>
            </a:xfrm>
            <a:custGeom>
              <a:avLst/>
              <a:gdLst/>
              <a:ahLst/>
              <a:cxnLst/>
              <a:rect l="l" t="t" r="r" b="b"/>
              <a:pathLst>
                <a:path w="123189" h="41275">
                  <a:moveTo>
                    <a:pt x="0" y="8752"/>
                  </a:moveTo>
                  <a:lnTo>
                    <a:pt x="241" y="8256"/>
                  </a:lnTo>
                  <a:lnTo>
                    <a:pt x="495" y="7774"/>
                  </a:lnTo>
                  <a:lnTo>
                    <a:pt x="800" y="7329"/>
                  </a:lnTo>
                  <a:lnTo>
                    <a:pt x="16710" y="0"/>
                  </a:lnTo>
                  <a:lnTo>
                    <a:pt x="44689" y="3745"/>
                  </a:lnTo>
                  <a:lnTo>
                    <a:pt x="80858" y="17506"/>
                  </a:lnTo>
                  <a:lnTo>
                    <a:pt x="121335" y="40222"/>
                  </a:lnTo>
                  <a:lnTo>
                    <a:pt x="121805" y="40527"/>
                  </a:lnTo>
                  <a:lnTo>
                    <a:pt x="122250" y="40819"/>
                  </a:lnTo>
                  <a:lnTo>
                    <a:pt x="122707" y="41124"/>
                  </a:lnTo>
                </a:path>
              </a:pathLst>
            </a:custGeom>
            <a:ln w="25400">
              <a:solidFill>
                <a:srgbClr val="000000"/>
              </a:solidFill>
            </a:ln>
          </p:spPr>
          <p:txBody>
            <a:bodyPr wrap="square" lIns="0" tIns="0" rIns="0" bIns="0" rtlCol="0"/>
            <a:lstStyle/>
            <a:p>
              <a:endParaRPr/>
            </a:p>
          </p:txBody>
        </p:sp>
        <p:sp>
          <p:nvSpPr>
            <p:cNvPr id="62" name="object 62"/>
            <p:cNvSpPr/>
            <p:nvPr/>
          </p:nvSpPr>
          <p:spPr>
            <a:xfrm>
              <a:off x="2178544" y="3169338"/>
              <a:ext cx="80010" cy="95885"/>
            </a:xfrm>
            <a:custGeom>
              <a:avLst/>
              <a:gdLst/>
              <a:ahLst/>
              <a:cxnLst/>
              <a:rect l="l" t="t" r="r" b="b"/>
              <a:pathLst>
                <a:path w="80010" h="95885">
                  <a:moveTo>
                    <a:pt x="79971" y="95465"/>
                  </a:moveTo>
                  <a:lnTo>
                    <a:pt x="42664" y="67817"/>
                  </a:lnTo>
                  <a:lnTo>
                    <a:pt x="15187" y="40641"/>
                  </a:lnTo>
                  <a:lnTo>
                    <a:pt x="110" y="17011"/>
                  </a:lnTo>
                  <a:lnTo>
                    <a:pt x="0" y="0"/>
                  </a:lnTo>
                </a:path>
              </a:pathLst>
            </a:custGeom>
            <a:ln w="25400">
              <a:solidFill>
                <a:srgbClr val="000000"/>
              </a:solidFill>
            </a:ln>
          </p:spPr>
          <p:txBody>
            <a:bodyPr wrap="square" lIns="0" tIns="0" rIns="0" bIns="0" rtlCol="0"/>
            <a:lstStyle/>
            <a:p>
              <a:endParaRPr/>
            </a:p>
          </p:txBody>
        </p:sp>
        <p:sp>
          <p:nvSpPr>
            <p:cNvPr id="63" name="object 63"/>
            <p:cNvSpPr/>
            <p:nvPr/>
          </p:nvSpPr>
          <p:spPr>
            <a:xfrm>
              <a:off x="2259453" y="3264977"/>
              <a:ext cx="136525" cy="26670"/>
            </a:xfrm>
            <a:custGeom>
              <a:avLst/>
              <a:gdLst/>
              <a:ahLst/>
              <a:cxnLst/>
              <a:rect l="l" t="t" r="r" b="b"/>
              <a:pathLst>
                <a:path w="136525" h="26670">
                  <a:moveTo>
                    <a:pt x="136118" y="3200"/>
                  </a:moveTo>
                  <a:lnTo>
                    <a:pt x="112833" y="21090"/>
                  </a:lnTo>
                  <a:lnTo>
                    <a:pt x="79608" y="26455"/>
                  </a:lnTo>
                  <a:lnTo>
                    <a:pt x="40608" y="19393"/>
                  </a:lnTo>
                  <a:lnTo>
                    <a:pt x="0" y="0"/>
                  </a:lnTo>
                </a:path>
              </a:pathLst>
            </a:custGeom>
            <a:ln w="25399">
              <a:solidFill>
                <a:srgbClr val="000000"/>
              </a:solidFill>
            </a:ln>
          </p:spPr>
          <p:txBody>
            <a:bodyPr wrap="square" lIns="0" tIns="0" rIns="0" bIns="0" rtlCol="0"/>
            <a:lstStyle/>
            <a:p>
              <a:endParaRPr/>
            </a:p>
          </p:txBody>
        </p:sp>
        <p:sp>
          <p:nvSpPr>
            <p:cNvPr id="64" name="object 64"/>
            <p:cNvSpPr/>
            <p:nvPr/>
          </p:nvSpPr>
          <p:spPr>
            <a:xfrm>
              <a:off x="2296868" y="3200980"/>
              <a:ext cx="67310" cy="126364"/>
            </a:xfrm>
            <a:custGeom>
              <a:avLst/>
              <a:gdLst/>
              <a:ahLst/>
              <a:cxnLst/>
              <a:rect l="l" t="t" r="r" b="b"/>
              <a:pathLst>
                <a:path w="67310" h="126364">
                  <a:moveTo>
                    <a:pt x="0" y="0"/>
                  </a:moveTo>
                  <a:lnTo>
                    <a:pt x="35254" y="29691"/>
                  </a:lnTo>
                  <a:lnTo>
                    <a:pt x="58270" y="63222"/>
                  </a:lnTo>
                  <a:lnTo>
                    <a:pt x="67176" y="96660"/>
                  </a:lnTo>
                  <a:lnTo>
                    <a:pt x="60096" y="126072"/>
                  </a:lnTo>
                </a:path>
              </a:pathLst>
            </a:custGeom>
            <a:ln w="25400">
              <a:solidFill>
                <a:srgbClr val="000000"/>
              </a:solidFill>
            </a:ln>
          </p:spPr>
          <p:txBody>
            <a:bodyPr wrap="square" lIns="0" tIns="0" rIns="0" bIns="0" rtlCol="0"/>
            <a:lstStyle/>
            <a:p>
              <a:endParaRPr/>
            </a:p>
          </p:txBody>
        </p:sp>
        <p:sp>
          <p:nvSpPr>
            <p:cNvPr id="65" name="object 65"/>
            <p:cNvSpPr/>
            <p:nvPr/>
          </p:nvSpPr>
          <p:spPr>
            <a:xfrm>
              <a:off x="2134203" y="3225503"/>
              <a:ext cx="123189" cy="41275"/>
            </a:xfrm>
            <a:custGeom>
              <a:avLst/>
              <a:gdLst/>
              <a:ahLst/>
              <a:cxnLst/>
              <a:rect l="l" t="t" r="r" b="b"/>
              <a:pathLst>
                <a:path w="123189" h="41275">
                  <a:moveTo>
                    <a:pt x="0" y="8752"/>
                  </a:moveTo>
                  <a:lnTo>
                    <a:pt x="241" y="8256"/>
                  </a:lnTo>
                  <a:lnTo>
                    <a:pt x="495" y="7774"/>
                  </a:lnTo>
                  <a:lnTo>
                    <a:pt x="800" y="7329"/>
                  </a:lnTo>
                  <a:lnTo>
                    <a:pt x="16710" y="0"/>
                  </a:lnTo>
                  <a:lnTo>
                    <a:pt x="44689" y="3745"/>
                  </a:lnTo>
                  <a:lnTo>
                    <a:pt x="80858" y="17506"/>
                  </a:lnTo>
                  <a:lnTo>
                    <a:pt x="121335" y="40222"/>
                  </a:lnTo>
                  <a:lnTo>
                    <a:pt x="121805" y="40527"/>
                  </a:lnTo>
                  <a:lnTo>
                    <a:pt x="122250" y="40819"/>
                  </a:lnTo>
                  <a:lnTo>
                    <a:pt x="122707" y="41124"/>
                  </a:lnTo>
                </a:path>
              </a:pathLst>
            </a:custGeom>
            <a:ln w="25400">
              <a:solidFill>
                <a:srgbClr val="000000"/>
              </a:solidFill>
            </a:ln>
          </p:spPr>
          <p:txBody>
            <a:bodyPr wrap="square" lIns="0" tIns="0" rIns="0" bIns="0" rtlCol="0"/>
            <a:lstStyle/>
            <a:p>
              <a:endParaRPr/>
            </a:p>
          </p:txBody>
        </p:sp>
        <p:sp>
          <p:nvSpPr>
            <p:cNvPr id="66" name="object 66"/>
            <p:cNvSpPr/>
            <p:nvPr/>
          </p:nvSpPr>
          <p:spPr>
            <a:xfrm>
              <a:off x="2133691" y="3233026"/>
              <a:ext cx="78740" cy="95885"/>
            </a:xfrm>
            <a:custGeom>
              <a:avLst/>
              <a:gdLst/>
              <a:ahLst/>
              <a:cxnLst/>
              <a:rect l="l" t="t" r="r" b="b"/>
              <a:pathLst>
                <a:path w="78739" h="95885">
                  <a:moveTo>
                    <a:pt x="78574" y="95846"/>
                  </a:moveTo>
                  <a:lnTo>
                    <a:pt x="41790" y="68365"/>
                  </a:lnTo>
                  <a:lnTo>
                    <a:pt x="14779" y="41443"/>
                  </a:lnTo>
                  <a:lnTo>
                    <a:pt x="22" y="18069"/>
                  </a:lnTo>
                  <a:lnTo>
                    <a:pt x="0" y="1231"/>
                  </a:lnTo>
                  <a:lnTo>
                    <a:pt x="279" y="800"/>
                  </a:lnTo>
                  <a:lnTo>
                    <a:pt x="584" y="381"/>
                  </a:lnTo>
                  <a:lnTo>
                    <a:pt x="927" y="0"/>
                  </a:lnTo>
                </a:path>
              </a:pathLst>
            </a:custGeom>
            <a:ln w="25400">
              <a:solidFill>
                <a:srgbClr val="000000"/>
              </a:solidFill>
            </a:ln>
          </p:spPr>
          <p:txBody>
            <a:bodyPr wrap="square" lIns="0" tIns="0" rIns="0" bIns="0" rtlCol="0"/>
            <a:lstStyle/>
            <a:p>
              <a:endParaRPr/>
            </a:p>
          </p:txBody>
        </p:sp>
        <p:sp>
          <p:nvSpPr>
            <p:cNvPr id="67" name="object 67"/>
            <p:cNvSpPr/>
            <p:nvPr/>
          </p:nvSpPr>
          <p:spPr>
            <a:xfrm>
              <a:off x="2216171" y="3328363"/>
              <a:ext cx="138430" cy="26670"/>
            </a:xfrm>
            <a:custGeom>
              <a:avLst/>
              <a:gdLst/>
              <a:ahLst/>
              <a:cxnLst/>
              <a:rect l="l" t="t" r="r" b="b"/>
              <a:pathLst>
                <a:path w="138430" h="26670">
                  <a:moveTo>
                    <a:pt x="137820" y="533"/>
                  </a:moveTo>
                  <a:lnTo>
                    <a:pt x="114523" y="19750"/>
                  </a:lnTo>
                  <a:lnTo>
                    <a:pt x="80887" y="26055"/>
                  </a:lnTo>
                  <a:lnTo>
                    <a:pt x="41263" y="19466"/>
                  </a:lnTo>
                  <a:lnTo>
                    <a:pt x="0" y="0"/>
                  </a:lnTo>
                </a:path>
              </a:pathLst>
            </a:custGeom>
            <a:ln w="25399">
              <a:solidFill>
                <a:srgbClr val="000000"/>
              </a:solidFill>
            </a:ln>
          </p:spPr>
          <p:txBody>
            <a:bodyPr wrap="square" lIns="0" tIns="0" rIns="0" bIns="0" rtlCol="0"/>
            <a:lstStyle/>
            <a:p>
              <a:endParaRPr/>
            </a:p>
          </p:txBody>
        </p:sp>
        <p:sp>
          <p:nvSpPr>
            <p:cNvPr id="68" name="object 68"/>
            <p:cNvSpPr/>
            <p:nvPr/>
          </p:nvSpPr>
          <p:spPr>
            <a:xfrm>
              <a:off x="2252544" y="3264051"/>
              <a:ext cx="68580" cy="128905"/>
            </a:xfrm>
            <a:custGeom>
              <a:avLst/>
              <a:gdLst/>
              <a:ahLst/>
              <a:cxnLst/>
              <a:rect l="l" t="t" r="r" b="b"/>
              <a:pathLst>
                <a:path w="68580" h="128904">
                  <a:moveTo>
                    <a:pt x="0" y="0"/>
                  </a:moveTo>
                  <a:lnTo>
                    <a:pt x="444" y="292"/>
                  </a:lnTo>
                  <a:lnTo>
                    <a:pt x="901" y="571"/>
                  </a:lnTo>
                  <a:lnTo>
                    <a:pt x="1346" y="876"/>
                  </a:lnTo>
                  <a:lnTo>
                    <a:pt x="37016" y="31027"/>
                  </a:lnTo>
                  <a:lnTo>
                    <a:pt x="60044" y="65046"/>
                  </a:lnTo>
                  <a:lnTo>
                    <a:pt x="68524" y="98831"/>
                  </a:lnTo>
                  <a:lnTo>
                    <a:pt x="60553" y="128282"/>
                  </a:lnTo>
                </a:path>
              </a:pathLst>
            </a:custGeom>
            <a:ln w="25400">
              <a:solidFill>
                <a:srgbClr val="000000"/>
              </a:solidFill>
            </a:ln>
          </p:spPr>
          <p:txBody>
            <a:bodyPr wrap="square" lIns="0" tIns="0" rIns="0" bIns="0" rtlCol="0"/>
            <a:lstStyle/>
            <a:p>
              <a:endParaRPr/>
            </a:p>
          </p:txBody>
        </p:sp>
        <p:sp>
          <p:nvSpPr>
            <p:cNvPr id="69" name="object 69"/>
            <p:cNvSpPr/>
            <p:nvPr/>
          </p:nvSpPr>
          <p:spPr>
            <a:xfrm>
              <a:off x="2893085" y="3315770"/>
              <a:ext cx="74295" cy="101600"/>
            </a:xfrm>
            <a:custGeom>
              <a:avLst/>
              <a:gdLst/>
              <a:ahLst/>
              <a:cxnLst/>
              <a:rect l="l" t="t" r="r" b="b"/>
              <a:pathLst>
                <a:path w="74294" h="101600">
                  <a:moveTo>
                    <a:pt x="71627" y="0"/>
                  </a:moveTo>
                  <a:lnTo>
                    <a:pt x="71983" y="381"/>
                  </a:lnTo>
                  <a:lnTo>
                    <a:pt x="72313" y="787"/>
                  </a:lnTo>
                  <a:lnTo>
                    <a:pt x="72618" y="1206"/>
                  </a:lnTo>
                  <a:lnTo>
                    <a:pt x="73877" y="18637"/>
                  </a:lnTo>
                  <a:lnTo>
                    <a:pt x="60636" y="43240"/>
                  </a:lnTo>
                  <a:lnTo>
                    <a:pt x="35231" y="71801"/>
                  </a:lnTo>
                  <a:lnTo>
                    <a:pt x="0" y="101104"/>
                  </a:lnTo>
                </a:path>
              </a:pathLst>
            </a:custGeom>
            <a:ln w="25400">
              <a:solidFill>
                <a:srgbClr val="000000"/>
              </a:solidFill>
            </a:ln>
          </p:spPr>
          <p:txBody>
            <a:bodyPr wrap="square" lIns="0" tIns="0" rIns="0" bIns="0" rtlCol="0"/>
            <a:lstStyle/>
            <a:p>
              <a:endParaRPr/>
            </a:p>
          </p:txBody>
        </p:sp>
        <p:sp>
          <p:nvSpPr>
            <p:cNvPr id="70" name="object 70"/>
            <p:cNvSpPr/>
            <p:nvPr/>
          </p:nvSpPr>
          <p:spPr>
            <a:xfrm>
              <a:off x="2847995" y="3306479"/>
              <a:ext cx="117475" cy="45085"/>
            </a:xfrm>
            <a:custGeom>
              <a:avLst/>
              <a:gdLst/>
              <a:ahLst/>
              <a:cxnLst/>
              <a:rect l="l" t="t" r="r" b="b"/>
              <a:pathLst>
                <a:path w="117475" h="45085">
                  <a:moveTo>
                    <a:pt x="0" y="44796"/>
                  </a:moveTo>
                  <a:lnTo>
                    <a:pt x="38753" y="20341"/>
                  </a:lnTo>
                  <a:lnTo>
                    <a:pt x="73763" y="4999"/>
                  </a:lnTo>
                  <a:lnTo>
                    <a:pt x="101250" y="0"/>
                  </a:lnTo>
                  <a:lnTo>
                    <a:pt x="117436" y="6569"/>
                  </a:lnTo>
                </a:path>
              </a:pathLst>
            </a:custGeom>
            <a:ln w="25400">
              <a:solidFill>
                <a:srgbClr val="000000"/>
              </a:solidFill>
            </a:ln>
          </p:spPr>
          <p:txBody>
            <a:bodyPr wrap="square" lIns="0" tIns="0" rIns="0" bIns="0" rtlCol="0"/>
            <a:lstStyle/>
            <a:p>
              <a:endParaRPr/>
            </a:p>
          </p:txBody>
        </p:sp>
        <p:sp>
          <p:nvSpPr>
            <p:cNvPr id="71" name="object 71"/>
            <p:cNvSpPr/>
            <p:nvPr/>
          </p:nvSpPr>
          <p:spPr>
            <a:xfrm>
              <a:off x="2801968" y="3484019"/>
              <a:ext cx="100330" cy="20320"/>
            </a:xfrm>
            <a:custGeom>
              <a:avLst/>
              <a:gdLst/>
              <a:ahLst/>
              <a:cxnLst/>
              <a:rect l="l" t="t" r="r" b="b"/>
              <a:pathLst>
                <a:path w="100330" h="20320">
                  <a:moveTo>
                    <a:pt x="100228" y="9601"/>
                  </a:moveTo>
                  <a:lnTo>
                    <a:pt x="69287" y="18825"/>
                  </a:lnTo>
                  <a:lnTo>
                    <a:pt x="41103" y="20188"/>
                  </a:lnTo>
                  <a:lnTo>
                    <a:pt x="17425" y="13857"/>
                  </a:lnTo>
                  <a:lnTo>
                    <a:pt x="0" y="0"/>
                  </a:lnTo>
                </a:path>
              </a:pathLst>
            </a:custGeom>
            <a:ln w="25399">
              <a:solidFill>
                <a:srgbClr val="000000"/>
              </a:solidFill>
            </a:ln>
          </p:spPr>
          <p:txBody>
            <a:bodyPr wrap="square" lIns="0" tIns="0" rIns="0" bIns="0" rtlCol="0"/>
            <a:lstStyle/>
            <a:p>
              <a:endParaRPr/>
            </a:p>
          </p:txBody>
        </p:sp>
        <p:sp>
          <p:nvSpPr>
            <p:cNvPr id="72" name="object 72"/>
            <p:cNvSpPr/>
            <p:nvPr/>
          </p:nvSpPr>
          <p:spPr>
            <a:xfrm>
              <a:off x="2787230" y="3351574"/>
              <a:ext cx="60325" cy="126364"/>
            </a:xfrm>
            <a:custGeom>
              <a:avLst/>
              <a:gdLst/>
              <a:ahLst/>
              <a:cxnLst/>
              <a:rect l="l" t="t" r="r" b="b"/>
              <a:pathLst>
                <a:path w="60325" h="126364">
                  <a:moveTo>
                    <a:pt x="8358" y="125933"/>
                  </a:moveTo>
                  <a:lnTo>
                    <a:pt x="0" y="97789"/>
                  </a:lnTo>
                  <a:lnTo>
                    <a:pt x="6899" y="64847"/>
                  </a:lnTo>
                  <a:lnTo>
                    <a:pt x="27469" y="30965"/>
                  </a:lnTo>
                  <a:lnTo>
                    <a:pt x="60123" y="0"/>
                  </a:lnTo>
                </a:path>
              </a:pathLst>
            </a:custGeom>
            <a:ln w="25400">
              <a:solidFill>
                <a:srgbClr val="000000"/>
              </a:solidFill>
            </a:ln>
          </p:spPr>
          <p:txBody>
            <a:bodyPr wrap="square" lIns="0" tIns="0" rIns="0" bIns="0" rtlCol="0"/>
            <a:lstStyle/>
            <a:p>
              <a:endParaRPr/>
            </a:p>
          </p:txBody>
        </p:sp>
        <p:sp>
          <p:nvSpPr>
            <p:cNvPr id="73" name="object 73"/>
            <p:cNvSpPr/>
            <p:nvPr/>
          </p:nvSpPr>
          <p:spPr>
            <a:xfrm>
              <a:off x="2754231" y="3409102"/>
              <a:ext cx="139700" cy="32384"/>
            </a:xfrm>
            <a:custGeom>
              <a:avLst/>
              <a:gdLst/>
              <a:ahLst/>
              <a:cxnLst/>
              <a:rect l="l" t="t" r="r" b="b"/>
              <a:pathLst>
                <a:path w="139700" h="32385">
                  <a:moveTo>
                    <a:pt x="139230" y="0"/>
                  </a:moveTo>
                  <a:lnTo>
                    <a:pt x="138810" y="304"/>
                  </a:lnTo>
                  <a:lnTo>
                    <a:pt x="138391" y="622"/>
                  </a:lnTo>
                  <a:lnTo>
                    <a:pt x="137960" y="927"/>
                  </a:lnTo>
                  <a:lnTo>
                    <a:pt x="98103" y="22839"/>
                  </a:lnTo>
                  <a:lnTo>
                    <a:pt x="58954" y="32019"/>
                  </a:lnTo>
                  <a:lnTo>
                    <a:pt x="24819" y="28155"/>
                  </a:lnTo>
                  <a:lnTo>
                    <a:pt x="0" y="10934"/>
                  </a:lnTo>
                </a:path>
              </a:pathLst>
            </a:custGeom>
            <a:ln w="25400">
              <a:solidFill>
                <a:srgbClr val="000000"/>
              </a:solidFill>
            </a:ln>
          </p:spPr>
          <p:txBody>
            <a:bodyPr wrap="square" lIns="0" tIns="0" rIns="0" bIns="0" rtlCol="0"/>
            <a:lstStyle/>
            <a:p>
              <a:endParaRPr/>
            </a:p>
          </p:txBody>
        </p:sp>
        <p:sp>
          <p:nvSpPr>
            <p:cNvPr id="74" name="object 74"/>
            <p:cNvSpPr/>
            <p:nvPr/>
          </p:nvSpPr>
          <p:spPr>
            <a:xfrm>
              <a:off x="2847343" y="3251344"/>
              <a:ext cx="76835" cy="103505"/>
            </a:xfrm>
            <a:custGeom>
              <a:avLst/>
              <a:gdLst/>
              <a:ahLst/>
              <a:cxnLst/>
              <a:rect l="l" t="t" r="r" b="b"/>
              <a:pathLst>
                <a:path w="76835" h="103504">
                  <a:moveTo>
                    <a:pt x="74193" y="0"/>
                  </a:moveTo>
                  <a:lnTo>
                    <a:pt x="74574" y="393"/>
                  </a:lnTo>
                  <a:lnTo>
                    <a:pt x="74917" y="812"/>
                  </a:lnTo>
                  <a:lnTo>
                    <a:pt x="75247" y="1257"/>
                  </a:lnTo>
                  <a:lnTo>
                    <a:pt x="76381" y="18740"/>
                  </a:lnTo>
                  <a:lnTo>
                    <a:pt x="62853" y="43521"/>
                  </a:lnTo>
                  <a:lnTo>
                    <a:pt x="37040" y="72357"/>
                  </a:lnTo>
                  <a:lnTo>
                    <a:pt x="1320" y="102006"/>
                  </a:lnTo>
                  <a:lnTo>
                    <a:pt x="876" y="102323"/>
                  </a:lnTo>
                  <a:lnTo>
                    <a:pt x="444" y="102641"/>
                  </a:lnTo>
                  <a:lnTo>
                    <a:pt x="0" y="102958"/>
                  </a:lnTo>
                </a:path>
              </a:pathLst>
            </a:custGeom>
            <a:ln w="25400">
              <a:solidFill>
                <a:srgbClr val="000000"/>
              </a:solidFill>
            </a:ln>
          </p:spPr>
          <p:txBody>
            <a:bodyPr wrap="square" lIns="0" tIns="0" rIns="0" bIns="0" rtlCol="0"/>
            <a:lstStyle/>
            <a:p>
              <a:endParaRPr/>
            </a:p>
          </p:txBody>
        </p:sp>
        <p:sp>
          <p:nvSpPr>
            <p:cNvPr id="75" name="object 75"/>
            <p:cNvSpPr/>
            <p:nvPr/>
          </p:nvSpPr>
          <p:spPr>
            <a:xfrm>
              <a:off x="2801957" y="3246154"/>
              <a:ext cx="117475" cy="45085"/>
            </a:xfrm>
            <a:custGeom>
              <a:avLst/>
              <a:gdLst/>
              <a:ahLst/>
              <a:cxnLst/>
              <a:rect l="l" t="t" r="r" b="b"/>
              <a:pathLst>
                <a:path w="117475" h="45085">
                  <a:moveTo>
                    <a:pt x="0" y="44796"/>
                  </a:moveTo>
                  <a:lnTo>
                    <a:pt x="38753" y="20341"/>
                  </a:lnTo>
                  <a:lnTo>
                    <a:pt x="73763" y="4999"/>
                  </a:lnTo>
                  <a:lnTo>
                    <a:pt x="101250" y="0"/>
                  </a:lnTo>
                  <a:lnTo>
                    <a:pt x="117436" y="6569"/>
                  </a:lnTo>
                </a:path>
              </a:pathLst>
            </a:custGeom>
            <a:ln w="25400">
              <a:solidFill>
                <a:srgbClr val="000000"/>
              </a:solidFill>
            </a:ln>
          </p:spPr>
          <p:txBody>
            <a:bodyPr wrap="square" lIns="0" tIns="0" rIns="0" bIns="0" rtlCol="0"/>
            <a:lstStyle/>
            <a:p>
              <a:endParaRPr/>
            </a:p>
          </p:txBody>
        </p:sp>
        <p:sp>
          <p:nvSpPr>
            <p:cNvPr id="76" name="object 76"/>
            <p:cNvSpPr/>
            <p:nvPr/>
          </p:nvSpPr>
          <p:spPr>
            <a:xfrm>
              <a:off x="2742878" y="3291396"/>
              <a:ext cx="59690" cy="127635"/>
            </a:xfrm>
            <a:custGeom>
              <a:avLst/>
              <a:gdLst/>
              <a:ahLst/>
              <a:cxnLst/>
              <a:rect l="l" t="t" r="r" b="b"/>
              <a:pathLst>
                <a:path w="59689" h="127635">
                  <a:moveTo>
                    <a:pt x="8731" y="127228"/>
                  </a:moveTo>
                  <a:lnTo>
                    <a:pt x="0" y="98589"/>
                  </a:lnTo>
                  <a:lnTo>
                    <a:pt x="6599" y="65238"/>
                  </a:lnTo>
                  <a:lnTo>
                    <a:pt x="26975" y="31075"/>
                  </a:lnTo>
                  <a:lnTo>
                    <a:pt x="59569" y="0"/>
                  </a:lnTo>
                </a:path>
              </a:pathLst>
            </a:custGeom>
            <a:ln w="25400">
              <a:solidFill>
                <a:srgbClr val="000000"/>
              </a:solidFill>
            </a:ln>
          </p:spPr>
          <p:txBody>
            <a:bodyPr wrap="square" lIns="0" tIns="0" rIns="0" bIns="0" rtlCol="0"/>
            <a:lstStyle/>
            <a:p>
              <a:endParaRPr/>
            </a:p>
          </p:txBody>
        </p:sp>
        <p:sp>
          <p:nvSpPr>
            <p:cNvPr id="77" name="object 77"/>
            <p:cNvSpPr/>
            <p:nvPr/>
          </p:nvSpPr>
          <p:spPr>
            <a:xfrm>
              <a:off x="2705186" y="3348626"/>
              <a:ext cx="141605" cy="31750"/>
            </a:xfrm>
            <a:custGeom>
              <a:avLst/>
              <a:gdLst/>
              <a:ahLst/>
              <a:cxnLst/>
              <a:rect l="l" t="t" r="r" b="b"/>
              <a:pathLst>
                <a:path w="141605" h="31750">
                  <a:moveTo>
                    <a:pt x="141109" y="0"/>
                  </a:moveTo>
                  <a:lnTo>
                    <a:pt x="99308" y="22974"/>
                  </a:lnTo>
                  <a:lnTo>
                    <a:pt x="59505" y="31711"/>
                  </a:lnTo>
                  <a:lnTo>
                    <a:pt x="24903" y="26914"/>
                  </a:lnTo>
                  <a:lnTo>
                    <a:pt x="0" y="8343"/>
                  </a:lnTo>
                </a:path>
              </a:pathLst>
            </a:custGeom>
            <a:ln w="25400">
              <a:solidFill>
                <a:srgbClr val="000000"/>
              </a:solidFill>
            </a:ln>
          </p:spPr>
          <p:txBody>
            <a:bodyPr wrap="square" lIns="0" tIns="0" rIns="0" bIns="0" rtlCol="0"/>
            <a:lstStyle/>
            <a:p>
              <a:endParaRPr/>
            </a:p>
          </p:txBody>
        </p:sp>
        <p:sp>
          <p:nvSpPr>
            <p:cNvPr id="78" name="object 78"/>
            <p:cNvSpPr/>
            <p:nvPr/>
          </p:nvSpPr>
          <p:spPr>
            <a:xfrm>
              <a:off x="2896524" y="3479771"/>
              <a:ext cx="100330" cy="74930"/>
            </a:xfrm>
            <a:custGeom>
              <a:avLst/>
              <a:gdLst/>
              <a:ahLst/>
              <a:cxnLst/>
              <a:rect l="l" t="t" r="r" b="b"/>
              <a:pathLst>
                <a:path w="100330" h="74929">
                  <a:moveTo>
                    <a:pt x="0" y="1895"/>
                  </a:moveTo>
                  <a:lnTo>
                    <a:pt x="381" y="1539"/>
                  </a:lnTo>
                  <a:lnTo>
                    <a:pt x="774" y="1196"/>
                  </a:lnTo>
                  <a:lnTo>
                    <a:pt x="1193" y="891"/>
                  </a:lnTo>
                  <a:lnTo>
                    <a:pt x="18129" y="0"/>
                  </a:lnTo>
                  <a:lnTo>
                    <a:pt x="42324" y="13539"/>
                  </a:lnTo>
                  <a:lnTo>
                    <a:pt x="70607" y="39144"/>
                  </a:lnTo>
                  <a:lnTo>
                    <a:pt x="99809" y="74450"/>
                  </a:lnTo>
                </a:path>
              </a:pathLst>
            </a:custGeom>
            <a:ln w="25400">
              <a:solidFill>
                <a:srgbClr val="000000"/>
              </a:solidFill>
            </a:ln>
          </p:spPr>
          <p:txBody>
            <a:bodyPr wrap="square" lIns="0" tIns="0" rIns="0" bIns="0" rtlCol="0"/>
            <a:lstStyle/>
            <a:p>
              <a:endParaRPr/>
            </a:p>
          </p:txBody>
        </p:sp>
        <p:sp>
          <p:nvSpPr>
            <p:cNvPr id="79" name="object 79"/>
            <p:cNvSpPr/>
            <p:nvPr/>
          </p:nvSpPr>
          <p:spPr>
            <a:xfrm>
              <a:off x="2707993" y="3066175"/>
              <a:ext cx="74930" cy="99060"/>
            </a:xfrm>
            <a:custGeom>
              <a:avLst/>
              <a:gdLst/>
              <a:ahLst/>
              <a:cxnLst/>
              <a:rect l="l" t="t" r="r" b="b"/>
              <a:pathLst>
                <a:path w="74930" h="99060">
                  <a:moveTo>
                    <a:pt x="73583" y="0"/>
                  </a:moveTo>
                  <a:lnTo>
                    <a:pt x="74466" y="16926"/>
                  </a:lnTo>
                  <a:lnTo>
                    <a:pt x="60918" y="41113"/>
                  </a:lnTo>
                  <a:lnTo>
                    <a:pt x="35307" y="69390"/>
                  </a:lnTo>
                  <a:lnTo>
                    <a:pt x="0" y="98590"/>
                  </a:lnTo>
                </a:path>
              </a:pathLst>
            </a:custGeom>
            <a:ln w="25400">
              <a:solidFill>
                <a:srgbClr val="000000"/>
              </a:solidFill>
            </a:ln>
          </p:spPr>
          <p:txBody>
            <a:bodyPr wrap="square" lIns="0" tIns="0" rIns="0" bIns="0" rtlCol="0"/>
            <a:lstStyle/>
            <a:p>
              <a:endParaRPr/>
            </a:p>
          </p:txBody>
        </p:sp>
        <p:sp>
          <p:nvSpPr>
            <p:cNvPr id="80" name="object 80"/>
            <p:cNvSpPr/>
            <p:nvPr/>
          </p:nvSpPr>
          <p:spPr>
            <a:xfrm>
              <a:off x="2666728" y="3062007"/>
              <a:ext cx="116205" cy="44450"/>
            </a:xfrm>
            <a:custGeom>
              <a:avLst/>
              <a:gdLst/>
              <a:ahLst/>
              <a:cxnLst/>
              <a:rect l="l" t="t" r="r" b="b"/>
              <a:pathLst>
                <a:path w="116205" h="44450">
                  <a:moveTo>
                    <a:pt x="0" y="43855"/>
                  </a:moveTo>
                  <a:lnTo>
                    <a:pt x="38422" y="19819"/>
                  </a:lnTo>
                  <a:lnTo>
                    <a:pt x="73029" y="4809"/>
                  </a:lnTo>
                  <a:lnTo>
                    <a:pt x="100157" y="0"/>
                  </a:lnTo>
                  <a:lnTo>
                    <a:pt x="116141" y="6568"/>
                  </a:lnTo>
                </a:path>
              </a:pathLst>
            </a:custGeom>
            <a:ln w="25400">
              <a:solidFill>
                <a:srgbClr val="000000"/>
              </a:solidFill>
            </a:ln>
          </p:spPr>
          <p:txBody>
            <a:bodyPr wrap="square" lIns="0" tIns="0" rIns="0" bIns="0" rtlCol="0"/>
            <a:lstStyle/>
            <a:p>
              <a:endParaRPr/>
            </a:p>
          </p:txBody>
        </p:sp>
        <p:sp>
          <p:nvSpPr>
            <p:cNvPr id="81" name="object 81"/>
            <p:cNvSpPr/>
            <p:nvPr/>
          </p:nvSpPr>
          <p:spPr>
            <a:xfrm>
              <a:off x="2604667" y="3108688"/>
              <a:ext cx="60325" cy="126364"/>
            </a:xfrm>
            <a:custGeom>
              <a:avLst/>
              <a:gdLst/>
              <a:ahLst/>
              <a:cxnLst/>
              <a:rect l="l" t="t" r="r" b="b"/>
              <a:pathLst>
                <a:path w="60325" h="126364">
                  <a:moveTo>
                    <a:pt x="8358" y="125933"/>
                  </a:moveTo>
                  <a:lnTo>
                    <a:pt x="0" y="97789"/>
                  </a:lnTo>
                  <a:lnTo>
                    <a:pt x="6899" y="64847"/>
                  </a:lnTo>
                  <a:lnTo>
                    <a:pt x="27469" y="30965"/>
                  </a:lnTo>
                  <a:lnTo>
                    <a:pt x="60123" y="0"/>
                  </a:lnTo>
                </a:path>
              </a:pathLst>
            </a:custGeom>
            <a:ln w="25400">
              <a:solidFill>
                <a:srgbClr val="000000"/>
              </a:solidFill>
            </a:ln>
          </p:spPr>
          <p:txBody>
            <a:bodyPr wrap="square" lIns="0" tIns="0" rIns="0" bIns="0" rtlCol="0"/>
            <a:lstStyle/>
            <a:p>
              <a:endParaRPr/>
            </a:p>
          </p:txBody>
        </p:sp>
        <p:sp>
          <p:nvSpPr>
            <p:cNvPr id="82" name="object 82"/>
            <p:cNvSpPr/>
            <p:nvPr/>
          </p:nvSpPr>
          <p:spPr>
            <a:xfrm>
              <a:off x="2695684" y="3007178"/>
              <a:ext cx="43180" cy="75565"/>
            </a:xfrm>
            <a:custGeom>
              <a:avLst/>
              <a:gdLst/>
              <a:ahLst/>
              <a:cxnLst/>
              <a:rect l="l" t="t" r="r" b="b"/>
              <a:pathLst>
                <a:path w="43180" h="75564">
                  <a:moveTo>
                    <a:pt x="39154" y="0"/>
                  </a:moveTo>
                  <a:lnTo>
                    <a:pt x="39522" y="393"/>
                  </a:lnTo>
                  <a:lnTo>
                    <a:pt x="39865" y="800"/>
                  </a:lnTo>
                  <a:lnTo>
                    <a:pt x="40170" y="1231"/>
                  </a:lnTo>
                  <a:lnTo>
                    <a:pt x="42646" y="13905"/>
                  </a:lnTo>
                  <a:lnTo>
                    <a:pt x="36291" y="31408"/>
                  </a:lnTo>
                  <a:lnTo>
                    <a:pt x="21833" y="52400"/>
                  </a:lnTo>
                  <a:lnTo>
                    <a:pt x="0" y="75539"/>
                  </a:lnTo>
                </a:path>
              </a:pathLst>
            </a:custGeom>
            <a:ln w="25400">
              <a:solidFill>
                <a:srgbClr val="000000"/>
              </a:solidFill>
            </a:ln>
          </p:spPr>
          <p:txBody>
            <a:bodyPr wrap="square" lIns="0" tIns="0" rIns="0" bIns="0" rtlCol="0"/>
            <a:lstStyle/>
            <a:p>
              <a:endParaRPr/>
            </a:p>
          </p:txBody>
        </p:sp>
        <p:sp>
          <p:nvSpPr>
            <p:cNvPr id="83" name="object 83"/>
            <p:cNvSpPr/>
            <p:nvPr/>
          </p:nvSpPr>
          <p:spPr>
            <a:xfrm>
              <a:off x="2617809" y="3001679"/>
              <a:ext cx="117475" cy="45085"/>
            </a:xfrm>
            <a:custGeom>
              <a:avLst/>
              <a:gdLst/>
              <a:ahLst/>
              <a:cxnLst/>
              <a:rect l="l" t="t" r="r" b="b"/>
              <a:pathLst>
                <a:path w="117475" h="45085">
                  <a:moveTo>
                    <a:pt x="0" y="44796"/>
                  </a:moveTo>
                  <a:lnTo>
                    <a:pt x="38753" y="20341"/>
                  </a:lnTo>
                  <a:lnTo>
                    <a:pt x="73763" y="4999"/>
                  </a:lnTo>
                  <a:lnTo>
                    <a:pt x="101250" y="0"/>
                  </a:lnTo>
                  <a:lnTo>
                    <a:pt x="117436" y="6569"/>
                  </a:lnTo>
                </a:path>
              </a:pathLst>
            </a:custGeom>
            <a:ln w="25400">
              <a:solidFill>
                <a:srgbClr val="000000"/>
              </a:solidFill>
            </a:ln>
          </p:spPr>
          <p:txBody>
            <a:bodyPr wrap="square" lIns="0" tIns="0" rIns="0" bIns="0" rtlCol="0"/>
            <a:lstStyle/>
            <a:p>
              <a:endParaRPr/>
            </a:p>
          </p:txBody>
        </p:sp>
        <p:sp>
          <p:nvSpPr>
            <p:cNvPr id="84" name="object 84"/>
            <p:cNvSpPr/>
            <p:nvPr/>
          </p:nvSpPr>
          <p:spPr>
            <a:xfrm>
              <a:off x="2569917" y="3166685"/>
              <a:ext cx="138430" cy="31115"/>
            </a:xfrm>
            <a:custGeom>
              <a:avLst/>
              <a:gdLst/>
              <a:ahLst/>
              <a:cxnLst/>
              <a:rect l="l" t="t" r="r" b="b"/>
              <a:pathLst>
                <a:path w="138430" h="31114">
                  <a:moveTo>
                    <a:pt x="137960" y="0"/>
                  </a:moveTo>
                  <a:lnTo>
                    <a:pt x="98103" y="21910"/>
                  </a:lnTo>
                  <a:lnTo>
                    <a:pt x="58954" y="31086"/>
                  </a:lnTo>
                  <a:lnTo>
                    <a:pt x="24819" y="27217"/>
                  </a:lnTo>
                  <a:lnTo>
                    <a:pt x="0" y="9994"/>
                  </a:lnTo>
                </a:path>
              </a:pathLst>
            </a:custGeom>
            <a:ln w="25400">
              <a:solidFill>
                <a:srgbClr val="000000"/>
              </a:solidFill>
            </a:ln>
          </p:spPr>
          <p:txBody>
            <a:bodyPr wrap="square" lIns="0" tIns="0" rIns="0" bIns="0" rtlCol="0"/>
            <a:lstStyle/>
            <a:p>
              <a:endParaRPr/>
            </a:p>
          </p:txBody>
        </p:sp>
        <p:sp>
          <p:nvSpPr>
            <p:cNvPr id="85" name="object 85"/>
            <p:cNvSpPr/>
            <p:nvPr/>
          </p:nvSpPr>
          <p:spPr>
            <a:xfrm>
              <a:off x="2558630" y="3045188"/>
              <a:ext cx="60325" cy="126364"/>
            </a:xfrm>
            <a:custGeom>
              <a:avLst/>
              <a:gdLst/>
              <a:ahLst/>
              <a:cxnLst/>
              <a:rect l="l" t="t" r="r" b="b"/>
              <a:pathLst>
                <a:path w="60325" h="126364">
                  <a:moveTo>
                    <a:pt x="8358" y="125933"/>
                  </a:moveTo>
                  <a:lnTo>
                    <a:pt x="0" y="97789"/>
                  </a:lnTo>
                  <a:lnTo>
                    <a:pt x="6899" y="64847"/>
                  </a:lnTo>
                  <a:lnTo>
                    <a:pt x="27469" y="30965"/>
                  </a:lnTo>
                  <a:lnTo>
                    <a:pt x="60123" y="0"/>
                  </a:lnTo>
                </a:path>
              </a:pathLst>
            </a:custGeom>
            <a:ln w="25400">
              <a:solidFill>
                <a:srgbClr val="000000"/>
              </a:solidFill>
            </a:ln>
          </p:spPr>
          <p:txBody>
            <a:bodyPr wrap="square" lIns="0" tIns="0" rIns="0" bIns="0" rtlCol="0"/>
            <a:lstStyle/>
            <a:p>
              <a:endParaRPr/>
            </a:p>
          </p:txBody>
        </p:sp>
        <p:sp>
          <p:nvSpPr>
            <p:cNvPr id="86" name="object 86"/>
            <p:cNvSpPr/>
            <p:nvPr/>
          </p:nvSpPr>
          <p:spPr>
            <a:xfrm>
              <a:off x="2585629" y="3015762"/>
              <a:ext cx="104139" cy="77470"/>
            </a:xfrm>
            <a:custGeom>
              <a:avLst/>
              <a:gdLst/>
              <a:ahLst/>
              <a:cxnLst/>
              <a:rect l="l" t="t" r="r" b="b"/>
              <a:pathLst>
                <a:path w="104139" h="77469">
                  <a:moveTo>
                    <a:pt x="103860" y="70027"/>
                  </a:moveTo>
                  <a:lnTo>
                    <a:pt x="102946" y="73113"/>
                  </a:lnTo>
                  <a:lnTo>
                    <a:pt x="101422" y="75438"/>
                  </a:lnTo>
                  <a:lnTo>
                    <a:pt x="99313" y="76974"/>
                  </a:lnTo>
                  <a:lnTo>
                    <a:pt x="82762" y="77437"/>
                  </a:lnTo>
                  <a:lnTo>
                    <a:pt x="58743" y="63360"/>
                  </a:lnTo>
                  <a:lnTo>
                    <a:pt x="30419" y="37176"/>
                  </a:lnTo>
                  <a:lnTo>
                    <a:pt x="952" y="1320"/>
                  </a:lnTo>
                  <a:lnTo>
                    <a:pt x="634" y="876"/>
                  </a:lnTo>
                  <a:lnTo>
                    <a:pt x="317" y="431"/>
                  </a:lnTo>
                  <a:lnTo>
                    <a:pt x="0" y="0"/>
                  </a:lnTo>
                </a:path>
              </a:pathLst>
            </a:custGeom>
            <a:ln w="25399">
              <a:solidFill>
                <a:srgbClr val="000000"/>
              </a:solidFill>
            </a:ln>
          </p:spPr>
          <p:txBody>
            <a:bodyPr wrap="square" lIns="0" tIns="0" rIns="0" bIns="0" rtlCol="0"/>
            <a:lstStyle/>
            <a:p>
              <a:endParaRPr/>
            </a:p>
          </p:txBody>
        </p:sp>
        <p:sp>
          <p:nvSpPr>
            <p:cNvPr id="87" name="object 87"/>
            <p:cNvSpPr/>
            <p:nvPr/>
          </p:nvSpPr>
          <p:spPr>
            <a:xfrm>
              <a:off x="2532126" y="2943606"/>
              <a:ext cx="55244" cy="71755"/>
            </a:xfrm>
            <a:custGeom>
              <a:avLst/>
              <a:gdLst/>
              <a:ahLst/>
              <a:cxnLst/>
              <a:rect l="l" t="t" r="r" b="b"/>
              <a:pathLst>
                <a:path w="55244" h="71755">
                  <a:moveTo>
                    <a:pt x="0" y="0"/>
                  </a:moveTo>
                  <a:lnTo>
                    <a:pt x="54864" y="71628"/>
                  </a:lnTo>
                </a:path>
              </a:pathLst>
            </a:custGeom>
            <a:ln w="25908">
              <a:solidFill>
                <a:srgbClr val="000000"/>
              </a:solidFill>
            </a:ln>
          </p:spPr>
          <p:txBody>
            <a:bodyPr wrap="square" lIns="0" tIns="0" rIns="0" bIns="0" rtlCol="0"/>
            <a:lstStyle/>
            <a:p>
              <a:endParaRPr/>
            </a:p>
          </p:txBody>
        </p:sp>
        <p:sp>
          <p:nvSpPr>
            <p:cNvPr id="88" name="object 88"/>
            <p:cNvSpPr/>
            <p:nvPr/>
          </p:nvSpPr>
          <p:spPr>
            <a:xfrm>
              <a:off x="2799718" y="3189432"/>
              <a:ext cx="76835" cy="103505"/>
            </a:xfrm>
            <a:custGeom>
              <a:avLst/>
              <a:gdLst/>
              <a:ahLst/>
              <a:cxnLst/>
              <a:rect l="l" t="t" r="r" b="b"/>
              <a:pathLst>
                <a:path w="76835" h="103504">
                  <a:moveTo>
                    <a:pt x="74193" y="0"/>
                  </a:moveTo>
                  <a:lnTo>
                    <a:pt x="74574" y="393"/>
                  </a:lnTo>
                  <a:lnTo>
                    <a:pt x="74917" y="812"/>
                  </a:lnTo>
                  <a:lnTo>
                    <a:pt x="75247" y="1257"/>
                  </a:lnTo>
                  <a:lnTo>
                    <a:pt x="76381" y="18740"/>
                  </a:lnTo>
                  <a:lnTo>
                    <a:pt x="62853" y="43521"/>
                  </a:lnTo>
                  <a:lnTo>
                    <a:pt x="37040" y="72357"/>
                  </a:lnTo>
                  <a:lnTo>
                    <a:pt x="1320" y="102006"/>
                  </a:lnTo>
                  <a:lnTo>
                    <a:pt x="876" y="102323"/>
                  </a:lnTo>
                  <a:lnTo>
                    <a:pt x="444" y="102641"/>
                  </a:lnTo>
                  <a:lnTo>
                    <a:pt x="0" y="102958"/>
                  </a:lnTo>
                </a:path>
              </a:pathLst>
            </a:custGeom>
            <a:ln w="25400">
              <a:solidFill>
                <a:srgbClr val="000000"/>
              </a:solidFill>
            </a:ln>
          </p:spPr>
          <p:txBody>
            <a:bodyPr wrap="square" lIns="0" tIns="0" rIns="0" bIns="0" rtlCol="0"/>
            <a:lstStyle/>
            <a:p>
              <a:endParaRPr/>
            </a:p>
          </p:txBody>
        </p:sp>
        <p:sp>
          <p:nvSpPr>
            <p:cNvPr id="89" name="object 89"/>
            <p:cNvSpPr/>
            <p:nvPr/>
          </p:nvSpPr>
          <p:spPr>
            <a:xfrm>
              <a:off x="2755920" y="3184240"/>
              <a:ext cx="117475" cy="45085"/>
            </a:xfrm>
            <a:custGeom>
              <a:avLst/>
              <a:gdLst/>
              <a:ahLst/>
              <a:cxnLst/>
              <a:rect l="l" t="t" r="r" b="b"/>
              <a:pathLst>
                <a:path w="117475" h="45085">
                  <a:moveTo>
                    <a:pt x="0" y="44796"/>
                  </a:moveTo>
                  <a:lnTo>
                    <a:pt x="38753" y="20341"/>
                  </a:lnTo>
                  <a:lnTo>
                    <a:pt x="73763" y="4999"/>
                  </a:lnTo>
                  <a:lnTo>
                    <a:pt x="101250" y="0"/>
                  </a:lnTo>
                  <a:lnTo>
                    <a:pt x="117436" y="6569"/>
                  </a:lnTo>
                </a:path>
              </a:pathLst>
            </a:custGeom>
            <a:ln w="25400">
              <a:solidFill>
                <a:srgbClr val="000000"/>
              </a:solidFill>
            </a:ln>
          </p:spPr>
          <p:txBody>
            <a:bodyPr wrap="square" lIns="0" tIns="0" rIns="0" bIns="0" rtlCol="0"/>
            <a:lstStyle/>
            <a:p>
              <a:endParaRPr/>
            </a:p>
          </p:txBody>
        </p:sp>
        <p:sp>
          <p:nvSpPr>
            <p:cNvPr id="90" name="object 90"/>
            <p:cNvSpPr/>
            <p:nvPr/>
          </p:nvSpPr>
          <p:spPr>
            <a:xfrm>
              <a:off x="2696746" y="3230919"/>
              <a:ext cx="60325" cy="126364"/>
            </a:xfrm>
            <a:custGeom>
              <a:avLst/>
              <a:gdLst/>
              <a:ahLst/>
              <a:cxnLst/>
              <a:rect l="l" t="t" r="r" b="b"/>
              <a:pathLst>
                <a:path w="60325" h="126364">
                  <a:moveTo>
                    <a:pt x="8360" y="125945"/>
                  </a:moveTo>
                  <a:lnTo>
                    <a:pt x="0" y="97794"/>
                  </a:lnTo>
                  <a:lnTo>
                    <a:pt x="6896" y="64849"/>
                  </a:lnTo>
                  <a:lnTo>
                    <a:pt x="27466" y="30966"/>
                  </a:lnTo>
                  <a:lnTo>
                    <a:pt x="60125" y="0"/>
                  </a:lnTo>
                </a:path>
              </a:pathLst>
            </a:custGeom>
            <a:ln w="25400">
              <a:solidFill>
                <a:srgbClr val="000000"/>
              </a:solidFill>
            </a:ln>
          </p:spPr>
          <p:txBody>
            <a:bodyPr wrap="square" lIns="0" tIns="0" rIns="0" bIns="0" rtlCol="0"/>
            <a:lstStyle/>
            <a:p>
              <a:endParaRPr/>
            </a:p>
          </p:txBody>
        </p:sp>
        <p:sp>
          <p:nvSpPr>
            <p:cNvPr id="91" name="object 91"/>
            <p:cNvSpPr/>
            <p:nvPr/>
          </p:nvSpPr>
          <p:spPr>
            <a:xfrm>
              <a:off x="2659621" y="3286866"/>
              <a:ext cx="140335" cy="32384"/>
            </a:xfrm>
            <a:custGeom>
              <a:avLst/>
              <a:gdLst/>
              <a:ahLst/>
              <a:cxnLst/>
              <a:rect l="l" t="t" r="r" b="b"/>
              <a:pathLst>
                <a:path w="140335" h="32385">
                  <a:moveTo>
                    <a:pt x="140169" y="0"/>
                  </a:moveTo>
                  <a:lnTo>
                    <a:pt x="98442" y="23074"/>
                  </a:lnTo>
                  <a:lnTo>
                    <a:pt x="58840" y="32086"/>
                  </a:lnTo>
                  <a:lnTo>
                    <a:pt x="24536" y="27696"/>
                  </a:lnTo>
                  <a:lnTo>
                    <a:pt x="0" y="9626"/>
                  </a:lnTo>
                </a:path>
              </a:pathLst>
            </a:custGeom>
            <a:ln w="25400">
              <a:solidFill>
                <a:srgbClr val="000000"/>
              </a:solidFill>
            </a:ln>
          </p:spPr>
          <p:txBody>
            <a:bodyPr wrap="square" lIns="0" tIns="0" rIns="0" bIns="0" rtlCol="0"/>
            <a:lstStyle/>
            <a:p>
              <a:endParaRPr/>
            </a:p>
          </p:txBody>
        </p:sp>
        <p:sp>
          <p:nvSpPr>
            <p:cNvPr id="92" name="object 92"/>
            <p:cNvSpPr/>
            <p:nvPr/>
          </p:nvSpPr>
          <p:spPr>
            <a:xfrm>
              <a:off x="2754502" y="3128300"/>
              <a:ext cx="74930" cy="100330"/>
            </a:xfrm>
            <a:custGeom>
              <a:avLst/>
              <a:gdLst/>
              <a:ahLst/>
              <a:cxnLst/>
              <a:rect l="l" t="t" r="r" b="b"/>
              <a:pathLst>
                <a:path w="74930" h="100330">
                  <a:moveTo>
                    <a:pt x="72555" y="0"/>
                  </a:moveTo>
                  <a:lnTo>
                    <a:pt x="72910" y="381"/>
                  </a:lnTo>
                  <a:lnTo>
                    <a:pt x="73253" y="774"/>
                  </a:lnTo>
                  <a:lnTo>
                    <a:pt x="73558" y="1193"/>
                  </a:lnTo>
                  <a:lnTo>
                    <a:pt x="74450" y="18129"/>
                  </a:lnTo>
                  <a:lnTo>
                    <a:pt x="60910" y="42324"/>
                  </a:lnTo>
                  <a:lnTo>
                    <a:pt x="35305" y="70607"/>
                  </a:lnTo>
                  <a:lnTo>
                    <a:pt x="0" y="99809"/>
                  </a:lnTo>
                </a:path>
              </a:pathLst>
            </a:custGeom>
            <a:ln w="25400">
              <a:solidFill>
                <a:srgbClr val="000000"/>
              </a:solidFill>
            </a:ln>
          </p:spPr>
          <p:txBody>
            <a:bodyPr wrap="square" lIns="0" tIns="0" rIns="0" bIns="0" rtlCol="0"/>
            <a:lstStyle/>
            <a:p>
              <a:endParaRPr/>
            </a:p>
          </p:txBody>
        </p:sp>
        <p:sp>
          <p:nvSpPr>
            <p:cNvPr id="93" name="object 93"/>
            <p:cNvSpPr/>
            <p:nvPr/>
          </p:nvSpPr>
          <p:spPr>
            <a:xfrm>
              <a:off x="2711936" y="3122978"/>
              <a:ext cx="116839" cy="45720"/>
            </a:xfrm>
            <a:custGeom>
              <a:avLst/>
              <a:gdLst/>
              <a:ahLst/>
              <a:cxnLst/>
              <a:rect l="l" t="t" r="r" b="b"/>
              <a:pathLst>
                <a:path w="116839" h="45719">
                  <a:moveTo>
                    <a:pt x="0" y="45584"/>
                  </a:moveTo>
                  <a:lnTo>
                    <a:pt x="38680" y="21026"/>
                  </a:lnTo>
                  <a:lnTo>
                    <a:pt x="73488" y="5407"/>
                  </a:lnTo>
                  <a:lnTo>
                    <a:pt x="100676" y="0"/>
                  </a:lnTo>
                  <a:lnTo>
                    <a:pt x="116497" y="6074"/>
                  </a:lnTo>
                </a:path>
              </a:pathLst>
            </a:custGeom>
            <a:ln w="25400">
              <a:solidFill>
                <a:srgbClr val="000000"/>
              </a:solidFill>
            </a:ln>
          </p:spPr>
          <p:txBody>
            <a:bodyPr wrap="square" lIns="0" tIns="0" rIns="0" bIns="0" rtlCol="0"/>
            <a:lstStyle/>
            <a:p>
              <a:endParaRPr/>
            </a:p>
          </p:txBody>
        </p:sp>
        <p:sp>
          <p:nvSpPr>
            <p:cNvPr id="94" name="object 94"/>
            <p:cNvSpPr/>
            <p:nvPr/>
          </p:nvSpPr>
          <p:spPr>
            <a:xfrm>
              <a:off x="2650710" y="3169008"/>
              <a:ext cx="60325" cy="126364"/>
            </a:xfrm>
            <a:custGeom>
              <a:avLst/>
              <a:gdLst/>
              <a:ahLst/>
              <a:cxnLst/>
              <a:rect l="l" t="t" r="r" b="b"/>
              <a:pathLst>
                <a:path w="60325" h="126364">
                  <a:moveTo>
                    <a:pt x="8360" y="125945"/>
                  </a:moveTo>
                  <a:lnTo>
                    <a:pt x="0" y="97794"/>
                  </a:lnTo>
                  <a:lnTo>
                    <a:pt x="6896" y="64849"/>
                  </a:lnTo>
                  <a:lnTo>
                    <a:pt x="27466" y="30966"/>
                  </a:lnTo>
                  <a:lnTo>
                    <a:pt x="60125" y="0"/>
                  </a:lnTo>
                </a:path>
              </a:pathLst>
            </a:custGeom>
            <a:ln w="25400">
              <a:solidFill>
                <a:srgbClr val="000000"/>
              </a:solidFill>
            </a:ln>
          </p:spPr>
          <p:txBody>
            <a:bodyPr wrap="square" lIns="0" tIns="0" rIns="0" bIns="0" rtlCol="0"/>
            <a:lstStyle/>
            <a:p>
              <a:endParaRPr/>
            </a:p>
          </p:txBody>
        </p:sp>
        <p:sp>
          <p:nvSpPr>
            <p:cNvPr id="95" name="object 95"/>
            <p:cNvSpPr/>
            <p:nvPr/>
          </p:nvSpPr>
          <p:spPr>
            <a:xfrm>
              <a:off x="2613585" y="3224954"/>
              <a:ext cx="140335" cy="32384"/>
            </a:xfrm>
            <a:custGeom>
              <a:avLst/>
              <a:gdLst/>
              <a:ahLst/>
              <a:cxnLst/>
              <a:rect l="l" t="t" r="r" b="b"/>
              <a:pathLst>
                <a:path w="140335" h="32385">
                  <a:moveTo>
                    <a:pt x="140169" y="0"/>
                  </a:moveTo>
                  <a:lnTo>
                    <a:pt x="98442" y="23074"/>
                  </a:lnTo>
                  <a:lnTo>
                    <a:pt x="58840" y="32086"/>
                  </a:lnTo>
                  <a:lnTo>
                    <a:pt x="24536" y="27696"/>
                  </a:lnTo>
                  <a:lnTo>
                    <a:pt x="0" y="9626"/>
                  </a:lnTo>
                </a:path>
              </a:pathLst>
            </a:custGeom>
            <a:ln w="25400">
              <a:solidFill>
                <a:srgbClr val="000000"/>
              </a:solidFill>
            </a:ln>
          </p:spPr>
          <p:txBody>
            <a:bodyPr wrap="square" lIns="0" tIns="0" rIns="0" bIns="0" rtlCol="0"/>
            <a:lstStyle/>
            <a:p>
              <a:endParaRPr/>
            </a:p>
          </p:txBody>
        </p:sp>
        <p:sp>
          <p:nvSpPr>
            <p:cNvPr id="96" name="object 96"/>
            <p:cNvSpPr/>
            <p:nvPr/>
          </p:nvSpPr>
          <p:spPr>
            <a:xfrm>
              <a:off x="2414778" y="2826258"/>
              <a:ext cx="26034" cy="32384"/>
            </a:xfrm>
            <a:custGeom>
              <a:avLst/>
              <a:gdLst/>
              <a:ahLst/>
              <a:cxnLst/>
              <a:rect l="l" t="t" r="r" b="b"/>
              <a:pathLst>
                <a:path w="26035" h="32385">
                  <a:moveTo>
                    <a:pt x="25907" y="0"/>
                  </a:moveTo>
                  <a:lnTo>
                    <a:pt x="0" y="32004"/>
                  </a:lnTo>
                </a:path>
              </a:pathLst>
            </a:custGeom>
            <a:ln w="25908">
              <a:solidFill>
                <a:srgbClr val="000000"/>
              </a:solidFill>
            </a:ln>
          </p:spPr>
          <p:txBody>
            <a:bodyPr wrap="square" lIns="0" tIns="0" rIns="0" bIns="0" rtlCol="0"/>
            <a:lstStyle/>
            <a:p>
              <a:endParaRPr/>
            </a:p>
          </p:txBody>
        </p:sp>
        <p:sp>
          <p:nvSpPr>
            <p:cNvPr id="97" name="object 97"/>
            <p:cNvSpPr/>
            <p:nvPr/>
          </p:nvSpPr>
          <p:spPr>
            <a:xfrm>
              <a:off x="2998470" y="3563874"/>
              <a:ext cx="15240" cy="38100"/>
            </a:xfrm>
            <a:custGeom>
              <a:avLst/>
              <a:gdLst/>
              <a:ahLst/>
              <a:cxnLst/>
              <a:rect l="l" t="t" r="r" b="b"/>
              <a:pathLst>
                <a:path w="15239" h="38100">
                  <a:moveTo>
                    <a:pt x="0" y="0"/>
                  </a:moveTo>
                  <a:lnTo>
                    <a:pt x="15240" y="38100"/>
                  </a:lnTo>
                </a:path>
              </a:pathLst>
            </a:custGeom>
            <a:ln w="25908">
              <a:solidFill>
                <a:srgbClr val="000000"/>
              </a:solidFill>
            </a:ln>
          </p:spPr>
          <p:txBody>
            <a:bodyPr wrap="square" lIns="0" tIns="0" rIns="0" bIns="0" rtlCol="0"/>
            <a:lstStyle/>
            <a:p>
              <a:endParaRPr/>
            </a:p>
          </p:txBody>
        </p:sp>
        <p:sp>
          <p:nvSpPr>
            <p:cNvPr id="98" name="object 98"/>
            <p:cNvSpPr/>
            <p:nvPr/>
          </p:nvSpPr>
          <p:spPr>
            <a:xfrm>
              <a:off x="2506218" y="2905506"/>
              <a:ext cx="35560" cy="50800"/>
            </a:xfrm>
            <a:custGeom>
              <a:avLst/>
              <a:gdLst/>
              <a:ahLst/>
              <a:cxnLst/>
              <a:rect l="l" t="t" r="r" b="b"/>
              <a:pathLst>
                <a:path w="35560" h="50800">
                  <a:moveTo>
                    <a:pt x="0" y="0"/>
                  </a:moveTo>
                  <a:lnTo>
                    <a:pt x="35052" y="50292"/>
                  </a:lnTo>
                </a:path>
              </a:pathLst>
            </a:custGeom>
            <a:ln w="25908">
              <a:solidFill>
                <a:srgbClr val="000000"/>
              </a:solidFill>
            </a:ln>
          </p:spPr>
          <p:txBody>
            <a:bodyPr wrap="square" lIns="0" tIns="0" rIns="0" bIns="0" rtlCol="0"/>
            <a:lstStyle/>
            <a:p>
              <a:endParaRPr/>
            </a:p>
          </p:txBody>
        </p:sp>
        <p:sp>
          <p:nvSpPr>
            <p:cNvPr id="99" name="object 99"/>
            <p:cNvSpPr/>
            <p:nvPr/>
          </p:nvSpPr>
          <p:spPr>
            <a:xfrm>
              <a:off x="2041398" y="3563874"/>
              <a:ext cx="21590" cy="21590"/>
            </a:xfrm>
            <a:custGeom>
              <a:avLst/>
              <a:gdLst/>
              <a:ahLst/>
              <a:cxnLst/>
              <a:rect l="l" t="t" r="r" b="b"/>
              <a:pathLst>
                <a:path w="21589" h="21589">
                  <a:moveTo>
                    <a:pt x="21336" y="0"/>
                  </a:moveTo>
                  <a:lnTo>
                    <a:pt x="0" y="21336"/>
                  </a:lnTo>
                </a:path>
              </a:pathLst>
            </a:custGeom>
            <a:ln w="25908">
              <a:solidFill>
                <a:srgbClr val="000000"/>
              </a:solidFill>
            </a:ln>
          </p:spPr>
          <p:txBody>
            <a:bodyPr wrap="square" lIns="0" tIns="0" rIns="0" bIns="0" rtlCol="0"/>
            <a:lstStyle/>
            <a:p>
              <a:endParaRPr/>
            </a:p>
          </p:txBody>
        </p:sp>
        <p:sp>
          <p:nvSpPr>
            <p:cNvPr id="100" name="object 100"/>
            <p:cNvSpPr/>
            <p:nvPr/>
          </p:nvSpPr>
          <p:spPr>
            <a:xfrm>
              <a:off x="2315718" y="3477006"/>
              <a:ext cx="35560" cy="117475"/>
            </a:xfrm>
            <a:custGeom>
              <a:avLst/>
              <a:gdLst/>
              <a:ahLst/>
              <a:cxnLst/>
              <a:rect l="l" t="t" r="r" b="b"/>
              <a:pathLst>
                <a:path w="35560" h="117475">
                  <a:moveTo>
                    <a:pt x="0" y="117348"/>
                  </a:moveTo>
                  <a:lnTo>
                    <a:pt x="2712" y="72889"/>
                  </a:lnTo>
                  <a:lnTo>
                    <a:pt x="10145" y="36152"/>
                  </a:lnTo>
                  <a:lnTo>
                    <a:pt x="21243" y="10675"/>
                  </a:lnTo>
                  <a:lnTo>
                    <a:pt x="34950" y="0"/>
                  </a:lnTo>
                </a:path>
              </a:pathLst>
            </a:custGeom>
            <a:ln w="25908">
              <a:solidFill>
                <a:srgbClr val="000000"/>
              </a:solidFill>
            </a:ln>
          </p:spPr>
          <p:txBody>
            <a:bodyPr wrap="square" lIns="0" tIns="0" rIns="0" bIns="0" rtlCol="0"/>
            <a:lstStyle/>
            <a:p>
              <a:endParaRPr/>
            </a:p>
          </p:txBody>
        </p:sp>
        <p:sp>
          <p:nvSpPr>
            <p:cNvPr id="101" name="object 101"/>
            <p:cNvSpPr/>
            <p:nvPr/>
          </p:nvSpPr>
          <p:spPr>
            <a:xfrm>
              <a:off x="2355342" y="3477006"/>
              <a:ext cx="36830" cy="117475"/>
            </a:xfrm>
            <a:custGeom>
              <a:avLst/>
              <a:gdLst/>
              <a:ahLst/>
              <a:cxnLst/>
              <a:rect l="l" t="t" r="r" b="b"/>
              <a:pathLst>
                <a:path w="36830" h="117475">
                  <a:moveTo>
                    <a:pt x="0" y="114"/>
                  </a:moveTo>
                  <a:lnTo>
                    <a:pt x="520" y="38"/>
                  </a:lnTo>
                  <a:lnTo>
                    <a:pt x="1041" y="0"/>
                  </a:lnTo>
                  <a:lnTo>
                    <a:pt x="1549" y="0"/>
                  </a:lnTo>
                  <a:lnTo>
                    <a:pt x="15182" y="9221"/>
                  </a:lnTo>
                  <a:lnTo>
                    <a:pt x="26315" y="34370"/>
                  </a:lnTo>
                  <a:lnTo>
                    <a:pt x="33823" y="71671"/>
                  </a:lnTo>
                  <a:lnTo>
                    <a:pt x="36576" y="117348"/>
                  </a:lnTo>
                </a:path>
              </a:pathLst>
            </a:custGeom>
            <a:ln w="25908">
              <a:solidFill>
                <a:srgbClr val="000000"/>
              </a:solidFill>
            </a:ln>
          </p:spPr>
          <p:txBody>
            <a:bodyPr wrap="square" lIns="0" tIns="0" rIns="0" bIns="0" rtlCol="0"/>
            <a:lstStyle/>
            <a:p>
              <a:endParaRPr/>
            </a:p>
          </p:txBody>
        </p:sp>
        <p:sp>
          <p:nvSpPr>
            <p:cNvPr id="102" name="object 102"/>
            <p:cNvSpPr/>
            <p:nvPr/>
          </p:nvSpPr>
          <p:spPr>
            <a:xfrm>
              <a:off x="2245610" y="3631763"/>
              <a:ext cx="67310" cy="75565"/>
            </a:xfrm>
            <a:custGeom>
              <a:avLst/>
              <a:gdLst/>
              <a:ahLst/>
              <a:cxnLst/>
              <a:rect l="l" t="t" r="r" b="b"/>
              <a:pathLst>
                <a:path w="67310" h="75564">
                  <a:moveTo>
                    <a:pt x="66992" y="75361"/>
                  </a:moveTo>
                  <a:lnTo>
                    <a:pt x="45441" y="69415"/>
                  </a:lnTo>
                  <a:lnTo>
                    <a:pt x="26314" y="53997"/>
                  </a:lnTo>
                  <a:lnTo>
                    <a:pt x="10778" y="30420"/>
                  </a:lnTo>
                  <a:lnTo>
                    <a:pt x="0" y="0"/>
                  </a:lnTo>
                </a:path>
              </a:pathLst>
            </a:custGeom>
            <a:ln w="25908">
              <a:solidFill>
                <a:srgbClr val="000000"/>
              </a:solidFill>
            </a:ln>
          </p:spPr>
          <p:txBody>
            <a:bodyPr wrap="square" lIns="0" tIns="0" rIns="0" bIns="0" rtlCol="0"/>
            <a:lstStyle/>
            <a:p>
              <a:endParaRPr/>
            </a:p>
          </p:txBody>
        </p:sp>
        <p:sp>
          <p:nvSpPr>
            <p:cNvPr id="103" name="object 103"/>
            <p:cNvSpPr/>
            <p:nvPr/>
          </p:nvSpPr>
          <p:spPr>
            <a:xfrm>
              <a:off x="2314194" y="3589782"/>
              <a:ext cx="74930" cy="117475"/>
            </a:xfrm>
            <a:custGeom>
              <a:avLst/>
              <a:gdLst/>
              <a:ahLst/>
              <a:cxnLst/>
              <a:rect l="l" t="t" r="r" b="b"/>
              <a:pathLst>
                <a:path w="74930" h="117475">
                  <a:moveTo>
                    <a:pt x="74675" y="0"/>
                  </a:moveTo>
                  <a:lnTo>
                    <a:pt x="68806" y="45676"/>
                  </a:lnTo>
                  <a:lnTo>
                    <a:pt x="52801" y="82977"/>
                  </a:lnTo>
                  <a:lnTo>
                    <a:pt x="29064" y="108126"/>
                  </a:lnTo>
                  <a:lnTo>
                    <a:pt x="0" y="117348"/>
                  </a:lnTo>
                </a:path>
              </a:pathLst>
            </a:custGeom>
            <a:ln w="25908">
              <a:solidFill>
                <a:srgbClr val="000000"/>
              </a:solidFill>
            </a:ln>
          </p:spPr>
          <p:txBody>
            <a:bodyPr wrap="square" lIns="0" tIns="0" rIns="0" bIns="0" rtlCol="0"/>
            <a:lstStyle/>
            <a:p>
              <a:endParaRPr/>
            </a:p>
          </p:txBody>
        </p:sp>
        <p:sp>
          <p:nvSpPr>
            <p:cNvPr id="104" name="object 104"/>
            <p:cNvSpPr/>
            <p:nvPr/>
          </p:nvSpPr>
          <p:spPr>
            <a:xfrm>
              <a:off x="2317242" y="3589782"/>
              <a:ext cx="74930" cy="117475"/>
            </a:xfrm>
            <a:custGeom>
              <a:avLst/>
              <a:gdLst/>
              <a:ahLst/>
              <a:cxnLst/>
              <a:rect l="l" t="t" r="r" b="b"/>
              <a:pathLst>
                <a:path w="74930" h="117475">
                  <a:moveTo>
                    <a:pt x="74675" y="117347"/>
                  </a:moveTo>
                  <a:lnTo>
                    <a:pt x="45605" y="108126"/>
                  </a:lnTo>
                  <a:lnTo>
                    <a:pt x="21869" y="82977"/>
                  </a:lnTo>
                  <a:lnTo>
                    <a:pt x="5867" y="45676"/>
                  </a:lnTo>
                  <a:lnTo>
                    <a:pt x="0" y="0"/>
                  </a:lnTo>
                </a:path>
              </a:pathLst>
            </a:custGeom>
            <a:ln w="25908">
              <a:solidFill>
                <a:srgbClr val="000000"/>
              </a:solidFill>
            </a:ln>
          </p:spPr>
          <p:txBody>
            <a:bodyPr wrap="square" lIns="0" tIns="0" rIns="0" bIns="0" rtlCol="0"/>
            <a:lstStyle/>
            <a:p>
              <a:endParaRPr/>
            </a:p>
          </p:txBody>
        </p:sp>
        <p:sp>
          <p:nvSpPr>
            <p:cNvPr id="105" name="object 105"/>
            <p:cNvSpPr/>
            <p:nvPr/>
          </p:nvSpPr>
          <p:spPr>
            <a:xfrm>
              <a:off x="2393440" y="3478528"/>
              <a:ext cx="33655" cy="116205"/>
            </a:xfrm>
            <a:custGeom>
              <a:avLst/>
              <a:gdLst/>
              <a:ahLst/>
              <a:cxnLst/>
              <a:rect l="l" t="t" r="r" b="b"/>
              <a:pathLst>
                <a:path w="33655" h="116204">
                  <a:moveTo>
                    <a:pt x="0" y="115798"/>
                  </a:moveTo>
                  <a:lnTo>
                    <a:pt x="2727" y="71826"/>
                  </a:lnTo>
                  <a:lnTo>
                    <a:pt x="9883" y="35582"/>
                  </a:lnTo>
                  <a:lnTo>
                    <a:pt x="20473" y="10496"/>
                  </a:lnTo>
                  <a:lnTo>
                    <a:pt x="33502" y="0"/>
                  </a:lnTo>
                </a:path>
              </a:pathLst>
            </a:custGeom>
            <a:ln w="25908">
              <a:solidFill>
                <a:srgbClr val="000000"/>
              </a:solidFill>
            </a:ln>
          </p:spPr>
          <p:txBody>
            <a:bodyPr wrap="square" lIns="0" tIns="0" rIns="0" bIns="0" rtlCol="0"/>
            <a:lstStyle/>
            <a:p>
              <a:endParaRPr/>
            </a:p>
          </p:txBody>
        </p:sp>
        <p:sp>
          <p:nvSpPr>
            <p:cNvPr id="106" name="object 106"/>
            <p:cNvSpPr/>
            <p:nvPr/>
          </p:nvSpPr>
          <p:spPr>
            <a:xfrm>
              <a:off x="2434590" y="3478530"/>
              <a:ext cx="36830" cy="117475"/>
            </a:xfrm>
            <a:custGeom>
              <a:avLst/>
              <a:gdLst/>
              <a:ahLst/>
              <a:cxnLst/>
              <a:rect l="l" t="t" r="r" b="b"/>
              <a:pathLst>
                <a:path w="36830" h="117475">
                  <a:moveTo>
                    <a:pt x="0" y="114"/>
                  </a:moveTo>
                  <a:lnTo>
                    <a:pt x="520" y="38"/>
                  </a:lnTo>
                  <a:lnTo>
                    <a:pt x="1041" y="0"/>
                  </a:lnTo>
                  <a:lnTo>
                    <a:pt x="1549" y="0"/>
                  </a:lnTo>
                  <a:lnTo>
                    <a:pt x="15182" y="9221"/>
                  </a:lnTo>
                  <a:lnTo>
                    <a:pt x="26315" y="34370"/>
                  </a:lnTo>
                  <a:lnTo>
                    <a:pt x="33823" y="71671"/>
                  </a:lnTo>
                  <a:lnTo>
                    <a:pt x="36576" y="117348"/>
                  </a:lnTo>
                </a:path>
              </a:pathLst>
            </a:custGeom>
            <a:ln w="25908">
              <a:solidFill>
                <a:srgbClr val="000000"/>
              </a:solidFill>
            </a:ln>
          </p:spPr>
          <p:txBody>
            <a:bodyPr wrap="square" lIns="0" tIns="0" rIns="0" bIns="0" rtlCol="0"/>
            <a:lstStyle/>
            <a:p>
              <a:endParaRPr/>
            </a:p>
          </p:txBody>
        </p:sp>
        <p:sp>
          <p:nvSpPr>
            <p:cNvPr id="107" name="object 107"/>
            <p:cNvSpPr/>
            <p:nvPr/>
          </p:nvSpPr>
          <p:spPr>
            <a:xfrm>
              <a:off x="2391924" y="3589777"/>
              <a:ext cx="74930" cy="120650"/>
            </a:xfrm>
            <a:custGeom>
              <a:avLst/>
              <a:gdLst/>
              <a:ahLst/>
              <a:cxnLst/>
              <a:rect l="l" t="t" r="r" b="b"/>
              <a:pathLst>
                <a:path w="74930" h="120650">
                  <a:moveTo>
                    <a:pt x="74663" y="0"/>
                  </a:moveTo>
                  <a:lnTo>
                    <a:pt x="74663" y="533"/>
                  </a:lnTo>
                  <a:lnTo>
                    <a:pt x="74675" y="1066"/>
                  </a:lnTo>
                  <a:lnTo>
                    <a:pt x="74675" y="1600"/>
                  </a:lnTo>
                  <a:lnTo>
                    <a:pt x="68806" y="47840"/>
                  </a:lnTo>
                  <a:lnTo>
                    <a:pt x="52801" y="85601"/>
                  </a:lnTo>
                  <a:lnTo>
                    <a:pt x="29064" y="111060"/>
                  </a:lnTo>
                  <a:lnTo>
                    <a:pt x="0" y="120396"/>
                  </a:lnTo>
                </a:path>
              </a:pathLst>
            </a:custGeom>
            <a:ln w="25908">
              <a:solidFill>
                <a:srgbClr val="000000"/>
              </a:solidFill>
            </a:ln>
          </p:spPr>
          <p:txBody>
            <a:bodyPr wrap="square" lIns="0" tIns="0" rIns="0" bIns="0" rtlCol="0"/>
            <a:lstStyle/>
            <a:p>
              <a:endParaRPr/>
            </a:p>
          </p:txBody>
        </p:sp>
        <p:sp>
          <p:nvSpPr>
            <p:cNvPr id="108" name="object 108"/>
            <p:cNvSpPr/>
            <p:nvPr/>
          </p:nvSpPr>
          <p:spPr>
            <a:xfrm>
              <a:off x="2394966" y="3588258"/>
              <a:ext cx="74930" cy="120650"/>
            </a:xfrm>
            <a:custGeom>
              <a:avLst/>
              <a:gdLst/>
              <a:ahLst/>
              <a:cxnLst/>
              <a:rect l="l" t="t" r="r" b="b"/>
              <a:pathLst>
                <a:path w="74930" h="120650">
                  <a:moveTo>
                    <a:pt x="74675" y="120395"/>
                  </a:moveTo>
                  <a:lnTo>
                    <a:pt x="45605" y="111060"/>
                  </a:lnTo>
                  <a:lnTo>
                    <a:pt x="21869" y="85601"/>
                  </a:lnTo>
                  <a:lnTo>
                    <a:pt x="5867" y="47840"/>
                  </a:lnTo>
                  <a:lnTo>
                    <a:pt x="0" y="1600"/>
                  </a:lnTo>
                  <a:lnTo>
                    <a:pt x="0" y="1066"/>
                  </a:lnTo>
                  <a:lnTo>
                    <a:pt x="0" y="533"/>
                  </a:lnTo>
                  <a:lnTo>
                    <a:pt x="0" y="0"/>
                  </a:lnTo>
                </a:path>
              </a:pathLst>
            </a:custGeom>
            <a:ln w="25908">
              <a:solidFill>
                <a:srgbClr val="000000"/>
              </a:solidFill>
            </a:ln>
          </p:spPr>
          <p:txBody>
            <a:bodyPr wrap="square" lIns="0" tIns="0" rIns="0" bIns="0" rtlCol="0"/>
            <a:lstStyle/>
            <a:p>
              <a:endParaRPr/>
            </a:p>
          </p:txBody>
        </p:sp>
        <p:sp>
          <p:nvSpPr>
            <p:cNvPr id="109" name="object 109"/>
            <p:cNvSpPr/>
            <p:nvPr/>
          </p:nvSpPr>
          <p:spPr>
            <a:xfrm>
              <a:off x="2132832" y="3594354"/>
              <a:ext cx="117475" cy="38100"/>
            </a:xfrm>
            <a:custGeom>
              <a:avLst/>
              <a:gdLst/>
              <a:ahLst/>
              <a:cxnLst/>
              <a:rect l="l" t="t" r="r" b="b"/>
              <a:pathLst>
                <a:path w="117475" h="38100">
                  <a:moveTo>
                    <a:pt x="0" y="0"/>
                  </a:moveTo>
                  <a:lnTo>
                    <a:pt x="44554" y="2953"/>
                  </a:lnTo>
                  <a:lnTo>
                    <a:pt x="81338" y="11042"/>
                  </a:lnTo>
                  <a:lnTo>
                    <a:pt x="106790" y="23113"/>
                  </a:lnTo>
                  <a:lnTo>
                    <a:pt x="117348" y="38011"/>
                  </a:lnTo>
                </a:path>
              </a:pathLst>
            </a:custGeom>
            <a:ln w="25907">
              <a:solidFill>
                <a:srgbClr val="000000"/>
              </a:solidFill>
            </a:ln>
          </p:spPr>
          <p:txBody>
            <a:bodyPr wrap="square" lIns="0" tIns="0" rIns="0" bIns="0" rtlCol="0"/>
            <a:lstStyle/>
            <a:p>
              <a:endParaRPr/>
            </a:p>
          </p:txBody>
        </p:sp>
        <p:sp>
          <p:nvSpPr>
            <p:cNvPr id="110" name="object 110"/>
            <p:cNvSpPr/>
            <p:nvPr/>
          </p:nvSpPr>
          <p:spPr>
            <a:xfrm>
              <a:off x="2631186" y="3477006"/>
              <a:ext cx="35560" cy="117475"/>
            </a:xfrm>
            <a:custGeom>
              <a:avLst/>
              <a:gdLst/>
              <a:ahLst/>
              <a:cxnLst/>
              <a:rect l="l" t="t" r="r" b="b"/>
              <a:pathLst>
                <a:path w="35560" h="117475">
                  <a:moveTo>
                    <a:pt x="0" y="117348"/>
                  </a:moveTo>
                  <a:lnTo>
                    <a:pt x="2714" y="72864"/>
                  </a:lnTo>
                  <a:lnTo>
                    <a:pt x="10155" y="36114"/>
                  </a:lnTo>
                  <a:lnTo>
                    <a:pt x="21265" y="10643"/>
                  </a:lnTo>
                  <a:lnTo>
                    <a:pt x="34988" y="0"/>
                  </a:lnTo>
                </a:path>
              </a:pathLst>
            </a:custGeom>
            <a:ln w="25908">
              <a:solidFill>
                <a:srgbClr val="000000"/>
              </a:solidFill>
            </a:ln>
          </p:spPr>
          <p:txBody>
            <a:bodyPr wrap="square" lIns="0" tIns="0" rIns="0" bIns="0" rtlCol="0"/>
            <a:lstStyle/>
            <a:p>
              <a:endParaRPr/>
            </a:p>
          </p:txBody>
        </p:sp>
        <p:sp>
          <p:nvSpPr>
            <p:cNvPr id="111" name="object 111"/>
            <p:cNvSpPr/>
            <p:nvPr/>
          </p:nvSpPr>
          <p:spPr>
            <a:xfrm>
              <a:off x="2669284" y="3475482"/>
              <a:ext cx="36830" cy="117475"/>
            </a:xfrm>
            <a:custGeom>
              <a:avLst/>
              <a:gdLst/>
              <a:ahLst/>
              <a:cxnLst/>
              <a:rect l="l" t="t" r="r" b="b"/>
              <a:pathLst>
                <a:path w="36830" h="117475">
                  <a:moveTo>
                    <a:pt x="0" y="0"/>
                  </a:moveTo>
                  <a:lnTo>
                    <a:pt x="14121" y="9179"/>
                  </a:lnTo>
                  <a:lnTo>
                    <a:pt x="25693" y="34251"/>
                  </a:lnTo>
                  <a:lnTo>
                    <a:pt x="33563" y="71516"/>
                  </a:lnTo>
                  <a:lnTo>
                    <a:pt x="36576" y="117271"/>
                  </a:lnTo>
                </a:path>
              </a:pathLst>
            </a:custGeom>
            <a:ln w="25908">
              <a:solidFill>
                <a:srgbClr val="000000"/>
              </a:solidFill>
            </a:ln>
          </p:spPr>
          <p:txBody>
            <a:bodyPr wrap="square" lIns="0" tIns="0" rIns="0" bIns="0" rtlCol="0"/>
            <a:lstStyle/>
            <a:p>
              <a:endParaRPr/>
            </a:p>
          </p:txBody>
        </p:sp>
        <p:sp>
          <p:nvSpPr>
            <p:cNvPr id="112" name="object 112"/>
            <p:cNvSpPr/>
            <p:nvPr/>
          </p:nvSpPr>
          <p:spPr>
            <a:xfrm>
              <a:off x="2632710" y="3588258"/>
              <a:ext cx="74930" cy="117475"/>
            </a:xfrm>
            <a:custGeom>
              <a:avLst/>
              <a:gdLst/>
              <a:ahLst/>
              <a:cxnLst/>
              <a:rect l="l" t="t" r="r" b="b"/>
              <a:pathLst>
                <a:path w="74930" h="117475">
                  <a:moveTo>
                    <a:pt x="74675" y="0"/>
                  </a:moveTo>
                  <a:lnTo>
                    <a:pt x="68931" y="45676"/>
                  </a:lnTo>
                  <a:lnTo>
                    <a:pt x="53265" y="82977"/>
                  </a:lnTo>
                  <a:lnTo>
                    <a:pt x="30029" y="108126"/>
                  </a:lnTo>
                  <a:lnTo>
                    <a:pt x="1574" y="117348"/>
                  </a:lnTo>
                  <a:lnTo>
                    <a:pt x="1041" y="117348"/>
                  </a:lnTo>
                  <a:lnTo>
                    <a:pt x="520" y="117335"/>
                  </a:lnTo>
                  <a:lnTo>
                    <a:pt x="0" y="117322"/>
                  </a:lnTo>
                </a:path>
              </a:pathLst>
            </a:custGeom>
            <a:ln w="25908">
              <a:solidFill>
                <a:srgbClr val="000000"/>
              </a:solidFill>
            </a:ln>
          </p:spPr>
          <p:txBody>
            <a:bodyPr wrap="square" lIns="0" tIns="0" rIns="0" bIns="0" rtlCol="0"/>
            <a:lstStyle/>
            <a:p>
              <a:endParaRPr/>
            </a:p>
          </p:txBody>
        </p:sp>
        <p:sp>
          <p:nvSpPr>
            <p:cNvPr id="113" name="object 113"/>
            <p:cNvSpPr/>
            <p:nvPr/>
          </p:nvSpPr>
          <p:spPr>
            <a:xfrm>
              <a:off x="2710434" y="3475485"/>
              <a:ext cx="32384" cy="76835"/>
            </a:xfrm>
            <a:custGeom>
              <a:avLst/>
              <a:gdLst/>
              <a:ahLst/>
              <a:cxnLst/>
              <a:rect l="l" t="t" r="r" b="b"/>
              <a:pathLst>
                <a:path w="32385" h="76835">
                  <a:moveTo>
                    <a:pt x="0" y="76276"/>
                  </a:moveTo>
                  <a:lnTo>
                    <a:pt x="5088" y="46023"/>
                  </a:lnTo>
                  <a:lnTo>
                    <a:pt x="12469" y="22364"/>
                  </a:lnTo>
                  <a:lnTo>
                    <a:pt x="21600" y="6592"/>
                  </a:lnTo>
                  <a:lnTo>
                    <a:pt x="31940" y="0"/>
                  </a:lnTo>
                </a:path>
              </a:pathLst>
            </a:custGeom>
            <a:ln w="25907">
              <a:solidFill>
                <a:srgbClr val="000000"/>
              </a:solidFill>
            </a:ln>
          </p:spPr>
          <p:txBody>
            <a:bodyPr wrap="square" lIns="0" tIns="0" rIns="0" bIns="0" rtlCol="0"/>
            <a:lstStyle/>
            <a:p>
              <a:endParaRPr/>
            </a:p>
          </p:txBody>
        </p:sp>
        <p:sp>
          <p:nvSpPr>
            <p:cNvPr id="114" name="object 114"/>
            <p:cNvSpPr/>
            <p:nvPr/>
          </p:nvSpPr>
          <p:spPr>
            <a:xfrm>
              <a:off x="2748532" y="3477006"/>
              <a:ext cx="36830" cy="117475"/>
            </a:xfrm>
            <a:custGeom>
              <a:avLst/>
              <a:gdLst/>
              <a:ahLst/>
              <a:cxnLst/>
              <a:rect l="l" t="t" r="r" b="b"/>
              <a:pathLst>
                <a:path w="36830" h="117475">
                  <a:moveTo>
                    <a:pt x="0" y="0"/>
                  </a:moveTo>
                  <a:lnTo>
                    <a:pt x="14239" y="9221"/>
                  </a:lnTo>
                  <a:lnTo>
                    <a:pt x="25865" y="34370"/>
                  </a:lnTo>
                  <a:lnTo>
                    <a:pt x="33702" y="71671"/>
                  </a:lnTo>
                  <a:lnTo>
                    <a:pt x="36576" y="117348"/>
                  </a:lnTo>
                </a:path>
              </a:pathLst>
            </a:custGeom>
            <a:ln w="25908">
              <a:solidFill>
                <a:srgbClr val="000000"/>
              </a:solidFill>
            </a:ln>
          </p:spPr>
          <p:txBody>
            <a:bodyPr wrap="square" lIns="0" tIns="0" rIns="0" bIns="0" rtlCol="0"/>
            <a:lstStyle/>
            <a:p>
              <a:endParaRPr/>
            </a:p>
          </p:txBody>
        </p:sp>
        <p:sp>
          <p:nvSpPr>
            <p:cNvPr id="115" name="object 115"/>
            <p:cNvSpPr/>
            <p:nvPr/>
          </p:nvSpPr>
          <p:spPr>
            <a:xfrm>
              <a:off x="2634239" y="3588258"/>
              <a:ext cx="73660" cy="117475"/>
            </a:xfrm>
            <a:custGeom>
              <a:avLst/>
              <a:gdLst/>
              <a:ahLst/>
              <a:cxnLst/>
              <a:rect l="l" t="t" r="r" b="b"/>
              <a:pathLst>
                <a:path w="73660" h="117475">
                  <a:moveTo>
                    <a:pt x="73063" y="117347"/>
                  </a:moveTo>
                  <a:lnTo>
                    <a:pt x="44518" y="107411"/>
                  </a:lnTo>
                  <a:lnTo>
                    <a:pt x="21305" y="82100"/>
                  </a:lnTo>
                  <a:lnTo>
                    <a:pt x="5706" y="45076"/>
                  </a:lnTo>
                  <a:lnTo>
                    <a:pt x="0" y="0"/>
                  </a:lnTo>
                </a:path>
              </a:pathLst>
            </a:custGeom>
            <a:ln w="25908">
              <a:solidFill>
                <a:srgbClr val="000000"/>
              </a:solidFill>
            </a:ln>
          </p:spPr>
          <p:txBody>
            <a:bodyPr wrap="square" lIns="0" tIns="0" rIns="0" bIns="0" rtlCol="0"/>
            <a:lstStyle/>
            <a:p>
              <a:endParaRPr/>
            </a:p>
          </p:txBody>
        </p:sp>
        <p:sp>
          <p:nvSpPr>
            <p:cNvPr id="116" name="object 116"/>
            <p:cNvSpPr/>
            <p:nvPr/>
          </p:nvSpPr>
          <p:spPr>
            <a:xfrm>
              <a:off x="2705864" y="3589782"/>
              <a:ext cx="76200" cy="119380"/>
            </a:xfrm>
            <a:custGeom>
              <a:avLst/>
              <a:gdLst/>
              <a:ahLst/>
              <a:cxnLst/>
              <a:rect l="l" t="t" r="r" b="b"/>
              <a:pathLst>
                <a:path w="76200" h="119379">
                  <a:moveTo>
                    <a:pt x="76187" y="0"/>
                  </a:moveTo>
                  <a:lnTo>
                    <a:pt x="76199" y="533"/>
                  </a:lnTo>
                  <a:lnTo>
                    <a:pt x="76199" y="1066"/>
                  </a:lnTo>
                  <a:lnTo>
                    <a:pt x="76199" y="1612"/>
                  </a:lnTo>
                  <a:lnTo>
                    <a:pt x="70337" y="47254"/>
                  </a:lnTo>
                  <a:lnTo>
                    <a:pt x="54351" y="84526"/>
                  </a:lnTo>
                  <a:lnTo>
                    <a:pt x="30642" y="109656"/>
                  </a:lnTo>
                  <a:lnTo>
                    <a:pt x="1612" y="118872"/>
                  </a:lnTo>
                  <a:lnTo>
                    <a:pt x="1066" y="118872"/>
                  </a:lnTo>
                  <a:lnTo>
                    <a:pt x="533" y="118859"/>
                  </a:lnTo>
                  <a:lnTo>
                    <a:pt x="0" y="118833"/>
                  </a:lnTo>
                </a:path>
              </a:pathLst>
            </a:custGeom>
            <a:ln w="25908">
              <a:solidFill>
                <a:srgbClr val="000000"/>
              </a:solidFill>
            </a:ln>
          </p:spPr>
          <p:txBody>
            <a:bodyPr wrap="square" lIns="0" tIns="0" rIns="0" bIns="0" rtlCol="0"/>
            <a:lstStyle/>
            <a:p>
              <a:endParaRPr/>
            </a:p>
          </p:txBody>
        </p:sp>
        <p:sp>
          <p:nvSpPr>
            <p:cNvPr id="117" name="object 117"/>
            <p:cNvSpPr/>
            <p:nvPr/>
          </p:nvSpPr>
          <p:spPr>
            <a:xfrm>
              <a:off x="2708906" y="3557775"/>
              <a:ext cx="117475" cy="44450"/>
            </a:xfrm>
            <a:custGeom>
              <a:avLst/>
              <a:gdLst/>
              <a:ahLst/>
              <a:cxnLst/>
              <a:rect l="l" t="t" r="r" b="b"/>
              <a:pathLst>
                <a:path w="117475" h="44450">
                  <a:moveTo>
                    <a:pt x="117246" y="44196"/>
                  </a:moveTo>
                  <a:lnTo>
                    <a:pt x="71500" y="41198"/>
                  </a:lnTo>
                  <a:lnTo>
                    <a:pt x="34243" y="33374"/>
                  </a:lnTo>
                  <a:lnTo>
                    <a:pt x="9177" y="21869"/>
                  </a:lnTo>
                  <a:lnTo>
                    <a:pt x="0" y="7835"/>
                  </a:lnTo>
                  <a:lnTo>
                    <a:pt x="0" y="5207"/>
                  </a:lnTo>
                  <a:lnTo>
                    <a:pt x="939" y="2578"/>
                  </a:lnTo>
                  <a:lnTo>
                    <a:pt x="2793" y="0"/>
                  </a:lnTo>
                </a:path>
              </a:pathLst>
            </a:custGeom>
            <a:ln w="25908">
              <a:solidFill>
                <a:srgbClr val="000000"/>
              </a:solidFill>
            </a:ln>
          </p:spPr>
          <p:txBody>
            <a:bodyPr wrap="square" lIns="0" tIns="0" rIns="0" bIns="0" rtlCol="0"/>
            <a:lstStyle/>
            <a:p>
              <a:endParaRPr/>
            </a:p>
          </p:txBody>
        </p:sp>
        <p:sp>
          <p:nvSpPr>
            <p:cNvPr id="118" name="object 118"/>
            <p:cNvSpPr/>
            <p:nvPr/>
          </p:nvSpPr>
          <p:spPr>
            <a:xfrm>
              <a:off x="2829306" y="3595878"/>
              <a:ext cx="90170" cy="0"/>
            </a:xfrm>
            <a:custGeom>
              <a:avLst/>
              <a:gdLst/>
              <a:ahLst/>
              <a:cxnLst/>
              <a:rect l="l" t="t" r="r" b="b"/>
              <a:pathLst>
                <a:path w="90169">
                  <a:moveTo>
                    <a:pt x="89916" y="0"/>
                  </a:moveTo>
                  <a:lnTo>
                    <a:pt x="0" y="0"/>
                  </a:lnTo>
                </a:path>
              </a:pathLst>
            </a:custGeom>
            <a:ln w="25908">
              <a:solidFill>
                <a:srgbClr val="000000"/>
              </a:solidFill>
            </a:ln>
          </p:spPr>
          <p:txBody>
            <a:bodyPr wrap="square" lIns="0" tIns="0" rIns="0" bIns="0" rtlCol="0"/>
            <a:lstStyle/>
            <a:p>
              <a:endParaRPr/>
            </a:p>
          </p:txBody>
        </p:sp>
        <p:sp>
          <p:nvSpPr>
            <p:cNvPr id="119" name="object 119"/>
            <p:cNvSpPr/>
            <p:nvPr/>
          </p:nvSpPr>
          <p:spPr>
            <a:xfrm>
              <a:off x="2474212" y="3480057"/>
              <a:ext cx="33655" cy="114300"/>
            </a:xfrm>
            <a:custGeom>
              <a:avLst/>
              <a:gdLst/>
              <a:ahLst/>
              <a:cxnLst/>
              <a:rect l="l" t="t" r="r" b="b"/>
              <a:pathLst>
                <a:path w="33655" h="114300">
                  <a:moveTo>
                    <a:pt x="0" y="114274"/>
                  </a:moveTo>
                  <a:lnTo>
                    <a:pt x="2732" y="70883"/>
                  </a:lnTo>
                  <a:lnTo>
                    <a:pt x="9888" y="35115"/>
                  </a:lnTo>
                  <a:lnTo>
                    <a:pt x="20475" y="10358"/>
                  </a:lnTo>
                  <a:lnTo>
                    <a:pt x="33502" y="0"/>
                  </a:lnTo>
                </a:path>
              </a:pathLst>
            </a:custGeom>
            <a:ln w="25908">
              <a:solidFill>
                <a:srgbClr val="000000"/>
              </a:solidFill>
            </a:ln>
          </p:spPr>
          <p:txBody>
            <a:bodyPr wrap="square" lIns="0" tIns="0" rIns="0" bIns="0" rtlCol="0"/>
            <a:lstStyle/>
            <a:p>
              <a:endParaRPr/>
            </a:p>
          </p:txBody>
        </p:sp>
        <p:sp>
          <p:nvSpPr>
            <p:cNvPr id="120" name="object 120"/>
            <p:cNvSpPr/>
            <p:nvPr/>
          </p:nvSpPr>
          <p:spPr>
            <a:xfrm>
              <a:off x="2513838" y="3477006"/>
              <a:ext cx="36830" cy="117475"/>
            </a:xfrm>
            <a:custGeom>
              <a:avLst/>
              <a:gdLst/>
              <a:ahLst/>
              <a:cxnLst/>
              <a:rect l="l" t="t" r="r" b="b"/>
              <a:pathLst>
                <a:path w="36830" h="117475">
                  <a:moveTo>
                    <a:pt x="0" y="114"/>
                  </a:moveTo>
                  <a:lnTo>
                    <a:pt x="520" y="38"/>
                  </a:lnTo>
                  <a:lnTo>
                    <a:pt x="1041" y="0"/>
                  </a:lnTo>
                  <a:lnTo>
                    <a:pt x="1549" y="0"/>
                  </a:lnTo>
                  <a:lnTo>
                    <a:pt x="15182" y="9221"/>
                  </a:lnTo>
                  <a:lnTo>
                    <a:pt x="26315" y="34370"/>
                  </a:lnTo>
                  <a:lnTo>
                    <a:pt x="33823" y="71671"/>
                  </a:lnTo>
                  <a:lnTo>
                    <a:pt x="36576" y="117348"/>
                  </a:lnTo>
                </a:path>
              </a:pathLst>
            </a:custGeom>
            <a:ln w="25908">
              <a:solidFill>
                <a:srgbClr val="000000"/>
              </a:solidFill>
            </a:ln>
          </p:spPr>
          <p:txBody>
            <a:bodyPr wrap="square" lIns="0" tIns="0" rIns="0" bIns="0" rtlCol="0"/>
            <a:lstStyle/>
            <a:p>
              <a:endParaRPr/>
            </a:p>
          </p:txBody>
        </p:sp>
        <p:sp>
          <p:nvSpPr>
            <p:cNvPr id="121" name="object 121"/>
            <p:cNvSpPr/>
            <p:nvPr/>
          </p:nvSpPr>
          <p:spPr>
            <a:xfrm>
              <a:off x="2474214" y="3588258"/>
              <a:ext cx="74930" cy="117475"/>
            </a:xfrm>
            <a:custGeom>
              <a:avLst/>
              <a:gdLst/>
              <a:ahLst/>
              <a:cxnLst/>
              <a:rect l="l" t="t" r="r" b="b"/>
              <a:pathLst>
                <a:path w="74930" h="117475">
                  <a:moveTo>
                    <a:pt x="74675" y="0"/>
                  </a:moveTo>
                  <a:lnTo>
                    <a:pt x="68931" y="45676"/>
                  </a:lnTo>
                  <a:lnTo>
                    <a:pt x="53265" y="82977"/>
                  </a:lnTo>
                  <a:lnTo>
                    <a:pt x="30029" y="108126"/>
                  </a:lnTo>
                  <a:lnTo>
                    <a:pt x="1574" y="117348"/>
                  </a:lnTo>
                  <a:lnTo>
                    <a:pt x="1041" y="117348"/>
                  </a:lnTo>
                  <a:lnTo>
                    <a:pt x="520" y="117335"/>
                  </a:lnTo>
                  <a:lnTo>
                    <a:pt x="0" y="117322"/>
                  </a:lnTo>
                </a:path>
              </a:pathLst>
            </a:custGeom>
            <a:ln w="25908">
              <a:solidFill>
                <a:srgbClr val="000000"/>
              </a:solidFill>
            </a:ln>
          </p:spPr>
          <p:txBody>
            <a:bodyPr wrap="square" lIns="0" tIns="0" rIns="0" bIns="0" rtlCol="0"/>
            <a:lstStyle/>
            <a:p>
              <a:endParaRPr/>
            </a:p>
          </p:txBody>
        </p:sp>
        <p:sp>
          <p:nvSpPr>
            <p:cNvPr id="122" name="object 122"/>
            <p:cNvSpPr/>
            <p:nvPr/>
          </p:nvSpPr>
          <p:spPr>
            <a:xfrm>
              <a:off x="2475743" y="3588258"/>
              <a:ext cx="73660" cy="117475"/>
            </a:xfrm>
            <a:custGeom>
              <a:avLst/>
              <a:gdLst/>
              <a:ahLst/>
              <a:cxnLst/>
              <a:rect l="l" t="t" r="r" b="b"/>
              <a:pathLst>
                <a:path w="73660" h="117475">
                  <a:moveTo>
                    <a:pt x="73063" y="117347"/>
                  </a:moveTo>
                  <a:lnTo>
                    <a:pt x="44518" y="107411"/>
                  </a:lnTo>
                  <a:lnTo>
                    <a:pt x="21305" y="82100"/>
                  </a:lnTo>
                  <a:lnTo>
                    <a:pt x="5706" y="45076"/>
                  </a:lnTo>
                  <a:lnTo>
                    <a:pt x="0" y="0"/>
                  </a:lnTo>
                </a:path>
              </a:pathLst>
            </a:custGeom>
            <a:ln w="25908">
              <a:solidFill>
                <a:srgbClr val="000000"/>
              </a:solidFill>
            </a:ln>
          </p:spPr>
          <p:txBody>
            <a:bodyPr wrap="square" lIns="0" tIns="0" rIns="0" bIns="0" rtlCol="0"/>
            <a:lstStyle/>
            <a:p>
              <a:endParaRPr/>
            </a:p>
          </p:txBody>
        </p:sp>
        <p:sp>
          <p:nvSpPr>
            <p:cNvPr id="123" name="object 123"/>
            <p:cNvSpPr/>
            <p:nvPr/>
          </p:nvSpPr>
          <p:spPr>
            <a:xfrm>
              <a:off x="2553462" y="3477006"/>
              <a:ext cx="35560" cy="117475"/>
            </a:xfrm>
            <a:custGeom>
              <a:avLst/>
              <a:gdLst/>
              <a:ahLst/>
              <a:cxnLst/>
              <a:rect l="l" t="t" r="r" b="b"/>
              <a:pathLst>
                <a:path w="35560" h="117475">
                  <a:moveTo>
                    <a:pt x="0" y="117348"/>
                  </a:moveTo>
                  <a:lnTo>
                    <a:pt x="2714" y="72864"/>
                  </a:lnTo>
                  <a:lnTo>
                    <a:pt x="10155" y="36114"/>
                  </a:lnTo>
                  <a:lnTo>
                    <a:pt x="21265" y="10643"/>
                  </a:lnTo>
                  <a:lnTo>
                    <a:pt x="34988" y="0"/>
                  </a:lnTo>
                </a:path>
              </a:pathLst>
            </a:custGeom>
            <a:ln w="25908">
              <a:solidFill>
                <a:srgbClr val="000000"/>
              </a:solidFill>
            </a:ln>
          </p:spPr>
          <p:txBody>
            <a:bodyPr wrap="square" lIns="0" tIns="0" rIns="0" bIns="0" rtlCol="0"/>
            <a:lstStyle/>
            <a:p>
              <a:endParaRPr/>
            </a:p>
          </p:txBody>
        </p:sp>
        <p:sp>
          <p:nvSpPr>
            <p:cNvPr id="124" name="object 124"/>
            <p:cNvSpPr/>
            <p:nvPr/>
          </p:nvSpPr>
          <p:spPr>
            <a:xfrm>
              <a:off x="2591560" y="3475482"/>
              <a:ext cx="36830" cy="117475"/>
            </a:xfrm>
            <a:custGeom>
              <a:avLst/>
              <a:gdLst/>
              <a:ahLst/>
              <a:cxnLst/>
              <a:rect l="l" t="t" r="r" b="b"/>
              <a:pathLst>
                <a:path w="36830" h="117475">
                  <a:moveTo>
                    <a:pt x="0" y="0"/>
                  </a:moveTo>
                  <a:lnTo>
                    <a:pt x="14121" y="9179"/>
                  </a:lnTo>
                  <a:lnTo>
                    <a:pt x="25693" y="34251"/>
                  </a:lnTo>
                  <a:lnTo>
                    <a:pt x="33563" y="71516"/>
                  </a:lnTo>
                  <a:lnTo>
                    <a:pt x="36576" y="117271"/>
                  </a:lnTo>
                </a:path>
              </a:pathLst>
            </a:custGeom>
            <a:ln w="25908">
              <a:solidFill>
                <a:srgbClr val="000000"/>
              </a:solidFill>
            </a:ln>
          </p:spPr>
          <p:txBody>
            <a:bodyPr wrap="square" lIns="0" tIns="0" rIns="0" bIns="0" rtlCol="0"/>
            <a:lstStyle/>
            <a:p>
              <a:endParaRPr/>
            </a:p>
          </p:txBody>
        </p:sp>
        <p:sp>
          <p:nvSpPr>
            <p:cNvPr id="125" name="object 125"/>
            <p:cNvSpPr/>
            <p:nvPr/>
          </p:nvSpPr>
          <p:spPr>
            <a:xfrm>
              <a:off x="2553462" y="3588258"/>
              <a:ext cx="74930" cy="117475"/>
            </a:xfrm>
            <a:custGeom>
              <a:avLst/>
              <a:gdLst/>
              <a:ahLst/>
              <a:cxnLst/>
              <a:rect l="l" t="t" r="r" b="b"/>
              <a:pathLst>
                <a:path w="74930" h="117475">
                  <a:moveTo>
                    <a:pt x="74675" y="0"/>
                  </a:moveTo>
                  <a:lnTo>
                    <a:pt x="68931" y="45676"/>
                  </a:lnTo>
                  <a:lnTo>
                    <a:pt x="53265" y="82977"/>
                  </a:lnTo>
                  <a:lnTo>
                    <a:pt x="30029" y="108126"/>
                  </a:lnTo>
                  <a:lnTo>
                    <a:pt x="1574" y="117348"/>
                  </a:lnTo>
                  <a:lnTo>
                    <a:pt x="1041" y="117348"/>
                  </a:lnTo>
                  <a:lnTo>
                    <a:pt x="520" y="117335"/>
                  </a:lnTo>
                  <a:lnTo>
                    <a:pt x="0" y="117322"/>
                  </a:lnTo>
                </a:path>
              </a:pathLst>
            </a:custGeom>
            <a:ln w="25908">
              <a:solidFill>
                <a:srgbClr val="000000"/>
              </a:solidFill>
            </a:ln>
          </p:spPr>
          <p:txBody>
            <a:bodyPr wrap="square" lIns="0" tIns="0" rIns="0" bIns="0" rtlCol="0"/>
            <a:lstStyle/>
            <a:p>
              <a:endParaRPr/>
            </a:p>
          </p:txBody>
        </p:sp>
        <p:sp>
          <p:nvSpPr>
            <p:cNvPr id="126" name="object 126"/>
            <p:cNvSpPr/>
            <p:nvPr/>
          </p:nvSpPr>
          <p:spPr>
            <a:xfrm>
              <a:off x="2554991" y="3588258"/>
              <a:ext cx="73660" cy="117475"/>
            </a:xfrm>
            <a:custGeom>
              <a:avLst/>
              <a:gdLst/>
              <a:ahLst/>
              <a:cxnLst/>
              <a:rect l="l" t="t" r="r" b="b"/>
              <a:pathLst>
                <a:path w="73660" h="117475">
                  <a:moveTo>
                    <a:pt x="73063" y="117347"/>
                  </a:moveTo>
                  <a:lnTo>
                    <a:pt x="44518" y="107411"/>
                  </a:lnTo>
                  <a:lnTo>
                    <a:pt x="21305" y="82100"/>
                  </a:lnTo>
                  <a:lnTo>
                    <a:pt x="5706" y="45076"/>
                  </a:lnTo>
                  <a:lnTo>
                    <a:pt x="0" y="0"/>
                  </a:lnTo>
                </a:path>
              </a:pathLst>
            </a:custGeom>
            <a:ln w="25908">
              <a:solidFill>
                <a:srgbClr val="000000"/>
              </a:solidFill>
            </a:ln>
          </p:spPr>
          <p:txBody>
            <a:bodyPr wrap="square" lIns="0" tIns="0" rIns="0" bIns="0" rtlCol="0"/>
            <a:lstStyle/>
            <a:p>
              <a:endParaRPr/>
            </a:p>
          </p:txBody>
        </p:sp>
        <p:sp>
          <p:nvSpPr>
            <p:cNvPr id="127" name="object 127"/>
            <p:cNvSpPr/>
            <p:nvPr/>
          </p:nvSpPr>
          <p:spPr>
            <a:xfrm>
              <a:off x="2053590" y="3601974"/>
              <a:ext cx="71755" cy="0"/>
            </a:xfrm>
            <a:custGeom>
              <a:avLst/>
              <a:gdLst/>
              <a:ahLst/>
              <a:cxnLst/>
              <a:rect l="l" t="t" r="r" b="b"/>
              <a:pathLst>
                <a:path w="71755">
                  <a:moveTo>
                    <a:pt x="0" y="0"/>
                  </a:moveTo>
                  <a:lnTo>
                    <a:pt x="71628" y="0"/>
                  </a:lnTo>
                </a:path>
              </a:pathLst>
            </a:custGeom>
            <a:ln w="25908">
              <a:solidFill>
                <a:srgbClr val="000000"/>
              </a:solidFill>
            </a:ln>
          </p:spPr>
          <p:txBody>
            <a:bodyPr wrap="square" lIns="0" tIns="0" rIns="0" bIns="0" rtlCol="0"/>
            <a:lstStyle/>
            <a:p>
              <a:endParaRPr/>
            </a:p>
          </p:txBody>
        </p:sp>
        <p:sp>
          <p:nvSpPr>
            <p:cNvPr id="128" name="object 128"/>
            <p:cNvSpPr/>
            <p:nvPr/>
          </p:nvSpPr>
          <p:spPr>
            <a:xfrm>
              <a:off x="2923794" y="3595878"/>
              <a:ext cx="71755" cy="0"/>
            </a:xfrm>
            <a:custGeom>
              <a:avLst/>
              <a:gdLst/>
              <a:ahLst/>
              <a:cxnLst/>
              <a:rect l="l" t="t" r="r" b="b"/>
              <a:pathLst>
                <a:path w="71755">
                  <a:moveTo>
                    <a:pt x="0" y="0"/>
                  </a:moveTo>
                  <a:lnTo>
                    <a:pt x="71628" y="0"/>
                  </a:lnTo>
                </a:path>
              </a:pathLst>
            </a:custGeom>
            <a:ln w="25908">
              <a:solidFill>
                <a:srgbClr val="000000"/>
              </a:solidFill>
            </a:ln>
          </p:spPr>
          <p:txBody>
            <a:bodyPr wrap="square" lIns="0" tIns="0" rIns="0" bIns="0" rtlCol="0"/>
            <a:lstStyle/>
            <a:p>
              <a:endParaRPr/>
            </a:p>
          </p:txBody>
        </p:sp>
        <p:sp>
          <p:nvSpPr>
            <p:cNvPr id="129" name="object 129"/>
            <p:cNvSpPr/>
            <p:nvPr/>
          </p:nvSpPr>
          <p:spPr>
            <a:xfrm>
              <a:off x="2007108" y="3575304"/>
              <a:ext cx="62865" cy="52069"/>
            </a:xfrm>
            <a:custGeom>
              <a:avLst/>
              <a:gdLst/>
              <a:ahLst/>
              <a:cxnLst/>
              <a:rect l="l" t="t" r="r" b="b"/>
              <a:pathLst>
                <a:path w="62864" h="52070">
                  <a:moveTo>
                    <a:pt x="31242" y="0"/>
                  </a:moveTo>
                  <a:lnTo>
                    <a:pt x="19079" y="2035"/>
                  </a:lnTo>
                  <a:lnTo>
                    <a:pt x="9148" y="7586"/>
                  </a:lnTo>
                  <a:lnTo>
                    <a:pt x="2454" y="15821"/>
                  </a:lnTo>
                  <a:lnTo>
                    <a:pt x="0" y="25908"/>
                  </a:lnTo>
                  <a:lnTo>
                    <a:pt x="2454" y="35994"/>
                  </a:lnTo>
                  <a:lnTo>
                    <a:pt x="9148" y="44229"/>
                  </a:lnTo>
                  <a:lnTo>
                    <a:pt x="19079" y="49780"/>
                  </a:lnTo>
                  <a:lnTo>
                    <a:pt x="31242" y="51816"/>
                  </a:lnTo>
                  <a:lnTo>
                    <a:pt x="43404" y="49780"/>
                  </a:lnTo>
                  <a:lnTo>
                    <a:pt x="53335" y="44229"/>
                  </a:lnTo>
                  <a:lnTo>
                    <a:pt x="60029" y="35994"/>
                  </a:lnTo>
                  <a:lnTo>
                    <a:pt x="62484" y="25908"/>
                  </a:lnTo>
                  <a:lnTo>
                    <a:pt x="60029" y="15821"/>
                  </a:lnTo>
                  <a:lnTo>
                    <a:pt x="53335" y="7586"/>
                  </a:lnTo>
                  <a:lnTo>
                    <a:pt x="43404" y="2035"/>
                  </a:lnTo>
                  <a:lnTo>
                    <a:pt x="31242" y="0"/>
                  </a:lnTo>
                  <a:close/>
                </a:path>
              </a:pathLst>
            </a:custGeom>
            <a:solidFill>
              <a:srgbClr val="608FFC"/>
            </a:solidFill>
          </p:spPr>
          <p:txBody>
            <a:bodyPr wrap="square" lIns="0" tIns="0" rIns="0" bIns="0" rtlCol="0"/>
            <a:lstStyle/>
            <a:p>
              <a:endParaRPr/>
            </a:p>
          </p:txBody>
        </p:sp>
        <p:sp>
          <p:nvSpPr>
            <p:cNvPr id="130" name="object 130"/>
            <p:cNvSpPr/>
            <p:nvPr/>
          </p:nvSpPr>
          <p:spPr>
            <a:xfrm>
              <a:off x="2007108" y="3575304"/>
              <a:ext cx="62865" cy="52069"/>
            </a:xfrm>
            <a:custGeom>
              <a:avLst/>
              <a:gdLst/>
              <a:ahLst/>
              <a:cxnLst/>
              <a:rect l="l" t="t" r="r" b="b"/>
              <a:pathLst>
                <a:path w="62864" h="52070">
                  <a:moveTo>
                    <a:pt x="0" y="25908"/>
                  </a:moveTo>
                  <a:lnTo>
                    <a:pt x="2454" y="15821"/>
                  </a:lnTo>
                  <a:lnTo>
                    <a:pt x="9148" y="7586"/>
                  </a:lnTo>
                  <a:lnTo>
                    <a:pt x="19079" y="2035"/>
                  </a:lnTo>
                  <a:lnTo>
                    <a:pt x="31242" y="0"/>
                  </a:lnTo>
                  <a:lnTo>
                    <a:pt x="43404" y="2035"/>
                  </a:lnTo>
                  <a:lnTo>
                    <a:pt x="53335" y="7586"/>
                  </a:lnTo>
                  <a:lnTo>
                    <a:pt x="60029" y="15821"/>
                  </a:lnTo>
                  <a:lnTo>
                    <a:pt x="62484" y="25908"/>
                  </a:lnTo>
                  <a:lnTo>
                    <a:pt x="60029" y="35994"/>
                  </a:lnTo>
                  <a:lnTo>
                    <a:pt x="53335" y="44229"/>
                  </a:lnTo>
                  <a:lnTo>
                    <a:pt x="43404" y="49780"/>
                  </a:lnTo>
                  <a:lnTo>
                    <a:pt x="31242" y="51816"/>
                  </a:lnTo>
                  <a:lnTo>
                    <a:pt x="19079" y="49780"/>
                  </a:lnTo>
                  <a:lnTo>
                    <a:pt x="9148" y="44229"/>
                  </a:lnTo>
                  <a:lnTo>
                    <a:pt x="2454" y="35994"/>
                  </a:lnTo>
                  <a:lnTo>
                    <a:pt x="0" y="25908"/>
                  </a:lnTo>
                  <a:close/>
                </a:path>
              </a:pathLst>
            </a:custGeom>
            <a:ln w="12192">
              <a:solidFill>
                <a:srgbClr val="000000"/>
              </a:solidFill>
            </a:ln>
          </p:spPr>
          <p:txBody>
            <a:bodyPr wrap="square" lIns="0" tIns="0" rIns="0" bIns="0" rtlCol="0"/>
            <a:lstStyle/>
            <a:p>
              <a:endParaRPr/>
            </a:p>
          </p:txBody>
        </p:sp>
        <p:sp>
          <p:nvSpPr>
            <p:cNvPr id="131" name="object 131"/>
            <p:cNvSpPr/>
            <p:nvPr/>
          </p:nvSpPr>
          <p:spPr>
            <a:xfrm>
              <a:off x="2976372" y="3572256"/>
              <a:ext cx="64135" cy="53340"/>
            </a:xfrm>
            <a:custGeom>
              <a:avLst/>
              <a:gdLst/>
              <a:ahLst/>
              <a:cxnLst/>
              <a:rect l="l" t="t" r="r" b="b"/>
              <a:pathLst>
                <a:path w="64135" h="53339">
                  <a:moveTo>
                    <a:pt x="32004" y="0"/>
                  </a:moveTo>
                  <a:lnTo>
                    <a:pt x="19545" y="2095"/>
                  </a:lnTo>
                  <a:lnTo>
                    <a:pt x="9372" y="7810"/>
                  </a:lnTo>
                  <a:lnTo>
                    <a:pt x="2514" y="16287"/>
                  </a:lnTo>
                  <a:lnTo>
                    <a:pt x="0" y="26670"/>
                  </a:lnTo>
                  <a:lnTo>
                    <a:pt x="2514" y="37052"/>
                  </a:lnTo>
                  <a:lnTo>
                    <a:pt x="9372" y="45529"/>
                  </a:lnTo>
                  <a:lnTo>
                    <a:pt x="19545" y="51244"/>
                  </a:lnTo>
                  <a:lnTo>
                    <a:pt x="32004" y="53340"/>
                  </a:lnTo>
                  <a:lnTo>
                    <a:pt x="44462" y="51244"/>
                  </a:lnTo>
                  <a:lnTo>
                    <a:pt x="54635" y="45529"/>
                  </a:lnTo>
                  <a:lnTo>
                    <a:pt x="61493" y="37052"/>
                  </a:lnTo>
                  <a:lnTo>
                    <a:pt x="64008" y="26670"/>
                  </a:lnTo>
                  <a:lnTo>
                    <a:pt x="61493" y="16287"/>
                  </a:lnTo>
                  <a:lnTo>
                    <a:pt x="54635" y="7810"/>
                  </a:lnTo>
                  <a:lnTo>
                    <a:pt x="44462" y="2095"/>
                  </a:lnTo>
                  <a:lnTo>
                    <a:pt x="32004" y="0"/>
                  </a:lnTo>
                  <a:close/>
                </a:path>
              </a:pathLst>
            </a:custGeom>
            <a:solidFill>
              <a:srgbClr val="608FFC"/>
            </a:solidFill>
          </p:spPr>
          <p:txBody>
            <a:bodyPr wrap="square" lIns="0" tIns="0" rIns="0" bIns="0" rtlCol="0"/>
            <a:lstStyle/>
            <a:p>
              <a:endParaRPr/>
            </a:p>
          </p:txBody>
        </p:sp>
        <p:sp>
          <p:nvSpPr>
            <p:cNvPr id="132" name="object 132"/>
            <p:cNvSpPr/>
            <p:nvPr/>
          </p:nvSpPr>
          <p:spPr>
            <a:xfrm>
              <a:off x="2976372" y="3572256"/>
              <a:ext cx="64135" cy="53340"/>
            </a:xfrm>
            <a:custGeom>
              <a:avLst/>
              <a:gdLst/>
              <a:ahLst/>
              <a:cxnLst/>
              <a:rect l="l" t="t" r="r" b="b"/>
              <a:pathLst>
                <a:path w="64135" h="53339">
                  <a:moveTo>
                    <a:pt x="0" y="26670"/>
                  </a:moveTo>
                  <a:lnTo>
                    <a:pt x="2514" y="16287"/>
                  </a:lnTo>
                  <a:lnTo>
                    <a:pt x="9372" y="7810"/>
                  </a:lnTo>
                  <a:lnTo>
                    <a:pt x="19545" y="2095"/>
                  </a:lnTo>
                  <a:lnTo>
                    <a:pt x="32004" y="0"/>
                  </a:lnTo>
                  <a:lnTo>
                    <a:pt x="44462" y="2095"/>
                  </a:lnTo>
                  <a:lnTo>
                    <a:pt x="54635" y="7810"/>
                  </a:lnTo>
                  <a:lnTo>
                    <a:pt x="61493" y="16287"/>
                  </a:lnTo>
                  <a:lnTo>
                    <a:pt x="64008" y="26670"/>
                  </a:lnTo>
                  <a:lnTo>
                    <a:pt x="61493" y="37052"/>
                  </a:lnTo>
                  <a:lnTo>
                    <a:pt x="54635" y="45529"/>
                  </a:lnTo>
                  <a:lnTo>
                    <a:pt x="44462" y="51244"/>
                  </a:lnTo>
                  <a:lnTo>
                    <a:pt x="32004" y="53340"/>
                  </a:lnTo>
                  <a:lnTo>
                    <a:pt x="19545" y="51244"/>
                  </a:lnTo>
                  <a:lnTo>
                    <a:pt x="9372" y="45529"/>
                  </a:lnTo>
                  <a:lnTo>
                    <a:pt x="2514" y="37052"/>
                  </a:lnTo>
                  <a:lnTo>
                    <a:pt x="0" y="26670"/>
                  </a:lnTo>
                  <a:close/>
                </a:path>
              </a:pathLst>
            </a:custGeom>
            <a:ln w="12192">
              <a:solidFill>
                <a:srgbClr val="000000"/>
              </a:solidFill>
            </a:ln>
          </p:spPr>
          <p:txBody>
            <a:bodyPr wrap="square" lIns="0" tIns="0" rIns="0" bIns="0" rtlCol="0"/>
            <a:lstStyle/>
            <a:p>
              <a:endParaRPr/>
            </a:p>
          </p:txBody>
        </p:sp>
        <p:sp>
          <p:nvSpPr>
            <p:cNvPr id="133" name="object 133"/>
            <p:cNvSpPr/>
            <p:nvPr/>
          </p:nvSpPr>
          <p:spPr>
            <a:xfrm>
              <a:off x="2484120" y="2894076"/>
              <a:ext cx="62865" cy="52069"/>
            </a:xfrm>
            <a:custGeom>
              <a:avLst/>
              <a:gdLst/>
              <a:ahLst/>
              <a:cxnLst/>
              <a:rect l="l" t="t" r="r" b="b"/>
              <a:pathLst>
                <a:path w="62864" h="52069">
                  <a:moveTo>
                    <a:pt x="31242" y="0"/>
                  </a:moveTo>
                  <a:lnTo>
                    <a:pt x="19079" y="2035"/>
                  </a:lnTo>
                  <a:lnTo>
                    <a:pt x="9148" y="7586"/>
                  </a:lnTo>
                  <a:lnTo>
                    <a:pt x="2454" y="15821"/>
                  </a:lnTo>
                  <a:lnTo>
                    <a:pt x="0" y="25908"/>
                  </a:lnTo>
                  <a:lnTo>
                    <a:pt x="2454" y="35994"/>
                  </a:lnTo>
                  <a:lnTo>
                    <a:pt x="9148" y="44229"/>
                  </a:lnTo>
                  <a:lnTo>
                    <a:pt x="19079" y="49780"/>
                  </a:lnTo>
                  <a:lnTo>
                    <a:pt x="31242" y="51816"/>
                  </a:lnTo>
                  <a:lnTo>
                    <a:pt x="43404" y="49780"/>
                  </a:lnTo>
                  <a:lnTo>
                    <a:pt x="53335" y="44229"/>
                  </a:lnTo>
                  <a:lnTo>
                    <a:pt x="60029" y="35994"/>
                  </a:lnTo>
                  <a:lnTo>
                    <a:pt x="62484" y="25908"/>
                  </a:lnTo>
                  <a:lnTo>
                    <a:pt x="60029" y="15821"/>
                  </a:lnTo>
                  <a:lnTo>
                    <a:pt x="53335" y="7586"/>
                  </a:lnTo>
                  <a:lnTo>
                    <a:pt x="43404" y="2035"/>
                  </a:lnTo>
                  <a:lnTo>
                    <a:pt x="31242" y="0"/>
                  </a:lnTo>
                  <a:close/>
                </a:path>
              </a:pathLst>
            </a:custGeom>
            <a:solidFill>
              <a:srgbClr val="608FFC"/>
            </a:solidFill>
          </p:spPr>
          <p:txBody>
            <a:bodyPr wrap="square" lIns="0" tIns="0" rIns="0" bIns="0" rtlCol="0"/>
            <a:lstStyle/>
            <a:p>
              <a:endParaRPr/>
            </a:p>
          </p:txBody>
        </p:sp>
        <p:sp>
          <p:nvSpPr>
            <p:cNvPr id="134" name="object 134"/>
            <p:cNvSpPr/>
            <p:nvPr/>
          </p:nvSpPr>
          <p:spPr>
            <a:xfrm>
              <a:off x="2484120" y="2894076"/>
              <a:ext cx="62865" cy="52069"/>
            </a:xfrm>
            <a:custGeom>
              <a:avLst/>
              <a:gdLst/>
              <a:ahLst/>
              <a:cxnLst/>
              <a:rect l="l" t="t" r="r" b="b"/>
              <a:pathLst>
                <a:path w="62864" h="52069">
                  <a:moveTo>
                    <a:pt x="0" y="25908"/>
                  </a:moveTo>
                  <a:lnTo>
                    <a:pt x="2454" y="15821"/>
                  </a:lnTo>
                  <a:lnTo>
                    <a:pt x="9148" y="7586"/>
                  </a:lnTo>
                  <a:lnTo>
                    <a:pt x="19079" y="2035"/>
                  </a:lnTo>
                  <a:lnTo>
                    <a:pt x="31242" y="0"/>
                  </a:lnTo>
                  <a:lnTo>
                    <a:pt x="43404" y="2035"/>
                  </a:lnTo>
                  <a:lnTo>
                    <a:pt x="53335" y="7586"/>
                  </a:lnTo>
                  <a:lnTo>
                    <a:pt x="60029" y="15821"/>
                  </a:lnTo>
                  <a:lnTo>
                    <a:pt x="62484" y="25908"/>
                  </a:lnTo>
                  <a:lnTo>
                    <a:pt x="60029" y="35994"/>
                  </a:lnTo>
                  <a:lnTo>
                    <a:pt x="53335" y="44229"/>
                  </a:lnTo>
                  <a:lnTo>
                    <a:pt x="43404" y="49780"/>
                  </a:lnTo>
                  <a:lnTo>
                    <a:pt x="31242" y="51816"/>
                  </a:lnTo>
                  <a:lnTo>
                    <a:pt x="19079" y="49780"/>
                  </a:lnTo>
                  <a:lnTo>
                    <a:pt x="9148" y="44229"/>
                  </a:lnTo>
                  <a:lnTo>
                    <a:pt x="2454" y="35994"/>
                  </a:lnTo>
                  <a:lnTo>
                    <a:pt x="0" y="25908"/>
                  </a:lnTo>
                  <a:close/>
                </a:path>
              </a:pathLst>
            </a:custGeom>
            <a:ln w="12192">
              <a:solidFill>
                <a:srgbClr val="000000"/>
              </a:solidFill>
            </a:ln>
          </p:spPr>
          <p:txBody>
            <a:bodyPr wrap="square" lIns="0" tIns="0" rIns="0" bIns="0" rtlCol="0"/>
            <a:lstStyle/>
            <a:p>
              <a:endParaRPr/>
            </a:p>
          </p:txBody>
        </p:sp>
        <p:sp>
          <p:nvSpPr>
            <p:cNvPr id="135" name="object 135"/>
            <p:cNvSpPr/>
            <p:nvPr/>
          </p:nvSpPr>
          <p:spPr>
            <a:xfrm>
              <a:off x="2515362" y="2679954"/>
              <a:ext cx="0" cy="198120"/>
            </a:xfrm>
            <a:custGeom>
              <a:avLst/>
              <a:gdLst/>
              <a:ahLst/>
              <a:cxnLst/>
              <a:rect l="l" t="t" r="r" b="b"/>
              <a:pathLst>
                <a:path h="198119">
                  <a:moveTo>
                    <a:pt x="0" y="198120"/>
                  </a:moveTo>
                  <a:lnTo>
                    <a:pt x="0" y="0"/>
                  </a:lnTo>
                </a:path>
              </a:pathLst>
            </a:custGeom>
            <a:ln w="50292">
              <a:solidFill>
                <a:srgbClr val="000000"/>
              </a:solidFill>
            </a:ln>
          </p:spPr>
          <p:txBody>
            <a:bodyPr wrap="square" lIns="0" tIns="0" rIns="0" bIns="0" rtlCol="0"/>
            <a:lstStyle/>
            <a:p>
              <a:endParaRPr/>
            </a:p>
          </p:txBody>
        </p:sp>
        <p:sp>
          <p:nvSpPr>
            <p:cNvPr id="136" name="object 136"/>
            <p:cNvSpPr/>
            <p:nvPr/>
          </p:nvSpPr>
          <p:spPr>
            <a:xfrm>
              <a:off x="3045713" y="3612642"/>
              <a:ext cx="247015" cy="127000"/>
            </a:xfrm>
            <a:custGeom>
              <a:avLst/>
              <a:gdLst/>
              <a:ahLst/>
              <a:cxnLst/>
              <a:rect l="l" t="t" r="r" b="b"/>
              <a:pathLst>
                <a:path w="247014" h="127000">
                  <a:moveTo>
                    <a:pt x="0" y="0"/>
                  </a:moveTo>
                  <a:lnTo>
                    <a:pt x="246888" y="126491"/>
                  </a:lnTo>
                </a:path>
              </a:pathLst>
            </a:custGeom>
            <a:ln w="50291">
              <a:solidFill>
                <a:srgbClr val="000000"/>
              </a:solidFill>
            </a:ln>
          </p:spPr>
          <p:txBody>
            <a:bodyPr wrap="square" lIns="0" tIns="0" rIns="0" bIns="0" rtlCol="0"/>
            <a:lstStyle/>
            <a:p>
              <a:endParaRPr/>
            </a:p>
          </p:txBody>
        </p:sp>
        <p:sp>
          <p:nvSpPr>
            <p:cNvPr id="137" name="object 137"/>
            <p:cNvSpPr/>
            <p:nvPr/>
          </p:nvSpPr>
          <p:spPr>
            <a:xfrm>
              <a:off x="1794510" y="3620262"/>
              <a:ext cx="216535" cy="123825"/>
            </a:xfrm>
            <a:custGeom>
              <a:avLst/>
              <a:gdLst/>
              <a:ahLst/>
              <a:cxnLst/>
              <a:rect l="l" t="t" r="r" b="b"/>
              <a:pathLst>
                <a:path w="216535" h="123825">
                  <a:moveTo>
                    <a:pt x="216407" y="0"/>
                  </a:moveTo>
                  <a:lnTo>
                    <a:pt x="0" y="123444"/>
                  </a:lnTo>
                </a:path>
              </a:pathLst>
            </a:custGeom>
            <a:ln w="50291">
              <a:solidFill>
                <a:srgbClr val="000000"/>
              </a:solidFill>
            </a:ln>
          </p:spPr>
          <p:txBody>
            <a:bodyPr wrap="square" lIns="0" tIns="0" rIns="0" bIns="0" rtlCol="0"/>
            <a:lstStyle/>
            <a:p>
              <a:endParaRPr/>
            </a:p>
          </p:txBody>
        </p:sp>
        <p:sp>
          <p:nvSpPr>
            <p:cNvPr id="138" name="object 138"/>
            <p:cNvSpPr/>
            <p:nvPr/>
          </p:nvSpPr>
          <p:spPr>
            <a:xfrm>
              <a:off x="1806702" y="3739134"/>
              <a:ext cx="0" cy="201295"/>
            </a:xfrm>
            <a:custGeom>
              <a:avLst/>
              <a:gdLst/>
              <a:ahLst/>
              <a:cxnLst/>
              <a:rect l="l" t="t" r="r" b="b"/>
              <a:pathLst>
                <a:path h="201295">
                  <a:moveTo>
                    <a:pt x="0" y="201168"/>
                  </a:moveTo>
                  <a:lnTo>
                    <a:pt x="0" y="0"/>
                  </a:lnTo>
                </a:path>
              </a:pathLst>
            </a:custGeom>
            <a:ln w="50292">
              <a:solidFill>
                <a:srgbClr val="000000"/>
              </a:solidFill>
            </a:ln>
          </p:spPr>
          <p:txBody>
            <a:bodyPr wrap="square" lIns="0" tIns="0" rIns="0" bIns="0" rtlCol="0"/>
            <a:lstStyle/>
            <a:p>
              <a:endParaRPr/>
            </a:p>
          </p:txBody>
        </p:sp>
        <p:sp>
          <p:nvSpPr>
            <p:cNvPr id="139" name="object 139"/>
            <p:cNvSpPr/>
            <p:nvPr/>
          </p:nvSpPr>
          <p:spPr>
            <a:xfrm>
              <a:off x="3280410" y="3731514"/>
              <a:ext cx="0" cy="368935"/>
            </a:xfrm>
            <a:custGeom>
              <a:avLst/>
              <a:gdLst/>
              <a:ahLst/>
              <a:cxnLst/>
              <a:rect l="l" t="t" r="r" b="b"/>
              <a:pathLst>
                <a:path h="368935">
                  <a:moveTo>
                    <a:pt x="0" y="368807"/>
                  </a:moveTo>
                  <a:lnTo>
                    <a:pt x="0" y="0"/>
                  </a:lnTo>
                </a:path>
              </a:pathLst>
            </a:custGeom>
            <a:ln w="50292">
              <a:solidFill>
                <a:srgbClr val="000000"/>
              </a:solidFill>
            </a:ln>
          </p:spPr>
          <p:txBody>
            <a:bodyPr wrap="square" lIns="0" tIns="0" rIns="0" bIns="0" rtlCol="0"/>
            <a:lstStyle/>
            <a:p>
              <a:endParaRPr/>
            </a:p>
          </p:txBody>
        </p:sp>
      </p:grpSp>
      <p:sp>
        <p:nvSpPr>
          <p:cNvPr id="140" name="object 140"/>
          <p:cNvSpPr txBox="1"/>
          <p:nvPr/>
        </p:nvSpPr>
        <p:spPr>
          <a:xfrm>
            <a:off x="3155950" y="3348291"/>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A</a:t>
            </a:r>
            <a:endParaRPr sz="1800">
              <a:latin typeface="Arial"/>
              <a:cs typeface="Arial"/>
            </a:endParaRPr>
          </a:p>
        </p:txBody>
      </p:sp>
      <p:sp>
        <p:nvSpPr>
          <p:cNvPr id="141" name="object 141"/>
          <p:cNvSpPr txBox="1"/>
          <p:nvPr/>
        </p:nvSpPr>
        <p:spPr>
          <a:xfrm>
            <a:off x="1746173" y="3314915"/>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B</a:t>
            </a:r>
            <a:endParaRPr sz="1800">
              <a:latin typeface="Arial"/>
              <a:cs typeface="Arial"/>
            </a:endParaRPr>
          </a:p>
        </p:txBody>
      </p:sp>
      <p:sp>
        <p:nvSpPr>
          <p:cNvPr id="142" name="object 142"/>
          <p:cNvSpPr txBox="1"/>
          <p:nvPr/>
        </p:nvSpPr>
        <p:spPr>
          <a:xfrm>
            <a:off x="2122449" y="2624315"/>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C</a:t>
            </a:r>
            <a:endParaRPr sz="1800">
              <a:latin typeface="Arial"/>
              <a:cs typeface="Arial"/>
            </a:endParaRPr>
          </a:p>
        </p:txBody>
      </p:sp>
      <p:pic>
        <p:nvPicPr>
          <p:cNvPr id="143" name="object 143"/>
          <p:cNvPicPr/>
          <p:nvPr/>
        </p:nvPicPr>
        <p:blipFill>
          <a:blip r:embed="rId5" cstate="print"/>
          <a:stretch>
            <a:fillRect/>
          </a:stretch>
        </p:blipFill>
        <p:spPr>
          <a:xfrm>
            <a:off x="1751134" y="2744464"/>
            <a:ext cx="261192" cy="269946"/>
          </a:xfrm>
          <a:prstGeom prst="rect">
            <a:avLst/>
          </a:prstGeom>
        </p:spPr>
      </p:pic>
      <p:sp>
        <p:nvSpPr>
          <p:cNvPr id="144" name="object 144"/>
          <p:cNvSpPr txBox="1"/>
          <p:nvPr/>
        </p:nvSpPr>
        <p:spPr>
          <a:xfrm>
            <a:off x="1322387" y="2611691"/>
            <a:ext cx="524510" cy="239395"/>
          </a:xfrm>
          <a:prstGeom prst="rect">
            <a:avLst/>
          </a:prstGeom>
        </p:spPr>
        <p:txBody>
          <a:bodyPr vert="horz" wrap="square" lIns="0" tIns="13335" rIns="0" bIns="0" rtlCol="0">
            <a:spAutoFit/>
          </a:bodyPr>
          <a:lstStyle/>
          <a:p>
            <a:pPr marL="12700">
              <a:lnSpc>
                <a:spcPct val="100000"/>
              </a:lnSpc>
              <a:spcBef>
                <a:spcPts val="105"/>
              </a:spcBef>
            </a:pPr>
            <a:r>
              <a:rPr sz="1400" b="1" spc="-30" dirty="0">
                <a:latin typeface="Arial"/>
                <a:cs typeface="Arial"/>
              </a:rPr>
              <a:t>A-</a:t>
            </a:r>
            <a:r>
              <a:rPr sz="1400" b="1" spc="-10" dirty="0">
                <a:latin typeface="Arial"/>
                <a:cs typeface="Arial"/>
              </a:rPr>
              <a:t>B-</a:t>
            </a:r>
            <a:r>
              <a:rPr sz="1400" b="1" spc="-50" dirty="0">
                <a:latin typeface="Arial"/>
                <a:cs typeface="Arial"/>
              </a:rPr>
              <a:t>C</a:t>
            </a:r>
            <a:endParaRPr sz="1400">
              <a:latin typeface="Arial"/>
              <a:cs typeface="Arial"/>
            </a:endParaRPr>
          </a:p>
        </p:txBody>
      </p:sp>
      <p:sp>
        <p:nvSpPr>
          <p:cNvPr id="145" name="object 145"/>
          <p:cNvSpPr txBox="1"/>
          <p:nvPr/>
        </p:nvSpPr>
        <p:spPr>
          <a:xfrm>
            <a:off x="4575212" y="2732253"/>
            <a:ext cx="15938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704400"/>
                </a:solidFill>
                <a:latin typeface="Arial"/>
                <a:cs typeface="Arial"/>
              </a:rPr>
              <a:t>+</a:t>
            </a:r>
            <a:endParaRPr sz="1800">
              <a:latin typeface="Arial"/>
              <a:cs typeface="Arial"/>
            </a:endParaRPr>
          </a:p>
        </p:txBody>
      </p:sp>
      <p:sp>
        <p:nvSpPr>
          <p:cNvPr id="146" name="object 146"/>
          <p:cNvSpPr txBox="1"/>
          <p:nvPr/>
        </p:nvSpPr>
        <p:spPr>
          <a:xfrm>
            <a:off x="4575212" y="3521152"/>
            <a:ext cx="15938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704400"/>
                </a:solidFill>
                <a:latin typeface="Arial"/>
                <a:cs typeface="Arial"/>
              </a:rPr>
              <a:t>+</a:t>
            </a:r>
            <a:endParaRPr sz="1800">
              <a:latin typeface="Arial"/>
              <a:cs typeface="Arial"/>
            </a:endParaRPr>
          </a:p>
        </p:txBody>
      </p:sp>
      <p:sp>
        <p:nvSpPr>
          <p:cNvPr id="147" name="object 147"/>
          <p:cNvSpPr txBox="1"/>
          <p:nvPr/>
        </p:nvSpPr>
        <p:spPr>
          <a:xfrm>
            <a:off x="4575212" y="4105454"/>
            <a:ext cx="15938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704400"/>
                </a:solidFill>
                <a:latin typeface="Arial"/>
                <a:cs typeface="Arial"/>
              </a:rPr>
              <a:t>+</a:t>
            </a:r>
            <a:endParaRPr sz="1800">
              <a:latin typeface="Arial"/>
              <a:cs typeface="Arial"/>
            </a:endParaRPr>
          </a:p>
        </p:txBody>
      </p:sp>
      <p:grpSp>
        <p:nvGrpSpPr>
          <p:cNvPr id="148" name="object 148"/>
          <p:cNvGrpSpPr/>
          <p:nvPr/>
        </p:nvGrpSpPr>
        <p:grpSpPr>
          <a:xfrm>
            <a:off x="4390644" y="2645664"/>
            <a:ext cx="3203575" cy="1485900"/>
            <a:chOff x="4390644" y="2645664"/>
            <a:chExt cx="3203575" cy="1485900"/>
          </a:xfrm>
        </p:grpSpPr>
        <p:sp>
          <p:nvSpPr>
            <p:cNvPr id="149" name="object 149"/>
            <p:cNvSpPr/>
            <p:nvPr/>
          </p:nvSpPr>
          <p:spPr>
            <a:xfrm>
              <a:off x="7488173" y="3379470"/>
              <a:ext cx="45720" cy="66040"/>
            </a:xfrm>
            <a:custGeom>
              <a:avLst/>
              <a:gdLst/>
              <a:ahLst/>
              <a:cxnLst/>
              <a:rect l="l" t="t" r="r" b="b"/>
              <a:pathLst>
                <a:path w="45720" h="66039">
                  <a:moveTo>
                    <a:pt x="45720" y="65532"/>
                  </a:moveTo>
                  <a:lnTo>
                    <a:pt x="0" y="0"/>
                  </a:lnTo>
                </a:path>
              </a:pathLst>
            </a:custGeom>
            <a:ln w="25908">
              <a:solidFill>
                <a:srgbClr val="FF0000"/>
              </a:solidFill>
            </a:ln>
          </p:spPr>
          <p:txBody>
            <a:bodyPr wrap="square" lIns="0" tIns="0" rIns="0" bIns="0" rtlCol="0"/>
            <a:lstStyle/>
            <a:p>
              <a:endParaRPr/>
            </a:p>
          </p:txBody>
        </p:sp>
        <p:sp>
          <p:nvSpPr>
            <p:cNvPr id="150" name="object 150"/>
            <p:cNvSpPr/>
            <p:nvPr/>
          </p:nvSpPr>
          <p:spPr>
            <a:xfrm>
              <a:off x="7384542" y="3379470"/>
              <a:ext cx="104139" cy="9525"/>
            </a:xfrm>
            <a:custGeom>
              <a:avLst/>
              <a:gdLst/>
              <a:ahLst/>
              <a:cxnLst/>
              <a:rect l="l" t="t" r="r" b="b"/>
              <a:pathLst>
                <a:path w="104140" h="9525">
                  <a:moveTo>
                    <a:pt x="103631" y="0"/>
                  </a:moveTo>
                  <a:lnTo>
                    <a:pt x="0" y="9144"/>
                  </a:lnTo>
                </a:path>
              </a:pathLst>
            </a:custGeom>
            <a:ln w="25908">
              <a:solidFill>
                <a:srgbClr val="FF0000"/>
              </a:solidFill>
            </a:ln>
          </p:spPr>
          <p:txBody>
            <a:bodyPr wrap="square" lIns="0" tIns="0" rIns="0" bIns="0" rtlCol="0"/>
            <a:lstStyle/>
            <a:p>
              <a:endParaRPr/>
            </a:p>
          </p:txBody>
        </p:sp>
        <p:sp>
          <p:nvSpPr>
            <p:cNvPr id="151" name="object 151"/>
            <p:cNvSpPr/>
            <p:nvPr/>
          </p:nvSpPr>
          <p:spPr>
            <a:xfrm>
              <a:off x="7384542" y="3272790"/>
              <a:ext cx="132715" cy="116205"/>
            </a:xfrm>
            <a:custGeom>
              <a:avLst/>
              <a:gdLst/>
              <a:ahLst/>
              <a:cxnLst/>
              <a:rect l="l" t="t" r="r" b="b"/>
              <a:pathLst>
                <a:path w="132715" h="116204">
                  <a:moveTo>
                    <a:pt x="0" y="115824"/>
                  </a:moveTo>
                  <a:lnTo>
                    <a:pt x="132588" y="0"/>
                  </a:lnTo>
                </a:path>
              </a:pathLst>
            </a:custGeom>
            <a:ln w="25908">
              <a:solidFill>
                <a:srgbClr val="FF0000"/>
              </a:solidFill>
            </a:ln>
          </p:spPr>
          <p:txBody>
            <a:bodyPr wrap="square" lIns="0" tIns="0" rIns="0" bIns="0" rtlCol="0"/>
            <a:lstStyle/>
            <a:p>
              <a:endParaRPr/>
            </a:p>
          </p:txBody>
        </p:sp>
        <p:sp>
          <p:nvSpPr>
            <p:cNvPr id="152" name="object 152"/>
            <p:cNvSpPr/>
            <p:nvPr/>
          </p:nvSpPr>
          <p:spPr>
            <a:xfrm>
              <a:off x="7338822" y="3272790"/>
              <a:ext cx="178435" cy="47625"/>
            </a:xfrm>
            <a:custGeom>
              <a:avLst/>
              <a:gdLst/>
              <a:ahLst/>
              <a:cxnLst/>
              <a:rect l="l" t="t" r="r" b="b"/>
              <a:pathLst>
                <a:path w="178434" h="47625">
                  <a:moveTo>
                    <a:pt x="178307" y="0"/>
                  </a:moveTo>
                  <a:lnTo>
                    <a:pt x="0" y="47244"/>
                  </a:lnTo>
                </a:path>
              </a:pathLst>
            </a:custGeom>
            <a:ln w="25907">
              <a:solidFill>
                <a:srgbClr val="FF0000"/>
              </a:solidFill>
            </a:ln>
          </p:spPr>
          <p:txBody>
            <a:bodyPr wrap="square" lIns="0" tIns="0" rIns="0" bIns="0" rtlCol="0"/>
            <a:lstStyle/>
            <a:p>
              <a:endParaRPr/>
            </a:p>
          </p:txBody>
        </p:sp>
        <p:sp>
          <p:nvSpPr>
            <p:cNvPr id="153" name="object 153"/>
            <p:cNvSpPr/>
            <p:nvPr/>
          </p:nvSpPr>
          <p:spPr>
            <a:xfrm>
              <a:off x="7338822" y="3202686"/>
              <a:ext cx="131445" cy="117475"/>
            </a:xfrm>
            <a:custGeom>
              <a:avLst/>
              <a:gdLst/>
              <a:ahLst/>
              <a:cxnLst/>
              <a:rect l="l" t="t" r="r" b="b"/>
              <a:pathLst>
                <a:path w="131445" h="117475">
                  <a:moveTo>
                    <a:pt x="0" y="117348"/>
                  </a:moveTo>
                  <a:lnTo>
                    <a:pt x="131064" y="0"/>
                  </a:lnTo>
                </a:path>
              </a:pathLst>
            </a:custGeom>
            <a:ln w="25908">
              <a:solidFill>
                <a:srgbClr val="FF0000"/>
              </a:solidFill>
            </a:ln>
          </p:spPr>
          <p:txBody>
            <a:bodyPr wrap="square" lIns="0" tIns="0" rIns="0" bIns="0" rtlCol="0"/>
            <a:lstStyle/>
            <a:p>
              <a:endParaRPr/>
            </a:p>
          </p:txBody>
        </p:sp>
        <p:sp>
          <p:nvSpPr>
            <p:cNvPr id="154" name="object 154"/>
            <p:cNvSpPr/>
            <p:nvPr/>
          </p:nvSpPr>
          <p:spPr>
            <a:xfrm>
              <a:off x="7291577" y="3202686"/>
              <a:ext cx="178435" cy="47625"/>
            </a:xfrm>
            <a:custGeom>
              <a:avLst/>
              <a:gdLst/>
              <a:ahLst/>
              <a:cxnLst/>
              <a:rect l="l" t="t" r="r" b="b"/>
              <a:pathLst>
                <a:path w="178434" h="47625">
                  <a:moveTo>
                    <a:pt x="178307" y="0"/>
                  </a:moveTo>
                  <a:lnTo>
                    <a:pt x="0" y="47244"/>
                  </a:lnTo>
                </a:path>
              </a:pathLst>
            </a:custGeom>
            <a:ln w="25907">
              <a:solidFill>
                <a:srgbClr val="FF0000"/>
              </a:solidFill>
            </a:ln>
          </p:spPr>
          <p:txBody>
            <a:bodyPr wrap="square" lIns="0" tIns="0" rIns="0" bIns="0" rtlCol="0"/>
            <a:lstStyle/>
            <a:p>
              <a:endParaRPr/>
            </a:p>
          </p:txBody>
        </p:sp>
        <p:sp>
          <p:nvSpPr>
            <p:cNvPr id="155" name="object 155"/>
            <p:cNvSpPr/>
            <p:nvPr/>
          </p:nvSpPr>
          <p:spPr>
            <a:xfrm>
              <a:off x="7276338" y="3073146"/>
              <a:ext cx="45720" cy="68580"/>
            </a:xfrm>
            <a:custGeom>
              <a:avLst/>
              <a:gdLst/>
              <a:ahLst/>
              <a:cxnLst/>
              <a:rect l="l" t="t" r="r" b="b"/>
              <a:pathLst>
                <a:path w="45720" h="68580">
                  <a:moveTo>
                    <a:pt x="0" y="0"/>
                  </a:moveTo>
                  <a:lnTo>
                    <a:pt x="45720" y="68580"/>
                  </a:lnTo>
                </a:path>
              </a:pathLst>
            </a:custGeom>
            <a:ln w="25908">
              <a:solidFill>
                <a:srgbClr val="FF0000"/>
              </a:solidFill>
            </a:ln>
          </p:spPr>
          <p:txBody>
            <a:bodyPr wrap="square" lIns="0" tIns="0" rIns="0" bIns="0" rtlCol="0"/>
            <a:lstStyle/>
            <a:p>
              <a:endParaRPr/>
            </a:p>
          </p:txBody>
        </p:sp>
        <p:sp>
          <p:nvSpPr>
            <p:cNvPr id="156" name="object 156"/>
            <p:cNvSpPr/>
            <p:nvPr/>
          </p:nvSpPr>
          <p:spPr>
            <a:xfrm>
              <a:off x="7322058" y="3134106"/>
              <a:ext cx="102235" cy="7620"/>
            </a:xfrm>
            <a:custGeom>
              <a:avLst/>
              <a:gdLst/>
              <a:ahLst/>
              <a:cxnLst/>
              <a:rect l="l" t="t" r="r" b="b"/>
              <a:pathLst>
                <a:path w="102234" h="7619">
                  <a:moveTo>
                    <a:pt x="0" y="7620"/>
                  </a:moveTo>
                  <a:lnTo>
                    <a:pt x="102107" y="0"/>
                  </a:lnTo>
                </a:path>
              </a:pathLst>
            </a:custGeom>
            <a:ln w="25908">
              <a:solidFill>
                <a:srgbClr val="FF0000"/>
              </a:solidFill>
            </a:ln>
          </p:spPr>
          <p:txBody>
            <a:bodyPr wrap="square" lIns="0" tIns="0" rIns="0" bIns="0" rtlCol="0"/>
            <a:lstStyle/>
            <a:p>
              <a:endParaRPr/>
            </a:p>
          </p:txBody>
        </p:sp>
        <p:sp>
          <p:nvSpPr>
            <p:cNvPr id="157" name="object 157"/>
            <p:cNvSpPr/>
            <p:nvPr/>
          </p:nvSpPr>
          <p:spPr>
            <a:xfrm>
              <a:off x="7291577" y="3134106"/>
              <a:ext cx="132715" cy="116205"/>
            </a:xfrm>
            <a:custGeom>
              <a:avLst/>
              <a:gdLst/>
              <a:ahLst/>
              <a:cxnLst/>
              <a:rect l="l" t="t" r="r" b="b"/>
              <a:pathLst>
                <a:path w="132715" h="116205">
                  <a:moveTo>
                    <a:pt x="132588" y="0"/>
                  </a:moveTo>
                  <a:lnTo>
                    <a:pt x="0" y="115823"/>
                  </a:lnTo>
                </a:path>
              </a:pathLst>
            </a:custGeom>
            <a:ln w="25908">
              <a:solidFill>
                <a:srgbClr val="FF0000"/>
              </a:solidFill>
            </a:ln>
          </p:spPr>
          <p:txBody>
            <a:bodyPr wrap="square" lIns="0" tIns="0" rIns="0" bIns="0" rtlCol="0"/>
            <a:lstStyle/>
            <a:p>
              <a:endParaRPr/>
            </a:p>
          </p:txBody>
        </p:sp>
        <p:sp>
          <p:nvSpPr>
            <p:cNvPr id="158" name="object 158"/>
            <p:cNvSpPr/>
            <p:nvPr/>
          </p:nvSpPr>
          <p:spPr>
            <a:xfrm>
              <a:off x="7230617" y="3003042"/>
              <a:ext cx="44450" cy="67310"/>
            </a:xfrm>
            <a:custGeom>
              <a:avLst/>
              <a:gdLst/>
              <a:ahLst/>
              <a:cxnLst/>
              <a:rect l="l" t="t" r="r" b="b"/>
              <a:pathLst>
                <a:path w="44450" h="67310">
                  <a:moveTo>
                    <a:pt x="44196" y="67055"/>
                  </a:moveTo>
                  <a:lnTo>
                    <a:pt x="0" y="0"/>
                  </a:lnTo>
                </a:path>
              </a:pathLst>
            </a:custGeom>
            <a:ln w="25908">
              <a:solidFill>
                <a:srgbClr val="FF0000"/>
              </a:solidFill>
            </a:ln>
          </p:spPr>
          <p:txBody>
            <a:bodyPr wrap="square" lIns="0" tIns="0" rIns="0" bIns="0" rtlCol="0"/>
            <a:lstStyle/>
            <a:p>
              <a:endParaRPr/>
            </a:p>
          </p:txBody>
        </p:sp>
        <p:sp>
          <p:nvSpPr>
            <p:cNvPr id="159" name="object 159"/>
            <p:cNvSpPr/>
            <p:nvPr/>
          </p:nvSpPr>
          <p:spPr>
            <a:xfrm>
              <a:off x="7533894" y="3454146"/>
              <a:ext cx="45720" cy="62865"/>
            </a:xfrm>
            <a:custGeom>
              <a:avLst/>
              <a:gdLst/>
              <a:ahLst/>
              <a:cxnLst/>
              <a:rect l="l" t="t" r="r" b="b"/>
              <a:pathLst>
                <a:path w="45720" h="62864">
                  <a:moveTo>
                    <a:pt x="45720" y="62484"/>
                  </a:moveTo>
                  <a:lnTo>
                    <a:pt x="0" y="0"/>
                  </a:lnTo>
                </a:path>
              </a:pathLst>
            </a:custGeom>
            <a:ln w="25908">
              <a:solidFill>
                <a:srgbClr val="FF0000"/>
              </a:solidFill>
            </a:ln>
          </p:spPr>
          <p:txBody>
            <a:bodyPr wrap="square" lIns="0" tIns="0" rIns="0" bIns="0" rtlCol="0"/>
            <a:lstStyle/>
            <a:p>
              <a:endParaRPr/>
            </a:p>
          </p:txBody>
        </p:sp>
        <p:sp>
          <p:nvSpPr>
            <p:cNvPr id="160" name="object 160"/>
            <p:cNvSpPr/>
            <p:nvPr/>
          </p:nvSpPr>
          <p:spPr>
            <a:xfrm>
              <a:off x="7142226" y="3064002"/>
              <a:ext cx="45720" cy="70485"/>
            </a:xfrm>
            <a:custGeom>
              <a:avLst/>
              <a:gdLst/>
              <a:ahLst/>
              <a:cxnLst/>
              <a:rect l="l" t="t" r="r" b="b"/>
              <a:pathLst>
                <a:path w="45720" h="70485">
                  <a:moveTo>
                    <a:pt x="45720" y="0"/>
                  </a:moveTo>
                  <a:lnTo>
                    <a:pt x="0" y="70104"/>
                  </a:lnTo>
                </a:path>
              </a:pathLst>
            </a:custGeom>
            <a:ln w="25908">
              <a:solidFill>
                <a:srgbClr val="FF0000"/>
              </a:solidFill>
            </a:ln>
          </p:spPr>
          <p:txBody>
            <a:bodyPr wrap="square" lIns="0" tIns="0" rIns="0" bIns="0" rtlCol="0"/>
            <a:lstStyle/>
            <a:p>
              <a:endParaRPr/>
            </a:p>
          </p:txBody>
        </p:sp>
        <p:sp>
          <p:nvSpPr>
            <p:cNvPr id="161" name="object 161"/>
            <p:cNvSpPr/>
            <p:nvPr/>
          </p:nvSpPr>
          <p:spPr>
            <a:xfrm>
              <a:off x="7142226" y="3134106"/>
              <a:ext cx="62865" cy="73660"/>
            </a:xfrm>
            <a:custGeom>
              <a:avLst/>
              <a:gdLst/>
              <a:ahLst/>
              <a:cxnLst/>
              <a:rect l="l" t="t" r="r" b="b"/>
              <a:pathLst>
                <a:path w="62865" h="73660">
                  <a:moveTo>
                    <a:pt x="0" y="0"/>
                  </a:moveTo>
                  <a:lnTo>
                    <a:pt x="62484" y="73152"/>
                  </a:lnTo>
                </a:path>
              </a:pathLst>
            </a:custGeom>
            <a:ln w="25908">
              <a:solidFill>
                <a:srgbClr val="FF0000"/>
              </a:solidFill>
            </a:ln>
          </p:spPr>
          <p:txBody>
            <a:bodyPr wrap="square" lIns="0" tIns="0" rIns="0" bIns="0" rtlCol="0"/>
            <a:lstStyle/>
            <a:p>
              <a:endParaRPr/>
            </a:p>
          </p:txBody>
        </p:sp>
        <p:sp>
          <p:nvSpPr>
            <p:cNvPr id="162" name="object 162"/>
            <p:cNvSpPr/>
            <p:nvPr/>
          </p:nvSpPr>
          <p:spPr>
            <a:xfrm>
              <a:off x="7018782" y="3167634"/>
              <a:ext cx="186055" cy="40005"/>
            </a:xfrm>
            <a:custGeom>
              <a:avLst/>
              <a:gdLst/>
              <a:ahLst/>
              <a:cxnLst/>
              <a:rect l="l" t="t" r="r" b="b"/>
              <a:pathLst>
                <a:path w="186054" h="40005">
                  <a:moveTo>
                    <a:pt x="185927" y="39624"/>
                  </a:moveTo>
                  <a:lnTo>
                    <a:pt x="0" y="0"/>
                  </a:lnTo>
                </a:path>
              </a:pathLst>
            </a:custGeom>
            <a:ln w="25908">
              <a:solidFill>
                <a:srgbClr val="FF0000"/>
              </a:solidFill>
            </a:ln>
          </p:spPr>
          <p:txBody>
            <a:bodyPr wrap="square" lIns="0" tIns="0" rIns="0" bIns="0" rtlCol="0"/>
            <a:lstStyle/>
            <a:p>
              <a:endParaRPr/>
            </a:p>
          </p:txBody>
        </p:sp>
        <p:sp>
          <p:nvSpPr>
            <p:cNvPr id="163" name="object 163"/>
            <p:cNvSpPr/>
            <p:nvPr/>
          </p:nvSpPr>
          <p:spPr>
            <a:xfrm>
              <a:off x="7018782" y="3167634"/>
              <a:ext cx="143510" cy="109855"/>
            </a:xfrm>
            <a:custGeom>
              <a:avLst/>
              <a:gdLst/>
              <a:ahLst/>
              <a:cxnLst/>
              <a:rect l="l" t="t" r="r" b="b"/>
              <a:pathLst>
                <a:path w="143509" h="109854">
                  <a:moveTo>
                    <a:pt x="0" y="0"/>
                  </a:moveTo>
                  <a:lnTo>
                    <a:pt x="143256" y="109728"/>
                  </a:lnTo>
                </a:path>
              </a:pathLst>
            </a:custGeom>
            <a:ln w="25908">
              <a:solidFill>
                <a:srgbClr val="FF0000"/>
              </a:solidFill>
            </a:ln>
          </p:spPr>
          <p:txBody>
            <a:bodyPr wrap="square" lIns="0" tIns="0" rIns="0" bIns="0" rtlCol="0"/>
            <a:lstStyle/>
            <a:p>
              <a:endParaRPr/>
            </a:p>
          </p:txBody>
        </p:sp>
        <p:sp>
          <p:nvSpPr>
            <p:cNvPr id="164" name="object 164"/>
            <p:cNvSpPr/>
            <p:nvPr/>
          </p:nvSpPr>
          <p:spPr>
            <a:xfrm>
              <a:off x="6976110" y="3236214"/>
              <a:ext cx="186055" cy="41275"/>
            </a:xfrm>
            <a:custGeom>
              <a:avLst/>
              <a:gdLst/>
              <a:ahLst/>
              <a:cxnLst/>
              <a:rect l="l" t="t" r="r" b="b"/>
              <a:pathLst>
                <a:path w="186054" h="41275">
                  <a:moveTo>
                    <a:pt x="185927" y="41148"/>
                  </a:moveTo>
                  <a:lnTo>
                    <a:pt x="0" y="0"/>
                  </a:lnTo>
                </a:path>
              </a:pathLst>
            </a:custGeom>
            <a:ln w="25908">
              <a:solidFill>
                <a:srgbClr val="FF0000"/>
              </a:solidFill>
            </a:ln>
          </p:spPr>
          <p:txBody>
            <a:bodyPr wrap="square" lIns="0" tIns="0" rIns="0" bIns="0" rtlCol="0"/>
            <a:lstStyle/>
            <a:p>
              <a:endParaRPr/>
            </a:p>
          </p:txBody>
        </p:sp>
        <p:sp>
          <p:nvSpPr>
            <p:cNvPr id="165" name="object 165"/>
            <p:cNvSpPr/>
            <p:nvPr/>
          </p:nvSpPr>
          <p:spPr>
            <a:xfrm>
              <a:off x="6976110" y="3236214"/>
              <a:ext cx="142240" cy="109855"/>
            </a:xfrm>
            <a:custGeom>
              <a:avLst/>
              <a:gdLst/>
              <a:ahLst/>
              <a:cxnLst/>
              <a:rect l="l" t="t" r="r" b="b"/>
              <a:pathLst>
                <a:path w="142240" h="109854">
                  <a:moveTo>
                    <a:pt x="0" y="0"/>
                  </a:moveTo>
                  <a:lnTo>
                    <a:pt x="141732" y="109728"/>
                  </a:lnTo>
                </a:path>
              </a:pathLst>
            </a:custGeom>
            <a:ln w="25908">
              <a:solidFill>
                <a:srgbClr val="FF0000"/>
              </a:solidFill>
            </a:ln>
          </p:spPr>
          <p:txBody>
            <a:bodyPr wrap="square" lIns="0" tIns="0" rIns="0" bIns="0" rtlCol="0"/>
            <a:lstStyle/>
            <a:p>
              <a:endParaRPr/>
            </a:p>
          </p:txBody>
        </p:sp>
        <p:sp>
          <p:nvSpPr>
            <p:cNvPr id="166" name="object 166"/>
            <p:cNvSpPr/>
            <p:nvPr/>
          </p:nvSpPr>
          <p:spPr>
            <a:xfrm>
              <a:off x="6951726" y="3379470"/>
              <a:ext cx="44450" cy="70485"/>
            </a:xfrm>
            <a:custGeom>
              <a:avLst/>
              <a:gdLst/>
              <a:ahLst/>
              <a:cxnLst/>
              <a:rect l="l" t="t" r="r" b="b"/>
              <a:pathLst>
                <a:path w="44450" h="70485">
                  <a:moveTo>
                    <a:pt x="0" y="70103"/>
                  </a:moveTo>
                  <a:lnTo>
                    <a:pt x="44196" y="0"/>
                  </a:lnTo>
                </a:path>
              </a:pathLst>
            </a:custGeom>
            <a:ln w="25908">
              <a:solidFill>
                <a:srgbClr val="FF0000"/>
              </a:solidFill>
            </a:ln>
          </p:spPr>
          <p:txBody>
            <a:bodyPr wrap="square" lIns="0" tIns="0" rIns="0" bIns="0" rtlCol="0"/>
            <a:lstStyle/>
            <a:p>
              <a:endParaRPr/>
            </a:p>
          </p:txBody>
        </p:sp>
        <p:sp>
          <p:nvSpPr>
            <p:cNvPr id="167" name="object 167"/>
            <p:cNvSpPr/>
            <p:nvPr/>
          </p:nvSpPr>
          <p:spPr>
            <a:xfrm>
              <a:off x="6936486" y="3307842"/>
              <a:ext cx="59690" cy="71755"/>
            </a:xfrm>
            <a:custGeom>
              <a:avLst/>
              <a:gdLst/>
              <a:ahLst/>
              <a:cxnLst/>
              <a:rect l="l" t="t" r="r" b="b"/>
              <a:pathLst>
                <a:path w="59690" h="71754">
                  <a:moveTo>
                    <a:pt x="59435" y="71627"/>
                  </a:moveTo>
                  <a:lnTo>
                    <a:pt x="0" y="0"/>
                  </a:lnTo>
                </a:path>
              </a:pathLst>
            </a:custGeom>
            <a:ln w="25908">
              <a:solidFill>
                <a:srgbClr val="FF0000"/>
              </a:solidFill>
            </a:ln>
          </p:spPr>
          <p:txBody>
            <a:bodyPr wrap="square" lIns="0" tIns="0" rIns="0" bIns="0" rtlCol="0"/>
            <a:lstStyle/>
            <a:p>
              <a:endParaRPr/>
            </a:p>
          </p:txBody>
        </p:sp>
        <p:sp>
          <p:nvSpPr>
            <p:cNvPr id="168" name="object 168"/>
            <p:cNvSpPr/>
            <p:nvPr/>
          </p:nvSpPr>
          <p:spPr>
            <a:xfrm>
              <a:off x="6936486" y="3307842"/>
              <a:ext cx="181610" cy="38100"/>
            </a:xfrm>
            <a:custGeom>
              <a:avLst/>
              <a:gdLst/>
              <a:ahLst/>
              <a:cxnLst/>
              <a:rect l="l" t="t" r="r" b="b"/>
              <a:pathLst>
                <a:path w="181609" h="38100">
                  <a:moveTo>
                    <a:pt x="0" y="0"/>
                  </a:moveTo>
                  <a:lnTo>
                    <a:pt x="181356" y="38100"/>
                  </a:lnTo>
                </a:path>
              </a:pathLst>
            </a:custGeom>
            <a:ln w="25908">
              <a:solidFill>
                <a:srgbClr val="FF0000"/>
              </a:solidFill>
            </a:ln>
          </p:spPr>
          <p:txBody>
            <a:bodyPr wrap="square" lIns="0" tIns="0" rIns="0" bIns="0" rtlCol="0"/>
            <a:lstStyle/>
            <a:p>
              <a:endParaRPr/>
            </a:p>
          </p:txBody>
        </p:sp>
        <p:sp>
          <p:nvSpPr>
            <p:cNvPr id="169" name="object 169"/>
            <p:cNvSpPr/>
            <p:nvPr/>
          </p:nvSpPr>
          <p:spPr>
            <a:xfrm>
              <a:off x="7184898" y="3006090"/>
              <a:ext cx="43180" cy="67310"/>
            </a:xfrm>
            <a:custGeom>
              <a:avLst/>
              <a:gdLst/>
              <a:ahLst/>
              <a:cxnLst/>
              <a:rect l="l" t="t" r="r" b="b"/>
              <a:pathLst>
                <a:path w="43179" h="67310">
                  <a:moveTo>
                    <a:pt x="42672" y="0"/>
                  </a:moveTo>
                  <a:lnTo>
                    <a:pt x="0" y="67056"/>
                  </a:lnTo>
                </a:path>
              </a:pathLst>
            </a:custGeom>
            <a:ln w="25908">
              <a:solidFill>
                <a:srgbClr val="FF0000"/>
              </a:solidFill>
            </a:ln>
          </p:spPr>
          <p:txBody>
            <a:bodyPr wrap="square" lIns="0" tIns="0" rIns="0" bIns="0" rtlCol="0"/>
            <a:lstStyle/>
            <a:p>
              <a:endParaRPr/>
            </a:p>
          </p:txBody>
        </p:sp>
        <p:sp>
          <p:nvSpPr>
            <p:cNvPr id="170" name="object 170"/>
            <p:cNvSpPr/>
            <p:nvPr/>
          </p:nvSpPr>
          <p:spPr>
            <a:xfrm>
              <a:off x="6924294" y="3437382"/>
              <a:ext cx="35560" cy="70485"/>
            </a:xfrm>
            <a:custGeom>
              <a:avLst/>
              <a:gdLst/>
              <a:ahLst/>
              <a:cxnLst/>
              <a:rect l="l" t="t" r="r" b="b"/>
              <a:pathLst>
                <a:path w="35559" h="70485">
                  <a:moveTo>
                    <a:pt x="35051" y="0"/>
                  </a:moveTo>
                  <a:lnTo>
                    <a:pt x="0" y="70104"/>
                  </a:lnTo>
                </a:path>
              </a:pathLst>
            </a:custGeom>
            <a:ln w="25907">
              <a:solidFill>
                <a:srgbClr val="FF0000"/>
              </a:solidFill>
            </a:ln>
          </p:spPr>
          <p:txBody>
            <a:bodyPr wrap="square" lIns="0" tIns="0" rIns="0" bIns="0" rtlCol="0"/>
            <a:lstStyle/>
            <a:p>
              <a:endParaRPr/>
            </a:p>
          </p:txBody>
        </p:sp>
        <p:sp>
          <p:nvSpPr>
            <p:cNvPr id="171" name="object 171"/>
            <p:cNvSpPr/>
            <p:nvPr/>
          </p:nvSpPr>
          <p:spPr>
            <a:xfrm>
              <a:off x="7003542" y="3502914"/>
              <a:ext cx="91440" cy="1905"/>
            </a:xfrm>
            <a:custGeom>
              <a:avLst/>
              <a:gdLst/>
              <a:ahLst/>
              <a:cxnLst/>
              <a:rect l="l" t="t" r="r" b="b"/>
              <a:pathLst>
                <a:path w="91440" h="1904">
                  <a:moveTo>
                    <a:pt x="0" y="0"/>
                  </a:moveTo>
                  <a:lnTo>
                    <a:pt x="91440" y="1524"/>
                  </a:lnTo>
                </a:path>
              </a:pathLst>
            </a:custGeom>
            <a:ln w="25908">
              <a:solidFill>
                <a:srgbClr val="FF0000"/>
              </a:solidFill>
            </a:ln>
          </p:spPr>
          <p:txBody>
            <a:bodyPr wrap="square" lIns="0" tIns="0" rIns="0" bIns="0" rtlCol="0"/>
            <a:lstStyle/>
            <a:p>
              <a:endParaRPr/>
            </a:p>
          </p:txBody>
        </p:sp>
        <p:sp>
          <p:nvSpPr>
            <p:cNvPr id="172" name="object 172"/>
            <p:cNvSpPr/>
            <p:nvPr/>
          </p:nvSpPr>
          <p:spPr>
            <a:xfrm>
              <a:off x="7094982" y="3425190"/>
              <a:ext cx="45720" cy="79375"/>
            </a:xfrm>
            <a:custGeom>
              <a:avLst/>
              <a:gdLst/>
              <a:ahLst/>
              <a:cxnLst/>
              <a:rect l="l" t="t" r="r" b="b"/>
              <a:pathLst>
                <a:path w="45720" h="79375">
                  <a:moveTo>
                    <a:pt x="0" y="79248"/>
                  </a:moveTo>
                  <a:lnTo>
                    <a:pt x="45720" y="0"/>
                  </a:lnTo>
                </a:path>
              </a:pathLst>
            </a:custGeom>
            <a:ln w="25908">
              <a:solidFill>
                <a:srgbClr val="FF0000"/>
              </a:solidFill>
            </a:ln>
          </p:spPr>
          <p:txBody>
            <a:bodyPr wrap="square" lIns="0" tIns="0" rIns="0" bIns="0" rtlCol="0"/>
            <a:lstStyle/>
            <a:p>
              <a:endParaRPr/>
            </a:p>
          </p:txBody>
        </p:sp>
        <p:sp>
          <p:nvSpPr>
            <p:cNvPr id="173" name="object 173"/>
            <p:cNvSpPr/>
            <p:nvPr/>
          </p:nvSpPr>
          <p:spPr>
            <a:xfrm>
              <a:off x="7140701" y="3425190"/>
              <a:ext cx="44450" cy="161925"/>
            </a:xfrm>
            <a:custGeom>
              <a:avLst/>
              <a:gdLst/>
              <a:ahLst/>
              <a:cxnLst/>
              <a:rect l="l" t="t" r="r" b="b"/>
              <a:pathLst>
                <a:path w="44450" h="161925">
                  <a:moveTo>
                    <a:pt x="0" y="0"/>
                  </a:moveTo>
                  <a:lnTo>
                    <a:pt x="44196" y="161544"/>
                  </a:lnTo>
                </a:path>
              </a:pathLst>
            </a:custGeom>
            <a:ln w="25908">
              <a:solidFill>
                <a:srgbClr val="FF0000"/>
              </a:solidFill>
            </a:ln>
          </p:spPr>
          <p:txBody>
            <a:bodyPr wrap="square" lIns="0" tIns="0" rIns="0" bIns="0" rtlCol="0"/>
            <a:lstStyle/>
            <a:p>
              <a:endParaRPr/>
            </a:p>
          </p:txBody>
        </p:sp>
        <p:sp>
          <p:nvSpPr>
            <p:cNvPr id="174" name="object 174"/>
            <p:cNvSpPr/>
            <p:nvPr/>
          </p:nvSpPr>
          <p:spPr>
            <a:xfrm>
              <a:off x="7184898" y="3426714"/>
              <a:ext cx="47625" cy="160020"/>
            </a:xfrm>
            <a:custGeom>
              <a:avLst/>
              <a:gdLst/>
              <a:ahLst/>
              <a:cxnLst/>
              <a:rect l="l" t="t" r="r" b="b"/>
              <a:pathLst>
                <a:path w="47625" h="160020">
                  <a:moveTo>
                    <a:pt x="0" y="160020"/>
                  </a:moveTo>
                  <a:lnTo>
                    <a:pt x="47244" y="0"/>
                  </a:lnTo>
                </a:path>
              </a:pathLst>
            </a:custGeom>
            <a:ln w="25908">
              <a:solidFill>
                <a:srgbClr val="FF0000"/>
              </a:solidFill>
            </a:ln>
          </p:spPr>
          <p:txBody>
            <a:bodyPr wrap="square" lIns="0" tIns="0" rIns="0" bIns="0" rtlCol="0"/>
            <a:lstStyle/>
            <a:p>
              <a:endParaRPr/>
            </a:p>
          </p:txBody>
        </p:sp>
        <p:sp>
          <p:nvSpPr>
            <p:cNvPr id="175" name="object 175"/>
            <p:cNvSpPr/>
            <p:nvPr/>
          </p:nvSpPr>
          <p:spPr>
            <a:xfrm>
              <a:off x="7232142" y="3426714"/>
              <a:ext cx="44450" cy="160020"/>
            </a:xfrm>
            <a:custGeom>
              <a:avLst/>
              <a:gdLst/>
              <a:ahLst/>
              <a:cxnLst/>
              <a:rect l="l" t="t" r="r" b="b"/>
              <a:pathLst>
                <a:path w="44450" h="160020">
                  <a:moveTo>
                    <a:pt x="0" y="0"/>
                  </a:moveTo>
                  <a:lnTo>
                    <a:pt x="44196" y="160020"/>
                  </a:lnTo>
                </a:path>
              </a:pathLst>
            </a:custGeom>
            <a:ln w="25908">
              <a:solidFill>
                <a:srgbClr val="FF0000"/>
              </a:solidFill>
            </a:ln>
          </p:spPr>
          <p:txBody>
            <a:bodyPr wrap="square" lIns="0" tIns="0" rIns="0" bIns="0" rtlCol="0"/>
            <a:lstStyle/>
            <a:p>
              <a:endParaRPr/>
            </a:p>
          </p:txBody>
        </p:sp>
        <p:sp>
          <p:nvSpPr>
            <p:cNvPr id="176" name="object 176"/>
            <p:cNvSpPr/>
            <p:nvPr/>
          </p:nvSpPr>
          <p:spPr>
            <a:xfrm>
              <a:off x="7276338" y="3428238"/>
              <a:ext cx="45720" cy="158750"/>
            </a:xfrm>
            <a:custGeom>
              <a:avLst/>
              <a:gdLst/>
              <a:ahLst/>
              <a:cxnLst/>
              <a:rect l="l" t="t" r="r" b="b"/>
              <a:pathLst>
                <a:path w="45720" h="158750">
                  <a:moveTo>
                    <a:pt x="0" y="158496"/>
                  </a:moveTo>
                  <a:lnTo>
                    <a:pt x="45720" y="0"/>
                  </a:lnTo>
                </a:path>
              </a:pathLst>
            </a:custGeom>
            <a:ln w="25908">
              <a:solidFill>
                <a:srgbClr val="FF0000"/>
              </a:solidFill>
            </a:ln>
          </p:spPr>
          <p:txBody>
            <a:bodyPr wrap="square" lIns="0" tIns="0" rIns="0" bIns="0" rtlCol="0"/>
            <a:lstStyle/>
            <a:p>
              <a:endParaRPr/>
            </a:p>
          </p:txBody>
        </p:sp>
        <p:sp>
          <p:nvSpPr>
            <p:cNvPr id="177" name="object 177"/>
            <p:cNvSpPr/>
            <p:nvPr/>
          </p:nvSpPr>
          <p:spPr>
            <a:xfrm>
              <a:off x="7411973" y="3512058"/>
              <a:ext cx="90170" cy="1905"/>
            </a:xfrm>
            <a:custGeom>
              <a:avLst/>
              <a:gdLst/>
              <a:ahLst/>
              <a:cxnLst/>
              <a:rect l="l" t="t" r="r" b="b"/>
              <a:pathLst>
                <a:path w="90170" h="1904">
                  <a:moveTo>
                    <a:pt x="89916" y="1524"/>
                  </a:moveTo>
                  <a:lnTo>
                    <a:pt x="0" y="0"/>
                  </a:lnTo>
                </a:path>
              </a:pathLst>
            </a:custGeom>
            <a:ln w="25907">
              <a:solidFill>
                <a:srgbClr val="FF0000"/>
              </a:solidFill>
            </a:ln>
          </p:spPr>
          <p:txBody>
            <a:bodyPr wrap="square" lIns="0" tIns="0" rIns="0" bIns="0" rtlCol="0"/>
            <a:lstStyle/>
            <a:p>
              <a:endParaRPr/>
            </a:p>
          </p:txBody>
        </p:sp>
        <p:sp>
          <p:nvSpPr>
            <p:cNvPr id="178" name="object 178"/>
            <p:cNvSpPr/>
            <p:nvPr/>
          </p:nvSpPr>
          <p:spPr>
            <a:xfrm>
              <a:off x="7364729" y="3512058"/>
              <a:ext cx="47625" cy="81280"/>
            </a:xfrm>
            <a:custGeom>
              <a:avLst/>
              <a:gdLst/>
              <a:ahLst/>
              <a:cxnLst/>
              <a:rect l="l" t="t" r="r" b="b"/>
              <a:pathLst>
                <a:path w="47625" h="81279">
                  <a:moveTo>
                    <a:pt x="47244" y="0"/>
                  </a:moveTo>
                  <a:lnTo>
                    <a:pt x="0" y="80772"/>
                  </a:lnTo>
                </a:path>
              </a:pathLst>
            </a:custGeom>
            <a:ln w="25908">
              <a:solidFill>
                <a:srgbClr val="FF0000"/>
              </a:solidFill>
            </a:ln>
          </p:spPr>
          <p:txBody>
            <a:bodyPr wrap="square" lIns="0" tIns="0" rIns="0" bIns="0" rtlCol="0"/>
            <a:lstStyle/>
            <a:p>
              <a:endParaRPr/>
            </a:p>
          </p:txBody>
        </p:sp>
        <p:sp>
          <p:nvSpPr>
            <p:cNvPr id="179" name="object 179"/>
            <p:cNvSpPr/>
            <p:nvPr/>
          </p:nvSpPr>
          <p:spPr>
            <a:xfrm>
              <a:off x="7322058" y="3428238"/>
              <a:ext cx="43180" cy="165100"/>
            </a:xfrm>
            <a:custGeom>
              <a:avLst/>
              <a:gdLst/>
              <a:ahLst/>
              <a:cxnLst/>
              <a:rect l="l" t="t" r="r" b="b"/>
              <a:pathLst>
                <a:path w="43179" h="165100">
                  <a:moveTo>
                    <a:pt x="42672" y="164591"/>
                  </a:moveTo>
                  <a:lnTo>
                    <a:pt x="0" y="0"/>
                  </a:lnTo>
                </a:path>
              </a:pathLst>
            </a:custGeom>
            <a:ln w="25908">
              <a:solidFill>
                <a:srgbClr val="FF0000"/>
              </a:solidFill>
            </a:ln>
          </p:spPr>
          <p:txBody>
            <a:bodyPr wrap="square" lIns="0" tIns="0" rIns="0" bIns="0" rtlCol="0"/>
            <a:lstStyle/>
            <a:p>
              <a:endParaRPr/>
            </a:p>
          </p:txBody>
        </p:sp>
        <p:sp>
          <p:nvSpPr>
            <p:cNvPr id="180" name="object 180"/>
            <p:cNvSpPr/>
            <p:nvPr/>
          </p:nvSpPr>
          <p:spPr>
            <a:xfrm>
              <a:off x="6924294" y="3502914"/>
              <a:ext cx="91440" cy="1905"/>
            </a:xfrm>
            <a:custGeom>
              <a:avLst/>
              <a:gdLst/>
              <a:ahLst/>
              <a:cxnLst/>
              <a:rect l="l" t="t" r="r" b="b"/>
              <a:pathLst>
                <a:path w="91440" h="1904">
                  <a:moveTo>
                    <a:pt x="91440" y="0"/>
                  </a:moveTo>
                  <a:lnTo>
                    <a:pt x="0" y="1524"/>
                  </a:lnTo>
                </a:path>
              </a:pathLst>
            </a:custGeom>
            <a:ln w="25908">
              <a:solidFill>
                <a:srgbClr val="FF0000"/>
              </a:solidFill>
            </a:ln>
          </p:spPr>
          <p:txBody>
            <a:bodyPr wrap="square" lIns="0" tIns="0" rIns="0" bIns="0" rtlCol="0"/>
            <a:lstStyle/>
            <a:p>
              <a:endParaRPr/>
            </a:p>
          </p:txBody>
        </p:sp>
        <p:sp>
          <p:nvSpPr>
            <p:cNvPr id="181" name="object 181"/>
            <p:cNvSpPr/>
            <p:nvPr/>
          </p:nvSpPr>
          <p:spPr>
            <a:xfrm>
              <a:off x="7485126" y="3512058"/>
              <a:ext cx="90170" cy="1905"/>
            </a:xfrm>
            <a:custGeom>
              <a:avLst/>
              <a:gdLst/>
              <a:ahLst/>
              <a:cxnLst/>
              <a:rect l="l" t="t" r="r" b="b"/>
              <a:pathLst>
                <a:path w="90170" h="1904">
                  <a:moveTo>
                    <a:pt x="89916" y="0"/>
                  </a:moveTo>
                  <a:lnTo>
                    <a:pt x="0" y="1524"/>
                  </a:lnTo>
                </a:path>
              </a:pathLst>
            </a:custGeom>
            <a:ln w="25907">
              <a:solidFill>
                <a:srgbClr val="FF0000"/>
              </a:solidFill>
            </a:ln>
          </p:spPr>
          <p:txBody>
            <a:bodyPr wrap="square" lIns="0" tIns="0" rIns="0" bIns="0" rtlCol="0"/>
            <a:lstStyle/>
            <a:p>
              <a:endParaRPr/>
            </a:p>
          </p:txBody>
        </p:sp>
        <p:sp>
          <p:nvSpPr>
            <p:cNvPr id="182" name="object 182"/>
            <p:cNvSpPr/>
            <p:nvPr/>
          </p:nvSpPr>
          <p:spPr>
            <a:xfrm>
              <a:off x="6912100" y="3489107"/>
              <a:ext cx="27305" cy="26034"/>
            </a:xfrm>
            <a:custGeom>
              <a:avLst/>
              <a:gdLst/>
              <a:ahLst/>
              <a:cxnLst/>
              <a:rect l="l" t="t" r="r" b="b"/>
              <a:pathLst>
                <a:path w="27304" h="26035">
                  <a:moveTo>
                    <a:pt x="13284" y="0"/>
                  </a:moveTo>
                  <a:lnTo>
                    <a:pt x="2006" y="6781"/>
                  </a:lnTo>
                  <a:lnTo>
                    <a:pt x="0" y="13792"/>
                  </a:lnTo>
                  <a:lnTo>
                    <a:pt x="3162" y="19050"/>
                  </a:lnTo>
                  <a:lnTo>
                    <a:pt x="6324" y="24307"/>
                  </a:lnTo>
                  <a:lnTo>
                    <a:pt x="13449" y="25831"/>
                  </a:lnTo>
                  <a:lnTo>
                    <a:pt x="24726" y="19050"/>
                  </a:lnTo>
                  <a:lnTo>
                    <a:pt x="26733" y="12039"/>
                  </a:lnTo>
                  <a:lnTo>
                    <a:pt x="20408" y="1524"/>
                  </a:lnTo>
                  <a:lnTo>
                    <a:pt x="13284" y="0"/>
                  </a:lnTo>
                  <a:close/>
                </a:path>
              </a:pathLst>
            </a:custGeom>
            <a:solidFill>
              <a:srgbClr val="608FFC"/>
            </a:solidFill>
          </p:spPr>
          <p:txBody>
            <a:bodyPr wrap="square" lIns="0" tIns="0" rIns="0" bIns="0" rtlCol="0"/>
            <a:lstStyle/>
            <a:p>
              <a:endParaRPr/>
            </a:p>
          </p:txBody>
        </p:sp>
        <p:sp>
          <p:nvSpPr>
            <p:cNvPr id="183" name="object 183"/>
            <p:cNvSpPr/>
            <p:nvPr/>
          </p:nvSpPr>
          <p:spPr>
            <a:xfrm>
              <a:off x="6912100" y="3489107"/>
              <a:ext cx="27305" cy="26034"/>
            </a:xfrm>
            <a:custGeom>
              <a:avLst/>
              <a:gdLst/>
              <a:ahLst/>
              <a:cxnLst/>
              <a:rect l="l" t="t" r="r" b="b"/>
              <a:pathLst>
                <a:path w="27304" h="26035">
                  <a:moveTo>
                    <a:pt x="3162" y="19050"/>
                  </a:moveTo>
                  <a:lnTo>
                    <a:pt x="0" y="13792"/>
                  </a:lnTo>
                  <a:lnTo>
                    <a:pt x="2006" y="6781"/>
                  </a:lnTo>
                  <a:lnTo>
                    <a:pt x="7645" y="3390"/>
                  </a:lnTo>
                  <a:lnTo>
                    <a:pt x="13284" y="0"/>
                  </a:lnTo>
                  <a:lnTo>
                    <a:pt x="20408" y="1524"/>
                  </a:lnTo>
                  <a:lnTo>
                    <a:pt x="23571" y="6781"/>
                  </a:lnTo>
                  <a:lnTo>
                    <a:pt x="26733" y="12039"/>
                  </a:lnTo>
                  <a:lnTo>
                    <a:pt x="24726" y="19050"/>
                  </a:lnTo>
                  <a:lnTo>
                    <a:pt x="19088" y="22440"/>
                  </a:lnTo>
                  <a:lnTo>
                    <a:pt x="13449" y="25831"/>
                  </a:lnTo>
                  <a:lnTo>
                    <a:pt x="6324" y="24307"/>
                  </a:lnTo>
                  <a:lnTo>
                    <a:pt x="3162" y="19050"/>
                  </a:lnTo>
                  <a:close/>
                </a:path>
              </a:pathLst>
            </a:custGeom>
            <a:ln w="12700">
              <a:solidFill>
                <a:srgbClr val="FF0000"/>
              </a:solidFill>
            </a:ln>
          </p:spPr>
          <p:txBody>
            <a:bodyPr wrap="square" lIns="0" tIns="0" rIns="0" bIns="0" rtlCol="0"/>
            <a:lstStyle/>
            <a:p>
              <a:endParaRPr/>
            </a:p>
          </p:txBody>
        </p:sp>
        <p:sp>
          <p:nvSpPr>
            <p:cNvPr id="184" name="object 184"/>
            <p:cNvSpPr/>
            <p:nvPr/>
          </p:nvSpPr>
          <p:spPr>
            <a:xfrm>
              <a:off x="7214184" y="2998353"/>
              <a:ext cx="26034" cy="23495"/>
            </a:xfrm>
            <a:custGeom>
              <a:avLst/>
              <a:gdLst/>
              <a:ahLst/>
              <a:cxnLst/>
              <a:rect l="l" t="t" r="r" b="b"/>
              <a:pathLst>
                <a:path w="26034" h="23494">
                  <a:moveTo>
                    <a:pt x="13639" y="0"/>
                  </a:moveTo>
                  <a:lnTo>
                    <a:pt x="2374" y="6769"/>
                  </a:lnTo>
                  <a:lnTo>
                    <a:pt x="0" y="13169"/>
                  </a:lnTo>
                  <a:lnTo>
                    <a:pt x="2705" y="17678"/>
                  </a:lnTo>
                  <a:lnTo>
                    <a:pt x="5410" y="22186"/>
                  </a:lnTo>
                  <a:lnTo>
                    <a:pt x="12179" y="23101"/>
                  </a:lnTo>
                  <a:lnTo>
                    <a:pt x="23456" y="16319"/>
                  </a:lnTo>
                  <a:lnTo>
                    <a:pt x="25831" y="9918"/>
                  </a:lnTo>
                  <a:lnTo>
                    <a:pt x="20408" y="901"/>
                  </a:lnTo>
                  <a:lnTo>
                    <a:pt x="13639" y="0"/>
                  </a:lnTo>
                  <a:close/>
                </a:path>
              </a:pathLst>
            </a:custGeom>
            <a:solidFill>
              <a:srgbClr val="608FFC"/>
            </a:solidFill>
          </p:spPr>
          <p:txBody>
            <a:bodyPr wrap="square" lIns="0" tIns="0" rIns="0" bIns="0" rtlCol="0"/>
            <a:lstStyle/>
            <a:p>
              <a:endParaRPr/>
            </a:p>
          </p:txBody>
        </p:sp>
        <p:sp>
          <p:nvSpPr>
            <p:cNvPr id="185" name="object 185"/>
            <p:cNvSpPr/>
            <p:nvPr/>
          </p:nvSpPr>
          <p:spPr>
            <a:xfrm>
              <a:off x="7214184" y="2998354"/>
              <a:ext cx="26034" cy="23495"/>
            </a:xfrm>
            <a:custGeom>
              <a:avLst/>
              <a:gdLst/>
              <a:ahLst/>
              <a:cxnLst/>
              <a:rect l="l" t="t" r="r" b="b"/>
              <a:pathLst>
                <a:path w="26034" h="23494">
                  <a:moveTo>
                    <a:pt x="2705" y="17678"/>
                  </a:moveTo>
                  <a:lnTo>
                    <a:pt x="0" y="13169"/>
                  </a:lnTo>
                  <a:lnTo>
                    <a:pt x="2374" y="6769"/>
                  </a:lnTo>
                  <a:lnTo>
                    <a:pt x="8000" y="3378"/>
                  </a:lnTo>
                  <a:lnTo>
                    <a:pt x="13639" y="0"/>
                  </a:lnTo>
                  <a:lnTo>
                    <a:pt x="20408" y="901"/>
                  </a:lnTo>
                  <a:lnTo>
                    <a:pt x="23113" y="5410"/>
                  </a:lnTo>
                  <a:lnTo>
                    <a:pt x="25831" y="9918"/>
                  </a:lnTo>
                  <a:lnTo>
                    <a:pt x="23456" y="16319"/>
                  </a:lnTo>
                  <a:lnTo>
                    <a:pt x="17818" y="19710"/>
                  </a:lnTo>
                  <a:lnTo>
                    <a:pt x="12179" y="23101"/>
                  </a:lnTo>
                  <a:lnTo>
                    <a:pt x="5410" y="22186"/>
                  </a:lnTo>
                  <a:lnTo>
                    <a:pt x="2705" y="17678"/>
                  </a:lnTo>
                  <a:close/>
                </a:path>
              </a:pathLst>
            </a:custGeom>
            <a:ln w="12700">
              <a:solidFill>
                <a:srgbClr val="FF0000"/>
              </a:solidFill>
            </a:ln>
          </p:spPr>
          <p:txBody>
            <a:bodyPr wrap="square" lIns="0" tIns="0" rIns="0" bIns="0" rtlCol="0"/>
            <a:lstStyle/>
            <a:p>
              <a:endParaRPr/>
            </a:p>
          </p:txBody>
        </p:sp>
        <p:sp>
          <p:nvSpPr>
            <p:cNvPr id="186" name="object 186"/>
            <p:cNvSpPr/>
            <p:nvPr/>
          </p:nvSpPr>
          <p:spPr>
            <a:xfrm>
              <a:off x="7561846" y="3501591"/>
              <a:ext cx="26034" cy="23495"/>
            </a:xfrm>
            <a:custGeom>
              <a:avLst/>
              <a:gdLst/>
              <a:ahLst/>
              <a:cxnLst/>
              <a:rect l="l" t="t" r="r" b="b"/>
              <a:pathLst>
                <a:path w="26034" h="23495">
                  <a:moveTo>
                    <a:pt x="13639" y="0"/>
                  </a:moveTo>
                  <a:lnTo>
                    <a:pt x="2374" y="6769"/>
                  </a:lnTo>
                  <a:lnTo>
                    <a:pt x="0" y="13169"/>
                  </a:lnTo>
                  <a:lnTo>
                    <a:pt x="2705" y="17678"/>
                  </a:lnTo>
                  <a:lnTo>
                    <a:pt x="5410" y="22186"/>
                  </a:lnTo>
                  <a:lnTo>
                    <a:pt x="12179" y="23101"/>
                  </a:lnTo>
                  <a:lnTo>
                    <a:pt x="23456" y="16319"/>
                  </a:lnTo>
                  <a:lnTo>
                    <a:pt x="25831" y="9918"/>
                  </a:lnTo>
                  <a:lnTo>
                    <a:pt x="20408" y="901"/>
                  </a:lnTo>
                  <a:lnTo>
                    <a:pt x="13639" y="0"/>
                  </a:lnTo>
                  <a:close/>
                </a:path>
              </a:pathLst>
            </a:custGeom>
            <a:solidFill>
              <a:srgbClr val="608FFC"/>
            </a:solidFill>
          </p:spPr>
          <p:txBody>
            <a:bodyPr wrap="square" lIns="0" tIns="0" rIns="0" bIns="0" rtlCol="0"/>
            <a:lstStyle/>
            <a:p>
              <a:endParaRPr/>
            </a:p>
          </p:txBody>
        </p:sp>
        <p:sp>
          <p:nvSpPr>
            <p:cNvPr id="187" name="object 187"/>
            <p:cNvSpPr/>
            <p:nvPr/>
          </p:nvSpPr>
          <p:spPr>
            <a:xfrm>
              <a:off x="7561846" y="3501591"/>
              <a:ext cx="26034" cy="23495"/>
            </a:xfrm>
            <a:custGeom>
              <a:avLst/>
              <a:gdLst/>
              <a:ahLst/>
              <a:cxnLst/>
              <a:rect l="l" t="t" r="r" b="b"/>
              <a:pathLst>
                <a:path w="26034" h="23495">
                  <a:moveTo>
                    <a:pt x="2705" y="17678"/>
                  </a:moveTo>
                  <a:lnTo>
                    <a:pt x="0" y="13169"/>
                  </a:lnTo>
                  <a:lnTo>
                    <a:pt x="2374" y="6769"/>
                  </a:lnTo>
                  <a:lnTo>
                    <a:pt x="8000" y="3378"/>
                  </a:lnTo>
                  <a:lnTo>
                    <a:pt x="13639" y="0"/>
                  </a:lnTo>
                  <a:lnTo>
                    <a:pt x="20408" y="901"/>
                  </a:lnTo>
                  <a:lnTo>
                    <a:pt x="23113" y="5410"/>
                  </a:lnTo>
                  <a:lnTo>
                    <a:pt x="25831" y="9918"/>
                  </a:lnTo>
                  <a:lnTo>
                    <a:pt x="23456" y="16319"/>
                  </a:lnTo>
                  <a:lnTo>
                    <a:pt x="17818" y="19710"/>
                  </a:lnTo>
                  <a:lnTo>
                    <a:pt x="12179" y="23101"/>
                  </a:lnTo>
                  <a:lnTo>
                    <a:pt x="5410" y="22186"/>
                  </a:lnTo>
                  <a:lnTo>
                    <a:pt x="2705" y="17678"/>
                  </a:lnTo>
                  <a:close/>
                </a:path>
              </a:pathLst>
            </a:custGeom>
            <a:ln w="12700">
              <a:solidFill>
                <a:srgbClr val="FF0000"/>
              </a:solidFill>
            </a:ln>
          </p:spPr>
          <p:txBody>
            <a:bodyPr wrap="square" lIns="0" tIns="0" rIns="0" bIns="0" rtlCol="0"/>
            <a:lstStyle/>
            <a:p>
              <a:endParaRPr/>
            </a:p>
          </p:txBody>
        </p:sp>
        <p:sp>
          <p:nvSpPr>
            <p:cNvPr id="188" name="object 188"/>
            <p:cNvSpPr/>
            <p:nvPr/>
          </p:nvSpPr>
          <p:spPr>
            <a:xfrm>
              <a:off x="6776466" y="3364230"/>
              <a:ext cx="132715" cy="137160"/>
            </a:xfrm>
            <a:custGeom>
              <a:avLst/>
              <a:gdLst/>
              <a:ahLst/>
              <a:cxnLst/>
              <a:rect l="l" t="t" r="r" b="b"/>
              <a:pathLst>
                <a:path w="132715" h="137160">
                  <a:moveTo>
                    <a:pt x="132588" y="137160"/>
                  </a:moveTo>
                  <a:lnTo>
                    <a:pt x="0" y="0"/>
                  </a:lnTo>
                </a:path>
              </a:pathLst>
            </a:custGeom>
            <a:ln w="50292">
              <a:solidFill>
                <a:srgbClr val="000000"/>
              </a:solidFill>
            </a:ln>
          </p:spPr>
          <p:txBody>
            <a:bodyPr wrap="square" lIns="0" tIns="0" rIns="0" bIns="0" rtlCol="0"/>
            <a:lstStyle/>
            <a:p>
              <a:endParaRPr/>
            </a:p>
          </p:txBody>
        </p:sp>
        <p:pic>
          <p:nvPicPr>
            <p:cNvPr id="189" name="object 189"/>
            <p:cNvPicPr/>
            <p:nvPr/>
          </p:nvPicPr>
          <p:blipFill>
            <a:blip r:embed="rId6" cstate="print"/>
            <a:stretch>
              <a:fillRect/>
            </a:stretch>
          </p:blipFill>
          <p:spPr>
            <a:xfrm>
              <a:off x="4390644" y="2645664"/>
              <a:ext cx="76200" cy="65532"/>
            </a:xfrm>
            <a:prstGeom prst="rect">
              <a:avLst/>
            </a:prstGeom>
          </p:spPr>
        </p:pic>
        <p:pic>
          <p:nvPicPr>
            <p:cNvPr id="190" name="object 190"/>
            <p:cNvPicPr/>
            <p:nvPr/>
          </p:nvPicPr>
          <p:blipFill>
            <a:blip r:embed="rId7" cstate="print"/>
            <a:stretch>
              <a:fillRect/>
            </a:stretch>
          </p:blipFill>
          <p:spPr>
            <a:xfrm>
              <a:off x="5300472" y="3355848"/>
              <a:ext cx="76200" cy="67056"/>
            </a:xfrm>
            <a:prstGeom prst="rect">
              <a:avLst/>
            </a:prstGeom>
          </p:spPr>
        </p:pic>
        <p:pic>
          <p:nvPicPr>
            <p:cNvPr id="191" name="object 191"/>
            <p:cNvPicPr/>
            <p:nvPr/>
          </p:nvPicPr>
          <p:blipFill>
            <a:blip r:embed="rId8" cstate="print"/>
            <a:stretch>
              <a:fillRect/>
            </a:stretch>
          </p:blipFill>
          <p:spPr>
            <a:xfrm>
              <a:off x="4398264" y="4066032"/>
              <a:ext cx="76200" cy="65531"/>
            </a:xfrm>
            <a:prstGeom prst="rect">
              <a:avLst/>
            </a:prstGeom>
          </p:spPr>
        </p:pic>
      </p:grpSp>
      <p:sp>
        <p:nvSpPr>
          <p:cNvPr id="192" name="object 192"/>
          <p:cNvSpPr txBox="1"/>
          <p:nvPr/>
        </p:nvSpPr>
        <p:spPr>
          <a:xfrm>
            <a:off x="4200525" y="2678366"/>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704400"/>
                </a:solidFill>
                <a:latin typeface="Arial"/>
                <a:cs typeface="Arial"/>
              </a:rPr>
              <a:t>C</a:t>
            </a:r>
            <a:endParaRPr sz="1800">
              <a:latin typeface="Arial"/>
              <a:cs typeface="Arial"/>
            </a:endParaRPr>
          </a:p>
        </p:txBody>
      </p:sp>
      <p:sp>
        <p:nvSpPr>
          <p:cNvPr id="196" name="object 196"/>
          <p:cNvSpPr txBox="1"/>
          <p:nvPr/>
        </p:nvSpPr>
        <p:spPr>
          <a:xfrm>
            <a:off x="4443048" y="6370925"/>
            <a:ext cx="269240" cy="222885"/>
          </a:xfrm>
          <a:prstGeom prst="rect">
            <a:avLst/>
          </a:prstGeom>
        </p:spPr>
        <p:txBody>
          <a:bodyPr vert="horz" wrap="square" lIns="0" tIns="0" rIns="0" bIns="0" rtlCol="0">
            <a:spAutoFit/>
          </a:bodyPr>
          <a:lstStyle/>
          <a:p>
            <a:pPr marL="38100">
              <a:lnSpc>
                <a:spcPts val="1630"/>
              </a:lnSpc>
            </a:pPr>
            <a:fld id="{81D60167-4931-47E6-BA6A-407CBD079E47}" type="slidenum">
              <a:rPr sz="1400" spc="-25" dirty="0">
                <a:latin typeface="Times New Roman"/>
                <a:cs typeface="Times New Roman"/>
              </a:rPr>
              <a:t>55</a:t>
            </a:fld>
            <a:endParaRPr sz="1400">
              <a:latin typeface="Times New Roman"/>
              <a:cs typeface="Times New Roman"/>
            </a:endParaRPr>
          </a:p>
        </p:txBody>
      </p:sp>
      <p:sp>
        <p:nvSpPr>
          <p:cNvPr id="193" name="object 193"/>
          <p:cNvSpPr txBox="1"/>
          <p:nvPr/>
        </p:nvSpPr>
        <p:spPr>
          <a:xfrm>
            <a:off x="4208526" y="3767416"/>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704400"/>
                </a:solidFill>
                <a:latin typeface="Arial"/>
                <a:cs typeface="Arial"/>
              </a:rPr>
              <a:t>A</a:t>
            </a:r>
            <a:endParaRPr sz="1800">
              <a:latin typeface="Arial"/>
              <a:cs typeface="Arial"/>
            </a:endParaRPr>
          </a:p>
        </p:txBody>
      </p:sp>
      <p:sp>
        <p:nvSpPr>
          <p:cNvPr id="194" name="object 194"/>
          <p:cNvSpPr txBox="1"/>
          <p:nvPr/>
        </p:nvSpPr>
        <p:spPr>
          <a:xfrm>
            <a:off x="5103952" y="3088017"/>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704400"/>
                </a:solidFill>
                <a:latin typeface="Arial"/>
                <a:cs typeface="Arial"/>
              </a:rPr>
              <a:t>B</a:t>
            </a:r>
            <a:endParaRPr sz="1800">
              <a:latin typeface="Arial"/>
              <a:cs typeface="Arial"/>
            </a:endParaRPr>
          </a:p>
        </p:txBody>
      </p:sp>
      <p:sp>
        <p:nvSpPr>
          <p:cNvPr id="195" name="object 195"/>
          <p:cNvSpPr txBox="1"/>
          <p:nvPr/>
        </p:nvSpPr>
        <p:spPr>
          <a:xfrm>
            <a:off x="3476625" y="2183066"/>
            <a:ext cx="1151255" cy="517525"/>
          </a:xfrm>
          <a:prstGeom prst="rect">
            <a:avLst/>
          </a:prstGeom>
        </p:spPr>
        <p:txBody>
          <a:bodyPr vert="horz" wrap="square" lIns="0" tIns="12700" rIns="0" bIns="0" rtlCol="0">
            <a:spAutoFit/>
          </a:bodyPr>
          <a:lstStyle/>
          <a:p>
            <a:pPr marL="50800">
              <a:lnSpc>
                <a:spcPts val="1935"/>
              </a:lnSpc>
              <a:spcBef>
                <a:spcPts val="100"/>
              </a:spcBef>
            </a:pPr>
            <a:r>
              <a:rPr sz="1800" b="1" spc="-25" dirty="0">
                <a:latin typeface="Arial"/>
                <a:cs typeface="Arial"/>
              </a:rPr>
              <a:t>I</a:t>
            </a:r>
            <a:r>
              <a:rPr sz="1800" b="1" spc="-37" baseline="-20833" dirty="0">
                <a:latin typeface="Arial"/>
                <a:cs typeface="Arial"/>
              </a:rPr>
              <a:t>C</a:t>
            </a:r>
            <a:endParaRPr sz="1800" baseline="-20833">
              <a:latin typeface="Arial"/>
              <a:cs typeface="Arial"/>
            </a:endParaRPr>
          </a:p>
          <a:p>
            <a:pPr marR="17780" algn="r">
              <a:lnSpc>
                <a:spcPts val="1935"/>
              </a:lnSpc>
            </a:pPr>
            <a:r>
              <a:rPr sz="1800" b="1" dirty="0">
                <a:solidFill>
                  <a:srgbClr val="704400"/>
                </a:solidFill>
                <a:latin typeface="Arial"/>
                <a:cs typeface="Arial"/>
              </a:rPr>
              <a:t>+</a:t>
            </a:r>
            <a:endParaRPr sz="1800">
              <a:latin typeface="Arial"/>
              <a:cs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30237" y="5225986"/>
            <a:ext cx="1478915"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Times New Roman"/>
                <a:cs typeface="Times New Roman"/>
              </a:rPr>
              <a:t>Phasor</a:t>
            </a:r>
            <a:r>
              <a:rPr sz="1400" spc="-20" dirty="0">
                <a:latin typeface="Times New Roman"/>
                <a:cs typeface="Times New Roman"/>
              </a:rPr>
              <a:t> </a:t>
            </a:r>
            <a:r>
              <a:rPr sz="1400" spc="-10" dirty="0">
                <a:latin typeface="Times New Roman"/>
                <a:cs typeface="Times New Roman"/>
              </a:rPr>
              <a:t>Construction</a:t>
            </a:r>
            <a:endParaRPr sz="1400">
              <a:latin typeface="Times New Roman"/>
              <a:cs typeface="Times New Roman"/>
            </a:endParaRPr>
          </a:p>
        </p:txBody>
      </p:sp>
      <p:sp>
        <p:nvSpPr>
          <p:cNvPr id="3" name="object 3"/>
          <p:cNvSpPr txBox="1">
            <a:spLocks noGrp="1"/>
          </p:cNvSpPr>
          <p:nvPr>
            <p:ph type="title"/>
          </p:nvPr>
        </p:nvSpPr>
        <p:spPr>
          <a:xfrm>
            <a:off x="820815" y="212362"/>
            <a:ext cx="7930738" cy="536685"/>
          </a:xfrm>
          <a:prstGeom prst="rect">
            <a:avLst/>
          </a:prstGeom>
        </p:spPr>
        <p:txBody>
          <a:bodyPr vert="horz" wrap="square" lIns="0" tIns="13335" rIns="0" bIns="0" rtlCol="0">
            <a:spAutoFit/>
          </a:bodyPr>
          <a:lstStyle/>
          <a:p>
            <a:pPr marL="12700">
              <a:lnSpc>
                <a:spcPct val="100000"/>
              </a:lnSpc>
              <a:spcBef>
                <a:spcPts val="105"/>
              </a:spcBef>
              <a:tabLst>
                <a:tab pos="1523365" algn="l"/>
              </a:tabLst>
            </a:pPr>
            <a:r>
              <a:rPr sz="3400" dirty="0"/>
              <a:t>Step</a:t>
            </a:r>
            <a:r>
              <a:rPr sz="3400" spc="-30" dirty="0"/>
              <a:t> </a:t>
            </a:r>
            <a:r>
              <a:rPr sz="3400" spc="-25" dirty="0"/>
              <a:t>9: </a:t>
            </a:r>
            <a:r>
              <a:rPr sz="3400" dirty="0"/>
              <a:t>Construct</a:t>
            </a:r>
            <a:r>
              <a:rPr sz="3400" spc="-85" dirty="0"/>
              <a:t> </a:t>
            </a:r>
            <a:r>
              <a:rPr sz="3400" dirty="0"/>
              <a:t>Meter</a:t>
            </a:r>
            <a:r>
              <a:rPr sz="3400" spc="-45" dirty="0"/>
              <a:t> </a:t>
            </a:r>
            <a:r>
              <a:rPr sz="3400" dirty="0"/>
              <a:t>Voltage</a:t>
            </a:r>
            <a:r>
              <a:rPr sz="3400" spc="-40" dirty="0"/>
              <a:t> </a:t>
            </a:r>
            <a:r>
              <a:rPr sz="3400" spc="-10" dirty="0"/>
              <a:t>Phasors</a:t>
            </a:r>
          </a:p>
        </p:txBody>
      </p:sp>
      <p:sp>
        <p:nvSpPr>
          <p:cNvPr id="225" name="Footer Placeholder 224">
            <a:extLst>
              <a:ext uri="{FF2B5EF4-FFF2-40B4-BE49-F238E27FC236}">
                <a16:creationId xmlns:a16="http://schemas.microsoft.com/office/drawing/2014/main" id="{65B4619D-33F7-2A35-E821-3A6D55F53522}"/>
              </a:ext>
            </a:extLst>
          </p:cNvPr>
          <p:cNvSpPr>
            <a:spLocks noGrp="1"/>
          </p:cNvSpPr>
          <p:nvPr>
            <p:ph type="ftr" sz="quarter" idx="3"/>
          </p:nvPr>
        </p:nvSpPr>
        <p:spPr/>
        <p:txBody>
          <a:bodyPr/>
          <a:lstStyle/>
          <a:p>
            <a:r>
              <a:rPr lang="en-US"/>
              <a:t>tescometering.com</a:t>
            </a:r>
            <a:endParaRPr lang="en-US" dirty="0"/>
          </a:p>
        </p:txBody>
      </p:sp>
      <p:sp>
        <p:nvSpPr>
          <p:cNvPr id="224" name="object 224"/>
          <p:cNvSpPr txBox="1">
            <a:spLocks noGrp="1"/>
          </p:cNvSpPr>
          <p:nvPr>
            <p:ph type="sldNum" sz="quarter" idx="4"/>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56</a:t>
            </a:fld>
            <a:endParaRPr spc="-25" dirty="0"/>
          </a:p>
        </p:txBody>
      </p:sp>
      <p:sp>
        <p:nvSpPr>
          <p:cNvPr id="4" name="object 4"/>
          <p:cNvSpPr txBox="1"/>
          <p:nvPr/>
        </p:nvSpPr>
        <p:spPr>
          <a:xfrm>
            <a:off x="765175" y="1177862"/>
            <a:ext cx="6238875" cy="1049655"/>
          </a:xfrm>
          <a:prstGeom prst="rect">
            <a:avLst/>
          </a:prstGeom>
        </p:spPr>
        <p:txBody>
          <a:bodyPr vert="horz" wrap="square" lIns="0" tIns="12700" rIns="0" bIns="0" rtlCol="0">
            <a:spAutoFit/>
          </a:bodyPr>
          <a:lstStyle/>
          <a:p>
            <a:pPr marL="12700" marR="5080">
              <a:lnSpc>
                <a:spcPct val="140000"/>
              </a:lnSpc>
              <a:spcBef>
                <a:spcPts val="100"/>
              </a:spcBef>
              <a:tabLst>
                <a:tab pos="3669665" algn="l"/>
                <a:tab pos="5498465" algn="l"/>
              </a:tabLst>
            </a:pPr>
            <a:r>
              <a:rPr sz="2400" b="1" spc="-10" dirty="0">
                <a:latin typeface="Arial"/>
                <a:cs typeface="Arial"/>
              </a:rPr>
              <a:t>Power</a:t>
            </a:r>
            <a:r>
              <a:rPr sz="2400" b="1" dirty="0">
                <a:latin typeface="Arial"/>
                <a:cs typeface="Arial"/>
              </a:rPr>
              <a:t>	</a:t>
            </a:r>
            <a:r>
              <a:rPr sz="2400" b="1" spc="-10" dirty="0">
                <a:latin typeface="Arial"/>
                <a:cs typeface="Arial"/>
              </a:rPr>
              <a:t>Meter</a:t>
            </a:r>
            <a:r>
              <a:rPr sz="2400" b="1" dirty="0">
                <a:latin typeface="Arial"/>
                <a:cs typeface="Arial"/>
              </a:rPr>
              <a:t>	</a:t>
            </a:r>
            <a:r>
              <a:rPr sz="2400" b="1" spc="-20" dirty="0">
                <a:latin typeface="Arial"/>
                <a:cs typeface="Arial"/>
              </a:rPr>
              <a:t>Load </a:t>
            </a:r>
            <a:r>
              <a:rPr sz="2400" b="1" spc="-10" dirty="0">
                <a:latin typeface="Arial"/>
                <a:cs typeface="Arial"/>
              </a:rPr>
              <a:t>Transformer</a:t>
            </a:r>
            <a:endParaRPr sz="2400">
              <a:latin typeface="Arial"/>
              <a:cs typeface="Arial"/>
            </a:endParaRPr>
          </a:p>
        </p:txBody>
      </p:sp>
      <p:grpSp>
        <p:nvGrpSpPr>
          <p:cNvPr id="5" name="object 5"/>
          <p:cNvGrpSpPr/>
          <p:nvPr/>
        </p:nvGrpSpPr>
        <p:grpSpPr>
          <a:xfrm>
            <a:off x="1766061" y="2355850"/>
            <a:ext cx="5842000" cy="2100580"/>
            <a:chOff x="1766061" y="2355850"/>
            <a:chExt cx="5842000" cy="2100580"/>
          </a:xfrm>
        </p:grpSpPr>
        <p:sp>
          <p:nvSpPr>
            <p:cNvPr id="6" name="object 6"/>
            <p:cNvSpPr/>
            <p:nvPr/>
          </p:nvSpPr>
          <p:spPr>
            <a:xfrm>
              <a:off x="1791461" y="3932682"/>
              <a:ext cx="2179320" cy="3175"/>
            </a:xfrm>
            <a:custGeom>
              <a:avLst/>
              <a:gdLst/>
              <a:ahLst/>
              <a:cxnLst/>
              <a:rect l="l" t="t" r="r" b="b"/>
              <a:pathLst>
                <a:path w="2179320" h="3175">
                  <a:moveTo>
                    <a:pt x="0" y="0"/>
                  </a:moveTo>
                  <a:lnTo>
                    <a:pt x="2179320" y="3048"/>
                  </a:lnTo>
                </a:path>
              </a:pathLst>
            </a:custGeom>
            <a:ln w="50292">
              <a:solidFill>
                <a:srgbClr val="000000"/>
              </a:solidFill>
            </a:ln>
          </p:spPr>
          <p:txBody>
            <a:bodyPr wrap="square" lIns="0" tIns="0" rIns="0" bIns="0" rtlCol="0"/>
            <a:lstStyle/>
            <a:p>
              <a:endParaRPr/>
            </a:p>
          </p:txBody>
        </p:sp>
        <p:sp>
          <p:nvSpPr>
            <p:cNvPr id="7" name="object 7"/>
            <p:cNvSpPr/>
            <p:nvPr/>
          </p:nvSpPr>
          <p:spPr>
            <a:xfrm>
              <a:off x="3961638" y="3384041"/>
              <a:ext cx="0" cy="548640"/>
            </a:xfrm>
            <a:custGeom>
              <a:avLst/>
              <a:gdLst/>
              <a:ahLst/>
              <a:cxnLst/>
              <a:rect l="l" t="t" r="r" b="b"/>
              <a:pathLst>
                <a:path h="548639">
                  <a:moveTo>
                    <a:pt x="0" y="548640"/>
                  </a:moveTo>
                  <a:lnTo>
                    <a:pt x="0" y="0"/>
                  </a:lnTo>
                </a:path>
              </a:pathLst>
            </a:custGeom>
            <a:ln w="50292">
              <a:solidFill>
                <a:srgbClr val="000000"/>
              </a:solidFill>
            </a:ln>
          </p:spPr>
          <p:txBody>
            <a:bodyPr wrap="square" lIns="0" tIns="0" rIns="0" bIns="0" rtlCol="0"/>
            <a:lstStyle/>
            <a:p>
              <a:endParaRPr/>
            </a:p>
          </p:txBody>
        </p:sp>
        <p:sp>
          <p:nvSpPr>
            <p:cNvPr id="8" name="object 8"/>
            <p:cNvSpPr/>
            <p:nvPr/>
          </p:nvSpPr>
          <p:spPr>
            <a:xfrm>
              <a:off x="3950969" y="3385566"/>
              <a:ext cx="2825750" cy="3175"/>
            </a:xfrm>
            <a:custGeom>
              <a:avLst/>
              <a:gdLst/>
              <a:ahLst/>
              <a:cxnLst/>
              <a:rect l="l" t="t" r="r" b="b"/>
              <a:pathLst>
                <a:path w="2825750" h="3175">
                  <a:moveTo>
                    <a:pt x="0" y="3048"/>
                  </a:moveTo>
                  <a:lnTo>
                    <a:pt x="2825496" y="0"/>
                  </a:lnTo>
                </a:path>
              </a:pathLst>
            </a:custGeom>
            <a:ln w="50292">
              <a:solidFill>
                <a:srgbClr val="000000"/>
              </a:solidFill>
            </a:ln>
          </p:spPr>
          <p:txBody>
            <a:bodyPr wrap="square" lIns="0" tIns="0" rIns="0" bIns="0" rtlCol="0"/>
            <a:lstStyle/>
            <a:p>
              <a:endParaRPr/>
            </a:p>
          </p:txBody>
        </p:sp>
        <p:sp>
          <p:nvSpPr>
            <p:cNvPr id="9" name="object 9"/>
            <p:cNvSpPr/>
            <p:nvPr/>
          </p:nvSpPr>
          <p:spPr>
            <a:xfrm>
              <a:off x="3259073" y="4100322"/>
              <a:ext cx="1325880" cy="3175"/>
            </a:xfrm>
            <a:custGeom>
              <a:avLst/>
              <a:gdLst/>
              <a:ahLst/>
              <a:cxnLst/>
              <a:rect l="l" t="t" r="r" b="b"/>
              <a:pathLst>
                <a:path w="1325879" h="3175">
                  <a:moveTo>
                    <a:pt x="0" y="0"/>
                  </a:moveTo>
                  <a:lnTo>
                    <a:pt x="1325880" y="3048"/>
                  </a:lnTo>
                </a:path>
              </a:pathLst>
            </a:custGeom>
            <a:ln w="50292">
              <a:solidFill>
                <a:srgbClr val="000000"/>
              </a:solidFill>
            </a:ln>
          </p:spPr>
          <p:txBody>
            <a:bodyPr wrap="square" lIns="0" tIns="0" rIns="0" bIns="0" rtlCol="0"/>
            <a:lstStyle/>
            <a:p>
              <a:endParaRPr/>
            </a:p>
          </p:txBody>
        </p:sp>
        <p:sp>
          <p:nvSpPr>
            <p:cNvPr id="10" name="object 10"/>
            <p:cNvSpPr/>
            <p:nvPr/>
          </p:nvSpPr>
          <p:spPr>
            <a:xfrm>
              <a:off x="4593335" y="4102607"/>
              <a:ext cx="137160" cy="0"/>
            </a:xfrm>
            <a:custGeom>
              <a:avLst/>
              <a:gdLst/>
              <a:ahLst/>
              <a:cxnLst/>
              <a:rect l="l" t="t" r="r" b="b"/>
              <a:pathLst>
                <a:path w="137160">
                  <a:moveTo>
                    <a:pt x="0" y="0"/>
                  </a:moveTo>
                  <a:lnTo>
                    <a:pt x="137160" y="0"/>
                  </a:lnTo>
                </a:path>
              </a:pathLst>
            </a:custGeom>
            <a:ln w="76200">
              <a:solidFill>
                <a:srgbClr val="000000"/>
              </a:solidFill>
            </a:ln>
          </p:spPr>
          <p:txBody>
            <a:bodyPr wrap="square" lIns="0" tIns="0" rIns="0" bIns="0" rtlCol="0"/>
            <a:lstStyle/>
            <a:p>
              <a:endParaRPr/>
            </a:p>
          </p:txBody>
        </p:sp>
        <p:sp>
          <p:nvSpPr>
            <p:cNvPr id="11" name="object 11"/>
            <p:cNvSpPr/>
            <p:nvPr/>
          </p:nvSpPr>
          <p:spPr>
            <a:xfrm>
              <a:off x="4719827" y="3991355"/>
              <a:ext cx="132715" cy="128270"/>
            </a:xfrm>
            <a:custGeom>
              <a:avLst/>
              <a:gdLst/>
              <a:ahLst/>
              <a:cxnLst/>
              <a:rect l="l" t="t" r="r" b="b"/>
              <a:pathLst>
                <a:path w="132714" h="128270">
                  <a:moveTo>
                    <a:pt x="0" y="128016"/>
                  </a:moveTo>
                  <a:lnTo>
                    <a:pt x="132588" y="0"/>
                  </a:lnTo>
                </a:path>
              </a:pathLst>
            </a:custGeom>
            <a:ln w="76200">
              <a:solidFill>
                <a:srgbClr val="000000"/>
              </a:solidFill>
            </a:ln>
          </p:spPr>
          <p:txBody>
            <a:bodyPr wrap="square" lIns="0" tIns="0" rIns="0" bIns="0" rtlCol="0"/>
            <a:lstStyle/>
            <a:p>
              <a:endParaRPr/>
            </a:p>
          </p:txBody>
        </p:sp>
        <p:sp>
          <p:nvSpPr>
            <p:cNvPr id="12" name="object 12"/>
            <p:cNvSpPr/>
            <p:nvPr/>
          </p:nvSpPr>
          <p:spPr>
            <a:xfrm>
              <a:off x="4850891" y="3991355"/>
              <a:ext cx="201295" cy="224154"/>
            </a:xfrm>
            <a:custGeom>
              <a:avLst/>
              <a:gdLst/>
              <a:ahLst/>
              <a:cxnLst/>
              <a:rect l="l" t="t" r="r" b="b"/>
              <a:pathLst>
                <a:path w="201295" h="224154">
                  <a:moveTo>
                    <a:pt x="0" y="0"/>
                  </a:moveTo>
                  <a:lnTo>
                    <a:pt x="201168" y="224028"/>
                  </a:lnTo>
                </a:path>
              </a:pathLst>
            </a:custGeom>
            <a:ln w="76200">
              <a:solidFill>
                <a:srgbClr val="000000"/>
              </a:solidFill>
            </a:ln>
          </p:spPr>
          <p:txBody>
            <a:bodyPr wrap="square" lIns="0" tIns="0" rIns="0" bIns="0" rtlCol="0"/>
            <a:lstStyle/>
            <a:p>
              <a:endParaRPr/>
            </a:p>
          </p:txBody>
        </p:sp>
        <p:sp>
          <p:nvSpPr>
            <p:cNvPr id="13" name="object 13"/>
            <p:cNvSpPr/>
            <p:nvPr/>
          </p:nvSpPr>
          <p:spPr>
            <a:xfrm>
              <a:off x="5167883" y="4102607"/>
              <a:ext cx="160020" cy="0"/>
            </a:xfrm>
            <a:custGeom>
              <a:avLst/>
              <a:gdLst/>
              <a:ahLst/>
              <a:cxnLst/>
              <a:rect l="l" t="t" r="r" b="b"/>
              <a:pathLst>
                <a:path w="160020">
                  <a:moveTo>
                    <a:pt x="160020" y="0"/>
                  </a:moveTo>
                  <a:lnTo>
                    <a:pt x="0" y="0"/>
                  </a:lnTo>
                </a:path>
              </a:pathLst>
            </a:custGeom>
            <a:ln w="76200">
              <a:solidFill>
                <a:srgbClr val="000000"/>
              </a:solidFill>
            </a:ln>
          </p:spPr>
          <p:txBody>
            <a:bodyPr wrap="square" lIns="0" tIns="0" rIns="0" bIns="0" rtlCol="0"/>
            <a:lstStyle/>
            <a:p>
              <a:endParaRPr/>
            </a:p>
          </p:txBody>
        </p:sp>
        <p:sp>
          <p:nvSpPr>
            <p:cNvPr id="14" name="object 14"/>
            <p:cNvSpPr/>
            <p:nvPr/>
          </p:nvSpPr>
          <p:spPr>
            <a:xfrm>
              <a:off x="5052059" y="4081272"/>
              <a:ext cx="134620" cy="134620"/>
            </a:xfrm>
            <a:custGeom>
              <a:avLst/>
              <a:gdLst/>
              <a:ahLst/>
              <a:cxnLst/>
              <a:rect l="l" t="t" r="r" b="b"/>
              <a:pathLst>
                <a:path w="134620" h="134620">
                  <a:moveTo>
                    <a:pt x="134112" y="0"/>
                  </a:moveTo>
                  <a:lnTo>
                    <a:pt x="0" y="134112"/>
                  </a:lnTo>
                </a:path>
              </a:pathLst>
            </a:custGeom>
            <a:ln w="76200">
              <a:solidFill>
                <a:srgbClr val="000000"/>
              </a:solidFill>
            </a:ln>
          </p:spPr>
          <p:txBody>
            <a:bodyPr wrap="square" lIns="0" tIns="0" rIns="0" bIns="0" rtlCol="0"/>
            <a:lstStyle/>
            <a:p>
              <a:endParaRPr/>
            </a:p>
          </p:txBody>
        </p:sp>
        <p:pic>
          <p:nvPicPr>
            <p:cNvPr id="15" name="object 15"/>
            <p:cNvPicPr/>
            <p:nvPr/>
          </p:nvPicPr>
          <p:blipFill>
            <a:blip r:embed="rId3" cstate="print"/>
            <a:stretch>
              <a:fillRect/>
            </a:stretch>
          </p:blipFill>
          <p:spPr>
            <a:xfrm>
              <a:off x="4650485" y="3688080"/>
              <a:ext cx="496824" cy="184404"/>
            </a:xfrm>
            <a:prstGeom prst="rect">
              <a:avLst/>
            </a:prstGeom>
          </p:spPr>
        </p:pic>
        <p:sp>
          <p:nvSpPr>
            <p:cNvPr id="16" name="object 16"/>
            <p:cNvSpPr/>
            <p:nvPr/>
          </p:nvSpPr>
          <p:spPr>
            <a:xfrm>
              <a:off x="5331714" y="4100322"/>
              <a:ext cx="2251075" cy="0"/>
            </a:xfrm>
            <a:custGeom>
              <a:avLst/>
              <a:gdLst/>
              <a:ahLst/>
              <a:cxnLst/>
              <a:rect l="l" t="t" r="r" b="b"/>
              <a:pathLst>
                <a:path w="2251075">
                  <a:moveTo>
                    <a:pt x="0" y="0"/>
                  </a:moveTo>
                  <a:lnTo>
                    <a:pt x="2250948" y="0"/>
                  </a:lnTo>
                </a:path>
              </a:pathLst>
            </a:custGeom>
            <a:ln w="50292">
              <a:solidFill>
                <a:srgbClr val="000000"/>
              </a:solidFill>
            </a:ln>
          </p:spPr>
          <p:txBody>
            <a:bodyPr wrap="square" lIns="0" tIns="0" rIns="0" bIns="0" rtlCol="0"/>
            <a:lstStyle/>
            <a:p>
              <a:endParaRPr/>
            </a:p>
          </p:txBody>
        </p:sp>
        <p:sp>
          <p:nvSpPr>
            <p:cNvPr id="17" name="object 17"/>
            <p:cNvSpPr/>
            <p:nvPr/>
          </p:nvSpPr>
          <p:spPr>
            <a:xfrm>
              <a:off x="2503169" y="2672334"/>
              <a:ext cx="1993900" cy="5080"/>
            </a:xfrm>
            <a:custGeom>
              <a:avLst/>
              <a:gdLst/>
              <a:ahLst/>
              <a:cxnLst/>
              <a:rect l="l" t="t" r="r" b="b"/>
              <a:pathLst>
                <a:path w="1993900" h="5080">
                  <a:moveTo>
                    <a:pt x="0" y="0"/>
                  </a:moveTo>
                  <a:lnTo>
                    <a:pt x="1993392" y="4572"/>
                  </a:lnTo>
                </a:path>
              </a:pathLst>
            </a:custGeom>
            <a:ln w="50292">
              <a:solidFill>
                <a:srgbClr val="000000"/>
              </a:solidFill>
            </a:ln>
          </p:spPr>
          <p:txBody>
            <a:bodyPr wrap="square" lIns="0" tIns="0" rIns="0" bIns="0" rtlCol="0"/>
            <a:lstStyle/>
            <a:p>
              <a:endParaRPr/>
            </a:p>
          </p:txBody>
        </p:sp>
        <p:sp>
          <p:nvSpPr>
            <p:cNvPr id="18" name="object 18"/>
            <p:cNvSpPr/>
            <p:nvPr/>
          </p:nvSpPr>
          <p:spPr>
            <a:xfrm>
              <a:off x="4497323" y="2679191"/>
              <a:ext cx="139065" cy="0"/>
            </a:xfrm>
            <a:custGeom>
              <a:avLst/>
              <a:gdLst/>
              <a:ahLst/>
              <a:cxnLst/>
              <a:rect l="l" t="t" r="r" b="b"/>
              <a:pathLst>
                <a:path w="139064">
                  <a:moveTo>
                    <a:pt x="0" y="0"/>
                  </a:moveTo>
                  <a:lnTo>
                    <a:pt x="138684" y="0"/>
                  </a:lnTo>
                </a:path>
              </a:pathLst>
            </a:custGeom>
            <a:ln w="76200">
              <a:solidFill>
                <a:srgbClr val="000000"/>
              </a:solidFill>
            </a:ln>
          </p:spPr>
          <p:txBody>
            <a:bodyPr wrap="square" lIns="0" tIns="0" rIns="0" bIns="0" rtlCol="0"/>
            <a:lstStyle/>
            <a:p>
              <a:endParaRPr/>
            </a:p>
          </p:txBody>
        </p:sp>
        <p:sp>
          <p:nvSpPr>
            <p:cNvPr id="19" name="object 19"/>
            <p:cNvSpPr/>
            <p:nvPr/>
          </p:nvSpPr>
          <p:spPr>
            <a:xfrm>
              <a:off x="4623816" y="2567940"/>
              <a:ext cx="135890" cy="129539"/>
            </a:xfrm>
            <a:custGeom>
              <a:avLst/>
              <a:gdLst/>
              <a:ahLst/>
              <a:cxnLst/>
              <a:rect l="l" t="t" r="r" b="b"/>
              <a:pathLst>
                <a:path w="135889" h="129539">
                  <a:moveTo>
                    <a:pt x="0" y="129539"/>
                  </a:moveTo>
                  <a:lnTo>
                    <a:pt x="135636" y="0"/>
                  </a:lnTo>
                </a:path>
              </a:pathLst>
            </a:custGeom>
            <a:ln w="76200">
              <a:solidFill>
                <a:srgbClr val="000000"/>
              </a:solidFill>
            </a:ln>
          </p:spPr>
          <p:txBody>
            <a:bodyPr wrap="square" lIns="0" tIns="0" rIns="0" bIns="0" rtlCol="0"/>
            <a:lstStyle/>
            <a:p>
              <a:endParaRPr/>
            </a:p>
          </p:txBody>
        </p:sp>
        <p:sp>
          <p:nvSpPr>
            <p:cNvPr id="20" name="object 20"/>
            <p:cNvSpPr/>
            <p:nvPr/>
          </p:nvSpPr>
          <p:spPr>
            <a:xfrm>
              <a:off x="4757927" y="2567940"/>
              <a:ext cx="200025" cy="224154"/>
            </a:xfrm>
            <a:custGeom>
              <a:avLst/>
              <a:gdLst/>
              <a:ahLst/>
              <a:cxnLst/>
              <a:rect l="l" t="t" r="r" b="b"/>
              <a:pathLst>
                <a:path w="200025" h="224155">
                  <a:moveTo>
                    <a:pt x="0" y="0"/>
                  </a:moveTo>
                  <a:lnTo>
                    <a:pt x="199644" y="224028"/>
                  </a:lnTo>
                </a:path>
              </a:pathLst>
            </a:custGeom>
            <a:ln w="76200">
              <a:solidFill>
                <a:srgbClr val="000000"/>
              </a:solidFill>
            </a:ln>
          </p:spPr>
          <p:txBody>
            <a:bodyPr wrap="square" lIns="0" tIns="0" rIns="0" bIns="0" rtlCol="0"/>
            <a:lstStyle/>
            <a:p>
              <a:endParaRPr/>
            </a:p>
          </p:txBody>
        </p:sp>
        <p:sp>
          <p:nvSpPr>
            <p:cNvPr id="21" name="object 21"/>
            <p:cNvSpPr/>
            <p:nvPr/>
          </p:nvSpPr>
          <p:spPr>
            <a:xfrm>
              <a:off x="5071871" y="2679191"/>
              <a:ext cx="160020" cy="0"/>
            </a:xfrm>
            <a:custGeom>
              <a:avLst/>
              <a:gdLst/>
              <a:ahLst/>
              <a:cxnLst/>
              <a:rect l="l" t="t" r="r" b="b"/>
              <a:pathLst>
                <a:path w="160020">
                  <a:moveTo>
                    <a:pt x="160020" y="0"/>
                  </a:moveTo>
                  <a:lnTo>
                    <a:pt x="0" y="0"/>
                  </a:lnTo>
                </a:path>
              </a:pathLst>
            </a:custGeom>
            <a:ln w="76200">
              <a:solidFill>
                <a:srgbClr val="000000"/>
              </a:solidFill>
            </a:ln>
          </p:spPr>
          <p:txBody>
            <a:bodyPr wrap="square" lIns="0" tIns="0" rIns="0" bIns="0" rtlCol="0"/>
            <a:lstStyle/>
            <a:p>
              <a:endParaRPr/>
            </a:p>
          </p:txBody>
        </p:sp>
        <p:sp>
          <p:nvSpPr>
            <p:cNvPr id="22" name="object 22"/>
            <p:cNvSpPr/>
            <p:nvPr/>
          </p:nvSpPr>
          <p:spPr>
            <a:xfrm>
              <a:off x="4957572" y="2662427"/>
              <a:ext cx="135890" cy="129539"/>
            </a:xfrm>
            <a:custGeom>
              <a:avLst/>
              <a:gdLst/>
              <a:ahLst/>
              <a:cxnLst/>
              <a:rect l="l" t="t" r="r" b="b"/>
              <a:pathLst>
                <a:path w="135889" h="129539">
                  <a:moveTo>
                    <a:pt x="135636" y="0"/>
                  </a:moveTo>
                  <a:lnTo>
                    <a:pt x="0" y="129539"/>
                  </a:lnTo>
                </a:path>
              </a:pathLst>
            </a:custGeom>
            <a:ln w="76200">
              <a:solidFill>
                <a:srgbClr val="000000"/>
              </a:solidFill>
            </a:ln>
          </p:spPr>
          <p:txBody>
            <a:bodyPr wrap="square" lIns="0" tIns="0" rIns="0" bIns="0" rtlCol="0"/>
            <a:lstStyle/>
            <a:p>
              <a:endParaRPr/>
            </a:p>
          </p:txBody>
        </p:sp>
        <p:sp>
          <p:nvSpPr>
            <p:cNvPr id="23" name="object 23"/>
            <p:cNvSpPr/>
            <p:nvPr/>
          </p:nvSpPr>
          <p:spPr>
            <a:xfrm>
              <a:off x="5247894" y="2672334"/>
              <a:ext cx="1986280" cy="5080"/>
            </a:xfrm>
            <a:custGeom>
              <a:avLst/>
              <a:gdLst/>
              <a:ahLst/>
              <a:cxnLst/>
              <a:rect l="l" t="t" r="r" b="b"/>
              <a:pathLst>
                <a:path w="1986279" h="5080">
                  <a:moveTo>
                    <a:pt x="0" y="4572"/>
                  </a:moveTo>
                  <a:lnTo>
                    <a:pt x="1985772" y="0"/>
                  </a:lnTo>
                </a:path>
              </a:pathLst>
            </a:custGeom>
            <a:ln w="50292">
              <a:solidFill>
                <a:srgbClr val="000000"/>
              </a:solidFill>
            </a:ln>
          </p:spPr>
          <p:txBody>
            <a:bodyPr wrap="square" lIns="0" tIns="0" rIns="0" bIns="0" rtlCol="0"/>
            <a:lstStyle/>
            <a:p>
              <a:endParaRPr/>
            </a:p>
          </p:txBody>
        </p:sp>
        <p:sp>
          <p:nvSpPr>
            <p:cNvPr id="24" name="object 24"/>
            <p:cNvSpPr/>
            <p:nvPr/>
          </p:nvSpPr>
          <p:spPr>
            <a:xfrm>
              <a:off x="4435601" y="2679954"/>
              <a:ext cx="0" cy="312420"/>
            </a:xfrm>
            <a:custGeom>
              <a:avLst/>
              <a:gdLst/>
              <a:ahLst/>
              <a:cxnLst/>
              <a:rect l="l" t="t" r="r" b="b"/>
              <a:pathLst>
                <a:path h="312419">
                  <a:moveTo>
                    <a:pt x="0" y="0"/>
                  </a:moveTo>
                  <a:lnTo>
                    <a:pt x="0" y="312420"/>
                  </a:lnTo>
                </a:path>
              </a:pathLst>
            </a:custGeom>
            <a:ln w="25908">
              <a:solidFill>
                <a:srgbClr val="000000"/>
              </a:solidFill>
            </a:ln>
          </p:spPr>
          <p:txBody>
            <a:bodyPr wrap="square" lIns="0" tIns="0" rIns="0" bIns="0" rtlCol="0"/>
            <a:lstStyle/>
            <a:p>
              <a:endParaRPr/>
            </a:p>
          </p:txBody>
        </p:sp>
        <p:pic>
          <p:nvPicPr>
            <p:cNvPr id="25" name="object 25"/>
            <p:cNvPicPr/>
            <p:nvPr/>
          </p:nvPicPr>
          <p:blipFill>
            <a:blip r:embed="rId4" cstate="print"/>
            <a:stretch>
              <a:fillRect/>
            </a:stretch>
          </p:blipFill>
          <p:spPr>
            <a:xfrm>
              <a:off x="4644389" y="2904744"/>
              <a:ext cx="496824" cy="182879"/>
            </a:xfrm>
            <a:prstGeom prst="rect">
              <a:avLst/>
            </a:prstGeom>
          </p:spPr>
        </p:pic>
        <p:sp>
          <p:nvSpPr>
            <p:cNvPr id="26" name="object 26"/>
            <p:cNvSpPr/>
            <p:nvPr/>
          </p:nvSpPr>
          <p:spPr>
            <a:xfrm>
              <a:off x="4434077" y="2995422"/>
              <a:ext cx="212090" cy="3175"/>
            </a:xfrm>
            <a:custGeom>
              <a:avLst/>
              <a:gdLst/>
              <a:ahLst/>
              <a:cxnLst/>
              <a:rect l="l" t="t" r="r" b="b"/>
              <a:pathLst>
                <a:path w="212089" h="3175">
                  <a:moveTo>
                    <a:pt x="0" y="0"/>
                  </a:moveTo>
                  <a:lnTo>
                    <a:pt x="211836" y="3048"/>
                  </a:lnTo>
                </a:path>
              </a:pathLst>
            </a:custGeom>
            <a:ln w="25908">
              <a:solidFill>
                <a:srgbClr val="000000"/>
              </a:solidFill>
            </a:ln>
          </p:spPr>
          <p:txBody>
            <a:bodyPr wrap="square" lIns="0" tIns="0" rIns="0" bIns="0" rtlCol="0"/>
            <a:lstStyle/>
            <a:p>
              <a:endParaRPr/>
            </a:p>
          </p:txBody>
        </p:sp>
        <p:sp>
          <p:nvSpPr>
            <p:cNvPr id="27" name="object 27"/>
            <p:cNvSpPr/>
            <p:nvPr/>
          </p:nvSpPr>
          <p:spPr>
            <a:xfrm>
              <a:off x="5139690" y="2998469"/>
              <a:ext cx="203200" cy="0"/>
            </a:xfrm>
            <a:custGeom>
              <a:avLst/>
              <a:gdLst/>
              <a:ahLst/>
              <a:cxnLst/>
              <a:rect l="l" t="t" r="r" b="b"/>
              <a:pathLst>
                <a:path w="203200">
                  <a:moveTo>
                    <a:pt x="0" y="0"/>
                  </a:moveTo>
                  <a:lnTo>
                    <a:pt x="202692" y="0"/>
                  </a:lnTo>
                </a:path>
              </a:pathLst>
            </a:custGeom>
            <a:ln w="25908">
              <a:solidFill>
                <a:srgbClr val="000000"/>
              </a:solidFill>
            </a:ln>
          </p:spPr>
          <p:txBody>
            <a:bodyPr wrap="square" lIns="0" tIns="0" rIns="0" bIns="0" rtlCol="0"/>
            <a:lstStyle/>
            <a:p>
              <a:endParaRPr/>
            </a:p>
          </p:txBody>
        </p:sp>
        <p:sp>
          <p:nvSpPr>
            <p:cNvPr id="28" name="object 28"/>
            <p:cNvSpPr/>
            <p:nvPr/>
          </p:nvSpPr>
          <p:spPr>
            <a:xfrm>
              <a:off x="5342382" y="3001518"/>
              <a:ext cx="0" cy="387350"/>
            </a:xfrm>
            <a:custGeom>
              <a:avLst/>
              <a:gdLst/>
              <a:ahLst/>
              <a:cxnLst/>
              <a:rect l="l" t="t" r="r" b="b"/>
              <a:pathLst>
                <a:path h="387350">
                  <a:moveTo>
                    <a:pt x="0" y="0"/>
                  </a:moveTo>
                  <a:lnTo>
                    <a:pt x="0" y="387096"/>
                  </a:lnTo>
                </a:path>
              </a:pathLst>
            </a:custGeom>
            <a:ln w="25908">
              <a:solidFill>
                <a:srgbClr val="000000"/>
              </a:solidFill>
            </a:ln>
          </p:spPr>
          <p:txBody>
            <a:bodyPr wrap="square" lIns="0" tIns="0" rIns="0" bIns="0" rtlCol="0"/>
            <a:lstStyle/>
            <a:p>
              <a:endParaRPr/>
            </a:p>
          </p:txBody>
        </p:sp>
        <p:sp>
          <p:nvSpPr>
            <p:cNvPr id="29" name="object 29"/>
            <p:cNvSpPr/>
            <p:nvPr/>
          </p:nvSpPr>
          <p:spPr>
            <a:xfrm>
              <a:off x="5139690" y="3778758"/>
              <a:ext cx="203200" cy="0"/>
            </a:xfrm>
            <a:custGeom>
              <a:avLst/>
              <a:gdLst/>
              <a:ahLst/>
              <a:cxnLst/>
              <a:rect l="l" t="t" r="r" b="b"/>
              <a:pathLst>
                <a:path w="203200">
                  <a:moveTo>
                    <a:pt x="0" y="0"/>
                  </a:moveTo>
                  <a:lnTo>
                    <a:pt x="202692" y="0"/>
                  </a:lnTo>
                </a:path>
              </a:pathLst>
            </a:custGeom>
            <a:ln w="25908">
              <a:solidFill>
                <a:srgbClr val="000000"/>
              </a:solidFill>
            </a:ln>
          </p:spPr>
          <p:txBody>
            <a:bodyPr wrap="square" lIns="0" tIns="0" rIns="0" bIns="0" rtlCol="0"/>
            <a:lstStyle/>
            <a:p>
              <a:endParaRPr/>
            </a:p>
          </p:txBody>
        </p:sp>
        <p:sp>
          <p:nvSpPr>
            <p:cNvPr id="30" name="object 30"/>
            <p:cNvSpPr/>
            <p:nvPr/>
          </p:nvSpPr>
          <p:spPr>
            <a:xfrm>
              <a:off x="5342382" y="3388613"/>
              <a:ext cx="0" cy="386080"/>
            </a:xfrm>
            <a:custGeom>
              <a:avLst/>
              <a:gdLst/>
              <a:ahLst/>
              <a:cxnLst/>
              <a:rect l="l" t="t" r="r" b="b"/>
              <a:pathLst>
                <a:path h="386079">
                  <a:moveTo>
                    <a:pt x="0" y="385572"/>
                  </a:moveTo>
                  <a:lnTo>
                    <a:pt x="0" y="0"/>
                  </a:lnTo>
                </a:path>
              </a:pathLst>
            </a:custGeom>
            <a:ln w="25908">
              <a:solidFill>
                <a:srgbClr val="000000"/>
              </a:solidFill>
            </a:ln>
          </p:spPr>
          <p:txBody>
            <a:bodyPr wrap="square" lIns="0" tIns="0" rIns="0" bIns="0" rtlCol="0"/>
            <a:lstStyle/>
            <a:p>
              <a:endParaRPr/>
            </a:p>
          </p:txBody>
        </p:sp>
        <p:sp>
          <p:nvSpPr>
            <p:cNvPr id="31" name="object 31"/>
            <p:cNvSpPr/>
            <p:nvPr/>
          </p:nvSpPr>
          <p:spPr>
            <a:xfrm>
              <a:off x="4432554" y="3780282"/>
              <a:ext cx="0" cy="318770"/>
            </a:xfrm>
            <a:custGeom>
              <a:avLst/>
              <a:gdLst/>
              <a:ahLst/>
              <a:cxnLst/>
              <a:rect l="l" t="t" r="r" b="b"/>
              <a:pathLst>
                <a:path h="318770">
                  <a:moveTo>
                    <a:pt x="0" y="318515"/>
                  </a:moveTo>
                  <a:lnTo>
                    <a:pt x="0" y="0"/>
                  </a:lnTo>
                </a:path>
              </a:pathLst>
            </a:custGeom>
            <a:ln w="25908">
              <a:solidFill>
                <a:srgbClr val="000000"/>
              </a:solidFill>
            </a:ln>
          </p:spPr>
          <p:txBody>
            <a:bodyPr wrap="square" lIns="0" tIns="0" rIns="0" bIns="0" rtlCol="0"/>
            <a:lstStyle/>
            <a:p>
              <a:endParaRPr/>
            </a:p>
          </p:txBody>
        </p:sp>
        <p:sp>
          <p:nvSpPr>
            <p:cNvPr id="32" name="object 32"/>
            <p:cNvSpPr/>
            <p:nvPr/>
          </p:nvSpPr>
          <p:spPr>
            <a:xfrm>
              <a:off x="4432554" y="3780282"/>
              <a:ext cx="215265" cy="0"/>
            </a:xfrm>
            <a:custGeom>
              <a:avLst/>
              <a:gdLst/>
              <a:ahLst/>
              <a:cxnLst/>
              <a:rect l="l" t="t" r="r" b="b"/>
              <a:pathLst>
                <a:path w="215264">
                  <a:moveTo>
                    <a:pt x="0" y="0"/>
                  </a:moveTo>
                  <a:lnTo>
                    <a:pt x="214884" y="0"/>
                  </a:lnTo>
                </a:path>
              </a:pathLst>
            </a:custGeom>
            <a:ln w="25908">
              <a:solidFill>
                <a:srgbClr val="000000"/>
              </a:solidFill>
            </a:ln>
          </p:spPr>
          <p:txBody>
            <a:bodyPr wrap="square" lIns="0" tIns="0" rIns="0" bIns="0" rtlCol="0"/>
            <a:lstStyle/>
            <a:p>
              <a:endParaRPr/>
            </a:p>
          </p:txBody>
        </p:sp>
        <p:sp>
          <p:nvSpPr>
            <p:cNvPr id="33" name="object 33"/>
            <p:cNvSpPr/>
            <p:nvPr/>
          </p:nvSpPr>
          <p:spPr>
            <a:xfrm>
              <a:off x="7232141" y="2664713"/>
              <a:ext cx="1905" cy="358140"/>
            </a:xfrm>
            <a:custGeom>
              <a:avLst/>
              <a:gdLst/>
              <a:ahLst/>
              <a:cxnLst/>
              <a:rect l="l" t="t" r="r" b="b"/>
              <a:pathLst>
                <a:path w="1904" h="358139">
                  <a:moveTo>
                    <a:pt x="1524" y="0"/>
                  </a:moveTo>
                  <a:lnTo>
                    <a:pt x="0" y="358140"/>
                  </a:lnTo>
                </a:path>
              </a:pathLst>
            </a:custGeom>
            <a:ln w="50292">
              <a:solidFill>
                <a:srgbClr val="000000"/>
              </a:solidFill>
            </a:ln>
          </p:spPr>
          <p:txBody>
            <a:bodyPr wrap="square" lIns="0" tIns="0" rIns="0" bIns="0" rtlCol="0"/>
            <a:lstStyle/>
            <a:p>
              <a:endParaRPr/>
            </a:p>
          </p:txBody>
        </p:sp>
        <p:sp>
          <p:nvSpPr>
            <p:cNvPr id="34" name="object 34"/>
            <p:cNvSpPr/>
            <p:nvPr/>
          </p:nvSpPr>
          <p:spPr>
            <a:xfrm>
              <a:off x="4172711" y="2362200"/>
              <a:ext cx="1363980" cy="2087880"/>
            </a:xfrm>
            <a:custGeom>
              <a:avLst/>
              <a:gdLst/>
              <a:ahLst/>
              <a:cxnLst/>
              <a:rect l="l" t="t" r="r" b="b"/>
              <a:pathLst>
                <a:path w="1363979" h="2087879">
                  <a:moveTo>
                    <a:pt x="0" y="0"/>
                  </a:moveTo>
                  <a:lnTo>
                    <a:pt x="1363980" y="0"/>
                  </a:lnTo>
                  <a:lnTo>
                    <a:pt x="1363980" y="2087880"/>
                  </a:lnTo>
                  <a:lnTo>
                    <a:pt x="0" y="2087880"/>
                  </a:lnTo>
                  <a:lnTo>
                    <a:pt x="0" y="0"/>
                  </a:lnTo>
                  <a:close/>
                </a:path>
              </a:pathLst>
            </a:custGeom>
            <a:ln w="12192">
              <a:solidFill>
                <a:srgbClr val="704400"/>
              </a:solidFill>
              <a:prstDash val="lgDash"/>
            </a:ln>
          </p:spPr>
          <p:txBody>
            <a:bodyPr wrap="square" lIns="0" tIns="0" rIns="0" bIns="0" rtlCol="0"/>
            <a:lstStyle/>
            <a:p>
              <a:endParaRPr/>
            </a:p>
          </p:txBody>
        </p:sp>
        <p:sp>
          <p:nvSpPr>
            <p:cNvPr id="35" name="object 35"/>
            <p:cNvSpPr/>
            <p:nvPr/>
          </p:nvSpPr>
          <p:spPr>
            <a:xfrm>
              <a:off x="7579614" y="3548633"/>
              <a:ext cx="0" cy="556260"/>
            </a:xfrm>
            <a:custGeom>
              <a:avLst/>
              <a:gdLst/>
              <a:ahLst/>
              <a:cxnLst/>
              <a:rect l="l" t="t" r="r" b="b"/>
              <a:pathLst>
                <a:path h="556260">
                  <a:moveTo>
                    <a:pt x="0" y="0"/>
                  </a:moveTo>
                  <a:lnTo>
                    <a:pt x="0" y="556260"/>
                  </a:lnTo>
                </a:path>
              </a:pathLst>
            </a:custGeom>
            <a:ln w="50292">
              <a:solidFill>
                <a:srgbClr val="000000"/>
              </a:solidFill>
            </a:ln>
          </p:spPr>
          <p:txBody>
            <a:bodyPr wrap="square" lIns="0" tIns="0" rIns="0" bIns="0" rtlCol="0"/>
            <a:lstStyle/>
            <a:p>
              <a:endParaRPr/>
            </a:p>
          </p:txBody>
        </p:sp>
        <p:sp>
          <p:nvSpPr>
            <p:cNvPr id="36" name="object 36"/>
            <p:cNvSpPr/>
            <p:nvPr/>
          </p:nvSpPr>
          <p:spPr>
            <a:xfrm>
              <a:off x="3213353" y="2568702"/>
              <a:ext cx="607695" cy="0"/>
            </a:xfrm>
            <a:custGeom>
              <a:avLst/>
              <a:gdLst/>
              <a:ahLst/>
              <a:cxnLst/>
              <a:rect l="l" t="t" r="r" b="b"/>
              <a:pathLst>
                <a:path w="607695">
                  <a:moveTo>
                    <a:pt x="0" y="0"/>
                  </a:moveTo>
                  <a:lnTo>
                    <a:pt x="607314" y="0"/>
                  </a:lnTo>
                </a:path>
              </a:pathLst>
            </a:custGeom>
            <a:ln w="25908">
              <a:solidFill>
                <a:srgbClr val="FF0000"/>
              </a:solidFill>
            </a:ln>
          </p:spPr>
          <p:txBody>
            <a:bodyPr wrap="square" lIns="0" tIns="0" rIns="0" bIns="0" rtlCol="0"/>
            <a:lstStyle/>
            <a:p>
              <a:endParaRPr/>
            </a:p>
          </p:txBody>
        </p:sp>
        <p:sp>
          <p:nvSpPr>
            <p:cNvPr id="37" name="object 37"/>
            <p:cNvSpPr/>
            <p:nvPr/>
          </p:nvSpPr>
          <p:spPr>
            <a:xfrm>
              <a:off x="3807715" y="2529834"/>
              <a:ext cx="129539" cy="78105"/>
            </a:xfrm>
            <a:custGeom>
              <a:avLst/>
              <a:gdLst/>
              <a:ahLst/>
              <a:cxnLst/>
              <a:rect l="l" t="t" r="r" b="b"/>
              <a:pathLst>
                <a:path w="129539" h="78105">
                  <a:moveTo>
                    <a:pt x="0" y="0"/>
                  </a:moveTo>
                  <a:lnTo>
                    <a:pt x="0" y="77724"/>
                  </a:lnTo>
                  <a:lnTo>
                    <a:pt x="129539" y="38862"/>
                  </a:lnTo>
                  <a:lnTo>
                    <a:pt x="0" y="0"/>
                  </a:lnTo>
                  <a:close/>
                </a:path>
              </a:pathLst>
            </a:custGeom>
            <a:solidFill>
              <a:srgbClr val="FF0000"/>
            </a:solidFill>
          </p:spPr>
          <p:txBody>
            <a:bodyPr wrap="square" lIns="0" tIns="0" rIns="0" bIns="0" rtlCol="0"/>
            <a:lstStyle/>
            <a:p>
              <a:endParaRPr/>
            </a:p>
          </p:txBody>
        </p:sp>
        <p:sp>
          <p:nvSpPr>
            <p:cNvPr id="38" name="object 38"/>
            <p:cNvSpPr/>
            <p:nvPr/>
          </p:nvSpPr>
          <p:spPr>
            <a:xfrm>
              <a:off x="3420617" y="4207001"/>
              <a:ext cx="516255" cy="0"/>
            </a:xfrm>
            <a:custGeom>
              <a:avLst/>
              <a:gdLst/>
              <a:ahLst/>
              <a:cxnLst/>
              <a:rect l="l" t="t" r="r" b="b"/>
              <a:pathLst>
                <a:path w="516254">
                  <a:moveTo>
                    <a:pt x="0" y="0"/>
                  </a:moveTo>
                  <a:lnTo>
                    <a:pt x="515873" y="0"/>
                  </a:lnTo>
                </a:path>
              </a:pathLst>
            </a:custGeom>
            <a:ln w="25908">
              <a:solidFill>
                <a:srgbClr val="FF0000"/>
              </a:solidFill>
            </a:ln>
          </p:spPr>
          <p:txBody>
            <a:bodyPr wrap="square" lIns="0" tIns="0" rIns="0" bIns="0" rtlCol="0"/>
            <a:lstStyle/>
            <a:p>
              <a:endParaRPr/>
            </a:p>
          </p:txBody>
        </p:sp>
        <p:sp>
          <p:nvSpPr>
            <p:cNvPr id="39" name="object 39"/>
            <p:cNvSpPr/>
            <p:nvPr/>
          </p:nvSpPr>
          <p:spPr>
            <a:xfrm>
              <a:off x="3923540" y="4168134"/>
              <a:ext cx="129539" cy="78105"/>
            </a:xfrm>
            <a:custGeom>
              <a:avLst/>
              <a:gdLst/>
              <a:ahLst/>
              <a:cxnLst/>
              <a:rect l="l" t="t" r="r" b="b"/>
              <a:pathLst>
                <a:path w="129539" h="78104">
                  <a:moveTo>
                    <a:pt x="0" y="0"/>
                  </a:moveTo>
                  <a:lnTo>
                    <a:pt x="0" y="77723"/>
                  </a:lnTo>
                  <a:lnTo>
                    <a:pt x="129539" y="38861"/>
                  </a:lnTo>
                  <a:lnTo>
                    <a:pt x="0" y="0"/>
                  </a:lnTo>
                  <a:close/>
                </a:path>
              </a:pathLst>
            </a:custGeom>
            <a:solidFill>
              <a:srgbClr val="FF0000"/>
            </a:solidFill>
          </p:spPr>
          <p:txBody>
            <a:bodyPr wrap="square" lIns="0" tIns="0" rIns="0" bIns="0" rtlCol="0"/>
            <a:lstStyle/>
            <a:p>
              <a:endParaRPr/>
            </a:p>
          </p:txBody>
        </p:sp>
      </p:grpSp>
      <p:sp>
        <p:nvSpPr>
          <p:cNvPr id="40" name="object 40"/>
          <p:cNvSpPr txBox="1"/>
          <p:nvPr/>
        </p:nvSpPr>
        <p:spPr>
          <a:xfrm>
            <a:off x="3479800" y="4221416"/>
            <a:ext cx="250825" cy="299720"/>
          </a:xfrm>
          <a:prstGeom prst="rect">
            <a:avLst/>
          </a:prstGeom>
        </p:spPr>
        <p:txBody>
          <a:bodyPr vert="horz" wrap="square" lIns="0" tIns="12700" rIns="0" bIns="0" rtlCol="0">
            <a:spAutoFit/>
          </a:bodyPr>
          <a:lstStyle/>
          <a:p>
            <a:pPr marL="38100">
              <a:lnSpc>
                <a:spcPct val="100000"/>
              </a:lnSpc>
              <a:spcBef>
                <a:spcPts val="100"/>
              </a:spcBef>
            </a:pPr>
            <a:r>
              <a:rPr sz="1800" b="1" spc="-25" dirty="0">
                <a:latin typeface="Arial"/>
                <a:cs typeface="Arial"/>
              </a:rPr>
              <a:t>I</a:t>
            </a:r>
            <a:r>
              <a:rPr sz="1800" b="1" spc="-37" baseline="-20833" dirty="0">
                <a:latin typeface="Arial"/>
                <a:cs typeface="Arial"/>
              </a:rPr>
              <a:t>A</a:t>
            </a:r>
            <a:endParaRPr sz="1800" baseline="-20833">
              <a:latin typeface="Arial"/>
              <a:cs typeface="Arial"/>
            </a:endParaRPr>
          </a:p>
        </p:txBody>
      </p:sp>
      <p:grpSp>
        <p:nvGrpSpPr>
          <p:cNvPr id="41" name="object 41"/>
          <p:cNvGrpSpPr/>
          <p:nvPr/>
        </p:nvGrpSpPr>
        <p:grpSpPr>
          <a:xfrm>
            <a:off x="1769110" y="2654554"/>
            <a:ext cx="1549400" cy="1471295"/>
            <a:chOff x="1769110" y="2654554"/>
            <a:chExt cx="1549400" cy="1471295"/>
          </a:xfrm>
        </p:grpSpPr>
        <p:sp>
          <p:nvSpPr>
            <p:cNvPr id="42" name="object 42"/>
            <p:cNvSpPr/>
            <p:nvPr/>
          </p:nvSpPr>
          <p:spPr>
            <a:xfrm>
              <a:off x="2265617" y="3038220"/>
              <a:ext cx="120650" cy="38735"/>
            </a:xfrm>
            <a:custGeom>
              <a:avLst/>
              <a:gdLst/>
              <a:ahLst/>
              <a:cxnLst/>
              <a:rect l="l" t="t" r="r" b="b"/>
              <a:pathLst>
                <a:path w="120650" h="38735">
                  <a:moveTo>
                    <a:pt x="0" y="7924"/>
                  </a:moveTo>
                  <a:lnTo>
                    <a:pt x="16155" y="0"/>
                  </a:lnTo>
                  <a:lnTo>
                    <a:pt x="44140" y="3132"/>
                  </a:lnTo>
                  <a:lnTo>
                    <a:pt x="80090" y="16334"/>
                  </a:lnTo>
                  <a:lnTo>
                    <a:pt x="120142" y="38620"/>
                  </a:lnTo>
                </a:path>
              </a:pathLst>
            </a:custGeom>
            <a:ln w="25400">
              <a:solidFill>
                <a:srgbClr val="000000"/>
              </a:solidFill>
            </a:ln>
          </p:spPr>
          <p:txBody>
            <a:bodyPr wrap="square" lIns="0" tIns="0" rIns="0" bIns="0" rtlCol="0"/>
            <a:lstStyle/>
            <a:p>
              <a:endParaRPr/>
            </a:p>
          </p:txBody>
        </p:sp>
        <p:sp>
          <p:nvSpPr>
            <p:cNvPr id="43" name="object 43"/>
            <p:cNvSpPr/>
            <p:nvPr/>
          </p:nvSpPr>
          <p:spPr>
            <a:xfrm>
              <a:off x="2267576" y="3044052"/>
              <a:ext cx="78105" cy="96520"/>
            </a:xfrm>
            <a:custGeom>
              <a:avLst/>
              <a:gdLst/>
              <a:ahLst/>
              <a:cxnLst/>
              <a:rect l="l" t="t" r="r" b="b"/>
              <a:pathLst>
                <a:path w="78105" h="96519">
                  <a:moveTo>
                    <a:pt x="78061" y="95923"/>
                  </a:moveTo>
                  <a:lnTo>
                    <a:pt x="41334" y="68331"/>
                  </a:lnTo>
                  <a:lnTo>
                    <a:pt x="14496" y="41127"/>
                  </a:lnTo>
                  <a:lnTo>
                    <a:pt x="0" y="17340"/>
                  </a:lnTo>
                  <a:lnTo>
                    <a:pt x="299" y="0"/>
                  </a:lnTo>
                </a:path>
              </a:pathLst>
            </a:custGeom>
            <a:ln w="25400">
              <a:solidFill>
                <a:srgbClr val="000000"/>
              </a:solidFill>
            </a:ln>
          </p:spPr>
          <p:txBody>
            <a:bodyPr wrap="square" lIns="0" tIns="0" rIns="0" bIns="0" rtlCol="0"/>
            <a:lstStyle/>
            <a:p>
              <a:endParaRPr/>
            </a:p>
          </p:txBody>
        </p:sp>
        <p:sp>
          <p:nvSpPr>
            <p:cNvPr id="44" name="object 44"/>
            <p:cNvSpPr/>
            <p:nvPr/>
          </p:nvSpPr>
          <p:spPr>
            <a:xfrm>
              <a:off x="2461802" y="3038269"/>
              <a:ext cx="33655" cy="100330"/>
            </a:xfrm>
            <a:custGeom>
              <a:avLst/>
              <a:gdLst/>
              <a:ahLst/>
              <a:cxnLst/>
              <a:rect l="l" t="t" r="r" b="b"/>
              <a:pathLst>
                <a:path w="33655" h="100330">
                  <a:moveTo>
                    <a:pt x="0" y="0"/>
                  </a:moveTo>
                  <a:lnTo>
                    <a:pt x="20051" y="26467"/>
                  </a:lnTo>
                  <a:lnTo>
                    <a:pt x="31337" y="53160"/>
                  </a:lnTo>
                  <a:lnTo>
                    <a:pt x="33393" y="78279"/>
                  </a:lnTo>
                  <a:lnTo>
                    <a:pt x="25755" y="100025"/>
                  </a:lnTo>
                </a:path>
              </a:pathLst>
            </a:custGeom>
            <a:ln w="25399">
              <a:solidFill>
                <a:srgbClr val="000000"/>
              </a:solidFill>
            </a:ln>
          </p:spPr>
          <p:txBody>
            <a:bodyPr wrap="square" lIns="0" tIns="0" rIns="0" bIns="0" rtlCol="0"/>
            <a:lstStyle/>
            <a:p>
              <a:endParaRPr/>
            </a:p>
          </p:txBody>
        </p:sp>
        <p:sp>
          <p:nvSpPr>
            <p:cNvPr id="45" name="object 45"/>
            <p:cNvSpPr/>
            <p:nvPr/>
          </p:nvSpPr>
          <p:spPr>
            <a:xfrm>
              <a:off x="2346764" y="3137977"/>
              <a:ext cx="136525" cy="26670"/>
            </a:xfrm>
            <a:custGeom>
              <a:avLst/>
              <a:gdLst/>
              <a:ahLst/>
              <a:cxnLst/>
              <a:rect l="l" t="t" r="r" b="b"/>
              <a:pathLst>
                <a:path w="136525" h="26669">
                  <a:moveTo>
                    <a:pt x="136118" y="3200"/>
                  </a:moveTo>
                  <a:lnTo>
                    <a:pt x="112833" y="21090"/>
                  </a:lnTo>
                  <a:lnTo>
                    <a:pt x="79608" y="26455"/>
                  </a:lnTo>
                  <a:lnTo>
                    <a:pt x="40608" y="19393"/>
                  </a:lnTo>
                  <a:lnTo>
                    <a:pt x="0" y="0"/>
                  </a:lnTo>
                </a:path>
              </a:pathLst>
            </a:custGeom>
            <a:ln w="25399">
              <a:solidFill>
                <a:srgbClr val="000000"/>
              </a:solidFill>
            </a:ln>
          </p:spPr>
          <p:txBody>
            <a:bodyPr wrap="square" lIns="0" tIns="0" rIns="0" bIns="0" rtlCol="0"/>
            <a:lstStyle/>
            <a:p>
              <a:endParaRPr/>
            </a:p>
          </p:txBody>
        </p:sp>
        <p:sp>
          <p:nvSpPr>
            <p:cNvPr id="46" name="object 46"/>
            <p:cNvSpPr/>
            <p:nvPr/>
          </p:nvSpPr>
          <p:spPr>
            <a:xfrm>
              <a:off x="2384179" y="3073984"/>
              <a:ext cx="67310" cy="126364"/>
            </a:xfrm>
            <a:custGeom>
              <a:avLst/>
              <a:gdLst/>
              <a:ahLst/>
              <a:cxnLst/>
              <a:rect l="l" t="t" r="r" b="b"/>
              <a:pathLst>
                <a:path w="67310" h="126364">
                  <a:moveTo>
                    <a:pt x="0" y="0"/>
                  </a:moveTo>
                  <a:lnTo>
                    <a:pt x="36059" y="30210"/>
                  </a:lnTo>
                  <a:lnTo>
                    <a:pt x="58659" y="63469"/>
                  </a:lnTo>
                  <a:lnTo>
                    <a:pt x="67284" y="96721"/>
                  </a:lnTo>
                  <a:lnTo>
                    <a:pt x="60096" y="126060"/>
                  </a:lnTo>
                </a:path>
              </a:pathLst>
            </a:custGeom>
            <a:ln w="25400">
              <a:solidFill>
                <a:srgbClr val="000000"/>
              </a:solidFill>
            </a:ln>
          </p:spPr>
          <p:txBody>
            <a:bodyPr wrap="square" lIns="0" tIns="0" rIns="0" bIns="0" rtlCol="0"/>
            <a:lstStyle/>
            <a:p>
              <a:endParaRPr/>
            </a:p>
          </p:txBody>
        </p:sp>
        <p:sp>
          <p:nvSpPr>
            <p:cNvPr id="47" name="object 47"/>
            <p:cNvSpPr/>
            <p:nvPr/>
          </p:nvSpPr>
          <p:spPr>
            <a:xfrm>
              <a:off x="2222756" y="3100134"/>
              <a:ext cx="120650" cy="38735"/>
            </a:xfrm>
            <a:custGeom>
              <a:avLst/>
              <a:gdLst/>
              <a:ahLst/>
              <a:cxnLst/>
              <a:rect l="l" t="t" r="r" b="b"/>
              <a:pathLst>
                <a:path w="120650" h="38735">
                  <a:moveTo>
                    <a:pt x="0" y="7924"/>
                  </a:moveTo>
                  <a:lnTo>
                    <a:pt x="16155" y="0"/>
                  </a:lnTo>
                  <a:lnTo>
                    <a:pt x="44140" y="3132"/>
                  </a:lnTo>
                  <a:lnTo>
                    <a:pt x="80090" y="16334"/>
                  </a:lnTo>
                  <a:lnTo>
                    <a:pt x="120142" y="38620"/>
                  </a:lnTo>
                </a:path>
              </a:pathLst>
            </a:custGeom>
            <a:ln w="25400">
              <a:solidFill>
                <a:srgbClr val="000000"/>
              </a:solidFill>
            </a:ln>
          </p:spPr>
          <p:txBody>
            <a:bodyPr wrap="square" lIns="0" tIns="0" rIns="0" bIns="0" rtlCol="0"/>
            <a:lstStyle/>
            <a:p>
              <a:endParaRPr/>
            </a:p>
          </p:txBody>
        </p:sp>
        <p:sp>
          <p:nvSpPr>
            <p:cNvPr id="48" name="object 48"/>
            <p:cNvSpPr/>
            <p:nvPr/>
          </p:nvSpPr>
          <p:spPr>
            <a:xfrm>
              <a:off x="2223747" y="3105900"/>
              <a:ext cx="80010" cy="94615"/>
            </a:xfrm>
            <a:custGeom>
              <a:avLst/>
              <a:gdLst/>
              <a:ahLst/>
              <a:cxnLst/>
              <a:rect l="l" t="t" r="r" b="b"/>
              <a:pathLst>
                <a:path w="80010" h="94614">
                  <a:moveTo>
                    <a:pt x="79438" y="94513"/>
                  </a:moveTo>
                  <a:lnTo>
                    <a:pt x="42582" y="67138"/>
                  </a:lnTo>
                  <a:lnTo>
                    <a:pt x="15387" y="40505"/>
                  </a:lnTo>
                  <a:lnTo>
                    <a:pt x="358" y="17555"/>
                  </a:lnTo>
                  <a:lnTo>
                    <a:pt x="0" y="1231"/>
                  </a:lnTo>
                  <a:lnTo>
                    <a:pt x="279" y="800"/>
                  </a:lnTo>
                  <a:lnTo>
                    <a:pt x="584" y="381"/>
                  </a:lnTo>
                  <a:lnTo>
                    <a:pt x="939" y="0"/>
                  </a:lnTo>
                </a:path>
              </a:pathLst>
            </a:custGeom>
            <a:ln w="25400">
              <a:solidFill>
                <a:srgbClr val="000000"/>
              </a:solidFill>
            </a:ln>
          </p:spPr>
          <p:txBody>
            <a:bodyPr wrap="square" lIns="0" tIns="0" rIns="0" bIns="0" rtlCol="0"/>
            <a:lstStyle/>
            <a:p>
              <a:endParaRPr/>
            </a:p>
          </p:txBody>
        </p:sp>
        <p:sp>
          <p:nvSpPr>
            <p:cNvPr id="49" name="object 49"/>
            <p:cNvSpPr/>
            <p:nvPr/>
          </p:nvSpPr>
          <p:spPr>
            <a:xfrm>
              <a:off x="2305483" y="3199881"/>
              <a:ext cx="136525" cy="26670"/>
            </a:xfrm>
            <a:custGeom>
              <a:avLst/>
              <a:gdLst/>
              <a:ahLst/>
              <a:cxnLst/>
              <a:rect l="l" t="t" r="r" b="b"/>
              <a:pathLst>
                <a:path w="136525" h="26669">
                  <a:moveTo>
                    <a:pt x="136131" y="3200"/>
                  </a:moveTo>
                  <a:lnTo>
                    <a:pt x="112844" y="21097"/>
                  </a:lnTo>
                  <a:lnTo>
                    <a:pt x="79614" y="26465"/>
                  </a:lnTo>
                  <a:lnTo>
                    <a:pt x="40610" y="19400"/>
                  </a:lnTo>
                  <a:lnTo>
                    <a:pt x="0" y="0"/>
                  </a:lnTo>
                </a:path>
              </a:pathLst>
            </a:custGeom>
            <a:ln w="25399">
              <a:solidFill>
                <a:srgbClr val="000000"/>
              </a:solidFill>
            </a:ln>
          </p:spPr>
          <p:txBody>
            <a:bodyPr wrap="square" lIns="0" tIns="0" rIns="0" bIns="0" rtlCol="0"/>
            <a:lstStyle/>
            <a:p>
              <a:endParaRPr/>
            </a:p>
          </p:txBody>
        </p:sp>
        <p:sp>
          <p:nvSpPr>
            <p:cNvPr id="50" name="object 50"/>
            <p:cNvSpPr/>
            <p:nvPr/>
          </p:nvSpPr>
          <p:spPr>
            <a:xfrm>
              <a:off x="2341316" y="3135895"/>
              <a:ext cx="67310" cy="126364"/>
            </a:xfrm>
            <a:custGeom>
              <a:avLst/>
              <a:gdLst/>
              <a:ahLst/>
              <a:cxnLst/>
              <a:rect l="l" t="t" r="r" b="b"/>
              <a:pathLst>
                <a:path w="67310" h="126364">
                  <a:moveTo>
                    <a:pt x="0" y="0"/>
                  </a:moveTo>
                  <a:lnTo>
                    <a:pt x="36059" y="30210"/>
                  </a:lnTo>
                  <a:lnTo>
                    <a:pt x="58659" y="63469"/>
                  </a:lnTo>
                  <a:lnTo>
                    <a:pt x="67284" y="96721"/>
                  </a:lnTo>
                  <a:lnTo>
                    <a:pt x="60096" y="126060"/>
                  </a:lnTo>
                </a:path>
              </a:pathLst>
            </a:custGeom>
            <a:ln w="25400">
              <a:solidFill>
                <a:srgbClr val="000000"/>
              </a:solidFill>
            </a:ln>
          </p:spPr>
          <p:txBody>
            <a:bodyPr wrap="square" lIns="0" tIns="0" rIns="0" bIns="0" rtlCol="0"/>
            <a:lstStyle/>
            <a:p>
              <a:endParaRPr/>
            </a:p>
          </p:txBody>
        </p:sp>
        <p:sp>
          <p:nvSpPr>
            <p:cNvPr id="51" name="object 51"/>
            <p:cNvSpPr/>
            <p:nvPr/>
          </p:nvSpPr>
          <p:spPr>
            <a:xfrm>
              <a:off x="2447368" y="2926348"/>
              <a:ext cx="41910" cy="121285"/>
            </a:xfrm>
            <a:custGeom>
              <a:avLst/>
              <a:gdLst/>
              <a:ahLst/>
              <a:cxnLst/>
              <a:rect l="l" t="t" r="r" b="b"/>
              <a:pathLst>
                <a:path w="41910" h="121285">
                  <a:moveTo>
                    <a:pt x="6825" y="121069"/>
                  </a:moveTo>
                  <a:lnTo>
                    <a:pt x="0" y="105480"/>
                  </a:lnTo>
                  <a:lnTo>
                    <a:pt x="4163" y="77760"/>
                  </a:lnTo>
                  <a:lnTo>
                    <a:pt x="18210" y="41760"/>
                  </a:lnTo>
                  <a:lnTo>
                    <a:pt x="41039" y="1333"/>
                  </a:lnTo>
                  <a:lnTo>
                    <a:pt x="41331" y="889"/>
                  </a:lnTo>
                  <a:lnTo>
                    <a:pt x="41623" y="444"/>
                  </a:lnTo>
                  <a:lnTo>
                    <a:pt x="41915" y="0"/>
                  </a:lnTo>
                </a:path>
              </a:pathLst>
            </a:custGeom>
            <a:ln w="25400">
              <a:solidFill>
                <a:srgbClr val="000000"/>
              </a:solidFill>
            </a:ln>
          </p:spPr>
          <p:txBody>
            <a:bodyPr wrap="square" lIns="0" tIns="0" rIns="0" bIns="0" rtlCol="0"/>
            <a:lstStyle/>
            <a:p>
              <a:endParaRPr/>
            </a:p>
          </p:txBody>
        </p:sp>
        <p:sp>
          <p:nvSpPr>
            <p:cNvPr id="52" name="object 52"/>
            <p:cNvSpPr/>
            <p:nvPr/>
          </p:nvSpPr>
          <p:spPr>
            <a:xfrm>
              <a:off x="2092114" y="3287949"/>
              <a:ext cx="121285" cy="41910"/>
            </a:xfrm>
            <a:custGeom>
              <a:avLst/>
              <a:gdLst/>
              <a:ahLst/>
              <a:cxnLst/>
              <a:rect l="l" t="t" r="r" b="b"/>
              <a:pathLst>
                <a:path w="121285" h="41910">
                  <a:moveTo>
                    <a:pt x="0" y="6825"/>
                  </a:moveTo>
                  <a:lnTo>
                    <a:pt x="15588" y="0"/>
                  </a:lnTo>
                  <a:lnTo>
                    <a:pt x="43308" y="4163"/>
                  </a:lnTo>
                  <a:lnTo>
                    <a:pt x="79308" y="18210"/>
                  </a:lnTo>
                  <a:lnTo>
                    <a:pt x="119735" y="41039"/>
                  </a:lnTo>
                  <a:lnTo>
                    <a:pt x="120180" y="41331"/>
                  </a:lnTo>
                  <a:lnTo>
                    <a:pt x="120624" y="41623"/>
                  </a:lnTo>
                  <a:lnTo>
                    <a:pt x="121069" y="41915"/>
                  </a:lnTo>
                </a:path>
              </a:pathLst>
            </a:custGeom>
            <a:ln w="25400">
              <a:solidFill>
                <a:srgbClr val="000000"/>
              </a:solidFill>
            </a:ln>
          </p:spPr>
          <p:txBody>
            <a:bodyPr wrap="square" lIns="0" tIns="0" rIns="0" bIns="0" rtlCol="0"/>
            <a:lstStyle/>
            <a:p>
              <a:endParaRPr/>
            </a:p>
          </p:txBody>
        </p:sp>
        <p:sp>
          <p:nvSpPr>
            <p:cNvPr id="53" name="object 53"/>
            <p:cNvSpPr/>
            <p:nvPr/>
          </p:nvSpPr>
          <p:spPr>
            <a:xfrm>
              <a:off x="2091231" y="3296337"/>
              <a:ext cx="80010" cy="95885"/>
            </a:xfrm>
            <a:custGeom>
              <a:avLst/>
              <a:gdLst/>
              <a:ahLst/>
              <a:cxnLst/>
              <a:rect l="l" t="t" r="r" b="b"/>
              <a:pathLst>
                <a:path w="80010" h="95885">
                  <a:moveTo>
                    <a:pt x="79971" y="95465"/>
                  </a:moveTo>
                  <a:lnTo>
                    <a:pt x="42664" y="67817"/>
                  </a:lnTo>
                  <a:lnTo>
                    <a:pt x="15187" y="40641"/>
                  </a:lnTo>
                  <a:lnTo>
                    <a:pt x="110" y="17011"/>
                  </a:lnTo>
                  <a:lnTo>
                    <a:pt x="0" y="0"/>
                  </a:lnTo>
                </a:path>
              </a:pathLst>
            </a:custGeom>
            <a:ln w="25400">
              <a:solidFill>
                <a:srgbClr val="000000"/>
              </a:solidFill>
            </a:ln>
          </p:spPr>
          <p:txBody>
            <a:bodyPr wrap="square" lIns="0" tIns="0" rIns="0" bIns="0" rtlCol="0"/>
            <a:lstStyle/>
            <a:p>
              <a:endParaRPr/>
            </a:p>
          </p:txBody>
        </p:sp>
        <p:sp>
          <p:nvSpPr>
            <p:cNvPr id="54" name="object 54"/>
            <p:cNvSpPr/>
            <p:nvPr/>
          </p:nvSpPr>
          <p:spPr>
            <a:xfrm>
              <a:off x="2171721" y="3390276"/>
              <a:ext cx="138430" cy="26670"/>
            </a:xfrm>
            <a:custGeom>
              <a:avLst/>
              <a:gdLst/>
              <a:ahLst/>
              <a:cxnLst/>
              <a:rect l="l" t="t" r="r" b="b"/>
              <a:pathLst>
                <a:path w="138430" h="26670">
                  <a:moveTo>
                    <a:pt x="137820" y="533"/>
                  </a:moveTo>
                  <a:lnTo>
                    <a:pt x="114530" y="19745"/>
                  </a:lnTo>
                  <a:lnTo>
                    <a:pt x="80897" y="26050"/>
                  </a:lnTo>
                  <a:lnTo>
                    <a:pt x="41270" y="19464"/>
                  </a:lnTo>
                  <a:lnTo>
                    <a:pt x="0" y="0"/>
                  </a:lnTo>
                </a:path>
              </a:pathLst>
            </a:custGeom>
            <a:ln w="25400">
              <a:solidFill>
                <a:srgbClr val="000000"/>
              </a:solidFill>
            </a:ln>
          </p:spPr>
          <p:txBody>
            <a:bodyPr wrap="square" lIns="0" tIns="0" rIns="0" bIns="0" rtlCol="0"/>
            <a:lstStyle/>
            <a:p>
              <a:endParaRPr/>
            </a:p>
          </p:txBody>
        </p:sp>
        <p:sp>
          <p:nvSpPr>
            <p:cNvPr id="55" name="object 55"/>
            <p:cNvSpPr/>
            <p:nvPr/>
          </p:nvSpPr>
          <p:spPr>
            <a:xfrm>
              <a:off x="2050802" y="3350944"/>
              <a:ext cx="83820" cy="19050"/>
            </a:xfrm>
            <a:custGeom>
              <a:avLst/>
              <a:gdLst/>
              <a:ahLst/>
              <a:cxnLst/>
              <a:rect l="l" t="t" r="r" b="b"/>
              <a:pathLst>
                <a:path w="83819" h="19050">
                  <a:moveTo>
                    <a:pt x="0" y="7824"/>
                  </a:moveTo>
                  <a:lnTo>
                    <a:pt x="228" y="7341"/>
                  </a:lnTo>
                  <a:lnTo>
                    <a:pt x="482" y="6872"/>
                  </a:lnTo>
                  <a:lnTo>
                    <a:pt x="774" y="6427"/>
                  </a:lnTo>
                  <a:lnTo>
                    <a:pt x="11426" y="0"/>
                  </a:lnTo>
                  <a:lnTo>
                    <a:pt x="29760" y="22"/>
                  </a:lnTo>
                  <a:lnTo>
                    <a:pt x="54293" y="6275"/>
                  </a:lnTo>
                  <a:lnTo>
                    <a:pt x="83540" y="18543"/>
                  </a:lnTo>
                </a:path>
              </a:pathLst>
            </a:custGeom>
            <a:ln w="25400">
              <a:solidFill>
                <a:srgbClr val="000000"/>
              </a:solidFill>
            </a:ln>
          </p:spPr>
          <p:txBody>
            <a:bodyPr wrap="square" lIns="0" tIns="0" rIns="0" bIns="0" rtlCol="0"/>
            <a:lstStyle/>
            <a:p>
              <a:endParaRPr/>
            </a:p>
          </p:txBody>
        </p:sp>
        <p:sp>
          <p:nvSpPr>
            <p:cNvPr id="56" name="object 56"/>
            <p:cNvSpPr/>
            <p:nvPr/>
          </p:nvSpPr>
          <p:spPr>
            <a:xfrm>
              <a:off x="2051676" y="3356790"/>
              <a:ext cx="78105" cy="96520"/>
            </a:xfrm>
            <a:custGeom>
              <a:avLst/>
              <a:gdLst/>
              <a:ahLst/>
              <a:cxnLst/>
              <a:rect l="l" t="t" r="r" b="b"/>
              <a:pathLst>
                <a:path w="78105" h="96520">
                  <a:moveTo>
                    <a:pt x="78061" y="95923"/>
                  </a:moveTo>
                  <a:lnTo>
                    <a:pt x="41334" y="68331"/>
                  </a:lnTo>
                  <a:lnTo>
                    <a:pt x="14496" y="41127"/>
                  </a:lnTo>
                  <a:lnTo>
                    <a:pt x="0" y="17340"/>
                  </a:lnTo>
                  <a:lnTo>
                    <a:pt x="299" y="0"/>
                  </a:lnTo>
                </a:path>
              </a:pathLst>
            </a:custGeom>
            <a:ln w="25400">
              <a:solidFill>
                <a:srgbClr val="000000"/>
              </a:solidFill>
            </a:ln>
          </p:spPr>
          <p:txBody>
            <a:bodyPr wrap="square" lIns="0" tIns="0" rIns="0" bIns="0" rtlCol="0"/>
            <a:lstStyle/>
            <a:p>
              <a:endParaRPr/>
            </a:p>
          </p:txBody>
        </p:sp>
        <p:sp>
          <p:nvSpPr>
            <p:cNvPr id="57" name="object 57"/>
            <p:cNvSpPr/>
            <p:nvPr/>
          </p:nvSpPr>
          <p:spPr>
            <a:xfrm>
              <a:off x="2208094" y="3325963"/>
              <a:ext cx="68580" cy="128905"/>
            </a:xfrm>
            <a:custGeom>
              <a:avLst/>
              <a:gdLst/>
              <a:ahLst/>
              <a:cxnLst/>
              <a:rect l="l" t="t" r="r" b="b"/>
              <a:pathLst>
                <a:path w="68580" h="128904">
                  <a:moveTo>
                    <a:pt x="0" y="0"/>
                  </a:moveTo>
                  <a:lnTo>
                    <a:pt x="444" y="292"/>
                  </a:lnTo>
                  <a:lnTo>
                    <a:pt x="901" y="571"/>
                  </a:lnTo>
                  <a:lnTo>
                    <a:pt x="1346" y="876"/>
                  </a:lnTo>
                  <a:lnTo>
                    <a:pt x="37016" y="31027"/>
                  </a:lnTo>
                  <a:lnTo>
                    <a:pt x="60044" y="65046"/>
                  </a:lnTo>
                  <a:lnTo>
                    <a:pt x="68524" y="98831"/>
                  </a:lnTo>
                  <a:lnTo>
                    <a:pt x="60553" y="128282"/>
                  </a:lnTo>
                </a:path>
              </a:pathLst>
            </a:custGeom>
            <a:ln w="25400">
              <a:solidFill>
                <a:srgbClr val="000000"/>
              </a:solidFill>
            </a:ln>
          </p:spPr>
          <p:txBody>
            <a:bodyPr wrap="square" lIns="0" tIns="0" rIns="0" bIns="0" rtlCol="0"/>
            <a:lstStyle/>
            <a:p>
              <a:endParaRPr/>
            </a:p>
          </p:txBody>
        </p:sp>
        <p:sp>
          <p:nvSpPr>
            <p:cNvPr id="58" name="object 58"/>
            <p:cNvSpPr/>
            <p:nvPr/>
          </p:nvSpPr>
          <p:spPr>
            <a:xfrm>
              <a:off x="2128845" y="3452178"/>
              <a:ext cx="137160" cy="26670"/>
            </a:xfrm>
            <a:custGeom>
              <a:avLst/>
              <a:gdLst/>
              <a:ahLst/>
              <a:cxnLst/>
              <a:rect l="l" t="t" r="r" b="b"/>
              <a:pathLst>
                <a:path w="137160" h="26670">
                  <a:moveTo>
                    <a:pt x="136982" y="1866"/>
                  </a:moveTo>
                  <a:lnTo>
                    <a:pt x="113378" y="20279"/>
                  </a:lnTo>
                  <a:lnTo>
                    <a:pt x="79883" y="26065"/>
                  </a:lnTo>
                  <a:lnTo>
                    <a:pt x="40691" y="19285"/>
                  </a:lnTo>
                  <a:lnTo>
                    <a:pt x="0" y="0"/>
                  </a:lnTo>
                </a:path>
              </a:pathLst>
            </a:custGeom>
            <a:ln w="25400">
              <a:solidFill>
                <a:srgbClr val="000000"/>
              </a:solidFill>
            </a:ln>
          </p:spPr>
          <p:txBody>
            <a:bodyPr wrap="square" lIns="0" tIns="0" rIns="0" bIns="0" rtlCol="0"/>
            <a:lstStyle/>
            <a:p>
              <a:endParaRPr/>
            </a:p>
          </p:txBody>
        </p:sp>
        <p:sp>
          <p:nvSpPr>
            <p:cNvPr id="59" name="object 59"/>
            <p:cNvSpPr/>
            <p:nvPr/>
          </p:nvSpPr>
          <p:spPr>
            <a:xfrm>
              <a:off x="2113024" y="3369302"/>
              <a:ext cx="41275" cy="124460"/>
            </a:xfrm>
            <a:custGeom>
              <a:avLst/>
              <a:gdLst/>
              <a:ahLst/>
              <a:cxnLst/>
              <a:rect l="l" t="t" r="r" b="b"/>
              <a:pathLst>
                <a:path w="41275" h="124460">
                  <a:moveTo>
                    <a:pt x="27520" y="0"/>
                  </a:moveTo>
                  <a:lnTo>
                    <a:pt x="29895" y="215"/>
                  </a:lnTo>
                  <a:lnTo>
                    <a:pt x="32004" y="901"/>
                  </a:lnTo>
                  <a:lnTo>
                    <a:pt x="33794" y="2057"/>
                  </a:lnTo>
                  <a:lnTo>
                    <a:pt x="41124" y="17977"/>
                  </a:lnTo>
                  <a:lnTo>
                    <a:pt x="37376" y="45967"/>
                  </a:lnTo>
                  <a:lnTo>
                    <a:pt x="23607" y="82149"/>
                  </a:lnTo>
                  <a:lnTo>
                    <a:pt x="876" y="122643"/>
                  </a:lnTo>
                  <a:lnTo>
                    <a:pt x="584" y="123088"/>
                  </a:lnTo>
                  <a:lnTo>
                    <a:pt x="292" y="123532"/>
                  </a:lnTo>
                  <a:lnTo>
                    <a:pt x="0" y="123990"/>
                  </a:lnTo>
                </a:path>
              </a:pathLst>
            </a:custGeom>
            <a:ln w="25400">
              <a:solidFill>
                <a:srgbClr val="000000"/>
              </a:solidFill>
            </a:ln>
          </p:spPr>
          <p:txBody>
            <a:bodyPr wrap="square" lIns="0" tIns="0" rIns="0" bIns="0" rtlCol="0"/>
            <a:lstStyle/>
            <a:p>
              <a:endParaRPr/>
            </a:p>
          </p:txBody>
        </p:sp>
        <p:sp>
          <p:nvSpPr>
            <p:cNvPr id="60" name="object 60"/>
            <p:cNvSpPr/>
            <p:nvPr/>
          </p:nvSpPr>
          <p:spPr>
            <a:xfrm>
              <a:off x="2059686" y="3490722"/>
              <a:ext cx="47625" cy="73660"/>
            </a:xfrm>
            <a:custGeom>
              <a:avLst/>
              <a:gdLst/>
              <a:ahLst/>
              <a:cxnLst/>
              <a:rect l="l" t="t" r="r" b="b"/>
              <a:pathLst>
                <a:path w="47625" h="73660">
                  <a:moveTo>
                    <a:pt x="0" y="73151"/>
                  </a:moveTo>
                  <a:lnTo>
                    <a:pt x="47244" y="0"/>
                  </a:lnTo>
                </a:path>
              </a:pathLst>
            </a:custGeom>
            <a:ln w="25908">
              <a:solidFill>
                <a:srgbClr val="000000"/>
              </a:solidFill>
            </a:ln>
          </p:spPr>
          <p:txBody>
            <a:bodyPr wrap="square" lIns="0" tIns="0" rIns="0" bIns="0" rtlCol="0"/>
            <a:lstStyle/>
            <a:p>
              <a:endParaRPr/>
            </a:p>
          </p:txBody>
        </p:sp>
        <p:sp>
          <p:nvSpPr>
            <p:cNvPr id="61" name="object 61"/>
            <p:cNvSpPr/>
            <p:nvPr/>
          </p:nvSpPr>
          <p:spPr>
            <a:xfrm>
              <a:off x="2178653" y="3160415"/>
              <a:ext cx="123189" cy="41275"/>
            </a:xfrm>
            <a:custGeom>
              <a:avLst/>
              <a:gdLst/>
              <a:ahLst/>
              <a:cxnLst/>
              <a:rect l="l" t="t" r="r" b="b"/>
              <a:pathLst>
                <a:path w="123189" h="41275">
                  <a:moveTo>
                    <a:pt x="0" y="8752"/>
                  </a:moveTo>
                  <a:lnTo>
                    <a:pt x="241" y="8256"/>
                  </a:lnTo>
                  <a:lnTo>
                    <a:pt x="495" y="7774"/>
                  </a:lnTo>
                  <a:lnTo>
                    <a:pt x="800" y="7329"/>
                  </a:lnTo>
                  <a:lnTo>
                    <a:pt x="16710" y="0"/>
                  </a:lnTo>
                  <a:lnTo>
                    <a:pt x="44689" y="3745"/>
                  </a:lnTo>
                  <a:lnTo>
                    <a:pt x="80858" y="17506"/>
                  </a:lnTo>
                  <a:lnTo>
                    <a:pt x="121335" y="40222"/>
                  </a:lnTo>
                  <a:lnTo>
                    <a:pt x="121805" y="40527"/>
                  </a:lnTo>
                  <a:lnTo>
                    <a:pt x="122250" y="40819"/>
                  </a:lnTo>
                  <a:lnTo>
                    <a:pt x="122707" y="41124"/>
                  </a:lnTo>
                </a:path>
              </a:pathLst>
            </a:custGeom>
            <a:ln w="25400">
              <a:solidFill>
                <a:srgbClr val="000000"/>
              </a:solidFill>
            </a:ln>
          </p:spPr>
          <p:txBody>
            <a:bodyPr wrap="square" lIns="0" tIns="0" rIns="0" bIns="0" rtlCol="0"/>
            <a:lstStyle/>
            <a:p>
              <a:endParaRPr/>
            </a:p>
          </p:txBody>
        </p:sp>
        <p:sp>
          <p:nvSpPr>
            <p:cNvPr id="62" name="object 62"/>
            <p:cNvSpPr/>
            <p:nvPr/>
          </p:nvSpPr>
          <p:spPr>
            <a:xfrm>
              <a:off x="2178544" y="3169338"/>
              <a:ext cx="80010" cy="95885"/>
            </a:xfrm>
            <a:custGeom>
              <a:avLst/>
              <a:gdLst/>
              <a:ahLst/>
              <a:cxnLst/>
              <a:rect l="l" t="t" r="r" b="b"/>
              <a:pathLst>
                <a:path w="80010" h="95885">
                  <a:moveTo>
                    <a:pt x="79971" y="95465"/>
                  </a:moveTo>
                  <a:lnTo>
                    <a:pt x="42664" y="67817"/>
                  </a:lnTo>
                  <a:lnTo>
                    <a:pt x="15187" y="40641"/>
                  </a:lnTo>
                  <a:lnTo>
                    <a:pt x="110" y="17011"/>
                  </a:lnTo>
                  <a:lnTo>
                    <a:pt x="0" y="0"/>
                  </a:lnTo>
                </a:path>
              </a:pathLst>
            </a:custGeom>
            <a:ln w="25400">
              <a:solidFill>
                <a:srgbClr val="000000"/>
              </a:solidFill>
            </a:ln>
          </p:spPr>
          <p:txBody>
            <a:bodyPr wrap="square" lIns="0" tIns="0" rIns="0" bIns="0" rtlCol="0"/>
            <a:lstStyle/>
            <a:p>
              <a:endParaRPr/>
            </a:p>
          </p:txBody>
        </p:sp>
        <p:sp>
          <p:nvSpPr>
            <p:cNvPr id="63" name="object 63"/>
            <p:cNvSpPr/>
            <p:nvPr/>
          </p:nvSpPr>
          <p:spPr>
            <a:xfrm>
              <a:off x="2259453" y="3264977"/>
              <a:ext cx="136525" cy="26670"/>
            </a:xfrm>
            <a:custGeom>
              <a:avLst/>
              <a:gdLst/>
              <a:ahLst/>
              <a:cxnLst/>
              <a:rect l="l" t="t" r="r" b="b"/>
              <a:pathLst>
                <a:path w="136525" h="26670">
                  <a:moveTo>
                    <a:pt x="136118" y="3200"/>
                  </a:moveTo>
                  <a:lnTo>
                    <a:pt x="112833" y="21090"/>
                  </a:lnTo>
                  <a:lnTo>
                    <a:pt x="79608" y="26455"/>
                  </a:lnTo>
                  <a:lnTo>
                    <a:pt x="40608" y="19393"/>
                  </a:lnTo>
                  <a:lnTo>
                    <a:pt x="0" y="0"/>
                  </a:lnTo>
                </a:path>
              </a:pathLst>
            </a:custGeom>
            <a:ln w="25399">
              <a:solidFill>
                <a:srgbClr val="000000"/>
              </a:solidFill>
            </a:ln>
          </p:spPr>
          <p:txBody>
            <a:bodyPr wrap="square" lIns="0" tIns="0" rIns="0" bIns="0" rtlCol="0"/>
            <a:lstStyle/>
            <a:p>
              <a:endParaRPr/>
            </a:p>
          </p:txBody>
        </p:sp>
        <p:sp>
          <p:nvSpPr>
            <p:cNvPr id="64" name="object 64"/>
            <p:cNvSpPr/>
            <p:nvPr/>
          </p:nvSpPr>
          <p:spPr>
            <a:xfrm>
              <a:off x="2296868" y="3200980"/>
              <a:ext cx="67310" cy="126364"/>
            </a:xfrm>
            <a:custGeom>
              <a:avLst/>
              <a:gdLst/>
              <a:ahLst/>
              <a:cxnLst/>
              <a:rect l="l" t="t" r="r" b="b"/>
              <a:pathLst>
                <a:path w="67310" h="126364">
                  <a:moveTo>
                    <a:pt x="0" y="0"/>
                  </a:moveTo>
                  <a:lnTo>
                    <a:pt x="35254" y="29691"/>
                  </a:lnTo>
                  <a:lnTo>
                    <a:pt x="58270" y="63222"/>
                  </a:lnTo>
                  <a:lnTo>
                    <a:pt x="67176" y="96660"/>
                  </a:lnTo>
                  <a:lnTo>
                    <a:pt x="60096" y="126072"/>
                  </a:lnTo>
                </a:path>
              </a:pathLst>
            </a:custGeom>
            <a:ln w="25400">
              <a:solidFill>
                <a:srgbClr val="000000"/>
              </a:solidFill>
            </a:ln>
          </p:spPr>
          <p:txBody>
            <a:bodyPr wrap="square" lIns="0" tIns="0" rIns="0" bIns="0" rtlCol="0"/>
            <a:lstStyle/>
            <a:p>
              <a:endParaRPr/>
            </a:p>
          </p:txBody>
        </p:sp>
        <p:sp>
          <p:nvSpPr>
            <p:cNvPr id="65" name="object 65"/>
            <p:cNvSpPr/>
            <p:nvPr/>
          </p:nvSpPr>
          <p:spPr>
            <a:xfrm>
              <a:off x="2134203" y="3225503"/>
              <a:ext cx="123189" cy="41275"/>
            </a:xfrm>
            <a:custGeom>
              <a:avLst/>
              <a:gdLst/>
              <a:ahLst/>
              <a:cxnLst/>
              <a:rect l="l" t="t" r="r" b="b"/>
              <a:pathLst>
                <a:path w="123189" h="41275">
                  <a:moveTo>
                    <a:pt x="0" y="8752"/>
                  </a:moveTo>
                  <a:lnTo>
                    <a:pt x="241" y="8256"/>
                  </a:lnTo>
                  <a:lnTo>
                    <a:pt x="495" y="7774"/>
                  </a:lnTo>
                  <a:lnTo>
                    <a:pt x="800" y="7329"/>
                  </a:lnTo>
                  <a:lnTo>
                    <a:pt x="16710" y="0"/>
                  </a:lnTo>
                  <a:lnTo>
                    <a:pt x="44689" y="3745"/>
                  </a:lnTo>
                  <a:lnTo>
                    <a:pt x="80858" y="17506"/>
                  </a:lnTo>
                  <a:lnTo>
                    <a:pt x="121335" y="40222"/>
                  </a:lnTo>
                  <a:lnTo>
                    <a:pt x="121805" y="40527"/>
                  </a:lnTo>
                  <a:lnTo>
                    <a:pt x="122250" y="40819"/>
                  </a:lnTo>
                  <a:lnTo>
                    <a:pt x="122707" y="41124"/>
                  </a:lnTo>
                </a:path>
              </a:pathLst>
            </a:custGeom>
            <a:ln w="25400">
              <a:solidFill>
                <a:srgbClr val="000000"/>
              </a:solidFill>
            </a:ln>
          </p:spPr>
          <p:txBody>
            <a:bodyPr wrap="square" lIns="0" tIns="0" rIns="0" bIns="0" rtlCol="0"/>
            <a:lstStyle/>
            <a:p>
              <a:endParaRPr/>
            </a:p>
          </p:txBody>
        </p:sp>
        <p:sp>
          <p:nvSpPr>
            <p:cNvPr id="66" name="object 66"/>
            <p:cNvSpPr/>
            <p:nvPr/>
          </p:nvSpPr>
          <p:spPr>
            <a:xfrm>
              <a:off x="2133691" y="3233026"/>
              <a:ext cx="78740" cy="95885"/>
            </a:xfrm>
            <a:custGeom>
              <a:avLst/>
              <a:gdLst/>
              <a:ahLst/>
              <a:cxnLst/>
              <a:rect l="l" t="t" r="r" b="b"/>
              <a:pathLst>
                <a:path w="78739" h="95885">
                  <a:moveTo>
                    <a:pt x="78574" y="95846"/>
                  </a:moveTo>
                  <a:lnTo>
                    <a:pt x="41790" y="68365"/>
                  </a:lnTo>
                  <a:lnTo>
                    <a:pt x="14779" y="41443"/>
                  </a:lnTo>
                  <a:lnTo>
                    <a:pt x="22" y="18069"/>
                  </a:lnTo>
                  <a:lnTo>
                    <a:pt x="0" y="1231"/>
                  </a:lnTo>
                  <a:lnTo>
                    <a:pt x="279" y="800"/>
                  </a:lnTo>
                  <a:lnTo>
                    <a:pt x="584" y="381"/>
                  </a:lnTo>
                  <a:lnTo>
                    <a:pt x="927" y="0"/>
                  </a:lnTo>
                </a:path>
              </a:pathLst>
            </a:custGeom>
            <a:ln w="25400">
              <a:solidFill>
                <a:srgbClr val="000000"/>
              </a:solidFill>
            </a:ln>
          </p:spPr>
          <p:txBody>
            <a:bodyPr wrap="square" lIns="0" tIns="0" rIns="0" bIns="0" rtlCol="0"/>
            <a:lstStyle/>
            <a:p>
              <a:endParaRPr/>
            </a:p>
          </p:txBody>
        </p:sp>
        <p:sp>
          <p:nvSpPr>
            <p:cNvPr id="67" name="object 67"/>
            <p:cNvSpPr/>
            <p:nvPr/>
          </p:nvSpPr>
          <p:spPr>
            <a:xfrm>
              <a:off x="2216171" y="3328363"/>
              <a:ext cx="138430" cy="26670"/>
            </a:xfrm>
            <a:custGeom>
              <a:avLst/>
              <a:gdLst/>
              <a:ahLst/>
              <a:cxnLst/>
              <a:rect l="l" t="t" r="r" b="b"/>
              <a:pathLst>
                <a:path w="138430" h="26670">
                  <a:moveTo>
                    <a:pt x="137820" y="533"/>
                  </a:moveTo>
                  <a:lnTo>
                    <a:pt x="114523" y="19750"/>
                  </a:lnTo>
                  <a:lnTo>
                    <a:pt x="80887" y="26055"/>
                  </a:lnTo>
                  <a:lnTo>
                    <a:pt x="41263" y="19466"/>
                  </a:lnTo>
                  <a:lnTo>
                    <a:pt x="0" y="0"/>
                  </a:lnTo>
                </a:path>
              </a:pathLst>
            </a:custGeom>
            <a:ln w="25399">
              <a:solidFill>
                <a:srgbClr val="000000"/>
              </a:solidFill>
            </a:ln>
          </p:spPr>
          <p:txBody>
            <a:bodyPr wrap="square" lIns="0" tIns="0" rIns="0" bIns="0" rtlCol="0"/>
            <a:lstStyle/>
            <a:p>
              <a:endParaRPr/>
            </a:p>
          </p:txBody>
        </p:sp>
        <p:sp>
          <p:nvSpPr>
            <p:cNvPr id="68" name="object 68"/>
            <p:cNvSpPr/>
            <p:nvPr/>
          </p:nvSpPr>
          <p:spPr>
            <a:xfrm>
              <a:off x="2252544" y="3264051"/>
              <a:ext cx="68580" cy="128905"/>
            </a:xfrm>
            <a:custGeom>
              <a:avLst/>
              <a:gdLst/>
              <a:ahLst/>
              <a:cxnLst/>
              <a:rect l="l" t="t" r="r" b="b"/>
              <a:pathLst>
                <a:path w="68580" h="128904">
                  <a:moveTo>
                    <a:pt x="0" y="0"/>
                  </a:moveTo>
                  <a:lnTo>
                    <a:pt x="444" y="292"/>
                  </a:lnTo>
                  <a:lnTo>
                    <a:pt x="901" y="571"/>
                  </a:lnTo>
                  <a:lnTo>
                    <a:pt x="1346" y="876"/>
                  </a:lnTo>
                  <a:lnTo>
                    <a:pt x="37016" y="31027"/>
                  </a:lnTo>
                  <a:lnTo>
                    <a:pt x="60044" y="65046"/>
                  </a:lnTo>
                  <a:lnTo>
                    <a:pt x="68524" y="98831"/>
                  </a:lnTo>
                  <a:lnTo>
                    <a:pt x="60553" y="128282"/>
                  </a:lnTo>
                </a:path>
              </a:pathLst>
            </a:custGeom>
            <a:ln w="25400">
              <a:solidFill>
                <a:srgbClr val="000000"/>
              </a:solidFill>
            </a:ln>
          </p:spPr>
          <p:txBody>
            <a:bodyPr wrap="square" lIns="0" tIns="0" rIns="0" bIns="0" rtlCol="0"/>
            <a:lstStyle/>
            <a:p>
              <a:endParaRPr/>
            </a:p>
          </p:txBody>
        </p:sp>
        <p:sp>
          <p:nvSpPr>
            <p:cNvPr id="69" name="object 69"/>
            <p:cNvSpPr/>
            <p:nvPr/>
          </p:nvSpPr>
          <p:spPr>
            <a:xfrm>
              <a:off x="2893085" y="3315770"/>
              <a:ext cx="74295" cy="101600"/>
            </a:xfrm>
            <a:custGeom>
              <a:avLst/>
              <a:gdLst/>
              <a:ahLst/>
              <a:cxnLst/>
              <a:rect l="l" t="t" r="r" b="b"/>
              <a:pathLst>
                <a:path w="74294" h="101600">
                  <a:moveTo>
                    <a:pt x="71627" y="0"/>
                  </a:moveTo>
                  <a:lnTo>
                    <a:pt x="71983" y="381"/>
                  </a:lnTo>
                  <a:lnTo>
                    <a:pt x="72313" y="787"/>
                  </a:lnTo>
                  <a:lnTo>
                    <a:pt x="72618" y="1206"/>
                  </a:lnTo>
                  <a:lnTo>
                    <a:pt x="73877" y="18637"/>
                  </a:lnTo>
                  <a:lnTo>
                    <a:pt x="60636" y="43240"/>
                  </a:lnTo>
                  <a:lnTo>
                    <a:pt x="35231" y="71801"/>
                  </a:lnTo>
                  <a:lnTo>
                    <a:pt x="0" y="101104"/>
                  </a:lnTo>
                </a:path>
              </a:pathLst>
            </a:custGeom>
            <a:ln w="25400">
              <a:solidFill>
                <a:srgbClr val="000000"/>
              </a:solidFill>
            </a:ln>
          </p:spPr>
          <p:txBody>
            <a:bodyPr wrap="square" lIns="0" tIns="0" rIns="0" bIns="0" rtlCol="0"/>
            <a:lstStyle/>
            <a:p>
              <a:endParaRPr/>
            </a:p>
          </p:txBody>
        </p:sp>
        <p:sp>
          <p:nvSpPr>
            <p:cNvPr id="70" name="object 70"/>
            <p:cNvSpPr/>
            <p:nvPr/>
          </p:nvSpPr>
          <p:spPr>
            <a:xfrm>
              <a:off x="2847995" y="3306479"/>
              <a:ext cx="117475" cy="45085"/>
            </a:xfrm>
            <a:custGeom>
              <a:avLst/>
              <a:gdLst/>
              <a:ahLst/>
              <a:cxnLst/>
              <a:rect l="l" t="t" r="r" b="b"/>
              <a:pathLst>
                <a:path w="117475" h="45085">
                  <a:moveTo>
                    <a:pt x="0" y="44796"/>
                  </a:moveTo>
                  <a:lnTo>
                    <a:pt x="38753" y="20341"/>
                  </a:lnTo>
                  <a:lnTo>
                    <a:pt x="73763" y="4999"/>
                  </a:lnTo>
                  <a:lnTo>
                    <a:pt x="101250" y="0"/>
                  </a:lnTo>
                  <a:lnTo>
                    <a:pt x="117436" y="6569"/>
                  </a:lnTo>
                </a:path>
              </a:pathLst>
            </a:custGeom>
            <a:ln w="25400">
              <a:solidFill>
                <a:srgbClr val="000000"/>
              </a:solidFill>
            </a:ln>
          </p:spPr>
          <p:txBody>
            <a:bodyPr wrap="square" lIns="0" tIns="0" rIns="0" bIns="0" rtlCol="0"/>
            <a:lstStyle/>
            <a:p>
              <a:endParaRPr/>
            </a:p>
          </p:txBody>
        </p:sp>
        <p:sp>
          <p:nvSpPr>
            <p:cNvPr id="71" name="object 71"/>
            <p:cNvSpPr/>
            <p:nvPr/>
          </p:nvSpPr>
          <p:spPr>
            <a:xfrm>
              <a:off x="2801968" y="3484019"/>
              <a:ext cx="100330" cy="20320"/>
            </a:xfrm>
            <a:custGeom>
              <a:avLst/>
              <a:gdLst/>
              <a:ahLst/>
              <a:cxnLst/>
              <a:rect l="l" t="t" r="r" b="b"/>
              <a:pathLst>
                <a:path w="100330" h="20320">
                  <a:moveTo>
                    <a:pt x="100228" y="9601"/>
                  </a:moveTo>
                  <a:lnTo>
                    <a:pt x="69287" y="18825"/>
                  </a:lnTo>
                  <a:lnTo>
                    <a:pt x="41103" y="20188"/>
                  </a:lnTo>
                  <a:lnTo>
                    <a:pt x="17425" y="13857"/>
                  </a:lnTo>
                  <a:lnTo>
                    <a:pt x="0" y="0"/>
                  </a:lnTo>
                </a:path>
              </a:pathLst>
            </a:custGeom>
            <a:ln w="25399">
              <a:solidFill>
                <a:srgbClr val="000000"/>
              </a:solidFill>
            </a:ln>
          </p:spPr>
          <p:txBody>
            <a:bodyPr wrap="square" lIns="0" tIns="0" rIns="0" bIns="0" rtlCol="0"/>
            <a:lstStyle/>
            <a:p>
              <a:endParaRPr/>
            </a:p>
          </p:txBody>
        </p:sp>
        <p:sp>
          <p:nvSpPr>
            <p:cNvPr id="72" name="object 72"/>
            <p:cNvSpPr/>
            <p:nvPr/>
          </p:nvSpPr>
          <p:spPr>
            <a:xfrm>
              <a:off x="2787230" y="3351574"/>
              <a:ext cx="60325" cy="126364"/>
            </a:xfrm>
            <a:custGeom>
              <a:avLst/>
              <a:gdLst/>
              <a:ahLst/>
              <a:cxnLst/>
              <a:rect l="l" t="t" r="r" b="b"/>
              <a:pathLst>
                <a:path w="60325" h="126364">
                  <a:moveTo>
                    <a:pt x="8358" y="125933"/>
                  </a:moveTo>
                  <a:lnTo>
                    <a:pt x="0" y="97789"/>
                  </a:lnTo>
                  <a:lnTo>
                    <a:pt x="6899" y="64847"/>
                  </a:lnTo>
                  <a:lnTo>
                    <a:pt x="27469" y="30965"/>
                  </a:lnTo>
                  <a:lnTo>
                    <a:pt x="60123" y="0"/>
                  </a:lnTo>
                </a:path>
              </a:pathLst>
            </a:custGeom>
            <a:ln w="25400">
              <a:solidFill>
                <a:srgbClr val="000000"/>
              </a:solidFill>
            </a:ln>
          </p:spPr>
          <p:txBody>
            <a:bodyPr wrap="square" lIns="0" tIns="0" rIns="0" bIns="0" rtlCol="0"/>
            <a:lstStyle/>
            <a:p>
              <a:endParaRPr/>
            </a:p>
          </p:txBody>
        </p:sp>
        <p:sp>
          <p:nvSpPr>
            <p:cNvPr id="73" name="object 73"/>
            <p:cNvSpPr/>
            <p:nvPr/>
          </p:nvSpPr>
          <p:spPr>
            <a:xfrm>
              <a:off x="2754231" y="3409102"/>
              <a:ext cx="139700" cy="32384"/>
            </a:xfrm>
            <a:custGeom>
              <a:avLst/>
              <a:gdLst/>
              <a:ahLst/>
              <a:cxnLst/>
              <a:rect l="l" t="t" r="r" b="b"/>
              <a:pathLst>
                <a:path w="139700" h="32385">
                  <a:moveTo>
                    <a:pt x="139230" y="0"/>
                  </a:moveTo>
                  <a:lnTo>
                    <a:pt x="138810" y="304"/>
                  </a:lnTo>
                  <a:lnTo>
                    <a:pt x="138391" y="622"/>
                  </a:lnTo>
                  <a:lnTo>
                    <a:pt x="137960" y="927"/>
                  </a:lnTo>
                  <a:lnTo>
                    <a:pt x="98103" y="22839"/>
                  </a:lnTo>
                  <a:lnTo>
                    <a:pt x="58954" y="32019"/>
                  </a:lnTo>
                  <a:lnTo>
                    <a:pt x="24819" y="28155"/>
                  </a:lnTo>
                  <a:lnTo>
                    <a:pt x="0" y="10934"/>
                  </a:lnTo>
                </a:path>
              </a:pathLst>
            </a:custGeom>
            <a:ln w="25400">
              <a:solidFill>
                <a:srgbClr val="000000"/>
              </a:solidFill>
            </a:ln>
          </p:spPr>
          <p:txBody>
            <a:bodyPr wrap="square" lIns="0" tIns="0" rIns="0" bIns="0" rtlCol="0"/>
            <a:lstStyle/>
            <a:p>
              <a:endParaRPr/>
            </a:p>
          </p:txBody>
        </p:sp>
        <p:sp>
          <p:nvSpPr>
            <p:cNvPr id="74" name="object 74"/>
            <p:cNvSpPr/>
            <p:nvPr/>
          </p:nvSpPr>
          <p:spPr>
            <a:xfrm>
              <a:off x="2847343" y="3251344"/>
              <a:ext cx="76835" cy="103505"/>
            </a:xfrm>
            <a:custGeom>
              <a:avLst/>
              <a:gdLst/>
              <a:ahLst/>
              <a:cxnLst/>
              <a:rect l="l" t="t" r="r" b="b"/>
              <a:pathLst>
                <a:path w="76835" h="103504">
                  <a:moveTo>
                    <a:pt x="74193" y="0"/>
                  </a:moveTo>
                  <a:lnTo>
                    <a:pt x="74574" y="393"/>
                  </a:lnTo>
                  <a:lnTo>
                    <a:pt x="74917" y="812"/>
                  </a:lnTo>
                  <a:lnTo>
                    <a:pt x="75247" y="1257"/>
                  </a:lnTo>
                  <a:lnTo>
                    <a:pt x="76381" y="18740"/>
                  </a:lnTo>
                  <a:lnTo>
                    <a:pt x="62853" y="43521"/>
                  </a:lnTo>
                  <a:lnTo>
                    <a:pt x="37040" y="72357"/>
                  </a:lnTo>
                  <a:lnTo>
                    <a:pt x="1320" y="102006"/>
                  </a:lnTo>
                  <a:lnTo>
                    <a:pt x="876" y="102323"/>
                  </a:lnTo>
                  <a:lnTo>
                    <a:pt x="444" y="102641"/>
                  </a:lnTo>
                  <a:lnTo>
                    <a:pt x="0" y="102958"/>
                  </a:lnTo>
                </a:path>
              </a:pathLst>
            </a:custGeom>
            <a:ln w="25400">
              <a:solidFill>
                <a:srgbClr val="000000"/>
              </a:solidFill>
            </a:ln>
          </p:spPr>
          <p:txBody>
            <a:bodyPr wrap="square" lIns="0" tIns="0" rIns="0" bIns="0" rtlCol="0"/>
            <a:lstStyle/>
            <a:p>
              <a:endParaRPr/>
            </a:p>
          </p:txBody>
        </p:sp>
        <p:sp>
          <p:nvSpPr>
            <p:cNvPr id="75" name="object 75"/>
            <p:cNvSpPr/>
            <p:nvPr/>
          </p:nvSpPr>
          <p:spPr>
            <a:xfrm>
              <a:off x="2801957" y="3246154"/>
              <a:ext cx="117475" cy="45085"/>
            </a:xfrm>
            <a:custGeom>
              <a:avLst/>
              <a:gdLst/>
              <a:ahLst/>
              <a:cxnLst/>
              <a:rect l="l" t="t" r="r" b="b"/>
              <a:pathLst>
                <a:path w="117475" h="45085">
                  <a:moveTo>
                    <a:pt x="0" y="44796"/>
                  </a:moveTo>
                  <a:lnTo>
                    <a:pt x="38753" y="20341"/>
                  </a:lnTo>
                  <a:lnTo>
                    <a:pt x="73763" y="4999"/>
                  </a:lnTo>
                  <a:lnTo>
                    <a:pt x="101250" y="0"/>
                  </a:lnTo>
                  <a:lnTo>
                    <a:pt x="117436" y="6569"/>
                  </a:lnTo>
                </a:path>
              </a:pathLst>
            </a:custGeom>
            <a:ln w="25400">
              <a:solidFill>
                <a:srgbClr val="000000"/>
              </a:solidFill>
            </a:ln>
          </p:spPr>
          <p:txBody>
            <a:bodyPr wrap="square" lIns="0" tIns="0" rIns="0" bIns="0" rtlCol="0"/>
            <a:lstStyle/>
            <a:p>
              <a:endParaRPr/>
            </a:p>
          </p:txBody>
        </p:sp>
        <p:sp>
          <p:nvSpPr>
            <p:cNvPr id="76" name="object 76"/>
            <p:cNvSpPr/>
            <p:nvPr/>
          </p:nvSpPr>
          <p:spPr>
            <a:xfrm>
              <a:off x="2742878" y="3291396"/>
              <a:ext cx="59690" cy="127635"/>
            </a:xfrm>
            <a:custGeom>
              <a:avLst/>
              <a:gdLst/>
              <a:ahLst/>
              <a:cxnLst/>
              <a:rect l="l" t="t" r="r" b="b"/>
              <a:pathLst>
                <a:path w="59689" h="127635">
                  <a:moveTo>
                    <a:pt x="8731" y="127228"/>
                  </a:moveTo>
                  <a:lnTo>
                    <a:pt x="0" y="98589"/>
                  </a:lnTo>
                  <a:lnTo>
                    <a:pt x="6599" y="65238"/>
                  </a:lnTo>
                  <a:lnTo>
                    <a:pt x="26975" y="31075"/>
                  </a:lnTo>
                  <a:lnTo>
                    <a:pt x="59569" y="0"/>
                  </a:lnTo>
                </a:path>
              </a:pathLst>
            </a:custGeom>
            <a:ln w="25400">
              <a:solidFill>
                <a:srgbClr val="000000"/>
              </a:solidFill>
            </a:ln>
          </p:spPr>
          <p:txBody>
            <a:bodyPr wrap="square" lIns="0" tIns="0" rIns="0" bIns="0" rtlCol="0"/>
            <a:lstStyle/>
            <a:p>
              <a:endParaRPr/>
            </a:p>
          </p:txBody>
        </p:sp>
        <p:sp>
          <p:nvSpPr>
            <p:cNvPr id="77" name="object 77"/>
            <p:cNvSpPr/>
            <p:nvPr/>
          </p:nvSpPr>
          <p:spPr>
            <a:xfrm>
              <a:off x="2705186" y="3348626"/>
              <a:ext cx="141605" cy="31750"/>
            </a:xfrm>
            <a:custGeom>
              <a:avLst/>
              <a:gdLst/>
              <a:ahLst/>
              <a:cxnLst/>
              <a:rect l="l" t="t" r="r" b="b"/>
              <a:pathLst>
                <a:path w="141605" h="31750">
                  <a:moveTo>
                    <a:pt x="141109" y="0"/>
                  </a:moveTo>
                  <a:lnTo>
                    <a:pt x="99308" y="22974"/>
                  </a:lnTo>
                  <a:lnTo>
                    <a:pt x="59505" y="31711"/>
                  </a:lnTo>
                  <a:lnTo>
                    <a:pt x="24903" y="26914"/>
                  </a:lnTo>
                  <a:lnTo>
                    <a:pt x="0" y="8343"/>
                  </a:lnTo>
                </a:path>
              </a:pathLst>
            </a:custGeom>
            <a:ln w="25400">
              <a:solidFill>
                <a:srgbClr val="000000"/>
              </a:solidFill>
            </a:ln>
          </p:spPr>
          <p:txBody>
            <a:bodyPr wrap="square" lIns="0" tIns="0" rIns="0" bIns="0" rtlCol="0"/>
            <a:lstStyle/>
            <a:p>
              <a:endParaRPr/>
            </a:p>
          </p:txBody>
        </p:sp>
        <p:sp>
          <p:nvSpPr>
            <p:cNvPr id="78" name="object 78"/>
            <p:cNvSpPr/>
            <p:nvPr/>
          </p:nvSpPr>
          <p:spPr>
            <a:xfrm>
              <a:off x="2896524" y="3479771"/>
              <a:ext cx="100330" cy="74930"/>
            </a:xfrm>
            <a:custGeom>
              <a:avLst/>
              <a:gdLst/>
              <a:ahLst/>
              <a:cxnLst/>
              <a:rect l="l" t="t" r="r" b="b"/>
              <a:pathLst>
                <a:path w="100330" h="74929">
                  <a:moveTo>
                    <a:pt x="0" y="1895"/>
                  </a:moveTo>
                  <a:lnTo>
                    <a:pt x="381" y="1539"/>
                  </a:lnTo>
                  <a:lnTo>
                    <a:pt x="774" y="1196"/>
                  </a:lnTo>
                  <a:lnTo>
                    <a:pt x="1193" y="891"/>
                  </a:lnTo>
                  <a:lnTo>
                    <a:pt x="18129" y="0"/>
                  </a:lnTo>
                  <a:lnTo>
                    <a:pt x="42324" y="13539"/>
                  </a:lnTo>
                  <a:lnTo>
                    <a:pt x="70607" y="39144"/>
                  </a:lnTo>
                  <a:lnTo>
                    <a:pt x="99809" y="74450"/>
                  </a:lnTo>
                </a:path>
              </a:pathLst>
            </a:custGeom>
            <a:ln w="25400">
              <a:solidFill>
                <a:srgbClr val="000000"/>
              </a:solidFill>
            </a:ln>
          </p:spPr>
          <p:txBody>
            <a:bodyPr wrap="square" lIns="0" tIns="0" rIns="0" bIns="0" rtlCol="0"/>
            <a:lstStyle/>
            <a:p>
              <a:endParaRPr/>
            </a:p>
          </p:txBody>
        </p:sp>
        <p:sp>
          <p:nvSpPr>
            <p:cNvPr id="79" name="object 79"/>
            <p:cNvSpPr/>
            <p:nvPr/>
          </p:nvSpPr>
          <p:spPr>
            <a:xfrm>
              <a:off x="2707993" y="3066175"/>
              <a:ext cx="74930" cy="99060"/>
            </a:xfrm>
            <a:custGeom>
              <a:avLst/>
              <a:gdLst/>
              <a:ahLst/>
              <a:cxnLst/>
              <a:rect l="l" t="t" r="r" b="b"/>
              <a:pathLst>
                <a:path w="74930" h="99060">
                  <a:moveTo>
                    <a:pt x="73583" y="0"/>
                  </a:moveTo>
                  <a:lnTo>
                    <a:pt x="74466" y="16926"/>
                  </a:lnTo>
                  <a:lnTo>
                    <a:pt x="60918" y="41113"/>
                  </a:lnTo>
                  <a:lnTo>
                    <a:pt x="35307" y="69390"/>
                  </a:lnTo>
                  <a:lnTo>
                    <a:pt x="0" y="98590"/>
                  </a:lnTo>
                </a:path>
              </a:pathLst>
            </a:custGeom>
            <a:ln w="25400">
              <a:solidFill>
                <a:srgbClr val="000000"/>
              </a:solidFill>
            </a:ln>
          </p:spPr>
          <p:txBody>
            <a:bodyPr wrap="square" lIns="0" tIns="0" rIns="0" bIns="0" rtlCol="0"/>
            <a:lstStyle/>
            <a:p>
              <a:endParaRPr/>
            </a:p>
          </p:txBody>
        </p:sp>
        <p:sp>
          <p:nvSpPr>
            <p:cNvPr id="80" name="object 80"/>
            <p:cNvSpPr/>
            <p:nvPr/>
          </p:nvSpPr>
          <p:spPr>
            <a:xfrm>
              <a:off x="2666728" y="3062007"/>
              <a:ext cx="116205" cy="44450"/>
            </a:xfrm>
            <a:custGeom>
              <a:avLst/>
              <a:gdLst/>
              <a:ahLst/>
              <a:cxnLst/>
              <a:rect l="l" t="t" r="r" b="b"/>
              <a:pathLst>
                <a:path w="116205" h="44450">
                  <a:moveTo>
                    <a:pt x="0" y="43855"/>
                  </a:moveTo>
                  <a:lnTo>
                    <a:pt x="38422" y="19819"/>
                  </a:lnTo>
                  <a:lnTo>
                    <a:pt x="73029" y="4809"/>
                  </a:lnTo>
                  <a:lnTo>
                    <a:pt x="100157" y="0"/>
                  </a:lnTo>
                  <a:lnTo>
                    <a:pt x="116141" y="6568"/>
                  </a:lnTo>
                </a:path>
              </a:pathLst>
            </a:custGeom>
            <a:ln w="25400">
              <a:solidFill>
                <a:srgbClr val="000000"/>
              </a:solidFill>
            </a:ln>
          </p:spPr>
          <p:txBody>
            <a:bodyPr wrap="square" lIns="0" tIns="0" rIns="0" bIns="0" rtlCol="0"/>
            <a:lstStyle/>
            <a:p>
              <a:endParaRPr/>
            </a:p>
          </p:txBody>
        </p:sp>
        <p:sp>
          <p:nvSpPr>
            <p:cNvPr id="81" name="object 81"/>
            <p:cNvSpPr/>
            <p:nvPr/>
          </p:nvSpPr>
          <p:spPr>
            <a:xfrm>
              <a:off x="2604667" y="3108688"/>
              <a:ext cx="60325" cy="126364"/>
            </a:xfrm>
            <a:custGeom>
              <a:avLst/>
              <a:gdLst/>
              <a:ahLst/>
              <a:cxnLst/>
              <a:rect l="l" t="t" r="r" b="b"/>
              <a:pathLst>
                <a:path w="60325" h="126364">
                  <a:moveTo>
                    <a:pt x="8358" y="125933"/>
                  </a:moveTo>
                  <a:lnTo>
                    <a:pt x="0" y="97789"/>
                  </a:lnTo>
                  <a:lnTo>
                    <a:pt x="6899" y="64847"/>
                  </a:lnTo>
                  <a:lnTo>
                    <a:pt x="27469" y="30965"/>
                  </a:lnTo>
                  <a:lnTo>
                    <a:pt x="60123" y="0"/>
                  </a:lnTo>
                </a:path>
              </a:pathLst>
            </a:custGeom>
            <a:ln w="25400">
              <a:solidFill>
                <a:srgbClr val="000000"/>
              </a:solidFill>
            </a:ln>
          </p:spPr>
          <p:txBody>
            <a:bodyPr wrap="square" lIns="0" tIns="0" rIns="0" bIns="0" rtlCol="0"/>
            <a:lstStyle/>
            <a:p>
              <a:endParaRPr/>
            </a:p>
          </p:txBody>
        </p:sp>
        <p:sp>
          <p:nvSpPr>
            <p:cNvPr id="82" name="object 82"/>
            <p:cNvSpPr/>
            <p:nvPr/>
          </p:nvSpPr>
          <p:spPr>
            <a:xfrm>
              <a:off x="2695684" y="3007178"/>
              <a:ext cx="43180" cy="75565"/>
            </a:xfrm>
            <a:custGeom>
              <a:avLst/>
              <a:gdLst/>
              <a:ahLst/>
              <a:cxnLst/>
              <a:rect l="l" t="t" r="r" b="b"/>
              <a:pathLst>
                <a:path w="43180" h="75564">
                  <a:moveTo>
                    <a:pt x="39154" y="0"/>
                  </a:moveTo>
                  <a:lnTo>
                    <a:pt x="39522" y="393"/>
                  </a:lnTo>
                  <a:lnTo>
                    <a:pt x="39865" y="800"/>
                  </a:lnTo>
                  <a:lnTo>
                    <a:pt x="40170" y="1231"/>
                  </a:lnTo>
                  <a:lnTo>
                    <a:pt x="42646" y="13905"/>
                  </a:lnTo>
                  <a:lnTo>
                    <a:pt x="36291" y="31408"/>
                  </a:lnTo>
                  <a:lnTo>
                    <a:pt x="21833" y="52400"/>
                  </a:lnTo>
                  <a:lnTo>
                    <a:pt x="0" y="75539"/>
                  </a:lnTo>
                </a:path>
              </a:pathLst>
            </a:custGeom>
            <a:ln w="25400">
              <a:solidFill>
                <a:srgbClr val="000000"/>
              </a:solidFill>
            </a:ln>
          </p:spPr>
          <p:txBody>
            <a:bodyPr wrap="square" lIns="0" tIns="0" rIns="0" bIns="0" rtlCol="0"/>
            <a:lstStyle/>
            <a:p>
              <a:endParaRPr/>
            </a:p>
          </p:txBody>
        </p:sp>
        <p:sp>
          <p:nvSpPr>
            <p:cNvPr id="83" name="object 83"/>
            <p:cNvSpPr/>
            <p:nvPr/>
          </p:nvSpPr>
          <p:spPr>
            <a:xfrm>
              <a:off x="2617809" y="3001679"/>
              <a:ext cx="117475" cy="45085"/>
            </a:xfrm>
            <a:custGeom>
              <a:avLst/>
              <a:gdLst/>
              <a:ahLst/>
              <a:cxnLst/>
              <a:rect l="l" t="t" r="r" b="b"/>
              <a:pathLst>
                <a:path w="117475" h="45085">
                  <a:moveTo>
                    <a:pt x="0" y="44796"/>
                  </a:moveTo>
                  <a:lnTo>
                    <a:pt x="38753" y="20341"/>
                  </a:lnTo>
                  <a:lnTo>
                    <a:pt x="73763" y="4999"/>
                  </a:lnTo>
                  <a:lnTo>
                    <a:pt x="101250" y="0"/>
                  </a:lnTo>
                  <a:lnTo>
                    <a:pt x="117436" y="6569"/>
                  </a:lnTo>
                </a:path>
              </a:pathLst>
            </a:custGeom>
            <a:ln w="25400">
              <a:solidFill>
                <a:srgbClr val="000000"/>
              </a:solidFill>
            </a:ln>
          </p:spPr>
          <p:txBody>
            <a:bodyPr wrap="square" lIns="0" tIns="0" rIns="0" bIns="0" rtlCol="0"/>
            <a:lstStyle/>
            <a:p>
              <a:endParaRPr/>
            </a:p>
          </p:txBody>
        </p:sp>
        <p:sp>
          <p:nvSpPr>
            <p:cNvPr id="84" name="object 84"/>
            <p:cNvSpPr/>
            <p:nvPr/>
          </p:nvSpPr>
          <p:spPr>
            <a:xfrm>
              <a:off x="2569917" y="3166685"/>
              <a:ext cx="138430" cy="31115"/>
            </a:xfrm>
            <a:custGeom>
              <a:avLst/>
              <a:gdLst/>
              <a:ahLst/>
              <a:cxnLst/>
              <a:rect l="l" t="t" r="r" b="b"/>
              <a:pathLst>
                <a:path w="138430" h="31114">
                  <a:moveTo>
                    <a:pt x="137960" y="0"/>
                  </a:moveTo>
                  <a:lnTo>
                    <a:pt x="98103" y="21910"/>
                  </a:lnTo>
                  <a:lnTo>
                    <a:pt x="58954" y="31086"/>
                  </a:lnTo>
                  <a:lnTo>
                    <a:pt x="24819" y="27217"/>
                  </a:lnTo>
                  <a:lnTo>
                    <a:pt x="0" y="9994"/>
                  </a:lnTo>
                </a:path>
              </a:pathLst>
            </a:custGeom>
            <a:ln w="25400">
              <a:solidFill>
                <a:srgbClr val="000000"/>
              </a:solidFill>
            </a:ln>
          </p:spPr>
          <p:txBody>
            <a:bodyPr wrap="square" lIns="0" tIns="0" rIns="0" bIns="0" rtlCol="0"/>
            <a:lstStyle/>
            <a:p>
              <a:endParaRPr/>
            </a:p>
          </p:txBody>
        </p:sp>
        <p:sp>
          <p:nvSpPr>
            <p:cNvPr id="85" name="object 85"/>
            <p:cNvSpPr/>
            <p:nvPr/>
          </p:nvSpPr>
          <p:spPr>
            <a:xfrm>
              <a:off x="2558630" y="3045188"/>
              <a:ext cx="60325" cy="126364"/>
            </a:xfrm>
            <a:custGeom>
              <a:avLst/>
              <a:gdLst/>
              <a:ahLst/>
              <a:cxnLst/>
              <a:rect l="l" t="t" r="r" b="b"/>
              <a:pathLst>
                <a:path w="60325" h="126364">
                  <a:moveTo>
                    <a:pt x="8358" y="125933"/>
                  </a:moveTo>
                  <a:lnTo>
                    <a:pt x="0" y="97789"/>
                  </a:lnTo>
                  <a:lnTo>
                    <a:pt x="6899" y="64847"/>
                  </a:lnTo>
                  <a:lnTo>
                    <a:pt x="27469" y="30965"/>
                  </a:lnTo>
                  <a:lnTo>
                    <a:pt x="60123" y="0"/>
                  </a:lnTo>
                </a:path>
              </a:pathLst>
            </a:custGeom>
            <a:ln w="25400">
              <a:solidFill>
                <a:srgbClr val="000000"/>
              </a:solidFill>
            </a:ln>
          </p:spPr>
          <p:txBody>
            <a:bodyPr wrap="square" lIns="0" tIns="0" rIns="0" bIns="0" rtlCol="0"/>
            <a:lstStyle/>
            <a:p>
              <a:endParaRPr/>
            </a:p>
          </p:txBody>
        </p:sp>
        <p:sp>
          <p:nvSpPr>
            <p:cNvPr id="86" name="object 86"/>
            <p:cNvSpPr/>
            <p:nvPr/>
          </p:nvSpPr>
          <p:spPr>
            <a:xfrm>
              <a:off x="2585629" y="3015762"/>
              <a:ext cx="104139" cy="77470"/>
            </a:xfrm>
            <a:custGeom>
              <a:avLst/>
              <a:gdLst/>
              <a:ahLst/>
              <a:cxnLst/>
              <a:rect l="l" t="t" r="r" b="b"/>
              <a:pathLst>
                <a:path w="104139" h="77469">
                  <a:moveTo>
                    <a:pt x="103860" y="70027"/>
                  </a:moveTo>
                  <a:lnTo>
                    <a:pt x="102946" y="73113"/>
                  </a:lnTo>
                  <a:lnTo>
                    <a:pt x="101422" y="75438"/>
                  </a:lnTo>
                  <a:lnTo>
                    <a:pt x="99313" y="76974"/>
                  </a:lnTo>
                  <a:lnTo>
                    <a:pt x="82762" y="77437"/>
                  </a:lnTo>
                  <a:lnTo>
                    <a:pt x="58743" y="63360"/>
                  </a:lnTo>
                  <a:lnTo>
                    <a:pt x="30419" y="37176"/>
                  </a:lnTo>
                  <a:lnTo>
                    <a:pt x="952" y="1320"/>
                  </a:lnTo>
                  <a:lnTo>
                    <a:pt x="634" y="876"/>
                  </a:lnTo>
                  <a:lnTo>
                    <a:pt x="317" y="431"/>
                  </a:lnTo>
                  <a:lnTo>
                    <a:pt x="0" y="0"/>
                  </a:lnTo>
                </a:path>
              </a:pathLst>
            </a:custGeom>
            <a:ln w="25399">
              <a:solidFill>
                <a:srgbClr val="000000"/>
              </a:solidFill>
            </a:ln>
          </p:spPr>
          <p:txBody>
            <a:bodyPr wrap="square" lIns="0" tIns="0" rIns="0" bIns="0" rtlCol="0"/>
            <a:lstStyle/>
            <a:p>
              <a:endParaRPr/>
            </a:p>
          </p:txBody>
        </p:sp>
        <p:sp>
          <p:nvSpPr>
            <p:cNvPr id="87" name="object 87"/>
            <p:cNvSpPr/>
            <p:nvPr/>
          </p:nvSpPr>
          <p:spPr>
            <a:xfrm>
              <a:off x="2532126" y="2943606"/>
              <a:ext cx="55244" cy="71755"/>
            </a:xfrm>
            <a:custGeom>
              <a:avLst/>
              <a:gdLst/>
              <a:ahLst/>
              <a:cxnLst/>
              <a:rect l="l" t="t" r="r" b="b"/>
              <a:pathLst>
                <a:path w="55244" h="71755">
                  <a:moveTo>
                    <a:pt x="0" y="0"/>
                  </a:moveTo>
                  <a:lnTo>
                    <a:pt x="54864" y="71628"/>
                  </a:lnTo>
                </a:path>
              </a:pathLst>
            </a:custGeom>
            <a:ln w="25908">
              <a:solidFill>
                <a:srgbClr val="000000"/>
              </a:solidFill>
            </a:ln>
          </p:spPr>
          <p:txBody>
            <a:bodyPr wrap="square" lIns="0" tIns="0" rIns="0" bIns="0" rtlCol="0"/>
            <a:lstStyle/>
            <a:p>
              <a:endParaRPr/>
            </a:p>
          </p:txBody>
        </p:sp>
        <p:sp>
          <p:nvSpPr>
            <p:cNvPr id="88" name="object 88"/>
            <p:cNvSpPr/>
            <p:nvPr/>
          </p:nvSpPr>
          <p:spPr>
            <a:xfrm>
              <a:off x="2799718" y="3189432"/>
              <a:ext cx="76835" cy="103505"/>
            </a:xfrm>
            <a:custGeom>
              <a:avLst/>
              <a:gdLst/>
              <a:ahLst/>
              <a:cxnLst/>
              <a:rect l="l" t="t" r="r" b="b"/>
              <a:pathLst>
                <a:path w="76835" h="103504">
                  <a:moveTo>
                    <a:pt x="74193" y="0"/>
                  </a:moveTo>
                  <a:lnTo>
                    <a:pt x="74574" y="393"/>
                  </a:lnTo>
                  <a:lnTo>
                    <a:pt x="74917" y="812"/>
                  </a:lnTo>
                  <a:lnTo>
                    <a:pt x="75247" y="1257"/>
                  </a:lnTo>
                  <a:lnTo>
                    <a:pt x="76381" y="18740"/>
                  </a:lnTo>
                  <a:lnTo>
                    <a:pt x="62853" y="43521"/>
                  </a:lnTo>
                  <a:lnTo>
                    <a:pt x="37040" y="72357"/>
                  </a:lnTo>
                  <a:lnTo>
                    <a:pt x="1320" y="102006"/>
                  </a:lnTo>
                  <a:lnTo>
                    <a:pt x="876" y="102323"/>
                  </a:lnTo>
                  <a:lnTo>
                    <a:pt x="444" y="102641"/>
                  </a:lnTo>
                  <a:lnTo>
                    <a:pt x="0" y="102958"/>
                  </a:lnTo>
                </a:path>
              </a:pathLst>
            </a:custGeom>
            <a:ln w="25400">
              <a:solidFill>
                <a:srgbClr val="000000"/>
              </a:solidFill>
            </a:ln>
          </p:spPr>
          <p:txBody>
            <a:bodyPr wrap="square" lIns="0" tIns="0" rIns="0" bIns="0" rtlCol="0"/>
            <a:lstStyle/>
            <a:p>
              <a:endParaRPr/>
            </a:p>
          </p:txBody>
        </p:sp>
        <p:sp>
          <p:nvSpPr>
            <p:cNvPr id="89" name="object 89"/>
            <p:cNvSpPr/>
            <p:nvPr/>
          </p:nvSpPr>
          <p:spPr>
            <a:xfrm>
              <a:off x="2755920" y="3184240"/>
              <a:ext cx="117475" cy="45085"/>
            </a:xfrm>
            <a:custGeom>
              <a:avLst/>
              <a:gdLst/>
              <a:ahLst/>
              <a:cxnLst/>
              <a:rect l="l" t="t" r="r" b="b"/>
              <a:pathLst>
                <a:path w="117475" h="45085">
                  <a:moveTo>
                    <a:pt x="0" y="44796"/>
                  </a:moveTo>
                  <a:lnTo>
                    <a:pt x="38753" y="20341"/>
                  </a:lnTo>
                  <a:lnTo>
                    <a:pt x="73763" y="4999"/>
                  </a:lnTo>
                  <a:lnTo>
                    <a:pt x="101250" y="0"/>
                  </a:lnTo>
                  <a:lnTo>
                    <a:pt x="117436" y="6569"/>
                  </a:lnTo>
                </a:path>
              </a:pathLst>
            </a:custGeom>
            <a:ln w="25400">
              <a:solidFill>
                <a:srgbClr val="000000"/>
              </a:solidFill>
            </a:ln>
          </p:spPr>
          <p:txBody>
            <a:bodyPr wrap="square" lIns="0" tIns="0" rIns="0" bIns="0" rtlCol="0"/>
            <a:lstStyle/>
            <a:p>
              <a:endParaRPr/>
            </a:p>
          </p:txBody>
        </p:sp>
        <p:sp>
          <p:nvSpPr>
            <p:cNvPr id="90" name="object 90"/>
            <p:cNvSpPr/>
            <p:nvPr/>
          </p:nvSpPr>
          <p:spPr>
            <a:xfrm>
              <a:off x="2696746" y="3230919"/>
              <a:ext cx="60325" cy="126364"/>
            </a:xfrm>
            <a:custGeom>
              <a:avLst/>
              <a:gdLst/>
              <a:ahLst/>
              <a:cxnLst/>
              <a:rect l="l" t="t" r="r" b="b"/>
              <a:pathLst>
                <a:path w="60325" h="126364">
                  <a:moveTo>
                    <a:pt x="8360" y="125945"/>
                  </a:moveTo>
                  <a:lnTo>
                    <a:pt x="0" y="97794"/>
                  </a:lnTo>
                  <a:lnTo>
                    <a:pt x="6896" y="64849"/>
                  </a:lnTo>
                  <a:lnTo>
                    <a:pt x="27466" y="30966"/>
                  </a:lnTo>
                  <a:lnTo>
                    <a:pt x="60125" y="0"/>
                  </a:lnTo>
                </a:path>
              </a:pathLst>
            </a:custGeom>
            <a:ln w="25400">
              <a:solidFill>
                <a:srgbClr val="000000"/>
              </a:solidFill>
            </a:ln>
          </p:spPr>
          <p:txBody>
            <a:bodyPr wrap="square" lIns="0" tIns="0" rIns="0" bIns="0" rtlCol="0"/>
            <a:lstStyle/>
            <a:p>
              <a:endParaRPr/>
            </a:p>
          </p:txBody>
        </p:sp>
        <p:sp>
          <p:nvSpPr>
            <p:cNvPr id="91" name="object 91"/>
            <p:cNvSpPr/>
            <p:nvPr/>
          </p:nvSpPr>
          <p:spPr>
            <a:xfrm>
              <a:off x="2659621" y="3286866"/>
              <a:ext cx="140335" cy="32384"/>
            </a:xfrm>
            <a:custGeom>
              <a:avLst/>
              <a:gdLst/>
              <a:ahLst/>
              <a:cxnLst/>
              <a:rect l="l" t="t" r="r" b="b"/>
              <a:pathLst>
                <a:path w="140335" h="32385">
                  <a:moveTo>
                    <a:pt x="140169" y="0"/>
                  </a:moveTo>
                  <a:lnTo>
                    <a:pt x="98442" y="23074"/>
                  </a:lnTo>
                  <a:lnTo>
                    <a:pt x="58840" y="32086"/>
                  </a:lnTo>
                  <a:lnTo>
                    <a:pt x="24536" y="27696"/>
                  </a:lnTo>
                  <a:lnTo>
                    <a:pt x="0" y="9626"/>
                  </a:lnTo>
                </a:path>
              </a:pathLst>
            </a:custGeom>
            <a:ln w="25400">
              <a:solidFill>
                <a:srgbClr val="000000"/>
              </a:solidFill>
            </a:ln>
          </p:spPr>
          <p:txBody>
            <a:bodyPr wrap="square" lIns="0" tIns="0" rIns="0" bIns="0" rtlCol="0"/>
            <a:lstStyle/>
            <a:p>
              <a:endParaRPr/>
            </a:p>
          </p:txBody>
        </p:sp>
        <p:sp>
          <p:nvSpPr>
            <p:cNvPr id="92" name="object 92"/>
            <p:cNvSpPr/>
            <p:nvPr/>
          </p:nvSpPr>
          <p:spPr>
            <a:xfrm>
              <a:off x="2754502" y="3128300"/>
              <a:ext cx="74930" cy="100330"/>
            </a:xfrm>
            <a:custGeom>
              <a:avLst/>
              <a:gdLst/>
              <a:ahLst/>
              <a:cxnLst/>
              <a:rect l="l" t="t" r="r" b="b"/>
              <a:pathLst>
                <a:path w="74930" h="100330">
                  <a:moveTo>
                    <a:pt x="72555" y="0"/>
                  </a:moveTo>
                  <a:lnTo>
                    <a:pt x="72910" y="381"/>
                  </a:lnTo>
                  <a:lnTo>
                    <a:pt x="73253" y="774"/>
                  </a:lnTo>
                  <a:lnTo>
                    <a:pt x="73558" y="1193"/>
                  </a:lnTo>
                  <a:lnTo>
                    <a:pt x="74450" y="18129"/>
                  </a:lnTo>
                  <a:lnTo>
                    <a:pt x="60910" y="42324"/>
                  </a:lnTo>
                  <a:lnTo>
                    <a:pt x="35305" y="70607"/>
                  </a:lnTo>
                  <a:lnTo>
                    <a:pt x="0" y="99809"/>
                  </a:lnTo>
                </a:path>
              </a:pathLst>
            </a:custGeom>
            <a:ln w="25400">
              <a:solidFill>
                <a:srgbClr val="000000"/>
              </a:solidFill>
            </a:ln>
          </p:spPr>
          <p:txBody>
            <a:bodyPr wrap="square" lIns="0" tIns="0" rIns="0" bIns="0" rtlCol="0"/>
            <a:lstStyle/>
            <a:p>
              <a:endParaRPr/>
            </a:p>
          </p:txBody>
        </p:sp>
        <p:sp>
          <p:nvSpPr>
            <p:cNvPr id="93" name="object 93"/>
            <p:cNvSpPr/>
            <p:nvPr/>
          </p:nvSpPr>
          <p:spPr>
            <a:xfrm>
              <a:off x="2711936" y="3122978"/>
              <a:ext cx="116839" cy="45720"/>
            </a:xfrm>
            <a:custGeom>
              <a:avLst/>
              <a:gdLst/>
              <a:ahLst/>
              <a:cxnLst/>
              <a:rect l="l" t="t" r="r" b="b"/>
              <a:pathLst>
                <a:path w="116839" h="45719">
                  <a:moveTo>
                    <a:pt x="0" y="45584"/>
                  </a:moveTo>
                  <a:lnTo>
                    <a:pt x="38680" y="21026"/>
                  </a:lnTo>
                  <a:lnTo>
                    <a:pt x="73488" y="5407"/>
                  </a:lnTo>
                  <a:lnTo>
                    <a:pt x="100676" y="0"/>
                  </a:lnTo>
                  <a:lnTo>
                    <a:pt x="116497" y="6074"/>
                  </a:lnTo>
                </a:path>
              </a:pathLst>
            </a:custGeom>
            <a:ln w="25400">
              <a:solidFill>
                <a:srgbClr val="000000"/>
              </a:solidFill>
            </a:ln>
          </p:spPr>
          <p:txBody>
            <a:bodyPr wrap="square" lIns="0" tIns="0" rIns="0" bIns="0" rtlCol="0"/>
            <a:lstStyle/>
            <a:p>
              <a:endParaRPr/>
            </a:p>
          </p:txBody>
        </p:sp>
        <p:sp>
          <p:nvSpPr>
            <p:cNvPr id="94" name="object 94"/>
            <p:cNvSpPr/>
            <p:nvPr/>
          </p:nvSpPr>
          <p:spPr>
            <a:xfrm>
              <a:off x="2650710" y="3169008"/>
              <a:ext cx="60325" cy="126364"/>
            </a:xfrm>
            <a:custGeom>
              <a:avLst/>
              <a:gdLst/>
              <a:ahLst/>
              <a:cxnLst/>
              <a:rect l="l" t="t" r="r" b="b"/>
              <a:pathLst>
                <a:path w="60325" h="126364">
                  <a:moveTo>
                    <a:pt x="8360" y="125945"/>
                  </a:moveTo>
                  <a:lnTo>
                    <a:pt x="0" y="97794"/>
                  </a:lnTo>
                  <a:lnTo>
                    <a:pt x="6896" y="64849"/>
                  </a:lnTo>
                  <a:lnTo>
                    <a:pt x="27466" y="30966"/>
                  </a:lnTo>
                  <a:lnTo>
                    <a:pt x="60125" y="0"/>
                  </a:lnTo>
                </a:path>
              </a:pathLst>
            </a:custGeom>
            <a:ln w="25400">
              <a:solidFill>
                <a:srgbClr val="000000"/>
              </a:solidFill>
            </a:ln>
          </p:spPr>
          <p:txBody>
            <a:bodyPr wrap="square" lIns="0" tIns="0" rIns="0" bIns="0" rtlCol="0"/>
            <a:lstStyle/>
            <a:p>
              <a:endParaRPr/>
            </a:p>
          </p:txBody>
        </p:sp>
        <p:sp>
          <p:nvSpPr>
            <p:cNvPr id="95" name="object 95"/>
            <p:cNvSpPr/>
            <p:nvPr/>
          </p:nvSpPr>
          <p:spPr>
            <a:xfrm>
              <a:off x="2613585" y="3224954"/>
              <a:ext cx="140335" cy="32384"/>
            </a:xfrm>
            <a:custGeom>
              <a:avLst/>
              <a:gdLst/>
              <a:ahLst/>
              <a:cxnLst/>
              <a:rect l="l" t="t" r="r" b="b"/>
              <a:pathLst>
                <a:path w="140335" h="32385">
                  <a:moveTo>
                    <a:pt x="140169" y="0"/>
                  </a:moveTo>
                  <a:lnTo>
                    <a:pt x="98442" y="23074"/>
                  </a:lnTo>
                  <a:lnTo>
                    <a:pt x="58840" y="32086"/>
                  </a:lnTo>
                  <a:lnTo>
                    <a:pt x="24536" y="27696"/>
                  </a:lnTo>
                  <a:lnTo>
                    <a:pt x="0" y="9626"/>
                  </a:lnTo>
                </a:path>
              </a:pathLst>
            </a:custGeom>
            <a:ln w="25400">
              <a:solidFill>
                <a:srgbClr val="000000"/>
              </a:solidFill>
            </a:ln>
          </p:spPr>
          <p:txBody>
            <a:bodyPr wrap="square" lIns="0" tIns="0" rIns="0" bIns="0" rtlCol="0"/>
            <a:lstStyle/>
            <a:p>
              <a:endParaRPr/>
            </a:p>
          </p:txBody>
        </p:sp>
        <p:sp>
          <p:nvSpPr>
            <p:cNvPr id="96" name="object 96"/>
            <p:cNvSpPr/>
            <p:nvPr/>
          </p:nvSpPr>
          <p:spPr>
            <a:xfrm>
              <a:off x="2414778" y="2826258"/>
              <a:ext cx="26034" cy="32384"/>
            </a:xfrm>
            <a:custGeom>
              <a:avLst/>
              <a:gdLst/>
              <a:ahLst/>
              <a:cxnLst/>
              <a:rect l="l" t="t" r="r" b="b"/>
              <a:pathLst>
                <a:path w="26035" h="32385">
                  <a:moveTo>
                    <a:pt x="25907" y="0"/>
                  </a:moveTo>
                  <a:lnTo>
                    <a:pt x="0" y="32004"/>
                  </a:lnTo>
                </a:path>
              </a:pathLst>
            </a:custGeom>
            <a:ln w="25908">
              <a:solidFill>
                <a:srgbClr val="000000"/>
              </a:solidFill>
            </a:ln>
          </p:spPr>
          <p:txBody>
            <a:bodyPr wrap="square" lIns="0" tIns="0" rIns="0" bIns="0" rtlCol="0"/>
            <a:lstStyle/>
            <a:p>
              <a:endParaRPr/>
            </a:p>
          </p:txBody>
        </p:sp>
        <p:sp>
          <p:nvSpPr>
            <p:cNvPr id="97" name="object 97"/>
            <p:cNvSpPr/>
            <p:nvPr/>
          </p:nvSpPr>
          <p:spPr>
            <a:xfrm>
              <a:off x="2998470" y="3563874"/>
              <a:ext cx="15240" cy="38100"/>
            </a:xfrm>
            <a:custGeom>
              <a:avLst/>
              <a:gdLst/>
              <a:ahLst/>
              <a:cxnLst/>
              <a:rect l="l" t="t" r="r" b="b"/>
              <a:pathLst>
                <a:path w="15239" h="38100">
                  <a:moveTo>
                    <a:pt x="0" y="0"/>
                  </a:moveTo>
                  <a:lnTo>
                    <a:pt x="15240" y="38100"/>
                  </a:lnTo>
                </a:path>
              </a:pathLst>
            </a:custGeom>
            <a:ln w="25908">
              <a:solidFill>
                <a:srgbClr val="000000"/>
              </a:solidFill>
            </a:ln>
          </p:spPr>
          <p:txBody>
            <a:bodyPr wrap="square" lIns="0" tIns="0" rIns="0" bIns="0" rtlCol="0"/>
            <a:lstStyle/>
            <a:p>
              <a:endParaRPr/>
            </a:p>
          </p:txBody>
        </p:sp>
        <p:sp>
          <p:nvSpPr>
            <p:cNvPr id="98" name="object 98"/>
            <p:cNvSpPr/>
            <p:nvPr/>
          </p:nvSpPr>
          <p:spPr>
            <a:xfrm>
              <a:off x="2506218" y="2905506"/>
              <a:ext cx="35560" cy="50800"/>
            </a:xfrm>
            <a:custGeom>
              <a:avLst/>
              <a:gdLst/>
              <a:ahLst/>
              <a:cxnLst/>
              <a:rect l="l" t="t" r="r" b="b"/>
              <a:pathLst>
                <a:path w="35560" h="50800">
                  <a:moveTo>
                    <a:pt x="0" y="0"/>
                  </a:moveTo>
                  <a:lnTo>
                    <a:pt x="35052" y="50292"/>
                  </a:lnTo>
                </a:path>
              </a:pathLst>
            </a:custGeom>
            <a:ln w="25908">
              <a:solidFill>
                <a:srgbClr val="000000"/>
              </a:solidFill>
            </a:ln>
          </p:spPr>
          <p:txBody>
            <a:bodyPr wrap="square" lIns="0" tIns="0" rIns="0" bIns="0" rtlCol="0"/>
            <a:lstStyle/>
            <a:p>
              <a:endParaRPr/>
            </a:p>
          </p:txBody>
        </p:sp>
        <p:sp>
          <p:nvSpPr>
            <p:cNvPr id="99" name="object 99"/>
            <p:cNvSpPr/>
            <p:nvPr/>
          </p:nvSpPr>
          <p:spPr>
            <a:xfrm>
              <a:off x="2041398" y="3563874"/>
              <a:ext cx="21590" cy="21590"/>
            </a:xfrm>
            <a:custGeom>
              <a:avLst/>
              <a:gdLst/>
              <a:ahLst/>
              <a:cxnLst/>
              <a:rect l="l" t="t" r="r" b="b"/>
              <a:pathLst>
                <a:path w="21589" h="21589">
                  <a:moveTo>
                    <a:pt x="21336" y="0"/>
                  </a:moveTo>
                  <a:lnTo>
                    <a:pt x="0" y="21336"/>
                  </a:lnTo>
                </a:path>
              </a:pathLst>
            </a:custGeom>
            <a:ln w="25908">
              <a:solidFill>
                <a:srgbClr val="000000"/>
              </a:solidFill>
            </a:ln>
          </p:spPr>
          <p:txBody>
            <a:bodyPr wrap="square" lIns="0" tIns="0" rIns="0" bIns="0" rtlCol="0"/>
            <a:lstStyle/>
            <a:p>
              <a:endParaRPr/>
            </a:p>
          </p:txBody>
        </p:sp>
        <p:sp>
          <p:nvSpPr>
            <p:cNvPr id="100" name="object 100"/>
            <p:cNvSpPr/>
            <p:nvPr/>
          </p:nvSpPr>
          <p:spPr>
            <a:xfrm>
              <a:off x="2315718" y="3477006"/>
              <a:ext cx="35560" cy="117475"/>
            </a:xfrm>
            <a:custGeom>
              <a:avLst/>
              <a:gdLst/>
              <a:ahLst/>
              <a:cxnLst/>
              <a:rect l="l" t="t" r="r" b="b"/>
              <a:pathLst>
                <a:path w="35560" h="117475">
                  <a:moveTo>
                    <a:pt x="0" y="117348"/>
                  </a:moveTo>
                  <a:lnTo>
                    <a:pt x="2712" y="72889"/>
                  </a:lnTo>
                  <a:lnTo>
                    <a:pt x="10145" y="36152"/>
                  </a:lnTo>
                  <a:lnTo>
                    <a:pt x="21243" y="10675"/>
                  </a:lnTo>
                  <a:lnTo>
                    <a:pt x="34950" y="0"/>
                  </a:lnTo>
                </a:path>
              </a:pathLst>
            </a:custGeom>
            <a:ln w="25908">
              <a:solidFill>
                <a:srgbClr val="000000"/>
              </a:solidFill>
            </a:ln>
          </p:spPr>
          <p:txBody>
            <a:bodyPr wrap="square" lIns="0" tIns="0" rIns="0" bIns="0" rtlCol="0"/>
            <a:lstStyle/>
            <a:p>
              <a:endParaRPr/>
            </a:p>
          </p:txBody>
        </p:sp>
        <p:sp>
          <p:nvSpPr>
            <p:cNvPr id="101" name="object 101"/>
            <p:cNvSpPr/>
            <p:nvPr/>
          </p:nvSpPr>
          <p:spPr>
            <a:xfrm>
              <a:off x="2355342" y="3477006"/>
              <a:ext cx="36830" cy="117475"/>
            </a:xfrm>
            <a:custGeom>
              <a:avLst/>
              <a:gdLst/>
              <a:ahLst/>
              <a:cxnLst/>
              <a:rect l="l" t="t" r="r" b="b"/>
              <a:pathLst>
                <a:path w="36830" h="117475">
                  <a:moveTo>
                    <a:pt x="0" y="114"/>
                  </a:moveTo>
                  <a:lnTo>
                    <a:pt x="520" y="38"/>
                  </a:lnTo>
                  <a:lnTo>
                    <a:pt x="1041" y="0"/>
                  </a:lnTo>
                  <a:lnTo>
                    <a:pt x="1549" y="0"/>
                  </a:lnTo>
                  <a:lnTo>
                    <a:pt x="15182" y="9221"/>
                  </a:lnTo>
                  <a:lnTo>
                    <a:pt x="26315" y="34370"/>
                  </a:lnTo>
                  <a:lnTo>
                    <a:pt x="33823" y="71671"/>
                  </a:lnTo>
                  <a:lnTo>
                    <a:pt x="36576" y="117348"/>
                  </a:lnTo>
                </a:path>
              </a:pathLst>
            </a:custGeom>
            <a:ln w="25908">
              <a:solidFill>
                <a:srgbClr val="000000"/>
              </a:solidFill>
            </a:ln>
          </p:spPr>
          <p:txBody>
            <a:bodyPr wrap="square" lIns="0" tIns="0" rIns="0" bIns="0" rtlCol="0"/>
            <a:lstStyle/>
            <a:p>
              <a:endParaRPr/>
            </a:p>
          </p:txBody>
        </p:sp>
        <p:sp>
          <p:nvSpPr>
            <p:cNvPr id="102" name="object 102"/>
            <p:cNvSpPr/>
            <p:nvPr/>
          </p:nvSpPr>
          <p:spPr>
            <a:xfrm>
              <a:off x="2245610" y="3631763"/>
              <a:ext cx="67310" cy="75565"/>
            </a:xfrm>
            <a:custGeom>
              <a:avLst/>
              <a:gdLst/>
              <a:ahLst/>
              <a:cxnLst/>
              <a:rect l="l" t="t" r="r" b="b"/>
              <a:pathLst>
                <a:path w="67310" h="75564">
                  <a:moveTo>
                    <a:pt x="66992" y="75361"/>
                  </a:moveTo>
                  <a:lnTo>
                    <a:pt x="45441" y="69415"/>
                  </a:lnTo>
                  <a:lnTo>
                    <a:pt x="26314" y="53997"/>
                  </a:lnTo>
                  <a:lnTo>
                    <a:pt x="10778" y="30420"/>
                  </a:lnTo>
                  <a:lnTo>
                    <a:pt x="0" y="0"/>
                  </a:lnTo>
                </a:path>
              </a:pathLst>
            </a:custGeom>
            <a:ln w="25908">
              <a:solidFill>
                <a:srgbClr val="000000"/>
              </a:solidFill>
            </a:ln>
          </p:spPr>
          <p:txBody>
            <a:bodyPr wrap="square" lIns="0" tIns="0" rIns="0" bIns="0" rtlCol="0"/>
            <a:lstStyle/>
            <a:p>
              <a:endParaRPr/>
            </a:p>
          </p:txBody>
        </p:sp>
        <p:sp>
          <p:nvSpPr>
            <p:cNvPr id="103" name="object 103"/>
            <p:cNvSpPr/>
            <p:nvPr/>
          </p:nvSpPr>
          <p:spPr>
            <a:xfrm>
              <a:off x="2314194" y="3589782"/>
              <a:ext cx="74930" cy="117475"/>
            </a:xfrm>
            <a:custGeom>
              <a:avLst/>
              <a:gdLst/>
              <a:ahLst/>
              <a:cxnLst/>
              <a:rect l="l" t="t" r="r" b="b"/>
              <a:pathLst>
                <a:path w="74930" h="117475">
                  <a:moveTo>
                    <a:pt x="74675" y="0"/>
                  </a:moveTo>
                  <a:lnTo>
                    <a:pt x="68806" y="45676"/>
                  </a:lnTo>
                  <a:lnTo>
                    <a:pt x="52801" y="82977"/>
                  </a:lnTo>
                  <a:lnTo>
                    <a:pt x="29064" y="108126"/>
                  </a:lnTo>
                  <a:lnTo>
                    <a:pt x="0" y="117348"/>
                  </a:lnTo>
                </a:path>
              </a:pathLst>
            </a:custGeom>
            <a:ln w="25908">
              <a:solidFill>
                <a:srgbClr val="000000"/>
              </a:solidFill>
            </a:ln>
          </p:spPr>
          <p:txBody>
            <a:bodyPr wrap="square" lIns="0" tIns="0" rIns="0" bIns="0" rtlCol="0"/>
            <a:lstStyle/>
            <a:p>
              <a:endParaRPr/>
            </a:p>
          </p:txBody>
        </p:sp>
        <p:sp>
          <p:nvSpPr>
            <p:cNvPr id="104" name="object 104"/>
            <p:cNvSpPr/>
            <p:nvPr/>
          </p:nvSpPr>
          <p:spPr>
            <a:xfrm>
              <a:off x="2317242" y="3589782"/>
              <a:ext cx="74930" cy="117475"/>
            </a:xfrm>
            <a:custGeom>
              <a:avLst/>
              <a:gdLst/>
              <a:ahLst/>
              <a:cxnLst/>
              <a:rect l="l" t="t" r="r" b="b"/>
              <a:pathLst>
                <a:path w="74930" h="117475">
                  <a:moveTo>
                    <a:pt x="74675" y="117347"/>
                  </a:moveTo>
                  <a:lnTo>
                    <a:pt x="45605" y="108126"/>
                  </a:lnTo>
                  <a:lnTo>
                    <a:pt x="21869" y="82977"/>
                  </a:lnTo>
                  <a:lnTo>
                    <a:pt x="5867" y="45676"/>
                  </a:lnTo>
                  <a:lnTo>
                    <a:pt x="0" y="0"/>
                  </a:lnTo>
                </a:path>
              </a:pathLst>
            </a:custGeom>
            <a:ln w="25908">
              <a:solidFill>
                <a:srgbClr val="000000"/>
              </a:solidFill>
            </a:ln>
          </p:spPr>
          <p:txBody>
            <a:bodyPr wrap="square" lIns="0" tIns="0" rIns="0" bIns="0" rtlCol="0"/>
            <a:lstStyle/>
            <a:p>
              <a:endParaRPr/>
            </a:p>
          </p:txBody>
        </p:sp>
        <p:sp>
          <p:nvSpPr>
            <p:cNvPr id="105" name="object 105"/>
            <p:cNvSpPr/>
            <p:nvPr/>
          </p:nvSpPr>
          <p:spPr>
            <a:xfrm>
              <a:off x="2393440" y="3478528"/>
              <a:ext cx="33655" cy="116205"/>
            </a:xfrm>
            <a:custGeom>
              <a:avLst/>
              <a:gdLst/>
              <a:ahLst/>
              <a:cxnLst/>
              <a:rect l="l" t="t" r="r" b="b"/>
              <a:pathLst>
                <a:path w="33655" h="116204">
                  <a:moveTo>
                    <a:pt x="0" y="115798"/>
                  </a:moveTo>
                  <a:lnTo>
                    <a:pt x="2727" y="71826"/>
                  </a:lnTo>
                  <a:lnTo>
                    <a:pt x="9883" y="35582"/>
                  </a:lnTo>
                  <a:lnTo>
                    <a:pt x="20473" y="10496"/>
                  </a:lnTo>
                  <a:lnTo>
                    <a:pt x="33502" y="0"/>
                  </a:lnTo>
                </a:path>
              </a:pathLst>
            </a:custGeom>
            <a:ln w="25908">
              <a:solidFill>
                <a:srgbClr val="000000"/>
              </a:solidFill>
            </a:ln>
          </p:spPr>
          <p:txBody>
            <a:bodyPr wrap="square" lIns="0" tIns="0" rIns="0" bIns="0" rtlCol="0"/>
            <a:lstStyle/>
            <a:p>
              <a:endParaRPr/>
            </a:p>
          </p:txBody>
        </p:sp>
        <p:sp>
          <p:nvSpPr>
            <p:cNvPr id="106" name="object 106"/>
            <p:cNvSpPr/>
            <p:nvPr/>
          </p:nvSpPr>
          <p:spPr>
            <a:xfrm>
              <a:off x="2434590" y="3478530"/>
              <a:ext cx="36830" cy="117475"/>
            </a:xfrm>
            <a:custGeom>
              <a:avLst/>
              <a:gdLst/>
              <a:ahLst/>
              <a:cxnLst/>
              <a:rect l="l" t="t" r="r" b="b"/>
              <a:pathLst>
                <a:path w="36830" h="117475">
                  <a:moveTo>
                    <a:pt x="0" y="114"/>
                  </a:moveTo>
                  <a:lnTo>
                    <a:pt x="520" y="38"/>
                  </a:lnTo>
                  <a:lnTo>
                    <a:pt x="1041" y="0"/>
                  </a:lnTo>
                  <a:lnTo>
                    <a:pt x="1549" y="0"/>
                  </a:lnTo>
                  <a:lnTo>
                    <a:pt x="15182" y="9221"/>
                  </a:lnTo>
                  <a:lnTo>
                    <a:pt x="26315" y="34370"/>
                  </a:lnTo>
                  <a:lnTo>
                    <a:pt x="33823" y="71671"/>
                  </a:lnTo>
                  <a:lnTo>
                    <a:pt x="36576" y="117348"/>
                  </a:lnTo>
                </a:path>
              </a:pathLst>
            </a:custGeom>
            <a:ln w="25908">
              <a:solidFill>
                <a:srgbClr val="000000"/>
              </a:solidFill>
            </a:ln>
          </p:spPr>
          <p:txBody>
            <a:bodyPr wrap="square" lIns="0" tIns="0" rIns="0" bIns="0" rtlCol="0"/>
            <a:lstStyle/>
            <a:p>
              <a:endParaRPr/>
            </a:p>
          </p:txBody>
        </p:sp>
        <p:sp>
          <p:nvSpPr>
            <p:cNvPr id="107" name="object 107"/>
            <p:cNvSpPr/>
            <p:nvPr/>
          </p:nvSpPr>
          <p:spPr>
            <a:xfrm>
              <a:off x="2391924" y="3589777"/>
              <a:ext cx="74930" cy="120650"/>
            </a:xfrm>
            <a:custGeom>
              <a:avLst/>
              <a:gdLst/>
              <a:ahLst/>
              <a:cxnLst/>
              <a:rect l="l" t="t" r="r" b="b"/>
              <a:pathLst>
                <a:path w="74930" h="120650">
                  <a:moveTo>
                    <a:pt x="74663" y="0"/>
                  </a:moveTo>
                  <a:lnTo>
                    <a:pt x="74663" y="533"/>
                  </a:lnTo>
                  <a:lnTo>
                    <a:pt x="74675" y="1066"/>
                  </a:lnTo>
                  <a:lnTo>
                    <a:pt x="74675" y="1600"/>
                  </a:lnTo>
                  <a:lnTo>
                    <a:pt x="68806" y="47840"/>
                  </a:lnTo>
                  <a:lnTo>
                    <a:pt x="52801" y="85601"/>
                  </a:lnTo>
                  <a:lnTo>
                    <a:pt x="29064" y="111060"/>
                  </a:lnTo>
                  <a:lnTo>
                    <a:pt x="0" y="120396"/>
                  </a:lnTo>
                </a:path>
              </a:pathLst>
            </a:custGeom>
            <a:ln w="25908">
              <a:solidFill>
                <a:srgbClr val="000000"/>
              </a:solidFill>
            </a:ln>
          </p:spPr>
          <p:txBody>
            <a:bodyPr wrap="square" lIns="0" tIns="0" rIns="0" bIns="0" rtlCol="0"/>
            <a:lstStyle/>
            <a:p>
              <a:endParaRPr/>
            </a:p>
          </p:txBody>
        </p:sp>
        <p:sp>
          <p:nvSpPr>
            <p:cNvPr id="108" name="object 108"/>
            <p:cNvSpPr/>
            <p:nvPr/>
          </p:nvSpPr>
          <p:spPr>
            <a:xfrm>
              <a:off x="2394966" y="3588258"/>
              <a:ext cx="74930" cy="120650"/>
            </a:xfrm>
            <a:custGeom>
              <a:avLst/>
              <a:gdLst/>
              <a:ahLst/>
              <a:cxnLst/>
              <a:rect l="l" t="t" r="r" b="b"/>
              <a:pathLst>
                <a:path w="74930" h="120650">
                  <a:moveTo>
                    <a:pt x="74675" y="120395"/>
                  </a:moveTo>
                  <a:lnTo>
                    <a:pt x="45605" y="111060"/>
                  </a:lnTo>
                  <a:lnTo>
                    <a:pt x="21869" y="85601"/>
                  </a:lnTo>
                  <a:lnTo>
                    <a:pt x="5867" y="47840"/>
                  </a:lnTo>
                  <a:lnTo>
                    <a:pt x="0" y="1600"/>
                  </a:lnTo>
                  <a:lnTo>
                    <a:pt x="0" y="1066"/>
                  </a:lnTo>
                  <a:lnTo>
                    <a:pt x="0" y="533"/>
                  </a:lnTo>
                  <a:lnTo>
                    <a:pt x="0" y="0"/>
                  </a:lnTo>
                </a:path>
              </a:pathLst>
            </a:custGeom>
            <a:ln w="25908">
              <a:solidFill>
                <a:srgbClr val="000000"/>
              </a:solidFill>
            </a:ln>
          </p:spPr>
          <p:txBody>
            <a:bodyPr wrap="square" lIns="0" tIns="0" rIns="0" bIns="0" rtlCol="0"/>
            <a:lstStyle/>
            <a:p>
              <a:endParaRPr/>
            </a:p>
          </p:txBody>
        </p:sp>
        <p:sp>
          <p:nvSpPr>
            <p:cNvPr id="109" name="object 109"/>
            <p:cNvSpPr/>
            <p:nvPr/>
          </p:nvSpPr>
          <p:spPr>
            <a:xfrm>
              <a:off x="2132832" y="3594354"/>
              <a:ext cx="117475" cy="38100"/>
            </a:xfrm>
            <a:custGeom>
              <a:avLst/>
              <a:gdLst/>
              <a:ahLst/>
              <a:cxnLst/>
              <a:rect l="l" t="t" r="r" b="b"/>
              <a:pathLst>
                <a:path w="117475" h="38100">
                  <a:moveTo>
                    <a:pt x="0" y="0"/>
                  </a:moveTo>
                  <a:lnTo>
                    <a:pt x="44554" y="2953"/>
                  </a:lnTo>
                  <a:lnTo>
                    <a:pt x="81338" y="11042"/>
                  </a:lnTo>
                  <a:lnTo>
                    <a:pt x="106790" y="23113"/>
                  </a:lnTo>
                  <a:lnTo>
                    <a:pt x="117348" y="38011"/>
                  </a:lnTo>
                </a:path>
              </a:pathLst>
            </a:custGeom>
            <a:ln w="25907">
              <a:solidFill>
                <a:srgbClr val="000000"/>
              </a:solidFill>
            </a:ln>
          </p:spPr>
          <p:txBody>
            <a:bodyPr wrap="square" lIns="0" tIns="0" rIns="0" bIns="0" rtlCol="0"/>
            <a:lstStyle/>
            <a:p>
              <a:endParaRPr/>
            </a:p>
          </p:txBody>
        </p:sp>
        <p:sp>
          <p:nvSpPr>
            <p:cNvPr id="110" name="object 110"/>
            <p:cNvSpPr/>
            <p:nvPr/>
          </p:nvSpPr>
          <p:spPr>
            <a:xfrm>
              <a:off x="2631186" y="3477006"/>
              <a:ext cx="35560" cy="117475"/>
            </a:xfrm>
            <a:custGeom>
              <a:avLst/>
              <a:gdLst/>
              <a:ahLst/>
              <a:cxnLst/>
              <a:rect l="l" t="t" r="r" b="b"/>
              <a:pathLst>
                <a:path w="35560" h="117475">
                  <a:moveTo>
                    <a:pt x="0" y="117348"/>
                  </a:moveTo>
                  <a:lnTo>
                    <a:pt x="2714" y="72864"/>
                  </a:lnTo>
                  <a:lnTo>
                    <a:pt x="10155" y="36114"/>
                  </a:lnTo>
                  <a:lnTo>
                    <a:pt x="21265" y="10643"/>
                  </a:lnTo>
                  <a:lnTo>
                    <a:pt x="34988" y="0"/>
                  </a:lnTo>
                </a:path>
              </a:pathLst>
            </a:custGeom>
            <a:ln w="25908">
              <a:solidFill>
                <a:srgbClr val="000000"/>
              </a:solidFill>
            </a:ln>
          </p:spPr>
          <p:txBody>
            <a:bodyPr wrap="square" lIns="0" tIns="0" rIns="0" bIns="0" rtlCol="0"/>
            <a:lstStyle/>
            <a:p>
              <a:endParaRPr/>
            </a:p>
          </p:txBody>
        </p:sp>
        <p:sp>
          <p:nvSpPr>
            <p:cNvPr id="111" name="object 111"/>
            <p:cNvSpPr/>
            <p:nvPr/>
          </p:nvSpPr>
          <p:spPr>
            <a:xfrm>
              <a:off x="2669284" y="3475482"/>
              <a:ext cx="36830" cy="117475"/>
            </a:xfrm>
            <a:custGeom>
              <a:avLst/>
              <a:gdLst/>
              <a:ahLst/>
              <a:cxnLst/>
              <a:rect l="l" t="t" r="r" b="b"/>
              <a:pathLst>
                <a:path w="36830" h="117475">
                  <a:moveTo>
                    <a:pt x="0" y="0"/>
                  </a:moveTo>
                  <a:lnTo>
                    <a:pt x="14121" y="9179"/>
                  </a:lnTo>
                  <a:lnTo>
                    <a:pt x="25693" y="34251"/>
                  </a:lnTo>
                  <a:lnTo>
                    <a:pt x="33563" y="71516"/>
                  </a:lnTo>
                  <a:lnTo>
                    <a:pt x="36576" y="117271"/>
                  </a:lnTo>
                </a:path>
              </a:pathLst>
            </a:custGeom>
            <a:ln w="25908">
              <a:solidFill>
                <a:srgbClr val="000000"/>
              </a:solidFill>
            </a:ln>
          </p:spPr>
          <p:txBody>
            <a:bodyPr wrap="square" lIns="0" tIns="0" rIns="0" bIns="0" rtlCol="0"/>
            <a:lstStyle/>
            <a:p>
              <a:endParaRPr/>
            </a:p>
          </p:txBody>
        </p:sp>
        <p:sp>
          <p:nvSpPr>
            <p:cNvPr id="112" name="object 112"/>
            <p:cNvSpPr/>
            <p:nvPr/>
          </p:nvSpPr>
          <p:spPr>
            <a:xfrm>
              <a:off x="2632710" y="3588258"/>
              <a:ext cx="74930" cy="117475"/>
            </a:xfrm>
            <a:custGeom>
              <a:avLst/>
              <a:gdLst/>
              <a:ahLst/>
              <a:cxnLst/>
              <a:rect l="l" t="t" r="r" b="b"/>
              <a:pathLst>
                <a:path w="74930" h="117475">
                  <a:moveTo>
                    <a:pt x="74675" y="0"/>
                  </a:moveTo>
                  <a:lnTo>
                    <a:pt x="68931" y="45676"/>
                  </a:lnTo>
                  <a:lnTo>
                    <a:pt x="53265" y="82977"/>
                  </a:lnTo>
                  <a:lnTo>
                    <a:pt x="30029" y="108126"/>
                  </a:lnTo>
                  <a:lnTo>
                    <a:pt x="1574" y="117348"/>
                  </a:lnTo>
                  <a:lnTo>
                    <a:pt x="1041" y="117348"/>
                  </a:lnTo>
                  <a:lnTo>
                    <a:pt x="520" y="117335"/>
                  </a:lnTo>
                  <a:lnTo>
                    <a:pt x="0" y="117322"/>
                  </a:lnTo>
                </a:path>
              </a:pathLst>
            </a:custGeom>
            <a:ln w="25908">
              <a:solidFill>
                <a:srgbClr val="000000"/>
              </a:solidFill>
            </a:ln>
          </p:spPr>
          <p:txBody>
            <a:bodyPr wrap="square" lIns="0" tIns="0" rIns="0" bIns="0" rtlCol="0"/>
            <a:lstStyle/>
            <a:p>
              <a:endParaRPr/>
            </a:p>
          </p:txBody>
        </p:sp>
        <p:sp>
          <p:nvSpPr>
            <p:cNvPr id="113" name="object 113"/>
            <p:cNvSpPr/>
            <p:nvPr/>
          </p:nvSpPr>
          <p:spPr>
            <a:xfrm>
              <a:off x="2710434" y="3475485"/>
              <a:ext cx="32384" cy="76835"/>
            </a:xfrm>
            <a:custGeom>
              <a:avLst/>
              <a:gdLst/>
              <a:ahLst/>
              <a:cxnLst/>
              <a:rect l="l" t="t" r="r" b="b"/>
              <a:pathLst>
                <a:path w="32385" h="76835">
                  <a:moveTo>
                    <a:pt x="0" y="76276"/>
                  </a:moveTo>
                  <a:lnTo>
                    <a:pt x="5088" y="46023"/>
                  </a:lnTo>
                  <a:lnTo>
                    <a:pt x="12469" y="22364"/>
                  </a:lnTo>
                  <a:lnTo>
                    <a:pt x="21600" y="6592"/>
                  </a:lnTo>
                  <a:lnTo>
                    <a:pt x="31940" y="0"/>
                  </a:lnTo>
                </a:path>
              </a:pathLst>
            </a:custGeom>
            <a:ln w="25907">
              <a:solidFill>
                <a:srgbClr val="000000"/>
              </a:solidFill>
            </a:ln>
          </p:spPr>
          <p:txBody>
            <a:bodyPr wrap="square" lIns="0" tIns="0" rIns="0" bIns="0" rtlCol="0"/>
            <a:lstStyle/>
            <a:p>
              <a:endParaRPr/>
            </a:p>
          </p:txBody>
        </p:sp>
        <p:sp>
          <p:nvSpPr>
            <p:cNvPr id="114" name="object 114"/>
            <p:cNvSpPr/>
            <p:nvPr/>
          </p:nvSpPr>
          <p:spPr>
            <a:xfrm>
              <a:off x="2748532" y="3477006"/>
              <a:ext cx="36830" cy="117475"/>
            </a:xfrm>
            <a:custGeom>
              <a:avLst/>
              <a:gdLst/>
              <a:ahLst/>
              <a:cxnLst/>
              <a:rect l="l" t="t" r="r" b="b"/>
              <a:pathLst>
                <a:path w="36830" h="117475">
                  <a:moveTo>
                    <a:pt x="0" y="0"/>
                  </a:moveTo>
                  <a:lnTo>
                    <a:pt x="14239" y="9221"/>
                  </a:lnTo>
                  <a:lnTo>
                    <a:pt x="25865" y="34370"/>
                  </a:lnTo>
                  <a:lnTo>
                    <a:pt x="33702" y="71671"/>
                  </a:lnTo>
                  <a:lnTo>
                    <a:pt x="36576" y="117348"/>
                  </a:lnTo>
                </a:path>
              </a:pathLst>
            </a:custGeom>
            <a:ln w="25908">
              <a:solidFill>
                <a:srgbClr val="000000"/>
              </a:solidFill>
            </a:ln>
          </p:spPr>
          <p:txBody>
            <a:bodyPr wrap="square" lIns="0" tIns="0" rIns="0" bIns="0" rtlCol="0"/>
            <a:lstStyle/>
            <a:p>
              <a:endParaRPr/>
            </a:p>
          </p:txBody>
        </p:sp>
        <p:sp>
          <p:nvSpPr>
            <p:cNvPr id="115" name="object 115"/>
            <p:cNvSpPr/>
            <p:nvPr/>
          </p:nvSpPr>
          <p:spPr>
            <a:xfrm>
              <a:off x="2634239" y="3588258"/>
              <a:ext cx="73660" cy="117475"/>
            </a:xfrm>
            <a:custGeom>
              <a:avLst/>
              <a:gdLst/>
              <a:ahLst/>
              <a:cxnLst/>
              <a:rect l="l" t="t" r="r" b="b"/>
              <a:pathLst>
                <a:path w="73660" h="117475">
                  <a:moveTo>
                    <a:pt x="73063" y="117347"/>
                  </a:moveTo>
                  <a:lnTo>
                    <a:pt x="44518" y="107411"/>
                  </a:lnTo>
                  <a:lnTo>
                    <a:pt x="21305" y="82100"/>
                  </a:lnTo>
                  <a:lnTo>
                    <a:pt x="5706" y="45076"/>
                  </a:lnTo>
                  <a:lnTo>
                    <a:pt x="0" y="0"/>
                  </a:lnTo>
                </a:path>
              </a:pathLst>
            </a:custGeom>
            <a:ln w="25908">
              <a:solidFill>
                <a:srgbClr val="000000"/>
              </a:solidFill>
            </a:ln>
          </p:spPr>
          <p:txBody>
            <a:bodyPr wrap="square" lIns="0" tIns="0" rIns="0" bIns="0" rtlCol="0"/>
            <a:lstStyle/>
            <a:p>
              <a:endParaRPr/>
            </a:p>
          </p:txBody>
        </p:sp>
        <p:sp>
          <p:nvSpPr>
            <p:cNvPr id="116" name="object 116"/>
            <p:cNvSpPr/>
            <p:nvPr/>
          </p:nvSpPr>
          <p:spPr>
            <a:xfrm>
              <a:off x="2705864" y="3589782"/>
              <a:ext cx="76200" cy="119380"/>
            </a:xfrm>
            <a:custGeom>
              <a:avLst/>
              <a:gdLst/>
              <a:ahLst/>
              <a:cxnLst/>
              <a:rect l="l" t="t" r="r" b="b"/>
              <a:pathLst>
                <a:path w="76200" h="119379">
                  <a:moveTo>
                    <a:pt x="76187" y="0"/>
                  </a:moveTo>
                  <a:lnTo>
                    <a:pt x="76199" y="533"/>
                  </a:lnTo>
                  <a:lnTo>
                    <a:pt x="76199" y="1066"/>
                  </a:lnTo>
                  <a:lnTo>
                    <a:pt x="76199" y="1612"/>
                  </a:lnTo>
                  <a:lnTo>
                    <a:pt x="70337" y="47254"/>
                  </a:lnTo>
                  <a:lnTo>
                    <a:pt x="54351" y="84526"/>
                  </a:lnTo>
                  <a:lnTo>
                    <a:pt x="30642" y="109656"/>
                  </a:lnTo>
                  <a:lnTo>
                    <a:pt x="1612" y="118872"/>
                  </a:lnTo>
                  <a:lnTo>
                    <a:pt x="1066" y="118872"/>
                  </a:lnTo>
                  <a:lnTo>
                    <a:pt x="533" y="118859"/>
                  </a:lnTo>
                  <a:lnTo>
                    <a:pt x="0" y="118833"/>
                  </a:lnTo>
                </a:path>
              </a:pathLst>
            </a:custGeom>
            <a:ln w="25908">
              <a:solidFill>
                <a:srgbClr val="000000"/>
              </a:solidFill>
            </a:ln>
          </p:spPr>
          <p:txBody>
            <a:bodyPr wrap="square" lIns="0" tIns="0" rIns="0" bIns="0" rtlCol="0"/>
            <a:lstStyle/>
            <a:p>
              <a:endParaRPr/>
            </a:p>
          </p:txBody>
        </p:sp>
        <p:sp>
          <p:nvSpPr>
            <p:cNvPr id="117" name="object 117"/>
            <p:cNvSpPr/>
            <p:nvPr/>
          </p:nvSpPr>
          <p:spPr>
            <a:xfrm>
              <a:off x="2708906" y="3557775"/>
              <a:ext cx="117475" cy="44450"/>
            </a:xfrm>
            <a:custGeom>
              <a:avLst/>
              <a:gdLst/>
              <a:ahLst/>
              <a:cxnLst/>
              <a:rect l="l" t="t" r="r" b="b"/>
              <a:pathLst>
                <a:path w="117475" h="44450">
                  <a:moveTo>
                    <a:pt x="117246" y="44196"/>
                  </a:moveTo>
                  <a:lnTo>
                    <a:pt x="71500" y="41198"/>
                  </a:lnTo>
                  <a:lnTo>
                    <a:pt x="34243" y="33374"/>
                  </a:lnTo>
                  <a:lnTo>
                    <a:pt x="9177" y="21869"/>
                  </a:lnTo>
                  <a:lnTo>
                    <a:pt x="0" y="7835"/>
                  </a:lnTo>
                  <a:lnTo>
                    <a:pt x="0" y="5207"/>
                  </a:lnTo>
                  <a:lnTo>
                    <a:pt x="939" y="2578"/>
                  </a:lnTo>
                  <a:lnTo>
                    <a:pt x="2793" y="0"/>
                  </a:lnTo>
                </a:path>
              </a:pathLst>
            </a:custGeom>
            <a:ln w="25908">
              <a:solidFill>
                <a:srgbClr val="000000"/>
              </a:solidFill>
            </a:ln>
          </p:spPr>
          <p:txBody>
            <a:bodyPr wrap="square" lIns="0" tIns="0" rIns="0" bIns="0" rtlCol="0"/>
            <a:lstStyle/>
            <a:p>
              <a:endParaRPr/>
            </a:p>
          </p:txBody>
        </p:sp>
        <p:sp>
          <p:nvSpPr>
            <p:cNvPr id="118" name="object 118"/>
            <p:cNvSpPr/>
            <p:nvPr/>
          </p:nvSpPr>
          <p:spPr>
            <a:xfrm>
              <a:off x="2829306" y="3595878"/>
              <a:ext cx="90170" cy="0"/>
            </a:xfrm>
            <a:custGeom>
              <a:avLst/>
              <a:gdLst/>
              <a:ahLst/>
              <a:cxnLst/>
              <a:rect l="l" t="t" r="r" b="b"/>
              <a:pathLst>
                <a:path w="90169">
                  <a:moveTo>
                    <a:pt x="89916" y="0"/>
                  </a:moveTo>
                  <a:lnTo>
                    <a:pt x="0" y="0"/>
                  </a:lnTo>
                </a:path>
              </a:pathLst>
            </a:custGeom>
            <a:ln w="25908">
              <a:solidFill>
                <a:srgbClr val="000000"/>
              </a:solidFill>
            </a:ln>
          </p:spPr>
          <p:txBody>
            <a:bodyPr wrap="square" lIns="0" tIns="0" rIns="0" bIns="0" rtlCol="0"/>
            <a:lstStyle/>
            <a:p>
              <a:endParaRPr/>
            </a:p>
          </p:txBody>
        </p:sp>
        <p:sp>
          <p:nvSpPr>
            <p:cNvPr id="119" name="object 119"/>
            <p:cNvSpPr/>
            <p:nvPr/>
          </p:nvSpPr>
          <p:spPr>
            <a:xfrm>
              <a:off x="2474212" y="3480057"/>
              <a:ext cx="33655" cy="114300"/>
            </a:xfrm>
            <a:custGeom>
              <a:avLst/>
              <a:gdLst/>
              <a:ahLst/>
              <a:cxnLst/>
              <a:rect l="l" t="t" r="r" b="b"/>
              <a:pathLst>
                <a:path w="33655" h="114300">
                  <a:moveTo>
                    <a:pt x="0" y="114274"/>
                  </a:moveTo>
                  <a:lnTo>
                    <a:pt x="2732" y="70883"/>
                  </a:lnTo>
                  <a:lnTo>
                    <a:pt x="9888" y="35115"/>
                  </a:lnTo>
                  <a:lnTo>
                    <a:pt x="20475" y="10358"/>
                  </a:lnTo>
                  <a:lnTo>
                    <a:pt x="33502" y="0"/>
                  </a:lnTo>
                </a:path>
              </a:pathLst>
            </a:custGeom>
            <a:ln w="25908">
              <a:solidFill>
                <a:srgbClr val="000000"/>
              </a:solidFill>
            </a:ln>
          </p:spPr>
          <p:txBody>
            <a:bodyPr wrap="square" lIns="0" tIns="0" rIns="0" bIns="0" rtlCol="0"/>
            <a:lstStyle/>
            <a:p>
              <a:endParaRPr/>
            </a:p>
          </p:txBody>
        </p:sp>
        <p:sp>
          <p:nvSpPr>
            <p:cNvPr id="120" name="object 120"/>
            <p:cNvSpPr/>
            <p:nvPr/>
          </p:nvSpPr>
          <p:spPr>
            <a:xfrm>
              <a:off x="2513838" y="3477006"/>
              <a:ext cx="36830" cy="117475"/>
            </a:xfrm>
            <a:custGeom>
              <a:avLst/>
              <a:gdLst/>
              <a:ahLst/>
              <a:cxnLst/>
              <a:rect l="l" t="t" r="r" b="b"/>
              <a:pathLst>
                <a:path w="36830" h="117475">
                  <a:moveTo>
                    <a:pt x="0" y="114"/>
                  </a:moveTo>
                  <a:lnTo>
                    <a:pt x="520" y="38"/>
                  </a:lnTo>
                  <a:lnTo>
                    <a:pt x="1041" y="0"/>
                  </a:lnTo>
                  <a:lnTo>
                    <a:pt x="1549" y="0"/>
                  </a:lnTo>
                  <a:lnTo>
                    <a:pt x="15182" y="9221"/>
                  </a:lnTo>
                  <a:lnTo>
                    <a:pt x="26315" y="34370"/>
                  </a:lnTo>
                  <a:lnTo>
                    <a:pt x="33823" y="71671"/>
                  </a:lnTo>
                  <a:lnTo>
                    <a:pt x="36576" y="117348"/>
                  </a:lnTo>
                </a:path>
              </a:pathLst>
            </a:custGeom>
            <a:ln w="25908">
              <a:solidFill>
                <a:srgbClr val="000000"/>
              </a:solidFill>
            </a:ln>
          </p:spPr>
          <p:txBody>
            <a:bodyPr wrap="square" lIns="0" tIns="0" rIns="0" bIns="0" rtlCol="0"/>
            <a:lstStyle/>
            <a:p>
              <a:endParaRPr/>
            </a:p>
          </p:txBody>
        </p:sp>
        <p:sp>
          <p:nvSpPr>
            <p:cNvPr id="121" name="object 121"/>
            <p:cNvSpPr/>
            <p:nvPr/>
          </p:nvSpPr>
          <p:spPr>
            <a:xfrm>
              <a:off x="2474214" y="3588258"/>
              <a:ext cx="74930" cy="117475"/>
            </a:xfrm>
            <a:custGeom>
              <a:avLst/>
              <a:gdLst/>
              <a:ahLst/>
              <a:cxnLst/>
              <a:rect l="l" t="t" r="r" b="b"/>
              <a:pathLst>
                <a:path w="74930" h="117475">
                  <a:moveTo>
                    <a:pt x="74675" y="0"/>
                  </a:moveTo>
                  <a:lnTo>
                    <a:pt x="68931" y="45676"/>
                  </a:lnTo>
                  <a:lnTo>
                    <a:pt x="53265" y="82977"/>
                  </a:lnTo>
                  <a:lnTo>
                    <a:pt x="30029" y="108126"/>
                  </a:lnTo>
                  <a:lnTo>
                    <a:pt x="1574" y="117348"/>
                  </a:lnTo>
                  <a:lnTo>
                    <a:pt x="1041" y="117348"/>
                  </a:lnTo>
                  <a:lnTo>
                    <a:pt x="520" y="117335"/>
                  </a:lnTo>
                  <a:lnTo>
                    <a:pt x="0" y="117322"/>
                  </a:lnTo>
                </a:path>
              </a:pathLst>
            </a:custGeom>
            <a:ln w="25908">
              <a:solidFill>
                <a:srgbClr val="000000"/>
              </a:solidFill>
            </a:ln>
          </p:spPr>
          <p:txBody>
            <a:bodyPr wrap="square" lIns="0" tIns="0" rIns="0" bIns="0" rtlCol="0"/>
            <a:lstStyle/>
            <a:p>
              <a:endParaRPr/>
            </a:p>
          </p:txBody>
        </p:sp>
        <p:sp>
          <p:nvSpPr>
            <p:cNvPr id="122" name="object 122"/>
            <p:cNvSpPr/>
            <p:nvPr/>
          </p:nvSpPr>
          <p:spPr>
            <a:xfrm>
              <a:off x="2475743" y="3588258"/>
              <a:ext cx="73660" cy="117475"/>
            </a:xfrm>
            <a:custGeom>
              <a:avLst/>
              <a:gdLst/>
              <a:ahLst/>
              <a:cxnLst/>
              <a:rect l="l" t="t" r="r" b="b"/>
              <a:pathLst>
                <a:path w="73660" h="117475">
                  <a:moveTo>
                    <a:pt x="73063" y="117347"/>
                  </a:moveTo>
                  <a:lnTo>
                    <a:pt x="44518" y="107411"/>
                  </a:lnTo>
                  <a:lnTo>
                    <a:pt x="21305" y="82100"/>
                  </a:lnTo>
                  <a:lnTo>
                    <a:pt x="5706" y="45076"/>
                  </a:lnTo>
                  <a:lnTo>
                    <a:pt x="0" y="0"/>
                  </a:lnTo>
                </a:path>
              </a:pathLst>
            </a:custGeom>
            <a:ln w="25908">
              <a:solidFill>
                <a:srgbClr val="000000"/>
              </a:solidFill>
            </a:ln>
          </p:spPr>
          <p:txBody>
            <a:bodyPr wrap="square" lIns="0" tIns="0" rIns="0" bIns="0" rtlCol="0"/>
            <a:lstStyle/>
            <a:p>
              <a:endParaRPr/>
            </a:p>
          </p:txBody>
        </p:sp>
        <p:sp>
          <p:nvSpPr>
            <p:cNvPr id="123" name="object 123"/>
            <p:cNvSpPr/>
            <p:nvPr/>
          </p:nvSpPr>
          <p:spPr>
            <a:xfrm>
              <a:off x="2553462" y="3477006"/>
              <a:ext cx="35560" cy="117475"/>
            </a:xfrm>
            <a:custGeom>
              <a:avLst/>
              <a:gdLst/>
              <a:ahLst/>
              <a:cxnLst/>
              <a:rect l="l" t="t" r="r" b="b"/>
              <a:pathLst>
                <a:path w="35560" h="117475">
                  <a:moveTo>
                    <a:pt x="0" y="117348"/>
                  </a:moveTo>
                  <a:lnTo>
                    <a:pt x="2714" y="72864"/>
                  </a:lnTo>
                  <a:lnTo>
                    <a:pt x="10155" y="36114"/>
                  </a:lnTo>
                  <a:lnTo>
                    <a:pt x="21265" y="10643"/>
                  </a:lnTo>
                  <a:lnTo>
                    <a:pt x="34988" y="0"/>
                  </a:lnTo>
                </a:path>
              </a:pathLst>
            </a:custGeom>
            <a:ln w="25908">
              <a:solidFill>
                <a:srgbClr val="000000"/>
              </a:solidFill>
            </a:ln>
          </p:spPr>
          <p:txBody>
            <a:bodyPr wrap="square" lIns="0" tIns="0" rIns="0" bIns="0" rtlCol="0"/>
            <a:lstStyle/>
            <a:p>
              <a:endParaRPr/>
            </a:p>
          </p:txBody>
        </p:sp>
        <p:sp>
          <p:nvSpPr>
            <p:cNvPr id="124" name="object 124"/>
            <p:cNvSpPr/>
            <p:nvPr/>
          </p:nvSpPr>
          <p:spPr>
            <a:xfrm>
              <a:off x="2591560" y="3475482"/>
              <a:ext cx="36830" cy="117475"/>
            </a:xfrm>
            <a:custGeom>
              <a:avLst/>
              <a:gdLst/>
              <a:ahLst/>
              <a:cxnLst/>
              <a:rect l="l" t="t" r="r" b="b"/>
              <a:pathLst>
                <a:path w="36830" h="117475">
                  <a:moveTo>
                    <a:pt x="0" y="0"/>
                  </a:moveTo>
                  <a:lnTo>
                    <a:pt x="14121" y="9179"/>
                  </a:lnTo>
                  <a:lnTo>
                    <a:pt x="25693" y="34251"/>
                  </a:lnTo>
                  <a:lnTo>
                    <a:pt x="33563" y="71516"/>
                  </a:lnTo>
                  <a:lnTo>
                    <a:pt x="36576" y="117271"/>
                  </a:lnTo>
                </a:path>
              </a:pathLst>
            </a:custGeom>
            <a:ln w="25908">
              <a:solidFill>
                <a:srgbClr val="000000"/>
              </a:solidFill>
            </a:ln>
          </p:spPr>
          <p:txBody>
            <a:bodyPr wrap="square" lIns="0" tIns="0" rIns="0" bIns="0" rtlCol="0"/>
            <a:lstStyle/>
            <a:p>
              <a:endParaRPr/>
            </a:p>
          </p:txBody>
        </p:sp>
        <p:sp>
          <p:nvSpPr>
            <p:cNvPr id="125" name="object 125"/>
            <p:cNvSpPr/>
            <p:nvPr/>
          </p:nvSpPr>
          <p:spPr>
            <a:xfrm>
              <a:off x="2553462" y="3588258"/>
              <a:ext cx="74930" cy="117475"/>
            </a:xfrm>
            <a:custGeom>
              <a:avLst/>
              <a:gdLst/>
              <a:ahLst/>
              <a:cxnLst/>
              <a:rect l="l" t="t" r="r" b="b"/>
              <a:pathLst>
                <a:path w="74930" h="117475">
                  <a:moveTo>
                    <a:pt x="74675" y="0"/>
                  </a:moveTo>
                  <a:lnTo>
                    <a:pt x="68931" y="45676"/>
                  </a:lnTo>
                  <a:lnTo>
                    <a:pt x="53265" y="82977"/>
                  </a:lnTo>
                  <a:lnTo>
                    <a:pt x="30029" y="108126"/>
                  </a:lnTo>
                  <a:lnTo>
                    <a:pt x="1574" y="117348"/>
                  </a:lnTo>
                  <a:lnTo>
                    <a:pt x="1041" y="117348"/>
                  </a:lnTo>
                  <a:lnTo>
                    <a:pt x="520" y="117335"/>
                  </a:lnTo>
                  <a:lnTo>
                    <a:pt x="0" y="117322"/>
                  </a:lnTo>
                </a:path>
              </a:pathLst>
            </a:custGeom>
            <a:ln w="25908">
              <a:solidFill>
                <a:srgbClr val="000000"/>
              </a:solidFill>
            </a:ln>
          </p:spPr>
          <p:txBody>
            <a:bodyPr wrap="square" lIns="0" tIns="0" rIns="0" bIns="0" rtlCol="0"/>
            <a:lstStyle/>
            <a:p>
              <a:endParaRPr/>
            </a:p>
          </p:txBody>
        </p:sp>
        <p:sp>
          <p:nvSpPr>
            <p:cNvPr id="126" name="object 126"/>
            <p:cNvSpPr/>
            <p:nvPr/>
          </p:nvSpPr>
          <p:spPr>
            <a:xfrm>
              <a:off x="2554991" y="3588258"/>
              <a:ext cx="73660" cy="117475"/>
            </a:xfrm>
            <a:custGeom>
              <a:avLst/>
              <a:gdLst/>
              <a:ahLst/>
              <a:cxnLst/>
              <a:rect l="l" t="t" r="r" b="b"/>
              <a:pathLst>
                <a:path w="73660" h="117475">
                  <a:moveTo>
                    <a:pt x="73063" y="117347"/>
                  </a:moveTo>
                  <a:lnTo>
                    <a:pt x="44518" y="107411"/>
                  </a:lnTo>
                  <a:lnTo>
                    <a:pt x="21305" y="82100"/>
                  </a:lnTo>
                  <a:lnTo>
                    <a:pt x="5706" y="45076"/>
                  </a:lnTo>
                  <a:lnTo>
                    <a:pt x="0" y="0"/>
                  </a:lnTo>
                </a:path>
              </a:pathLst>
            </a:custGeom>
            <a:ln w="25908">
              <a:solidFill>
                <a:srgbClr val="000000"/>
              </a:solidFill>
            </a:ln>
          </p:spPr>
          <p:txBody>
            <a:bodyPr wrap="square" lIns="0" tIns="0" rIns="0" bIns="0" rtlCol="0"/>
            <a:lstStyle/>
            <a:p>
              <a:endParaRPr/>
            </a:p>
          </p:txBody>
        </p:sp>
        <p:sp>
          <p:nvSpPr>
            <p:cNvPr id="127" name="object 127"/>
            <p:cNvSpPr/>
            <p:nvPr/>
          </p:nvSpPr>
          <p:spPr>
            <a:xfrm>
              <a:off x="2053590" y="3601974"/>
              <a:ext cx="71755" cy="0"/>
            </a:xfrm>
            <a:custGeom>
              <a:avLst/>
              <a:gdLst/>
              <a:ahLst/>
              <a:cxnLst/>
              <a:rect l="l" t="t" r="r" b="b"/>
              <a:pathLst>
                <a:path w="71755">
                  <a:moveTo>
                    <a:pt x="0" y="0"/>
                  </a:moveTo>
                  <a:lnTo>
                    <a:pt x="71628" y="0"/>
                  </a:lnTo>
                </a:path>
              </a:pathLst>
            </a:custGeom>
            <a:ln w="25908">
              <a:solidFill>
                <a:srgbClr val="000000"/>
              </a:solidFill>
            </a:ln>
          </p:spPr>
          <p:txBody>
            <a:bodyPr wrap="square" lIns="0" tIns="0" rIns="0" bIns="0" rtlCol="0"/>
            <a:lstStyle/>
            <a:p>
              <a:endParaRPr/>
            </a:p>
          </p:txBody>
        </p:sp>
        <p:sp>
          <p:nvSpPr>
            <p:cNvPr id="128" name="object 128"/>
            <p:cNvSpPr/>
            <p:nvPr/>
          </p:nvSpPr>
          <p:spPr>
            <a:xfrm>
              <a:off x="2923794" y="3595878"/>
              <a:ext cx="71755" cy="0"/>
            </a:xfrm>
            <a:custGeom>
              <a:avLst/>
              <a:gdLst/>
              <a:ahLst/>
              <a:cxnLst/>
              <a:rect l="l" t="t" r="r" b="b"/>
              <a:pathLst>
                <a:path w="71755">
                  <a:moveTo>
                    <a:pt x="0" y="0"/>
                  </a:moveTo>
                  <a:lnTo>
                    <a:pt x="71628" y="0"/>
                  </a:lnTo>
                </a:path>
              </a:pathLst>
            </a:custGeom>
            <a:ln w="25908">
              <a:solidFill>
                <a:srgbClr val="000000"/>
              </a:solidFill>
            </a:ln>
          </p:spPr>
          <p:txBody>
            <a:bodyPr wrap="square" lIns="0" tIns="0" rIns="0" bIns="0" rtlCol="0"/>
            <a:lstStyle/>
            <a:p>
              <a:endParaRPr/>
            </a:p>
          </p:txBody>
        </p:sp>
        <p:sp>
          <p:nvSpPr>
            <p:cNvPr id="129" name="object 129"/>
            <p:cNvSpPr/>
            <p:nvPr/>
          </p:nvSpPr>
          <p:spPr>
            <a:xfrm>
              <a:off x="2007108" y="3575304"/>
              <a:ext cx="62865" cy="52069"/>
            </a:xfrm>
            <a:custGeom>
              <a:avLst/>
              <a:gdLst/>
              <a:ahLst/>
              <a:cxnLst/>
              <a:rect l="l" t="t" r="r" b="b"/>
              <a:pathLst>
                <a:path w="62864" h="52070">
                  <a:moveTo>
                    <a:pt x="31242" y="0"/>
                  </a:moveTo>
                  <a:lnTo>
                    <a:pt x="19079" y="2035"/>
                  </a:lnTo>
                  <a:lnTo>
                    <a:pt x="9148" y="7586"/>
                  </a:lnTo>
                  <a:lnTo>
                    <a:pt x="2454" y="15821"/>
                  </a:lnTo>
                  <a:lnTo>
                    <a:pt x="0" y="25908"/>
                  </a:lnTo>
                  <a:lnTo>
                    <a:pt x="2454" y="35994"/>
                  </a:lnTo>
                  <a:lnTo>
                    <a:pt x="9148" y="44229"/>
                  </a:lnTo>
                  <a:lnTo>
                    <a:pt x="19079" y="49780"/>
                  </a:lnTo>
                  <a:lnTo>
                    <a:pt x="31242" y="51816"/>
                  </a:lnTo>
                  <a:lnTo>
                    <a:pt x="43404" y="49780"/>
                  </a:lnTo>
                  <a:lnTo>
                    <a:pt x="53335" y="44229"/>
                  </a:lnTo>
                  <a:lnTo>
                    <a:pt x="60029" y="35994"/>
                  </a:lnTo>
                  <a:lnTo>
                    <a:pt x="62484" y="25908"/>
                  </a:lnTo>
                  <a:lnTo>
                    <a:pt x="60029" y="15821"/>
                  </a:lnTo>
                  <a:lnTo>
                    <a:pt x="53335" y="7586"/>
                  </a:lnTo>
                  <a:lnTo>
                    <a:pt x="43404" y="2035"/>
                  </a:lnTo>
                  <a:lnTo>
                    <a:pt x="31242" y="0"/>
                  </a:lnTo>
                  <a:close/>
                </a:path>
              </a:pathLst>
            </a:custGeom>
            <a:solidFill>
              <a:srgbClr val="608FFC"/>
            </a:solidFill>
          </p:spPr>
          <p:txBody>
            <a:bodyPr wrap="square" lIns="0" tIns="0" rIns="0" bIns="0" rtlCol="0"/>
            <a:lstStyle/>
            <a:p>
              <a:endParaRPr/>
            </a:p>
          </p:txBody>
        </p:sp>
        <p:sp>
          <p:nvSpPr>
            <p:cNvPr id="130" name="object 130"/>
            <p:cNvSpPr/>
            <p:nvPr/>
          </p:nvSpPr>
          <p:spPr>
            <a:xfrm>
              <a:off x="2007108" y="3575304"/>
              <a:ext cx="62865" cy="52069"/>
            </a:xfrm>
            <a:custGeom>
              <a:avLst/>
              <a:gdLst/>
              <a:ahLst/>
              <a:cxnLst/>
              <a:rect l="l" t="t" r="r" b="b"/>
              <a:pathLst>
                <a:path w="62864" h="52070">
                  <a:moveTo>
                    <a:pt x="0" y="25908"/>
                  </a:moveTo>
                  <a:lnTo>
                    <a:pt x="2454" y="15821"/>
                  </a:lnTo>
                  <a:lnTo>
                    <a:pt x="9148" y="7586"/>
                  </a:lnTo>
                  <a:lnTo>
                    <a:pt x="19079" y="2035"/>
                  </a:lnTo>
                  <a:lnTo>
                    <a:pt x="31242" y="0"/>
                  </a:lnTo>
                  <a:lnTo>
                    <a:pt x="43404" y="2035"/>
                  </a:lnTo>
                  <a:lnTo>
                    <a:pt x="53335" y="7586"/>
                  </a:lnTo>
                  <a:lnTo>
                    <a:pt x="60029" y="15821"/>
                  </a:lnTo>
                  <a:lnTo>
                    <a:pt x="62484" y="25908"/>
                  </a:lnTo>
                  <a:lnTo>
                    <a:pt x="60029" y="35994"/>
                  </a:lnTo>
                  <a:lnTo>
                    <a:pt x="53335" y="44229"/>
                  </a:lnTo>
                  <a:lnTo>
                    <a:pt x="43404" y="49780"/>
                  </a:lnTo>
                  <a:lnTo>
                    <a:pt x="31242" y="51816"/>
                  </a:lnTo>
                  <a:lnTo>
                    <a:pt x="19079" y="49780"/>
                  </a:lnTo>
                  <a:lnTo>
                    <a:pt x="9148" y="44229"/>
                  </a:lnTo>
                  <a:lnTo>
                    <a:pt x="2454" y="35994"/>
                  </a:lnTo>
                  <a:lnTo>
                    <a:pt x="0" y="25908"/>
                  </a:lnTo>
                  <a:close/>
                </a:path>
              </a:pathLst>
            </a:custGeom>
            <a:ln w="12192">
              <a:solidFill>
                <a:srgbClr val="000000"/>
              </a:solidFill>
            </a:ln>
          </p:spPr>
          <p:txBody>
            <a:bodyPr wrap="square" lIns="0" tIns="0" rIns="0" bIns="0" rtlCol="0"/>
            <a:lstStyle/>
            <a:p>
              <a:endParaRPr/>
            </a:p>
          </p:txBody>
        </p:sp>
        <p:sp>
          <p:nvSpPr>
            <p:cNvPr id="131" name="object 131"/>
            <p:cNvSpPr/>
            <p:nvPr/>
          </p:nvSpPr>
          <p:spPr>
            <a:xfrm>
              <a:off x="2976372" y="3572256"/>
              <a:ext cx="64135" cy="53340"/>
            </a:xfrm>
            <a:custGeom>
              <a:avLst/>
              <a:gdLst/>
              <a:ahLst/>
              <a:cxnLst/>
              <a:rect l="l" t="t" r="r" b="b"/>
              <a:pathLst>
                <a:path w="64135" h="53339">
                  <a:moveTo>
                    <a:pt x="32004" y="0"/>
                  </a:moveTo>
                  <a:lnTo>
                    <a:pt x="19545" y="2095"/>
                  </a:lnTo>
                  <a:lnTo>
                    <a:pt x="9372" y="7810"/>
                  </a:lnTo>
                  <a:lnTo>
                    <a:pt x="2514" y="16287"/>
                  </a:lnTo>
                  <a:lnTo>
                    <a:pt x="0" y="26670"/>
                  </a:lnTo>
                  <a:lnTo>
                    <a:pt x="2514" y="37052"/>
                  </a:lnTo>
                  <a:lnTo>
                    <a:pt x="9372" y="45529"/>
                  </a:lnTo>
                  <a:lnTo>
                    <a:pt x="19545" y="51244"/>
                  </a:lnTo>
                  <a:lnTo>
                    <a:pt x="32004" y="53340"/>
                  </a:lnTo>
                  <a:lnTo>
                    <a:pt x="44462" y="51244"/>
                  </a:lnTo>
                  <a:lnTo>
                    <a:pt x="54635" y="45529"/>
                  </a:lnTo>
                  <a:lnTo>
                    <a:pt x="61493" y="37052"/>
                  </a:lnTo>
                  <a:lnTo>
                    <a:pt x="64008" y="26670"/>
                  </a:lnTo>
                  <a:lnTo>
                    <a:pt x="61493" y="16287"/>
                  </a:lnTo>
                  <a:lnTo>
                    <a:pt x="54635" y="7810"/>
                  </a:lnTo>
                  <a:lnTo>
                    <a:pt x="44462" y="2095"/>
                  </a:lnTo>
                  <a:lnTo>
                    <a:pt x="32004" y="0"/>
                  </a:lnTo>
                  <a:close/>
                </a:path>
              </a:pathLst>
            </a:custGeom>
            <a:solidFill>
              <a:srgbClr val="608FFC"/>
            </a:solidFill>
          </p:spPr>
          <p:txBody>
            <a:bodyPr wrap="square" lIns="0" tIns="0" rIns="0" bIns="0" rtlCol="0"/>
            <a:lstStyle/>
            <a:p>
              <a:endParaRPr/>
            </a:p>
          </p:txBody>
        </p:sp>
        <p:sp>
          <p:nvSpPr>
            <p:cNvPr id="132" name="object 132"/>
            <p:cNvSpPr/>
            <p:nvPr/>
          </p:nvSpPr>
          <p:spPr>
            <a:xfrm>
              <a:off x="2976372" y="3572256"/>
              <a:ext cx="64135" cy="53340"/>
            </a:xfrm>
            <a:custGeom>
              <a:avLst/>
              <a:gdLst/>
              <a:ahLst/>
              <a:cxnLst/>
              <a:rect l="l" t="t" r="r" b="b"/>
              <a:pathLst>
                <a:path w="64135" h="53339">
                  <a:moveTo>
                    <a:pt x="0" y="26670"/>
                  </a:moveTo>
                  <a:lnTo>
                    <a:pt x="2514" y="16287"/>
                  </a:lnTo>
                  <a:lnTo>
                    <a:pt x="9372" y="7810"/>
                  </a:lnTo>
                  <a:lnTo>
                    <a:pt x="19545" y="2095"/>
                  </a:lnTo>
                  <a:lnTo>
                    <a:pt x="32004" y="0"/>
                  </a:lnTo>
                  <a:lnTo>
                    <a:pt x="44462" y="2095"/>
                  </a:lnTo>
                  <a:lnTo>
                    <a:pt x="54635" y="7810"/>
                  </a:lnTo>
                  <a:lnTo>
                    <a:pt x="61493" y="16287"/>
                  </a:lnTo>
                  <a:lnTo>
                    <a:pt x="64008" y="26670"/>
                  </a:lnTo>
                  <a:lnTo>
                    <a:pt x="61493" y="37052"/>
                  </a:lnTo>
                  <a:lnTo>
                    <a:pt x="54635" y="45529"/>
                  </a:lnTo>
                  <a:lnTo>
                    <a:pt x="44462" y="51244"/>
                  </a:lnTo>
                  <a:lnTo>
                    <a:pt x="32004" y="53340"/>
                  </a:lnTo>
                  <a:lnTo>
                    <a:pt x="19545" y="51244"/>
                  </a:lnTo>
                  <a:lnTo>
                    <a:pt x="9372" y="45529"/>
                  </a:lnTo>
                  <a:lnTo>
                    <a:pt x="2514" y="37052"/>
                  </a:lnTo>
                  <a:lnTo>
                    <a:pt x="0" y="26670"/>
                  </a:lnTo>
                  <a:close/>
                </a:path>
              </a:pathLst>
            </a:custGeom>
            <a:ln w="12192">
              <a:solidFill>
                <a:srgbClr val="000000"/>
              </a:solidFill>
            </a:ln>
          </p:spPr>
          <p:txBody>
            <a:bodyPr wrap="square" lIns="0" tIns="0" rIns="0" bIns="0" rtlCol="0"/>
            <a:lstStyle/>
            <a:p>
              <a:endParaRPr/>
            </a:p>
          </p:txBody>
        </p:sp>
        <p:sp>
          <p:nvSpPr>
            <p:cNvPr id="133" name="object 133"/>
            <p:cNvSpPr/>
            <p:nvPr/>
          </p:nvSpPr>
          <p:spPr>
            <a:xfrm>
              <a:off x="2484120" y="2894076"/>
              <a:ext cx="62865" cy="52069"/>
            </a:xfrm>
            <a:custGeom>
              <a:avLst/>
              <a:gdLst/>
              <a:ahLst/>
              <a:cxnLst/>
              <a:rect l="l" t="t" r="r" b="b"/>
              <a:pathLst>
                <a:path w="62864" h="52069">
                  <a:moveTo>
                    <a:pt x="31242" y="0"/>
                  </a:moveTo>
                  <a:lnTo>
                    <a:pt x="19079" y="2035"/>
                  </a:lnTo>
                  <a:lnTo>
                    <a:pt x="9148" y="7586"/>
                  </a:lnTo>
                  <a:lnTo>
                    <a:pt x="2454" y="15821"/>
                  </a:lnTo>
                  <a:lnTo>
                    <a:pt x="0" y="25908"/>
                  </a:lnTo>
                  <a:lnTo>
                    <a:pt x="2454" y="35994"/>
                  </a:lnTo>
                  <a:lnTo>
                    <a:pt x="9148" y="44229"/>
                  </a:lnTo>
                  <a:lnTo>
                    <a:pt x="19079" y="49780"/>
                  </a:lnTo>
                  <a:lnTo>
                    <a:pt x="31242" y="51816"/>
                  </a:lnTo>
                  <a:lnTo>
                    <a:pt x="43404" y="49780"/>
                  </a:lnTo>
                  <a:lnTo>
                    <a:pt x="53335" y="44229"/>
                  </a:lnTo>
                  <a:lnTo>
                    <a:pt x="60029" y="35994"/>
                  </a:lnTo>
                  <a:lnTo>
                    <a:pt x="62484" y="25908"/>
                  </a:lnTo>
                  <a:lnTo>
                    <a:pt x="60029" y="15821"/>
                  </a:lnTo>
                  <a:lnTo>
                    <a:pt x="53335" y="7586"/>
                  </a:lnTo>
                  <a:lnTo>
                    <a:pt x="43404" y="2035"/>
                  </a:lnTo>
                  <a:lnTo>
                    <a:pt x="31242" y="0"/>
                  </a:lnTo>
                  <a:close/>
                </a:path>
              </a:pathLst>
            </a:custGeom>
            <a:solidFill>
              <a:srgbClr val="608FFC"/>
            </a:solidFill>
          </p:spPr>
          <p:txBody>
            <a:bodyPr wrap="square" lIns="0" tIns="0" rIns="0" bIns="0" rtlCol="0"/>
            <a:lstStyle/>
            <a:p>
              <a:endParaRPr/>
            </a:p>
          </p:txBody>
        </p:sp>
        <p:sp>
          <p:nvSpPr>
            <p:cNvPr id="134" name="object 134"/>
            <p:cNvSpPr/>
            <p:nvPr/>
          </p:nvSpPr>
          <p:spPr>
            <a:xfrm>
              <a:off x="2484120" y="2894076"/>
              <a:ext cx="62865" cy="52069"/>
            </a:xfrm>
            <a:custGeom>
              <a:avLst/>
              <a:gdLst/>
              <a:ahLst/>
              <a:cxnLst/>
              <a:rect l="l" t="t" r="r" b="b"/>
              <a:pathLst>
                <a:path w="62864" h="52069">
                  <a:moveTo>
                    <a:pt x="0" y="25908"/>
                  </a:moveTo>
                  <a:lnTo>
                    <a:pt x="2454" y="15821"/>
                  </a:lnTo>
                  <a:lnTo>
                    <a:pt x="9148" y="7586"/>
                  </a:lnTo>
                  <a:lnTo>
                    <a:pt x="19079" y="2035"/>
                  </a:lnTo>
                  <a:lnTo>
                    <a:pt x="31242" y="0"/>
                  </a:lnTo>
                  <a:lnTo>
                    <a:pt x="43404" y="2035"/>
                  </a:lnTo>
                  <a:lnTo>
                    <a:pt x="53335" y="7586"/>
                  </a:lnTo>
                  <a:lnTo>
                    <a:pt x="60029" y="15821"/>
                  </a:lnTo>
                  <a:lnTo>
                    <a:pt x="62484" y="25908"/>
                  </a:lnTo>
                  <a:lnTo>
                    <a:pt x="60029" y="35994"/>
                  </a:lnTo>
                  <a:lnTo>
                    <a:pt x="53335" y="44229"/>
                  </a:lnTo>
                  <a:lnTo>
                    <a:pt x="43404" y="49780"/>
                  </a:lnTo>
                  <a:lnTo>
                    <a:pt x="31242" y="51816"/>
                  </a:lnTo>
                  <a:lnTo>
                    <a:pt x="19079" y="49780"/>
                  </a:lnTo>
                  <a:lnTo>
                    <a:pt x="9148" y="44229"/>
                  </a:lnTo>
                  <a:lnTo>
                    <a:pt x="2454" y="35994"/>
                  </a:lnTo>
                  <a:lnTo>
                    <a:pt x="0" y="25908"/>
                  </a:lnTo>
                  <a:close/>
                </a:path>
              </a:pathLst>
            </a:custGeom>
            <a:ln w="12192">
              <a:solidFill>
                <a:srgbClr val="000000"/>
              </a:solidFill>
            </a:ln>
          </p:spPr>
          <p:txBody>
            <a:bodyPr wrap="square" lIns="0" tIns="0" rIns="0" bIns="0" rtlCol="0"/>
            <a:lstStyle/>
            <a:p>
              <a:endParaRPr/>
            </a:p>
          </p:txBody>
        </p:sp>
        <p:sp>
          <p:nvSpPr>
            <p:cNvPr id="135" name="object 135"/>
            <p:cNvSpPr/>
            <p:nvPr/>
          </p:nvSpPr>
          <p:spPr>
            <a:xfrm>
              <a:off x="2515362" y="2679954"/>
              <a:ext cx="0" cy="198120"/>
            </a:xfrm>
            <a:custGeom>
              <a:avLst/>
              <a:gdLst/>
              <a:ahLst/>
              <a:cxnLst/>
              <a:rect l="l" t="t" r="r" b="b"/>
              <a:pathLst>
                <a:path h="198119">
                  <a:moveTo>
                    <a:pt x="0" y="198120"/>
                  </a:moveTo>
                  <a:lnTo>
                    <a:pt x="0" y="0"/>
                  </a:lnTo>
                </a:path>
              </a:pathLst>
            </a:custGeom>
            <a:ln w="50292">
              <a:solidFill>
                <a:srgbClr val="000000"/>
              </a:solidFill>
            </a:ln>
          </p:spPr>
          <p:txBody>
            <a:bodyPr wrap="square" lIns="0" tIns="0" rIns="0" bIns="0" rtlCol="0"/>
            <a:lstStyle/>
            <a:p>
              <a:endParaRPr/>
            </a:p>
          </p:txBody>
        </p:sp>
        <p:sp>
          <p:nvSpPr>
            <p:cNvPr id="136" name="object 136"/>
            <p:cNvSpPr/>
            <p:nvPr/>
          </p:nvSpPr>
          <p:spPr>
            <a:xfrm>
              <a:off x="3045713" y="3612642"/>
              <a:ext cx="247015" cy="127000"/>
            </a:xfrm>
            <a:custGeom>
              <a:avLst/>
              <a:gdLst/>
              <a:ahLst/>
              <a:cxnLst/>
              <a:rect l="l" t="t" r="r" b="b"/>
              <a:pathLst>
                <a:path w="247014" h="127000">
                  <a:moveTo>
                    <a:pt x="0" y="0"/>
                  </a:moveTo>
                  <a:lnTo>
                    <a:pt x="246888" y="126491"/>
                  </a:lnTo>
                </a:path>
              </a:pathLst>
            </a:custGeom>
            <a:ln w="50291">
              <a:solidFill>
                <a:srgbClr val="000000"/>
              </a:solidFill>
            </a:ln>
          </p:spPr>
          <p:txBody>
            <a:bodyPr wrap="square" lIns="0" tIns="0" rIns="0" bIns="0" rtlCol="0"/>
            <a:lstStyle/>
            <a:p>
              <a:endParaRPr/>
            </a:p>
          </p:txBody>
        </p:sp>
        <p:sp>
          <p:nvSpPr>
            <p:cNvPr id="137" name="object 137"/>
            <p:cNvSpPr/>
            <p:nvPr/>
          </p:nvSpPr>
          <p:spPr>
            <a:xfrm>
              <a:off x="1794510" y="3620262"/>
              <a:ext cx="216535" cy="123825"/>
            </a:xfrm>
            <a:custGeom>
              <a:avLst/>
              <a:gdLst/>
              <a:ahLst/>
              <a:cxnLst/>
              <a:rect l="l" t="t" r="r" b="b"/>
              <a:pathLst>
                <a:path w="216535" h="123825">
                  <a:moveTo>
                    <a:pt x="216407" y="0"/>
                  </a:moveTo>
                  <a:lnTo>
                    <a:pt x="0" y="123444"/>
                  </a:lnTo>
                </a:path>
              </a:pathLst>
            </a:custGeom>
            <a:ln w="50291">
              <a:solidFill>
                <a:srgbClr val="000000"/>
              </a:solidFill>
            </a:ln>
          </p:spPr>
          <p:txBody>
            <a:bodyPr wrap="square" lIns="0" tIns="0" rIns="0" bIns="0" rtlCol="0"/>
            <a:lstStyle/>
            <a:p>
              <a:endParaRPr/>
            </a:p>
          </p:txBody>
        </p:sp>
        <p:sp>
          <p:nvSpPr>
            <p:cNvPr id="138" name="object 138"/>
            <p:cNvSpPr/>
            <p:nvPr/>
          </p:nvSpPr>
          <p:spPr>
            <a:xfrm>
              <a:off x="1806702" y="3739134"/>
              <a:ext cx="0" cy="201295"/>
            </a:xfrm>
            <a:custGeom>
              <a:avLst/>
              <a:gdLst/>
              <a:ahLst/>
              <a:cxnLst/>
              <a:rect l="l" t="t" r="r" b="b"/>
              <a:pathLst>
                <a:path h="201295">
                  <a:moveTo>
                    <a:pt x="0" y="201168"/>
                  </a:moveTo>
                  <a:lnTo>
                    <a:pt x="0" y="0"/>
                  </a:lnTo>
                </a:path>
              </a:pathLst>
            </a:custGeom>
            <a:ln w="50292">
              <a:solidFill>
                <a:srgbClr val="000000"/>
              </a:solidFill>
            </a:ln>
          </p:spPr>
          <p:txBody>
            <a:bodyPr wrap="square" lIns="0" tIns="0" rIns="0" bIns="0" rtlCol="0"/>
            <a:lstStyle/>
            <a:p>
              <a:endParaRPr/>
            </a:p>
          </p:txBody>
        </p:sp>
        <p:sp>
          <p:nvSpPr>
            <p:cNvPr id="139" name="object 139"/>
            <p:cNvSpPr/>
            <p:nvPr/>
          </p:nvSpPr>
          <p:spPr>
            <a:xfrm>
              <a:off x="3280410" y="3731514"/>
              <a:ext cx="0" cy="368935"/>
            </a:xfrm>
            <a:custGeom>
              <a:avLst/>
              <a:gdLst/>
              <a:ahLst/>
              <a:cxnLst/>
              <a:rect l="l" t="t" r="r" b="b"/>
              <a:pathLst>
                <a:path h="368935">
                  <a:moveTo>
                    <a:pt x="0" y="368807"/>
                  </a:moveTo>
                  <a:lnTo>
                    <a:pt x="0" y="0"/>
                  </a:lnTo>
                </a:path>
              </a:pathLst>
            </a:custGeom>
            <a:ln w="50292">
              <a:solidFill>
                <a:srgbClr val="000000"/>
              </a:solidFill>
            </a:ln>
          </p:spPr>
          <p:txBody>
            <a:bodyPr wrap="square" lIns="0" tIns="0" rIns="0" bIns="0" rtlCol="0"/>
            <a:lstStyle/>
            <a:p>
              <a:endParaRPr/>
            </a:p>
          </p:txBody>
        </p:sp>
      </p:grpSp>
      <p:sp>
        <p:nvSpPr>
          <p:cNvPr id="140" name="object 140"/>
          <p:cNvSpPr txBox="1"/>
          <p:nvPr/>
        </p:nvSpPr>
        <p:spPr>
          <a:xfrm>
            <a:off x="3155950" y="3348291"/>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A</a:t>
            </a:r>
            <a:endParaRPr sz="1800">
              <a:latin typeface="Arial"/>
              <a:cs typeface="Arial"/>
            </a:endParaRPr>
          </a:p>
        </p:txBody>
      </p:sp>
      <p:sp>
        <p:nvSpPr>
          <p:cNvPr id="141" name="object 141"/>
          <p:cNvSpPr txBox="1"/>
          <p:nvPr/>
        </p:nvSpPr>
        <p:spPr>
          <a:xfrm>
            <a:off x="1746173" y="3314915"/>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B</a:t>
            </a:r>
            <a:endParaRPr sz="1800">
              <a:latin typeface="Arial"/>
              <a:cs typeface="Arial"/>
            </a:endParaRPr>
          </a:p>
        </p:txBody>
      </p:sp>
      <p:sp>
        <p:nvSpPr>
          <p:cNvPr id="142" name="object 142"/>
          <p:cNvSpPr txBox="1"/>
          <p:nvPr/>
        </p:nvSpPr>
        <p:spPr>
          <a:xfrm>
            <a:off x="2122449" y="2624315"/>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C</a:t>
            </a:r>
            <a:endParaRPr sz="1800">
              <a:latin typeface="Arial"/>
              <a:cs typeface="Arial"/>
            </a:endParaRPr>
          </a:p>
        </p:txBody>
      </p:sp>
      <p:pic>
        <p:nvPicPr>
          <p:cNvPr id="143" name="object 143"/>
          <p:cNvPicPr/>
          <p:nvPr/>
        </p:nvPicPr>
        <p:blipFill>
          <a:blip r:embed="rId5" cstate="print"/>
          <a:stretch>
            <a:fillRect/>
          </a:stretch>
        </p:blipFill>
        <p:spPr>
          <a:xfrm>
            <a:off x="1751134" y="2744464"/>
            <a:ext cx="261192" cy="269946"/>
          </a:xfrm>
          <a:prstGeom prst="rect">
            <a:avLst/>
          </a:prstGeom>
        </p:spPr>
      </p:pic>
      <p:sp>
        <p:nvSpPr>
          <p:cNvPr id="144" name="object 144"/>
          <p:cNvSpPr txBox="1"/>
          <p:nvPr/>
        </p:nvSpPr>
        <p:spPr>
          <a:xfrm>
            <a:off x="1322387" y="2611691"/>
            <a:ext cx="524510" cy="239395"/>
          </a:xfrm>
          <a:prstGeom prst="rect">
            <a:avLst/>
          </a:prstGeom>
        </p:spPr>
        <p:txBody>
          <a:bodyPr vert="horz" wrap="square" lIns="0" tIns="13335" rIns="0" bIns="0" rtlCol="0">
            <a:spAutoFit/>
          </a:bodyPr>
          <a:lstStyle/>
          <a:p>
            <a:pPr marL="12700">
              <a:lnSpc>
                <a:spcPct val="100000"/>
              </a:lnSpc>
              <a:spcBef>
                <a:spcPts val="105"/>
              </a:spcBef>
            </a:pPr>
            <a:r>
              <a:rPr sz="1400" b="1" spc="-30" dirty="0">
                <a:latin typeface="Arial"/>
                <a:cs typeface="Arial"/>
              </a:rPr>
              <a:t>A-</a:t>
            </a:r>
            <a:r>
              <a:rPr sz="1400" b="1" spc="-10" dirty="0">
                <a:latin typeface="Arial"/>
                <a:cs typeface="Arial"/>
              </a:rPr>
              <a:t>B-</a:t>
            </a:r>
            <a:r>
              <a:rPr sz="1400" b="1" spc="-50" dirty="0">
                <a:latin typeface="Arial"/>
                <a:cs typeface="Arial"/>
              </a:rPr>
              <a:t>C</a:t>
            </a:r>
            <a:endParaRPr sz="1400">
              <a:latin typeface="Arial"/>
              <a:cs typeface="Arial"/>
            </a:endParaRPr>
          </a:p>
        </p:txBody>
      </p:sp>
      <p:sp>
        <p:nvSpPr>
          <p:cNvPr id="145" name="object 145"/>
          <p:cNvSpPr txBox="1"/>
          <p:nvPr/>
        </p:nvSpPr>
        <p:spPr>
          <a:xfrm>
            <a:off x="4575212" y="2732253"/>
            <a:ext cx="15938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704400"/>
                </a:solidFill>
                <a:latin typeface="Arial"/>
                <a:cs typeface="Arial"/>
              </a:rPr>
              <a:t>+</a:t>
            </a:r>
            <a:endParaRPr sz="1800">
              <a:latin typeface="Arial"/>
              <a:cs typeface="Arial"/>
            </a:endParaRPr>
          </a:p>
        </p:txBody>
      </p:sp>
      <p:sp>
        <p:nvSpPr>
          <p:cNvPr id="146" name="object 146"/>
          <p:cNvSpPr txBox="1"/>
          <p:nvPr/>
        </p:nvSpPr>
        <p:spPr>
          <a:xfrm>
            <a:off x="4575212" y="3521152"/>
            <a:ext cx="15938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704400"/>
                </a:solidFill>
                <a:latin typeface="Arial"/>
                <a:cs typeface="Arial"/>
              </a:rPr>
              <a:t>+</a:t>
            </a:r>
            <a:endParaRPr sz="1800">
              <a:latin typeface="Arial"/>
              <a:cs typeface="Arial"/>
            </a:endParaRPr>
          </a:p>
        </p:txBody>
      </p:sp>
      <p:sp>
        <p:nvSpPr>
          <p:cNvPr id="147" name="object 147"/>
          <p:cNvSpPr txBox="1"/>
          <p:nvPr/>
        </p:nvSpPr>
        <p:spPr>
          <a:xfrm>
            <a:off x="4575212" y="4105454"/>
            <a:ext cx="15938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704400"/>
                </a:solidFill>
                <a:latin typeface="Arial"/>
                <a:cs typeface="Arial"/>
              </a:rPr>
              <a:t>+</a:t>
            </a:r>
            <a:endParaRPr sz="1800">
              <a:latin typeface="Arial"/>
              <a:cs typeface="Arial"/>
            </a:endParaRPr>
          </a:p>
        </p:txBody>
      </p:sp>
      <p:grpSp>
        <p:nvGrpSpPr>
          <p:cNvPr id="148" name="object 148"/>
          <p:cNvGrpSpPr/>
          <p:nvPr/>
        </p:nvGrpSpPr>
        <p:grpSpPr>
          <a:xfrm>
            <a:off x="4390644" y="2645664"/>
            <a:ext cx="3203575" cy="1485900"/>
            <a:chOff x="4390644" y="2645664"/>
            <a:chExt cx="3203575" cy="1485900"/>
          </a:xfrm>
        </p:grpSpPr>
        <p:sp>
          <p:nvSpPr>
            <p:cNvPr id="149" name="object 149"/>
            <p:cNvSpPr/>
            <p:nvPr/>
          </p:nvSpPr>
          <p:spPr>
            <a:xfrm>
              <a:off x="7488173" y="3379470"/>
              <a:ext cx="45720" cy="66040"/>
            </a:xfrm>
            <a:custGeom>
              <a:avLst/>
              <a:gdLst/>
              <a:ahLst/>
              <a:cxnLst/>
              <a:rect l="l" t="t" r="r" b="b"/>
              <a:pathLst>
                <a:path w="45720" h="66039">
                  <a:moveTo>
                    <a:pt x="45720" y="65532"/>
                  </a:moveTo>
                  <a:lnTo>
                    <a:pt x="0" y="0"/>
                  </a:lnTo>
                </a:path>
              </a:pathLst>
            </a:custGeom>
            <a:ln w="25908">
              <a:solidFill>
                <a:srgbClr val="FF0000"/>
              </a:solidFill>
            </a:ln>
          </p:spPr>
          <p:txBody>
            <a:bodyPr wrap="square" lIns="0" tIns="0" rIns="0" bIns="0" rtlCol="0"/>
            <a:lstStyle/>
            <a:p>
              <a:endParaRPr/>
            </a:p>
          </p:txBody>
        </p:sp>
        <p:sp>
          <p:nvSpPr>
            <p:cNvPr id="150" name="object 150"/>
            <p:cNvSpPr/>
            <p:nvPr/>
          </p:nvSpPr>
          <p:spPr>
            <a:xfrm>
              <a:off x="7384542" y="3379470"/>
              <a:ext cx="104139" cy="9525"/>
            </a:xfrm>
            <a:custGeom>
              <a:avLst/>
              <a:gdLst/>
              <a:ahLst/>
              <a:cxnLst/>
              <a:rect l="l" t="t" r="r" b="b"/>
              <a:pathLst>
                <a:path w="104140" h="9525">
                  <a:moveTo>
                    <a:pt x="103631" y="0"/>
                  </a:moveTo>
                  <a:lnTo>
                    <a:pt x="0" y="9144"/>
                  </a:lnTo>
                </a:path>
              </a:pathLst>
            </a:custGeom>
            <a:ln w="25908">
              <a:solidFill>
                <a:srgbClr val="FF0000"/>
              </a:solidFill>
            </a:ln>
          </p:spPr>
          <p:txBody>
            <a:bodyPr wrap="square" lIns="0" tIns="0" rIns="0" bIns="0" rtlCol="0"/>
            <a:lstStyle/>
            <a:p>
              <a:endParaRPr/>
            </a:p>
          </p:txBody>
        </p:sp>
        <p:sp>
          <p:nvSpPr>
            <p:cNvPr id="151" name="object 151"/>
            <p:cNvSpPr/>
            <p:nvPr/>
          </p:nvSpPr>
          <p:spPr>
            <a:xfrm>
              <a:off x="7384542" y="3272790"/>
              <a:ext cx="132715" cy="116205"/>
            </a:xfrm>
            <a:custGeom>
              <a:avLst/>
              <a:gdLst/>
              <a:ahLst/>
              <a:cxnLst/>
              <a:rect l="l" t="t" r="r" b="b"/>
              <a:pathLst>
                <a:path w="132715" h="116204">
                  <a:moveTo>
                    <a:pt x="0" y="115824"/>
                  </a:moveTo>
                  <a:lnTo>
                    <a:pt x="132588" y="0"/>
                  </a:lnTo>
                </a:path>
              </a:pathLst>
            </a:custGeom>
            <a:ln w="25908">
              <a:solidFill>
                <a:srgbClr val="FF0000"/>
              </a:solidFill>
            </a:ln>
          </p:spPr>
          <p:txBody>
            <a:bodyPr wrap="square" lIns="0" tIns="0" rIns="0" bIns="0" rtlCol="0"/>
            <a:lstStyle/>
            <a:p>
              <a:endParaRPr/>
            </a:p>
          </p:txBody>
        </p:sp>
        <p:sp>
          <p:nvSpPr>
            <p:cNvPr id="152" name="object 152"/>
            <p:cNvSpPr/>
            <p:nvPr/>
          </p:nvSpPr>
          <p:spPr>
            <a:xfrm>
              <a:off x="7338822" y="3272790"/>
              <a:ext cx="178435" cy="47625"/>
            </a:xfrm>
            <a:custGeom>
              <a:avLst/>
              <a:gdLst/>
              <a:ahLst/>
              <a:cxnLst/>
              <a:rect l="l" t="t" r="r" b="b"/>
              <a:pathLst>
                <a:path w="178434" h="47625">
                  <a:moveTo>
                    <a:pt x="178307" y="0"/>
                  </a:moveTo>
                  <a:lnTo>
                    <a:pt x="0" y="47244"/>
                  </a:lnTo>
                </a:path>
              </a:pathLst>
            </a:custGeom>
            <a:ln w="25907">
              <a:solidFill>
                <a:srgbClr val="FF0000"/>
              </a:solidFill>
            </a:ln>
          </p:spPr>
          <p:txBody>
            <a:bodyPr wrap="square" lIns="0" tIns="0" rIns="0" bIns="0" rtlCol="0"/>
            <a:lstStyle/>
            <a:p>
              <a:endParaRPr/>
            </a:p>
          </p:txBody>
        </p:sp>
        <p:sp>
          <p:nvSpPr>
            <p:cNvPr id="153" name="object 153"/>
            <p:cNvSpPr/>
            <p:nvPr/>
          </p:nvSpPr>
          <p:spPr>
            <a:xfrm>
              <a:off x="7338822" y="3202686"/>
              <a:ext cx="131445" cy="117475"/>
            </a:xfrm>
            <a:custGeom>
              <a:avLst/>
              <a:gdLst/>
              <a:ahLst/>
              <a:cxnLst/>
              <a:rect l="l" t="t" r="r" b="b"/>
              <a:pathLst>
                <a:path w="131445" h="117475">
                  <a:moveTo>
                    <a:pt x="0" y="117348"/>
                  </a:moveTo>
                  <a:lnTo>
                    <a:pt x="131064" y="0"/>
                  </a:lnTo>
                </a:path>
              </a:pathLst>
            </a:custGeom>
            <a:ln w="25908">
              <a:solidFill>
                <a:srgbClr val="FF0000"/>
              </a:solidFill>
            </a:ln>
          </p:spPr>
          <p:txBody>
            <a:bodyPr wrap="square" lIns="0" tIns="0" rIns="0" bIns="0" rtlCol="0"/>
            <a:lstStyle/>
            <a:p>
              <a:endParaRPr/>
            </a:p>
          </p:txBody>
        </p:sp>
        <p:sp>
          <p:nvSpPr>
            <p:cNvPr id="154" name="object 154"/>
            <p:cNvSpPr/>
            <p:nvPr/>
          </p:nvSpPr>
          <p:spPr>
            <a:xfrm>
              <a:off x="7291577" y="3202686"/>
              <a:ext cx="178435" cy="47625"/>
            </a:xfrm>
            <a:custGeom>
              <a:avLst/>
              <a:gdLst/>
              <a:ahLst/>
              <a:cxnLst/>
              <a:rect l="l" t="t" r="r" b="b"/>
              <a:pathLst>
                <a:path w="178434" h="47625">
                  <a:moveTo>
                    <a:pt x="178307" y="0"/>
                  </a:moveTo>
                  <a:lnTo>
                    <a:pt x="0" y="47244"/>
                  </a:lnTo>
                </a:path>
              </a:pathLst>
            </a:custGeom>
            <a:ln w="25907">
              <a:solidFill>
                <a:srgbClr val="FF0000"/>
              </a:solidFill>
            </a:ln>
          </p:spPr>
          <p:txBody>
            <a:bodyPr wrap="square" lIns="0" tIns="0" rIns="0" bIns="0" rtlCol="0"/>
            <a:lstStyle/>
            <a:p>
              <a:endParaRPr/>
            </a:p>
          </p:txBody>
        </p:sp>
        <p:sp>
          <p:nvSpPr>
            <p:cNvPr id="155" name="object 155"/>
            <p:cNvSpPr/>
            <p:nvPr/>
          </p:nvSpPr>
          <p:spPr>
            <a:xfrm>
              <a:off x="7276338" y="3073146"/>
              <a:ext cx="45720" cy="68580"/>
            </a:xfrm>
            <a:custGeom>
              <a:avLst/>
              <a:gdLst/>
              <a:ahLst/>
              <a:cxnLst/>
              <a:rect l="l" t="t" r="r" b="b"/>
              <a:pathLst>
                <a:path w="45720" h="68580">
                  <a:moveTo>
                    <a:pt x="0" y="0"/>
                  </a:moveTo>
                  <a:lnTo>
                    <a:pt x="45720" y="68580"/>
                  </a:lnTo>
                </a:path>
              </a:pathLst>
            </a:custGeom>
            <a:ln w="25908">
              <a:solidFill>
                <a:srgbClr val="FF0000"/>
              </a:solidFill>
            </a:ln>
          </p:spPr>
          <p:txBody>
            <a:bodyPr wrap="square" lIns="0" tIns="0" rIns="0" bIns="0" rtlCol="0"/>
            <a:lstStyle/>
            <a:p>
              <a:endParaRPr/>
            </a:p>
          </p:txBody>
        </p:sp>
        <p:sp>
          <p:nvSpPr>
            <p:cNvPr id="156" name="object 156"/>
            <p:cNvSpPr/>
            <p:nvPr/>
          </p:nvSpPr>
          <p:spPr>
            <a:xfrm>
              <a:off x="7322058" y="3134106"/>
              <a:ext cx="102235" cy="7620"/>
            </a:xfrm>
            <a:custGeom>
              <a:avLst/>
              <a:gdLst/>
              <a:ahLst/>
              <a:cxnLst/>
              <a:rect l="l" t="t" r="r" b="b"/>
              <a:pathLst>
                <a:path w="102234" h="7619">
                  <a:moveTo>
                    <a:pt x="0" y="7620"/>
                  </a:moveTo>
                  <a:lnTo>
                    <a:pt x="102107" y="0"/>
                  </a:lnTo>
                </a:path>
              </a:pathLst>
            </a:custGeom>
            <a:ln w="25908">
              <a:solidFill>
                <a:srgbClr val="FF0000"/>
              </a:solidFill>
            </a:ln>
          </p:spPr>
          <p:txBody>
            <a:bodyPr wrap="square" lIns="0" tIns="0" rIns="0" bIns="0" rtlCol="0"/>
            <a:lstStyle/>
            <a:p>
              <a:endParaRPr/>
            </a:p>
          </p:txBody>
        </p:sp>
        <p:sp>
          <p:nvSpPr>
            <p:cNvPr id="157" name="object 157"/>
            <p:cNvSpPr/>
            <p:nvPr/>
          </p:nvSpPr>
          <p:spPr>
            <a:xfrm>
              <a:off x="7291577" y="3134106"/>
              <a:ext cx="132715" cy="116205"/>
            </a:xfrm>
            <a:custGeom>
              <a:avLst/>
              <a:gdLst/>
              <a:ahLst/>
              <a:cxnLst/>
              <a:rect l="l" t="t" r="r" b="b"/>
              <a:pathLst>
                <a:path w="132715" h="116205">
                  <a:moveTo>
                    <a:pt x="132588" y="0"/>
                  </a:moveTo>
                  <a:lnTo>
                    <a:pt x="0" y="115823"/>
                  </a:lnTo>
                </a:path>
              </a:pathLst>
            </a:custGeom>
            <a:ln w="25908">
              <a:solidFill>
                <a:srgbClr val="FF0000"/>
              </a:solidFill>
            </a:ln>
          </p:spPr>
          <p:txBody>
            <a:bodyPr wrap="square" lIns="0" tIns="0" rIns="0" bIns="0" rtlCol="0"/>
            <a:lstStyle/>
            <a:p>
              <a:endParaRPr/>
            </a:p>
          </p:txBody>
        </p:sp>
        <p:sp>
          <p:nvSpPr>
            <p:cNvPr id="158" name="object 158"/>
            <p:cNvSpPr/>
            <p:nvPr/>
          </p:nvSpPr>
          <p:spPr>
            <a:xfrm>
              <a:off x="7230617" y="3003042"/>
              <a:ext cx="44450" cy="67310"/>
            </a:xfrm>
            <a:custGeom>
              <a:avLst/>
              <a:gdLst/>
              <a:ahLst/>
              <a:cxnLst/>
              <a:rect l="l" t="t" r="r" b="b"/>
              <a:pathLst>
                <a:path w="44450" h="67310">
                  <a:moveTo>
                    <a:pt x="44196" y="67055"/>
                  </a:moveTo>
                  <a:lnTo>
                    <a:pt x="0" y="0"/>
                  </a:lnTo>
                </a:path>
              </a:pathLst>
            </a:custGeom>
            <a:ln w="25908">
              <a:solidFill>
                <a:srgbClr val="FF0000"/>
              </a:solidFill>
            </a:ln>
          </p:spPr>
          <p:txBody>
            <a:bodyPr wrap="square" lIns="0" tIns="0" rIns="0" bIns="0" rtlCol="0"/>
            <a:lstStyle/>
            <a:p>
              <a:endParaRPr/>
            </a:p>
          </p:txBody>
        </p:sp>
        <p:sp>
          <p:nvSpPr>
            <p:cNvPr id="159" name="object 159"/>
            <p:cNvSpPr/>
            <p:nvPr/>
          </p:nvSpPr>
          <p:spPr>
            <a:xfrm>
              <a:off x="7533894" y="3454146"/>
              <a:ext cx="45720" cy="62865"/>
            </a:xfrm>
            <a:custGeom>
              <a:avLst/>
              <a:gdLst/>
              <a:ahLst/>
              <a:cxnLst/>
              <a:rect l="l" t="t" r="r" b="b"/>
              <a:pathLst>
                <a:path w="45720" h="62864">
                  <a:moveTo>
                    <a:pt x="45720" y="62484"/>
                  </a:moveTo>
                  <a:lnTo>
                    <a:pt x="0" y="0"/>
                  </a:lnTo>
                </a:path>
              </a:pathLst>
            </a:custGeom>
            <a:ln w="25908">
              <a:solidFill>
                <a:srgbClr val="FF0000"/>
              </a:solidFill>
            </a:ln>
          </p:spPr>
          <p:txBody>
            <a:bodyPr wrap="square" lIns="0" tIns="0" rIns="0" bIns="0" rtlCol="0"/>
            <a:lstStyle/>
            <a:p>
              <a:endParaRPr/>
            </a:p>
          </p:txBody>
        </p:sp>
        <p:sp>
          <p:nvSpPr>
            <p:cNvPr id="160" name="object 160"/>
            <p:cNvSpPr/>
            <p:nvPr/>
          </p:nvSpPr>
          <p:spPr>
            <a:xfrm>
              <a:off x="7142226" y="3064002"/>
              <a:ext cx="45720" cy="70485"/>
            </a:xfrm>
            <a:custGeom>
              <a:avLst/>
              <a:gdLst/>
              <a:ahLst/>
              <a:cxnLst/>
              <a:rect l="l" t="t" r="r" b="b"/>
              <a:pathLst>
                <a:path w="45720" h="70485">
                  <a:moveTo>
                    <a:pt x="45720" y="0"/>
                  </a:moveTo>
                  <a:lnTo>
                    <a:pt x="0" y="70104"/>
                  </a:lnTo>
                </a:path>
              </a:pathLst>
            </a:custGeom>
            <a:ln w="25908">
              <a:solidFill>
                <a:srgbClr val="FF0000"/>
              </a:solidFill>
            </a:ln>
          </p:spPr>
          <p:txBody>
            <a:bodyPr wrap="square" lIns="0" tIns="0" rIns="0" bIns="0" rtlCol="0"/>
            <a:lstStyle/>
            <a:p>
              <a:endParaRPr/>
            </a:p>
          </p:txBody>
        </p:sp>
        <p:sp>
          <p:nvSpPr>
            <p:cNvPr id="161" name="object 161"/>
            <p:cNvSpPr/>
            <p:nvPr/>
          </p:nvSpPr>
          <p:spPr>
            <a:xfrm>
              <a:off x="7142226" y="3134106"/>
              <a:ext cx="62865" cy="73660"/>
            </a:xfrm>
            <a:custGeom>
              <a:avLst/>
              <a:gdLst/>
              <a:ahLst/>
              <a:cxnLst/>
              <a:rect l="l" t="t" r="r" b="b"/>
              <a:pathLst>
                <a:path w="62865" h="73660">
                  <a:moveTo>
                    <a:pt x="0" y="0"/>
                  </a:moveTo>
                  <a:lnTo>
                    <a:pt x="62484" y="73152"/>
                  </a:lnTo>
                </a:path>
              </a:pathLst>
            </a:custGeom>
            <a:ln w="25908">
              <a:solidFill>
                <a:srgbClr val="FF0000"/>
              </a:solidFill>
            </a:ln>
          </p:spPr>
          <p:txBody>
            <a:bodyPr wrap="square" lIns="0" tIns="0" rIns="0" bIns="0" rtlCol="0"/>
            <a:lstStyle/>
            <a:p>
              <a:endParaRPr/>
            </a:p>
          </p:txBody>
        </p:sp>
        <p:sp>
          <p:nvSpPr>
            <p:cNvPr id="162" name="object 162"/>
            <p:cNvSpPr/>
            <p:nvPr/>
          </p:nvSpPr>
          <p:spPr>
            <a:xfrm>
              <a:off x="7018782" y="3167634"/>
              <a:ext cx="186055" cy="40005"/>
            </a:xfrm>
            <a:custGeom>
              <a:avLst/>
              <a:gdLst/>
              <a:ahLst/>
              <a:cxnLst/>
              <a:rect l="l" t="t" r="r" b="b"/>
              <a:pathLst>
                <a:path w="186054" h="40005">
                  <a:moveTo>
                    <a:pt x="185927" y="39624"/>
                  </a:moveTo>
                  <a:lnTo>
                    <a:pt x="0" y="0"/>
                  </a:lnTo>
                </a:path>
              </a:pathLst>
            </a:custGeom>
            <a:ln w="25908">
              <a:solidFill>
                <a:srgbClr val="FF0000"/>
              </a:solidFill>
            </a:ln>
          </p:spPr>
          <p:txBody>
            <a:bodyPr wrap="square" lIns="0" tIns="0" rIns="0" bIns="0" rtlCol="0"/>
            <a:lstStyle/>
            <a:p>
              <a:endParaRPr/>
            </a:p>
          </p:txBody>
        </p:sp>
        <p:sp>
          <p:nvSpPr>
            <p:cNvPr id="163" name="object 163"/>
            <p:cNvSpPr/>
            <p:nvPr/>
          </p:nvSpPr>
          <p:spPr>
            <a:xfrm>
              <a:off x="7018782" y="3167634"/>
              <a:ext cx="143510" cy="109855"/>
            </a:xfrm>
            <a:custGeom>
              <a:avLst/>
              <a:gdLst/>
              <a:ahLst/>
              <a:cxnLst/>
              <a:rect l="l" t="t" r="r" b="b"/>
              <a:pathLst>
                <a:path w="143509" h="109854">
                  <a:moveTo>
                    <a:pt x="0" y="0"/>
                  </a:moveTo>
                  <a:lnTo>
                    <a:pt x="143256" y="109728"/>
                  </a:lnTo>
                </a:path>
              </a:pathLst>
            </a:custGeom>
            <a:ln w="25908">
              <a:solidFill>
                <a:srgbClr val="FF0000"/>
              </a:solidFill>
            </a:ln>
          </p:spPr>
          <p:txBody>
            <a:bodyPr wrap="square" lIns="0" tIns="0" rIns="0" bIns="0" rtlCol="0"/>
            <a:lstStyle/>
            <a:p>
              <a:endParaRPr/>
            </a:p>
          </p:txBody>
        </p:sp>
        <p:sp>
          <p:nvSpPr>
            <p:cNvPr id="164" name="object 164"/>
            <p:cNvSpPr/>
            <p:nvPr/>
          </p:nvSpPr>
          <p:spPr>
            <a:xfrm>
              <a:off x="6976110" y="3236214"/>
              <a:ext cx="186055" cy="41275"/>
            </a:xfrm>
            <a:custGeom>
              <a:avLst/>
              <a:gdLst/>
              <a:ahLst/>
              <a:cxnLst/>
              <a:rect l="l" t="t" r="r" b="b"/>
              <a:pathLst>
                <a:path w="186054" h="41275">
                  <a:moveTo>
                    <a:pt x="185927" y="41148"/>
                  </a:moveTo>
                  <a:lnTo>
                    <a:pt x="0" y="0"/>
                  </a:lnTo>
                </a:path>
              </a:pathLst>
            </a:custGeom>
            <a:ln w="25908">
              <a:solidFill>
                <a:srgbClr val="FF0000"/>
              </a:solidFill>
            </a:ln>
          </p:spPr>
          <p:txBody>
            <a:bodyPr wrap="square" lIns="0" tIns="0" rIns="0" bIns="0" rtlCol="0"/>
            <a:lstStyle/>
            <a:p>
              <a:endParaRPr/>
            </a:p>
          </p:txBody>
        </p:sp>
        <p:sp>
          <p:nvSpPr>
            <p:cNvPr id="165" name="object 165"/>
            <p:cNvSpPr/>
            <p:nvPr/>
          </p:nvSpPr>
          <p:spPr>
            <a:xfrm>
              <a:off x="6976110" y="3236214"/>
              <a:ext cx="142240" cy="109855"/>
            </a:xfrm>
            <a:custGeom>
              <a:avLst/>
              <a:gdLst/>
              <a:ahLst/>
              <a:cxnLst/>
              <a:rect l="l" t="t" r="r" b="b"/>
              <a:pathLst>
                <a:path w="142240" h="109854">
                  <a:moveTo>
                    <a:pt x="0" y="0"/>
                  </a:moveTo>
                  <a:lnTo>
                    <a:pt x="141732" y="109728"/>
                  </a:lnTo>
                </a:path>
              </a:pathLst>
            </a:custGeom>
            <a:ln w="25908">
              <a:solidFill>
                <a:srgbClr val="FF0000"/>
              </a:solidFill>
            </a:ln>
          </p:spPr>
          <p:txBody>
            <a:bodyPr wrap="square" lIns="0" tIns="0" rIns="0" bIns="0" rtlCol="0"/>
            <a:lstStyle/>
            <a:p>
              <a:endParaRPr/>
            </a:p>
          </p:txBody>
        </p:sp>
        <p:sp>
          <p:nvSpPr>
            <p:cNvPr id="166" name="object 166"/>
            <p:cNvSpPr/>
            <p:nvPr/>
          </p:nvSpPr>
          <p:spPr>
            <a:xfrm>
              <a:off x="6951726" y="3379470"/>
              <a:ext cx="44450" cy="70485"/>
            </a:xfrm>
            <a:custGeom>
              <a:avLst/>
              <a:gdLst/>
              <a:ahLst/>
              <a:cxnLst/>
              <a:rect l="l" t="t" r="r" b="b"/>
              <a:pathLst>
                <a:path w="44450" h="70485">
                  <a:moveTo>
                    <a:pt x="0" y="70103"/>
                  </a:moveTo>
                  <a:lnTo>
                    <a:pt x="44196" y="0"/>
                  </a:lnTo>
                </a:path>
              </a:pathLst>
            </a:custGeom>
            <a:ln w="25908">
              <a:solidFill>
                <a:srgbClr val="FF0000"/>
              </a:solidFill>
            </a:ln>
          </p:spPr>
          <p:txBody>
            <a:bodyPr wrap="square" lIns="0" tIns="0" rIns="0" bIns="0" rtlCol="0"/>
            <a:lstStyle/>
            <a:p>
              <a:endParaRPr/>
            </a:p>
          </p:txBody>
        </p:sp>
        <p:sp>
          <p:nvSpPr>
            <p:cNvPr id="167" name="object 167"/>
            <p:cNvSpPr/>
            <p:nvPr/>
          </p:nvSpPr>
          <p:spPr>
            <a:xfrm>
              <a:off x="6936486" y="3307842"/>
              <a:ext cx="59690" cy="71755"/>
            </a:xfrm>
            <a:custGeom>
              <a:avLst/>
              <a:gdLst/>
              <a:ahLst/>
              <a:cxnLst/>
              <a:rect l="l" t="t" r="r" b="b"/>
              <a:pathLst>
                <a:path w="59690" h="71754">
                  <a:moveTo>
                    <a:pt x="59435" y="71627"/>
                  </a:moveTo>
                  <a:lnTo>
                    <a:pt x="0" y="0"/>
                  </a:lnTo>
                </a:path>
              </a:pathLst>
            </a:custGeom>
            <a:ln w="25908">
              <a:solidFill>
                <a:srgbClr val="FF0000"/>
              </a:solidFill>
            </a:ln>
          </p:spPr>
          <p:txBody>
            <a:bodyPr wrap="square" lIns="0" tIns="0" rIns="0" bIns="0" rtlCol="0"/>
            <a:lstStyle/>
            <a:p>
              <a:endParaRPr/>
            </a:p>
          </p:txBody>
        </p:sp>
        <p:sp>
          <p:nvSpPr>
            <p:cNvPr id="168" name="object 168"/>
            <p:cNvSpPr/>
            <p:nvPr/>
          </p:nvSpPr>
          <p:spPr>
            <a:xfrm>
              <a:off x="6936486" y="3307842"/>
              <a:ext cx="181610" cy="38100"/>
            </a:xfrm>
            <a:custGeom>
              <a:avLst/>
              <a:gdLst/>
              <a:ahLst/>
              <a:cxnLst/>
              <a:rect l="l" t="t" r="r" b="b"/>
              <a:pathLst>
                <a:path w="181609" h="38100">
                  <a:moveTo>
                    <a:pt x="0" y="0"/>
                  </a:moveTo>
                  <a:lnTo>
                    <a:pt x="181356" y="38100"/>
                  </a:lnTo>
                </a:path>
              </a:pathLst>
            </a:custGeom>
            <a:ln w="25908">
              <a:solidFill>
                <a:srgbClr val="FF0000"/>
              </a:solidFill>
            </a:ln>
          </p:spPr>
          <p:txBody>
            <a:bodyPr wrap="square" lIns="0" tIns="0" rIns="0" bIns="0" rtlCol="0"/>
            <a:lstStyle/>
            <a:p>
              <a:endParaRPr/>
            </a:p>
          </p:txBody>
        </p:sp>
        <p:sp>
          <p:nvSpPr>
            <p:cNvPr id="169" name="object 169"/>
            <p:cNvSpPr/>
            <p:nvPr/>
          </p:nvSpPr>
          <p:spPr>
            <a:xfrm>
              <a:off x="7184898" y="3006090"/>
              <a:ext cx="43180" cy="67310"/>
            </a:xfrm>
            <a:custGeom>
              <a:avLst/>
              <a:gdLst/>
              <a:ahLst/>
              <a:cxnLst/>
              <a:rect l="l" t="t" r="r" b="b"/>
              <a:pathLst>
                <a:path w="43179" h="67310">
                  <a:moveTo>
                    <a:pt x="42672" y="0"/>
                  </a:moveTo>
                  <a:lnTo>
                    <a:pt x="0" y="67056"/>
                  </a:lnTo>
                </a:path>
              </a:pathLst>
            </a:custGeom>
            <a:ln w="25908">
              <a:solidFill>
                <a:srgbClr val="FF0000"/>
              </a:solidFill>
            </a:ln>
          </p:spPr>
          <p:txBody>
            <a:bodyPr wrap="square" lIns="0" tIns="0" rIns="0" bIns="0" rtlCol="0"/>
            <a:lstStyle/>
            <a:p>
              <a:endParaRPr/>
            </a:p>
          </p:txBody>
        </p:sp>
        <p:sp>
          <p:nvSpPr>
            <p:cNvPr id="170" name="object 170"/>
            <p:cNvSpPr/>
            <p:nvPr/>
          </p:nvSpPr>
          <p:spPr>
            <a:xfrm>
              <a:off x="6924294" y="3437382"/>
              <a:ext cx="35560" cy="70485"/>
            </a:xfrm>
            <a:custGeom>
              <a:avLst/>
              <a:gdLst/>
              <a:ahLst/>
              <a:cxnLst/>
              <a:rect l="l" t="t" r="r" b="b"/>
              <a:pathLst>
                <a:path w="35559" h="70485">
                  <a:moveTo>
                    <a:pt x="35051" y="0"/>
                  </a:moveTo>
                  <a:lnTo>
                    <a:pt x="0" y="70104"/>
                  </a:lnTo>
                </a:path>
              </a:pathLst>
            </a:custGeom>
            <a:ln w="25907">
              <a:solidFill>
                <a:srgbClr val="FF0000"/>
              </a:solidFill>
            </a:ln>
          </p:spPr>
          <p:txBody>
            <a:bodyPr wrap="square" lIns="0" tIns="0" rIns="0" bIns="0" rtlCol="0"/>
            <a:lstStyle/>
            <a:p>
              <a:endParaRPr/>
            </a:p>
          </p:txBody>
        </p:sp>
        <p:sp>
          <p:nvSpPr>
            <p:cNvPr id="171" name="object 171"/>
            <p:cNvSpPr/>
            <p:nvPr/>
          </p:nvSpPr>
          <p:spPr>
            <a:xfrm>
              <a:off x="7003542" y="3502914"/>
              <a:ext cx="91440" cy="1905"/>
            </a:xfrm>
            <a:custGeom>
              <a:avLst/>
              <a:gdLst/>
              <a:ahLst/>
              <a:cxnLst/>
              <a:rect l="l" t="t" r="r" b="b"/>
              <a:pathLst>
                <a:path w="91440" h="1904">
                  <a:moveTo>
                    <a:pt x="0" y="0"/>
                  </a:moveTo>
                  <a:lnTo>
                    <a:pt x="91440" y="1524"/>
                  </a:lnTo>
                </a:path>
              </a:pathLst>
            </a:custGeom>
            <a:ln w="25908">
              <a:solidFill>
                <a:srgbClr val="FF0000"/>
              </a:solidFill>
            </a:ln>
          </p:spPr>
          <p:txBody>
            <a:bodyPr wrap="square" lIns="0" tIns="0" rIns="0" bIns="0" rtlCol="0"/>
            <a:lstStyle/>
            <a:p>
              <a:endParaRPr/>
            </a:p>
          </p:txBody>
        </p:sp>
        <p:sp>
          <p:nvSpPr>
            <p:cNvPr id="172" name="object 172"/>
            <p:cNvSpPr/>
            <p:nvPr/>
          </p:nvSpPr>
          <p:spPr>
            <a:xfrm>
              <a:off x="7094982" y="3425190"/>
              <a:ext cx="45720" cy="79375"/>
            </a:xfrm>
            <a:custGeom>
              <a:avLst/>
              <a:gdLst/>
              <a:ahLst/>
              <a:cxnLst/>
              <a:rect l="l" t="t" r="r" b="b"/>
              <a:pathLst>
                <a:path w="45720" h="79375">
                  <a:moveTo>
                    <a:pt x="0" y="79248"/>
                  </a:moveTo>
                  <a:lnTo>
                    <a:pt x="45720" y="0"/>
                  </a:lnTo>
                </a:path>
              </a:pathLst>
            </a:custGeom>
            <a:ln w="25908">
              <a:solidFill>
                <a:srgbClr val="FF0000"/>
              </a:solidFill>
            </a:ln>
          </p:spPr>
          <p:txBody>
            <a:bodyPr wrap="square" lIns="0" tIns="0" rIns="0" bIns="0" rtlCol="0"/>
            <a:lstStyle/>
            <a:p>
              <a:endParaRPr/>
            </a:p>
          </p:txBody>
        </p:sp>
        <p:sp>
          <p:nvSpPr>
            <p:cNvPr id="173" name="object 173"/>
            <p:cNvSpPr/>
            <p:nvPr/>
          </p:nvSpPr>
          <p:spPr>
            <a:xfrm>
              <a:off x="7140701" y="3425190"/>
              <a:ext cx="44450" cy="161925"/>
            </a:xfrm>
            <a:custGeom>
              <a:avLst/>
              <a:gdLst/>
              <a:ahLst/>
              <a:cxnLst/>
              <a:rect l="l" t="t" r="r" b="b"/>
              <a:pathLst>
                <a:path w="44450" h="161925">
                  <a:moveTo>
                    <a:pt x="0" y="0"/>
                  </a:moveTo>
                  <a:lnTo>
                    <a:pt x="44196" y="161544"/>
                  </a:lnTo>
                </a:path>
              </a:pathLst>
            </a:custGeom>
            <a:ln w="25908">
              <a:solidFill>
                <a:srgbClr val="FF0000"/>
              </a:solidFill>
            </a:ln>
          </p:spPr>
          <p:txBody>
            <a:bodyPr wrap="square" lIns="0" tIns="0" rIns="0" bIns="0" rtlCol="0"/>
            <a:lstStyle/>
            <a:p>
              <a:endParaRPr/>
            </a:p>
          </p:txBody>
        </p:sp>
        <p:sp>
          <p:nvSpPr>
            <p:cNvPr id="174" name="object 174"/>
            <p:cNvSpPr/>
            <p:nvPr/>
          </p:nvSpPr>
          <p:spPr>
            <a:xfrm>
              <a:off x="7184898" y="3426714"/>
              <a:ext cx="47625" cy="160020"/>
            </a:xfrm>
            <a:custGeom>
              <a:avLst/>
              <a:gdLst/>
              <a:ahLst/>
              <a:cxnLst/>
              <a:rect l="l" t="t" r="r" b="b"/>
              <a:pathLst>
                <a:path w="47625" h="160020">
                  <a:moveTo>
                    <a:pt x="0" y="160020"/>
                  </a:moveTo>
                  <a:lnTo>
                    <a:pt x="47244" y="0"/>
                  </a:lnTo>
                </a:path>
              </a:pathLst>
            </a:custGeom>
            <a:ln w="25908">
              <a:solidFill>
                <a:srgbClr val="FF0000"/>
              </a:solidFill>
            </a:ln>
          </p:spPr>
          <p:txBody>
            <a:bodyPr wrap="square" lIns="0" tIns="0" rIns="0" bIns="0" rtlCol="0"/>
            <a:lstStyle/>
            <a:p>
              <a:endParaRPr/>
            </a:p>
          </p:txBody>
        </p:sp>
        <p:sp>
          <p:nvSpPr>
            <p:cNvPr id="175" name="object 175"/>
            <p:cNvSpPr/>
            <p:nvPr/>
          </p:nvSpPr>
          <p:spPr>
            <a:xfrm>
              <a:off x="7232142" y="3426714"/>
              <a:ext cx="44450" cy="160020"/>
            </a:xfrm>
            <a:custGeom>
              <a:avLst/>
              <a:gdLst/>
              <a:ahLst/>
              <a:cxnLst/>
              <a:rect l="l" t="t" r="r" b="b"/>
              <a:pathLst>
                <a:path w="44450" h="160020">
                  <a:moveTo>
                    <a:pt x="0" y="0"/>
                  </a:moveTo>
                  <a:lnTo>
                    <a:pt x="44196" y="160020"/>
                  </a:lnTo>
                </a:path>
              </a:pathLst>
            </a:custGeom>
            <a:ln w="25908">
              <a:solidFill>
                <a:srgbClr val="FF0000"/>
              </a:solidFill>
            </a:ln>
          </p:spPr>
          <p:txBody>
            <a:bodyPr wrap="square" lIns="0" tIns="0" rIns="0" bIns="0" rtlCol="0"/>
            <a:lstStyle/>
            <a:p>
              <a:endParaRPr/>
            </a:p>
          </p:txBody>
        </p:sp>
        <p:sp>
          <p:nvSpPr>
            <p:cNvPr id="176" name="object 176"/>
            <p:cNvSpPr/>
            <p:nvPr/>
          </p:nvSpPr>
          <p:spPr>
            <a:xfrm>
              <a:off x="7276338" y="3428238"/>
              <a:ext cx="45720" cy="158750"/>
            </a:xfrm>
            <a:custGeom>
              <a:avLst/>
              <a:gdLst/>
              <a:ahLst/>
              <a:cxnLst/>
              <a:rect l="l" t="t" r="r" b="b"/>
              <a:pathLst>
                <a:path w="45720" h="158750">
                  <a:moveTo>
                    <a:pt x="0" y="158496"/>
                  </a:moveTo>
                  <a:lnTo>
                    <a:pt x="45720" y="0"/>
                  </a:lnTo>
                </a:path>
              </a:pathLst>
            </a:custGeom>
            <a:ln w="25908">
              <a:solidFill>
                <a:srgbClr val="FF0000"/>
              </a:solidFill>
            </a:ln>
          </p:spPr>
          <p:txBody>
            <a:bodyPr wrap="square" lIns="0" tIns="0" rIns="0" bIns="0" rtlCol="0"/>
            <a:lstStyle/>
            <a:p>
              <a:endParaRPr/>
            </a:p>
          </p:txBody>
        </p:sp>
        <p:sp>
          <p:nvSpPr>
            <p:cNvPr id="177" name="object 177"/>
            <p:cNvSpPr/>
            <p:nvPr/>
          </p:nvSpPr>
          <p:spPr>
            <a:xfrm>
              <a:off x="7411973" y="3512058"/>
              <a:ext cx="90170" cy="1905"/>
            </a:xfrm>
            <a:custGeom>
              <a:avLst/>
              <a:gdLst/>
              <a:ahLst/>
              <a:cxnLst/>
              <a:rect l="l" t="t" r="r" b="b"/>
              <a:pathLst>
                <a:path w="90170" h="1904">
                  <a:moveTo>
                    <a:pt x="89916" y="1524"/>
                  </a:moveTo>
                  <a:lnTo>
                    <a:pt x="0" y="0"/>
                  </a:lnTo>
                </a:path>
              </a:pathLst>
            </a:custGeom>
            <a:ln w="25907">
              <a:solidFill>
                <a:srgbClr val="FF0000"/>
              </a:solidFill>
            </a:ln>
          </p:spPr>
          <p:txBody>
            <a:bodyPr wrap="square" lIns="0" tIns="0" rIns="0" bIns="0" rtlCol="0"/>
            <a:lstStyle/>
            <a:p>
              <a:endParaRPr/>
            </a:p>
          </p:txBody>
        </p:sp>
        <p:sp>
          <p:nvSpPr>
            <p:cNvPr id="178" name="object 178"/>
            <p:cNvSpPr/>
            <p:nvPr/>
          </p:nvSpPr>
          <p:spPr>
            <a:xfrm>
              <a:off x="7364729" y="3512058"/>
              <a:ext cx="47625" cy="81280"/>
            </a:xfrm>
            <a:custGeom>
              <a:avLst/>
              <a:gdLst/>
              <a:ahLst/>
              <a:cxnLst/>
              <a:rect l="l" t="t" r="r" b="b"/>
              <a:pathLst>
                <a:path w="47625" h="81279">
                  <a:moveTo>
                    <a:pt x="47244" y="0"/>
                  </a:moveTo>
                  <a:lnTo>
                    <a:pt x="0" y="80772"/>
                  </a:lnTo>
                </a:path>
              </a:pathLst>
            </a:custGeom>
            <a:ln w="25908">
              <a:solidFill>
                <a:srgbClr val="FF0000"/>
              </a:solidFill>
            </a:ln>
          </p:spPr>
          <p:txBody>
            <a:bodyPr wrap="square" lIns="0" tIns="0" rIns="0" bIns="0" rtlCol="0"/>
            <a:lstStyle/>
            <a:p>
              <a:endParaRPr/>
            </a:p>
          </p:txBody>
        </p:sp>
        <p:sp>
          <p:nvSpPr>
            <p:cNvPr id="179" name="object 179"/>
            <p:cNvSpPr/>
            <p:nvPr/>
          </p:nvSpPr>
          <p:spPr>
            <a:xfrm>
              <a:off x="7322058" y="3428238"/>
              <a:ext cx="43180" cy="165100"/>
            </a:xfrm>
            <a:custGeom>
              <a:avLst/>
              <a:gdLst/>
              <a:ahLst/>
              <a:cxnLst/>
              <a:rect l="l" t="t" r="r" b="b"/>
              <a:pathLst>
                <a:path w="43179" h="165100">
                  <a:moveTo>
                    <a:pt x="42672" y="164591"/>
                  </a:moveTo>
                  <a:lnTo>
                    <a:pt x="0" y="0"/>
                  </a:lnTo>
                </a:path>
              </a:pathLst>
            </a:custGeom>
            <a:ln w="25908">
              <a:solidFill>
                <a:srgbClr val="FF0000"/>
              </a:solidFill>
            </a:ln>
          </p:spPr>
          <p:txBody>
            <a:bodyPr wrap="square" lIns="0" tIns="0" rIns="0" bIns="0" rtlCol="0"/>
            <a:lstStyle/>
            <a:p>
              <a:endParaRPr/>
            </a:p>
          </p:txBody>
        </p:sp>
        <p:sp>
          <p:nvSpPr>
            <p:cNvPr id="180" name="object 180"/>
            <p:cNvSpPr/>
            <p:nvPr/>
          </p:nvSpPr>
          <p:spPr>
            <a:xfrm>
              <a:off x="6924294" y="3502914"/>
              <a:ext cx="91440" cy="1905"/>
            </a:xfrm>
            <a:custGeom>
              <a:avLst/>
              <a:gdLst/>
              <a:ahLst/>
              <a:cxnLst/>
              <a:rect l="l" t="t" r="r" b="b"/>
              <a:pathLst>
                <a:path w="91440" h="1904">
                  <a:moveTo>
                    <a:pt x="91440" y="0"/>
                  </a:moveTo>
                  <a:lnTo>
                    <a:pt x="0" y="1524"/>
                  </a:lnTo>
                </a:path>
              </a:pathLst>
            </a:custGeom>
            <a:ln w="25908">
              <a:solidFill>
                <a:srgbClr val="FF0000"/>
              </a:solidFill>
            </a:ln>
          </p:spPr>
          <p:txBody>
            <a:bodyPr wrap="square" lIns="0" tIns="0" rIns="0" bIns="0" rtlCol="0"/>
            <a:lstStyle/>
            <a:p>
              <a:endParaRPr/>
            </a:p>
          </p:txBody>
        </p:sp>
        <p:sp>
          <p:nvSpPr>
            <p:cNvPr id="181" name="object 181"/>
            <p:cNvSpPr/>
            <p:nvPr/>
          </p:nvSpPr>
          <p:spPr>
            <a:xfrm>
              <a:off x="7485126" y="3512058"/>
              <a:ext cx="90170" cy="1905"/>
            </a:xfrm>
            <a:custGeom>
              <a:avLst/>
              <a:gdLst/>
              <a:ahLst/>
              <a:cxnLst/>
              <a:rect l="l" t="t" r="r" b="b"/>
              <a:pathLst>
                <a:path w="90170" h="1904">
                  <a:moveTo>
                    <a:pt x="89916" y="0"/>
                  </a:moveTo>
                  <a:lnTo>
                    <a:pt x="0" y="1524"/>
                  </a:lnTo>
                </a:path>
              </a:pathLst>
            </a:custGeom>
            <a:ln w="25907">
              <a:solidFill>
                <a:srgbClr val="FF0000"/>
              </a:solidFill>
            </a:ln>
          </p:spPr>
          <p:txBody>
            <a:bodyPr wrap="square" lIns="0" tIns="0" rIns="0" bIns="0" rtlCol="0"/>
            <a:lstStyle/>
            <a:p>
              <a:endParaRPr/>
            </a:p>
          </p:txBody>
        </p:sp>
        <p:sp>
          <p:nvSpPr>
            <p:cNvPr id="182" name="object 182"/>
            <p:cNvSpPr/>
            <p:nvPr/>
          </p:nvSpPr>
          <p:spPr>
            <a:xfrm>
              <a:off x="6912100" y="3489107"/>
              <a:ext cx="27305" cy="26034"/>
            </a:xfrm>
            <a:custGeom>
              <a:avLst/>
              <a:gdLst/>
              <a:ahLst/>
              <a:cxnLst/>
              <a:rect l="l" t="t" r="r" b="b"/>
              <a:pathLst>
                <a:path w="27304" h="26035">
                  <a:moveTo>
                    <a:pt x="13284" y="0"/>
                  </a:moveTo>
                  <a:lnTo>
                    <a:pt x="2006" y="6781"/>
                  </a:lnTo>
                  <a:lnTo>
                    <a:pt x="0" y="13792"/>
                  </a:lnTo>
                  <a:lnTo>
                    <a:pt x="3162" y="19050"/>
                  </a:lnTo>
                  <a:lnTo>
                    <a:pt x="6324" y="24307"/>
                  </a:lnTo>
                  <a:lnTo>
                    <a:pt x="13449" y="25831"/>
                  </a:lnTo>
                  <a:lnTo>
                    <a:pt x="24726" y="19050"/>
                  </a:lnTo>
                  <a:lnTo>
                    <a:pt x="26733" y="12039"/>
                  </a:lnTo>
                  <a:lnTo>
                    <a:pt x="20408" y="1524"/>
                  </a:lnTo>
                  <a:lnTo>
                    <a:pt x="13284" y="0"/>
                  </a:lnTo>
                  <a:close/>
                </a:path>
              </a:pathLst>
            </a:custGeom>
            <a:solidFill>
              <a:srgbClr val="608FFC"/>
            </a:solidFill>
          </p:spPr>
          <p:txBody>
            <a:bodyPr wrap="square" lIns="0" tIns="0" rIns="0" bIns="0" rtlCol="0"/>
            <a:lstStyle/>
            <a:p>
              <a:endParaRPr/>
            </a:p>
          </p:txBody>
        </p:sp>
        <p:sp>
          <p:nvSpPr>
            <p:cNvPr id="183" name="object 183"/>
            <p:cNvSpPr/>
            <p:nvPr/>
          </p:nvSpPr>
          <p:spPr>
            <a:xfrm>
              <a:off x="6912100" y="3489107"/>
              <a:ext cx="27305" cy="26034"/>
            </a:xfrm>
            <a:custGeom>
              <a:avLst/>
              <a:gdLst/>
              <a:ahLst/>
              <a:cxnLst/>
              <a:rect l="l" t="t" r="r" b="b"/>
              <a:pathLst>
                <a:path w="27304" h="26035">
                  <a:moveTo>
                    <a:pt x="3162" y="19050"/>
                  </a:moveTo>
                  <a:lnTo>
                    <a:pt x="0" y="13792"/>
                  </a:lnTo>
                  <a:lnTo>
                    <a:pt x="2006" y="6781"/>
                  </a:lnTo>
                  <a:lnTo>
                    <a:pt x="7645" y="3390"/>
                  </a:lnTo>
                  <a:lnTo>
                    <a:pt x="13284" y="0"/>
                  </a:lnTo>
                  <a:lnTo>
                    <a:pt x="20408" y="1524"/>
                  </a:lnTo>
                  <a:lnTo>
                    <a:pt x="23571" y="6781"/>
                  </a:lnTo>
                  <a:lnTo>
                    <a:pt x="26733" y="12039"/>
                  </a:lnTo>
                  <a:lnTo>
                    <a:pt x="24726" y="19050"/>
                  </a:lnTo>
                  <a:lnTo>
                    <a:pt x="19088" y="22440"/>
                  </a:lnTo>
                  <a:lnTo>
                    <a:pt x="13449" y="25831"/>
                  </a:lnTo>
                  <a:lnTo>
                    <a:pt x="6324" y="24307"/>
                  </a:lnTo>
                  <a:lnTo>
                    <a:pt x="3162" y="19050"/>
                  </a:lnTo>
                  <a:close/>
                </a:path>
              </a:pathLst>
            </a:custGeom>
            <a:ln w="12700">
              <a:solidFill>
                <a:srgbClr val="FF0000"/>
              </a:solidFill>
            </a:ln>
          </p:spPr>
          <p:txBody>
            <a:bodyPr wrap="square" lIns="0" tIns="0" rIns="0" bIns="0" rtlCol="0"/>
            <a:lstStyle/>
            <a:p>
              <a:endParaRPr/>
            </a:p>
          </p:txBody>
        </p:sp>
        <p:sp>
          <p:nvSpPr>
            <p:cNvPr id="184" name="object 184"/>
            <p:cNvSpPr/>
            <p:nvPr/>
          </p:nvSpPr>
          <p:spPr>
            <a:xfrm>
              <a:off x="7214184" y="2998353"/>
              <a:ext cx="26034" cy="23495"/>
            </a:xfrm>
            <a:custGeom>
              <a:avLst/>
              <a:gdLst/>
              <a:ahLst/>
              <a:cxnLst/>
              <a:rect l="l" t="t" r="r" b="b"/>
              <a:pathLst>
                <a:path w="26034" h="23494">
                  <a:moveTo>
                    <a:pt x="13639" y="0"/>
                  </a:moveTo>
                  <a:lnTo>
                    <a:pt x="2374" y="6769"/>
                  </a:lnTo>
                  <a:lnTo>
                    <a:pt x="0" y="13169"/>
                  </a:lnTo>
                  <a:lnTo>
                    <a:pt x="2705" y="17678"/>
                  </a:lnTo>
                  <a:lnTo>
                    <a:pt x="5410" y="22186"/>
                  </a:lnTo>
                  <a:lnTo>
                    <a:pt x="12179" y="23101"/>
                  </a:lnTo>
                  <a:lnTo>
                    <a:pt x="23456" y="16319"/>
                  </a:lnTo>
                  <a:lnTo>
                    <a:pt x="25831" y="9918"/>
                  </a:lnTo>
                  <a:lnTo>
                    <a:pt x="20408" y="901"/>
                  </a:lnTo>
                  <a:lnTo>
                    <a:pt x="13639" y="0"/>
                  </a:lnTo>
                  <a:close/>
                </a:path>
              </a:pathLst>
            </a:custGeom>
            <a:solidFill>
              <a:srgbClr val="608FFC"/>
            </a:solidFill>
          </p:spPr>
          <p:txBody>
            <a:bodyPr wrap="square" lIns="0" tIns="0" rIns="0" bIns="0" rtlCol="0"/>
            <a:lstStyle/>
            <a:p>
              <a:endParaRPr/>
            </a:p>
          </p:txBody>
        </p:sp>
        <p:sp>
          <p:nvSpPr>
            <p:cNvPr id="185" name="object 185"/>
            <p:cNvSpPr/>
            <p:nvPr/>
          </p:nvSpPr>
          <p:spPr>
            <a:xfrm>
              <a:off x="7214184" y="2998354"/>
              <a:ext cx="26034" cy="23495"/>
            </a:xfrm>
            <a:custGeom>
              <a:avLst/>
              <a:gdLst/>
              <a:ahLst/>
              <a:cxnLst/>
              <a:rect l="l" t="t" r="r" b="b"/>
              <a:pathLst>
                <a:path w="26034" h="23494">
                  <a:moveTo>
                    <a:pt x="2705" y="17678"/>
                  </a:moveTo>
                  <a:lnTo>
                    <a:pt x="0" y="13169"/>
                  </a:lnTo>
                  <a:lnTo>
                    <a:pt x="2374" y="6769"/>
                  </a:lnTo>
                  <a:lnTo>
                    <a:pt x="8000" y="3378"/>
                  </a:lnTo>
                  <a:lnTo>
                    <a:pt x="13639" y="0"/>
                  </a:lnTo>
                  <a:lnTo>
                    <a:pt x="20408" y="901"/>
                  </a:lnTo>
                  <a:lnTo>
                    <a:pt x="23113" y="5410"/>
                  </a:lnTo>
                  <a:lnTo>
                    <a:pt x="25831" y="9918"/>
                  </a:lnTo>
                  <a:lnTo>
                    <a:pt x="23456" y="16319"/>
                  </a:lnTo>
                  <a:lnTo>
                    <a:pt x="17818" y="19710"/>
                  </a:lnTo>
                  <a:lnTo>
                    <a:pt x="12179" y="23101"/>
                  </a:lnTo>
                  <a:lnTo>
                    <a:pt x="5410" y="22186"/>
                  </a:lnTo>
                  <a:lnTo>
                    <a:pt x="2705" y="17678"/>
                  </a:lnTo>
                  <a:close/>
                </a:path>
              </a:pathLst>
            </a:custGeom>
            <a:ln w="12700">
              <a:solidFill>
                <a:srgbClr val="FF0000"/>
              </a:solidFill>
            </a:ln>
          </p:spPr>
          <p:txBody>
            <a:bodyPr wrap="square" lIns="0" tIns="0" rIns="0" bIns="0" rtlCol="0"/>
            <a:lstStyle/>
            <a:p>
              <a:endParaRPr/>
            </a:p>
          </p:txBody>
        </p:sp>
        <p:sp>
          <p:nvSpPr>
            <p:cNvPr id="186" name="object 186"/>
            <p:cNvSpPr/>
            <p:nvPr/>
          </p:nvSpPr>
          <p:spPr>
            <a:xfrm>
              <a:off x="7561846" y="3501591"/>
              <a:ext cx="26034" cy="23495"/>
            </a:xfrm>
            <a:custGeom>
              <a:avLst/>
              <a:gdLst/>
              <a:ahLst/>
              <a:cxnLst/>
              <a:rect l="l" t="t" r="r" b="b"/>
              <a:pathLst>
                <a:path w="26034" h="23495">
                  <a:moveTo>
                    <a:pt x="13639" y="0"/>
                  </a:moveTo>
                  <a:lnTo>
                    <a:pt x="2374" y="6769"/>
                  </a:lnTo>
                  <a:lnTo>
                    <a:pt x="0" y="13169"/>
                  </a:lnTo>
                  <a:lnTo>
                    <a:pt x="2705" y="17678"/>
                  </a:lnTo>
                  <a:lnTo>
                    <a:pt x="5410" y="22186"/>
                  </a:lnTo>
                  <a:lnTo>
                    <a:pt x="12179" y="23101"/>
                  </a:lnTo>
                  <a:lnTo>
                    <a:pt x="23456" y="16319"/>
                  </a:lnTo>
                  <a:lnTo>
                    <a:pt x="25831" y="9918"/>
                  </a:lnTo>
                  <a:lnTo>
                    <a:pt x="20408" y="901"/>
                  </a:lnTo>
                  <a:lnTo>
                    <a:pt x="13639" y="0"/>
                  </a:lnTo>
                  <a:close/>
                </a:path>
              </a:pathLst>
            </a:custGeom>
            <a:solidFill>
              <a:srgbClr val="608FFC"/>
            </a:solidFill>
          </p:spPr>
          <p:txBody>
            <a:bodyPr wrap="square" lIns="0" tIns="0" rIns="0" bIns="0" rtlCol="0"/>
            <a:lstStyle/>
            <a:p>
              <a:endParaRPr/>
            </a:p>
          </p:txBody>
        </p:sp>
        <p:sp>
          <p:nvSpPr>
            <p:cNvPr id="187" name="object 187"/>
            <p:cNvSpPr/>
            <p:nvPr/>
          </p:nvSpPr>
          <p:spPr>
            <a:xfrm>
              <a:off x="7561846" y="3501591"/>
              <a:ext cx="26034" cy="23495"/>
            </a:xfrm>
            <a:custGeom>
              <a:avLst/>
              <a:gdLst/>
              <a:ahLst/>
              <a:cxnLst/>
              <a:rect l="l" t="t" r="r" b="b"/>
              <a:pathLst>
                <a:path w="26034" h="23495">
                  <a:moveTo>
                    <a:pt x="2705" y="17678"/>
                  </a:moveTo>
                  <a:lnTo>
                    <a:pt x="0" y="13169"/>
                  </a:lnTo>
                  <a:lnTo>
                    <a:pt x="2374" y="6769"/>
                  </a:lnTo>
                  <a:lnTo>
                    <a:pt x="8000" y="3378"/>
                  </a:lnTo>
                  <a:lnTo>
                    <a:pt x="13639" y="0"/>
                  </a:lnTo>
                  <a:lnTo>
                    <a:pt x="20408" y="901"/>
                  </a:lnTo>
                  <a:lnTo>
                    <a:pt x="23113" y="5410"/>
                  </a:lnTo>
                  <a:lnTo>
                    <a:pt x="25831" y="9918"/>
                  </a:lnTo>
                  <a:lnTo>
                    <a:pt x="23456" y="16319"/>
                  </a:lnTo>
                  <a:lnTo>
                    <a:pt x="17818" y="19710"/>
                  </a:lnTo>
                  <a:lnTo>
                    <a:pt x="12179" y="23101"/>
                  </a:lnTo>
                  <a:lnTo>
                    <a:pt x="5410" y="22186"/>
                  </a:lnTo>
                  <a:lnTo>
                    <a:pt x="2705" y="17678"/>
                  </a:lnTo>
                  <a:close/>
                </a:path>
              </a:pathLst>
            </a:custGeom>
            <a:ln w="12700">
              <a:solidFill>
                <a:srgbClr val="FF0000"/>
              </a:solidFill>
            </a:ln>
          </p:spPr>
          <p:txBody>
            <a:bodyPr wrap="square" lIns="0" tIns="0" rIns="0" bIns="0" rtlCol="0"/>
            <a:lstStyle/>
            <a:p>
              <a:endParaRPr/>
            </a:p>
          </p:txBody>
        </p:sp>
        <p:sp>
          <p:nvSpPr>
            <p:cNvPr id="188" name="object 188"/>
            <p:cNvSpPr/>
            <p:nvPr/>
          </p:nvSpPr>
          <p:spPr>
            <a:xfrm>
              <a:off x="6776466" y="3364230"/>
              <a:ext cx="132715" cy="137160"/>
            </a:xfrm>
            <a:custGeom>
              <a:avLst/>
              <a:gdLst/>
              <a:ahLst/>
              <a:cxnLst/>
              <a:rect l="l" t="t" r="r" b="b"/>
              <a:pathLst>
                <a:path w="132715" h="137160">
                  <a:moveTo>
                    <a:pt x="132588" y="137160"/>
                  </a:moveTo>
                  <a:lnTo>
                    <a:pt x="0" y="0"/>
                  </a:lnTo>
                </a:path>
              </a:pathLst>
            </a:custGeom>
            <a:ln w="50292">
              <a:solidFill>
                <a:srgbClr val="000000"/>
              </a:solidFill>
            </a:ln>
          </p:spPr>
          <p:txBody>
            <a:bodyPr wrap="square" lIns="0" tIns="0" rIns="0" bIns="0" rtlCol="0"/>
            <a:lstStyle/>
            <a:p>
              <a:endParaRPr/>
            </a:p>
          </p:txBody>
        </p:sp>
        <p:pic>
          <p:nvPicPr>
            <p:cNvPr id="189" name="object 189"/>
            <p:cNvPicPr/>
            <p:nvPr/>
          </p:nvPicPr>
          <p:blipFill>
            <a:blip r:embed="rId6" cstate="print"/>
            <a:stretch>
              <a:fillRect/>
            </a:stretch>
          </p:blipFill>
          <p:spPr>
            <a:xfrm>
              <a:off x="4390644" y="2645664"/>
              <a:ext cx="76200" cy="65532"/>
            </a:xfrm>
            <a:prstGeom prst="rect">
              <a:avLst/>
            </a:prstGeom>
          </p:spPr>
        </p:pic>
        <p:pic>
          <p:nvPicPr>
            <p:cNvPr id="190" name="object 190"/>
            <p:cNvPicPr/>
            <p:nvPr/>
          </p:nvPicPr>
          <p:blipFill>
            <a:blip r:embed="rId7" cstate="print"/>
            <a:stretch>
              <a:fillRect/>
            </a:stretch>
          </p:blipFill>
          <p:spPr>
            <a:xfrm>
              <a:off x="5300472" y="3355848"/>
              <a:ext cx="76200" cy="67056"/>
            </a:xfrm>
            <a:prstGeom prst="rect">
              <a:avLst/>
            </a:prstGeom>
          </p:spPr>
        </p:pic>
        <p:pic>
          <p:nvPicPr>
            <p:cNvPr id="191" name="object 191"/>
            <p:cNvPicPr/>
            <p:nvPr/>
          </p:nvPicPr>
          <p:blipFill>
            <a:blip r:embed="rId8" cstate="print"/>
            <a:stretch>
              <a:fillRect/>
            </a:stretch>
          </p:blipFill>
          <p:spPr>
            <a:xfrm>
              <a:off x="4398264" y="4066032"/>
              <a:ext cx="76200" cy="65531"/>
            </a:xfrm>
            <a:prstGeom prst="rect">
              <a:avLst/>
            </a:prstGeom>
          </p:spPr>
        </p:pic>
      </p:grpSp>
      <p:sp>
        <p:nvSpPr>
          <p:cNvPr id="192" name="object 192"/>
          <p:cNvSpPr txBox="1"/>
          <p:nvPr/>
        </p:nvSpPr>
        <p:spPr>
          <a:xfrm>
            <a:off x="4200525" y="2678366"/>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704400"/>
                </a:solidFill>
                <a:latin typeface="Arial"/>
                <a:cs typeface="Arial"/>
              </a:rPr>
              <a:t>C</a:t>
            </a:r>
            <a:endParaRPr sz="1800">
              <a:latin typeface="Arial"/>
              <a:cs typeface="Arial"/>
            </a:endParaRPr>
          </a:p>
        </p:txBody>
      </p:sp>
      <p:sp>
        <p:nvSpPr>
          <p:cNvPr id="193" name="object 193"/>
          <p:cNvSpPr txBox="1"/>
          <p:nvPr/>
        </p:nvSpPr>
        <p:spPr>
          <a:xfrm>
            <a:off x="4208526" y="3767416"/>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704400"/>
                </a:solidFill>
                <a:latin typeface="Arial"/>
                <a:cs typeface="Arial"/>
              </a:rPr>
              <a:t>A</a:t>
            </a:r>
            <a:endParaRPr sz="1800">
              <a:latin typeface="Arial"/>
              <a:cs typeface="Arial"/>
            </a:endParaRPr>
          </a:p>
        </p:txBody>
      </p:sp>
      <p:sp>
        <p:nvSpPr>
          <p:cNvPr id="194" name="object 194"/>
          <p:cNvSpPr txBox="1"/>
          <p:nvPr/>
        </p:nvSpPr>
        <p:spPr>
          <a:xfrm>
            <a:off x="5103952" y="3088017"/>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704400"/>
                </a:solidFill>
                <a:latin typeface="Arial"/>
                <a:cs typeface="Arial"/>
              </a:rPr>
              <a:t>B</a:t>
            </a:r>
            <a:endParaRPr sz="1800">
              <a:latin typeface="Arial"/>
              <a:cs typeface="Arial"/>
            </a:endParaRPr>
          </a:p>
        </p:txBody>
      </p:sp>
      <p:sp>
        <p:nvSpPr>
          <p:cNvPr id="195" name="object 195"/>
          <p:cNvSpPr txBox="1"/>
          <p:nvPr/>
        </p:nvSpPr>
        <p:spPr>
          <a:xfrm>
            <a:off x="3476853" y="2183219"/>
            <a:ext cx="1151255" cy="517525"/>
          </a:xfrm>
          <a:prstGeom prst="rect">
            <a:avLst/>
          </a:prstGeom>
        </p:spPr>
        <p:txBody>
          <a:bodyPr vert="horz" wrap="square" lIns="0" tIns="12700" rIns="0" bIns="0" rtlCol="0">
            <a:spAutoFit/>
          </a:bodyPr>
          <a:lstStyle/>
          <a:p>
            <a:pPr marL="50800">
              <a:lnSpc>
                <a:spcPts val="1935"/>
              </a:lnSpc>
              <a:spcBef>
                <a:spcPts val="100"/>
              </a:spcBef>
            </a:pPr>
            <a:r>
              <a:rPr sz="1800" b="1" spc="-25" dirty="0">
                <a:latin typeface="Arial"/>
                <a:cs typeface="Arial"/>
              </a:rPr>
              <a:t>I</a:t>
            </a:r>
            <a:r>
              <a:rPr sz="1800" b="1" spc="-37" baseline="-20833" dirty="0">
                <a:latin typeface="Arial"/>
                <a:cs typeface="Arial"/>
              </a:rPr>
              <a:t>C</a:t>
            </a:r>
            <a:endParaRPr sz="1800" baseline="-20833">
              <a:latin typeface="Arial"/>
              <a:cs typeface="Arial"/>
            </a:endParaRPr>
          </a:p>
          <a:p>
            <a:pPr marR="17780" algn="r">
              <a:lnSpc>
                <a:spcPts val="1935"/>
              </a:lnSpc>
            </a:pPr>
            <a:r>
              <a:rPr sz="1800" b="1" dirty="0">
                <a:solidFill>
                  <a:srgbClr val="704400"/>
                </a:solidFill>
                <a:latin typeface="Arial"/>
                <a:cs typeface="Arial"/>
              </a:rPr>
              <a:t>+</a:t>
            </a:r>
            <a:endParaRPr sz="1800">
              <a:latin typeface="Arial"/>
              <a:cs typeface="Arial"/>
            </a:endParaRPr>
          </a:p>
        </p:txBody>
      </p:sp>
      <p:grpSp>
        <p:nvGrpSpPr>
          <p:cNvPr id="196" name="object 196"/>
          <p:cNvGrpSpPr/>
          <p:nvPr/>
        </p:nvGrpSpPr>
        <p:grpSpPr>
          <a:xfrm>
            <a:off x="2638329" y="4627016"/>
            <a:ext cx="1589405" cy="1712595"/>
            <a:chOff x="2638329" y="4627016"/>
            <a:chExt cx="1589405" cy="1712595"/>
          </a:xfrm>
        </p:grpSpPr>
        <p:sp>
          <p:nvSpPr>
            <p:cNvPr id="197" name="object 197"/>
            <p:cNvSpPr/>
            <p:nvPr/>
          </p:nvSpPr>
          <p:spPr>
            <a:xfrm>
              <a:off x="3243071" y="5486400"/>
              <a:ext cx="978535" cy="0"/>
            </a:xfrm>
            <a:custGeom>
              <a:avLst/>
              <a:gdLst/>
              <a:ahLst/>
              <a:cxnLst/>
              <a:rect l="l" t="t" r="r" b="b"/>
              <a:pathLst>
                <a:path w="978535">
                  <a:moveTo>
                    <a:pt x="0" y="0"/>
                  </a:moveTo>
                  <a:lnTo>
                    <a:pt x="978027" y="0"/>
                  </a:lnTo>
                </a:path>
              </a:pathLst>
            </a:custGeom>
            <a:ln w="12700">
              <a:solidFill>
                <a:srgbClr val="00AD00"/>
              </a:solidFill>
            </a:ln>
          </p:spPr>
          <p:txBody>
            <a:bodyPr wrap="square" lIns="0" tIns="0" rIns="0" bIns="0" rtlCol="0"/>
            <a:lstStyle/>
            <a:p>
              <a:endParaRPr/>
            </a:p>
          </p:txBody>
        </p:sp>
        <p:sp>
          <p:nvSpPr>
            <p:cNvPr id="198" name="object 198"/>
            <p:cNvSpPr/>
            <p:nvPr/>
          </p:nvSpPr>
          <p:spPr>
            <a:xfrm>
              <a:off x="4144901" y="5441946"/>
              <a:ext cx="76200" cy="88900"/>
            </a:xfrm>
            <a:custGeom>
              <a:avLst/>
              <a:gdLst/>
              <a:ahLst/>
              <a:cxnLst/>
              <a:rect l="l" t="t" r="r" b="b"/>
              <a:pathLst>
                <a:path w="76200" h="88900">
                  <a:moveTo>
                    <a:pt x="0" y="0"/>
                  </a:moveTo>
                  <a:lnTo>
                    <a:pt x="76200" y="44449"/>
                  </a:lnTo>
                  <a:lnTo>
                    <a:pt x="0" y="88899"/>
                  </a:lnTo>
                </a:path>
              </a:pathLst>
            </a:custGeom>
            <a:ln w="12700">
              <a:solidFill>
                <a:srgbClr val="00AD00"/>
              </a:solidFill>
            </a:ln>
          </p:spPr>
          <p:txBody>
            <a:bodyPr wrap="square" lIns="0" tIns="0" rIns="0" bIns="0" rtlCol="0"/>
            <a:lstStyle/>
            <a:p>
              <a:endParaRPr/>
            </a:p>
          </p:txBody>
        </p:sp>
        <p:sp>
          <p:nvSpPr>
            <p:cNvPr id="199" name="object 199"/>
            <p:cNvSpPr/>
            <p:nvPr/>
          </p:nvSpPr>
          <p:spPr>
            <a:xfrm>
              <a:off x="2747898" y="4633366"/>
              <a:ext cx="489584" cy="847090"/>
            </a:xfrm>
            <a:custGeom>
              <a:avLst/>
              <a:gdLst/>
              <a:ahLst/>
              <a:cxnLst/>
              <a:rect l="l" t="t" r="r" b="b"/>
              <a:pathLst>
                <a:path w="489585" h="847089">
                  <a:moveTo>
                    <a:pt x="489013" y="847001"/>
                  </a:moveTo>
                  <a:lnTo>
                    <a:pt x="0" y="0"/>
                  </a:lnTo>
                </a:path>
              </a:pathLst>
            </a:custGeom>
            <a:ln w="12699">
              <a:solidFill>
                <a:srgbClr val="00AD00"/>
              </a:solidFill>
            </a:ln>
          </p:spPr>
          <p:txBody>
            <a:bodyPr wrap="square" lIns="0" tIns="0" rIns="0" bIns="0" rtlCol="0"/>
            <a:lstStyle/>
            <a:p>
              <a:endParaRPr/>
            </a:p>
          </p:txBody>
        </p:sp>
        <p:sp>
          <p:nvSpPr>
            <p:cNvPr id="200" name="object 200"/>
            <p:cNvSpPr/>
            <p:nvPr/>
          </p:nvSpPr>
          <p:spPr>
            <a:xfrm>
              <a:off x="2747501" y="4633372"/>
              <a:ext cx="77470" cy="88265"/>
            </a:xfrm>
            <a:custGeom>
              <a:avLst/>
              <a:gdLst/>
              <a:ahLst/>
              <a:cxnLst/>
              <a:rect l="l" t="t" r="r" b="b"/>
              <a:pathLst>
                <a:path w="77469" h="88264">
                  <a:moveTo>
                    <a:pt x="0" y="88214"/>
                  </a:moveTo>
                  <a:lnTo>
                    <a:pt x="393" y="0"/>
                  </a:lnTo>
                  <a:lnTo>
                    <a:pt x="76987" y="43764"/>
                  </a:lnTo>
                </a:path>
              </a:pathLst>
            </a:custGeom>
            <a:ln w="12700">
              <a:solidFill>
                <a:srgbClr val="00AD00"/>
              </a:solidFill>
            </a:ln>
          </p:spPr>
          <p:txBody>
            <a:bodyPr wrap="square" lIns="0" tIns="0" rIns="0" bIns="0" rtlCol="0"/>
            <a:lstStyle/>
            <a:p>
              <a:endParaRPr/>
            </a:p>
          </p:txBody>
        </p:sp>
        <p:sp>
          <p:nvSpPr>
            <p:cNvPr id="201" name="object 201"/>
            <p:cNvSpPr/>
            <p:nvPr/>
          </p:nvSpPr>
          <p:spPr>
            <a:xfrm>
              <a:off x="2751073" y="5486082"/>
              <a:ext cx="489584" cy="847090"/>
            </a:xfrm>
            <a:custGeom>
              <a:avLst/>
              <a:gdLst/>
              <a:ahLst/>
              <a:cxnLst/>
              <a:rect l="l" t="t" r="r" b="b"/>
              <a:pathLst>
                <a:path w="489585" h="847089">
                  <a:moveTo>
                    <a:pt x="489013" y="0"/>
                  </a:moveTo>
                  <a:lnTo>
                    <a:pt x="0" y="847001"/>
                  </a:lnTo>
                </a:path>
              </a:pathLst>
            </a:custGeom>
            <a:ln w="12699">
              <a:solidFill>
                <a:srgbClr val="00AD00"/>
              </a:solidFill>
            </a:ln>
          </p:spPr>
          <p:txBody>
            <a:bodyPr wrap="square" lIns="0" tIns="0" rIns="0" bIns="0" rtlCol="0"/>
            <a:lstStyle/>
            <a:p>
              <a:endParaRPr/>
            </a:p>
          </p:txBody>
        </p:sp>
        <p:sp>
          <p:nvSpPr>
            <p:cNvPr id="202" name="object 202"/>
            <p:cNvSpPr/>
            <p:nvPr/>
          </p:nvSpPr>
          <p:spPr>
            <a:xfrm>
              <a:off x="2750682" y="6244865"/>
              <a:ext cx="77470" cy="88265"/>
            </a:xfrm>
            <a:custGeom>
              <a:avLst/>
              <a:gdLst/>
              <a:ahLst/>
              <a:cxnLst/>
              <a:rect l="l" t="t" r="r" b="b"/>
              <a:pathLst>
                <a:path w="77469" h="88264">
                  <a:moveTo>
                    <a:pt x="76987" y="44450"/>
                  </a:moveTo>
                  <a:lnTo>
                    <a:pt x="393" y="88214"/>
                  </a:lnTo>
                  <a:lnTo>
                    <a:pt x="0" y="0"/>
                  </a:lnTo>
                </a:path>
              </a:pathLst>
            </a:custGeom>
            <a:ln w="12700">
              <a:solidFill>
                <a:srgbClr val="00AD00"/>
              </a:solidFill>
            </a:ln>
          </p:spPr>
          <p:txBody>
            <a:bodyPr wrap="square" lIns="0" tIns="0" rIns="0" bIns="0" rtlCol="0"/>
            <a:lstStyle/>
            <a:p>
              <a:endParaRPr/>
            </a:p>
          </p:txBody>
        </p:sp>
        <p:sp>
          <p:nvSpPr>
            <p:cNvPr id="203" name="object 203"/>
            <p:cNvSpPr/>
            <p:nvPr/>
          </p:nvSpPr>
          <p:spPr>
            <a:xfrm>
              <a:off x="3241577" y="5489575"/>
              <a:ext cx="539115" cy="311150"/>
            </a:xfrm>
            <a:custGeom>
              <a:avLst/>
              <a:gdLst/>
              <a:ahLst/>
              <a:cxnLst/>
              <a:rect l="l" t="t" r="r" b="b"/>
              <a:pathLst>
                <a:path w="539114" h="311150">
                  <a:moveTo>
                    <a:pt x="0" y="0"/>
                  </a:moveTo>
                  <a:lnTo>
                    <a:pt x="538924" y="311150"/>
                  </a:lnTo>
                </a:path>
              </a:pathLst>
            </a:custGeom>
            <a:ln w="12700">
              <a:solidFill>
                <a:srgbClr val="FF3300"/>
              </a:solidFill>
            </a:ln>
          </p:spPr>
          <p:txBody>
            <a:bodyPr wrap="square" lIns="0" tIns="0" rIns="0" bIns="0" rtlCol="0"/>
            <a:lstStyle/>
            <a:p>
              <a:endParaRPr/>
            </a:p>
          </p:txBody>
        </p:sp>
        <p:sp>
          <p:nvSpPr>
            <p:cNvPr id="204" name="object 204"/>
            <p:cNvSpPr/>
            <p:nvPr/>
          </p:nvSpPr>
          <p:spPr>
            <a:xfrm>
              <a:off x="3750459" y="5761377"/>
              <a:ext cx="85090" cy="71120"/>
            </a:xfrm>
            <a:custGeom>
              <a:avLst/>
              <a:gdLst/>
              <a:ahLst/>
              <a:cxnLst/>
              <a:rect l="l" t="t" r="r" b="b"/>
              <a:pathLst>
                <a:path w="85089" h="71120">
                  <a:moveTo>
                    <a:pt x="38100" y="0"/>
                  </a:moveTo>
                  <a:lnTo>
                    <a:pt x="0" y="65989"/>
                  </a:lnTo>
                  <a:lnTo>
                    <a:pt x="85039" y="71094"/>
                  </a:lnTo>
                  <a:lnTo>
                    <a:pt x="38100" y="0"/>
                  </a:lnTo>
                  <a:close/>
                </a:path>
              </a:pathLst>
            </a:custGeom>
            <a:solidFill>
              <a:srgbClr val="FF3300"/>
            </a:solidFill>
          </p:spPr>
          <p:txBody>
            <a:bodyPr wrap="square" lIns="0" tIns="0" rIns="0" bIns="0" rtlCol="0"/>
            <a:lstStyle/>
            <a:p>
              <a:endParaRPr/>
            </a:p>
          </p:txBody>
        </p:sp>
        <p:sp>
          <p:nvSpPr>
            <p:cNvPr id="205" name="object 205"/>
            <p:cNvSpPr/>
            <p:nvPr/>
          </p:nvSpPr>
          <p:spPr>
            <a:xfrm>
              <a:off x="3240023" y="4861052"/>
              <a:ext cx="0" cy="622300"/>
            </a:xfrm>
            <a:custGeom>
              <a:avLst/>
              <a:gdLst/>
              <a:ahLst/>
              <a:cxnLst/>
              <a:rect l="l" t="t" r="r" b="b"/>
              <a:pathLst>
                <a:path h="622300">
                  <a:moveTo>
                    <a:pt x="0" y="622300"/>
                  </a:moveTo>
                  <a:lnTo>
                    <a:pt x="0" y="0"/>
                  </a:lnTo>
                </a:path>
              </a:pathLst>
            </a:custGeom>
            <a:ln w="12700">
              <a:solidFill>
                <a:srgbClr val="FF3300"/>
              </a:solidFill>
            </a:ln>
          </p:spPr>
          <p:txBody>
            <a:bodyPr wrap="square" lIns="0" tIns="0" rIns="0" bIns="0" rtlCol="0"/>
            <a:lstStyle/>
            <a:p>
              <a:endParaRPr/>
            </a:p>
          </p:txBody>
        </p:sp>
        <p:sp>
          <p:nvSpPr>
            <p:cNvPr id="206" name="object 206"/>
            <p:cNvSpPr/>
            <p:nvPr/>
          </p:nvSpPr>
          <p:spPr>
            <a:xfrm>
              <a:off x="3201921" y="4797549"/>
              <a:ext cx="76200" cy="76200"/>
            </a:xfrm>
            <a:custGeom>
              <a:avLst/>
              <a:gdLst/>
              <a:ahLst/>
              <a:cxnLst/>
              <a:rect l="l" t="t" r="r" b="b"/>
              <a:pathLst>
                <a:path w="76200" h="76200">
                  <a:moveTo>
                    <a:pt x="38100" y="0"/>
                  </a:moveTo>
                  <a:lnTo>
                    <a:pt x="0" y="76199"/>
                  </a:lnTo>
                  <a:lnTo>
                    <a:pt x="76200" y="76199"/>
                  </a:lnTo>
                  <a:lnTo>
                    <a:pt x="38100" y="0"/>
                  </a:lnTo>
                  <a:close/>
                </a:path>
              </a:pathLst>
            </a:custGeom>
            <a:solidFill>
              <a:srgbClr val="FF3300"/>
            </a:solidFill>
          </p:spPr>
          <p:txBody>
            <a:bodyPr wrap="square" lIns="0" tIns="0" rIns="0" bIns="0" rtlCol="0"/>
            <a:lstStyle/>
            <a:p>
              <a:endParaRPr/>
            </a:p>
          </p:txBody>
        </p:sp>
        <p:sp>
          <p:nvSpPr>
            <p:cNvPr id="207" name="object 207"/>
            <p:cNvSpPr/>
            <p:nvPr/>
          </p:nvSpPr>
          <p:spPr>
            <a:xfrm>
              <a:off x="2693323" y="5489575"/>
              <a:ext cx="539115" cy="311150"/>
            </a:xfrm>
            <a:custGeom>
              <a:avLst/>
              <a:gdLst/>
              <a:ahLst/>
              <a:cxnLst/>
              <a:rect l="l" t="t" r="r" b="b"/>
              <a:pathLst>
                <a:path w="539114" h="311150">
                  <a:moveTo>
                    <a:pt x="538924" y="0"/>
                  </a:moveTo>
                  <a:lnTo>
                    <a:pt x="0" y="311150"/>
                  </a:lnTo>
                </a:path>
              </a:pathLst>
            </a:custGeom>
            <a:ln w="12700">
              <a:solidFill>
                <a:srgbClr val="FF3300"/>
              </a:solidFill>
            </a:ln>
          </p:spPr>
          <p:txBody>
            <a:bodyPr wrap="square" lIns="0" tIns="0" rIns="0" bIns="0" rtlCol="0"/>
            <a:lstStyle/>
            <a:p>
              <a:endParaRPr/>
            </a:p>
          </p:txBody>
        </p:sp>
        <p:sp>
          <p:nvSpPr>
            <p:cNvPr id="208" name="object 208"/>
            <p:cNvSpPr/>
            <p:nvPr/>
          </p:nvSpPr>
          <p:spPr>
            <a:xfrm>
              <a:off x="2638329" y="5761384"/>
              <a:ext cx="85090" cy="71120"/>
            </a:xfrm>
            <a:custGeom>
              <a:avLst/>
              <a:gdLst/>
              <a:ahLst/>
              <a:cxnLst/>
              <a:rect l="l" t="t" r="r" b="b"/>
              <a:pathLst>
                <a:path w="85089" h="71120">
                  <a:moveTo>
                    <a:pt x="46939" y="0"/>
                  </a:moveTo>
                  <a:lnTo>
                    <a:pt x="0" y="71094"/>
                  </a:lnTo>
                  <a:lnTo>
                    <a:pt x="85039" y="65989"/>
                  </a:lnTo>
                  <a:lnTo>
                    <a:pt x="46939" y="0"/>
                  </a:lnTo>
                  <a:close/>
                </a:path>
              </a:pathLst>
            </a:custGeom>
            <a:solidFill>
              <a:srgbClr val="FF3300"/>
            </a:solidFill>
          </p:spPr>
          <p:txBody>
            <a:bodyPr wrap="square" lIns="0" tIns="0" rIns="0" bIns="0" rtlCol="0"/>
            <a:lstStyle/>
            <a:p>
              <a:endParaRPr/>
            </a:p>
          </p:txBody>
        </p:sp>
      </p:grpSp>
      <p:sp>
        <p:nvSpPr>
          <p:cNvPr id="209" name="object 209"/>
          <p:cNvSpPr txBox="1"/>
          <p:nvPr/>
        </p:nvSpPr>
        <p:spPr>
          <a:xfrm>
            <a:off x="3595687" y="5831141"/>
            <a:ext cx="89535"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I</a:t>
            </a:r>
            <a:endParaRPr sz="1800">
              <a:latin typeface="Arial"/>
              <a:cs typeface="Arial"/>
            </a:endParaRPr>
          </a:p>
        </p:txBody>
      </p:sp>
      <p:sp>
        <p:nvSpPr>
          <p:cNvPr id="210" name="object 210"/>
          <p:cNvSpPr txBox="1"/>
          <p:nvPr/>
        </p:nvSpPr>
        <p:spPr>
          <a:xfrm>
            <a:off x="3659695" y="5963729"/>
            <a:ext cx="13589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Arial"/>
                <a:cs typeface="Arial"/>
              </a:rPr>
              <a:t>A</a:t>
            </a:r>
            <a:endParaRPr sz="1200">
              <a:latin typeface="Arial"/>
              <a:cs typeface="Arial"/>
            </a:endParaRPr>
          </a:p>
        </p:txBody>
      </p:sp>
      <p:sp>
        <p:nvSpPr>
          <p:cNvPr id="211" name="object 211"/>
          <p:cNvSpPr txBox="1"/>
          <p:nvPr/>
        </p:nvSpPr>
        <p:spPr>
          <a:xfrm>
            <a:off x="3141662" y="4450016"/>
            <a:ext cx="250825" cy="299720"/>
          </a:xfrm>
          <a:prstGeom prst="rect">
            <a:avLst/>
          </a:prstGeom>
        </p:spPr>
        <p:txBody>
          <a:bodyPr vert="horz" wrap="square" lIns="0" tIns="12700" rIns="0" bIns="0" rtlCol="0">
            <a:spAutoFit/>
          </a:bodyPr>
          <a:lstStyle/>
          <a:p>
            <a:pPr marL="38100">
              <a:lnSpc>
                <a:spcPct val="100000"/>
              </a:lnSpc>
              <a:spcBef>
                <a:spcPts val="100"/>
              </a:spcBef>
            </a:pPr>
            <a:r>
              <a:rPr sz="1800" b="1" spc="-25" dirty="0">
                <a:latin typeface="Arial"/>
                <a:cs typeface="Arial"/>
              </a:rPr>
              <a:t>I</a:t>
            </a:r>
            <a:r>
              <a:rPr sz="1800" b="1" spc="-37" baseline="-20833" dirty="0">
                <a:latin typeface="Arial"/>
                <a:cs typeface="Arial"/>
              </a:rPr>
              <a:t>C</a:t>
            </a:r>
            <a:endParaRPr sz="1800" baseline="-20833">
              <a:latin typeface="Arial"/>
              <a:cs typeface="Arial"/>
            </a:endParaRPr>
          </a:p>
        </p:txBody>
      </p:sp>
      <p:sp>
        <p:nvSpPr>
          <p:cNvPr id="212" name="object 212"/>
          <p:cNvSpPr txBox="1"/>
          <p:nvPr/>
        </p:nvSpPr>
        <p:spPr>
          <a:xfrm>
            <a:off x="2360612" y="5697791"/>
            <a:ext cx="250825" cy="299720"/>
          </a:xfrm>
          <a:prstGeom prst="rect">
            <a:avLst/>
          </a:prstGeom>
        </p:spPr>
        <p:txBody>
          <a:bodyPr vert="horz" wrap="square" lIns="0" tIns="12700" rIns="0" bIns="0" rtlCol="0">
            <a:spAutoFit/>
          </a:bodyPr>
          <a:lstStyle/>
          <a:p>
            <a:pPr marL="38100">
              <a:lnSpc>
                <a:spcPct val="100000"/>
              </a:lnSpc>
              <a:spcBef>
                <a:spcPts val="100"/>
              </a:spcBef>
            </a:pPr>
            <a:r>
              <a:rPr sz="1800" b="1" spc="-25" dirty="0">
                <a:latin typeface="Arial"/>
                <a:cs typeface="Arial"/>
              </a:rPr>
              <a:t>I</a:t>
            </a:r>
            <a:r>
              <a:rPr sz="1800" b="1" spc="-37" baseline="-20833" dirty="0">
                <a:latin typeface="Arial"/>
                <a:cs typeface="Arial"/>
              </a:rPr>
              <a:t>B</a:t>
            </a:r>
            <a:endParaRPr sz="1800" baseline="-20833">
              <a:latin typeface="Arial"/>
              <a:cs typeface="Arial"/>
            </a:endParaRPr>
          </a:p>
        </p:txBody>
      </p:sp>
      <p:sp>
        <p:nvSpPr>
          <p:cNvPr id="213" name="object 213"/>
          <p:cNvSpPr txBox="1"/>
          <p:nvPr/>
        </p:nvSpPr>
        <p:spPr>
          <a:xfrm>
            <a:off x="3951287" y="5001323"/>
            <a:ext cx="339090" cy="627380"/>
          </a:xfrm>
          <a:prstGeom prst="rect">
            <a:avLst/>
          </a:prstGeom>
        </p:spPr>
        <p:txBody>
          <a:bodyPr vert="horz" wrap="square" lIns="0" tIns="99695" rIns="0" bIns="0" rtlCol="0">
            <a:spAutoFit/>
          </a:bodyPr>
          <a:lstStyle/>
          <a:p>
            <a:pPr marL="38100">
              <a:lnSpc>
                <a:spcPct val="100000"/>
              </a:lnSpc>
              <a:spcBef>
                <a:spcPts val="785"/>
              </a:spcBef>
            </a:pPr>
            <a:r>
              <a:rPr sz="1800" b="1" spc="-25" dirty="0">
                <a:latin typeface="Arial"/>
                <a:cs typeface="Arial"/>
              </a:rPr>
              <a:t>E</a:t>
            </a:r>
            <a:r>
              <a:rPr sz="1800" b="1" spc="-37" baseline="-20833" dirty="0">
                <a:latin typeface="Arial"/>
                <a:cs typeface="Arial"/>
              </a:rPr>
              <a:t>B</a:t>
            </a:r>
            <a:endParaRPr sz="1800" baseline="-20833">
              <a:latin typeface="Arial"/>
              <a:cs typeface="Arial"/>
            </a:endParaRPr>
          </a:p>
          <a:p>
            <a:pPr marL="38100">
              <a:lnSpc>
                <a:spcPct val="100000"/>
              </a:lnSpc>
              <a:spcBef>
                <a:spcPts val="455"/>
              </a:spcBef>
            </a:pPr>
            <a:r>
              <a:rPr sz="1200" b="1" dirty="0">
                <a:latin typeface="Arial"/>
                <a:cs typeface="Arial"/>
              </a:rPr>
              <a:t>A</a:t>
            </a:r>
            <a:endParaRPr sz="1200">
              <a:latin typeface="Arial"/>
              <a:cs typeface="Arial"/>
            </a:endParaRPr>
          </a:p>
        </p:txBody>
      </p:sp>
      <p:sp>
        <p:nvSpPr>
          <p:cNvPr id="214" name="object 214"/>
          <p:cNvSpPr txBox="1"/>
          <p:nvPr/>
        </p:nvSpPr>
        <p:spPr>
          <a:xfrm>
            <a:off x="2855912" y="6097841"/>
            <a:ext cx="339090" cy="299720"/>
          </a:xfrm>
          <a:prstGeom prst="rect">
            <a:avLst/>
          </a:prstGeom>
        </p:spPr>
        <p:txBody>
          <a:bodyPr vert="horz" wrap="square" lIns="0" tIns="12700" rIns="0" bIns="0" rtlCol="0">
            <a:spAutoFit/>
          </a:bodyPr>
          <a:lstStyle/>
          <a:p>
            <a:pPr marL="38100">
              <a:lnSpc>
                <a:spcPct val="100000"/>
              </a:lnSpc>
              <a:spcBef>
                <a:spcPts val="100"/>
              </a:spcBef>
            </a:pPr>
            <a:r>
              <a:rPr sz="1800" b="1" spc="-25" dirty="0">
                <a:latin typeface="Arial"/>
                <a:cs typeface="Arial"/>
              </a:rPr>
              <a:t>E</a:t>
            </a:r>
            <a:r>
              <a:rPr sz="1800" b="1" spc="-37" baseline="-20833" dirty="0">
                <a:latin typeface="Arial"/>
                <a:cs typeface="Arial"/>
              </a:rPr>
              <a:t>C</a:t>
            </a:r>
            <a:endParaRPr sz="1800" baseline="-20833">
              <a:latin typeface="Arial"/>
              <a:cs typeface="Arial"/>
            </a:endParaRPr>
          </a:p>
        </p:txBody>
      </p:sp>
      <p:sp>
        <p:nvSpPr>
          <p:cNvPr id="215" name="object 215"/>
          <p:cNvSpPr txBox="1"/>
          <p:nvPr/>
        </p:nvSpPr>
        <p:spPr>
          <a:xfrm>
            <a:off x="2246312" y="4363148"/>
            <a:ext cx="339090" cy="627380"/>
          </a:xfrm>
          <a:prstGeom prst="rect">
            <a:avLst/>
          </a:prstGeom>
        </p:spPr>
        <p:txBody>
          <a:bodyPr vert="horz" wrap="square" lIns="0" tIns="99060" rIns="0" bIns="0" rtlCol="0">
            <a:spAutoFit/>
          </a:bodyPr>
          <a:lstStyle/>
          <a:p>
            <a:pPr marL="38100">
              <a:lnSpc>
                <a:spcPct val="100000"/>
              </a:lnSpc>
              <a:spcBef>
                <a:spcPts val="780"/>
              </a:spcBef>
            </a:pPr>
            <a:r>
              <a:rPr sz="1800" b="1" spc="-25" dirty="0">
                <a:latin typeface="Arial"/>
                <a:cs typeface="Arial"/>
              </a:rPr>
              <a:t>E</a:t>
            </a:r>
            <a:r>
              <a:rPr sz="1800" b="1" spc="-37" baseline="-20833" dirty="0">
                <a:latin typeface="Arial"/>
                <a:cs typeface="Arial"/>
              </a:rPr>
              <a:t>A</a:t>
            </a:r>
            <a:endParaRPr sz="1800" baseline="-20833">
              <a:latin typeface="Arial"/>
              <a:cs typeface="Arial"/>
            </a:endParaRPr>
          </a:p>
          <a:p>
            <a:pPr marL="38100">
              <a:lnSpc>
                <a:spcPct val="100000"/>
              </a:lnSpc>
              <a:spcBef>
                <a:spcPts val="459"/>
              </a:spcBef>
            </a:pPr>
            <a:r>
              <a:rPr sz="1200" b="1" dirty="0">
                <a:latin typeface="Arial"/>
                <a:cs typeface="Arial"/>
              </a:rPr>
              <a:t>C</a:t>
            </a:r>
            <a:endParaRPr sz="1200">
              <a:latin typeface="Arial"/>
              <a:cs typeface="Arial"/>
            </a:endParaRPr>
          </a:p>
        </p:txBody>
      </p:sp>
      <p:grpSp>
        <p:nvGrpSpPr>
          <p:cNvPr id="216" name="object 216"/>
          <p:cNvGrpSpPr/>
          <p:nvPr/>
        </p:nvGrpSpPr>
        <p:grpSpPr>
          <a:xfrm>
            <a:off x="4919662" y="4700046"/>
            <a:ext cx="993775" cy="904240"/>
            <a:chOff x="4919662" y="4700046"/>
            <a:chExt cx="993775" cy="904240"/>
          </a:xfrm>
        </p:grpSpPr>
        <p:sp>
          <p:nvSpPr>
            <p:cNvPr id="217" name="object 217"/>
            <p:cNvSpPr/>
            <p:nvPr/>
          </p:nvSpPr>
          <p:spPr>
            <a:xfrm>
              <a:off x="4928615" y="5553455"/>
              <a:ext cx="978535" cy="0"/>
            </a:xfrm>
            <a:custGeom>
              <a:avLst/>
              <a:gdLst/>
              <a:ahLst/>
              <a:cxnLst/>
              <a:rect l="l" t="t" r="r" b="b"/>
              <a:pathLst>
                <a:path w="978535">
                  <a:moveTo>
                    <a:pt x="0" y="0"/>
                  </a:moveTo>
                  <a:lnTo>
                    <a:pt x="978027" y="0"/>
                  </a:lnTo>
                </a:path>
              </a:pathLst>
            </a:custGeom>
            <a:ln w="12700">
              <a:solidFill>
                <a:srgbClr val="00AD00"/>
              </a:solidFill>
            </a:ln>
          </p:spPr>
          <p:txBody>
            <a:bodyPr wrap="square" lIns="0" tIns="0" rIns="0" bIns="0" rtlCol="0"/>
            <a:lstStyle/>
            <a:p>
              <a:endParaRPr/>
            </a:p>
          </p:txBody>
        </p:sp>
        <p:sp>
          <p:nvSpPr>
            <p:cNvPr id="218" name="object 218"/>
            <p:cNvSpPr/>
            <p:nvPr/>
          </p:nvSpPr>
          <p:spPr>
            <a:xfrm>
              <a:off x="5830444" y="5509002"/>
              <a:ext cx="76200" cy="88900"/>
            </a:xfrm>
            <a:custGeom>
              <a:avLst/>
              <a:gdLst/>
              <a:ahLst/>
              <a:cxnLst/>
              <a:rect l="l" t="t" r="r" b="b"/>
              <a:pathLst>
                <a:path w="76200" h="88900">
                  <a:moveTo>
                    <a:pt x="0" y="0"/>
                  </a:moveTo>
                  <a:lnTo>
                    <a:pt x="76200" y="44450"/>
                  </a:lnTo>
                  <a:lnTo>
                    <a:pt x="0" y="88900"/>
                  </a:lnTo>
                </a:path>
              </a:pathLst>
            </a:custGeom>
            <a:ln w="12700">
              <a:solidFill>
                <a:srgbClr val="00AD00"/>
              </a:solidFill>
            </a:ln>
          </p:spPr>
          <p:txBody>
            <a:bodyPr wrap="square" lIns="0" tIns="0" rIns="0" bIns="0" rtlCol="0"/>
            <a:lstStyle/>
            <a:p>
              <a:endParaRPr/>
            </a:p>
          </p:txBody>
        </p:sp>
        <p:sp>
          <p:nvSpPr>
            <p:cNvPr id="219" name="object 219"/>
            <p:cNvSpPr/>
            <p:nvPr/>
          </p:nvSpPr>
          <p:spPr>
            <a:xfrm>
              <a:off x="4926012" y="4706396"/>
              <a:ext cx="489584" cy="847090"/>
            </a:xfrm>
            <a:custGeom>
              <a:avLst/>
              <a:gdLst/>
              <a:ahLst/>
              <a:cxnLst/>
              <a:rect l="l" t="t" r="r" b="b"/>
              <a:pathLst>
                <a:path w="489585" h="847089">
                  <a:moveTo>
                    <a:pt x="489013" y="0"/>
                  </a:moveTo>
                  <a:lnTo>
                    <a:pt x="0" y="847001"/>
                  </a:lnTo>
                </a:path>
              </a:pathLst>
            </a:custGeom>
            <a:ln w="12699">
              <a:solidFill>
                <a:srgbClr val="00AD00"/>
              </a:solidFill>
            </a:ln>
          </p:spPr>
          <p:txBody>
            <a:bodyPr wrap="square" lIns="0" tIns="0" rIns="0" bIns="0" rtlCol="0"/>
            <a:lstStyle/>
            <a:p>
              <a:endParaRPr/>
            </a:p>
          </p:txBody>
        </p:sp>
        <p:sp>
          <p:nvSpPr>
            <p:cNvPr id="220" name="object 220"/>
            <p:cNvSpPr/>
            <p:nvPr/>
          </p:nvSpPr>
          <p:spPr>
            <a:xfrm>
              <a:off x="5338434" y="4706401"/>
              <a:ext cx="77470" cy="88265"/>
            </a:xfrm>
            <a:custGeom>
              <a:avLst/>
              <a:gdLst/>
              <a:ahLst/>
              <a:cxnLst/>
              <a:rect l="l" t="t" r="r" b="b"/>
              <a:pathLst>
                <a:path w="77470" h="88264">
                  <a:moveTo>
                    <a:pt x="0" y="43764"/>
                  </a:moveTo>
                  <a:lnTo>
                    <a:pt x="76593" y="0"/>
                  </a:lnTo>
                  <a:lnTo>
                    <a:pt x="76987" y="88214"/>
                  </a:lnTo>
                </a:path>
              </a:pathLst>
            </a:custGeom>
            <a:ln w="12700">
              <a:solidFill>
                <a:srgbClr val="00AD00"/>
              </a:solidFill>
            </a:ln>
          </p:spPr>
          <p:txBody>
            <a:bodyPr wrap="square" lIns="0" tIns="0" rIns="0" bIns="0" rtlCol="0"/>
            <a:lstStyle/>
            <a:p>
              <a:endParaRPr/>
            </a:p>
          </p:txBody>
        </p:sp>
      </p:grpSp>
      <p:sp>
        <p:nvSpPr>
          <p:cNvPr id="221" name="object 221"/>
          <p:cNvSpPr txBox="1"/>
          <p:nvPr/>
        </p:nvSpPr>
        <p:spPr>
          <a:xfrm>
            <a:off x="5465762" y="4453637"/>
            <a:ext cx="510540" cy="1242060"/>
          </a:xfrm>
          <a:prstGeom prst="rect">
            <a:avLst/>
          </a:prstGeom>
        </p:spPr>
        <p:txBody>
          <a:bodyPr vert="horz" wrap="square" lIns="0" tIns="99695" rIns="0" bIns="0" rtlCol="0">
            <a:spAutoFit/>
          </a:bodyPr>
          <a:lstStyle/>
          <a:p>
            <a:pPr marL="38100">
              <a:lnSpc>
                <a:spcPct val="100000"/>
              </a:lnSpc>
              <a:spcBef>
                <a:spcPts val="785"/>
              </a:spcBef>
            </a:pPr>
            <a:r>
              <a:rPr sz="1800" b="1" spc="-25" dirty="0">
                <a:latin typeface="Arial"/>
                <a:cs typeface="Arial"/>
              </a:rPr>
              <a:t>E</a:t>
            </a:r>
            <a:r>
              <a:rPr sz="1800" b="1" spc="-37" baseline="-20833" dirty="0">
                <a:latin typeface="Arial"/>
                <a:cs typeface="Arial"/>
              </a:rPr>
              <a:t>B</a:t>
            </a:r>
            <a:endParaRPr sz="1800" baseline="-20833">
              <a:latin typeface="Arial"/>
              <a:cs typeface="Arial"/>
            </a:endParaRPr>
          </a:p>
          <a:p>
            <a:pPr marL="38100">
              <a:lnSpc>
                <a:spcPct val="100000"/>
              </a:lnSpc>
              <a:spcBef>
                <a:spcPts val="455"/>
              </a:spcBef>
            </a:pPr>
            <a:r>
              <a:rPr sz="1200" b="1" dirty="0">
                <a:latin typeface="Arial"/>
                <a:cs typeface="Arial"/>
              </a:rPr>
              <a:t>C</a:t>
            </a:r>
            <a:endParaRPr sz="1200">
              <a:latin typeface="Arial"/>
              <a:cs typeface="Arial"/>
            </a:endParaRPr>
          </a:p>
          <a:p>
            <a:pPr marL="209550">
              <a:lnSpc>
                <a:spcPct val="100000"/>
              </a:lnSpc>
              <a:spcBef>
                <a:spcPts val="780"/>
              </a:spcBef>
            </a:pPr>
            <a:r>
              <a:rPr sz="1800" b="1" spc="-25" dirty="0">
                <a:latin typeface="Arial"/>
                <a:cs typeface="Arial"/>
              </a:rPr>
              <a:t>E</a:t>
            </a:r>
            <a:r>
              <a:rPr sz="1800" b="1" spc="-37" baseline="-20833" dirty="0">
                <a:latin typeface="Arial"/>
                <a:cs typeface="Arial"/>
              </a:rPr>
              <a:t>B</a:t>
            </a:r>
            <a:endParaRPr sz="1800" baseline="-20833">
              <a:latin typeface="Arial"/>
              <a:cs typeface="Arial"/>
            </a:endParaRPr>
          </a:p>
          <a:p>
            <a:pPr marL="209550">
              <a:lnSpc>
                <a:spcPct val="100000"/>
              </a:lnSpc>
              <a:spcBef>
                <a:spcPts val="455"/>
              </a:spcBef>
            </a:pPr>
            <a:r>
              <a:rPr sz="1200" b="1" dirty="0">
                <a:latin typeface="Arial"/>
                <a:cs typeface="Arial"/>
              </a:rPr>
              <a:t>A</a:t>
            </a:r>
            <a:endParaRPr sz="1200">
              <a:latin typeface="Arial"/>
              <a:cs typeface="Arial"/>
            </a:endParaRPr>
          </a:p>
        </p:txBody>
      </p:sp>
      <p:sp>
        <p:nvSpPr>
          <p:cNvPr id="222" name="object 222"/>
          <p:cNvSpPr txBox="1"/>
          <p:nvPr/>
        </p:nvSpPr>
        <p:spPr>
          <a:xfrm>
            <a:off x="4443095" y="6370882"/>
            <a:ext cx="269240" cy="222885"/>
          </a:xfrm>
          <a:prstGeom prst="rect">
            <a:avLst/>
          </a:prstGeom>
        </p:spPr>
        <p:txBody>
          <a:bodyPr vert="horz" wrap="square" lIns="0" tIns="0" rIns="0" bIns="0" rtlCol="0">
            <a:spAutoFit/>
          </a:bodyPr>
          <a:lstStyle/>
          <a:p>
            <a:pPr marL="38100">
              <a:lnSpc>
                <a:spcPts val="1630"/>
              </a:lnSpc>
            </a:pPr>
            <a:fld id="{81D60167-4931-47E6-BA6A-407CBD079E47}" type="slidenum">
              <a:rPr sz="1400" spc="-25" dirty="0">
                <a:latin typeface="Times New Roman"/>
                <a:cs typeface="Times New Roman"/>
              </a:rPr>
              <a:t>56</a:t>
            </a:fld>
            <a:endParaRPr sz="1400">
              <a:latin typeface="Times New Roman"/>
              <a:cs typeface="Times New Roman"/>
            </a:endParaRPr>
          </a:p>
        </p:txBody>
      </p:sp>
      <p:sp>
        <p:nvSpPr>
          <p:cNvPr id="223" name="object 223"/>
          <p:cNvSpPr txBox="1"/>
          <p:nvPr/>
        </p:nvSpPr>
        <p:spPr>
          <a:xfrm>
            <a:off x="2881312" y="6444509"/>
            <a:ext cx="135890" cy="196215"/>
          </a:xfrm>
          <a:prstGeom prst="rect">
            <a:avLst/>
          </a:prstGeom>
        </p:spPr>
        <p:txBody>
          <a:bodyPr vert="horz" wrap="square" lIns="0" tIns="0" rIns="0" bIns="0" rtlCol="0">
            <a:spAutoFit/>
          </a:bodyPr>
          <a:lstStyle/>
          <a:p>
            <a:pPr marL="12700">
              <a:lnSpc>
                <a:spcPts val="1425"/>
              </a:lnSpc>
            </a:pPr>
            <a:r>
              <a:rPr sz="1200" b="1" dirty="0">
                <a:latin typeface="Arial"/>
                <a:cs typeface="Arial"/>
              </a:rPr>
              <a:t>B</a:t>
            </a:r>
            <a:endParaRPr sz="1200">
              <a:latin typeface="Arial"/>
              <a:cs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59150" y="5749861"/>
            <a:ext cx="1478915"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Times New Roman"/>
                <a:cs typeface="Times New Roman"/>
              </a:rPr>
              <a:t>Phasor</a:t>
            </a:r>
            <a:r>
              <a:rPr sz="1400" spc="-20" dirty="0">
                <a:latin typeface="Times New Roman"/>
                <a:cs typeface="Times New Roman"/>
              </a:rPr>
              <a:t> </a:t>
            </a:r>
            <a:r>
              <a:rPr sz="1400" spc="-10" dirty="0">
                <a:latin typeface="Times New Roman"/>
                <a:cs typeface="Times New Roman"/>
              </a:rPr>
              <a:t>Construction</a:t>
            </a:r>
            <a:endParaRPr sz="1400">
              <a:latin typeface="Times New Roman"/>
              <a:cs typeface="Times New Roman"/>
            </a:endParaRPr>
          </a:p>
        </p:txBody>
      </p:sp>
      <p:sp>
        <p:nvSpPr>
          <p:cNvPr id="3" name="object 3"/>
          <p:cNvSpPr txBox="1">
            <a:spLocks noGrp="1"/>
          </p:cNvSpPr>
          <p:nvPr>
            <p:ph type="title"/>
          </p:nvPr>
        </p:nvSpPr>
        <p:spPr>
          <a:xfrm>
            <a:off x="105932" y="251015"/>
            <a:ext cx="8584664" cy="505908"/>
          </a:xfrm>
          <a:prstGeom prst="rect">
            <a:avLst/>
          </a:prstGeom>
        </p:spPr>
        <p:txBody>
          <a:bodyPr vert="horz" wrap="square" lIns="0" tIns="13335" rIns="0" bIns="0" rtlCol="0">
            <a:spAutoFit/>
          </a:bodyPr>
          <a:lstStyle/>
          <a:p>
            <a:pPr marL="12700">
              <a:lnSpc>
                <a:spcPct val="100000"/>
              </a:lnSpc>
              <a:spcBef>
                <a:spcPts val="105"/>
              </a:spcBef>
            </a:pPr>
            <a:r>
              <a:rPr sz="3200" dirty="0"/>
              <a:t>Step</a:t>
            </a:r>
            <a:r>
              <a:rPr sz="3200" spc="-50" dirty="0"/>
              <a:t> </a:t>
            </a:r>
            <a:r>
              <a:rPr sz="3200" dirty="0"/>
              <a:t>10:</a:t>
            </a:r>
            <a:r>
              <a:rPr sz="3200" spc="-30" dirty="0"/>
              <a:t> </a:t>
            </a:r>
            <a:r>
              <a:rPr sz="3200" dirty="0"/>
              <a:t>Construct</a:t>
            </a:r>
            <a:r>
              <a:rPr sz="3200" spc="-65" dirty="0"/>
              <a:t> </a:t>
            </a:r>
            <a:r>
              <a:rPr sz="3200" dirty="0"/>
              <a:t>Meter</a:t>
            </a:r>
            <a:r>
              <a:rPr sz="3200" spc="-40" dirty="0"/>
              <a:t> </a:t>
            </a:r>
            <a:r>
              <a:rPr sz="3200" dirty="0"/>
              <a:t>Current</a:t>
            </a:r>
            <a:r>
              <a:rPr sz="3200" spc="-50" dirty="0"/>
              <a:t> </a:t>
            </a:r>
            <a:r>
              <a:rPr sz="3200" spc="-10" dirty="0"/>
              <a:t>Phasors</a:t>
            </a:r>
          </a:p>
        </p:txBody>
      </p:sp>
      <p:sp>
        <p:nvSpPr>
          <p:cNvPr id="199" name="Footer Placeholder 198">
            <a:extLst>
              <a:ext uri="{FF2B5EF4-FFF2-40B4-BE49-F238E27FC236}">
                <a16:creationId xmlns:a16="http://schemas.microsoft.com/office/drawing/2014/main" id="{25F290BE-C979-D39D-F036-2EF886D861C8}"/>
              </a:ext>
            </a:extLst>
          </p:cNvPr>
          <p:cNvSpPr>
            <a:spLocks noGrp="1"/>
          </p:cNvSpPr>
          <p:nvPr>
            <p:ph type="ftr" sz="quarter" idx="3"/>
          </p:nvPr>
        </p:nvSpPr>
        <p:spPr/>
        <p:txBody>
          <a:bodyPr/>
          <a:lstStyle/>
          <a:p>
            <a:r>
              <a:rPr lang="en-US"/>
              <a:t>tescometering.com</a:t>
            </a:r>
            <a:endParaRPr lang="en-US" dirty="0"/>
          </a:p>
        </p:txBody>
      </p:sp>
      <p:sp>
        <p:nvSpPr>
          <p:cNvPr id="198" name="object 198"/>
          <p:cNvSpPr txBox="1">
            <a:spLocks noGrp="1"/>
          </p:cNvSpPr>
          <p:nvPr>
            <p:ph type="sldNum" sz="quarter" idx="4"/>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57</a:t>
            </a:fld>
            <a:endParaRPr spc="-25" dirty="0"/>
          </a:p>
        </p:txBody>
      </p:sp>
      <p:sp>
        <p:nvSpPr>
          <p:cNvPr id="4" name="object 4"/>
          <p:cNvSpPr txBox="1"/>
          <p:nvPr/>
        </p:nvSpPr>
        <p:spPr>
          <a:xfrm>
            <a:off x="765175" y="1177862"/>
            <a:ext cx="6238875" cy="1049655"/>
          </a:xfrm>
          <a:prstGeom prst="rect">
            <a:avLst/>
          </a:prstGeom>
        </p:spPr>
        <p:txBody>
          <a:bodyPr vert="horz" wrap="square" lIns="0" tIns="12700" rIns="0" bIns="0" rtlCol="0">
            <a:spAutoFit/>
          </a:bodyPr>
          <a:lstStyle/>
          <a:p>
            <a:pPr marL="12700" marR="5080">
              <a:lnSpc>
                <a:spcPct val="140000"/>
              </a:lnSpc>
              <a:spcBef>
                <a:spcPts val="100"/>
              </a:spcBef>
              <a:tabLst>
                <a:tab pos="3669665" algn="l"/>
                <a:tab pos="5498465" algn="l"/>
              </a:tabLst>
            </a:pPr>
            <a:r>
              <a:rPr sz="2400" b="1" spc="-10" dirty="0">
                <a:latin typeface="Arial"/>
                <a:cs typeface="Arial"/>
              </a:rPr>
              <a:t>Power</a:t>
            </a:r>
            <a:r>
              <a:rPr sz="2400" b="1" dirty="0">
                <a:latin typeface="Arial"/>
                <a:cs typeface="Arial"/>
              </a:rPr>
              <a:t>	</a:t>
            </a:r>
            <a:r>
              <a:rPr sz="2400" b="1" spc="-10" dirty="0">
                <a:latin typeface="Arial"/>
                <a:cs typeface="Arial"/>
              </a:rPr>
              <a:t>Meter</a:t>
            </a:r>
            <a:r>
              <a:rPr sz="2400" b="1" dirty="0">
                <a:latin typeface="Arial"/>
                <a:cs typeface="Arial"/>
              </a:rPr>
              <a:t>	</a:t>
            </a:r>
            <a:r>
              <a:rPr sz="2400" b="1" spc="-20" dirty="0">
                <a:latin typeface="Arial"/>
                <a:cs typeface="Arial"/>
              </a:rPr>
              <a:t>Load </a:t>
            </a:r>
            <a:r>
              <a:rPr sz="2400" b="1" spc="-10" dirty="0">
                <a:latin typeface="Arial"/>
                <a:cs typeface="Arial"/>
              </a:rPr>
              <a:t>Transformer</a:t>
            </a:r>
            <a:endParaRPr sz="2400">
              <a:latin typeface="Arial"/>
              <a:cs typeface="Arial"/>
            </a:endParaRPr>
          </a:p>
        </p:txBody>
      </p:sp>
      <p:grpSp>
        <p:nvGrpSpPr>
          <p:cNvPr id="5" name="object 5"/>
          <p:cNvGrpSpPr/>
          <p:nvPr/>
        </p:nvGrpSpPr>
        <p:grpSpPr>
          <a:xfrm>
            <a:off x="1766061" y="2355850"/>
            <a:ext cx="5842000" cy="2100580"/>
            <a:chOff x="1766061" y="2355850"/>
            <a:chExt cx="5842000" cy="2100580"/>
          </a:xfrm>
        </p:grpSpPr>
        <p:sp>
          <p:nvSpPr>
            <p:cNvPr id="6" name="object 6"/>
            <p:cNvSpPr/>
            <p:nvPr/>
          </p:nvSpPr>
          <p:spPr>
            <a:xfrm>
              <a:off x="1791461" y="3932682"/>
              <a:ext cx="2179320" cy="3175"/>
            </a:xfrm>
            <a:custGeom>
              <a:avLst/>
              <a:gdLst/>
              <a:ahLst/>
              <a:cxnLst/>
              <a:rect l="l" t="t" r="r" b="b"/>
              <a:pathLst>
                <a:path w="2179320" h="3175">
                  <a:moveTo>
                    <a:pt x="0" y="0"/>
                  </a:moveTo>
                  <a:lnTo>
                    <a:pt x="2179320" y="3048"/>
                  </a:lnTo>
                </a:path>
              </a:pathLst>
            </a:custGeom>
            <a:ln w="50292">
              <a:solidFill>
                <a:srgbClr val="000000"/>
              </a:solidFill>
            </a:ln>
          </p:spPr>
          <p:txBody>
            <a:bodyPr wrap="square" lIns="0" tIns="0" rIns="0" bIns="0" rtlCol="0"/>
            <a:lstStyle/>
            <a:p>
              <a:endParaRPr/>
            </a:p>
          </p:txBody>
        </p:sp>
        <p:sp>
          <p:nvSpPr>
            <p:cNvPr id="7" name="object 7"/>
            <p:cNvSpPr/>
            <p:nvPr/>
          </p:nvSpPr>
          <p:spPr>
            <a:xfrm>
              <a:off x="3961638" y="3384041"/>
              <a:ext cx="0" cy="548640"/>
            </a:xfrm>
            <a:custGeom>
              <a:avLst/>
              <a:gdLst/>
              <a:ahLst/>
              <a:cxnLst/>
              <a:rect l="l" t="t" r="r" b="b"/>
              <a:pathLst>
                <a:path h="548639">
                  <a:moveTo>
                    <a:pt x="0" y="548640"/>
                  </a:moveTo>
                  <a:lnTo>
                    <a:pt x="0" y="0"/>
                  </a:lnTo>
                </a:path>
              </a:pathLst>
            </a:custGeom>
            <a:ln w="50292">
              <a:solidFill>
                <a:srgbClr val="000000"/>
              </a:solidFill>
            </a:ln>
          </p:spPr>
          <p:txBody>
            <a:bodyPr wrap="square" lIns="0" tIns="0" rIns="0" bIns="0" rtlCol="0"/>
            <a:lstStyle/>
            <a:p>
              <a:endParaRPr/>
            </a:p>
          </p:txBody>
        </p:sp>
        <p:sp>
          <p:nvSpPr>
            <p:cNvPr id="8" name="object 8"/>
            <p:cNvSpPr/>
            <p:nvPr/>
          </p:nvSpPr>
          <p:spPr>
            <a:xfrm>
              <a:off x="3950969" y="3385566"/>
              <a:ext cx="2825750" cy="3175"/>
            </a:xfrm>
            <a:custGeom>
              <a:avLst/>
              <a:gdLst/>
              <a:ahLst/>
              <a:cxnLst/>
              <a:rect l="l" t="t" r="r" b="b"/>
              <a:pathLst>
                <a:path w="2825750" h="3175">
                  <a:moveTo>
                    <a:pt x="0" y="3048"/>
                  </a:moveTo>
                  <a:lnTo>
                    <a:pt x="2825496" y="0"/>
                  </a:lnTo>
                </a:path>
              </a:pathLst>
            </a:custGeom>
            <a:ln w="50292">
              <a:solidFill>
                <a:srgbClr val="000000"/>
              </a:solidFill>
            </a:ln>
          </p:spPr>
          <p:txBody>
            <a:bodyPr wrap="square" lIns="0" tIns="0" rIns="0" bIns="0" rtlCol="0"/>
            <a:lstStyle/>
            <a:p>
              <a:endParaRPr/>
            </a:p>
          </p:txBody>
        </p:sp>
        <p:sp>
          <p:nvSpPr>
            <p:cNvPr id="9" name="object 9"/>
            <p:cNvSpPr/>
            <p:nvPr/>
          </p:nvSpPr>
          <p:spPr>
            <a:xfrm>
              <a:off x="3259073" y="4100322"/>
              <a:ext cx="1325880" cy="3175"/>
            </a:xfrm>
            <a:custGeom>
              <a:avLst/>
              <a:gdLst/>
              <a:ahLst/>
              <a:cxnLst/>
              <a:rect l="l" t="t" r="r" b="b"/>
              <a:pathLst>
                <a:path w="1325879" h="3175">
                  <a:moveTo>
                    <a:pt x="0" y="0"/>
                  </a:moveTo>
                  <a:lnTo>
                    <a:pt x="1325880" y="3048"/>
                  </a:lnTo>
                </a:path>
              </a:pathLst>
            </a:custGeom>
            <a:ln w="50292">
              <a:solidFill>
                <a:srgbClr val="000000"/>
              </a:solidFill>
            </a:ln>
          </p:spPr>
          <p:txBody>
            <a:bodyPr wrap="square" lIns="0" tIns="0" rIns="0" bIns="0" rtlCol="0"/>
            <a:lstStyle/>
            <a:p>
              <a:endParaRPr/>
            </a:p>
          </p:txBody>
        </p:sp>
        <p:sp>
          <p:nvSpPr>
            <p:cNvPr id="10" name="object 10"/>
            <p:cNvSpPr/>
            <p:nvPr/>
          </p:nvSpPr>
          <p:spPr>
            <a:xfrm>
              <a:off x="4593335" y="4102607"/>
              <a:ext cx="137160" cy="0"/>
            </a:xfrm>
            <a:custGeom>
              <a:avLst/>
              <a:gdLst/>
              <a:ahLst/>
              <a:cxnLst/>
              <a:rect l="l" t="t" r="r" b="b"/>
              <a:pathLst>
                <a:path w="137160">
                  <a:moveTo>
                    <a:pt x="0" y="0"/>
                  </a:moveTo>
                  <a:lnTo>
                    <a:pt x="137160" y="0"/>
                  </a:lnTo>
                </a:path>
              </a:pathLst>
            </a:custGeom>
            <a:ln w="76200">
              <a:solidFill>
                <a:srgbClr val="000000"/>
              </a:solidFill>
            </a:ln>
          </p:spPr>
          <p:txBody>
            <a:bodyPr wrap="square" lIns="0" tIns="0" rIns="0" bIns="0" rtlCol="0"/>
            <a:lstStyle/>
            <a:p>
              <a:endParaRPr/>
            </a:p>
          </p:txBody>
        </p:sp>
        <p:sp>
          <p:nvSpPr>
            <p:cNvPr id="11" name="object 11"/>
            <p:cNvSpPr/>
            <p:nvPr/>
          </p:nvSpPr>
          <p:spPr>
            <a:xfrm>
              <a:off x="4719827" y="3991355"/>
              <a:ext cx="132715" cy="128270"/>
            </a:xfrm>
            <a:custGeom>
              <a:avLst/>
              <a:gdLst/>
              <a:ahLst/>
              <a:cxnLst/>
              <a:rect l="l" t="t" r="r" b="b"/>
              <a:pathLst>
                <a:path w="132714" h="128270">
                  <a:moveTo>
                    <a:pt x="0" y="128016"/>
                  </a:moveTo>
                  <a:lnTo>
                    <a:pt x="132588" y="0"/>
                  </a:lnTo>
                </a:path>
              </a:pathLst>
            </a:custGeom>
            <a:ln w="76200">
              <a:solidFill>
                <a:srgbClr val="000000"/>
              </a:solidFill>
            </a:ln>
          </p:spPr>
          <p:txBody>
            <a:bodyPr wrap="square" lIns="0" tIns="0" rIns="0" bIns="0" rtlCol="0"/>
            <a:lstStyle/>
            <a:p>
              <a:endParaRPr/>
            </a:p>
          </p:txBody>
        </p:sp>
        <p:sp>
          <p:nvSpPr>
            <p:cNvPr id="12" name="object 12"/>
            <p:cNvSpPr/>
            <p:nvPr/>
          </p:nvSpPr>
          <p:spPr>
            <a:xfrm>
              <a:off x="4850891" y="3991355"/>
              <a:ext cx="201295" cy="224154"/>
            </a:xfrm>
            <a:custGeom>
              <a:avLst/>
              <a:gdLst/>
              <a:ahLst/>
              <a:cxnLst/>
              <a:rect l="l" t="t" r="r" b="b"/>
              <a:pathLst>
                <a:path w="201295" h="224154">
                  <a:moveTo>
                    <a:pt x="0" y="0"/>
                  </a:moveTo>
                  <a:lnTo>
                    <a:pt x="201168" y="224028"/>
                  </a:lnTo>
                </a:path>
              </a:pathLst>
            </a:custGeom>
            <a:ln w="76200">
              <a:solidFill>
                <a:srgbClr val="000000"/>
              </a:solidFill>
            </a:ln>
          </p:spPr>
          <p:txBody>
            <a:bodyPr wrap="square" lIns="0" tIns="0" rIns="0" bIns="0" rtlCol="0"/>
            <a:lstStyle/>
            <a:p>
              <a:endParaRPr/>
            </a:p>
          </p:txBody>
        </p:sp>
        <p:sp>
          <p:nvSpPr>
            <p:cNvPr id="13" name="object 13"/>
            <p:cNvSpPr/>
            <p:nvPr/>
          </p:nvSpPr>
          <p:spPr>
            <a:xfrm>
              <a:off x="5167883" y="4102607"/>
              <a:ext cx="160020" cy="0"/>
            </a:xfrm>
            <a:custGeom>
              <a:avLst/>
              <a:gdLst/>
              <a:ahLst/>
              <a:cxnLst/>
              <a:rect l="l" t="t" r="r" b="b"/>
              <a:pathLst>
                <a:path w="160020">
                  <a:moveTo>
                    <a:pt x="160020" y="0"/>
                  </a:moveTo>
                  <a:lnTo>
                    <a:pt x="0" y="0"/>
                  </a:lnTo>
                </a:path>
              </a:pathLst>
            </a:custGeom>
            <a:ln w="76200">
              <a:solidFill>
                <a:srgbClr val="000000"/>
              </a:solidFill>
            </a:ln>
          </p:spPr>
          <p:txBody>
            <a:bodyPr wrap="square" lIns="0" tIns="0" rIns="0" bIns="0" rtlCol="0"/>
            <a:lstStyle/>
            <a:p>
              <a:endParaRPr/>
            </a:p>
          </p:txBody>
        </p:sp>
        <p:sp>
          <p:nvSpPr>
            <p:cNvPr id="14" name="object 14"/>
            <p:cNvSpPr/>
            <p:nvPr/>
          </p:nvSpPr>
          <p:spPr>
            <a:xfrm>
              <a:off x="5052059" y="4081272"/>
              <a:ext cx="134620" cy="134620"/>
            </a:xfrm>
            <a:custGeom>
              <a:avLst/>
              <a:gdLst/>
              <a:ahLst/>
              <a:cxnLst/>
              <a:rect l="l" t="t" r="r" b="b"/>
              <a:pathLst>
                <a:path w="134620" h="134620">
                  <a:moveTo>
                    <a:pt x="134112" y="0"/>
                  </a:moveTo>
                  <a:lnTo>
                    <a:pt x="0" y="134112"/>
                  </a:lnTo>
                </a:path>
              </a:pathLst>
            </a:custGeom>
            <a:ln w="76200">
              <a:solidFill>
                <a:srgbClr val="000000"/>
              </a:solidFill>
            </a:ln>
          </p:spPr>
          <p:txBody>
            <a:bodyPr wrap="square" lIns="0" tIns="0" rIns="0" bIns="0" rtlCol="0"/>
            <a:lstStyle/>
            <a:p>
              <a:endParaRPr/>
            </a:p>
          </p:txBody>
        </p:sp>
        <p:pic>
          <p:nvPicPr>
            <p:cNvPr id="15" name="object 15"/>
            <p:cNvPicPr/>
            <p:nvPr/>
          </p:nvPicPr>
          <p:blipFill>
            <a:blip r:embed="rId3" cstate="print"/>
            <a:stretch>
              <a:fillRect/>
            </a:stretch>
          </p:blipFill>
          <p:spPr>
            <a:xfrm>
              <a:off x="4650485" y="3688080"/>
              <a:ext cx="496824" cy="184404"/>
            </a:xfrm>
            <a:prstGeom prst="rect">
              <a:avLst/>
            </a:prstGeom>
          </p:spPr>
        </p:pic>
        <p:sp>
          <p:nvSpPr>
            <p:cNvPr id="16" name="object 16"/>
            <p:cNvSpPr/>
            <p:nvPr/>
          </p:nvSpPr>
          <p:spPr>
            <a:xfrm>
              <a:off x="5331714" y="4100322"/>
              <a:ext cx="2251075" cy="0"/>
            </a:xfrm>
            <a:custGeom>
              <a:avLst/>
              <a:gdLst/>
              <a:ahLst/>
              <a:cxnLst/>
              <a:rect l="l" t="t" r="r" b="b"/>
              <a:pathLst>
                <a:path w="2251075">
                  <a:moveTo>
                    <a:pt x="0" y="0"/>
                  </a:moveTo>
                  <a:lnTo>
                    <a:pt x="2250948" y="0"/>
                  </a:lnTo>
                </a:path>
              </a:pathLst>
            </a:custGeom>
            <a:ln w="50292">
              <a:solidFill>
                <a:srgbClr val="000000"/>
              </a:solidFill>
            </a:ln>
          </p:spPr>
          <p:txBody>
            <a:bodyPr wrap="square" lIns="0" tIns="0" rIns="0" bIns="0" rtlCol="0"/>
            <a:lstStyle/>
            <a:p>
              <a:endParaRPr/>
            </a:p>
          </p:txBody>
        </p:sp>
        <p:sp>
          <p:nvSpPr>
            <p:cNvPr id="17" name="object 17"/>
            <p:cNvSpPr/>
            <p:nvPr/>
          </p:nvSpPr>
          <p:spPr>
            <a:xfrm>
              <a:off x="2503169" y="2672334"/>
              <a:ext cx="1993900" cy="5080"/>
            </a:xfrm>
            <a:custGeom>
              <a:avLst/>
              <a:gdLst/>
              <a:ahLst/>
              <a:cxnLst/>
              <a:rect l="l" t="t" r="r" b="b"/>
              <a:pathLst>
                <a:path w="1993900" h="5080">
                  <a:moveTo>
                    <a:pt x="0" y="0"/>
                  </a:moveTo>
                  <a:lnTo>
                    <a:pt x="1993392" y="4572"/>
                  </a:lnTo>
                </a:path>
              </a:pathLst>
            </a:custGeom>
            <a:ln w="50292">
              <a:solidFill>
                <a:srgbClr val="000000"/>
              </a:solidFill>
            </a:ln>
          </p:spPr>
          <p:txBody>
            <a:bodyPr wrap="square" lIns="0" tIns="0" rIns="0" bIns="0" rtlCol="0"/>
            <a:lstStyle/>
            <a:p>
              <a:endParaRPr/>
            </a:p>
          </p:txBody>
        </p:sp>
        <p:sp>
          <p:nvSpPr>
            <p:cNvPr id="18" name="object 18"/>
            <p:cNvSpPr/>
            <p:nvPr/>
          </p:nvSpPr>
          <p:spPr>
            <a:xfrm>
              <a:off x="4497323" y="2679191"/>
              <a:ext cx="139065" cy="0"/>
            </a:xfrm>
            <a:custGeom>
              <a:avLst/>
              <a:gdLst/>
              <a:ahLst/>
              <a:cxnLst/>
              <a:rect l="l" t="t" r="r" b="b"/>
              <a:pathLst>
                <a:path w="139064">
                  <a:moveTo>
                    <a:pt x="0" y="0"/>
                  </a:moveTo>
                  <a:lnTo>
                    <a:pt x="138684" y="0"/>
                  </a:lnTo>
                </a:path>
              </a:pathLst>
            </a:custGeom>
            <a:ln w="76200">
              <a:solidFill>
                <a:srgbClr val="000000"/>
              </a:solidFill>
            </a:ln>
          </p:spPr>
          <p:txBody>
            <a:bodyPr wrap="square" lIns="0" tIns="0" rIns="0" bIns="0" rtlCol="0"/>
            <a:lstStyle/>
            <a:p>
              <a:endParaRPr/>
            </a:p>
          </p:txBody>
        </p:sp>
        <p:sp>
          <p:nvSpPr>
            <p:cNvPr id="19" name="object 19"/>
            <p:cNvSpPr/>
            <p:nvPr/>
          </p:nvSpPr>
          <p:spPr>
            <a:xfrm>
              <a:off x="4623816" y="2567940"/>
              <a:ext cx="135890" cy="129539"/>
            </a:xfrm>
            <a:custGeom>
              <a:avLst/>
              <a:gdLst/>
              <a:ahLst/>
              <a:cxnLst/>
              <a:rect l="l" t="t" r="r" b="b"/>
              <a:pathLst>
                <a:path w="135889" h="129539">
                  <a:moveTo>
                    <a:pt x="0" y="129539"/>
                  </a:moveTo>
                  <a:lnTo>
                    <a:pt x="135636" y="0"/>
                  </a:lnTo>
                </a:path>
              </a:pathLst>
            </a:custGeom>
            <a:ln w="76200">
              <a:solidFill>
                <a:srgbClr val="000000"/>
              </a:solidFill>
            </a:ln>
          </p:spPr>
          <p:txBody>
            <a:bodyPr wrap="square" lIns="0" tIns="0" rIns="0" bIns="0" rtlCol="0"/>
            <a:lstStyle/>
            <a:p>
              <a:endParaRPr/>
            </a:p>
          </p:txBody>
        </p:sp>
        <p:sp>
          <p:nvSpPr>
            <p:cNvPr id="20" name="object 20"/>
            <p:cNvSpPr/>
            <p:nvPr/>
          </p:nvSpPr>
          <p:spPr>
            <a:xfrm>
              <a:off x="4757927" y="2567940"/>
              <a:ext cx="200025" cy="224154"/>
            </a:xfrm>
            <a:custGeom>
              <a:avLst/>
              <a:gdLst/>
              <a:ahLst/>
              <a:cxnLst/>
              <a:rect l="l" t="t" r="r" b="b"/>
              <a:pathLst>
                <a:path w="200025" h="224155">
                  <a:moveTo>
                    <a:pt x="0" y="0"/>
                  </a:moveTo>
                  <a:lnTo>
                    <a:pt x="199644" y="224028"/>
                  </a:lnTo>
                </a:path>
              </a:pathLst>
            </a:custGeom>
            <a:ln w="76200">
              <a:solidFill>
                <a:srgbClr val="000000"/>
              </a:solidFill>
            </a:ln>
          </p:spPr>
          <p:txBody>
            <a:bodyPr wrap="square" lIns="0" tIns="0" rIns="0" bIns="0" rtlCol="0"/>
            <a:lstStyle/>
            <a:p>
              <a:endParaRPr/>
            </a:p>
          </p:txBody>
        </p:sp>
        <p:sp>
          <p:nvSpPr>
            <p:cNvPr id="21" name="object 21"/>
            <p:cNvSpPr/>
            <p:nvPr/>
          </p:nvSpPr>
          <p:spPr>
            <a:xfrm>
              <a:off x="5071871" y="2679191"/>
              <a:ext cx="160020" cy="0"/>
            </a:xfrm>
            <a:custGeom>
              <a:avLst/>
              <a:gdLst/>
              <a:ahLst/>
              <a:cxnLst/>
              <a:rect l="l" t="t" r="r" b="b"/>
              <a:pathLst>
                <a:path w="160020">
                  <a:moveTo>
                    <a:pt x="160020" y="0"/>
                  </a:moveTo>
                  <a:lnTo>
                    <a:pt x="0" y="0"/>
                  </a:lnTo>
                </a:path>
              </a:pathLst>
            </a:custGeom>
            <a:ln w="76200">
              <a:solidFill>
                <a:srgbClr val="000000"/>
              </a:solidFill>
            </a:ln>
          </p:spPr>
          <p:txBody>
            <a:bodyPr wrap="square" lIns="0" tIns="0" rIns="0" bIns="0" rtlCol="0"/>
            <a:lstStyle/>
            <a:p>
              <a:endParaRPr/>
            </a:p>
          </p:txBody>
        </p:sp>
        <p:sp>
          <p:nvSpPr>
            <p:cNvPr id="22" name="object 22"/>
            <p:cNvSpPr/>
            <p:nvPr/>
          </p:nvSpPr>
          <p:spPr>
            <a:xfrm>
              <a:off x="4957572" y="2662427"/>
              <a:ext cx="135890" cy="129539"/>
            </a:xfrm>
            <a:custGeom>
              <a:avLst/>
              <a:gdLst/>
              <a:ahLst/>
              <a:cxnLst/>
              <a:rect l="l" t="t" r="r" b="b"/>
              <a:pathLst>
                <a:path w="135889" h="129539">
                  <a:moveTo>
                    <a:pt x="135636" y="0"/>
                  </a:moveTo>
                  <a:lnTo>
                    <a:pt x="0" y="129539"/>
                  </a:lnTo>
                </a:path>
              </a:pathLst>
            </a:custGeom>
            <a:ln w="76200">
              <a:solidFill>
                <a:srgbClr val="000000"/>
              </a:solidFill>
            </a:ln>
          </p:spPr>
          <p:txBody>
            <a:bodyPr wrap="square" lIns="0" tIns="0" rIns="0" bIns="0" rtlCol="0"/>
            <a:lstStyle/>
            <a:p>
              <a:endParaRPr/>
            </a:p>
          </p:txBody>
        </p:sp>
        <p:sp>
          <p:nvSpPr>
            <p:cNvPr id="23" name="object 23"/>
            <p:cNvSpPr/>
            <p:nvPr/>
          </p:nvSpPr>
          <p:spPr>
            <a:xfrm>
              <a:off x="5247894" y="2672334"/>
              <a:ext cx="1986280" cy="5080"/>
            </a:xfrm>
            <a:custGeom>
              <a:avLst/>
              <a:gdLst/>
              <a:ahLst/>
              <a:cxnLst/>
              <a:rect l="l" t="t" r="r" b="b"/>
              <a:pathLst>
                <a:path w="1986279" h="5080">
                  <a:moveTo>
                    <a:pt x="0" y="4572"/>
                  </a:moveTo>
                  <a:lnTo>
                    <a:pt x="1985772" y="0"/>
                  </a:lnTo>
                </a:path>
              </a:pathLst>
            </a:custGeom>
            <a:ln w="50292">
              <a:solidFill>
                <a:srgbClr val="000000"/>
              </a:solidFill>
            </a:ln>
          </p:spPr>
          <p:txBody>
            <a:bodyPr wrap="square" lIns="0" tIns="0" rIns="0" bIns="0" rtlCol="0"/>
            <a:lstStyle/>
            <a:p>
              <a:endParaRPr/>
            </a:p>
          </p:txBody>
        </p:sp>
        <p:sp>
          <p:nvSpPr>
            <p:cNvPr id="24" name="object 24"/>
            <p:cNvSpPr/>
            <p:nvPr/>
          </p:nvSpPr>
          <p:spPr>
            <a:xfrm>
              <a:off x="4435601" y="2679954"/>
              <a:ext cx="0" cy="312420"/>
            </a:xfrm>
            <a:custGeom>
              <a:avLst/>
              <a:gdLst/>
              <a:ahLst/>
              <a:cxnLst/>
              <a:rect l="l" t="t" r="r" b="b"/>
              <a:pathLst>
                <a:path h="312419">
                  <a:moveTo>
                    <a:pt x="0" y="0"/>
                  </a:moveTo>
                  <a:lnTo>
                    <a:pt x="0" y="312420"/>
                  </a:lnTo>
                </a:path>
              </a:pathLst>
            </a:custGeom>
            <a:ln w="25908">
              <a:solidFill>
                <a:srgbClr val="000000"/>
              </a:solidFill>
            </a:ln>
          </p:spPr>
          <p:txBody>
            <a:bodyPr wrap="square" lIns="0" tIns="0" rIns="0" bIns="0" rtlCol="0"/>
            <a:lstStyle/>
            <a:p>
              <a:endParaRPr/>
            </a:p>
          </p:txBody>
        </p:sp>
        <p:pic>
          <p:nvPicPr>
            <p:cNvPr id="25" name="object 25"/>
            <p:cNvPicPr/>
            <p:nvPr/>
          </p:nvPicPr>
          <p:blipFill>
            <a:blip r:embed="rId4" cstate="print"/>
            <a:stretch>
              <a:fillRect/>
            </a:stretch>
          </p:blipFill>
          <p:spPr>
            <a:xfrm>
              <a:off x="4644389" y="2904744"/>
              <a:ext cx="496824" cy="182879"/>
            </a:xfrm>
            <a:prstGeom prst="rect">
              <a:avLst/>
            </a:prstGeom>
          </p:spPr>
        </p:pic>
        <p:sp>
          <p:nvSpPr>
            <p:cNvPr id="26" name="object 26"/>
            <p:cNvSpPr/>
            <p:nvPr/>
          </p:nvSpPr>
          <p:spPr>
            <a:xfrm>
              <a:off x="4434077" y="2995422"/>
              <a:ext cx="212090" cy="3175"/>
            </a:xfrm>
            <a:custGeom>
              <a:avLst/>
              <a:gdLst/>
              <a:ahLst/>
              <a:cxnLst/>
              <a:rect l="l" t="t" r="r" b="b"/>
              <a:pathLst>
                <a:path w="212089" h="3175">
                  <a:moveTo>
                    <a:pt x="0" y="0"/>
                  </a:moveTo>
                  <a:lnTo>
                    <a:pt x="211836" y="3048"/>
                  </a:lnTo>
                </a:path>
              </a:pathLst>
            </a:custGeom>
            <a:ln w="25908">
              <a:solidFill>
                <a:srgbClr val="000000"/>
              </a:solidFill>
            </a:ln>
          </p:spPr>
          <p:txBody>
            <a:bodyPr wrap="square" lIns="0" tIns="0" rIns="0" bIns="0" rtlCol="0"/>
            <a:lstStyle/>
            <a:p>
              <a:endParaRPr/>
            </a:p>
          </p:txBody>
        </p:sp>
        <p:sp>
          <p:nvSpPr>
            <p:cNvPr id="27" name="object 27"/>
            <p:cNvSpPr/>
            <p:nvPr/>
          </p:nvSpPr>
          <p:spPr>
            <a:xfrm>
              <a:off x="5139690" y="2998469"/>
              <a:ext cx="203200" cy="0"/>
            </a:xfrm>
            <a:custGeom>
              <a:avLst/>
              <a:gdLst/>
              <a:ahLst/>
              <a:cxnLst/>
              <a:rect l="l" t="t" r="r" b="b"/>
              <a:pathLst>
                <a:path w="203200">
                  <a:moveTo>
                    <a:pt x="0" y="0"/>
                  </a:moveTo>
                  <a:lnTo>
                    <a:pt x="202692" y="0"/>
                  </a:lnTo>
                </a:path>
              </a:pathLst>
            </a:custGeom>
            <a:ln w="25908">
              <a:solidFill>
                <a:srgbClr val="000000"/>
              </a:solidFill>
            </a:ln>
          </p:spPr>
          <p:txBody>
            <a:bodyPr wrap="square" lIns="0" tIns="0" rIns="0" bIns="0" rtlCol="0"/>
            <a:lstStyle/>
            <a:p>
              <a:endParaRPr/>
            </a:p>
          </p:txBody>
        </p:sp>
        <p:sp>
          <p:nvSpPr>
            <p:cNvPr id="28" name="object 28"/>
            <p:cNvSpPr/>
            <p:nvPr/>
          </p:nvSpPr>
          <p:spPr>
            <a:xfrm>
              <a:off x="5342382" y="3001518"/>
              <a:ext cx="0" cy="387350"/>
            </a:xfrm>
            <a:custGeom>
              <a:avLst/>
              <a:gdLst/>
              <a:ahLst/>
              <a:cxnLst/>
              <a:rect l="l" t="t" r="r" b="b"/>
              <a:pathLst>
                <a:path h="387350">
                  <a:moveTo>
                    <a:pt x="0" y="0"/>
                  </a:moveTo>
                  <a:lnTo>
                    <a:pt x="0" y="387096"/>
                  </a:lnTo>
                </a:path>
              </a:pathLst>
            </a:custGeom>
            <a:ln w="25908">
              <a:solidFill>
                <a:srgbClr val="000000"/>
              </a:solidFill>
            </a:ln>
          </p:spPr>
          <p:txBody>
            <a:bodyPr wrap="square" lIns="0" tIns="0" rIns="0" bIns="0" rtlCol="0"/>
            <a:lstStyle/>
            <a:p>
              <a:endParaRPr/>
            </a:p>
          </p:txBody>
        </p:sp>
        <p:sp>
          <p:nvSpPr>
            <p:cNvPr id="29" name="object 29"/>
            <p:cNvSpPr/>
            <p:nvPr/>
          </p:nvSpPr>
          <p:spPr>
            <a:xfrm>
              <a:off x="5139690" y="3778758"/>
              <a:ext cx="203200" cy="0"/>
            </a:xfrm>
            <a:custGeom>
              <a:avLst/>
              <a:gdLst/>
              <a:ahLst/>
              <a:cxnLst/>
              <a:rect l="l" t="t" r="r" b="b"/>
              <a:pathLst>
                <a:path w="203200">
                  <a:moveTo>
                    <a:pt x="0" y="0"/>
                  </a:moveTo>
                  <a:lnTo>
                    <a:pt x="202692" y="0"/>
                  </a:lnTo>
                </a:path>
              </a:pathLst>
            </a:custGeom>
            <a:ln w="25908">
              <a:solidFill>
                <a:srgbClr val="000000"/>
              </a:solidFill>
            </a:ln>
          </p:spPr>
          <p:txBody>
            <a:bodyPr wrap="square" lIns="0" tIns="0" rIns="0" bIns="0" rtlCol="0"/>
            <a:lstStyle/>
            <a:p>
              <a:endParaRPr/>
            </a:p>
          </p:txBody>
        </p:sp>
        <p:sp>
          <p:nvSpPr>
            <p:cNvPr id="30" name="object 30"/>
            <p:cNvSpPr/>
            <p:nvPr/>
          </p:nvSpPr>
          <p:spPr>
            <a:xfrm>
              <a:off x="5342382" y="3388613"/>
              <a:ext cx="0" cy="386080"/>
            </a:xfrm>
            <a:custGeom>
              <a:avLst/>
              <a:gdLst/>
              <a:ahLst/>
              <a:cxnLst/>
              <a:rect l="l" t="t" r="r" b="b"/>
              <a:pathLst>
                <a:path h="386079">
                  <a:moveTo>
                    <a:pt x="0" y="385572"/>
                  </a:moveTo>
                  <a:lnTo>
                    <a:pt x="0" y="0"/>
                  </a:lnTo>
                </a:path>
              </a:pathLst>
            </a:custGeom>
            <a:ln w="25908">
              <a:solidFill>
                <a:srgbClr val="000000"/>
              </a:solidFill>
            </a:ln>
          </p:spPr>
          <p:txBody>
            <a:bodyPr wrap="square" lIns="0" tIns="0" rIns="0" bIns="0" rtlCol="0"/>
            <a:lstStyle/>
            <a:p>
              <a:endParaRPr/>
            </a:p>
          </p:txBody>
        </p:sp>
        <p:sp>
          <p:nvSpPr>
            <p:cNvPr id="31" name="object 31"/>
            <p:cNvSpPr/>
            <p:nvPr/>
          </p:nvSpPr>
          <p:spPr>
            <a:xfrm>
              <a:off x="4432554" y="3780282"/>
              <a:ext cx="0" cy="318770"/>
            </a:xfrm>
            <a:custGeom>
              <a:avLst/>
              <a:gdLst/>
              <a:ahLst/>
              <a:cxnLst/>
              <a:rect l="l" t="t" r="r" b="b"/>
              <a:pathLst>
                <a:path h="318770">
                  <a:moveTo>
                    <a:pt x="0" y="318515"/>
                  </a:moveTo>
                  <a:lnTo>
                    <a:pt x="0" y="0"/>
                  </a:lnTo>
                </a:path>
              </a:pathLst>
            </a:custGeom>
            <a:ln w="25908">
              <a:solidFill>
                <a:srgbClr val="000000"/>
              </a:solidFill>
            </a:ln>
          </p:spPr>
          <p:txBody>
            <a:bodyPr wrap="square" lIns="0" tIns="0" rIns="0" bIns="0" rtlCol="0"/>
            <a:lstStyle/>
            <a:p>
              <a:endParaRPr/>
            </a:p>
          </p:txBody>
        </p:sp>
        <p:sp>
          <p:nvSpPr>
            <p:cNvPr id="32" name="object 32"/>
            <p:cNvSpPr/>
            <p:nvPr/>
          </p:nvSpPr>
          <p:spPr>
            <a:xfrm>
              <a:off x="4432554" y="3780282"/>
              <a:ext cx="215265" cy="0"/>
            </a:xfrm>
            <a:custGeom>
              <a:avLst/>
              <a:gdLst/>
              <a:ahLst/>
              <a:cxnLst/>
              <a:rect l="l" t="t" r="r" b="b"/>
              <a:pathLst>
                <a:path w="215264">
                  <a:moveTo>
                    <a:pt x="0" y="0"/>
                  </a:moveTo>
                  <a:lnTo>
                    <a:pt x="214884" y="0"/>
                  </a:lnTo>
                </a:path>
              </a:pathLst>
            </a:custGeom>
            <a:ln w="25908">
              <a:solidFill>
                <a:srgbClr val="000000"/>
              </a:solidFill>
            </a:ln>
          </p:spPr>
          <p:txBody>
            <a:bodyPr wrap="square" lIns="0" tIns="0" rIns="0" bIns="0" rtlCol="0"/>
            <a:lstStyle/>
            <a:p>
              <a:endParaRPr/>
            </a:p>
          </p:txBody>
        </p:sp>
        <p:sp>
          <p:nvSpPr>
            <p:cNvPr id="33" name="object 33"/>
            <p:cNvSpPr/>
            <p:nvPr/>
          </p:nvSpPr>
          <p:spPr>
            <a:xfrm>
              <a:off x="7232141" y="2664713"/>
              <a:ext cx="1905" cy="358140"/>
            </a:xfrm>
            <a:custGeom>
              <a:avLst/>
              <a:gdLst/>
              <a:ahLst/>
              <a:cxnLst/>
              <a:rect l="l" t="t" r="r" b="b"/>
              <a:pathLst>
                <a:path w="1904" h="358139">
                  <a:moveTo>
                    <a:pt x="1524" y="0"/>
                  </a:moveTo>
                  <a:lnTo>
                    <a:pt x="0" y="358140"/>
                  </a:lnTo>
                </a:path>
              </a:pathLst>
            </a:custGeom>
            <a:ln w="50292">
              <a:solidFill>
                <a:srgbClr val="000000"/>
              </a:solidFill>
            </a:ln>
          </p:spPr>
          <p:txBody>
            <a:bodyPr wrap="square" lIns="0" tIns="0" rIns="0" bIns="0" rtlCol="0"/>
            <a:lstStyle/>
            <a:p>
              <a:endParaRPr/>
            </a:p>
          </p:txBody>
        </p:sp>
        <p:sp>
          <p:nvSpPr>
            <p:cNvPr id="34" name="object 34"/>
            <p:cNvSpPr/>
            <p:nvPr/>
          </p:nvSpPr>
          <p:spPr>
            <a:xfrm>
              <a:off x="4172711" y="2362200"/>
              <a:ext cx="1363980" cy="2087880"/>
            </a:xfrm>
            <a:custGeom>
              <a:avLst/>
              <a:gdLst/>
              <a:ahLst/>
              <a:cxnLst/>
              <a:rect l="l" t="t" r="r" b="b"/>
              <a:pathLst>
                <a:path w="1363979" h="2087879">
                  <a:moveTo>
                    <a:pt x="0" y="0"/>
                  </a:moveTo>
                  <a:lnTo>
                    <a:pt x="1363980" y="0"/>
                  </a:lnTo>
                  <a:lnTo>
                    <a:pt x="1363980" y="2087880"/>
                  </a:lnTo>
                  <a:lnTo>
                    <a:pt x="0" y="2087880"/>
                  </a:lnTo>
                  <a:lnTo>
                    <a:pt x="0" y="0"/>
                  </a:lnTo>
                  <a:close/>
                </a:path>
              </a:pathLst>
            </a:custGeom>
            <a:ln w="12192">
              <a:solidFill>
                <a:srgbClr val="704400"/>
              </a:solidFill>
              <a:prstDash val="lgDash"/>
            </a:ln>
          </p:spPr>
          <p:txBody>
            <a:bodyPr wrap="square" lIns="0" tIns="0" rIns="0" bIns="0" rtlCol="0"/>
            <a:lstStyle/>
            <a:p>
              <a:endParaRPr/>
            </a:p>
          </p:txBody>
        </p:sp>
        <p:sp>
          <p:nvSpPr>
            <p:cNvPr id="35" name="object 35"/>
            <p:cNvSpPr/>
            <p:nvPr/>
          </p:nvSpPr>
          <p:spPr>
            <a:xfrm>
              <a:off x="7579614" y="3548633"/>
              <a:ext cx="0" cy="556260"/>
            </a:xfrm>
            <a:custGeom>
              <a:avLst/>
              <a:gdLst/>
              <a:ahLst/>
              <a:cxnLst/>
              <a:rect l="l" t="t" r="r" b="b"/>
              <a:pathLst>
                <a:path h="556260">
                  <a:moveTo>
                    <a:pt x="0" y="0"/>
                  </a:moveTo>
                  <a:lnTo>
                    <a:pt x="0" y="556260"/>
                  </a:lnTo>
                </a:path>
              </a:pathLst>
            </a:custGeom>
            <a:ln w="50292">
              <a:solidFill>
                <a:srgbClr val="000000"/>
              </a:solidFill>
            </a:ln>
          </p:spPr>
          <p:txBody>
            <a:bodyPr wrap="square" lIns="0" tIns="0" rIns="0" bIns="0" rtlCol="0"/>
            <a:lstStyle/>
            <a:p>
              <a:endParaRPr/>
            </a:p>
          </p:txBody>
        </p:sp>
        <p:sp>
          <p:nvSpPr>
            <p:cNvPr id="36" name="object 36"/>
            <p:cNvSpPr/>
            <p:nvPr/>
          </p:nvSpPr>
          <p:spPr>
            <a:xfrm>
              <a:off x="3213353" y="2568702"/>
              <a:ext cx="607695" cy="0"/>
            </a:xfrm>
            <a:custGeom>
              <a:avLst/>
              <a:gdLst/>
              <a:ahLst/>
              <a:cxnLst/>
              <a:rect l="l" t="t" r="r" b="b"/>
              <a:pathLst>
                <a:path w="607695">
                  <a:moveTo>
                    <a:pt x="0" y="0"/>
                  </a:moveTo>
                  <a:lnTo>
                    <a:pt x="607314" y="0"/>
                  </a:lnTo>
                </a:path>
              </a:pathLst>
            </a:custGeom>
            <a:ln w="25908">
              <a:solidFill>
                <a:srgbClr val="FF0000"/>
              </a:solidFill>
            </a:ln>
          </p:spPr>
          <p:txBody>
            <a:bodyPr wrap="square" lIns="0" tIns="0" rIns="0" bIns="0" rtlCol="0"/>
            <a:lstStyle/>
            <a:p>
              <a:endParaRPr/>
            </a:p>
          </p:txBody>
        </p:sp>
        <p:sp>
          <p:nvSpPr>
            <p:cNvPr id="37" name="object 37"/>
            <p:cNvSpPr/>
            <p:nvPr/>
          </p:nvSpPr>
          <p:spPr>
            <a:xfrm>
              <a:off x="3807715" y="2529834"/>
              <a:ext cx="129539" cy="78105"/>
            </a:xfrm>
            <a:custGeom>
              <a:avLst/>
              <a:gdLst/>
              <a:ahLst/>
              <a:cxnLst/>
              <a:rect l="l" t="t" r="r" b="b"/>
              <a:pathLst>
                <a:path w="129539" h="78105">
                  <a:moveTo>
                    <a:pt x="0" y="0"/>
                  </a:moveTo>
                  <a:lnTo>
                    <a:pt x="0" y="77724"/>
                  </a:lnTo>
                  <a:lnTo>
                    <a:pt x="129539" y="38862"/>
                  </a:lnTo>
                  <a:lnTo>
                    <a:pt x="0" y="0"/>
                  </a:lnTo>
                  <a:close/>
                </a:path>
              </a:pathLst>
            </a:custGeom>
            <a:solidFill>
              <a:srgbClr val="FF0000"/>
            </a:solidFill>
          </p:spPr>
          <p:txBody>
            <a:bodyPr wrap="square" lIns="0" tIns="0" rIns="0" bIns="0" rtlCol="0"/>
            <a:lstStyle/>
            <a:p>
              <a:endParaRPr/>
            </a:p>
          </p:txBody>
        </p:sp>
        <p:sp>
          <p:nvSpPr>
            <p:cNvPr id="38" name="object 38"/>
            <p:cNvSpPr/>
            <p:nvPr/>
          </p:nvSpPr>
          <p:spPr>
            <a:xfrm>
              <a:off x="3420617" y="4207001"/>
              <a:ext cx="516255" cy="0"/>
            </a:xfrm>
            <a:custGeom>
              <a:avLst/>
              <a:gdLst/>
              <a:ahLst/>
              <a:cxnLst/>
              <a:rect l="l" t="t" r="r" b="b"/>
              <a:pathLst>
                <a:path w="516254">
                  <a:moveTo>
                    <a:pt x="0" y="0"/>
                  </a:moveTo>
                  <a:lnTo>
                    <a:pt x="515873" y="0"/>
                  </a:lnTo>
                </a:path>
              </a:pathLst>
            </a:custGeom>
            <a:ln w="25908">
              <a:solidFill>
                <a:srgbClr val="FF0000"/>
              </a:solidFill>
            </a:ln>
          </p:spPr>
          <p:txBody>
            <a:bodyPr wrap="square" lIns="0" tIns="0" rIns="0" bIns="0" rtlCol="0"/>
            <a:lstStyle/>
            <a:p>
              <a:endParaRPr/>
            </a:p>
          </p:txBody>
        </p:sp>
        <p:sp>
          <p:nvSpPr>
            <p:cNvPr id="39" name="object 39"/>
            <p:cNvSpPr/>
            <p:nvPr/>
          </p:nvSpPr>
          <p:spPr>
            <a:xfrm>
              <a:off x="3923540" y="4168134"/>
              <a:ext cx="129539" cy="78105"/>
            </a:xfrm>
            <a:custGeom>
              <a:avLst/>
              <a:gdLst/>
              <a:ahLst/>
              <a:cxnLst/>
              <a:rect l="l" t="t" r="r" b="b"/>
              <a:pathLst>
                <a:path w="129539" h="78104">
                  <a:moveTo>
                    <a:pt x="0" y="0"/>
                  </a:moveTo>
                  <a:lnTo>
                    <a:pt x="0" y="77723"/>
                  </a:lnTo>
                  <a:lnTo>
                    <a:pt x="129539" y="38861"/>
                  </a:lnTo>
                  <a:lnTo>
                    <a:pt x="0" y="0"/>
                  </a:lnTo>
                  <a:close/>
                </a:path>
              </a:pathLst>
            </a:custGeom>
            <a:solidFill>
              <a:srgbClr val="FF0000"/>
            </a:solidFill>
          </p:spPr>
          <p:txBody>
            <a:bodyPr wrap="square" lIns="0" tIns="0" rIns="0" bIns="0" rtlCol="0"/>
            <a:lstStyle/>
            <a:p>
              <a:endParaRPr/>
            </a:p>
          </p:txBody>
        </p:sp>
      </p:grpSp>
      <p:sp>
        <p:nvSpPr>
          <p:cNvPr id="40" name="object 40"/>
          <p:cNvSpPr txBox="1"/>
          <p:nvPr/>
        </p:nvSpPr>
        <p:spPr>
          <a:xfrm>
            <a:off x="3479800" y="4221416"/>
            <a:ext cx="250825" cy="299720"/>
          </a:xfrm>
          <a:prstGeom prst="rect">
            <a:avLst/>
          </a:prstGeom>
        </p:spPr>
        <p:txBody>
          <a:bodyPr vert="horz" wrap="square" lIns="0" tIns="12700" rIns="0" bIns="0" rtlCol="0">
            <a:spAutoFit/>
          </a:bodyPr>
          <a:lstStyle/>
          <a:p>
            <a:pPr marL="38100">
              <a:lnSpc>
                <a:spcPct val="100000"/>
              </a:lnSpc>
              <a:spcBef>
                <a:spcPts val="100"/>
              </a:spcBef>
            </a:pPr>
            <a:r>
              <a:rPr sz="1800" b="1" spc="-25" dirty="0">
                <a:latin typeface="Arial"/>
                <a:cs typeface="Arial"/>
              </a:rPr>
              <a:t>I</a:t>
            </a:r>
            <a:r>
              <a:rPr sz="1800" b="1" spc="-37" baseline="-20833" dirty="0">
                <a:latin typeface="Arial"/>
                <a:cs typeface="Arial"/>
              </a:rPr>
              <a:t>A</a:t>
            </a:r>
            <a:endParaRPr sz="1800" baseline="-20833">
              <a:latin typeface="Arial"/>
              <a:cs typeface="Arial"/>
            </a:endParaRPr>
          </a:p>
        </p:txBody>
      </p:sp>
      <p:grpSp>
        <p:nvGrpSpPr>
          <p:cNvPr id="41" name="object 41"/>
          <p:cNvGrpSpPr/>
          <p:nvPr/>
        </p:nvGrpSpPr>
        <p:grpSpPr>
          <a:xfrm>
            <a:off x="1769110" y="2654554"/>
            <a:ext cx="1549400" cy="1471295"/>
            <a:chOff x="1769110" y="2654554"/>
            <a:chExt cx="1549400" cy="1471295"/>
          </a:xfrm>
        </p:grpSpPr>
        <p:sp>
          <p:nvSpPr>
            <p:cNvPr id="42" name="object 42"/>
            <p:cNvSpPr/>
            <p:nvPr/>
          </p:nvSpPr>
          <p:spPr>
            <a:xfrm>
              <a:off x="2265617" y="3038220"/>
              <a:ext cx="120650" cy="38735"/>
            </a:xfrm>
            <a:custGeom>
              <a:avLst/>
              <a:gdLst/>
              <a:ahLst/>
              <a:cxnLst/>
              <a:rect l="l" t="t" r="r" b="b"/>
              <a:pathLst>
                <a:path w="120650" h="38735">
                  <a:moveTo>
                    <a:pt x="0" y="7924"/>
                  </a:moveTo>
                  <a:lnTo>
                    <a:pt x="16155" y="0"/>
                  </a:lnTo>
                  <a:lnTo>
                    <a:pt x="44140" y="3132"/>
                  </a:lnTo>
                  <a:lnTo>
                    <a:pt x="80090" y="16334"/>
                  </a:lnTo>
                  <a:lnTo>
                    <a:pt x="120142" y="38620"/>
                  </a:lnTo>
                </a:path>
              </a:pathLst>
            </a:custGeom>
            <a:ln w="25400">
              <a:solidFill>
                <a:srgbClr val="000000"/>
              </a:solidFill>
            </a:ln>
          </p:spPr>
          <p:txBody>
            <a:bodyPr wrap="square" lIns="0" tIns="0" rIns="0" bIns="0" rtlCol="0"/>
            <a:lstStyle/>
            <a:p>
              <a:endParaRPr/>
            </a:p>
          </p:txBody>
        </p:sp>
        <p:sp>
          <p:nvSpPr>
            <p:cNvPr id="43" name="object 43"/>
            <p:cNvSpPr/>
            <p:nvPr/>
          </p:nvSpPr>
          <p:spPr>
            <a:xfrm>
              <a:off x="2267576" y="3044052"/>
              <a:ext cx="78105" cy="96520"/>
            </a:xfrm>
            <a:custGeom>
              <a:avLst/>
              <a:gdLst/>
              <a:ahLst/>
              <a:cxnLst/>
              <a:rect l="l" t="t" r="r" b="b"/>
              <a:pathLst>
                <a:path w="78105" h="96519">
                  <a:moveTo>
                    <a:pt x="78061" y="95923"/>
                  </a:moveTo>
                  <a:lnTo>
                    <a:pt x="41334" y="68331"/>
                  </a:lnTo>
                  <a:lnTo>
                    <a:pt x="14496" y="41127"/>
                  </a:lnTo>
                  <a:lnTo>
                    <a:pt x="0" y="17340"/>
                  </a:lnTo>
                  <a:lnTo>
                    <a:pt x="299" y="0"/>
                  </a:lnTo>
                </a:path>
              </a:pathLst>
            </a:custGeom>
            <a:ln w="25400">
              <a:solidFill>
                <a:srgbClr val="000000"/>
              </a:solidFill>
            </a:ln>
          </p:spPr>
          <p:txBody>
            <a:bodyPr wrap="square" lIns="0" tIns="0" rIns="0" bIns="0" rtlCol="0"/>
            <a:lstStyle/>
            <a:p>
              <a:endParaRPr/>
            </a:p>
          </p:txBody>
        </p:sp>
        <p:sp>
          <p:nvSpPr>
            <p:cNvPr id="44" name="object 44"/>
            <p:cNvSpPr/>
            <p:nvPr/>
          </p:nvSpPr>
          <p:spPr>
            <a:xfrm>
              <a:off x="2461802" y="3038269"/>
              <a:ext cx="33655" cy="100330"/>
            </a:xfrm>
            <a:custGeom>
              <a:avLst/>
              <a:gdLst/>
              <a:ahLst/>
              <a:cxnLst/>
              <a:rect l="l" t="t" r="r" b="b"/>
              <a:pathLst>
                <a:path w="33655" h="100330">
                  <a:moveTo>
                    <a:pt x="0" y="0"/>
                  </a:moveTo>
                  <a:lnTo>
                    <a:pt x="20051" y="26467"/>
                  </a:lnTo>
                  <a:lnTo>
                    <a:pt x="31337" y="53160"/>
                  </a:lnTo>
                  <a:lnTo>
                    <a:pt x="33393" y="78279"/>
                  </a:lnTo>
                  <a:lnTo>
                    <a:pt x="25755" y="100025"/>
                  </a:lnTo>
                </a:path>
              </a:pathLst>
            </a:custGeom>
            <a:ln w="25399">
              <a:solidFill>
                <a:srgbClr val="000000"/>
              </a:solidFill>
            </a:ln>
          </p:spPr>
          <p:txBody>
            <a:bodyPr wrap="square" lIns="0" tIns="0" rIns="0" bIns="0" rtlCol="0"/>
            <a:lstStyle/>
            <a:p>
              <a:endParaRPr/>
            </a:p>
          </p:txBody>
        </p:sp>
        <p:sp>
          <p:nvSpPr>
            <p:cNvPr id="45" name="object 45"/>
            <p:cNvSpPr/>
            <p:nvPr/>
          </p:nvSpPr>
          <p:spPr>
            <a:xfrm>
              <a:off x="2346764" y="3137977"/>
              <a:ext cx="136525" cy="26670"/>
            </a:xfrm>
            <a:custGeom>
              <a:avLst/>
              <a:gdLst/>
              <a:ahLst/>
              <a:cxnLst/>
              <a:rect l="l" t="t" r="r" b="b"/>
              <a:pathLst>
                <a:path w="136525" h="26669">
                  <a:moveTo>
                    <a:pt x="136118" y="3200"/>
                  </a:moveTo>
                  <a:lnTo>
                    <a:pt x="112833" y="21090"/>
                  </a:lnTo>
                  <a:lnTo>
                    <a:pt x="79608" y="26455"/>
                  </a:lnTo>
                  <a:lnTo>
                    <a:pt x="40608" y="19393"/>
                  </a:lnTo>
                  <a:lnTo>
                    <a:pt x="0" y="0"/>
                  </a:lnTo>
                </a:path>
              </a:pathLst>
            </a:custGeom>
            <a:ln w="25399">
              <a:solidFill>
                <a:srgbClr val="000000"/>
              </a:solidFill>
            </a:ln>
          </p:spPr>
          <p:txBody>
            <a:bodyPr wrap="square" lIns="0" tIns="0" rIns="0" bIns="0" rtlCol="0"/>
            <a:lstStyle/>
            <a:p>
              <a:endParaRPr/>
            </a:p>
          </p:txBody>
        </p:sp>
        <p:sp>
          <p:nvSpPr>
            <p:cNvPr id="46" name="object 46"/>
            <p:cNvSpPr/>
            <p:nvPr/>
          </p:nvSpPr>
          <p:spPr>
            <a:xfrm>
              <a:off x="2384179" y="3073984"/>
              <a:ext cx="67310" cy="126364"/>
            </a:xfrm>
            <a:custGeom>
              <a:avLst/>
              <a:gdLst/>
              <a:ahLst/>
              <a:cxnLst/>
              <a:rect l="l" t="t" r="r" b="b"/>
              <a:pathLst>
                <a:path w="67310" h="126364">
                  <a:moveTo>
                    <a:pt x="0" y="0"/>
                  </a:moveTo>
                  <a:lnTo>
                    <a:pt x="36059" y="30210"/>
                  </a:lnTo>
                  <a:lnTo>
                    <a:pt x="58659" y="63469"/>
                  </a:lnTo>
                  <a:lnTo>
                    <a:pt x="67284" y="96721"/>
                  </a:lnTo>
                  <a:lnTo>
                    <a:pt x="60096" y="126060"/>
                  </a:lnTo>
                </a:path>
              </a:pathLst>
            </a:custGeom>
            <a:ln w="25400">
              <a:solidFill>
                <a:srgbClr val="000000"/>
              </a:solidFill>
            </a:ln>
          </p:spPr>
          <p:txBody>
            <a:bodyPr wrap="square" lIns="0" tIns="0" rIns="0" bIns="0" rtlCol="0"/>
            <a:lstStyle/>
            <a:p>
              <a:endParaRPr/>
            </a:p>
          </p:txBody>
        </p:sp>
        <p:sp>
          <p:nvSpPr>
            <p:cNvPr id="47" name="object 47"/>
            <p:cNvSpPr/>
            <p:nvPr/>
          </p:nvSpPr>
          <p:spPr>
            <a:xfrm>
              <a:off x="2222756" y="3100134"/>
              <a:ext cx="120650" cy="38735"/>
            </a:xfrm>
            <a:custGeom>
              <a:avLst/>
              <a:gdLst/>
              <a:ahLst/>
              <a:cxnLst/>
              <a:rect l="l" t="t" r="r" b="b"/>
              <a:pathLst>
                <a:path w="120650" h="38735">
                  <a:moveTo>
                    <a:pt x="0" y="7924"/>
                  </a:moveTo>
                  <a:lnTo>
                    <a:pt x="16155" y="0"/>
                  </a:lnTo>
                  <a:lnTo>
                    <a:pt x="44140" y="3132"/>
                  </a:lnTo>
                  <a:lnTo>
                    <a:pt x="80090" y="16334"/>
                  </a:lnTo>
                  <a:lnTo>
                    <a:pt x="120142" y="38620"/>
                  </a:lnTo>
                </a:path>
              </a:pathLst>
            </a:custGeom>
            <a:ln w="25400">
              <a:solidFill>
                <a:srgbClr val="000000"/>
              </a:solidFill>
            </a:ln>
          </p:spPr>
          <p:txBody>
            <a:bodyPr wrap="square" lIns="0" tIns="0" rIns="0" bIns="0" rtlCol="0"/>
            <a:lstStyle/>
            <a:p>
              <a:endParaRPr/>
            </a:p>
          </p:txBody>
        </p:sp>
        <p:sp>
          <p:nvSpPr>
            <p:cNvPr id="48" name="object 48"/>
            <p:cNvSpPr/>
            <p:nvPr/>
          </p:nvSpPr>
          <p:spPr>
            <a:xfrm>
              <a:off x="2223747" y="3105900"/>
              <a:ext cx="80010" cy="94615"/>
            </a:xfrm>
            <a:custGeom>
              <a:avLst/>
              <a:gdLst/>
              <a:ahLst/>
              <a:cxnLst/>
              <a:rect l="l" t="t" r="r" b="b"/>
              <a:pathLst>
                <a:path w="80010" h="94614">
                  <a:moveTo>
                    <a:pt x="79438" y="94513"/>
                  </a:moveTo>
                  <a:lnTo>
                    <a:pt x="42582" y="67138"/>
                  </a:lnTo>
                  <a:lnTo>
                    <a:pt x="15387" y="40505"/>
                  </a:lnTo>
                  <a:lnTo>
                    <a:pt x="358" y="17555"/>
                  </a:lnTo>
                  <a:lnTo>
                    <a:pt x="0" y="1231"/>
                  </a:lnTo>
                  <a:lnTo>
                    <a:pt x="279" y="800"/>
                  </a:lnTo>
                  <a:lnTo>
                    <a:pt x="584" y="381"/>
                  </a:lnTo>
                  <a:lnTo>
                    <a:pt x="939" y="0"/>
                  </a:lnTo>
                </a:path>
              </a:pathLst>
            </a:custGeom>
            <a:ln w="25400">
              <a:solidFill>
                <a:srgbClr val="000000"/>
              </a:solidFill>
            </a:ln>
          </p:spPr>
          <p:txBody>
            <a:bodyPr wrap="square" lIns="0" tIns="0" rIns="0" bIns="0" rtlCol="0"/>
            <a:lstStyle/>
            <a:p>
              <a:endParaRPr/>
            </a:p>
          </p:txBody>
        </p:sp>
        <p:sp>
          <p:nvSpPr>
            <p:cNvPr id="49" name="object 49"/>
            <p:cNvSpPr/>
            <p:nvPr/>
          </p:nvSpPr>
          <p:spPr>
            <a:xfrm>
              <a:off x="2305483" y="3199881"/>
              <a:ext cx="136525" cy="26670"/>
            </a:xfrm>
            <a:custGeom>
              <a:avLst/>
              <a:gdLst/>
              <a:ahLst/>
              <a:cxnLst/>
              <a:rect l="l" t="t" r="r" b="b"/>
              <a:pathLst>
                <a:path w="136525" h="26669">
                  <a:moveTo>
                    <a:pt x="136131" y="3200"/>
                  </a:moveTo>
                  <a:lnTo>
                    <a:pt x="112844" y="21097"/>
                  </a:lnTo>
                  <a:lnTo>
                    <a:pt x="79614" y="26465"/>
                  </a:lnTo>
                  <a:lnTo>
                    <a:pt x="40610" y="19400"/>
                  </a:lnTo>
                  <a:lnTo>
                    <a:pt x="0" y="0"/>
                  </a:lnTo>
                </a:path>
              </a:pathLst>
            </a:custGeom>
            <a:ln w="25399">
              <a:solidFill>
                <a:srgbClr val="000000"/>
              </a:solidFill>
            </a:ln>
          </p:spPr>
          <p:txBody>
            <a:bodyPr wrap="square" lIns="0" tIns="0" rIns="0" bIns="0" rtlCol="0"/>
            <a:lstStyle/>
            <a:p>
              <a:endParaRPr/>
            </a:p>
          </p:txBody>
        </p:sp>
        <p:sp>
          <p:nvSpPr>
            <p:cNvPr id="50" name="object 50"/>
            <p:cNvSpPr/>
            <p:nvPr/>
          </p:nvSpPr>
          <p:spPr>
            <a:xfrm>
              <a:off x="2341316" y="3135895"/>
              <a:ext cx="67310" cy="126364"/>
            </a:xfrm>
            <a:custGeom>
              <a:avLst/>
              <a:gdLst/>
              <a:ahLst/>
              <a:cxnLst/>
              <a:rect l="l" t="t" r="r" b="b"/>
              <a:pathLst>
                <a:path w="67310" h="126364">
                  <a:moveTo>
                    <a:pt x="0" y="0"/>
                  </a:moveTo>
                  <a:lnTo>
                    <a:pt x="36059" y="30210"/>
                  </a:lnTo>
                  <a:lnTo>
                    <a:pt x="58659" y="63469"/>
                  </a:lnTo>
                  <a:lnTo>
                    <a:pt x="67284" y="96721"/>
                  </a:lnTo>
                  <a:lnTo>
                    <a:pt x="60096" y="126060"/>
                  </a:lnTo>
                </a:path>
              </a:pathLst>
            </a:custGeom>
            <a:ln w="25400">
              <a:solidFill>
                <a:srgbClr val="000000"/>
              </a:solidFill>
            </a:ln>
          </p:spPr>
          <p:txBody>
            <a:bodyPr wrap="square" lIns="0" tIns="0" rIns="0" bIns="0" rtlCol="0"/>
            <a:lstStyle/>
            <a:p>
              <a:endParaRPr/>
            </a:p>
          </p:txBody>
        </p:sp>
        <p:sp>
          <p:nvSpPr>
            <p:cNvPr id="51" name="object 51"/>
            <p:cNvSpPr/>
            <p:nvPr/>
          </p:nvSpPr>
          <p:spPr>
            <a:xfrm>
              <a:off x="2447368" y="2926348"/>
              <a:ext cx="41910" cy="121285"/>
            </a:xfrm>
            <a:custGeom>
              <a:avLst/>
              <a:gdLst/>
              <a:ahLst/>
              <a:cxnLst/>
              <a:rect l="l" t="t" r="r" b="b"/>
              <a:pathLst>
                <a:path w="41910" h="121285">
                  <a:moveTo>
                    <a:pt x="6825" y="121069"/>
                  </a:moveTo>
                  <a:lnTo>
                    <a:pt x="0" y="105480"/>
                  </a:lnTo>
                  <a:lnTo>
                    <a:pt x="4163" y="77760"/>
                  </a:lnTo>
                  <a:lnTo>
                    <a:pt x="18210" y="41760"/>
                  </a:lnTo>
                  <a:lnTo>
                    <a:pt x="41039" y="1333"/>
                  </a:lnTo>
                  <a:lnTo>
                    <a:pt x="41331" y="889"/>
                  </a:lnTo>
                  <a:lnTo>
                    <a:pt x="41623" y="444"/>
                  </a:lnTo>
                  <a:lnTo>
                    <a:pt x="41915" y="0"/>
                  </a:lnTo>
                </a:path>
              </a:pathLst>
            </a:custGeom>
            <a:ln w="25400">
              <a:solidFill>
                <a:srgbClr val="000000"/>
              </a:solidFill>
            </a:ln>
          </p:spPr>
          <p:txBody>
            <a:bodyPr wrap="square" lIns="0" tIns="0" rIns="0" bIns="0" rtlCol="0"/>
            <a:lstStyle/>
            <a:p>
              <a:endParaRPr/>
            </a:p>
          </p:txBody>
        </p:sp>
        <p:sp>
          <p:nvSpPr>
            <p:cNvPr id="52" name="object 52"/>
            <p:cNvSpPr/>
            <p:nvPr/>
          </p:nvSpPr>
          <p:spPr>
            <a:xfrm>
              <a:off x="2092114" y="3287949"/>
              <a:ext cx="121285" cy="41910"/>
            </a:xfrm>
            <a:custGeom>
              <a:avLst/>
              <a:gdLst/>
              <a:ahLst/>
              <a:cxnLst/>
              <a:rect l="l" t="t" r="r" b="b"/>
              <a:pathLst>
                <a:path w="121285" h="41910">
                  <a:moveTo>
                    <a:pt x="0" y="6825"/>
                  </a:moveTo>
                  <a:lnTo>
                    <a:pt x="15588" y="0"/>
                  </a:lnTo>
                  <a:lnTo>
                    <a:pt x="43308" y="4163"/>
                  </a:lnTo>
                  <a:lnTo>
                    <a:pt x="79308" y="18210"/>
                  </a:lnTo>
                  <a:lnTo>
                    <a:pt x="119735" y="41039"/>
                  </a:lnTo>
                  <a:lnTo>
                    <a:pt x="120180" y="41331"/>
                  </a:lnTo>
                  <a:lnTo>
                    <a:pt x="120624" y="41623"/>
                  </a:lnTo>
                  <a:lnTo>
                    <a:pt x="121069" y="41915"/>
                  </a:lnTo>
                </a:path>
              </a:pathLst>
            </a:custGeom>
            <a:ln w="25400">
              <a:solidFill>
                <a:srgbClr val="000000"/>
              </a:solidFill>
            </a:ln>
          </p:spPr>
          <p:txBody>
            <a:bodyPr wrap="square" lIns="0" tIns="0" rIns="0" bIns="0" rtlCol="0"/>
            <a:lstStyle/>
            <a:p>
              <a:endParaRPr/>
            </a:p>
          </p:txBody>
        </p:sp>
        <p:sp>
          <p:nvSpPr>
            <p:cNvPr id="53" name="object 53"/>
            <p:cNvSpPr/>
            <p:nvPr/>
          </p:nvSpPr>
          <p:spPr>
            <a:xfrm>
              <a:off x="2091231" y="3296337"/>
              <a:ext cx="80010" cy="95885"/>
            </a:xfrm>
            <a:custGeom>
              <a:avLst/>
              <a:gdLst/>
              <a:ahLst/>
              <a:cxnLst/>
              <a:rect l="l" t="t" r="r" b="b"/>
              <a:pathLst>
                <a:path w="80010" h="95885">
                  <a:moveTo>
                    <a:pt x="79971" y="95465"/>
                  </a:moveTo>
                  <a:lnTo>
                    <a:pt x="42664" y="67817"/>
                  </a:lnTo>
                  <a:lnTo>
                    <a:pt x="15187" y="40641"/>
                  </a:lnTo>
                  <a:lnTo>
                    <a:pt x="110" y="17011"/>
                  </a:lnTo>
                  <a:lnTo>
                    <a:pt x="0" y="0"/>
                  </a:lnTo>
                </a:path>
              </a:pathLst>
            </a:custGeom>
            <a:ln w="25400">
              <a:solidFill>
                <a:srgbClr val="000000"/>
              </a:solidFill>
            </a:ln>
          </p:spPr>
          <p:txBody>
            <a:bodyPr wrap="square" lIns="0" tIns="0" rIns="0" bIns="0" rtlCol="0"/>
            <a:lstStyle/>
            <a:p>
              <a:endParaRPr/>
            </a:p>
          </p:txBody>
        </p:sp>
        <p:sp>
          <p:nvSpPr>
            <p:cNvPr id="54" name="object 54"/>
            <p:cNvSpPr/>
            <p:nvPr/>
          </p:nvSpPr>
          <p:spPr>
            <a:xfrm>
              <a:off x="2171721" y="3390276"/>
              <a:ext cx="138430" cy="26670"/>
            </a:xfrm>
            <a:custGeom>
              <a:avLst/>
              <a:gdLst/>
              <a:ahLst/>
              <a:cxnLst/>
              <a:rect l="l" t="t" r="r" b="b"/>
              <a:pathLst>
                <a:path w="138430" h="26670">
                  <a:moveTo>
                    <a:pt x="137820" y="533"/>
                  </a:moveTo>
                  <a:lnTo>
                    <a:pt x="114530" y="19745"/>
                  </a:lnTo>
                  <a:lnTo>
                    <a:pt x="80897" y="26050"/>
                  </a:lnTo>
                  <a:lnTo>
                    <a:pt x="41270" y="19464"/>
                  </a:lnTo>
                  <a:lnTo>
                    <a:pt x="0" y="0"/>
                  </a:lnTo>
                </a:path>
              </a:pathLst>
            </a:custGeom>
            <a:ln w="25400">
              <a:solidFill>
                <a:srgbClr val="000000"/>
              </a:solidFill>
            </a:ln>
          </p:spPr>
          <p:txBody>
            <a:bodyPr wrap="square" lIns="0" tIns="0" rIns="0" bIns="0" rtlCol="0"/>
            <a:lstStyle/>
            <a:p>
              <a:endParaRPr/>
            </a:p>
          </p:txBody>
        </p:sp>
        <p:sp>
          <p:nvSpPr>
            <p:cNvPr id="55" name="object 55"/>
            <p:cNvSpPr/>
            <p:nvPr/>
          </p:nvSpPr>
          <p:spPr>
            <a:xfrm>
              <a:off x="2050802" y="3350944"/>
              <a:ext cx="83820" cy="19050"/>
            </a:xfrm>
            <a:custGeom>
              <a:avLst/>
              <a:gdLst/>
              <a:ahLst/>
              <a:cxnLst/>
              <a:rect l="l" t="t" r="r" b="b"/>
              <a:pathLst>
                <a:path w="83819" h="19050">
                  <a:moveTo>
                    <a:pt x="0" y="7824"/>
                  </a:moveTo>
                  <a:lnTo>
                    <a:pt x="228" y="7341"/>
                  </a:lnTo>
                  <a:lnTo>
                    <a:pt x="482" y="6872"/>
                  </a:lnTo>
                  <a:lnTo>
                    <a:pt x="774" y="6427"/>
                  </a:lnTo>
                  <a:lnTo>
                    <a:pt x="11426" y="0"/>
                  </a:lnTo>
                  <a:lnTo>
                    <a:pt x="29760" y="22"/>
                  </a:lnTo>
                  <a:lnTo>
                    <a:pt x="54293" y="6275"/>
                  </a:lnTo>
                  <a:lnTo>
                    <a:pt x="83540" y="18543"/>
                  </a:lnTo>
                </a:path>
              </a:pathLst>
            </a:custGeom>
            <a:ln w="25400">
              <a:solidFill>
                <a:srgbClr val="000000"/>
              </a:solidFill>
            </a:ln>
          </p:spPr>
          <p:txBody>
            <a:bodyPr wrap="square" lIns="0" tIns="0" rIns="0" bIns="0" rtlCol="0"/>
            <a:lstStyle/>
            <a:p>
              <a:endParaRPr/>
            </a:p>
          </p:txBody>
        </p:sp>
        <p:sp>
          <p:nvSpPr>
            <p:cNvPr id="56" name="object 56"/>
            <p:cNvSpPr/>
            <p:nvPr/>
          </p:nvSpPr>
          <p:spPr>
            <a:xfrm>
              <a:off x="2051676" y="3356790"/>
              <a:ext cx="78105" cy="96520"/>
            </a:xfrm>
            <a:custGeom>
              <a:avLst/>
              <a:gdLst/>
              <a:ahLst/>
              <a:cxnLst/>
              <a:rect l="l" t="t" r="r" b="b"/>
              <a:pathLst>
                <a:path w="78105" h="96520">
                  <a:moveTo>
                    <a:pt x="78061" y="95923"/>
                  </a:moveTo>
                  <a:lnTo>
                    <a:pt x="41334" y="68331"/>
                  </a:lnTo>
                  <a:lnTo>
                    <a:pt x="14496" y="41127"/>
                  </a:lnTo>
                  <a:lnTo>
                    <a:pt x="0" y="17340"/>
                  </a:lnTo>
                  <a:lnTo>
                    <a:pt x="299" y="0"/>
                  </a:lnTo>
                </a:path>
              </a:pathLst>
            </a:custGeom>
            <a:ln w="25400">
              <a:solidFill>
                <a:srgbClr val="000000"/>
              </a:solidFill>
            </a:ln>
          </p:spPr>
          <p:txBody>
            <a:bodyPr wrap="square" lIns="0" tIns="0" rIns="0" bIns="0" rtlCol="0"/>
            <a:lstStyle/>
            <a:p>
              <a:endParaRPr/>
            </a:p>
          </p:txBody>
        </p:sp>
        <p:sp>
          <p:nvSpPr>
            <p:cNvPr id="57" name="object 57"/>
            <p:cNvSpPr/>
            <p:nvPr/>
          </p:nvSpPr>
          <p:spPr>
            <a:xfrm>
              <a:off x="2208094" y="3325963"/>
              <a:ext cx="68580" cy="128905"/>
            </a:xfrm>
            <a:custGeom>
              <a:avLst/>
              <a:gdLst/>
              <a:ahLst/>
              <a:cxnLst/>
              <a:rect l="l" t="t" r="r" b="b"/>
              <a:pathLst>
                <a:path w="68580" h="128904">
                  <a:moveTo>
                    <a:pt x="0" y="0"/>
                  </a:moveTo>
                  <a:lnTo>
                    <a:pt x="444" y="292"/>
                  </a:lnTo>
                  <a:lnTo>
                    <a:pt x="901" y="571"/>
                  </a:lnTo>
                  <a:lnTo>
                    <a:pt x="1346" y="876"/>
                  </a:lnTo>
                  <a:lnTo>
                    <a:pt x="37016" y="31027"/>
                  </a:lnTo>
                  <a:lnTo>
                    <a:pt x="60044" y="65046"/>
                  </a:lnTo>
                  <a:lnTo>
                    <a:pt x="68524" y="98831"/>
                  </a:lnTo>
                  <a:lnTo>
                    <a:pt x="60553" y="128282"/>
                  </a:lnTo>
                </a:path>
              </a:pathLst>
            </a:custGeom>
            <a:ln w="25400">
              <a:solidFill>
                <a:srgbClr val="000000"/>
              </a:solidFill>
            </a:ln>
          </p:spPr>
          <p:txBody>
            <a:bodyPr wrap="square" lIns="0" tIns="0" rIns="0" bIns="0" rtlCol="0"/>
            <a:lstStyle/>
            <a:p>
              <a:endParaRPr/>
            </a:p>
          </p:txBody>
        </p:sp>
        <p:sp>
          <p:nvSpPr>
            <p:cNvPr id="58" name="object 58"/>
            <p:cNvSpPr/>
            <p:nvPr/>
          </p:nvSpPr>
          <p:spPr>
            <a:xfrm>
              <a:off x="2128845" y="3452178"/>
              <a:ext cx="137160" cy="26670"/>
            </a:xfrm>
            <a:custGeom>
              <a:avLst/>
              <a:gdLst/>
              <a:ahLst/>
              <a:cxnLst/>
              <a:rect l="l" t="t" r="r" b="b"/>
              <a:pathLst>
                <a:path w="137160" h="26670">
                  <a:moveTo>
                    <a:pt x="136982" y="1866"/>
                  </a:moveTo>
                  <a:lnTo>
                    <a:pt x="113378" y="20279"/>
                  </a:lnTo>
                  <a:lnTo>
                    <a:pt x="79883" y="26065"/>
                  </a:lnTo>
                  <a:lnTo>
                    <a:pt x="40691" y="19285"/>
                  </a:lnTo>
                  <a:lnTo>
                    <a:pt x="0" y="0"/>
                  </a:lnTo>
                </a:path>
              </a:pathLst>
            </a:custGeom>
            <a:ln w="25400">
              <a:solidFill>
                <a:srgbClr val="000000"/>
              </a:solidFill>
            </a:ln>
          </p:spPr>
          <p:txBody>
            <a:bodyPr wrap="square" lIns="0" tIns="0" rIns="0" bIns="0" rtlCol="0"/>
            <a:lstStyle/>
            <a:p>
              <a:endParaRPr/>
            </a:p>
          </p:txBody>
        </p:sp>
        <p:sp>
          <p:nvSpPr>
            <p:cNvPr id="59" name="object 59"/>
            <p:cNvSpPr/>
            <p:nvPr/>
          </p:nvSpPr>
          <p:spPr>
            <a:xfrm>
              <a:off x="2113024" y="3369302"/>
              <a:ext cx="41275" cy="124460"/>
            </a:xfrm>
            <a:custGeom>
              <a:avLst/>
              <a:gdLst/>
              <a:ahLst/>
              <a:cxnLst/>
              <a:rect l="l" t="t" r="r" b="b"/>
              <a:pathLst>
                <a:path w="41275" h="124460">
                  <a:moveTo>
                    <a:pt x="27520" y="0"/>
                  </a:moveTo>
                  <a:lnTo>
                    <a:pt x="29895" y="215"/>
                  </a:lnTo>
                  <a:lnTo>
                    <a:pt x="32004" y="901"/>
                  </a:lnTo>
                  <a:lnTo>
                    <a:pt x="33794" y="2057"/>
                  </a:lnTo>
                  <a:lnTo>
                    <a:pt x="41124" y="17977"/>
                  </a:lnTo>
                  <a:lnTo>
                    <a:pt x="37376" y="45967"/>
                  </a:lnTo>
                  <a:lnTo>
                    <a:pt x="23607" y="82149"/>
                  </a:lnTo>
                  <a:lnTo>
                    <a:pt x="876" y="122643"/>
                  </a:lnTo>
                  <a:lnTo>
                    <a:pt x="584" y="123088"/>
                  </a:lnTo>
                  <a:lnTo>
                    <a:pt x="292" y="123532"/>
                  </a:lnTo>
                  <a:lnTo>
                    <a:pt x="0" y="123990"/>
                  </a:lnTo>
                </a:path>
              </a:pathLst>
            </a:custGeom>
            <a:ln w="25400">
              <a:solidFill>
                <a:srgbClr val="000000"/>
              </a:solidFill>
            </a:ln>
          </p:spPr>
          <p:txBody>
            <a:bodyPr wrap="square" lIns="0" tIns="0" rIns="0" bIns="0" rtlCol="0"/>
            <a:lstStyle/>
            <a:p>
              <a:endParaRPr/>
            </a:p>
          </p:txBody>
        </p:sp>
        <p:sp>
          <p:nvSpPr>
            <p:cNvPr id="60" name="object 60"/>
            <p:cNvSpPr/>
            <p:nvPr/>
          </p:nvSpPr>
          <p:spPr>
            <a:xfrm>
              <a:off x="2059686" y="3490722"/>
              <a:ext cx="47625" cy="73660"/>
            </a:xfrm>
            <a:custGeom>
              <a:avLst/>
              <a:gdLst/>
              <a:ahLst/>
              <a:cxnLst/>
              <a:rect l="l" t="t" r="r" b="b"/>
              <a:pathLst>
                <a:path w="47625" h="73660">
                  <a:moveTo>
                    <a:pt x="0" y="73151"/>
                  </a:moveTo>
                  <a:lnTo>
                    <a:pt x="47244" y="0"/>
                  </a:lnTo>
                </a:path>
              </a:pathLst>
            </a:custGeom>
            <a:ln w="25908">
              <a:solidFill>
                <a:srgbClr val="000000"/>
              </a:solidFill>
            </a:ln>
          </p:spPr>
          <p:txBody>
            <a:bodyPr wrap="square" lIns="0" tIns="0" rIns="0" bIns="0" rtlCol="0"/>
            <a:lstStyle/>
            <a:p>
              <a:endParaRPr/>
            </a:p>
          </p:txBody>
        </p:sp>
        <p:sp>
          <p:nvSpPr>
            <p:cNvPr id="61" name="object 61"/>
            <p:cNvSpPr/>
            <p:nvPr/>
          </p:nvSpPr>
          <p:spPr>
            <a:xfrm>
              <a:off x="2178653" y="3160415"/>
              <a:ext cx="123189" cy="41275"/>
            </a:xfrm>
            <a:custGeom>
              <a:avLst/>
              <a:gdLst/>
              <a:ahLst/>
              <a:cxnLst/>
              <a:rect l="l" t="t" r="r" b="b"/>
              <a:pathLst>
                <a:path w="123189" h="41275">
                  <a:moveTo>
                    <a:pt x="0" y="8752"/>
                  </a:moveTo>
                  <a:lnTo>
                    <a:pt x="241" y="8256"/>
                  </a:lnTo>
                  <a:lnTo>
                    <a:pt x="495" y="7774"/>
                  </a:lnTo>
                  <a:lnTo>
                    <a:pt x="800" y="7329"/>
                  </a:lnTo>
                  <a:lnTo>
                    <a:pt x="16710" y="0"/>
                  </a:lnTo>
                  <a:lnTo>
                    <a:pt x="44689" y="3745"/>
                  </a:lnTo>
                  <a:lnTo>
                    <a:pt x="80858" y="17506"/>
                  </a:lnTo>
                  <a:lnTo>
                    <a:pt x="121335" y="40222"/>
                  </a:lnTo>
                  <a:lnTo>
                    <a:pt x="121805" y="40527"/>
                  </a:lnTo>
                  <a:lnTo>
                    <a:pt x="122250" y="40819"/>
                  </a:lnTo>
                  <a:lnTo>
                    <a:pt x="122707" y="41124"/>
                  </a:lnTo>
                </a:path>
              </a:pathLst>
            </a:custGeom>
            <a:ln w="25400">
              <a:solidFill>
                <a:srgbClr val="000000"/>
              </a:solidFill>
            </a:ln>
          </p:spPr>
          <p:txBody>
            <a:bodyPr wrap="square" lIns="0" tIns="0" rIns="0" bIns="0" rtlCol="0"/>
            <a:lstStyle/>
            <a:p>
              <a:endParaRPr/>
            </a:p>
          </p:txBody>
        </p:sp>
        <p:sp>
          <p:nvSpPr>
            <p:cNvPr id="62" name="object 62"/>
            <p:cNvSpPr/>
            <p:nvPr/>
          </p:nvSpPr>
          <p:spPr>
            <a:xfrm>
              <a:off x="2178544" y="3169338"/>
              <a:ext cx="80010" cy="95885"/>
            </a:xfrm>
            <a:custGeom>
              <a:avLst/>
              <a:gdLst/>
              <a:ahLst/>
              <a:cxnLst/>
              <a:rect l="l" t="t" r="r" b="b"/>
              <a:pathLst>
                <a:path w="80010" h="95885">
                  <a:moveTo>
                    <a:pt x="79971" y="95465"/>
                  </a:moveTo>
                  <a:lnTo>
                    <a:pt x="42664" y="67817"/>
                  </a:lnTo>
                  <a:lnTo>
                    <a:pt x="15187" y="40641"/>
                  </a:lnTo>
                  <a:lnTo>
                    <a:pt x="110" y="17011"/>
                  </a:lnTo>
                  <a:lnTo>
                    <a:pt x="0" y="0"/>
                  </a:lnTo>
                </a:path>
              </a:pathLst>
            </a:custGeom>
            <a:ln w="25400">
              <a:solidFill>
                <a:srgbClr val="000000"/>
              </a:solidFill>
            </a:ln>
          </p:spPr>
          <p:txBody>
            <a:bodyPr wrap="square" lIns="0" tIns="0" rIns="0" bIns="0" rtlCol="0"/>
            <a:lstStyle/>
            <a:p>
              <a:endParaRPr/>
            </a:p>
          </p:txBody>
        </p:sp>
        <p:sp>
          <p:nvSpPr>
            <p:cNvPr id="63" name="object 63"/>
            <p:cNvSpPr/>
            <p:nvPr/>
          </p:nvSpPr>
          <p:spPr>
            <a:xfrm>
              <a:off x="2259453" y="3264977"/>
              <a:ext cx="136525" cy="26670"/>
            </a:xfrm>
            <a:custGeom>
              <a:avLst/>
              <a:gdLst/>
              <a:ahLst/>
              <a:cxnLst/>
              <a:rect l="l" t="t" r="r" b="b"/>
              <a:pathLst>
                <a:path w="136525" h="26670">
                  <a:moveTo>
                    <a:pt x="136118" y="3200"/>
                  </a:moveTo>
                  <a:lnTo>
                    <a:pt x="112833" y="21090"/>
                  </a:lnTo>
                  <a:lnTo>
                    <a:pt x="79608" y="26455"/>
                  </a:lnTo>
                  <a:lnTo>
                    <a:pt x="40608" y="19393"/>
                  </a:lnTo>
                  <a:lnTo>
                    <a:pt x="0" y="0"/>
                  </a:lnTo>
                </a:path>
              </a:pathLst>
            </a:custGeom>
            <a:ln w="25399">
              <a:solidFill>
                <a:srgbClr val="000000"/>
              </a:solidFill>
            </a:ln>
          </p:spPr>
          <p:txBody>
            <a:bodyPr wrap="square" lIns="0" tIns="0" rIns="0" bIns="0" rtlCol="0"/>
            <a:lstStyle/>
            <a:p>
              <a:endParaRPr/>
            </a:p>
          </p:txBody>
        </p:sp>
        <p:sp>
          <p:nvSpPr>
            <p:cNvPr id="64" name="object 64"/>
            <p:cNvSpPr/>
            <p:nvPr/>
          </p:nvSpPr>
          <p:spPr>
            <a:xfrm>
              <a:off x="2296868" y="3200980"/>
              <a:ext cx="67310" cy="126364"/>
            </a:xfrm>
            <a:custGeom>
              <a:avLst/>
              <a:gdLst/>
              <a:ahLst/>
              <a:cxnLst/>
              <a:rect l="l" t="t" r="r" b="b"/>
              <a:pathLst>
                <a:path w="67310" h="126364">
                  <a:moveTo>
                    <a:pt x="0" y="0"/>
                  </a:moveTo>
                  <a:lnTo>
                    <a:pt x="35254" y="29691"/>
                  </a:lnTo>
                  <a:lnTo>
                    <a:pt x="58270" y="63222"/>
                  </a:lnTo>
                  <a:lnTo>
                    <a:pt x="67176" y="96660"/>
                  </a:lnTo>
                  <a:lnTo>
                    <a:pt x="60096" y="126072"/>
                  </a:lnTo>
                </a:path>
              </a:pathLst>
            </a:custGeom>
            <a:ln w="25400">
              <a:solidFill>
                <a:srgbClr val="000000"/>
              </a:solidFill>
            </a:ln>
          </p:spPr>
          <p:txBody>
            <a:bodyPr wrap="square" lIns="0" tIns="0" rIns="0" bIns="0" rtlCol="0"/>
            <a:lstStyle/>
            <a:p>
              <a:endParaRPr/>
            </a:p>
          </p:txBody>
        </p:sp>
        <p:sp>
          <p:nvSpPr>
            <p:cNvPr id="65" name="object 65"/>
            <p:cNvSpPr/>
            <p:nvPr/>
          </p:nvSpPr>
          <p:spPr>
            <a:xfrm>
              <a:off x="2134203" y="3225503"/>
              <a:ext cx="123189" cy="41275"/>
            </a:xfrm>
            <a:custGeom>
              <a:avLst/>
              <a:gdLst/>
              <a:ahLst/>
              <a:cxnLst/>
              <a:rect l="l" t="t" r="r" b="b"/>
              <a:pathLst>
                <a:path w="123189" h="41275">
                  <a:moveTo>
                    <a:pt x="0" y="8752"/>
                  </a:moveTo>
                  <a:lnTo>
                    <a:pt x="241" y="8256"/>
                  </a:lnTo>
                  <a:lnTo>
                    <a:pt x="495" y="7774"/>
                  </a:lnTo>
                  <a:lnTo>
                    <a:pt x="800" y="7329"/>
                  </a:lnTo>
                  <a:lnTo>
                    <a:pt x="16710" y="0"/>
                  </a:lnTo>
                  <a:lnTo>
                    <a:pt x="44689" y="3745"/>
                  </a:lnTo>
                  <a:lnTo>
                    <a:pt x="80858" y="17506"/>
                  </a:lnTo>
                  <a:lnTo>
                    <a:pt x="121335" y="40222"/>
                  </a:lnTo>
                  <a:lnTo>
                    <a:pt x="121805" y="40527"/>
                  </a:lnTo>
                  <a:lnTo>
                    <a:pt x="122250" y="40819"/>
                  </a:lnTo>
                  <a:lnTo>
                    <a:pt x="122707" y="41124"/>
                  </a:lnTo>
                </a:path>
              </a:pathLst>
            </a:custGeom>
            <a:ln w="25400">
              <a:solidFill>
                <a:srgbClr val="000000"/>
              </a:solidFill>
            </a:ln>
          </p:spPr>
          <p:txBody>
            <a:bodyPr wrap="square" lIns="0" tIns="0" rIns="0" bIns="0" rtlCol="0"/>
            <a:lstStyle/>
            <a:p>
              <a:endParaRPr/>
            </a:p>
          </p:txBody>
        </p:sp>
        <p:sp>
          <p:nvSpPr>
            <p:cNvPr id="66" name="object 66"/>
            <p:cNvSpPr/>
            <p:nvPr/>
          </p:nvSpPr>
          <p:spPr>
            <a:xfrm>
              <a:off x="2133691" y="3233026"/>
              <a:ext cx="78740" cy="95885"/>
            </a:xfrm>
            <a:custGeom>
              <a:avLst/>
              <a:gdLst/>
              <a:ahLst/>
              <a:cxnLst/>
              <a:rect l="l" t="t" r="r" b="b"/>
              <a:pathLst>
                <a:path w="78739" h="95885">
                  <a:moveTo>
                    <a:pt x="78574" y="95846"/>
                  </a:moveTo>
                  <a:lnTo>
                    <a:pt x="41790" y="68365"/>
                  </a:lnTo>
                  <a:lnTo>
                    <a:pt x="14779" y="41443"/>
                  </a:lnTo>
                  <a:lnTo>
                    <a:pt x="22" y="18069"/>
                  </a:lnTo>
                  <a:lnTo>
                    <a:pt x="0" y="1231"/>
                  </a:lnTo>
                  <a:lnTo>
                    <a:pt x="279" y="800"/>
                  </a:lnTo>
                  <a:lnTo>
                    <a:pt x="584" y="381"/>
                  </a:lnTo>
                  <a:lnTo>
                    <a:pt x="927" y="0"/>
                  </a:lnTo>
                </a:path>
              </a:pathLst>
            </a:custGeom>
            <a:ln w="25400">
              <a:solidFill>
                <a:srgbClr val="000000"/>
              </a:solidFill>
            </a:ln>
          </p:spPr>
          <p:txBody>
            <a:bodyPr wrap="square" lIns="0" tIns="0" rIns="0" bIns="0" rtlCol="0"/>
            <a:lstStyle/>
            <a:p>
              <a:endParaRPr/>
            </a:p>
          </p:txBody>
        </p:sp>
        <p:sp>
          <p:nvSpPr>
            <p:cNvPr id="67" name="object 67"/>
            <p:cNvSpPr/>
            <p:nvPr/>
          </p:nvSpPr>
          <p:spPr>
            <a:xfrm>
              <a:off x="2216171" y="3328363"/>
              <a:ext cx="138430" cy="26670"/>
            </a:xfrm>
            <a:custGeom>
              <a:avLst/>
              <a:gdLst/>
              <a:ahLst/>
              <a:cxnLst/>
              <a:rect l="l" t="t" r="r" b="b"/>
              <a:pathLst>
                <a:path w="138430" h="26670">
                  <a:moveTo>
                    <a:pt x="137820" y="533"/>
                  </a:moveTo>
                  <a:lnTo>
                    <a:pt x="114523" y="19750"/>
                  </a:lnTo>
                  <a:lnTo>
                    <a:pt x="80887" y="26055"/>
                  </a:lnTo>
                  <a:lnTo>
                    <a:pt x="41263" y="19466"/>
                  </a:lnTo>
                  <a:lnTo>
                    <a:pt x="0" y="0"/>
                  </a:lnTo>
                </a:path>
              </a:pathLst>
            </a:custGeom>
            <a:ln w="25399">
              <a:solidFill>
                <a:srgbClr val="000000"/>
              </a:solidFill>
            </a:ln>
          </p:spPr>
          <p:txBody>
            <a:bodyPr wrap="square" lIns="0" tIns="0" rIns="0" bIns="0" rtlCol="0"/>
            <a:lstStyle/>
            <a:p>
              <a:endParaRPr/>
            </a:p>
          </p:txBody>
        </p:sp>
        <p:sp>
          <p:nvSpPr>
            <p:cNvPr id="68" name="object 68"/>
            <p:cNvSpPr/>
            <p:nvPr/>
          </p:nvSpPr>
          <p:spPr>
            <a:xfrm>
              <a:off x="2252544" y="3264051"/>
              <a:ext cx="68580" cy="128905"/>
            </a:xfrm>
            <a:custGeom>
              <a:avLst/>
              <a:gdLst/>
              <a:ahLst/>
              <a:cxnLst/>
              <a:rect l="l" t="t" r="r" b="b"/>
              <a:pathLst>
                <a:path w="68580" h="128904">
                  <a:moveTo>
                    <a:pt x="0" y="0"/>
                  </a:moveTo>
                  <a:lnTo>
                    <a:pt x="444" y="292"/>
                  </a:lnTo>
                  <a:lnTo>
                    <a:pt x="901" y="571"/>
                  </a:lnTo>
                  <a:lnTo>
                    <a:pt x="1346" y="876"/>
                  </a:lnTo>
                  <a:lnTo>
                    <a:pt x="37016" y="31027"/>
                  </a:lnTo>
                  <a:lnTo>
                    <a:pt x="60044" y="65046"/>
                  </a:lnTo>
                  <a:lnTo>
                    <a:pt x="68524" y="98831"/>
                  </a:lnTo>
                  <a:lnTo>
                    <a:pt x="60553" y="128282"/>
                  </a:lnTo>
                </a:path>
              </a:pathLst>
            </a:custGeom>
            <a:ln w="25400">
              <a:solidFill>
                <a:srgbClr val="000000"/>
              </a:solidFill>
            </a:ln>
          </p:spPr>
          <p:txBody>
            <a:bodyPr wrap="square" lIns="0" tIns="0" rIns="0" bIns="0" rtlCol="0"/>
            <a:lstStyle/>
            <a:p>
              <a:endParaRPr/>
            </a:p>
          </p:txBody>
        </p:sp>
        <p:sp>
          <p:nvSpPr>
            <p:cNvPr id="69" name="object 69"/>
            <p:cNvSpPr/>
            <p:nvPr/>
          </p:nvSpPr>
          <p:spPr>
            <a:xfrm>
              <a:off x="2893085" y="3315770"/>
              <a:ext cx="74295" cy="101600"/>
            </a:xfrm>
            <a:custGeom>
              <a:avLst/>
              <a:gdLst/>
              <a:ahLst/>
              <a:cxnLst/>
              <a:rect l="l" t="t" r="r" b="b"/>
              <a:pathLst>
                <a:path w="74294" h="101600">
                  <a:moveTo>
                    <a:pt x="71627" y="0"/>
                  </a:moveTo>
                  <a:lnTo>
                    <a:pt x="71983" y="381"/>
                  </a:lnTo>
                  <a:lnTo>
                    <a:pt x="72313" y="787"/>
                  </a:lnTo>
                  <a:lnTo>
                    <a:pt x="72618" y="1206"/>
                  </a:lnTo>
                  <a:lnTo>
                    <a:pt x="73877" y="18637"/>
                  </a:lnTo>
                  <a:lnTo>
                    <a:pt x="60636" y="43240"/>
                  </a:lnTo>
                  <a:lnTo>
                    <a:pt x="35231" y="71801"/>
                  </a:lnTo>
                  <a:lnTo>
                    <a:pt x="0" y="101104"/>
                  </a:lnTo>
                </a:path>
              </a:pathLst>
            </a:custGeom>
            <a:ln w="25400">
              <a:solidFill>
                <a:srgbClr val="000000"/>
              </a:solidFill>
            </a:ln>
          </p:spPr>
          <p:txBody>
            <a:bodyPr wrap="square" lIns="0" tIns="0" rIns="0" bIns="0" rtlCol="0"/>
            <a:lstStyle/>
            <a:p>
              <a:endParaRPr/>
            </a:p>
          </p:txBody>
        </p:sp>
        <p:sp>
          <p:nvSpPr>
            <p:cNvPr id="70" name="object 70"/>
            <p:cNvSpPr/>
            <p:nvPr/>
          </p:nvSpPr>
          <p:spPr>
            <a:xfrm>
              <a:off x="2847995" y="3306479"/>
              <a:ext cx="117475" cy="45085"/>
            </a:xfrm>
            <a:custGeom>
              <a:avLst/>
              <a:gdLst/>
              <a:ahLst/>
              <a:cxnLst/>
              <a:rect l="l" t="t" r="r" b="b"/>
              <a:pathLst>
                <a:path w="117475" h="45085">
                  <a:moveTo>
                    <a:pt x="0" y="44796"/>
                  </a:moveTo>
                  <a:lnTo>
                    <a:pt x="38753" y="20341"/>
                  </a:lnTo>
                  <a:lnTo>
                    <a:pt x="73763" y="4999"/>
                  </a:lnTo>
                  <a:lnTo>
                    <a:pt x="101250" y="0"/>
                  </a:lnTo>
                  <a:lnTo>
                    <a:pt x="117436" y="6569"/>
                  </a:lnTo>
                </a:path>
              </a:pathLst>
            </a:custGeom>
            <a:ln w="25400">
              <a:solidFill>
                <a:srgbClr val="000000"/>
              </a:solidFill>
            </a:ln>
          </p:spPr>
          <p:txBody>
            <a:bodyPr wrap="square" lIns="0" tIns="0" rIns="0" bIns="0" rtlCol="0"/>
            <a:lstStyle/>
            <a:p>
              <a:endParaRPr/>
            </a:p>
          </p:txBody>
        </p:sp>
        <p:sp>
          <p:nvSpPr>
            <p:cNvPr id="71" name="object 71"/>
            <p:cNvSpPr/>
            <p:nvPr/>
          </p:nvSpPr>
          <p:spPr>
            <a:xfrm>
              <a:off x="2801968" y="3484019"/>
              <a:ext cx="100330" cy="20320"/>
            </a:xfrm>
            <a:custGeom>
              <a:avLst/>
              <a:gdLst/>
              <a:ahLst/>
              <a:cxnLst/>
              <a:rect l="l" t="t" r="r" b="b"/>
              <a:pathLst>
                <a:path w="100330" h="20320">
                  <a:moveTo>
                    <a:pt x="100228" y="9601"/>
                  </a:moveTo>
                  <a:lnTo>
                    <a:pt x="69287" y="18825"/>
                  </a:lnTo>
                  <a:lnTo>
                    <a:pt x="41103" y="20188"/>
                  </a:lnTo>
                  <a:lnTo>
                    <a:pt x="17425" y="13857"/>
                  </a:lnTo>
                  <a:lnTo>
                    <a:pt x="0" y="0"/>
                  </a:lnTo>
                </a:path>
              </a:pathLst>
            </a:custGeom>
            <a:ln w="25399">
              <a:solidFill>
                <a:srgbClr val="000000"/>
              </a:solidFill>
            </a:ln>
          </p:spPr>
          <p:txBody>
            <a:bodyPr wrap="square" lIns="0" tIns="0" rIns="0" bIns="0" rtlCol="0"/>
            <a:lstStyle/>
            <a:p>
              <a:endParaRPr/>
            </a:p>
          </p:txBody>
        </p:sp>
        <p:sp>
          <p:nvSpPr>
            <p:cNvPr id="72" name="object 72"/>
            <p:cNvSpPr/>
            <p:nvPr/>
          </p:nvSpPr>
          <p:spPr>
            <a:xfrm>
              <a:off x="2787230" y="3351574"/>
              <a:ext cx="60325" cy="126364"/>
            </a:xfrm>
            <a:custGeom>
              <a:avLst/>
              <a:gdLst/>
              <a:ahLst/>
              <a:cxnLst/>
              <a:rect l="l" t="t" r="r" b="b"/>
              <a:pathLst>
                <a:path w="60325" h="126364">
                  <a:moveTo>
                    <a:pt x="8358" y="125933"/>
                  </a:moveTo>
                  <a:lnTo>
                    <a:pt x="0" y="97789"/>
                  </a:lnTo>
                  <a:lnTo>
                    <a:pt x="6899" y="64847"/>
                  </a:lnTo>
                  <a:lnTo>
                    <a:pt x="27469" y="30965"/>
                  </a:lnTo>
                  <a:lnTo>
                    <a:pt x="60123" y="0"/>
                  </a:lnTo>
                </a:path>
              </a:pathLst>
            </a:custGeom>
            <a:ln w="25400">
              <a:solidFill>
                <a:srgbClr val="000000"/>
              </a:solidFill>
            </a:ln>
          </p:spPr>
          <p:txBody>
            <a:bodyPr wrap="square" lIns="0" tIns="0" rIns="0" bIns="0" rtlCol="0"/>
            <a:lstStyle/>
            <a:p>
              <a:endParaRPr/>
            </a:p>
          </p:txBody>
        </p:sp>
        <p:sp>
          <p:nvSpPr>
            <p:cNvPr id="73" name="object 73"/>
            <p:cNvSpPr/>
            <p:nvPr/>
          </p:nvSpPr>
          <p:spPr>
            <a:xfrm>
              <a:off x="2754231" y="3409102"/>
              <a:ext cx="139700" cy="32384"/>
            </a:xfrm>
            <a:custGeom>
              <a:avLst/>
              <a:gdLst/>
              <a:ahLst/>
              <a:cxnLst/>
              <a:rect l="l" t="t" r="r" b="b"/>
              <a:pathLst>
                <a:path w="139700" h="32385">
                  <a:moveTo>
                    <a:pt x="139230" y="0"/>
                  </a:moveTo>
                  <a:lnTo>
                    <a:pt x="138810" y="304"/>
                  </a:lnTo>
                  <a:lnTo>
                    <a:pt x="138391" y="622"/>
                  </a:lnTo>
                  <a:lnTo>
                    <a:pt x="137960" y="927"/>
                  </a:lnTo>
                  <a:lnTo>
                    <a:pt x="98103" y="22839"/>
                  </a:lnTo>
                  <a:lnTo>
                    <a:pt x="58954" y="32019"/>
                  </a:lnTo>
                  <a:lnTo>
                    <a:pt x="24819" y="28155"/>
                  </a:lnTo>
                  <a:lnTo>
                    <a:pt x="0" y="10934"/>
                  </a:lnTo>
                </a:path>
              </a:pathLst>
            </a:custGeom>
            <a:ln w="25400">
              <a:solidFill>
                <a:srgbClr val="000000"/>
              </a:solidFill>
            </a:ln>
          </p:spPr>
          <p:txBody>
            <a:bodyPr wrap="square" lIns="0" tIns="0" rIns="0" bIns="0" rtlCol="0"/>
            <a:lstStyle/>
            <a:p>
              <a:endParaRPr/>
            </a:p>
          </p:txBody>
        </p:sp>
        <p:sp>
          <p:nvSpPr>
            <p:cNvPr id="74" name="object 74"/>
            <p:cNvSpPr/>
            <p:nvPr/>
          </p:nvSpPr>
          <p:spPr>
            <a:xfrm>
              <a:off x="2847343" y="3251344"/>
              <a:ext cx="76835" cy="103505"/>
            </a:xfrm>
            <a:custGeom>
              <a:avLst/>
              <a:gdLst/>
              <a:ahLst/>
              <a:cxnLst/>
              <a:rect l="l" t="t" r="r" b="b"/>
              <a:pathLst>
                <a:path w="76835" h="103504">
                  <a:moveTo>
                    <a:pt x="74193" y="0"/>
                  </a:moveTo>
                  <a:lnTo>
                    <a:pt x="74574" y="393"/>
                  </a:lnTo>
                  <a:lnTo>
                    <a:pt x="74917" y="812"/>
                  </a:lnTo>
                  <a:lnTo>
                    <a:pt x="75247" y="1257"/>
                  </a:lnTo>
                  <a:lnTo>
                    <a:pt x="76381" y="18740"/>
                  </a:lnTo>
                  <a:lnTo>
                    <a:pt x="62853" y="43521"/>
                  </a:lnTo>
                  <a:lnTo>
                    <a:pt x="37040" y="72357"/>
                  </a:lnTo>
                  <a:lnTo>
                    <a:pt x="1320" y="102006"/>
                  </a:lnTo>
                  <a:lnTo>
                    <a:pt x="876" y="102323"/>
                  </a:lnTo>
                  <a:lnTo>
                    <a:pt x="444" y="102641"/>
                  </a:lnTo>
                  <a:lnTo>
                    <a:pt x="0" y="102958"/>
                  </a:lnTo>
                </a:path>
              </a:pathLst>
            </a:custGeom>
            <a:ln w="25400">
              <a:solidFill>
                <a:srgbClr val="000000"/>
              </a:solidFill>
            </a:ln>
          </p:spPr>
          <p:txBody>
            <a:bodyPr wrap="square" lIns="0" tIns="0" rIns="0" bIns="0" rtlCol="0"/>
            <a:lstStyle/>
            <a:p>
              <a:endParaRPr/>
            </a:p>
          </p:txBody>
        </p:sp>
        <p:sp>
          <p:nvSpPr>
            <p:cNvPr id="75" name="object 75"/>
            <p:cNvSpPr/>
            <p:nvPr/>
          </p:nvSpPr>
          <p:spPr>
            <a:xfrm>
              <a:off x="2801957" y="3246154"/>
              <a:ext cx="117475" cy="45085"/>
            </a:xfrm>
            <a:custGeom>
              <a:avLst/>
              <a:gdLst/>
              <a:ahLst/>
              <a:cxnLst/>
              <a:rect l="l" t="t" r="r" b="b"/>
              <a:pathLst>
                <a:path w="117475" h="45085">
                  <a:moveTo>
                    <a:pt x="0" y="44796"/>
                  </a:moveTo>
                  <a:lnTo>
                    <a:pt x="38753" y="20341"/>
                  </a:lnTo>
                  <a:lnTo>
                    <a:pt x="73763" y="4999"/>
                  </a:lnTo>
                  <a:lnTo>
                    <a:pt x="101250" y="0"/>
                  </a:lnTo>
                  <a:lnTo>
                    <a:pt x="117436" y="6569"/>
                  </a:lnTo>
                </a:path>
              </a:pathLst>
            </a:custGeom>
            <a:ln w="25400">
              <a:solidFill>
                <a:srgbClr val="000000"/>
              </a:solidFill>
            </a:ln>
          </p:spPr>
          <p:txBody>
            <a:bodyPr wrap="square" lIns="0" tIns="0" rIns="0" bIns="0" rtlCol="0"/>
            <a:lstStyle/>
            <a:p>
              <a:endParaRPr/>
            </a:p>
          </p:txBody>
        </p:sp>
        <p:sp>
          <p:nvSpPr>
            <p:cNvPr id="76" name="object 76"/>
            <p:cNvSpPr/>
            <p:nvPr/>
          </p:nvSpPr>
          <p:spPr>
            <a:xfrm>
              <a:off x="2742878" y="3291396"/>
              <a:ext cx="59690" cy="127635"/>
            </a:xfrm>
            <a:custGeom>
              <a:avLst/>
              <a:gdLst/>
              <a:ahLst/>
              <a:cxnLst/>
              <a:rect l="l" t="t" r="r" b="b"/>
              <a:pathLst>
                <a:path w="59689" h="127635">
                  <a:moveTo>
                    <a:pt x="8731" y="127228"/>
                  </a:moveTo>
                  <a:lnTo>
                    <a:pt x="0" y="98589"/>
                  </a:lnTo>
                  <a:lnTo>
                    <a:pt x="6599" y="65238"/>
                  </a:lnTo>
                  <a:lnTo>
                    <a:pt x="26975" y="31075"/>
                  </a:lnTo>
                  <a:lnTo>
                    <a:pt x="59569" y="0"/>
                  </a:lnTo>
                </a:path>
              </a:pathLst>
            </a:custGeom>
            <a:ln w="25400">
              <a:solidFill>
                <a:srgbClr val="000000"/>
              </a:solidFill>
            </a:ln>
          </p:spPr>
          <p:txBody>
            <a:bodyPr wrap="square" lIns="0" tIns="0" rIns="0" bIns="0" rtlCol="0"/>
            <a:lstStyle/>
            <a:p>
              <a:endParaRPr/>
            </a:p>
          </p:txBody>
        </p:sp>
        <p:sp>
          <p:nvSpPr>
            <p:cNvPr id="77" name="object 77"/>
            <p:cNvSpPr/>
            <p:nvPr/>
          </p:nvSpPr>
          <p:spPr>
            <a:xfrm>
              <a:off x="2705186" y="3348626"/>
              <a:ext cx="141605" cy="31750"/>
            </a:xfrm>
            <a:custGeom>
              <a:avLst/>
              <a:gdLst/>
              <a:ahLst/>
              <a:cxnLst/>
              <a:rect l="l" t="t" r="r" b="b"/>
              <a:pathLst>
                <a:path w="141605" h="31750">
                  <a:moveTo>
                    <a:pt x="141109" y="0"/>
                  </a:moveTo>
                  <a:lnTo>
                    <a:pt x="99308" y="22974"/>
                  </a:lnTo>
                  <a:lnTo>
                    <a:pt x="59505" y="31711"/>
                  </a:lnTo>
                  <a:lnTo>
                    <a:pt x="24903" y="26914"/>
                  </a:lnTo>
                  <a:lnTo>
                    <a:pt x="0" y="8343"/>
                  </a:lnTo>
                </a:path>
              </a:pathLst>
            </a:custGeom>
            <a:ln w="25400">
              <a:solidFill>
                <a:srgbClr val="000000"/>
              </a:solidFill>
            </a:ln>
          </p:spPr>
          <p:txBody>
            <a:bodyPr wrap="square" lIns="0" tIns="0" rIns="0" bIns="0" rtlCol="0"/>
            <a:lstStyle/>
            <a:p>
              <a:endParaRPr/>
            </a:p>
          </p:txBody>
        </p:sp>
        <p:sp>
          <p:nvSpPr>
            <p:cNvPr id="78" name="object 78"/>
            <p:cNvSpPr/>
            <p:nvPr/>
          </p:nvSpPr>
          <p:spPr>
            <a:xfrm>
              <a:off x="2896524" y="3479771"/>
              <a:ext cx="100330" cy="74930"/>
            </a:xfrm>
            <a:custGeom>
              <a:avLst/>
              <a:gdLst/>
              <a:ahLst/>
              <a:cxnLst/>
              <a:rect l="l" t="t" r="r" b="b"/>
              <a:pathLst>
                <a:path w="100330" h="74929">
                  <a:moveTo>
                    <a:pt x="0" y="1895"/>
                  </a:moveTo>
                  <a:lnTo>
                    <a:pt x="381" y="1539"/>
                  </a:lnTo>
                  <a:lnTo>
                    <a:pt x="774" y="1196"/>
                  </a:lnTo>
                  <a:lnTo>
                    <a:pt x="1193" y="891"/>
                  </a:lnTo>
                  <a:lnTo>
                    <a:pt x="18129" y="0"/>
                  </a:lnTo>
                  <a:lnTo>
                    <a:pt x="42324" y="13539"/>
                  </a:lnTo>
                  <a:lnTo>
                    <a:pt x="70607" y="39144"/>
                  </a:lnTo>
                  <a:lnTo>
                    <a:pt x="99809" y="74450"/>
                  </a:lnTo>
                </a:path>
              </a:pathLst>
            </a:custGeom>
            <a:ln w="25400">
              <a:solidFill>
                <a:srgbClr val="000000"/>
              </a:solidFill>
            </a:ln>
          </p:spPr>
          <p:txBody>
            <a:bodyPr wrap="square" lIns="0" tIns="0" rIns="0" bIns="0" rtlCol="0"/>
            <a:lstStyle/>
            <a:p>
              <a:endParaRPr/>
            </a:p>
          </p:txBody>
        </p:sp>
        <p:sp>
          <p:nvSpPr>
            <p:cNvPr id="79" name="object 79"/>
            <p:cNvSpPr/>
            <p:nvPr/>
          </p:nvSpPr>
          <p:spPr>
            <a:xfrm>
              <a:off x="2707993" y="3066175"/>
              <a:ext cx="74930" cy="99060"/>
            </a:xfrm>
            <a:custGeom>
              <a:avLst/>
              <a:gdLst/>
              <a:ahLst/>
              <a:cxnLst/>
              <a:rect l="l" t="t" r="r" b="b"/>
              <a:pathLst>
                <a:path w="74930" h="99060">
                  <a:moveTo>
                    <a:pt x="73583" y="0"/>
                  </a:moveTo>
                  <a:lnTo>
                    <a:pt x="74466" y="16926"/>
                  </a:lnTo>
                  <a:lnTo>
                    <a:pt x="60918" y="41113"/>
                  </a:lnTo>
                  <a:lnTo>
                    <a:pt x="35307" y="69390"/>
                  </a:lnTo>
                  <a:lnTo>
                    <a:pt x="0" y="98590"/>
                  </a:lnTo>
                </a:path>
              </a:pathLst>
            </a:custGeom>
            <a:ln w="25400">
              <a:solidFill>
                <a:srgbClr val="000000"/>
              </a:solidFill>
            </a:ln>
          </p:spPr>
          <p:txBody>
            <a:bodyPr wrap="square" lIns="0" tIns="0" rIns="0" bIns="0" rtlCol="0"/>
            <a:lstStyle/>
            <a:p>
              <a:endParaRPr/>
            </a:p>
          </p:txBody>
        </p:sp>
        <p:sp>
          <p:nvSpPr>
            <p:cNvPr id="80" name="object 80"/>
            <p:cNvSpPr/>
            <p:nvPr/>
          </p:nvSpPr>
          <p:spPr>
            <a:xfrm>
              <a:off x="2666728" y="3062007"/>
              <a:ext cx="116205" cy="44450"/>
            </a:xfrm>
            <a:custGeom>
              <a:avLst/>
              <a:gdLst/>
              <a:ahLst/>
              <a:cxnLst/>
              <a:rect l="l" t="t" r="r" b="b"/>
              <a:pathLst>
                <a:path w="116205" h="44450">
                  <a:moveTo>
                    <a:pt x="0" y="43855"/>
                  </a:moveTo>
                  <a:lnTo>
                    <a:pt x="38422" y="19819"/>
                  </a:lnTo>
                  <a:lnTo>
                    <a:pt x="73029" y="4809"/>
                  </a:lnTo>
                  <a:lnTo>
                    <a:pt x="100157" y="0"/>
                  </a:lnTo>
                  <a:lnTo>
                    <a:pt x="116141" y="6568"/>
                  </a:lnTo>
                </a:path>
              </a:pathLst>
            </a:custGeom>
            <a:ln w="25400">
              <a:solidFill>
                <a:srgbClr val="000000"/>
              </a:solidFill>
            </a:ln>
          </p:spPr>
          <p:txBody>
            <a:bodyPr wrap="square" lIns="0" tIns="0" rIns="0" bIns="0" rtlCol="0"/>
            <a:lstStyle/>
            <a:p>
              <a:endParaRPr/>
            </a:p>
          </p:txBody>
        </p:sp>
        <p:sp>
          <p:nvSpPr>
            <p:cNvPr id="81" name="object 81"/>
            <p:cNvSpPr/>
            <p:nvPr/>
          </p:nvSpPr>
          <p:spPr>
            <a:xfrm>
              <a:off x="2604667" y="3108688"/>
              <a:ext cx="60325" cy="126364"/>
            </a:xfrm>
            <a:custGeom>
              <a:avLst/>
              <a:gdLst/>
              <a:ahLst/>
              <a:cxnLst/>
              <a:rect l="l" t="t" r="r" b="b"/>
              <a:pathLst>
                <a:path w="60325" h="126364">
                  <a:moveTo>
                    <a:pt x="8358" y="125933"/>
                  </a:moveTo>
                  <a:lnTo>
                    <a:pt x="0" y="97789"/>
                  </a:lnTo>
                  <a:lnTo>
                    <a:pt x="6899" y="64847"/>
                  </a:lnTo>
                  <a:lnTo>
                    <a:pt x="27469" y="30965"/>
                  </a:lnTo>
                  <a:lnTo>
                    <a:pt x="60123" y="0"/>
                  </a:lnTo>
                </a:path>
              </a:pathLst>
            </a:custGeom>
            <a:ln w="25400">
              <a:solidFill>
                <a:srgbClr val="000000"/>
              </a:solidFill>
            </a:ln>
          </p:spPr>
          <p:txBody>
            <a:bodyPr wrap="square" lIns="0" tIns="0" rIns="0" bIns="0" rtlCol="0"/>
            <a:lstStyle/>
            <a:p>
              <a:endParaRPr/>
            </a:p>
          </p:txBody>
        </p:sp>
        <p:sp>
          <p:nvSpPr>
            <p:cNvPr id="82" name="object 82"/>
            <p:cNvSpPr/>
            <p:nvPr/>
          </p:nvSpPr>
          <p:spPr>
            <a:xfrm>
              <a:off x="2695684" y="3007178"/>
              <a:ext cx="43180" cy="75565"/>
            </a:xfrm>
            <a:custGeom>
              <a:avLst/>
              <a:gdLst/>
              <a:ahLst/>
              <a:cxnLst/>
              <a:rect l="l" t="t" r="r" b="b"/>
              <a:pathLst>
                <a:path w="43180" h="75564">
                  <a:moveTo>
                    <a:pt x="39154" y="0"/>
                  </a:moveTo>
                  <a:lnTo>
                    <a:pt x="39522" y="393"/>
                  </a:lnTo>
                  <a:lnTo>
                    <a:pt x="39865" y="800"/>
                  </a:lnTo>
                  <a:lnTo>
                    <a:pt x="40170" y="1231"/>
                  </a:lnTo>
                  <a:lnTo>
                    <a:pt x="42646" y="13905"/>
                  </a:lnTo>
                  <a:lnTo>
                    <a:pt x="36291" y="31408"/>
                  </a:lnTo>
                  <a:lnTo>
                    <a:pt x="21833" y="52400"/>
                  </a:lnTo>
                  <a:lnTo>
                    <a:pt x="0" y="75539"/>
                  </a:lnTo>
                </a:path>
              </a:pathLst>
            </a:custGeom>
            <a:ln w="25400">
              <a:solidFill>
                <a:srgbClr val="000000"/>
              </a:solidFill>
            </a:ln>
          </p:spPr>
          <p:txBody>
            <a:bodyPr wrap="square" lIns="0" tIns="0" rIns="0" bIns="0" rtlCol="0"/>
            <a:lstStyle/>
            <a:p>
              <a:endParaRPr/>
            </a:p>
          </p:txBody>
        </p:sp>
        <p:sp>
          <p:nvSpPr>
            <p:cNvPr id="83" name="object 83"/>
            <p:cNvSpPr/>
            <p:nvPr/>
          </p:nvSpPr>
          <p:spPr>
            <a:xfrm>
              <a:off x="2617809" y="3001679"/>
              <a:ext cx="117475" cy="45085"/>
            </a:xfrm>
            <a:custGeom>
              <a:avLst/>
              <a:gdLst/>
              <a:ahLst/>
              <a:cxnLst/>
              <a:rect l="l" t="t" r="r" b="b"/>
              <a:pathLst>
                <a:path w="117475" h="45085">
                  <a:moveTo>
                    <a:pt x="0" y="44796"/>
                  </a:moveTo>
                  <a:lnTo>
                    <a:pt x="38753" y="20341"/>
                  </a:lnTo>
                  <a:lnTo>
                    <a:pt x="73763" y="4999"/>
                  </a:lnTo>
                  <a:lnTo>
                    <a:pt x="101250" y="0"/>
                  </a:lnTo>
                  <a:lnTo>
                    <a:pt x="117436" y="6569"/>
                  </a:lnTo>
                </a:path>
              </a:pathLst>
            </a:custGeom>
            <a:ln w="25400">
              <a:solidFill>
                <a:srgbClr val="000000"/>
              </a:solidFill>
            </a:ln>
          </p:spPr>
          <p:txBody>
            <a:bodyPr wrap="square" lIns="0" tIns="0" rIns="0" bIns="0" rtlCol="0"/>
            <a:lstStyle/>
            <a:p>
              <a:endParaRPr/>
            </a:p>
          </p:txBody>
        </p:sp>
        <p:sp>
          <p:nvSpPr>
            <p:cNvPr id="84" name="object 84"/>
            <p:cNvSpPr/>
            <p:nvPr/>
          </p:nvSpPr>
          <p:spPr>
            <a:xfrm>
              <a:off x="2569917" y="3166685"/>
              <a:ext cx="138430" cy="31115"/>
            </a:xfrm>
            <a:custGeom>
              <a:avLst/>
              <a:gdLst/>
              <a:ahLst/>
              <a:cxnLst/>
              <a:rect l="l" t="t" r="r" b="b"/>
              <a:pathLst>
                <a:path w="138430" h="31114">
                  <a:moveTo>
                    <a:pt x="137960" y="0"/>
                  </a:moveTo>
                  <a:lnTo>
                    <a:pt x="98103" y="21910"/>
                  </a:lnTo>
                  <a:lnTo>
                    <a:pt x="58954" y="31086"/>
                  </a:lnTo>
                  <a:lnTo>
                    <a:pt x="24819" y="27217"/>
                  </a:lnTo>
                  <a:lnTo>
                    <a:pt x="0" y="9994"/>
                  </a:lnTo>
                </a:path>
              </a:pathLst>
            </a:custGeom>
            <a:ln w="25400">
              <a:solidFill>
                <a:srgbClr val="000000"/>
              </a:solidFill>
            </a:ln>
          </p:spPr>
          <p:txBody>
            <a:bodyPr wrap="square" lIns="0" tIns="0" rIns="0" bIns="0" rtlCol="0"/>
            <a:lstStyle/>
            <a:p>
              <a:endParaRPr/>
            </a:p>
          </p:txBody>
        </p:sp>
        <p:sp>
          <p:nvSpPr>
            <p:cNvPr id="85" name="object 85"/>
            <p:cNvSpPr/>
            <p:nvPr/>
          </p:nvSpPr>
          <p:spPr>
            <a:xfrm>
              <a:off x="2558630" y="3045188"/>
              <a:ext cx="60325" cy="126364"/>
            </a:xfrm>
            <a:custGeom>
              <a:avLst/>
              <a:gdLst/>
              <a:ahLst/>
              <a:cxnLst/>
              <a:rect l="l" t="t" r="r" b="b"/>
              <a:pathLst>
                <a:path w="60325" h="126364">
                  <a:moveTo>
                    <a:pt x="8358" y="125933"/>
                  </a:moveTo>
                  <a:lnTo>
                    <a:pt x="0" y="97789"/>
                  </a:lnTo>
                  <a:lnTo>
                    <a:pt x="6899" y="64847"/>
                  </a:lnTo>
                  <a:lnTo>
                    <a:pt x="27469" y="30965"/>
                  </a:lnTo>
                  <a:lnTo>
                    <a:pt x="60123" y="0"/>
                  </a:lnTo>
                </a:path>
              </a:pathLst>
            </a:custGeom>
            <a:ln w="25400">
              <a:solidFill>
                <a:srgbClr val="000000"/>
              </a:solidFill>
            </a:ln>
          </p:spPr>
          <p:txBody>
            <a:bodyPr wrap="square" lIns="0" tIns="0" rIns="0" bIns="0" rtlCol="0"/>
            <a:lstStyle/>
            <a:p>
              <a:endParaRPr/>
            </a:p>
          </p:txBody>
        </p:sp>
        <p:sp>
          <p:nvSpPr>
            <p:cNvPr id="86" name="object 86"/>
            <p:cNvSpPr/>
            <p:nvPr/>
          </p:nvSpPr>
          <p:spPr>
            <a:xfrm>
              <a:off x="2585629" y="3015762"/>
              <a:ext cx="104139" cy="77470"/>
            </a:xfrm>
            <a:custGeom>
              <a:avLst/>
              <a:gdLst/>
              <a:ahLst/>
              <a:cxnLst/>
              <a:rect l="l" t="t" r="r" b="b"/>
              <a:pathLst>
                <a:path w="104139" h="77469">
                  <a:moveTo>
                    <a:pt x="103860" y="70027"/>
                  </a:moveTo>
                  <a:lnTo>
                    <a:pt x="102946" y="73113"/>
                  </a:lnTo>
                  <a:lnTo>
                    <a:pt x="101422" y="75438"/>
                  </a:lnTo>
                  <a:lnTo>
                    <a:pt x="99313" y="76974"/>
                  </a:lnTo>
                  <a:lnTo>
                    <a:pt x="82762" y="77437"/>
                  </a:lnTo>
                  <a:lnTo>
                    <a:pt x="58743" y="63360"/>
                  </a:lnTo>
                  <a:lnTo>
                    <a:pt x="30419" y="37176"/>
                  </a:lnTo>
                  <a:lnTo>
                    <a:pt x="952" y="1320"/>
                  </a:lnTo>
                  <a:lnTo>
                    <a:pt x="634" y="876"/>
                  </a:lnTo>
                  <a:lnTo>
                    <a:pt x="317" y="431"/>
                  </a:lnTo>
                  <a:lnTo>
                    <a:pt x="0" y="0"/>
                  </a:lnTo>
                </a:path>
              </a:pathLst>
            </a:custGeom>
            <a:ln w="25399">
              <a:solidFill>
                <a:srgbClr val="000000"/>
              </a:solidFill>
            </a:ln>
          </p:spPr>
          <p:txBody>
            <a:bodyPr wrap="square" lIns="0" tIns="0" rIns="0" bIns="0" rtlCol="0"/>
            <a:lstStyle/>
            <a:p>
              <a:endParaRPr/>
            </a:p>
          </p:txBody>
        </p:sp>
        <p:sp>
          <p:nvSpPr>
            <p:cNvPr id="87" name="object 87"/>
            <p:cNvSpPr/>
            <p:nvPr/>
          </p:nvSpPr>
          <p:spPr>
            <a:xfrm>
              <a:off x="2532126" y="2943606"/>
              <a:ext cx="55244" cy="71755"/>
            </a:xfrm>
            <a:custGeom>
              <a:avLst/>
              <a:gdLst/>
              <a:ahLst/>
              <a:cxnLst/>
              <a:rect l="l" t="t" r="r" b="b"/>
              <a:pathLst>
                <a:path w="55244" h="71755">
                  <a:moveTo>
                    <a:pt x="0" y="0"/>
                  </a:moveTo>
                  <a:lnTo>
                    <a:pt x="54864" y="71628"/>
                  </a:lnTo>
                </a:path>
              </a:pathLst>
            </a:custGeom>
            <a:ln w="25908">
              <a:solidFill>
                <a:srgbClr val="000000"/>
              </a:solidFill>
            </a:ln>
          </p:spPr>
          <p:txBody>
            <a:bodyPr wrap="square" lIns="0" tIns="0" rIns="0" bIns="0" rtlCol="0"/>
            <a:lstStyle/>
            <a:p>
              <a:endParaRPr/>
            </a:p>
          </p:txBody>
        </p:sp>
        <p:sp>
          <p:nvSpPr>
            <p:cNvPr id="88" name="object 88"/>
            <p:cNvSpPr/>
            <p:nvPr/>
          </p:nvSpPr>
          <p:spPr>
            <a:xfrm>
              <a:off x="2799718" y="3189432"/>
              <a:ext cx="76835" cy="103505"/>
            </a:xfrm>
            <a:custGeom>
              <a:avLst/>
              <a:gdLst/>
              <a:ahLst/>
              <a:cxnLst/>
              <a:rect l="l" t="t" r="r" b="b"/>
              <a:pathLst>
                <a:path w="76835" h="103504">
                  <a:moveTo>
                    <a:pt x="74193" y="0"/>
                  </a:moveTo>
                  <a:lnTo>
                    <a:pt x="74574" y="393"/>
                  </a:lnTo>
                  <a:lnTo>
                    <a:pt x="74917" y="812"/>
                  </a:lnTo>
                  <a:lnTo>
                    <a:pt x="75247" y="1257"/>
                  </a:lnTo>
                  <a:lnTo>
                    <a:pt x="76381" y="18740"/>
                  </a:lnTo>
                  <a:lnTo>
                    <a:pt x="62853" y="43521"/>
                  </a:lnTo>
                  <a:lnTo>
                    <a:pt x="37040" y="72357"/>
                  </a:lnTo>
                  <a:lnTo>
                    <a:pt x="1320" y="102006"/>
                  </a:lnTo>
                  <a:lnTo>
                    <a:pt x="876" y="102323"/>
                  </a:lnTo>
                  <a:lnTo>
                    <a:pt x="444" y="102641"/>
                  </a:lnTo>
                  <a:lnTo>
                    <a:pt x="0" y="102958"/>
                  </a:lnTo>
                </a:path>
              </a:pathLst>
            </a:custGeom>
            <a:ln w="25400">
              <a:solidFill>
                <a:srgbClr val="000000"/>
              </a:solidFill>
            </a:ln>
          </p:spPr>
          <p:txBody>
            <a:bodyPr wrap="square" lIns="0" tIns="0" rIns="0" bIns="0" rtlCol="0"/>
            <a:lstStyle/>
            <a:p>
              <a:endParaRPr/>
            </a:p>
          </p:txBody>
        </p:sp>
        <p:sp>
          <p:nvSpPr>
            <p:cNvPr id="89" name="object 89"/>
            <p:cNvSpPr/>
            <p:nvPr/>
          </p:nvSpPr>
          <p:spPr>
            <a:xfrm>
              <a:off x="2755920" y="3184240"/>
              <a:ext cx="117475" cy="45085"/>
            </a:xfrm>
            <a:custGeom>
              <a:avLst/>
              <a:gdLst/>
              <a:ahLst/>
              <a:cxnLst/>
              <a:rect l="l" t="t" r="r" b="b"/>
              <a:pathLst>
                <a:path w="117475" h="45085">
                  <a:moveTo>
                    <a:pt x="0" y="44796"/>
                  </a:moveTo>
                  <a:lnTo>
                    <a:pt x="38753" y="20341"/>
                  </a:lnTo>
                  <a:lnTo>
                    <a:pt x="73763" y="4999"/>
                  </a:lnTo>
                  <a:lnTo>
                    <a:pt x="101250" y="0"/>
                  </a:lnTo>
                  <a:lnTo>
                    <a:pt x="117436" y="6569"/>
                  </a:lnTo>
                </a:path>
              </a:pathLst>
            </a:custGeom>
            <a:ln w="25400">
              <a:solidFill>
                <a:srgbClr val="000000"/>
              </a:solidFill>
            </a:ln>
          </p:spPr>
          <p:txBody>
            <a:bodyPr wrap="square" lIns="0" tIns="0" rIns="0" bIns="0" rtlCol="0"/>
            <a:lstStyle/>
            <a:p>
              <a:endParaRPr/>
            </a:p>
          </p:txBody>
        </p:sp>
        <p:sp>
          <p:nvSpPr>
            <p:cNvPr id="90" name="object 90"/>
            <p:cNvSpPr/>
            <p:nvPr/>
          </p:nvSpPr>
          <p:spPr>
            <a:xfrm>
              <a:off x="2696746" y="3230919"/>
              <a:ext cx="60325" cy="126364"/>
            </a:xfrm>
            <a:custGeom>
              <a:avLst/>
              <a:gdLst/>
              <a:ahLst/>
              <a:cxnLst/>
              <a:rect l="l" t="t" r="r" b="b"/>
              <a:pathLst>
                <a:path w="60325" h="126364">
                  <a:moveTo>
                    <a:pt x="8360" y="125945"/>
                  </a:moveTo>
                  <a:lnTo>
                    <a:pt x="0" y="97794"/>
                  </a:lnTo>
                  <a:lnTo>
                    <a:pt x="6896" y="64849"/>
                  </a:lnTo>
                  <a:lnTo>
                    <a:pt x="27466" y="30966"/>
                  </a:lnTo>
                  <a:lnTo>
                    <a:pt x="60125" y="0"/>
                  </a:lnTo>
                </a:path>
              </a:pathLst>
            </a:custGeom>
            <a:ln w="25400">
              <a:solidFill>
                <a:srgbClr val="000000"/>
              </a:solidFill>
            </a:ln>
          </p:spPr>
          <p:txBody>
            <a:bodyPr wrap="square" lIns="0" tIns="0" rIns="0" bIns="0" rtlCol="0"/>
            <a:lstStyle/>
            <a:p>
              <a:endParaRPr/>
            </a:p>
          </p:txBody>
        </p:sp>
        <p:sp>
          <p:nvSpPr>
            <p:cNvPr id="91" name="object 91"/>
            <p:cNvSpPr/>
            <p:nvPr/>
          </p:nvSpPr>
          <p:spPr>
            <a:xfrm>
              <a:off x="2659621" y="3286866"/>
              <a:ext cx="140335" cy="32384"/>
            </a:xfrm>
            <a:custGeom>
              <a:avLst/>
              <a:gdLst/>
              <a:ahLst/>
              <a:cxnLst/>
              <a:rect l="l" t="t" r="r" b="b"/>
              <a:pathLst>
                <a:path w="140335" h="32385">
                  <a:moveTo>
                    <a:pt x="140169" y="0"/>
                  </a:moveTo>
                  <a:lnTo>
                    <a:pt x="98442" y="23074"/>
                  </a:lnTo>
                  <a:lnTo>
                    <a:pt x="58840" y="32086"/>
                  </a:lnTo>
                  <a:lnTo>
                    <a:pt x="24536" y="27696"/>
                  </a:lnTo>
                  <a:lnTo>
                    <a:pt x="0" y="9626"/>
                  </a:lnTo>
                </a:path>
              </a:pathLst>
            </a:custGeom>
            <a:ln w="25400">
              <a:solidFill>
                <a:srgbClr val="000000"/>
              </a:solidFill>
            </a:ln>
          </p:spPr>
          <p:txBody>
            <a:bodyPr wrap="square" lIns="0" tIns="0" rIns="0" bIns="0" rtlCol="0"/>
            <a:lstStyle/>
            <a:p>
              <a:endParaRPr/>
            </a:p>
          </p:txBody>
        </p:sp>
        <p:sp>
          <p:nvSpPr>
            <p:cNvPr id="92" name="object 92"/>
            <p:cNvSpPr/>
            <p:nvPr/>
          </p:nvSpPr>
          <p:spPr>
            <a:xfrm>
              <a:off x="2754502" y="3128300"/>
              <a:ext cx="74930" cy="100330"/>
            </a:xfrm>
            <a:custGeom>
              <a:avLst/>
              <a:gdLst/>
              <a:ahLst/>
              <a:cxnLst/>
              <a:rect l="l" t="t" r="r" b="b"/>
              <a:pathLst>
                <a:path w="74930" h="100330">
                  <a:moveTo>
                    <a:pt x="72555" y="0"/>
                  </a:moveTo>
                  <a:lnTo>
                    <a:pt x="72910" y="381"/>
                  </a:lnTo>
                  <a:lnTo>
                    <a:pt x="73253" y="774"/>
                  </a:lnTo>
                  <a:lnTo>
                    <a:pt x="73558" y="1193"/>
                  </a:lnTo>
                  <a:lnTo>
                    <a:pt x="74450" y="18129"/>
                  </a:lnTo>
                  <a:lnTo>
                    <a:pt x="60910" y="42324"/>
                  </a:lnTo>
                  <a:lnTo>
                    <a:pt x="35305" y="70607"/>
                  </a:lnTo>
                  <a:lnTo>
                    <a:pt x="0" y="99809"/>
                  </a:lnTo>
                </a:path>
              </a:pathLst>
            </a:custGeom>
            <a:ln w="25400">
              <a:solidFill>
                <a:srgbClr val="000000"/>
              </a:solidFill>
            </a:ln>
          </p:spPr>
          <p:txBody>
            <a:bodyPr wrap="square" lIns="0" tIns="0" rIns="0" bIns="0" rtlCol="0"/>
            <a:lstStyle/>
            <a:p>
              <a:endParaRPr/>
            </a:p>
          </p:txBody>
        </p:sp>
        <p:sp>
          <p:nvSpPr>
            <p:cNvPr id="93" name="object 93"/>
            <p:cNvSpPr/>
            <p:nvPr/>
          </p:nvSpPr>
          <p:spPr>
            <a:xfrm>
              <a:off x="2711936" y="3122978"/>
              <a:ext cx="116839" cy="45720"/>
            </a:xfrm>
            <a:custGeom>
              <a:avLst/>
              <a:gdLst/>
              <a:ahLst/>
              <a:cxnLst/>
              <a:rect l="l" t="t" r="r" b="b"/>
              <a:pathLst>
                <a:path w="116839" h="45719">
                  <a:moveTo>
                    <a:pt x="0" y="45584"/>
                  </a:moveTo>
                  <a:lnTo>
                    <a:pt x="38680" y="21026"/>
                  </a:lnTo>
                  <a:lnTo>
                    <a:pt x="73488" y="5407"/>
                  </a:lnTo>
                  <a:lnTo>
                    <a:pt x="100676" y="0"/>
                  </a:lnTo>
                  <a:lnTo>
                    <a:pt x="116497" y="6074"/>
                  </a:lnTo>
                </a:path>
              </a:pathLst>
            </a:custGeom>
            <a:ln w="25400">
              <a:solidFill>
                <a:srgbClr val="000000"/>
              </a:solidFill>
            </a:ln>
          </p:spPr>
          <p:txBody>
            <a:bodyPr wrap="square" lIns="0" tIns="0" rIns="0" bIns="0" rtlCol="0"/>
            <a:lstStyle/>
            <a:p>
              <a:endParaRPr/>
            </a:p>
          </p:txBody>
        </p:sp>
        <p:sp>
          <p:nvSpPr>
            <p:cNvPr id="94" name="object 94"/>
            <p:cNvSpPr/>
            <p:nvPr/>
          </p:nvSpPr>
          <p:spPr>
            <a:xfrm>
              <a:off x="2650710" y="3169008"/>
              <a:ext cx="60325" cy="126364"/>
            </a:xfrm>
            <a:custGeom>
              <a:avLst/>
              <a:gdLst/>
              <a:ahLst/>
              <a:cxnLst/>
              <a:rect l="l" t="t" r="r" b="b"/>
              <a:pathLst>
                <a:path w="60325" h="126364">
                  <a:moveTo>
                    <a:pt x="8360" y="125945"/>
                  </a:moveTo>
                  <a:lnTo>
                    <a:pt x="0" y="97794"/>
                  </a:lnTo>
                  <a:lnTo>
                    <a:pt x="6896" y="64849"/>
                  </a:lnTo>
                  <a:lnTo>
                    <a:pt x="27466" y="30966"/>
                  </a:lnTo>
                  <a:lnTo>
                    <a:pt x="60125" y="0"/>
                  </a:lnTo>
                </a:path>
              </a:pathLst>
            </a:custGeom>
            <a:ln w="25400">
              <a:solidFill>
                <a:srgbClr val="000000"/>
              </a:solidFill>
            </a:ln>
          </p:spPr>
          <p:txBody>
            <a:bodyPr wrap="square" lIns="0" tIns="0" rIns="0" bIns="0" rtlCol="0"/>
            <a:lstStyle/>
            <a:p>
              <a:endParaRPr/>
            </a:p>
          </p:txBody>
        </p:sp>
        <p:sp>
          <p:nvSpPr>
            <p:cNvPr id="95" name="object 95"/>
            <p:cNvSpPr/>
            <p:nvPr/>
          </p:nvSpPr>
          <p:spPr>
            <a:xfrm>
              <a:off x="2613585" y="3224954"/>
              <a:ext cx="140335" cy="32384"/>
            </a:xfrm>
            <a:custGeom>
              <a:avLst/>
              <a:gdLst/>
              <a:ahLst/>
              <a:cxnLst/>
              <a:rect l="l" t="t" r="r" b="b"/>
              <a:pathLst>
                <a:path w="140335" h="32385">
                  <a:moveTo>
                    <a:pt x="140169" y="0"/>
                  </a:moveTo>
                  <a:lnTo>
                    <a:pt x="98442" y="23074"/>
                  </a:lnTo>
                  <a:lnTo>
                    <a:pt x="58840" y="32086"/>
                  </a:lnTo>
                  <a:lnTo>
                    <a:pt x="24536" y="27696"/>
                  </a:lnTo>
                  <a:lnTo>
                    <a:pt x="0" y="9626"/>
                  </a:lnTo>
                </a:path>
              </a:pathLst>
            </a:custGeom>
            <a:ln w="25400">
              <a:solidFill>
                <a:srgbClr val="000000"/>
              </a:solidFill>
            </a:ln>
          </p:spPr>
          <p:txBody>
            <a:bodyPr wrap="square" lIns="0" tIns="0" rIns="0" bIns="0" rtlCol="0"/>
            <a:lstStyle/>
            <a:p>
              <a:endParaRPr/>
            </a:p>
          </p:txBody>
        </p:sp>
        <p:sp>
          <p:nvSpPr>
            <p:cNvPr id="96" name="object 96"/>
            <p:cNvSpPr/>
            <p:nvPr/>
          </p:nvSpPr>
          <p:spPr>
            <a:xfrm>
              <a:off x="2414778" y="2826258"/>
              <a:ext cx="26034" cy="32384"/>
            </a:xfrm>
            <a:custGeom>
              <a:avLst/>
              <a:gdLst/>
              <a:ahLst/>
              <a:cxnLst/>
              <a:rect l="l" t="t" r="r" b="b"/>
              <a:pathLst>
                <a:path w="26035" h="32385">
                  <a:moveTo>
                    <a:pt x="25907" y="0"/>
                  </a:moveTo>
                  <a:lnTo>
                    <a:pt x="0" y="32004"/>
                  </a:lnTo>
                </a:path>
              </a:pathLst>
            </a:custGeom>
            <a:ln w="25908">
              <a:solidFill>
                <a:srgbClr val="000000"/>
              </a:solidFill>
            </a:ln>
          </p:spPr>
          <p:txBody>
            <a:bodyPr wrap="square" lIns="0" tIns="0" rIns="0" bIns="0" rtlCol="0"/>
            <a:lstStyle/>
            <a:p>
              <a:endParaRPr/>
            </a:p>
          </p:txBody>
        </p:sp>
        <p:sp>
          <p:nvSpPr>
            <p:cNvPr id="97" name="object 97"/>
            <p:cNvSpPr/>
            <p:nvPr/>
          </p:nvSpPr>
          <p:spPr>
            <a:xfrm>
              <a:off x="2998470" y="3563874"/>
              <a:ext cx="15240" cy="38100"/>
            </a:xfrm>
            <a:custGeom>
              <a:avLst/>
              <a:gdLst/>
              <a:ahLst/>
              <a:cxnLst/>
              <a:rect l="l" t="t" r="r" b="b"/>
              <a:pathLst>
                <a:path w="15239" h="38100">
                  <a:moveTo>
                    <a:pt x="0" y="0"/>
                  </a:moveTo>
                  <a:lnTo>
                    <a:pt x="15240" y="38100"/>
                  </a:lnTo>
                </a:path>
              </a:pathLst>
            </a:custGeom>
            <a:ln w="25908">
              <a:solidFill>
                <a:srgbClr val="000000"/>
              </a:solidFill>
            </a:ln>
          </p:spPr>
          <p:txBody>
            <a:bodyPr wrap="square" lIns="0" tIns="0" rIns="0" bIns="0" rtlCol="0"/>
            <a:lstStyle/>
            <a:p>
              <a:endParaRPr/>
            </a:p>
          </p:txBody>
        </p:sp>
        <p:sp>
          <p:nvSpPr>
            <p:cNvPr id="98" name="object 98"/>
            <p:cNvSpPr/>
            <p:nvPr/>
          </p:nvSpPr>
          <p:spPr>
            <a:xfrm>
              <a:off x="2506218" y="2905506"/>
              <a:ext cx="35560" cy="50800"/>
            </a:xfrm>
            <a:custGeom>
              <a:avLst/>
              <a:gdLst/>
              <a:ahLst/>
              <a:cxnLst/>
              <a:rect l="l" t="t" r="r" b="b"/>
              <a:pathLst>
                <a:path w="35560" h="50800">
                  <a:moveTo>
                    <a:pt x="0" y="0"/>
                  </a:moveTo>
                  <a:lnTo>
                    <a:pt x="35052" y="50292"/>
                  </a:lnTo>
                </a:path>
              </a:pathLst>
            </a:custGeom>
            <a:ln w="25908">
              <a:solidFill>
                <a:srgbClr val="000000"/>
              </a:solidFill>
            </a:ln>
          </p:spPr>
          <p:txBody>
            <a:bodyPr wrap="square" lIns="0" tIns="0" rIns="0" bIns="0" rtlCol="0"/>
            <a:lstStyle/>
            <a:p>
              <a:endParaRPr/>
            </a:p>
          </p:txBody>
        </p:sp>
        <p:sp>
          <p:nvSpPr>
            <p:cNvPr id="99" name="object 99"/>
            <p:cNvSpPr/>
            <p:nvPr/>
          </p:nvSpPr>
          <p:spPr>
            <a:xfrm>
              <a:off x="2041398" y="3563874"/>
              <a:ext cx="21590" cy="21590"/>
            </a:xfrm>
            <a:custGeom>
              <a:avLst/>
              <a:gdLst/>
              <a:ahLst/>
              <a:cxnLst/>
              <a:rect l="l" t="t" r="r" b="b"/>
              <a:pathLst>
                <a:path w="21589" h="21589">
                  <a:moveTo>
                    <a:pt x="21336" y="0"/>
                  </a:moveTo>
                  <a:lnTo>
                    <a:pt x="0" y="21336"/>
                  </a:lnTo>
                </a:path>
              </a:pathLst>
            </a:custGeom>
            <a:ln w="25908">
              <a:solidFill>
                <a:srgbClr val="000000"/>
              </a:solidFill>
            </a:ln>
          </p:spPr>
          <p:txBody>
            <a:bodyPr wrap="square" lIns="0" tIns="0" rIns="0" bIns="0" rtlCol="0"/>
            <a:lstStyle/>
            <a:p>
              <a:endParaRPr/>
            </a:p>
          </p:txBody>
        </p:sp>
        <p:sp>
          <p:nvSpPr>
            <p:cNvPr id="100" name="object 100"/>
            <p:cNvSpPr/>
            <p:nvPr/>
          </p:nvSpPr>
          <p:spPr>
            <a:xfrm>
              <a:off x="2315718" y="3477006"/>
              <a:ext cx="35560" cy="117475"/>
            </a:xfrm>
            <a:custGeom>
              <a:avLst/>
              <a:gdLst/>
              <a:ahLst/>
              <a:cxnLst/>
              <a:rect l="l" t="t" r="r" b="b"/>
              <a:pathLst>
                <a:path w="35560" h="117475">
                  <a:moveTo>
                    <a:pt x="0" y="117348"/>
                  </a:moveTo>
                  <a:lnTo>
                    <a:pt x="2712" y="72889"/>
                  </a:lnTo>
                  <a:lnTo>
                    <a:pt x="10145" y="36152"/>
                  </a:lnTo>
                  <a:lnTo>
                    <a:pt x="21243" y="10675"/>
                  </a:lnTo>
                  <a:lnTo>
                    <a:pt x="34950" y="0"/>
                  </a:lnTo>
                </a:path>
              </a:pathLst>
            </a:custGeom>
            <a:ln w="25908">
              <a:solidFill>
                <a:srgbClr val="000000"/>
              </a:solidFill>
            </a:ln>
          </p:spPr>
          <p:txBody>
            <a:bodyPr wrap="square" lIns="0" tIns="0" rIns="0" bIns="0" rtlCol="0"/>
            <a:lstStyle/>
            <a:p>
              <a:endParaRPr/>
            </a:p>
          </p:txBody>
        </p:sp>
        <p:sp>
          <p:nvSpPr>
            <p:cNvPr id="101" name="object 101"/>
            <p:cNvSpPr/>
            <p:nvPr/>
          </p:nvSpPr>
          <p:spPr>
            <a:xfrm>
              <a:off x="2355342" y="3477006"/>
              <a:ext cx="36830" cy="117475"/>
            </a:xfrm>
            <a:custGeom>
              <a:avLst/>
              <a:gdLst/>
              <a:ahLst/>
              <a:cxnLst/>
              <a:rect l="l" t="t" r="r" b="b"/>
              <a:pathLst>
                <a:path w="36830" h="117475">
                  <a:moveTo>
                    <a:pt x="0" y="114"/>
                  </a:moveTo>
                  <a:lnTo>
                    <a:pt x="520" y="38"/>
                  </a:lnTo>
                  <a:lnTo>
                    <a:pt x="1041" y="0"/>
                  </a:lnTo>
                  <a:lnTo>
                    <a:pt x="1549" y="0"/>
                  </a:lnTo>
                  <a:lnTo>
                    <a:pt x="15182" y="9221"/>
                  </a:lnTo>
                  <a:lnTo>
                    <a:pt x="26315" y="34370"/>
                  </a:lnTo>
                  <a:lnTo>
                    <a:pt x="33823" y="71671"/>
                  </a:lnTo>
                  <a:lnTo>
                    <a:pt x="36576" y="117348"/>
                  </a:lnTo>
                </a:path>
              </a:pathLst>
            </a:custGeom>
            <a:ln w="25908">
              <a:solidFill>
                <a:srgbClr val="000000"/>
              </a:solidFill>
            </a:ln>
          </p:spPr>
          <p:txBody>
            <a:bodyPr wrap="square" lIns="0" tIns="0" rIns="0" bIns="0" rtlCol="0"/>
            <a:lstStyle/>
            <a:p>
              <a:endParaRPr/>
            </a:p>
          </p:txBody>
        </p:sp>
        <p:sp>
          <p:nvSpPr>
            <p:cNvPr id="102" name="object 102"/>
            <p:cNvSpPr/>
            <p:nvPr/>
          </p:nvSpPr>
          <p:spPr>
            <a:xfrm>
              <a:off x="2245610" y="3631763"/>
              <a:ext cx="67310" cy="75565"/>
            </a:xfrm>
            <a:custGeom>
              <a:avLst/>
              <a:gdLst/>
              <a:ahLst/>
              <a:cxnLst/>
              <a:rect l="l" t="t" r="r" b="b"/>
              <a:pathLst>
                <a:path w="67310" h="75564">
                  <a:moveTo>
                    <a:pt x="66992" y="75361"/>
                  </a:moveTo>
                  <a:lnTo>
                    <a:pt x="45441" y="69415"/>
                  </a:lnTo>
                  <a:lnTo>
                    <a:pt x="26314" y="53997"/>
                  </a:lnTo>
                  <a:lnTo>
                    <a:pt x="10778" y="30420"/>
                  </a:lnTo>
                  <a:lnTo>
                    <a:pt x="0" y="0"/>
                  </a:lnTo>
                </a:path>
              </a:pathLst>
            </a:custGeom>
            <a:ln w="25908">
              <a:solidFill>
                <a:srgbClr val="000000"/>
              </a:solidFill>
            </a:ln>
          </p:spPr>
          <p:txBody>
            <a:bodyPr wrap="square" lIns="0" tIns="0" rIns="0" bIns="0" rtlCol="0"/>
            <a:lstStyle/>
            <a:p>
              <a:endParaRPr/>
            </a:p>
          </p:txBody>
        </p:sp>
        <p:sp>
          <p:nvSpPr>
            <p:cNvPr id="103" name="object 103"/>
            <p:cNvSpPr/>
            <p:nvPr/>
          </p:nvSpPr>
          <p:spPr>
            <a:xfrm>
              <a:off x="2314194" y="3589782"/>
              <a:ext cx="74930" cy="117475"/>
            </a:xfrm>
            <a:custGeom>
              <a:avLst/>
              <a:gdLst/>
              <a:ahLst/>
              <a:cxnLst/>
              <a:rect l="l" t="t" r="r" b="b"/>
              <a:pathLst>
                <a:path w="74930" h="117475">
                  <a:moveTo>
                    <a:pt x="74675" y="0"/>
                  </a:moveTo>
                  <a:lnTo>
                    <a:pt x="68806" y="45676"/>
                  </a:lnTo>
                  <a:lnTo>
                    <a:pt x="52801" y="82977"/>
                  </a:lnTo>
                  <a:lnTo>
                    <a:pt x="29064" y="108126"/>
                  </a:lnTo>
                  <a:lnTo>
                    <a:pt x="0" y="117348"/>
                  </a:lnTo>
                </a:path>
              </a:pathLst>
            </a:custGeom>
            <a:ln w="25908">
              <a:solidFill>
                <a:srgbClr val="000000"/>
              </a:solidFill>
            </a:ln>
          </p:spPr>
          <p:txBody>
            <a:bodyPr wrap="square" lIns="0" tIns="0" rIns="0" bIns="0" rtlCol="0"/>
            <a:lstStyle/>
            <a:p>
              <a:endParaRPr/>
            </a:p>
          </p:txBody>
        </p:sp>
        <p:sp>
          <p:nvSpPr>
            <p:cNvPr id="104" name="object 104"/>
            <p:cNvSpPr/>
            <p:nvPr/>
          </p:nvSpPr>
          <p:spPr>
            <a:xfrm>
              <a:off x="2317242" y="3589782"/>
              <a:ext cx="74930" cy="117475"/>
            </a:xfrm>
            <a:custGeom>
              <a:avLst/>
              <a:gdLst/>
              <a:ahLst/>
              <a:cxnLst/>
              <a:rect l="l" t="t" r="r" b="b"/>
              <a:pathLst>
                <a:path w="74930" h="117475">
                  <a:moveTo>
                    <a:pt x="74675" y="117347"/>
                  </a:moveTo>
                  <a:lnTo>
                    <a:pt x="45605" y="108126"/>
                  </a:lnTo>
                  <a:lnTo>
                    <a:pt x="21869" y="82977"/>
                  </a:lnTo>
                  <a:lnTo>
                    <a:pt x="5867" y="45676"/>
                  </a:lnTo>
                  <a:lnTo>
                    <a:pt x="0" y="0"/>
                  </a:lnTo>
                </a:path>
              </a:pathLst>
            </a:custGeom>
            <a:ln w="25908">
              <a:solidFill>
                <a:srgbClr val="000000"/>
              </a:solidFill>
            </a:ln>
          </p:spPr>
          <p:txBody>
            <a:bodyPr wrap="square" lIns="0" tIns="0" rIns="0" bIns="0" rtlCol="0"/>
            <a:lstStyle/>
            <a:p>
              <a:endParaRPr/>
            </a:p>
          </p:txBody>
        </p:sp>
        <p:sp>
          <p:nvSpPr>
            <p:cNvPr id="105" name="object 105"/>
            <p:cNvSpPr/>
            <p:nvPr/>
          </p:nvSpPr>
          <p:spPr>
            <a:xfrm>
              <a:off x="2393440" y="3478528"/>
              <a:ext cx="33655" cy="116205"/>
            </a:xfrm>
            <a:custGeom>
              <a:avLst/>
              <a:gdLst/>
              <a:ahLst/>
              <a:cxnLst/>
              <a:rect l="l" t="t" r="r" b="b"/>
              <a:pathLst>
                <a:path w="33655" h="116204">
                  <a:moveTo>
                    <a:pt x="0" y="115798"/>
                  </a:moveTo>
                  <a:lnTo>
                    <a:pt x="2727" y="71826"/>
                  </a:lnTo>
                  <a:lnTo>
                    <a:pt x="9883" y="35582"/>
                  </a:lnTo>
                  <a:lnTo>
                    <a:pt x="20473" y="10496"/>
                  </a:lnTo>
                  <a:lnTo>
                    <a:pt x="33502" y="0"/>
                  </a:lnTo>
                </a:path>
              </a:pathLst>
            </a:custGeom>
            <a:ln w="25908">
              <a:solidFill>
                <a:srgbClr val="000000"/>
              </a:solidFill>
            </a:ln>
          </p:spPr>
          <p:txBody>
            <a:bodyPr wrap="square" lIns="0" tIns="0" rIns="0" bIns="0" rtlCol="0"/>
            <a:lstStyle/>
            <a:p>
              <a:endParaRPr/>
            </a:p>
          </p:txBody>
        </p:sp>
        <p:sp>
          <p:nvSpPr>
            <p:cNvPr id="106" name="object 106"/>
            <p:cNvSpPr/>
            <p:nvPr/>
          </p:nvSpPr>
          <p:spPr>
            <a:xfrm>
              <a:off x="2434590" y="3478530"/>
              <a:ext cx="36830" cy="117475"/>
            </a:xfrm>
            <a:custGeom>
              <a:avLst/>
              <a:gdLst/>
              <a:ahLst/>
              <a:cxnLst/>
              <a:rect l="l" t="t" r="r" b="b"/>
              <a:pathLst>
                <a:path w="36830" h="117475">
                  <a:moveTo>
                    <a:pt x="0" y="114"/>
                  </a:moveTo>
                  <a:lnTo>
                    <a:pt x="520" y="38"/>
                  </a:lnTo>
                  <a:lnTo>
                    <a:pt x="1041" y="0"/>
                  </a:lnTo>
                  <a:lnTo>
                    <a:pt x="1549" y="0"/>
                  </a:lnTo>
                  <a:lnTo>
                    <a:pt x="15182" y="9221"/>
                  </a:lnTo>
                  <a:lnTo>
                    <a:pt x="26315" y="34370"/>
                  </a:lnTo>
                  <a:lnTo>
                    <a:pt x="33823" y="71671"/>
                  </a:lnTo>
                  <a:lnTo>
                    <a:pt x="36576" y="117348"/>
                  </a:lnTo>
                </a:path>
              </a:pathLst>
            </a:custGeom>
            <a:ln w="25908">
              <a:solidFill>
                <a:srgbClr val="000000"/>
              </a:solidFill>
            </a:ln>
          </p:spPr>
          <p:txBody>
            <a:bodyPr wrap="square" lIns="0" tIns="0" rIns="0" bIns="0" rtlCol="0"/>
            <a:lstStyle/>
            <a:p>
              <a:endParaRPr/>
            </a:p>
          </p:txBody>
        </p:sp>
        <p:sp>
          <p:nvSpPr>
            <p:cNvPr id="107" name="object 107"/>
            <p:cNvSpPr/>
            <p:nvPr/>
          </p:nvSpPr>
          <p:spPr>
            <a:xfrm>
              <a:off x="2391924" y="3589777"/>
              <a:ext cx="74930" cy="120650"/>
            </a:xfrm>
            <a:custGeom>
              <a:avLst/>
              <a:gdLst/>
              <a:ahLst/>
              <a:cxnLst/>
              <a:rect l="l" t="t" r="r" b="b"/>
              <a:pathLst>
                <a:path w="74930" h="120650">
                  <a:moveTo>
                    <a:pt x="74663" y="0"/>
                  </a:moveTo>
                  <a:lnTo>
                    <a:pt x="74663" y="533"/>
                  </a:lnTo>
                  <a:lnTo>
                    <a:pt x="74675" y="1066"/>
                  </a:lnTo>
                  <a:lnTo>
                    <a:pt x="74675" y="1600"/>
                  </a:lnTo>
                  <a:lnTo>
                    <a:pt x="68806" y="47840"/>
                  </a:lnTo>
                  <a:lnTo>
                    <a:pt x="52801" y="85601"/>
                  </a:lnTo>
                  <a:lnTo>
                    <a:pt x="29064" y="111060"/>
                  </a:lnTo>
                  <a:lnTo>
                    <a:pt x="0" y="120396"/>
                  </a:lnTo>
                </a:path>
              </a:pathLst>
            </a:custGeom>
            <a:ln w="25908">
              <a:solidFill>
                <a:srgbClr val="000000"/>
              </a:solidFill>
            </a:ln>
          </p:spPr>
          <p:txBody>
            <a:bodyPr wrap="square" lIns="0" tIns="0" rIns="0" bIns="0" rtlCol="0"/>
            <a:lstStyle/>
            <a:p>
              <a:endParaRPr/>
            </a:p>
          </p:txBody>
        </p:sp>
        <p:sp>
          <p:nvSpPr>
            <p:cNvPr id="108" name="object 108"/>
            <p:cNvSpPr/>
            <p:nvPr/>
          </p:nvSpPr>
          <p:spPr>
            <a:xfrm>
              <a:off x="2394966" y="3588258"/>
              <a:ext cx="74930" cy="120650"/>
            </a:xfrm>
            <a:custGeom>
              <a:avLst/>
              <a:gdLst/>
              <a:ahLst/>
              <a:cxnLst/>
              <a:rect l="l" t="t" r="r" b="b"/>
              <a:pathLst>
                <a:path w="74930" h="120650">
                  <a:moveTo>
                    <a:pt x="74675" y="120395"/>
                  </a:moveTo>
                  <a:lnTo>
                    <a:pt x="45605" y="111060"/>
                  </a:lnTo>
                  <a:lnTo>
                    <a:pt x="21869" y="85601"/>
                  </a:lnTo>
                  <a:lnTo>
                    <a:pt x="5867" y="47840"/>
                  </a:lnTo>
                  <a:lnTo>
                    <a:pt x="0" y="1600"/>
                  </a:lnTo>
                  <a:lnTo>
                    <a:pt x="0" y="1066"/>
                  </a:lnTo>
                  <a:lnTo>
                    <a:pt x="0" y="533"/>
                  </a:lnTo>
                  <a:lnTo>
                    <a:pt x="0" y="0"/>
                  </a:lnTo>
                </a:path>
              </a:pathLst>
            </a:custGeom>
            <a:ln w="25908">
              <a:solidFill>
                <a:srgbClr val="000000"/>
              </a:solidFill>
            </a:ln>
          </p:spPr>
          <p:txBody>
            <a:bodyPr wrap="square" lIns="0" tIns="0" rIns="0" bIns="0" rtlCol="0"/>
            <a:lstStyle/>
            <a:p>
              <a:endParaRPr/>
            </a:p>
          </p:txBody>
        </p:sp>
        <p:sp>
          <p:nvSpPr>
            <p:cNvPr id="109" name="object 109"/>
            <p:cNvSpPr/>
            <p:nvPr/>
          </p:nvSpPr>
          <p:spPr>
            <a:xfrm>
              <a:off x="2132832" y="3594354"/>
              <a:ext cx="117475" cy="38100"/>
            </a:xfrm>
            <a:custGeom>
              <a:avLst/>
              <a:gdLst/>
              <a:ahLst/>
              <a:cxnLst/>
              <a:rect l="l" t="t" r="r" b="b"/>
              <a:pathLst>
                <a:path w="117475" h="38100">
                  <a:moveTo>
                    <a:pt x="0" y="0"/>
                  </a:moveTo>
                  <a:lnTo>
                    <a:pt x="44554" y="2953"/>
                  </a:lnTo>
                  <a:lnTo>
                    <a:pt x="81338" y="11042"/>
                  </a:lnTo>
                  <a:lnTo>
                    <a:pt x="106790" y="23113"/>
                  </a:lnTo>
                  <a:lnTo>
                    <a:pt x="117348" y="38011"/>
                  </a:lnTo>
                </a:path>
              </a:pathLst>
            </a:custGeom>
            <a:ln w="25907">
              <a:solidFill>
                <a:srgbClr val="000000"/>
              </a:solidFill>
            </a:ln>
          </p:spPr>
          <p:txBody>
            <a:bodyPr wrap="square" lIns="0" tIns="0" rIns="0" bIns="0" rtlCol="0"/>
            <a:lstStyle/>
            <a:p>
              <a:endParaRPr/>
            </a:p>
          </p:txBody>
        </p:sp>
        <p:sp>
          <p:nvSpPr>
            <p:cNvPr id="110" name="object 110"/>
            <p:cNvSpPr/>
            <p:nvPr/>
          </p:nvSpPr>
          <p:spPr>
            <a:xfrm>
              <a:off x="2631186" y="3477006"/>
              <a:ext cx="35560" cy="117475"/>
            </a:xfrm>
            <a:custGeom>
              <a:avLst/>
              <a:gdLst/>
              <a:ahLst/>
              <a:cxnLst/>
              <a:rect l="l" t="t" r="r" b="b"/>
              <a:pathLst>
                <a:path w="35560" h="117475">
                  <a:moveTo>
                    <a:pt x="0" y="117348"/>
                  </a:moveTo>
                  <a:lnTo>
                    <a:pt x="2714" y="72864"/>
                  </a:lnTo>
                  <a:lnTo>
                    <a:pt x="10155" y="36114"/>
                  </a:lnTo>
                  <a:lnTo>
                    <a:pt x="21265" y="10643"/>
                  </a:lnTo>
                  <a:lnTo>
                    <a:pt x="34988" y="0"/>
                  </a:lnTo>
                </a:path>
              </a:pathLst>
            </a:custGeom>
            <a:ln w="25908">
              <a:solidFill>
                <a:srgbClr val="000000"/>
              </a:solidFill>
            </a:ln>
          </p:spPr>
          <p:txBody>
            <a:bodyPr wrap="square" lIns="0" tIns="0" rIns="0" bIns="0" rtlCol="0"/>
            <a:lstStyle/>
            <a:p>
              <a:endParaRPr/>
            </a:p>
          </p:txBody>
        </p:sp>
        <p:sp>
          <p:nvSpPr>
            <p:cNvPr id="111" name="object 111"/>
            <p:cNvSpPr/>
            <p:nvPr/>
          </p:nvSpPr>
          <p:spPr>
            <a:xfrm>
              <a:off x="2669284" y="3475482"/>
              <a:ext cx="36830" cy="117475"/>
            </a:xfrm>
            <a:custGeom>
              <a:avLst/>
              <a:gdLst/>
              <a:ahLst/>
              <a:cxnLst/>
              <a:rect l="l" t="t" r="r" b="b"/>
              <a:pathLst>
                <a:path w="36830" h="117475">
                  <a:moveTo>
                    <a:pt x="0" y="0"/>
                  </a:moveTo>
                  <a:lnTo>
                    <a:pt x="14121" y="9179"/>
                  </a:lnTo>
                  <a:lnTo>
                    <a:pt x="25693" y="34251"/>
                  </a:lnTo>
                  <a:lnTo>
                    <a:pt x="33563" y="71516"/>
                  </a:lnTo>
                  <a:lnTo>
                    <a:pt x="36576" y="117271"/>
                  </a:lnTo>
                </a:path>
              </a:pathLst>
            </a:custGeom>
            <a:ln w="25908">
              <a:solidFill>
                <a:srgbClr val="000000"/>
              </a:solidFill>
            </a:ln>
          </p:spPr>
          <p:txBody>
            <a:bodyPr wrap="square" lIns="0" tIns="0" rIns="0" bIns="0" rtlCol="0"/>
            <a:lstStyle/>
            <a:p>
              <a:endParaRPr/>
            </a:p>
          </p:txBody>
        </p:sp>
        <p:sp>
          <p:nvSpPr>
            <p:cNvPr id="112" name="object 112"/>
            <p:cNvSpPr/>
            <p:nvPr/>
          </p:nvSpPr>
          <p:spPr>
            <a:xfrm>
              <a:off x="2632710" y="3588258"/>
              <a:ext cx="74930" cy="117475"/>
            </a:xfrm>
            <a:custGeom>
              <a:avLst/>
              <a:gdLst/>
              <a:ahLst/>
              <a:cxnLst/>
              <a:rect l="l" t="t" r="r" b="b"/>
              <a:pathLst>
                <a:path w="74930" h="117475">
                  <a:moveTo>
                    <a:pt x="74675" y="0"/>
                  </a:moveTo>
                  <a:lnTo>
                    <a:pt x="68931" y="45676"/>
                  </a:lnTo>
                  <a:lnTo>
                    <a:pt x="53265" y="82977"/>
                  </a:lnTo>
                  <a:lnTo>
                    <a:pt x="30029" y="108126"/>
                  </a:lnTo>
                  <a:lnTo>
                    <a:pt x="1574" y="117348"/>
                  </a:lnTo>
                  <a:lnTo>
                    <a:pt x="1041" y="117348"/>
                  </a:lnTo>
                  <a:lnTo>
                    <a:pt x="520" y="117335"/>
                  </a:lnTo>
                  <a:lnTo>
                    <a:pt x="0" y="117322"/>
                  </a:lnTo>
                </a:path>
              </a:pathLst>
            </a:custGeom>
            <a:ln w="25908">
              <a:solidFill>
                <a:srgbClr val="000000"/>
              </a:solidFill>
            </a:ln>
          </p:spPr>
          <p:txBody>
            <a:bodyPr wrap="square" lIns="0" tIns="0" rIns="0" bIns="0" rtlCol="0"/>
            <a:lstStyle/>
            <a:p>
              <a:endParaRPr/>
            </a:p>
          </p:txBody>
        </p:sp>
        <p:sp>
          <p:nvSpPr>
            <p:cNvPr id="113" name="object 113"/>
            <p:cNvSpPr/>
            <p:nvPr/>
          </p:nvSpPr>
          <p:spPr>
            <a:xfrm>
              <a:off x="2710434" y="3475485"/>
              <a:ext cx="32384" cy="76835"/>
            </a:xfrm>
            <a:custGeom>
              <a:avLst/>
              <a:gdLst/>
              <a:ahLst/>
              <a:cxnLst/>
              <a:rect l="l" t="t" r="r" b="b"/>
              <a:pathLst>
                <a:path w="32385" h="76835">
                  <a:moveTo>
                    <a:pt x="0" y="76276"/>
                  </a:moveTo>
                  <a:lnTo>
                    <a:pt x="5088" y="46023"/>
                  </a:lnTo>
                  <a:lnTo>
                    <a:pt x="12469" y="22364"/>
                  </a:lnTo>
                  <a:lnTo>
                    <a:pt x="21600" y="6592"/>
                  </a:lnTo>
                  <a:lnTo>
                    <a:pt x="31940" y="0"/>
                  </a:lnTo>
                </a:path>
              </a:pathLst>
            </a:custGeom>
            <a:ln w="25907">
              <a:solidFill>
                <a:srgbClr val="000000"/>
              </a:solidFill>
            </a:ln>
          </p:spPr>
          <p:txBody>
            <a:bodyPr wrap="square" lIns="0" tIns="0" rIns="0" bIns="0" rtlCol="0"/>
            <a:lstStyle/>
            <a:p>
              <a:endParaRPr/>
            </a:p>
          </p:txBody>
        </p:sp>
        <p:sp>
          <p:nvSpPr>
            <p:cNvPr id="114" name="object 114"/>
            <p:cNvSpPr/>
            <p:nvPr/>
          </p:nvSpPr>
          <p:spPr>
            <a:xfrm>
              <a:off x="2748532" y="3477006"/>
              <a:ext cx="36830" cy="117475"/>
            </a:xfrm>
            <a:custGeom>
              <a:avLst/>
              <a:gdLst/>
              <a:ahLst/>
              <a:cxnLst/>
              <a:rect l="l" t="t" r="r" b="b"/>
              <a:pathLst>
                <a:path w="36830" h="117475">
                  <a:moveTo>
                    <a:pt x="0" y="0"/>
                  </a:moveTo>
                  <a:lnTo>
                    <a:pt x="14239" y="9221"/>
                  </a:lnTo>
                  <a:lnTo>
                    <a:pt x="25865" y="34370"/>
                  </a:lnTo>
                  <a:lnTo>
                    <a:pt x="33702" y="71671"/>
                  </a:lnTo>
                  <a:lnTo>
                    <a:pt x="36576" y="117348"/>
                  </a:lnTo>
                </a:path>
              </a:pathLst>
            </a:custGeom>
            <a:ln w="25908">
              <a:solidFill>
                <a:srgbClr val="000000"/>
              </a:solidFill>
            </a:ln>
          </p:spPr>
          <p:txBody>
            <a:bodyPr wrap="square" lIns="0" tIns="0" rIns="0" bIns="0" rtlCol="0"/>
            <a:lstStyle/>
            <a:p>
              <a:endParaRPr/>
            </a:p>
          </p:txBody>
        </p:sp>
        <p:sp>
          <p:nvSpPr>
            <p:cNvPr id="115" name="object 115"/>
            <p:cNvSpPr/>
            <p:nvPr/>
          </p:nvSpPr>
          <p:spPr>
            <a:xfrm>
              <a:off x="2634239" y="3588258"/>
              <a:ext cx="73660" cy="117475"/>
            </a:xfrm>
            <a:custGeom>
              <a:avLst/>
              <a:gdLst/>
              <a:ahLst/>
              <a:cxnLst/>
              <a:rect l="l" t="t" r="r" b="b"/>
              <a:pathLst>
                <a:path w="73660" h="117475">
                  <a:moveTo>
                    <a:pt x="73063" y="117347"/>
                  </a:moveTo>
                  <a:lnTo>
                    <a:pt x="44518" y="107411"/>
                  </a:lnTo>
                  <a:lnTo>
                    <a:pt x="21305" y="82100"/>
                  </a:lnTo>
                  <a:lnTo>
                    <a:pt x="5706" y="45076"/>
                  </a:lnTo>
                  <a:lnTo>
                    <a:pt x="0" y="0"/>
                  </a:lnTo>
                </a:path>
              </a:pathLst>
            </a:custGeom>
            <a:ln w="25908">
              <a:solidFill>
                <a:srgbClr val="000000"/>
              </a:solidFill>
            </a:ln>
          </p:spPr>
          <p:txBody>
            <a:bodyPr wrap="square" lIns="0" tIns="0" rIns="0" bIns="0" rtlCol="0"/>
            <a:lstStyle/>
            <a:p>
              <a:endParaRPr/>
            </a:p>
          </p:txBody>
        </p:sp>
        <p:sp>
          <p:nvSpPr>
            <p:cNvPr id="116" name="object 116"/>
            <p:cNvSpPr/>
            <p:nvPr/>
          </p:nvSpPr>
          <p:spPr>
            <a:xfrm>
              <a:off x="2705864" y="3589782"/>
              <a:ext cx="76200" cy="119380"/>
            </a:xfrm>
            <a:custGeom>
              <a:avLst/>
              <a:gdLst/>
              <a:ahLst/>
              <a:cxnLst/>
              <a:rect l="l" t="t" r="r" b="b"/>
              <a:pathLst>
                <a:path w="76200" h="119379">
                  <a:moveTo>
                    <a:pt x="76187" y="0"/>
                  </a:moveTo>
                  <a:lnTo>
                    <a:pt x="76199" y="533"/>
                  </a:lnTo>
                  <a:lnTo>
                    <a:pt x="76199" y="1066"/>
                  </a:lnTo>
                  <a:lnTo>
                    <a:pt x="76199" y="1612"/>
                  </a:lnTo>
                  <a:lnTo>
                    <a:pt x="70337" y="47254"/>
                  </a:lnTo>
                  <a:lnTo>
                    <a:pt x="54351" y="84526"/>
                  </a:lnTo>
                  <a:lnTo>
                    <a:pt x="30642" y="109656"/>
                  </a:lnTo>
                  <a:lnTo>
                    <a:pt x="1612" y="118872"/>
                  </a:lnTo>
                  <a:lnTo>
                    <a:pt x="1066" y="118872"/>
                  </a:lnTo>
                  <a:lnTo>
                    <a:pt x="533" y="118859"/>
                  </a:lnTo>
                  <a:lnTo>
                    <a:pt x="0" y="118833"/>
                  </a:lnTo>
                </a:path>
              </a:pathLst>
            </a:custGeom>
            <a:ln w="25908">
              <a:solidFill>
                <a:srgbClr val="000000"/>
              </a:solidFill>
            </a:ln>
          </p:spPr>
          <p:txBody>
            <a:bodyPr wrap="square" lIns="0" tIns="0" rIns="0" bIns="0" rtlCol="0"/>
            <a:lstStyle/>
            <a:p>
              <a:endParaRPr/>
            </a:p>
          </p:txBody>
        </p:sp>
        <p:sp>
          <p:nvSpPr>
            <p:cNvPr id="117" name="object 117"/>
            <p:cNvSpPr/>
            <p:nvPr/>
          </p:nvSpPr>
          <p:spPr>
            <a:xfrm>
              <a:off x="2708906" y="3557775"/>
              <a:ext cx="117475" cy="44450"/>
            </a:xfrm>
            <a:custGeom>
              <a:avLst/>
              <a:gdLst/>
              <a:ahLst/>
              <a:cxnLst/>
              <a:rect l="l" t="t" r="r" b="b"/>
              <a:pathLst>
                <a:path w="117475" h="44450">
                  <a:moveTo>
                    <a:pt x="117246" y="44196"/>
                  </a:moveTo>
                  <a:lnTo>
                    <a:pt x="71500" y="41198"/>
                  </a:lnTo>
                  <a:lnTo>
                    <a:pt x="34243" y="33374"/>
                  </a:lnTo>
                  <a:lnTo>
                    <a:pt x="9177" y="21869"/>
                  </a:lnTo>
                  <a:lnTo>
                    <a:pt x="0" y="7835"/>
                  </a:lnTo>
                  <a:lnTo>
                    <a:pt x="0" y="5207"/>
                  </a:lnTo>
                  <a:lnTo>
                    <a:pt x="939" y="2578"/>
                  </a:lnTo>
                  <a:lnTo>
                    <a:pt x="2793" y="0"/>
                  </a:lnTo>
                </a:path>
              </a:pathLst>
            </a:custGeom>
            <a:ln w="25908">
              <a:solidFill>
                <a:srgbClr val="000000"/>
              </a:solidFill>
            </a:ln>
          </p:spPr>
          <p:txBody>
            <a:bodyPr wrap="square" lIns="0" tIns="0" rIns="0" bIns="0" rtlCol="0"/>
            <a:lstStyle/>
            <a:p>
              <a:endParaRPr/>
            </a:p>
          </p:txBody>
        </p:sp>
        <p:sp>
          <p:nvSpPr>
            <p:cNvPr id="118" name="object 118"/>
            <p:cNvSpPr/>
            <p:nvPr/>
          </p:nvSpPr>
          <p:spPr>
            <a:xfrm>
              <a:off x="2829306" y="3595878"/>
              <a:ext cx="90170" cy="0"/>
            </a:xfrm>
            <a:custGeom>
              <a:avLst/>
              <a:gdLst/>
              <a:ahLst/>
              <a:cxnLst/>
              <a:rect l="l" t="t" r="r" b="b"/>
              <a:pathLst>
                <a:path w="90169">
                  <a:moveTo>
                    <a:pt x="89916" y="0"/>
                  </a:moveTo>
                  <a:lnTo>
                    <a:pt x="0" y="0"/>
                  </a:lnTo>
                </a:path>
              </a:pathLst>
            </a:custGeom>
            <a:ln w="25908">
              <a:solidFill>
                <a:srgbClr val="000000"/>
              </a:solidFill>
            </a:ln>
          </p:spPr>
          <p:txBody>
            <a:bodyPr wrap="square" lIns="0" tIns="0" rIns="0" bIns="0" rtlCol="0"/>
            <a:lstStyle/>
            <a:p>
              <a:endParaRPr/>
            </a:p>
          </p:txBody>
        </p:sp>
        <p:sp>
          <p:nvSpPr>
            <p:cNvPr id="119" name="object 119"/>
            <p:cNvSpPr/>
            <p:nvPr/>
          </p:nvSpPr>
          <p:spPr>
            <a:xfrm>
              <a:off x="2474212" y="3480057"/>
              <a:ext cx="33655" cy="114300"/>
            </a:xfrm>
            <a:custGeom>
              <a:avLst/>
              <a:gdLst/>
              <a:ahLst/>
              <a:cxnLst/>
              <a:rect l="l" t="t" r="r" b="b"/>
              <a:pathLst>
                <a:path w="33655" h="114300">
                  <a:moveTo>
                    <a:pt x="0" y="114274"/>
                  </a:moveTo>
                  <a:lnTo>
                    <a:pt x="2732" y="70883"/>
                  </a:lnTo>
                  <a:lnTo>
                    <a:pt x="9888" y="35115"/>
                  </a:lnTo>
                  <a:lnTo>
                    <a:pt x="20475" y="10358"/>
                  </a:lnTo>
                  <a:lnTo>
                    <a:pt x="33502" y="0"/>
                  </a:lnTo>
                </a:path>
              </a:pathLst>
            </a:custGeom>
            <a:ln w="25908">
              <a:solidFill>
                <a:srgbClr val="000000"/>
              </a:solidFill>
            </a:ln>
          </p:spPr>
          <p:txBody>
            <a:bodyPr wrap="square" lIns="0" tIns="0" rIns="0" bIns="0" rtlCol="0"/>
            <a:lstStyle/>
            <a:p>
              <a:endParaRPr/>
            </a:p>
          </p:txBody>
        </p:sp>
        <p:sp>
          <p:nvSpPr>
            <p:cNvPr id="120" name="object 120"/>
            <p:cNvSpPr/>
            <p:nvPr/>
          </p:nvSpPr>
          <p:spPr>
            <a:xfrm>
              <a:off x="2513838" y="3477006"/>
              <a:ext cx="36830" cy="117475"/>
            </a:xfrm>
            <a:custGeom>
              <a:avLst/>
              <a:gdLst/>
              <a:ahLst/>
              <a:cxnLst/>
              <a:rect l="l" t="t" r="r" b="b"/>
              <a:pathLst>
                <a:path w="36830" h="117475">
                  <a:moveTo>
                    <a:pt x="0" y="114"/>
                  </a:moveTo>
                  <a:lnTo>
                    <a:pt x="520" y="38"/>
                  </a:lnTo>
                  <a:lnTo>
                    <a:pt x="1041" y="0"/>
                  </a:lnTo>
                  <a:lnTo>
                    <a:pt x="1549" y="0"/>
                  </a:lnTo>
                  <a:lnTo>
                    <a:pt x="15182" y="9221"/>
                  </a:lnTo>
                  <a:lnTo>
                    <a:pt x="26315" y="34370"/>
                  </a:lnTo>
                  <a:lnTo>
                    <a:pt x="33823" y="71671"/>
                  </a:lnTo>
                  <a:lnTo>
                    <a:pt x="36576" y="117348"/>
                  </a:lnTo>
                </a:path>
              </a:pathLst>
            </a:custGeom>
            <a:ln w="25908">
              <a:solidFill>
                <a:srgbClr val="000000"/>
              </a:solidFill>
            </a:ln>
          </p:spPr>
          <p:txBody>
            <a:bodyPr wrap="square" lIns="0" tIns="0" rIns="0" bIns="0" rtlCol="0"/>
            <a:lstStyle/>
            <a:p>
              <a:endParaRPr/>
            </a:p>
          </p:txBody>
        </p:sp>
        <p:sp>
          <p:nvSpPr>
            <p:cNvPr id="121" name="object 121"/>
            <p:cNvSpPr/>
            <p:nvPr/>
          </p:nvSpPr>
          <p:spPr>
            <a:xfrm>
              <a:off x="2474214" y="3588258"/>
              <a:ext cx="74930" cy="117475"/>
            </a:xfrm>
            <a:custGeom>
              <a:avLst/>
              <a:gdLst/>
              <a:ahLst/>
              <a:cxnLst/>
              <a:rect l="l" t="t" r="r" b="b"/>
              <a:pathLst>
                <a:path w="74930" h="117475">
                  <a:moveTo>
                    <a:pt x="74675" y="0"/>
                  </a:moveTo>
                  <a:lnTo>
                    <a:pt x="68931" y="45676"/>
                  </a:lnTo>
                  <a:lnTo>
                    <a:pt x="53265" y="82977"/>
                  </a:lnTo>
                  <a:lnTo>
                    <a:pt x="30029" y="108126"/>
                  </a:lnTo>
                  <a:lnTo>
                    <a:pt x="1574" y="117348"/>
                  </a:lnTo>
                  <a:lnTo>
                    <a:pt x="1041" y="117348"/>
                  </a:lnTo>
                  <a:lnTo>
                    <a:pt x="520" y="117335"/>
                  </a:lnTo>
                  <a:lnTo>
                    <a:pt x="0" y="117322"/>
                  </a:lnTo>
                </a:path>
              </a:pathLst>
            </a:custGeom>
            <a:ln w="25908">
              <a:solidFill>
                <a:srgbClr val="000000"/>
              </a:solidFill>
            </a:ln>
          </p:spPr>
          <p:txBody>
            <a:bodyPr wrap="square" lIns="0" tIns="0" rIns="0" bIns="0" rtlCol="0"/>
            <a:lstStyle/>
            <a:p>
              <a:endParaRPr/>
            </a:p>
          </p:txBody>
        </p:sp>
        <p:sp>
          <p:nvSpPr>
            <p:cNvPr id="122" name="object 122"/>
            <p:cNvSpPr/>
            <p:nvPr/>
          </p:nvSpPr>
          <p:spPr>
            <a:xfrm>
              <a:off x="2475743" y="3588258"/>
              <a:ext cx="73660" cy="117475"/>
            </a:xfrm>
            <a:custGeom>
              <a:avLst/>
              <a:gdLst/>
              <a:ahLst/>
              <a:cxnLst/>
              <a:rect l="l" t="t" r="r" b="b"/>
              <a:pathLst>
                <a:path w="73660" h="117475">
                  <a:moveTo>
                    <a:pt x="73063" y="117347"/>
                  </a:moveTo>
                  <a:lnTo>
                    <a:pt x="44518" y="107411"/>
                  </a:lnTo>
                  <a:lnTo>
                    <a:pt x="21305" y="82100"/>
                  </a:lnTo>
                  <a:lnTo>
                    <a:pt x="5706" y="45076"/>
                  </a:lnTo>
                  <a:lnTo>
                    <a:pt x="0" y="0"/>
                  </a:lnTo>
                </a:path>
              </a:pathLst>
            </a:custGeom>
            <a:ln w="25908">
              <a:solidFill>
                <a:srgbClr val="000000"/>
              </a:solidFill>
            </a:ln>
          </p:spPr>
          <p:txBody>
            <a:bodyPr wrap="square" lIns="0" tIns="0" rIns="0" bIns="0" rtlCol="0"/>
            <a:lstStyle/>
            <a:p>
              <a:endParaRPr/>
            </a:p>
          </p:txBody>
        </p:sp>
        <p:sp>
          <p:nvSpPr>
            <p:cNvPr id="123" name="object 123"/>
            <p:cNvSpPr/>
            <p:nvPr/>
          </p:nvSpPr>
          <p:spPr>
            <a:xfrm>
              <a:off x="2553462" y="3477006"/>
              <a:ext cx="35560" cy="117475"/>
            </a:xfrm>
            <a:custGeom>
              <a:avLst/>
              <a:gdLst/>
              <a:ahLst/>
              <a:cxnLst/>
              <a:rect l="l" t="t" r="r" b="b"/>
              <a:pathLst>
                <a:path w="35560" h="117475">
                  <a:moveTo>
                    <a:pt x="0" y="117348"/>
                  </a:moveTo>
                  <a:lnTo>
                    <a:pt x="2714" y="72864"/>
                  </a:lnTo>
                  <a:lnTo>
                    <a:pt x="10155" y="36114"/>
                  </a:lnTo>
                  <a:lnTo>
                    <a:pt x="21265" y="10643"/>
                  </a:lnTo>
                  <a:lnTo>
                    <a:pt x="34988" y="0"/>
                  </a:lnTo>
                </a:path>
              </a:pathLst>
            </a:custGeom>
            <a:ln w="25908">
              <a:solidFill>
                <a:srgbClr val="000000"/>
              </a:solidFill>
            </a:ln>
          </p:spPr>
          <p:txBody>
            <a:bodyPr wrap="square" lIns="0" tIns="0" rIns="0" bIns="0" rtlCol="0"/>
            <a:lstStyle/>
            <a:p>
              <a:endParaRPr/>
            </a:p>
          </p:txBody>
        </p:sp>
        <p:sp>
          <p:nvSpPr>
            <p:cNvPr id="124" name="object 124"/>
            <p:cNvSpPr/>
            <p:nvPr/>
          </p:nvSpPr>
          <p:spPr>
            <a:xfrm>
              <a:off x="2591560" y="3475482"/>
              <a:ext cx="36830" cy="117475"/>
            </a:xfrm>
            <a:custGeom>
              <a:avLst/>
              <a:gdLst/>
              <a:ahLst/>
              <a:cxnLst/>
              <a:rect l="l" t="t" r="r" b="b"/>
              <a:pathLst>
                <a:path w="36830" h="117475">
                  <a:moveTo>
                    <a:pt x="0" y="0"/>
                  </a:moveTo>
                  <a:lnTo>
                    <a:pt x="14121" y="9179"/>
                  </a:lnTo>
                  <a:lnTo>
                    <a:pt x="25693" y="34251"/>
                  </a:lnTo>
                  <a:lnTo>
                    <a:pt x="33563" y="71516"/>
                  </a:lnTo>
                  <a:lnTo>
                    <a:pt x="36576" y="117271"/>
                  </a:lnTo>
                </a:path>
              </a:pathLst>
            </a:custGeom>
            <a:ln w="25908">
              <a:solidFill>
                <a:srgbClr val="000000"/>
              </a:solidFill>
            </a:ln>
          </p:spPr>
          <p:txBody>
            <a:bodyPr wrap="square" lIns="0" tIns="0" rIns="0" bIns="0" rtlCol="0"/>
            <a:lstStyle/>
            <a:p>
              <a:endParaRPr/>
            </a:p>
          </p:txBody>
        </p:sp>
        <p:sp>
          <p:nvSpPr>
            <p:cNvPr id="125" name="object 125"/>
            <p:cNvSpPr/>
            <p:nvPr/>
          </p:nvSpPr>
          <p:spPr>
            <a:xfrm>
              <a:off x="2553462" y="3588258"/>
              <a:ext cx="74930" cy="117475"/>
            </a:xfrm>
            <a:custGeom>
              <a:avLst/>
              <a:gdLst/>
              <a:ahLst/>
              <a:cxnLst/>
              <a:rect l="l" t="t" r="r" b="b"/>
              <a:pathLst>
                <a:path w="74930" h="117475">
                  <a:moveTo>
                    <a:pt x="74675" y="0"/>
                  </a:moveTo>
                  <a:lnTo>
                    <a:pt x="68931" y="45676"/>
                  </a:lnTo>
                  <a:lnTo>
                    <a:pt x="53265" y="82977"/>
                  </a:lnTo>
                  <a:lnTo>
                    <a:pt x="30029" y="108126"/>
                  </a:lnTo>
                  <a:lnTo>
                    <a:pt x="1574" y="117348"/>
                  </a:lnTo>
                  <a:lnTo>
                    <a:pt x="1041" y="117348"/>
                  </a:lnTo>
                  <a:lnTo>
                    <a:pt x="520" y="117335"/>
                  </a:lnTo>
                  <a:lnTo>
                    <a:pt x="0" y="117322"/>
                  </a:lnTo>
                </a:path>
              </a:pathLst>
            </a:custGeom>
            <a:ln w="25908">
              <a:solidFill>
                <a:srgbClr val="000000"/>
              </a:solidFill>
            </a:ln>
          </p:spPr>
          <p:txBody>
            <a:bodyPr wrap="square" lIns="0" tIns="0" rIns="0" bIns="0" rtlCol="0"/>
            <a:lstStyle/>
            <a:p>
              <a:endParaRPr/>
            </a:p>
          </p:txBody>
        </p:sp>
        <p:sp>
          <p:nvSpPr>
            <p:cNvPr id="126" name="object 126"/>
            <p:cNvSpPr/>
            <p:nvPr/>
          </p:nvSpPr>
          <p:spPr>
            <a:xfrm>
              <a:off x="2554991" y="3588258"/>
              <a:ext cx="73660" cy="117475"/>
            </a:xfrm>
            <a:custGeom>
              <a:avLst/>
              <a:gdLst/>
              <a:ahLst/>
              <a:cxnLst/>
              <a:rect l="l" t="t" r="r" b="b"/>
              <a:pathLst>
                <a:path w="73660" h="117475">
                  <a:moveTo>
                    <a:pt x="73063" y="117347"/>
                  </a:moveTo>
                  <a:lnTo>
                    <a:pt x="44518" y="107411"/>
                  </a:lnTo>
                  <a:lnTo>
                    <a:pt x="21305" y="82100"/>
                  </a:lnTo>
                  <a:lnTo>
                    <a:pt x="5706" y="45076"/>
                  </a:lnTo>
                  <a:lnTo>
                    <a:pt x="0" y="0"/>
                  </a:lnTo>
                </a:path>
              </a:pathLst>
            </a:custGeom>
            <a:ln w="25908">
              <a:solidFill>
                <a:srgbClr val="000000"/>
              </a:solidFill>
            </a:ln>
          </p:spPr>
          <p:txBody>
            <a:bodyPr wrap="square" lIns="0" tIns="0" rIns="0" bIns="0" rtlCol="0"/>
            <a:lstStyle/>
            <a:p>
              <a:endParaRPr/>
            </a:p>
          </p:txBody>
        </p:sp>
        <p:sp>
          <p:nvSpPr>
            <p:cNvPr id="127" name="object 127"/>
            <p:cNvSpPr/>
            <p:nvPr/>
          </p:nvSpPr>
          <p:spPr>
            <a:xfrm>
              <a:off x="2053590" y="3601974"/>
              <a:ext cx="71755" cy="0"/>
            </a:xfrm>
            <a:custGeom>
              <a:avLst/>
              <a:gdLst/>
              <a:ahLst/>
              <a:cxnLst/>
              <a:rect l="l" t="t" r="r" b="b"/>
              <a:pathLst>
                <a:path w="71755">
                  <a:moveTo>
                    <a:pt x="0" y="0"/>
                  </a:moveTo>
                  <a:lnTo>
                    <a:pt x="71628" y="0"/>
                  </a:lnTo>
                </a:path>
              </a:pathLst>
            </a:custGeom>
            <a:ln w="25908">
              <a:solidFill>
                <a:srgbClr val="000000"/>
              </a:solidFill>
            </a:ln>
          </p:spPr>
          <p:txBody>
            <a:bodyPr wrap="square" lIns="0" tIns="0" rIns="0" bIns="0" rtlCol="0"/>
            <a:lstStyle/>
            <a:p>
              <a:endParaRPr/>
            </a:p>
          </p:txBody>
        </p:sp>
        <p:sp>
          <p:nvSpPr>
            <p:cNvPr id="128" name="object 128"/>
            <p:cNvSpPr/>
            <p:nvPr/>
          </p:nvSpPr>
          <p:spPr>
            <a:xfrm>
              <a:off x="2923794" y="3595878"/>
              <a:ext cx="71755" cy="0"/>
            </a:xfrm>
            <a:custGeom>
              <a:avLst/>
              <a:gdLst/>
              <a:ahLst/>
              <a:cxnLst/>
              <a:rect l="l" t="t" r="r" b="b"/>
              <a:pathLst>
                <a:path w="71755">
                  <a:moveTo>
                    <a:pt x="0" y="0"/>
                  </a:moveTo>
                  <a:lnTo>
                    <a:pt x="71628" y="0"/>
                  </a:lnTo>
                </a:path>
              </a:pathLst>
            </a:custGeom>
            <a:ln w="25908">
              <a:solidFill>
                <a:srgbClr val="000000"/>
              </a:solidFill>
            </a:ln>
          </p:spPr>
          <p:txBody>
            <a:bodyPr wrap="square" lIns="0" tIns="0" rIns="0" bIns="0" rtlCol="0"/>
            <a:lstStyle/>
            <a:p>
              <a:endParaRPr/>
            </a:p>
          </p:txBody>
        </p:sp>
        <p:sp>
          <p:nvSpPr>
            <p:cNvPr id="129" name="object 129"/>
            <p:cNvSpPr/>
            <p:nvPr/>
          </p:nvSpPr>
          <p:spPr>
            <a:xfrm>
              <a:off x="2007108" y="3575304"/>
              <a:ext cx="62865" cy="52069"/>
            </a:xfrm>
            <a:custGeom>
              <a:avLst/>
              <a:gdLst/>
              <a:ahLst/>
              <a:cxnLst/>
              <a:rect l="l" t="t" r="r" b="b"/>
              <a:pathLst>
                <a:path w="62864" h="52070">
                  <a:moveTo>
                    <a:pt x="31242" y="0"/>
                  </a:moveTo>
                  <a:lnTo>
                    <a:pt x="19079" y="2035"/>
                  </a:lnTo>
                  <a:lnTo>
                    <a:pt x="9148" y="7586"/>
                  </a:lnTo>
                  <a:lnTo>
                    <a:pt x="2454" y="15821"/>
                  </a:lnTo>
                  <a:lnTo>
                    <a:pt x="0" y="25908"/>
                  </a:lnTo>
                  <a:lnTo>
                    <a:pt x="2454" y="35994"/>
                  </a:lnTo>
                  <a:lnTo>
                    <a:pt x="9148" y="44229"/>
                  </a:lnTo>
                  <a:lnTo>
                    <a:pt x="19079" y="49780"/>
                  </a:lnTo>
                  <a:lnTo>
                    <a:pt x="31242" y="51816"/>
                  </a:lnTo>
                  <a:lnTo>
                    <a:pt x="43404" y="49780"/>
                  </a:lnTo>
                  <a:lnTo>
                    <a:pt x="53335" y="44229"/>
                  </a:lnTo>
                  <a:lnTo>
                    <a:pt x="60029" y="35994"/>
                  </a:lnTo>
                  <a:lnTo>
                    <a:pt x="62484" y="25908"/>
                  </a:lnTo>
                  <a:lnTo>
                    <a:pt x="60029" y="15821"/>
                  </a:lnTo>
                  <a:lnTo>
                    <a:pt x="53335" y="7586"/>
                  </a:lnTo>
                  <a:lnTo>
                    <a:pt x="43404" y="2035"/>
                  </a:lnTo>
                  <a:lnTo>
                    <a:pt x="31242" y="0"/>
                  </a:lnTo>
                  <a:close/>
                </a:path>
              </a:pathLst>
            </a:custGeom>
            <a:solidFill>
              <a:srgbClr val="608FFC"/>
            </a:solidFill>
          </p:spPr>
          <p:txBody>
            <a:bodyPr wrap="square" lIns="0" tIns="0" rIns="0" bIns="0" rtlCol="0"/>
            <a:lstStyle/>
            <a:p>
              <a:endParaRPr/>
            </a:p>
          </p:txBody>
        </p:sp>
        <p:sp>
          <p:nvSpPr>
            <p:cNvPr id="130" name="object 130"/>
            <p:cNvSpPr/>
            <p:nvPr/>
          </p:nvSpPr>
          <p:spPr>
            <a:xfrm>
              <a:off x="2007108" y="3575304"/>
              <a:ext cx="62865" cy="52069"/>
            </a:xfrm>
            <a:custGeom>
              <a:avLst/>
              <a:gdLst/>
              <a:ahLst/>
              <a:cxnLst/>
              <a:rect l="l" t="t" r="r" b="b"/>
              <a:pathLst>
                <a:path w="62864" h="52070">
                  <a:moveTo>
                    <a:pt x="0" y="25908"/>
                  </a:moveTo>
                  <a:lnTo>
                    <a:pt x="2454" y="15821"/>
                  </a:lnTo>
                  <a:lnTo>
                    <a:pt x="9148" y="7586"/>
                  </a:lnTo>
                  <a:lnTo>
                    <a:pt x="19079" y="2035"/>
                  </a:lnTo>
                  <a:lnTo>
                    <a:pt x="31242" y="0"/>
                  </a:lnTo>
                  <a:lnTo>
                    <a:pt x="43404" y="2035"/>
                  </a:lnTo>
                  <a:lnTo>
                    <a:pt x="53335" y="7586"/>
                  </a:lnTo>
                  <a:lnTo>
                    <a:pt x="60029" y="15821"/>
                  </a:lnTo>
                  <a:lnTo>
                    <a:pt x="62484" y="25908"/>
                  </a:lnTo>
                  <a:lnTo>
                    <a:pt x="60029" y="35994"/>
                  </a:lnTo>
                  <a:lnTo>
                    <a:pt x="53335" y="44229"/>
                  </a:lnTo>
                  <a:lnTo>
                    <a:pt x="43404" y="49780"/>
                  </a:lnTo>
                  <a:lnTo>
                    <a:pt x="31242" y="51816"/>
                  </a:lnTo>
                  <a:lnTo>
                    <a:pt x="19079" y="49780"/>
                  </a:lnTo>
                  <a:lnTo>
                    <a:pt x="9148" y="44229"/>
                  </a:lnTo>
                  <a:lnTo>
                    <a:pt x="2454" y="35994"/>
                  </a:lnTo>
                  <a:lnTo>
                    <a:pt x="0" y="25908"/>
                  </a:lnTo>
                  <a:close/>
                </a:path>
              </a:pathLst>
            </a:custGeom>
            <a:ln w="12192">
              <a:solidFill>
                <a:srgbClr val="000000"/>
              </a:solidFill>
            </a:ln>
          </p:spPr>
          <p:txBody>
            <a:bodyPr wrap="square" lIns="0" tIns="0" rIns="0" bIns="0" rtlCol="0"/>
            <a:lstStyle/>
            <a:p>
              <a:endParaRPr/>
            </a:p>
          </p:txBody>
        </p:sp>
        <p:sp>
          <p:nvSpPr>
            <p:cNvPr id="131" name="object 131"/>
            <p:cNvSpPr/>
            <p:nvPr/>
          </p:nvSpPr>
          <p:spPr>
            <a:xfrm>
              <a:off x="2976372" y="3572256"/>
              <a:ext cx="64135" cy="53340"/>
            </a:xfrm>
            <a:custGeom>
              <a:avLst/>
              <a:gdLst/>
              <a:ahLst/>
              <a:cxnLst/>
              <a:rect l="l" t="t" r="r" b="b"/>
              <a:pathLst>
                <a:path w="64135" h="53339">
                  <a:moveTo>
                    <a:pt x="32004" y="0"/>
                  </a:moveTo>
                  <a:lnTo>
                    <a:pt x="19545" y="2095"/>
                  </a:lnTo>
                  <a:lnTo>
                    <a:pt x="9372" y="7810"/>
                  </a:lnTo>
                  <a:lnTo>
                    <a:pt x="2514" y="16287"/>
                  </a:lnTo>
                  <a:lnTo>
                    <a:pt x="0" y="26670"/>
                  </a:lnTo>
                  <a:lnTo>
                    <a:pt x="2514" y="37052"/>
                  </a:lnTo>
                  <a:lnTo>
                    <a:pt x="9372" y="45529"/>
                  </a:lnTo>
                  <a:lnTo>
                    <a:pt x="19545" y="51244"/>
                  </a:lnTo>
                  <a:lnTo>
                    <a:pt x="32004" y="53340"/>
                  </a:lnTo>
                  <a:lnTo>
                    <a:pt x="44462" y="51244"/>
                  </a:lnTo>
                  <a:lnTo>
                    <a:pt x="54635" y="45529"/>
                  </a:lnTo>
                  <a:lnTo>
                    <a:pt x="61493" y="37052"/>
                  </a:lnTo>
                  <a:lnTo>
                    <a:pt x="64008" y="26670"/>
                  </a:lnTo>
                  <a:lnTo>
                    <a:pt x="61493" y="16287"/>
                  </a:lnTo>
                  <a:lnTo>
                    <a:pt x="54635" y="7810"/>
                  </a:lnTo>
                  <a:lnTo>
                    <a:pt x="44462" y="2095"/>
                  </a:lnTo>
                  <a:lnTo>
                    <a:pt x="32004" y="0"/>
                  </a:lnTo>
                  <a:close/>
                </a:path>
              </a:pathLst>
            </a:custGeom>
            <a:solidFill>
              <a:srgbClr val="608FFC"/>
            </a:solidFill>
          </p:spPr>
          <p:txBody>
            <a:bodyPr wrap="square" lIns="0" tIns="0" rIns="0" bIns="0" rtlCol="0"/>
            <a:lstStyle/>
            <a:p>
              <a:endParaRPr/>
            </a:p>
          </p:txBody>
        </p:sp>
        <p:sp>
          <p:nvSpPr>
            <p:cNvPr id="132" name="object 132"/>
            <p:cNvSpPr/>
            <p:nvPr/>
          </p:nvSpPr>
          <p:spPr>
            <a:xfrm>
              <a:off x="2976372" y="3572256"/>
              <a:ext cx="64135" cy="53340"/>
            </a:xfrm>
            <a:custGeom>
              <a:avLst/>
              <a:gdLst/>
              <a:ahLst/>
              <a:cxnLst/>
              <a:rect l="l" t="t" r="r" b="b"/>
              <a:pathLst>
                <a:path w="64135" h="53339">
                  <a:moveTo>
                    <a:pt x="0" y="26670"/>
                  </a:moveTo>
                  <a:lnTo>
                    <a:pt x="2514" y="16287"/>
                  </a:lnTo>
                  <a:lnTo>
                    <a:pt x="9372" y="7810"/>
                  </a:lnTo>
                  <a:lnTo>
                    <a:pt x="19545" y="2095"/>
                  </a:lnTo>
                  <a:lnTo>
                    <a:pt x="32004" y="0"/>
                  </a:lnTo>
                  <a:lnTo>
                    <a:pt x="44462" y="2095"/>
                  </a:lnTo>
                  <a:lnTo>
                    <a:pt x="54635" y="7810"/>
                  </a:lnTo>
                  <a:lnTo>
                    <a:pt x="61493" y="16287"/>
                  </a:lnTo>
                  <a:lnTo>
                    <a:pt x="64008" y="26670"/>
                  </a:lnTo>
                  <a:lnTo>
                    <a:pt x="61493" y="37052"/>
                  </a:lnTo>
                  <a:lnTo>
                    <a:pt x="54635" y="45529"/>
                  </a:lnTo>
                  <a:lnTo>
                    <a:pt x="44462" y="51244"/>
                  </a:lnTo>
                  <a:lnTo>
                    <a:pt x="32004" y="53340"/>
                  </a:lnTo>
                  <a:lnTo>
                    <a:pt x="19545" y="51244"/>
                  </a:lnTo>
                  <a:lnTo>
                    <a:pt x="9372" y="45529"/>
                  </a:lnTo>
                  <a:lnTo>
                    <a:pt x="2514" y="37052"/>
                  </a:lnTo>
                  <a:lnTo>
                    <a:pt x="0" y="26670"/>
                  </a:lnTo>
                  <a:close/>
                </a:path>
              </a:pathLst>
            </a:custGeom>
            <a:ln w="12192">
              <a:solidFill>
                <a:srgbClr val="000000"/>
              </a:solidFill>
            </a:ln>
          </p:spPr>
          <p:txBody>
            <a:bodyPr wrap="square" lIns="0" tIns="0" rIns="0" bIns="0" rtlCol="0"/>
            <a:lstStyle/>
            <a:p>
              <a:endParaRPr/>
            </a:p>
          </p:txBody>
        </p:sp>
        <p:sp>
          <p:nvSpPr>
            <p:cNvPr id="133" name="object 133"/>
            <p:cNvSpPr/>
            <p:nvPr/>
          </p:nvSpPr>
          <p:spPr>
            <a:xfrm>
              <a:off x="2484120" y="2894076"/>
              <a:ext cx="62865" cy="52069"/>
            </a:xfrm>
            <a:custGeom>
              <a:avLst/>
              <a:gdLst/>
              <a:ahLst/>
              <a:cxnLst/>
              <a:rect l="l" t="t" r="r" b="b"/>
              <a:pathLst>
                <a:path w="62864" h="52069">
                  <a:moveTo>
                    <a:pt x="31242" y="0"/>
                  </a:moveTo>
                  <a:lnTo>
                    <a:pt x="19079" y="2035"/>
                  </a:lnTo>
                  <a:lnTo>
                    <a:pt x="9148" y="7586"/>
                  </a:lnTo>
                  <a:lnTo>
                    <a:pt x="2454" y="15821"/>
                  </a:lnTo>
                  <a:lnTo>
                    <a:pt x="0" y="25908"/>
                  </a:lnTo>
                  <a:lnTo>
                    <a:pt x="2454" y="35994"/>
                  </a:lnTo>
                  <a:lnTo>
                    <a:pt x="9148" y="44229"/>
                  </a:lnTo>
                  <a:lnTo>
                    <a:pt x="19079" y="49780"/>
                  </a:lnTo>
                  <a:lnTo>
                    <a:pt x="31242" y="51816"/>
                  </a:lnTo>
                  <a:lnTo>
                    <a:pt x="43404" y="49780"/>
                  </a:lnTo>
                  <a:lnTo>
                    <a:pt x="53335" y="44229"/>
                  </a:lnTo>
                  <a:lnTo>
                    <a:pt x="60029" y="35994"/>
                  </a:lnTo>
                  <a:lnTo>
                    <a:pt x="62484" y="25908"/>
                  </a:lnTo>
                  <a:lnTo>
                    <a:pt x="60029" y="15821"/>
                  </a:lnTo>
                  <a:lnTo>
                    <a:pt x="53335" y="7586"/>
                  </a:lnTo>
                  <a:lnTo>
                    <a:pt x="43404" y="2035"/>
                  </a:lnTo>
                  <a:lnTo>
                    <a:pt x="31242" y="0"/>
                  </a:lnTo>
                  <a:close/>
                </a:path>
              </a:pathLst>
            </a:custGeom>
            <a:solidFill>
              <a:srgbClr val="608FFC"/>
            </a:solidFill>
          </p:spPr>
          <p:txBody>
            <a:bodyPr wrap="square" lIns="0" tIns="0" rIns="0" bIns="0" rtlCol="0"/>
            <a:lstStyle/>
            <a:p>
              <a:endParaRPr/>
            </a:p>
          </p:txBody>
        </p:sp>
        <p:sp>
          <p:nvSpPr>
            <p:cNvPr id="134" name="object 134"/>
            <p:cNvSpPr/>
            <p:nvPr/>
          </p:nvSpPr>
          <p:spPr>
            <a:xfrm>
              <a:off x="2484120" y="2894076"/>
              <a:ext cx="62865" cy="52069"/>
            </a:xfrm>
            <a:custGeom>
              <a:avLst/>
              <a:gdLst/>
              <a:ahLst/>
              <a:cxnLst/>
              <a:rect l="l" t="t" r="r" b="b"/>
              <a:pathLst>
                <a:path w="62864" h="52069">
                  <a:moveTo>
                    <a:pt x="0" y="25908"/>
                  </a:moveTo>
                  <a:lnTo>
                    <a:pt x="2454" y="15821"/>
                  </a:lnTo>
                  <a:lnTo>
                    <a:pt x="9148" y="7586"/>
                  </a:lnTo>
                  <a:lnTo>
                    <a:pt x="19079" y="2035"/>
                  </a:lnTo>
                  <a:lnTo>
                    <a:pt x="31242" y="0"/>
                  </a:lnTo>
                  <a:lnTo>
                    <a:pt x="43404" y="2035"/>
                  </a:lnTo>
                  <a:lnTo>
                    <a:pt x="53335" y="7586"/>
                  </a:lnTo>
                  <a:lnTo>
                    <a:pt x="60029" y="15821"/>
                  </a:lnTo>
                  <a:lnTo>
                    <a:pt x="62484" y="25908"/>
                  </a:lnTo>
                  <a:lnTo>
                    <a:pt x="60029" y="35994"/>
                  </a:lnTo>
                  <a:lnTo>
                    <a:pt x="53335" y="44229"/>
                  </a:lnTo>
                  <a:lnTo>
                    <a:pt x="43404" y="49780"/>
                  </a:lnTo>
                  <a:lnTo>
                    <a:pt x="31242" y="51816"/>
                  </a:lnTo>
                  <a:lnTo>
                    <a:pt x="19079" y="49780"/>
                  </a:lnTo>
                  <a:lnTo>
                    <a:pt x="9148" y="44229"/>
                  </a:lnTo>
                  <a:lnTo>
                    <a:pt x="2454" y="35994"/>
                  </a:lnTo>
                  <a:lnTo>
                    <a:pt x="0" y="25908"/>
                  </a:lnTo>
                  <a:close/>
                </a:path>
              </a:pathLst>
            </a:custGeom>
            <a:ln w="12192">
              <a:solidFill>
                <a:srgbClr val="000000"/>
              </a:solidFill>
            </a:ln>
          </p:spPr>
          <p:txBody>
            <a:bodyPr wrap="square" lIns="0" tIns="0" rIns="0" bIns="0" rtlCol="0"/>
            <a:lstStyle/>
            <a:p>
              <a:endParaRPr/>
            </a:p>
          </p:txBody>
        </p:sp>
        <p:sp>
          <p:nvSpPr>
            <p:cNvPr id="135" name="object 135"/>
            <p:cNvSpPr/>
            <p:nvPr/>
          </p:nvSpPr>
          <p:spPr>
            <a:xfrm>
              <a:off x="2515362" y="2679954"/>
              <a:ext cx="0" cy="198120"/>
            </a:xfrm>
            <a:custGeom>
              <a:avLst/>
              <a:gdLst/>
              <a:ahLst/>
              <a:cxnLst/>
              <a:rect l="l" t="t" r="r" b="b"/>
              <a:pathLst>
                <a:path h="198119">
                  <a:moveTo>
                    <a:pt x="0" y="198120"/>
                  </a:moveTo>
                  <a:lnTo>
                    <a:pt x="0" y="0"/>
                  </a:lnTo>
                </a:path>
              </a:pathLst>
            </a:custGeom>
            <a:ln w="50292">
              <a:solidFill>
                <a:srgbClr val="000000"/>
              </a:solidFill>
            </a:ln>
          </p:spPr>
          <p:txBody>
            <a:bodyPr wrap="square" lIns="0" tIns="0" rIns="0" bIns="0" rtlCol="0"/>
            <a:lstStyle/>
            <a:p>
              <a:endParaRPr/>
            </a:p>
          </p:txBody>
        </p:sp>
        <p:sp>
          <p:nvSpPr>
            <p:cNvPr id="136" name="object 136"/>
            <p:cNvSpPr/>
            <p:nvPr/>
          </p:nvSpPr>
          <p:spPr>
            <a:xfrm>
              <a:off x="3045713" y="3612642"/>
              <a:ext cx="247015" cy="127000"/>
            </a:xfrm>
            <a:custGeom>
              <a:avLst/>
              <a:gdLst/>
              <a:ahLst/>
              <a:cxnLst/>
              <a:rect l="l" t="t" r="r" b="b"/>
              <a:pathLst>
                <a:path w="247014" h="127000">
                  <a:moveTo>
                    <a:pt x="0" y="0"/>
                  </a:moveTo>
                  <a:lnTo>
                    <a:pt x="246888" y="126491"/>
                  </a:lnTo>
                </a:path>
              </a:pathLst>
            </a:custGeom>
            <a:ln w="50291">
              <a:solidFill>
                <a:srgbClr val="000000"/>
              </a:solidFill>
            </a:ln>
          </p:spPr>
          <p:txBody>
            <a:bodyPr wrap="square" lIns="0" tIns="0" rIns="0" bIns="0" rtlCol="0"/>
            <a:lstStyle/>
            <a:p>
              <a:endParaRPr/>
            </a:p>
          </p:txBody>
        </p:sp>
        <p:sp>
          <p:nvSpPr>
            <p:cNvPr id="137" name="object 137"/>
            <p:cNvSpPr/>
            <p:nvPr/>
          </p:nvSpPr>
          <p:spPr>
            <a:xfrm>
              <a:off x="1794510" y="3620262"/>
              <a:ext cx="216535" cy="123825"/>
            </a:xfrm>
            <a:custGeom>
              <a:avLst/>
              <a:gdLst/>
              <a:ahLst/>
              <a:cxnLst/>
              <a:rect l="l" t="t" r="r" b="b"/>
              <a:pathLst>
                <a:path w="216535" h="123825">
                  <a:moveTo>
                    <a:pt x="216407" y="0"/>
                  </a:moveTo>
                  <a:lnTo>
                    <a:pt x="0" y="123444"/>
                  </a:lnTo>
                </a:path>
              </a:pathLst>
            </a:custGeom>
            <a:ln w="50291">
              <a:solidFill>
                <a:srgbClr val="000000"/>
              </a:solidFill>
            </a:ln>
          </p:spPr>
          <p:txBody>
            <a:bodyPr wrap="square" lIns="0" tIns="0" rIns="0" bIns="0" rtlCol="0"/>
            <a:lstStyle/>
            <a:p>
              <a:endParaRPr/>
            </a:p>
          </p:txBody>
        </p:sp>
        <p:sp>
          <p:nvSpPr>
            <p:cNvPr id="138" name="object 138"/>
            <p:cNvSpPr/>
            <p:nvPr/>
          </p:nvSpPr>
          <p:spPr>
            <a:xfrm>
              <a:off x="1806702" y="3739134"/>
              <a:ext cx="0" cy="201295"/>
            </a:xfrm>
            <a:custGeom>
              <a:avLst/>
              <a:gdLst/>
              <a:ahLst/>
              <a:cxnLst/>
              <a:rect l="l" t="t" r="r" b="b"/>
              <a:pathLst>
                <a:path h="201295">
                  <a:moveTo>
                    <a:pt x="0" y="201168"/>
                  </a:moveTo>
                  <a:lnTo>
                    <a:pt x="0" y="0"/>
                  </a:lnTo>
                </a:path>
              </a:pathLst>
            </a:custGeom>
            <a:ln w="50292">
              <a:solidFill>
                <a:srgbClr val="000000"/>
              </a:solidFill>
            </a:ln>
          </p:spPr>
          <p:txBody>
            <a:bodyPr wrap="square" lIns="0" tIns="0" rIns="0" bIns="0" rtlCol="0"/>
            <a:lstStyle/>
            <a:p>
              <a:endParaRPr/>
            </a:p>
          </p:txBody>
        </p:sp>
        <p:sp>
          <p:nvSpPr>
            <p:cNvPr id="139" name="object 139"/>
            <p:cNvSpPr/>
            <p:nvPr/>
          </p:nvSpPr>
          <p:spPr>
            <a:xfrm>
              <a:off x="3280410" y="3731514"/>
              <a:ext cx="0" cy="368935"/>
            </a:xfrm>
            <a:custGeom>
              <a:avLst/>
              <a:gdLst/>
              <a:ahLst/>
              <a:cxnLst/>
              <a:rect l="l" t="t" r="r" b="b"/>
              <a:pathLst>
                <a:path h="368935">
                  <a:moveTo>
                    <a:pt x="0" y="368807"/>
                  </a:moveTo>
                  <a:lnTo>
                    <a:pt x="0" y="0"/>
                  </a:lnTo>
                </a:path>
              </a:pathLst>
            </a:custGeom>
            <a:ln w="50292">
              <a:solidFill>
                <a:srgbClr val="000000"/>
              </a:solidFill>
            </a:ln>
          </p:spPr>
          <p:txBody>
            <a:bodyPr wrap="square" lIns="0" tIns="0" rIns="0" bIns="0" rtlCol="0"/>
            <a:lstStyle/>
            <a:p>
              <a:endParaRPr/>
            </a:p>
          </p:txBody>
        </p:sp>
      </p:grpSp>
      <p:sp>
        <p:nvSpPr>
          <p:cNvPr id="140" name="object 140"/>
          <p:cNvSpPr txBox="1"/>
          <p:nvPr/>
        </p:nvSpPr>
        <p:spPr>
          <a:xfrm>
            <a:off x="3155950" y="3348291"/>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A</a:t>
            </a:r>
            <a:endParaRPr sz="1800">
              <a:latin typeface="Arial"/>
              <a:cs typeface="Arial"/>
            </a:endParaRPr>
          </a:p>
        </p:txBody>
      </p:sp>
      <p:sp>
        <p:nvSpPr>
          <p:cNvPr id="141" name="object 141"/>
          <p:cNvSpPr txBox="1"/>
          <p:nvPr/>
        </p:nvSpPr>
        <p:spPr>
          <a:xfrm>
            <a:off x="1746173" y="3314915"/>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B</a:t>
            </a:r>
            <a:endParaRPr sz="1800">
              <a:latin typeface="Arial"/>
              <a:cs typeface="Arial"/>
            </a:endParaRPr>
          </a:p>
        </p:txBody>
      </p:sp>
      <p:sp>
        <p:nvSpPr>
          <p:cNvPr id="142" name="object 142"/>
          <p:cNvSpPr txBox="1"/>
          <p:nvPr/>
        </p:nvSpPr>
        <p:spPr>
          <a:xfrm>
            <a:off x="2122449" y="2624315"/>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C</a:t>
            </a:r>
            <a:endParaRPr sz="1800">
              <a:latin typeface="Arial"/>
              <a:cs typeface="Arial"/>
            </a:endParaRPr>
          </a:p>
        </p:txBody>
      </p:sp>
      <p:pic>
        <p:nvPicPr>
          <p:cNvPr id="143" name="object 143"/>
          <p:cNvPicPr/>
          <p:nvPr/>
        </p:nvPicPr>
        <p:blipFill>
          <a:blip r:embed="rId5" cstate="print"/>
          <a:stretch>
            <a:fillRect/>
          </a:stretch>
        </p:blipFill>
        <p:spPr>
          <a:xfrm>
            <a:off x="1751134" y="2744464"/>
            <a:ext cx="261192" cy="269946"/>
          </a:xfrm>
          <a:prstGeom prst="rect">
            <a:avLst/>
          </a:prstGeom>
        </p:spPr>
      </p:pic>
      <p:sp>
        <p:nvSpPr>
          <p:cNvPr id="144" name="object 144"/>
          <p:cNvSpPr txBox="1"/>
          <p:nvPr/>
        </p:nvSpPr>
        <p:spPr>
          <a:xfrm>
            <a:off x="1322387" y="2611691"/>
            <a:ext cx="524510" cy="239395"/>
          </a:xfrm>
          <a:prstGeom prst="rect">
            <a:avLst/>
          </a:prstGeom>
        </p:spPr>
        <p:txBody>
          <a:bodyPr vert="horz" wrap="square" lIns="0" tIns="13335" rIns="0" bIns="0" rtlCol="0">
            <a:spAutoFit/>
          </a:bodyPr>
          <a:lstStyle/>
          <a:p>
            <a:pPr marL="12700">
              <a:lnSpc>
                <a:spcPct val="100000"/>
              </a:lnSpc>
              <a:spcBef>
                <a:spcPts val="105"/>
              </a:spcBef>
            </a:pPr>
            <a:r>
              <a:rPr sz="1400" b="1" spc="-30" dirty="0">
                <a:latin typeface="Arial"/>
                <a:cs typeface="Arial"/>
              </a:rPr>
              <a:t>A-</a:t>
            </a:r>
            <a:r>
              <a:rPr sz="1400" b="1" spc="-10" dirty="0">
                <a:latin typeface="Arial"/>
                <a:cs typeface="Arial"/>
              </a:rPr>
              <a:t>B-</a:t>
            </a:r>
            <a:r>
              <a:rPr sz="1400" b="1" spc="-50" dirty="0">
                <a:latin typeface="Arial"/>
                <a:cs typeface="Arial"/>
              </a:rPr>
              <a:t>C</a:t>
            </a:r>
            <a:endParaRPr sz="1400">
              <a:latin typeface="Arial"/>
              <a:cs typeface="Arial"/>
            </a:endParaRPr>
          </a:p>
        </p:txBody>
      </p:sp>
      <p:sp>
        <p:nvSpPr>
          <p:cNvPr id="145" name="object 145"/>
          <p:cNvSpPr txBox="1"/>
          <p:nvPr/>
        </p:nvSpPr>
        <p:spPr>
          <a:xfrm>
            <a:off x="4575212" y="2732253"/>
            <a:ext cx="15938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704400"/>
                </a:solidFill>
                <a:latin typeface="Arial"/>
                <a:cs typeface="Arial"/>
              </a:rPr>
              <a:t>+</a:t>
            </a:r>
            <a:endParaRPr sz="1800">
              <a:latin typeface="Arial"/>
              <a:cs typeface="Arial"/>
            </a:endParaRPr>
          </a:p>
        </p:txBody>
      </p:sp>
      <p:sp>
        <p:nvSpPr>
          <p:cNvPr id="146" name="object 146"/>
          <p:cNvSpPr txBox="1"/>
          <p:nvPr/>
        </p:nvSpPr>
        <p:spPr>
          <a:xfrm>
            <a:off x="4575212" y="3521152"/>
            <a:ext cx="15938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704400"/>
                </a:solidFill>
                <a:latin typeface="Arial"/>
                <a:cs typeface="Arial"/>
              </a:rPr>
              <a:t>+</a:t>
            </a:r>
            <a:endParaRPr sz="1800">
              <a:latin typeface="Arial"/>
              <a:cs typeface="Arial"/>
            </a:endParaRPr>
          </a:p>
        </p:txBody>
      </p:sp>
      <p:sp>
        <p:nvSpPr>
          <p:cNvPr id="147" name="object 147"/>
          <p:cNvSpPr txBox="1"/>
          <p:nvPr/>
        </p:nvSpPr>
        <p:spPr>
          <a:xfrm>
            <a:off x="4575212" y="4105454"/>
            <a:ext cx="15938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704400"/>
                </a:solidFill>
                <a:latin typeface="Arial"/>
                <a:cs typeface="Arial"/>
              </a:rPr>
              <a:t>+</a:t>
            </a:r>
            <a:endParaRPr sz="1800">
              <a:latin typeface="Arial"/>
              <a:cs typeface="Arial"/>
            </a:endParaRPr>
          </a:p>
        </p:txBody>
      </p:sp>
      <p:grpSp>
        <p:nvGrpSpPr>
          <p:cNvPr id="148" name="object 148"/>
          <p:cNvGrpSpPr/>
          <p:nvPr/>
        </p:nvGrpSpPr>
        <p:grpSpPr>
          <a:xfrm>
            <a:off x="4390644" y="2645664"/>
            <a:ext cx="3203575" cy="1485900"/>
            <a:chOff x="4390644" y="2645664"/>
            <a:chExt cx="3203575" cy="1485900"/>
          </a:xfrm>
        </p:grpSpPr>
        <p:sp>
          <p:nvSpPr>
            <p:cNvPr id="149" name="object 149"/>
            <p:cNvSpPr/>
            <p:nvPr/>
          </p:nvSpPr>
          <p:spPr>
            <a:xfrm>
              <a:off x="7488173" y="3379470"/>
              <a:ext cx="45720" cy="66040"/>
            </a:xfrm>
            <a:custGeom>
              <a:avLst/>
              <a:gdLst/>
              <a:ahLst/>
              <a:cxnLst/>
              <a:rect l="l" t="t" r="r" b="b"/>
              <a:pathLst>
                <a:path w="45720" h="66039">
                  <a:moveTo>
                    <a:pt x="45720" y="65532"/>
                  </a:moveTo>
                  <a:lnTo>
                    <a:pt x="0" y="0"/>
                  </a:lnTo>
                </a:path>
              </a:pathLst>
            </a:custGeom>
            <a:ln w="25908">
              <a:solidFill>
                <a:srgbClr val="FF0000"/>
              </a:solidFill>
            </a:ln>
          </p:spPr>
          <p:txBody>
            <a:bodyPr wrap="square" lIns="0" tIns="0" rIns="0" bIns="0" rtlCol="0"/>
            <a:lstStyle/>
            <a:p>
              <a:endParaRPr/>
            </a:p>
          </p:txBody>
        </p:sp>
        <p:sp>
          <p:nvSpPr>
            <p:cNvPr id="150" name="object 150"/>
            <p:cNvSpPr/>
            <p:nvPr/>
          </p:nvSpPr>
          <p:spPr>
            <a:xfrm>
              <a:off x="7384542" y="3379470"/>
              <a:ext cx="104139" cy="9525"/>
            </a:xfrm>
            <a:custGeom>
              <a:avLst/>
              <a:gdLst/>
              <a:ahLst/>
              <a:cxnLst/>
              <a:rect l="l" t="t" r="r" b="b"/>
              <a:pathLst>
                <a:path w="104140" h="9525">
                  <a:moveTo>
                    <a:pt x="103631" y="0"/>
                  </a:moveTo>
                  <a:lnTo>
                    <a:pt x="0" y="9144"/>
                  </a:lnTo>
                </a:path>
              </a:pathLst>
            </a:custGeom>
            <a:ln w="25908">
              <a:solidFill>
                <a:srgbClr val="FF0000"/>
              </a:solidFill>
            </a:ln>
          </p:spPr>
          <p:txBody>
            <a:bodyPr wrap="square" lIns="0" tIns="0" rIns="0" bIns="0" rtlCol="0"/>
            <a:lstStyle/>
            <a:p>
              <a:endParaRPr/>
            </a:p>
          </p:txBody>
        </p:sp>
        <p:sp>
          <p:nvSpPr>
            <p:cNvPr id="151" name="object 151"/>
            <p:cNvSpPr/>
            <p:nvPr/>
          </p:nvSpPr>
          <p:spPr>
            <a:xfrm>
              <a:off x="7384542" y="3272790"/>
              <a:ext cx="132715" cy="116205"/>
            </a:xfrm>
            <a:custGeom>
              <a:avLst/>
              <a:gdLst/>
              <a:ahLst/>
              <a:cxnLst/>
              <a:rect l="l" t="t" r="r" b="b"/>
              <a:pathLst>
                <a:path w="132715" h="116204">
                  <a:moveTo>
                    <a:pt x="0" y="115824"/>
                  </a:moveTo>
                  <a:lnTo>
                    <a:pt x="132588" y="0"/>
                  </a:lnTo>
                </a:path>
              </a:pathLst>
            </a:custGeom>
            <a:ln w="25908">
              <a:solidFill>
                <a:srgbClr val="FF0000"/>
              </a:solidFill>
            </a:ln>
          </p:spPr>
          <p:txBody>
            <a:bodyPr wrap="square" lIns="0" tIns="0" rIns="0" bIns="0" rtlCol="0"/>
            <a:lstStyle/>
            <a:p>
              <a:endParaRPr/>
            </a:p>
          </p:txBody>
        </p:sp>
        <p:sp>
          <p:nvSpPr>
            <p:cNvPr id="152" name="object 152"/>
            <p:cNvSpPr/>
            <p:nvPr/>
          </p:nvSpPr>
          <p:spPr>
            <a:xfrm>
              <a:off x="7338822" y="3272790"/>
              <a:ext cx="178435" cy="47625"/>
            </a:xfrm>
            <a:custGeom>
              <a:avLst/>
              <a:gdLst/>
              <a:ahLst/>
              <a:cxnLst/>
              <a:rect l="l" t="t" r="r" b="b"/>
              <a:pathLst>
                <a:path w="178434" h="47625">
                  <a:moveTo>
                    <a:pt x="178307" y="0"/>
                  </a:moveTo>
                  <a:lnTo>
                    <a:pt x="0" y="47244"/>
                  </a:lnTo>
                </a:path>
              </a:pathLst>
            </a:custGeom>
            <a:ln w="25907">
              <a:solidFill>
                <a:srgbClr val="FF0000"/>
              </a:solidFill>
            </a:ln>
          </p:spPr>
          <p:txBody>
            <a:bodyPr wrap="square" lIns="0" tIns="0" rIns="0" bIns="0" rtlCol="0"/>
            <a:lstStyle/>
            <a:p>
              <a:endParaRPr/>
            </a:p>
          </p:txBody>
        </p:sp>
        <p:sp>
          <p:nvSpPr>
            <p:cNvPr id="153" name="object 153"/>
            <p:cNvSpPr/>
            <p:nvPr/>
          </p:nvSpPr>
          <p:spPr>
            <a:xfrm>
              <a:off x="7338822" y="3202686"/>
              <a:ext cx="131445" cy="117475"/>
            </a:xfrm>
            <a:custGeom>
              <a:avLst/>
              <a:gdLst/>
              <a:ahLst/>
              <a:cxnLst/>
              <a:rect l="l" t="t" r="r" b="b"/>
              <a:pathLst>
                <a:path w="131445" h="117475">
                  <a:moveTo>
                    <a:pt x="0" y="117348"/>
                  </a:moveTo>
                  <a:lnTo>
                    <a:pt x="131064" y="0"/>
                  </a:lnTo>
                </a:path>
              </a:pathLst>
            </a:custGeom>
            <a:ln w="25908">
              <a:solidFill>
                <a:srgbClr val="FF0000"/>
              </a:solidFill>
            </a:ln>
          </p:spPr>
          <p:txBody>
            <a:bodyPr wrap="square" lIns="0" tIns="0" rIns="0" bIns="0" rtlCol="0"/>
            <a:lstStyle/>
            <a:p>
              <a:endParaRPr/>
            </a:p>
          </p:txBody>
        </p:sp>
        <p:sp>
          <p:nvSpPr>
            <p:cNvPr id="154" name="object 154"/>
            <p:cNvSpPr/>
            <p:nvPr/>
          </p:nvSpPr>
          <p:spPr>
            <a:xfrm>
              <a:off x="7291577" y="3202686"/>
              <a:ext cx="178435" cy="47625"/>
            </a:xfrm>
            <a:custGeom>
              <a:avLst/>
              <a:gdLst/>
              <a:ahLst/>
              <a:cxnLst/>
              <a:rect l="l" t="t" r="r" b="b"/>
              <a:pathLst>
                <a:path w="178434" h="47625">
                  <a:moveTo>
                    <a:pt x="178307" y="0"/>
                  </a:moveTo>
                  <a:lnTo>
                    <a:pt x="0" y="47244"/>
                  </a:lnTo>
                </a:path>
              </a:pathLst>
            </a:custGeom>
            <a:ln w="25907">
              <a:solidFill>
                <a:srgbClr val="FF0000"/>
              </a:solidFill>
            </a:ln>
          </p:spPr>
          <p:txBody>
            <a:bodyPr wrap="square" lIns="0" tIns="0" rIns="0" bIns="0" rtlCol="0"/>
            <a:lstStyle/>
            <a:p>
              <a:endParaRPr/>
            </a:p>
          </p:txBody>
        </p:sp>
        <p:sp>
          <p:nvSpPr>
            <p:cNvPr id="155" name="object 155"/>
            <p:cNvSpPr/>
            <p:nvPr/>
          </p:nvSpPr>
          <p:spPr>
            <a:xfrm>
              <a:off x="7276338" y="3073146"/>
              <a:ext cx="45720" cy="68580"/>
            </a:xfrm>
            <a:custGeom>
              <a:avLst/>
              <a:gdLst/>
              <a:ahLst/>
              <a:cxnLst/>
              <a:rect l="l" t="t" r="r" b="b"/>
              <a:pathLst>
                <a:path w="45720" h="68580">
                  <a:moveTo>
                    <a:pt x="0" y="0"/>
                  </a:moveTo>
                  <a:lnTo>
                    <a:pt x="45720" y="68580"/>
                  </a:lnTo>
                </a:path>
              </a:pathLst>
            </a:custGeom>
            <a:ln w="25908">
              <a:solidFill>
                <a:srgbClr val="FF0000"/>
              </a:solidFill>
            </a:ln>
          </p:spPr>
          <p:txBody>
            <a:bodyPr wrap="square" lIns="0" tIns="0" rIns="0" bIns="0" rtlCol="0"/>
            <a:lstStyle/>
            <a:p>
              <a:endParaRPr/>
            </a:p>
          </p:txBody>
        </p:sp>
        <p:sp>
          <p:nvSpPr>
            <p:cNvPr id="156" name="object 156"/>
            <p:cNvSpPr/>
            <p:nvPr/>
          </p:nvSpPr>
          <p:spPr>
            <a:xfrm>
              <a:off x="7322058" y="3134106"/>
              <a:ext cx="102235" cy="7620"/>
            </a:xfrm>
            <a:custGeom>
              <a:avLst/>
              <a:gdLst/>
              <a:ahLst/>
              <a:cxnLst/>
              <a:rect l="l" t="t" r="r" b="b"/>
              <a:pathLst>
                <a:path w="102234" h="7619">
                  <a:moveTo>
                    <a:pt x="0" y="7620"/>
                  </a:moveTo>
                  <a:lnTo>
                    <a:pt x="102107" y="0"/>
                  </a:lnTo>
                </a:path>
              </a:pathLst>
            </a:custGeom>
            <a:ln w="25908">
              <a:solidFill>
                <a:srgbClr val="FF0000"/>
              </a:solidFill>
            </a:ln>
          </p:spPr>
          <p:txBody>
            <a:bodyPr wrap="square" lIns="0" tIns="0" rIns="0" bIns="0" rtlCol="0"/>
            <a:lstStyle/>
            <a:p>
              <a:endParaRPr/>
            </a:p>
          </p:txBody>
        </p:sp>
        <p:sp>
          <p:nvSpPr>
            <p:cNvPr id="157" name="object 157"/>
            <p:cNvSpPr/>
            <p:nvPr/>
          </p:nvSpPr>
          <p:spPr>
            <a:xfrm>
              <a:off x="7291577" y="3134106"/>
              <a:ext cx="132715" cy="116205"/>
            </a:xfrm>
            <a:custGeom>
              <a:avLst/>
              <a:gdLst/>
              <a:ahLst/>
              <a:cxnLst/>
              <a:rect l="l" t="t" r="r" b="b"/>
              <a:pathLst>
                <a:path w="132715" h="116205">
                  <a:moveTo>
                    <a:pt x="132588" y="0"/>
                  </a:moveTo>
                  <a:lnTo>
                    <a:pt x="0" y="115823"/>
                  </a:lnTo>
                </a:path>
              </a:pathLst>
            </a:custGeom>
            <a:ln w="25908">
              <a:solidFill>
                <a:srgbClr val="FF0000"/>
              </a:solidFill>
            </a:ln>
          </p:spPr>
          <p:txBody>
            <a:bodyPr wrap="square" lIns="0" tIns="0" rIns="0" bIns="0" rtlCol="0"/>
            <a:lstStyle/>
            <a:p>
              <a:endParaRPr/>
            </a:p>
          </p:txBody>
        </p:sp>
        <p:sp>
          <p:nvSpPr>
            <p:cNvPr id="158" name="object 158"/>
            <p:cNvSpPr/>
            <p:nvPr/>
          </p:nvSpPr>
          <p:spPr>
            <a:xfrm>
              <a:off x="7230617" y="3003042"/>
              <a:ext cx="44450" cy="67310"/>
            </a:xfrm>
            <a:custGeom>
              <a:avLst/>
              <a:gdLst/>
              <a:ahLst/>
              <a:cxnLst/>
              <a:rect l="l" t="t" r="r" b="b"/>
              <a:pathLst>
                <a:path w="44450" h="67310">
                  <a:moveTo>
                    <a:pt x="44196" y="67055"/>
                  </a:moveTo>
                  <a:lnTo>
                    <a:pt x="0" y="0"/>
                  </a:lnTo>
                </a:path>
              </a:pathLst>
            </a:custGeom>
            <a:ln w="25908">
              <a:solidFill>
                <a:srgbClr val="FF0000"/>
              </a:solidFill>
            </a:ln>
          </p:spPr>
          <p:txBody>
            <a:bodyPr wrap="square" lIns="0" tIns="0" rIns="0" bIns="0" rtlCol="0"/>
            <a:lstStyle/>
            <a:p>
              <a:endParaRPr/>
            </a:p>
          </p:txBody>
        </p:sp>
        <p:sp>
          <p:nvSpPr>
            <p:cNvPr id="159" name="object 159"/>
            <p:cNvSpPr/>
            <p:nvPr/>
          </p:nvSpPr>
          <p:spPr>
            <a:xfrm>
              <a:off x="7533894" y="3454146"/>
              <a:ext cx="45720" cy="62865"/>
            </a:xfrm>
            <a:custGeom>
              <a:avLst/>
              <a:gdLst/>
              <a:ahLst/>
              <a:cxnLst/>
              <a:rect l="l" t="t" r="r" b="b"/>
              <a:pathLst>
                <a:path w="45720" h="62864">
                  <a:moveTo>
                    <a:pt x="45720" y="62484"/>
                  </a:moveTo>
                  <a:lnTo>
                    <a:pt x="0" y="0"/>
                  </a:lnTo>
                </a:path>
              </a:pathLst>
            </a:custGeom>
            <a:ln w="25908">
              <a:solidFill>
                <a:srgbClr val="FF0000"/>
              </a:solidFill>
            </a:ln>
          </p:spPr>
          <p:txBody>
            <a:bodyPr wrap="square" lIns="0" tIns="0" rIns="0" bIns="0" rtlCol="0"/>
            <a:lstStyle/>
            <a:p>
              <a:endParaRPr/>
            </a:p>
          </p:txBody>
        </p:sp>
        <p:sp>
          <p:nvSpPr>
            <p:cNvPr id="160" name="object 160"/>
            <p:cNvSpPr/>
            <p:nvPr/>
          </p:nvSpPr>
          <p:spPr>
            <a:xfrm>
              <a:off x="7142226" y="3064002"/>
              <a:ext cx="45720" cy="70485"/>
            </a:xfrm>
            <a:custGeom>
              <a:avLst/>
              <a:gdLst/>
              <a:ahLst/>
              <a:cxnLst/>
              <a:rect l="l" t="t" r="r" b="b"/>
              <a:pathLst>
                <a:path w="45720" h="70485">
                  <a:moveTo>
                    <a:pt x="45720" y="0"/>
                  </a:moveTo>
                  <a:lnTo>
                    <a:pt x="0" y="70104"/>
                  </a:lnTo>
                </a:path>
              </a:pathLst>
            </a:custGeom>
            <a:ln w="25908">
              <a:solidFill>
                <a:srgbClr val="FF0000"/>
              </a:solidFill>
            </a:ln>
          </p:spPr>
          <p:txBody>
            <a:bodyPr wrap="square" lIns="0" tIns="0" rIns="0" bIns="0" rtlCol="0"/>
            <a:lstStyle/>
            <a:p>
              <a:endParaRPr/>
            </a:p>
          </p:txBody>
        </p:sp>
        <p:sp>
          <p:nvSpPr>
            <p:cNvPr id="161" name="object 161"/>
            <p:cNvSpPr/>
            <p:nvPr/>
          </p:nvSpPr>
          <p:spPr>
            <a:xfrm>
              <a:off x="7142226" y="3134106"/>
              <a:ext cx="62865" cy="73660"/>
            </a:xfrm>
            <a:custGeom>
              <a:avLst/>
              <a:gdLst/>
              <a:ahLst/>
              <a:cxnLst/>
              <a:rect l="l" t="t" r="r" b="b"/>
              <a:pathLst>
                <a:path w="62865" h="73660">
                  <a:moveTo>
                    <a:pt x="0" y="0"/>
                  </a:moveTo>
                  <a:lnTo>
                    <a:pt x="62484" y="73152"/>
                  </a:lnTo>
                </a:path>
              </a:pathLst>
            </a:custGeom>
            <a:ln w="25908">
              <a:solidFill>
                <a:srgbClr val="FF0000"/>
              </a:solidFill>
            </a:ln>
          </p:spPr>
          <p:txBody>
            <a:bodyPr wrap="square" lIns="0" tIns="0" rIns="0" bIns="0" rtlCol="0"/>
            <a:lstStyle/>
            <a:p>
              <a:endParaRPr/>
            </a:p>
          </p:txBody>
        </p:sp>
        <p:sp>
          <p:nvSpPr>
            <p:cNvPr id="162" name="object 162"/>
            <p:cNvSpPr/>
            <p:nvPr/>
          </p:nvSpPr>
          <p:spPr>
            <a:xfrm>
              <a:off x="7018782" y="3167634"/>
              <a:ext cx="186055" cy="40005"/>
            </a:xfrm>
            <a:custGeom>
              <a:avLst/>
              <a:gdLst/>
              <a:ahLst/>
              <a:cxnLst/>
              <a:rect l="l" t="t" r="r" b="b"/>
              <a:pathLst>
                <a:path w="186054" h="40005">
                  <a:moveTo>
                    <a:pt x="185927" y="39624"/>
                  </a:moveTo>
                  <a:lnTo>
                    <a:pt x="0" y="0"/>
                  </a:lnTo>
                </a:path>
              </a:pathLst>
            </a:custGeom>
            <a:ln w="25908">
              <a:solidFill>
                <a:srgbClr val="FF0000"/>
              </a:solidFill>
            </a:ln>
          </p:spPr>
          <p:txBody>
            <a:bodyPr wrap="square" lIns="0" tIns="0" rIns="0" bIns="0" rtlCol="0"/>
            <a:lstStyle/>
            <a:p>
              <a:endParaRPr/>
            </a:p>
          </p:txBody>
        </p:sp>
        <p:sp>
          <p:nvSpPr>
            <p:cNvPr id="163" name="object 163"/>
            <p:cNvSpPr/>
            <p:nvPr/>
          </p:nvSpPr>
          <p:spPr>
            <a:xfrm>
              <a:off x="7018782" y="3167634"/>
              <a:ext cx="143510" cy="109855"/>
            </a:xfrm>
            <a:custGeom>
              <a:avLst/>
              <a:gdLst/>
              <a:ahLst/>
              <a:cxnLst/>
              <a:rect l="l" t="t" r="r" b="b"/>
              <a:pathLst>
                <a:path w="143509" h="109854">
                  <a:moveTo>
                    <a:pt x="0" y="0"/>
                  </a:moveTo>
                  <a:lnTo>
                    <a:pt x="143256" y="109728"/>
                  </a:lnTo>
                </a:path>
              </a:pathLst>
            </a:custGeom>
            <a:ln w="25908">
              <a:solidFill>
                <a:srgbClr val="FF0000"/>
              </a:solidFill>
            </a:ln>
          </p:spPr>
          <p:txBody>
            <a:bodyPr wrap="square" lIns="0" tIns="0" rIns="0" bIns="0" rtlCol="0"/>
            <a:lstStyle/>
            <a:p>
              <a:endParaRPr/>
            </a:p>
          </p:txBody>
        </p:sp>
        <p:sp>
          <p:nvSpPr>
            <p:cNvPr id="164" name="object 164"/>
            <p:cNvSpPr/>
            <p:nvPr/>
          </p:nvSpPr>
          <p:spPr>
            <a:xfrm>
              <a:off x="6976110" y="3236214"/>
              <a:ext cx="186055" cy="41275"/>
            </a:xfrm>
            <a:custGeom>
              <a:avLst/>
              <a:gdLst/>
              <a:ahLst/>
              <a:cxnLst/>
              <a:rect l="l" t="t" r="r" b="b"/>
              <a:pathLst>
                <a:path w="186054" h="41275">
                  <a:moveTo>
                    <a:pt x="185927" y="41148"/>
                  </a:moveTo>
                  <a:lnTo>
                    <a:pt x="0" y="0"/>
                  </a:lnTo>
                </a:path>
              </a:pathLst>
            </a:custGeom>
            <a:ln w="25908">
              <a:solidFill>
                <a:srgbClr val="FF0000"/>
              </a:solidFill>
            </a:ln>
          </p:spPr>
          <p:txBody>
            <a:bodyPr wrap="square" lIns="0" tIns="0" rIns="0" bIns="0" rtlCol="0"/>
            <a:lstStyle/>
            <a:p>
              <a:endParaRPr/>
            </a:p>
          </p:txBody>
        </p:sp>
        <p:sp>
          <p:nvSpPr>
            <p:cNvPr id="165" name="object 165"/>
            <p:cNvSpPr/>
            <p:nvPr/>
          </p:nvSpPr>
          <p:spPr>
            <a:xfrm>
              <a:off x="6976110" y="3236214"/>
              <a:ext cx="142240" cy="109855"/>
            </a:xfrm>
            <a:custGeom>
              <a:avLst/>
              <a:gdLst/>
              <a:ahLst/>
              <a:cxnLst/>
              <a:rect l="l" t="t" r="r" b="b"/>
              <a:pathLst>
                <a:path w="142240" h="109854">
                  <a:moveTo>
                    <a:pt x="0" y="0"/>
                  </a:moveTo>
                  <a:lnTo>
                    <a:pt x="141732" y="109728"/>
                  </a:lnTo>
                </a:path>
              </a:pathLst>
            </a:custGeom>
            <a:ln w="25908">
              <a:solidFill>
                <a:srgbClr val="FF0000"/>
              </a:solidFill>
            </a:ln>
          </p:spPr>
          <p:txBody>
            <a:bodyPr wrap="square" lIns="0" tIns="0" rIns="0" bIns="0" rtlCol="0"/>
            <a:lstStyle/>
            <a:p>
              <a:endParaRPr/>
            </a:p>
          </p:txBody>
        </p:sp>
        <p:sp>
          <p:nvSpPr>
            <p:cNvPr id="166" name="object 166"/>
            <p:cNvSpPr/>
            <p:nvPr/>
          </p:nvSpPr>
          <p:spPr>
            <a:xfrm>
              <a:off x="6951726" y="3379470"/>
              <a:ext cx="44450" cy="70485"/>
            </a:xfrm>
            <a:custGeom>
              <a:avLst/>
              <a:gdLst/>
              <a:ahLst/>
              <a:cxnLst/>
              <a:rect l="l" t="t" r="r" b="b"/>
              <a:pathLst>
                <a:path w="44450" h="70485">
                  <a:moveTo>
                    <a:pt x="0" y="70103"/>
                  </a:moveTo>
                  <a:lnTo>
                    <a:pt x="44196" y="0"/>
                  </a:lnTo>
                </a:path>
              </a:pathLst>
            </a:custGeom>
            <a:ln w="25908">
              <a:solidFill>
                <a:srgbClr val="FF0000"/>
              </a:solidFill>
            </a:ln>
          </p:spPr>
          <p:txBody>
            <a:bodyPr wrap="square" lIns="0" tIns="0" rIns="0" bIns="0" rtlCol="0"/>
            <a:lstStyle/>
            <a:p>
              <a:endParaRPr/>
            </a:p>
          </p:txBody>
        </p:sp>
        <p:sp>
          <p:nvSpPr>
            <p:cNvPr id="167" name="object 167"/>
            <p:cNvSpPr/>
            <p:nvPr/>
          </p:nvSpPr>
          <p:spPr>
            <a:xfrm>
              <a:off x="6936486" y="3307842"/>
              <a:ext cx="59690" cy="71755"/>
            </a:xfrm>
            <a:custGeom>
              <a:avLst/>
              <a:gdLst/>
              <a:ahLst/>
              <a:cxnLst/>
              <a:rect l="l" t="t" r="r" b="b"/>
              <a:pathLst>
                <a:path w="59690" h="71754">
                  <a:moveTo>
                    <a:pt x="59435" y="71627"/>
                  </a:moveTo>
                  <a:lnTo>
                    <a:pt x="0" y="0"/>
                  </a:lnTo>
                </a:path>
              </a:pathLst>
            </a:custGeom>
            <a:ln w="25908">
              <a:solidFill>
                <a:srgbClr val="FF0000"/>
              </a:solidFill>
            </a:ln>
          </p:spPr>
          <p:txBody>
            <a:bodyPr wrap="square" lIns="0" tIns="0" rIns="0" bIns="0" rtlCol="0"/>
            <a:lstStyle/>
            <a:p>
              <a:endParaRPr/>
            </a:p>
          </p:txBody>
        </p:sp>
        <p:sp>
          <p:nvSpPr>
            <p:cNvPr id="168" name="object 168"/>
            <p:cNvSpPr/>
            <p:nvPr/>
          </p:nvSpPr>
          <p:spPr>
            <a:xfrm>
              <a:off x="6936486" y="3307842"/>
              <a:ext cx="181610" cy="38100"/>
            </a:xfrm>
            <a:custGeom>
              <a:avLst/>
              <a:gdLst/>
              <a:ahLst/>
              <a:cxnLst/>
              <a:rect l="l" t="t" r="r" b="b"/>
              <a:pathLst>
                <a:path w="181609" h="38100">
                  <a:moveTo>
                    <a:pt x="0" y="0"/>
                  </a:moveTo>
                  <a:lnTo>
                    <a:pt x="181356" y="38100"/>
                  </a:lnTo>
                </a:path>
              </a:pathLst>
            </a:custGeom>
            <a:ln w="25908">
              <a:solidFill>
                <a:srgbClr val="FF0000"/>
              </a:solidFill>
            </a:ln>
          </p:spPr>
          <p:txBody>
            <a:bodyPr wrap="square" lIns="0" tIns="0" rIns="0" bIns="0" rtlCol="0"/>
            <a:lstStyle/>
            <a:p>
              <a:endParaRPr/>
            </a:p>
          </p:txBody>
        </p:sp>
        <p:sp>
          <p:nvSpPr>
            <p:cNvPr id="169" name="object 169"/>
            <p:cNvSpPr/>
            <p:nvPr/>
          </p:nvSpPr>
          <p:spPr>
            <a:xfrm>
              <a:off x="7184898" y="3006090"/>
              <a:ext cx="43180" cy="67310"/>
            </a:xfrm>
            <a:custGeom>
              <a:avLst/>
              <a:gdLst/>
              <a:ahLst/>
              <a:cxnLst/>
              <a:rect l="l" t="t" r="r" b="b"/>
              <a:pathLst>
                <a:path w="43179" h="67310">
                  <a:moveTo>
                    <a:pt x="42672" y="0"/>
                  </a:moveTo>
                  <a:lnTo>
                    <a:pt x="0" y="67056"/>
                  </a:lnTo>
                </a:path>
              </a:pathLst>
            </a:custGeom>
            <a:ln w="25908">
              <a:solidFill>
                <a:srgbClr val="FF0000"/>
              </a:solidFill>
            </a:ln>
          </p:spPr>
          <p:txBody>
            <a:bodyPr wrap="square" lIns="0" tIns="0" rIns="0" bIns="0" rtlCol="0"/>
            <a:lstStyle/>
            <a:p>
              <a:endParaRPr/>
            </a:p>
          </p:txBody>
        </p:sp>
        <p:sp>
          <p:nvSpPr>
            <p:cNvPr id="170" name="object 170"/>
            <p:cNvSpPr/>
            <p:nvPr/>
          </p:nvSpPr>
          <p:spPr>
            <a:xfrm>
              <a:off x="6924294" y="3437382"/>
              <a:ext cx="35560" cy="70485"/>
            </a:xfrm>
            <a:custGeom>
              <a:avLst/>
              <a:gdLst/>
              <a:ahLst/>
              <a:cxnLst/>
              <a:rect l="l" t="t" r="r" b="b"/>
              <a:pathLst>
                <a:path w="35559" h="70485">
                  <a:moveTo>
                    <a:pt x="35051" y="0"/>
                  </a:moveTo>
                  <a:lnTo>
                    <a:pt x="0" y="70104"/>
                  </a:lnTo>
                </a:path>
              </a:pathLst>
            </a:custGeom>
            <a:ln w="25907">
              <a:solidFill>
                <a:srgbClr val="FF0000"/>
              </a:solidFill>
            </a:ln>
          </p:spPr>
          <p:txBody>
            <a:bodyPr wrap="square" lIns="0" tIns="0" rIns="0" bIns="0" rtlCol="0"/>
            <a:lstStyle/>
            <a:p>
              <a:endParaRPr/>
            </a:p>
          </p:txBody>
        </p:sp>
        <p:sp>
          <p:nvSpPr>
            <p:cNvPr id="171" name="object 171"/>
            <p:cNvSpPr/>
            <p:nvPr/>
          </p:nvSpPr>
          <p:spPr>
            <a:xfrm>
              <a:off x="7003542" y="3502914"/>
              <a:ext cx="91440" cy="1905"/>
            </a:xfrm>
            <a:custGeom>
              <a:avLst/>
              <a:gdLst/>
              <a:ahLst/>
              <a:cxnLst/>
              <a:rect l="l" t="t" r="r" b="b"/>
              <a:pathLst>
                <a:path w="91440" h="1904">
                  <a:moveTo>
                    <a:pt x="0" y="0"/>
                  </a:moveTo>
                  <a:lnTo>
                    <a:pt x="91440" y="1524"/>
                  </a:lnTo>
                </a:path>
              </a:pathLst>
            </a:custGeom>
            <a:ln w="25908">
              <a:solidFill>
                <a:srgbClr val="FF0000"/>
              </a:solidFill>
            </a:ln>
          </p:spPr>
          <p:txBody>
            <a:bodyPr wrap="square" lIns="0" tIns="0" rIns="0" bIns="0" rtlCol="0"/>
            <a:lstStyle/>
            <a:p>
              <a:endParaRPr/>
            </a:p>
          </p:txBody>
        </p:sp>
        <p:sp>
          <p:nvSpPr>
            <p:cNvPr id="172" name="object 172"/>
            <p:cNvSpPr/>
            <p:nvPr/>
          </p:nvSpPr>
          <p:spPr>
            <a:xfrm>
              <a:off x="7094982" y="3425190"/>
              <a:ext cx="45720" cy="79375"/>
            </a:xfrm>
            <a:custGeom>
              <a:avLst/>
              <a:gdLst/>
              <a:ahLst/>
              <a:cxnLst/>
              <a:rect l="l" t="t" r="r" b="b"/>
              <a:pathLst>
                <a:path w="45720" h="79375">
                  <a:moveTo>
                    <a:pt x="0" y="79248"/>
                  </a:moveTo>
                  <a:lnTo>
                    <a:pt x="45720" y="0"/>
                  </a:lnTo>
                </a:path>
              </a:pathLst>
            </a:custGeom>
            <a:ln w="25908">
              <a:solidFill>
                <a:srgbClr val="FF0000"/>
              </a:solidFill>
            </a:ln>
          </p:spPr>
          <p:txBody>
            <a:bodyPr wrap="square" lIns="0" tIns="0" rIns="0" bIns="0" rtlCol="0"/>
            <a:lstStyle/>
            <a:p>
              <a:endParaRPr/>
            </a:p>
          </p:txBody>
        </p:sp>
        <p:sp>
          <p:nvSpPr>
            <p:cNvPr id="173" name="object 173"/>
            <p:cNvSpPr/>
            <p:nvPr/>
          </p:nvSpPr>
          <p:spPr>
            <a:xfrm>
              <a:off x="7140701" y="3425190"/>
              <a:ext cx="44450" cy="161925"/>
            </a:xfrm>
            <a:custGeom>
              <a:avLst/>
              <a:gdLst/>
              <a:ahLst/>
              <a:cxnLst/>
              <a:rect l="l" t="t" r="r" b="b"/>
              <a:pathLst>
                <a:path w="44450" h="161925">
                  <a:moveTo>
                    <a:pt x="0" y="0"/>
                  </a:moveTo>
                  <a:lnTo>
                    <a:pt x="44196" y="161544"/>
                  </a:lnTo>
                </a:path>
              </a:pathLst>
            </a:custGeom>
            <a:ln w="25908">
              <a:solidFill>
                <a:srgbClr val="FF0000"/>
              </a:solidFill>
            </a:ln>
          </p:spPr>
          <p:txBody>
            <a:bodyPr wrap="square" lIns="0" tIns="0" rIns="0" bIns="0" rtlCol="0"/>
            <a:lstStyle/>
            <a:p>
              <a:endParaRPr/>
            </a:p>
          </p:txBody>
        </p:sp>
        <p:sp>
          <p:nvSpPr>
            <p:cNvPr id="174" name="object 174"/>
            <p:cNvSpPr/>
            <p:nvPr/>
          </p:nvSpPr>
          <p:spPr>
            <a:xfrm>
              <a:off x="7184898" y="3426714"/>
              <a:ext cx="47625" cy="160020"/>
            </a:xfrm>
            <a:custGeom>
              <a:avLst/>
              <a:gdLst/>
              <a:ahLst/>
              <a:cxnLst/>
              <a:rect l="l" t="t" r="r" b="b"/>
              <a:pathLst>
                <a:path w="47625" h="160020">
                  <a:moveTo>
                    <a:pt x="0" y="160020"/>
                  </a:moveTo>
                  <a:lnTo>
                    <a:pt x="47244" y="0"/>
                  </a:lnTo>
                </a:path>
              </a:pathLst>
            </a:custGeom>
            <a:ln w="25908">
              <a:solidFill>
                <a:srgbClr val="FF0000"/>
              </a:solidFill>
            </a:ln>
          </p:spPr>
          <p:txBody>
            <a:bodyPr wrap="square" lIns="0" tIns="0" rIns="0" bIns="0" rtlCol="0"/>
            <a:lstStyle/>
            <a:p>
              <a:endParaRPr/>
            </a:p>
          </p:txBody>
        </p:sp>
        <p:sp>
          <p:nvSpPr>
            <p:cNvPr id="175" name="object 175"/>
            <p:cNvSpPr/>
            <p:nvPr/>
          </p:nvSpPr>
          <p:spPr>
            <a:xfrm>
              <a:off x="7232142" y="3426714"/>
              <a:ext cx="44450" cy="160020"/>
            </a:xfrm>
            <a:custGeom>
              <a:avLst/>
              <a:gdLst/>
              <a:ahLst/>
              <a:cxnLst/>
              <a:rect l="l" t="t" r="r" b="b"/>
              <a:pathLst>
                <a:path w="44450" h="160020">
                  <a:moveTo>
                    <a:pt x="0" y="0"/>
                  </a:moveTo>
                  <a:lnTo>
                    <a:pt x="44196" y="160020"/>
                  </a:lnTo>
                </a:path>
              </a:pathLst>
            </a:custGeom>
            <a:ln w="25908">
              <a:solidFill>
                <a:srgbClr val="FF0000"/>
              </a:solidFill>
            </a:ln>
          </p:spPr>
          <p:txBody>
            <a:bodyPr wrap="square" lIns="0" tIns="0" rIns="0" bIns="0" rtlCol="0"/>
            <a:lstStyle/>
            <a:p>
              <a:endParaRPr/>
            </a:p>
          </p:txBody>
        </p:sp>
        <p:sp>
          <p:nvSpPr>
            <p:cNvPr id="176" name="object 176"/>
            <p:cNvSpPr/>
            <p:nvPr/>
          </p:nvSpPr>
          <p:spPr>
            <a:xfrm>
              <a:off x="7276338" y="3428238"/>
              <a:ext cx="45720" cy="158750"/>
            </a:xfrm>
            <a:custGeom>
              <a:avLst/>
              <a:gdLst/>
              <a:ahLst/>
              <a:cxnLst/>
              <a:rect l="l" t="t" r="r" b="b"/>
              <a:pathLst>
                <a:path w="45720" h="158750">
                  <a:moveTo>
                    <a:pt x="0" y="158496"/>
                  </a:moveTo>
                  <a:lnTo>
                    <a:pt x="45720" y="0"/>
                  </a:lnTo>
                </a:path>
              </a:pathLst>
            </a:custGeom>
            <a:ln w="25908">
              <a:solidFill>
                <a:srgbClr val="FF0000"/>
              </a:solidFill>
            </a:ln>
          </p:spPr>
          <p:txBody>
            <a:bodyPr wrap="square" lIns="0" tIns="0" rIns="0" bIns="0" rtlCol="0"/>
            <a:lstStyle/>
            <a:p>
              <a:endParaRPr/>
            </a:p>
          </p:txBody>
        </p:sp>
        <p:sp>
          <p:nvSpPr>
            <p:cNvPr id="177" name="object 177"/>
            <p:cNvSpPr/>
            <p:nvPr/>
          </p:nvSpPr>
          <p:spPr>
            <a:xfrm>
              <a:off x="7411973" y="3512058"/>
              <a:ext cx="90170" cy="1905"/>
            </a:xfrm>
            <a:custGeom>
              <a:avLst/>
              <a:gdLst/>
              <a:ahLst/>
              <a:cxnLst/>
              <a:rect l="l" t="t" r="r" b="b"/>
              <a:pathLst>
                <a:path w="90170" h="1904">
                  <a:moveTo>
                    <a:pt x="89916" y="1524"/>
                  </a:moveTo>
                  <a:lnTo>
                    <a:pt x="0" y="0"/>
                  </a:lnTo>
                </a:path>
              </a:pathLst>
            </a:custGeom>
            <a:ln w="25907">
              <a:solidFill>
                <a:srgbClr val="FF0000"/>
              </a:solidFill>
            </a:ln>
          </p:spPr>
          <p:txBody>
            <a:bodyPr wrap="square" lIns="0" tIns="0" rIns="0" bIns="0" rtlCol="0"/>
            <a:lstStyle/>
            <a:p>
              <a:endParaRPr/>
            </a:p>
          </p:txBody>
        </p:sp>
        <p:sp>
          <p:nvSpPr>
            <p:cNvPr id="178" name="object 178"/>
            <p:cNvSpPr/>
            <p:nvPr/>
          </p:nvSpPr>
          <p:spPr>
            <a:xfrm>
              <a:off x="7364729" y="3512058"/>
              <a:ext cx="47625" cy="81280"/>
            </a:xfrm>
            <a:custGeom>
              <a:avLst/>
              <a:gdLst/>
              <a:ahLst/>
              <a:cxnLst/>
              <a:rect l="l" t="t" r="r" b="b"/>
              <a:pathLst>
                <a:path w="47625" h="81279">
                  <a:moveTo>
                    <a:pt x="47244" y="0"/>
                  </a:moveTo>
                  <a:lnTo>
                    <a:pt x="0" y="80772"/>
                  </a:lnTo>
                </a:path>
              </a:pathLst>
            </a:custGeom>
            <a:ln w="25908">
              <a:solidFill>
                <a:srgbClr val="FF0000"/>
              </a:solidFill>
            </a:ln>
          </p:spPr>
          <p:txBody>
            <a:bodyPr wrap="square" lIns="0" tIns="0" rIns="0" bIns="0" rtlCol="0"/>
            <a:lstStyle/>
            <a:p>
              <a:endParaRPr/>
            </a:p>
          </p:txBody>
        </p:sp>
        <p:sp>
          <p:nvSpPr>
            <p:cNvPr id="179" name="object 179"/>
            <p:cNvSpPr/>
            <p:nvPr/>
          </p:nvSpPr>
          <p:spPr>
            <a:xfrm>
              <a:off x="7322058" y="3428238"/>
              <a:ext cx="43180" cy="165100"/>
            </a:xfrm>
            <a:custGeom>
              <a:avLst/>
              <a:gdLst/>
              <a:ahLst/>
              <a:cxnLst/>
              <a:rect l="l" t="t" r="r" b="b"/>
              <a:pathLst>
                <a:path w="43179" h="165100">
                  <a:moveTo>
                    <a:pt x="42672" y="164591"/>
                  </a:moveTo>
                  <a:lnTo>
                    <a:pt x="0" y="0"/>
                  </a:lnTo>
                </a:path>
              </a:pathLst>
            </a:custGeom>
            <a:ln w="25908">
              <a:solidFill>
                <a:srgbClr val="FF0000"/>
              </a:solidFill>
            </a:ln>
          </p:spPr>
          <p:txBody>
            <a:bodyPr wrap="square" lIns="0" tIns="0" rIns="0" bIns="0" rtlCol="0"/>
            <a:lstStyle/>
            <a:p>
              <a:endParaRPr/>
            </a:p>
          </p:txBody>
        </p:sp>
        <p:sp>
          <p:nvSpPr>
            <p:cNvPr id="180" name="object 180"/>
            <p:cNvSpPr/>
            <p:nvPr/>
          </p:nvSpPr>
          <p:spPr>
            <a:xfrm>
              <a:off x="6924294" y="3502914"/>
              <a:ext cx="91440" cy="1905"/>
            </a:xfrm>
            <a:custGeom>
              <a:avLst/>
              <a:gdLst/>
              <a:ahLst/>
              <a:cxnLst/>
              <a:rect l="l" t="t" r="r" b="b"/>
              <a:pathLst>
                <a:path w="91440" h="1904">
                  <a:moveTo>
                    <a:pt x="91440" y="0"/>
                  </a:moveTo>
                  <a:lnTo>
                    <a:pt x="0" y="1524"/>
                  </a:lnTo>
                </a:path>
              </a:pathLst>
            </a:custGeom>
            <a:ln w="25908">
              <a:solidFill>
                <a:srgbClr val="FF0000"/>
              </a:solidFill>
            </a:ln>
          </p:spPr>
          <p:txBody>
            <a:bodyPr wrap="square" lIns="0" tIns="0" rIns="0" bIns="0" rtlCol="0"/>
            <a:lstStyle/>
            <a:p>
              <a:endParaRPr/>
            </a:p>
          </p:txBody>
        </p:sp>
        <p:sp>
          <p:nvSpPr>
            <p:cNvPr id="181" name="object 181"/>
            <p:cNvSpPr/>
            <p:nvPr/>
          </p:nvSpPr>
          <p:spPr>
            <a:xfrm>
              <a:off x="7485126" y="3512058"/>
              <a:ext cx="90170" cy="1905"/>
            </a:xfrm>
            <a:custGeom>
              <a:avLst/>
              <a:gdLst/>
              <a:ahLst/>
              <a:cxnLst/>
              <a:rect l="l" t="t" r="r" b="b"/>
              <a:pathLst>
                <a:path w="90170" h="1904">
                  <a:moveTo>
                    <a:pt x="89916" y="0"/>
                  </a:moveTo>
                  <a:lnTo>
                    <a:pt x="0" y="1524"/>
                  </a:lnTo>
                </a:path>
              </a:pathLst>
            </a:custGeom>
            <a:ln w="25907">
              <a:solidFill>
                <a:srgbClr val="FF0000"/>
              </a:solidFill>
            </a:ln>
          </p:spPr>
          <p:txBody>
            <a:bodyPr wrap="square" lIns="0" tIns="0" rIns="0" bIns="0" rtlCol="0"/>
            <a:lstStyle/>
            <a:p>
              <a:endParaRPr/>
            </a:p>
          </p:txBody>
        </p:sp>
        <p:sp>
          <p:nvSpPr>
            <p:cNvPr id="182" name="object 182"/>
            <p:cNvSpPr/>
            <p:nvPr/>
          </p:nvSpPr>
          <p:spPr>
            <a:xfrm>
              <a:off x="6912100" y="3489107"/>
              <a:ext cx="27305" cy="26034"/>
            </a:xfrm>
            <a:custGeom>
              <a:avLst/>
              <a:gdLst/>
              <a:ahLst/>
              <a:cxnLst/>
              <a:rect l="l" t="t" r="r" b="b"/>
              <a:pathLst>
                <a:path w="27304" h="26035">
                  <a:moveTo>
                    <a:pt x="13284" y="0"/>
                  </a:moveTo>
                  <a:lnTo>
                    <a:pt x="2006" y="6781"/>
                  </a:lnTo>
                  <a:lnTo>
                    <a:pt x="0" y="13792"/>
                  </a:lnTo>
                  <a:lnTo>
                    <a:pt x="3162" y="19050"/>
                  </a:lnTo>
                  <a:lnTo>
                    <a:pt x="6324" y="24307"/>
                  </a:lnTo>
                  <a:lnTo>
                    <a:pt x="13449" y="25831"/>
                  </a:lnTo>
                  <a:lnTo>
                    <a:pt x="24726" y="19050"/>
                  </a:lnTo>
                  <a:lnTo>
                    <a:pt x="26733" y="12039"/>
                  </a:lnTo>
                  <a:lnTo>
                    <a:pt x="20408" y="1524"/>
                  </a:lnTo>
                  <a:lnTo>
                    <a:pt x="13284" y="0"/>
                  </a:lnTo>
                  <a:close/>
                </a:path>
              </a:pathLst>
            </a:custGeom>
            <a:solidFill>
              <a:srgbClr val="608FFC"/>
            </a:solidFill>
          </p:spPr>
          <p:txBody>
            <a:bodyPr wrap="square" lIns="0" tIns="0" rIns="0" bIns="0" rtlCol="0"/>
            <a:lstStyle/>
            <a:p>
              <a:endParaRPr/>
            </a:p>
          </p:txBody>
        </p:sp>
        <p:sp>
          <p:nvSpPr>
            <p:cNvPr id="183" name="object 183"/>
            <p:cNvSpPr/>
            <p:nvPr/>
          </p:nvSpPr>
          <p:spPr>
            <a:xfrm>
              <a:off x="6912100" y="3489107"/>
              <a:ext cx="27305" cy="26034"/>
            </a:xfrm>
            <a:custGeom>
              <a:avLst/>
              <a:gdLst/>
              <a:ahLst/>
              <a:cxnLst/>
              <a:rect l="l" t="t" r="r" b="b"/>
              <a:pathLst>
                <a:path w="27304" h="26035">
                  <a:moveTo>
                    <a:pt x="3162" y="19050"/>
                  </a:moveTo>
                  <a:lnTo>
                    <a:pt x="0" y="13792"/>
                  </a:lnTo>
                  <a:lnTo>
                    <a:pt x="2006" y="6781"/>
                  </a:lnTo>
                  <a:lnTo>
                    <a:pt x="7645" y="3390"/>
                  </a:lnTo>
                  <a:lnTo>
                    <a:pt x="13284" y="0"/>
                  </a:lnTo>
                  <a:lnTo>
                    <a:pt x="20408" y="1524"/>
                  </a:lnTo>
                  <a:lnTo>
                    <a:pt x="23571" y="6781"/>
                  </a:lnTo>
                  <a:lnTo>
                    <a:pt x="26733" y="12039"/>
                  </a:lnTo>
                  <a:lnTo>
                    <a:pt x="24726" y="19050"/>
                  </a:lnTo>
                  <a:lnTo>
                    <a:pt x="19088" y="22440"/>
                  </a:lnTo>
                  <a:lnTo>
                    <a:pt x="13449" y="25831"/>
                  </a:lnTo>
                  <a:lnTo>
                    <a:pt x="6324" y="24307"/>
                  </a:lnTo>
                  <a:lnTo>
                    <a:pt x="3162" y="19050"/>
                  </a:lnTo>
                  <a:close/>
                </a:path>
              </a:pathLst>
            </a:custGeom>
            <a:ln w="12700">
              <a:solidFill>
                <a:srgbClr val="FF0000"/>
              </a:solidFill>
            </a:ln>
          </p:spPr>
          <p:txBody>
            <a:bodyPr wrap="square" lIns="0" tIns="0" rIns="0" bIns="0" rtlCol="0"/>
            <a:lstStyle/>
            <a:p>
              <a:endParaRPr/>
            </a:p>
          </p:txBody>
        </p:sp>
        <p:sp>
          <p:nvSpPr>
            <p:cNvPr id="184" name="object 184"/>
            <p:cNvSpPr/>
            <p:nvPr/>
          </p:nvSpPr>
          <p:spPr>
            <a:xfrm>
              <a:off x="7214184" y="2998353"/>
              <a:ext cx="26034" cy="23495"/>
            </a:xfrm>
            <a:custGeom>
              <a:avLst/>
              <a:gdLst/>
              <a:ahLst/>
              <a:cxnLst/>
              <a:rect l="l" t="t" r="r" b="b"/>
              <a:pathLst>
                <a:path w="26034" h="23494">
                  <a:moveTo>
                    <a:pt x="13639" y="0"/>
                  </a:moveTo>
                  <a:lnTo>
                    <a:pt x="2374" y="6769"/>
                  </a:lnTo>
                  <a:lnTo>
                    <a:pt x="0" y="13169"/>
                  </a:lnTo>
                  <a:lnTo>
                    <a:pt x="2705" y="17678"/>
                  </a:lnTo>
                  <a:lnTo>
                    <a:pt x="5410" y="22186"/>
                  </a:lnTo>
                  <a:lnTo>
                    <a:pt x="12179" y="23101"/>
                  </a:lnTo>
                  <a:lnTo>
                    <a:pt x="23456" y="16319"/>
                  </a:lnTo>
                  <a:lnTo>
                    <a:pt x="25831" y="9918"/>
                  </a:lnTo>
                  <a:lnTo>
                    <a:pt x="20408" y="901"/>
                  </a:lnTo>
                  <a:lnTo>
                    <a:pt x="13639" y="0"/>
                  </a:lnTo>
                  <a:close/>
                </a:path>
              </a:pathLst>
            </a:custGeom>
            <a:solidFill>
              <a:srgbClr val="608FFC"/>
            </a:solidFill>
          </p:spPr>
          <p:txBody>
            <a:bodyPr wrap="square" lIns="0" tIns="0" rIns="0" bIns="0" rtlCol="0"/>
            <a:lstStyle/>
            <a:p>
              <a:endParaRPr/>
            </a:p>
          </p:txBody>
        </p:sp>
        <p:sp>
          <p:nvSpPr>
            <p:cNvPr id="185" name="object 185"/>
            <p:cNvSpPr/>
            <p:nvPr/>
          </p:nvSpPr>
          <p:spPr>
            <a:xfrm>
              <a:off x="7214184" y="2998354"/>
              <a:ext cx="26034" cy="23495"/>
            </a:xfrm>
            <a:custGeom>
              <a:avLst/>
              <a:gdLst/>
              <a:ahLst/>
              <a:cxnLst/>
              <a:rect l="l" t="t" r="r" b="b"/>
              <a:pathLst>
                <a:path w="26034" h="23494">
                  <a:moveTo>
                    <a:pt x="2705" y="17678"/>
                  </a:moveTo>
                  <a:lnTo>
                    <a:pt x="0" y="13169"/>
                  </a:lnTo>
                  <a:lnTo>
                    <a:pt x="2374" y="6769"/>
                  </a:lnTo>
                  <a:lnTo>
                    <a:pt x="8000" y="3378"/>
                  </a:lnTo>
                  <a:lnTo>
                    <a:pt x="13639" y="0"/>
                  </a:lnTo>
                  <a:lnTo>
                    <a:pt x="20408" y="901"/>
                  </a:lnTo>
                  <a:lnTo>
                    <a:pt x="23113" y="5410"/>
                  </a:lnTo>
                  <a:lnTo>
                    <a:pt x="25831" y="9918"/>
                  </a:lnTo>
                  <a:lnTo>
                    <a:pt x="23456" y="16319"/>
                  </a:lnTo>
                  <a:lnTo>
                    <a:pt x="17818" y="19710"/>
                  </a:lnTo>
                  <a:lnTo>
                    <a:pt x="12179" y="23101"/>
                  </a:lnTo>
                  <a:lnTo>
                    <a:pt x="5410" y="22186"/>
                  </a:lnTo>
                  <a:lnTo>
                    <a:pt x="2705" y="17678"/>
                  </a:lnTo>
                  <a:close/>
                </a:path>
              </a:pathLst>
            </a:custGeom>
            <a:ln w="12700">
              <a:solidFill>
                <a:srgbClr val="FF0000"/>
              </a:solidFill>
            </a:ln>
          </p:spPr>
          <p:txBody>
            <a:bodyPr wrap="square" lIns="0" tIns="0" rIns="0" bIns="0" rtlCol="0"/>
            <a:lstStyle/>
            <a:p>
              <a:endParaRPr/>
            </a:p>
          </p:txBody>
        </p:sp>
        <p:sp>
          <p:nvSpPr>
            <p:cNvPr id="186" name="object 186"/>
            <p:cNvSpPr/>
            <p:nvPr/>
          </p:nvSpPr>
          <p:spPr>
            <a:xfrm>
              <a:off x="7561846" y="3501591"/>
              <a:ext cx="26034" cy="23495"/>
            </a:xfrm>
            <a:custGeom>
              <a:avLst/>
              <a:gdLst/>
              <a:ahLst/>
              <a:cxnLst/>
              <a:rect l="l" t="t" r="r" b="b"/>
              <a:pathLst>
                <a:path w="26034" h="23495">
                  <a:moveTo>
                    <a:pt x="13639" y="0"/>
                  </a:moveTo>
                  <a:lnTo>
                    <a:pt x="2374" y="6769"/>
                  </a:lnTo>
                  <a:lnTo>
                    <a:pt x="0" y="13169"/>
                  </a:lnTo>
                  <a:lnTo>
                    <a:pt x="2705" y="17678"/>
                  </a:lnTo>
                  <a:lnTo>
                    <a:pt x="5410" y="22186"/>
                  </a:lnTo>
                  <a:lnTo>
                    <a:pt x="12179" y="23101"/>
                  </a:lnTo>
                  <a:lnTo>
                    <a:pt x="23456" y="16319"/>
                  </a:lnTo>
                  <a:lnTo>
                    <a:pt x="25831" y="9918"/>
                  </a:lnTo>
                  <a:lnTo>
                    <a:pt x="20408" y="901"/>
                  </a:lnTo>
                  <a:lnTo>
                    <a:pt x="13639" y="0"/>
                  </a:lnTo>
                  <a:close/>
                </a:path>
              </a:pathLst>
            </a:custGeom>
            <a:solidFill>
              <a:srgbClr val="608FFC"/>
            </a:solidFill>
          </p:spPr>
          <p:txBody>
            <a:bodyPr wrap="square" lIns="0" tIns="0" rIns="0" bIns="0" rtlCol="0"/>
            <a:lstStyle/>
            <a:p>
              <a:endParaRPr/>
            </a:p>
          </p:txBody>
        </p:sp>
        <p:sp>
          <p:nvSpPr>
            <p:cNvPr id="187" name="object 187"/>
            <p:cNvSpPr/>
            <p:nvPr/>
          </p:nvSpPr>
          <p:spPr>
            <a:xfrm>
              <a:off x="7561846" y="3501591"/>
              <a:ext cx="26034" cy="23495"/>
            </a:xfrm>
            <a:custGeom>
              <a:avLst/>
              <a:gdLst/>
              <a:ahLst/>
              <a:cxnLst/>
              <a:rect l="l" t="t" r="r" b="b"/>
              <a:pathLst>
                <a:path w="26034" h="23495">
                  <a:moveTo>
                    <a:pt x="2705" y="17678"/>
                  </a:moveTo>
                  <a:lnTo>
                    <a:pt x="0" y="13169"/>
                  </a:lnTo>
                  <a:lnTo>
                    <a:pt x="2374" y="6769"/>
                  </a:lnTo>
                  <a:lnTo>
                    <a:pt x="8000" y="3378"/>
                  </a:lnTo>
                  <a:lnTo>
                    <a:pt x="13639" y="0"/>
                  </a:lnTo>
                  <a:lnTo>
                    <a:pt x="20408" y="901"/>
                  </a:lnTo>
                  <a:lnTo>
                    <a:pt x="23113" y="5410"/>
                  </a:lnTo>
                  <a:lnTo>
                    <a:pt x="25831" y="9918"/>
                  </a:lnTo>
                  <a:lnTo>
                    <a:pt x="23456" y="16319"/>
                  </a:lnTo>
                  <a:lnTo>
                    <a:pt x="17818" y="19710"/>
                  </a:lnTo>
                  <a:lnTo>
                    <a:pt x="12179" y="23101"/>
                  </a:lnTo>
                  <a:lnTo>
                    <a:pt x="5410" y="22186"/>
                  </a:lnTo>
                  <a:lnTo>
                    <a:pt x="2705" y="17678"/>
                  </a:lnTo>
                  <a:close/>
                </a:path>
              </a:pathLst>
            </a:custGeom>
            <a:ln w="12700">
              <a:solidFill>
                <a:srgbClr val="FF0000"/>
              </a:solidFill>
            </a:ln>
          </p:spPr>
          <p:txBody>
            <a:bodyPr wrap="square" lIns="0" tIns="0" rIns="0" bIns="0" rtlCol="0"/>
            <a:lstStyle/>
            <a:p>
              <a:endParaRPr/>
            </a:p>
          </p:txBody>
        </p:sp>
        <p:sp>
          <p:nvSpPr>
            <p:cNvPr id="188" name="object 188"/>
            <p:cNvSpPr/>
            <p:nvPr/>
          </p:nvSpPr>
          <p:spPr>
            <a:xfrm>
              <a:off x="6776466" y="3364230"/>
              <a:ext cx="132715" cy="137160"/>
            </a:xfrm>
            <a:custGeom>
              <a:avLst/>
              <a:gdLst/>
              <a:ahLst/>
              <a:cxnLst/>
              <a:rect l="l" t="t" r="r" b="b"/>
              <a:pathLst>
                <a:path w="132715" h="137160">
                  <a:moveTo>
                    <a:pt x="132588" y="137160"/>
                  </a:moveTo>
                  <a:lnTo>
                    <a:pt x="0" y="0"/>
                  </a:lnTo>
                </a:path>
              </a:pathLst>
            </a:custGeom>
            <a:ln w="50292">
              <a:solidFill>
                <a:srgbClr val="000000"/>
              </a:solidFill>
            </a:ln>
          </p:spPr>
          <p:txBody>
            <a:bodyPr wrap="square" lIns="0" tIns="0" rIns="0" bIns="0" rtlCol="0"/>
            <a:lstStyle/>
            <a:p>
              <a:endParaRPr/>
            </a:p>
          </p:txBody>
        </p:sp>
        <p:pic>
          <p:nvPicPr>
            <p:cNvPr id="189" name="object 189"/>
            <p:cNvPicPr/>
            <p:nvPr/>
          </p:nvPicPr>
          <p:blipFill>
            <a:blip r:embed="rId6" cstate="print"/>
            <a:stretch>
              <a:fillRect/>
            </a:stretch>
          </p:blipFill>
          <p:spPr>
            <a:xfrm>
              <a:off x="4390644" y="2645664"/>
              <a:ext cx="76200" cy="65532"/>
            </a:xfrm>
            <a:prstGeom prst="rect">
              <a:avLst/>
            </a:prstGeom>
          </p:spPr>
        </p:pic>
        <p:pic>
          <p:nvPicPr>
            <p:cNvPr id="190" name="object 190"/>
            <p:cNvPicPr/>
            <p:nvPr/>
          </p:nvPicPr>
          <p:blipFill>
            <a:blip r:embed="rId7" cstate="print"/>
            <a:stretch>
              <a:fillRect/>
            </a:stretch>
          </p:blipFill>
          <p:spPr>
            <a:xfrm>
              <a:off x="5300472" y="3355848"/>
              <a:ext cx="76200" cy="67056"/>
            </a:xfrm>
            <a:prstGeom prst="rect">
              <a:avLst/>
            </a:prstGeom>
          </p:spPr>
        </p:pic>
        <p:pic>
          <p:nvPicPr>
            <p:cNvPr id="191" name="object 191"/>
            <p:cNvPicPr/>
            <p:nvPr/>
          </p:nvPicPr>
          <p:blipFill>
            <a:blip r:embed="rId8" cstate="print"/>
            <a:stretch>
              <a:fillRect/>
            </a:stretch>
          </p:blipFill>
          <p:spPr>
            <a:xfrm>
              <a:off x="4398264" y="4066032"/>
              <a:ext cx="76200" cy="65531"/>
            </a:xfrm>
            <a:prstGeom prst="rect">
              <a:avLst/>
            </a:prstGeom>
          </p:spPr>
        </p:pic>
      </p:grpSp>
      <p:sp>
        <p:nvSpPr>
          <p:cNvPr id="192" name="object 192"/>
          <p:cNvSpPr txBox="1"/>
          <p:nvPr/>
        </p:nvSpPr>
        <p:spPr>
          <a:xfrm>
            <a:off x="4200525" y="2678366"/>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704400"/>
                </a:solidFill>
                <a:latin typeface="Arial"/>
                <a:cs typeface="Arial"/>
              </a:rPr>
              <a:t>C</a:t>
            </a:r>
            <a:endParaRPr sz="1800">
              <a:latin typeface="Arial"/>
              <a:cs typeface="Arial"/>
            </a:endParaRPr>
          </a:p>
        </p:txBody>
      </p:sp>
      <p:sp>
        <p:nvSpPr>
          <p:cNvPr id="197" name="object 197"/>
          <p:cNvSpPr txBox="1"/>
          <p:nvPr/>
        </p:nvSpPr>
        <p:spPr>
          <a:xfrm>
            <a:off x="4443182" y="6370887"/>
            <a:ext cx="268605" cy="223520"/>
          </a:xfrm>
          <a:prstGeom prst="rect">
            <a:avLst/>
          </a:prstGeom>
        </p:spPr>
        <p:txBody>
          <a:bodyPr vert="horz" wrap="square" lIns="0" tIns="0" rIns="0" bIns="0" rtlCol="0">
            <a:spAutoFit/>
          </a:bodyPr>
          <a:lstStyle/>
          <a:p>
            <a:pPr marL="37465">
              <a:lnSpc>
                <a:spcPts val="1630"/>
              </a:lnSpc>
            </a:pPr>
            <a:fld id="{81D60167-4931-47E6-BA6A-407CBD079E47}" type="slidenum">
              <a:rPr sz="1400" spc="-25" dirty="0">
                <a:latin typeface="Times New Roman"/>
                <a:cs typeface="Times New Roman"/>
              </a:rPr>
              <a:t>57</a:t>
            </a:fld>
            <a:endParaRPr sz="1400">
              <a:latin typeface="Times New Roman"/>
              <a:cs typeface="Times New Roman"/>
            </a:endParaRPr>
          </a:p>
        </p:txBody>
      </p:sp>
      <p:sp>
        <p:nvSpPr>
          <p:cNvPr id="193" name="object 193"/>
          <p:cNvSpPr txBox="1"/>
          <p:nvPr/>
        </p:nvSpPr>
        <p:spPr>
          <a:xfrm>
            <a:off x="4208526" y="3767416"/>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704400"/>
                </a:solidFill>
                <a:latin typeface="Arial"/>
                <a:cs typeface="Arial"/>
              </a:rPr>
              <a:t>A</a:t>
            </a:r>
            <a:endParaRPr sz="1800">
              <a:latin typeface="Arial"/>
              <a:cs typeface="Arial"/>
            </a:endParaRPr>
          </a:p>
        </p:txBody>
      </p:sp>
      <p:sp>
        <p:nvSpPr>
          <p:cNvPr id="194" name="object 194"/>
          <p:cNvSpPr txBox="1"/>
          <p:nvPr/>
        </p:nvSpPr>
        <p:spPr>
          <a:xfrm>
            <a:off x="5103952" y="3088017"/>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704400"/>
                </a:solidFill>
                <a:latin typeface="Arial"/>
                <a:cs typeface="Arial"/>
              </a:rPr>
              <a:t>B</a:t>
            </a:r>
            <a:endParaRPr sz="1800">
              <a:latin typeface="Arial"/>
              <a:cs typeface="Arial"/>
            </a:endParaRPr>
          </a:p>
        </p:txBody>
      </p:sp>
      <p:sp>
        <p:nvSpPr>
          <p:cNvPr id="195" name="object 195"/>
          <p:cNvSpPr txBox="1"/>
          <p:nvPr/>
        </p:nvSpPr>
        <p:spPr>
          <a:xfrm>
            <a:off x="3476625" y="2183066"/>
            <a:ext cx="1151255" cy="517525"/>
          </a:xfrm>
          <a:prstGeom prst="rect">
            <a:avLst/>
          </a:prstGeom>
        </p:spPr>
        <p:txBody>
          <a:bodyPr vert="horz" wrap="square" lIns="0" tIns="12700" rIns="0" bIns="0" rtlCol="0">
            <a:spAutoFit/>
          </a:bodyPr>
          <a:lstStyle/>
          <a:p>
            <a:pPr marL="50800">
              <a:lnSpc>
                <a:spcPts val="1935"/>
              </a:lnSpc>
              <a:spcBef>
                <a:spcPts val="100"/>
              </a:spcBef>
            </a:pPr>
            <a:r>
              <a:rPr sz="1800" b="1" spc="-25" dirty="0">
                <a:latin typeface="Arial"/>
                <a:cs typeface="Arial"/>
              </a:rPr>
              <a:t>I</a:t>
            </a:r>
            <a:r>
              <a:rPr sz="1800" b="1" spc="-37" baseline="-20833" dirty="0">
                <a:latin typeface="Arial"/>
                <a:cs typeface="Arial"/>
              </a:rPr>
              <a:t>C</a:t>
            </a:r>
            <a:endParaRPr sz="1800" baseline="-20833">
              <a:latin typeface="Arial"/>
              <a:cs typeface="Arial"/>
            </a:endParaRPr>
          </a:p>
          <a:p>
            <a:pPr marR="17780" algn="r">
              <a:lnSpc>
                <a:spcPts val="1935"/>
              </a:lnSpc>
            </a:pPr>
            <a:r>
              <a:rPr sz="1800" b="1" dirty="0">
                <a:solidFill>
                  <a:srgbClr val="704400"/>
                </a:solidFill>
                <a:latin typeface="Arial"/>
                <a:cs typeface="Arial"/>
              </a:rPr>
              <a:t>+</a:t>
            </a:r>
            <a:endParaRPr sz="1800">
              <a:latin typeface="Arial"/>
              <a:cs typeface="Arial"/>
            </a:endParaRPr>
          </a:p>
        </p:txBody>
      </p:sp>
      <p:sp>
        <p:nvSpPr>
          <p:cNvPr id="196" name="object 196"/>
          <p:cNvSpPr txBox="1"/>
          <p:nvPr/>
        </p:nvSpPr>
        <p:spPr>
          <a:xfrm>
            <a:off x="977264" y="4524247"/>
            <a:ext cx="6991984" cy="756920"/>
          </a:xfrm>
          <a:prstGeom prst="rect">
            <a:avLst/>
          </a:prstGeom>
        </p:spPr>
        <p:txBody>
          <a:bodyPr vert="horz" wrap="square" lIns="0" tIns="12700" rIns="0" bIns="0" rtlCol="0">
            <a:spAutoFit/>
          </a:bodyPr>
          <a:lstStyle/>
          <a:p>
            <a:pPr marL="12700" marR="222885">
              <a:lnSpc>
                <a:spcPct val="100000"/>
              </a:lnSpc>
              <a:spcBef>
                <a:spcPts val="100"/>
              </a:spcBef>
            </a:pPr>
            <a:r>
              <a:rPr sz="1200" b="1" dirty="0">
                <a:latin typeface="Arial"/>
                <a:cs typeface="Arial"/>
              </a:rPr>
              <a:t>Add</a:t>
            </a:r>
            <a:r>
              <a:rPr sz="1200" b="1" spc="30" dirty="0">
                <a:latin typeface="Arial"/>
                <a:cs typeface="Arial"/>
              </a:rPr>
              <a:t> </a:t>
            </a:r>
            <a:r>
              <a:rPr sz="1200" b="1" dirty="0">
                <a:latin typeface="Arial"/>
                <a:cs typeface="Arial"/>
              </a:rPr>
              <a:t>meter</a:t>
            </a:r>
            <a:r>
              <a:rPr sz="1200" b="1" spc="-40" dirty="0">
                <a:latin typeface="Arial"/>
                <a:cs typeface="Arial"/>
              </a:rPr>
              <a:t> </a:t>
            </a:r>
            <a:r>
              <a:rPr sz="1200" b="1" dirty="0">
                <a:latin typeface="Arial"/>
                <a:cs typeface="Arial"/>
              </a:rPr>
              <a:t>current</a:t>
            </a:r>
            <a:r>
              <a:rPr sz="1200" b="1" spc="-25" dirty="0">
                <a:latin typeface="Arial"/>
                <a:cs typeface="Arial"/>
              </a:rPr>
              <a:t> </a:t>
            </a:r>
            <a:r>
              <a:rPr sz="1200" b="1" dirty="0">
                <a:latin typeface="Arial"/>
                <a:cs typeface="Arial"/>
              </a:rPr>
              <a:t>phasors</a:t>
            </a:r>
            <a:r>
              <a:rPr sz="1200" b="1" spc="-30" dirty="0">
                <a:latin typeface="Arial"/>
                <a:cs typeface="Arial"/>
              </a:rPr>
              <a:t> </a:t>
            </a:r>
            <a:r>
              <a:rPr sz="1200" b="1" dirty="0">
                <a:latin typeface="Arial"/>
                <a:cs typeface="Arial"/>
              </a:rPr>
              <a:t>by</a:t>
            </a:r>
            <a:r>
              <a:rPr sz="1200" b="1" spc="-10" dirty="0">
                <a:latin typeface="Arial"/>
                <a:cs typeface="Arial"/>
              </a:rPr>
              <a:t> </a:t>
            </a:r>
            <a:r>
              <a:rPr sz="1200" b="1" dirty="0">
                <a:latin typeface="Arial"/>
                <a:cs typeface="Arial"/>
              </a:rPr>
              <a:t>using the</a:t>
            </a:r>
            <a:r>
              <a:rPr sz="1200" b="1" spc="-10" dirty="0">
                <a:latin typeface="Arial"/>
                <a:cs typeface="Arial"/>
              </a:rPr>
              <a:t> </a:t>
            </a:r>
            <a:r>
              <a:rPr sz="1200" b="1" dirty="0">
                <a:latin typeface="Arial"/>
                <a:cs typeface="Arial"/>
              </a:rPr>
              <a:t>relationships</a:t>
            </a:r>
            <a:r>
              <a:rPr sz="1200" b="1" spc="-15" dirty="0">
                <a:latin typeface="Arial"/>
                <a:cs typeface="Arial"/>
              </a:rPr>
              <a:t> </a:t>
            </a:r>
            <a:r>
              <a:rPr sz="1200" b="1" dirty="0">
                <a:latin typeface="Arial"/>
                <a:cs typeface="Arial"/>
              </a:rPr>
              <a:t>developed</a:t>
            </a:r>
            <a:r>
              <a:rPr sz="1200" b="1" spc="-5" dirty="0">
                <a:latin typeface="Arial"/>
                <a:cs typeface="Arial"/>
              </a:rPr>
              <a:t> </a:t>
            </a:r>
            <a:r>
              <a:rPr sz="1200" b="1" dirty="0">
                <a:latin typeface="Arial"/>
                <a:cs typeface="Arial"/>
              </a:rPr>
              <a:t>in</a:t>
            </a:r>
            <a:r>
              <a:rPr sz="1200" b="1" spc="-5" dirty="0">
                <a:latin typeface="Arial"/>
                <a:cs typeface="Arial"/>
              </a:rPr>
              <a:t> </a:t>
            </a:r>
            <a:r>
              <a:rPr sz="1200" b="1" dirty="0">
                <a:latin typeface="Arial"/>
                <a:cs typeface="Arial"/>
              </a:rPr>
              <a:t>step</a:t>
            </a:r>
            <a:r>
              <a:rPr sz="1200" b="1" spc="-25" dirty="0">
                <a:latin typeface="Arial"/>
                <a:cs typeface="Arial"/>
              </a:rPr>
              <a:t> </a:t>
            </a:r>
            <a:r>
              <a:rPr sz="1200" b="1" dirty="0">
                <a:latin typeface="Arial"/>
                <a:cs typeface="Arial"/>
              </a:rPr>
              <a:t>8,</a:t>
            </a:r>
            <a:r>
              <a:rPr sz="1200" b="1" spc="-5" dirty="0">
                <a:latin typeface="Arial"/>
                <a:cs typeface="Arial"/>
              </a:rPr>
              <a:t> </a:t>
            </a:r>
            <a:r>
              <a:rPr sz="1200" b="1" dirty="0">
                <a:latin typeface="Arial"/>
                <a:cs typeface="Arial"/>
              </a:rPr>
              <a:t>and</a:t>
            </a:r>
            <a:r>
              <a:rPr sz="1200" b="1" spc="-15" dirty="0">
                <a:latin typeface="Arial"/>
                <a:cs typeface="Arial"/>
              </a:rPr>
              <a:t> </a:t>
            </a:r>
            <a:r>
              <a:rPr sz="1200" b="1" dirty="0">
                <a:latin typeface="Arial"/>
                <a:cs typeface="Arial"/>
              </a:rPr>
              <a:t>observing </a:t>
            </a:r>
            <a:r>
              <a:rPr sz="1200" b="1" spc="-25" dirty="0">
                <a:latin typeface="Arial"/>
                <a:cs typeface="Arial"/>
              </a:rPr>
              <a:t>the </a:t>
            </a:r>
            <a:r>
              <a:rPr sz="1200" b="1" dirty="0">
                <a:latin typeface="Arial"/>
                <a:cs typeface="Arial"/>
              </a:rPr>
              <a:t>polarity</a:t>
            </a:r>
            <a:r>
              <a:rPr sz="1200" b="1" spc="-15" dirty="0">
                <a:latin typeface="Arial"/>
                <a:cs typeface="Arial"/>
              </a:rPr>
              <a:t> </a:t>
            </a:r>
            <a:r>
              <a:rPr sz="1200" b="1" dirty="0">
                <a:latin typeface="Arial"/>
                <a:cs typeface="Arial"/>
              </a:rPr>
              <a:t>marks</a:t>
            </a:r>
            <a:r>
              <a:rPr sz="1200" b="1" spc="-55" dirty="0">
                <a:latin typeface="Arial"/>
                <a:cs typeface="Arial"/>
              </a:rPr>
              <a:t> </a:t>
            </a:r>
            <a:r>
              <a:rPr sz="1200" b="1" dirty="0">
                <a:latin typeface="Arial"/>
                <a:cs typeface="Arial"/>
              </a:rPr>
              <a:t>of</a:t>
            </a:r>
            <a:r>
              <a:rPr sz="1200" b="1" spc="5" dirty="0">
                <a:latin typeface="Arial"/>
                <a:cs typeface="Arial"/>
              </a:rPr>
              <a:t> </a:t>
            </a:r>
            <a:r>
              <a:rPr sz="1200" b="1" dirty="0">
                <a:latin typeface="Arial"/>
                <a:cs typeface="Arial"/>
              </a:rPr>
              <a:t>the</a:t>
            </a:r>
            <a:r>
              <a:rPr sz="1200" b="1" spc="-5" dirty="0">
                <a:latin typeface="Arial"/>
                <a:cs typeface="Arial"/>
              </a:rPr>
              <a:t> </a:t>
            </a:r>
            <a:r>
              <a:rPr sz="1200" b="1" dirty="0">
                <a:latin typeface="Arial"/>
                <a:cs typeface="Arial"/>
              </a:rPr>
              <a:t>current</a:t>
            </a:r>
            <a:r>
              <a:rPr sz="1200" b="1" spc="-20" dirty="0">
                <a:latin typeface="Arial"/>
                <a:cs typeface="Arial"/>
              </a:rPr>
              <a:t> </a:t>
            </a:r>
            <a:r>
              <a:rPr sz="1200" b="1" dirty="0">
                <a:latin typeface="Arial"/>
                <a:cs typeface="Arial"/>
              </a:rPr>
              <a:t>coils.</a:t>
            </a:r>
            <a:r>
              <a:rPr sz="1200" b="1" spc="315" dirty="0">
                <a:latin typeface="Arial"/>
                <a:cs typeface="Arial"/>
              </a:rPr>
              <a:t> </a:t>
            </a:r>
            <a:r>
              <a:rPr sz="1200" b="1" dirty="0">
                <a:latin typeface="Arial"/>
                <a:cs typeface="Arial"/>
              </a:rPr>
              <a:t>Make</a:t>
            </a:r>
            <a:r>
              <a:rPr sz="1200" b="1" spc="-25" dirty="0">
                <a:latin typeface="Arial"/>
                <a:cs typeface="Arial"/>
              </a:rPr>
              <a:t> </a:t>
            </a:r>
            <a:r>
              <a:rPr sz="1200" b="1" dirty="0">
                <a:latin typeface="Arial"/>
                <a:cs typeface="Arial"/>
              </a:rPr>
              <a:t>sure</a:t>
            </a:r>
            <a:r>
              <a:rPr sz="1200" b="1" spc="-30" dirty="0">
                <a:latin typeface="Arial"/>
                <a:cs typeface="Arial"/>
              </a:rPr>
              <a:t> </a:t>
            </a:r>
            <a:r>
              <a:rPr sz="1200" b="1" dirty="0">
                <a:latin typeface="Arial"/>
                <a:cs typeface="Arial"/>
              </a:rPr>
              <a:t>all voltage</a:t>
            </a:r>
            <a:r>
              <a:rPr sz="1200" b="1" spc="5" dirty="0">
                <a:latin typeface="Arial"/>
                <a:cs typeface="Arial"/>
              </a:rPr>
              <a:t> </a:t>
            </a:r>
            <a:r>
              <a:rPr sz="1200" b="1" dirty="0">
                <a:latin typeface="Arial"/>
                <a:cs typeface="Arial"/>
              </a:rPr>
              <a:t>and</a:t>
            </a:r>
            <a:r>
              <a:rPr sz="1200" b="1" spc="-10" dirty="0">
                <a:latin typeface="Arial"/>
                <a:cs typeface="Arial"/>
              </a:rPr>
              <a:t> </a:t>
            </a:r>
            <a:r>
              <a:rPr sz="1200" b="1" dirty="0">
                <a:latin typeface="Arial"/>
                <a:cs typeface="Arial"/>
              </a:rPr>
              <a:t>current</a:t>
            </a:r>
            <a:r>
              <a:rPr sz="1200" b="1" spc="-20" dirty="0">
                <a:latin typeface="Arial"/>
                <a:cs typeface="Arial"/>
              </a:rPr>
              <a:t> </a:t>
            </a:r>
            <a:r>
              <a:rPr sz="1200" b="1" dirty="0">
                <a:latin typeface="Arial"/>
                <a:cs typeface="Arial"/>
              </a:rPr>
              <a:t>phasors</a:t>
            </a:r>
            <a:r>
              <a:rPr sz="1200" b="1" spc="-15" dirty="0">
                <a:latin typeface="Arial"/>
                <a:cs typeface="Arial"/>
              </a:rPr>
              <a:t> </a:t>
            </a:r>
            <a:r>
              <a:rPr sz="1200" b="1" dirty="0">
                <a:latin typeface="Arial"/>
                <a:cs typeface="Arial"/>
              </a:rPr>
              <a:t>are</a:t>
            </a:r>
            <a:r>
              <a:rPr sz="1200" b="1" spc="-25" dirty="0">
                <a:latin typeface="Arial"/>
                <a:cs typeface="Arial"/>
              </a:rPr>
              <a:t> </a:t>
            </a:r>
            <a:r>
              <a:rPr sz="1200" b="1" spc="-10" dirty="0">
                <a:latin typeface="Arial"/>
                <a:cs typeface="Arial"/>
              </a:rPr>
              <a:t>labeled,</a:t>
            </a:r>
            <a:endParaRPr sz="1200">
              <a:latin typeface="Arial"/>
              <a:cs typeface="Arial"/>
            </a:endParaRPr>
          </a:p>
          <a:p>
            <a:pPr marL="12700" marR="5080">
              <a:lnSpc>
                <a:spcPct val="100000"/>
              </a:lnSpc>
            </a:pPr>
            <a:r>
              <a:rPr sz="1200" b="1" dirty="0">
                <a:latin typeface="Arial"/>
                <a:cs typeface="Arial"/>
              </a:rPr>
              <a:t>and</a:t>
            </a:r>
            <a:r>
              <a:rPr sz="1200" b="1" spc="-25" dirty="0">
                <a:latin typeface="Arial"/>
                <a:cs typeface="Arial"/>
              </a:rPr>
              <a:t> </a:t>
            </a:r>
            <a:r>
              <a:rPr sz="1200" b="1" dirty="0">
                <a:latin typeface="Arial"/>
                <a:cs typeface="Arial"/>
              </a:rPr>
              <a:t>show</a:t>
            </a:r>
            <a:r>
              <a:rPr sz="1200" b="1" spc="5" dirty="0">
                <a:latin typeface="Arial"/>
                <a:cs typeface="Arial"/>
              </a:rPr>
              <a:t> </a:t>
            </a:r>
            <a:r>
              <a:rPr sz="1200" b="1" dirty="0">
                <a:latin typeface="Arial"/>
                <a:cs typeface="Arial"/>
              </a:rPr>
              <a:t>the</a:t>
            </a:r>
            <a:r>
              <a:rPr sz="1200" b="1" spc="-5" dirty="0">
                <a:latin typeface="Arial"/>
                <a:cs typeface="Arial"/>
              </a:rPr>
              <a:t> </a:t>
            </a:r>
            <a:r>
              <a:rPr sz="1200" b="1" dirty="0">
                <a:latin typeface="Arial"/>
                <a:cs typeface="Arial"/>
              </a:rPr>
              <a:t>interactions</a:t>
            </a:r>
            <a:r>
              <a:rPr sz="1200" b="1" spc="-15" dirty="0">
                <a:latin typeface="Arial"/>
                <a:cs typeface="Arial"/>
              </a:rPr>
              <a:t> </a:t>
            </a:r>
            <a:r>
              <a:rPr sz="1200" b="1" dirty="0">
                <a:latin typeface="Arial"/>
                <a:cs typeface="Arial"/>
              </a:rPr>
              <a:t>between</a:t>
            </a:r>
            <a:r>
              <a:rPr sz="1200" b="1" spc="-35" dirty="0">
                <a:latin typeface="Arial"/>
                <a:cs typeface="Arial"/>
              </a:rPr>
              <a:t> </a:t>
            </a:r>
            <a:r>
              <a:rPr sz="1200" b="1" dirty="0">
                <a:latin typeface="Arial"/>
                <a:cs typeface="Arial"/>
              </a:rPr>
              <a:t>voltages</a:t>
            </a:r>
            <a:r>
              <a:rPr sz="1200" b="1" spc="-5" dirty="0">
                <a:latin typeface="Arial"/>
                <a:cs typeface="Arial"/>
              </a:rPr>
              <a:t> </a:t>
            </a:r>
            <a:r>
              <a:rPr sz="1200" b="1" dirty="0">
                <a:latin typeface="Arial"/>
                <a:cs typeface="Arial"/>
              </a:rPr>
              <a:t>and</a:t>
            </a:r>
            <a:r>
              <a:rPr sz="1200" b="1" spc="-10" dirty="0">
                <a:latin typeface="Arial"/>
                <a:cs typeface="Arial"/>
              </a:rPr>
              <a:t> </a:t>
            </a:r>
            <a:r>
              <a:rPr sz="1200" b="1" dirty="0">
                <a:latin typeface="Arial"/>
                <a:cs typeface="Arial"/>
              </a:rPr>
              <a:t>currents</a:t>
            </a:r>
            <a:r>
              <a:rPr sz="1200" b="1" spc="-30" dirty="0">
                <a:latin typeface="Arial"/>
                <a:cs typeface="Arial"/>
              </a:rPr>
              <a:t> </a:t>
            </a:r>
            <a:r>
              <a:rPr sz="1200" b="1" dirty="0">
                <a:latin typeface="Arial"/>
                <a:cs typeface="Arial"/>
              </a:rPr>
              <a:t>in the</a:t>
            </a:r>
            <a:r>
              <a:rPr sz="1200" b="1" spc="-5" dirty="0">
                <a:latin typeface="Arial"/>
                <a:cs typeface="Arial"/>
              </a:rPr>
              <a:t> </a:t>
            </a:r>
            <a:r>
              <a:rPr sz="1200" b="1" dirty="0">
                <a:latin typeface="Arial"/>
                <a:cs typeface="Arial"/>
              </a:rPr>
              <a:t>meter</a:t>
            </a:r>
            <a:r>
              <a:rPr sz="1200" b="1" spc="-35" dirty="0">
                <a:latin typeface="Arial"/>
                <a:cs typeface="Arial"/>
              </a:rPr>
              <a:t> </a:t>
            </a:r>
            <a:r>
              <a:rPr sz="1200" b="1" dirty="0">
                <a:latin typeface="Arial"/>
                <a:cs typeface="Arial"/>
              </a:rPr>
              <a:t>stators</a:t>
            </a:r>
            <a:r>
              <a:rPr sz="1200" b="1" spc="-15" dirty="0">
                <a:latin typeface="Arial"/>
                <a:cs typeface="Arial"/>
              </a:rPr>
              <a:t> </a:t>
            </a:r>
            <a:r>
              <a:rPr sz="1200" b="1" dirty="0">
                <a:latin typeface="Arial"/>
                <a:cs typeface="Arial"/>
              </a:rPr>
              <a:t>by</a:t>
            </a:r>
            <a:r>
              <a:rPr sz="1200" b="1" spc="-15" dirty="0">
                <a:latin typeface="Arial"/>
                <a:cs typeface="Arial"/>
              </a:rPr>
              <a:t> </a:t>
            </a:r>
            <a:r>
              <a:rPr sz="1200" b="1" dirty="0">
                <a:latin typeface="Arial"/>
                <a:cs typeface="Arial"/>
              </a:rPr>
              <a:t>connecting </a:t>
            </a:r>
            <a:r>
              <a:rPr sz="1200" b="1" spc="-25" dirty="0">
                <a:latin typeface="Arial"/>
                <a:cs typeface="Arial"/>
              </a:rPr>
              <a:t>the </a:t>
            </a:r>
            <a:r>
              <a:rPr sz="1200" b="1" dirty="0">
                <a:latin typeface="Arial"/>
                <a:cs typeface="Arial"/>
              </a:rPr>
              <a:t>appropriate</a:t>
            </a:r>
            <a:r>
              <a:rPr sz="1200" b="1" spc="-15" dirty="0">
                <a:latin typeface="Arial"/>
                <a:cs typeface="Arial"/>
              </a:rPr>
              <a:t> </a:t>
            </a:r>
            <a:r>
              <a:rPr sz="1200" b="1" dirty="0">
                <a:latin typeface="Arial"/>
                <a:cs typeface="Arial"/>
              </a:rPr>
              <a:t>phasors</a:t>
            </a:r>
            <a:r>
              <a:rPr sz="1200" b="1" spc="-15" dirty="0">
                <a:latin typeface="Arial"/>
                <a:cs typeface="Arial"/>
              </a:rPr>
              <a:t> </a:t>
            </a:r>
            <a:r>
              <a:rPr sz="1200" b="1" dirty="0">
                <a:latin typeface="Arial"/>
                <a:cs typeface="Arial"/>
              </a:rPr>
              <a:t>with</a:t>
            </a:r>
            <a:r>
              <a:rPr sz="1200" b="1" spc="-20" dirty="0">
                <a:latin typeface="Arial"/>
                <a:cs typeface="Arial"/>
              </a:rPr>
              <a:t> </a:t>
            </a:r>
            <a:r>
              <a:rPr sz="1200" b="1" dirty="0">
                <a:latin typeface="Arial"/>
                <a:cs typeface="Arial"/>
              </a:rPr>
              <a:t>elongated</a:t>
            </a:r>
            <a:r>
              <a:rPr sz="1200" b="1" spc="-5" dirty="0">
                <a:latin typeface="Arial"/>
                <a:cs typeface="Arial"/>
              </a:rPr>
              <a:t> </a:t>
            </a:r>
            <a:r>
              <a:rPr sz="1200" b="1" spc="-10" dirty="0">
                <a:latin typeface="Arial"/>
                <a:cs typeface="Arial"/>
              </a:rPr>
              <a:t>ellipses.</a:t>
            </a:r>
            <a:endParaRPr sz="1200">
              <a:latin typeface="Arial"/>
              <a:cs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98718" y="4215853"/>
            <a:ext cx="1590675" cy="2523490"/>
            <a:chOff x="698718" y="4215853"/>
            <a:chExt cx="1590675" cy="2523490"/>
          </a:xfrm>
        </p:grpSpPr>
        <p:sp>
          <p:nvSpPr>
            <p:cNvPr id="3" name="object 3"/>
            <p:cNvSpPr/>
            <p:nvPr/>
          </p:nvSpPr>
          <p:spPr>
            <a:xfrm>
              <a:off x="1304544" y="5074919"/>
              <a:ext cx="978535" cy="0"/>
            </a:xfrm>
            <a:custGeom>
              <a:avLst/>
              <a:gdLst/>
              <a:ahLst/>
              <a:cxnLst/>
              <a:rect l="l" t="t" r="r" b="b"/>
              <a:pathLst>
                <a:path w="978535">
                  <a:moveTo>
                    <a:pt x="0" y="0"/>
                  </a:moveTo>
                  <a:lnTo>
                    <a:pt x="978027" y="0"/>
                  </a:lnTo>
                </a:path>
              </a:pathLst>
            </a:custGeom>
            <a:ln w="12700">
              <a:solidFill>
                <a:srgbClr val="00AD00"/>
              </a:solidFill>
            </a:ln>
          </p:spPr>
          <p:txBody>
            <a:bodyPr wrap="square" lIns="0" tIns="0" rIns="0" bIns="0" rtlCol="0"/>
            <a:lstStyle/>
            <a:p>
              <a:endParaRPr/>
            </a:p>
          </p:txBody>
        </p:sp>
        <p:sp>
          <p:nvSpPr>
            <p:cNvPr id="4" name="object 4"/>
            <p:cNvSpPr/>
            <p:nvPr/>
          </p:nvSpPr>
          <p:spPr>
            <a:xfrm>
              <a:off x="2206373" y="5030466"/>
              <a:ext cx="76200" cy="88900"/>
            </a:xfrm>
            <a:custGeom>
              <a:avLst/>
              <a:gdLst/>
              <a:ahLst/>
              <a:cxnLst/>
              <a:rect l="l" t="t" r="r" b="b"/>
              <a:pathLst>
                <a:path w="76200" h="88900">
                  <a:moveTo>
                    <a:pt x="0" y="0"/>
                  </a:moveTo>
                  <a:lnTo>
                    <a:pt x="76200" y="44450"/>
                  </a:lnTo>
                  <a:lnTo>
                    <a:pt x="0" y="88900"/>
                  </a:lnTo>
                </a:path>
              </a:pathLst>
            </a:custGeom>
            <a:ln w="12700">
              <a:solidFill>
                <a:srgbClr val="00AD00"/>
              </a:solidFill>
            </a:ln>
          </p:spPr>
          <p:txBody>
            <a:bodyPr wrap="square" lIns="0" tIns="0" rIns="0" bIns="0" rtlCol="0"/>
            <a:lstStyle/>
            <a:p>
              <a:endParaRPr/>
            </a:p>
          </p:txBody>
        </p:sp>
        <p:sp>
          <p:nvSpPr>
            <p:cNvPr id="5" name="object 5"/>
            <p:cNvSpPr/>
            <p:nvPr/>
          </p:nvSpPr>
          <p:spPr>
            <a:xfrm>
              <a:off x="808534" y="4222203"/>
              <a:ext cx="489584" cy="847090"/>
            </a:xfrm>
            <a:custGeom>
              <a:avLst/>
              <a:gdLst/>
              <a:ahLst/>
              <a:cxnLst/>
              <a:rect l="l" t="t" r="r" b="b"/>
              <a:pathLst>
                <a:path w="489584" h="847089">
                  <a:moveTo>
                    <a:pt x="489013" y="847001"/>
                  </a:moveTo>
                  <a:lnTo>
                    <a:pt x="0" y="0"/>
                  </a:lnTo>
                </a:path>
              </a:pathLst>
            </a:custGeom>
            <a:ln w="12699">
              <a:solidFill>
                <a:srgbClr val="00AD00"/>
              </a:solidFill>
            </a:ln>
          </p:spPr>
          <p:txBody>
            <a:bodyPr wrap="square" lIns="0" tIns="0" rIns="0" bIns="0" rtlCol="0"/>
            <a:lstStyle/>
            <a:p>
              <a:endParaRPr/>
            </a:p>
          </p:txBody>
        </p:sp>
        <p:sp>
          <p:nvSpPr>
            <p:cNvPr id="6" name="object 6"/>
            <p:cNvSpPr/>
            <p:nvPr/>
          </p:nvSpPr>
          <p:spPr>
            <a:xfrm>
              <a:off x="808135" y="4222211"/>
              <a:ext cx="77470" cy="88265"/>
            </a:xfrm>
            <a:custGeom>
              <a:avLst/>
              <a:gdLst/>
              <a:ahLst/>
              <a:cxnLst/>
              <a:rect l="l" t="t" r="r" b="b"/>
              <a:pathLst>
                <a:path w="77469" h="88264">
                  <a:moveTo>
                    <a:pt x="0" y="88214"/>
                  </a:moveTo>
                  <a:lnTo>
                    <a:pt x="393" y="0"/>
                  </a:lnTo>
                  <a:lnTo>
                    <a:pt x="76987" y="43764"/>
                  </a:lnTo>
                </a:path>
              </a:pathLst>
            </a:custGeom>
            <a:ln w="12700">
              <a:solidFill>
                <a:srgbClr val="00AD00"/>
              </a:solidFill>
            </a:ln>
          </p:spPr>
          <p:txBody>
            <a:bodyPr wrap="square" lIns="0" tIns="0" rIns="0" bIns="0" rtlCol="0"/>
            <a:lstStyle/>
            <a:p>
              <a:endParaRPr/>
            </a:p>
          </p:txBody>
        </p:sp>
        <p:sp>
          <p:nvSpPr>
            <p:cNvPr id="7" name="object 7"/>
            <p:cNvSpPr/>
            <p:nvPr/>
          </p:nvSpPr>
          <p:spPr>
            <a:xfrm>
              <a:off x="811711" y="5074919"/>
              <a:ext cx="489584" cy="847090"/>
            </a:xfrm>
            <a:custGeom>
              <a:avLst/>
              <a:gdLst/>
              <a:ahLst/>
              <a:cxnLst/>
              <a:rect l="l" t="t" r="r" b="b"/>
              <a:pathLst>
                <a:path w="489584" h="847089">
                  <a:moveTo>
                    <a:pt x="489013" y="0"/>
                  </a:moveTo>
                  <a:lnTo>
                    <a:pt x="0" y="847001"/>
                  </a:lnTo>
                </a:path>
              </a:pathLst>
            </a:custGeom>
            <a:ln w="12699">
              <a:solidFill>
                <a:srgbClr val="00AD00"/>
              </a:solidFill>
            </a:ln>
          </p:spPr>
          <p:txBody>
            <a:bodyPr wrap="square" lIns="0" tIns="0" rIns="0" bIns="0" rtlCol="0"/>
            <a:lstStyle/>
            <a:p>
              <a:endParaRPr/>
            </a:p>
          </p:txBody>
        </p:sp>
        <p:sp>
          <p:nvSpPr>
            <p:cNvPr id="8" name="object 8"/>
            <p:cNvSpPr/>
            <p:nvPr/>
          </p:nvSpPr>
          <p:spPr>
            <a:xfrm>
              <a:off x="811321" y="5833703"/>
              <a:ext cx="77470" cy="88265"/>
            </a:xfrm>
            <a:custGeom>
              <a:avLst/>
              <a:gdLst/>
              <a:ahLst/>
              <a:cxnLst/>
              <a:rect l="l" t="t" r="r" b="b"/>
              <a:pathLst>
                <a:path w="77469" h="88264">
                  <a:moveTo>
                    <a:pt x="76987" y="44450"/>
                  </a:moveTo>
                  <a:lnTo>
                    <a:pt x="393" y="88214"/>
                  </a:lnTo>
                  <a:lnTo>
                    <a:pt x="0" y="0"/>
                  </a:lnTo>
                </a:path>
              </a:pathLst>
            </a:custGeom>
            <a:ln w="12700">
              <a:solidFill>
                <a:srgbClr val="00AD00"/>
              </a:solidFill>
            </a:ln>
          </p:spPr>
          <p:txBody>
            <a:bodyPr wrap="square" lIns="0" tIns="0" rIns="0" bIns="0" rtlCol="0"/>
            <a:lstStyle/>
            <a:p>
              <a:endParaRPr/>
            </a:p>
          </p:txBody>
        </p:sp>
        <p:sp>
          <p:nvSpPr>
            <p:cNvPr id="9" name="object 9"/>
            <p:cNvSpPr/>
            <p:nvPr/>
          </p:nvSpPr>
          <p:spPr>
            <a:xfrm>
              <a:off x="1302390" y="5078291"/>
              <a:ext cx="539750" cy="311785"/>
            </a:xfrm>
            <a:custGeom>
              <a:avLst/>
              <a:gdLst/>
              <a:ahLst/>
              <a:cxnLst/>
              <a:rect l="l" t="t" r="r" b="b"/>
              <a:pathLst>
                <a:path w="539750" h="311785">
                  <a:moveTo>
                    <a:pt x="0" y="0"/>
                  </a:moveTo>
                  <a:lnTo>
                    <a:pt x="539343" y="311391"/>
                  </a:lnTo>
                </a:path>
              </a:pathLst>
            </a:custGeom>
            <a:ln w="12700">
              <a:solidFill>
                <a:srgbClr val="FF3300"/>
              </a:solidFill>
            </a:ln>
          </p:spPr>
          <p:txBody>
            <a:bodyPr wrap="square" lIns="0" tIns="0" rIns="0" bIns="0" rtlCol="0"/>
            <a:lstStyle/>
            <a:p>
              <a:endParaRPr/>
            </a:p>
          </p:txBody>
        </p:sp>
        <p:sp>
          <p:nvSpPr>
            <p:cNvPr id="10" name="object 10"/>
            <p:cNvSpPr/>
            <p:nvPr/>
          </p:nvSpPr>
          <p:spPr>
            <a:xfrm>
              <a:off x="1811690" y="5350336"/>
              <a:ext cx="85090" cy="71120"/>
            </a:xfrm>
            <a:custGeom>
              <a:avLst/>
              <a:gdLst/>
              <a:ahLst/>
              <a:cxnLst/>
              <a:rect l="l" t="t" r="r" b="b"/>
              <a:pathLst>
                <a:path w="85089" h="71120">
                  <a:moveTo>
                    <a:pt x="38100" y="0"/>
                  </a:moveTo>
                  <a:lnTo>
                    <a:pt x="0" y="65989"/>
                  </a:lnTo>
                  <a:lnTo>
                    <a:pt x="85039" y="71094"/>
                  </a:lnTo>
                  <a:lnTo>
                    <a:pt x="38100" y="0"/>
                  </a:lnTo>
                  <a:close/>
                </a:path>
              </a:pathLst>
            </a:custGeom>
            <a:solidFill>
              <a:srgbClr val="FF3300"/>
            </a:solidFill>
          </p:spPr>
          <p:txBody>
            <a:bodyPr wrap="square" lIns="0" tIns="0" rIns="0" bIns="0" rtlCol="0"/>
            <a:lstStyle/>
            <a:p>
              <a:endParaRPr/>
            </a:p>
          </p:txBody>
        </p:sp>
        <p:sp>
          <p:nvSpPr>
            <p:cNvPr id="11" name="object 11"/>
            <p:cNvSpPr/>
            <p:nvPr/>
          </p:nvSpPr>
          <p:spPr>
            <a:xfrm>
              <a:off x="1301495" y="4449572"/>
              <a:ext cx="0" cy="622300"/>
            </a:xfrm>
            <a:custGeom>
              <a:avLst/>
              <a:gdLst/>
              <a:ahLst/>
              <a:cxnLst/>
              <a:rect l="l" t="t" r="r" b="b"/>
              <a:pathLst>
                <a:path h="622300">
                  <a:moveTo>
                    <a:pt x="0" y="622300"/>
                  </a:moveTo>
                  <a:lnTo>
                    <a:pt x="0" y="0"/>
                  </a:lnTo>
                </a:path>
              </a:pathLst>
            </a:custGeom>
            <a:ln w="12700">
              <a:solidFill>
                <a:srgbClr val="FF3300"/>
              </a:solidFill>
            </a:ln>
          </p:spPr>
          <p:txBody>
            <a:bodyPr wrap="square" lIns="0" tIns="0" rIns="0" bIns="0" rtlCol="0"/>
            <a:lstStyle/>
            <a:p>
              <a:endParaRPr/>
            </a:p>
          </p:txBody>
        </p:sp>
        <p:sp>
          <p:nvSpPr>
            <p:cNvPr id="12" name="object 12"/>
            <p:cNvSpPr/>
            <p:nvPr/>
          </p:nvSpPr>
          <p:spPr>
            <a:xfrm>
              <a:off x="1263393" y="4386069"/>
              <a:ext cx="76200" cy="76200"/>
            </a:xfrm>
            <a:custGeom>
              <a:avLst/>
              <a:gdLst/>
              <a:ahLst/>
              <a:cxnLst/>
              <a:rect l="l" t="t" r="r" b="b"/>
              <a:pathLst>
                <a:path w="76200" h="76200">
                  <a:moveTo>
                    <a:pt x="38100" y="0"/>
                  </a:moveTo>
                  <a:lnTo>
                    <a:pt x="0" y="76200"/>
                  </a:lnTo>
                  <a:lnTo>
                    <a:pt x="76200" y="76200"/>
                  </a:lnTo>
                  <a:lnTo>
                    <a:pt x="38100" y="0"/>
                  </a:lnTo>
                  <a:close/>
                </a:path>
              </a:pathLst>
            </a:custGeom>
            <a:solidFill>
              <a:srgbClr val="FF3300"/>
            </a:solidFill>
          </p:spPr>
          <p:txBody>
            <a:bodyPr wrap="square" lIns="0" tIns="0" rIns="0" bIns="0" rtlCol="0"/>
            <a:lstStyle/>
            <a:p>
              <a:endParaRPr/>
            </a:p>
          </p:txBody>
        </p:sp>
        <p:sp>
          <p:nvSpPr>
            <p:cNvPr id="13" name="object 13"/>
            <p:cNvSpPr/>
            <p:nvPr/>
          </p:nvSpPr>
          <p:spPr>
            <a:xfrm>
              <a:off x="753710" y="5078291"/>
              <a:ext cx="539750" cy="311785"/>
            </a:xfrm>
            <a:custGeom>
              <a:avLst/>
              <a:gdLst/>
              <a:ahLst/>
              <a:cxnLst/>
              <a:rect l="l" t="t" r="r" b="b"/>
              <a:pathLst>
                <a:path w="539750" h="311785">
                  <a:moveTo>
                    <a:pt x="539343" y="0"/>
                  </a:moveTo>
                  <a:lnTo>
                    <a:pt x="0" y="311391"/>
                  </a:lnTo>
                </a:path>
              </a:pathLst>
            </a:custGeom>
            <a:ln w="12700">
              <a:solidFill>
                <a:srgbClr val="FF3300"/>
              </a:solidFill>
            </a:ln>
          </p:spPr>
          <p:txBody>
            <a:bodyPr wrap="square" lIns="0" tIns="0" rIns="0" bIns="0" rtlCol="0"/>
            <a:lstStyle/>
            <a:p>
              <a:endParaRPr/>
            </a:p>
          </p:txBody>
        </p:sp>
        <p:sp>
          <p:nvSpPr>
            <p:cNvPr id="14" name="object 14"/>
            <p:cNvSpPr/>
            <p:nvPr/>
          </p:nvSpPr>
          <p:spPr>
            <a:xfrm>
              <a:off x="698718" y="5350342"/>
              <a:ext cx="85090" cy="71120"/>
            </a:xfrm>
            <a:custGeom>
              <a:avLst/>
              <a:gdLst/>
              <a:ahLst/>
              <a:cxnLst/>
              <a:rect l="l" t="t" r="r" b="b"/>
              <a:pathLst>
                <a:path w="85090" h="71120">
                  <a:moveTo>
                    <a:pt x="46939" y="0"/>
                  </a:moveTo>
                  <a:lnTo>
                    <a:pt x="0" y="71094"/>
                  </a:lnTo>
                  <a:lnTo>
                    <a:pt x="85039" y="65989"/>
                  </a:lnTo>
                  <a:lnTo>
                    <a:pt x="46939" y="0"/>
                  </a:lnTo>
                  <a:close/>
                </a:path>
              </a:pathLst>
            </a:custGeom>
            <a:solidFill>
              <a:srgbClr val="FF3300"/>
            </a:solidFill>
          </p:spPr>
          <p:txBody>
            <a:bodyPr wrap="square" lIns="0" tIns="0" rIns="0" bIns="0" rtlCol="0"/>
            <a:lstStyle/>
            <a:p>
              <a:endParaRPr/>
            </a:p>
          </p:txBody>
        </p:sp>
      </p:grpSp>
      <p:sp>
        <p:nvSpPr>
          <p:cNvPr id="15" name="object 15"/>
          <p:cNvSpPr txBox="1"/>
          <p:nvPr/>
        </p:nvSpPr>
        <p:spPr>
          <a:xfrm>
            <a:off x="3100387" y="5926073"/>
            <a:ext cx="1478915"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Times New Roman"/>
                <a:cs typeface="Times New Roman"/>
              </a:rPr>
              <a:t>Phasor</a:t>
            </a:r>
            <a:r>
              <a:rPr sz="1400" spc="-20" dirty="0">
                <a:latin typeface="Times New Roman"/>
                <a:cs typeface="Times New Roman"/>
              </a:rPr>
              <a:t> </a:t>
            </a:r>
            <a:r>
              <a:rPr sz="1400" spc="-10" dirty="0">
                <a:latin typeface="Times New Roman"/>
                <a:cs typeface="Times New Roman"/>
              </a:rPr>
              <a:t>Construction</a:t>
            </a:r>
            <a:endParaRPr sz="1400">
              <a:latin typeface="Times New Roman"/>
              <a:cs typeface="Times New Roman"/>
            </a:endParaRPr>
          </a:p>
        </p:txBody>
      </p:sp>
      <p:sp>
        <p:nvSpPr>
          <p:cNvPr id="16" name="object 16"/>
          <p:cNvSpPr txBox="1">
            <a:spLocks noGrp="1"/>
          </p:cNvSpPr>
          <p:nvPr>
            <p:ph type="title"/>
          </p:nvPr>
        </p:nvSpPr>
        <p:spPr>
          <a:xfrm>
            <a:off x="1232659" y="262385"/>
            <a:ext cx="7465059" cy="505908"/>
          </a:xfrm>
          <a:prstGeom prst="rect">
            <a:avLst/>
          </a:prstGeom>
        </p:spPr>
        <p:txBody>
          <a:bodyPr vert="horz" wrap="square" lIns="0" tIns="13335" rIns="0" bIns="0" rtlCol="0">
            <a:spAutoFit/>
          </a:bodyPr>
          <a:lstStyle/>
          <a:p>
            <a:pPr marL="12700">
              <a:lnSpc>
                <a:spcPct val="100000"/>
              </a:lnSpc>
              <a:spcBef>
                <a:spcPts val="105"/>
              </a:spcBef>
            </a:pPr>
            <a:r>
              <a:rPr sz="3200" dirty="0"/>
              <a:t>Step</a:t>
            </a:r>
            <a:r>
              <a:rPr sz="3200" spc="-50" dirty="0"/>
              <a:t> </a:t>
            </a:r>
            <a:r>
              <a:rPr sz="3200" dirty="0"/>
              <a:t>10:</a:t>
            </a:r>
            <a:r>
              <a:rPr sz="3200" spc="-30" dirty="0"/>
              <a:t> </a:t>
            </a:r>
            <a:r>
              <a:rPr sz="3200" dirty="0"/>
              <a:t>Construct</a:t>
            </a:r>
            <a:r>
              <a:rPr sz="3200" spc="-65" dirty="0"/>
              <a:t> </a:t>
            </a:r>
            <a:r>
              <a:rPr sz="3200" dirty="0"/>
              <a:t>Meter</a:t>
            </a:r>
            <a:r>
              <a:rPr sz="3200" spc="-40" dirty="0"/>
              <a:t> </a:t>
            </a:r>
            <a:r>
              <a:rPr sz="3200" dirty="0"/>
              <a:t>Current</a:t>
            </a:r>
            <a:r>
              <a:rPr sz="3200" spc="-50" dirty="0"/>
              <a:t> </a:t>
            </a:r>
            <a:r>
              <a:rPr sz="3200" spc="-10" dirty="0"/>
              <a:t>Phasors</a:t>
            </a:r>
          </a:p>
        </p:txBody>
      </p:sp>
      <p:sp>
        <p:nvSpPr>
          <p:cNvPr id="241" name="Footer Placeholder 240">
            <a:extLst>
              <a:ext uri="{FF2B5EF4-FFF2-40B4-BE49-F238E27FC236}">
                <a16:creationId xmlns:a16="http://schemas.microsoft.com/office/drawing/2014/main" id="{E17C0F88-AC44-93FE-931D-53BC389C700C}"/>
              </a:ext>
            </a:extLst>
          </p:cNvPr>
          <p:cNvSpPr>
            <a:spLocks noGrp="1"/>
          </p:cNvSpPr>
          <p:nvPr>
            <p:ph type="ftr" sz="quarter" idx="3"/>
          </p:nvPr>
        </p:nvSpPr>
        <p:spPr/>
        <p:txBody>
          <a:bodyPr/>
          <a:lstStyle/>
          <a:p>
            <a:r>
              <a:rPr lang="en-US"/>
              <a:t>tescometering.com</a:t>
            </a:r>
            <a:endParaRPr lang="en-US" dirty="0"/>
          </a:p>
        </p:txBody>
      </p:sp>
      <p:sp>
        <p:nvSpPr>
          <p:cNvPr id="240" name="object 240"/>
          <p:cNvSpPr txBox="1">
            <a:spLocks noGrp="1"/>
          </p:cNvSpPr>
          <p:nvPr>
            <p:ph type="sldNum" sz="quarter" idx="4"/>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58</a:t>
            </a:fld>
            <a:endParaRPr spc="-25" dirty="0"/>
          </a:p>
        </p:txBody>
      </p:sp>
      <p:sp>
        <p:nvSpPr>
          <p:cNvPr id="17" name="object 17"/>
          <p:cNvSpPr txBox="1"/>
          <p:nvPr/>
        </p:nvSpPr>
        <p:spPr>
          <a:xfrm>
            <a:off x="765175" y="1177862"/>
            <a:ext cx="6238875" cy="1049655"/>
          </a:xfrm>
          <a:prstGeom prst="rect">
            <a:avLst/>
          </a:prstGeom>
        </p:spPr>
        <p:txBody>
          <a:bodyPr vert="horz" wrap="square" lIns="0" tIns="12700" rIns="0" bIns="0" rtlCol="0">
            <a:spAutoFit/>
          </a:bodyPr>
          <a:lstStyle/>
          <a:p>
            <a:pPr marL="12700" marR="5080">
              <a:lnSpc>
                <a:spcPct val="140000"/>
              </a:lnSpc>
              <a:spcBef>
                <a:spcPts val="100"/>
              </a:spcBef>
              <a:tabLst>
                <a:tab pos="3669665" algn="l"/>
                <a:tab pos="5498465" algn="l"/>
              </a:tabLst>
            </a:pPr>
            <a:r>
              <a:rPr sz="2400" b="1" spc="-10" dirty="0">
                <a:latin typeface="Arial"/>
                <a:cs typeface="Arial"/>
              </a:rPr>
              <a:t>Power</a:t>
            </a:r>
            <a:r>
              <a:rPr sz="2400" b="1" dirty="0">
                <a:latin typeface="Arial"/>
                <a:cs typeface="Arial"/>
              </a:rPr>
              <a:t>	</a:t>
            </a:r>
            <a:r>
              <a:rPr sz="2400" b="1" spc="-10" dirty="0">
                <a:latin typeface="Arial"/>
                <a:cs typeface="Arial"/>
              </a:rPr>
              <a:t>Meter</a:t>
            </a:r>
            <a:r>
              <a:rPr sz="2400" b="1" dirty="0">
                <a:latin typeface="Arial"/>
                <a:cs typeface="Arial"/>
              </a:rPr>
              <a:t>	</a:t>
            </a:r>
            <a:r>
              <a:rPr sz="2400" b="1" spc="-20" dirty="0">
                <a:latin typeface="Arial"/>
                <a:cs typeface="Arial"/>
              </a:rPr>
              <a:t>Load </a:t>
            </a:r>
            <a:r>
              <a:rPr sz="2400" b="1" spc="-10" dirty="0">
                <a:latin typeface="Arial"/>
                <a:cs typeface="Arial"/>
              </a:rPr>
              <a:t>Transformer</a:t>
            </a:r>
            <a:endParaRPr sz="2400">
              <a:latin typeface="Arial"/>
              <a:cs typeface="Arial"/>
            </a:endParaRPr>
          </a:p>
        </p:txBody>
      </p:sp>
      <p:grpSp>
        <p:nvGrpSpPr>
          <p:cNvPr id="18" name="object 18"/>
          <p:cNvGrpSpPr/>
          <p:nvPr/>
        </p:nvGrpSpPr>
        <p:grpSpPr>
          <a:xfrm>
            <a:off x="1766061" y="2355850"/>
            <a:ext cx="5842000" cy="2100580"/>
            <a:chOff x="1766061" y="2355850"/>
            <a:chExt cx="5842000" cy="2100580"/>
          </a:xfrm>
        </p:grpSpPr>
        <p:sp>
          <p:nvSpPr>
            <p:cNvPr id="19" name="object 19"/>
            <p:cNvSpPr/>
            <p:nvPr/>
          </p:nvSpPr>
          <p:spPr>
            <a:xfrm>
              <a:off x="1791461" y="3932682"/>
              <a:ext cx="2179320" cy="3175"/>
            </a:xfrm>
            <a:custGeom>
              <a:avLst/>
              <a:gdLst/>
              <a:ahLst/>
              <a:cxnLst/>
              <a:rect l="l" t="t" r="r" b="b"/>
              <a:pathLst>
                <a:path w="2179320" h="3175">
                  <a:moveTo>
                    <a:pt x="0" y="0"/>
                  </a:moveTo>
                  <a:lnTo>
                    <a:pt x="2179320" y="3048"/>
                  </a:lnTo>
                </a:path>
              </a:pathLst>
            </a:custGeom>
            <a:ln w="50292">
              <a:solidFill>
                <a:srgbClr val="000000"/>
              </a:solidFill>
            </a:ln>
          </p:spPr>
          <p:txBody>
            <a:bodyPr wrap="square" lIns="0" tIns="0" rIns="0" bIns="0" rtlCol="0"/>
            <a:lstStyle/>
            <a:p>
              <a:endParaRPr/>
            </a:p>
          </p:txBody>
        </p:sp>
        <p:sp>
          <p:nvSpPr>
            <p:cNvPr id="20" name="object 20"/>
            <p:cNvSpPr/>
            <p:nvPr/>
          </p:nvSpPr>
          <p:spPr>
            <a:xfrm>
              <a:off x="3961638" y="3384041"/>
              <a:ext cx="0" cy="548640"/>
            </a:xfrm>
            <a:custGeom>
              <a:avLst/>
              <a:gdLst/>
              <a:ahLst/>
              <a:cxnLst/>
              <a:rect l="l" t="t" r="r" b="b"/>
              <a:pathLst>
                <a:path h="548639">
                  <a:moveTo>
                    <a:pt x="0" y="548640"/>
                  </a:moveTo>
                  <a:lnTo>
                    <a:pt x="0" y="0"/>
                  </a:lnTo>
                </a:path>
              </a:pathLst>
            </a:custGeom>
            <a:ln w="50292">
              <a:solidFill>
                <a:srgbClr val="000000"/>
              </a:solidFill>
            </a:ln>
          </p:spPr>
          <p:txBody>
            <a:bodyPr wrap="square" lIns="0" tIns="0" rIns="0" bIns="0" rtlCol="0"/>
            <a:lstStyle/>
            <a:p>
              <a:endParaRPr/>
            </a:p>
          </p:txBody>
        </p:sp>
        <p:sp>
          <p:nvSpPr>
            <p:cNvPr id="21" name="object 21"/>
            <p:cNvSpPr/>
            <p:nvPr/>
          </p:nvSpPr>
          <p:spPr>
            <a:xfrm>
              <a:off x="3950969" y="3385566"/>
              <a:ext cx="2825750" cy="3175"/>
            </a:xfrm>
            <a:custGeom>
              <a:avLst/>
              <a:gdLst/>
              <a:ahLst/>
              <a:cxnLst/>
              <a:rect l="l" t="t" r="r" b="b"/>
              <a:pathLst>
                <a:path w="2825750" h="3175">
                  <a:moveTo>
                    <a:pt x="0" y="3048"/>
                  </a:moveTo>
                  <a:lnTo>
                    <a:pt x="2825496" y="0"/>
                  </a:lnTo>
                </a:path>
              </a:pathLst>
            </a:custGeom>
            <a:ln w="50292">
              <a:solidFill>
                <a:srgbClr val="000000"/>
              </a:solidFill>
            </a:ln>
          </p:spPr>
          <p:txBody>
            <a:bodyPr wrap="square" lIns="0" tIns="0" rIns="0" bIns="0" rtlCol="0"/>
            <a:lstStyle/>
            <a:p>
              <a:endParaRPr/>
            </a:p>
          </p:txBody>
        </p:sp>
        <p:sp>
          <p:nvSpPr>
            <p:cNvPr id="22" name="object 22"/>
            <p:cNvSpPr/>
            <p:nvPr/>
          </p:nvSpPr>
          <p:spPr>
            <a:xfrm>
              <a:off x="3259073" y="4100322"/>
              <a:ext cx="1325880" cy="3175"/>
            </a:xfrm>
            <a:custGeom>
              <a:avLst/>
              <a:gdLst/>
              <a:ahLst/>
              <a:cxnLst/>
              <a:rect l="l" t="t" r="r" b="b"/>
              <a:pathLst>
                <a:path w="1325879" h="3175">
                  <a:moveTo>
                    <a:pt x="0" y="0"/>
                  </a:moveTo>
                  <a:lnTo>
                    <a:pt x="1325880" y="3048"/>
                  </a:lnTo>
                </a:path>
              </a:pathLst>
            </a:custGeom>
            <a:ln w="50292">
              <a:solidFill>
                <a:srgbClr val="000000"/>
              </a:solidFill>
            </a:ln>
          </p:spPr>
          <p:txBody>
            <a:bodyPr wrap="square" lIns="0" tIns="0" rIns="0" bIns="0" rtlCol="0"/>
            <a:lstStyle/>
            <a:p>
              <a:endParaRPr/>
            </a:p>
          </p:txBody>
        </p:sp>
        <p:sp>
          <p:nvSpPr>
            <p:cNvPr id="23" name="object 23"/>
            <p:cNvSpPr/>
            <p:nvPr/>
          </p:nvSpPr>
          <p:spPr>
            <a:xfrm>
              <a:off x="4593335" y="4102607"/>
              <a:ext cx="137160" cy="0"/>
            </a:xfrm>
            <a:custGeom>
              <a:avLst/>
              <a:gdLst/>
              <a:ahLst/>
              <a:cxnLst/>
              <a:rect l="l" t="t" r="r" b="b"/>
              <a:pathLst>
                <a:path w="137160">
                  <a:moveTo>
                    <a:pt x="0" y="0"/>
                  </a:moveTo>
                  <a:lnTo>
                    <a:pt x="137160" y="0"/>
                  </a:lnTo>
                </a:path>
              </a:pathLst>
            </a:custGeom>
            <a:ln w="76200">
              <a:solidFill>
                <a:srgbClr val="000000"/>
              </a:solidFill>
            </a:ln>
          </p:spPr>
          <p:txBody>
            <a:bodyPr wrap="square" lIns="0" tIns="0" rIns="0" bIns="0" rtlCol="0"/>
            <a:lstStyle/>
            <a:p>
              <a:endParaRPr/>
            </a:p>
          </p:txBody>
        </p:sp>
        <p:sp>
          <p:nvSpPr>
            <p:cNvPr id="24" name="object 24"/>
            <p:cNvSpPr/>
            <p:nvPr/>
          </p:nvSpPr>
          <p:spPr>
            <a:xfrm>
              <a:off x="4719827" y="3991355"/>
              <a:ext cx="132715" cy="128270"/>
            </a:xfrm>
            <a:custGeom>
              <a:avLst/>
              <a:gdLst/>
              <a:ahLst/>
              <a:cxnLst/>
              <a:rect l="l" t="t" r="r" b="b"/>
              <a:pathLst>
                <a:path w="132714" h="128270">
                  <a:moveTo>
                    <a:pt x="0" y="128016"/>
                  </a:moveTo>
                  <a:lnTo>
                    <a:pt x="132588" y="0"/>
                  </a:lnTo>
                </a:path>
              </a:pathLst>
            </a:custGeom>
            <a:ln w="76200">
              <a:solidFill>
                <a:srgbClr val="000000"/>
              </a:solidFill>
            </a:ln>
          </p:spPr>
          <p:txBody>
            <a:bodyPr wrap="square" lIns="0" tIns="0" rIns="0" bIns="0" rtlCol="0"/>
            <a:lstStyle/>
            <a:p>
              <a:endParaRPr/>
            </a:p>
          </p:txBody>
        </p:sp>
        <p:sp>
          <p:nvSpPr>
            <p:cNvPr id="25" name="object 25"/>
            <p:cNvSpPr/>
            <p:nvPr/>
          </p:nvSpPr>
          <p:spPr>
            <a:xfrm>
              <a:off x="4850891" y="3991355"/>
              <a:ext cx="201295" cy="224154"/>
            </a:xfrm>
            <a:custGeom>
              <a:avLst/>
              <a:gdLst/>
              <a:ahLst/>
              <a:cxnLst/>
              <a:rect l="l" t="t" r="r" b="b"/>
              <a:pathLst>
                <a:path w="201295" h="224154">
                  <a:moveTo>
                    <a:pt x="0" y="0"/>
                  </a:moveTo>
                  <a:lnTo>
                    <a:pt x="201168" y="224028"/>
                  </a:lnTo>
                </a:path>
              </a:pathLst>
            </a:custGeom>
            <a:ln w="76200">
              <a:solidFill>
                <a:srgbClr val="000000"/>
              </a:solidFill>
            </a:ln>
          </p:spPr>
          <p:txBody>
            <a:bodyPr wrap="square" lIns="0" tIns="0" rIns="0" bIns="0" rtlCol="0"/>
            <a:lstStyle/>
            <a:p>
              <a:endParaRPr/>
            </a:p>
          </p:txBody>
        </p:sp>
        <p:sp>
          <p:nvSpPr>
            <p:cNvPr id="26" name="object 26"/>
            <p:cNvSpPr/>
            <p:nvPr/>
          </p:nvSpPr>
          <p:spPr>
            <a:xfrm>
              <a:off x="5167883" y="4102607"/>
              <a:ext cx="160020" cy="0"/>
            </a:xfrm>
            <a:custGeom>
              <a:avLst/>
              <a:gdLst/>
              <a:ahLst/>
              <a:cxnLst/>
              <a:rect l="l" t="t" r="r" b="b"/>
              <a:pathLst>
                <a:path w="160020">
                  <a:moveTo>
                    <a:pt x="160020" y="0"/>
                  </a:moveTo>
                  <a:lnTo>
                    <a:pt x="0" y="0"/>
                  </a:lnTo>
                </a:path>
              </a:pathLst>
            </a:custGeom>
            <a:ln w="76200">
              <a:solidFill>
                <a:srgbClr val="000000"/>
              </a:solidFill>
            </a:ln>
          </p:spPr>
          <p:txBody>
            <a:bodyPr wrap="square" lIns="0" tIns="0" rIns="0" bIns="0" rtlCol="0"/>
            <a:lstStyle/>
            <a:p>
              <a:endParaRPr/>
            </a:p>
          </p:txBody>
        </p:sp>
        <p:sp>
          <p:nvSpPr>
            <p:cNvPr id="27" name="object 27"/>
            <p:cNvSpPr/>
            <p:nvPr/>
          </p:nvSpPr>
          <p:spPr>
            <a:xfrm>
              <a:off x="5052059" y="4081272"/>
              <a:ext cx="134620" cy="134620"/>
            </a:xfrm>
            <a:custGeom>
              <a:avLst/>
              <a:gdLst/>
              <a:ahLst/>
              <a:cxnLst/>
              <a:rect l="l" t="t" r="r" b="b"/>
              <a:pathLst>
                <a:path w="134620" h="134620">
                  <a:moveTo>
                    <a:pt x="134112" y="0"/>
                  </a:moveTo>
                  <a:lnTo>
                    <a:pt x="0" y="134112"/>
                  </a:lnTo>
                </a:path>
              </a:pathLst>
            </a:custGeom>
            <a:ln w="76200">
              <a:solidFill>
                <a:srgbClr val="000000"/>
              </a:solidFill>
            </a:ln>
          </p:spPr>
          <p:txBody>
            <a:bodyPr wrap="square" lIns="0" tIns="0" rIns="0" bIns="0" rtlCol="0"/>
            <a:lstStyle/>
            <a:p>
              <a:endParaRPr/>
            </a:p>
          </p:txBody>
        </p:sp>
        <p:pic>
          <p:nvPicPr>
            <p:cNvPr id="28" name="object 28"/>
            <p:cNvPicPr/>
            <p:nvPr/>
          </p:nvPicPr>
          <p:blipFill>
            <a:blip r:embed="rId3" cstate="print"/>
            <a:stretch>
              <a:fillRect/>
            </a:stretch>
          </p:blipFill>
          <p:spPr>
            <a:xfrm>
              <a:off x="4650485" y="3688080"/>
              <a:ext cx="496824" cy="184404"/>
            </a:xfrm>
            <a:prstGeom prst="rect">
              <a:avLst/>
            </a:prstGeom>
          </p:spPr>
        </p:pic>
        <p:sp>
          <p:nvSpPr>
            <p:cNvPr id="29" name="object 29"/>
            <p:cNvSpPr/>
            <p:nvPr/>
          </p:nvSpPr>
          <p:spPr>
            <a:xfrm>
              <a:off x="5331714" y="4100322"/>
              <a:ext cx="2251075" cy="0"/>
            </a:xfrm>
            <a:custGeom>
              <a:avLst/>
              <a:gdLst/>
              <a:ahLst/>
              <a:cxnLst/>
              <a:rect l="l" t="t" r="r" b="b"/>
              <a:pathLst>
                <a:path w="2251075">
                  <a:moveTo>
                    <a:pt x="0" y="0"/>
                  </a:moveTo>
                  <a:lnTo>
                    <a:pt x="2250948" y="0"/>
                  </a:lnTo>
                </a:path>
              </a:pathLst>
            </a:custGeom>
            <a:ln w="50292">
              <a:solidFill>
                <a:srgbClr val="000000"/>
              </a:solidFill>
            </a:ln>
          </p:spPr>
          <p:txBody>
            <a:bodyPr wrap="square" lIns="0" tIns="0" rIns="0" bIns="0" rtlCol="0"/>
            <a:lstStyle/>
            <a:p>
              <a:endParaRPr/>
            </a:p>
          </p:txBody>
        </p:sp>
        <p:sp>
          <p:nvSpPr>
            <p:cNvPr id="30" name="object 30"/>
            <p:cNvSpPr/>
            <p:nvPr/>
          </p:nvSpPr>
          <p:spPr>
            <a:xfrm>
              <a:off x="2503169" y="2672334"/>
              <a:ext cx="1993900" cy="5080"/>
            </a:xfrm>
            <a:custGeom>
              <a:avLst/>
              <a:gdLst/>
              <a:ahLst/>
              <a:cxnLst/>
              <a:rect l="l" t="t" r="r" b="b"/>
              <a:pathLst>
                <a:path w="1993900" h="5080">
                  <a:moveTo>
                    <a:pt x="0" y="0"/>
                  </a:moveTo>
                  <a:lnTo>
                    <a:pt x="1993392" y="4572"/>
                  </a:lnTo>
                </a:path>
              </a:pathLst>
            </a:custGeom>
            <a:ln w="50292">
              <a:solidFill>
                <a:srgbClr val="000000"/>
              </a:solidFill>
            </a:ln>
          </p:spPr>
          <p:txBody>
            <a:bodyPr wrap="square" lIns="0" tIns="0" rIns="0" bIns="0" rtlCol="0"/>
            <a:lstStyle/>
            <a:p>
              <a:endParaRPr/>
            </a:p>
          </p:txBody>
        </p:sp>
        <p:sp>
          <p:nvSpPr>
            <p:cNvPr id="31" name="object 31"/>
            <p:cNvSpPr/>
            <p:nvPr/>
          </p:nvSpPr>
          <p:spPr>
            <a:xfrm>
              <a:off x="4497323" y="2679191"/>
              <a:ext cx="139065" cy="0"/>
            </a:xfrm>
            <a:custGeom>
              <a:avLst/>
              <a:gdLst/>
              <a:ahLst/>
              <a:cxnLst/>
              <a:rect l="l" t="t" r="r" b="b"/>
              <a:pathLst>
                <a:path w="139064">
                  <a:moveTo>
                    <a:pt x="0" y="0"/>
                  </a:moveTo>
                  <a:lnTo>
                    <a:pt x="138684" y="0"/>
                  </a:lnTo>
                </a:path>
              </a:pathLst>
            </a:custGeom>
            <a:ln w="76200">
              <a:solidFill>
                <a:srgbClr val="000000"/>
              </a:solidFill>
            </a:ln>
          </p:spPr>
          <p:txBody>
            <a:bodyPr wrap="square" lIns="0" tIns="0" rIns="0" bIns="0" rtlCol="0"/>
            <a:lstStyle/>
            <a:p>
              <a:endParaRPr/>
            </a:p>
          </p:txBody>
        </p:sp>
        <p:sp>
          <p:nvSpPr>
            <p:cNvPr id="32" name="object 32"/>
            <p:cNvSpPr/>
            <p:nvPr/>
          </p:nvSpPr>
          <p:spPr>
            <a:xfrm>
              <a:off x="4623816" y="2567940"/>
              <a:ext cx="135890" cy="129539"/>
            </a:xfrm>
            <a:custGeom>
              <a:avLst/>
              <a:gdLst/>
              <a:ahLst/>
              <a:cxnLst/>
              <a:rect l="l" t="t" r="r" b="b"/>
              <a:pathLst>
                <a:path w="135889" h="129539">
                  <a:moveTo>
                    <a:pt x="0" y="129539"/>
                  </a:moveTo>
                  <a:lnTo>
                    <a:pt x="135636" y="0"/>
                  </a:lnTo>
                </a:path>
              </a:pathLst>
            </a:custGeom>
            <a:ln w="76200">
              <a:solidFill>
                <a:srgbClr val="000000"/>
              </a:solidFill>
            </a:ln>
          </p:spPr>
          <p:txBody>
            <a:bodyPr wrap="square" lIns="0" tIns="0" rIns="0" bIns="0" rtlCol="0"/>
            <a:lstStyle/>
            <a:p>
              <a:endParaRPr/>
            </a:p>
          </p:txBody>
        </p:sp>
        <p:sp>
          <p:nvSpPr>
            <p:cNvPr id="33" name="object 33"/>
            <p:cNvSpPr/>
            <p:nvPr/>
          </p:nvSpPr>
          <p:spPr>
            <a:xfrm>
              <a:off x="4757927" y="2567940"/>
              <a:ext cx="200025" cy="224154"/>
            </a:xfrm>
            <a:custGeom>
              <a:avLst/>
              <a:gdLst/>
              <a:ahLst/>
              <a:cxnLst/>
              <a:rect l="l" t="t" r="r" b="b"/>
              <a:pathLst>
                <a:path w="200025" h="224155">
                  <a:moveTo>
                    <a:pt x="0" y="0"/>
                  </a:moveTo>
                  <a:lnTo>
                    <a:pt x="199644" y="224028"/>
                  </a:lnTo>
                </a:path>
              </a:pathLst>
            </a:custGeom>
            <a:ln w="76200">
              <a:solidFill>
                <a:srgbClr val="000000"/>
              </a:solidFill>
            </a:ln>
          </p:spPr>
          <p:txBody>
            <a:bodyPr wrap="square" lIns="0" tIns="0" rIns="0" bIns="0" rtlCol="0"/>
            <a:lstStyle/>
            <a:p>
              <a:endParaRPr/>
            </a:p>
          </p:txBody>
        </p:sp>
        <p:sp>
          <p:nvSpPr>
            <p:cNvPr id="34" name="object 34"/>
            <p:cNvSpPr/>
            <p:nvPr/>
          </p:nvSpPr>
          <p:spPr>
            <a:xfrm>
              <a:off x="5071871" y="2679191"/>
              <a:ext cx="160020" cy="0"/>
            </a:xfrm>
            <a:custGeom>
              <a:avLst/>
              <a:gdLst/>
              <a:ahLst/>
              <a:cxnLst/>
              <a:rect l="l" t="t" r="r" b="b"/>
              <a:pathLst>
                <a:path w="160020">
                  <a:moveTo>
                    <a:pt x="160020" y="0"/>
                  </a:moveTo>
                  <a:lnTo>
                    <a:pt x="0" y="0"/>
                  </a:lnTo>
                </a:path>
              </a:pathLst>
            </a:custGeom>
            <a:ln w="76200">
              <a:solidFill>
                <a:srgbClr val="000000"/>
              </a:solidFill>
            </a:ln>
          </p:spPr>
          <p:txBody>
            <a:bodyPr wrap="square" lIns="0" tIns="0" rIns="0" bIns="0" rtlCol="0"/>
            <a:lstStyle/>
            <a:p>
              <a:endParaRPr/>
            </a:p>
          </p:txBody>
        </p:sp>
        <p:sp>
          <p:nvSpPr>
            <p:cNvPr id="35" name="object 35"/>
            <p:cNvSpPr/>
            <p:nvPr/>
          </p:nvSpPr>
          <p:spPr>
            <a:xfrm>
              <a:off x="4957572" y="2662427"/>
              <a:ext cx="135890" cy="129539"/>
            </a:xfrm>
            <a:custGeom>
              <a:avLst/>
              <a:gdLst/>
              <a:ahLst/>
              <a:cxnLst/>
              <a:rect l="l" t="t" r="r" b="b"/>
              <a:pathLst>
                <a:path w="135889" h="129539">
                  <a:moveTo>
                    <a:pt x="135636" y="0"/>
                  </a:moveTo>
                  <a:lnTo>
                    <a:pt x="0" y="129539"/>
                  </a:lnTo>
                </a:path>
              </a:pathLst>
            </a:custGeom>
            <a:ln w="76200">
              <a:solidFill>
                <a:srgbClr val="000000"/>
              </a:solidFill>
            </a:ln>
          </p:spPr>
          <p:txBody>
            <a:bodyPr wrap="square" lIns="0" tIns="0" rIns="0" bIns="0" rtlCol="0"/>
            <a:lstStyle/>
            <a:p>
              <a:endParaRPr/>
            </a:p>
          </p:txBody>
        </p:sp>
        <p:sp>
          <p:nvSpPr>
            <p:cNvPr id="36" name="object 36"/>
            <p:cNvSpPr/>
            <p:nvPr/>
          </p:nvSpPr>
          <p:spPr>
            <a:xfrm>
              <a:off x="5247894" y="2672334"/>
              <a:ext cx="1986280" cy="5080"/>
            </a:xfrm>
            <a:custGeom>
              <a:avLst/>
              <a:gdLst/>
              <a:ahLst/>
              <a:cxnLst/>
              <a:rect l="l" t="t" r="r" b="b"/>
              <a:pathLst>
                <a:path w="1986279" h="5080">
                  <a:moveTo>
                    <a:pt x="0" y="4572"/>
                  </a:moveTo>
                  <a:lnTo>
                    <a:pt x="1985772" y="0"/>
                  </a:lnTo>
                </a:path>
              </a:pathLst>
            </a:custGeom>
            <a:ln w="50292">
              <a:solidFill>
                <a:srgbClr val="000000"/>
              </a:solidFill>
            </a:ln>
          </p:spPr>
          <p:txBody>
            <a:bodyPr wrap="square" lIns="0" tIns="0" rIns="0" bIns="0" rtlCol="0"/>
            <a:lstStyle/>
            <a:p>
              <a:endParaRPr/>
            </a:p>
          </p:txBody>
        </p:sp>
        <p:sp>
          <p:nvSpPr>
            <p:cNvPr id="37" name="object 37"/>
            <p:cNvSpPr/>
            <p:nvPr/>
          </p:nvSpPr>
          <p:spPr>
            <a:xfrm>
              <a:off x="4435601" y="2679954"/>
              <a:ext cx="0" cy="312420"/>
            </a:xfrm>
            <a:custGeom>
              <a:avLst/>
              <a:gdLst/>
              <a:ahLst/>
              <a:cxnLst/>
              <a:rect l="l" t="t" r="r" b="b"/>
              <a:pathLst>
                <a:path h="312419">
                  <a:moveTo>
                    <a:pt x="0" y="0"/>
                  </a:moveTo>
                  <a:lnTo>
                    <a:pt x="0" y="312420"/>
                  </a:lnTo>
                </a:path>
              </a:pathLst>
            </a:custGeom>
            <a:ln w="25908">
              <a:solidFill>
                <a:srgbClr val="000000"/>
              </a:solidFill>
            </a:ln>
          </p:spPr>
          <p:txBody>
            <a:bodyPr wrap="square" lIns="0" tIns="0" rIns="0" bIns="0" rtlCol="0"/>
            <a:lstStyle/>
            <a:p>
              <a:endParaRPr/>
            </a:p>
          </p:txBody>
        </p:sp>
        <p:pic>
          <p:nvPicPr>
            <p:cNvPr id="38" name="object 38"/>
            <p:cNvPicPr/>
            <p:nvPr/>
          </p:nvPicPr>
          <p:blipFill>
            <a:blip r:embed="rId4" cstate="print"/>
            <a:stretch>
              <a:fillRect/>
            </a:stretch>
          </p:blipFill>
          <p:spPr>
            <a:xfrm>
              <a:off x="4644389" y="2904744"/>
              <a:ext cx="496824" cy="182879"/>
            </a:xfrm>
            <a:prstGeom prst="rect">
              <a:avLst/>
            </a:prstGeom>
          </p:spPr>
        </p:pic>
        <p:sp>
          <p:nvSpPr>
            <p:cNvPr id="39" name="object 39"/>
            <p:cNvSpPr/>
            <p:nvPr/>
          </p:nvSpPr>
          <p:spPr>
            <a:xfrm>
              <a:off x="4434077" y="2995422"/>
              <a:ext cx="212090" cy="3175"/>
            </a:xfrm>
            <a:custGeom>
              <a:avLst/>
              <a:gdLst/>
              <a:ahLst/>
              <a:cxnLst/>
              <a:rect l="l" t="t" r="r" b="b"/>
              <a:pathLst>
                <a:path w="212089" h="3175">
                  <a:moveTo>
                    <a:pt x="0" y="0"/>
                  </a:moveTo>
                  <a:lnTo>
                    <a:pt x="211836" y="3048"/>
                  </a:lnTo>
                </a:path>
              </a:pathLst>
            </a:custGeom>
            <a:ln w="25908">
              <a:solidFill>
                <a:srgbClr val="000000"/>
              </a:solidFill>
            </a:ln>
          </p:spPr>
          <p:txBody>
            <a:bodyPr wrap="square" lIns="0" tIns="0" rIns="0" bIns="0" rtlCol="0"/>
            <a:lstStyle/>
            <a:p>
              <a:endParaRPr/>
            </a:p>
          </p:txBody>
        </p:sp>
        <p:sp>
          <p:nvSpPr>
            <p:cNvPr id="40" name="object 40"/>
            <p:cNvSpPr/>
            <p:nvPr/>
          </p:nvSpPr>
          <p:spPr>
            <a:xfrm>
              <a:off x="5139690" y="2998469"/>
              <a:ext cx="203200" cy="0"/>
            </a:xfrm>
            <a:custGeom>
              <a:avLst/>
              <a:gdLst/>
              <a:ahLst/>
              <a:cxnLst/>
              <a:rect l="l" t="t" r="r" b="b"/>
              <a:pathLst>
                <a:path w="203200">
                  <a:moveTo>
                    <a:pt x="0" y="0"/>
                  </a:moveTo>
                  <a:lnTo>
                    <a:pt x="202692" y="0"/>
                  </a:lnTo>
                </a:path>
              </a:pathLst>
            </a:custGeom>
            <a:ln w="25908">
              <a:solidFill>
                <a:srgbClr val="000000"/>
              </a:solidFill>
            </a:ln>
          </p:spPr>
          <p:txBody>
            <a:bodyPr wrap="square" lIns="0" tIns="0" rIns="0" bIns="0" rtlCol="0"/>
            <a:lstStyle/>
            <a:p>
              <a:endParaRPr/>
            </a:p>
          </p:txBody>
        </p:sp>
        <p:sp>
          <p:nvSpPr>
            <p:cNvPr id="41" name="object 41"/>
            <p:cNvSpPr/>
            <p:nvPr/>
          </p:nvSpPr>
          <p:spPr>
            <a:xfrm>
              <a:off x="5342382" y="3001518"/>
              <a:ext cx="0" cy="387350"/>
            </a:xfrm>
            <a:custGeom>
              <a:avLst/>
              <a:gdLst/>
              <a:ahLst/>
              <a:cxnLst/>
              <a:rect l="l" t="t" r="r" b="b"/>
              <a:pathLst>
                <a:path h="387350">
                  <a:moveTo>
                    <a:pt x="0" y="0"/>
                  </a:moveTo>
                  <a:lnTo>
                    <a:pt x="0" y="387096"/>
                  </a:lnTo>
                </a:path>
              </a:pathLst>
            </a:custGeom>
            <a:ln w="25908">
              <a:solidFill>
                <a:srgbClr val="000000"/>
              </a:solidFill>
            </a:ln>
          </p:spPr>
          <p:txBody>
            <a:bodyPr wrap="square" lIns="0" tIns="0" rIns="0" bIns="0" rtlCol="0"/>
            <a:lstStyle/>
            <a:p>
              <a:endParaRPr/>
            </a:p>
          </p:txBody>
        </p:sp>
        <p:sp>
          <p:nvSpPr>
            <p:cNvPr id="42" name="object 42"/>
            <p:cNvSpPr/>
            <p:nvPr/>
          </p:nvSpPr>
          <p:spPr>
            <a:xfrm>
              <a:off x="5139690" y="3778758"/>
              <a:ext cx="203200" cy="0"/>
            </a:xfrm>
            <a:custGeom>
              <a:avLst/>
              <a:gdLst/>
              <a:ahLst/>
              <a:cxnLst/>
              <a:rect l="l" t="t" r="r" b="b"/>
              <a:pathLst>
                <a:path w="203200">
                  <a:moveTo>
                    <a:pt x="0" y="0"/>
                  </a:moveTo>
                  <a:lnTo>
                    <a:pt x="202692" y="0"/>
                  </a:lnTo>
                </a:path>
              </a:pathLst>
            </a:custGeom>
            <a:ln w="25908">
              <a:solidFill>
                <a:srgbClr val="000000"/>
              </a:solidFill>
            </a:ln>
          </p:spPr>
          <p:txBody>
            <a:bodyPr wrap="square" lIns="0" tIns="0" rIns="0" bIns="0" rtlCol="0"/>
            <a:lstStyle/>
            <a:p>
              <a:endParaRPr/>
            </a:p>
          </p:txBody>
        </p:sp>
        <p:sp>
          <p:nvSpPr>
            <p:cNvPr id="43" name="object 43"/>
            <p:cNvSpPr/>
            <p:nvPr/>
          </p:nvSpPr>
          <p:spPr>
            <a:xfrm>
              <a:off x="5342382" y="3388613"/>
              <a:ext cx="0" cy="386080"/>
            </a:xfrm>
            <a:custGeom>
              <a:avLst/>
              <a:gdLst/>
              <a:ahLst/>
              <a:cxnLst/>
              <a:rect l="l" t="t" r="r" b="b"/>
              <a:pathLst>
                <a:path h="386079">
                  <a:moveTo>
                    <a:pt x="0" y="385572"/>
                  </a:moveTo>
                  <a:lnTo>
                    <a:pt x="0" y="0"/>
                  </a:lnTo>
                </a:path>
              </a:pathLst>
            </a:custGeom>
            <a:ln w="25908">
              <a:solidFill>
                <a:srgbClr val="000000"/>
              </a:solidFill>
            </a:ln>
          </p:spPr>
          <p:txBody>
            <a:bodyPr wrap="square" lIns="0" tIns="0" rIns="0" bIns="0" rtlCol="0"/>
            <a:lstStyle/>
            <a:p>
              <a:endParaRPr/>
            </a:p>
          </p:txBody>
        </p:sp>
        <p:sp>
          <p:nvSpPr>
            <p:cNvPr id="44" name="object 44"/>
            <p:cNvSpPr/>
            <p:nvPr/>
          </p:nvSpPr>
          <p:spPr>
            <a:xfrm>
              <a:off x="4432554" y="3780282"/>
              <a:ext cx="0" cy="318770"/>
            </a:xfrm>
            <a:custGeom>
              <a:avLst/>
              <a:gdLst/>
              <a:ahLst/>
              <a:cxnLst/>
              <a:rect l="l" t="t" r="r" b="b"/>
              <a:pathLst>
                <a:path h="318770">
                  <a:moveTo>
                    <a:pt x="0" y="318515"/>
                  </a:moveTo>
                  <a:lnTo>
                    <a:pt x="0" y="0"/>
                  </a:lnTo>
                </a:path>
              </a:pathLst>
            </a:custGeom>
            <a:ln w="25908">
              <a:solidFill>
                <a:srgbClr val="000000"/>
              </a:solidFill>
            </a:ln>
          </p:spPr>
          <p:txBody>
            <a:bodyPr wrap="square" lIns="0" tIns="0" rIns="0" bIns="0" rtlCol="0"/>
            <a:lstStyle/>
            <a:p>
              <a:endParaRPr/>
            </a:p>
          </p:txBody>
        </p:sp>
        <p:sp>
          <p:nvSpPr>
            <p:cNvPr id="45" name="object 45"/>
            <p:cNvSpPr/>
            <p:nvPr/>
          </p:nvSpPr>
          <p:spPr>
            <a:xfrm>
              <a:off x="4432554" y="3780282"/>
              <a:ext cx="215265" cy="0"/>
            </a:xfrm>
            <a:custGeom>
              <a:avLst/>
              <a:gdLst/>
              <a:ahLst/>
              <a:cxnLst/>
              <a:rect l="l" t="t" r="r" b="b"/>
              <a:pathLst>
                <a:path w="215264">
                  <a:moveTo>
                    <a:pt x="0" y="0"/>
                  </a:moveTo>
                  <a:lnTo>
                    <a:pt x="214884" y="0"/>
                  </a:lnTo>
                </a:path>
              </a:pathLst>
            </a:custGeom>
            <a:ln w="25908">
              <a:solidFill>
                <a:srgbClr val="000000"/>
              </a:solidFill>
            </a:ln>
          </p:spPr>
          <p:txBody>
            <a:bodyPr wrap="square" lIns="0" tIns="0" rIns="0" bIns="0" rtlCol="0"/>
            <a:lstStyle/>
            <a:p>
              <a:endParaRPr/>
            </a:p>
          </p:txBody>
        </p:sp>
        <p:sp>
          <p:nvSpPr>
            <p:cNvPr id="46" name="object 46"/>
            <p:cNvSpPr/>
            <p:nvPr/>
          </p:nvSpPr>
          <p:spPr>
            <a:xfrm>
              <a:off x="7232141" y="2664713"/>
              <a:ext cx="1905" cy="358140"/>
            </a:xfrm>
            <a:custGeom>
              <a:avLst/>
              <a:gdLst/>
              <a:ahLst/>
              <a:cxnLst/>
              <a:rect l="l" t="t" r="r" b="b"/>
              <a:pathLst>
                <a:path w="1904" h="358139">
                  <a:moveTo>
                    <a:pt x="1524" y="0"/>
                  </a:moveTo>
                  <a:lnTo>
                    <a:pt x="0" y="358140"/>
                  </a:lnTo>
                </a:path>
              </a:pathLst>
            </a:custGeom>
            <a:ln w="50292">
              <a:solidFill>
                <a:srgbClr val="000000"/>
              </a:solidFill>
            </a:ln>
          </p:spPr>
          <p:txBody>
            <a:bodyPr wrap="square" lIns="0" tIns="0" rIns="0" bIns="0" rtlCol="0"/>
            <a:lstStyle/>
            <a:p>
              <a:endParaRPr/>
            </a:p>
          </p:txBody>
        </p:sp>
        <p:sp>
          <p:nvSpPr>
            <p:cNvPr id="47" name="object 47"/>
            <p:cNvSpPr/>
            <p:nvPr/>
          </p:nvSpPr>
          <p:spPr>
            <a:xfrm>
              <a:off x="4172711" y="2362200"/>
              <a:ext cx="1363980" cy="2087880"/>
            </a:xfrm>
            <a:custGeom>
              <a:avLst/>
              <a:gdLst/>
              <a:ahLst/>
              <a:cxnLst/>
              <a:rect l="l" t="t" r="r" b="b"/>
              <a:pathLst>
                <a:path w="1363979" h="2087879">
                  <a:moveTo>
                    <a:pt x="0" y="0"/>
                  </a:moveTo>
                  <a:lnTo>
                    <a:pt x="1363980" y="0"/>
                  </a:lnTo>
                  <a:lnTo>
                    <a:pt x="1363980" y="2087880"/>
                  </a:lnTo>
                  <a:lnTo>
                    <a:pt x="0" y="2087880"/>
                  </a:lnTo>
                  <a:lnTo>
                    <a:pt x="0" y="0"/>
                  </a:lnTo>
                  <a:close/>
                </a:path>
              </a:pathLst>
            </a:custGeom>
            <a:ln w="12192">
              <a:solidFill>
                <a:srgbClr val="704400"/>
              </a:solidFill>
              <a:prstDash val="lgDash"/>
            </a:ln>
          </p:spPr>
          <p:txBody>
            <a:bodyPr wrap="square" lIns="0" tIns="0" rIns="0" bIns="0" rtlCol="0"/>
            <a:lstStyle/>
            <a:p>
              <a:endParaRPr/>
            </a:p>
          </p:txBody>
        </p:sp>
        <p:sp>
          <p:nvSpPr>
            <p:cNvPr id="48" name="object 48"/>
            <p:cNvSpPr/>
            <p:nvPr/>
          </p:nvSpPr>
          <p:spPr>
            <a:xfrm>
              <a:off x="7579614" y="3548633"/>
              <a:ext cx="0" cy="556260"/>
            </a:xfrm>
            <a:custGeom>
              <a:avLst/>
              <a:gdLst/>
              <a:ahLst/>
              <a:cxnLst/>
              <a:rect l="l" t="t" r="r" b="b"/>
              <a:pathLst>
                <a:path h="556260">
                  <a:moveTo>
                    <a:pt x="0" y="0"/>
                  </a:moveTo>
                  <a:lnTo>
                    <a:pt x="0" y="556260"/>
                  </a:lnTo>
                </a:path>
              </a:pathLst>
            </a:custGeom>
            <a:ln w="50292">
              <a:solidFill>
                <a:srgbClr val="000000"/>
              </a:solidFill>
            </a:ln>
          </p:spPr>
          <p:txBody>
            <a:bodyPr wrap="square" lIns="0" tIns="0" rIns="0" bIns="0" rtlCol="0"/>
            <a:lstStyle/>
            <a:p>
              <a:endParaRPr/>
            </a:p>
          </p:txBody>
        </p:sp>
        <p:sp>
          <p:nvSpPr>
            <p:cNvPr id="49" name="object 49"/>
            <p:cNvSpPr/>
            <p:nvPr/>
          </p:nvSpPr>
          <p:spPr>
            <a:xfrm>
              <a:off x="3213353" y="2568702"/>
              <a:ext cx="607695" cy="0"/>
            </a:xfrm>
            <a:custGeom>
              <a:avLst/>
              <a:gdLst/>
              <a:ahLst/>
              <a:cxnLst/>
              <a:rect l="l" t="t" r="r" b="b"/>
              <a:pathLst>
                <a:path w="607695">
                  <a:moveTo>
                    <a:pt x="0" y="0"/>
                  </a:moveTo>
                  <a:lnTo>
                    <a:pt x="607314" y="0"/>
                  </a:lnTo>
                </a:path>
              </a:pathLst>
            </a:custGeom>
            <a:ln w="25908">
              <a:solidFill>
                <a:srgbClr val="FF0000"/>
              </a:solidFill>
            </a:ln>
          </p:spPr>
          <p:txBody>
            <a:bodyPr wrap="square" lIns="0" tIns="0" rIns="0" bIns="0" rtlCol="0"/>
            <a:lstStyle/>
            <a:p>
              <a:endParaRPr/>
            </a:p>
          </p:txBody>
        </p:sp>
        <p:sp>
          <p:nvSpPr>
            <p:cNvPr id="50" name="object 50"/>
            <p:cNvSpPr/>
            <p:nvPr/>
          </p:nvSpPr>
          <p:spPr>
            <a:xfrm>
              <a:off x="3807715" y="2529834"/>
              <a:ext cx="129539" cy="78105"/>
            </a:xfrm>
            <a:custGeom>
              <a:avLst/>
              <a:gdLst/>
              <a:ahLst/>
              <a:cxnLst/>
              <a:rect l="l" t="t" r="r" b="b"/>
              <a:pathLst>
                <a:path w="129539" h="78105">
                  <a:moveTo>
                    <a:pt x="0" y="0"/>
                  </a:moveTo>
                  <a:lnTo>
                    <a:pt x="0" y="77724"/>
                  </a:lnTo>
                  <a:lnTo>
                    <a:pt x="129539" y="38862"/>
                  </a:lnTo>
                  <a:lnTo>
                    <a:pt x="0" y="0"/>
                  </a:lnTo>
                  <a:close/>
                </a:path>
              </a:pathLst>
            </a:custGeom>
            <a:solidFill>
              <a:srgbClr val="FF0000"/>
            </a:solidFill>
          </p:spPr>
          <p:txBody>
            <a:bodyPr wrap="square" lIns="0" tIns="0" rIns="0" bIns="0" rtlCol="0"/>
            <a:lstStyle/>
            <a:p>
              <a:endParaRPr/>
            </a:p>
          </p:txBody>
        </p:sp>
        <p:sp>
          <p:nvSpPr>
            <p:cNvPr id="51" name="object 51"/>
            <p:cNvSpPr/>
            <p:nvPr/>
          </p:nvSpPr>
          <p:spPr>
            <a:xfrm>
              <a:off x="3420617" y="4207001"/>
              <a:ext cx="516255" cy="0"/>
            </a:xfrm>
            <a:custGeom>
              <a:avLst/>
              <a:gdLst/>
              <a:ahLst/>
              <a:cxnLst/>
              <a:rect l="l" t="t" r="r" b="b"/>
              <a:pathLst>
                <a:path w="516254">
                  <a:moveTo>
                    <a:pt x="0" y="0"/>
                  </a:moveTo>
                  <a:lnTo>
                    <a:pt x="515873" y="0"/>
                  </a:lnTo>
                </a:path>
              </a:pathLst>
            </a:custGeom>
            <a:ln w="25908">
              <a:solidFill>
                <a:srgbClr val="FF0000"/>
              </a:solidFill>
            </a:ln>
          </p:spPr>
          <p:txBody>
            <a:bodyPr wrap="square" lIns="0" tIns="0" rIns="0" bIns="0" rtlCol="0"/>
            <a:lstStyle/>
            <a:p>
              <a:endParaRPr/>
            </a:p>
          </p:txBody>
        </p:sp>
        <p:sp>
          <p:nvSpPr>
            <p:cNvPr id="52" name="object 52"/>
            <p:cNvSpPr/>
            <p:nvPr/>
          </p:nvSpPr>
          <p:spPr>
            <a:xfrm>
              <a:off x="3923540" y="4168134"/>
              <a:ext cx="129539" cy="78105"/>
            </a:xfrm>
            <a:custGeom>
              <a:avLst/>
              <a:gdLst/>
              <a:ahLst/>
              <a:cxnLst/>
              <a:rect l="l" t="t" r="r" b="b"/>
              <a:pathLst>
                <a:path w="129539" h="78104">
                  <a:moveTo>
                    <a:pt x="0" y="0"/>
                  </a:moveTo>
                  <a:lnTo>
                    <a:pt x="0" y="77723"/>
                  </a:lnTo>
                  <a:lnTo>
                    <a:pt x="129539" y="38861"/>
                  </a:lnTo>
                  <a:lnTo>
                    <a:pt x="0" y="0"/>
                  </a:lnTo>
                  <a:close/>
                </a:path>
              </a:pathLst>
            </a:custGeom>
            <a:solidFill>
              <a:srgbClr val="FF0000"/>
            </a:solidFill>
          </p:spPr>
          <p:txBody>
            <a:bodyPr wrap="square" lIns="0" tIns="0" rIns="0" bIns="0" rtlCol="0"/>
            <a:lstStyle/>
            <a:p>
              <a:endParaRPr/>
            </a:p>
          </p:txBody>
        </p:sp>
      </p:grpSp>
      <p:sp>
        <p:nvSpPr>
          <p:cNvPr id="53" name="object 53"/>
          <p:cNvSpPr txBox="1"/>
          <p:nvPr/>
        </p:nvSpPr>
        <p:spPr>
          <a:xfrm>
            <a:off x="3505200" y="4221416"/>
            <a:ext cx="89535"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I</a:t>
            </a:r>
            <a:endParaRPr sz="1800">
              <a:latin typeface="Arial"/>
              <a:cs typeface="Arial"/>
            </a:endParaRPr>
          </a:p>
        </p:txBody>
      </p:sp>
      <p:sp>
        <p:nvSpPr>
          <p:cNvPr id="54" name="object 54"/>
          <p:cNvSpPr txBox="1"/>
          <p:nvPr/>
        </p:nvSpPr>
        <p:spPr>
          <a:xfrm>
            <a:off x="3569208" y="4354004"/>
            <a:ext cx="13589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Arial"/>
                <a:cs typeface="Arial"/>
              </a:rPr>
              <a:t>A</a:t>
            </a:r>
            <a:endParaRPr sz="1200">
              <a:latin typeface="Arial"/>
              <a:cs typeface="Arial"/>
            </a:endParaRPr>
          </a:p>
        </p:txBody>
      </p:sp>
      <p:grpSp>
        <p:nvGrpSpPr>
          <p:cNvPr id="55" name="object 55"/>
          <p:cNvGrpSpPr/>
          <p:nvPr/>
        </p:nvGrpSpPr>
        <p:grpSpPr>
          <a:xfrm>
            <a:off x="1769110" y="2654554"/>
            <a:ext cx="1549400" cy="1471295"/>
            <a:chOff x="1769110" y="2654554"/>
            <a:chExt cx="1549400" cy="1471295"/>
          </a:xfrm>
        </p:grpSpPr>
        <p:sp>
          <p:nvSpPr>
            <p:cNvPr id="56" name="object 56"/>
            <p:cNvSpPr/>
            <p:nvPr/>
          </p:nvSpPr>
          <p:spPr>
            <a:xfrm>
              <a:off x="2265617" y="3038220"/>
              <a:ext cx="120650" cy="38735"/>
            </a:xfrm>
            <a:custGeom>
              <a:avLst/>
              <a:gdLst/>
              <a:ahLst/>
              <a:cxnLst/>
              <a:rect l="l" t="t" r="r" b="b"/>
              <a:pathLst>
                <a:path w="120650" h="38735">
                  <a:moveTo>
                    <a:pt x="0" y="7924"/>
                  </a:moveTo>
                  <a:lnTo>
                    <a:pt x="16155" y="0"/>
                  </a:lnTo>
                  <a:lnTo>
                    <a:pt x="44140" y="3132"/>
                  </a:lnTo>
                  <a:lnTo>
                    <a:pt x="80090" y="16334"/>
                  </a:lnTo>
                  <a:lnTo>
                    <a:pt x="120142" y="38620"/>
                  </a:lnTo>
                </a:path>
              </a:pathLst>
            </a:custGeom>
            <a:ln w="25400">
              <a:solidFill>
                <a:srgbClr val="000000"/>
              </a:solidFill>
            </a:ln>
          </p:spPr>
          <p:txBody>
            <a:bodyPr wrap="square" lIns="0" tIns="0" rIns="0" bIns="0" rtlCol="0"/>
            <a:lstStyle/>
            <a:p>
              <a:endParaRPr/>
            </a:p>
          </p:txBody>
        </p:sp>
        <p:sp>
          <p:nvSpPr>
            <p:cNvPr id="57" name="object 57"/>
            <p:cNvSpPr/>
            <p:nvPr/>
          </p:nvSpPr>
          <p:spPr>
            <a:xfrm>
              <a:off x="2267576" y="3044052"/>
              <a:ext cx="78105" cy="96520"/>
            </a:xfrm>
            <a:custGeom>
              <a:avLst/>
              <a:gdLst/>
              <a:ahLst/>
              <a:cxnLst/>
              <a:rect l="l" t="t" r="r" b="b"/>
              <a:pathLst>
                <a:path w="78105" h="96519">
                  <a:moveTo>
                    <a:pt x="78061" y="95923"/>
                  </a:moveTo>
                  <a:lnTo>
                    <a:pt x="41334" y="68331"/>
                  </a:lnTo>
                  <a:lnTo>
                    <a:pt x="14496" y="41127"/>
                  </a:lnTo>
                  <a:lnTo>
                    <a:pt x="0" y="17340"/>
                  </a:lnTo>
                  <a:lnTo>
                    <a:pt x="299" y="0"/>
                  </a:lnTo>
                </a:path>
              </a:pathLst>
            </a:custGeom>
            <a:ln w="25400">
              <a:solidFill>
                <a:srgbClr val="000000"/>
              </a:solidFill>
            </a:ln>
          </p:spPr>
          <p:txBody>
            <a:bodyPr wrap="square" lIns="0" tIns="0" rIns="0" bIns="0" rtlCol="0"/>
            <a:lstStyle/>
            <a:p>
              <a:endParaRPr/>
            </a:p>
          </p:txBody>
        </p:sp>
        <p:sp>
          <p:nvSpPr>
            <p:cNvPr id="58" name="object 58"/>
            <p:cNvSpPr/>
            <p:nvPr/>
          </p:nvSpPr>
          <p:spPr>
            <a:xfrm>
              <a:off x="2461802" y="3038269"/>
              <a:ext cx="33655" cy="100330"/>
            </a:xfrm>
            <a:custGeom>
              <a:avLst/>
              <a:gdLst/>
              <a:ahLst/>
              <a:cxnLst/>
              <a:rect l="l" t="t" r="r" b="b"/>
              <a:pathLst>
                <a:path w="33655" h="100330">
                  <a:moveTo>
                    <a:pt x="0" y="0"/>
                  </a:moveTo>
                  <a:lnTo>
                    <a:pt x="20051" y="26467"/>
                  </a:lnTo>
                  <a:lnTo>
                    <a:pt x="31337" y="53160"/>
                  </a:lnTo>
                  <a:lnTo>
                    <a:pt x="33393" y="78279"/>
                  </a:lnTo>
                  <a:lnTo>
                    <a:pt x="25755" y="100025"/>
                  </a:lnTo>
                </a:path>
              </a:pathLst>
            </a:custGeom>
            <a:ln w="25399">
              <a:solidFill>
                <a:srgbClr val="000000"/>
              </a:solidFill>
            </a:ln>
          </p:spPr>
          <p:txBody>
            <a:bodyPr wrap="square" lIns="0" tIns="0" rIns="0" bIns="0" rtlCol="0"/>
            <a:lstStyle/>
            <a:p>
              <a:endParaRPr/>
            </a:p>
          </p:txBody>
        </p:sp>
        <p:sp>
          <p:nvSpPr>
            <p:cNvPr id="59" name="object 59"/>
            <p:cNvSpPr/>
            <p:nvPr/>
          </p:nvSpPr>
          <p:spPr>
            <a:xfrm>
              <a:off x="2346764" y="3137977"/>
              <a:ext cx="136525" cy="26670"/>
            </a:xfrm>
            <a:custGeom>
              <a:avLst/>
              <a:gdLst/>
              <a:ahLst/>
              <a:cxnLst/>
              <a:rect l="l" t="t" r="r" b="b"/>
              <a:pathLst>
                <a:path w="136525" h="26669">
                  <a:moveTo>
                    <a:pt x="136118" y="3200"/>
                  </a:moveTo>
                  <a:lnTo>
                    <a:pt x="112833" y="21090"/>
                  </a:lnTo>
                  <a:lnTo>
                    <a:pt x="79608" y="26455"/>
                  </a:lnTo>
                  <a:lnTo>
                    <a:pt x="40608" y="19393"/>
                  </a:lnTo>
                  <a:lnTo>
                    <a:pt x="0" y="0"/>
                  </a:lnTo>
                </a:path>
              </a:pathLst>
            </a:custGeom>
            <a:ln w="25399">
              <a:solidFill>
                <a:srgbClr val="000000"/>
              </a:solidFill>
            </a:ln>
          </p:spPr>
          <p:txBody>
            <a:bodyPr wrap="square" lIns="0" tIns="0" rIns="0" bIns="0" rtlCol="0"/>
            <a:lstStyle/>
            <a:p>
              <a:endParaRPr/>
            </a:p>
          </p:txBody>
        </p:sp>
        <p:sp>
          <p:nvSpPr>
            <p:cNvPr id="60" name="object 60"/>
            <p:cNvSpPr/>
            <p:nvPr/>
          </p:nvSpPr>
          <p:spPr>
            <a:xfrm>
              <a:off x="2384179" y="3073984"/>
              <a:ext cx="67310" cy="126364"/>
            </a:xfrm>
            <a:custGeom>
              <a:avLst/>
              <a:gdLst/>
              <a:ahLst/>
              <a:cxnLst/>
              <a:rect l="l" t="t" r="r" b="b"/>
              <a:pathLst>
                <a:path w="67310" h="126364">
                  <a:moveTo>
                    <a:pt x="0" y="0"/>
                  </a:moveTo>
                  <a:lnTo>
                    <a:pt x="36059" y="30210"/>
                  </a:lnTo>
                  <a:lnTo>
                    <a:pt x="58659" y="63469"/>
                  </a:lnTo>
                  <a:lnTo>
                    <a:pt x="67284" y="96721"/>
                  </a:lnTo>
                  <a:lnTo>
                    <a:pt x="60096" y="126060"/>
                  </a:lnTo>
                </a:path>
              </a:pathLst>
            </a:custGeom>
            <a:ln w="25400">
              <a:solidFill>
                <a:srgbClr val="000000"/>
              </a:solidFill>
            </a:ln>
          </p:spPr>
          <p:txBody>
            <a:bodyPr wrap="square" lIns="0" tIns="0" rIns="0" bIns="0" rtlCol="0"/>
            <a:lstStyle/>
            <a:p>
              <a:endParaRPr/>
            </a:p>
          </p:txBody>
        </p:sp>
        <p:sp>
          <p:nvSpPr>
            <p:cNvPr id="61" name="object 61"/>
            <p:cNvSpPr/>
            <p:nvPr/>
          </p:nvSpPr>
          <p:spPr>
            <a:xfrm>
              <a:off x="2222756" y="3100134"/>
              <a:ext cx="120650" cy="38735"/>
            </a:xfrm>
            <a:custGeom>
              <a:avLst/>
              <a:gdLst/>
              <a:ahLst/>
              <a:cxnLst/>
              <a:rect l="l" t="t" r="r" b="b"/>
              <a:pathLst>
                <a:path w="120650" h="38735">
                  <a:moveTo>
                    <a:pt x="0" y="7924"/>
                  </a:moveTo>
                  <a:lnTo>
                    <a:pt x="16155" y="0"/>
                  </a:lnTo>
                  <a:lnTo>
                    <a:pt x="44140" y="3132"/>
                  </a:lnTo>
                  <a:lnTo>
                    <a:pt x="80090" y="16334"/>
                  </a:lnTo>
                  <a:lnTo>
                    <a:pt x="120142" y="38620"/>
                  </a:lnTo>
                </a:path>
              </a:pathLst>
            </a:custGeom>
            <a:ln w="25400">
              <a:solidFill>
                <a:srgbClr val="000000"/>
              </a:solidFill>
            </a:ln>
          </p:spPr>
          <p:txBody>
            <a:bodyPr wrap="square" lIns="0" tIns="0" rIns="0" bIns="0" rtlCol="0"/>
            <a:lstStyle/>
            <a:p>
              <a:endParaRPr/>
            </a:p>
          </p:txBody>
        </p:sp>
        <p:sp>
          <p:nvSpPr>
            <p:cNvPr id="62" name="object 62"/>
            <p:cNvSpPr/>
            <p:nvPr/>
          </p:nvSpPr>
          <p:spPr>
            <a:xfrm>
              <a:off x="2223747" y="3105900"/>
              <a:ext cx="80010" cy="94615"/>
            </a:xfrm>
            <a:custGeom>
              <a:avLst/>
              <a:gdLst/>
              <a:ahLst/>
              <a:cxnLst/>
              <a:rect l="l" t="t" r="r" b="b"/>
              <a:pathLst>
                <a:path w="80010" h="94614">
                  <a:moveTo>
                    <a:pt x="79438" y="94513"/>
                  </a:moveTo>
                  <a:lnTo>
                    <a:pt x="42582" y="67138"/>
                  </a:lnTo>
                  <a:lnTo>
                    <a:pt x="15387" y="40505"/>
                  </a:lnTo>
                  <a:lnTo>
                    <a:pt x="358" y="17555"/>
                  </a:lnTo>
                  <a:lnTo>
                    <a:pt x="0" y="1231"/>
                  </a:lnTo>
                  <a:lnTo>
                    <a:pt x="279" y="800"/>
                  </a:lnTo>
                  <a:lnTo>
                    <a:pt x="584" y="381"/>
                  </a:lnTo>
                  <a:lnTo>
                    <a:pt x="939" y="0"/>
                  </a:lnTo>
                </a:path>
              </a:pathLst>
            </a:custGeom>
            <a:ln w="25400">
              <a:solidFill>
                <a:srgbClr val="000000"/>
              </a:solidFill>
            </a:ln>
          </p:spPr>
          <p:txBody>
            <a:bodyPr wrap="square" lIns="0" tIns="0" rIns="0" bIns="0" rtlCol="0"/>
            <a:lstStyle/>
            <a:p>
              <a:endParaRPr/>
            </a:p>
          </p:txBody>
        </p:sp>
        <p:sp>
          <p:nvSpPr>
            <p:cNvPr id="63" name="object 63"/>
            <p:cNvSpPr/>
            <p:nvPr/>
          </p:nvSpPr>
          <p:spPr>
            <a:xfrm>
              <a:off x="2305483" y="3199881"/>
              <a:ext cx="136525" cy="26670"/>
            </a:xfrm>
            <a:custGeom>
              <a:avLst/>
              <a:gdLst/>
              <a:ahLst/>
              <a:cxnLst/>
              <a:rect l="l" t="t" r="r" b="b"/>
              <a:pathLst>
                <a:path w="136525" h="26669">
                  <a:moveTo>
                    <a:pt x="136131" y="3200"/>
                  </a:moveTo>
                  <a:lnTo>
                    <a:pt x="112844" y="21097"/>
                  </a:lnTo>
                  <a:lnTo>
                    <a:pt x="79614" y="26465"/>
                  </a:lnTo>
                  <a:lnTo>
                    <a:pt x="40610" y="19400"/>
                  </a:lnTo>
                  <a:lnTo>
                    <a:pt x="0" y="0"/>
                  </a:lnTo>
                </a:path>
              </a:pathLst>
            </a:custGeom>
            <a:ln w="25399">
              <a:solidFill>
                <a:srgbClr val="000000"/>
              </a:solidFill>
            </a:ln>
          </p:spPr>
          <p:txBody>
            <a:bodyPr wrap="square" lIns="0" tIns="0" rIns="0" bIns="0" rtlCol="0"/>
            <a:lstStyle/>
            <a:p>
              <a:endParaRPr/>
            </a:p>
          </p:txBody>
        </p:sp>
        <p:sp>
          <p:nvSpPr>
            <p:cNvPr id="64" name="object 64"/>
            <p:cNvSpPr/>
            <p:nvPr/>
          </p:nvSpPr>
          <p:spPr>
            <a:xfrm>
              <a:off x="2341316" y="3135895"/>
              <a:ext cx="67310" cy="126364"/>
            </a:xfrm>
            <a:custGeom>
              <a:avLst/>
              <a:gdLst/>
              <a:ahLst/>
              <a:cxnLst/>
              <a:rect l="l" t="t" r="r" b="b"/>
              <a:pathLst>
                <a:path w="67310" h="126364">
                  <a:moveTo>
                    <a:pt x="0" y="0"/>
                  </a:moveTo>
                  <a:lnTo>
                    <a:pt x="36059" y="30210"/>
                  </a:lnTo>
                  <a:lnTo>
                    <a:pt x="58659" y="63469"/>
                  </a:lnTo>
                  <a:lnTo>
                    <a:pt x="67284" y="96721"/>
                  </a:lnTo>
                  <a:lnTo>
                    <a:pt x="60096" y="126060"/>
                  </a:lnTo>
                </a:path>
              </a:pathLst>
            </a:custGeom>
            <a:ln w="25400">
              <a:solidFill>
                <a:srgbClr val="000000"/>
              </a:solidFill>
            </a:ln>
          </p:spPr>
          <p:txBody>
            <a:bodyPr wrap="square" lIns="0" tIns="0" rIns="0" bIns="0" rtlCol="0"/>
            <a:lstStyle/>
            <a:p>
              <a:endParaRPr/>
            </a:p>
          </p:txBody>
        </p:sp>
        <p:sp>
          <p:nvSpPr>
            <p:cNvPr id="65" name="object 65"/>
            <p:cNvSpPr/>
            <p:nvPr/>
          </p:nvSpPr>
          <p:spPr>
            <a:xfrm>
              <a:off x="2447368" y="2926348"/>
              <a:ext cx="41910" cy="121285"/>
            </a:xfrm>
            <a:custGeom>
              <a:avLst/>
              <a:gdLst/>
              <a:ahLst/>
              <a:cxnLst/>
              <a:rect l="l" t="t" r="r" b="b"/>
              <a:pathLst>
                <a:path w="41910" h="121285">
                  <a:moveTo>
                    <a:pt x="6825" y="121069"/>
                  </a:moveTo>
                  <a:lnTo>
                    <a:pt x="0" y="105480"/>
                  </a:lnTo>
                  <a:lnTo>
                    <a:pt x="4163" y="77760"/>
                  </a:lnTo>
                  <a:lnTo>
                    <a:pt x="18210" y="41760"/>
                  </a:lnTo>
                  <a:lnTo>
                    <a:pt x="41039" y="1333"/>
                  </a:lnTo>
                  <a:lnTo>
                    <a:pt x="41331" y="889"/>
                  </a:lnTo>
                  <a:lnTo>
                    <a:pt x="41623" y="444"/>
                  </a:lnTo>
                  <a:lnTo>
                    <a:pt x="41915" y="0"/>
                  </a:lnTo>
                </a:path>
              </a:pathLst>
            </a:custGeom>
            <a:ln w="25400">
              <a:solidFill>
                <a:srgbClr val="000000"/>
              </a:solidFill>
            </a:ln>
          </p:spPr>
          <p:txBody>
            <a:bodyPr wrap="square" lIns="0" tIns="0" rIns="0" bIns="0" rtlCol="0"/>
            <a:lstStyle/>
            <a:p>
              <a:endParaRPr/>
            </a:p>
          </p:txBody>
        </p:sp>
        <p:sp>
          <p:nvSpPr>
            <p:cNvPr id="66" name="object 66"/>
            <p:cNvSpPr/>
            <p:nvPr/>
          </p:nvSpPr>
          <p:spPr>
            <a:xfrm>
              <a:off x="2092114" y="3287949"/>
              <a:ext cx="121285" cy="41910"/>
            </a:xfrm>
            <a:custGeom>
              <a:avLst/>
              <a:gdLst/>
              <a:ahLst/>
              <a:cxnLst/>
              <a:rect l="l" t="t" r="r" b="b"/>
              <a:pathLst>
                <a:path w="121285" h="41910">
                  <a:moveTo>
                    <a:pt x="0" y="6825"/>
                  </a:moveTo>
                  <a:lnTo>
                    <a:pt x="15588" y="0"/>
                  </a:lnTo>
                  <a:lnTo>
                    <a:pt x="43308" y="4163"/>
                  </a:lnTo>
                  <a:lnTo>
                    <a:pt x="79308" y="18210"/>
                  </a:lnTo>
                  <a:lnTo>
                    <a:pt x="119735" y="41039"/>
                  </a:lnTo>
                  <a:lnTo>
                    <a:pt x="120180" y="41331"/>
                  </a:lnTo>
                  <a:lnTo>
                    <a:pt x="120624" y="41623"/>
                  </a:lnTo>
                  <a:lnTo>
                    <a:pt x="121069" y="41915"/>
                  </a:lnTo>
                </a:path>
              </a:pathLst>
            </a:custGeom>
            <a:ln w="25400">
              <a:solidFill>
                <a:srgbClr val="000000"/>
              </a:solidFill>
            </a:ln>
          </p:spPr>
          <p:txBody>
            <a:bodyPr wrap="square" lIns="0" tIns="0" rIns="0" bIns="0" rtlCol="0"/>
            <a:lstStyle/>
            <a:p>
              <a:endParaRPr/>
            </a:p>
          </p:txBody>
        </p:sp>
        <p:sp>
          <p:nvSpPr>
            <p:cNvPr id="67" name="object 67"/>
            <p:cNvSpPr/>
            <p:nvPr/>
          </p:nvSpPr>
          <p:spPr>
            <a:xfrm>
              <a:off x="2091231" y="3296337"/>
              <a:ext cx="80010" cy="95885"/>
            </a:xfrm>
            <a:custGeom>
              <a:avLst/>
              <a:gdLst/>
              <a:ahLst/>
              <a:cxnLst/>
              <a:rect l="l" t="t" r="r" b="b"/>
              <a:pathLst>
                <a:path w="80010" h="95885">
                  <a:moveTo>
                    <a:pt x="79971" y="95465"/>
                  </a:moveTo>
                  <a:lnTo>
                    <a:pt x="42664" y="67817"/>
                  </a:lnTo>
                  <a:lnTo>
                    <a:pt x="15187" y="40641"/>
                  </a:lnTo>
                  <a:lnTo>
                    <a:pt x="110" y="17011"/>
                  </a:lnTo>
                  <a:lnTo>
                    <a:pt x="0" y="0"/>
                  </a:lnTo>
                </a:path>
              </a:pathLst>
            </a:custGeom>
            <a:ln w="25400">
              <a:solidFill>
                <a:srgbClr val="000000"/>
              </a:solidFill>
            </a:ln>
          </p:spPr>
          <p:txBody>
            <a:bodyPr wrap="square" lIns="0" tIns="0" rIns="0" bIns="0" rtlCol="0"/>
            <a:lstStyle/>
            <a:p>
              <a:endParaRPr/>
            </a:p>
          </p:txBody>
        </p:sp>
        <p:sp>
          <p:nvSpPr>
            <p:cNvPr id="68" name="object 68"/>
            <p:cNvSpPr/>
            <p:nvPr/>
          </p:nvSpPr>
          <p:spPr>
            <a:xfrm>
              <a:off x="2171721" y="3390276"/>
              <a:ext cx="138430" cy="26670"/>
            </a:xfrm>
            <a:custGeom>
              <a:avLst/>
              <a:gdLst/>
              <a:ahLst/>
              <a:cxnLst/>
              <a:rect l="l" t="t" r="r" b="b"/>
              <a:pathLst>
                <a:path w="138430" h="26670">
                  <a:moveTo>
                    <a:pt x="137820" y="533"/>
                  </a:moveTo>
                  <a:lnTo>
                    <a:pt x="114530" y="19745"/>
                  </a:lnTo>
                  <a:lnTo>
                    <a:pt x="80897" y="26050"/>
                  </a:lnTo>
                  <a:lnTo>
                    <a:pt x="41270" y="19464"/>
                  </a:lnTo>
                  <a:lnTo>
                    <a:pt x="0" y="0"/>
                  </a:lnTo>
                </a:path>
              </a:pathLst>
            </a:custGeom>
            <a:ln w="25400">
              <a:solidFill>
                <a:srgbClr val="000000"/>
              </a:solidFill>
            </a:ln>
          </p:spPr>
          <p:txBody>
            <a:bodyPr wrap="square" lIns="0" tIns="0" rIns="0" bIns="0" rtlCol="0"/>
            <a:lstStyle/>
            <a:p>
              <a:endParaRPr/>
            </a:p>
          </p:txBody>
        </p:sp>
        <p:sp>
          <p:nvSpPr>
            <p:cNvPr id="69" name="object 69"/>
            <p:cNvSpPr/>
            <p:nvPr/>
          </p:nvSpPr>
          <p:spPr>
            <a:xfrm>
              <a:off x="2050802" y="3350944"/>
              <a:ext cx="83820" cy="19050"/>
            </a:xfrm>
            <a:custGeom>
              <a:avLst/>
              <a:gdLst/>
              <a:ahLst/>
              <a:cxnLst/>
              <a:rect l="l" t="t" r="r" b="b"/>
              <a:pathLst>
                <a:path w="83819" h="19050">
                  <a:moveTo>
                    <a:pt x="0" y="7824"/>
                  </a:moveTo>
                  <a:lnTo>
                    <a:pt x="228" y="7341"/>
                  </a:lnTo>
                  <a:lnTo>
                    <a:pt x="482" y="6872"/>
                  </a:lnTo>
                  <a:lnTo>
                    <a:pt x="774" y="6427"/>
                  </a:lnTo>
                  <a:lnTo>
                    <a:pt x="11426" y="0"/>
                  </a:lnTo>
                  <a:lnTo>
                    <a:pt x="29760" y="22"/>
                  </a:lnTo>
                  <a:lnTo>
                    <a:pt x="54293" y="6275"/>
                  </a:lnTo>
                  <a:lnTo>
                    <a:pt x="83540" y="18543"/>
                  </a:lnTo>
                </a:path>
              </a:pathLst>
            </a:custGeom>
            <a:ln w="25400">
              <a:solidFill>
                <a:srgbClr val="000000"/>
              </a:solidFill>
            </a:ln>
          </p:spPr>
          <p:txBody>
            <a:bodyPr wrap="square" lIns="0" tIns="0" rIns="0" bIns="0" rtlCol="0"/>
            <a:lstStyle/>
            <a:p>
              <a:endParaRPr/>
            </a:p>
          </p:txBody>
        </p:sp>
        <p:sp>
          <p:nvSpPr>
            <p:cNvPr id="70" name="object 70"/>
            <p:cNvSpPr/>
            <p:nvPr/>
          </p:nvSpPr>
          <p:spPr>
            <a:xfrm>
              <a:off x="2051676" y="3356790"/>
              <a:ext cx="78105" cy="96520"/>
            </a:xfrm>
            <a:custGeom>
              <a:avLst/>
              <a:gdLst/>
              <a:ahLst/>
              <a:cxnLst/>
              <a:rect l="l" t="t" r="r" b="b"/>
              <a:pathLst>
                <a:path w="78105" h="96520">
                  <a:moveTo>
                    <a:pt x="78061" y="95923"/>
                  </a:moveTo>
                  <a:lnTo>
                    <a:pt x="41334" y="68331"/>
                  </a:lnTo>
                  <a:lnTo>
                    <a:pt x="14496" y="41127"/>
                  </a:lnTo>
                  <a:lnTo>
                    <a:pt x="0" y="17340"/>
                  </a:lnTo>
                  <a:lnTo>
                    <a:pt x="299" y="0"/>
                  </a:lnTo>
                </a:path>
              </a:pathLst>
            </a:custGeom>
            <a:ln w="25400">
              <a:solidFill>
                <a:srgbClr val="000000"/>
              </a:solidFill>
            </a:ln>
          </p:spPr>
          <p:txBody>
            <a:bodyPr wrap="square" lIns="0" tIns="0" rIns="0" bIns="0" rtlCol="0"/>
            <a:lstStyle/>
            <a:p>
              <a:endParaRPr/>
            </a:p>
          </p:txBody>
        </p:sp>
        <p:sp>
          <p:nvSpPr>
            <p:cNvPr id="71" name="object 71"/>
            <p:cNvSpPr/>
            <p:nvPr/>
          </p:nvSpPr>
          <p:spPr>
            <a:xfrm>
              <a:off x="2208094" y="3325963"/>
              <a:ext cx="68580" cy="128905"/>
            </a:xfrm>
            <a:custGeom>
              <a:avLst/>
              <a:gdLst/>
              <a:ahLst/>
              <a:cxnLst/>
              <a:rect l="l" t="t" r="r" b="b"/>
              <a:pathLst>
                <a:path w="68580" h="128904">
                  <a:moveTo>
                    <a:pt x="0" y="0"/>
                  </a:moveTo>
                  <a:lnTo>
                    <a:pt x="444" y="292"/>
                  </a:lnTo>
                  <a:lnTo>
                    <a:pt x="901" y="571"/>
                  </a:lnTo>
                  <a:lnTo>
                    <a:pt x="1346" y="876"/>
                  </a:lnTo>
                  <a:lnTo>
                    <a:pt x="37016" y="31027"/>
                  </a:lnTo>
                  <a:lnTo>
                    <a:pt x="60044" y="65046"/>
                  </a:lnTo>
                  <a:lnTo>
                    <a:pt x="68524" y="98831"/>
                  </a:lnTo>
                  <a:lnTo>
                    <a:pt x="60553" y="128282"/>
                  </a:lnTo>
                </a:path>
              </a:pathLst>
            </a:custGeom>
            <a:ln w="25400">
              <a:solidFill>
                <a:srgbClr val="000000"/>
              </a:solidFill>
            </a:ln>
          </p:spPr>
          <p:txBody>
            <a:bodyPr wrap="square" lIns="0" tIns="0" rIns="0" bIns="0" rtlCol="0"/>
            <a:lstStyle/>
            <a:p>
              <a:endParaRPr/>
            </a:p>
          </p:txBody>
        </p:sp>
        <p:sp>
          <p:nvSpPr>
            <p:cNvPr id="72" name="object 72"/>
            <p:cNvSpPr/>
            <p:nvPr/>
          </p:nvSpPr>
          <p:spPr>
            <a:xfrm>
              <a:off x="2128845" y="3452178"/>
              <a:ext cx="137160" cy="26670"/>
            </a:xfrm>
            <a:custGeom>
              <a:avLst/>
              <a:gdLst/>
              <a:ahLst/>
              <a:cxnLst/>
              <a:rect l="l" t="t" r="r" b="b"/>
              <a:pathLst>
                <a:path w="137160" h="26670">
                  <a:moveTo>
                    <a:pt x="136982" y="1866"/>
                  </a:moveTo>
                  <a:lnTo>
                    <a:pt x="113378" y="20279"/>
                  </a:lnTo>
                  <a:lnTo>
                    <a:pt x="79883" y="26065"/>
                  </a:lnTo>
                  <a:lnTo>
                    <a:pt x="40691" y="19285"/>
                  </a:lnTo>
                  <a:lnTo>
                    <a:pt x="0" y="0"/>
                  </a:lnTo>
                </a:path>
              </a:pathLst>
            </a:custGeom>
            <a:ln w="25400">
              <a:solidFill>
                <a:srgbClr val="000000"/>
              </a:solidFill>
            </a:ln>
          </p:spPr>
          <p:txBody>
            <a:bodyPr wrap="square" lIns="0" tIns="0" rIns="0" bIns="0" rtlCol="0"/>
            <a:lstStyle/>
            <a:p>
              <a:endParaRPr/>
            </a:p>
          </p:txBody>
        </p:sp>
        <p:sp>
          <p:nvSpPr>
            <p:cNvPr id="73" name="object 73"/>
            <p:cNvSpPr/>
            <p:nvPr/>
          </p:nvSpPr>
          <p:spPr>
            <a:xfrm>
              <a:off x="2113024" y="3369302"/>
              <a:ext cx="41275" cy="124460"/>
            </a:xfrm>
            <a:custGeom>
              <a:avLst/>
              <a:gdLst/>
              <a:ahLst/>
              <a:cxnLst/>
              <a:rect l="l" t="t" r="r" b="b"/>
              <a:pathLst>
                <a:path w="41275" h="124460">
                  <a:moveTo>
                    <a:pt x="27520" y="0"/>
                  </a:moveTo>
                  <a:lnTo>
                    <a:pt x="29895" y="215"/>
                  </a:lnTo>
                  <a:lnTo>
                    <a:pt x="32004" y="901"/>
                  </a:lnTo>
                  <a:lnTo>
                    <a:pt x="33794" y="2057"/>
                  </a:lnTo>
                  <a:lnTo>
                    <a:pt x="41124" y="17977"/>
                  </a:lnTo>
                  <a:lnTo>
                    <a:pt x="37376" y="45967"/>
                  </a:lnTo>
                  <a:lnTo>
                    <a:pt x="23607" y="82149"/>
                  </a:lnTo>
                  <a:lnTo>
                    <a:pt x="876" y="122643"/>
                  </a:lnTo>
                  <a:lnTo>
                    <a:pt x="584" y="123088"/>
                  </a:lnTo>
                  <a:lnTo>
                    <a:pt x="292" y="123532"/>
                  </a:lnTo>
                  <a:lnTo>
                    <a:pt x="0" y="123990"/>
                  </a:lnTo>
                </a:path>
              </a:pathLst>
            </a:custGeom>
            <a:ln w="25400">
              <a:solidFill>
                <a:srgbClr val="000000"/>
              </a:solidFill>
            </a:ln>
          </p:spPr>
          <p:txBody>
            <a:bodyPr wrap="square" lIns="0" tIns="0" rIns="0" bIns="0" rtlCol="0"/>
            <a:lstStyle/>
            <a:p>
              <a:endParaRPr/>
            </a:p>
          </p:txBody>
        </p:sp>
        <p:sp>
          <p:nvSpPr>
            <p:cNvPr id="74" name="object 74"/>
            <p:cNvSpPr/>
            <p:nvPr/>
          </p:nvSpPr>
          <p:spPr>
            <a:xfrm>
              <a:off x="2059686" y="3490722"/>
              <a:ext cx="47625" cy="73660"/>
            </a:xfrm>
            <a:custGeom>
              <a:avLst/>
              <a:gdLst/>
              <a:ahLst/>
              <a:cxnLst/>
              <a:rect l="l" t="t" r="r" b="b"/>
              <a:pathLst>
                <a:path w="47625" h="73660">
                  <a:moveTo>
                    <a:pt x="0" y="73151"/>
                  </a:moveTo>
                  <a:lnTo>
                    <a:pt x="47244" y="0"/>
                  </a:lnTo>
                </a:path>
              </a:pathLst>
            </a:custGeom>
            <a:ln w="25908">
              <a:solidFill>
                <a:srgbClr val="000000"/>
              </a:solidFill>
            </a:ln>
          </p:spPr>
          <p:txBody>
            <a:bodyPr wrap="square" lIns="0" tIns="0" rIns="0" bIns="0" rtlCol="0"/>
            <a:lstStyle/>
            <a:p>
              <a:endParaRPr/>
            </a:p>
          </p:txBody>
        </p:sp>
        <p:sp>
          <p:nvSpPr>
            <p:cNvPr id="75" name="object 75"/>
            <p:cNvSpPr/>
            <p:nvPr/>
          </p:nvSpPr>
          <p:spPr>
            <a:xfrm>
              <a:off x="2178653" y="3160415"/>
              <a:ext cx="123189" cy="41275"/>
            </a:xfrm>
            <a:custGeom>
              <a:avLst/>
              <a:gdLst/>
              <a:ahLst/>
              <a:cxnLst/>
              <a:rect l="l" t="t" r="r" b="b"/>
              <a:pathLst>
                <a:path w="123189" h="41275">
                  <a:moveTo>
                    <a:pt x="0" y="8752"/>
                  </a:moveTo>
                  <a:lnTo>
                    <a:pt x="241" y="8256"/>
                  </a:lnTo>
                  <a:lnTo>
                    <a:pt x="495" y="7774"/>
                  </a:lnTo>
                  <a:lnTo>
                    <a:pt x="800" y="7329"/>
                  </a:lnTo>
                  <a:lnTo>
                    <a:pt x="16710" y="0"/>
                  </a:lnTo>
                  <a:lnTo>
                    <a:pt x="44689" y="3745"/>
                  </a:lnTo>
                  <a:lnTo>
                    <a:pt x="80858" y="17506"/>
                  </a:lnTo>
                  <a:lnTo>
                    <a:pt x="121335" y="40222"/>
                  </a:lnTo>
                  <a:lnTo>
                    <a:pt x="121805" y="40527"/>
                  </a:lnTo>
                  <a:lnTo>
                    <a:pt x="122250" y="40819"/>
                  </a:lnTo>
                  <a:lnTo>
                    <a:pt x="122707" y="41124"/>
                  </a:lnTo>
                </a:path>
              </a:pathLst>
            </a:custGeom>
            <a:ln w="25400">
              <a:solidFill>
                <a:srgbClr val="000000"/>
              </a:solidFill>
            </a:ln>
          </p:spPr>
          <p:txBody>
            <a:bodyPr wrap="square" lIns="0" tIns="0" rIns="0" bIns="0" rtlCol="0"/>
            <a:lstStyle/>
            <a:p>
              <a:endParaRPr/>
            </a:p>
          </p:txBody>
        </p:sp>
        <p:sp>
          <p:nvSpPr>
            <p:cNvPr id="76" name="object 76"/>
            <p:cNvSpPr/>
            <p:nvPr/>
          </p:nvSpPr>
          <p:spPr>
            <a:xfrm>
              <a:off x="2178544" y="3169338"/>
              <a:ext cx="80010" cy="95885"/>
            </a:xfrm>
            <a:custGeom>
              <a:avLst/>
              <a:gdLst/>
              <a:ahLst/>
              <a:cxnLst/>
              <a:rect l="l" t="t" r="r" b="b"/>
              <a:pathLst>
                <a:path w="80010" h="95885">
                  <a:moveTo>
                    <a:pt x="79971" y="95465"/>
                  </a:moveTo>
                  <a:lnTo>
                    <a:pt x="42664" y="67817"/>
                  </a:lnTo>
                  <a:lnTo>
                    <a:pt x="15187" y="40641"/>
                  </a:lnTo>
                  <a:lnTo>
                    <a:pt x="110" y="17011"/>
                  </a:lnTo>
                  <a:lnTo>
                    <a:pt x="0" y="0"/>
                  </a:lnTo>
                </a:path>
              </a:pathLst>
            </a:custGeom>
            <a:ln w="25400">
              <a:solidFill>
                <a:srgbClr val="000000"/>
              </a:solidFill>
            </a:ln>
          </p:spPr>
          <p:txBody>
            <a:bodyPr wrap="square" lIns="0" tIns="0" rIns="0" bIns="0" rtlCol="0"/>
            <a:lstStyle/>
            <a:p>
              <a:endParaRPr/>
            </a:p>
          </p:txBody>
        </p:sp>
        <p:sp>
          <p:nvSpPr>
            <p:cNvPr id="77" name="object 77"/>
            <p:cNvSpPr/>
            <p:nvPr/>
          </p:nvSpPr>
          <p:spPr>
            <a:xfrm>
              <a:off x="2259453" y="3264977"/>
              <a:ext cx="136525" cy="26670"/>
            </a:xfrm>
            <a:custGeom>
              <a:avLst/>
              <a:gdLst/>
              <a:ahLst/>
              <a:cxnLst/>
              <a:rect l="l" t="t" r="r" b="b"/>
              <a:pathLst>
                <a:path w="136525" h="26670">
                  <a:moveTo>
                    <a:pt x="136118" y="3200"/>
                  </a:moveTo>
                  <a:lnTo>
                    <a:pt x="112833" y="21090"/>
                  </a:lnTo>
                  <a:lnTo>
                    <a:pt x="79608" y="26455"/>
                  </a:lnTo>
                  <a:lnTo>
                    <a:pt x="40608" y="19393"/>
                  </a:lnTo>
                  <a:lnTo>
                    <a:pt x="0" y="0"/>
                  </a:lnTo>
                </a:path>
              </a:pathLst>
            </a:custGeom>
            <a:ln w="25399">
              <a:solidFill>
                <a:srgbClr val="000000"/>
              </a:solidFill>
            </a:ln>
          </p:spPr>
          <p:txBody>
            <a:bodyPr wrap="square" lIns="0" tIns="0" rIns="0" bIns="0" rtlCol="0"/>
            <a:lstStyle/>
            <a:p>
              <a:endParaRPr/>
            </a:p>
          </p:txBody>
        </p:sp>
        <p:sp>
          <p:nvSpPr>
            <p:cNvPr id="78" name="object 78"/>
            <p:cNvSpPr/>
            <p:nvPr/>
          </p:nvSpPr>
          <p:spPr>
            <a:xfrm>
              <a:off x="2296868" y="3200980"/>
              <a:ext cx="67310" cy="126364"/>
            </a:xfrm>
            <a:custGeom>
              <a:avLst/>
              <a:gdLst/>
              <a:ahLst/>
              <a:cxnLst/>
              <a:rect l="l" t="t" r="r" b="b"/>
              <a:pathLst>
                <a:path w="67310" h="126364">
                  <a:moveTo>
                    <a:pt x="0" y="0"/>
                  </a:moveTo>
                  <a:lnTo>
                    <a:pt x="35254" y="29691"/>
                  </a:lnTo>
                  <a:lnTo>
                    <a:pt x="58270" y="63222"/>
                  </a:lnTo>
                  <a:lnTo>
                    <a:pt x="67176" y="96660"/>
                  </a:lnTo>
                  <a:lnTo>
                    <a:pt x="60096" y="126072"/>
                  </a:lnTo>
                </a:path>
              </a:pathLst>
            </a:custGeom>
            <a:ln w="25400">
              <a:solidFill>
                <a:srgbClr val="000000"/>
              </a:solidFill>
            </a:ln>
          </p:spPr>
          <p:txBody>
            <a:bodyPr wrap="square" lIns="0" tIns="0" rIns="0" bIns="0" rtlCol="0"/>
            <a:lstStyle/>
            <a:p>
              <a:endParaRPr/>
            </a:p>
          </p:txBody>
        </p:sp>
        <p:sp>
          <p:nvSpPr>
            <p:cNvPr id="79" name="object 79"/>
            <p:cNvSpPr/>
            <p:nvPr/>
          </p:nvSpPr>
          <p:spPr>
            <a:xfrm>
              <a:off x="2134203" y="3225503"/>
              <a:ext cx="123189" cy="41275"/>
            </a:xfrm>
            <a:custGeom>
              <a:avLst/>
              <a:gdLst/>
              <a:ahLst/>
              <a:cxnLst/>
              <a:rect l="l" t="t" r="r" b="b"/>
              <a:pathLst>
                <a:path w="123189" h="41275">
                  <a:moveTo>
                    <a:pt x="0" y="8752"/>
                  </a:moveTo>
                  <a:lnTo>
                    <a:pt x="241" y="8256"/>
                  </a:lnTo>
                  <a:lnTo>
                    <a:pt x="495" y="7774"/>
                  </a:lnTo>
                  <a:lnTo>
                    <a:pt x="800" y="7329"/>
                  </a:lnTo>
                  <a:lnTo>
                    <a:pt x="16710" y="0"/>
                  </a:lnTo>
                  <a:lnTo>
                    <a:pt x="44689" y="3745"/>
                  </a:lnTo>
                  <a:lnTo>
                    <a:pt x="80858" y="17506"/>
                  </a:lnTo>
                  <a:lnTo>
                    <a:pt x="121335" y="40222"/>
                  </a:lnTo>
                  <a:lnTo>
                    <a:pt x="121805" y="40527"/>
                  </a:lnTo>
                  <a:lnTo>
                    <a:pt x="122250" y="40819"/>
                  </a:lnTo>
                  <a:lnTo>
                    <a:pt x="122707" y="41124"/>
                  </a:lnTo>
                </a:path>
              </a:pathLst>
            </a:custGeom>
            <a:ln w="25400">
              <a:solidFill>
                <a:srgbClr val="000000"/>
              </a:solidFill>
            </a:ln>
          </p:spPr>
          <p:txBody>
            <a:bodyPr wrap="square" lIns="0" tIns="0" rIns="0" bIns="0" rtlCol="0"/>
            <a:lstStyle/>
            <a:p>
              <a:endParaRPr/>
            </a:p>
          </p:txBody>
        </p:sp>
        <p:sp>
          <p:nvSpPr>
            <p:cNvPr id="80" name="object 80"/>
            <p:cNvSpPr/>
            <p:nvPr/>
          </p:nvSpPr>
          <p:spPr>
            <a:xfrm>
              <a:off x="2133691" y="3233026"/>
              <a:ext cx="78740" cy="95885"/>
            </a:xfrm>
            <a:custGeom>
              <a:avLst/>
              <a:gdLst/>
              <a:ahLst/>
              <a:cxnLst/>
              <a:rect l="l" t="t" r="r" b="b"/>
              <a:pathLst>
                <a:path w="78739" h="95885">
                  <a:moveTo>
                    <a:pt x="78574" y="95846"/>
                  </a:moveTo>
                  <a:lnTo>
                    <a:pt x="41790" y="68365"/>
                  </a:lnTo>
                  <a:lnTo>
                    <a:pt x="14779" y="41443"/>
                  </a:lnTo>
                  <a:lnTo>
                    <a:pt x="22" y="18069"/>
                  </a:lnTo>
                  <a:lnTo>
                    <a:pt x="0" y="1231"/>
                  </a:lnTo>
                  <a:lnTo>
                    <a:pt x="279" y="800"/>
                  </a:lnTo>
                  <a:lnTo>
                    <a:pt x="584" y="381"/>
                  </a:lnTo>
                  <a:lnTo>
                    <a:pt x="927" y="0"/>
                  </a:lnTo>
                </a:path>
              </a:pathLst>
            </a:custGeom>
            <a:ln w="25400">
              <a:solidFill>
                <a:srgbClr val="000000"/>
              </a:solidFill>
            </a:ln>
          </p:spPr>
          <p:txBody>
            <a:bodyPr wrap="square" lIns="0" tIns="0" rIns="0" bIns="0" rtlCol="0"/>
            <a:lstStyle/>
            <a:p>
              <a:endParaRPr/>
            </a:p>
          </p:txBody>
        </p:sp>
        <p:sp>
          <p:nvSpPr>
            <p:cNvPr id="81" name="object 81"/>
            <p:cNvSpPr/>
            <p:nvPr/>
          </p:nvSpPr>
          <p:spPr>
            <a:xfrm>
              <a:off x="2216171" y="3328363"/>
              <a:ext cx="138430" cy="26670"/>
            </a:xfrm>
            <a:custGeom>
              <a:avLst/>
              <a:gdLst/>
              <a:ahLst/>
              <a:cxnLst/>
              <a:rect l="l" t="t" r="r" b="b"/>
              <a:pathLst>
                <a:path w="138430" h="26670">
                  <a:moveTo>
                    <a:pt x="137820" y="533"/>
                  </a:moveTo>
                  <a:lnTo>
                    <a:pt x="114523" y="19750"/>
                  </a:lnTo>
                  <a:lnTo>
                    <a:pt x="80887" y="26055"/>
                  </a:lnTo>
                  <a:lnTo>
                    <a:pt x="41263" y="19466"/>
                  </a:lnTo>
                  <a:lnTo>
                    <a:pt x="0" y="0"/>
                  </a:lnTo>
                </a:path>
              </a:pathLst>
            </a:custGeom>
            <a:ln w="25399">
              <a:solidFill>
                <a:srgbClr val="000000"/>
              </a:solidFill>
            </a:ln>
          </p:spPr>
          <p:txBody>
            <a:bodyPr wrap="square" lIns="0" tIns="0" rIns="0" bIns="0" rtlCol="0"/>
            <a:lstStyle/>
            <a:p>
              <a:endParaRPr/>
            </a:p>
          </p:txBody>
        </p:sp>
        <p:sp>
          <p:nvSpPr>
            <p:cNvPr id="82" name="object 82"/>
            <p:cNvSpPr/>
            <p:nvPr/>
          </p:nvSpPr>
          <p:spPr>
            <a:xfrm>
              <a:off x="2252544" y="3264051"/>
              <a:ext cx="68580" cy="128905"/>
            </a:xfrm>
            <a:custGeom>
              <a:avLst/>
              <a:gdLst/>
              <a:ahLst/>
              <a:cxnLst/>
              <a:rect l="l" t="t" r="r" b="b"/>
              <a:pathLst>
                <a:path w="68580" h="128904">
                  <a:moveTo>
                    <a:pt x="0" y="0"/>
                  </a:moveTo>
                  <a:lnTo>
                    <a:pt x="444" y="292"/>
                  </a:lnTo>
                  <a:lnTo>
                    <a:pt x="901" y="571"/>
                  </a:lnTo>
                  <a:lnTo>
                    <a:pt x="1346" y="876"/>
                  </a:lnTo>
                  <a:lnTo>
                    <a:pt x="37016" y="31027"/>
                  </a:lnTo>
                  <a:lnTo>
                    <a:pt x="60044" y="65046"/>
                  </a:lnTo>
                  <a:lnTo>
                    <a:pt x="68524" y="98831"/>
                  </a:lnTo>
                  <a:lnTo>
                    <a:pt x="60553" y="128282"/>
                  </a:lnTo>
                </a:path>
              </a:pathLst>
            </a:custGeom>
            <a:ln w="25400">
              <a:solidFill>
                <a:srgbClr val="000000"/>
              </a:solidFill>
            </a:ln>
          </p:spPr>
          <p:txBody>
            <a:bodyPr wrap="square" lIns="0" tIns="0" rIns="0" bIns="0" rtlCol="0"/>
            <a:lstStyle/>
            <a:p>
              <a:endParaRPr/>
            </a:p>
          </p:txBody>
        </p:sp>
        <p:sp>
          <p:nvSpPr>
            <p:cNvPr id="83" name="object 83"/>
            <p:cNvSpPr/>
            <p:nvPr/>
          </p:nvSpPr>
          <p:spPr>
            <a:xfrm>
              <a:off x="2893085" y="3315770"/>
              <a:ext cx="74295" cy="101600"/>
            </a:xfrm>
            <a:custGeom>
              <a:avLst/>
              <a:gdLst/>
              <a:ahLst/>
              <a:cxnLst/>
              <a:rect l="l" t="t" r="r" b="b"/>
              <a:pathLst>
                <a:path w="74294" h="101600">
                  <a:moveTo>
                    <a:pt x="71627" y="0"/>
                  </a:moveTo>
                  <a:lnTo>
                    <a:pt x="71983" y="381"/>
                  </a:lnTo>
                  <a:lnTo>
                    <a:pt x="72313" y="787"/>
                  </a:lnTo>
                  <a:lnTo>
                    <a:pt x="72618" y="1206"/>
                  </a:lnTo>
                  <a:lnTo>
                    <a:pt x="73877" y="18637"/>
                  </a:lnTo>
                  <a:lnTo>
                    <a:pt x="60636" y="43240"/>
                  </a:lnTo>
                  <a:lnTo>
                    <a:pt x="35231" y="71801"/>
                  </a:lnTo>
                  <a:lnTo>
                    <a:pt x="0" y="101104"/>
                  </a:lnTo>
                </a:path>
              </a:pathLst>
            </a:custGeom>
            <a:ln w="25400">
              <a:solidFill>
                <a:srgbClr val="000000"/>
              </a:solidFill>
            </a:ln>
          </p:spPr>
          <p:txBody>
            <a:bodyPr wrap="square" lIns="0" tIns="0" rIns="0" bIns="0" rtlCol="0"/>
            <a:lstStyle/>
            <a:p>
              <a:endParaRPr/>
            </a:p>
          </p:txBody>
        </p:sp>
        <p:sp>
          <p:nvSpPr>
            <p:cNvPr id="84" name="object 84"/>
            <p:cNvSpPr/>
            <p:nvPr/>
          </p:nvSpPr>
          <p:spPr>
            <a:xfrm>
              <a:off x="2847995" y="3306479"/>
              <a:ext cx="117475" cy="45085"/>
            </a:xfrm>
            <a:custGeom>
              <a:avLst/>
              <a:gdLst/>
              <a:ahLst/>
              <a:cxnLst/>
              <a:rect l="l" t="t" r="r" b="b"/>
              <a:pathLst>
                <a:path w="117475" h="45085">
                  <a:moveTo>
                    <a:pt x="0" y="44796"/>
                  </a:moveTo>
                  <a:lnTo>
                    <a:pt x="38753" y="20341"/>
                  </a:lnTo>
                  <a:lnTo>
                    <a:pt x="73763" y="4999"/>
                  </a:lnTo>
                  <a:lnTo>
                    <a:pt x="101250" y="0"/>
                  </a:lnTo>
                  <a:lnTo>
                    <a:pt x="117436" y="6569"/>
                  </a:lnTo>
                </a:path>
              </a:pathLst>
            </a:custGeom>
            <a:ln w="25400">
              <a:solidFill>
                <a:srgbClr val="000000"/>
              </a:solidFill>
            </a:ln>
          </p:spPr>
          <p:txBody>
            <a:bodyPr wrap="square" lIns="0" tIns="0" rIns="0" bIns="0" rtlCol="0"/>
            <a:lstStyle/>
            <a:p>
              <a:endParaRPr/>
            </a:p>
          </p:txBody>
        </p:sp>
        <p:sp>
          <p:nvSpPr>
            <p:cNvPr id="85" name="object 85"/>
            <p:cNvSpPr/>
            <p:nvPr/>
          </p:nvSpPr>
          <p:spPr>
            <a:xfrm>
              <a:off x="2801968" y="3484019"/>
              <a:ext cx="100330" cy="20320"/>
            </a:xfrm>
            <a:custGeom>
              <a:avLst/>
              <a:gdLst/>
              <a:ahLst/>
              <a:cxnLst/>
              <a:rect l="l" t="t" r="r" b="b"/>
              <a:pathLst>
                <a:path w="100330" h="20320">
                  <a:moveTo>
                    <a:pt x="100228" y="9601"/>
                  </a:moveTo>
                  <a:lnTo>
                    <a:pt x="69287" y="18825"/>
                  </a:lnTo>
                  <a:lnTo>
                    <a:pt x="41103" y="20188"/>
                  </a:lnTo>
                  <a:lnTo>
                    <a:pt x="17425" y="13857"/>
                  </a:lnTo>
                  <a:lnTo>
                    <a:pt x="0" y="0"/>
                  </a:lnTo>
                </a:path>
              </a:pathLst>
            </a:custGeom>
            <a:ln w="25399">
              <a:solidFill>
                <a:srgbClr val="000000"/>
              </a:solidFill>
            </a:ln>
          </p:spPr>
          <p:txBody>
            <a:bodyPr wrap="square" lIns="0" tIns="0" rIns="0" bIns="0" rtlCol="0"/>
            <a:lstStyle/>
            <a:p>
              <a:endParaRPr/>
            </a:p>
          </p:txBody>
        </p:sp>
        <p:sp>
          <p:nvSpPr>
            <p:cNvPr id="86" name="object 86"/>
            <p:cNvSpPr/>
            <p:nvPr/>
          </p:nvSpPr>
          <p:spPr>
            <a:xfrm>
              <a:off x="2787230" y="3351574"/>
              <a:ext cx="60325" cy="126364"/>
            </a:xfrm>
            <a:custGeom>
              <a:avLst/>
              <a:gdLst/>
              <a:ahLst/>
              <a:cxnLst/>
              <a:rect l="l" t="t" r="r" b="b"/>
              <a:pathLst>
                <a:path w="60325" h="126364">
                  <a:moveTo>
                    <a:pt x="8358" y="125933"/>
                  </a:moveTo>
                  <a:lnTo>
                    <a:pt x="0" y="97789"/>
                  </a:lnTo>
                  <a:lnTo>
                    <a:pt x="6899" y="64847"/>
                  </a:lnTo>
                  <a:lnTo>
                    <a:pt x="27469" y="30965"/>
                  </a:lnTo>
                  <a:lnTo>
                    <a:pt x="60123" y="0"/>
                  </a:lnTo>
                </a:path>
              </a:pathLst>
            </a:custGeom>
            <a:ln w="25400">
              <a:solidFill>
                <a:srgbClr val="000000"/>
              </a:solidFill>
            </a:ln>
          </p:spPr>
          <p:txBody>
            <a:bodyPr wrap="square" lIns="0" tIns="0" rIns="0" bIns="0" rtlCol="0"/>
            <a:lstStyle/>
            <a:p>
              <a:endParaRPr/>
            </a:p>
          </p:txBody>
        </p:sp>
        <p:sp>
          <p:nvSpPr>
            <p:cNvPr id="87" name="object 87"/>
            <p:cNvSpPr/>
            <p:nvPr/>
          </p:nvSpPr>
          <p:spPr>
            <a:xfrm>
              <a:off x="2754231" y="3409102"/>
              <a:ext cx="139700" cy="32384"/>
            </a:xfrm>
            <a:custGeom>
              <a:avLst/>
              <a:gdLst/>
              <a:ahLst/>
              <a:cxnLst/>
              <a:rect l="l" t="t" r="r" b="b"/>
              <a:pathLst>
                <a:path w="139700" h="32385">
                  <a:moveTo>
                    <a:pt x="139230" y="0"/>
                  </a:moveTo>
                  <a:lnTo>
                    <a:pt x="138810" y="304"/>
                  </a:lnTo>
                  <a:lnTo>
                    <a:pt x="138391" y="622"/>
                  </a:lnTo>
                  <a:lnTo>
                    <a:pt x="137960" y="927"/>
                  </a:lnTo>
                  <a:lnTo>
                    <a:pt x="98103" y="22839"/>
                  </a:lnTo>
                  <a:lnTo>
                    <a:pt x="58954" y="32019"/>
                  </a:lnTo>
                  <a:lnTo>
                    <a:pt x="24819" y="28155"/>
                  </a:lnTo>
                  <a:lnTo>
                    <a:pt x="0" y="10934"/>
                  </a:lnTo>
                </a:path>
              </a:pathLst>
            </a:custGeom>
            <a:ln w="25400">
              <a:solidFill>
                <a:srgbClr val="000000"/>
              </a:solidFill>
            </a:ln>
          </p:spPr>
          <p:txBody>
            <a:bodyPr wrap="square" lIns="0" tIns="0" rIns="0" bIns="0" rtlCol="0"/>
            <a:lstStyle/>
            <a:p>
              <a:endParaRPr/>
            </a:p>
          </p:txBody>
        </p:sp>
        <p:sp>
          <p:nvSpPr>
            <p:cNvPr id="88" name="object 88"/>
            <p:cNvSpPr/>
            <p:nvPr/>
          </p:nvSpPr>
          <p:spPr>
            <a:xfrm>
              <a:off x="2847343" y="3251344"/>
              <a:ext cx="76835" cy="103505"/>
            </a:xfrm>
            <a:custGeom>
              <a:avLst/>
              <a:gdLst/>
              <a:ahLst/>
              <a:cxnLst/>
              <a:rect l="l" t="t" r="r" b="b"/>
              <a:pathLst>
                <a:path w="76835" h="103504">
                  <a:moveTo>
                    <a:pt x="74193" y="0"/>
                  </a:moveTo>
                  <a:lnTo>
                    <a:pt x="74574" y="393"/>
                  </a:lnTo>
                  <a:lnTo>
                    <a:pt x="74917" y="812"/>
                  </a:lnTo>
                  <a:lnTo>
                    <a:pt x="75247" y="1257"/>
                  </a:lnTo>
                  <a:lnTo>
                    <a:pt x="76381" y="18740"/>
                  </a:lnTo>
                  <a:lnTo>
                    <a:pt x="62853" y="43521"/>
                  </a:lnTo>
                  <a:lnTo>
                    <a:pt x="37040" y="72357"/>
                  </a:lnTo>
                  <a:lnTo>
                    <a:pt x="1320" y="102006"/>
                  </a:lnTo>
                  <a:lnTo>
                    <a:pt x="876" y="102323"/>
                  </a:lnTo>
                  <a:lnTo>
                    <a:pt x="444" y="102641"/>
                  </a:lnTo>
                  <a:lnTo>
                    <a:pt x="0" y="102958"/>
                  </a:lnTo>
                </a:path>
              </a:pathLst>
            </a:custGeom>
            <a:ln w="25400">
              <a:solidFill>
                <a:srgbClr val="000000"/>
              </a:solidFill>
            </a:ln>
          </p:spPr>
          <p:txBody>
            <a:bodyPr wrap="square" lIns="0" tIns="0" rIns="0" bIns="0" rtlCol="0"/>
            <a:lstStyle/>
            <a:p>
              <a:endParaRPr/>
            </a:p>
          </p:txBody>
        </p:sp>
        <p:sp>
          <p:nvSpPr>
            <p:cNvPr id="89" name="object 89"/>
            <p:cNvSpPr/>
            <p:nvPr/>
          </p:nvSpPr>
          <p:spPr>
            <a:xfrm>
              <a:off x="2801957" y="3246154"/>
              <a:ext cx="117475" cy="45085"/>
            </a:xfrm>
            <a:custGeom>
              <a:avLst/>
              <a:gdLst/>
              <a:ahLst/>
              <a:cxnLst/>
              <a:rect l="l" t="t" r="r" b="b"/>
              <a:pathLst>
                <a:path w="117475" h="45085">
                  <a:moveTo>
                    <a:pt x="0" y="44796"/>
                  </a:moveTo>
                  <a:lnTo>
                    <a:pt x="38753" y="20341"/>
                  </a:lnTo>
                  <a:lnTo>
                    <a:pt x="73763" y="4999"/>
                  </a:lnTo>
                  <a:lnTo>
                    <a:pt x="101250" y="0"/>
                  </a:lnTo>
                  <a:lnTo>
                    <a:pt x="117436" y="6569"/>
                  </a:lnTo>
                </a:path>
              </a:pathLst>
            </a:custGeom>
            <a:ln w="25400">
              <a:solidFill>
                <a:srgbClr val="000000"/>
              </a:solidFill>
            </a:ln>
          </p:spPr>
          <p:txBody>
            <a:bodyPr wrap="square" lIns="0" tIns="0" rIns="0" bIns="0" rtlCol="0"/>
            <a:lstStyle/>
            <a:p>
              <a:endParaRPr/>
            </a:p>
          </p:txBody>
        </p:sp>
        <p:sp>
          <p:nvSpPr>
            <p:cNvPr id="90" name="object 90"/>
            <p:cNvSpPr/>
            <p:nvPr/>
          </p:nvSpPr>
          <p:spPr>
            <a:xfrm>
              <a:off x="2742878" y="3291396"/>
              <a:ext cx="59690" cy="127635"/>
            </a:xfrm>
            <a:custGeom>
              <a:avLst/>
              <a:gdLst/>
              <a:ahLst/>
              <a:cxnLst/>
              <a:rect l="l" t="t" r="r" b="b"/>
              <a:pathLst>
                <a:path w="59689" h="127635">
                  <a:moveTo>
                    <a:pt x="8731" y="127228"/>
                  </a:moveTo>
                  <a:lnTo>
                    <a:pt x="0" y="98589"/>
                  </a:lnTo>
                  <a:lnTo>
                    <a:pt x="6599" y="65238"/>
                  </a:lnTo>
                  <a:lnTo>
                    <a:pt x="26975" y="31075"/>
                  </a:lnTo>
                  <a:lnTo>
                    <a:pt x="59569" y="0"/>
                  </a:lnTo>
                </a:path>
              </a:pathLst>
            </a:custGeom>
            <a:ln w="25400">
              <a:solidFill>
                <a:srgbClr val="000000"/>
              </a:solidFill>
            </a:ln>
          </p:spPr>
          <p:txBody>
            <a:bodyPr wrap="square" lIns="0" tIns="0" rIns="0" bIns="0" rtlCol="0"/>
            <a:lstStyle/>
            <a:p>
              <a:endParaRPr/>
            </a:p>
          </p:txBody>
        </p:sp>
        <p:sp>
          <p:nvSpPr>
            <p:cNvPr id="91" name="object 91"/>
            <p:cNvSpPr/>
            <p:nvPr/>
          </p:nvSpPr>
          <p:spPr>
            <a:xfrm>
              <a:off x="2705186" y="3348626"/>
              <a:ext cx="141605" cy="31750"/>
            </a:xfrm>
            <a:custGeom>
              <a:avLst/>
              <a:gdLst/>
              <a:ahLst/>
              <a:cxnLst/>
              <a:rect l="l" t="t" r="r" b="b"/>
              <a:pathLst>
                <a:path w="141605" h="31750">
                  <a:moveTo>
                    <a:pt x="141109" y="0"/>
                  </a:moveTo>
                  <a:lnTo>
                    <a:pt x="99308" y="22974"/>
                  </a:lnTo>
                  <a:lnTo>
                    <a:pt x="59505" y="31711"/>
                  </a:lnTo>
                  <a:lnTo>
                    <a:pt x="24903" y="26914"/>
                  </a:lnTo>
                  <a:lnTo>
                    <a:pt x="0" y="8343"/>
                  </a:lnTo>
                </a:path>
              </a:pathLst>
            </a:custGeom>
            <a:ln w="25400">
              <a:solidFill>
                <a:srgbClr val="000000"/>
              </a:solidFill>
            </a:ln>
          </p:spPr>
          <p:txBody>
            <a:bodyPr wrap="square" lIns="0" tIns="0" rIns="0" bIns="0" rtlCol="0"/>
            <a:lstStyle/>
            <a:p>
              <a:endParaRPr/>
            </a:p>
          </p:txBody>
        </p:sp>
        <p:sp>
          <p:nvSpPr>
            <p:cNvPr id="92" name="object 92"/>
            <p:cNvSpPr/>
            <p:nvPr/>
          </p:nvSpPr>
          <p:spPr>
            <a:xfrm>
              <a:off x="2896524" y="3479771"/>
              <a:ext cx="100330" cy="74930"/>
            </a:xfrm>
            <a:custGeom>
              <a:avLst/>
              <a:gdLst/>
              <a:ahLst/>
              <a:cxnLst/>
              <a:rect l="l" t="t" r="r" b="b"/>
              <a:pathLst>
                <a:path w="100330" h="74929">
                  <a:moveTo>
                    <a:pt x="0" y="1895"/>
                  </a:moveTo>
                  <a:lnTo>
                    <a:pt x="381" y="1539"/>
                  </a:lnTo>
                  <a:lnTo>
                    <a:pt x="774" y="1196"/>
                  </a:lnTo>
                  <a:lnTo>
                    <a:pt x="1193" y="891"/>
                  </a:lnTo>
                  <a:lnTo>
                    <a:pt x="18129" y="0"/>
                  </a:lnTo>
                  <a:lnTo>
                    <a:pt x="42324" y="13539"/>
                  </a:lnTo>
                  <a:lnTo>
                    <a:pt x="70607" y="39144"/>
                  </a:lnTo>
                  <a:lnTo>
                    <a:pt x="99809" y="74450"/>
                  </a:lnTo>
                </a:path>
              </a:pathLst>
            </a:custGeom>
            <a:ln w="25400">
              <a:solidFill>
                <a:srgbClr val="000000"/>
              </a:solidFill>
            </a:ln>
          </p:spPr>
          <p:txBody>
            <a:bodyPr wrap="square" lIns="0" tIns="0" rIns="0" bIns="0" rtlCol="0"/>
            <a:lstStyle/>
            <a:p>
              <a:endParaRPr/>
            </a:p>
          </p:txBody>
        </p:sp>
        <p:sp>
          <p:nvSpPr>
            <p:cNvPr id="93" name="object 93"/>
            <p:cNvSpPr/>
            <p:nvPr/>
          </p:nvSpPr>
          <p:spPr>
            <a:xfrm>
              <a:off x="2707993" y="3066175"/>
              <a:ext cx="74930" cy="99060"/>
            </a:xfrm>
            <a:custGeom>
              <a:avLst/>
              <a:gdLst/>
              <a:ahLst/>
              <a:cxnLst/>
              <a:rect l="l" t="t" r="r" b="b"/>
              <a:pathLst>
                <a:path w="74930" h="99060">
                  <a:moveTo>
                    <a:pt x="73583" y="0"/>
                  </a:moveTo>
                  <a:lnTo>
                    <a:pt x="74466" y="16926"/>
                  </a:lnTo>
                  <a:lnTo>
                    <a:pt x="60918" y="41113"/>
                  </a:lnTo>
                  <a:lnTo>
                    <a:pt x="35307" y="69390"/>
                  </a:lnTo>
                  <a:lnTo>
                    <a:pt x="0" y="98590"/>
                  </a:lnTo>
                </a:path>
              </a:pathLst>
            </a:custGeom>
            <a:ln w="25400">
              <a:solidFill>
                <a:srgbClr val="000000"/>
              </a:solidFill>
            </a:ln>
          </p:spPr>
          <p:txBody>
            <a:bodyPr wrap="square" lIns="0" tIns="0" rIns="0" bIns="0" rtlCol="0"/>
            <a:lstStyle/>
            <a:p>
              <a:endParaRPr/>
            </a:p>
          </p:txBody>
        </p:sp>
        <p:sp>
          <p:nvSpPr>
            <p:cNvPr id="94" name="object 94"/>
            <p:cNvSpPr/>
            <p:nvPr/>
          </p:nvSpPr>
          <p:spPr>
            <a:xfrm>
              <a:off x="2666728" y="3062007"/>
              <a:ext cx="116205" cy="44450"/>
            </a:xfrm>
            <a:custGeom>
              <a:avLst/>
              <a:gdLst/>
              <a:ahLst/>
              <a:cxnLst/>
              <a:rect l="l" t="t" r="r" b="b"/>
              <a:pathLst>
                <a:path w="116205" h="44450">
                  <a:moveTo>
                    <a:pt x="0" y="43855"/>
                  </a:moveTo>
                  <a:lnTo>
                    <a:pt x="38422" y="19819"/>
                  </a:lnTo>
                  <a:lnTo>
                    <a:pt x="73029" y="4809"/>
                  </a:lnTo>
                  <a:lnTo>
                    <a:pt x="100157" y="0"/>
                  </a:lnTo>
                  <a:lnTo>
                    <a:pt x="116141" y="6568"/>
                  </a:lnTo>
                </a:path>
              </a:pathLst>
            </a:custGeom>
            <a:ln w="25400">
              <a:solidFill>
                <a:srgbClr val="000000"/>
              </a:solidFill>
            </a:ln>
          </p:spPr>
          <p:txBody>
            <a:bodyPr wrap="square" lIns="0" tIns="0" rIns="0" bIns="0" rtlCol="0"/>
            <a:lstStyle/>
            <a:p>
              <a:endParaRPr/>
            </a:p>
          </p:txBody>
        </p:sp>
        <p:sp>
          <p:nvSpPr>
            <p:cNvPr id="95" name="object 95"/>
            <p:cNvSpPr/>
            <p:nvPr/>
          </p:nvSpPr>
          <p:spPr>
            <a:xfrm>
              <a:off x="2604667" y="3108688"/>
              <a:ext cx="60325" cy="126364"/>
            </a:xfrm>
            <a:custGeom>
              <a:avLst/>
              <a:gdLst/>
              <a:ahLst/>
              <a:cxnLst/>
              <a:rect l="l" t="t" r="r" b="b"/>
              <a:pathLst>
                <a:path w="60325" h="126364">
                  <a:moveTo>
                    <a:pt x="8358" y="125933"/>
                  </a:moveTo>
                  <a:lnTo>
                    <a:pt x="0" y="97789"/>
                  </a:lnTo>
                  <a:lnTo>
                    <a:pt x="6899" y="64847"/>
                  </a:lnTo>
                  <a:lnTo>
                    <a:pt x="27469" y="30965"/>
                  </a:lnTo>
                  <a:lnTo>
                    <a:pt x="60123" y="0"/>
                  </a:lnTo>
                </a:path>
              </a:pathLst>
            </a:custGeom>
            <a:ln w="25400">
              <a:solidFill>
                <a:srgbClr val="000000"/>
              </a:solidFill>
            </a:ln>
          </p:spPr>
          <p:txBody>
            <a:bodyPr wrap="square" lIns="0" tIns="0" rIns="0" bIns="0" rtlCol="0"/>
            <a:lstStyle/>
            <a:p>
              <a:endParaRPr/>
            </a:p>
          </p:txBody>
        </p:sp>
        <p:sp>
          <p:nvSpPr>
            <p:cNvPr id="96" name="object 96"/>
            <p:cNvSpPr/>
            <p:nvPr/>
          </p:nvSpPr>
          <p:spPr>
            <a:xfrm>
              <a:off x="2695684" y="3007178"/>
              <a:ext cx="43180" cy="75565"/>
            </a:xfrm>
            <a:custGeom>
              <a:avLst/>
              <a:gdLst/>
              <a:ahLst/>
              <a:cxnLst/>
              <a:rect l="l" t="t" r="r" b="b"/>
              <a:pathLst>
                <a:path w="43180" h="75564">
                  <a:moveTo>
                    <a:pt x="39154" y="0"/>
                  </a:moveTo>
                  <a:lnTo>
                    <a:pt x="39522" y="393"/>
                  </a:lnTo>
                  <a:lnTo>
                    <a:pt x="39865" y="800"/>
                  </a:lnTo>
                  <a:lnTo>
                    <a:pt x="40170" y="1231"/>
                  </a:lnTo>
                  <a:lnTo>
                    <a:pt x="42646" y="13905"/>
                  </a:lnTo>
                  <a:lnTo>
                    <a:pt x="36291" y="31408"/>
                  </a:lnTo>
                  <a:lnTo>
                    <a:pt x="21833" y="52400"/>
                  </a:lnTo>
                  <a:lnTo>
                    <a:pt x="0" y="75539"/>
                  </a:lnTo>
                </a:path>
              </a:pathLst>
            </a:custGeom>
            <a:ln w="25400">
              <a:solidFill>
                <a:srgbClr val="000000"/>
              </a:solidFill>
            </a:ln>
          </p:spPr>
          <p:txBody>
            <a:bodyPr wrap="square" lIns="0" tIns="0" rIns="0" bIns="0" rtlCol="0"/>
            <a:lstStyle/>
            <a:p>
              <a:endParaRPr/>
            </a:p>
          </p:txBody>
        </p:sp>
        <p:sp>
          <p:nvSpPr>
            <p:cNvPr id="97" name="object 97"/>
            <p:cNvSpPr/>
            <p:nvPr/>
          </p:nvSpPr>
          <p:spPr>
            <a:xfrm>
              <a:off x="2617809" y="3001679"/>
              <a:ext cx="117475" cy="45085"/>
            </a:xfrm>
            <a:custGeom>
              <a:avLst/>
              <a:gdLst/>
              <a:ahLst/>
              <a:cxnLst/>
              <a:rect l="l" t="t" r="r" b="b"/>
              <a:pathLst>
                <a:path w="117475" h="45085">
                  <a:moveTo>
                    <a:pt x="0" y="44796"/>
                  </a:moveTo>
                  <a:lnTo>
                    <a:pt x="38753" y="20341"/>
                  </a:lnTo>
                  <a:lnTo>
                    <a:pt x="73763" y="4999"/>
                  </a:lnTo>
                  <a:lnTo>
                    <a:pt x="101250" y="0"/>
                  </a:lnTo>
                  <a:lnTo>
                    <a:pt x="117436" y="6569"/>
                  </a:lnTo>
                </a:path>
              </a:pathLst>
            </a:custGeom>
            <a:ln w="25400">
              <a:solidFill>
                <a:srgbClr val="000000"/>
              </a:solidFill>
            </a:ln>
          </p:spPr>
          <p:txBody>
            <a:bodyPr wrap="square" lIns="0" tIns="0" rIns="0" bIns="0" rtlCol="0"/>
            <a:lstStyle/>
            <a:p>
              <a:endParaRPr/>
            </a:p>
          </p:txBody>
        </p:sp>
        <p:sp>
          <p:nvSpPr>
            <p:cNvPr id="98" name="object 98"/>
            <p:cNvSpPr/>
            <p:nvPr/>
          </p:nvSpPr>
          <p:spPr>
            <a:xfrm>
              <a:off x="2569917" y="3166685"/>
              <a:ext cx="138430" cy="31115"/>
            </a:xfrm>
            <a:custGeom>
              <a:avLst/>
              <a:gdLst/>
              <a:ahLst/>
              <a:cxnLst/>
              <a:rect l="l" t="t" r="r" b="b"/>
              <a:pathLst>
                <a:path w="138430" h="31114">
                  <a:moveTo>
                    <a:pt x="137960" y="0"/>
                  </a:moveTo>
                  <a:lnTo>
                    <a:pt x="98103" y="21910"/>
                  </a:lnTo>
                  <a:lnTo>
                    <a:pt x="58954" y="31086"/>
                  </a:lnTo>
                  <a:lnTo>
                    <a:pt x="24819" y="27217"/>
                  </a:lnTo>
                  <a:lnTo>
                    <a:pt x="0" y="9994"/>
                  </a:lnTo>
                </a:path>
              </a:pathLst>
            </a:custGeom>
            <a:ln w="25400">
              <a:solidFill>
                <a:srgbClr val="000000"/>
              </a:solidFill>
            </a:ln>
          </p:spPr>
          <p:txBody>
            <a:bodyPr wrap="square" lIns="0" tIns="0" rIns="0" bIns="0" rtlCol="0"/>
            <a:lstStyle/>
            <a:p>
              <a:endParaRPr/>
            </a:p>
          </p:txBody>
        </p:sp>
        <p:sp>
          <p:nvSpPr>
            <p:cNvPr id="99" name="object 99"/>
            <p:cNvSpPr/>
            <p:nvPr/>
          </p:nvSpPr>
          <p:spPr>
            <a:xfrm>
              <a:off x="2558630" y="3045188"/>
              <a:ext cx="60325" cy="126364"/>
            </a:xfrm>
            <a:custGeom>
              <a:avLst/>
              <a:gdLst/>
              <a:ahLst/>
              <a:cxnLst/>
              <a:rect l="l" t="t" r="r" b="b"/>
              <a:pathLst>
                <a:path w="60325" h="126364">
                  <a:moveTo>
                    <a:pt x="8358" y="125933"/>
                  </a:moveTo>
                  <a:lnTo>
                    <a:pt x="0" y="97789"/>
                  </a:lnTo>
                  <a:lnTo>
                    <a:pt x="6899" y="64847"/>
                  </a:lnTo>
                  <a:lnTo>
                    <a:pt x="27469" y="30965"/>
                  </a:lnTo>
                  <a:lnTo>
                    <a:pt x="60123" y="0"/>
                  </a:lnTo>
                </a:path>
              </a:pathLst>
            </a:custGeom>
            <a:ln w="25400">
              <a:solidFill>
                <a:srgbClr val="000000"/>
              </a:solidFill>
            </a:ln>
          </p:spPr>
          <p:txBody>
            <a:bodyPr wrap="square" lIns="0" tIns="0" rIns="0" bIns="0" rtlCol="0"/>
            <a:lstStyle/>
            <a:p>
              <a:endParaRPr/>
            </a:p>
          </p:txBody>
        </p:sp>
        <p:sp>
          <p:nvSpPr>
            <p:cNvPr id="100" name="object 100"/>
            <p:cNvSpPr/>
            <p:nvPr/>
          </p:nvSpPr>
          <p:spPr>
            <a:xfrm>
              <a:off x="2585629" y="3015762"/>
              <a:ext cx="104139" cy="77470"/>
            </a:xfrm>
            <a:custGeom>
              <a:avLst/>
              <a:gdLst/>
              <a:ahLst/>
              <a:cxnLst/>
              <a:rect l="l" t="t" r="r" b="b"/>
              <a:pathLst>
                <a:path w="104139" h="77469">
                  <a:moveTo>
                    <a:pt x="103860" y="70027"/>
                  </a:moveTo>
                  <a:lnTo>
                    <a:pt x="102946" y="73113"/>
                  </a:lnTo>
                  <a:lnTo>
                    <a:pt x="101422" y="75438"/>
                  </a:lnTo>
                  <a:lnTo>
                    <a:pt x="99313" y="76974"/>
                  </a:lnTo>
                  <a:lnTo>
                    <a:pt x="82762" y="77437"/>
                  </a:lnTo>
                  <a:lnTo>
                    <a:pt x="58743" y="63360"/>
                  </a:lnTo>
                  <a:lnTo>
                    <a:pt x="30419" y="37176"/>
                  </a:lnTo>
                  <a:lnTo>
                    <a:pt x="952" y="1320"/>
                  </a:lnTo>
                  <a:lnTo>
                    <a:pt x="634" y="876"/>
                  </a:lnTo>
                  <a:lnTo>
                    <a:pt x="317" y="431"/>
                  </a:lnTo>
                  <a:lnTo>
                    <a:pt x="0" y="0"/>
                  </a:lnTo>
                </a:path>
              </a:pathLst>
            </a:custGeom>
            <a:ln w="25399">
              <a:solidFill>
                <a:srgbClr val="000000"/>
              </a:solidFill>
            </a:ln>
          </p:spPr>
          <p:txBody>
            <a:bodyPr wrap="square" lIns="0" tIns="0" rIns="0" bIns="0" rtlCol="0"/>
            <a:lstStyle/>
            <a:p>
              <a:endParaRPr/>
            </a:p>
          </p:txBody>
        </p:sp>
        <p:sp>
          <p:nvSpPr>
            <p:cNvPr id="101" name="object 101"/>
            <p:cNvSpPr/>
            <p:nvPr/>
          </p:nvSpPr>
          <p:spPr>
            <a:xfrm>
              <a:off x="2532126" y="2943606"/>
              <a:ext cx="55244" cy="71755"/>
            </a:xfrm>
            <a:custGeom>
              <a:avLst/>
              <a:gdLst/>
              <a:ahLst/>
              <a:cxnLst/>
              <a:rect l="l" t="t" r="r" b="b"/>
              <a:pathLst>
                <a:path w="55244" h="71755">
                  <a:moveTo>
                    <a:pt x="0" y="0"/>
                  </a:moveTo>
                  <a:lnTo>
                    <a:pt x="54864" y="71628"/>
                  </a:lnTo>
                </a:path>
              </a:pathLst>
            </a:custGeom>
            <a:ln w="25908">
              <a:solidFill>
                <a:srgbClr val="000000"/>
              </a:solidFill>
            </a:ln>
          </p:spPr>
          <p:txBody>
            <a:bodyPr wrap="square" lIns="0" tIns="0" rIns="0" bIns="0" rtlCol="0"/>
            <a:lstStyle/>
            <a:p>
              <a:endParaRPr/>
            </a:p>
          </p:txBody>
        </p:sp>
        <p:sp>
          <p:nvSpPr>
            <p:cNvPr id="102" name="object 102"/>
            <p:cNvSpPr/>
            <p:nvPr/>
          </p:nvSpPr>
          <p:spPr>
            <a:xfrm>
              <a:off x="2799718" y="3189432"/>
              <a:ext cx="76835" cy="103505"/>
            </a:xfrm>
            <a:custGeom>
              <a:avLst/>
              <a:gdLst/>
              <a:ahLst/>
              <a:cxnLst/>
              <a:rect l="l" t="t" r="r" b="b"/>
              <a:pathLst>
                <a:path w="76835" h="103504">
                  <a:moveTo>
                    <a:pt x="74193" y="0"/>
                  </a:moveTo>
                  <a:lnTo>
                    <a:pt x="74574" y="393"/>
                  </a:lnTo>
                  <a:lnTo>
                    <a:pt x="74917" y="812"/>
                  </a:lnTo>
                  <a:lnTo>
                    <a:pt x="75247" y="1257"/>
                  </a:lnTo>
                  <a:lnTo>
                    <a:pt x="76381" y="18740"/>
                  </a:lnTo>
                  <a:lnTo>
                    <a:pt x="62853" y="43521"/>
                  </a:lnTo>
                  <a:lnTo>
                    <a:pt x="37040" y="72357"/>
                  </a:lnTo>
                  <a:lnTo>
                    <a:pt x="1320" y="102006"/>
                  </a:lnTo>
                  <a:lnTo>
                    <a:pt x="876" y="102323"/>
                  </a:lnTo>
                  <a:lnTo>
                    <a:pt x="444" y="102641"/>
                  </a:lnTo>
                  <a:lnTo>
                    <a:pt x="0" y="102958"/>
                  </a:lnTo>
                </a:path>
              </a:pathLst>
            </a:custGeom>
            <a:ln w="25400">
              <a:solidFill>
                <a:srgbClr val="000000"/>
              </a:solidFill>
            </a:ln>
          </p:spPr>
          <p:txBody>
            <a:bodyPr wrap="square" lIns="0" tIns="0" rIns="0" bIns="0" rtlCol="0"/>
            <a:lstStyle/>
            <a:p>
              <a:endParaRPr/>
            </a:p>
          </p:txBody>
        </p:sp>
        <p:sp>
          <p:nvSpPr>
            <p:cNvPr id="103" name="object 103"/>
            <p:cNvSpPr/>
            <p:nvPr/>
          </p:nvSpPr>
          <p:spPr>
            <a:xfrm>
              <a:off x="2755920" y="3184240"/>
              <a:ext cx="117475" cy="45085"/>
            </a:xfrm>
            <a:custGeom>
              <a:avLst/>
              <a:gdLst/>
              <a:ahLst/>
              <a:cxnLst/>
              <a:rect l="l" t="t" r="r" b="b"/>
              <a:pathLst>
                <a:path w="117475" h="45085">
                  <a:moveTo>
                    <a:pt x="0" y="44796"/>
                  </a:moveTo>
                  <a:lnTo>
                    <a:pt x="38753" y="20341"/>
                  </a:lnTo>
                  <a:lnTo>
                    <a:pt x="73763" y="4999"/>
                  </a:lnTo>
                  <a:lnTo>
                    <a:pt x="101250" y="0"/>
                  </a:lnTo>
                  <a:lnTo>
                    <a:pt x="117436" y="6569"/>
                  </a:lnTo>
                </a:path>
              </a:pathLst>
            </a:custGeom>
            <a:ln w="25400">
              <a:solidFill>
                <a:srgbClr val="000000"/>
              </a:solidFill>
            </a:ln>
          </p:spPr>
          <p:txBody>
            <a:bodyPr wrap="square" lIns="0" tIns="0" rIns="0" bIns="0" rtlCol="0"/>
            <a:lstStyle/>
            <a:p>
              <a:endParaRPr/>
            </a:p>
          </p:txBody>
        </p:sp>
        <p:sp>
          <p:nvSpPr>
            <p:cNvPr id="104" name="object 104"/>
            <p:cNvSpPr/>
            <p:nvPr/>
          </p:nvSpPr>
          <p:spPr>
            <a:xfrm>
              <a:off x="2696746" y="3230919"/>
              <a:ext cx="60325" cy="126364"/>
            </a:xfrm>
            <a:custGeom>
              <a:avLst/>
              <a:gdLst/>
              <a:ahLst/>
              <a:cxnLst/>
              <a:rect l="l" t="t" r="r" b="b"/>
              <a:pathLst>
                <a:path w="60325" h="126364">
                  <a:moveTo>
                    <a:pt x="8360" y="125945"/>
                  </a:moveTo>
                  <a:lnTo>
                    <a:pt x="0" y="97794"/>
                  </a:lnTo>
                  <a:lnTo>
                    <a:pt x="6896" y="64849"/>
                  </a:lnTo>
                  <a:lnTo>
                    <a:pt x="27466" y="30966"/>
                  </a:lnTo>
                  <a:lnTo>
                    <a:pt x="60125" y="0"/>
                  </a:lnTo>
                </a:path>
              </a:pathLst>
            </a:custGeom>
            <a:ln w="25400">
              <a:solidFill>
                <a:srgbClr val="000000"/>
              </a:solidFill>
            </a:ln>
          </p:spPr>
          <p:txBody>
            <a:bodyPr wrap="square" lIns="0" tIns="0" rIns="0" bIns="0" rtlCol="0"/>
            <a:lstStyle/>
            <a:p>
              <a:endParaRPr/>
            </a:p>
          </p:txBody>
        </p:sp>
        <p:sp>
          <p:nvSpPr>
            <p:cNvPr id="105" name="object 105"/>
            <p:cNvSpPr/>
            <p:nvPr/>
          </p:nvSpPr>
          <p:spPr>
            <a:xfrm>
              <a:off x="2659621" y="3286866"/>
              <a:ext cx="140335" cy="32384"/>
            </a:xfrm>
            <a:custGeom>
              <a:avLst/>
              <a:gdLst/>
              <a:ahLst/>
              <a:cxnLst/>
              <a:rect l="l" t="t" r="r" b="b"/>
              <a:pathLst>
                <a:path w="140335" h="32385">
                  <a:moveTo>
                    <a:pt x="140169" y="0"/>
                  </a:moveTo>
                  <a:lnTo>
                    <a:pt x="98442" y="23074"/>
                  </a:lnTo>
                  <a:lnTo>
                    <a:pt x="58840" y="32086"/>
                  </a:lnTo>
                  <a:lnTo>
                    <a:pt x="24536" y="27696"/>
                  </a:lnTo>
                  <a:lnTo>
                    <a:pt x="0" y="9626"/>
                  </a:lnTo>
                </a:path>
              </a:pathLst>
            </a:custGeom>
            <a:ln w="25400">
              <a:solidFill>
                <a:srgbClr val="000000"/>
              </a:solidFill>
            </a:ln>
          </p:spPr>
          <p:txBody>
            <a:bodyPr wrap="square" lIns="0" tIns="0" rIns="0" bIns="0" rtlCol="0"/>
            <a:lstStyle/>
            <a:p>
              <a:endParaRPr/>
            </a:p>
          </p:txBody>
        </p:sp>
        <p:sp>
          <p:nvSpPr>
            <p:cNvPr id="106" name="object 106"/>
            <p:cNvSpPr/>
            <p:nvPr/>
          </p:nvSpPr>
          <p:spPr>
            <a:xfrm>
              <a:off x="2754502" y="3128300"/>
              <a:ext cx="74930" cy="100330"/>
            </a:xfrm>
            <a:custGeom>
              <a:avLst/>
              <a:gdLst/>
              <a:ahLst/>
              <a:cxnLst/>
              <a:rect l="l" t="t" r="r" b="b"/>
              <a:pathLst>
                <a:path w="74930" h="100330">
                  <a:moveTo>
                    <a:pt x="72555" y="0"/>
                  </a:moveTo>
                  <a:lnTo>
                    <a:pt x="72910" y="381"/>
                  </a:lnTo>
                  <a:lnTo>
                    <a:pt x="73253" y="774"/>
                  </a:lnTo>
                  <a:lnTo>
                    <a:pt x="73558" y="1193"/>
                  </a:lnTo>
                  <a:lnTo>
                    <a:pt x="74450" y="18129"/>
                  </a:lnTo>
                  <a:lnTo>
                    <a:pt x="60910" y="42324"/>
                  </a:lnTo>
                  <a:lnTo>
                    <a:pt x="35305" y="70607"/>
                  </a:lnTo>
                  <a:lnTo>
                    <a:pt x="0" y="99809"/>
                  </a:lnTo>
                </a:path>
              </a:pathLst>
            </a:custGeom>
            <a:ln w="25400">
              <a:solidFill>
                <a:srgbClr val="000000"/>
              </a:solidFill>
            </a:ln>
          </p:spPr>
          <p:txBody>
            <a:bodyPr wrap="square" lIns="0" tIns="0" rIns="0" bIns="0" rtlCol="0"/>
            <a:lstStyle/>
            <a:p>
              <a:endParaRPr/>
            </a:p>
          </p:txBody>
        </p:sp>
        <p:sp>
          <p:nvSpPr>
            <p:cNvPr id="107" name="object 107"/>
            <p:cNvSpPr/>
            <p:nvPr/>
          </p:nvSpPr>
          <p:spPr>
            <a:xfrm>
              <a:off x="2711936" y="3122978"/>
              <a:ext cx="116839" cy="45720"/>
            </a:xfrm>
            <a:custGeom>
              <a:avLst/>
              <a:gdLst/>
              <a:ahLst/>
              <a:cxnLst/>
              <a:rect l="l" t="t" r="r" b="b"/>
              <a:pathLst>
                <a:path w="116839" h="45719">
                  <a:moveTo>
                    <a:pt x="0" y="45584"/>
                  </a:moveTo>
                  <a:lnTo>
                    <a:pt x="38680" y="21026"/>
                  </a:lnTo>
                  <a:lnTo>
                    <a:pt x="73488" y="5407"/>
                  </a:lnTo>
                  <a:lnTo>
                    <a:pt x="100676" y="0"/>
                  </a:lnTo>
                  <a:lnTo>
                    <a:pt x="116497" y="6074"/>
                  </a:lnTo>
                </a:path>
              </a:pathLst>
            </a:custGeom>
            <a:ln w="25400">
              <a:solidFill>
                <a:srgbClr val="000000"/>
              </a:solidFill>
            </a:ln>
          </p:spPr>
          <p:txBody>
            <a:bodyPr wrap="square" lIns="0" tIns="0" rIns="0" bIns="0" rtlCol="0"/>
            <a:lstStyle/>
            <a:p>
              <a:endParaRPr/>
            </a:p>
          </p:txBody>
        </p:sp>
        <p:sp>
          <p:nvSpPr>
            <p:cNvPr id="108" name="object 108"/>
            <p:cNvSpPr/>
            <p:nvPr/>
          </p:nvSpPr>
          <p:spPr>
            <a:xfrm>
              <a:off x="2650710" y="3169008"/>
              <a:ext cx="60325" cy="126364"/>
            </a:xfrm>
            <a:custGeom>
              <a:avLst/>
              <a:gdLst/>
              <a:ahLst/>
              <a:cxnLst/>
              <a:rect l="l" t="t" r="r" b="b"/>
              <a:pathLst>
                <a:path w="60325" h="126364">
                  <a:moveTo>
                    <a:pt x="8360" y="125945"/>
                  </a:moveTo>
                  <a:lnTo>
                    <a:pt x="0" y="97794"/>
                  </a:lnTo>
                  <a:lnTo>
                    <a:pt x="6896" y="64849"/>
                  </a:lnTo>
                  <a:lnTo>
                    <a:pt x="27466" y="30966"/>
                  </a:lnTo>
                  <a:lnTo>
                    <a:pt x="60125" y="0"/>
                  </a:lnTo>
                </a:path>
              </a:pathLst>
            </a:custGeom>
            <a:ln w="25400">
              <a:solidFill>
                <a:srgbClr val="000000"/>
              </a:solidFill>
            </a:ln>
          </p:spPr>
          <p:txBody>
            <a:bodyPr wrap="square" lIns="0" tIns="0" rIns="0" bIns="0" rtlCol="0"/>
            <a:lstStyle/>
            <a:p>
              <a:endParaRPr/>
            </a:p>
          </p:txBody>
        </p:sp>
        <p:sp>
          <p:nvSpPr>
            <p:cNvPr id="109" name="object 109"/>
            <p:cNvSpPr/>
            <p:nvPr/>
          </p:nvSpPr>
          <p:spPr>
            <a:xfrm>
              <a:off x="2613585" y="3224954"/>
              <a:ext cx="140335" cy="32384"/>
            </a:xfrm>
            <a:custGeom>
              <a:avLst/>
              <a:gdLst/>
              <a:ahLst/>
              <a:cxnLst/>
              <a:rect l="l" t="t" r="r" b="b"/>
              <a:pathLst>
                <a:path w="140335" h="32385">
                  <a:moveTo>
                    <a:pt x="140169" y="0"/>
                  </a:moveTo>
                  <a:lnTo>
                    <a:pt x="98442" y="23074"/>
                  </a:lnTo>
                  <a:lnTo>
                    <a:pt x="58840" y="32086"/>
                  </a:lnTo>
                  <a:lnTo>
                    <a:pt x="24536" y="27696"/>
                  </a:lnTo>
                  <a:lnTo>
                    <a:pt x="0" y="9626"/>
                  </a:lnTo>
                </a:path>
              </a:pathLst>
            </a:custGeom>
            <a:ln w="25400">
              <a:solidFill>
                <a:srgbClr val="000000"/>
              </a:solidFill>
            </a:ln>
          </p:spPr>
          <p:txBody>
            <a:bodyPr wrap="square" lIns="0" tIns="0" rIns="0" bIns="0" rtlCol="0"/>
            <a:lstStyle/>
            <a:p>
              <a:endParaRPr/>
            </a:p>
          </p:txBody>
        </p:sp>
        <p:sp>
          <p:nvSpPr>
            <p:cNvPr id="110" name="object 110"/>
            <p:cNvSpPr/>
            <p:nvPr/>
          </p:nvSpPr>
          <p:spPr>
            <a:xfrm>
              <a:off x="2414778" y="2826258"/>
              <a:ext cx="26034" cy="32384"/>
            </a:xfrm>
            <a:custGeom>
              <a:avLst/>
              <a:gdLst/>
              <a:ahLst/>
              <a:cxnLst/>
              <a:rect l="l" t="t" r="r" b="b"/>
              <a:pathLst>
                <a:path w="26035" h="32385">
                  <a:moveTo>
                    <a:pt x="25907" y="0"/>
                  </a:moveTo>
                  <a:lnTo>
                    <a:pt x="0" y="32004"/>
                  </a:lnTo>
                </a:path>
              </a:pathLst>
            </a:custGeom>
            <a:ln w="25908">
              <a:solidFill>
                <a:srgbClr val="000000"/>
              </a:solidFill>
            </a:ln>
          </p:spPr>
          <p:txBody>
            <a:bodyPr wrap="square" lIns="0" tIns="0" rIns="0" bIns="0" rtlCol="0"/>
            <a:lstStyle/>
            <a:p>
              <a:endParaRPr/>
            </a:p>
          </p:txBody>
        </p:sp>
        <p:sp>
          <p:nvSpPr>
            <p:cNvPr id="111" name="object 111"/>
            <p:cNvSpPr/>
            <p:nvPr/>
          </p:nvSpPr>
          <p:spPr>
            <a:xfrm>
              <a:off x="2998470" y="3563874"/>
              <a:ext cx="15240" cy="38100"/>
            </a:xfrm>
            <a:custGeom>
              <a:avLst/>
              <a:gdLst/>
              <a:ahLst/>
              <a:cxnLst/>
              <a:rect l="l" t="t" r="r" b="b"/>
              <a:pathLst>
                <a:path w="15239" h="38100">
                  <a:moveTo>
                    <a:pt x="0" y="0"/>
                  </a:moveTo>
                  <a:lnTo>
                    <a:pt x="15240" y="38100"/>
                  </a:lnTo>
                </a:path>
              </a:pathLst>
            </a:custGeom>
            <a:ln w="25908">
              <a:solidFill>
                <a:srgbClr val="000000"/>
              </a:solidFill>
            </a:ln>
          </p:spPr>
          <p:txBody>
            <a:bodyPr wrap="square" lIns="0" tIns="0" rIns="0" bIns="0" rtlCol="0"/>
            <a:lstStyle/>
            <a:p>
              <a:endParaRPr/>
            </a:p>
          </p:txBody>
        </p:sp>
        <p:sp>
          <p:nvSpPr>
            <p:cNvPr id="112" name="object 112"/>
            <p:cNvSpPr/>
            <p:nvPr/>
          </p:nvSpPr>
          <p:spPr>
            <a:xfrm>
              <a:off x="2506218" y="2905506"/>
              <a:ext cx="35560" cy="50800"/>
            </a:xfrm>
            <a:custGeom>
              <a:avLst/>
              <a:gdLst/>
              <a:ahLst/>
              <a:cxnLst/>
              <a:rect l="l" t="t" r="r" b="b"/>
              <a:pathLst>
                <a:path w="35560" h="50800">
                  <a:moveTo>
                    <a:pt x="0" y="0"/>
                  </a:moveTo>
                  <a:lnTo>
                    <a:pt x="35052" y="50292"/>
                  </a:lnTo>
                </a:path>
              </a:pathLst>
            </a:custGeom>
            <a:ln w="25908">
              <a:solidFill>
                <a:srgbClr val="000000"/>
              </a:solidFill>
            </a:ln>
          </p:spPr>
          <p:txBody>
            <a:bodyPr wrap="square" lIns="0" tIns="0" rIns="0" bIns="0" rtlCol="0"/>
            <a:lstStyle/>
            <a:p>
              <a:endParaRPr/>
            </a:p>
          </p:txBody>
        </p:sp>
        <p:sp>
          <p:nvSpPr>
            <p:cNvPr id="113" name="object 113"/>
            <p:cNvSpPr/>
            <p:nvPr/>
          </p:nvSpPr>
          <p:spPr>
            <a:xfrm>
              <a:off x="2041398" y="3563874"/>
              <a:ext cx="21590" cy="21590"/>
            </a:xfrm>
            <a:custGeom>
              <a:avLst/>
              <a:gdLst/>
              <a:ahLst/>
              <a:cxnLst/>
              <a:rect l="l" t="t" r="r" b="b"/>
              <a:pathLst>
                <a:path w="21589" h="21589">
                  <a:moveTo>
                    <a:pt x="21336" y="0"/>
                  </a:moveTo>
                  <a:lnTo>
                    <a:pt x="0" y="21336"/>
                  </a:lnTo>
                </a:path>
              </a:pathLst>
            </a:custGeom>
            <a:ln w="25908">
              <a:solidFill>
                <a:srgbClr val="000000"/>
              </a:solidFill>
            </a:ln>
          </p:spPr>
          <p:txBody>
            <a:bodyPr wrap="square" lIns="0" tIns="0" rIns="0" bIns="0" rtlCol="0"/>
            <a:lstStyle/>
            <a:p>
              <a:endParaRPr/>
            </a:p>
          </p:txBody>
        </p:sp>
        <p:sp>
          <p:nvSpPr>
            <p:cNvPr id="114" name="object 114"/>
            <p:cNvSpPr/>
            <p:nvPr/>
          </p:nvSpPr>
          <p:spPr>
            <a:xfrm>
              <a:off x="2315718" y="3477006"/>
              <a:ext cx="35560" cy="117475"/>
            </a:xfrm>
            <a:custGeom>
              <a:avLst/>
              <a:gdLst/>
              <a:ahLst/>
              <a:cxnLst/>
              <a:rect l="l" t="t" r="r" b="b"/>
              <a:pathLst>
                <a:path w="35560" h="117475">
                  <a:moveTo>
                    <a:pt x="0" y="117348"/>
                  </a:moveTo>
                  <a:lnTo>
                    <a:pt x="2712" y="72889"/>
                  </a:lnTo>
                  <a:lnTo>
                    <a:pt x="10145" y="36152"/>
                  </a:lnTo>
                  <a:lnTo>
                    <a:pt x="21243" y="10675"/>
                  </a:lnTo>
                  <a:lnTo>
                    <a:pt x="34950" y="0"/>
                  </a:lnTo>
                </a:path>
              </a:pathLst>
            </a:custGeom>
            <a:ln w="25908">
              <a:solidFill>
                <a:srgbClr val="000000"/>
              </a:solidFill>
            </a:ln>
          </p:spPr>
          <p:txBody>
            <a:bodyPr wrap="square" lIns="0" tIns="0" rIns="0" bIns="0" rtlCol="0"/>
            <a:lstStyle/>
            <a:p>
              <a:endParaRPr/>
            </a:p>
          </p:txBody>
        </p:sp>
        <p:sp>
          <p:nvSpPr>
            <p:cNvPr id="115" name="object 115"/>
            <p:cNvSpPr/>
            <p:nvPr/>
          </p:nvSpPr>
          <p:spPr>
            <a:xfrm>
              <a:off x="2355342" y="3477006"/>
              <a:ext cx="36830" cy="117475"/>
            </a:xfrm>
            <a:custGeom>
              <a:avLst/>
              <a:gdLst/>
              <a:ahLst/>
              <a:cxnLst/>
              <a:rect l="l" t="t" r="r" b="b"/>
              <a:pathLst>
                <a:path w="36830" h="117475">
                  <a:moveTo>
                    <a:pt x="0" y="114"/>
                  </a:moveTo>
                  <a:lnTo>
                    <a:pt x="520" y="38"/>
                  </a:lnTo>
                  <a:lnTo>
                    <a:pt x="1041" y="0"/>
                  </a:lnTo>
                  <a:lnTo>
                    <a:pt x="1549" y="0"/>
                  </a:lnTo>
                  <a:lnTo>
                    <a:pt x="15182" y="9221"/>
                  </a:lnTo>
                  <a:lnTo>
                    <a:pt x="26315" y="34370"/>
                  </a:lnTo>
                  <a:lnTo>
                    <a:pt x="33823" y="71671"/>
                  </a:lnTo>
                  <a:lnTo>
                    <a:pt x="36576" y="117348"/>
                  </a:lnTo>
                </a:path>
              </a:pathLst>
            </a:custGeom>
            <a:ln w="25908">
              <a:solidFill>
                <a:srgbClr val="000000"/>
              </a:solidFill>
            </a:ln>
          </p:spPr>
          <p:txBody>
            <a:bodyPr wrap="square" lIns="0" tIns="0" rIns="0" bIns="0" rtlCol="0"/>
            <a:lstStyle/>
            <a:p>
              <a:endParaRPr/>
            </a:p>
          </p:txBody>
        </p:sp>
        <p:sp>
          <p:nvSpPr>
            <p:cNvPr id="116" name="object 116"/>
            <p:cNvSpPr/>
            <p:nvPr/>
          </p:nvSpPr>
          <p:spPr>
            <a:xfrm>
              <a:off x="2245610" y="3631763"/>
              <a:ext cx="67310" cy="75565"/>
            </a:xfrm>
            <a:custGeom>
              <a:avLst/>
              <a:gdLst/>
              <a:ahLst/>
              <a:cxnLst/>
              <a:rect l="l" t="t" r="r" b="b"/>
              <a:pathLst>
                <a:path w="67310" h="75564">
                  <a:moveTo>
                    <a:pt x="66992" y="75361"/>
                  </a:moveTo>
                  <a:lnTo>
                    <a:pt x="45441" y="69415"/>
                  </a:lnTo>
                  <a:lnTo>
                    <a:pt x="26314" y="53997"/>
                  </a:lnTo>
                  <a:lnTo>
                    <a:pt x="10778" y="30420"/>
                  </a:lnTo>
                  <a:lnTo>
                    <a:pt x="0" y="0"/>
                  </a:lnTo>
                </a:path>
              </a:pathLst>
            </a:custGeom>
            <a:ln w="25908">
              <a:solidFill>
                <a:srgbClr val="000000"/>
              </a:solidFill>
            </a:ln>
          </p:spPr>
          <p:txBody>
            <a:bodyPr wrap="square" lIns="0" tIns="0" rIns="0" bIns="0" rtlCol="0"/>
            <a:lstStyle/>
            <a:p>
              <a:endParaRPr/>
            </a:p>
          </p:txBody>
        </p:sp>
        <p:sp>
          <p:nvSpPr>
            <p:cNvPr id="117" name="object 117"/>
            <p:cNvSpPr/>
            <p:nvPr/>
          </p:nvSpPr>
          <p:spPr>
            <a:xfrm>
              <a:off x="2314194" y="3589782"/>
              <a:ext cx="74930" cy="117475"/>
            </a:xfrm>
            <a:custGeom>
              <a:avLst/>
              <a:gdLst/>
              <a:ahLst/>
              <a:cxnLst/>
              <a:rect l="l" t="t" r="r" b="b"/>
              <a:pathLst>
                <a:path w="74930" h="117475">
                  <a:moveTo>
                    <a:pt x="74675" y="0"/>
                  </a:moveTo>
                  <a:lnTo>
                    <a:pt x="68806" y="45676"/>
                  </a:lnTo>
                  <a:lnTo>
                    <a:pt x="52801" y="82977"/>
                  </a:lnTo>
                  <a:lnTo>
                    <a:pt x="29064" y="108126"/>
                  </a:lnTo>
                  <a:lnTo>
                    <a:pt x="0" y="117348"/>
                  </a:lnTo>
                </a:path>
              </a:pathLst>
            </a:custGeom>
            <a:ln w="25908">
              <a:solidFill>
                <a:srgbClr val="000000"/>
              </a:solidFill>
            </a:ln>
          </p:spPr>
          <p:txBody>
            <a:bodyPr wrap="square" lIns="0" tIns="0" rIns="0" bIns="0" rtlCol="0"/>
            <a:lstStyle/>
            <a:p>
              <a:endParaRPr/>
            </a:p>
          </p:txBody>
        </p:sp>
        <p:sp>
          <p:nvSpPr>
            <p:cNvPr id="118" name="object 118"/>
            <p:cNvSpPr/>
            <p:nvPr/>
          </p:nvSpPr>
          <p:spPr>
            <a:xfrm>
              <a:off x="2317242" y="3589782"/>
              <a:ext cx="74930" cy="117475"/>
            </a:xfrm>
            <a:custGeom>
              <a:avLst/>
              <a:gdLst/>
              <a:ahLst/>
              <a:cxnLst/>
              <a:rect l="l" t="t" r="r" b="b"/>
              <a:pathLst>
                <a:path w="74930" h="117475">
                  <a:moveTo>
                    <a:pt x="74675" y="117347"/>
                  </a:moveTo>
                  <a:lnTo>
                    <a:pt x="45605" y="108126"/>
                  </a:lnTo>
                  <a:lnTo>
                    <a:pt x="21869" y="82977"/>
                  </a:lnTo>
                  <a:lnTo>
                    <a:pt x="5867" y="45676"/>
                  </a:lnTo>
                  <a:lnTo>
                    <a:pt x="0" y="0"/>
                  </a:lnTo>
                </a:path>
              </a:pathLst>
            </a:custGeom>
            <a:ln w="25908">
              <a:solidFill>
                <a:srgbClr val="000000"/>
              </a:solidFill>
            </a:ln>
          </p:spPr>
          <p:txBody>
            <a:bodyPr wrap="square" lIns="0" tIns="0" rIns="0" bIns="0" rtlCol="0"/>
            <a:lstStyle/>
            <a:p>
              <a:endParaRPr/>
            </a:p>
          </p:txBody>
        </p:sp>
        <p:sp>
          <p:nvSpPr>
            <p:cNvPr id="119" name="object 119"/>
            <p:cNvSpPr/>
            <p:nvPr/>
          </p:nvSpPr>
          <p:spPr>
            <a:xfrm>
              <a:off x="2393440" y="3478528"/>
              <a:ext cx="33655" cy="116205"/>
            </a:xfrm>
            <a:custGeom>
              <a:avLst/>
              <a:gdLst/>
              <a:ahLst/>
              <a:cxnLst/>
              <a:rect l="l" t="t" r="r" b="b"/>
              <a:pathLst>
                <a:path w="33655" h="116204">
                  <a:moveTo>
                    <a:pt x="0" y="115798"/>
                  </a:moveTo>
                  <a:lnTo>
                    <a:pt x="2727" y="71826"/>
                  </a:lnTo>
                  <a:lnTo>
                    <a:pt x="9883" y="35582"/>
                  </a:lnTo>
                  <a:lnTo>
                    <a:pt x="20473" y="10496"/>
                  </a:lnTo>
                  <a:lnTo>
                    <a:pt x="33502" y="0"/>
                  </a:lnTo>
                </a:path>
              </a:pathLst>
            </a:custGeom>
            <a:ln w="25908">
              <a:solidFill>
                <a:srgbClr val="000000"/>
              </a:solidFill>
            </a:ln>
          </p:spPr>
          <p:txBody>
            <a:bodyPr wrap="square" lIns="0" tIns="0" rIns="0" bIns="0" rtlCol="0"/>
            <a:lstStyle/>
            <a:p>
              <a:endParaRPr/>
            </a:p>
          </p:txBody>
        </p:sp>
        <p:sp>
          <p:nvSpPr>
            <p:cNvPr id="120" name="object 120"/>
            <p:cNvSpPr/>
            <p:nvPr/>
          </p:nvSpPr>
          <p:spPr>
            <a:xfrm>
              <a:off x="2434590" y="3478530"/>
              <a:ext cx="36830" cy="117475"/>
            </a:xfrm>
            <a:custGeom>
              <a:avLst/>
              <a:gdLst/>
              <a:ahLst/>
              <a:cxnLst/>
              <a:rect l="l" t="t" r="r" b="b"/>
              <a:pathLst>
                <a:path w="36830" h="117475">
                  <a:moveTo>
                    <a:pt x="0" y="114"/>
                  </a:moveTo>
                  <a:lnTo>
                    <a:pt x="520" y="38"/>
                  </a:lnTo>
                  <a:lnTo>
                    <a:pt x="1041" y="0"/>
                  </a:lnTo>
                  <a:lnTo>
                    <a:pt x="1549" y="0"/>
                  </a:lnTo>
                  <a:lnTo>
                    <a:pt x="15182" y="9221"/>
                  </a:lnTo>
                  <a:lnTo>
                    <a:pt x="26315" y="34370"/>
                  </a:lnTo>
                  <a:lnTo>
                    <a:pt x="33823" y="71671"/>
                  </a:lnTo>
                  <a:lnTo>
                    <a:pt x="36576" y="117348"/>
                  </a:lnTo>
                </a:path>
              </a:pathLst>
            </a:custGeom>
            <a:ln w="25908">
              <a:solidFill>
                <a:srgbClr val="000000"/>
              </a:solidFill>
            </a:ln>
          </p:spPr>
          <p:txBody>
            <a:bodyPr wrap="square" lIns="0" tIns="0" rIns="0" bIns="0" rtlCol="0"/>
            <a:lstStyle/>
            <a:p>
              <a:endParaRPr/>
            </a:p>
          </p:txBody>
        </p:sp>
        <p:sp>
          <p:nvSpPr>
            <p:cNvPr id="121" name="object 121"/>
            <p:cNvSpPr/>
            <p:nvPr/>
          </p:nvSpPr>
          <p:spPr>
            <a:xfrm>
              <a:off x="2391924" y="3589777"/>
              <a:ext cx="74930" cy="120650"/>
            </a:xfrm>
            <a:custGeom>
              <a:avLst/>
              <a:gdLst/>
              <a:ahLst/>
              <a:cxnLst/>
              <a:rect l="l" t="t" r="r" b="b"/>
              <a:pathLst>
                <a:path w="74930" h="120650">
                  <a:moveTo>
                    <a:pt x="74663" y="0"/>
                  </a:moveTo>
                  <a:lnTo>
                    <a:pt x="74663" y="533"/>
                  </a:lnTo>
                  <a:lnTo>
                    <a:pt x="74675" y="1066"/>
                  </a:lnTo>
                  <a:lnTo>
                    <a:pt x="74675" y="1600"/>
                  </a:lnTo>
                  <a:lnTo>
                    <a:pt x="68806" y="47840"/>
                  </a:lnTo>
                  <a:lnTo>
                    <a:pt x="52801" y="85601"/>
                  </a:lnTo>
                  <a:lnTo>
                    <a:pt x="29064" y="111060"/>
                  </a:lnTo>
                  <a:lnTo>
                    <a:pt x="0" y="120396"/>
                  </a:lnTo>
                </a:path>
              </a:pathLst>
            </a:custGeom>
            <a:ln w="25908">
              <a:solidFill>
                <a:srgbClr val="000000"/>
              </a:solidFill>
            </a:ln>
          </p:spPr>
          <p:txBody>
            <a:bodyPr wrap="square" lIns="0" tIns="0" rIns="0" bIns="0" rtlCol="0"/>
            <a:lstStyle/>
            <a:p>
              <a:endParaRPr/>
            </a:p>
          </p:txBody>
        </p:sp>
        <p:sp>
          <p:nvSpPr>
            <p:cNvPr id="122" name="object 122"/>
            <p:cNvSpPr/>
            <p:nvPr/>
          </p:nvSpPr>
          <p:spPr>
            <a:xfrm>
              <a:off x="2394966" y="3588258"/>
              <a:ext cx="74930" cy="120650"/>
            </a:xfrm>
            <a:custGeom>
              <a:avLst/>
              <a:gdLst/>
              <a:ahLst/>
              <a:cxnLst/>
              <a:rect l="l" t="t" r="r" b="b"/>
              <a:pathLst>
                <a:path w="74930" h="120650">
                  <a:moveTo>
                    <a:pt x="74675" y="120395"/>
                  </a:moveTo>
                  <a:lnTo>
                    <a:pt x="45605" y="111060"/>
                  </a:lnTo>
                  <a:lnTo>
                    <a:pt x="21869" y="85601"/>
                  </a:lnTo>
                  <a:lnTo>
                    <a:pt x="5867" y="47840"/>
                  </a:lnTo>
                  <a:lnTo>
                    <a:pt x="0" y="1600"/>
                  </a:lnTo>
                  <a:lnTo>
                    <a:pt x="0" y="1066"/>
                  </a:lnTo>
                  <a:lnTo>
                    <a:pt x="0" y="533"/>
                  </a:lnTo>
                  <a:lnTo>
                    <a:pt x="0" y="0"/>
                  </a:lnTo>
                </a:path>
              </a:pathLst>
            </a:custGeom>
            <a:ln w="25908">
              <a:solidFill>
                <a:srgbClr val="000000"/>
              </a:solidFill>
            </a:ln>
          </p:spPr>
          <p:txBody>
            <a:bodyPr wrap="square" lIns="0" tIns="0" rIns="0" bIns="0" rtlCol="0"/>
            <a:lstStyle/>
            <a:p>
              <a:endParaRPr/>
            </a:p>
          </p:txBody>
        </p:sp>
        <p:sp>
          <p:nvSpPr>
            <p:cNvPr id="123" name="object 123"/>
            <p:cNvSpPr/>
            <p:nvPr/>
          </p:nvSpPr>
          <p:spPr>
            <a:xfrm>
              <a:off x="2132832" y="3594354"/>
              <a:ext cx="117475" cy="38100"/>
            </a:xfrm>
            <a:custGeom>
              <a:avLst/>
              <a:gdLst/>
              <a:ahLst/>
              <a:cxnLst/>
              <a:rect l="l" t="t" r="r" b="b"/>
              <a:pathLst>
                <a:path w="117475" h="38100">
                  <a:moveTo>
                    <a:pt x="0" y="0"/>
                  </a:moveTo>
                  <a:lnTo>
                    <a:pt x="44554" y="2953"/>
                  </a:lnTo>
                  <a:lnTo>
                    <a:pt x="81338" y="11042"/>
                  </a:lnTo>
                  <a:lnTo>
                    <a:pt x="106790" y="23113"/>
                  </a:lnTo>
                  <a:lnTo>
                    <a:pt x="117348" y="38011"/>
                  </a:lnTo>
                </a:path>
              </a:pathLst>
            </a:custGeom>
            <a:ln w="25907">
              <a:solidFill>
                <a:srgbClr val="000000"/>
              </a:solidFill>
            </a:ln>
          </p:spPr>
          <p:txBody>
            <a:bodyPr wrap="square" lIns="0" tIns="0" rIns="0" bIns="0" rtlCol="0"/>
            <a:lstStyle/>
            <a:p>
              <a:endParaRPr/>
            </a:p>
          </p:txBody>
        </p:sp>
        <p:sp>
          <p:nvSpPr>
            <p:cNvPr id="124" name="object 124"/>
            <p:cNvSpPr/>
            <p:nvPr/>
          </p:nvSpPr>
          <p:spPr>
            <a:xfrm>
              <a:off x="2631186" y="3477006"/>
              <a:ext cx="35560" cy="117475"/>
            </a:xfrm>
            <a:custGeom>
              <a:avLst/>
              <a:gdLst/>
              <a:ahLst/>
              <a:cxnLst/>
              <a:rect l="l" t="t" r="r" b="b"/>
              <a:pathLst>
                <a:path w="35560" h="117475">
                  <a:moveTo>
                    <a:pt x="0" y="117348"/>
                  </a:moveTo>
                  <a:lnTo>
                    <a:pt x="2714" y="72864"/>
                  </a:lnTo>
                  <a:lnTo>
                    <a:pt x="10155" y="36114"/>
                  </a:lnTo>
                  <a:lnTo>
                    <a:pt x="21265" y="10643"/>
                  </a:lnTo>
                  <a:lnTo>
                    <a:pt x="34988" y="0"/>
                  </a:lnTo>
                </a:path>
              </a:pathLst>
            </a:custGeom>
            <a:ln w="25908">
              <a:solidFill>
                <a:srgbClr val="000000"/>
              </a:solidFill>
            </a:ln>
          </p:spPr>
          <p:txBody>
            <a:bodyPr wrap="square" lIns="0" tIns="0" rIns="0" bIns="0" rtlCol="0"/>
            <a:lstStyle/>
            <a:p>
              <a:endParaRPr/>
            </a:p>
          </p:txBody>
        </p:sp>
        <p:sp>
          <p:nvSpPr>
            <p:cNvPr id="125" name="object 125"/>
            <p:cNvSpPr/>
            <p:nvPr/>
          </p:nvSpPr>
          <p:spPr>
            <a:xfrm>
              <a:off x="2669284" y="3475482"/>
              <a:ext cx="36830" cy="117475"/>
            </a:xfrm>
            <a:custGeom>
              <a:avLst/>
              <a:gdLst/>
              <a:ahLst/>
              <a:cxnLst/>
              <a:rect l="l" t="t" r="r" b="b"/>
              <a:pathLst>
                <a:path w="36830" h="117475">
                  <a:moveTo>
                    <a:pt x="0" y="0"/>
                  </a:moveTo>
                  <a:lnTo>
                    <a:pt x="14121" y="9179"/>
                  </a:lnTo>
                  <a:lnTo>
                    <a:pt x="25693" y="34251"/>
                  </a:lnTo>
                  <a:lnTo>
                    <a:pt x="33563" y="71516"/>
                  </a:lnTo>
                  <a:lnTo>
                    <a:pt x="36576" y="117271"/>
                  </a:lnTo>
                </a:path>
              </a:pathLst>
            </a:custGeom>
            <a:ln w="25908">
              <a:solidFill>
                <a:srgbClr val="000000"/>
              </a:solidFill>
            </a:ln>
          </p:spPr>
          <p:txBody>
            <a:bodyPr wrap="square" lIns="0" tIns="0" rIns="0" bIns="0" rtlCol="0"/>
            <a:lstStyle/>
            <a:p>
              <a:endParaRPr/>
            </a:p>
          </p:txBody>
        </p:sp>
        <p:sp>
          <p:nvSpPr>
            <p:cNvPr id="126" name="object 126"/>
            <p:cNvSpPr/>
            <p:nvPr/>
          </p:nvSpPr>
          <p:spPr>
            <a:xfrm>
              <a:off x="2632710" y="3588258"/>
              <a:ext cx="74930" cy="117475"/>
            </a:xfrm>
            <a:custGeom>
              <a:avLst/>
              <a:gdLst/>
              <a:ahLst/>
              <a:cxnLst/>
              <a:rect l="l" t="t" r="r" b="b"/>
              <a:pathLst>
                <a:path w="74930" h="117475">
                  <a:moveTo>
                    <a:pt x="74675" y="0"/>
                  </a:moveTo>
                  <a:lnTo>
                    <a:pt x="68931" y="45676"/>
                  </a:lnTo>
                  <a:lnTo>
                    <a:pt x="53265" y="82977"/>
                  </a:lnTo>
                  <a:lnTo>
                    <a:pt x="30029" y="108126"/>
                  </a:lnTo>
                  <a:lnTo>
                    <a:pt x="1574" y="117348"/>
                  </a:lnTo>
                  <a:lnTo>
                    <a:pt x="1041" y="117348"/>
                  </a:lnTo>
                  <a:lnTo>
                    <a:pt x="520" y="117335"/>
                  </a:lnTo>
                  <a:lnTo>
                    <a:pt x="0" y="117322"/>
                  </a:lnTo>
                </a:path>
              </a:pathLst>
            </a:custGeom>
            <a:ln w="25908">
              <a:solidFill>
                <a:srgbClr val="000000"/>
              </a:solidFill>
            </a:ln>
          </p:spPr>
          <p:txBody>
            <a:bodyPr wrap="square" lIns="0" tIns="0" rIns="0" bIns="0" rtlCol="0"/>
            <a:lstStyle/>
            <a:p>
              <a:endParaRPr/>
            </a:p>
          </p:txBody>
        </p:sp>
        <p:sp>
          <p:nvSpPr>
            <p:cNvPr id="127" name="object 127"/>
            <p:cNvSpPr/>
            <p:nvPr/>
          </p:nvSpPr>
          <p:spPr>
            <a:xfrm>
              <a:off x="2710434" y="3475485"/>
              <a:ext cx="32384" cy="76835"/>
            </a:xfrm>
            <a:custGeom>
              <a:avLst/>
              <a:gdLst/>
              <a:ahLst/>
              <a:cxnLst/>
              <a:rect l="l" t="t" r="r" b="b"/>
              <a:pathLst>
                <a:path w="32385" h="76835">
                  <a:moveTo>
                    <a:pt x="0" y="76276"/>
                  </a:moveTo>
                  <a:lnTo>
                    <a:pt x="5088" y="46023"/>
                  </a:lnTo>
                  <a:lnTo>
                    <a:pt x="12469" y="22364"/>
                  </a:lnTo>
                  <a:lnTo>
                    <a:pt x="21600" y="6592"/>
                  </a:lnTo>
                  <a:lnTo>
                    <a:pt x="31940" y="0"/>
                  </a:lnTo>
                </a:path>
              </a:pathLst>
            </a:custGeom>
            <a:ln w="25907">
              <a:solidFill>
                <a:srgbClr val="000000"/>
              </a:solidFill>
            </a:ln>
          </p:spPr>
          <p:txBody>
            <a:bodyPr wrap="square" lIns="0" tIns="0" rIns="0" bIns="0" rtlCol="0"/>
            <a:lstStyle/>
            <a:p>
              <a:endParaRPr/>
            </a:p>
          </p:txBody>
        </p:sp>
        <p:sp>
          <p:nvSpPr>
            <p:cNvPr id="128" name="object 128"/>
            <p:cNvSpPr/>
            <p:nvPr/>
          </p:nvSpPr>
          <p:spPr>
            <a:xfrm>
              <a:off x="2748532" y="3477006"/>
              <a:ext cx="36830" cy="117475"/>
            </a:xfrm>
            <a:custGeom>
              <a:avLst/>
              <a:gdLst/>
              <a:ahLst/>
              <a:cxnLst/>
              <a:rect l="l" t="t" r="r" b="b"/>
              <a:pathLst>
                <a:path w="36830" h="117475">
                  <a:moveTo>
                    <a:pt x="0" y="0"/>
                  </a:moveTo>
                  <a:lnTo>
                    <a:pt x="14239" y="9221"/>
                  </a:lnTo>
                  <a:lnTo>
                    <a:pt x="25865" y="34370"/>
                  </a:lnTo>
                  <a:lnTo>
                    <a:pt x="33702" y="71671"/>
                  </a:lnTo>
                  <a:lnTo>
                    <a:pt x="36576" y="117348"/>
                  </a:lnTo>
                </a:path>
              </a:pathLst>
            </a:custGeom>
            <a:ln w="25908">
              <a:solidFill>
                <a:srgbClr val="000000"/>
              </a:solidFill>
            </a:ln>
          </p:spPr>
          <p:txBody>
            <a:bodyPr wrap="square" lIns="0" tIns="0" rIns="0" bIns="0" rtlCol="0"/>
            <a:lstStyle/>
            <a:p>
              <a:endParaRPr/>
            </a:p>
          </p:txBody>
        </p:sp>
        <p:sp>
          <p:nvSpPr>
            <p:cNvPr id="129" name="object 129"/>
            <p:cNvSpPr/>
            <p:nvPr/>
          </p:nvSpPr>
          <p:spPr>
            <a:xfrm>
              <a:off x="2634239" y="3588258"/>
              <a:ext cx="73660" cy="117475"/>
            </a:xfrm>
            <a:custGeom>
              <a:avLst/>
              <a:gdLst/>
              <a:ahLst/>
              <a:cxnLst/>
              <a:rect l="l" t="t" r="r" b="b"/>
              <a:pathLst>
                <a:path w="73660" h="117475">
                  <a:moveTo>
                    <a:pt x="73063" y="117347"/>
                  </a:moveTo>
                  <a:lnTo>
                    <a:pt x="44518" y="107411"/>
                  </a:lnTo>
                  <a:lnTo>
                    <a:pt x="21305" y="82100"/>
                  </a:lnTo>
                  <a:lnTo>
                    <a:pt x="5706" y="45076"/>
                  </a:lnTo>
                  <a:lnTo>
                    <a:pt x="0" y="0"/>
                  </a:lnTo>
                </a:path>
              </a:pathLst>
            </a:custGeom>
            <a:ln w="25908">
              <a:solidFill>
                <a:srgbClr val="000000"/>
              </a:solidFill>
            </a:ln>
          </p:spPr>
          <p:txBody>
            <a:bodyPr wrap="square" lIns="0" tIns="0" rIns="0" bIns="0" rtlCol="0"/>
            <a:lstStyle/>
            <a:p>
              <a:endParaRPr/>
            </a:p>
          </p:txBody>
        </p:sp>
        <p:sp>
          <p:nvSpPr>
            <p:cNvPr id="130" name="object 130"/>
            <p:cNvSpPr/>
            <p:nvPr/>
          </p:nvSpPr>
          <p:spPr>
            <a:xfrm>
              <a:off x="2705864" y="3589782"/>
              <a:ext cx="76200" cy="119380"/>
            </a:xfrm>
            <a:custGeom>
              <a:avLst/>
              <a:gdLst/>
              <a:ahLst/>
              <a:cxnLst/>
              <a:rect l="l" t="t" r="r" b="b"/>
              <a:pathLst>
                <a:path w="76200" h="119379">
                  <a:moveTo>
                    <a:pt x="76187" y="0"/>
                  </a:moveTo>
                  <a:lnTo>
                    <a:pt x="76199" y="533"/>
                  </a:lnTo>
                  <a:lnTo>
                    <a:pt x="76199" y="1066"/>
                  </a:lnTo>
                  <a:lnTo>
                    <a:pt x="76199" y="1612"/>
                  </a:lnTo>
                  <a:lnTo>
                    <a:pt x="70337" y="47254"/>
                  </a:lnTo>
                  <a:lnTo>
                    <a:pt x="54351" y="84526"/>
                  </a:lnTo>
                  <a:lnTo>
                    <a:pt x="30642" y="109656"/>
                  </a:lnTo>
                  <a:lnTo>
                    <a:pt x="1612" y="118872"/>
                  </a:lnTo>
                  <a:lnTo>
                    <a:pt x="1066" y="118872"/>
                  </a:lnTo>
                  <a:lnTo>
                    <a:pt x="533" y="118859"/>
                  </a:lnTo>
                  <a:lnTo>
                    <a:pt x="0" y="118833"/>
                  </a:lnTo>
                </a:path>
              </a:pathLst>
            </a:custGeom>
            <a:ln w="25908">
              <a:solidFill>
                <a:srgbClr val="000000"/>
              </a:solidFill>
            </a:ln>
          </p:spPr>
          <p:txBody>
            <a:bodyPr wrap="square" lIns="0" tIns="0" rIns="0" bIns="0" rtlCol="0"/>
            <a:lstStyle/>
            <a:p>
              <a:endParaRPr/>
            </a:p>
          </p:txBody>
        </p:sp>
        <p:sp>
          <p:nvSpPr>
            <p:cNvPr id="131" name="object 131"/>
            <p:cNvSpPr/>
            <p:nvPr/>
          </p:nvSpPr>
          <p:spPr>
            <a:xfrm>
              <a:off x="2708906" y="3557775"/>
              <a:ext cx="117475" cy="44450"/>
            </a:xfrm>
            <a:custGeom>
              <a:avLst/>
              <a:gdLst/>
              <a:ahLst/>
              <a:cxnLst/>
              <a:rect l="l" t="t" r="r" b="b"/>
              <a:pathLst>
                <a:path w="117475" h="44450">
                  <a:moveTo>
                    <a:pt x="117246" y="44196"/>
                  </a:moveTo>
                  <a:lnTo>
                    <a:pt x="71500" y="41198"/>
                  </a:lnTo>
                  <a:lnTo>
                    <a:pt x="34243" y="33374"/>
                  </a:lnTo>
                  <a:lnTo>
                    <a:pt x="9177" y="21869"/>
                  </a:lnTo>
                  <a:lnTo>
                    <a:pt x="0" y="7835"/>
                  </a:lnTo>
                  <a:lnTo>
                    <a:pt x="0" y="5207"/>
                  </a:lnTo>
                  <a:lnTo>
                    <a:pt x="939" y="2578"/>
                  </a:lnTo>
                  <a:lnTo>
                    <a:pt x="2793" y="0"/>
                  </a:lnTo>
                </a:path>
              </a:pathLst>
            </a:custGeom>
            <a:ln w="25908">
              <a:solidFill>
                <a:srgbClr val="000000"/>
              </a:solidFill>
            </a:ln>
          </p:spPr>
          <p:txBody>
            <a:bodyPr wrap="square" lIns="0" tIns="0" rIns="0" bIns="0" rtlCol="0"/>
            <a:lstStyle/>
            <a:p>
              <a:endParaRPr/>
            </a:p>
          </p:txBody>
        </p:sp>
        <p:sp>
          <p:nvSpPr>
            <p:cNvPr id="132" name="object 132"/>
            <p:cNvSpPr/>
            <p:nvPr/>
          </p:nvSpPr>
          <p:spPr>
            <a:xfrm>
              <a:off x="2829306" y="3595878"/>
              <a:ext cx="90170" cy="0"/>
            </a:xfrm>
            <a:custGeom>
              <a:avLst/>
              <a:gdLst/>
              <a:ahLst/>
              <a:cxnLst/>
              <a:rect l="l" t="t" r="r" b="b"/>
              <a:pathLst>
                <a:path w="90169">
                  <a:moveTo>
                    <a:pt x="89916" y="0"/>
                  </a:moveTo>
                  <a:lnTo>
                    <a:pt x="0" y="0"/>
                  </a:lnTo>
                </a:path>
              </a:pathLst>
            </a:custGeom>
            <a:ln w="25908">
              <a:solidFill>
                <a:srgbClr val="000000"/>
              </a:solidFill>
            </a:ln>
          </p:spPr>
          <p:txBody>
            <a:bodyPr wrap="square" lIns="0" tIns="0" rIns="0" bIns="0" rtlCol="0"/>
            <a:lstStyle/>
            <a:p>
              <a:endParaRPr/>
            </a:p>
          </p:txBody>
        </p:sp>
        <p:sp>
          <p:nvSpPr>
            <p:cNvPr id="133" name="object 133"/>
            <p:cNvSpPr/>
            <p:nvPr/>
          </p:nvSpPr>
          <p:spPr>
            <a:xfrm>
              <a:off x="2474212" y="3480057"/>
              <a:ext cx="33655" cy="114300"/>
            </a:xfrm>
            <a:custGeom>
              <a:avLst/>
              <a:gdLst/>
              <a:ahLst/>
              <a:cxnLst/>
              <a:rect l="l" t="t" r="r" b="b"/>
              <a:pathLst>
                <a:path w="33655" h="114300">
                  <a:moveTo>
                    <a:pt x="0" y="114274"/>
                  </a:moveTo>
                  <a:lnTo>
                    <a:pt x="2732" y="70883"/>
                  </a:lnTo>
                  <a:lnTo>
                    <a:pt x="9888" y="35115"/>
                  </a:lnTo>
                  <a:lnTo>
                    <a:pt x="20475" y="10358"/>
                  </a:lnTo>
                  <a:lnTo>
                    <a:pt x="33502" y="0"/>
                  </a:lnTo>
                </a:path>
              </a:pathLst>
            </a:custGeom>
            <a:ln w="25908">
              <a:solidFill>
                <a:srgbClr val="000000"/>
              </a:solidFill>
            </a:ln>
          </p:spPr>
          <p:txBody>
            <a:bodyPr wrap="square" lIns="0" tIns="0" rIns="0" bIns="0" rtlCol="0"/>
            <a:lstStyle/>
            <a:p>
              <a:endParaRPr/>
            </a:p>
          </p:txBody>
        </p:sp>
        <p:sp>
          <p:nvSpPr>
            <p:cNvPr id="134" name="object 134"/>
            <p:cNvSpPr/>
            <p:nvPr/>
          </p:nvSpPr>
          <p:spPr>
            <a:xfrm>
              <a:off x="2513838" y="3477006"/>
              <a:ext cx="36830" cy="117475"/>
            </a:xfrm>
            <a:custGeom>
              <a:avLst/>
              <a:gdLst/>
              <a:ahLst/>
              <a:cxnLst/>
              <a:rect l="l" t="t" r="r" b="b"/>
              <a:pathLst>
                <a:path w="36830" h="117475">
                  <a:moveTo>
                    <a:pt x="0" y="114"/>
                  </a:moveTo>
                  <a:lnTo>
                    <a:pt x="520" y="38"/>
                  </a:lnTo>
                  <a:lnTo>
                    <a:pt x="1041" y="0"/>
                  </a:lnTo>
                  <a:lnTo>
                    <a:pt x="1549" y="0"/>
                  </a:lnTo>
                  <a:lnTo>
                    <a:pt x="15182" y="9221"/>
                  </a:lnTo>
                  <a:lnTo>
                    <a:pt x="26315" y="34370"/>
                  </a:lnTo>
                  <a:lnTo>
                    <a:pt x="33823" y="71671"/>
                  </a:lnTo>
                  <a:lnTo>
                    <a:pt x="36576" y="117348"/>
                  </a:lnTo>
                </a:path>
              </a:pathLst>
            </a:custGeom>
            <a:ln w="25908">
              <a:solidFill>
                <a:srgbClr val="000000"/>
              </a:solidFill>
            </a:ln>
          </p:spPr>
          <p:txBody>
            <a:bodyPr wrap="square" lIns="0" tIns="0" rIns="0" bIns="0" rtlCol="0"/>
            <a:lstStyle/>
            <a:p>
              <a:endParaRPr/>
            </a:p>
          </p:txBody>
        </p:sp>
        <p:sp>
          <p:nvSpPr>
            <p:cNvPr id="135" name="object 135"/>
            <p:cNvSpPr/>
            <p:nvPr/>
          </p:nvSpPr>
          <p:spPr>
            <a:xfrm>
              <a:off x="2474214" y="3588258"/>
              <a:ext cx="74930" cy="117475"/>
            </a:xfrm>
            <a:custGeom>
              <a:avLst/>
              <a:gdLst/>
              <a:ahLst/>
              <a:cxnLst/>
              <a:rect l="l" t="t" r="r" b="b"/>
              <a:pathLst>
                <a:path w="74930" h="117475">
                  <a:moveTo>
                    <a:pt x="74675" y="0"/>
                  </a:moveTo>
                  <a:lnTo>
                    <a:pt x="68931" y="45676"/>
                  </a:lnTo>
                  <a:lnTo>
                    <a:pt x="53265" y="82977"/>
                  </a:lnTo>
                  <a:lnTo>
                    <a:pt x="30029" y="108126"/>
                  </a:lnTo>
                  <a:lnTo>
                    <a:pt x="1574" y="117348"/>
                  </a:lnTo>
                  <a:lnTo>
                    <a:pt x="1041" y="117348"/>
                  </a:lnTo>
                  <a:lnTo>
                    <a:pt x="520" y="117335"/>
                  </a:lnTo>
                  <a:lnTo>
                    <a:pt x="0" y="117322"/>
                  </a:lnTo>
                </a:path>
              </a:pathLst>
            </a:custGeom>
            <a:ln w="25908">
              <a:solidFill>
                <a:srgbClr val="000000"/>
              </a:solidFill>
            </a:ln>
          </p:spPr>
          <p:txBody>
            <a:bodyPr wrap="square" lIns="0" tIns="0" rIns="0" bIns="0" rtlCol="0"/>
            <a:lstStyle/>
            <a:p>
              <a:endParaRPr/>
            </a:p>
          </p:txBody>
        </p:sp>
        <p:sp>
          <p:nvSpPr>
            <p:cNvPr id="136" name="object 136"/>
            <p:cNvSpPr/>
            <p:nvPr/>
          </p:nvSpPr>
          <p:spPr>
            <a:xfrm>
              <a:off x="2475743" y="3588258"/>
              <a:ext cx="73660" cy="117475"/>
            </a:xfrm>
            <a:custGeom>
              <a:avLst/>
              <a:gdLst/>
              <a:ahLst/>
              <a:cxnLst/>
              <a:rect l="l" t="t" r="r" b="b"/>
              <a:pathLst>
                <a:path w="73660" h="117475">
                  <a:moveTo>
                    <a:pt x="73063" y="117347"/>
                  </a:moveTo>
                  <a:lnTo>
                    <a:pt x="44518" y="107411"/>
                  </a:lnTo>
                  <a:lnTo>
                    <a:pt x="21305" y="82100"/>
                  </a:lnTo>
                  <a:lnTo>
                    <a:pt x="5706" y="45076"/>
                  </a:lnTo>
                  <a:lnTo>
                    <a:pt x="0" y="0"/>
                  </a:lnTo>
                </a:path>
              </a:pathLst>
            </a:custGeom>
            <a:ln w="25908">
              <a:solidFill>
                <a:srgbClr val="000000"/>
              </a:solidFill>
            </a:ln>
          </p:spPr>
          <p:txBody>
            <a:bodyPr wrap="square" lIns="0" tIns="0" rIns="0" bIns="0" rtlCol="0"/>
            <a:lstStyle/>
            <a:p>
              <a:endParaRPr/>
            </a:p>
          </p:txBody>
        </p:sp>
        <p:sp>
          <p:nvSpPr>
            <p:cNvPr id="137" name="object 137"/>
            <p:cNvSpPr/>
            <p:nvPr/>
          </p:nvSpPr>
          <p:spPr>
            <a:xfrm>
              <a:off x="2553462" y="3477006"/>
              <a:ext cx="35560" cy="117475"/>
            </a:xfrm>
            <a:custGeom>
              <a:avLst/>
              <a:gdLst/>
              <a:ahLst/>
              <a:cxnLst/>
              <a:rect l="l" t="t" r="r" b="b"/>
              <a:pathLst>
                <a:path w="35560" h="117475">
                  <a:moveTo>
                    <a:pt x="0" y="117348"/>
                  </a:moveTo>
                  <a:lnTo>
                    <a:pt x="2714" y="72864"/>
                  </a:lnTo>
                  <a:lnTo>
                    <a:pt x="10155" y="36114"/>
                  </a:lnTo>
                  <a:lnTo>
                    <a:pt x="21265" y="10643"/>
                  </a:lnTo>
                  <a:lnTo>
                    <a:pt x="34988" y="0"/>
                  </a:lnTo>
                </a:path>
              </a:pathLst>
            </a:custGeom>
            <a:ln w="25908">
              <a:solidFill>
                <a:srgbClr val="000000"/>
              </a:solidFill>
            </a:ln>
          </p:spPr>
          <p:txBody>
            <a:bodyPr wrap="square" lIns="0" tIns="0" rIns="0" bIns="0" rtlCol="0"/>
            <a:lstStyle/>
            <a:p>
              <a:endParaRPr/>
            </a:p>
          </p:txBody>
        </p:sp>
        <p:sp>
          <p:nvSpPr>
            <p:cNvPr id="138" name="object 138"/>
            <p:cNvSpPr/>
            <p:nvPr/>
          </p:nvSpPr>
          <p:spPr>
            <a:xfrm>
              <a:off x="2591560" y="3475482"/>
              <a:ext cx="36830" cy="117475"/>
            </a:xfrm>
            <a:custGeom>
              <a:avLst/>
              <a:gdLst/>
              <a:ahLst/>
              <a:cxnLst/>
              <a:rect l="l" t="t" r="r" b="b"/>
              <a:pathLst>
                <a:path w="36830" h="117475">
                  <a:moveTo>
                    <a:pt x="0" y="0"/>
                  </a:moveTo>
                  <a:lnTo>
                    <a:pt x="14121" y="9179"/>
                  </a:lnTo>
                  <a:lnTo>
                    <a:pt x="25693" y="34251"/>
                  </a:lnTo>
                  <a:lnTo>
                    <a:pt x="33563" y="71516"/>
                  </a:lnTo>
                  <a:lnTo>
                    <a:pt x="36576" y="117271"/>
                  </a:lnTo>
                </a:path>
              </a:pathLst>
            </a:custGeom>
            <a:ln w="25908">
              <a:solidFill>
                <a:srgbClr val="000000"/>
              </a:solidFill>
            </a:ln>
          </p:spPr>
          <p:txBody>
            <a:bodyPr wrap="square" lIns="0" tIns="0" rIns="0" bIns="0" rtlCol="0"/>
            <a:lstStyle/>
            <a:p>
              <a:endParaRPr/>
            </a:p>
          </p:txBody>
        </p:sp>
        <p:sp>
          <p:nvSpPr>
            <p:cNvPr id="139" name="object 139"/>
            <p:cNvSpPr/>
            <p:nvPr/>
          </p:nvSpPr>
          <p:spPr>
            <a:xfrm>
              <a:off x="2553462" y="3588258"/>
              <a:ext cx="74930" cy="117475"/>
            </a:xfrm>
            <a:custGeom>
              <a:avLst/>
              <a:gdLst/>
              <a:ahLst/>
              <a:cxnLst/>
              <a:rect l="l" t="t" r="r" b="b"/>
              <a:pathLst>
                <a:path w="74930" h="117475">
                  <a:moveTo>
                    <a:pt x="74675" y="0"/>
                  </a:moveTo>
                  <a:lnTo>
                    <a:pt x="68931" y="45676"/>
                  </a:lnTo>
                  <a:lnTo>
                    <a:pt x="53265" y="82977"/>
                  </a:lnTo>
                  <a:lnTo>
                    <a:pt x="30029" y="108126"/>
                  </a:lnTo>
                  <a:lnTo>
                    <a:pt x="1574" y="117348"/>
                  </a:lnTo>
                  <a:lnTo>
                    <a:pt x="1041" y="117348"/>
                  </a:lnTo>
                  <a:lnTo>
                    <a:pt x="520" y="117335"/>
                  </a:lnTo>
                  <a:lnTo>
                    <a:pt x="0" y="117322"/>
                  </a:lnTo>
                </a:path>
              </a:pathLst>
            </a:custGeom>
            <a:ln w="25908">
              <a:solidFill>
                <a:srgbClr val="000000"/>
              </a:solidFill>
            </a:ln>
          </p:spPr>
          <p:txBody>
            <a:bodyPr wrap="square" lIns="0" tIns="0" rIns="0" bIns="0" rtlCol="0"/>
            <a:lstStyle/>
            <a:p>
              <a:endParaRPr/>
            </a:p>
          </p:txBody>
        </p:sp>
        <p:sp>
          <p:nvSpPr>
            <p:cNvPr id="140" name="object 140"/>
            <p:cNvSpPr/>
            <p:nvPr/>
          </p:nvSpPr>
          <p:spPr>
            <a:xfrm>
              <a:off x="2554991" y="3588258"/>
              <a:ext cx="73660" cy="117475"/>
            </a:xfrm>
            <a:custGeom>
              <a:avLst/>
              <a:gdLst/>
              <a:ahLst/>
              <a:cxnLst/>
              <a:rect l="l" t="t" r="r" b="b"/>
              <a:pathLst>
                <a:path w="73660" h="117475">
                  <a:moveTo>
                    <a:pt x="73063" y="117347"/>
                  </a:moveTo>
                  <a:lnTo>
                    <a:pt x="44518" y="107411"/>
                  </a:lnTo>
                  <a:lnTo>
                    <a:pt x="21305" y="82100"/>
                  </a:lnTo>
                  <a:lnTo>
                    <a:pt x="5706" y="45076"/>
                  </a:lnTo>
                  <a:lnTo>
                    <a:pt x="0" y="0"/>
                  </a:lnTo>
                </a:path>
              </a:pathLst>
            </a:custGeom>
            <a:ln w="25908">
              <a:solidFill>
                <a:srgbClr val="000000"/>
              </a:solidFill>
            </a:ln>
          </p:spPr>
          <p:txBody>
            <a:bodyPr wrap="square" lIns="0" tIns="0" rIns="0" bIns="0" rtlCol="0"/>
            <a:lstStyle/>
            <a:p>
              <a:endParaRPr/>
            </a:p>
          </p:txBody>
        </p:sp>
        <p:sp>
          <p:nvSpPr>
            <p:cNvPr id="141" name="object 141"/>
            <p:cNvSpPr/>
            <p:nvPr/>
          </p:nvSpPr>
          <p:spPr>
            <a:xfrm>
              <a:off x="2053590" y="3601974"/>
              <a:ext cx="71755" cy="0"/>
            </a:xfrm>
            <a:custGeom>
              <a:avLst/>
              <a:gdLst/>
              <a:ahLst/>
              <a:cxnLst/>
              <a:rect l="l" t="t" r="r" b="b"/>
              <a:pathLst>
                <a:path w="71755">
                  <a:moveTo>
                    <a:pt x="0" y="0"/>
                  </a:moveTo>
                  <a:lnTo>
                    <a:pt x="71628" y="0"/>
                  </a:lnTo>
                </a:path>
              </a:pathLst>
            </a:custGeom>
            <a:ln w="25908">
              <a:solidFill>
                <a:srgbClr val="000000"/>
              </a:solidFill>
            </a:ln>
          </p:spPr>
          <p:txBody>
            <a:bodyPr wrap="square" lIns="0" tIns="0" rIns="0" bIns="0" rtlCol="0"/>
            <a:lstStyle/>
            <a:p>
              <a:endParaRPr/>
            </a:p>
          </p:txBody>
        </p:sp>
        <p:sp>
          <p:nvSpPr>
            <p:cNvPr id="142" name="object 142"/>
            <p:cNvSpPr/>
            <p:nvPr/>
          </p:nvSpPr>
          <p:spPr>
            <a:xfrm>
              <a:off x="2923794" y="3595878"/>
              <a:ext cx="71755" cy="0"/>
            </a:xfrm>
            <a:custGeom>
              <a:avLst/>
              <a:gdLst/>
              <a:ahLst/>
              <a:cxnLst/>
              <a:rect l="l" t="t" r="r" b="b"/>
              <a:pathLst>
                <a:path w="71755">
                  <a:moveTo>
                    <a:pt x="0" y="0"/>
                  </a:moveTo>
                  <a:lnTo>
                    <a:pt x="71628" y="0"/>
                  </a:lnTo>
                </a:path>
              </a:pathLst>
            </a:custGeom>
            <a:ln w="25908">
              <a:solidFill>
                <a:srgbClr val="000000"/>
              </a:solidFill>
            </a:ln>
          </p:spPr>
          <p:txBody>
            <a:bodyPr wrap="square" lIns="0" tIns="0" rIns="0" bIns="0" rtlCol="0"/>
            <a:lstStyle/>
            <a:p>
              <a:endParaRPr/>
            </a:p>
          </p:txBody>
        </p:sp>
        <p:sp>
          <p:nvSpPr>
            <p:cNvPr id="143" name="object 143"/>
            <p:cNvSpPr/>
            <p:nvPr/>
          </p:nvSpPr>
          <p:spPr>
            <a:xfrm>
              <a:off x="2007108" y="3575304"/>
              <a:ext cx="62865" cy="52069"/>
            </a:xfrm>
            <a:custGeom>
              <a:avLst/>
              <a:gdLst/>
              <a:ahLst/>
              <a:cxnLst/>
              <a:rect l="l" t="t" r="r" b="b"/>
              <a:pathLst>
                <a:path w="62864" h="52070">
                  <a:moveTo>
                    <a:pt x="31242" y="0"/>
                  </a:moveTo>
                  <a:lnTo>
                    <a:pt x="19079" y="2035"/>
                  </a:lnTo>
                  <a:lnTo>
                    <a:pt x="9148" y="7586"/>
                  </a:lnTo>
                  <a:lnTo>
                    <a:pt x="2454" y="15821"/>
                  </a:lnTo>
                  <a:lnTo>
                    <a:pt x="0" y="25908"/>
                  </a:lnTo>
                  <a:lnTo>
                    <a:pt x="2454" y="35994"/>
                  </a:lnTo>
                  <a:lnTo>
                    <a:pt x="9148" y="44229"/>
                  </a:lnTo>
                  <a:lnTo>
                    <a:pt x="19079" y="49780"/>
                  </a:lnTo>
                  <a:lnTo>
                    <a:pt x="31242" y="51816"/>
                  </a:lnTo>
                  <a:lnTo>
                    <a:pt x="43404" y="49780"/>
                  </a:lnTo>
                  <a:lnTo>
                    <a:pt x="53335" y="44229"/>
                  </a:lnTo>
                  <a:lnTo>
                    <a:pt x="60029" y="35994"/>
                  </a:lnTo>
                  <a:lnTo>
                    <a:pt x="62484" y="25908"/>
                  </a:lnTo>
                  <a:lnTo>
                    <a:pt x="60029" y="15821"/>
                  </a:lnTo>
                  <a:lnTo>
                    <a:pt x="53335" y="7586"/>
                  </a:lnTo>
                  <a:lnTo>
                    <a:pt x="43404" y="2035"/>
                  </a:lnTo>
                  <a:lnTo>
                    <a:pt x="31242" y="0"/>
                  </a:lnTo>
                  <a:close/>
                </a:path>
              </a:pathLst>
            </a:custGeom>
            <a:solidFill>
              <a:srgbClr val="608FFC"/>
            </a:solidFill>
          </p:spPr>
          <p:txBody>
            <a:bodyPr wrap="square" lIns="0" tIns="0" rIns="0" bIns="0" rtlCol="0"/>
            <a:lstStyle/>
            <a:p>
              <a:endParaRPr/>
            </a:p>
          </p:txBody>
        </p:sp>
        <p:sp>
          <p:nvSpPr>
            <p:cNvPr id="144" name="object 144"/>
            <p:cNvSpPr/>
            <p:nvPr/>
          </p:nvSpPr>
          <p:spPr>
            <a:xfrm>
              <a:off x="2007108" y="3575304"/>
              <a:ext cx="62865" cy="52069"/>
            </a:xfrm>
            <a:custGeom>
              <a:avLst/>
              <a:gdLst/>
              <a:ahLst/>
              <a:cxnLst/>
              <a:rect l="l" t="t" r="r" b="b"/>
              <a:pathLst>
                <a:path w="62864" h="52070">
                  <a:moveTo>
                    <a:pt x="0" y="25908"/>
                  </a:moveTo>
                  <a:lnTo>
                    <a:pt x="2454" y="15821"/>
                  </a:lnTo>
                  <a:lnTo>
                    <a:pt x="9148" y="7586"/>
                  </a:lnTo>
                  <a:lnTo>
                    <a:pt x="19079" y="2035"/>
                  </a:lnTo>
                  <a:lnTo>
                    <a:pt x="31242" y="0"/>
                  </a:lnTo>
                  <a:lnTo>
                    <a:pt x="43404" y="2035"/>
                  </a:lnTo>
                  <a:lnTo>
                    <a:pt x="53335" y="7586"/>
                  </a:lnTo>
                  <a:lnTo>
                    <a:pt x="60029" y="15821"/>
                  </a:lnTo>
                  <a:lnTo>
                    <a:pt x="62484" y="25908"/>
                  </a:lnTo>
                  <a:lnTo>
                    <a:pt x="60029" y="35994"/>
                  </a:lnTo>
                  <a:lnTo>
                    <a:pt x="53335" y="44229"/>
                  </a:lnTo>
                  <a:lnTo>
                    <a:pt x="43404" y="49780"/>
                  </a:lnTo>
                  <a:lnTo>
                    <a:pt x="31242" y="51816"/>
                  </a:lnTo>
                  <a:lnTo>
                    <a:pt x="19079" y="49780"/>
                  </a:lnTo>
                  <a:lnTo>
                    <a:pt x="9148" y="44229"/>
                  </a:lnTo>
                  <a:lnTo>
                    <a:pt x="2454" y="35994"/>
                  </a:lnTo>
                  <a:lnTo>
                    <a:pt x="0" y="25908"/>
                  </a:lnTo>
                  <a:close/>
                </a:path>
              </a:pathLst>
            </a:custGeom>
            <a:ln w="12192">
              <a:solidFill>
                <a:srgbClr val="000000"/>
              </a:solidFill>
            </a:ln>
          </p:spPr>
          <p:txBody>
            <a:bodyPr wrap="square" lIns="0" tIns="0" rIns="0" bIns="0" rtlCol="0"/>
            <a:lstStyle/>
            <a:p>
              <a:endParaRPr/>
            </a:p>
          </p:txBody>
        </p:sp>
        <p:sp>
          <p:nvSpPr>
            <p:cNvPr id="145" name="object 145"/>
            <p:cNvSpPr/>
            <p:nvPr/>
          </p:nvSpPr>
          <p:spPr>
            <a:xfrm>
              <a:off x="2976372" y="3572256"/>
              <a:ext cx="64135" cy="53340"/>
            </a:xfrm>
            <a:custGeom>
              <a:avLst/>
              <a:gdLst/>
              <a:ahLst/>
              <a:cxnLst/>
              <a:rect l="l" t="t" r="r" b="b"/>
              <a:pathLst>
                <a:path w="64135" h="53339">
                  <a:moveTo>
                    <a:pt x="32004" y="0"/>
                  </a:moveTo>
                  <a:lnTo>
                    <a:pt x="19545" y="2095"/>
                  </a:lnTo>
                  <a:lnTo>
                    <a:pt x="9372" y="7810"/>
                  </a:lnTo>
                  <a:lnTo>
                    <a:pt x="2514" y="16287"/>
                  </a:lnTo>
                  <a:lnTo>
                    <a:pt x="0" y="26670"/>
                  </a:lnTo>
                  <a:lnTo>
                    <a:pt x="2514" y="37052"/>
                  </a:lnTo>
                  <a:lnTo>
                    <a:pt x="9372" y="45529"/>
                  </a:lnTo>
                  <a:lnTo>
                    <a:pt x="19545" y="51244"/>
                  </a:lnTo>
                  <a:lnTo>
                    <a:pt x="32004" y="53340"/>
                  </a:lnTo>
                  <a:lnTo>
                    <a:pt x="44462" y="51244"/>
                  </a:lnTo>
                  <a:lnTo>
                    <a:pt x="54635" y="45529"/>
                  </a:lnTo>
                  <a:lnTo>
                    <a:pt x="61493" y="37052"/>
                  </a:lnTo>
                  <a:lnTo>
                    <a:pt x="64008" y="26670"/>
                  </a:lnTo>
                  <a:lnTo>
                    <a:pt x="61493" y="16287"/>
                  </a:lnTo>
                  <a:lnTo>
                    <a:pt x="54635" y="7810"/>
                  </a:lnTo>
                  <a:lnTo>
                    <a:pt x="44462" y="2095"/>
                  </a:lnTo>
                  <a:lnTo>
                    <a:pt x="32004" y="0"/>
                  </a:lnTo>
                  <a:close/>
                </a:path>
              </a:pathLst>
            </a:custGeom>
            <a:solidFill>
              <a:srgbClr val="608FFC"/>
            </a:solidFill>
          </p:spPr>
          <p:txBody>
            <a:bodyPr wrap="square" lIns="0" tIns="0" rIns="0" bIns="0" rtlCol="0"/>
            <a:lstStyle/>
            <a:p>
              <a:endParaRPr/>
            </a:p>
          </p:txBody>
        </p:sp>
        <p:sp>
          <p:nvSpPr>
            <p:cNvPr id="146" name="object 146"/>
            <p:cNvSpPr/>
            <p:nvPr/>
          </p:nvSpPr>
          <p:spPr>
            <a:xfrm>
              <a:off x="2976372" y="3572256"/>
              <a:ext cx="64135" cy="53340"/>
            </a:xfrm>
            <a:custGeom>
              <a:avLst/>
              <a:gdLst/>
              <a:ahLst/>
              <a:cxnLst/>
              <a:rect l="l" t="t" r="r" b="b"/>
              <a:pathLst>
                <a:path w="64135" h="53339">
                  <a:moveTo>
                    <a:pt x="0" y="26670"/>
                  </a:moveTo>
                  <a:lnTo>
                    <a:pt x="2514" y="16287"/>
                  </a:lnTo>
                  <a:lnTo>
                    <a:pt x="9372" y="7810"/>
                  </a:lnTo>
                  <a:lnTo>
                    <a:pt x="19545" y="2095"/>
                  </a:lnTo>
                  <a:lnTo>
                    <a:pt x="32004" y="0"/>
                  </a:lnTo>
                  <a:lnTo>
                    <a:pt x="44462" y="2095"/>
                  </a:lnTo>
                  <a:lnTo>
                    <a:pt x="54635" y="7810"/>
                  </a:lnTo>
                  <a:lnTo>
                    <a:pt x="61493" y="16287"/>
                  </a:lnTo>
                  <a:lnTo>
                    <a:pt x="64008" y="26670"/>
                  </a:lnTo>
                  <a:lnTo>
                    <a:pt x="61493" y="37052"/>
                  </a:lnTo>
                  <a:lnTo>
                    <a:pt x="54635" y="45529"/>
                  </a:lnTo>
                  <a:lnTo>
                    <a:pt x="44462" y="51244"/>
                  </a:lnTo>
                  <a:lnTo>
                    <a:pt x="32004" y="53340"/>
                  </a:lnTo>
                  <a:lnTo>
                    <a:pt x="19545" y="51244"/>
                  </a:lnTo>
                  <a:lnTo>
                    <a:pt x="9372" y="45529"/>
                  </a:lnTo>
                  <a:lnTo>
                    <a:pt x="2514" y="37052"/>
                  </a:lnTo>
                  <a:lnTo>
                    <a:pt x="0" y="26670"/>
                  </a:lnTo>
                  <a:close/>
                </a:path>
              </a:pathLst>
            </a:custGeom>
            <a:ln w="12192">
              <a:solidFill>
                <a:srgbClr val="000000"/>
              </a:solidFill>
            </a:ln>
          </p:spPr>
          <p:txBody>
            <a:bodyPr wrap="square" lIns="0" tIns="0" rIns="0" bIns="0" rtlCol="0"/>
            <a:lstStyle/>
            <a:p>
              <a:endParaRPr/>
            </a:p>
          </p:txBody>
        </p:sp>
        <p:sp>
          <p:nvSpPr>
            <p:cNvPr id="147" name="object 147"/>
            <p:cNvSpPr/>
            <p:nvPr/>
          </p:nvSpPr>
          <p:spPr>
            <a:xfrm>
              <a:off x="2484120" y="2894076"/>
              <a:ext cx="62865" cy="52069"/>
            </a:xfrm>
            <a:custGeom>
              <a:avLst/>
              <a:gdLst/>
              <a:ahLst/>
              <a:cxnLst/>
              <a:rect l="l" t="t" r="r" b="b"/>
              <a:pathLst>
                <a:path w="62864" h="52069">
                  <a:moveTo>
                    <a:pt x="31242" y="0"/>
                  </a:moveTo>
                  <a:lnTo>
                    <a:pt x="19079" y="2035"/>
                  </a:lnTo>
                  <a:lnTo>
                    <a:pt x="9148" y="7586"/>
                  </a:lnTo>
                  <a:lnTo>
                    <a:pt x="2454" y="15821"/>
                  </a:lnTo>
                  <a:lnTo>
                    <a:pt x="0" y="25908"/>
                  </a:lnTo>
                  <a:lnTo>
                    <a:pt x="2454" y="35994"/>
                  </a:lnTo>
                  <a:lnTo>
                    <a:pt x="9148" y="44229"/>
                  </a:lnTo>
                  <a:lnTo>
                    <a:pt x="19079" y="49780"/>
                  </a:lnTo>
                  <a:lnTo>
                    <a:pt x="31242" y="51816"/>
                  </a:lnTo>
                  <a:lnTo>
                    <a:pt x="43404" y="49780"/>
                  </a:lnTo>
                  <a:lnTo>
                    <a:pt x="53335" y="44229"/>
                  </a:lnTo>
                  <a:lnTo>
                    <a:pt x="60029" y="35994"/>
                  </a:lnTo>
                  <a:lnTo>
                    <a:pt x="62484" y="25908"/>
                  </a:lnTo>
                  <a:lnTo>
                    <a:pt x="60029" y="15821"/>
                  </a:lnTo>
                  <a:lnTo>
                    <a:pt x="53335" y="7586"/>
                  </a:lnTo>
                  <a:lnTo>
                    <a:pt x="43404" y="2035"/>
                  </a:lnTo>
                  <a:lnTo>
                    <a:pt x="31242" y="0"/>
                  </a:lnTo>
                  <a:close/>
                </a:path>
              </a:pathLst>
            </a:custGeom>
            <a:solidFill>
              <a:srgbClr val="608FFC"/>
            </a:solidFill>
          </p:spPr>
          <p:txBody>
            <a:bodyPr wrap="square" lIns="0" tIns="0" rIns="0" bIns="0" rtlCol="0"/>
            <a:lstStyle/>
            <a:p>
              <a:endParaRPr/>
            </a:p>
          </p:txBody>
        </p:sp>
        <p:sp>
          <p:nvSpPr>
            <p:cNvPr id="148" name="object 148"/>
            <p:cNvSpPr/>
            <p:nvPr/>
          </p:nvSpPr>
          <p:spPr>
            <a:xfrm>
              <a:off x="2484120" y="2894076"/>
              <a:ext cx="62865" cy="52069"/>
            </a:xfrm>
            <a:custGeom>
              <a:avLst/>
              <a:gdLst/>
              <a:ahLst/>
              <a:cxnLst/>
              <a:rect l="l" t="t" r="r" b="b"/>
              <a:pathLst>
                <a:path w="62864" h="52069">
                  <a:moveTo>
                    <a:pt x="0" y="25908"/>
                  </a:moveTo>
                  <a:lnTo>
                    <a:pt x="2454" y="15821"/>
                  </a:lnTo>
                  <a:lnTo>
                    <a:pt x="9148" y="7586"/>
                  </a:lnTo>
                  <a:lnTo>
                    <a:pt x="19079" y="2035"/>
                  </a:lnTo>
                  <a:lnTo>
                    <a:pt x="31242" y="0"/>
                  </a:lnTo>
                  <a:lnTo>
                    <a:pt x="43404" y="2035"/>
                  </a:lnTo>
                  <a:lnTo>
                    <a:pt x="53335" y="7586"/>
                  </a:lnTo>
                  <a:lnTo>
                    <a:pt x="60029" y="15821"/>
                  </a:lnTo>
                  <a:lnTo>
                    <a:pt x="62484" y="25908"/>
                  </a:lnTo>
                  <a:lnTo>
                    <a:pt x="60029" y="35994"/>
                  </a:lnTo>
                  <a:lnTo>
                    <a:pt x="53335" y="44229"/>
                  </a:lnTo>
                  <a:lnTo>
                    <a:pt x="43404" y="49780"/>
                  </a:lnTo>
                  <a:lnTo>
                    <a:pt x="31242" y="51816"/>
                  </a:lnTo>
                  <a:lnTo>
                    <a:pt x="19079" y="49780"/>
                  </a:lnTo>
                  <a:lnTo>
                    <a:pt x="9148" y="44229"/>
                  </a:lnTo>
                  <a:lnTo>
                    <a:pt x="2454" y="35994"/>
                  </a:lnTo>
                  <a:lnTo>
                    <a:pt x="0" y="25908"/>
                  </a:lnTo>
                  <a:close/>
                </a:path>
              </a:pathLst>
            </a:custGeom>
            <a:ln w="12192">
              <a:solidFill>
                <a:srgbClr val="000000"/>
              </a:solidFill>
            </a:ln>
          </p:spPr>
          <p:txBody>
            <a:bodyPr wrap="square" lIns="0" tIns="0" rIns="0" bIns="0" rtlCol="0"/>
            <a:lstStyle/>
            <a:p>
              <a:endParaRPr/>
            </a:p>
          </p:txBody>
        </p:sp>
        <p:sp>
          <p:nvSpPr>
            <p:cNvPr id="149" name="object 149"/>
            <p:cNvSpPr/>
            <p:nvPr/>
          </p:nvSpPr>
          <p:spPr>
            <a:xfrm>
              <a:off x="2515362" y="2679954"/>
              <a:ext cx="0" cy="198120"/>
            </a:xfrm>
            <a:custGeom>
              <a:avLst/>
              <a:gdLst/>
              <a:ahLst/>
              <a:cxnLst/>
              <a:rect l="l" t="t" r="r" b="b"/>
              <a:pathLst>
                <a:path h="198119">
                  <a:moveTo>
                    <a:pt x="0" y="198120"/>
                  </a:moveTo>
                  <a:lnTo>
                    <a:pt x="0" y="0"/>
                  </a:lnTo>
                </a:path>
              </a:pathLst>
            </a:custGeom>
            <a:ln w="50292">
              <a:solidFill>
                <a:srgbClr val="000000"/>
              </a:solidFill>
            </a:ln>
          </p:spPr>
          <p:txBody>
            <a:bodyPr wrap="square" lIns="0" tIns="0" rIns="0" bIns="0" rtlCol="0"/>
            <a:lstStyle/>
            <a:p>
              <a:endParaRPr/>
            </a:p>
          </p:txBody>
        </p:sp>
        <p:sp>
          <p:nvSpPr>
            <p:cNvPr id="150" name="object 150"/>
            <p:cNvSpPr/>
            <p:nvPr/>
          </p:nvSpPr>
          <p:spPr>
            <a:xfrm>
              <a:off x="3045713" y="3612642"/>
              <a:ext cx="247015" cy="127000"/>
            </a:xfrm>
            <a:custGeom>
              <a:avLst/>
              <a:gdLst/>
              <a:ahLst/>
              <a:cxnLst/>
              <a:rect l="l" t="t" r="r" b="b"/>
              <a:pathLst>
                <a:path w="247014" h="127000">
                  <a:moveTo>
                    <a:pt x="0" y="0"/>
                  </a:moveTo>
                  <a:lnTo>
                    <a:pt x="246888" y="126491"/>
                  </a:lnTo>
                </a:path>
              </a:pathLst>
            </a:custGeom>
            <a:ln w="50291">
              <a:solidFill>
                <a:srgbClr val="000000"/>
              </a:solidFill>
            </a:ln>
          </p:spPr>
          <p:txBody>
            <a:bodyPr wrap="square" lIns="0" tIns="0" rIns="0" bIns="0" rtlCol="0"/>
            <a:lstStyle/>
            <a:p>
              <a:endParaRPr/>
            </a:p>
          </p:txBody>
        </p:sp>
        <p:sp>
          <p:nvSpPr>
            <p:cNvPr id="151" name="object 151"/>
            <p:cNvSpPr/>
            <p:nvPr/>
          </p:nvSpPr>
          <p:spPr>
            <a:xfrm>
              <a:off x="1794510" y="3620262"/>
              <a:ext cx="216535" cy="123825"/>
            </a:xfrm>
            <a:custGeom>
              <a:avLst/>
              <a:gdLst/>
              <a:ahLst/>
              <a:cxnLst/>
              <a:rect l="l" t="t" r="r" b="b"/>
              <a:pathLst>
                <a:path w="216535" h="123825">
                  <a:moveTo>
                    <a:pt x="216407" y="0"/>
                  </a:moveTo>
                  <a:lnTo>
                    <a:pt x="0" y="123444"/>
                  </a:lnTo>
                </a:path>
              </a:pathLst>
            </a:custGeom>
            <a:ln w="50291">
              <a:solidFill>
                <a:srgbClr val="000000"/>
              </a:solidFill>
            </a:ln>
          </p:spPr>
          <p:txBody>
            <a:bodyPr wrap="square" lIns="0" tIns="0" rIns="0" bIns="0" rtlCol="0"/>
            <a:lstStyle/>
            <a:p>
              <a:endParaRPr/>
            </a:p>
          </p:txBody>
        </p:sp>
        <p:sp>
          <p:nvSpPr>
            <p:cNvPr id="152" name="object 152"/>
            <p:cNvSpPr/>
            <p:nvPr/>
          </p:nvSpPr>
          <p:spPr>
            <a:xfrm>
              <a:off x="1806702" y="3739134"/>
              <a:ext cx="0" cy="201295"/>
            </a:xfrm>
            <a:custGeom>
              <a:avLst/>
              <a:gdLst/>
              <a:ahLst/>
              <a:cxnLst/>
              <a:rect l="l" t="t" r="r" b="b"/>
              <a:pathLst>
                <a:path h="201295">
                  <a:moveTo>
                    <a:pt x="0" y="201168"/>
                  </a:moveTo>
                  <a:lnTo>
                    <a:pt x="0" y="0"/>
                  </a:lnTo>
                </a:path>
              </a:pathLst>
            </a:custGeom>
            <a:ln w="50292">
              <a:solidFill>
                <a:srgbClr val="000000"/>
              </a:solidFill>
            </a:ln>
          </p:spPr>
          <p:txBody>
            <a:bodyPr wrap="square" lIns="0" tIns="0" rIns="0" bIns="0" rtlCol="0"/>
            <a:lstStyle/>
            <a:p>
              <a:endParaRPr/>
            </a:p>
          </p:txBody>
        </p:sp>
        <p:sp>
          <p:nvSpPr>
            <p:cNvPr id="153" name="object 153"/>
            <p:cNvSpPr/>
            <p:nvPr/>
          </p:nvSpPr>
          <p:spPr>
            <a:xfrm>
              <a:off x="3280410" y="3731514"/>
              <a:ext cx="0" cy="368935"/>
            </a:xfrm>
            <a:custGeom>
              <a:avLst/>
              <a:gdLst/>
              <a:ahLst/>
              <a:cxnLst/>
              <a:rect l="l" t="t" r="r" b="b"/>
              <a:pathLst>
                <a:path h="368935">
                  <a:moveTo>
                    <a:pt x="0" y="368807"/>
                  </a:moveTo>
                  <a:lnTo>
                    <a:pt x="0" y="0"/>
                  </a:lnTo>
                </a:path>
              </a:pathLst>
            </a:custGeom>
            <a:ln w="50292">
              <a:solidFill>
                <a:srgbClr val="000000"/>
              </a:solidFill>
            </a:ln>
          </p:spPr>
          <p:txBody>
            <a:bodyPr wrap="square" lIns="0" tIns="0" rIns="0" bIns="0" rtlCol="0"/>
            <a:lstStyle/>
            <a:p>
              <a:endParaRPr/>
            </a:p>
          </p:txBody>
        </p:sp>
      </p:grpSp>
      <p:sp>
        <p:nvSpPr>
          <p:cNvPr id="154" name="object 154"/>
          <p:cNvSpPr txBox="1"/>
          <p:nvPr/>
        </p:nvSpPr>
        <p:spPr>
          <a:xfrm>
            <a:off x="3155950" y="3348291"/>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A</a:t>
            </a:r>
            <a:endParaRPr sz="1800">
              <a:latin typeface="Arial"/>
              <a:cs typeface="Arial"/>
            </a:endParaRPr>
          </a:p>
        </p:txBody>
      </p:sp>
      <p:sp>
        <p:nvSpPr>
          <p:cNvPr id="155" name="object 155"/>
          <p:cNvSpPr txBox="1"/>
          <p:nvPr/>
        </p:nvSpPr>
        <p:spPr>
          <a:xfrm>
            <a:off x="1746173" y="3314915"/>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B</a:t>
            </a:r>
            <a:endParaRPr sz="1800">
              <a:latin typeface="Arial"/>
              <a:cs typeface="Arial"/>
            </a:endParaRPr>
          </a:p>
        </p:txBody>
      </p:sp>
      <p:sp>
        <p:nvSpPr>
          <p:cNvPr id="156" name="object 156"/>
          <p:cNvSpPr txBox="1"/>
          <p:nvPr/>
        </p:nvSpPr>
        <p:spPr>
          <a:xfrm>
            <a:off x="2122449" y="2624315"/>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C</a:t>
            </a:r>
            <a:endParaRPr sz="1800">
              <a:latin typeface="Arial"/>
              <a:cs typeface="Arial"/>
            </a:endParaRPr>
          </a:p>
        </p:txBody>
      </p:sp>
      <p:pic>
        <p:nvPicPr>
          <p:cNvPr id="157" name="object 157"/>
          <p:cNvPicPr/>
          <p:nvPr/>
        </p:nvPicPr>
        <p:blipFill>
          <a:blip r:embed="rId5" cstate="print"/>
          <a:stretch>
            <a:fillRect/>
          </a:stretch>
        </p:blipFill>
        <p:spPr>
          <a:xfrm>
            <a:off x="1751134" y="2744464"/>
            <a:ext cx="261192" cy="269946"/>
          </a:xfrm>
          <a:prstGeom prst="rect">
            <a:avLst/>
          </a:prstGeom>
        </p:spPr>
      </p:pic>
      <p:sp>
        <p:nvSpPr>
          <p:cNvPr id="158" name="object 158"/>
          <p:cNvSpPr txBox="1"/>
          <p:nvPr/>
        </p:nvSpPr>
        <p:spPr>
          <a:xfrm>
            <a:off x="1322387" y="2611691"/>
            <a:ext cx="524510" cy="239395"/>
          </a:xfrm>
          <a:prstGeom prst="rect">
            <a:avLst/>
          </a:prstGeom>
        </p:spPr>
        <p:txBody>
          <a:bodyPr vert="horz" wrap="square" lIns="0" tIns="13335" rIns="0" bIns="0" rtlCol="0">
            <a:spAutoFit/>
          </a:bodyPr>
          <a:lstStyle/>
          <a:p>
            <a:pPr marL="12700">
              <a:lnSpc>
                <a:spcPct val="100000"/>
              </a:lnSpc>
              <a:spcBef>
                <a:spcPts val="105"/>
              </a:spcBef>
            </a:pPr>
            <a:r>
              <a:rPr sz="1400" b="1" spc="-30" dirty="0">
                <a:latin typeface="Arial"/>
                <a:cs typeface="Arial"/>
              </a:rPr>
              <a:t>A-</a:t>
            </a:r>
            <a:r>
              <a:rPr sz="1400" b="1" spc="-10" dirty="0">
                <a:latin typeface="Arial"/>
                <a:cs typeface="Arial"/>
              </a:rPr>
              <a:t>B-</a:t>
            </a:r>
            <a:r>
              <a:rPr sz="1400" b="1" spc="-50" dirty="0">
                <a:latin typeface="Arial"/>
                <a:cs typeface="Arial"/>
              </a:rPr>
              <a:t>C</a:t>
            </a:r>
            <a:endParaRPr sz="1400">
              <a:latin typeface="Arial"/>
              <a:cs typeface="Arial"/>
            </a:endParaRPr>
          </a:p>
        </p:txBody>
      </p:sp>
      <p:sp>
        <p:nvSpPr>
          <p:cNvPr id="159" name="object 159"/>
          <p:cNvSpPr txBox="1"/>
          <p:nvPr/>
        </p:nvSpPr>
        <p:spPr>
          <a:xfrm>
            <a:off x="4575212" y="2732253"/>
            <a:ext cx="15938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704400"/>
                </a:solidFill>
                <a:latin typeface="Arial"/>
                <a:cs typeface="Arial"/>
              </a:rPr>
              <a:t>+</a:t>
            </a:r>
            <a:endParaRPr sz="1800">
              <a:latin typeface="Arial"/>
              <a:cs typeface="Arial"/>
            </a:endParaRPr>
          </a:p>
        </p:txBody>
      </p:sp>
      <p:sp>
        <p:nvSpPr>
          <p:cNvPr id="160" name="object 160"/>
          <p:cNvSpPr txBox="1"/>
          <p:nvPr/>
        </p:nvSpPr>
        <p:spPr>
          <a:xfrm>
            <a:off x="4575212" y="3521152"/>
            <a:ext cx="15938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704400"/>
                </a:solidFill>
                <a:latin typeface="Arial"/>
                <a:cs typeface="Arial"/>
              </a:rPr>
              <a:t>+</a:t>
            </a:r>
            <a:endParaRPr sz="1800">
              <a:latin typeface="Arial"/>
              <a:cs typeface="Arial"/>
            </a:endParaRPr>
          </a:p>
        </p:txBody>
      </p:sp>
      <p:sp>
        <p:nvSpPr>
          <p:cNvPr id="161" name="object 161"/>
          <p:cNvSpPr txBox="1"/>
          <p:nvPr/>
        </p:nvSpPr>
        <p:spPr>
          <a:xfrm>
            <a:off x="4575212" y="4105454"/>
            <a:ext cx="15938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704400"/>
                </a:solidFill>
                <a:latin typeface="Arial"/>
                <a:cs typeface="Arial"/>
              </a:rPr>
              <a:t>+</a:t>
            </a:r>
            <a:endParaRPr sz="1800">
              <a:latin typeface="Arial"/>
              <a:cs typeface="Arial"/>
            </a:endParaRPr>
          </a:p>
        </p:txBody>
      </p:sp>
      <p:grpSp>
        <p:nvGrpSpPr>
          <p:cNvPr id="162" name="object 162"/>
          <p:cNvGrpSpPr/>
          <p:nvPr/>
        </p:nvGrpSpPr>
        <p:grpSpPr>
          <a:xfrm>
            <a:off x="4390644" y="2645664"/>
            <a:ext cx="3203575" cy="1485900"/>
            <a:chOff x="4390644" y="2645664"/>
            <a:chExt cx="3203575" cy="1485900"/>
          </a:xfrm>
        </p:grpSpPr>
        <p:sp>
          <p:nvSpPr>
            <p:cNvPr id="163" name="object 163"/>
            <p:cNvSpPr/>
            <p:nvPr/>
          </p:nvSpPr>
          <p:spPr>
            <a:xfrm>
              <a:off x="7488173" y="3379470"/>
              <a:ext cx="45720" cy="66040"/>
            </a:xfrm>
            <a:custGeom>
              <a:avLst/>
              <a:gdLst/>
              <a:ahLst/>
              <a:cxnLst/>
              <a:rect l="l" t="t" r="r" b="b"/>
              <a:pathLst>
                <a:path w="45720" h="66039">
                  <a:moveTo>
                    <a:pt x="45720" y="65532"/>
                  </a:moveTo>
                  <a:lnTo>
                    <a:pt x="0" y="0"/>
                  </a:lnTo>
                </a:path>
              </a:pathLst>
            </a:custGeom>
            <a:ln w="25908">
              <a:solidFill>
                <a:srgbClr val="FF0000"/>
              </a:solidFill>
            </a:ln>
          </p:spPr>
          <p:txBody>
            <a:bodyPr wrap="square" lIns="0" tIns="0" rIns="0" bIns="0" rtlCol="0"/>
            <a:lstStyle/>
            <a:p>
              <a:endParaRPr/>
            </a:p>
          </p:txBody>
        </p:sp>
        <p:sp>
          <p:nvSpPr>
            <p:cNvPr id="164" name="object 164"/>
            <p:cNvSpPr/>
            <p:nvPr/>
          </p:nvSpPr>
          <p:spPr>
            <a:xfrm>
              <a:off x="7384542" y="3379470"/>
              <a:ext cx="104139" cy="9525"/>
            </a:xfrm>
            <a:custGeom>
              <a:avLst/>
              <a:gdLst/>
              <a:ahLst/>
              <a:cxnLst/>
              <a:rect l="l" t="t" r="r" b="b"/>
              <a:pathLst>
                <a:path w="104140" h="9525">
                  <a:moveTo>
                    <a:pt x="103631" y="0"/>
                  </a:moveTo>
                  <a:lnTo>
                    <a:pt x="0" y="9144"/>
                  </a:lnTo>
                </a:path>
              </a:pathLst>
            </a:custGeom>
            <a:ln w="25908">
              <a:solidFill>
                <a:srgbClr val="FF0000"/>
              </a:solidFill>
            </a:ln>
          </p:spPr>
          <p:txBody>
            <a:bodyPr wrap="square" lIns="0" tIns="0" rIns="0" bIns="0" rtlCol="0"/>
            <a:lstStyle/>
            <a:p>
              <a:endParaRPr/>
            </a:p>
          </p:txBody>
        </p:sp>
        <p:sp>
          <p:nvSpPr>
            <p:cNvPr id="165" name="object 165"/>
            <p:cNvSpPr/>
            <p:nvPr/>
          </p:nvSpPr>
          <p:spPr>
            <a:xfrm>
              <a:off x="7384542" y="3272790"/>
              <a:ext cx="132715" cy="116205"/>
            </a:xfrm>
            <a:custGeom>
              <a:avLst/>
              <a:gdLst/>
              <a:ahLst/>
              <a:cxnLst/>
              <a:rect l="l" t="t" r="r" b="b"/>
              <a:pathLst>
                <a:path w="132715" h="116204">
                  <a:moveTo>
                    <a:pt x="0" y="115824"/>
                  </a:moveTo>
                  <a:lnTo>
                    <a:pt x="132588" y="0"/>
                  </a:lnTo>
                </a:path>
              </a:pathLst>
            </a:custGeom>
            <a:ln w="25908">
              <a:solidFill>
                <a:srgbClr val="FF0000"/>
              </a:solidFill>
            </a:ln>
          </p:spPr>
          <p:txBody>
            <a:bodyPr wrap="square" lIns="0" tIns="0" rIns="0" bIns="0" rtlCol="0"/>
            <a:lstStyle/>
            <a:p>
              <a:endParaRPr/>
            </a:p>
          </p:txBody>
        </p:sp>
        <p:sp>
          <p:nvSpPr>
            <p:cNvPr id="166" name="object 166"/>
            <p:cNvSpPr/>
            <p:nvPr/>
          </p:nvSpPr>
          <p:spPr>
            <a:xfrm>
              <a:off x="7338822" y="3272790"/>
              <a:ext cx="178435" cy="47625"/>
            </a:xfrm>
            <a:custGeom>
              <a:avLst/>
              <a:gdLst/>
              <a:ahLst/>
              <a:cxnLst/>
              <a:rect l="l" t="t" r="r" b="b"/>
              <a:pathLst>
                <a:path w="178434" h="47625">
                  <a:moveTo>
                    <a:pt x="178307" y="0"/>
                  </a:moveTo>
                  <a:lnTo>
                    <a:pt x="0" y="47244"/>
                  </a:lnTo>
                </a:path>
              </a:pathLst>
            </a:custGeom>
            <a:ln w="25907">
              <a:solidFill>
                <a:srgbClr val="FF0000"/>
              </a:solidFill>
            </a:ln>
          </p:spPr>
          <p:txBody>
            <a:bodyPr wrap="square" lIns="0" tIns="0" rIns="0" bIns="0" rtlCol="0"/>
            <a:lstStyle/>
            <a:p>
              <a:endParaRPr/>
            </a:p>
          </p:txBody>
        </p:sp>
        <p:sp>
          <p:nvSpPr>
            <p:cNvPr id="167" name="object 167"/>
            <p:cNvSpPr/>
            <p:nvPr/>
          </p:nvSpPr>
          <p:spPr>
            <a:xfrm>
              <a:off x="7338822" y="3202686"/>
              <a:ext cx="131445" cy="117475"/>
            </a:xfrm>
            <a:custGeom>
              <a:avLst/>
              <a:gdLst/>
              <a:ahLst/>
              <a:cxnLst/>
              <a:rect l="l" t="t" r="r" b="b"/>
              <a:pathLst>
                <a:path w="131445" h="117475">
                  <a:moveTo>
                    <a:pt x="0" y="117348"/>
                  </a:moveTo>
                  <a:lnTo>
                    <a:pt x="131064" y="0"/>
                  </a:lnTo>
                </a:path>
              </a:pathLst>
            </a:custGeom>
            <a:ln w="25908">
              <a:solidFill>
                <a:srgbClr val="FF0000"/>
              </a:solidFill>
            </a:ln>
          </p:spPr>
          <p:txBody>
            <a:bodyPr wrap="square" lIns="0" tIns="0" rIns="0" bIns="0" rtlCol="0"/>
            <a:lstStyle/>
            <a:p>
              <a:endParaRPr/>
            </a:p>
          </p:txBody>
        </p:sp>
        <p:sp>
          <p:nvSpPr>
            <p:cNvPr id="168" name="object 168"/>
            <p:cNvSpPr/>
            <p:nvPr/>
          </p:nvSpPr>
          <p:spPr>
            <a:xfrm>
              <a:off x="7291577" y="3202686"/>
              <a:ext cx="178435" cy="47625"/>
            </a:xfrm>
            <a:custGeom>
              <a:avLst/>
              <a:gdLst/>
              <a:ahLst/>
              <a:cxnLst/>
              <a:rect l="l" t="t" r="r" b="b"/>
              <a:pathLst>
                <a:path w="178434" h="47625">
                  <a:moveTo>
                    <a:pt x="178307" y="0"/>
                  </a:moveTo>
                  <a:lnTo>
                    <a:pt x="0" y="47244"/>
                  </a:lnTo>
                </a:path>
              </a:pathLst>
            </a:custGeom>
            <a:ln w="25907">
              <a:solidFill>
                <a:srgbClr val="FF0000"/>
              </a:solidFill>
            </a:ln>
          </p:spPr>
          <p:txBody>
            <a:bodyPr wrap="square" lIns="0" tIns="0" rIns="0" bIns="0" rtlCol="0"/>
            <a:lstStyle/>
            <a:p>
              <a:endParaRPr/>
            </a:p>
          </p:txBody>
        </p:sp>
        <p:sp>
          <p:nvSpPr>
            <p:cNvPr id="169" name="object 169"/>
            <p:cNvSpPr/>
            <p:nvPr/>
          </p:nvSpPr>
          <p:spPr>
            <a:xfrm>
              <a:off x="7276338" y="3073146"/>
              <a:ext cx="45720" cy="68580"/>
            </a:xfrm>
            <a:custGeom>
              <a:avLst/>
              <a:gdLst/>
              <a:ahLst/>
              <a:cxnLst/>
              <a:rect l="l" t="t" r="r" b="b"/>
              <a:pathLst>
                <a:path w="45720" h="68580">
                  <a:moveTo>
                    <a:pt x="0" y="0"/>
                  </a:moveTo>
                  <a:lnTo>
                    <a:pt x="45720" y="68580"/>
                  </a:lnTo>
                </a:path>
              </a:pathLst>
            </a:custGeom>
            <a:ln w="25908">
              <a:solidFill>
                <a:srgbClr val="FF0000"/>
              </a:solidFill>
            </a:ln>
          </p:spPr>
          <p:txBody>
            <a:bodyPr wrap="square" lIns="0" tIns="0" rIns="0" bIns="0" rtlCol="0"/>
            <a:lstStyle/>
            <a:p>
              <a:endParaRPr/>
            </a:p>
          </p:txBody>
        </p:sp>
        <p:sp>
          <p:nvSpPr>
            <p:cNvPr id="170" name="object 170"/>
            <p:cNvSpPr/>
            <p:nvPr/>
          </p:nvSpPr>
          <p:spPr>
            <a:xfrm>
              <a:off x="7322058" y="3134106"/>
              <a:ext cx="102235" cy="7620"/>
            </a:xfrm>
            <a:custGeom>
              <a:avLst/>
              <a:gdLst/>
              <a:ahLst/>
              <a:cxnLst/>
              <a:rect l="l" t="t" r="r" b="b"/>
              <a:pathLst>
                <a:path w="102234" h="7619">
                  <a:moveTo>
                    <a:pt x="0" y="7620"/>
                  </a:moveTo>
                  <a:lnTo>
                    <a:pt x="102107" y="0"/>
                  </a:lnTo>
                </a:path>
              </a:pathLst>
            </a:custGeom>
            <a:ln w="25908">
              <a:solidFill>
                <a:srgbClr val="FF0000"/>
              </a:solidFill>
            </a:ln>
          </p:spPr>
          <p:txBody>
            <a:bodyPr wrap="square" lIns="0" tIns="0" rIns="0" bIns="0" rtlCol="0"/>
            <a:lstStyle/>
            <a:p>
              <a:endParaRPr/>
            </a:p>
          </p:txBody>
        </p:sp>
        <p:sp>
          <p:nvSpPr>
            <p:cNvPr id="171" name="object 171"/>
            <p:cNvSpPr/>
            <p:nvPr/>
          </p:nvSpPr>
          <p:spPr>
            <a:xfrm>
              <a:off x="7291577" y="3134106"/>
              <a:ext cx="132715" cy="116205"/>
            </a:xfrm>
            <a:custGeom>
              <a:avLst/>
              <a:gdLst/>
              <a:ahLst/>
              <a:cxnLst/>
              <a:rect l="l" t="t" r="r" b="b"/>
              <a:pathLst>
                <a:path w="132715" h="116205">
                  <a:moveTo>
                    <a:pt x="132588" y="0"/>
                  </a:moveTo>
                  <a:lnTo>
                    <a:pt x="0" y="115823"/>
                  </a:lnTo>
                </a:path>
              </a:pathLst>
            </a:custGeom>
            <a:ln w="25908">
              <a:solidFill>
                <a:srgbClr val="FF0000"/>
              </a:solidFill>
            </a:ln>
          </p:spPr>
          <p:txBody>
            <a:bodyPr wrap="square" lIns="0" tIns="0" rIns="0" bIns="0" rtlCol="0"/>
            <a:lstStyle/>
            <a:p>
              <a:endParaRPr/>
            </a:p>
          </p:txBody>
        </p:sp>
        <p:sp>
          <p:nvSpPr>
            <p:cNvPr id="172" name="object 172"/>
            <p:cNvSpPr/>
            <p:nvPr/>
          </p:nvSpPr>
          <p:spPr>
            <a:xfrm>
              <a:off x="7230617" y="3003042"/>
              <a:ext cx="44450" cy="67310"/>
            </a:xfrm>
            <a:custGeom>
              <a:avLst/>
              <a:gdLst/>
              <a:ahLst/>
              <a:cxnLst/>
              <a:rect l="l" t="t" r="r" b="b"/>
              <a:pathLst>
                <a:path w="44450" h="67310">
                  <a:moveTo>
                    <a:pt x="44196" y="67055"/>
                  </a:moveTo>
                  <a:lnTo>
                    <a:pt x="0" y="0"/>
                  </a:lnTo>
                </a:path>
              </a:pathLst>
            </a:custGeom>
            <a:ln w="25908">
              <a:solidFill>
                <a:srgbClr val="FF0000"/>
              </a:solidFill>
            </a:ln>
          </p:spPr>
          <p:txBody>
            <a:bodyPr wrap="square" lIns="0" tIns="0" rIns="0" bIns="0" rtlCol="0"/>
            <a:lstStyle/>
            <a:p>
              <a:endParaRPr/>
            </a:p>
          </p:txBody>
        </p:sp>
        <p:sp>
          <p:nvSpPr>
            <p:cNvPr id="173" name="object 173"/>
            <p:cNvSpPr/>
            <p:nvPr/>
          </p:nvSpPr>
          <p:spPr>
            <a:xfrm>
              <a:off x="7533894" y="3454146"/>
              <a:ext cx="45720" cy="62865"/>
            </a:xfrm>
            <a:custGeom>
              <a:avLst/>
              <a:gdLst/>
              <a:ahLst/>
              <a:cxnLst/>
              <a:rect l="l" t="t" r="r" b="b"/>
              <a:pathLst>
                <a:path w="45720" h="62864">
                  <a:moveTo>
                    <a:pt x="45720" y="62484"/>
                  </a:moveTo>
                  <a:lnTo>
                    <a:pt x="0" y="0"/>
                  </a:lnTo>
                </a:path>
              </a:pathLst>
            </a:custGeom>
            <a:ln w="25908">
              <a:solidFill>
                <a:srgbClr val="FF0000"/>
              </a:solidFill>
            </a:ln>
          </p:spPr>
          <p:txBody>
            <a:bodyPr wrap="square" lIns="0" tIns="0" rIns="0" bIns="0" rtlCol="0"/>
            <a:lstStyle/>
            <a:p>
              <a:endParaRPr/>
            </a:p>
          </p:txBody>
        </p:sp>
        <p:sp>
          <p:nvSpPr>
            <p:cNvPr id="174" name="object 174"/>
            <p:cNvSpPr/>
            <p:nvPr/>
          </p:nvSpPr>
          <p:spPr>
            <a:xfrm>
              <a:off x="7142226" y="3064002"/>
              <a:ext cx="45720" cy="70485"/>
            </a:xfrm>
            <a:custGeom>
              <a:avLst/>
              <a:gdLst/>
              <a:ahLst/>
              <a:cxnLst/>
              <a:rect l="l" t="t" r="r" b="b"/>
              <a:pathLst>
                <a:path w="45720" h="70485">
                  <a:moveTo>
                    <a:pt x="45720" y="0"/>
                  </a:moveTo>
                  <a:lnTo>
                    <a:pt x="0" y="70104"/>
                  </a:lnTo>
                </a:path>
              </a:pathLst>
            </a:custGeom>
            <a:ln w="25908">
              <a:solidFill>
                <a:srgbClr val="FF0000"/>
              </a:solidFill>
            </a:ln>
          </p:spPr>
          <p:txBody>
            <a:bodyPr wrap="square" lIns="0" tIns="0" rIns="0" bIns="0" rtlCol="0"/>
            <a:lstStyle/>
            <a:p>
              <a:endParaRPr/>
            </a:p>
          </p:txBody>
        </p:sp>
        <p:sp>
          <p:nvSpPr>
            <p:cNvPr id="175" name="object 175"/>
            <p:cNvSpPr/>
            <p:nvPr/>
          </p:nvSpPr>
          <p:spPr>
            <a:xfrm>
              <a:off x="7142226" y="3134106"/>
              <a:ext cx="62865" cy="73660"/>
            </a:xfrm>
            <a:custGeom>
              <a:avLst/>
              <a:gdLst/>
              <a:ahLst/>
              <a:cxnLst/>
              <a:rect l="l" t="t" r="r" b="b"/>
              <a:pathLst>
                <a:path w="62865" h="73660">
                  <a:moveTo>
                    <a:pt x="0" y="0"/>
                  </a:moveTo>
                  <a:lnTo>
                    <a:pt x="62484" y="73152"/>
                  </a:lnTo>
                </a:path>
              </a:pathLst>
            </a:custGeom>
            <a:ln w="25908">
              <a:solidFill>
                <a:srgbClr val="FF0000"/>
              </a:solidFill>
            </a:ln>
          </p:spPr>
          <p:txBody>
            <a:bodyPr wrap="square" lIns="0" tIns="0" rIns="0" bIns="0" rtlCol="0"/>
            <a:lstStyle/>
            <a:p>
              <a:endParaRPr/>
            </a:p>
          </p:txBody>
        </p:sp>
        <p:sp>
          <p:nvSpPr>
            <p:cNvPr id="176" name="object 176"/>
            <p:cNvSpPr/>
            <p:nvPr/>
          </p:nvSpPr>
          <p:spPr>
            <a:xfrm>
              <a:off x="7018782" y="3167634"/>
              <a:ext cx="186055" cy="40005"/>
            </a:xfrm>
            <a:custGeom>
              <a:avLst/>
              <a:gdLst/>
              <a:ahLst/>
              <a:cxnLst/>
              <a:rect l="l" t="t" r="r" b="b"/>
              <a:pathLst>
                <a:path w="186054" h="40005">
                  <a:moveTo>
                    <a:pt x="185927" y="39624"/>
                  </a:moveTo>
                  <a:lnTo>
                    <a:pt x="0" y="0"/>
                  </a:lnTo>
                </a:path>
              </a:pathLst>
            </a:custGeom>
            <a:ln w="25908">
              <a:solidFill>
                <a:srgbClr val="FF0000"/>
              </a:solidFill>
            </a:ln>
          </p:spPr>
          <p:txBody>
            <a:bodyPr wrap="square" lIns="0" tIns="0" rIns="0" bIns="0" rtlCol="0"/>
            <a:lstStyle/>
            <a:p>
              <a:endParaRPr/>
            </a:p>
          </p:txBody>
        </p:sp>
        <p:sp>
          <p:nvSpPr>
            <p:cNvPr id="177" name="object 177"/>
            <p:cNvSpPr/>
            <p:nvPr/>
          </p:nvSpPr>
          <p:spPr>
            <a:xfrm>
              <a:off x="7018782" y="3167634"/>
              <a:ext cx="143510" cy="109855"/>
            </a:xfrm>
            <a:custGeom>
              <a:avLst/>
              <a:gdLst/>
              <a:ahLst/>
              <a:cxnLst/>
              <a:rect l="l" t="t" r="r" b="b"/>
              <a:pathLst>
                <a:path w="143509" h="109854">
                  <a:moveTo>
                    <a:pt x="0" y="0"/>
                  </a:moveTo>
                  <a:lnTo>
                    <a:pt x="143256" y="109728"/>
                  </a:lnTo>
                </a:path>
              </a:pathLst>
            </a:custGeom>
            <a:ln w="25908">
              <a:solidFill>
                <a:srgbClr val="FF0000"/>
              </a:solidFill>
            </a:ln>
          </p:spPr>
          <p:txBody>
            <a:bodyPr wrap="square" lIns="0" tIns="0" rIns="0" bIns="0" rtlCol="0"/>
            <a:lstStyle/>
            <a:p>
              <a:endParaRPr/>
            </a:p>
          </p:txBody>
        </p:sp>
        <p:sp>
          <p:nvSpPr>
            <p:cNvPr id="178" name="object 178"/>
            <p:cNvSpPr/>
            <p:nvPr/>
          </p:nvSpPr>
          <p:spPr>
            <a:xfrm>
              <a:off x="6976110" y="3236214"/>
              <a:ext cx="186055" cy="41275"/>
            </a:xfrm>
            <a:custGeom>
              <a:avLst/>
              <a:gdLst/>
              <a:ahLst/>
              <a:cxnLst/>
              <a:rect l="l" t="t" r="r" b="b"/>
              <a:pathLst>
                <a:path w="186054" h="41275">
                  <a:moveTo>
                    <a:pt x="185927" y="41148"/>
                  </a:moveTo>
                  <a:lnTo>
                    <a:pt x="0" y="0"/>
                  </a:lnTo>
                </a:path>
              </a:pathLst>
            </a:custGeom>
            <a:ln w="25908">
              <a:solidFill>
                <a:srgbClr val="FF0000"/>
              </a:solidFill>
            </a:ln>
          </p:spPr>
          <p:txBody>
            <a:bodyPr wrap="square" lIns="0" tIns="0" rIns="0" bIns="0" rtlCol="0"/>
            <a:lstStyle/>
            <a:p>
              <a:endParaRPr/>
            </a:p>
          </p:txBody>
        </p:sp>
        <p:sp>
          <p:nvSpPr>
            <p:cNvPr id="179" name="object 179"/>
            <p:cNvSpPr/>
            <p:nvPr/>
          </p:nvSpPr>
          <p:spPr>
            <a:xfrm>
              <a:off x="6976110" y="3236214"/>
              <a:ext cx="142240" cy="109855"/>
            </a:xfrm>
            <a:custGeom>
              <a:avLst/>
              <a:gdLst/>
              <a:ahLst/>
              <a:cxnLst/>
              <a:rect l="l" t="t" r="r" b="b"/>
              <a:pathLst>
                <a:path w="142240" h="109854">
                  <a:moveTo>
                    <a:pt x="0" y="0"/>
                  </a:moveTo>
                  <a:lnTo>
                    <a:pt x="141732" y="109728"/>
                  </a:lnTo>
                </a:path>
              </a:pathLst>
            </a:custGeom>
            <a:ln w="25908">
              <a:solidFill>
                <a:srgbClr val="FF0000"/>
              </a:solidFill>
            </a:ln>
          </p:spPr>
          <p:txBody>
            <a:bodyPr wrap="square" lIns="0" tIns="0" rIns="0" bIns="0" rtlCol="0"/>
            <a:lstStyle/>
            <a:p>
              <a:endParaRPr/>
            </a:p>
          </p:txBody>
        </p:sp>
        <p:sp>
          <p:nvSpPr>
            <p:cNvPr id="180" name="object 180"/>
            <p:cNvSpPr/>
            <p:nvPr/>
          </p:nvSpPr>
          <p:spPr>
            <a:xfrm>
              <a:off x="6951726" y="3379470"/>
              <a:ext cx="44450" cy="70485"/>
            </a:xfrm>
            <a:custGeom>
              <a:avLst/>
              <a:gdLst/>
              <a:ahLst/>
              <a:cxnLst/>
              <a:rect l="l" t="t" r="r" b="b"/>
              <a:pathLst>
                <a:path w="44450" h="70485">
                  <a:moveTo>
                    <a:pt x="0" y="70103"/>
                  </a:moveTo>
                  <a:lnTo>
                    <a:pt x="44196" y="0"/>
                  </a:lnTo>
                </a:path>
              </a:pathLst>
            </a:custGeom>
            <a:ln w="25908">
              <a:solidFill>
                <a:srgbClr val="FF0000"/>
              </a:solidFill>
            </a:ln>
          </p:spPr>
          <p:txBody>
            <a:bodyPr wrap="square" lIns="0" tIns="0" rIns="0" bIns="0" rtlCol="0"/>
            <a:lstStyle/>
            <a:p>
              <a:endParaRPr/>
            </a:p>
          </p:txBody>
        </p:sp>
        <p:sp>
          <p:nvSpPr>
            <p:cNvPr id="181" name="object 181"/>
            <p:cNvSpPr/>
            <p:nvPr/>
          </p:nvSpPr>
          <p:spPr>
            <a:xfrm>
              <a:off x="6936486" y="3307842"/>
              <a:ext cx="59690" cy="71755"/>
            </a:xfrm>
            <a:custGeom>
              <a:avLst/>
              <a:gdLst/>
              <a:ahLst/>
              <a:cxnLst/>
              <a:rect l="l" t="t" r="r" b="b"/>
              <a:pathLst>
                <a:path w="59690" h="71754">
                  <a:moveTo>
                    <a:pt x="59435" y="71627"/>
                  </a:moveTo>
                  <a:lnTo>
                    <a:pt x="0" y="0"/>
                  </a:lnTo>
                </a:path>
              </a:pathLst>
            </a:custGeom>
            <a:ln w="25908">
              <a:solidFill>
                <a:srgbClr val="FF0000"/>
              </a:solidFill>
            </a:ln>
          </p:spPr>
          <p:txBody>
            <a:bodyPr wrap="square" lIns="0" tIns="0" rIns="0" bIns="0" rtlCol="0"/>
            <a:lstStyle/>
            <a:p>
              <a:endParaRPr/>
            </a:p>
          </p:txBody>
        </p:sp>
        <p:sp>
          <p:nvSpPr>
            <p:cNvPr id="182" name="object 182"/>
            <p:cNvSpPr/>
            <p:nvPr/>
          </p:nvSpPr>
          <p:spPr>
            <a:xfrm>
              <a:off x="6936486" y="3307842"/>
              <a:ext cx="181610" cy="38100"/>
            </a:xfrm>
            <a:custGeom>
              <a:avLst/>
              <a:gdLst/>
              <a:ahLst/>
              <a:cxnLst/>
              <a:rect l="l" t="t" r="r" b="b"/>
              <a:pathLst>
                <a:path w="181609" h="38100">
                  <a:moveTo>
                    <a:pt x="0" y="0"/>
                  </a:moveTo>
                  <a:lnTo>
                    <a:pt x="181356" y="38100"/>
                  </a:lnTo>
                </a:path>
              </a:pathLst>
            </a:custGeom>
            <a:ln w="25908">
              <a:solidFill>
                <a:srgbClr val="FF0000"/>
              </a:solidFill>
            </a:ln>
          </p:spPr>
          <p:txBody>
            <a:bodyPr wrap="square" lIns="0" tIns="0" rIns="0" bIns="0" rtlCol="0"/>
            <a:lstStyle/>
            <a:p>
              <a:endParaRPr/>
            </a:p>
          </p:txBody>
        </p:sp>
        <p:sp>
          <p:nvSpPr>
            <p:cNvPr id="183" name="object 183"/>
            <p:cNvSpPr/>
            <p:nvPr/>
          </p:nvSpPr>
          <p:spPr>
            <a:xfrm>
              <a:off x="7184898" y="3006090"/>
              <a:ext cx="43180" cy="67310"/>
            </a:xfrm>
            <a:custGeom>
              <a:avLst/>
              <a:gdLst/>
              <a:ahLst/>
              <a:cxnLst/>
              <a:rect l="l" t="t" r="r" b="b"/>
              <a:pathLst>
                <a:path w="43179" h="67310">
                  <a:moveTo>
                    <a:pt x="42672" y="0"/>
                  </a:moveTo>
                  <a:lnTo>
                    <a:pt x="0" y="67056"/>
                  </a:lnTo>
                </a:path>
              </a:pathLst>
            </a:custGeom>
            <a:ln w="25908">
              <a:solidFill>
                <a:srgbClr val="FF0000"/>
              </a:solidFill>
            </a:ln>
          </p:spPr>
          <p:txBody>
            <a:bodyPr wrap="square" lIns="0" tIns="0" rIns="0" bIns="0" rtlCol="0"/>
            <a:lstStyle/>
            <a:p>
              <a:endParaRPr/>
            </a:p>
          </p:txBody>
        </p:sp>
        <p:sp>
          <p:nvSpPr>
            <p:cNvPr id="184" name="object 184"/>
            <p:cNvSpPr/>
            <p:nvPr/>
          </p:nvSpPr>
          <p:spPr>
            <a:xfrm>
              <a:off x="6924294" y="3437382"/>
              <a:ext cx="35560" cy="70485"/>
            </a:xfrm>
            <a:custGeom>
              <a:avLst/>
              <a:gdLst/>
              <a:ahLst/>
              <a:cxnLst/>
              <a:rect l="l" t="t" r="r" b="b"/>
              <a:pathLst>
                <a:path w="35559" h="70485">
                  <a:moveTo>
                    <a:pt x="35051" y="0"/>
                  </a:moveTo>
                  <a:lnTo>
                    <a:pt x="0" y="70104"/>
                  </a:lnTo>
                </a:path>
              </a:pathLst>
            </a:custGeom>
            <a:ln w="25907">
              <a:solidFill>
                <a:srgbClr val="FF0000"/>
              </a:solidFill>
            </a:ln>
          </p:spPr>
          <p:txBody>
            <a:bodyPr wrap="square" lIns="0" tIns="0" rIns="0" bIns="0" rtlCol="0"/>
            <a:lstStyle/>
            <a:p>
              <a:endParaRPr/>
            </a:p>
          </p:txBody>
        </p:sp>
        <p:sp>
          <p:nvSpPr>
            <p:cNvPr id="185" name="object 185"/>
            <p:cNvSpPr/>
            <p:nvPr/>
          </p:nvSpPr>
          <p:spPr>
            <a:xfrm>
              <a:off x="7003542" y="3502914"/>
              <a:ext cx="91440" cy="1905"/>
            </a:xfrm>
            <a:custGeom>
              <a:avLst/>
              <a:gdLst/>
              <a:ahLst/>
              <a:cxnLst/>
              <a:rect l="l" t="t" r="r" b="b"/>
              <a:pathLst>
                <a:path w="91440" h="1904">
                  <a:moveTo>
                    <a:pt x="0" y="0"/>
                  </a:moveTo>
                  <a:lnTo>
                    <a:pt x="91440" y="1524"/>
                  </a:lnTo>
                </a:path>
              </a:pathLst>
            </a:custGeom>
            <a:ln w="25908">
              <a:solidFill>
                <a:srgbClr val="FF0000"/>
              </a:solidFill>
            </a:ln>
          </p:spPr>
          <p:txBody>
            <a:bodyPr wrap="square" lIns="0" tIns="0" rIns="0" bIns="0" rtlCol="0"/>
            <a:lstStyle/>
            <a:p>
              <a:endParaRPr/>
            </a:p>
          </p:txBody>
        </p:sp>
        <p:sp>
          <p:nvSpPr>
            <p:cNvPr id="186" name="object 186"/>
            <p:cNvSpPr/>
            <p:nvPr/>
          </p:nvSpPr>
          <p:spPr>
            <a:xfrm>
              <a:off x="7094982" y="3425190"/>
              <a:ext cx="45720" cy="79375"/>
            </a:xfrm>
            <a:custGeom>
              <a:avLst/>
              <a:gdLst/>
              <a:ahLst/>
              <a:cxnLst/>
              <a:rect l="l" t="t" r="r" b="b"/>
              <a:pathLst>
                <a:path w="45720" h="79375">
                  <a:moveTo>
                    <a:pt x="0" y="79248"/>
                  </a:moveTo>
                  <a:lnTo>
                    <a:pt x="45720" y="0"/>
                  </a:lnTo>
                </a:path>
              </a:pathLst>
            </a:custGeom>
            <a:ln w="25908">
              <a:solidFill>
                <a:srgbClr val="FF0000"/>
              </a:solidFill>
            </a:ln>
          </p:spPr>
          <p:txBody>
            <a:bodyPr wrap="square" lIns="0" tIns="0" rIns="0" bIns="0" rtlCol="0"/>
            <a:lstStyle/>
            <a:p>
              <a:endParaRPr/>
            </a:p>
          </p:txBody>
        </p:sp>
        <p:sp>
          <p:nvSpPr>
            <p:cNvPr id="187" name="object 187"/>
            <p:cNvSpPr/>
            <p:nvPr/>
          </p:nvSpPr>
          <p:spPr>
            <a:xfrm>
              <a:off x="7140701" y="3425190"/>
              <a:ext cx="44450" cy="161925"/>
            </a:xfrm>
            <a:custGeom>
              <a:avLst/>
              <a:gdLst/>
              <a:ahLst/>
              <a:cxnLst/>
              <a:rect l="l" t="t" r="r" b="b"/>
              <a:pathLst>
                <a:path w="44450" h="161925">
                  <a:moveTo>
                    <a:pt x="0" y="0"/>
                  </a:moveTo>
                  <a:lnTo>
                    <a:pt x="44196" y="161544"/>
                  </a:lnTo>
                </a:path>
              </a:pathLst>
            </a:custGeom>
            <a:ln w="25908">
              <a:solidFill>
                <a:srgbClr val="FF0000"/>
              </a:solidFill>
            </a:ln>
          </p:spPr>
          <p:txBody>
            <a:bodyPr wrap="square" lIns="0" tIns="0" rIns="0" bIns="0" rtlCol="0"/>
            <a:lstStyle/>
            <a:p>
              <a:endParaRPr/>
            </a:p>
          </p:txBody>
        </p:sp>
        <p:sp>
          <p:nvSpPr>
            <p:cNvPr id="188" name="object 188"/>
            <p:cNvSpPr/>
            <p:nvPr/>
          </p:nvSpPr>
          <p:spPr>
            <a:xfrm>
              <a:off x="7184898" y="3426714"/>
              <a:ext cx="47625" cy="160020"/>
            </a:xfrm>
            <a:custGeom>
              <a:avLst/>
              <a:gdLst/>
              <a:ahLst/>
              <a:cxnLst/>
              <a:rect l="l" t="t" r="r" b="b"/>
              <a:pathLst>
                <a:path w="47625" h="160020">
                  <a:moveTo>
                    <a:pt x="0" y="160020"/>
                  </a:moveTo>
                  <a:lnTo>
                    <a:pt x="47244" y="0"/>
                  </a:lnTo>
                </a:path>
              </a:pathLst>
            </a:custGeom>
            <a:ln w="25908">
              <a:solidFill>
                <a:srgbClr val="FF0000"/>
              </a:solidFill>
            </a:ln>
          </p:spPr>
          <p:txBody>
            <a:bodyPr wrap="square" lIns="0" tIns="0" rIns="0" bIns="0" rtlCol="0"/>
            <a:lstStyle/>
            <a:p>
              <a:endParaRPr/>
            </a:p>
          </p:txBody>
        </p:sp>
        <p:sp>
          <p:nvSpPr>
            <p:cNvPr id="189" name="object 189"/>
            <p:cNvSpPr/>
            <p:nvPr/>
          </p:nvSpPr>
          <p:spPr>
            <a:xfrm>
              <a:off x="7232142" y="3426714"/>
              <a:ext cx="44450" cy="160020"/>
            </a:xfrm>
            <a:custGeom>
              <a:avLst/>
              <a:gdLst/>
              <a:ahLst/>
              <a:cxnLst/>
              <a:rect l="l" t="t" r="r" b="b"/>
              <a:pathLst>
                <a:path w="44450" h="160020">
                  <a:moveTo>
                    <a:pt x="0" y="0"/>
                  </a:moveTo>
                  <a:lnTo>
                    <a:pt x="44196" y="160020"/>
                  </a:lnTo>
                </a:path>
              </a:pathLst>
            </a:custGeom>
            <a:ln w="25908">
              <a:solidFill>
                <a:srgbClr val="FF0000"/>
              </a:solidFill>
            </a:ln>
          </p:spPr>
          <p:txBody>
            <a:bodyPr wrap="square" lIns="0" tIns="0" rIns="0" bIns="0" rtlCol="0"/>
            <a:lstStyle/>
            <a:p>
              <a:endParaRPr/>
            </a:p>
          </p:txBody>
        </p:sp>
        <p:sp>
          <p:nvSpPr>
            <p:cNvPr id="190" name="object 190"/>
            <p:cNvSpPr/>
            <p:nvPr/>
          </p:nvSpPr>
          <p:spPr>
            <a:xfrm>
              <a:off x="7276338" y="3428238"/>
              <a:ext cx="45720" cy="158750"/>
            </a:xfrm>
            <a:custGeom>
              <a:avLst/>
              <a:gdLst/>
              <a:ahLst/>
              <a:cxnLst/>
              <a:rect l="l" t="t" r="r" b="b"/>
              <a:pathLst>
                <a:path w="45720" h="158750">
                  <a:moveTo>
                    <a:pt x="0" y="158496"/>
                  </a:moveTo>
                  <a:lnTo>
                    <a:pt x="45720" y="0"/>
                  </a:lnTo>
                </a:path>
              </a:pathLst>
            </a:custGeom>
            <a:ln w="25908">
              <a:solidFill>
                <a:srgbClr val="FF0000"/>
              </a:solidFill>
            </a:ln>
          </p:spPr>
          <p:txBody>
            <a:bodyPr wrap="square" lIns="0" tIns="0" rIns="0" bIns="0" rtlCol="0"/>
            <a:lstStyle/>
            <a:p>
              <a:endParaRPr/>
            </a:p>
          </p:txBody>
        </p:sp>
        <p:sp>
          <p:nvSpPr>
            <p:cNvPr id="191" name="object 191"/>
            <p:cNvSpPr/>
            <p:nvPr/>
          </p:nvSpPr>
          <p:spPr>
            <a:xfrm>
              <a:off x="7411973" y="3512058"/>
              <a:ext cx="90170" cy="1905"/>
            </a:xfrm>
            <a:custGeom>
              <a:avLst/>
              <a:gdLst/>
              <a:ahLst/>
              <a:cxnLst/>
              <a:rect l="l" t="t" r="r" b="b"/>
              <a:pathLst>
                <a:path w="90170" h="1904">
                  <a:moveTo>
                    <a:pt x="89916" y="1524"/>
                  </a:moveTo>
                  <a:lnTo>
                    <a:pt x="0" y="0"/>
                  </a:lnTo>
                </a:path>
              </a:pathLst>
            </a:custGeom>
            <a:ln w="25907">
              <a:solidFill>
                <a:srgbClr val="FF0000"/>
              </a:solidFill>
            </a:ln>
          </p:spPr>
          <p:txBody>
            <a:bodyPr wrap="square" lIns="0" tIns="0" rIns="0" bIns="0" rtlCol="0"/>
            <a:lstStyle/>
            <a:p>
              <a:endParaRPr/>
            </a:p>
          </p:txBody>
        </p:sp>
        <p:sp>
          <p:nvSpPr>
            <p:cNvPr id="192" name="object 192"/>
            <p:cNvSpPr/>
            <p:nvPr/>
          </p:nvSpPr>
          <p:spPr>
            <a:xfrm>
              <a:off x="7364729" y="3512058"/>
              <a:ext cx="47625" cy="81280"/>
            </a:xfrm>
            <a:custGeom>
              <a:avLst/>
              <a:gdLst/>
              <a:ahLst/>
              <a:cxnLst/>
              <a:rect l="l" t="t" r="r" b="b"/>
              <a:pathLst>
                <a:path w="47625" h="81279">
                  <a:moveTo>
                    <a:pt x="47244" y="0"/>
                  </a:moveTo>
                  <a:lnTo>
                    <a:pt x="0" y="80772"/>
                  </a:lnTo>
                </a:path>
              </a:pathLst>
            </a:custGeom>
            <a:ln w="25908">
              <a:solidFill>
                <a:srgbClr val="FF0000"/>
              </a:solidFill>
            </a:ln>
          </p:spPr>
          <p:txBody>
            <a:bodyPr wrap="square" lIns="0" tIns="0" rIns="0" bIns="0" rtlCol="0"/>
            <a:lstStyle/>
            <a:p>
              <a:endParaRPr/>
            </a:p>
          </p:txBody>
        </p:sp>
        <p:sp>
          <p:nvSpPr>
            <p:cNvPr id="193" name="object 193"/>
            <p:cNvSpPr/>
            <p:nvPr/>
          </p:nvSpPr>
          <p:spPr>
            <a:xfrm>
              <a:off x="7322058" y="3428238"/>
              <a:ext cx="43180" cy="165100"/>
            </a:xfrm>
            <a:custGeom>
              <a:avLst/>
              <a:gdLst/>
              <a:ahLst/>
              <a:cxnLst/>
              <a:rect l="l" t="t" r="r" b="b"/>
              <a:pathLst>
                <a:path w="43179" h="165100">
                  <a:moveTo>
                    <a:pt x="42672" y="164591"/>
                  </a:moveTo>
                  <a:lnTo>
                    <a:pt x="0" y="0"/>
                  </a:lnTo>
                </a:path>
              </a:pathLst>
            </a:custGeom>
            <a:ln w="25908">
              <a:solidFill>
                <a:srgbClr val="FF0000"/>
              </a:solidFill>
            </a:ln>
          </p:spPr>
          <p:txBody>
            <a:bodyPr wrap="square" lIns="0" tIns="0" rIns="0" bIns="0" rtlCol="0"/>
            <a:lstStyle/>
            <a:p>
              <a:endParaRPr/>
            </a:p>
          </p:txBody>
        </p:sp>
        <p:sp>
          <p:nvSpPr>
            <p:cNvPr id="194" name="object 194"/>
            <p:cNvSpPr/>
            <p:nvPr/>
          </p:nvSpPr>
          <p:spPr>
            <a:xfrm>
              <a:off x="6924294" y="3502914"/>
              <a:ext cx="91440" cy="1905"/>
            </a:xfrm>
            <a:custGeom>
              <a:avLst/>
              <a:gdLst/>
              <a:ahLst/>
              <a:cxnLst/>
              <a:rect l="l" t="t" r="r" b="b"/>
              <a:pathLst>
                <a:path w="91440" h="1904">
                  <a:moveTo>
                    <a:pt x="91440" y="0"/>
                  </a:moveTo>
                  <a:lnTo>
                    <a:pt x="0" y="1524"/>
                  </a:lnTo>
                </a:path>
              </a:pathLst>
            </a:custGeom>
            <a:ln w="25908">
              <a:solidFill>
                <a:srgbClr val="FF0000"/>
              </a:solidFill>
            </a:ln>
          </p:spPr>
          <p:txBody>
            <a:bodyPr wrap="square" lIns="0" tIns="0" rIns="0" bIns="0" rtlCol="0"/>
            <a:lstStyle/>
            <a:p>
              <a:endParaRPr/>
            </a:p>
          </p:txBody>
        </p:sp>
        <p:sp>
          <p:nvSpPr>
            <p:cNvPr id="195" name="object 195"/>
            <p:cNvSpPr/>
            <p:nvPr/>
          </p:nvSpPr>
          <p:spPr>
            <a:xfrm>
              <a:off x="7485126" y="3512058"/>
              <a:ext cx="90170" cy="1905"/>
            </a:xfrm>
            <a:custGeom>
              <a:avLst/>
              <a:gdLst/>
              <a:ahLst/>
              <a:cxnLst/>
              <a:rect l="l" t="t" r="r" b="b"/>
              <a:pathLst>
                <a:path w="90170" h="1904">
                  <a:moveTo>
                    <a:pt x="89916" y="0"/>
                  </a:moveTo>
                  <a:lnTo>
                    <a:pt x="0" y="1524"/>
                  </a:lnTo>
                </a:path>
              </a:pathLst>
            </a:custGeom>
            <a:ln w="25907">
              <a:solidFill>
                <a:srgbClr val="FF0000"/>
              </a:solidFill>
            </a:ln>
          </p:spPr>
          <p:txBody>
            <a:bodyPr wrap="square" lIns="0" tIns="0" rIns="0" bIns="0" rtlCol="0"/>
            <a:lstStyle/>
            <a:p>
              <a:endParaRPr/>
            </a:p>
          </p:txBody>
        </p:sp>
        <p:sp>
          <p:nvSpPr>
            <p:cNvPr id="196" name="object 196"/>
            <p:cNvSpPr/>
            <p:nvPr/>
          </p:nvSpPr>
          <p:spPr>
            <a:xfrm>
              <a:off x="6912100" y="3489107"/>
              <a:ext cx="27305" cy="26034"/>
            </a:xfrm>
            <a:custGeom>
              <a:avLst/>
              <a:gdLst/>
              <a:ahLst/>
              <a:cxnLst/>
              <a:rect l="l" t="t" r="r" b="b"/>
              <a:pathLst>
                <a:path w="27304" h="26035">
                  <a:moveTo>
                    <a:pt x="13284" y="0"/>
                  </a:moveTo>
                  <a:lnTo>
                    <a:pt x="2006" y="6781"/>
                  </a:lnTo>
                  <a:lnTo>
                    <a:pt x="0" y="13792"/>
                  </a:lnTo>
                  <a:lnTo>
                    <a:pt x="3162" y="19050"/>
                  </a:lnTo>
                  <a:lnTo>
                    <a:pt x="6324" y="24307"/>
                  </a:lnTo>
                  <a:lnTo>
                    <a:pt x="13449" y="25831"/>
                  </a:lnTo>
                  <a:lnTo>
                    <a:pt x="24726" y="19050"/>
                  </a:lnTo>
                  <a:lnTo>
                    <a:pt x="26733" y="12039"/>
                  </a:lnTo>
                  <a:lnTo>
                    <a:pt x="20408" y="1524"/>
                  </a:lnTo>
                  <a:lnTo>
                    <a:pt x="13284" y="0"/>
                  </a:lnTo>
                  <a:close/>
                </a:path>
              </a:pathLst>
            </a:custGeom>
            <a:solidFill>
              <a:srgbClr val="608FFC"/>
            </a:solidFill>
          </p:spPr>
          <p:txBody>
            <a:bodyPr wrap="square" lIns="0" tIns="0" rIns="0" bIns="0" rtlCol="0"/>
            <a:lstStyle/>
            <a:p>
              <a:endParaRPr/>
            </a:p>
          </p:txBody>
        </p:sp>
        <p:sp>
          <p:nvSpPr>
            <p:cNvPr id="197" name="object 197"/>
            <p:cNvSpPr/>
            <p:nvPr/>
          </p:nvSpPr>
          <p:spPr>
            <a:xfrm>
              <a:off x="6912100" y="3489107"/>
              <a:ext cx="27305" cy="26034"/>
            </a:xfrm>
            <a:custGeom>
              <a:avLst/>
              <a:gdLst/>
              <a:ahLst/>
              <a:cxnLst/>
              <a:rect l="l" t="t" r="r" b="b"/>
              <a:pathLst>
                <a:path w="27304" h="26035">
                  <a:moveTo>
                    <a:pt x="3162" y="19050"/>
                  </a:moveTo>
                  <a:lnTo>
                    <a:pt x="0" y="13792"/>
                  </a:lnTo>
                  <a:lnTo>
                    <a:pt x="2006" y="6781"/>
                  </a:lnTo>
                  <a:lnTo>
                    <a:pt x="7645" y="3390"/>
                  </a:lnTo>
                  <a:lnTo>
                    <a:pt x="13284" y="0"/>
                  </a:lnTo>
                  <a:lnTo>
                    <a:pt x="20408" y="1524"/>
                  </a:lnTo>
                  <a:lnTo>
                    <a:pt x="23571" y="6781"/>
                  </a:lnTo>
                  <a:lnTo>
                    <a:pt x="26733" y="12039"/>
                  </a:lnTo>
                  <a:lnTo>
                    <a:pt x="24726" y="19050"/>
                  </a:lnTo>
                  <a:lnTo>
                    <a:pt x="19088" y="22440"/>
                  </a:lnTo>
                  <a:lnTo>
                    <a:pt x="13449" y="25831"/>
                  </a:lnTo>
                  <a:lnTo>
                    <a:pt x="6324" y="24307"/>
                  </a:lnTo>
                  <a:lnTo>
                    <a:pt x="3162" y="19050"/>
                  </a:lnTo>
                  <a:close/>
                </a:path>
              </a:pathLst>
            </a:custGeom>
            <a:ln w="12700">
              <a:solidFill>
                <a:srgbClr val="FF0000"/>
              </a:solidFill>
            </a:ln>
          </p:spPr>
          <p:txBody>
            <a:bodyPr wrap="square" lIns="0" tIns="0" rIns="0" bIns="0" rtlCol="0"/>
            <a:lstStyle/>
            <a:p>
              <a:endParaRPr/>
            </a:p>
          </p:txBody>
        </p:sp>
        <p:sp>
          <p:nvSpPr>
            <p:cNvPr id="198" name="object 198"/>
            <p:cNvSpPr/>
            <p:nvPr/>
          </p:nvSpPr>
          <p:spPr>
            <a:xfrm>
              <a:off x="7214184" y="2998353"/>
              <a:ext cx="26034" cy="23495"/>
            </a:xfrm>
            <a:custGeom>
              <a:avLst/>
              <a:gdLst/>
              <a:ahLst/>
              <a:cxnLst/>
              <a:rect l="l" t="t" r="r" b="b"/>
              <a:pathLst>
                <a:path w="26034" h="23494">
                  <a:moveTo>
                    <a:pt x="13639" y="0"/>
                  </a:moveTo>
                  <a:lnTo>
                    <a:pt x="2374" y="6769"/>
                  </a:lnTo>
                  <a:lnTo>
                    <a:pt x="0" y="13169"/>
                  </a:lnTo>
                  <a:lnTo>
                    <a:pt x="2705" y="17678"/>
                  </a:lnTo>
                  <a:lnTo>
                    <a:pt x="5410" y="22186"/>
                  </a:lnTo>
                  <a:lnTo>
                    <a:pt x="12179" y="23101"/>
                  </a:lnTo>
                  <a:lnTo>
                    <a:pt x="23456" y="16319"/>
                  </a:lnTo>
                  <a:lnTo>
                    <a:pt x="25831" y="9918"/>
                  </a:lnTo>
                  <a:lnTo>
                    <a:pt x="20408" y="901"/>
                  </a:lnTo>
                  <a:lnTo>
                    <a:pt x="13639" y="0"/>
                  </a:lnTo>
                  <a:close/>
                </a:path>
              </a:pathLst>
            </a:custGeom>
            <a:solidFill>
              <a:srgbClr val="608FFC"/>
            </a:solidFill>
          </p:spPr>
          <p:txBody>
            <a:bodyPr wrap="square" lIns="0" tIns="0" rIns="0" bIns="0" rtlCol="0"/>
            <a:lstStyle/>
            <a:p>
              <a:endParaRPr/>
            </a:p>
          </p:txBody>
        </p:sp>
        <p:sp>
          <p:nvSpPr>
            <p:cNvPr id="199" name="object 199"/>
            <p:cNvSpPr/>
            <p:nvPr/>
          </p:nvSpPr>
          <p:spPr>
            <a:xfrm>
              <a:off x="7214184" y="2998354"/>
              <a:ext cx="26034" cy="23495"/>
            </a:xfrm>
            <a:custGeom>
              <a:avLst/>
              <a:gdLst/>
              <a:ahLst/>
              <a:cxnLst/>
              <a:rect l="l" t="t" r="r" b="b"/>
              <a:pathLst>
                <a:path w="26034" h="23494">
                  <a:moveTo>
                    <a:pt x="2705" y="17678"/>
                  </a:moveTo>
                  <a:lnTo>
                    <a:pt x="0" y="13169"/>
                  </a:lnTo>
                  <a:lnTo>
                    <a:pt x="2374" y="6769"/>
                  </a:lnTo>
                  <a:lnTo>
                    <a:pt x="8000" y="3378"/>
                  </a:lnTo>
                  <a:lnTo>
                    <a:pt x="13639" y="0"/>
                  </a:lnTo>
                  <a:lnTo>
                    <a:pt x="20408" y="901"/>
                  </a:lnTo>
                  <a:lnTo>
                    <a:pt x="23113" y="5410"/>
                  </a:lnTo>
                  <a:lnTo>
                    <a:pt x="25831" y="9918"/>
                  </a:lnTo>
                  <a:lnTo>
                    <a:pt x="23456" y="16319"/>
                  </a:lnTo>
                  <a:lnTo>
                    <a:pt x="17818" y="19710"/>
                  </a:lnTo>
                  <a:lnTo>
                    <a:pt x="12179" y="23101"/>
                  </a:lnTo>
                  <a:lnTo>
                    <a:pt x="5410" y="22186"/>
                  </a:lnTo>
                  <a:lnTo>
                    <a:pt x="2705" y="17678"/>
                  </a:lnTo>
                  <a:close/>
                </a:path>
              </a:pathLst>
            </a:custGeom>
            <a:ln w="12700">
              <a:solidFill>
                <a:srgbClr val="FF0000"/>
              </a:solidFill>
            </a:ln>
          </p:spPr>
          <p:txBody>
            <a:bodyPr wrap="square" lIns="0" tIns="0" rIns="0" bIns="0" rtlCol="0"/>
            <a:lstStyle/>
            <a:p>
              <a:endParaRPr/>
            </a:p>
          </p:txBody>
        </p:sp>
        <p:sp>
          <p:nvSpPr>
            <p:cNvPr id="200" name="object 200"/>
            <p:cNvSpPr/>
            <p:nvPr/>
          </p:nvSpPr>
          <p:spPr>
            <a:xfrm>
              <a:off x="7561846" y="3501591"/>
              <a:ext cx="26034" cy="23495"/>
            </a:xfrm>
            <a:custGeom>
              <a:avLst/>
              <a:gdLst/>
              <a:ahLst/>
              <a:cxnLst/>
              <a:rect l="l" t="t" r="r" b="b"/>
              <a:pathLst>
                <a:path w="26034" h="23495">
                  <a:moveTo>
                    <a:pt x="13639" y="0"/>
                  </a:moveTo>
                  <a:lnTo>
                    <a:pt x="2374" y="6769"/>
                  </a:lnTo>
                  <a:lnTo>
                    <a:pt x="0" y="13169"/>
                  </a:lnTo>
                  <a:lnTo>
                    <a:pt x="2705" y="17678"/>
                  </a:lnTo>
                  <a:lnTo>
                    <a:pt x="5410" y="22186"/>
                  </a:lnTo>
                  <a:lnTo>
                    <a:pt x="12179" y="23101"/>
                  </a:lnTo>
                  <a:lnTo>
                    <a:pt x="23456" y="16319"/>
                  </a:lnTo>
                  <a:lnTo>
                    <a:pt x="25831" y="9918"/>
                  </a:lnTo>
                  <a:lnTo>
                    <a:pt x="20408" y="901"/>
                  </a:lnTo>
                  <a:lnTo>
                    <a:pt x="13639" y="0"/>
                  </a:lnTo>
                  <a:close/>
                </a:path>
              </a:pathLst>
            </a:custGeom>
            <a:solidFill>
              <a:srgbClr val="608FFC"/>
            </a:solidFill>
          </p:spPr>
          <p:txBody>
            <a:bodyPr wrap="square" lIns="0" tIns="0" rIns="0" bIns="0" rtlCol="0"/>
            <a:lstStyle/>
            <a:p>
              <a:endParaRPr/>
            </a:p>
          </p:txBody>
        </p:sp>
        <p:sp>
          <p:nvSpPr>
            <p:cNvPr id="201" name="object 201"/>
            <p:cNvSpPr/>
            <p:nvPr/>
          </p:nvSpPr>
          <p:spPr>
            <a:xfrm>
              <a:off x="7561846" y="3501591"/>
              <a:ext cx="26034" cy="23495"/>
            </a:xfrm>
            <a:custGeom>
              <a:avLst/>
              <a:gdLst/>
              <a:ahLst/>
              <a:cxnLst/>
              <a:rect l="l" t="t" r="r" b="b"/>
              <a:pathLst>
                <a:path w="26034" h="23495">
                  <a:moveTo>
                    <a:pt x="2705" y="17678"/>
                  </a:moveTo>
                  <a:lnTo>
                    <a:pt x="0" y="13169"/>
                  </a:lnTo>
                  <a:lnTo>
                    <a:pt x="2374" y="6769"/>
                  </a:lnTo>
                  <a:lnTo>
                    <a:pt x="8000" y="3378"/>
                  </a:lnTo>
                  <a:lnTo>
                    <a:pt x="13639" y="0"/>
                  </a:lnTo>
                  <a:lnTo>
                    <a:pt x="20408" y="901"/>
                  </a:lnTo>
                  <a:lnTo>
                    <a:pt x="23113" y="5410"/>
                  </a:lnTo>
                  <a:lnTo>
                    <a:pt x="25831" y="9918"/>
                  </a:lnTo>
                  <a:lnTo>
                    <a:pt x="23456" y="16319"/>
                  </a:lnTo>
                  <a:lnTo>
                    <a:pt x="17818" y="19710"/>
                  </a:lnTo>
                  <a:lnTo>
                    <a:pt x="12179" y="23101"/>
                  </a:lnTo>
                  <a:lnTo>
                    <a:pt x="5410" y="22186"/>
                  </a:lnTo>
                  <a:lnTo>
                    <a:pt x="2705" y="17678"/>
                  </a:lnTo>
                  <a:close/>
                </a:path>
              </a:pathLst>
            </a:custGeom>
            <a:ln w="12700">
              <a:solidFill>
                <a:srgbClr val="FF0000"/>
              </a:solidFill>
            </a:ln>
          </p:spPr>
          <p:txBody>
            <a:bodyPr wrap="square" lIns="0" tIns="0" rIns="0" bIns="0" rtlCol="0"/>
            <a:lstStyle/>
            <a:p>
              <a:endParaRPr/>
            </a:p>
          </p:txBody>
        </p:sp>
        <p:sp>
          <p:nvSpPr>
            <p:cNvPr id="202" name="object 202"/>
            <p:cNvSpPr/>
            <p:nvPr/>
          </p:nvSpPr>
          <p:spPr>
            <a:xfrm>
              <a:off x="6776466" y="3364230"/>
              <a:ext cx="132715" cy="137160"/>
            </a:xfrm>
            <a:custGeom>
              <a:avLst/>
              <a:gdLst/>
              <a:ahLst/>
              <a:cxnLst/>
              <a:rect l="l" t="t" r="r" b="b"/>
              <a:pathLst>
                <a:path w="132715" h="137160">
                  <a:moveTo>
                    <a:pt x="132588" y="137160"/>
                  </a:moveTo>
                  <a:lnTo>
                    <a:pt x="0" y="0"/>
                  </a:lnTo>
                </a:path>
              </a:pathLst>
            </a:custGeom>
            <a:ln w="50292">
              <a:solidFill>
                <a:srgbClr val="000000"/>
              </a:solidFill>
            </a:ln>
          </p:spPr>
          <p:txBody>
            <a:bodyPr wrap="square" lIns="0" tIns="0" rIns="0" bIns="0" rtlCol="0"/>
            <a:lstStyle/>
            <a:p>
              <a:endParaRPr/>
            </a:p>
          </p:txBody>
        </p:sp>
        <p:pic>
          <p:nvPicPr>
            <p:cNvPr id="203" name="object 203"/>
            <p:cNvPicPr/>
            <p:nvPr/>
          </p:nvPicPr>
          <p:blipFill>
            <a:blip r:embed="rId6" cstate="print"/>
            <a:stretch>
              <a:fillRect/>
            </a:stretch>
          </p:blipFill>
          <p:spPr>
            <a:xfrm>
              <a:off x="4390644" y="2645664"/>
              <a:ext cx="76200" cy="65532"/>
            </a:xfrm>
            <a:prstGeom prst="rect">
              <a:avLst/>
            </a:prstGeom>
          </p:spPr>
        </p:pic>
        <p:pic>
          <p:nvPicPr>
            <p:cNvPr id="204" name="object 204"/>
            <p:cNvPicPr/>
            <p:nvPr/>
          </p:nvPicPr>
          <p:blipFill>
            <a:blip r:embed="rId7" cstate="print"/>
            <a:stretch>
              <a:fillRect/>
            </a:stretch>
          </p:blipFill>
          <p:spPr>
            <a:xfrm>
              <a:off x="5300472" y="3355848"/>
              <a:ext cx="76200" cy="67056"/>
            </a:xfrm>
            <a:prstGeom prst="rect">
              <a:avLst/>
            </a:prstGeom>
          </p:spPr>
        </p:pic>
        <p:pic>
          <p:nvPicPr>
            <p:cNvPr id="205" name="object 205"/>
            <p:cNvPicPr/>
            <p:nvPr/>
          </p:nvPicPr>
          <p:blipFill>
            <a:blip r:embed="rId8" cstate="print"/>
            <a:stretch>
              <a:fillRect/>
            </a:stretch>
          </p:blipFill>
          <p:spPr>
            <a:xfrm>
              <a:off x="4398264" y="4066032"/>
              <a:ext cx="76200" cy="65531"/>
            </a:xfrm>
            <a:prstGeom prst="rect">
              <a:avLst/>
            </a:prstGeom>
          </p:spPr>
        </p:pic>
      </p:grpSp>
      <p:sp>
        <p:nvSpPr>
          <p:cNvPr id="206" name="object 206"/>
          <p:cNvSpPr txBox="1"/>
          <p:nvPr/>
        </p:nvSpPr>
        <p:spPr>
          <a:xfrm>
            <a:off x="4200525" y="2678366"/>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704400"/>
                </a:solidFill>
                <a:latin typeface="Arial"/>
                <a:cs typeface="Arial"/>
              </a:rPr>
              <a:t>C</a:t>
            </a:r>
            <a:endParaRPr sz="1800">
              <a:latin typeface="Arial"/>
              <a:cs typeface="Arial"/>
            </a:endParaRPr>
          </a:p>
        </p:txBody>
      </p:sp>
      <p:sp>
        <p:nvSpPr>
          <p:cNvPr id="207" name="object 207"/>
          <p:cNvSpPr txBox="1"/>
          <p:nvPr/>
        </p:nvSpPr>
        <p:spPr>
          <a:xfrm>
            <a:off x="4208526" y="3767416"/>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704400"/>
                </a:solidFill>
                <a:latin typeface="Arial"/>
                <a:cs typeface="Arial"/>
              </a:rPr>
              <a:t>A</a:t>
            </a:r>
            <a:endParaRPr sz="1800">
              <a:latin typeface="Arial"/>
              <a:cs typeface="Arial"/>
            </a:endParaRPr>
          </a:p>
        </p:txBody>
      </p:sp>
      <p:sp>
        <p:nvSpPr>
          <p:cNvPr id="208" name="object 208"/>
          <p:cNvSpPr txBox="1"/>
          <p:nvPr/>
        </p:nvSpPr>
        <p:spPr>
          <a:xfrm>
            <a:off x="5103952" y="3088017"/>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704400"/>
                </a:solidFill>
                <a:latin typeface="Arial"/>
                <a:cs typeface="Arial"/>
              </a:rPr>
              <a:t>B</a:t>
            </a:r>
            <a:endParaRPr sz="1800">
              <a:latin typeface="Arial"/>
              <a:cs typeface="Arial"/>
            </a:endParaRPr>
          </a:p>
        </p:txBody>
      </p:sp>
      <p:sp>
        <p:nvSpPr>
          <p:cNvPr id="209" name="object 209"/>
          <p:cNvSpPr txBox="1"/>
          <p:nvPr/>
        </p:nvSpPr>
        <p:spPr>
          <a:xfrm>
            <a:off x="3476853" y="2183219"/>
            <a:ext cx="1151255" cy="517525"/>
          </a:xfrm>
          <a:prstGeom prst="rect">
            <a:avLst/>
          </a:prstGeom>
        </p:spPr>
        <p:txBody>
          <a:bodyPr vert="horz" wrap="square" lIns="0" tIns="12700" rIns="0" bIns="0" rtlCol="0">
            <a:spAutoFit/>
          </a:bodyPr>
          <a:lstStyle/>
          <a:p>
            <a:pPr marL="50800">
              <a:lnSpc>
                <a:spcPts val="1935"/>
              </a:lnSpc>
              <a:spcBef>
                <a:spcPts val="100"/>
              </a:spcBef>
            </a:pPr>
            <a:r>
              <a:rPr sz="1800" b="1" spc="-25" dirty="0">
                <a:latin typeface="Arial"/>
                <a:cs typeface="Arial"/>
              </a:rPr>
              <a:t>I</a:t>
            </a:r>
            <a:r>
              <a:rPr sz="1800" b="1" spc="-37" baseline="-20833" dirty="0">
                <a:latin typeface="Arial"/>
                <a:cs typeface="Arial"/>
              </a:rPr>
              <a:t>C</a:t>
            </a:r>
            <a:endParaRPr sz="1800" baseline="-20833">
              <a:latin typeface="Arial"/>
              <a:cs typeface="Arial"/>
            </a:endParaRPr>
          </a:p>
          <a:p>
            <a:pPr marR="17780" algn="r">
              <a:lnSpc>
                <a:spcPts val="1935"/>
              </a:lnSpc>
            </a:pPr>
            <a:r>
              <a:rPr sz="1800" b="1" dirty="0">
                <a:solidFill>
                  <a:srgbClr val="704400"/>
                </a:solidFill>
                <a:latin typeface="Arial"/>
                <a:cs typeface="Arial"/>
              </a:rPr>
              <a:t>+</a:t>
            </a:r>
            <a:endParaRPr sz="1800">
              <a:latin typeface="Arial"/>
              <a:cs typeface="Arial"/>
            </a:endParaRPr>
          </a:p>
        </p:txBody>
      </p:sp>
      <p:sp>
        <p:nvSpPr>
          <p:cNvPr id="210" name="object 210"/>
          <p:cNvSpPr txBox="1"/>
          <p:nvPr/>
        </p:nvSpPr>
        <p:spPr>
          <a:xfrm>
            <a:off x="1631293" y="5419978"/>
            <a:ext cx="250825" cy="299720"/>
          </a:xfrm>
          <a:prstGeom prst="rect">
            <a:avLst/>
          </a:prstGeom>
        </p:spPr>
        <p:txBody>
          <a:bodyPr vert="horz" wrap="square" lIns="0" tIns="12700" rIns="0" bIns="0" rtlCol="0">
            <a:spAutoFit/>
          </a:bodyPr>
          <a:lstStyle/>
          <a:p>
            <a:pPr marL="38100">
              <a:lnSpc>
                <a:spcPct val="100000"/>
              </a:lnSpc>
              <a:spcBef>
                <a:spcPts val="100"/>
              </a:spcBef>
            </a:pPr>
            <a:r>
              <a:rPr sz="1800" b="1" spc="-25" dirty="0">
                <a:latin typeface="Arial"/>
                <a:cs typeface="Arial"/>
              </a:rPr>
              <a:t>I</a:t>
            </a:r>
            <a:r>
              <a:rPr sz="1800" b="1" spc="-37" baseline="-20833" dirty="0">
                <a:latin typeface="Arial"/>
                <a:cs typeface="Arial"/>
              </a:rPr>
              <a:t>A</a:t>
            </a:r>
            <a:endParaRPr sz="1800" baseline="-20833">
              <a:latin typeface="Arial"/>
              <a:cs typeface="Arial"/>
            </a:endParaRPr>
          </a:p>
        </p:txBody>
      </p:sp>
      <p:sp>
        <p:nvSpPr>
          <p:cNvPr id="211" name="object 211"/>
          <p:cNvSpPr txBox="1"/>
          <p:nvPr/>
        </p:nvSpPr>
        <p:spPr>
          <a:xfrm>
            <a:off x="1202367" y="4038855"/>
            <a:ext cx="250825" cy="299720"/>
          </a:xfrm>
          <a:prstGeom prst="rect">
            <a:avLst/>
          </a:prstGeom>
        </p:spPr>
        <p:txBody>
          <a:bodyPr vert="horz" wrap="square" lIns="0" tIns="12700" rIns="0" bIns="0" rtlCol="0">
            <a:spAutoFit/>
          </a:bodyPr>
          <a:lstStyle/>
          <a:p>
            <a:pPr marL="38100">
              <a:lnSpc>
                <a:spcPct val="100000"/>
              </a:lnSpc>
              <a:spcBef>
                <a:spcPts val="100"/>
              </a:spcBef>
            </a:pPr>
            <a:r>
              <a:rPr sz="1800" b="1" spc="-25" dirty="0">
                <a:latin typeface="Arial"/>
                <a:cs typeface="Arial"/>
              </a:rPr>
              <a:t>I</a:t>
            </a:r>
            <a:r>
              <a:rPr sz="1800" b="1" spc="-37" baseline="-20833" dirty="0">
                <a:latin typeface="Arial"/>
                <a:cs typeface="Arial"/>
              </a:rPr>
              <a:t>C</a:t>
            </a:r>
            <a:endParaRPr sz="1800" baseline="-20833">
              <a:latin typeface="Arial"/>
              <a:cs typeface="Arial"/>
            </a:endParaRPr>
          </a:p>
        </p:txBody>
      </p:sp>
      <p:sp>
        <p:nvSpPr>
          <p:cNvPr id="212" name="object 212"/>
          <p:cNvSpPr txBox="1"/>
          <p:nvPr/>
        </p:nvSpPr>
        <p:spPr>
          <a:xfrm>
            <a:off x="446167" y="5286628"/>
            <a:ext cx="89535"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I</a:t>
            </a:r>
            <a:endParaRPr sz="1800">
              <a:latin typeface="Arial"/>
              <a:cs typeface="Arial"/>
            </a:endParaRPr>
          </a:p>
        </p:txBody>
      </p:sp>
      <p:sp>
        <p:nvSpPr>
          <p:cNvPr id="213" name="object 213"/>
          <p:cNvSpPr txBox="1"/>
          <p:nvPr/>
        </p:nvSpPr>
        <p:spPr>
          <a:xfrm>
            <a:off x="510175" y="5419216"/>
            <a:ext cx="13589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Arial"/>
                <a:cs typeface="Arial"/>
              </a:rPr>
              <a:t>B</a:t>
            </a:r>
            <a:endParaRPr sz="1200">
              <a:latin typeface="Arial"/>
              <a:cs typeface="Arial"/>
            </a:endParaRPr>
          </a:p>
        </p:txBody>
      </p:sp>
      <p:sp>
        <p:nvSpPr>
          <p:cNvPr id="214" name="object 214"/>
          <p:cNvSpPr txBox="1"/>
          <p:nvPr/>
        </p:nvSpPr>
        <p:spPr>
          <a:xfrm>
            <a:off x="2037962" y="4677030"/>
            <a:ext cx="178435"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E</a:t>
            </a:r>
            <a:endParaRPr sz="1800">
              <a:latin typeface="Arial"/>
              <a:cs typeface="Arial"/>
            </a:endParaRPr>
          </a:p>
        </p:txBody>
      </p:sp>
      <p:sp>
        <p:nvSpPr>
          <p:cNvPr id="215" name="object 215"/>
          <p:cNvSpPr txBox="1"/>
          <p:nvPr/>
        </p:nvSpPr>
        <p:spPr>
          <a:xfrm>
            <a:off x="2190362" y="4809618"/>
            <a:ext cx="13589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Arial"/>
                <a:cs typeface="Arial"/>
              </a:rPr>
              <a:t>B</a:t>
            </a:r>
            <a:endParaRPr sz="1200">
              <a:latin typeface="Arial"/>
              <a:cs typeface="Arial"/>
            </a:endParaRPr>
          </a:p>
        </p:txBody>
      </p:sp>
      <p:sp>
        <p:nvSpPr>
          <p:cNvPr id="216" name="object 216"/>
          <p:cNvSpPr txBox="1"/>
          <p:nvPr/>
        </p:nvSpPr>
        <p:spPr>
          <a:xfrm>
            <a:off x="2037962" y="5009262"/>
            <a:ext cx="13589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Arial"/>
                <a:cs typeface="Arial"/>
              </a:rPr>
              <a:t>A</a:t>
            </a:r>
            <a:endParaRPr sz="1200">
              <a:latin typeface="Arial"/>
              <a:cs typeface="Arial"/>
            </a:endParaRPr>
          </a:p>
        </p:txBody>
      </p:sp>
      <p:sp>
        <p:nvSpPr>
          <p:cNvPr id="217" name="object 217"/>
          <p:cNvSpPr txBox="1"/>
          <p:nvPr/>
        </p:nvSpPr>
        <p:spPr>
          <a:xfrm>
            <a:off x="916416" y="5599810"/>
            <a:ext cx="339090" cy="627380"/>
          </a:xfrm>
          <a:prstGeom prst="rect">
            <a:avLst/>
          </a:prstGeom>
        </p:spPr>
        <p:txBody>
          <a:bodyPr vert="horz" wrap="square" lIns="0" tIns="99695" rIns="0" bIns="0" rtlCol="0">
            <a:spAutoFit/>
          </a:bodyPr>
          <a:lstStyle/>
          <a:p>
            <a:pPr marL="38100">
              <a:lnSpc>
                <a:spcPct val="100000"/>
              </a:lnSpc>
              <a:spcBef>
                <a:spcPts val="785"/>
              </a:spcBef>
            </a:pPr>
            <a:r>
              <a:rPr sz="1800" b="1" spc="-25" dirty="0">
                <a:latin typeface="Arial"/>
                <a:cs typeface="Arial"/>
              </a:rPr>
              <a:t>E</a:t>
            </a:r>
            <a:r>
              <a:rPr sz="1800" b="1" spc="-37" baseline="-20833" dirty="0">
                <a:latin typeface="Arial"/>
                <a:cs typeface="Arial"/>
              </a:rPr>
              <a:t>C</a:t>
            </a:r>
            <a:endParaRPr sz="1800" baseline="-20833">
              <a:latin typeface="Arial"/>
              <a:cs typeface="Arial"/>
            </a:endParaRPr>
          </a:p>
          <a:p>
            <a:pPr marL="38100">
              <a:lnSpc>
                <a:spcPct val="100000"/>
              </a:lnSpc>
              <a:spcBef>
                <a:spcPts val="455"/>
              </a:spcBef>
            </a:pPr>
            <a:r>
              <a:rPr sz="1200" b="1" dirty="0">
                <a:latin typeface="Arial"/>
                <a:cs typeface="Arial"/>
              </a:rPr>
              <a:t>B</a:t>
            </a:r>
            <a:endParaRPr sz="1200">
              <a:latin typeface="Arial"/>
              <a:cs typeface="Arial"/>
            </a:endParaRPr>
          </a:p>
        </p:txBody>
      </p:sp>
      <p:sp>
        <p:nvSpPr>
          <p:cNvPr id="218" name="object 218"/>
          <p:cNvSpPr txBox="1"/>
          <p:nvPr/>
        </p:nvSpPr>
        <p:spPr>
          <a:xfrm>
            <a:off x="306387" y="3951987"/>
            <a:ext cx="339090" cy="627380"/>
          </a:xfrm>
          <a:prstGeom prst="rect">
            <a:avLst/>
          </a:prstGeom>
        </p:spPr>
        <p:txBody>
          <a:bodyPr vert="horz" wrap="square" lIns="0" tIns="99695" rIns="0" bIns="0" rtlCol="0">
            <a:spAutoFit/>
          </a:bodyPr>
          <a:lstStyle/>
          <a:p>
            <a:pPr marL="38100">
              <a:lnSpc>
                <a:spcPct val="100000"/>
              </a:lnSpc>
              <a:spcBef>
                <a:spcPts val="785"/>
              </a:spcBef>
            </a:pPr>
            <a:r>
              <a:rPr sz="1800" b="1" spc="-25" dirty="0">
                <a:latin typeface="Arial"/>
                <a:cs typeface="Arial"/>
              </a:rPr>
              <a:t>E</a:t>
            </a:r>
            <a:r>
              <a:rPr sz="1800" b="1" spc="-37" baseline="-20833" dirty="0">
                <a:latin typeface="Arial"/>
                <a:cs typeface="Arial"/>
              </a:rPr>
              <a:t>A</a:t>
            </a:r>
            <a:endParaRPr sz="1800" baseline="-20833">
              <a:latin typeface="Arial"/>
              <a:cs typeface="Arial"/>
            </a:endParaRPr>
          </a:p>
          <a:p>
            <a:pPr marL="38100">
              <a:lnSpc>
                <a:spcPct val="100000"/>
              </a:lnSpc>
              <a:spcBef>
                <a:spcPts val="455"/>
              </a:spcBef>
            </a:pPr>
            <a:r>
              <a:rPr sz="1200" b="1" dirty="0">
                <a:latin typeface="Arial"/>
                <a:cs typeface="Arial"/>
              </a:rPr>
              <a:t>C</a:t>
            </a:r>
            <a:endParaRPr sz="1200">
              <a:latin typeface="Arial"/>
              <a:cs typeface="Arial"/>
            </a:endParaRPr>
          </a:p>
        </p:txBody>
      </p:sp>
      <p:grpSp>
        <p:nvGrpSpPr>
          <p:cNvPr id="219" name="object 219"/>
          <p:cNvGrpSpPr/>
          <p:nvPr/>
        </p:nvGrpSpPr>
        <p:grpSpPr>
          <a:xfrm>
            <a:off x="4888989" y="4700046"/>
            <a:ext cx="1024255" cy="1196340"/>
            <a:chOff x="4888989" y="4700046"/>
            <a:chExt cx="1024255" cy="1196340"/>
          </a:xfrm>
        </p:grpSpPr>
        <p:sp>
          <p:nvSpPr>
            <p:cNvPr id="220" name="object 220"/>
            <p:cNvSpPr/>
            <p:nvPr/>
          </p:nvSpPr>
          <p:spPr>
            <a:xfrm>
              <a:off x="4928616" y="5553455"/>
              <a:ext cx="978535" cy="0"/>
            </a:xfrm>
            <a:custGeom>
              <a:avLst/>
              <a:gdLst/>
              <a:ahLst/>
              <a:cxnLst/>
              <a:rect l="l" t="t" r="r" b="b"/>
              <a:pathLst>
                <a:path w="978535">
                  <a:moveTo>
                    <a:pt x="0" y="0"/>
                  </a:moveTo>
                  <a:lnTo>
                    <a:pt x="978027" y="0"/>
                  </a:lnTo>
                </a:path>
              </a:pathLst>
            </a:custGeom>
            <a:ln w="12700">
              <a:solidFill>
                <a:srgbClr val="00AD00"/>
              </a:solidFill>
            </a:ln>
          </p:spPr>
          <p:txBody>
            <a:bodyPr wrap="square" lIns="0" tIns="0" rIns="0" bIns="0" rtlCol="0"/>
            <a:lstStyle/>
            <a:p>
              <a:endParaRPr/>
            </a:p>
          </p:txBody>
        </p:sp>
        <p:sp>
          <p:nvSpPr>
            <p:cNvPr id="221" name="object 221"/>
            <p:cNvSpPr/>
            <p:nvPr/>
          </p:nvSpPr>
          <p:spPr>
            <a:xfrm>
              <a:off x="5830444" y="5509002"/>
              <a:ext cx="76200" cy="88900"/>
            </a:xfrm>
            <a:custGeom>
              <a:avLst/>
              <a:gdLst/>
              <a:ahLst/>
              <a:cxnLst/>
              <a:rect l="l" t="t" r="r" b="b"/>
              <a:pathLst>
                <a:path w="76200" h="88900">
                  <a:moveTo>
                    <a:pt x="0" y="0"/>
                  </a:moveTo>
                  <a:lnTo>
                    <a:pt x="76200" y="44450"/>
                  </a:lnTo>
                  <a:lnTo>
                    <a:pt x="0" y="88900"/>
                  </a:lnTo>
                </a:path>
              </a:pathLst>
            </a:custGeom>
            <a:ln w="12700">
              <a:solidFill>
                <a:srgbClr val="00AD00"/>
              </a:solidFill>
            </a:ln>
          </p:spPr>
          <p:txBody>
            <a:bodyPr wrap="square" lIns="0" tIns="0" rIns="0" bIns="0" rtlCol="0"/>
            <a:lstStyle/>
            <a:p>
              <a:endParaRPr/>
            </a:p>
          </p:txBody>
        </p:sp>
        <p:sp>
          <p:nvSpPr>
            <p:cNvPr id="222" name="object 222"/>
            <p:cNvSpPr/>
            <p:nvPr/>
          </p:nvSpPr>
          <p:spPr>
            <a:xfrm>
              <a:off x="4926012" y="4706396"/>
              <a:ext cx="489584" cy="847090"/>
            </a:xfrm>
            <a:custGeom>
              <a:avLst/>
              <a:gdLst/>
              <a:ahLst/>
              <a:cxnLst/>
              <a:rect l="l" t="t" r="r" b="b"/>
              <a:pathLst>
                <a:path w="489585" h="847089">
                  <a:moveTo>
                    <a:pt x="489013" y="0"/>
                  </a:moveTo>
                  <a:lnTo>
                    <a:pt x="0" y="847001"/>
                  </a:lnTo>
                </a:path>
              </a:pathLst>
            </a:custGeom>
            <a:ln w="12699">
              <a:solidFill>
                <a:srgbClr val="00AD00"/>
              </a:solidFill>
            </a:ln>
          </p:spPr>
          <p:txBody>
            <a:bodyPr wrap="square" lIns="0" tIns="0" rIns="0" bIns="0" rtlCol="0"/>
            <a:lstStyle/>
            <a:p>
              <a:endParaRPr/>
            </a:p>
          </p:txBody>
        </p:sp>
        <p:sp>
          <p:nvSpPr>
            <p:cNvPr id="223" name="object 223"/>
            <p:cNvSpPr/>
            <p:nvPr/>
          </p:nvSpPr>
          <p:spPr>
            <a:xfrm>
              <a:off x="5338434" y="4706401"/>
              <a:ext cx="77470" cy="88265"/>
            </a:xfrm>
            <a:custGeom>
              <a:avLst/>
              <a:gdLst/>
              <a:ahLst/>
              <a:cxnLst/>
              <a:rect l="l" t="t" r="r" b="b"/>
              <a:pathLst>
                <a:path w="77470" h="88264">
                  <a:moveTo>
                    <a:pt x="0" y="43764"/>
                  </a:moveTo>
                  <a:lnTo>
                    <a:pt x="76593" y="0"/>
                  </a:lnTo>
                  <a:lnTo>
                    <a:pt x="76987" y="88214"/>
                  </a:lnTo>
                </a:path>
              </a:pathLst>
            </a:custGeom>
            <a:ln w="12700">
              <a:solidFill>
                <a:srgbClr val="00AD00"/>
              </a:solidFill>
            </a:ln>
          </p:spPr>
          <p:txBody>
            <a:bodyPr wrap="square" lIns="0" tIns="0" rIns="0" bIns="0" rtlCol="0"/>
            <a:lstStyle/>
            <a:p>
              <a:endParaRPr/>
            </a:p>
          </p:txBody>
        </p:sp>
        <p:sp>
          <p:nvSpPr>
            <p:cNvPr id="224" name="object 224"/>
            <p:cNvSpPr/>
            <p:nvPr/>
          </p:nvSpPr>
          <p:spPr>
            <a:xfrm>
              <a:off x="4929089" y="5553075"/>
              <a:ext cx="539115" cy="311150"/>
            </a:xfrm>
            <a:custGeom>
              <a:avLst/>
              <a:gdLst/>
              <a:ahLst/>
              <a:cxnLst/>
              <a:rect l="l" t="t" r="r" b="b"/>
              <a:pathLst>
                <a:path w="539114" h="311150">
                  <a:moveTo>
                    <a:pt x="0" y="0"/>
                  </a:moveTo>
                  <a:lnTo>
                    <a:pt x="538924" y="311150"/>
                  </a:lnTo>
                </a:path>
              </a:pathLst>
            </a:custGeom>
            <a:ln w="12700">
              <a:solidFill>
                <a:srgbClr val="FF3300"/>
              </a:solidFill>
            </a:ln>
          </p:spPr>
          <p:txBody>
            <a:bodyPr wrap="square" lIns="0" tIns="0" rIns="0" bIns="0" rtlCol="0"/>
            <a:lstStyle/>
            <a:p>
              <a:endParaRPr/>
            </a:p>
          </p:txBody>
        </p:sp>
        <p:sp>
          <p:nvSpPr>
            <p:cNvPr id="225" name="object 225"/>
            <p:cNvSpPr/>
            <p:nvPr/>
          </p:nvSpPr>
          <p:spPr>
            <a:xfrm>
              <a:off x="5437972" y="5824877"/>
              <a:ext cx="85090" cy="71120"/>
            </a:xfrm>
            <a:custGeom>
              <a:avLst/>
              <a:gdLst/>
              <a:ahLst/>
              <a:cxnLst/>
              <a:rect l="l" t="t" r="r" b="b"/>
              <a:pathLst>
                <a:path w="85089" h="71120">
                  <a:moveTo>
                    <a:pt x="38100" y="0"/>
                  </a:moveTo>
                  <a:lnTo>
                    <a:pt x="0" y="65989"/>
                  </a:lnTo>
                  <a:lnTo>
                    <a:pt x="85039" y="71094"/>
                  </a:lnTo>
                  <a:lnTo>
                    <a:pt x="38100" y="0"/>
                  </a:lnTo>
                  <a:close/>
                </a:path>
              </a:pathLst>
            </a:custGeom>
            <a:solidFill>
              <a:srgbClr val="FF3300"/>
            </a:solidFill>
          </p:spPr>
          <p:txBody>
            <a:bodyPr wrap="square" lIns="0" tIns="0" rIns="0" bIns="0" rtlCol="0"/>
            <a:lstStyle/>
            <a:p>
              <a:endParaRPr/>
            </a:p>
          </p:txBody>
        </p:sp>
        <p:sp>
          <p:nvSpPr>
            <p:cNvPr id="226" name="object 226"/>
            <p:cNvSpPr/>
            <p:nvPr/>
          </p:nvSpPr>
          <p:spPr>
            <a:xfrm>
              <a:off x="4927092" y="4925059"/>
              <a:ext cx="0" cy="622300"/>
            </a:xfrm>
            <a:custGeom>
              <a:avLst/>
              <a:gdLst/>
              <a:ahLst/>
              <a:cxnLst/>
              <a:rect l="l" t="t" r="r" b="b"/>
              <a:pathLst>
                <a:path h="622300">
                  <a:moveTo>
                    <a:pt x="0" y="622299"/>
                  </a:moveTo>
                  <a:lnTo>
                    <a:pt x="0" y="0"/>
                  </a:lnTo>
                </a:path>
              </a:pathLst>
            </a:custGeom>
            <a:ln w="12700">
              <a:solidFill>
                <a:srgbClr val="FF3300"/>
              </a:solidFill>
            </a:ln>
          </p:spPr>
          <p:txBody>
            <a:bodyPr wrap="square" lIns="0" tIns="0" rIns="0" bIns="0" rtlCol="0"/>
            <a:lstStyle/>
            <a:p>
              <a:endParaRPr/>
            </a:p>
          </p:txBody>
        </p:sp>
        <p:sp>
          <p:nvSpPr>
            <p:cNvPr id="227" name="object 227"/>
            <p:cNvSpPr/>
            <p:nvPr/>
          </p:nvSpPr>
          <p:spPr>
            <a:xfrm>
              <a:off x="4888989" y="4861557"/>
              <a:ext cx="76200" cy="76200"/>
            </a:xfrm>
            <a:custGeom>
              <a:avLst/>
              <a:gdLst/>
              <a:ahLst/>
              <a:cxnLst/>
              <a:rect l="l" t="t" r="r" b="b"/>
              <a:pathLst>
                <a:path w="76200" h="76200">
                  <a:moveTo>
                    <a:pt x="38100" y="0"/>
                  </a:moveTo>
                  <a:lnTo>
                    <a:pt x="0" y="76200"/>
                  </a:lnTo>
                  <a:lnTo>
                    <a:pt x="76200" y="76200"/>
                  </a:lnTo>
                  <a:lnTo>
                    <a:pt x="38100" y="0"/>
                  </a:lnTo>
                  <a:close/>
                </a:path>
              </a:pathLst>
            </a:custGeom>
            <a:solidFill>
              <a:srgbClr val="FF3300"/>
            </a:solidFill>
          </p:spPr>
          <p:txBody>
            <a:bodyPr wrap="square" lIns="0" tIns="0" rIns="0" bIns="0" rtlCol="0"/>
            <a:lstStyle/>
            <a:p>
              <a:endParaRPr/>
            </a:p>
          </p:txBody>
        </p:sp>
      </p:grpSp>
      <p:sp>
        <p:nvSpPr>
          <p:cNvPr id="228" name="object 228"/>
          <p:cNvSpPr txBox="1"/>
          <p:nvPr/>
        </p:nvSpPr>
        <p:spPr>
          <a:xfrm>
            <a:off x="5637212" y="5154866"/>
            <a:ext cx="321945" cy="299720"/>
          </a:xfrm>
          <a:prstGeom prst="rect">
            <a:avLst/>
          </a:prstGeom>
        </p:spPr>
        <p:txBody>
          <a:bodyPr vert="horz" wrap="square" lIns="0" tIns="12700" rIns="0" bIns="0" rtlCol="0">
            <a:spAutoFit/>
          </a:bodyPr>
          <a:lstStyle/>
          <a:p>
            <a:pPr marL="38100">
              <a:lnSpc>
                <a:spcPct val="100000"/>
              </a:lnSpc>
              <a:spcBef>
                <a:spcPts val="100"/>
              </a:spcBef>
            </a:pPr>
            <a:r>
              <a:rPr sz="1800" b="1" spc="-25" dirty="0">
                <a:latin typeface="Arial"/>
                <a:cs typeface="Arial"/>
              </a:rPr>
              <a:t>V</a:t>
            </a:r>
            <a:r>
              <a:rPr sz="1800" b="1" spc="-37" baseline="-20833" dirty="0">
                <a:latin typeface="Arial"/>
                <a:cs typeface="Arial"/>
              </a:rPr>
              <a:t>A</a:t>
            </a:r>
            <a:endParaRPr sz="1800" baseline="-20833">
              <a:latin typeface="Arial"/>
              <a:cs typeface="Arial"/>
            </a:endParaRPr>
          </a:p>
        </p:txBody>
      </p:sp>
      <p:sp>
        <p:nvSpPr>
          <p:cNvPr id="229" name="object 229"/>
          <p:cNvSpPr txBox="1"/>
          <p:nvPr/>
        </p:nvSpPr>
        <p:spPr>
          <a:xfrm>
            <a:off x="5465762" y="4540505"/>
            <a:ext cx="339090" cy="299720"/>
          </a:xfrm>
          <a:prstGeom prst="rect">
            <a:avLst/>
          </a:prstGeom>
        </p:spPr>
        <p:txBody>
          <a:bodyPr vert="horz" wrap="square" lIns="0" tIns="12700" rIns="0" bIns="0" rtlCol="0">
            <a:spAutoFit/>
          </a:bodyPr>
          <a:lstStyle/>
          <a:p>
            <a:pPr marL="38100">
              <a:lnSpc>
                <a:spcPct val="100000"/>
              </a:lnSpc>
              <a:spcBef>
                <a:spcPts val="100"/>
              </a:spcBef>
            </a:pPr>
            <a:r>
              <a:rPr sz="1800" b="1" spc="-25" dirty="0">
                <a:latin typeface="Arial"/>
                <a:cs typeface="Arial"/>
              </a:rPr>
              <a:t>V</a:t>
            </a:r>
            <a:r>
              <a:rPr sz="1800" b="1" spc="-37" baseline="-20833" dirty="0">
                <a:latin typeface="Arial"/>
                <a:cs typeface="Arial"/>
              </a:rPr>
              <a:t>C</a:t>
            </a:r>
            <a:endParaRPr sz="1800" baseline="-20833">
              <a:latin typeface="Arial"/>
              <a:cs typeface="Arial"/>
            </a:endParaRPr>
          </a:p>
        </p:txBody>
      </p:sp>
      <p:sp>
        <p:nvSpPr>
          <p:cNvPr id="230" name="object 230"/>
          <p:cNvSpPr txBox="1"/>
          <p:nvPr/>
        </p:nvSpPr>
        <p:spPr>
          <a:xfrm>
            <a:off x="5105400" y="5883530"/>
            <a:ext cx="250825" cy="299720"/>
          </a:xfrm>
          <a:prstGeom prst="rect">
            <a:avLst/>
          </a:prstGeom>
        </p:spPr>
        <p:txBody>
          <a:bodyPr vert="horz" wrap="square" lIns="0" tIns="12700" rIns="0" bIns="0" rtlCol="0">
            <a:spAutoFit/>
          </a:bodyPr>
          <a:lstStyle/>
          <a:p>
            <a:pPr marL="38100">
              <a:lnSpc>
                <a:spcPct val="100000"/>
              </a:lnSpc>
              <a:spcBef>
                <a:spcPts val="100"/>
              </a:spcBef>
            </a:pPr>
            <a:r>
              <a:rPr sz="1800" b="1" spc="-25" dirty="0">
                <a:latin typeface="Arial"/>
                <a:cs typeface="Arial"/>
              </a:rPr>
              <a:t>I</a:t>
            </a:r>
            <a:r>
              <a:rPr sz="1800" b="1" spc="-37" baseline="-20833" dirty="0">
                <a:latin typeface="Arial"/>
                <a:cs typeface="Arial"/>
              </a:rPr>
              <a:t>A</a:t>
            </a:r>
            <a:endParaRPr sz="1800" baseline="-20833">
              <a:latin typeface="Arial"/>
              <a:cs typeface="Arial"/>
            </a:endParaRPr>
          </a:p>
        </p:txBody>
      </p:sp>
      <p:sp>
        <p:nvSpPr>
          <p:cNvPr id="231" name="object 231"/>
          <p:cNvSpPr txBox="1"/>
          <p:nvPr/>
        </p:nvSpPr>
        <p:spPr>
          <a:xfrm>
            <a:off x="4506912" y="4772280"/>
            <a:ext cx="250825" cy="299720"/>
          </a:xfrm>
          <a:prstGeom prst="rect">
            <a:avLst/>
          </a:prstGeom>
        </p:spPr>
        <p:txBody>
          <a:bodyPr vert="horz" wrap="square" lIns="0" tIns="12700" rIns="0" bIns="0" rtlCol="0">
            <a:spAutoFit/>
          </a:bodyPr>
          <a:lstStyle/>
          <a:p>
            <a:pPr marL="38100">
              <a:lnSpc>
                <a:spcPct val="100000"/>
              </a:lnSpc>
              <a:spcBef>
                <a:spcPts val="100"/>
              </a:spcBef>
            </a:pPr>
            <a:r>
              <a:rPr sz="1800" b="1" spc="-25" dirty="0">
                <a:latin typeface="Arial"/>
                <a:cs typeface="Arial"/>
              </a:rPr>
              <a:t>I</a:t>
            </a:r>
            <a:r>
              <a:rPr sz="1800" b="1" spc="-37" baseline="-20833" dirty="0">
                <a:latin typeface="Arial"/>
                <a:cs typeface="Arial"/>
              </a:rPr>
              <a:t>C</a:t>
            </a:r>
            <a:endParaRPr sz="1800" baseline="-20833">
              <a:latin typeface="Arial"/>
              <a:cs typeface="Arial"/>
            </a:endParaRPr>
          </a:p>
        </p:txBody>
      </p:sp>
      <p:grpSp>
        <p:nvGrpSpPr>
          <p:cNvPr id="232" name="object 232"/>
          <p:cNvGrpSpPr/>
          <p:nvPr/>
        </p:nvGrpSpPr>
        <p:grpSpPr>
          <a:xfrm>
            <a:off x="4855931" y="5118059"/>
            <a:ext cx="531495" cy="683895"/>
            <a:chOff x="4855931" y="5118059"/>
            <a:chExt cx="531495" cy="683895"/>
          </a:xfrm>
        </p:grpSpPr>
        <p:sp>
          <p:nvSpPr>
            <p:cNvPr id="233" name="object 233"/>
            <p:cNvSpPr/>
            <p:nvPr/>
          </p:nvSpPr>
          <p:spPr>
            <a:xfrm>
              <a:off x="4860694" y="5122822"/>
              <a:ext cx="323215" cy="132080"/>
            </a:xfrm>
            <a:custGeom>
              <a:avLst/>
              <a:gdLst/>
              <a:ahLst/>
              <a:cxnLst/>
              <a:rect l="l" t="t" r="r" b="b"/>
              <a:pathLst>
                <a:path w="323214" h="132079">
                  <a:moveTo>
                    <a:pt x="0" y="34961"/>
                  </a:moveTo>
                  <a:lnTo>
                    <a:pt x="17048" y="14639"/>
                  </a:lnTo>
                  <a:lnTo>
                    <a:pt x="55195" y="2690"/>
                  </a:lnTo>
                  <a:lnTo>
                    <a:pt x="108890" y="0"/>
                  </a:lnTo>
                  <a:lnTo>
                    <a:pt x="172580" y="7453"/>
                  </a:lnTo>
                  <a:lnTo>
                    <a:pt x="234506" y="24102"/>
                  </a:lnTo>
                  <a:lnTo>
                    <a:pt x="283392" y="46474"/>
                  </a:lnTo>
                  <a:lnTo>
                    <a:pt x="314406" y="71693"/>
                  </a:lnTo>
                  <a:lnTo>
                    <a:pt x="322719" y="96886"/>
                  </a:lnTo>
                  <a:lnTo>
                    <a:pt x="305678" y="117208"/>
                  </a:lnTo>
                  <a:lnTo>
                    <a:pt x="267533" y="129155"/>
                  </a:lnTo>
                  <a:lnTo>
                    <a:pt x="213836" y="131842"/>
                  </a:lnTo>
                  <a:lnTo>
                    <a:pt x="150139" y="124382"/>
                  </a:lnTo>
                  <a:lnTo>
                    <a:pt x="88212" y="107738"/>
                  </a:lnTo>
                  <a:lnTo>
                    <a:pt x="39327" y="85367"/>
                  </a:lnTo>
                  <a:lnTo>
                    <a:pt x="8312" y="60149"/>
                  </a:lnTo>
                  <a:lnTo>
                    <a:pt x="0" y="34961"/>
                  </a:lnTo>
                  <a:close/>
                </a:path>
              </a:pathLst>
            </a:custGeom>
            <a:ln w="9525">
              <a:solidFill>
                <a:srgbClr val="000000"/>
              </a:solidFill>
            </a:ln>
          </p:spPr>
          <p:txBody>
            <a:bodyPr wrap="square" lIns="0" tIns="0" rIns="0" bIns="0" rtlCol="0"/>
            <a:lstStyle/>
            <a:p>
              <a:endParaRPr/>
            </a:p>
          </p:txBody>
        </p:sp>
        <p:sp>
          <p:nvSpPr>
            <p:cNvPr id="234" name="object 234"/>
            <p:cNvSpPr/>
            <p:nvPr/>
          </p:nvSpPr>
          <p:spPr>
            <a:xfrm>
              <a:off x="5214057" y="5494755"/>
              <a:ext cx="168910" cy="302895"/>
            </a:xfrm>
            <a:custGeom>
              <a:avLst/>
              <a:gdLst/>
              <a:ahLst/>
              <a:cxnLst/>
              <a:rect l="l" t="t" r="r" b="b"/>
              <a:pathLst>
                <a:path w="168910" h="302895">
                  <a:moveTo>
                    <a:pt x="19888" y="302374"/>
                  </a:moveTo>
                  <a:lnTo>
                    <a:pt x="3623" y="281418"/>
                  </a:lnTo>
                  <a:lnTo>
                    <a:pt x="0" y="241609"/>
                  </a:lnTo>
                  <a:lnTo>
                    <a:pt x="8711" y="188558"/>
                  </a:lnTo>
                  <a:lnTo>
                    <a:pt x="29451" y="127876"/>
                  </a:lnTo>
                  <a:lnTo>
                    <a:pt x="58792" y="70857"/>
                  </a:lnTo>
                  <a:lnTo>
                    <a:pt x="90979" y="27795"/>
                  </a:lnTo>
                  <a:lnTo>
                    <a:pt x="122180" y="2805"/>
                  </a:lnTo>
                  <a:lnTo>
                    <a:pt x="148564" y="0"/>
                  </a:lnTo>
                  <a:lnTo>
                    <a:pt x="164829" y="20955"/>
                  </a:lnTo>
                  <a:lnTo>
                    <a:pt x="168452" y="60764"/>
                  </a:lnTo>
                  <a:lnTo>
                    <a:pt x="159740" y="113816"/>
                  </a:lnTo>
                  <a:lnTo>
                    <a:pt x="139001" y="174498"/>
                  </a:lnTo>
                  <a:lnTo>
                    <a:pt x="109652" y="231517"/>
                  </a:lnTo>
                  <a:lnTo>
                    <a:pt x="77463" y="274578"/>
                  </a:lnTo>
                  <a:lnTo>
                    <a:pt x="46264" y="299568"/>
                  </a:lnTo>
                  <a:lnTo>
                    <a:pt x="19888" y="302374"/>
                  </a:lnTo>
                  <a:close/>
                </a:path>
              </a:pathLst>
            </a:custGeom>
            <a:ln w="9525">
              <a:solidFill>
                <a:srgbClr val="000000"/>
              </a:solidFill>
            </a:ln>
          </p:spPr>
          <p:txBody>
            <a:bodyPr wrap="square" lIns="0" tIns="0" rIns="0" bIns="0" rtlCol="0"/>
            <a:lstStyle/>
            <a:p>
              <a:endParaRPr/>
            </a:p>
          </p:txBody>
        </p:sp>
        <p:pic>
          <p:nvPicPr>
            <p:cNvPr id="235" name="object 235"/>
            <p:cNvPicPr/>
            <p:nvPr/>
          </p:nvPicPr>
          <p:blipFill>
            <a:blip r:embed="rId9" cstate="print"/>
            <a:stretch>
              <a:fillRect/>
            </a:stretch>
          </p:blipFill>
          <p:spPr>
            <a:xfrm>
              <a:off x="4885944" y="5131308"/>
              <a:ext cx="83820" cy="83820"/>
            </a:xfrm>
            <a:prstGeom prst="rect">
              <a:avLst/>
            </a:prstGeom>
          </p:spPr>
        </p:pic>
        <p:pic>
          <p:nvPicPr>
            <p:cNvPr id="236" name="object 236"/>
            <p:cNvPicPr/>
            <p:nvPr/>
          </p:nvPicPr>
          <p:blipFill>
            <a:blip r:embed="rId10" cstate="print"/>
            <a:stretch>
              <a:fillRect/>
            </a:stretch>
          </p:blipFill>
          <p:spPr>
            <a:xfrm>
              <a:off x="5082540" y="5164836"/>
              <a:ext cx="82296" cy="83820"/>
            </a:xfrm>
            <a:prstGeom prst="rect">
              <a:avLst/>
            </a:prstGeom>
          </p:spPr>
        </p:pic>
        <p:pic>
          <p:nvPicPr>
            <p:cNvPr id="237" name="object 237"/>
            <p:cNvPicPr/>
            <p:nvPr/>
          </p:nvPicPr>
          <p:blipFill>
            <a:blip r:embed="rId9" cstate="print"/>
            <a:stretch>
              <a:fillRect/>
            </a:stretch>
          </p:blipFill>
          <p:spPr>
            <a:xfrm>
              <a:off x="5282184" y="5521452"/>
              <a:ext cx="83820" cy="83819"/>
            </a:xfrm>
            <a:prstGeom prst="rect">
              <a:avLst/>
            </a:prstGeom>
          </p:spPr>
        </p:pic>
        <p:pic>
          <p:nvPicPr>
            <p:cNvPr id="238" name="object 238"/>
            <p:cNvPicPr/>
            <p:nvPr/>
          </p:nvPicPr>
          <p:blipFill>
            <a:blip r:embed="rId9" cstate="print"/>
            <a:stretch>
              <a:fillRect/>
            </a:stretch>
          </p:blipFill>
          <p:spPr>
            <a:xfrm>
              <a:off x="5215128" y="5702808"/>
              <a:ext cx="83820" cy="83819"/>
            </a:xfrm>
            <a:prstGeom prst="rect">
              <a:avLst/>
            </a:prstGeom>
          </p:spPr>
        </p:pic>
      </p:grpSp>
      <p:sp>
        <p:nvSpPr>
          <p:cNvPr id="239" name="object 239"/>
          <p:cNvSpPr txBox="1"/>
          <p:nvPr/>
        </p:nvSpPr>
        <p:spPr>
          <a:xfrm>
            <a:off x="4443182" y="6370887"/>
            <a:ext cx="268605" cy="223520"/>
          </a:xfrm>
          <a:prstGeom prst="rect">
            <a:avLst/>
          </a:prstGeom>
        </p:spPr>
        <p:txBody>
          <a:bodyPr vert="horz" wrap="square" lIns="0" tIns="0" rIns="0" bIns="0" rtlCol="0">
            <a:spAutoFit/>
          </a:bodyPr>
          <a:lstStyle/>
          <a:p>
            <a:pPr marL="37465">
              <a:lnSpc>
                <a:spcPts val="1630"/>
              </a:lnSpc>
            </a:pPr>
            <a:fld id="{81D60167-4931-47E6-BA6A-407CBD079E47}" type="slidenum">
              <a:rPr sz="1400" spc="-25" dirty="0">
                <a:latin typeface="Times New Roman"/>
                <a:cs typeface="Times New Roman"/>
              </a:rPr>
              <a:t>58</a:t>
            </a:fld>
            <a:endParaRPr sz="1400">
              <a:latin typeface="Times New Roman"/>
              <a:cs typeface="Times New Roman"/>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50887" y="5383148"/>
            <a:ext cx="1478915"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Times New Roman"/>
                <a:cs typeface="Times New Roman"/>
              </a:rPr>
              <a:t>Phasor</a:t>
            </a:r>
            <a:r>
              <a:rPr sz="1400" spc="-20" dirty="0">
                <a:latin typeface="Times New Roman"/>
                <a:cs typeface="Times New Roman"/>
              </a:rPr>
              <a:t> </a:t>
            </a:r>
            <a:r>
              <a:rPr sz="1400" spc="-10" dirty="0">
                <a:latin typeface="Times New Roman"/>
                <a:cs typeface="Times New Roman"/>
              </a:rPr>
              <a:t>Construction</a:t>
            </a:r>
            <a:endParaRPr sz="1400">
              <a:latin typeface="Times New Roman"/>
              <a:cs typeface="Times New Roman"/>
            </a:endParaRPr>
          </a:p>
        </p:txBody>
      </p:sp>
      <p:sp>
        <p:nvSpPr>
          <p:cNvPr id="3" name="object 3"/>
          <p:cNvSpPr txBox="1">
            <a:spLocks noGrp="1"/>
          </p:cNvSpPr>
          <p:nvPr>
            <p:ph type="title"/>
          </p:nvPr>
        </p:nvSpPr>
        <p:spPr>
          <a:xfrm>
            <a:off x="1440623" y="213923"/>
            <a:ext cx="7262495" cy="536685"/>
          </a:xfrm>
          <a:prstGeom prst="rect">
            <a:avLst/>
          </a:prstGeom>
        </p:spPr>
        <p:txBody>
          <a:bodyPr vert="horz" wrap="square" lIns="0" tIns="13335" rIns="0" bIns="0" rtlCol="0">
            <a:spAutoFit/>
          </a:bodyPr>
          <a:lstStyle/>
          <a:p>
            <a:pPr marL="12700">
              <a:lnSpc>
                <a:spcPct val="100000"/>
              </a:lnSpc>
              <a:spcBef>
                <a:spcPts val="105"/>
              </a:spcBef>
              <a:tabLst>
                <a:tab pos="1748789" algn="l"/>
              </a:tabLst>
            </a:pPr>
            <a:r>
              <a:rPr sz="3400" dirty="0"/>
              <a:t>Step</a:t>
            </a:r>
            <a:r>
              <a:rPr sz="3400" spc="-30" dirty="0"/>
              <a:t> </a:t>
            </a:r>
            <a:r>
              <a:rPr sz="3400" spc="-25" dirty="0"/>
              <a:t>11: </a:t>
            </a:r>
            <a:r>
              <a:rPr sz="3400" dirty="0"/>
              <a:t>Write</a:t>
            </a:r>
            <a:r>
              <a:rPr sz="3400" spc="-70" dirty="0"/>
              <a:t> </a:t>
            </a:r>
            <a:r>
              <a:rPr sz="3400" dirty="0"/>
              <a:t>Equation</a:t>
            </a:r>
            <a:r>
              <a:rPr sz="3400" spc="-40" dirty="0"/>
              <a:t> </a:t>
            </a:r>
            <a:r>
              <a:rPr sz="3400" dirty="0"/>
              <a:t>for</a:t>
            </a:r>
            <a:r>
              <a:rPr sz="3400" spc="-35" dirty="0"/>
              <a:t> </a:t>
            </a:r>
            <a:r>
              <a:rPr sz="3400" dirty="0"/>
              <a:t>Meter</a:t>
            </a:r>
            <a:r>
              <a:rPr sz="3400" spc="-45" dirty="0"/>
              <a:t> </a:t>
            </a:r>
            <a:r>
              <a:rPr sz="3400" spc="-10" dirty="0"/>
              <a:t>Watts</a:t>
            </a:r>
          </a:p>
        </p:txBody>
      </p:sp>
      <p:sp>
        <p:nvSpPr>
          <p:cNvPr id="217" name="Footer Placeholder 216">
            <a:extLst>
              <a:ext uri="{FF2B5EF4-FFF2-40B4-BE49-F238E27FC236}">
                <a16:creationId xmlns:a16="http://schemas.microsoft.com/office/drawing/2014/main" id="{6A9EE906-306C-8E91-77CC-7F1A0F7790F1}"/>
              </a:ext>
            </a:extLst>
          </p:cNvPr>
          <p:cNvSpPr>
            <a:spLocks noGrp="1"/>
          </p:cNvSpPr>
          <p:nvPr>
            <p:ph type="ftr" sz="quarter" idx="3"/>
          </p:nvPr>
        </p:nvSpPr>
        <p:spPr/>
        <p:txBody>
          <a:bodyPr/>
          <a:lstStyle/>
          <a:p>
            <a:r>
              <a:rPr lang="en-US"/>
              <a:t>tescometering.com</a:t>
            </a:r>
            <a:endParaRPr lang="en-US" dirty="0"/>
          </a:p>
        </p:txBody>
      </p:sp>
      <p:sp>
        <p:nvSpPr>
          <p:cNvPr id="216" name="object 216"/>
          <p:cNvSpPr txBox="1">
            <a:spLocks noGrp="1"/>
          </p:cNvSpPr>
          <p:nvPr>
            <p:ph type="sldNum" sz="quarter" idx="4"/>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59</a:t>
            </a:fld>
            <a:endParaRPr spc="-25" dirty="0"/>
          </a:p>
        </p:txBody>
      </p:sp>
      <p:sp>
        <p:nvSpPr>
          <p:cNvPr id="4" name="object 4"/>
          <p:cNvSpPr txBox="1"/>
          <p:nvPr/>
        </p:nvSpPr>
        <p:spPr>
          <a:xfrm>
            <a:off x="765175" y="1177862"/>
            <a:ext cx="6238875" cy="1049655"/>
          </a:xfrm>
          <a:prstGeom prst="rect">
            <a:avLst/>
          </a:prstGeom>
        </p:spPr>
        <p:txBody>
          <a:bodyPr vert="horz" wrap="square" lIns="0" tIns="12700" rIns="0" bIns="0" rtlCol="0">
            <a:spAutoFit/>
          </a:bodyPr>
          <a:lstStyle/>
          <a:p>
            <a:pPr marL="12700" marR="5080">
              <a:lnSpc>
                <a:spcPct val="140000"/>
              </a:lnSpc>
              <a:spcBef>
                <a:spcPts val="100"/>
              </a:spcBef>
              <a:tabLst>
                <a:tab pos="3669665" algn="l"/>
                <a:tab pos="5498465" algn="l"/>
              </a:tabLst>
            </a:pPr>
            <a:r>
              <a:rPr sz="2400" b="1" spc="-10" dirty="0">
                <a:latin typeface="Arial"/>
                <a:cs typeface="Arial"/>
              </a:rPr>
              <a:t>Power</a:t>
            </a:r>
            <a:r>
              <a:rPr sz="2400" b="1" dirty="0">
                <a:latin typeface="Arial"/>
                <a:cs typeface="Arial"/>
              </a:rPr>
              <a:t>	</a:t>
            </a:r>
            <a:r>
              <a:rPr sz="2400" b="1" spc="-10" dirty="0">
                <a:latin typeface="Arial"/>
                <a:cs typeface="Arial"/>
              </a:rPr>
              <a:t>Meter</a:t>
            </a:r>
            <a:r>
              <a:rPr sz="2400" b="1" dirty="0">
                <a:latin typeface="Arial"/>
                <a:cs typeface="Arial"/>
              </a:rPr>
              <a:t>	</a:t>
            </a:r>
            <a:r>
              <a:rPr sz="2400" b="1" spc="-20" dirty="0">
                <a:latin typeface="Arial"/>
                <a:cs typeface="Arial"/>
              </a:rPr>
              <a:t>Load </a:t>
            </a:r>
            <a:r>
              <a:rPr sz="2400" b="1" spc="-10" dirty="0">
                <a:latin typeface="Arial"/>
                <a:cs typeface="Arial"/>
              </a:rPr>
              <a:t>Transformer</a:t>
            </a:r>
            <a:endParaRPr sz="2400">
              <a:latin typeface="Arial"/>
              <a:cs typeface="Arial"/>
            </a:endParaRPr>
          </a:p>
        </p:txBody>
      </p:sp>
      <p:grpSp>
        <p:nvGrpSpPr>
          <p:cNvPr id="5" name="object 5"/>
          <p:cNvGrpSpPr/>
          <p:nvPr/>
        </p:nvGrpSpPr>
        <p:grpSpPr>
          <a:xfrm>
            <a:off x="1766061" y="2355850"/>
            <a:ext cx="5842000" cy="2100580"/>
            <a:chOff x="1766061" y="2355850"/>
            <a:chExt cx="5842000" cy="2100580"/>
          </a:xfrm>
        </p:grpSpPr>
        <p:sp>
          <p:nvSpPr>
            <p:cNvPr id="6" name="object 6"/>
            <p:cNvSpPr/>
            <p:nvPr/>
          </p:nvSpPr>
          <p:spPr>
            <a:xfrm>
              <a:off x="1791461" y="3932682"/>
              <a:ext cx="2179320" cy="3175"/>
            </a:xfrm>
            <a:custGeom>
              <a:avLst/>
              <a:gdLst/>
              <a:ahLst/>
              <a:cxnLst/>
              <a:rect l="l" t="t" r="r" b="b"/>
              <a:pathLst>
                <a:path w="2179320" h="3175">
                  <a:moveTo>
                    <a:pt x="0" y="0"/>
                  </a:moveTo>
                  <a:lnTo>
                    <a:pt x="2179320" y="3048"/>
                  </a:lnTo>
                </a:path>
              </a:pathLst>
            </a:custGeom>
            <a:ln w="50292">
              <a:solidFill>
                <a:srgbClr val="000000"/>
              </a:solidFill>
            </a:ln>
          </p:spPr>
          <p:txBody>
            <a:bodyPr wrap="square" lIns="0" tIns="0" rIns="0" bIns="0" rtlCol="0"/>
            <a:lstStyle/>
            <a:p>
              <a:endParaRPr/>
            </a:p>
          </p:txBody>
        </p:sp>
        <p:sp>
          <p:nvSpPr>
            <p:cNvPr id="7" name="object 7"/>
            <p:cNvSpPr/>
            <p:nvPr/>
          </p:nvSpPr>
          <p:spPr>
            <a:xfrm>
              <a:off x="3961638" y="3384041"/>
              <a:ext cx="0" cy="548640"/>
            </a:xfrm>
            <a:custGeom>
              <a:avLst/>
              <a:gdLst/>
              <a:ahLst/>
              <a:cxnLst/>
              <a:rect l="l" t="t" r="r" b="b"/>
              <a:pathLst>
                <a:path h="548639">
                  <a:moveTo>
                    <a:pt x="0" y="548640"/>
                  </a:moveTo>
                  <a:lnTo>
                    <a:pt x="0" y="0"/>
                  </a:lnTo>
                </a:path>
              </a:pathLst>
            </a:custGeom>
            <a:ln w="50292">
              <a:solidFill>
                <a:srgbClr val="000000"/>
              </a:solidFill>
            </a:ln>
          </p:spPr>
          <p:txBody>
            <a:bodyPr wrap="square" lIns="0" tIns="0" rIns="0" bIns="0" rtlCol="0"/>
            <a:lstStyle/>
            <a:p>
              <a:endParaRPr/>
            </a:p>
          </p:txBody>
        </p:sp>
        <p:sp>
          <p:nvSpPr>
            <p:cNvPr id="8" name="object 8"/>
            <p:cNvSpPr/>
            <p:nvPr/>
          </p:nvSpPr>
          <p:spPr>
            <a:xfrm>
              <a:off x="3950969" y="3385566"/>
              <a:ext cx="2825750" cy="3175"/>
            </a:xfrm>
            <a:custGeom>
              <a:avLst/>
              <a:gdLst/>
              <a:ahLst/>
              <a:cxnLst/>
              <a:rect l="l" t="t" r="r" b="b"/>
              <a:pathLst>
                <a:path w="2825750" h="3175">
                  <a:moveTo>
                    <a:pt x="0" y="3048"/>
                  </a:moveTo>
                  <a:lnTo>
                    <a:pt x="2825496" y="0"/>
                  </a:lnTo>
                </a:path>
              </a:pathLst>
            </a:custGeom>
            <a:ln w="50292">
              <a:solidFill>
                <a:srgbClr val="000000"/>
              </a:solidFill>
            </a:ln>
          </p:spPr>
          <p:txBody>
            <a:bodyPr wrap="square" lIns="0" tIns="0" rIns="0" bIns="0" rtlCol="0"/>
            <a:lstStyle/>
            <a:p>
              <a:endParaRPr/>
            </a:p>
          </p:txBody>
        </p:sp>
        <p:sp>
          <p:nvSpPr>
            <p:cNvPr id="9" name="object 9"/>
            <p:cNvSpPr/>
            <p:nvPr/>
          </p:nvSpPr>
          <p:spPr>
            <a:xfrm>
              <a:off x="3259073" y="4100322"/>
              <a:ext cx="1325880" cy="3175"/>
            </a:xfrm>
            <a:custGeom>
              <a:avLst/>
              <a:gdLst/>
              <a:ahLst/>
              <a:cxnLst/>
              <a:rect l="l" t="t" r="r" b="b"/>
              <a:pathLst>
                <a:path w="1325879" h="3175">
                  <a:moveTo>
                    <a:pt x="0" y="0"/>
                  </a:moveTo>
                  <a:lnTo>
                    <a:pt x="1325880" y="3048"/>
                  </a:lnTo>
                </a:path>
              </a:pathLst>
            </a:custGeom>
            <a:ln w="50292">
              <a:solidFill>
                <a:srgbClr val="000000"/>
              </a:solidFill>
            </a:ln>
          </p:spPr>
          <p:txBody>
            <a:bodyPr wrap="square" lIns="0" tIns="0" rIns="0" bIns="0" rtlCol="0"/>
            <a:lstStyle/>
            <a:p>
              <a:endParaRPr/>
            </a:p>
          </p:txBody>
        </p:sp>
        <p:sp>
          <p:nvSpPr>
            <p:cNvPr id="10" name="object 10"/>
            <p:cNvSpPr/>
            <p:nvPr/>
          </p:nvSpPr>
          <p:spPr>
            <a:xfrm>
              <a:off x="4593335" y="4102607"/>
              <a:ext cx="137160" cy="0"/>
            </a:xfrm>
            <a:custGeom>
              <a:avLst/>
              <a:gdLst/>
              <a:ahLst/>
              <a:cxnLst/>
              <a:rect l="l" t="t" r="r" b="b"/>
              <a:pathLst>
                <a:path w="137160">
                  <a:moveTo>
                    <a:pt x="0" y="0"/>
                  </a:moveTo>
                  <a:lnTo>
                    <a:pt x="137160" y="0"/>
                  </a:lnTo>
                </a:path>
              </a:pathLst>
            </a:custGeom>
            <a:ln w="76200">
              <a:solidFill>
                <a:srgbClr val="000000"/>
              </a:solidFill>
            </a:ln>
          </p:spPr>
          <p:txBody>
            <a:bodyPr wrap="square" lIns="0" tIns="0" rIns="0" bIns="0" rtlCol="0"/>
            <a:lstStyle/>
            <a:p>
              <a:endParaRPr/>
            </a:p>
          </p:txBody>
        </p:sp>
        <p:sp>
          <p:nvSpPr>
            <p:cNvPr id="11" name="object 11"/>
            <p:cNvSpPr/>
            <p:nvPr/>
          </p:nvSpPr>
          <p:spPr>
            <a:xfrm>
              <a:off x="4719827" y="3991355"/>
              <a:ext cx="132715" cy="128270"/>
            </a:xfrm>
            <a:custGeom>
              <a:avLst/>
              <a:gdLst/>
              <a:ahLst/>
              <a:cxnLst/>
              <a:rect l="l" t="t" r="r" b="b"/>
              <a:pathLst>
                <a:path w="132714" h="128270">
                  <a:moveTo>
                    <a:pt x="0" y="128016"/>
                  </a:moveTo>
                  <a:lnTo>
                    <a:pt x="132588" y="0"/>
                  </a:lnTo>
                </a:path>
              </a:pathLst>
            </a:custGeom>
            <a:ln w="76200">
              <a:solidFill>
                <a:srgbClr val="000000"/>
              </a:solidFill>
            </a:ln>
          </p:spPr>
          <p:txBody>
            <a:bodyPr wrap="square" lIns="0" tIns="0" rIns="0" bIns="0" rtlCol="0"/>
            <a:lstStyle/>
            <a:p>
              <a:endParaRPr/>
            </a:p>
          </p:txBody>
        </p:sp>
        <p:sp>
          <p:nvSpPr>
            <p:cNvPr id="12" name="object 12"/>
            <p:cNvSpPr/>
            <p:nvPr/>
          </p:nvSpPr>
          <p:spPr>
            <a:xfrm>
              <a:off x="4850891" y="3991355"/>
              <a:ext cx="201295" cy="224154"/>
            </a:xfrm>
            <a:custGeom>
              <a:avLst/>
              <a:gdLst/>
              <a:ahLst/>
              <a:cxnLst/>
              <a:rect l="l" t="t" r="r" b="b"/>
              <a:pathLst>
                <a:path w="201295" h="224154">
                  <a:moveTo>
                    <a:pt x="0" y="0"/>
                  </a:moveTo>
                  <a:lnTo>
                    <a:pt x="201168" y="224028"/>
                  </a:lnTo>
                </a:path>
              </a:pathLst>
            </a:custGeom>
            <a:ln w="76200">
              <a:solidFill>
                <a:srgbClr val="000000"/>
              </a:solidFill>
            </a:ln>
          </p:spPr>
          <p:txBody>
            <a:bodyPr wrap="square" lIns="0" tIns="0" rIns="0" bIns="0" rtlCol="0"/>
            <a:lstStyle/>
            <a:p>
              <a:endParaRPr/>
            </a:p>
          </p:txBody>
        </p:sp>
        <p:sp>
          <p:nvSpPr>
            <p:cNvPr id="13" name="object 13"/>
            <p:cNvSpPr/>
            <p:nvPr/>
          </p:nvSpPr>
          <p:spPr>
            <a:xfrm>
              <a:off x="5167883" y="4102607"/>
              <a:ext cx="160020" cy="0"/>
            </a:xfrm>
            <a:custGeom>
              <a:avLst/>
              <a:gdLst/>
              <a:ahLst/>
              <a:cxnLst/>
              <a:rect l="l" t="t" r="r" b="b"/>
              <a:pathLst>
                <a:path w="160020">
                  <a:moveTo>
                    <a:pt x="160020" y="0"/>
                  </a:moveTo>
                  <a:lnTo>
                    <a:pt x="0" y="0"/>
                  </a:lnTo>
                </a:path>
              </a:pathLst>
            </a:custGeom>
            <a:ln w="76200">
              <a:solidFill>
                <a:srgbClr val="000000"/>
              </a:solidFill>
            </a:ln>
          </p:spPr>
          <p:txBody>
            <a:bodyPr wrap="square" lIns="0" tIns="0" rIns="0" bIns="0" rtlCol="0"/>
            <a:lstStyle/>
            <a:p>
              <a:endParaRPr/>
            </a:p>
          </p:txBody>
        </p:sp>
        <p:sp>
          <p:nvSpPr>
            <p:cNvPr id="14" name="object 14"/>
            <p:cNvSpPr/>
            <p:nvPr/>
          </p:nvSpPr>
          <p:spPr>
            <a:xfrm>
              <a:off x="5052059" y="4081272"/>
              <a:ext cx="134620" cy="134620"/>
            </a:xfrm>
            <a:custGeom>
              <a:avLst/>
              <a:gdLst/>
              <a:ahLst/>
              <a:cxnLst/>
              <a:rect l="l" t="t" r="r" b="b"/>
              <a:pathLst>
                <a:path w="134620" h="134620">
                  <a:moveTo>
                    <a:pt x="134112" y="0"/>
                  </a:moveTo>
                  <a:lnTo>
                    <a:pt x="0" y="134112"/>
                  </a:lnTo>
                </a:path>
              </a:pathLst>
            </a:custGeom>
            <a:ln w="76200">
              <a:solidFill>
                <a:srgbClr val="000000"/>
              </a:solidFill>
            </a:ln>
          </p:spPr>
          <p:txBody>
            <a:bodyPr wrap="square" lIns="0" tIns="0" rIns="0" bIns="0" rtlCol="0"/>
            <a:lstStyle/>
            <a:p>
              <a:endParaRPr/>
            </a:p>
          </p:txBody>
        </p:sp>
        <p:pic>
          <p:nvPicPr>
            <p:cNvPr id="15" name="object 15"/>
            <p:cNvPicPr/>
            <p:nvPr/>
          </p:nvPicPr>
          <p:blipFill>
            <a:blip r:embed="rId3" cstate="print"/>
            <a:stretch>
              <a:fillRect/>
            </a:stretch>
          </p:blipFill>
          <p:spPr>
            <a:xfrm>
              <a:off x="4650485" y="3688080"/>
              <a:ext cx="496824" cy="184404"/>
            </a:xfrm>
            <a:prstGeom prst="rect">
              <a:avLst/>
            </a:prstGeom>
          </p:spPr>
        </p:pic>
        <p:sp>
          <p:nvSpPr>
            <p:cNvPr id="16" name="object 16"/>
            <p:cNvSpPr/>
            <p:nvPr/>
          </p:nvSpPr>
          <p:spPr>
            <a:xfrm>
              <a:off x="5331714" y="4100322"/>
              <a:ext cx="2251075" cy="0"/>
            </a:xfrm>
            <a:custGeom>
              <a:avLst/>
              <a:gdLst/>
              <a:ahLst/>
              <a:cxnLst/>
              <a:rect l="l" t="t" r="r" b="b"/>
              <a:pathLst>
                <a:path w="2251075">
                  <a:moveTo>
                    <a:pt x="0" y="0"/>
                  </a:moveTo>
                  <a:lnTo>
                    <a:pt x="2250948" y="0"/>
                  </a:lnTo>
                </a:path>
              </a:pathLst>
            </a:custGeom>
            <a:ln w="50292">
              <a:solidFill>
                <a:srgbClr val="000000"/>
              </a:solidFill>
            </a:ln>
          </p:spPr>
          <p:txBody>
            <a:bodyPr wrap="square" lIns="0" tIns="0" rIns="0" bIns="0" rtlCol="0"/>
            <a:lstStyle/>
            <a:p>
              <a:endParaRPr/>
            </a:p>
          </p:txBody>
        </p:sp>
        <p:sp>
          <p:nvSpPr>
            <p:cNvPr id="17" name="object 17"/>
            <p:cNvSpPr/>
            <p:nvPr/>
          </p:nvSpPr>
          <p:spPr>
            <a:xfrm>
              <a:off x="2503169" y="2672334"/>
              <a:ext cx="1993900" cy="5080"/>
            </a:xfrm>
            <a:custGeom>
              <a:avLst/>
              <a:gdLst/>
              <a:ahLst/>
              <a:cxnLst/>
              <a:rect l="l" t="t" r="r" b="b"/>
              <a:pathLst>
                <a:path w="1993900" h="5080">
                  <a:moveTo>
                    <a:pt x="0" y="0"/>
                  </a:moveTo>
                  <a:lnTo>
                    <a:pt x="1993392" y="4572"/>
                  </a:lnTo>
                </a:path>
              </a:pathLst>
            </a:custGeom>
            <a:ln w="50292">
              <a:solidFill>
                <a:srgbClr val="000000"/>
              </a:solidFill>
            </a:ln>
          </p:spPr>
          <p:txBody>
            <a:bodyPr wrap="square" lIns="0" tIns="0" rIns="0" bIns="0" rtlCol="0"/>
            <a:lstStyle/>
            <a:p>
              <a:endParaRPr/>
            </a:p>
          </p:txBody>
        </p:sp>
        <p:sp>
          <p:nvSpPr>
            <p:cNvPr id="18" name="object 18"/>
            <p:cNvSpPr/>
            <p:nvPr/>
          </p:nvSpPr>
          <p:spPr>
            <a:xfrm>
              <a:off x="4497323" y="2679191"/>
              <a:ext cx="139065" cy="0"/>
            </a:xfrm>
            <a:custGeom>
              <a:avLst/>
              <a:gdLst/>
              <a:ahLst/>
              <a:cxnLst/>
              <a:rect l="l" t="t" r="r" b="b"/>
              <a:pathLst>
                <a:path w="139064">
                  <a:moveTo>
                    <a:pt x="0" y="0"/>
                  </a:moveTo>
                  <a:lnTo>
                    <a:pt x="138684" y="0"/>
                  </a:lnTo>
                </a:path>
              </a:pathLst>
            </a:custGeom>
            <a:ln w="76200">
              <a:solidFill>
                <a:srgbClr val="000000"/>
              </a:solidFill>
            </a:ln>
          </p:spPr>
          <p:txBody>
            <a:bodyPr wrap="square" lIns="0" tIns="0" rIns="0" bIns="0" rtlCol="0"/>
            <a:lstStyle/>
            <a:p>
              <a:endParaRPr/>
            </a:p>
          </p:txBody>
        </p:sp>
        <p:sp>
          <p:nvSpPr>
            <p:cNvPr id="19" name="object 19"/>
            <p:cNvSpPr/>
            <p:nvPr/>
          </p:nvSpPr>
          <p:spPr>
            <a:xfrm>
              <a:off x="4623816" y="2567940"/>
              <a:ext cx="135890" cy="129539"/>
            </a:xfrm>
            <a:custGeom>
              <a:avLst/>
              <a:gdLst/>
              <a:ahLst/>
              <a:cxnLst/>
              <a:rect l="l" t="t" r="r" b="b"/>
              <a:pathLst>
                <a:path w="135889" h="129539">
                  <a:moveTo>
                    <a:pt x="0" y="129539"/>
                  </a:moveTo>
                  <a:lnTo>
                    <a:pt x="135636" y="0"/>
                  </a:lnTo>
                </a:path>
              </a:pathLst>
            </a:custGeom>
            <a:ln w="76200">
              <a:solidFill>
                <a:srgbClr val="000000"/>
              </a:solidFill>
            </a:ln>
          </p:spPr>
          <p:txBody>
            <a:bodyPr wrap="square" lIns="0" tIns="0" rIns="0" bIns="0" rtlCol="0"/>
            <a:lstStyle/>
            <a:p>
              <a:endParaRPr/>
            </a:p>
          </p:txBody>
        </p:sp>
        <p:sp>
          <p:nvSpPr>
            <p:cNvPr id="20" name="object 20"/>
            <p:cNvSpPr/>
            <p:nvPr/>
          </p:nvSpPr>
          <p:spPr>
            <a:xfrm>
              <a:off x="4757927" y="2567940"/>
              <a:ext cx="200025" cy="224154"/>
            </a:xfrm>
            <a:custGeom>
              <a:avLst/>
              <a:gdLst/>
              <a:ahLst/>
              <a:cxnLst/>
              <a:rect l="l" t="t" r="r" b="b"/>
              <a:pathLst>
                <a:path w="200025" h="224155">
                  <a:moveTo>
                    <a:pt x="0" y="0"/>
                  </a:moveTo>
                  <a:lnTo>
                    <a:pt x="199644" y="224028"/>
                  </a:lnTo>
                </a:path>
              </a:pathLst>
            </a:custGeom>
            <a:ln w="76200">
              <a:solidFill>
                <a:srgbClr val="000000"/>
              </a:solidFill>
            </a:ln>
          </p:spPr>
          <p:txBody>
            <a:bodyPr wrap="square" lIns="0" tIns="0" rIns="0" bIns="0" rtlCol="0"/>
            <a:lstStyle/>
            <a:p>
              <a:endParaRPr/>
            </a:p>
          </p:txBody>
        </p:sp>
        <p:sp>
          <p:nvSpPr>
            <p:cNvPr id="21" name="object 21"/>
            <p:cNvSpPr/>
            <p:nvPr/>
          </p:nvSpPr>
          <p:spPr>
            <a:xfrm>
              <a:off x="5071871" y="2679191"/>
              <a:ext cx="160020" cy="0"/>
            </a:xfrm>
            <a:custGeom>
              <a:avLst/>
              <a:gdLst/>
              <a:ahLst/>
              <a:cxnLst/>
              <a:rect l="l" t="t" r="r" b="b"/>
              <a:pathLst>
                <a:path w="160020">
                  <a:moveTo>
                    <a:pt x="160020" y="0"/>
                  </a:moveTo>
                  <a:lnTo>
                    <a:pt x="0" y="0"/>
                  </a:lnTo>
                </a:path>
              </a:pathLst>
            </a:custGeom>
            <a:ln w="76200">
              <a:solidFill>
                <a:srgbClr val="000000"/>
              </a:solidFill>
            </a:ln>
          </p:spPr>
          <p:txBody>
            <a:bodyPr wrap="square" lIns="0" tIns="0" rIns="0" bIns="0" rtlCol="0"/>
            <a:lstStyle/>
            <a:p>
              <a:endParaRPr/>
            </a:p>
          </p:txBody>
        </p:sp>
        <p:sp>
          <p:nvSpPr>
            <p:cNvPr id="22" name="object 22"/>
            <p:cNvSpPr/>
            <p:nvPr/>
          </p:nvSpPr>
          <p:spPr>
            <a:xfrm>
              <a:off x="4957572" y="2662427"/>
              <a:ext cx="135890" cy="129539"/>
            </a:xfrm>
            <a:custGeom>
              <a:avLst/>
              <a:gdLst/>
              <a:ahLst/>
              <a:cxnLst/>
              <a:rect l="l" t="t" r="r" b="b"/>
              <a:pathLst>
                <a:path w="135889" h="129539">
                  <a:moveTo>
                    <a:pt x="135636" y="0"/>
                  </a:moveTo>
                  <a:lnTo>
                    <a:pt x="0" y="129539"/>
                  </a:lnTo>
                </a:path>
              </a:pathLst>
            </a:custGeom>
            <a:ln w="76200">
              <a:solidFill>
                <a:srgbClr val="000000"/>
              </a:solidFill>
            </a:ln>
          </p:spPr>
          <p:txBody>
            <a:bodyPr wrap="square" lIns="0" tIns="0" rIns="0" bIns="0" rtlCol="0"/>
            <a:lstStyle/>
            <a:p>
              <a:endParaRPr/>
            </a:p>
          </p:txBody>
        </p:sp>
        <p:sp>
          <p:nvSpPr>
            <p:cNvPr id="23" name="object 23"/>
            <p:cNvSpPr/>
            <p:nvPr/>
          </p:nvSpPr>
          <p:spPr>
            <a:xfrm>
              <a:off x="5247894" y="2672334"/>
              <a:ext cx="1986280" cy="5080"/>
            </a:xfrm>
            <a:custGeom>
              <a:avLst/>
              <a:gdLst/>
              <a:ahLst/>
              <a:cxnLst/>
              <a:rect l="l" t="t" r="r" b="b"/>
              <a:pathLst>
                <a:path w="1986279" h="5080">
                  <a:moveTo>
                    <a:pt x="0" y="4572"/>
                  </a:moveTo>
                  <a:lnTo>
                    <a:pt x="1985772" y="0"/>
                  </a:lnTo>
                </a:path>
              </a:pathLst>
            </a:custGeom>
            <a:ln w="50292">
              <a:solidFill>
                <a:srgbClr val="000000"/>
              </a:solidFill>
            </a:ln>
          </p:spPr>
          <p:txBody>
            <a:bodyPr wrap="square" lIns="0" tIns="0" rIns="0" bIns="0" rtlCol="0"/>
            <a:lstStyle/>
            <a:p>
              <a:endParaRPr/>
            </a:p>
          </p:txBody>
        </p:sp>
        <p:sp>
          <p:nvSpPr>
            <p:cNvPr id="24" name="object 24"/>
            <p:cNvSpPr/>
            <p:nvPr/>
          </p:nvSpPr>
          <p:spPr>
            <a:xfrm>
              <a:off x="4435601" y="2679954"/>
              <a:ext cx="0" cy="312420"/>
            </a:xfrm>
            <a:custGeom>
              <a:avLst/>
              <a:gdLst/>
              <a:ahLst/>
              <a:cxnLst/>
              <a:rect l="l" t="t" r="r" b="b"/>
              <a:pathLst>
                <a:path h="312419">
                  <a:moveTo>
                    <a:pt x="0" y="0"/>
                  </a:moveTo>
                  <a:lnTo>
                    <a:pt x="0" y="312420"/>
                  </a:lnTo>
                </a:path>
              </a:pathLst>
            </a:custGeom>
            <a:ln w="25908">
              <a:solidFill>
                <a:srgbClr val="000000"/>
              </a:solidFill>
            </a:ln>
          </p:spPr>
          <p:txBody>
            <a:bodyPr wrap="square" lIns="0" tIns="0" rIns="0" bIns="0" rtlCol="0"/>
            <a:lstStyle/>
            <a:p>
              <a:endParaRPr/>
            </a:p>
          </p:txBody>
        </p:sp>
        <p:pic>
          <p:nvPicPr>
            <p:cNvPr id="25" name="object 25"/>
            <p:cNvPicPr/>
            <p:nvPr/>
          </p:nvPicPr>
          <p:blipFill>
            <a:blip r:embed="rId4" cstate="print"/>
            <a:stretch>
              <a:fillRect/>
            </a:stretch>
          </p:blipFill>
          <p:spPr>
            <a:xfrm>
              <a:off x="4644389" y="2904744"/>
              <a:ext cx="496824" cy="182879"/>
            </a:xfrm>
            <a:prstGeom prst="rect">
              <a:avLst/>
            </a:prstGeom>
          </p:spPr>
        </p:pic>
        <p:sp>
          <p:nvSpPr>
            <p:cNvPr id="26" name="object 26"/>
            <p:cNvSpPr/>
            <p:nvPr/>
          </p:nvSpPr>
          <p:spPr>
            <a:xfrm>
              <a:off x="4434077" y="2995422"/>
              <a:ext cx="212090" cy="3175"/>
            </a:xfrm>
            <a:custGeom>
              <a:avLst/>
              <a:gdLst/>
              <a:ahLst/>
              <a:cxnLst/>
              <a:rect l="l" t="t" r="r" b="b"/>
              <a:pathLst>
                <a:path w="212089" h="3175">
                  <a:moveTo>
                    <a:pt x="0" y="0"/>
                  </a:moveTo>
                  <a:lnTo>
                    <a:pt x="211836" y="3048"/>
                  </a:lnTo>
                </a:path>
              </a:pathLst>
            </a:custGeom>
            <a:ln w="25908">
              <a:solidFill>
                <a:srgbClr val="000000"/>
              </a:solidFill>
            </a:ln>
          </p:spPr>
          <p:txBody>
            <a:bodyPr wrap="square" lIns="0" tIns="0" rIns="0" bIns="0" rtlCol="0"/>
            <a:lstStyle/>
            <a:p>
              <a:endParaRPr/>
            </a:p>
          </p:txBody>
        </p:sp>
        <p:sp>
          <p:nvSpPr>
            <p:cNvPr id="27" name="object 27"/>
            <p:cNvSpPr/>
            <p:nvPr/>
          </p:nvSpPr>
          <p:spPr>
            <a:xfrm>
              <a:off x="5139690" y="2998469"/>
              <a:ext cx="203200" cy="0"/>
            </a:xfrm>
            <a:custGeom>
              <a:avLst/>
              <a:gdLst/>
              <a:ahLst/>
              <a:cxnLst/>
              <a:rect l="l" t="t" r="r" b="b"/>
              <a:pathLst>
                <a:path w="203200">
                  <a:moveTo>
                    <a:pt x="0" y="0"/>
                  </a:moveTo>
                  <a:lnTo>
                    <a:pt x="202692" y="0"/>
                  </a:lnTo>
                </a:path>
              </a:pathLst>
            </a:custGeom>
            <a:ln w="25908">
              <a:solidFill>
                <a:srgbClr val="000000"/>
              </a:solidFill>
            </a:ln>
          </p:spPr>
          <p:txBody>
            <a:bodyPr wrap="square" lIns="0" tIns="0" rIns="0" bIns="0" rtlCol="0"/>
            <a:lstStyle/>
            <a:p>
              <a:endParaRPr/>
            </a:p>
          </p:txBody>
        </p:sp>
        <p:sp>
          <p:nvSpPr>
            <p:cNvPr id="28" name="object 28"/>
            <p:cNvSpPr/>
            <p:nvPr/>
          </p:nvSpPr>
          <p:spPr>
            <a:xfrm>
              <a:off x="5342382" y="3001518"/>
              <a:ext cx="0" cy="387350"/>
            </a:xfrm>
            <a:custGeom>
              <a:avLst/>
              <a:gdLst/>
              <a:ahLst/>
              <a:cxnLst/>
              <a:rect l="l" t="t" r="r" b="b"/>
              <a:pathLst>
                <a:path h="387350">
                  <a:moveTo>
                    <a:pt x="0" y="0"/>
                  </a:moveTo>
                  <a:lnTo>
                    <a:pt x="0" y="387096"/>
                  </a:lnTo>
                </a:path>
              </a:pathLst>
            </a:custGeom>
            <a:ln w="25908">
              <a:solidFill>
                <a:srgbClr val="000000"/>
              </a:solidFill>
            </a:ln>
          </p:spPr>
          <p:txBody>
            <a:bodyPr wrap="square" lIns="0" tIns="0" rIns="0" bIns="0" rtlCol="0"/>
            <a:lstStyle/>
            <a:p>
              <a:endParaRPr/>
            </a:p>
          </p:txBody>
        </p:sp>
        <p:sp>
          <p:nvSpPr>
            <p:cNvPr id="29" name="object 29"/>
            <p:cNvSpPr/>
            <p:nvPr/>
          </p:nvSpPr>
          <p:spPr>
            <a:xfrm>
              <a:off x="5139690" y="3778758"/>
              <a:ext cx="203200" cy="0"/>
            </a:xfrm>
            <a:custGeom>
              <a:avLst/>
              <a:gdLst/>
              <a:ahLst/>
              <a:cxnLst/>
              <a:rect l="l" t="t" r="r" b="b"/>
              <a:pathLst>
                <a:path w="203200">
                  <a:moveTo>
                    <a:pt x="0" y="0"/>
                  </a:moveTo>
                  <a:lnTo>
                    <a:pt x="202692" y="0"/>
                  </a:lnTo>
                </a:path>
              </a:pathLst>
            </a:custGeom>
            <a:ln w="25908">
              <a:solidFill>
                <a:srgbClr val="000000"/>
              </a:solidFill>
            </a:ln>
          </p:spPr>
          <p:txBody>
            <a:bodyPr wrap="square" lIns="0" tIns="0" rIns="0" bIns="0" rtlCol="0"/>
            <a:lstStyle/>
            <a:p>
              <a:endParaRPr/>
            </a:p>
          </p:txBody>
        </p:sp>
        <p:sp>
          <p:nvSpPr>
            <p:cNvPr id="30" name="object 30"/>
            <p:cNvSpPr/>
            <p:nvPr/>
          </p:nvSpPr>
          <p:spPr>
            <a:xfrm>
              <a:off x="5342382" y="3388613"/>
              <a:ext cx="0" cy="386080"/>
            </a:xfrm>
            <a:custGeom>
              <a:avLst/>
              <a:gdLst/>
              <a:ahLst/>
              <a:cxnLst/>
              <a:rect l="l" t="t" r="r" b="b"/>
              <a:pathLst>
                <a:path h="386079">
                  <a:moveTo>
                    <a:pt x="0" y="385572"/>
                  </a:moveTo>
                  <a:lnTo>
                    <a:pt x="0" y="0"/>
                  </a:lnTo>
                </a:path>
              </a:pathLst>
            </a:custGeom>
            <a:ln w="25908">
              <a:solidFill>
                <a:srgbClr val="000000"/>
              </a:solidFill>
            </a:ln>
          </p:spPr>
          <p:txBody>
            <a:bodyPr wrap="square" lIns="0" tIns="0" rIns="0" bIns="0" rtlCol="0"/>
            <a:lstStyle/>
            <a:p>
              <a:endParaRPr/>
            </a:p>
          </p:txBody>
        </p:sp>
        <p:sp>
          <p:nvSpPr>
            <p:cNvPr id="31" name="object 31"/>
            <p:cNvSpPr/>
            <p:nvPr/>
          </p:nvSpPr>
          <p:spPr>
            <a:xfrm>
              <a:off x="4432554" y="3780282"/>
              <a:ext cx="0" cy="318770"/>
            </a:xfrm>
            <a:custGeom>
              <a:avLst/>
              <a:gdLst/>
              <a:ahLst/>
              <a:cxnLst/>
              <a:rect l="l" t="t" r="r" b="b"/>
              <a:pathLst>
                <a:path h="318770">
                  <a:moveTo>
                    <a:pt x="0" y="318515"/>
                  </a:moveTo>
                  <a:lnTo>
                    <a:pt x="0" y="0"/>
                  </a:lnTo>
                </a:path>
              </a:pathLst>
            </a:custGeom>
            <a:ln w="25908">
              <a:solidFill>
                <a:srgbClr val="000000"/>
              </a:solidFill>
            </a:ln>
          </p:spPr>
          <p:txBody>
            <a:bodyPr wrap="square" lIns="0" tIns="0" rIns="0" bIns="0" rtlCol="0"/>
            <a:lstStyle/>
            <a:p>
              <a:endParaRPr/>
            </a:p>
          </p:txBody>
        </p:sp>
        <p:sp>
          <p:nvSpPr>
            <p:cNvPr id="32" name="object 32"/>
            <p:cNvSpPr/>
            <p:nvPr/>
          </p:nvSpPr>
          <p:spPr>
            <a:xfrm>
              <a:off x="4432554" y="3780282"/>
              <a:ext cx="215265" cy="0"/>
            </a:xfrm>
            <a:custGeom>
              <a:avLst/>
              <a:gdLst/>
              <a:ahLst/>
              <a:cxnLst/>
              <a:rect l="l" t="t" r="r" b="b"/>
              <a:pathLst>
                <a:path w="215264">
                  <a:moveTo>
                    <a:pt x="0" y="0"/>
                  </a:moveTo>
                  <a:lnTo>
                    <a:pt x="214884" y="0"/>
                  </a:lnTo>
                </a:path>
              </a:pathLst>
            </a:custGeom>
            <a:ln w="25908">
              <a:solidFill>
                <a:srgbClr val="000000"/>
              </a:solidFill>
            </a:ln>
          </p:spPr>
          <p:txBody>
            <a:bodyPr wrap="square" lIns="0" tIns="0" rIns="0" bIns="0" rtlCol="0"/>
            <a:lstStyle/>
            <a:p>
              <a:endParaRPr/>
            </a:p>
          </p:txBody>
        </p:sp>
        <p:sp>
          <p:nvSpPr>
            <p:cNvPr id="33" name="object 33"/>
            <p:cNvSpPr/>
            <p:nvPr/>
          </p:nvSpPr>
          <p:spPr>
            <a:xfrm>
              <a:off x="7232141" y="2664713"/>
              <a:ext cx="1905" cy="358140"/>
            </a:xfrm>
            <a:custGeom>
              <a:avLst/>
              <a:gdLst/>
              <a:ahLst/>
              <a:cxnLst/>
              <a:rect l="l" t="t" r="r" b="b"/>
              <a:pathLst>
                <a:path w="1904" h="358139">
                  <a:moveTo>
                    <a:pt x="1524" y="0"/>
                  </a:moveTo>
                  <a:lnTo>
                    <a:pt x="0" y="358140"/>
                  </a:lnTo>
                </a:path>
              </a:pathLst>
            </a:custGeom>
            <a:ln w="50292">
              <a:solidFill>
                <a:srgbClr val="000000"/>
              </a:solidFill>
            </a:ln>
          </p:spPr>
          <p:txBody>
            <a:bodyPr wrap="square" lIns="0" tIns="0" rIns="0" bIns="0" rtlCol="0"/>
            <a:lstStyle/>
            <a:p>
              <a:endParaRPr/>
            </a:p>
          </p:txBody>
        </p:sp>
        <p:sp>
          <p:nvSpPr>
            <p:cNvPr id="34" name="object 34"/>
            <p:cNvSpPr/>
            <p:nvPr/>
          </p:nvSpPr>
          <p:spPr>
            <a:xfrm>
              <a:off x="4172711" y="2362200"/>
              <a:ext cx="1363980" cy="2087880"/>
            </a:xfrm>
            <a:custGeom>
              <a:avLst/>
              <a:gdLst/>
              <a:ahLst/>
              <a:cxnLst/>
              <a:rect l="l" t="t" r="r" b="b"/>
              <a:pathLst>
                <a:path w="1363979" h="2087879">
                  <a:moveTo>
                    <a:pt x="0" y="0"/>
                  </a:moveTo>
                  <a:lnTo>
                    <a:pt x="1363980" y="0"/>
                  </a:lnTo>
                  <a:lnTo>
                    <a:pt x="1363980" y="2087880"/>
                  </a:lnTo>
                  <a:lnTo>
                    <a:pt x="0" y="2087880"/>
                  </a:lnTo>
                  <a:lnTo>
                    <a:pt x="0" y="0"/>
                  </a:lnTo>
                  <a:close/>
                </a:path>
              </a:pathLst>
            </a:custGeom>
            <a:ln w="12192">
              <a:solidFill>
                <a:srgbClr val="704400"/>
              </a:solidFill>
              <a:prstDash val="lgDash"/>
            </a:ln>
          </p:spPr>
          <p:txBody>
            <a:bodyPr wrap="square" lIns="0" tIns="0" rIns="0" bIns="0" rtlCol="0"/>
            <a:lstStyle/>
            <a:p>
              <a:endParaRPr/>
            </a:p>
          </p:txBody>
        </p:sp>
        <p:sp>
          <p:nvSpPr>
            <p:cNvPr id="35" name="object 35"/>
            <p:cNvSpPr/>
            <p:nvPr/>
          </p:nvSpPr>
          <p:spPr>
            <a:xfrm>
              <a:off x="7579614" y="3548633"/>
              <a:ext cx="0" cy="556260"/>
            </a:xfrm>
            <a:custGeom>
              <a:avLst/>
              <a:gdLst/>
              <a:ahLst/>
              <a:cxnLst/>
              <a:rect l="l" t="t" r="r" b="b"/>
              <a:pathLst>
                <a:path h="556260">
                  <a:moveTo>
                    <a:pt x="0" y="0"/>
                  </a:moveTo>
                  <a:lnTo>
                    <a:pt x="0" y="556260"/>
                  </a:lnTo>
                </a:path>
              </a:pathLst>
            </a:custGeom>
            <a:ln w="50292">
              <a:solidFill>
                <a:srgbClr val="000000"/>
              </a:solidFill>
            </a:ln>
          </p:spPr>
          <p:txBody>
            <a:bodyPr wrap="square" lIns="0" tIns="0" rIns="0" bIns="0" rtlCol="0"/>
            <a:lstStyle/>
            <a:p>
              <a:endParaRPr/>
            </a:p>
          </p:txBody>
        </p:sp>
        <p:sp>
          <p:nvSpPr>
            <p:cNvPr id="36" name="object 36"/>
            <p:cNvSpPr/>
            <p:nvPr/>
          </p:nvSpPr>
          <p:spPr>
            <a:xfrm>
              <a:off x="3213353" y="2568702"/>
              <a:ext cx="607695" cy="0"/>
            </a:xfrm>
            <a:custGeom>
              <a:avLst/>
              <a:gdLst/>
              <a:ahLst/>
              <a:cxnLst/>
              <a:rect l="l" t="t" r="r" b="b"/>
              <a:pathLst>
                <a:path w="607695">
                  <a:moveTo>
                    <a:pt x="0" y="0"/>
                  </a:moveTo>
                  <a:lnTo>
                    <a:pt x="607314" y="0"/>
                  </a:lnTo>
                </a:path>
              </a:pathLst>
            </a:custGeom>
            <a:ln w="25908">
              <a:solidFill>
                <a:srgbClr val="FF0000"/>
              </a:solidFill>
            </a:ln>
          </p:spPr>
          <p:txBody>
            <a:bodyPr wrap="square" lIns="0" tIns="0" rIns="0" bIns="0" rtlCol="0"/>
            <a:lstStyle/>
            <a:p>
              <a:endParaRPr/>
            </a:p>
          </p:txBody>
        </p:sp>
        <p:sp>
          <p:nvSpPr>
            <p:cNvPr id="37" name="object 37"/>
            <p:cNvSpPr/>
            <p:nvPr/>
          </p:nvSpPr>
          <p:spPr>
            <a:xfrm>
              <a:off x="3807715" y="2529834"/>
              <a:ext cx="129539" cy="78105"/>
            </a:xfrm>
            <a:custGeom>
              <a:avLst/>
              <a:gdLst/>
              <a:ahLst/>
              <a:cxnLst/>
              <a:rect l="l" t="t" r="r" b="b"/>
              <a:pathLst>
                <a:path w="129539" h="78105">
                  <a:moveTo>
                    <a:pt x="0" y="0"/>
                  </a:moveTo>
                  <a:lnTo>
                    <a:pt x="0" y="77724"/>
                  </a:lnTo>
                  <a:lnTo>
                    <a:pt x="129539" y="38862"/>
                  </a:lnTo>
                  <a:lnTo>
                    <a:pt x="0" y="0"/>
                  </a:lnTo>
                  <a:close/>
                </a:path>
              </a:pathLst>
            </a:custGeom>
            <a:solidFill>
              <a:srgbClr val="FF0000"/>
            </a:solidFill>
          </p:spPr>
          <p:txBody>
            <a:bodyPr wrap="square" lIns="0" tIns="0" rIns="0" bIns="0" rtlCol="0"/>
            <a:lstStyle/>
            <a:p>
              <a:endParaRPr/>
            </a:p>
          </p:txBody>
        </p:sp>
        <p:sp>
          <p:nvSpPr>
            <p:cNvPr id="38" name="object 38"/>
            <p:cNvSpPr/>
            <p:nvPr/>
          </p:nvSpPr>
          <p:spPr>
            <a:xfrm>
              <a:off x="3420617" y="4207001"/>
              <a:ext cx="516255" cy="0"/>
            </a:xfrm>
            <a:custGeom>
              <a:avLst/>
              <a:gdLst/>
              <a:ahLst/>
              <a:cxnLst/>
              <a:rect l="l" t="t" r="r" b="b"/>
              <a:pathLst>
                <a:path w="516254">
                  <a:moveTo>
                    <a:pt x="0" y="0"/>
                  </a:moveTo>
                  <a:lnTo>
                    <a:pt x="515873" y="0"/>
                  </a:lnTo>
                </a:path>
              </a:pathLst>
            </a:custGeom>
            <a:ln w="25908">
              <a:solidFill>
                <a:srgbClr val="FF0000"/>
              </a:solidFill>
            </a:ln>
          </p:spPr>
          <p:txBody>
            <a:bodyPr wrap="square" lIns="0" tIns="0" rIns="0" bIns="0" rtlCol="0"/>
            <a:lstStyle/>
            <a:p>
              <a:endParaRPr/>
            </a:p>
          </p:txBody>
        </p:sp>
        <p:sp>
          <p:nvSpPr>
            <p:cNvPr id="39" name="object 39"/>
            <p:cNvSpPr/>
            <p:nvPr/>
          </p:nvSpPr>
          <p:spPr>
            <a:xfrm>
              <a:off x="3923540" y="4168134"/>
              <a:ext cx="129539" cy="78105"/>
            </a:xfrm>
            <a:custGeom>
              <a:avLst/>
              <a:gdLst/>
              <a:ahLst/>
              <a:cxnLst/>
              <a:rect l="l" t="t" r="r" b="b"/>
              <a:pathLst>
                <a:path w="129539" h="78104">
                  <a:moveTo>
                    <a:pt x="0" y="0"/>
                  </a:moveTo>
                  <a:lnTo>
                    <a:pt x="0" y="77723"/>
                  </a:lnTo>
                  <a:lnTo>
                    <a:pt x="129539" y="38861"/>
                  </a:lnTo>
                  <a:lnTo>
                    <a:pt x="0" y="0"/>
                  </a:lnTo>
                  <a:close/>
                </a:path>
              </a:pathLst>
            </a:custGeom>
            <a:solidFill>
              <a:srgbClr val="FF0000"/>
            </a:solidFill>
          </p:spPr>
          <p:txBody>
            <a:bodyPr wrap="square" lIns="0" tIns="0" rIns="0" bIns="0" rtlCol="0"/>
            <a:lstStyle/>
            <a:p>
              <a:endParaRPr/>
            </a:p>
          </p:txBody>
        </p:sp>
      </p:grpSp>
      <p:sp>
        <p:nvSpPr>
          <p:cNvPr id="40" name="object 40"/>
          <p:cNvSpPr txBox="1"/>
          <p:nvPr/>
        </p:nvSpPr>
        <p:spPr>
          <a:xfrm>
            <a:off x="3479800" y="4221416"/>
            <a:ext cx="250825" cy="299720"/>
          </a:xfrm>
          <a:prstGeom prst="rect">
            <a:avLst/>
          </a:prstGeom>
        </p:spPr>
        <p:txBody>
          <a:bodyPr vert="horz" wrap="square" lIns="0" tIns="12700" rIns="0" bIns="0" rtlCol="0">
            <a:spAutoFit/>
          </a:bodyPr>
          <a:lstStyle/>
          <a:p>
            <a:pPr marL="38100">
              <a:lnSpc>
                <a:spcPct val="100000"/>
              </a:lnSpc>
              <a:spcBef>
                <a:spcPts val="100"/>
              </a:spcBef>
            </a:pPr>
            <a:r>
              <a:rPr sz="1800" b="1" spc="-25" dirty="0">
                <a:latin typeface="Arial"/>
                <a:cs typeface="Arial"/>
              </a:rPr>
              <a:t>I</a:t>
            </a:r>
            <a:r>
              <a:rPr sz="1800" b="1" spc="-37" baseline="-20833" dirty="0">
                <a:latin typeface="Arial"/>
                <a:cs typeface="Arial"/>
              </a:rPr>
              <a:t>A</a:t>
            </a:r>
            <a:endParaRPr sz="1800" baseline="-20833">
              <a:latin typeface="Arial"/>
              <a:cs typeface="Arial"/>
            </a:endParaRPr>
          </a:p>
        </p:txBody>
      </p:sp>
      <p:grpSp>
        <p:nvGrpSpPr>
          <p:cNvPr id="41" name="object 41"/>
          <p:cNvGrpSpPr/>
          <p:nvPr/>
        </p:nvGrpSpPr>
        <p:grpSpPr>
          <a:xfrm>
            <a:off x="1769110" y="2654554"/>
            <a:ext cx="1549400" cy="1471295"/>
            <a:chOff x="1769110" y="2654554"/>
            <a:chExt cx="1549400" cy="1471295"/>
          </a:xfrm>
        </p:grpSpPr>
        <p:sp>
          <p:nvSpPr>
            <p:cNvPr id="42" name="object 42"/>
            <p:cNvSpPr/>
            <p:nvPr/>
          </p:nvSpPr>
          <p:spPr>
            <a:xfrm>
              <a:off x="2265617" y="3038220"/>
              <a:ext cx="120650" cy="38735"/>
            </a:xfrm>
            <a:custGeom>
              <a:avLst/>
              <a:gdLst/>
              <a:ahLst/>
              <a:cxnLst/>
              <a:rect l="l" t="t" r="r" b="b"/>
              <a:pathLst>
                <a:path w="120650" h="38735">
                  <a:moveTo>
                    <a:pt x="0" y="7924"/>
                  </a:moveTo>
                  <a:lnTo>
                    <a:pt x="16155" y="0"/>
                  </a:lnTo>
                  <a:lnTo>
                    <a:pt x="44140" y="3132"/>
                  </a:lnTo>
                  <a:lnTo>
                    <a:pt x="80090" y="16334"/>
                  </a:lnTo>
                  <a:lnTo>
                    <a:pt x="120142" y="38620"/>
                  </a:lnTo>
                </a:path>
              </a:pathLst>
            </a:custGeom>
            <a:ln w="25400">
              <a:solidFill>
                <a:srgbClr val="000000"/>
              </a:solidFill>
            </a:ln>
          </p:spPr>
          <p:txBody>
            <a:bodyPr wrap="square" lIns="0" tIns="0" rIns="0" bIns="0" rtlCol="0"/>
            <a:lstStyle/>
            <a:p>
              <a:endParaRPr/>
            </a:p>
          </p:txBody>
        </p:sp>
        <p:sp>
          <p:nvSpPr>
            <p:cNvPr id="43" name="object 43"/>
            <p:cNvSpPr/>
            <p:nvPr/>
          </p:nvSpPr>
          <p:spPr>
            <a:xfrm>
              <a:off x="2267576" y="3044052"/>
              <a:ext cx="78105" cy="96520"/>
            </a:xfrm>
            <a:custGeom>
              <a:avLst/>
              <a:gdLst/>
              <a:ahLst/>
              <a:cxnLst/>
              <a:rect l="l" t="t" r="r" b="b"/>
              <a:pathLst>
                <a:path w="78105" h="96519">
                  <a:moveTo>
                    <a:pt x="78061" y="95923"/>
                  </a:moveTo>
                  <a:lnTo>
                    <a:pt x="41334" y="68331"/>
                  </a:lnTo>
                  <a:lnTo>
                    <a:pt x="14496" y="41127"/>
                  </a:lnTo>
                  <a:lnTo>
                    <a:pt x="0" y="17340"/>
                  </a:lnTo>
                  <a:lnTo>
                    <a:pt x="299" y="0"/>
                  </a:lnTo>
                </a:path>
              </a:pathLst>
            </a:custGeom>
            <a:ln w="25400">
              <a:solidFill>
                <a:srgbClr val="000000"/>
              </a:solidFill>
            </a:ln>
          </p:spPr>
          <p:txBody>
            <a:bodyPr wrap="square" lIns="0" tIns="0" rIns="0" bIns="0" rtlCol="0"/>
            <a:lstStyle/>
            <a:p>
              <a:endParaRPr/>
            </a:p>
          </p:txBody>
        </p:sp>
        <p:sp>
          <p:nvSpPr>
            <p:cNvPr id="44" name="object 44"/>
            <p:cNvSpPr/>
            <p:nvPr/>
          </p:nvSpPr>
          <p:spPr>
            <a:xfrm>
              <a:off x="2461802" y="3038269"/>
              <a:ext cx="33655" cy="100330"/>
            </a:xfrm>
            <a:custGeom>
              <a:avLst/>
              <a:gdLst/>
              <a:ahLst/>
              <a:cxnLst/>
              <a:rect l="l" t="t" r="r" b="b"/>
              <a:pathLst>
                <a:path w="33655" h="100330">
                  <a:moveTo>
                    <a:pt x="0" y="0"/>
                  </a:moveTo>
                  <a:lnTo>
                    <a:pt x="20051" y="26467"/>
                  </a:lnTo>
                  <a:lnTo>
                    <a:pt x="31337" y="53160"/>
                  </a:lnTo>
                  <a:lnTo>
                    <a:pt x="33393" y="78279"/>
                  </a:lnTo>
                  <a:lnTo>
                    <a:pt x="25755" y="100025"/>
                  </a:lnTo>
                </a:path>
              </a:pathLst>
            </a:custGeom>
            <a:ln w="25399">
              <a:solidFill>
                <a:srgbClr val="000000"/>
              </a:solidFill>
            </a:ln>
          </p:spPr>
          <p:txBody>
            <a:bodyPr wrap="square" lIns="0" tIns="0" rIns="0" bIns="0" rtlCol="0"/>
            <a:lstStyle/>
            <a:p>
              <a:endParaRPr/>
            </a:p>
          </p:txBody>
        </p:sp>
        <p:sp>
          <p:nvSpPr>
            <p:cNvPr id="45" name="object 45"/>
            <p:cNvSpPr/>
            <p:nvPr/>
          </p:nvSpPr>
          <p:spPr>
            <a:xfrm>
              <a:off x="2346764" y="3137977"/>
              <a:ext cx="136525" cy="26670"/>
            </a:xfrm>
            <a:custGeom>
              <a:avLst/>
              <a:gdLst/>
              <a:ahLst/>
              <a:cxnLst/>
              <a:rect l="l" t="t" r="r" b="b"/>
              <a:pathLst>
                <a:path w="136525" h="26669">
                  <a:moveTo>
                    <a:pt x="136118" y="3200"/>
                  </a:moveTo>
                  <a:lnTo>
                    <a:pt x="112833" y="21090"/>
                  </a:lnTo>
                  <a:lnTo>
                    <a:pt x="79608" y="26455"/>
                  </a:lnTo>
                  <a:lnTo>
                    <a:pt x="40608" y="19393"/>
                  </a:lnTo>
                  <a:lnTo>
                    <a:pt x="0" y="0"/>
                  </a:lnTo>
                </a:path>
              </a:pathLst>
            </a:custGeom>
            <a:ln w="25399">
              <a:solidFill>
                <a:srgbClr val="000000"/>
              </a:solidFill>
            </a:ln>
          </p:spPr>
          <p:txBody>
            <a:bodyPr wrap="square" lIns="0" tIns="0" rIns="0" bIns="0" rtlCol="0"/>
            <a:lstStyle/>
            <a:p>
              <a:endParaRPr/>
            </a:p>
          </p:txBody>
        </p:sp>
        <p:sp>
          <p:nvSpPr>
            <p:cNvPr id="46" name="object 46"/>
            <p:cNvSpPr/>
            <p:nvPr/>
          </p:nvSpPr>
          <p:spPr>
            <a:xfrm>
              <a:off x="2384179" y="3073984"/>
              <a:ext cx="67310" cy="126364"/>
            </a:xfrm>
            <a:custGeom>
              <a:avLst/>
              <a:gdLst/>
              <a:ahLst/>
              <a:cxnLst/>
              <a:rect l="l" t="t" r="r" b="b"/>
              <a:pathLst>
                <a:path w="67310" h="126364">
                  <a:moveTo>
                    <a:pt x="0" y="0"/>
                  </a:moveTo>
                  <a:lnTo>
                    <a:pt x="36059" y="30210"/>
                  </a:lnTo>
                  <a:lnTo>
                    <a:pt x="58659" y="63469"/>
                  </a:lnTo>
                  <a:lnTo>
                    <a:pt x="67284" y="96721"/>
                  </a:lnTo>
                  <a:lnTo>
                    <a:pt x="60096" y="126060"/>
                  </a:lnTo>
                </a:path>
              </a:pathLst>
            </a:custGeom>
            <a:ln w="25400">
              <a:solidFill>
                <a:srgbClr val="000000"/>
              </a:solidFill>
            </a:ln>
          </p:spPr>
          <p:txBody>
            <a:bodyPr wrap="square" lIns="0" tIns="0" rIns="0" bIns="0" rtlCol="0"/>
            <a:lstStyle/>
            <a:p>
              <a:endParaRPr/>
            </a:p>
          </p:txBody>
        </p:sp>
        <p:sp>
          <p:nvSpPr>
            <p:cNvPr id="47" name="object 47"/>
            <p:cNvSpPr/>
            <p:nvPr/>
          </p:nvSpPr>
          <p:spPr>
            <a:xfrm>
              <a:off x="2222756" y="3100134"/>
              <a:ext cx="120650" cy="38735"/>
            </a:xfrm>
            <a:custGeom>
              <a:avLst/>
              <a:gdLst/>
              <a:ahLst/>
              <a:cxnLst/>
              <a:rect l="l" t="t" r="r" b="b"/>
              <a:pathLst>
                <a:path w="120650" h="38735">
                  <a:moveTo>
                    <a:pt x="0" y="7924"/>
                  </a:moveTo>
                  <a:lnTo>
                    <a:pt x="16155" y="0"/>
                  </a:lnTo>
                  <a:lnTo>
                    <a:pt x="44140" y="3132"/>
                  </a:lnTo>
                  <a:lnTo>
                    <a:pt x="80090" y="16334"/>
                  </a:lnTo>
                  <a:lnTo>
                    <a:pt x="120142" y="38620"/>
                  </a:lnTo>
                </a:path>
              </a:pathLst>
            </a:custGeom>
            <a:ln w="25400">
              <a:solidFill>
                <a:srgbClr val="000000"/>
              </a:solidFill>
            </a:ln>
          </p:spPr>
          <p:txBody>
            <a:bodyPr wrap="square" lIns="0" tIns="0" rIns="0" bIns="0" rtlCol="0"/>
            <a:lstStyle/>
            <a:p>
              <a:endParaRPr/>
            </a:p>
          </p:txBody>
        </p:sp>
        <p:sp>
          <p:nvSpPr>
            <p:cNvPr id="48" name="object 48"/>
            <p:cNvSpPr/>
            <p:nvPr/>
          </p:nvSpPr>
          <p:spPr>
            <a:xfrm>
              <a:off x="2223747" y="3105900"/>
              <a:ext cx="80010" cy="94615"/>
            </a:xfrm>
            <a:custGeom>
              <a:avLst/>
              <a:gdLst/>
              <a:ahLst/>
              <a:cxnLst/>
              <a:rect l="l" t="t" r="r" b="b"/>
              <a:pathLst>
                <a:path w="80010" h="94614">
                  <a:moveTo>
                    <a:pt x="79438" y="94513"/>
                  </a:moveTo>
                  <a:lnTo>
                    <a:pt x="42582" y="67138"/>
                  </a:lnTo>
                  <a:lnTo>
                    <a:pt x="15387" y="40505"/>
                  </a:lnTo>
                  <a:lnTo>
                    <a:pt x="358" y="17555"/>
                  </a:lnTo>
                  <a:lnTo>
                    <a:pt x="0" y="1231"/>
                  </a:lnTo>
                  <a:lnTo>
                    <a:pt x="279" y="800"/>
                  </a:lnTo>
                  <a:lnTo>
                    <a:pt x="584" y="381"/>
                  </a:lnTo>
                  <a:lnTo>
                    <a:pt x="939" y="0"/>
                  </a:lnTo>
                </a:path>
              </a:pathLst>
            </a:custGeom>
            <a:ln w="25400">
              <a:solidFill>
                <a:srgbClr val="000000"/>
              </a:solidFill>
            </a:ln>
          </p:spPr>
          <p:txBody>
            <a:bodyPr wrap="square" lIns="0" tIns="0" rIns="0" bIns="0" rtlCol="0"/>
            <a:lstStyle/>
            <a:p>
              <a:endParaRPr/>
            </a:p>
          </p:txBody>
        </p:sp>
        <p:sp>
          <p:nvSpPr>
            <p:cNvPr id="49" name="object 49"/>
            <p:cNvSpPr/>
            <p:nvPr/>
          </p:nvSpPr>
          <p:spPr>
            <a:xfrm>
              <a:off x="2305483" y="3199881"/>
              <a:ext cx="136525" cy="26670"/>
            </a:xfrm>
            <a:custGeom>
              <a:avLst/>
              <a:gdLst/>
              <a:ahLst/>
              <a:cxnLst/>
              <a:rect l="l" t="t" r="r" b="b"/>
              <a:pathLst>
                <a:path w="136525" h="26669">
                  <a:moveTo>
                    <a:pt x="136131" y="3200"/>
                  </a:moveTo>
                  <a:lnTo>
                    <a:pt x="112844" y="21097"/>
                  </a:lnTo>
                  <a:lnTo>
                    <a:pt x="79614" y="26465"/>
                  </a:lnTo>
                  <a:lnTo>
                    <a:pt x="40610" y="19400"/>
                  </a:lnTo>
                  <a:lnTo>
                    <a:pt x="0" y="0"/>
                  </a:lnTo>
                </a:path>
              </a:pathLst>
            </a:custGeom>
            <a:ln w="25399">
              <a:solidFill>
                <a:srgbClr val="000000"/>
              </a:solidFill>
            </a:ln>
          </p:spPr>
          <p:txBody>
            <a:bodyPr wrap="square" lIns="0" tIns="0" rIns="0" bIns="0" rtlCol="0"/>
            <a:lstStyle/>
            <a:p>
              <a:endParaRPr/>
            </a:p>
          </p:txBody>
        </p:sp>
        <p:sp>
          <p:nvSpPr>
            <p:cNvPr id="50" name="object 50"/>
            <p:cNvSpPr/>
            <p:nvPr/>
          </p:nvSpPr>
          <p:spPr>
            <a:xfrm>
              <a:off x="2341316" y="3135895"/>
              <a:ext cx="67310" cy="126364"/>
            </a:xfrm>
            <a:custGeom>
              <a:avLst/>
              <a:gdLst/>
              <a:ahLst/>
              <a:cxnLst/>
              <a:rect l="l" t="t" r="r" b="b"/>
              <a:pathLst>
                <a:path w="67310" h="126364">
                  <a:moveTo>
                    <a:pt x="0" y="0"/>
                  </a:moveTo>
                  <a:lnTo>
                    <a:pt x="36059" y="30210"/>
                  </a:lnTo>
                  <a:lnTo>
                    <a:pt x="58659" y="63469"/>
                  </a:lnTo>
                  <a:lnTo>
                    <a:pt x="67284" y="96721"/>
                  </a:lnTo>
                  <a:lnTo>
                    <a:pt x="60096" y="126060"/>
                  </a:lnTo>
                </a:path>
              </a:pathLst>
            </a:custGeom>
            <a:ln w="25400">
              <a:solidFill>
                <a:srgbClr val="000000"/>
              </a:solidFill>
            </a:ln>
          </p:spPr>
          <p:txBody>
            <a:bodyPr wrap="square" lIns="0" tIns="0" rIns="0" bIns="0" rtlCol="0"/>
            <a:lstStyle/>
            <a:p>
              <a:endParaRPr/>
            </a:p>
          </p:txBody>
        </p:sp>
        <p:sp>
          <p:nvSpPr>
            <p:cNvPr id="51" name="object 51"/>
            <p:cNvSpPr/>
            <p:nvPr/>
          </p:nvSpPr>
          <p:spPr>
            <a:xfrm>
              <a:off x="2447368" y="2926348"/>
              <a:ext cx="41910" cy="121285"/>
            </a:xfrm>
            <a:custGeom>
              <a:avLst/>
              <a:gdLst/>
              <a:ahLst/>
              <a:cxnLst/>
              <a:rect l="l" t="t" r="r" b="b"/>
              <a:pathLst>
                <a:path w="41910" h="121285">
                  <a:moveTo>
                    <a:pt x="6825" y="121069"/>
                  </a:moveTo>
                  <a:lnTo>
                    <a:pt x="0" y="105480"/>
                  </a:lnTo>
                  <a:lnTo>
                    <a:pt x="4163" y="77760"/>
                  </a:lnTo>
                  <a:lnTo>
                    <a:pt x="18210" y="41760"/>
                  </a:lnTo>
                  <a:lnTo>
                    <a:pt x="41039" y="1333"/>
                  </a:lnTo>
                  <a:lnTo>
                    <a:pt x="41331" y="889"/>
                  </a:lnTo>
                  <a:lnTo>
                    <a:pt x="41623" y="444"/>
                  </a:lnTo>
                  <a:lnTo>
                    <a:pt x="41915" y="0"/>
                  </a:lnTo>
                </a:path>
              </a:pathLst>
            </a:custGeom>
            <a:ln w="25400">
              <a:solidFill>
                <a:srgbClr val="000000"/>
              </a:solidFill>
            </a:ln>
          </p:spPr>
          <p:txBody>
            <a:bodyPr wrap="square" lIns="0" tIns="0" rIns="0" bIns="0" rtlCol="0"/>
            <a:lstStyle/>
            <a:p>
              <a:endParaRPr/>
            </a:p>
          </p:txBody>
        </p:sp>
        <p:sp>
          <p:nvSpPr>
            <p:cNvPr id="52" name="object 52"/>
            <p:cNvSpPr/>
            <p:nvPr/>
          </p:nvSpPr>
          <p:spPr>
            <a:xfrm>
              <a:off x="2092114" y="3287949"/>
              <a:ext cx="121285" cy="41910"/>
            </a:xfrm>
            <a:custGeom>
              <a:avLst/>
              <a:gdLst/>
              <a:ahLst/>
              <a:cxnLst/>
              <a:rect l="l" t="t" r="r" b="b"/>
              <a:pathLst>
                <a:path w="121285" h="41910">
                  <a:moveTo>
                    <a:pt x="0" y="6825"/>
                  </a:moveTo>
                  <a:lnTo>
                    <a:pt x="15588" y="0"/>
                  </a:lnTo>
                  <a:lnTo>
                    <a:pt x="43308" y="4163"/>
                  </a:lnTo>
                  <a:lnTo>
                    <a:pt x="79308" y="18210"/>
                  </a:lnTo>
                  <a:lnTo>
                    <a:pt x="119735" y="41039"/>
                  </a:lnTo>
                  <a:lnTo>
                    <a:pt x="120180" y="41331"/>
                  </a:lnTo>
                  <a:lnTo>
                    <a:pt x="120624" y="41623"/>
                  </a:lnTo>
                  <a:lnTo>
                    <a:pt x="121069" y="41915"/>
                  </a:lnTo>
                </a:path>
              </a:pathLst>
            </a:custGeom>
            <a:ln w="25400">
              <a:solidFill>
                <a:srgbClr val="000000"/>
              </a:solidFill>
            </a:ln>
          </p:spPr>
          <p:txBody>
            <a:bodyPr wrap="square" lIns="0" tIns="0" rIns="0" bIns="0" rtlCol="0"/>
            <a:lstStyle/>
            <a:p>
              <a:endParaRPr/>
            </a:p>
          </p:txBody>
        </p:sp>
        <p:sp>
          <p:nvSpPr>
            <p:cNvPr id="53" name="object 53"/>
            <p:cNvSpPr/>
            <p:nvPr/>
          </p:nvSpPr>
          <p:spPr>
            <a:xfrm>
              <a:off x="2091231" y="3296337"/>
              <a:ext cx="80010" cy="95885"/>
            </a:xfrm>
            <a:custGeom>
              <a:avLst/>
              <a:gdLst/>
              <a:ahLst/>
              <a:cxnLst/>
              <a:rect l="l" t="t" r="r" b="b"/>
              <a:pathLst>
                <a:path w="80010" h="95885">
                  <a:moveTo>
                    <a:pt x="79971" y="95465"/>
                  </a:moveTo>
                  <a:lnTo>
                    <a:pt x="42664" y="67817"/>
                  </a:lnTo>
                  <a:lnTo>
                    <a:pt x="15187" y="40641"/>
                  </a:lnTo>
                  <a:lnTo>
                    <a:pt x="110" y="17011"/>
                  </a:lnTo>
                  <a:lnTo>
                    <a:pt x="0" y="0"/>
                  </a:lnTo>
                </a:path>
              </a:pathLst>
            </a:custGeom>
            <a:ln w="25400">
              <a:solidFill>
                <a:srgbClr val="000000"/>
              </a:solidFill>
            </a:ln>
          </p:spPr>
          <p:txBody>
            <a:bodyPr wrap="square" lIns="0" tIns="0" rIns="0" bIns="0" rtlCol="0"/>
            <a:lstStyle/>
            <a:p>
              <a:endParaRPr/>
            </a:p>
          </p:txBody>
        </p:sp>
        <p:sp>
          <p:nvSpPr>
            <p:cNvPr id="54" name="object 54"/>
            <p:cNvSpPr/>
            <p:nvPr/>
          </p:nvSpPr>
          <p:spPr>
            <a:xfrm>
              <a:off x="2171721" y="3390276"/>
              <a:ext cx="138430" cy="26670"/>
            </a:xfrm>
            <a:custGeom>
              <a:avLst/>
              <a:gdLst/>
              <a:ahLst/>
              <a:cxnLst/>
              <a:rect l="l" t="t" r="r" b="b"/>
              <a:pathLst>
                <a:path w="138430" h="26670">
                  <a:moveTo>
                    <a:pt x="137820" y="533"/>
                  </a:moveTo>
                  <a:lnTo>
                    <a:pt x="114530" y="19745"/>
                  </a:lnTo>
                  <a:lnTo>
                    <a:pt x="80897" y="26050"/>
                  </a:lnTo>
                  <a:lnTo>
                    <a:pt x="41270" y="19464"/>
                  </a:lnTo>
                  <a:lnTo>
                    <a:pt x="0" y="0"/>
                  </a:lnTo>
                </a:path>
              </a:pathLst>
            </a:custGeom>
            <a:ln w="25400">
              <a:solidFill>
                <a:srgbClr val="000000"/>
              </a:solidFill>
            </a:ln>
          </p:spPr>
          <p:txBody>
            <a:bodyPr wrap="square" lIns="0" tIns="0" rIns="0" bIns="0" rtlCol="0"/>
            <a:lstStyle/>
            <a:p>
              <a:endParaRPr/>
            </a:p>
          </p:txBody>
        </p:sp>
        <p:sp>
          <p:nvSpPr>
            <p:cNvPr id="55" name="object 55"/>
            <p:cNvSpPr/>
            <p:nvPr/>
          </p:nvSpPr>
          <p:spPr>
            <a:xfrm>
              <a:off x="2050802" y="3350944"/>
              <a:ext cx="83820" cy="19050"/>
            </a:xfrm>
            <a:custGeom>
              <a:avLst/>
              <a:gdLst/>
              <a:ahLst/>
              <a:cxnLst/>
              <a:rect l="l" t="t" r="r" b="b"/>
              <a:pathLst>
                <a:path w="83819" h="19050">
                  <a:moveTo>
                    <a:pt x="0" y="7824"/>
                  </a:moveTo>
                  <a:lnTo>
                    <a:pt x="228" y="7341"/>
                  </a:lnTo>
                  <a:lnTo>
                    <a:pt x="482" y="6872"/>
                  </a:lnTo>
                  <a:lnTo>
                    <a:pt x="774" y="6427"/>
                  </a:lnTo>
                  <a:lnTo>
                    <a:pt x="11426" y="0"/>
                  </a:lnTo>
                  <a:lnTo>
                    <a:pt x="29760" y="22"/>
                  </a:lnTo>
                  <a:lnTo>
                    <a:pt x="54293" y="6275"/>
                  </a:lnTo>
                  <a:lnTo>
                    <a:pt x="83540" y="18543"/>
                  </a:lnTo>
                </a:path>
              </a:pathLst>
            </a:custGeom>
            <a:ln w="25400">
              <a:solidFill>
                <a:srgbClr val="000000"/>
              </a:solidFill>
            </a:ln>
          </p:spPr>
          <p:txBody>
            <a:bodyPr wrap="square" lIns="0" tIns="0" rIns="0" bIns="0" rtlCol="0"/>
            <a:lstStyle/>
            <a:p>
              <a:endParaRPr/>
            </a:p>
          </p:txBody>
        </p:sp>
        <p:sp>
          <p:nvSpPr>
            <p:cNvPr id="56" name="object 56"/>
            <p:cNvSpPr/>
            <p:nvPr/>
          </p:nvSpPr>
          <p:spPr>
            <a:xfrm>
              <a:off x="2051676" y="3356790"/>
              <a:ext cx="78105" cy="96520"/>
            </a:xfrm>
            <a:custGeom>
              <a:avLst/>
              <a:gdLst/>
              <a:ahLst/>
              <a:cxnLst/>
              <a:rect l="l" t="t" r="r" b="b"/>
              <a:pathLst>
                <a:path w="78105" h="96520">
                  <a:moveTo>
                    <a:pt x="78061" y="95923"/>
                  </a:moveTo>
                  <a:lnTo>
                    <a:pt x="41334" y="68331"/>
                  </a:lnTo>
                  <a:lnTo>
                    <a:pt x="14496" y="41127"/>
                  </a:lnTo>
                  <a:lnTo>
                    <a:pt x="0" y="17340"/>
                  </a:lnTo>
                  <a:lnTo>
                    <a:pt x="299" y="0"/>
                  </a:lnTo>
                </a:path>
              </a:pathLst>
            </a:custGeom>
            <a:ln w="25400">
              <a:solidFill>
                <a:srgbClr val="000000"/>
              </a:solidFill>
            </a:ln>
          </p:spPr>
          <p:txBody>
            <a:bodyPr wrap="square" lIns="0" tIns="0" rIns="0" bIns="0" rtlCol="0"/>
            <a:lstStyle/>
            <a:p>
              <a:endParaRPr/>
            </a:p>
          </p:txBody>
        </p:sp>
        <p:sp>
          <p:nvSpPr>
            <p:cNvPr id="57" name="object 57"/>
            <p:cNvSpPr/>
            <p:nvPr/>
          </p:nvSpPr>
          <p:spPr>
            <a:xfrm>
              <a:off x="2208094" y="3325963"/>
              <a:ext cx="68580" cy="128905"/>
            </a:xfrm>
            <a:custGeom>
              <a:avLst/>
              <a:gdLst/>
              <a:ahLst/>
              <a:cxnLst/>
              <a:rect l="l" t="t" r="r" b="b"/>
              <a:pathLst>
                <a:path w="68580" h="128904">
                  <a:moveTo>
                    <a:pt x="0" y="0"/>
                  </a:moveTo>
                  <a:lnTo>
                    <a:pt x="444" y="292"/>
                  </a:lnTo>
                  <a:lnTo>
                    <a:pt x="901" y="571"/>
                  </a:lnTo>
                  <a:lnTo>
                    <a:pt x="1346" y="876"/>
                  </a:lnTo>
                  <a:lnTo>
                    <a:pt x="37016" y="31027"/>
                  </a:lnTo>
                  <a:lnTo>
                    <a:pt x="60044" y="65046"/>
                  </a:lnTo>
                  <a:lnTo>
                    <a:pt x="68524" y="98831"/>
                  </a:lnTo>
                  <a:lnTo>
                    <a:pt x="60553" y="128282"/>
                  </a:lnTo>
                </a:path>
              </a:pathLst>
            </a:custGeom>
            <a:ln w="25400">
              <a:solidFill>
                <a:srgbClr val="000000"/>
              </a:solidFill>
            </a:ln>
          </p:spPr>
          <p:txBody>
            <a:bodyPr wrap="square" lIns="0" tIns="0" rIns="0" bIns="0" rtlCol="0"/>
            <a:lstStyle/>
            <a:p>
              <a:endParaRPr/>
            </a:p>
          </p:txBody>
        </p:sp>
        <p:sp>
          <p:nvSpPr>
            <p:cNvPr id="58" name="object 58"/>
            <p:cNvSpPr/>
            <p:nvPr/>
          </p:nvSpPr>
          <p:spPr>
            <a:xfrm>
              <a:off x="2128845" y="3452178"/>
              <a:ext cx="137160" cy="26670"/>
            </a:xfrm>
            <a:custGeom>
              <a:avLst/>
              <a:gdLst/>
              <a:ahLst/>
              <a:cxnLst/>
              <a:rect l="l" t="t" r="r" b="b"/>
              <a:pathLst>
                <a:path w="137160" h="26670">
                  <a:moveTo>
                    <a:pt x="136982" y="1866"/>
                  </a:moveTo>
                  <a:lnTo>
                    <a:pt x="113378" y="20279"/>
                  </a:lnTo>
                  <a:lnTo>
                    <a:pt x="79883" y="26065"/>
                  </a:lnTo>
                  <a:lnTo>
                    <a:pt x="40691" y="19285"/>
                  </a:lnTo>
                  <a:lnTo>
                    <a:pt x="0" y="0"/>
                  </a:lnTo>
                </a:path>
              </a:pathLst>
            </a:custGeom>
            <a:ln w="25400">
              <a:solidFill>
                <a:srgbClr val="000000"/>
              </a:solidFill>
            </a:ln>
          </p:spPr>
          <p:txBody>
            <a:bodyPr wrap="square" lIns="0" tIns="0" rIns="0" bIns="0" rtlCol="0"/>
            <a:lstStyle/>
            <a:p>
              <a:endParaRPr/>
            </a:p>
          </p:txBody>
        </p:sp>
        <p:sp>
          <p:nvSpPr>
            <p:cNvPr id="59" name="object 59"/>
            <p:cNvSpPr/>
            <p:nvPr/>
          </p:nvSpPr>
          <p:spPr>
            <a:xfrm>
              <a:off x="2113024" y="3369302"/>
              <a:ext cx="41275" cy="124460"/>
            </a:xfrm>
            <a:custGeom>
              <a:avLst/>
              <a:gdLst/>
              <a:ahLst/>
              <a:cxnLst/>
              <a:rect l="l" t="t" r="r" b="b"/>
              <a:pathLst>
                <a:path w="41275" h="124460">
                  <a:moveTo>
                    <a:pt x="27520" y="0"/>
                  </a:moveTo>
                  <a:lnTo>
                    <a:pt x="29895" y="215"/>
                  </a:lnTo>
                  <a:lnTo>
                    <a:pt x="32004" y="901"/>
                  </a:lnTo>
                  <a:lnTo>
                    <a:pt x="33794" y="2057"/>
                  </a:lnTo>
                  <a:lnTo>
                    <a:pt x="41124" y="17977"/>
                  </a:lnTo>
                  <a:lnTo>
                    <a:pt x="37376" y="45967"/>
                  </a:lnTo>
                  <a:lnTo>
                    <a:pt x="23607" y="82149"/>
                  </a:lnTo>
                  <a:lnTo>
                    <a:pt x="876" y="122643"/>
                  </a:lnTo>
                  <a:lnTo>
                    <a:pt x="584" y="123088"/>
                  </a:lnTo>
                  <a:lnTo>
                    <a:pt x="292" y="123532"/>
                  </a:lnTo>
                  <a:lnTo>
                    <a:pt x="0" y="123990"/>
                  </a:lnTo>
                </a:path>
              </a:pathLst>
            </a:custGeom>
            <a:ln w="25400">
              <a:solidFill>
                <a:srgbClr val="000000"/>
              </a:solidFill>
            </a:ln>
          </p:spPr>
          <p:txBody>
            <a:bodyPr wrap="square" lIns="0" tIns="0" rIns="0" bIns="0" rtlCol="0"/>
            <a:lstStyle/>
            <a:p>
              <a:endParaRPr/>
            </a:p>
          </p:txBody>
        </p:sp>
        <p:sp>
          <p:nvSpPr>
            <p:cNvPr id="60" name="object 60"/>
            <p:cNvSpPr/>
            <p:nvPr/>
          </p:nvSpPr>
          <p:spPr>
            <a:xfrm>
              <a:off x="2059686" y="3490722"/>
              <a:ext cx="47625" cy="73660"/>
            </a:xfrm>
            <a:custGeom>
              <a:avLst/>
              <a:gdLst/>
              <a:ahLst/>
              <a:cxnLst/>
              <a:rect l="l" t="t" r="r" b="b"/>
              <a:pathLst>
                <a:path w="47625" h="73660">
                  <a:moveTo>
                    <a:pt x="0" y="73151"/>
                  </a:moveTo>
                  <a:lnTo>
                    <a:pt x="47244" y="0"/>
                  </a:lnTo>
                </a:path>
              </a:pathLst>
            </a:custGeom>
            <a:ln w="25908">
              <a:solidFill>
                <a:srgbClr val="000000"/>
              </a:solidFill>
            </a:ln>
          </p:spPr>
          <p:txBody>
            <a:bodyPr wrap="square" lIns="0" tIns="0" rIns="0" bIns="0" rtlCol="0"/>
            <a:lstStyle/>
            <a:p>
              <a:endParaRPr/>
            </a:p>
          </p:txBody>
        </p:sp>
        <p:sp>
          <p:nvSpPr>
            <p:cNvPr id="61" name="object 61"/>
            <p:cNvSpPr/>
            <p:nvPr/>
          </p:nvSpPr>
          <p:spPr>
            <a:xfrm>
              <a:off x="2178653" y="3160415"/>
              <a:ext cx="123189" cy="41275"/>
            </a:xfrm>
            <a:custGeom>
              <a:avLst/>
              <a:gdLst/>
              <a:ahLst/>
              <a:cxnLst/>
              <a:rect l="l" t="t" r="r" b="b"/>
              <a:pathLst>
                <a:path w="123189" h="41275">
                  <a:moveTo>
                    <a:pt x="0" y="8752"/>
                  </a:moveTo>
                  <a:lnTo>
                    <a:pt x="241" y="8256"/>
                  </a:lnTo>
                  <a:lnTo>
                    <a:pt x="495" y="7774"/>
                  </a:lnTo>
                  <a:lnTo>
                    <a:pt x="800" y="7329"/>
                  </a:lnTo>
                  <a:lnTo>
                    <a:pt x="16710" y="0"/>
                  </a:lnTo>
                  <a:lnTo>
                    <a:pt x="44689" y="3745"/>
                  </a:lnTo>
                  <a:lnTo>
                    <a:pt x="80858" y="17506"/>
                  </a:lnTo>
                  <a:lnTo>
                    <a:pt x="121335" y="40222"/>
                  </a:lnTo>
                  <a:lnTo>
                    <a:pt x="121805" y="40527"/>
                  </a:lnTo>
                  <a:lnTo>
                    <a:pt x="122250" y="40819"/>
                  </a:lnTo>
                  <a:lnTo>
                    <a:pt x="122707" y="41124"/>
                  </a:lnTo>
                </a:path>
              </a:pathLst>
            </a:custGeom>
            <a:ln w="25400">
              <a:solidFill>
                <a:srgbClr val="000000"/>
              </a:solidFill>
            </a:ln>
          </p:spPr>
          <p:txBody>
            <a:bodyPr wrap="square" lIns="0" tIns="0" rIns="0" bIns="0" rtlCol="0"/>
            <a:lstStyle/>
            <a:p>
              <a:endParaRPr/>
            </a:p>
          </p:txBody>
        </p:sp>
        <p:sp>
          <p:nvSpPr>
            <p:cNvPr id="62" name="object 62"/>
            <p:cNvSpPr/>
            <p:nvPr/>
          </p:nvSpPr>
          <p:spPr>
            <a:xfrm>
              <a:off x="2178544" y="3169338"/>
              <a:ext cx="80010" cy="95885"/>
            </a:xfrm>
            <a:custGeom>
              <a:avLst/>
              <a:gdLst/>
              <a:ahLst/>
              <a:cxnLst/>
              <a:rect l="l" t="t" r="r" b="b"/>
              <a:pathLst>
                <a:path w="80010" h="95885">
                  <a:moveTo>
                    <a:pt x="79971" y="95465"/>
                  </a:moveTo>
                  <a:lnTo>
                    <a:pt x="42664" y="67817"/>
                  </a:lnTo>
                  <a:lnTo>
                    <a:pt x="15187" y="40641"/>
                  </a:lnTo>
                  <a:lnTo>
                    <a:pt x="110" y="17011"/>
                  </a:lnTo>
                  <a:lnTo>
                    <a:pt x="0" y="0"/>
                  </a:lnTo>
                </a:path>
              </a:pathLst>
            </a:custGeom>
            <a:ln w="25400">
              <a:solidFill>
                <a:srgbClr val="000000"/>
              </a:solidFill>
            </a:ln>
          </p:spPr>
          <p:txBody>
            <a:bodyPr wrap="square" lIns="0" tIns="0" rIns="0" bIns="0" rtlCol="0"/>
            <a:lstStyle/>
            <a:p>
              <a:endParaRPr/>
            </a:p>
          </p:txBody>
        </p:sp>
        <p:sp>
          <p:nvSpPr>
            <p:cNvPr id="63" name="object 63"/>
            <p:cNvSpPr/>
            <p:nvPr/>
          </p:nvSpPr>
          <p:spPr>
            <a:xfrm>
              <a:off x="2259453" y="3264977"/>
              <a:ext cx="136525" cy="26670"/>
            </a:xfrm>
            <a:custGeom>
              <a:avLst/>
              <a:gdLst/>
              <a:ahLst/>
              <a:cxnLst/>
              <a:rect l="l" t="t" r="r" b="b"/>
              <a:pathLst>
                <a:path w="136525" h="26670">
                  <a:moveTo>
                    <a:pt x="136118" y="3200"/>
                  </a:moveTo>
                  <a:lnTo>
                    <a:pt x="112833" y="21090"/>
                  </a:lnTo>
                  <a:lnTo>
                    <a:pt x="79608" y="26455"/>
                  </a:lnTo>
                  <a:lnTo>
                    <a:pt x="40608" y="19393"/>
                  </a:lnTo>
                  <a:lnTo>
                    <a:pt x="0" y="0"/>
                  </a:lnTo>
                </a:path>
              </a:pathLst>
            </a:custGeom>
            <a:ln w="25399">
              <a:solidFill>
                <a:srgbClr val="000000"/>
              </a:solidFill>
            </a:ln>
          </p:spPr>
          <p:txBody>
            <a:bodyPr wrap="square" lIns="0" tIns="0" rIns="0" bIns="0" rtlCol="0"/>
            <a:lstStyle/>
            <a:p>
              <a:endParaRPr/>
            </a:p>
          </p:txBody>
        </p:sp>
        <p:sp>
          <p:nvSpPr>
            <p:cNvPr id="64" name="object 64"/>
            <p:cNvSpPr/>
            <p:nvPr/>
          </p:nvSpPr>
          <p:spPr>
            <a:xfrm>
              <a:off x="2296868" y="3200980"/>
              <a:ext cx="67310" cy="126364"/>
            </a:xfrm>
            <a:custGeom>
              <a:avLst/>
              <a:gdLst/>
              <a:ahLst/>
              <a:cxnLst/>
              <a:rect l="l" t="t" r="r" b="b"/>
              <a:pathLst>
                <a:path w="67310" h="126364">
                  <a:moveTo>
                    <a:pt x="0" y="0"/>
                  </a:moveTo>
                  <a:lnTo>
                    <a:pt x="35254" y="29691"/>
                  </a:lnTo>
                  <a:lnTo>
                    <a:pt x="58270" y="63222"/>
                  </a:lnTo>
                  <a:lnTo>
                    <a:pt x="67176" y="96660"/>
                  </a:lnTo>
                  <a:lnTo>
                    <a:pt x="60096" y="126072"/>
                  </a:lnTo>
                </a:path>
              </a:pathLst>
            </a:custGeom>
            <a:ln w="25400">
              <a:solidFill>
                <a:srgbClr val="000000"/>
              </a:solidFill>
            </a:ln>
          </p:spPr>
          <p:txBody>
            <a:bodyPr wrap="square" lIns="0" tIns="0" rIns="0" bIns="0" rtlCol="0"/>
            <a:lstStyle/>
            <a:p>
              <a:endParaRPr/>
            </a:p>
          </p:txBody>
        </p:sp>
        <p:sp>
          <p:nvSpPr>
            <p:cNvPr id="65" name="object 65"/>
            <p:cNvSpPr/>
            <p:nvPr/>
          </p:nvSpPr>
          <p:spPr>
            <a:xfrm>
              <a:off x="2134203" y="3225503"/>
              <a:ext cx="123189" cy="41275"/>
            </a:xfrm>
            <a:custGeom>
              <a:avLst/>
              <a:gdLst/>
              <a:ahLst/>
              <a:cxnLst/>
              <a:rect l="l" t="t" r="r" b="b"/>
              <a:pathLst>
                <a:path w="123189" h="41275">
                  <a:moveTo>
                    <a:pt x="0" y="8752"/>
                  </a:moveTo>
                  <a:lnTo>
                    <a:pt x="241" y="8256"/>
                  </a:lnTo>
                  <a:lnTo>
                    <a:pt x="495" y="7774"/>
                  </a:lnTo>
                  <a:lnTo>
                    <a:pt x="800" y="7329"/>
                  </a:lnTo>
                  <a:lnTo>
                    <a:pt x="16710" y="0"/>
                  </a:lnTo>
                  <a:lnTo>
                    <a:pt x="44689" y="3745"/>
                  </a:lnTo>
                  <a:lnTo>
                    <a:pt x="80858" y="17506"/>
                  </a:lnTo>
                  <a:lnTo>
                    <a:pt x="121335" y="40222"/>
                  </a:lnTo>
                  <a:lnTo>
                    <a:pt x="121805" y="40527"/>
                  </a:lnTo>
                  <a:lnTo>
                    <a:pt x="122250" y="40819"/>
                  </a:lnTo>
                  <a:lnTo>
                    <a:pt x="122707" y="41124"/>
                  </a:lnTo>
                </a:path>
              </a:pathLst>
            </a:custGeom>
            <a:ln w="25400">
              <a:solidFill>
                <a:srgbClr val="000000"/>
              </a:solidFill>
            </a:ln>
          </p:spPr>
          <p:txBody>
            <a:bodyPr wrap="square" lIns="0" tIns="0" rIns="0" bIns="0" rtlCol="0"/>
            <a:lstStyle/>
            <a:p>
              <a:endParaRPr/>
            </a:p>
          </p:txBody>
        </p:sp>
        <p:sp>
          <p:nvSpPr>
            <p:cNvPr id="66" name="object 66"/>
            <p:cNvSpPr/>
            <p:nvPr/>
          </p:nvSpPr>
          <p:spPr>
            <a:xfrm>
              <a:off x="2133691" y="3233026"/>
              <a:ext cx="78740" cy="95885"/>
            </a:xfrm>
            <a:custGeom>
              <a:avLst/>
              <a:gdLst/>
              <a:ahLst/>
              <a:cxnLst/>
              <a:rect l="l" t="t" r="r" b="b"/>
              <a:pathLst>
                <a:path w="78739" h="95885">
                  <a:moveTo>
                    <a:pt x="78574" y="95846"/>
                  </a:moveTo>
                  <a:lnTo>
                    <a:pt x="41790" y="68365"/>
                  </a:lnTo>
                  <a:lnTo>
                    <a:pt x="14779" y="41443"/>
                  </a:lnTo>
                  <a:lnTo>
                    <a:pt x="22" y="18069"/>
                  </a:lnTo>
                  <a:lnTo>
                    <a:pt x="0" y="1231"/>
                  </a:lnTo>
                  <a:lnTo>
                    <a:pt x="279" y="800"/>
                  </a:lnTo>
                  <a:lnTo>
                    <a:pt x="584" y="381"/>
                  </a:lnTo>
                  <a:lnTo>
                    <a:pt x="927" y="0"/>
                  </a:lnTo>
                </a:path>
              </a:pathLst>
            </a:custGeom>
            <a:ln w="25400">
              <a:solidFill>
                <a:srgbClr val="000000"/>
              </a:solidFill>
            </a:ln>
          </p:spPr>
          <p:txBody>
            <a:bodyPr wrap="square" lIns="0" tIns="0" rIns="0" bIns="0" rtlCol="0"/>
            <a:lstStyle/>
            <a:p>
              <a:endParaRPr/>
            </a:p>
          </p:txBody>
        </p:sp>
        <p:sp>
          <p:nvSpPr>
            <p:cNvPr id="67" name="object 67"/>
            <p:cNvSpPr/>
            <p:nvPr/>
          </p:nvSpPr>
          <p:spPr>
            <a:xfrm>
              <a:off x="2216171" y="3328363"/>
              <a:ext cx="138430" cy="26670"/>
            </a:xfrm>
            <a:custGeom>
              <a:avLst/>
              <a:gdLst/>
              <a:ahLst/>
              <a:cxnLst/>
              <a:rect l="l" t="t" r="r" b="b"/>
              <a:pathLst>
                <a:path w="138430" h="26670">
                  <a:moveTo>
                    <a:pt x="137820" y="533"/>
                  </a:moveTo>
                  <a:lnTo>
                    <a:pt x="114523" y="19750"/>
                  </a:lnTo>
                  <a:lnTo>
                    <a:pt x="80887" y="26055"/>
                  </a:lnTo>
                  <a:lnTo>
                    <a:pt x="41263" y="19466"/>
                  </a:lnTo>
                  <a:lnTo>
                    <a:pt x="0" y="0"/>
                  </a:lnTo>
                </a:path>
              </a:pathLst>
            </a:custGeom>
            <a:ln w="25399">
              <a:solidFill>
                <a:srgbClr val="000000"/>
              </a:solidFill>
            </a:ln>
          </p:spPr>
          <p:txBody>
            <a:bodyPr wrap="square" lIns="0" tIns="0" rIns="0" bIns="0" rtlCol="0"/>
            <a:lstStyle/>
            <a:p>
              <a:endParaRPr/>
            </a:p>
          </p:txBody>
        </p:sp>
        <p:sp>
          <p:nvSpPr>
            <p:cNvPr id="68" name="object 68"/>
            <p:cNvSpPr/>
            <p:nvPr/>
          </p:nvSpPr>
          <p:spPr>
            <a:xfrm>
              <a:off x="2252544" y="3264051"/>
              <a:ext cx="68580" cy="128905"/>
            </a:xfrm>
            <a:custGeom>
              <a:avLst/>
              <a:gdLst/>
              <a:ahLst/>
              <a:cxnLst/>
              <a:rect l="l" t="t" r="r" b="b"/>
              <a:pathLst>
                <a:path w="68580" h="128904">
                  <a:moveTo>
                    <a:pt x="0" y="0"/>
                  </a:moveTo>
                  <a:lnTo>
                    <a:pt x="444" y="292"/>
                  </a:lnTo>
                  <a:lnTo>
                    <a:pt x="901" y="571"/>
                  </a:lnTo>
                  <a:lnTo>
                    <a:pt x="1346" y="876"/>
                  </a:lnTo>
                  <a:lnTo>
                    <a:pt x="37016" y="31027"/>
                  </a:lnTo>
                  <a:lnTo>
                    <a:pt x="60044" y="65046"/>
                  </a:lnTo>
                  <a:lnTo>
                    <a:pt x="68524" y="98831"/>
                  </a:lnTo>
                  <a:lnTo>
                    <a:pt x="60553" y="128282"/>
                  </a:lnTo>
                </a:path>
              </a:pathLst>
            </a:custGeom>
            <a:ln w="25400">
              <a:solidFill>
                <a:srgbClr val="000000"/>
              </a:solidFill>
            </a:ln>
          </p:spPr>
          <p:txBody>
            <a:bodyPr wrap="square" lIns="0" tIns="0" rIns="0" bIns="0" rtlCol="0"/>
            <a:lstStyle/>
            <a:p>
              <a:endParaRPr/>
            </a:p>
          </p:txBody>
        </p:sp>
        <p:sp>
          <p:nvSpPr>
            <p:cNvPr id="69" name="object 69"/>
            <p:cNvSpPr/>
            <p:nvPr/>
          </p:nvSpPr>
          <p:spPr>
            <a:xfrm>
              <a:off x="2893085" y="3315770"/>
              <a:ext cx="74295" cy="101600"/>
            </a:xfrm>
            <a:custGeom>
              <a:avLst/>
              <a:gdLst/>
              <a:ahLst/>
              <a:cxnLst/>
              <a:rect l="l" t="t" r="r" b="b"/>
              <a:pathLst>
                <a:path w="74294" h="101600">
                  <a:moveTo>
                    <a:pt x="71627" y="0"/>
                  </a:moveTo>
                  <a:lnTo>
                    <a:pt x="71983" y="381"/>
                  </a:lnTo>
                  <a:lnTo>
                    <a:pt x="72313" y="787"/>
                  </a:lnTo>
                  <a:lnTo>
                    <a:pt x="72618" y="1206"/>
                  </a:lnTo>
                  <a:lnTo>
                    <a:pt x="73877" y="18637"/>
                  </a:lnTo>
                  <a:lnTo>
                    <a:pt x="60636" y="43240"/>
                  </a:lnTo>
                  <a:lnTo>
                    <a:pt x="35231" y="71801"/>
                  </a:lnTo>
                  <a:lnTo>
                    <a:pt x="0" y="101104"/>
                  </a:lnTo>
                </a:path>
              </a:pathLst>
            </a:custGeom>
            <a:ln w="25400">
              <a:solidFill>
                <a:srgbClr val="000000"/>
              </a:solidFill>
            </a:ln>
          </p:spPr>
          <p:txBody>
            <a:bodyPr wrap="square" lIns="0" tIns="0" rIns="0" bIns="0" rtlCol="0"/>
            <a:lstStyle/>
            <a:p>
              <a:endParaRPr/>
            </a:p>
          </p:txBody>
        </p:sp>
        <p:sp>
          <p:nvSpPr>
            <p:cNvPr id="70" name="object 70"/>
            <p:cNvSpPr/>
            <p:nvPr/>
          </p:nvSpPr>
          <p:spPr>
            <a:xfrm>
              <a:off x="2847995" y="3306479"/>
              <a:ext cx="117475" cy="45085"/>
            </a:xfrm>
            <a:custGeom>
              <a:avLst/>
              <a:gdLst/>
              <a:ahLst/>
              <a:cxnLst/>
              <a:rect l="l" t="t" r="r" b="b"/>
              <a:pathLst>
                <a:path w="117475" h="45085">
                  <a:moveTo>
                    <a:pt x="0" y="44796"/>
                  </a:moveTo>
                  <a:lnTo>
                    <a:pt x="38753" y="20341"/>
                  </a:lnTo>
                  <a:lnTo>
                    <a:pt x="73763" y="4999"/>
                  </a:lnTo>
                  <a:lnTo>
                    <a:pt x="101250" y="0"/>
                  </a:lnTo>
                  <a:lnTo>
                    <a:pt x="117436" y="6569"/>
                  </a:lnTo>
                </a:path>
              </a:pathLst>
            </a:custGeom>
            <a:ln w="25400">
              <a:solidFill>
                <a:srgbClr val="000000"/>
              </a:solidFill>
            </a:ln>
          </p:spPr>
          <p:txBody>
            <a:bodyPr wrap="square" lIns="0" tIns="0" rIns="0" bIns="0" rtlCol="0"/>
            <a:lstStyle/>
            <a:p>
              <a:endParaRPr/>
            </a:p>
          </p:txBody>
        </p:sp>
        <p:sp>
          <p:nvSpPr>
            <p:cNvPr id="71" name="object 71"/>
            <p:cNvSpPr/>
            <p:nvPr/>
          </p:nvSpPr>
          <p:spPr>
            <a:xfrm>
              <a:off x="2801968" y="3484019"/>
              <a:ext cx="100330" cy="20320"/>
            </a:xfrm>
            <a:custGeom>
              <a:avLst/>
              <a:gdLst/>
              <a:ahLst/>
              <a:cxnLst/>
              <a:rect l="l" t="t" r="r" b="b"/>
              <a:pathLst>
                <a:path w="100330" h="20320">
                  <a:moveTo>
                    <a:pt x="100228" y="9601"/>
                  </a:moveTo>
                  <a:lnTo>
                    <a:pt x="69287" y="18825"/>
                  </a:lnTo>
                  <a:lnTo>
                    <a:pt x="41103" y="20188"/>
                  </a:lnTo>
                  <a:lnTo>
                    <a:pt x="17425" y="13857"/>
                  </a:lnTo>
                  <a:lnTo>
                    <a:pt x="0" y="0"/>
                  </a:lnTo>
                </a:path>
              </a:pathLst>
            </a:custGeom>
            <a:ln w="25399">
              <a:solidFill>
                <a:srgbClr val="000000"/>
              </a:solidFill>
            </a:ln>
          </p:spPr>
          <p:txBody>
            <a:bodyPr wrap="square" lIns="0" tIns="0" rIns="0" bIns="0" rtlCol="0"/>
            <a:lstStyle/>
            <a:p>
              <a:endParaRPr/>
            </a:p>
          </p:txBody>
        </p:sp>
        <p:sp>
          <p:nvSpPr>
            <p:cNvPr id="72" name="object 72"/>
            <p:cNvSpPr/>
            <p:nvPr/>
          </p:nvSpPr>
          <p:spPr>
            <a:xfrm>
              <a:off x="2787230" y="3351574"/>
              <a:ext cx="60325" cy="126364"/>
            </a:xfrm>
            <a:custGeom>
              <a:avLst/>
              <a:gdLst/>
              <a:ahLst/>
              <a:cxnLst/>
              <a:rect l="l" t="t" r="r" b="b"/>
              <a:pathLst>
                <a:path w="60325" h="126364">
                  <a:moveTo>
                    <a:pt x="8358" y="125933"/>
                  </a:moveTo>
                  <a:lnTo>
                    <a:pt x="0" y="97789"/>
                  </a:lnTo>
                  <a:lnTo>
                    <a:pt x="6899" y="64847"/>
                  </a:lnTo>
                  <a:lnTo>
                    <a:pt x="27469" y="30965"/>
                  </a:lnTo>
                  <a:lnTo>
                    <a:pt x="60123" y="0"/>
                  </a:lnTo>
                </a:path>
              </a:pathLst>
            </a:custGeom>
            <a:ln w="25400">
              <a:solidFill>
                <a:srgbClr val="000000"/>
              </a:solidFill>
            </a:ln>
          </p:spPr>
          <p:txBody>
            <a:bodyPr wrap="square" lIns="0" tIns="0" rIns="0" bIns="0" rtlCol="0"/>
            <a:lstStyle/>
            <a:p>
              <a:endParaRPr/>
            </a:p>
          </p:txBody>
        </p:sp>
        <p:sp>
          <p:nvSpPr>
            <p:cNvPr id="73" name="object 73"/>
            <p:cNvSpPr/>
            <p:nvPr/>
          </p:nvSpPr>
          <p:spPr>
            <a:xfrm>
              <a:off x="2754231" y="3409102"/>
              <a:ext cx="139700" cy="32384"/>
            </a:xfrm>
            <a:custGeom>
              <a:avLst/>
              <a:gdLst/>
              <a:ahLst/>
              <a:cxnLst/>
              <a:rect l="l" t="t" r="r" b="b"/>
              <a:pathLst>
                <a:path w="139700" h="32385">
                  <a:moveTo>
                    <a:pt x="139230" y="0"/>
                  </a:moveTo>
                  <a:lnTo>
                    <a:pt x="138810" y="304"/>
                  </a:lnTo>
                  <a:lnTo>
                    <a:pt x="138391" y="622"/>
                  </a:lnTo>
                  <a:lnTo>
                    <a:pt x="137960" y="927"/>
                  </a:lnTo>
                  <a:lnTo>
                    <a:pt x="98103" y="22839"/>
                  </a:lnTo>
                  <a:lnTo>
                    <a:pt x="58954" y="32019"/>
                  </a:lnTo>
                  <a:lnTo>
                    <a:pt x="24819" y="28155"/>
                  </a:lnTo>
                  <a:lnTo>
                    <a:pt x="0" y="10934"/>
                  </a:lnTo>
                </a:path>
              </a:pathLst>
            </a:custGeom>
            <a:ln w="25400">
              <a:solidFill>
                <a:srgbClr val="000000"/>
              </a:solidFill>
            </a:ln>
          </p:spPr>
          <p:txBody>
            <a:bodyPr wrap="square" lIns="0" tIns="0" rIns="0" bIns="0" rtlCol="0"/>
            <a:lstStyle/>
            <a:p>
              <a:endParaRPr/>
            </a:p>
          </p:txBody>
        </p:sp>
        <p:sp>
          <p:nvSpPr>
            <p:cNvPr id="74" name="object 74"/>
            <p:cNvSpPr/>
            <p:nvPr/>
          </p:nvSpPr>
          <p:spPr>
            <a:xfrm>
              <a:off x="2847343" y="3251344"/>
              <a:ext cx="76835" cy="103505"/>
            </a:xfrm>
            <a:custGeom>
              <a:avLst/>
              <a:gdLst/>
              <a:ahLst/>
              <a:cxnLst/>
              <a:rect l="l" t="t" r="r" b="b"/>
              <a:pathLst>
                <a:path w="76835" h="103504">
                  <a:moveTo>
                    <a:pt x="74193" y="0"/>
                  </a:moveTo>
                  <a:lnTo>
                    <a:pt x="74574" y="393"/>
                  </a:lnTo>
                  <a:lnTo>
                    <a:pt x="74917" y="812"/>
                  </a:lnTo>
                  <a:lnTo>
                    <a:pt x="75247" y="1257"/>
                  </a:lnTo>
                  <a:lnTo>
                    <a:pt x="76381" y="18740"/>
                  </a:lnTo>
                  <a:lnTo>
                    <a:pt x="62853" y="43521"/>
                  </a:lnTo>
                  <a:lnTo>
                    <a:pt x="37040" y="72357"/>
                  </a:lnTo>
                  <a:lnTo>
                    <a:pt x="1320" y="102006"/>
                  </a:lnTo>
                  <a:lnTo>
                    <a:pt x="876" y="102323"/>
                  </a:lnTo>
                  <a:lnTo>
                    <a:pt x="444" y="102641"/>
                  </a:lnTo>
                  <a:lnTo>
                    <a:pt x="0" y="102958"/>
                  </a:lnTo>
                </a:path>
              </a:pathLst>
            </a:custGeom>
            <a:ln w="25400">
              <a:solidFill>
                <a:srgbClr val="000000"/>
              </a:solidFill>
            </a:ln>
          </p:spPr>
          <p:txBody>
            <a:bodyPr wrap="square" lIns="0" tIns="0" rIns="0" bIns="0" rtlCol="0"/>
            <a:lstStyle/>
            <a:p>
              <a:endParaRPr/>
            </a:p>
          </p:txBody>
        </p:sp>
        <p:sp>
          <p:nvSpPr>
            <p:cNvPr id="75" name="object 75"/>
            <p:cNvSpPr/>
            <p:nvPr/>
          </p:nvSpPr>
          <p:spPr>
            <a:xfrm>
              <a:off x="2801957" y="3246154"/>
              <a:ext cx="117475" cy="45085"/>
            </a:xfrm>
            <a:custGeom>
              <a:avLst/>
              <a:gdLst/>
              <a:ahLst/>
              <a:cxnLst/>
              <a:rect l="l" t="t" r="r" b="b"/>
              <a:pathLst>
                <a:path w="117475" h="45085">
                  <a:moveTo>
                    <a:pt x="0" y="44796"/>
                  </a:moveTo>
                  <a:lnTo>
                    <a:pt x="38753" y="20341"/>
                  </a:lnTo>
                  <a:lnTo>
                    <a:pt x="73763" y="4999"/>
                  </a:lnTo>
                  <a:lnTo>
                    <a:pt x="101250" y="0"/>
                  </a:lnTo>
                  <a:lnTo>
                    <a:pt x="117436" y="6569"/>
                  </a:lnTo>
                </a:path>
              </a:pathLst>
            </a:custGeom>
            <a:ln w="25400">
              <a:solidFill>
                <a:srgbClr val="000000"/>
              </a:solidFill>
            </a:ln>
          </p:spPr>
          <p:txBody>
            <a:bodyPr wrap="square" lIns="0" tIns="0" rIns="0" bIns="0" rtlCol="0"/>
            <a:lstStyle/>
            <a:p>
              <a:endParaRPr/>
            </a:p>
          </p:txBody>
        </p:sp>
        <p:sp>
          <p:nvSpPr>
            <p:cNvPr id="76" name="object 76"/>
            <p:cNvSpPr/>
            <p:nvPr/>
          </p:nvSpPr>
          <p:spPr>
            <a:xfrm>
              <a:off x="2742878" y="3291396"/>
              <a:ext cx="59690" cy="127635"/>
            </a:xfrm>
            <a:custGeom>
              <a:avLst/>
              <a:gdLst/>
              <a:ahLst/>
              <a:cxnLst/>
              <a:rect l="l" t="t" r="r" b="b"/>
              <a:pathLst>
                <a:path w="59689" h="127635">
                  <a:moveTo>
                    <a:pt x="8731" y="127228"/>
                  </a:moveTo>
                  <a:lnTo>
                    <a:pt x="0" y="98589"/>
                  </a:lnTo>
                  <a:lnTo>
                    <a:pt x="6599" y="65238"/>
                  </a:lnTo>
                  <a:lnTo>
                    <a:pt x="26975" y="31075"/>
                  </a:lnTo>
                  <a:lnTo>
                    <a:pt x="59569" y="0"/>
                  </a:lnTo>
                </a:path>
              </a:pathLst>
            </a:custGeom>
            <a:ln w="25400">
              <a:solidFill>
                <a:srgbClr val="000000"/>
              </a:solidFill>
            </a:ln>
          </p:spPr>
          <p:txBody>
            <a:bodyPr wrap="square" lIns="0" tIns="0" rIns="0" bIns="0" rtlCol="0"/>
            <a:lstStyle/>
            <a:p>
              <a:endParaRPr/>
            </a:p>
          </p:txBody>
        </p:sp>
        <p:sp>
          <p:nvSpPr>
            <p:cNvPr id="77" name="object 77"/>
            <p:cNvSpPr/>
            <p:nvPr/>
          </p:nvSpPr>
          <p:spPr>
            <a:xfrm>
              <a:off x="2705186" y="3348626"/>
              <a:ext cx="141605" cy="31750"/>
            </a:xfrm>
            <a:custGeom>
              <a:avLst/>
              <a:gdLst/>
              <a:ahLst/>
              <a:cxnLst/>
              <a:rect l="l" t="t" r="r" b="b"/>
              <a:pathLst>
                <a:path w="141605" h="31750">
                  <a:moveTo>
                    <a:pt x="141109" y="0"/>
                  </a:moveTo>
                  <a:lnTo>
                    <a:pt x="99308" y="22974"/>
                  </a:lnTo>
                  <a:lnTo>
                    <a:pt x="59505" y="31711"/>
                  </a:lnTo>
                  <a:lnTo>
                    <a:pt x="24903" y="26914"/>
                  </a:lnTo>
                  <a:lnTo>
                    <a:pt x="0" y="8343"/>
                  </a:lnTo>
                </a:path>
              </a:pathLst>
            </a:custGeom>
            <a:ln w="25400">
              <a:solidFill>
                <a:srgbClr val="000000"/>
              </a:solidFill>
            </a:ln>
          </p:spPr>
          <p:txBody>
            <a:bodyPr wrap="square" lIns="0" tIns="0" rIns="0" bIns="0" rtlCol="0"/>
            <a:lstStyle/>
            <a:p>
              <a:endParaRPr/>
            </a:p>
          </p:txBody>
        </p:sp>
        <p:sp>
          <p:nvSpPr>
            <p:cNvPr id="78" name="object 78"/>
            <p:cNvSpPr/>
            <p:nvPr/>
          </p:nvSpPr>
          <p:spPr>
            <a:xfrm>
              <a:off x="2896524" y="3479771"/>
              <a:ext cx="100330" cy="74930"/>
            </a:xfrm>
            <a:custGeom>
              <a:avLst/>
              <a:gdLst/>
              <a:ahLst/>
              <a:cxnLst/>
              <a:rect l="l" t="t" r="r" b="b"/>
              <a:pathLst>
                <a:path w="100330" h="74929">
                  <a:moveTo>
                    <a:pt x="0" y="1895"/>
                  </a:moveTo>
                  <a:lnTo>
                    <a:pt x="381" y="1539"/>
                  </a:lnTo>
                  <a:lnTo>
                    <a:pt x="774" y="1196"/>
                  </a:lnTo>
                  <a:lnTo>
                    <a:pt x="1193" y="891"/>
                  </a:lnTo>
                  <a:lnTo>
                    <a:pt x="18129" y="0"/>
                  </a:lnTo>
                  <a:lnTo>
                    <a:pt x="42324" y="13539"/>
                  </a:lnTo>
                  <a:lnTo>
                    <a:pt x="70607" y="39144"/>
                  </a:lnTo>
                  <a:lnTo>
                    <a:pt x="99809" y="74450"/>
                  </a:lnTo>
                </a:path>
              </a:pathLst>
            </a:custGeom>
            <a:ln w="25400">
              <a:solidFill>
                <a:srgbClr val="000000"/>
              </a:solidFill>
            </a:ln>
          </p:spPr>
          <p:txBody>
            <a:bodyPr wrap="square" lIns="0" tIns="0" rIns="0" bIns="0" rtlCol="0"/>
            <a:lstStyle/>
            <a:p>
              <a:endParaRPr/>
            </a:p>
          </p:txBody>
        </p:sp>
        <p:sp>
          <p:nvSpPr>
            <p:cNvPr id="79" name="object 79"/>
            <p:cNvSpPr/>
            <p:nvPr/>
          </p:nvSpPr>
          <p:spPr>
            <a:xfrm>
              <a:off x="2707993" y="3066175"/>
              <a:ext cx="74930" cy="99060"/>
            </a:xfrm>
            <a:custGeom>
              <a:avLst/>
              <a:gdLst/>
              <a:ahLst/>
              <a:cxnLst/>
              <a:rect l="l" t="t" r="r" b="b"/>
              <a:pathLst>
                <a:path w="74930" h="99060">
                  <a:moveTo>
                    <a:pt x="73583" y="0"/>
                  </a:moveTo>
                  <a:lnTo>
                    <a:pt x="74466" y="16926"/>
                  </a:lnTo>
                  <a:lnTo>
                    <a:pt x="60918" y="41113"/>
                  </a:lnTo>
                  <a:lnTo>
                    <a:pt x="35307" y="69390"/>
                  </a:lnTo>
                  <a:lnTo>
                    <a:pt x="0" y="98590"/>
                  </a:lnTo>
                </a:path>
              </a:pathLst>
            </a:custGeom>
            <a:ln w="25400">
              <a:solidFill>
                <a:srgbClr val="000000"/>
              </a:solidFill>
            </a:ln>
          </p:spPr>
          <p:txBody>
            <a:bodyPr wrap="square" lIns="0" tIns="0" rIns="0" bIns="0" rtlCol="0"/>
            <a:lstStyle/>
            <a:p>
              <a:endParaRPr/>
            </a:p>
          </p:txBody>
        </p:sp>
        <p:sp>
          <p:nvSpPr>
            <p:cNvPr id="80" name="object 80"/>
            <p:cNvSpPr/>
            <p:nvPr/>
          </p:nvSpPr>
          <p:spPr>
            <a:xfrm>
              <a:off x="2666728" y="3062007"/>
              <a:ext cx="116205" cy="44450"/>
            </a:xfrm>
            <a:custGeom>
              <a:avLst/>
              <a:gdLst/>
              <a:ahLst/>
              <a:cxnLst/>
              <a:rect l="l" t="t" r="r" b="b"/>
              <a:pathLst>
                <a:path w="116205" h="44450">
                  <a:moveTo>
                    <a:pt x="0" y="43855"/>
                  </a:moveTo>
                  <a:lnTo>
                    <a:pt x="38422" y="19819"/>
                  </a:lnTo>
                  <a:lnTo>
                    <a:pt x="73029" y="4809"/>
                  </a:lnTo>
                  <a:lnTo>
                    <a:pt x="100157" y="0"/>
                  </a:lnTo>
                  <a:lnTo>
                    <a:pt x="116141" y="6568"/>
                  </a:lnTo>
                </a:path>
              </a:pathLst>
            </a:custGeom>
            <a:ln w="25400">
              <a:solidFill>
                <a:srgbClr val="000000"/>
              </a:solidFill>
            </a:ln>
          </p:spPr>
          <p:txBody>
            <a:bodyPr wrap="square" lIns="0" tIns="0" rIns="0" bIns="0" rtlCol="0"/>
            <a:lstStyle/>
            <a:p>
              <a:endParaRPr/>
            </a:p>
          </p:txBody>
        </p:sp>
        <p:sp>
          <p:nvSpPr>
            <p:cNvPr id="81" name="object 81"/>
            <p:cNvSpPr/>
            <p:nvPr/>
          </p:nvSpPr>
          <p:spPr>
            <a:xfrm>
              <a:off x="2604667" y="3108688"/>
              <a:ext cx="60325" cy="126364"/>
            </a:xfrm>
            <a:custGeom>
              <a:avLst/>
              <a:gdLst/>
              <a:ahLst/>
              <a:cxnLst/>
              <a:rect l="l" t="t" r="r" b="b"/>
              <a:pathLst>
                <a:path w="60325" h="126364">
                  <a:moveTo>
                    <a:pt x="8358" y="125933"/>
                  </a:moveTo>
                  <a:lnTo>
                    <a:pt x="0" y="97789"/>
                  </a:lnTo>
                  <a:lnTo>
                    <a:pt x="6899" y="64847"/>
                  </a:lnTo>
                  <a:lnTo>
                    <a:pt x="27469" y="30965"/>
                  </a:lnTo>
                  <a:lnTo>
                    <a:pt x="60123" y="0"/>
                  </a:lnTo>
                </a:path>
              </a:pathLst>
            </a:custGeom>
            <a:ln w="25400">
              <a:solidFill>
                <a:srgbClr val="000000"/>
              </a:solidFill>
            </a:ln>
          </p:spPr>
          <p:txBody>
            <a:bodyPr wrap="square" lIns="0" tIns="0" rIns="0" bIns="0" rtlCol="0"/>
            <a:lstStyle/>
            <a:p>
              <a:endParaRPr/>
            </a:p>
          </p:txBody>
        </p:sp>
        <p:sp>
          <p:nvSpPr>
            <p:cNvPr id="82" name="object 82"/>
            <p:cNvSpPr/>
            <p:nvPr/>
          </p:nvSpPr>
          <p:spPr>
            <a:xfrm>
              <a:off x="2695684" y="3007178"/>
              <a:ext cx="43180" cy="75565"/>
            </a:xfrm>
            <a:custGeom>
              <a:avLst/>
              <a:gdLst/>
              <a:ahLst/>
              <a:cxnLst/>
              <a:rect l="l" t="t" r="r" b="b"/>
              <a:pathLst>
                <a:path w="43180" h="75564">
                  <a:moveTo>
                    <a:pt x="39154" y="0"/>
                  </a:moveTo>
                  <a:lnTo>
                    <a:pt x="39522" y="393"/>
                  </a:lnTo>
                  <a:lnTo>
                    <a:pt x="39865" y="800"/>
                  </a:lnTo>
                  <a:lnTo>
                    <a:pt x="40170" y="1231"/>
                  </a:lnTo>
                  <a:lnTo>
                    <a:pt x="42646" y="13905"/>
                  </a:lnTo>
                  <a:lnTo>
                    <a:pt x="36291" y="31408"/>
                  </a:lnTo>
                  <a:lnTo>
                    <a:pt x="21833" y="52400"/>
                  </a:lnTo>
                  <a:lnTo>
                    <a:pt x="0" y="75539"/>
                  </a:lnTo>
                </a:path>
              </a:pathLst>
            </a:custGeom>
            <a:ln w="25400">
              <a:solidFill>
                <a:srgbClr val="000000"/>
              </a:solidFill>
            </a:ln>
          </p:spPr>
          <p:txBody>
            <a:bodyPr wrap="square" lIns="0" tIns="0" rIns="0" bIns="0" rtlCol="0"/>
            <a:lstStyle/>
            <a:p>
              <a:endParaRPr/>
            </a:p>
          </p:txBody>
        </p:sp>
        <p:sp>
          <p:nvSpPr>
            <p:cNvPr id="83" name="object 83"/>
            <p:cNvSpPr/>
            <p:nvPr/>
          </p:nvSpPr>
          <p:spPr>
            <a:xfrm>
              <a:off x="2617809" y="3001679"/>
              <a:ext cx="117475" cy="45085"/>
            </a:xfrm>
            <a:custGeom>
              <a:avLst/>
              <a:gdLst/>
              <a:ahLst/>
              <a:cxnLst/>
              <a:rect l="l" t="t" r="r" b="b"/>
              <a:pathLst>
                <a:path w="117475" h="45085">
                  <a:moveTo>
                    <a:pt x="0" y="44796"/>
                  </a:moveTo>
                  <a:lnTo>
                    <a:pt x="38753" y="20341"/>
                  </a:lnTo>
                  <a:lnTo>
                    <a:pt x="73763" y="4999"/>
                  </a:lnTo>
                  <a:lnTo>
                    <a:pt x="101250" y="0"/>
                  </a:lnTo>
                  <a:lnTo>
                    <a:pt x="117436" y="6569"/>
                  </a:lnTo>
                </a:path>
              </a:pathLst>
            </a:custGeom>
            <a:ln w="25400">
              <a:solidFill>
                <a:srgbClr val="000000"/>
              </a:solidFill>
            </a:ln>
          </p:spPr>
          <p:txBody>
            <a:bodyPr wrap="square" lIns="0" tIns="0" rIns="0" bIns="0" rtlCol="0"/>
            <a:lstStyle/>
            <a:p>
              <a:endParaRPr/>
            </a:p>
          </p:txBody>
        </p:sp>
        <p:sp>
          <p:nvSpPr>
            <p:cNvPr id="84" name="object 84"/>
            <p:cNvSpPr/>
            <p:nvPr/>
          </p:nvSpPr>
          <p:spPr>
            <a:xfrm>
              <a:off x="2569917" y="3166685"/>
              <a:ext cx="138430" cy="31115"/>
            </a:xfrm>
            <a:custGeom>
              <a:avLst/>
              <a:gdLst/>
              <a:ahLst/>
              <a:cxnLst/>
              <a:rect l="l" t="t" r="r" b="b"/>
              <a:pathLst>
                <a:path w="138430" h="31114">
                  <a:moveTo>
                    <a:pt x="137960" y="0"/>
                  </a:moveTo>
                  <a:lnTo>
                    <a:pt x="98103" y="21910"/>
                  </a:lnTo>
                  <a:lnTo>
                    <a:pt x="58954" y="31086"/>
                  </a:lnTo>
                  <a:lnTo>
                    <a:pt x="24819" y="27217"/>
                  </a:lnTo>
                  <a:lnTo>
                    <a:pt x="0" y="9994"/>
                  </a:lnTo>
                </a:path>
              </a:pathLst>
            </a:custGeom>
            <a:ln w="25400">
              <a:solidFill>
                <a:srgbClr val="000000"/>
              </a:solidFill>
            </a:ln>
          </p:spPr>
          <p:txBody>
            <a:bodyPr wrap="square" lIns="0" tIns="0" rIns="0" bIns="0" rtlCol="0"/>
            <a:lstStyle/>
            <a:p>
              <a:endParaRPr/>
            </a:p>
          </p:txBody>
        </p:sp>
        <p:sp>
          <p:nvSpPr>
            <p:cNvPr id="85" name="object 85"/>
            <p:cNvSpPr/>
            <p:nvPr/>
          </p:nvSpPr>
          <p:spPr>
            <a:xfrm>
              <a:off x="2558630" y="3045188"/>
              <a:ext cx="60325" cy="126364"/>
            </a:xfrm>
            <a:custGeom>
              <a:avLst/>
              <a:gdLst/>
              <a:ahLst/>
              <a:cxnLst/>
              <a:rect l="l" t="t" r="r" b="b"/>
              <a:pathLst>
                <a:path w="60325" h="126364">
                  <a:moveTo>
                    <a:pt x="8358" y="125933"/>
                  </a:moveTo>
                  <a:lnTo>
                    <a:pt x="0" y="97789"/>
                  </a:lnTo>
                  <a:lnTo>
                    <a:pt x="6899" y="64847"/>
                  </a:lnTo>
                  <a:lnTo>
                    <a:pt x="27469" y="30965"/>
                  </a:lnTo>
                  <a:lnTo>
                    <a:pt x="60123" y="0"/>
                  </a:lnTo>
                </a:path>
              </a:pathLst>
            </a:custGeom>
            <a:ln w="25400">
              <a:solidFill>
                <a:srgbClr val="000000"/>
              </a:solidFill>
            </a:ln>
          </p:spPr>
          <p:txBody>
            <a:bodyPr wrap="square" lIns="0" tIns="0" rIns="0" bIns="0" rtlCol="0"/>
            <a:lstStyle/>
            <a:p>
              <a:endParaRPr/>
            </a:p>
          </p:txBody>
        </p:sp>
        <p:sp>
          <p:nvSpPr>
            <p:cNvPr id="86" name="object 86"/>
            <p:cNvSpPr/>
            <p:nvPr/>
          </p:nvSpPr>
          <p:spPr>
            <a:xfrm>
              <a:off x="2585629" y="3015762"/>
              <a:ext cx="104139" cy="77470"/>
            </a:xfrm>
            <a:custGeom>
              <a:avLst/>
              <a:gdLst/>
              <a:ahLst/>
              <a:cxnLst/>
              <a:rect l="l" t="t" r="r" b="b"/>
              <a:pathLst>
                <a:path w="104139" h="77469">
                  <a:moveTo>
                    <a:pt x="103860" y="70027"/>
                  </a:moveTo>
                  <a:lnTo>
                    <a:pt x="102946" y="73113"/>
                  </a:lnTo>
                  <a:lnTo>
                    <a:pt x="101422" y="75438"/>
                  </a:lnTo>
                  <a:lnTo>
                    <a:pt x="99313" y="76974"/>
                  </a:lnTo>
                  <a:lnTo>
                    <a:pt x="82762" y="77437"/>
                  </a:lnTo>
                  <a:lnTo>
                    <a:pt x="58743" y="63360"/>
                  </a:lnTo>
                  <a:lnTo>
                    <a:pt x="30419" y="37176"/>
                  </a:lnTo>
                  <a:lnTo>
                    <a:pt x="952" y="1320"/>
                  </a:lnTo>
                  <a:lnTo>
                    <a:pt x="634" y="876"/>
                  </a:lnTo>
                  <a:lnTo>
                    <a:pt x="317" y="431"/>
                  </a:lnTo>
                  <a:lnTo>
                    <a:pt x="0" y="0"/>
                  </a:lnTo>
                </a:path>
              </a:pathLst>
            </a:custGeom>
            <a:ln w="25399">
              <a:solidFill>
                <a:srgbClr val="000000"/>
              </a:solidFill>
            </a:ln>
          </p:spPr>
          <p:txBody>
            <a:bodyPr wrap="square" lIns="0" tIns="0" rIns="0" bIns="0" rtlCol="0"/>
            <a:lstStyle/>
            <a:p>
              <a:endParaRPr/>
            </a:p>
          </p:txBody>
        </p:sp>
        <p:sp>
          <p:nvSpPr>
            <p:cNvPr id="87" name="object 87"/>
            <p:cNvSpPr/>
            <p:nvPr/>
          </p:nvSpPr>
          <p:spPr>
            <a:xfrm>
              <a:off x="2532126" y="2943606"/>
              <a:ext cx="55244" cy="71755"/>
            </a:xfrm>
            <a:custGeom>
              <a:avLst/>
              <a:gdLst/>
              <a:ahLst/>
              <a:cxnLst/>
              <a:rect l="l" t="t" r="r" b="b"/>
              <a:pathLst>
                <a:path w="55244" h="71755">
                  <a:moveTo>
                    <a:pt x="0" y="0"/>
                  </a:moveTo>
                  <a:lnTo>
                    <a:pt x="54864" y="71628"/>
                  </a:lnTo>
                </a:path>
              </a:pathLst>
            </a:custGeom>
            <a:ln w="25908">
              <a:solidFill>
                <a:srgbClr val="000000"/>
              </a:solidFill>
            </a:ln>
          </p:spPr>
          <p:txBody>
            <a:bodyPr wrap="square" lIns="0" tIns="0" rIns="0" bIns="0" rtlCol="0"/>
            <a:lstStyle/>
            <a:p>
              <a:endParaRPr/>
            </a:p>
          </p:txBody>
        </p:sp>
        <p:sp>
          <p:nvSpPr>
            <p:cNvPr id="88" name="object 88"/>
            <p:cNvSpPr/>
            <p:nvPr/>
          </p:nvSpPr>
          <p:spPr>
            <a:xfrm>
              <a:off x="2799718" y="3189432"/>
              <a:ext cx="76835" cy="103505"/>
            </a:xfrm>
            <a:custGeom>
              <a:avLst/>
              <a:gdLst/>
              <a:ahLst/>
              <a:cxnLst/>
              <a:rect l="l" t="t" r="r" b="b"/>
              <a:pathLst>
                <a:path w="76835" h="103504">
                  <a:moveTo>
                    <a:pt x="74193" y="0"/>
                  </a:moveTo>
                  <a:lnTo>
                    <a:pt x="74574" y="393"/>
                  </a:lnTo>
                  <a:lnTo>
                    <a:pt x="74917" y="812"/>
                  </a:lnTo>
                  <a:lnTo>
                    <a:pt x="75247" y="1257"/>
                  </a:lnTo>
                  <a:lnTo>
                    <a:pt x="76381" y="18740"/>
                  </a:lnTo>
                  <a:lnTo>
                    <a:pt x="62853" y="43521"/>
                  </a:lnTo>
                  <a:lnTo>
                    <a:pt x="37040" y="72357"/>
                  </a:lnTo>
                  <a:lnTo>
                    <a:pt x="1320" y="102006"/>
                  </a:lnTo>
                  <a:lnTo>
                    <a:pt x="876" y="102323"/>
                  </a:lnTo>
                  <a:lnTo>
                    <a:pt x="444" y="102641"/>
                  </a:lnTo>
                  <a:lnTo>
                    <a:pt x="0" y="102958"/>
                  </a:lnTo>
                </a:path>
              </a:pathLst>
            </a:custGeom>
            <a:ln w="25400">
              <a:solidFill>
                <a:srgbClr val="000000"/>
              </a:solidFill>
            </a:ln>
          </p:spPr>
          <p:txBody>
            <a:bodyPr wrap="square" lIns="0" tIns="0" rIns="0" bIns="0" rtlCol="0"/>
            <a:lstStyle/>
            <a:p>
              <a:endParaRPr/>
            </a:p>
          </p:txBody>
        </p:sp>
        <p:sp>
          <p:nvSpPr>
            <p:cNvPr id="89" name="object 89"/>
            <p:cNvSpPr/>
            <p:nvPr/>
          </p:nvSpPr>
          <p:spPr>
            <a:xfrm>
              <a:off x="2755920" y="3184240"/>
              <a:ext cx="117475" cy="45085"/>
            </a:xfrm>
            <a:custGeom>
              <a:avLst/>
              <a:gdLst/>
              <a:ahLst/>
              <a:cxnLst/>
              <a:rect l="l" t="t" r="r" b="b"/>
              <a:pathLst>
                <a:path w="117475" h="45085">
                  <a:moveTo>
                    <a:pt x="0" y="44796"/>
                  </a:moveTo>
                  <a:lnTo>
                    <a:pt x="38753" y="20341"/>
                  </a:lnTo>
                  <a:lnTo>
                    <a:pt x="73763" y="4999"/>
                  </a:lnTo>
                  <a:lnTo>
                    <a:pt x="101250" y="0"/>
                  </a:lnTo>
                  <a:lnTo>
                    <a:pt x="117436" y="6569"/>
                  </a:lnTo>
                </a:path>
              </a:pathLst>
            </a:custGeom>
            <a:ln w="25400">
              <a:solidFill>
                <a:srgbClr val="000000"/>
              </a:solidFill>
            </a:ln>
          </p:spPr>
          <p:txBody>
            <a:bodyPr wrap="square" lIns="0" tIns="0" rIns="0" bIns="0" rtlCol="0"/>
            <a:lstStyle/>
            <a:p>
              <a:endParaRPr/>
            </a:p>
          </p:txBody>
        </p:sp>
        <p:sp>
          <p:nvSpPr>
            <p:cNvPr id="90" name="object 90"/>
            <p:cNvSpPr/>
            <p:nvPr/>
          </p:nvSpPr>
          <p:spPr>
            <a:xfrm>
              <a:off x="2696746" y="3230919"/>
              <a:ext cx="60325" cy="126364"/>
            </a:xfrm>
            <a:custGeom>
              <a:avLst/>
              <a:gdLst/>
              <a:ahLst/>
              <a:cxnLst/>
              <a:rect l="l" t="t" r="r" b="b"/>
              <a:pathLst>
                <a:path w="60325" h="126364">
                  <a:moveTo>
                    <a:pt x="8360" y="125945"/>
                  </a:moveTo>
                  <a:lnTo>
                    <a:pt x="0" y="97794"/>
                  </a:lnTo>
                  <a:lnTo>
                    <a:pt x="6896" y="64849"/>
                  </a:lnTo>
                  <a:lnTo>
                    <a:pt x="27466" y="30966"/>
                  </a:lnTo>
                  <a:lnTo>
                    <a:pt x="60125" y="0"/>
                  </a:lnTo>
                </a:path>
              </a:pathLst>
            </a:custGeom>
            <a:ln w="25400">
              <a:solidFill>
                <a:srgbClr val="000000"/>
              </a:solidFill>
            </a:ln>
          </p:spPr>
          <p:txBody>
            <a:bodyPr wrap="square" lIns="0" tIns="0" rIns="0" bIns="0" rtlCol="0"/>
            <a:lstStyle/>
            <a:p>
              <a:endParaRPr/>
            </a:p>
          </p:txBody>
        </p:sp>
        <p:sp>
          <p:nvSpPr>
            <p:cNvPr id="91" name="object 91"/>
            <p:cNvSpPr/>
            <p:nvPr/>
          </p:nvSpPr>
          <p:spPr>
            <a:xfrm>
              <a:off x="2659621" y="3286866"/>
              <a:ext cx="140335" cy="32384"/>
            </a:xfrm>
            <a:custGeom>
              <a:avLst/>
              <a:gdLst/>
              <a:ahLst/>
              <a:cxnLst/>
              <a:rect l="l" t="t" r="r" b="b"/>
              <a:pathLst>
                <a:path w="140335" h="32385">
                  <a:moveTo>
                    <a:pt x="140169" y="0"/>
                  </a:moveTo>
                  <a:lnTo>
                    <a:pt x="98442" y="23074"/>
                  </a:lnTo>
                  <a:lnTo>
                    <a:pt x="58840" y="32086"/>
                  </a:lnTo>
                  <a:lnTo>
                    <a:pt x="24536" y="27696"/>
                  </a:lnTo>
                  <a:lnTo>
                    <a:pt x="0" y="9626"/>
                  </a:lnTo>
                </a:path>
              </a:pathLst>
            </a:custGeom>
            <a:ln w="25400">
              <a:solidFill>
                <a:srgbClr val="000000"/>
              </a:solidFill>
            </a:ln>
          </p:spPr>
          <p:txBody>
            <a:bodyPr wrap="square" lIns="0" tIns="0" rIns="0" bIns="0" rtlCol="0"/>
            <a:lstStyle/>
            <a:p>
              <a:endParaRPr/>
            </a:p>
          </p:txBody>
        </p:sp>
        <p:sp>
          <p:nvSpPr>
            <p:cNvPr id="92" name="object 92"/>
            <p:cNvSpPr/>
            <p:nvPr/>
          </p:nvSpPr>
          <p:spPr>
            <a:xfrm>
              <a:off x="2754502" y="3128300"/>
              <a:ext cx="74930" cy="100330"/>
            </a:xfrm>
            <a:custGeom>
              <a:avLst/>
              <a:gdLst/>
              <a:ahLst/>
              <a:cxnLst/>
              <a:rect l="l" t="t" r="r" b="b"/>
              <a:pathLst>
                <a:path w="74930" h="100330">
                  <a:moveTo>
                    <a:pt x="72555" y="0"/>
                  </a:moveTo>
                  <a:lnTo>
                    <a:pt x="72910" y="381"/>
                  </a:lnTo>
                  <a:lnTo>
                    <a:pt x="73253" y="774"/>
                  </a:lnTo>
                  <a:lnTo>
                    <a:pt x="73558" y="1193"/>
                  </a:lnTo>
                  <a:lnTo>
                    <a:pt x="74450" y="18129"/>
                  </a:lnTo>
                  <a:lnTo>
                    <a:pt x="60910" y="42324"/>
                  </a:lnTo>
                  <a:lnTo>
                    <a:pt x="35305" y="70607"/>
                  </a:lnTo>
                  <a:lnTo>
                    <a:pt x="0" y="99809"/>
                  </a:lnTo>
                </a:path>
              </a:pathLst>
            </a:custGeom>
            <a:ln w="25400">
              <a:solidFill>
                <a:srgbClr val="000000"/>
              </a:solidFill>
            </a:ln>
          </p:spPr>
          <p:txBody>
            <a:bodyPr wrap="square" lIns="0" tIns="0" rIns="0" bIns="0" rtlCol="0"/>
            <a:lstStyle/>
            <a:p>
              <a:endParaRPr/>
            </a:p>
          </p:txBody>
        </p:sp>
        <p:sp>
          <p:nvSpPr>
            <p:cNvPr id="93" name="object 93"/>
            <p:cNvSpPr/>
            <p:nvPr/>
          </p:nvSpPr>
          <p:spPr>
            <a:xfrm>
              <a:off x="2711936" y="3122978"/>
              <a:ext cx="116839" cy="45720"/>
            </a:xfrm>
            <a:custGeom>
              <a:avLst/>
              <a:gdLst/>
              <a:ahLst/>
              <a:cxnLst/>
              <a:rect l="l" t="t" r="r" b="b"/>
              <a:pathLst>
                <a:path w="116839" h="45719">
                  <a:moveTo>
                    <a:pt x="0" y="45584"/>
                  </a:moveTo>
                  <a:lnTo>
                    <a:pt x="38680" y="21026"/>
                  </a:lnTo>
                  <a:lnTo>
                    <a:pt x="73488" y="5407"/>
                  </a:lnTo>
                  <a:lnTo>
                    <a:pt x="100676" y="0"/>
                  </a:lnTo>
                  <a:lnTo>
                    <a:pt x="116497" y="6074"/>
                  </a:lnTo>
                </a:path>
              </a:pathLst>
            </a:custGeom>
            <a:ln w="25400">
              <a:solidFill>
                <a:srgbClr val="000000"/>
              </a:solidFill>
            </a:ln>
          </p:spPr>
          <p:txBody>
            <a:bodyPr wrap="square" lIns="0" tIns="0" rIns="0" bIns="0" rtlCol="0"/>
            <a:lstStyle/>
            <a:p>
              <a:endParaRPr/>
            </a:p>
          </p:txBody>
        </p:sp>
        <p:sp>
          <p:nvSpPr>
            <p:cNvPr id="94" name="object 94"/>
            <p:cNvSpPr/>
            <p:nvPr/>
          </p:nvSpPr>
          <p:spPr>
            <a:xfrm>
              <a:off x="2650710" y="3169008"/>
              <a:ext cx="60325" cy="126364"/>
            </a:xfrm>
            <a:custGeom>
              <a:avLst/>
              <a:gdLst/>
              <a:ahLst/>
              <a:cxnLst/>
              <a:rect l="l" t="t" r="r" b="b"/>
              <a:pathLst>
                <a:path w="60325" h="126364">
                  <a:moveTo>
                    <a:pt x="8360" y="125945"/>
                  </a:moveTo>
                  <a:lnTo>
                    <a:pt x="0" y="97794"/>
                  </a:lnTo>
                  <a:lnTo>
                    <a:pt x="6896" y="64849"/>
                  </a:lnTo>
                  <a:lnTo>
                    <a:pt x="27466" y="30966"/>
                  </a:lnTo>
                  <a:lnTo>
                    <a:pt x="60125" y="0"/>
                  </a:lnTo>
                </a:path>
              </a:pathLst>
            </a:custGeom>
            <a:ln w="25400">
              <a:solidFill>
                <a:srgbClr val="000000"/>
              </a:solidFill>
            </a:ln>
          </p:spPr>
          <p:txBody>
            <a:bodyPr wrap="square" lIns="0" tIns="0" rIns="0" bIns="0" rtlCol="0"/>
            <a:lstStyle/>
            <a:p>
              <a:endParaRPr/>
            </a:p>
          </p:txBody>
        </p:sp>
        <p:sp>
          <p:nvSpPr>
            <p:cNvPr id="95" name="object 95"/>
            <p:cNvSpPr/>
            <p:nvPr/>
          </p:nvSpPr>
          <p:spPr>
            <a:xfrm>
              <a:off x="2613585" y="3224954"/>
              <a:ext cx="140335" cy="32384"/>
            </a:xfrm>
            <a:custGeom>
              <a:avLst/>
              <a:gdLst/>
              <a:ahLst/>
              <a:cxnLst/>
              <a:rect l="l" t="t" r="r" b="b"/>
              <a:pathLst>
                <a:path w="140335" h="32385">
                  <a:moveTo>
                    <a:pt x="140169" y="0"/>
                  </a:moveTo>
                  <a:lnTo>
                    <a:pt x="98442" y="23074"/>
                  </a:lnTo>
                  <a:lnTo>
                    <a:pt x="58840" y="32086"/>
                  </a:lnTo>
                  <a:lnTo>
                    <a:pt x="24536" y="27696"/>
                  </a:lnTo>
                  <a:lnTo>
                    <a:pt x="0" y="9626"/>
                  </a:lnTo>
                </a:path>
              </a:pathLst>
            </a:custGeom>
            <a:ln w="25400">
              <a:solidFill>
                <a:srgbClr val="000000"/>
              </a:solidFill>
            </a:ln>
          </p:spPr>
          <p:txBody>
            <a:bodyPr wrap="square" lIns="0" tIns="0" rIns="0" bIns="0" rtlCol="0"/>
            <a:lstStyle/>
            <a:p>
              <a:endParaRPr/>
            </a:p>
          </p:txBody>
        </p:sp>
        <p:sp>
          <p:nvSpPr>
            <p:cNvPr id="96" name="object 96"/>
            <p:cNvSpPr/>
            <p:nvPr/>
          </p:nvSpPr>
          <p:spPr>
            <a:xfrm>
              <a:off x="2414778" y="2826258"/>
              <a:ext cx="26034" cy="32384"/>
            </a:xfrm>
            <a:custGeom>
              <a:avLst/>
              <a:gdLst/>
              <a:ahLst/>
              <a:cxnLst/>
              <a:rect l="l" t="t" r="r" b="b"/>
              <a:pathLst>
                <a:path w="26035" h="32385">
                  <a:moveTo>
                    <a:pt x="25907" y="0"/>
                  </a:moveTo>
                  <a:lnTo>
                    <a:pt x="0" y="32004"/>
                  </a:lnTo>
                </a:path>
              </a:pathLst>
            </a:custGeom>
            <a:ln w="25908">
              <a:solidFill>
                <a:srgbClr val="000000"/>
              </a:solidFill>
            </a:ln>
          </p:spPr>
          <p:txBody>
            <a:bodyPr wrap="square" lIns="0" tIns="0" rIns="0" bIns="0" rtlCol="0"/>
            <a:lstStyle/>
            <a:p>
              <a:endParaRPr/>
            </a:p>
          </p:txBody>
        </p:sp>
        <p:sp>
          <p:nvSpPr>
            <p:cNvPr id="97" name="object 97"/>
            <p:cNvSpPr/>
            <p:nvPr/>
          </p:nvSpPr>
          <p:spPr>
            <a:xfrm>
              <a:off x="2998470" y="3563874"/>
              <a:ext cx="15240" cy="38100"/>
            </a:xfrm>
            <a:custGeom>
              <a:avLst/>
              <a:gdLst/>
              <a:ahLst/>
              <a:cxnLst/>
              <a:rect l="l" t="t" r="r" b="b"/>
              <a:pathLst>
                <a:path w="15239" h="38100">
                  <a:moveTo>
                    <a:pt x="0" y="0"/>
                  </a:moveTo>
                  <a:lnTo>
                    <a:pt x="15240" y="38100"/>
                  </a:lnTo>
                </a:path>
              </a:pathLst>
            </a:custGeom>
            <a:ln w="25908">
              <a:solidFill>
                <a:srgbClr val="000000"/>
              </a:solidFill>
            </a:ln>
          </p:spPr>
          <p:txBody>
            <a:bodyPr wrap="square" lIns="0" tIns="0" rIns="0" bIns="0" rtlCol="0"/>
            <a:lstStyle/>
            <a:p>
              <a:endParaRPr/>
            </a:p>
          </p:txBody>
        </p:sp>
        <p:sp>
          <p:nvSpPr>
            <p:cNvPr id="98" name="object 98"/>
            <p:cNvSpPr/>
            <p:nvPr/>
          </p:nvSpPr>
          <p:spPr>
            <a:xfrm>
              <a:off x="2506218" y="2905506"/>
              <a:ext cx="35560" cy="50800"/>
            </a:xfrm>
            <a:custGeom>
              <a:avLst/>
              <a:gdLst/>
              <a:ahLst/>
              <a:cxnLst/>
              <a:rect l="l" t="t" r="r" b="b"/>
              <a:pathLst>
                <a:path w="35560" h="50800">
                  <a:moveTo>
                    <a:pt x="0" y="0"/>
                  </a:moveTo>
                  <a:lnTo>
                    <a:pt x="35052" y="50292"/>
                  </a:lnTo>
                </a:path>
              </a:pathLst>
            </a:custGeom>
            <a:ln w="25908">
              <a:solidFill>
                <a:srgbClr val="000000"/>
              </a:solidFill>
            </a:ln>
          </p:spPr>
          <p:txBody>
            <a:bodyPr wrap="square" lIns="0" tIns="0" rIns="0" bIns="0" rtlCol="0"/>
            <a:lstStyle/>
            <a:p>
              <a:endParaRPr/>
            </a:p>
          </p:txBody>
        </p:sp>
        <p:sp>
          <p:nvSpPr>
            <p:cNvPr id="99" name="object 99"/>
            <p:cNvSpPr/>
            <p:nvPr/>
          </p:nvSpPr>
          <p:spPr>
            <a:xfrm>
              <a:off x="2041398" y="3563874"/>
              <a:ext cx="21590" cy="21590"/>
            </a:xfrm>
            <a:custGeom>
              <a:avLst/>
              <a:gdLst/>
              <a:ahLst/>
              <a:cxnLst/>
              <a:rect l="l" t="t" r="r" b="b"/>
              <a:pathLst>
                <a:path w="21589" h="21589">
                  <a:moveTo>
                    <a:pt x="21336" y="0"/>
                  </a:moveTo>
                  <a:lnTo>
                    <a:pt x="0" y="21336"/>
                  </a:lnTo>
                </a:path>
              </a:pathLst>
            </a:custGeom>
            <a:ln w="25908">
              <a:solidFill>
                <a:srgbClr val="000000"/>
              </a:solidFill>
            </a:ln>
          </p:spPr>
          <p:txBody>
            <a:bodyPr wrap="square" lIns="0" tIns="0" rIns="0" bIns="0" rtlCol="0"/>
            <a:lstStyle/>
            <a:p>
              <a:endParaRPr/>
            </a:p>
          </p:txBody>
        </p:sp>
        <p:sp>
          <p:nvSpPr>
            <p:cNvPr id="100" name="object 100"/>
            <p:cNvSpPr/>
            <p:nvPr/>
          </p:nvSpPr>
          <p:spPr>
            <a:xfrm>
              <a:off x="2315718" y="3477006"/>
              <a:ext cx="35560" cy="117475"/>
            </a:xfrm>
            <a:custGeom>
              <a:avLst/>
              <a:gdLst/>
              <a:ahLst/>
              <a:cxnLst/>
              <a:rect l="l" t="t" r="r" b="b"/>
              <a:pathLst>
                <a:path w="35560" h="117475">
                  <a:moveTo>
                    <a:pt x="0" y="117348"/>
                  </a:moveTo>
                  <a:lnTo>
                    <a:pt x="2712" y="72889"/>
                  </a:lnTo>
                  <a:lnTo>
                    <a:pt x="10145" y="36152"/>
                  </a:lnTo>
                  <a:lnTo>
                    <a:pt x="21243" y="10675"/>
                  </a:lnTo>
                  <a:lnTo>
                    <a:pt x="34950" y="0"/>
                  </a:lnTo>
                </a:path>
              </a:pathLst>
            </a:custGeom>
            <a:ln w="25908">
              <a:solidFill>
                <a:srgbClr val="000000"/>
              </a:solidFill>
            </a:ln>
          </p:spPr>
          <p:txBody>
            <a:bodyPr wrap="square" lIns="0" tIns="0" rIns="0" bIns="0" rtlCol="0"/>
            <a:lstStyle/>
            <a:p>
              <a:endParaRPr/>
            </a:p>
          </p:txBody>
        </p:sp>
        <p:sp>
          <p:nvSpPr>
            <p:cNvPr id="101" name="object 101"/>
            <p:cNvSpPr/>
            <p:nvPr/>
          </p:nvSpPr>
          <p:spPr>
            <a:xfrm>
              <a:off x="2355342" y="3477006"/>
              <a:ext cx="36830" cy="117475"/>
            </a:xfrm>
            <a:custGeom>
              <a:avLst/>
              <a:gdLst/>
              <a:ahLst/>
              <a:cxnLst/>
              <a:rect l="l" t="t" r="r" b="b"/>
              <a:pathLst>
                <a:path w="36830" h="117475">
                  <a:moveTo>
                    <a:pt x="0" y="114"/>
                  </a:moveTo>
                  <a:lnTo>
                    <a:pt x="520" y="38"/>
                  </a:lnTo>
                  <a:lnTo>
                    <a:pt x="1041" y="0"/>
                  </a:lnTo>
                  <a:lnTo>
                    <a:pt x="1549" y="0"/>
                  </a:lnTo>
                  <a:lnTo>
                    <a:pt x="15182" y="9221"/>
                  </a:lnTo>
                  <a:lnTo>
                    <a:pt x="26315" y="34370"/>
                  </a:lnTo>
                  <a:lnTo>
                    <a:pt x="33823" y="71671"/>
                  </a:lnTo>
                  <a:lnTo>
                    <a:pt x="36576" y="117348"/>
                  </a:lnTo>
                </a:path>
              </a:pathLst>
            </a:custGeom>
            <a:ln w="25908">
              <a:solidFill>
                <a:srgbClr val="000000"/>
              </a:solidFill>
            </a:ln>
          </p:spPr>
          <p:txBody>
            <a:bodyPr wrap="square" lIns="0" tIns="0" rIns="0" bIns="0" rtlCol="0"/>
            <a:lstStyle/>
            <a:p>
              <a:endParaRPr/>
            </a:p>
          </p:txBody>
        </p:sp>
        <p:sp>
          <p:nvSpPr>
            <p:cNvPr id="102" name="object 102"/>
            <p:cNvSpPr/>
            <p:nvPr/>
          </p:nvSpPr>
          <p:spPr>
            <a:xfrm>
              <a:off x="2245610" y="3631763"/>
              <a:ext cx="67310" cy="75565"/>
            </a:xfrm>
            <a:custGeom>
              <a:avLst/>
              <a:gdLst/>
              <a:ahLst/>
              <a:cxnLst/>
              <a:rect l="l" t="t" r="r" b="b"/>
              <a:pathLst>
                <a:path w="67310" h="75564">
                  <a:moveTo>
                    <a:pt x="66992" y="75361"/>
                  </a:moveTo>
                  <a:lnTo>
                    <a:pt x="45441" y="69415"/>
                  </a:lnTo>
                  <a:lnTo>
                    <a:pt x="26314" y="53997"/>
                  </a:lnTo>
                  <a:lnTo>
                    <a:pt x="10778" y="30420"/>
                  </a:lnTo>
                  <a:lnTo>
                    <a:pt x="0" y="0"/>
                  </a:lnTo>
                </a:path>
              </a:pathLst>
            </a:custGeom>
            <a:ln w="25908">
              <a:solidFill>
                <a:srgbClr val="000000"/>
              </a:solidFill>
            </a:ln>
          </p:spPr>
          <p:txBody>
            <a:bodyPr wrap="square" lIns="0" tIns="0" rIns="0" bIns="0" rtlCol="0"/>
            <a:lstStyle/>
            <a:p>
              <a:endParaRPr/>
            </a:p>
          </p:txBody>
        </p:sp>
        <p:sp>
          <p:nvSpPr>
            <p:cNvPr id="103" name="object 103"/>
            <p:cNvSpPr/>
            <p:nvPr/>
          </p:nvSpPr>
          <p:spPr>
            <a:xfrm>
              <a:off x="2314194" y="3589782"/>
              <a:ext cx="74930" cy="117475"/>
            </a:xfrm>
            <a:custGeom>
              <a:avLst/>
              <a:gdLst/>
              <a:ahLst/>
              <a:cxnLst/>
              <a:rect l="l" t="t" r="r" b="b"/>
              <a:pathLst>
                <a:path w="74930" h="117475">
                  <a:moveTo>
                    <a:pt x="74675" y="0"/>
                  </a:moveTo>
                  <a:lnTo>
                    <a:pt x="68806" y="45676"/>
                  </a:lnTo>
                  <a:lnTo>
                    <a:pt x="52801" y="82977"/>
                  </a:lnTo>
                  <a:lnTo>
                    <a:pt x="29064" y="108126"/>
                  </a:lnTo>
                  <a:lnTo>
                    <a:pt x="0" y="117348"/>
                  </a:lnTo>
                </a:path>
              </a:pathLst>
            </a:custGeom>
            <a:ln w="25908">
              <a:solidFill>
                <a:srgbClr val="000000"/>
              </a:solidFill>
            </a:ln>
          </p:spPr>
          <p:txBody>
            <a:bodyPr wrap="square" lIns="0" tIns="0" rIns="0" bIns="0" rtlCol="0"/>
            <a:lstStyle/>
            <a:p>
              <a:endParaRPr/>
            </a:p>
          </p:txBody>
        </p:sp>
        <p:sp>
          <p:nvSpPr>
            <p:cNvPr id="104" name="object 104"/>
            <p:cNvSpPr/>
            <p:nvPr/>
          </p:nvSpPr>
          <p:spPr>
            <a:xfrm>
              <a:off x="2317242" y="3589782"/>
              <a:ext cx="74930" cy="117475"/>
            </a:xfrm>
            <a:custGeom>
              <a:avLst/>
              <a:gdLst/>
              <a:ahLst/>
              <a:cxnLst/>
              <a:rect l="l" t="t" r="r" b="b"/>
              <a:pathLst>
                <a:path w="74930" h="117475">
                  <a:moveTo>
                    <a:pt x="74675" y="117347"/>
                  </a:moveTo>
                  <a:lnTo>
                    <a:pt x="45605" y="108126"/>
                  </a:lnTo>
                  <a:lnTo>
                    <a:pt x="21869" y="82977"/>
                  </a:lnTo>
                  <a:lnTo>
                    <a:pt x="5867" y="45676"/>
                  </a:lnTo>
                  <a:lnTo>
                    <a:pt x="0" y="0"/>
                  </a:lnTo>
                </a:path>
              </a:pathLst>
            </a:custGeom>
            <a:ln w="25908">
              <a:solidFill>
                <a:srgbClr val="000000"/>
              </a:solidFill>
            </a:ln>
          </p:spPr>
          <p:txBody>
            <a:bodyPr wrap="square" lIns="0" tIns="0" rIns="0" bIns="0" rtlCol="0"/>
            <a:lstStyle/>
            <a:p>
              <a:endParaRPr/>
            </a:p>
          </p:txBody>
        </p:sp>
        <p:sp>
          <p:nvSpPr>
            <p:cNvPr id="105" name="object 105"/>
            <p:cNvSpPr/>
            <p:nvPr/>
          </p:nvSpPr>
          <p:spPr>
            <a:xfrm>
              <a:off x="2393440" y="3478528"/>
              <a:ext cx="33655" cy="116205"/>
            </a:xfrm>
            <a:custGeom>
              <a:avLst/>
              <a:gdLst/>
              <a:ahLst/>
              <a:cxnLst/>
              <a:rect l="l" t="t" r="r" b="b"/>
              <a:pathLst>
                <a:path w="33655" h="116204">
                  <a:moveTo>
                    <a:pt x="0" y="115798"/>
                  </a:moveTo>
                  <a:lnTo>
                    <a:pt x="2727" y="71826"/>
                  </a:lnTo>
                  <a:lnTo>
                    <a:pt x="9883" y="35582"/>
                  </a:lnTo>
                  <a:lnTo>
                    <a:pt x="20473" y="10496"/>
                  </a:lnTo>
                  <a:lnTo>
                    <a:pt x="33502" y="0"/>
                  </a:lnTo>
                </a:path>
              </a:pathLst>
            </a:custGeom>
            <a:ln w="25908">
              <a:solidFill>
                <a:srgbClr val="000000"/>
              </a:solidFill>
            </a:ln>
          </p:spPr>
          <p:txBody>
            <a:bodyPr wrap="square" lIns="0" tIns="0" rIns="0" bIns="0" rtlCol="0"/>
            <a:lstStyle/>
            <a:p>
              <a:endParaRPr/>
            </a:p>
          </p:txBody>
        </p:sp>
        <p:sp>
          <p:nvSpPr>
            <p:cNvPr id="106" name="object 106"/>
            <p:cNvSpPr/>
            <p:nvPr/>
          </p:nvSpPr>
          <p:spPr>
            <a:xfrm>
              <a:off x="2434590" y="3478530"/>
              <a:ext cx="36830" cy="117475"/>
            </a:xfrm>
            <a:custGeom>
              <a:avLst/>
              <a:gdLst/>
              <a:ahLst/>
              <a:cxnLst/>
              <a:rect l="l" t="t" r="r" b="b"/>
              <a:pathLst>
                <a:path w="36830" h="117475">
                  <a:moveTo>
                    <a:pt x="0" y="114"/>
                  </a:moveTo>
                  <a:lnTo>
                    <a:pt x="520" y="38"/>
                  </a:lnTo>
                  <a:lnTo>
                    <a:pt x="1041" y="0"/>
                  </a:lnTo>
                  <a:lnTo>
                    <a:pt x="1549" y="0"/>
                  </a:lnTo>
                  <a:lnTo>
                    <a:pt x="15182" y="9221"/>
                  </a:lnTo>
                  <a:lnTo>
                    <a:pt x="26315" y="34370"/>
                  </a:lnTo>
                  <a:lnTo>
                    <a:pt x="33823" y="71671"/>
                  </a:lnTo>
                  <a:lnTo>
                    <a:pt x="36576" y="117348"/>
                  </a:lnTo>
                </a:path>
              </a:pathLst>
            </a:custGeom>
            <a:ln w="25908">
              <a:solidFill>
                <a:srgbClr val="000000"/>
              </a:solidFill>
            </a:ln>
          </p:spPr>
          <p:txBody>
            <a:bodyPr wrap="square" lIns="0" tIns="0" rIns="0" bIns="0" rtlCol="0"/>
            <a:lstStyle/>
            <a:p>
              <a:endParaRPr/>
            </a:p>
          </p:txBody>
        </p:sp>
        <p:sp>
          <p:nvSpPr>
            <p:cNvPr id="107" name="object 107"/>
            <p:cNvSpPr/>
            <p:nvPr/>
          </p:nvSpPr>
          <p:spPr>
            <a:xfrm>
              <a:off x="2391924" y="3589777"/>
              <a:ext cx="74930" cy="120650"/>
            </a:xfrm>
            <a:custGeom>
              <a:avLst/>
              <a:gdLst/>
              <a:ahLst/>
              <a:cxnLst/>
              <a:rect l="l" t="t" r="r" b="b"/>
              <a:pathLst>
                <a:path w="74930" h="120650">
                  <a:moveTo>
                    <a:pt x="74663" y="0"/>
                  </a:moveTo>
                  <a:lnTo>
                    <a:pt x="74663" y="533"/>
                  </a:lnTo>
                  <a:lnTo>
                    <a:pt x="74675" y="1066"/>
                  </a:lnTo>
                  <a:lnTo>
                    <a:pt x="74675" y="1600"/>
                  </a:lnTo>
                  <a:lnTo>
                    <a:pt x="68806" y="47840"/>
                  </a:lnTo>
                  <a:lnTo>
                    <a:pt x="52801" y="85601"/>
                  </a:lnTo>
                  <a:lnTo>
                    <a:pt x="29064" y="111060"/>
                  </a:lnTo>
                  <a:lnTo>
                    <a:pt x="0" y="120396"/>
                  </a:lnTo>
                </a:path>
              </a:pathLst>
            </a:custGeom>
            <a:ln w="25908">
              <a:solidFill>
                <a:srgbClr val="000000"/>
              </a:solidFill>
            </a:ln>
          </p:spPr>
          <p:txBody>
            <a:bodyPr wrap="square" lIns="0" tIns="0" rIns="0" bIns="0" rtlCol="0"/>
            <a:lstStyle/>
            <a:p>
              <a:endParaRPr/>
            </a:p>
          </p:txBody>
        </p:sp>
        <p:sp>
          <p:nvSpPr>
            <p:cNvPr id="108" name="object 108"/>
            <p:cNvSpPr/>
            <p:nvPr/>
          </p:nvSpPr>
          <p:spPr>
            <a:xfrm>
              <a:off x="2394966" y="3588258"/>
              <a:ext cx="74930" cy="120650"/>
            </a:xfrm>
            <a:custGeom>
              <a:avLst/>
              <a:gdLst/>
              <a:ahLst/>
              <a:cxnLst/>
              <a:rect l="l" t="t" r="r" b="b"/>
              <a:pathLst>
                <a:path w="74930" h="120650">
                  <a:moveTo>
                    <a:pt x="74675" y="120395"/>
                  </a:moveTo>
                  <a:lnTo>
                    <a:pt x="45605" y="111060"/>
                  </a:lnTo>
                  <a:lnTo>
                    <a:pt x="21869" y="85601"/>
                  </a:lnTo>
                  <a:lnTo>
                    <a:pt x="5867" y="47840"/>
                  </a:lnTo>
                  <a:lnTo>
                    <a:pt x="0" y="1600"/>
                  </a:lnTo>
                  <a:lnTo>
                    <a:pt x="0" y="1066"/>
                  </a:lnTo>
                  <a:lnTo>
                    <a:pt x="0" y="533"/>
                  </a:lnTo>
                  <a:lnTo>
                    <a:pt x="0" y="0"/>
                  </a:lnTo>
                </a:path>
              </a:pathLst>
            </a:custGeom>
            <a:ln w="25908">
              <a:solidFill>
                <a:srgbClr val="000000"/>
              </a:solidFill>
            </a:ln>
          </p:spPr>
          <p:txBody>
            <a:bodyPr wrap="square" lIns="0" tIns="0" rIns="0" bIns="0" rtlCol="0"/>
            <a:lstStyle/>
            <a:p>
              <a:endParaRPr/>
            </a:p>
          </p:txBody>
        </p:sp>
        <p:sp>
          <p:nvSpPr>
            <p:cNvPr id="109" name="object 109"/>
            <p:cNvSpPr/>
            <p:nvPr/>
          </p:nvSpPr>
          <p:spPr>
            <a:xfrm>
              <a:off x="2132832" y="3594354"/>
              <a:ext cx="117475" cy="38100"/>
            </a:xfrm>
            <a:custGeom>
              <a:avLst/>
              <a:gdLst/>
              <a:ahLst/>
              <a:cxnLst/>
              <a:rect l="l" t="t" r="r" b="b"/>
              <a:pathLst>
                <a:path w="117475" h="38100">
                  <a:moveTo>
                    <a:pt x="0" y="0"/>
                  </a:moveTo>
                  <a:lnTo>
                    <a:pt x="44554" y="2953"/>
                  </a:lnTo>
                  <a:lnTo>
                    <a:pt x="81338" y="11042"/>
                  </a:lnTo>
                  <a:lnTo>
                    <a:pt x="106790" y="23113"/>
                  </a:lnTo>
                  <a:lnTo>
                    <a:pt x="117348" y="38011"/>
                  </a:lnTo>
                </a:path>
              </a:pathLst>
            </a:custGeom>
            <a:ln w="25907">
              <a:solidFill>
                <a:srgbClr val="000000"/>
              </a:solidFill>
            </a:ln>
          </p:spPr>
          <p:txBody>
            <a:bodyPr wrap="square" lIns="0" tIns="0" rIns="0" bIns="0" rtlCol="0"/>
            <a:lstStyle/>
            <a:p>
              <a:endParaRPr/>
            </a:p>
          </p:txBody>
        </p:sp>
        <p:sp>
          <p:nvSpPr>
            <p:cNvPr id="110" name="object 110"/>
            <p:cNvSpPr/>
            <p:nvPr/>
          </p:nvSpPr>
          <p:spPr>
            <a:xfrm>
              <a:off x="2631186" y="3477006"/>
              <a:ext cx="35560" cy="117475"/>
            </a:xfrm>
            <a:custGeom>
              <a:avLst/>
              <a:gdLst/>
              <a:ahLst/>
              <a:cxnLst/>
              <a:rect l="l" t="t" r="r" b="b"/>
              <a:pathLst>
                <a:path w="35560" h="117475">
                  <a:moveTo>
                    <a:pt x="0" y="117348"/>
                  </a:moveTo>
                  <a:lnTo>
                    <a:pt x="2714" y="72864"/>
                  </a:lnTo>
                  <a:lnTo>
                    <a:pt x="10155" y="36114"/>
                  </a:lnTo>
                  <a:lnTo>
                    <a:pt x="21265" y="10643"/>
                  </a:lnTo>
                  <a:lnTo>
                    <a:pt x="34988" y="0"/>
                  </a:lnTo>
                </a:path>
              </a:pathLst>
            </a:custGeom>
            <a:ln w="25908">
              <a:solidFill>
                <a:srgbClr val="000000"/>
              </a:solidFill>
            </a:ln>
          </p:spPr>
          <p:txBody>
            <a:bodyPr wrap="square" lIns="0" tIns="0" rIns="0" bIns="0" rtlCol="0"/>
            <a:lstStyle/>
            <a:p>
              <a:endParaRPr/>
            </a:p>
          </p:txBody>
        </p:sp>
        <p:sp>
          <p:nvSpPr>
            <p:cNvPr id="111" name="object 111"/>
            <p:cNvSpPr/>
            <p:nvPr/>
          </p:nvSpPr>
          <p:spPr>
            <a:xfrm>
              <a:off x="2669284" y="3475482"/>
              <a:ext cx="36830" cy="117475"/>
            </a:xfrm>
            <a:custGeom>
              <a:avLst/>
              <a:gdLst/>
              <a:ahLst/>
              <a:cxnLst/>
              <a:rect l="l" t="t" r="r" b="b"/>
              <a:pathLst>
                <a:path w="36830" h="117475">
                  <a:moveTo>
                    <a:pt x="0" y="0"/>
                  </a:moveTo>
                  <a:lnTo>
                    <a:pt x="14121" y="9179"/>
                  </a:lnTo>
                  <a:lnTo>
                    <a:pt x="25693" y="34251"/>
                  </a:lnTo>
                  <a:lnTo>
                    <a:pt x="33563" y="71516"/>
                  </a:lnTo>
                  <a:lnTo>
                    <a:pt x="36576" y="117271"/>
                  </a:lnTo>
                </a:path>
              </a:pathLst>
            </a:custGeom>
            <a:ln w="25908">
              <a:solidFill>
                <a:srgbClr val="000000"/>
              </a:solidFill>
            </a:ln>
          </p:spPr>
          <p:txBody>
            <a:bodyPr wrap="square" lIns="0" tIns="0" rIns="0" bIns="0" rtlCol="0"/>
            <a:lstStyle/>
            <a:p>
              <a:endParaRPr/>
            </a:p>
          </p:txBody>
        </p:sp>
        <p:sp>
          <p:nvSpPr>
            <p:cNvPr id="112" name="object 112"/>
            <p:cNvSpPr/>
            <p:nvPr/>
          </p:nvSpPr>
          <p:spPr>
            <a:xfrm>
              <a:off x="2632710" y="3588258"/>
              <a:ext cx="74930" cy="117475"/>
            </a:xfrm>
            <a:custGeom>
              <a:avLst/>
              <a:gdLst/>
              <a:ahLst/>
              <a:cxnLst/>
              <a:rect l="l" t="t" r="r" b="b"/>
              <a:pathLst>
                <a:path w="74930" h="117475">
                  <a:moveTo>
                    <a:pt x="74675" y="0"/>
                  </a:moveTo>
                  <a:lnTo>
                    <a:pt x="68931" y="45676"/>
                  </a:lnTo>
                  <a:lnTo>
                    <a:pt x="53265" y="82977"/>
                  </a:lnTo>
                  <a:lnTo>
                    <a:pt x="30029" y="108126"/>
                  </a:lnTo>
                  <a:lnTo>
                    <a:pt x="1574" y="117348"/>
                  </a:lnTo>
                  <a:lnTo>
                    <a:pt x="1041" y="117348"/>
                  </a:lnTo>
                  <a:lnTo>
                    <a:pt x="520" y="117335"/>
                  </a:lnTo>
                  <a:lnTo>
                    <a:pt x="0" y="117322"/>
                  </a:lnTo>
                </a:path>
              </a:pathLst>
            </a:custGeom>
            <a:ln w="25908">
              <a:solidFill>
                <a:srgbClr val="000000"/>
              </a:solidFill>
            </a:ln>
          </p:spPr>
          <p:txBody>
            <a:bodyPr wrap="square" lIns="0" tIns="0" rIns="0" bIns="0" rtlCol="0"/>
            <a:lstStyle/>
            <a:p>
              <a:endParaRPr/>
            </a:p>
          </p:txBody>
        </p:sp>
        <p:sp>
          <p:nvSpPr>
            <p:cNvPr id="113" name="object 113"/>
            <p:cNvSpPr/>
            <p:nvPr/>
          </p:nvSpPr>
          <p:spPr>
            <a:xfrm>
              <a:off x="2710434" y="3475485"/>
              <a:ext cx="32384" cy="76835"/>
            </a:xfrm>
            <a:custGeom>
              <a:avLst/>
              <a:gdLst/>
              <a:ahLst/>
              <a:cxnLst/>
              <a:rect l="l" t="t" r="r" b="b"/>
              <a:pathLst>
                <a:path w="32385" h="76835">
                  <a:moveTo>
                    <a:pt x="0" y="76276"/>
                  </a:moveTo>
                  <a:lnTo>
                    <a:pt x="5088" y="46023"/>
                  </a:lnTo>
                  <a:lnTo>
                    <a:pt x="12469" y="22364"/>
                  </a:lnTo>
                  <a:lnTo>
                    <a:pt x="21600" y="6592"/>
                  </a:lnTo>
                  <a:lnTo>
                    <a:pt x="31940" y="0"/>
                  </a:lnTo>
                </a:path>
              </a:pathLst>
            </a:custGeom>
            <a:ln w="25907">
              <a:solidFill>
                <a:srgbClr val="000000"/>
              </a:solidFill>
            </a:ln>
          </p:spPr>
          <p:txBody>
            <a:bodyPr wrap="square" lIns="0" tIns="0" rIns="0" bIns="0" rtlCol="0"/>
            <a:lstStyle/>
            <a:p>
              <a:endParaRPr/>
            </a:p>
          </p:txBody>
        </p:sp>
        <p:sp>
          <p:nvSpPr>
            <p:cNvPr id="114" name="object 114"/>
            <p:cNvSpPr/>
            <p:nvPr/>
          </p:nvSpPr>
          <p:spPr>
            <a:xfrm>
              <a:off x="2748532" y="3477006"/>
              <a:ext cx="36830" cy="117475"/>
            </a:xfrm>
            <a:custGeom>
              <a:avLst/>
              <a:gdLst/>
              <a:ahLst/>
              <a:cxnLst/>
              <a:rect l="l" t="t" r="r" b="b"/>
              <a:pathLst>
                <a:path w="36830" h="117475">
                  <a:moveTo>
                    <a:pt x="0" y="0"/>
                  </a:moveTo>
                  <a:lnTo>
                    <a:pt x="14239" y="9221"/>
                  </a:lnTo>
                  <a:lnTo>
                    <a:pt x="25865" y="34370"/>
                  </a:lnTo>
                  <a:lnTo>
                    <a:pt x="33702" y="71671"/>
                  </a:lnTo>
                  <a:lnTo>
                    <a:pt x="36576" y="117348"/>
                  </a:lnTo>
                </a:path>
              </a:pathLst>
            </a:custGeom>
            <a:ln w="25908">
              <a:solidFill>
                <a:srgbClr val="000000"/>
              </a:solidFill>
            </a:ln>
          </p:spPr>
          <p:txBody>
            <a:bodyPr wrap="square" lIns="0" tIns="0" rIns="0" bIns="0" rtlCol="0"/>
            <a:lstStyle/>
            <a:p>
              <a:endParaRPr/>
            </a:p>
          </p:txBody>
        </p:sp>
        <p:sp>
          <p:nvSpPr>
            <p:cNvPr id="115" name="object 115"/>
            <p:cNvSpPr/>
            <p:nvPr/>
          </p:nvSpPr>
          <p:spPr>
            <a:xfrm>
              <a:off x="2634239" y="3588258"/>
              <a:ext cx="73660" cy="117475"/>
            </a:xfrm>
            <a:custGeom>
              <a:avLst/>
              <a:gdLst/>
              <a:ahLst/>
              <a:cxnLst/>
              <a:rect l="l" t="t" r="r" b="b"/>
              <a:pathLst>
                <a:path w="73660" h="117475">
                  <a:moveTo>
                    <a:pt x="73063" y="117347"/>
                  </a:moveTo>
                  <a:lnTo>
                    <a:pt x="44518" y="107411"/>
                  </a:lnTo>
                  <a:lnTo>
                    <a:pt x="21305" y="82100"/>
                  </a:lnTo>
                  <a:lnTo>
                    <a:pt x="5706" y="45076"/>
                  </a:lnTo>
                  <a:lnTo>
                    <a:pt x="0" y="0"/>
                  </a:lnTo>
                </a:path>
              </a:pathLst>
            </a:custGeom>
            <a:ln w="25908">
              <a:solidFill>
                <a:srgbClr val="000000"/>
              </a:solidFill>
            </a:ln>
          </p:spPr>
          <p:txBody>
            <a:bodyPr wrap="square" lIns="0" tIns="0" rIns="0" bIns="0" rtlCol="0"/>
            <a:lstStyle/>
            <a:p>
              <a:endParaRPr/>
            </a:p>
          </p:txBody>
        </p:sp>
        <p:sp>
          <p:nvSpPr>
            <p:cNvPr id="116" name="object 116"/>
            <p:cNvSpPr/>
            <p:nvPr/>
          </p:nvSpPr>
          <p:spPr>
            <a:xfrm>
              <a:off x="2705864" y="3589782"/>
              <a:ext cx="76200" cy="119380"/>
            </a:xfrm>
            <a:custGeom>
              <a:avLst/>
              <a:gdLst/>
              <a:ahLst/>
              <a:cxnLst/>
              <a:rect l="l" t="t" r="r" b="b"/>
              <a:pathLst>
                <a:path w="76200" h="119379">
                  <a:moveTo>
                    <a:pt x="76187" y="0"/>
                  </a:moveTo>
                  <a:lnTo>
                    <a:pt x="76199" y="533"/>
                  </a:lnTo>
                  <a:lnTo>
                    <a:pt x="76199" y="1066"/>
                  </a:lnTo>
                  <a:lnTo>
                    <a:pt x="76199" y="1612"/>
                  </a:lnTo>
                  <a:lnTo>
                    <a:pt x="70337" y="47254"/>
                  </a:lnTo>
                  <a:lnTo>
                    <a:pt x="54351" y="84526"/>
                  </a:lnTo>
                  <a:lnTo>
                    <a:pt x="30642" y="109656"/>
                  </a:lnTo>
                  <a:lnTo>
                    <a:pt x="1612" y="118872"/>
                  </a:lnTo>
                  <a:lnTo>
                    <a:pt x="1066" y="118872"/>
                  </a:lnTo>
                  <a:lnTo>
                    <a:pt x="533" y="118859"/>
                  </a:lnTo>
                  <a:lnTo>
                    <a:pt x="0" y="118833"/>
                  </a:lnTo>
                </a:path>
              </a:pathLst>
            </a:custGeom>
            <a:ln w="25908">
              <a:solidFill>
                <a:srgbClr val="000000"/>
              </a:solidFill>
            </a:ln>
          </p:spPr>
          <p:txBody>
            <a:bodyPr wrap="square" lIns="0" tIns="0" rIns="0" bIns="0" rtlCol="0"/>
            <a:lstStyle/>
            <a:p>
              <a:endParaRPr/>
            </a:p>
          </p:txBody>
        </p:sp>
        <p:sp>
          <p:nvSpPr>
            <p:cNvPr id="117" name="object 117"/>
            <p:cNvSpPr/>
            <p:nvPr/>
          </p:nvSpPr>
          <p:spPr>
            <a:xfrm>
              <a:off x="2708906" y="3557775"/>
              <a:ext cx="117475" cy="44450"/>
            </a:xfrm>
            <a:custGeom>
              <a:avLst/>
              <a:gdLst/>
              <a:ahLst/>
              <a:cxnLst/>
              <a:rect l="l" t="t" r="r" b="b"/>
              <a:pathLst>
                <a:path w="117475" h="44450">
                  <a:moveTo>
                    <a:pt x="117246" y="44196"/>
                  </a:moveTo>
                  <a:lnTo>
                    <a:pt x="71500" y="41198"/>
                  </a:lnTo>
                  <a:lnTo>
                    <a:pt x="34243" y="33374"/>
                  </a:lnTo>
                  <a:lnTo>
                    <a:pt x="9177" y="21869"/>
                  </a:lnTo>
                  <a:lnTo>
                    <a:pt x="0" y="7835"/>
                  </a:lnTo>
                  <a:lnTo>
                    <a:pt x="0" y="5207"/>
                  </a:lnTo>
                  <a:lnTo>
                    <a:pt x="939" y="2578"/>
                  </a:lnTo>
                  <a:lnTo>
                    <a:pt x="2793" y="0"/>
                  </a:lnTo>
                </a:path>
              </a:pathLst>
            </a:custGeom>
            <a:ln w="25908">
              <a:solidFill>
                <a:srgbClr val="000000"/>
              </a:solidFill>
            </a:ln>
          </p:spPr>
          <p:txBody>
            <a:bodyPr wrap="square" lIns="0" tIns="0" rIns="0" bIns="0" rtlCol="0"/>
            <a:lstStyle/>
            <a:p>
              <a:endParaRPr/>
            </a:p>
          </p:txBody>
        </p:sp>
        <p:sp>
          <p:nvSpPr>
            <p:cNvPr id="118" name="object 118"/>
            <p:cNvSpPr/>
            <p:nvPr/>
          </p:nvSpPr>
          <p:spPr>
            <a:xfrm>
              <a:off x="2829306" y="3595878"/>
              <a:ext cx="90170" cy="0"/>
            </a:xfrm>
            <a:custGeom>
              <a:avLst/>
              <a:gdLst/>
              <a:ahLst/>
              <a:cxnLst/>
              <a:rect l="l" t="t" r="r" b="b"/>
              <a:pathLst>
                <a:path w="90169">
                  <a:moveTo>
                    <a:pt x="89916" y="0"/>
                  </a:moveTo>
                  <a:lnTo>
                    <a:pt x="0" y="0"/>
                  </a:lnTo>
                </a:path>
              </a:pathLst>
            </a:custGeom>
            <a:ln w="25908">
              <a:solidFill>
                <a:srgbClr val="000000"/>
              </a:solidFill>
            </a:ln>
          </p:spPr>
          <p:txBody>
            <a:bodyPr wrap="square" lIns="0" tIns="0" rIns="0" bIns="0" rtlCol="0"/>
            <a:lstStyle/>
            <a:p>
              <a:endParaRPr/>
            </a:p>
          </p:txBody>
        </p:sp>
        <p:sp>
          <p:nvSpPr>
            <p:cNvPr id="119" name="object 119"/>
            <p:cNvSpPr/>
            <p:nvPr/>
          </p:nvSpPr>
          <p:spPr>
            <a:xfrm>
              <a:off x="2474212" y="3480057"/>
              <a:ext cx="33655" cy="114300"/>
            </a:xfrm>
            <a:custGeom>
              <a:avLst/>
              <a:gdLst/>
              <a:ahLst/>
              <a:cxnLst/>
              <a:rect l="l" t="t" r="r" b="b"/>
              <a:pathLst>
                <a:path w="33655" h="114300">
                  <a:moveTo>
                    <a:pt x="0" y="114274"/>
                  </a:moveTo>
                  <a:lnTo>
                    <a:pt x="2732" y="70883"/>
                  </a:lnTo>
                  <a:lnTo>
                    <a:pt x="9888" y="35115"/>
                  </a:lnTo>
                  <a:lnTo>
                    <a:pt x="20475" y="10358"/>
                  </a:lnTo>
                  <a:lnTo>
                    <a:pt x="33502" y="0"/>
                  </a:lnTo>
                </a:path>
              </a:pathLst>
            </a:custGeom>
            <a:ln w="25908">
              <a:solidFill>
                <a:srgbClr val="000000"/>
              </a:solidFill>
            </a:ln>
          </p:spPr>
          <p:txBody>
            <a:bodyPr wrap="square" lIns="0" tIns="0" rIns="0" bIns="0" rtlCol="0"/>
            <a:lstStyle/>
            <a:p>
              <a:endParaRPr/>
            </a:p>
          </p:txBody>
        </p:sp>
        <p:sp>
          <p:nvSpPr>
            <p:cNvPr id="120" name="object 120"/>
            <p:cNvSpPr/>
            <p:nvPr/>
          </p:nvSpPr>
          <p:spPr>
            <a:xfrm>
              <a:off x="2513838" y="3477006"/>
              <a:ext cx="36830" cy="117475"/>
            </a:xfrm>
            <a:custGeom>
              <a:avLst/>
              <a:gdLst/>
              <a:ahLst/>
              <a:cxnLst/>
              <a:rect l="l" t="t" r="r" b="b"/>
              <a:pathLst>
                <a:path w="36830" h="117475">
                  <a:moveTo>
                    <a:pt x="0" y="114"/>
                  </a:moveTo>
                  <a:lnTo>
                    <a:pt x="520" y="38"/>
                  </a:lnTo>
                  <a:lnTo>
                    <a:pt x="1041" y="0"/>
                  </a:lnTo>
                  <a:lnTo>
                    <a:pt x="1549" y="0"/>
                  </a:lnTo>
                  <a:lnTo>
                    <a:pt x="15182" y="9221"/>
                  </a:lnTo>
                  <a:lnTo>
                    <a:pt x="26315" y="34370"/>
                  </a:lnTo>
                  <a:lnTo>
                    <a:pt x="33823" y="71671"/>
                  </a:lnTo>
                  <a:lnTo>
                    <a:pt x="36576" y="117348"/>
                  </a:lnTo>
                </a:path>
              </a:pathLst>
            </a:custGeom>
            <a:ln w="25908">
              <a:solidFill>
                <a:srgbClr val="000000"/>
              </a:solidFill>
            </a:ln>
          </p:spPr>
          <p:txBody>
            <a:bodyPr wrap="square" lIns="0" tIns="0" rIns="0" bIns="0" rtlCol="0"/>
            <a:lstStyle/>
            <a:p>
              <a:endParaRPr/>
            </a:p>
          </p:txBody>
        </p:sp>
        <p:sp>
          <p:nvSpPr>
            <p:cNvPr id="121" name="object 121"/>
            <p:cNvSpPr/>
            <p:nvPr/>
          </p:nvSpPr>
          <p:spPr>
            <a:xfrm>
              <a:off x="2474214" y="3588258"/>
              <a:ext cx="74930" cy="117475"/>
            </a:xfrm>
            <a:custGeom>
              <a:avLst/>
              <a:gdLst/>
              <a:ahLst/>
              <a:cxnLst/>
              <a:rect l="l" t="t" r="r" b="b"/>
              <a:pathLst>
                <a:path w="74930" h="117475">
                  <a:moveTo>
                    <a:pt x="74675" y="0"/>
                  </a:moveTo>
                  <a:lnTo>
                    <a:pt x="68931" y="45676"/>
                  </a:lnTo>
                  <a:lnTo>
                    <a:pt x="53265" y="82977"/>
                  </a:lnTo>
                  <a:lnTo>
                    <a:pt x="30029" y="108126"/>
                  </a:lnTo>
                  <a:lnTo>
                    <a:pt x="1574" y="117348"/>
                  </a:lnTo>
                  <a:lnTo>
                    <a:pt x="1041" y="117348"/>
                  </a:lnTo>
                  <a:lnTo>
                    <a:pt x="520" y="117335"/>
                  </a:lnTo>
                  <a:lnTo>
                    <a:pt x="0" y="117322"/>
                  </a:lnTo>
                </a:path>
              </a:pathLst>
            </a:custGeom>
            <a:ln w="25908">
              <a:solidFill>
                <a:srgbClr val="000000"/>
              </a:solidFill>
            </a:ln>
          </p:spPr>
          <p:txBody>
            <a:bodyPr wrap="square" lIns="0" tIns="0" rIns="0" bIns="0" rtlCol="0"/>
            <a:lstStyle/>
            <a:p>
              <a:endParaRPr/>
            </a:p>
          </p:txBody>
        </p:sp>
        <p:sp>
          <p:nvSpPr>
            <p:cNvPr id="122" name="object 122"/>
            <p:cNvSpPr/>
            <p:nvPr/>
          </p:nvSpPr>
          <p:spPr>
            <a:xfrm>
              <a:off x="2475743" y="3588258"/>
              <a:ext cx="73660" cy="117475"/>
            </a:xfrm>
            <a:custGeom>
              <a:avLst/>
              <a:gdLst/>
              <a:ahLst/>
              <a:cxnLst/>
              <a:rect l="l" t="t" r="r" b="b"/>
              <a:pathLst>
                <a:path w="73660" h="117475">
                  <a:moveTo>
                    <a:pt x="73063" y="117347"/>
                  </a:moveTo>
                  <a:lnTo>
                    <a:pt x="44518" y="107411"/>
                  </a:lnTo>
                  <a:lnTo>
                    <a:pt x="21305" y="82100"/>
                  </a:lnTo>
                  <a:lnTo>
                    <a:pt x="5706" y="45076"/>
                  </a:lnTo>
                  <a:lnTo>
                    <a:pt x="0" y="0"/>
                  </a:lnTo>
                </a:path>
              </a:pathLst>
            </a:custGeom>
            <a:ln w="25908">
              <a:solidFill>
                <a:srgbClr val="000000"/>
              </a:solidFill>
            </a:ln>
          </p:spPr>
          <p:txBody>
            <a:bodyPr wrap="square" lIns="0" tIns="0" rIns="0" bIns="0" rtlCol="0"/>
            <a:lstStyle/>
            <a:p>
              <a:endParaRPr/>
            </a:p>
          </p:txBody>
        </p:sp>
        <p:sp>
          <p:nvSpPr>
            <p:cNvPr id="123" name="object 123"/>
            <p:cNvSpPr/>
            <p:nvPr/>
          </p:nvSpPr>
          <p:spPr>
            <a:xfrm>
              <a:off x="2553462" y="3477006"/>
              <a:ext cx="35560" cy="117475"/>
            </a:xfrm>
            <a:custGeom>
              <a:avLst/>
              <a:gdLst/>
              <a:ahLst/>
              <a:cxnLst/>
              <a:rect l="l" t="t" r="r" b="b"/>
              <a:pathLst>
                <a:path w="35560" h="117475">
                  <a:moveTo>
                    <a:pt x="0" y="117348"/>
                  </a:moveTo>
                  <a:lnTo>
                    <a:pt x="2714" y="72864"/>
                  </a:lnTo>
                  <a:lnTo>
                    <a:pt x="10155" y="36114"/>
                  </a:lnTo>
                  <a:lnTo>
                    <a:pt x="21265" y="10643"/>
                  </a:lnTo>
                  <a:lnTo>
                    <a:pt x="34988" y="0"/>
                  </a:lnTo>
                </a:path>
              </a:pathLst>
            </a:custGeom>
            <a:ln w="25908">
              <a:solidFill>
                <a:srgbClr val="000000"/>
              </a:solidFill>
            </a:ln>
          </p:spPr>
          <p:txBody>
            <a:bodyPr wrap="square" lIns="0" tIns="0" rIns="0" bIns="0" rtlCol="0"/>
            <a:lstStyle/>
            <a:p>
              <a:endParaRPr/>
            </a:p>
          </p:txBody>
        </p:sp>
        <p:sp>
          <p:nvSpPr>
            <p:cNvPr id="124" name="object 124"/>
            <p:cNvSpPr/>
            <p:nvPr/>
          </p:nvSpPr>
          <p:spPr>
            <a:xfrm>
              <a:off x="2591560" y="3475482"/>
              <a:ext cx="36830" cy="117475"/>
            </a:xfrm>
            <a:custGeom>
              <a:avLst/>
              <a:gdLst/>
              <a:ahLst/>
              <a:cxnLst/>
              <a:rect l="l" t="t" r="r" b="b"/>
              <a:pathLst>
                <a:path w="36830" h="117475">
                  <a:moveTo>
                    <a:pt x="0" y="0"/>
                  </a:moveTo>
                  <a:lnTo>
                    <a:pt x="14121" y="9179"/>
                  </a:lnTo>
                  <a:lnTo>
                    <a:pt x="25693" y="34251"/>
                  </a:lnTo>
                  <a:lnTo>
                    <a:pt x="33563" y="71516"/>
                  </a:lnTo>
                  <a:lnTo>
                    <a:pt x="36576" y="117271"/>
                  </a:lnTo>
                </a:path>
              </a:pathLst>
            </a:custGeom>
            <a:ln w="25908">
              <a:solidFill>
                <a:srgbClr val="000000"/>
              </a:solidFill>
            </a:ln>
          </p:spPr>
          <p:txBody>
            <a:bodyPr wrap="square" lIns="0" tIns="0" rIns="0" bIns="0" rtlCol="0"/>
            <a:lstStyle/>
            <a:p>
              <a:endParaRPr/>
            </a:p>
          </p:txBody>
        </p:sp>
        <p:sp>
          <p:nvSpPr>
            <p:cNvPr id="125" name="object 125"/>
            <p:cNvSpPr/>
            <p:nvPr/>
          </p:nvSpPr>
          <p:spPr>
            <a:xfrm>
              <a:off x="2553462" y="3588258"/>
              <a:ext cx="74930" cy="117475"/>
            </a:xfrm>
            <a:custGeom>
              <a:avLst/>
              <a:gdLst/>
              <a:ahLst/>
              <a:cxnLst/>
              <a:rect l="l" t="t" r="r" b="b"/>
              <a:pathLst>
                <a:path w="74930" h="117475">
                  <a:moveTo>
                    <a:pt x="74675" y="0"/>
                  </a:moveTo>
                  <a:lnTo>
                    <a:pt x="68931" y="45676"/>
                  </a:lnTo>
                  <a:lnTo>
                    <a:pt x="53265" y="82977"/>
                  </a:lnTo>
                  <a:lnTo>
                    <a:pt x="30029" y="108126"/>
                  </a:lnTo>
                  <a:lnTo>
                    <a:pt x="1574" y="117348"/>
                  </a:lnTo>
                  <a:lnTo>
                    <a:pt x="1041" y="117348"/>
                  </a:lnTo>
                  <a:lnTo>
                    <a:pt x="520" y="117335"/>
                  </a:lnTo>
                  <a:lnTo>
                    <a:pt x="0" y="117322"/>
                  </a:lnTo>
                </a:path>
              </a:pathLst>
            </a:custGeom>
            <a:ln w="25908">
              <a:solidFill>
                <a:srgbClr val="000000"/>
              </a:solidFill>
            </a:ln>
          </p:spPr>
          <p:txBody>
            <a:bodyPr wrap="square" lIns="0" tIns="0" rIns="0" bIns="0" rtlCol="0"/>
            <a:lstStyle/>
            <a:p>
              <a:endParaRPr/>
            </a:p>
          </p:txBody>
        </p:sp>
        <p:sp>
          <p:nvSpPr>
            <p:cNvPr id="126" name="object 126"/>
            <p:cNvSpPr/>
            <p:nvPr/>
          </p:nvSpPr>
          <p:spPr>
            <a:xfrm>
              <a:off x="2554991" y="3588258"/>
              <a:ext cx="73660" cy="117475"/>
            </a:xfrm>
            <a:custGeom>
              <a:avLst/>
              <a:gdLst/>
              <a:ahLst/>
              <a:cxnLst/>
              <a:rect l="l" t="t" r="r" b="b"/>
              <a:pathLst>
                <a:path w="73660" h="117475">
                  <a:moveTo>
                    <a:pt x="73063" y="117347"/>
                  </a:moveTo>
                  <a:lnTo>
                    <a:pt x="44518" y="107411"/>
                  </a:lnTo>
                  <a:lnTo>
                    <a:pt x="21305" y="82100"/>
                  </a:lnTo>
                  <a:lnTo>
                    <a:pt x="5706" y="45076"/>
                  </a:lnTo>
                  <a:lnTo>
                    <a:pt x="0" y="0"/>
                  </a:lnTo>
                </a:path>
              </a:pathLst>
            </a:custGeom>
            <a:ln w="25908">
              <a:solidFill>
                <a:srgbClr val="000000"/>
              </a:solidFill>
            </a:ln>
          </p:spPr>
          <p:txBody>
            <a:bodyPr wrap="square" lIns="0" tIns="0" rIns="0" bIns="0" rtlCol="0"/>
            <a:lstStyle/>
            <a:p>
              <a:endParaRPr/>
            </a:p>
          </p:txBody>
        </p:sp>
        <p:sp>
          <p:nvSpPr>
            <p:cNvPr id="127" name="object 127"/>
            <p:cNvSpPr/>
            <p:nvPr/>
          </p:nvSpPr>
          <p:spPr>
            <a:xfrm>
              <a:off x="2053590" y="3601974"/>
              <a:ext cx="71755" cy="0"/>
            </a:xfrm>
            <a:custGeom>
              <a:avLst/>
              <a:gdLst/>
              <a:ahLst/>
              <a:cxnLst/>
              <a:rect l="l" t="t" r="r" b="b"/>
              <a:pathLst>
                <a:path w="71755">
                  <a:moveTo>
                    <a:pt x="0" y="0"/>
                  </a:moveTo>
                  <a:lnTo>
                    <a:pt x="71628" y="0"/>
                  </a:lnTo>
                </a:path>
              </a:pathLst>
            </a:custGeom>
            <a:ln w="25908">
              <a:solidFill>
                <a:srgbClr val="000000"/>
              </a:solidFill>
            </a:ln>
          </p:spPr>
          <p:txBody>
            <a:bodyPr wrap="square" lIns="0" tIns="0" rIns="0" bIns="0" rtlCol="0"/>
            <a:lstStyle/>
            <a:p>
              <a:endParaRPr/>
            </a:p>
          </p:txBody>
        </p:sp>
        <p:sp>
          <p:nvSpPr>
            <p:cNvPr id="128" name="object 128"/>
            <p:cNvSpPr/>
            <p:nvPr/>
          </p:nvSpPr>
          <p:spPr>
            <a:xfrm>
              <a:off x="2923794" y="3595878"/>
              <a:ext cx="71755" cy="0"/>
            </a:xfrm>
            <a:custGeom>
              <a:avLst/>
              <a:gdLst/>
              <a:ahLst/>
              <a:cxnLst/>
              <a:rect l="l" t="t" r="r" b="b"/>
              <a:pathLst>
                <a:path w="71755">
                  <a:moveTo>
                    <a:pt x="0" y="0"/>
                  </a:moveTo>
                  <a:lnTo>
                    <a:pt x="71628" y="0"/>
                  </a:lnTo>
                </a:path>
              </a:pathLst>
            </a:custGeom>
            <a:ln w="25908">
              <a:solidFill>
                <a:srgbClr val="000000"/>
              </a:solidFill>
            </a:ln>
          </p:spPr>
          <p:txBody>
            <a:bodyPr wrap="square" lIns="0" tIns="0" rIns="0" bIns="0" rtlCol="0"/>
            <a:lstStyle/>
            <a:p>
              <a:endParaRPr/>
            </a:p>
          </p:txBody>
        </p:sp>
        <p:sp>
          <p:nvSpPr>
            <p:cNvPr id="129" name="object 129"/>
            <p:cNvSpPr/>
            <p:nvPr/>
          </p:nvSpPr>
          <p:spPr>
            <a:xfrm>
              <a:off x="2007108" y="3575304"/>
              <a:ext cx="62865" cy="52069"/>
            </a:xfrm>
            <a:custGeom>
              <a:avLst/>
              <a:gdLst/>
              <a:ahLst/>
              <a:cxnLst/>
              <a:rect l="l" t="t" r="r" b="b"/>
              <a:pathLst>
                <a:path w="62864" h="52070">
                  <a:moveTo>
                    <a:pt x="31242" y="0"/>
                  </a:moveTo>
                  <a:lnTo>
                    <a:pt x="19079" y="2035"/>
                  </a:lnTo>
                  <a:lnTo>
                    <a:pt x="9148" y="7586"/>
                  </a:lnTo>
                  <a:lnTo>
                    <a:pt x="2454" y="15821"/>
                  </a:lnTo>
                  <a:lnTo>
                    <a:pt x="0" y="25908"/>
                  </a:lnTo>
                  <a:lnTo>
                    <a:pt x="2454" y="35994"/>
                  </a:lnTo>
                  <a:lnTo>
                    <a:pt x="9148" y="44229"/>
                  </a:lnTo>
                  <a:lnTo>
                    <a:pt x="19079" y="49780"/>
                  </a:lnTo>
                  <a:lnTo>
                    <a:pt x="31242" y="51816"/>
                  </a:lnTo>
                  <a:lnTo>
                    <a:pt x="43404" y="49780"/>
                  </a:lnTo>
                  <a:lnTo>
                    <a:pt x="53335" y="44229"/>
                  </a:lnTo>
                  <a:lnTo>
                    <a:pt x="60029" y="35994"/>
                  </a:lnTo>
                  <a:lnTo>
                    <a:pt x="62484" y="25908"/>
                  </a:lnTo>
                  <a:lnTo>
                    <a:pt x="60029" y="15821"/>
                  </a:lnTo>
                  <a:lnTo>
                    <a:pt x="53335" y="7586"/>
                  </a:lnTo>
                  <a:lnTo>
                    <a:pt x="43404" y="2035"/>
                  </a:lnTo>
                  <a:lnTo>
                    <a:pt x="31242" y="0"/>
                  </a:lnTo>
                  <a:close/>
                </a:path>
              </a:pathLst>
            </a:custGeom>
            <a:solidFill>
              <a:srgbClr val="608FFC"/>
            </a:solidFill>
          </p:spPr>
          <p:txBody>
            <a:bodyPr wrap="square" lIns="0" tIns="0" rIns="0" bIns="0" rtlCol="0"/>
            <a:lstStyle/>
            <a:p>
              <a:endParaRPr/>
            </a:p>
          </p:txBody>
        </p:sp>
        <p:sp>
          <p:nvSpPr>
            <p:cNvPr id="130" name="object 130"/>
            <p:cNvSpPr/>
            <p:nvPr/>
          </p:nvSpPr>
          <p:spPr>
            <a:xfrm>
              <a:off x="2007108" y="3575304"/>
              <a:ext cx="62865" cy="52069"/>
            </a:xfrm>
            <a:custGeom>
              <a:avLst/>
              <a:gdLst/>
              <a:ahLst/>
              <a:cxnLst/>
              <a:rect l="l" t="t" r="r" b="b"/>
              <a:pathLst>
                <a:path w="62864" h="52070">
                  <a:moveTo>
                    <a:pt x="0" y="25908"/>
                  </a:moveTo>
                  <a:lnTo>
                    <a:pt x="2454" y="15821"/>
                  </a:lnTo>
                  <a:lnTo>
                    <a:pt x="9148" y="7586"/>
                  </a:lnTo>
                  <a:lnTo>
                    <a:pt x="19079" y="2035"/>
                  </a:lnTo>
                  <a:lnTo>
                    <a:pt x="31242" y="0"/>
                  </a:lnTo>
                  <a:lnTo>
                    <a:pt x="43404" y="2035"/>
                  </a:lnTo>
                  <a:lnTo>
                    <a:pt x="53335" y="7586"/>
                  </a:lnTo>
                  <a:lnTo>
                    <a:pt x="60029" y="15821"/>
                  </a:lnTo>
                  <a:lnTo>
                    <a:pt x="62484" y="25908"/>
                  </a:lnTo>
                  <a:lnTo>
                    <a:pt x="60029" y="35994"/>
                  </a:lnTo>
                  <a:lnTo>
                    <a:pt x="53335" y="44229"/>
                  </a:lnTo>
                  <a:lnTo>
                    <a:pt x="43404" y="49780"/>
                  </a:lnTo>
                  <a:lnTo>
                    <a:pt x="31242" y="51816"/>
                  </a:lnTo>
                  <a:lnTo>
                    <a:pt x="19079" y="49780"/>
                  </a:lnTo>
                  <a:lnTo>
                    <a:pt x="9148" y="44229"/>
                  </a:lnTo>
                  <a:lnTo>
                    <a:pt x="2454" y="35994"/>
                  </a:lnTo>
                  <a:lnTo>
                    <a:pt x="0" y="25908"/>
                  </a:lnTo>
                  <a:close/>
                </a:path>
              </a:pathLst>
            </a:custGeom>
            <a:ln w="12192">
              <a:solidFill>
                <a:srgbClr val="000000"/>
              </a:solidFill>
            </a:ln>
          </p:spPr>
          <p:txBody>
            <a:bodyPr wrap="square" lIns="0" tIns="0" rIns="0" bIns="0" rtlCol="0"/>
            <a:lstStyle/>
            <a:p>
              <a:endParaRPr/>
            </a:p>
          </p:txBody>
        </p:sp>
        <p:sp>
          <p:nvSpPr>
            <p:cNvPr id="131" name="object 131"/>
            <p:cNvSpPr/>
            <p:nvPr/>
          </p:nvSpPr>
          <p:spPr>
            <a:xfrm>
              <a:off x="2976372" y="3572256"/>
              <a:ext cx="64135" cy="53340"/>
            </a:xfrm>
            <a:custGeom>
              <a:avLst/>
              <a:gdLst/>
              <a:ahLst/>
              <a:cxnLst/>
              <a:rect l="l" t="t" r="r" b="b"/>
              <a:pathLst>
                <a:path w="64135" h="53339">
                  <a:moveTo>
                    <a:pt x="32004" y="0"/>
                  </a:moveTo>
                  <a:lnTo>
                    <a:pt x="19545" y="2095"/>
                  </a:lnTo>
                  <a:lnTo>
                    <a:pt x="9372" y="7810"/>
                  </a:lnTo>
                  <a:lnTo>
                    <a:pt x="2514" y="16287"/>
                  </a:lnTo>
                  <a:lnTo>
                    <a:pt x="0" y="26670"/>
                  </a:lnTo>
                  <a:lnTo>
                    <a:pt x="2514" y="37052"/>
                  </a:lnTo>
                  <a:lnTo>
                    <a:pt x="9372" y="45529"/>
                  </a:lnTo>
                  <a:lnTo>
                    <a:pt x="19545" y="51244"/>
                  </a:lnTo>
                  <a:lnTo>
                    <a:pt x="32004" y="53340"/>
                  </a:lnTo>
                  <a:lnTo>
                    <a:pt x="44462" y="51244"/>
                  </a:lnTo>
                  <a:lnTo>
                    <a:pt x="54635" y="45529"/>
                  </a:lnTo>
                  <a:lnTo>
                    <a:pt x="61493" y="37052"/>
                  </a:lnTo>
                  <a:lnTo>
                    <a:pt x="64008" y="26670"/>
                  </a:lnTo>
                  <a:lnTo>
                    <a:pt x="61493" y="16287"/>
                  </a:lnTo>
                  <a:lnTo>
                    <a:pt x="54635" y="7810"/>
                  </a:lnTo>
                  <a:lnTo>
                    <a:pt x="44462" y="2095"/>
                  </a:lnTo>
                  <a:lnTo>
                    <a:pt x="32004" y="0"/>
                  </a:lnTo>
                  <a:close/>
                </a:path>
              </a:pathLst>
            </a:custGeom>
            <a:solidFill>
              <a:srgbClr val="608FFC"/>
            </a:solidFill>
          </p:spPr>
          <p:txBody>
            <a:bodyPr wrap="square" lIns="0" tIns="0" rIns="0" bIns="0" rtlCol="0"/>
            <a:lstStyle/>
            <a:p>
              <a:endParaRPr/>
            </a:p>
          </p:txBody>
        </p:sp>
        <p:sp>
          <p:nvSpPr>
            <p:cNvPr id="132" name="object 132"/>
            <p:cNvSpPr/>
            <p:nvPr/>
          </p:nvSpPr>
          <p:spPr>
            <a:xfrm>
              <a:off x="2976372" y="3572256"/>
              <a:ext cx="64135" cy="53340"/>
            </a:xfrm>
            <a:custGeom>
              <a:avLst/>
              <a:gdLst/>
              <a:ahLst/>
              <a:cxnLst/>
              <a:rect l="l" t="t" r="r" b="b"/>
              <a:pathLst>
                <a:path w="64135" h="53339">
                  <a:moveTo>
                    <a:pt x="0" y="26670"/>
                  </a:moveTo>
                  <a:lnTo>
                    <a:pt x="2514" y="16287"/>
                  </a:lnTo>
                  <a:lnTo>
                    <a:pt x="9372" y="7810"/>
                  </a:lnTo>
                  <a:lnTo>
                    <a:pt x="19545" y="2095"/>
                  </a:lnTo>
                  <a:lnTo>
                    <a:pt x="32004" y="0"/>
                  </a:lnTo>
                  <a:lnTo>
                    <a:pt x="44462" y="2095"/>
                  </a:lnTo>
                  <a:lnTo>
                    <a:pt x="54635" y="7810"/>
                  </a:lnTo>
                  <a:lnTo>
                    <a:pt x="61493" y="16287"/>
                  </a:lnTo>
                  <a:lnTo>
                    <a:pt x="64008" y="26670"/>
                  </a:lnTo>
                  <a:lnTo>
                    <a:pt x="61493" y="37052"/>
                  </a:lnTo>
                  <a:lnTo>
                    <a:pt x="54635" y="45529"/>
                  </a:lnTo>
                  <a:lnTo>
                    <a:pt x="44462" y="51244"/>
                  </a:lnTo>
                  <a:lnTo>
                    <a:pt x="32004" y="53340"/>
                  </a:lnTo>
                  <a:lnTo>
                    <a:pt x="19545" y="51244"/>
                  </a:lnTo>
                  <a:lnTo>
                    <a:pt x="9372" y="45529"/>
                  </a:lnTo>
                  <a:lnTo>
                    <a:pt x="2514" y="37052"/>
                  </a:lnTo>
                  <a:lnTo>
                    <a:pt x="0" y="26670"/>
                  </a:lnTo>
                  <a:close/>
                </a:path>
              </a:pathLst>
            </a:custGeom>
            <a:ln w="12192">
              <a:solidFill>
                <a:srgbClr val="000000"/>
              </a:solidFill>
            </a:ln>
          </p:spPr>
          <p:txBody>
            <a:bodyPr wrap="square" lIns="0" tIns="0" rIns="0" bIns="0" rtlCol="0"/>
            <a:lstStyle/>
            <a:p>
              <a:endParaRPr/>
            </a:p>
          </p:txBody>
        </p:sp>
        <p:sp>
          <p:nvSpPr>
            <p:cNvPr id="133" name="object 133"/>
            <p:cNvSpPr/>
            <p:nvPr/>
          </p:nvSpPr>
          <p:spPr>
            <a:xfrm>
              <a:off x="2484120" y="2894076"/>
              <a:ext cx="62865" cy="52069"/>
            </a:xfrm>
            <a:custGeom>
              <a:avLst/>
              <a:gdLst/>
              <a:ahLst/>
              <a:cxnLst/>
              <a:rect l="l" t="t" r="r" b="b"/>
              <a:pathLst>
                <a:path w="62864" h="52069">
                  <a:moveTo>
                    <a:pt x="31242" y="0"/>
                  </a:moveTo>
                  <a:lnTo>
                    <a:pt x="19079" y="2035"/>
                  </a:lnTo>
                  <a:lnTo>
                    <a:pt x="9148" y="7586"/>
                  </a:lnTo>
                  <a:lnTo>
                    <a:pt x="2454" y="15821"/>
                  </a:lnTo>
                  <a:lnTo>
                    <a:pt x="0" y="25908"/>
                  </a:lnTo>
                  <a:lnTo>
                    <a:pt x="2454" y="35994"/>
                  </a:lnTo>
                  <a:lnTo>
                    <a:pt x="9148" y="44229"/>
                  </a:lnTo>
                  <a:lnTo>
                    <a:pt x="19079" y="49780"/>
                  </a:lnTo>
                  <a:lnTo>
                    <a:pt x="31242" y="51816"/>
                  </a:lnTo>
                  <a:lnTo>
                    <a:pt x="43404" y="49780"/>
                  </a:lnTo>
                  <a:lnTo>
                    <a:pt x="53335" y="44229"/>
                  </a:lnTo>
                  <a:lnTo>
                    <a:pt x="60029" y="35994"/>
                  </a:lnTo>
                  <a:lnTo>
                    <a:pt x="62484" y="25908"/>
                  </a:lnTo>
                  <a:lnTo>
                    <a:pt x="60029" y="15821"/>
                  </a:lnTo>
                  <a:lnTo>
                    <a:pt x="53335" y="7586"/>
                  </a:lnTo>
                  <a:lnTo>
                    <a:pt x="43404" y="2035"/>
                  </a:lnTo>
                  <a:lnTo>
                    <a:pt x="31242" y="0"/>
                  </a:lnTo>
                  <a:close/>
                </a:path>
              </a:pathLst>
            </a:custGeom>
            <a:solidFill>
              <a:srgbClr val="608FFC"/>
            </a:solidFill>
          </p:spPr>
          <p:txBody>
            <a:bodyPr wrap="square" lIns="0" tIns="0" rIns="0" bIns="0" rtlCol="0"/>
            <a:lstStyle/>
            <a:p>
              <a:endParaRPr/>
            </a:p>
          </p:txBody>
        </p:sp>
        <p:sp>
          <p:nvSpPr>
            <p:cNvPr id="134" name="object 134"/>
            <p:cNvSpPr/>
            <p:nvPr/>
          </p:nvSpPr>
          <p:spPr>
            <a:xfrm>
              <a:off x="2484120" y="2894076"/>
              <a:ext cx="62865" cy="52069"/>
            </a:xfrm>
            <a:custGeom>
              <a:avLst/>
              <a:gdLst/>
              <a:ahLst/>
              <a:cxnLst/>
              <a:rect l="l" t="t" r="r" b="b"/>
              <a:pathLst>
                <a:path w="62864" h="52069">
                  <a:moveTo>
                    <a:pt x="0" y="25908"/>
                  </a:moveTo>
                  <a:lnTo>
                    <a:pt x="2454" y="15821"/>
                  </a:lnTo>
                  <a:lnTo>
                    <a:pt x="9148" y="7586"/>
                  </a:lnTo>
                  <a:lnTo>
                    <a:pt x="19079" y="2035"/>
                  </a:lnTo>
                  <a:lnTo>
                    <a:pt x="31242" y="0"/>
                  </a:lnTo>
                  <a:lnTo>
                    <a:pt x="43404" y="2035"/>
                  </a:lnTo>
                  <a:lnTo>
                    <a:pt x="53335" y="7586"/>
                  </a:lnTo>
                  <a:lnTo>
                    <a:pt x="60029" y="15821"/>
                  </a:lnTo>
                  <a:lnTo>
                    <a:pt x="62484" y="25908"/>
                  </a:lnTo>
                  <a:lnTo>
                    <a:pt x="60029" y="35994"/>
                  </a:lnTo>
                  <a:lnTo>
                    <a:pt x="53335" y="44229"/>
                  </a:lnTo>
                  <a:lnTo>
                    <a:pt x="43404" y="49780"/>
                  </a:lnTo>
                  <a:lnTo>
                    <a:pt x="31242" y="51816"/>
                  </a:lnTo>
                  <a:lnTo>
                    <a:pt x="19079" y="49780"/>
                  </a:lnTo>
                  <a:lnTo>
                    <a:pt x="9148" y="44229"/>
                  </a:lnTo>
                  <a:lnTo>
                    <a:pt x="2454" y="35994"/>
                  </a:lnTo>
                  <a:lnTo>
                    <a:pt x="0" y="25908"/>
                  </a:lnTo>
                  <a:close/>
                </a:path>
              </a:pathLst>
            </a:custGeom>
            <a:ln w="12192">
              <a:solidFill>
                <a:srgbClr val="000000"/>
              </a:solidFill>
            </a:ln>
          </p:spPr>
          <p:txBody>
            <a:bodyPr wrap="square" lIns="0" tIns="0" rIns="0" bIns="0" rtlCol="0"/>
            <a:lstStyle/>
            <a:p>
              <a:endParaRPr/>
            </a:p>
          </p:txBody>
        </p:sp>
        <p:sp>
          <p:nvSpPr>
            <p:cNvPr id="135" name="object 135"/>
            <p:cNvSpPr/>
            <p:nvPr/>
          </p:nvSpPr>
          <p:spPr>
            <a:xfrm>
              <a:off x="2515362" y="2679954"/>
              <a:ext cx="0" cy="198120"/>
            </a:xfrm>
            <a:custGeom>
              <a:avLst/>
              <a:gdLst/>
              <a:ahLst/>
              <a:cxnLst/>
              <a:rect l="l" t="t" r="r" b="b"/>
              <a:pathLst>
                <a:path h="198119">
                  <a:moveTo>
                    <a:pt x="0" y="198120"/>
                  </a:moveTo>
                  <a:lnTo>
                    <a:pt x="0" y="0"/>
                  </a:lnTo>
                </a:path>
              </a:pathLst>
            </a:custGeom>
            <a:ln w="50292">
              <a:solidFill>
                <a:srgbClr val="000000"/>
              </a:solidFill>
            </a:ln>
          </p:spPr>
          <p:txBody>
            <a:bodyPr wrap="square" lIns="0" tIns="0" rIns="0" bIns="0" rtlCol="0"/>
            <a:lstStyle/>
            <a:p>
              <a:endParaRPr/>
            </a:p>
          </p:txBody>
        </p:sp>
        <p:sp>
          <p:nvSpPr>
            <p:cNvPr id="136" name="object 136"/>
            <p:cNvSpPr/>
            <p:nvPr/>
          </p:nvSpPr>
          <p:spPr>
            <a:xfrm>
              <a:off x="3045713" y="3612642"/>
              <a:ext cx="247015" cy="127000"/>
            </a:xfrm>
            <a:custGeom>
              <a:avLst/>
              <a:gdLst/>
              <a:ahLst/>
              <a:cxnLst/>
              <a:rect l="l" t="t" r="r" b="b"/>
              <a:pathLst>
                <a:path w="247014" h="127000">
                  <a:moveTo>
                    <a:pt x="0" y="0"/>
                  </a:moveTo>
                  <a:lnTo>
                    <a:pt x="246888" y="126491"/>
                  </a:lnTo>
                </a:path>
              </a:pathLst>
            </a:custGeom>
            <a:ln w="50291">
              <a:solidFill>
                <a:srgbClr val="000000"/>
              </a:solidFill>
            </a:ln>
          </p:spPr>
          <p:txBody>
            <a:bodyPr wrap="square" lIns="0" tIns="0" rIns="0" bIns="0" rtlCol="0"/>
            <a:lstStyle/>
            <a:p>
              <a:endParaRPr/>
            </a:p>
          </p:txBody>
        </p:sp>
        <p:sp>
          <p:nvSpPr>
            <p:cNvPr id="137" name="object 137"/>
            <p:cNvSpPr/>
            <p:nvPr/>
          </p:nvSpPr>
          <p:spPr>
            <a:xfrm>
              <a:off x="1794510" y="3620262"/>
              <a:ext cx="216535" cy="123825"/>
            </a:xfrm>
            <a:custGeom>
              <a:avLst/>
              <a:gdLst/>
              <a:ahLst/>
              <a:cxnLst/>
              <a:rect l="l" t="t" r="r" b="b"/>
              <a:pathLst>
                <a:path w="216535" h="123825">
                  <a:moveTo>
                    <a:pt x="216407" y="0"/>
                  </a:moveTo>
                  <a:lnTo>
                    <a:pt x="0" y="123444"/>
                  </a:lnTo>
                </a:path>
              </a:pathLst>
            </a:custGeom>
            <a:ln w="50291">
              <a:solidFill>
                <a:srgbClr val="000000"/>
              </a:solidFill>
            </a:ln>
          </p:spPr>
          <p:txBody>
            <a:bodyPr wrap="square" lIns="0" tIns="0" rIns="0" bIns="0" rtlCol="0"/>
            <a:lstStyle/>
            <a:p>
              <a:endParaRPr/>
            </a:p>
          </p:txBody>
        </p:sp>
        <p:sp>
          <p:nvSpPr>
            <p:cNvPr id="138" name="object 138"/>
            <p:cNvSpPr/>
            <p:nvPr/>
          </p:nvSpPr>
          <p:spPr>
            <a:xfrm>
              <a:off x="1806702" y="3739134"/>
              <a:ext cx="0" cy="201295"/>
            </a:xfrm>
            <a:custGeom>
              <a:avLst/>
              <a:gdLst/>
              <a:ahLst/>
              <a:cxnLst/>
              <a:rect l="l" t="t" r="r" b="b"/>
              <a:pathLst>
                <a:path h="201295">
                  <a:moveTo>
                    <a:pt x="0" y="201168"/>
                  </a:moveTo>
                  <a:lnTo>
                    <a:pt x="0" y="0"/>
                  </a:lnTo>
                </a:path>
              </a:pathLst>
            </a:custGeom>
            <a:ln w="50292">
              <a:solidFill>
                <a:srgbClr val="000000"/>
              </a:solidFill>
            </a:ln>
          </p:spPr>
          <p:txBody>
            <a:bodyPr wrap="square" lIns="0" tIns="0" rIns="0" bIns="0" rtlCol="0"/>
            <a:lstStyle/>
            <a:p>
              <a:endParaRPr/>
            </a:p>
          </p:txBody>
        </p:sp>
        <p:sp>
          <p:nvSpPr>
            <p:cNvPr id="139" name="object 139"/>
            <p:cNvSpPr/>
            <p:nvPr/>
          </p:nvSpPr>
          <p:spPr>
            <a:xfrm>
              <a:off x="3280410" y="3731514"/>
              <a:ext cx="0" cy="368935"/>
            </a:xfrm>
            <a:custGeom>
              <a:avLst/>
              <a:gdLst/>
              <a:ahLst/>
              <a:cxnLst/>
              <a:rect l="l" t="t" r="r" b="b"/>
              <a:pathLst>
                <a:path h="368935">
                  <a:moveTo>
                    <a:pt x="0" y="368807"/>
                  </a:moveTo>
                  <a:lnTo>
                    <a:pt x="0" y="0"/>
                  </a:lnTo>
                </a:path>
              </a:pathLst>
            </a:custGeom>
            <a:ln w="50292">
              <a:solidFill>
                <a:srgbClr val="000000"/>
              </a:solidFill>
            </a:ln>
          </p:spPr>
          <p:txBody>
            <a:bodyPr wrap="square" lIns="0" tIns="0" rIns="0" bIns="0" rtlCol="0"/>
            <a:lstStyle/>
            <a:p>
              <a:endParaRPr/>
            </a:p>
          </p:txBody>
        </p:sp>
      </p:grpSp>
      <p:sp>
        <p:nvSpPr>
          <p:cNvPr id="140" name="object 140"/>
          <p:cNvSpPr txBox="1"/>
          <p:nvPr/>
        </p:nvSpPr>
        <p:spPr>
          <a:xfrm>
            <a:off x="3155950" y="3348291"/>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A</a:t>
            </a:r>
            <a:endParaRPr sz="1800">
              <a:latin typeface="Arial"/>
              <a:cs typeface="Arial"/>
            </a:endParaRPr>
          </a:p>
        </p:txBody>
      </p:sp>
      <p:sp>
        <p:nvSpPr>
          <p:cNvPr id="141" name="object 141"/>
          <p:cNvSpPr txBox="1"/>
          <p:nvPr/>
        </p:nvSpPr>
        <p:spPr>
          <a:xfrm>
            <a:off x="1746173" y="3314915"/>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B</a:t>
            </a:r>
            <a:endParaRPr sz="1800">
              <a:latin typeface="Arial"/>
              <a:cs typeface="Arial"/>
            </a:endParaRPr>
          </a:p>
        </p:txBody>
      </p:sp>
      <p:sp>
        <p:nvSpPr>
          <p:cNvPr id="142" name="object 142"/>
          <p:cNvSpPr txBox="1"/>
          <p:nvPr/>
        </p:nvSpPr>
        <p:spPr>
          <a:xfrm>
            <a:off x="2122449" y="2624315"/>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C</a:t>
            </a:r>
            <a:endParaRPr sz="1800">
              <a:latin typeface="Arial"/>
              <a:cs typeface="Arial"/>
            </a:endParaRPr>
          </a:p>
        </p:txBody>
      </p:sp>
      <p:pic>
        <p:nvPicPr>
          <p:cNvPr id="143" name="object 143"/>
          <p:cNvPicPr/>
          <p:nvPr/>
        </p:nvPicPr>
        <p:blipFill>
          <a:blip r:embed="rId5" cstate="print"/>
          <a:stretch>
            <a:fillRect/>
          </a:stretch>
        </p:blipFill>
        <p:spPr>
          <a:xfrm>
            <a:off x="1751134" y="2744464"/>
            <a:ext cx="261192" cy="269946"/>
          </a:xfrm>
          <a:prstGeom prst="rect">
            <a:avLst/>
          </a:prstGeom>
        </p:spPr>
      </p:pic>
      <p:sp>
        <p:nvSpPr>
          <p:cNvPr id="144" name="object 144"/>
          <p:cNvSpPr txBox="1"/>
          <p:nvPr/>
        </p:nvSpPr>
        <p:spPr>
          <a:xfrm>
            <a:off x="1322387" y="2611691"/>
            <a:ext cx="524510" cy="239395"/>
          </a:xfrm>
          <a:prstGeom prst="rect">
            <a:avLst/>
          </a:prstGeom>
        </p:spPr>
        <p:txBody>
          <a:bodyPr vert="horz" wrap="square" lIns="0" tIns="13335" rIns="0" bIns="0" rtlCol="0">
            <a:spAutoFit/>
          </a:bodyPr>
          <a:lstStyle/>
          <a:p>
            <a:pPr marL="12700">
              <a:lnSpc>
                <a:spcPct val="100000"/>
              </a:lnSpc>
              <a:spcBef>
                <a:spcPts val="105"/>
              </a:spcBef>
            </a:pPr>
            <a:r>
              <a:rPr sz="1400" b="1" spc="-30" dirty="0">
                <a:latin typeface="Arial"/>
                <a:cs typeface="Arial"/>
              </a:rPr>
              <a:t>A-</a:t>
            </a:r>
            <a:r>
              <a:rPr sz="1400" b="1" spc="-10" dirty="0">
                <a:latin typeface="Arial"/>
                <a:cs typeface="Arial"/>
              </a:rPr>
              <a:t>B-</a:t>
            </a:r>
            <a:r>
              <a:rPr sz="1400" b="1" spc="-50" dirty="0">
                <a:latin typeface="Arial"/>
                <a:cs typeface="Arial"/>
              </a:rPr>
              <a:t>C</a:t>
            </a:r>
            <a:endParaRPr sz="1400">
              <a:latin typeface="Arial"/>
              <a:cs typeface="Arial"/>
            </a:endParaRPr>
          </a:p>
        </p:txBody>
      </p:sp>
      <p:sp>
        <p:nvSpPr>
          <p:cNvPr id="145" name="object 145"/>
          <p:cNvSpPr txBox="1"/>
          <p:nvPr/>
        </p:nvSpPr>
        <p:spPr>
          <a:xfrm>
            <a:off x="4575212" y="2732253"/>
            <a:ext cx="15938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704400"/>
                </a:solidFill>
                <a:latin typeface="Arial"/>
                <a:cs typeface="Arial"/>
              </a:rPr>
              <a:t>+</a:t>
            </a:r>
            <a:endParaRPr sz="1800">
              <a:latin typeface="Arial"/>
              <a:cs typeface="Arial"/>
            </a:endParaRPr>
          </a:p>
        </p:txBody>
      </p:sp>
      <p:sp>
        <p:nvSpPr>
          <p:cNvPr id="146" name="object 146"/>
          <p:cNvSpPr txBox="1"/>
          <p:nvPr/>
        </p:nvSpPr>
        <p:spPr>
          <a:xfrm>
            <a:off x="4575212" y="3521152"/>
            <a:ext cx="15938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704400"/>
                </a:solidFill>
                <a:latin typeface="Arial"/>
                <a:cs typeface="Arial"/>
              </a:rPr>
              <a:t>+</a:t>
            </a:r>
            <a:endParaRPr sz="1800">
              <a:latin typeface="Arial"/>
              <a:cs typeface="Arial"/>
            </a:endParaRPr>
          </a:p>
        </p:txBody>
      </p:sp>
      <p:sp>
        <p:nvSpPr>
          <p:cNvPr id="147" name="object 147"/>
          <p:cNvSpPr txBox="1"/>
          <p:nvPr/>
        </p:nvSpPr>
        <p:spPr>
          <a:xfrm>
            <a:off x="4575212" y="4105454"/>
            <a:ext cx="15938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704400"/>
                </a:solidFill>
                <a:latin typeface="Arial"/>
                <a:cs typeface="Arial"/>
              </a:rPr>
              <a:t>+</a:t>
            </a:r>
            <a:endParaRPr sz="1800">
              <a:latin typeface="Arial"/>
              <a:cs typeface="Arial"/>
            </a:endParaRPr>
          </a:p>
        </p:txBody>
      </p:sp>
      <p:grpSp>
        <p:nvGrpSpPr>
          <p:cNvPr id="148" name="object 148"/>
          <p:cNvGrpSpPr/>
          <p:nvPr/>
        </p:nvGrpSpPr>
        <p:grpSpPr>
          <a:xfrm>
            <a:off x="4390644" y="2645664"/>
            <a:ext cx="3203575" cy="1485900"/>
            <a:chOff x="4390644" y="2645664"/>
            <a:chExt cx="3203575" cy="1485900"/>
          </a:xfrm>
        </p:grpSpPr>
        <p:sp>
          <p:nvSpPr>
            <p:cNvPr id="149" name="object 149"/>
            <p:cNvSpPr/>
            <p:nvPr/>
          </p:nvSpPr>
          <p:spPr>
            <a:xfrm>
              <a:off x="7488173" y="3379470"/>
              <a:ext cx="45720" cy="66040"/>
            </a:xfrm>
            <a:custGeom>
              <a:avLst/>
              <a:gdLst/>
              <a:ahLst/>
              <a:cxnLst/>
              <a:rect l="l" t="t" r="r" b="b"/>
              <a:pathLst>
                <a:path w="45720" h="66039">
                  <a:moveTo>
                    <a:pt x="45720" y="65532"/>
                  </a:moveTo>
                  <a:lnTo>
                    <a:pt x="0" y="0"/>
                  </a:lnTo>
                </a:path>
              </a:pathLst>
            </a:custGeom>
            <a:ln w="25908">
              <a:solidFill>
                <a:srgbClr val="FF0000"/>
              </a:solidFill>
            </a:ln>
          </p:spPr>
          <p:txBody>
            <a:bodyPr wrap="square" lIns="0" tIns="0" rIns="0" bIns="0" rtlCol="0"/>
            <a:lstStyle/>
            <a:p>
              <a:endParaRPr/>
            </a:p>
          </p:txBody>
        </p:sp>
        <p:sp>
          <p:nvSpPr>
            <p:cNvPr id="150" name="object 150"/>
            <p:cNvSpPr/>
            <p:nvPr/>
          </p:nvSpPr>
          <p:spPr>
            <a:xfrm>
              <a:off x="7384542" y="3379470"/>
              <a:ext cx="104139" cy="9525"/>
            </a:xfrm>
            <a:custGeom>
              <a:avLst/>
              <a:gdLst/>
              <a:ahLst/>
              <a:cxnLst/>
              <a:rect l="l" t="t" r="r" b="b"/>
              <a:pathLst>
                <a:path w="104140" h="9525">
                  <a:moveTo>
                    <a:pt x="103631" y="0"/>
                  </a:moveTo>
                  <a:lnTo>
                    <a:pt x="0" y="9144"/>
                  </a:lnTo>
                </a:path>
              </a:pathLst>
            </a:custGeom>
            <a:ln w="25908">
              <a:solidFill>
                <a:srgbClr val="FF0000"/>
              </a:solidFill>
            </a:ln>
          </p:spPr>
          <p:txBody>
            <a:bodyPr wrap="square" lIns="0" tIns="0" rIns="0" bIns="0" rtlCol="0"/>
            <a:lstStyle/>
            <a:p>
              <a:endParaRPr/>
            </a:p>
          </p:txBody>
        </p:sp>
        <p:sp>
          <p:nvSpPr>
            <p:cNvPr id="151" name="object 151"/>
            <p:cNvSpPr/>
            <p:nvPr/>
          </p:nvSpPr>
          <p:spPr>
            <a:xfrm>
              <a:off x="7384542" y="3272790"/>
              <a:ext cx="132715" cy="116205"/>
            </a:xfrm>
            <a:custGeom>
              <a:avLst/>
              <a:gdLst/>
              <a:ahLst/>
              <a:cxnLst/>
              <a:rect l="l" t="t" r="r" b="b"/>
              <a:pathLst>
                <a:path w="132715" h="116204">
                  <a:moveTo>
                    <a:pt x="0" y="115824"/>
                  </a:moveTo>
                  <a:lnTo>
                    <a:pt x="132588" y="0"/>
                  </a:lnTo>
                </a:path>
              </a:pathLst>
            </a:custGeom>
            <a:ln w="25908">
              <a:solidFill>
                <a:srgbClr val="FF0000"/>
              </a:solidFill>
            </a:ln>
          </p:spPr>
          <p:txBody>
            <a:bodyPr wrap="square" lIns="0" tIns="0" rIns="0" bIns="0" rtlCol="0"/>
            <a:lstStyle/>
            <a:p>
              <a:endParaRPr/>
            </a:p>
          </p:txBody>
        </p:sp>
        <p:sp>
          <p:nvSpPr>
            <p:cNvPr id="152" name="object 152"/>
            <p:cNvSpPr/>
            <p:nvPr/>
          </p:nvSpPr>
          <p:spPr>
            <a:xfrm>
              <a:off x="7338822" y="3272790"/>
              <a:ext cx="178435" cy="47625"/>
            </a:xfrm>
            <a:custGeom>
              <a:avLst/>
              <a:gdLst/>
              <a:ahLst/>
              <a:cxnLst/>
              <a:rect l="l" t="t" r="r" b="b"/>
              <a:pathLst>
                <a:path w="178434" h="47625">
                  <a:moveTo>
                    <a:pt x="178307" y="0"/>
                  </a:moveTo>
                  <a:lnTo>
                    <a:pt x="0" y="47244"/>
                  </a:lnTo>
                </a:path>
              </a:pathLst>
            </a:custGeom>
            <a:ln w="25907">
              <a:solidFill>
                <a:srgbClr val="FF0000"/>
              </a:solidFill>
            </a:ln>
          </p:spPr>
          <p:txBody>
            <a:bodyPr wrap="square" lIns="0" tIns="0" rIns="0" bIns="0" rtlCol="0"/>
            <a:lstStyle/>
            <a:p>
              <a:endParaRPr/>
            </a:p>
          </p:txBody>
        </p:sp>
        <p:sp>
          <p:nvSpPr>
            <p:cNvPr id="153" name="object 153"/>
            <p:cNvSpPr/>
            <p:nvPr/>
          </p:nvSpPr>
          <p:spPr>
            <a:xfrm>
              <a:off x="7338822" y="3202686"/>
              <a:ext cx="131445" cy="117475"/>
            </a:xfrm>
            <a:custGeom>
              <a:avLst/>
              <a:gdLst/>
              <a:ahLst/>
              <a:cxnLst/>
              <a:rect l="l" t="t" r="r" b="b"/>
              <a:pathLst>
                <a:path w="131445" h="117475">
                  <a:moveTo>
                    <a:pt x="0" y="117348"/>
                  </a:moveTo>
                  <a:lnTo>
                    <a:pt x="131064" y="0"/>
                  </a:lnTo>
                </a:path>
              </a:pathLst>
            </a:custGeom>
            <a:ln w="25908">
              <a:solidFill>
                <a:srgbClr val="FF0000"/>
              </a:solidFill>
            </a:ln>
          </p:spPr>
          <p:txBody>
            <a:bodyPr wrap="square" lIns="0" tIns="0" rIns="0" bIns="0" rtlCol="0"/>
            <a:lstStyle/>
            <a:p>
              <a:endParaRPr/>
            </a:p>
          </p:txBody>
        </p:sp>
        <p:sp>
          <p:nvSpPr>
            <p:cNvPr id="154" name="object 154"/>
            <p:cNvSpPr/>
            <p:nvPr/>
          </p:nvSpPr>
          <p:spPr>
            <a:xfrm>
              <a:off x="7291577" y="3202686"/>
              <a:ext cx="178435" cy="47625"/>
            </a:xfrm>
            <a:custGeom>
              <a:avLst/>
              <a:gdLst/>
              <a:ahLst/>
              <a:cxnLst/>
              <a:rect l="l" t="t" r="r" b="b"/>
              <a:pathLst>
                <a:path w="178434" h="47625">
                  <a:moveTo>
                    <a:pt x="178307" y="0"/>
                  </a:moveTo>
                  <a:lnTo>
                    <a:pt x="0" y="47244"/>
                  </a:lnTo>
                </a:path>
              </a:pathLst>
            </a:custGeom>
            <a:ln w="25907">
              <a:solidFill>
                <a:srgbClr val="FF0000"/>
              </a:solidFill>
            </a:ln>
          </p:spPr>
          <p:txBody>
            <a:bodyPr wrap="square" lIns="0" tIns="0" rIns="0" bIns="0" rtlCol="0"/>
            <a:lstStyle/>
            <a:p>
              <a:endParaRPr/>
            </a:p>
          </p:txBody>
        </p:sp>
        <p:sp>
          <p:nvSpPr>
            <p:cNvPr id="155" name="object 155"/>
            <p:cNvSpPr/>
            <p:nvPr/>
          </p:nvSpPr>
          <p:spPr>
            <a:xfrm>
              <a:off x="7276338" y="3073146"/>
              <a:ext cx="45720" cy="68580"/>
            </a:xfrm>
            <a:custGeom>
              <a:avLst/>
              <a:gdLst/>
              <a:ahLst/>
              <a:cxnLst/>
              <a:rect l="l" t="t" r="r" b="b"/>
              <a:pathLst>
                <a:path w="45720" h="68580">
                  <a:moveTo>
                    <a:pt x="0" y="0"/>
                  </a:moveTo>
                  <a:lnTo>
                    <a:pt x="45720" y="68580"/>
                  </a:lnTo>
                </a:path>
              </a:pathLst>
            </a:custGeom>
            <a:ln w="25908">
              <a:solidFill>
                <a:srgbClr val="FF0000"/>
              </a:solidFill>
            </a:ln>
          </p:spPr>
          <p:txBody>
            <a:bodyPr wrap="square" lIns="0" tIns="0" rIns="0" bIns="0" rtlCol="0"/>
            <a:lstStyle/>
            <a:p>
              <a:endParaRPr/>
            </a:p>
          </p:txBody>
        </p:sp>
        <p:sp>
          <p:nvSpPr>
            <p:cNvPr id="156" name="object 156"/>
            <p:cNvSpPr/>
            <p:nvPr/>
          </p:nvSpPr>
          <p:spPr>
            <a:xfrm>
              <a:off x="7322058" y="3134106"/>
              <a:ext cx="102235" cy="7620"/>
            </a:xfrm>
            <a:custGeom>
              <a:avLst/>
              <a:gdLst/>
              <a:ahLst/>
              <a:cxnLst/>
              <a:rect l="l" t="t" r="r" b="b"/>
              <a:pathLst>
                <a:path w="102234" h="7619">
                  <a:moveTo>
                    <a:pt x="0" y="7620"/>
                  </a:moveTo>
                  <a:lnTo>
                    <a:pt x="102107" y="0"/>
                  </a:lnTo>
                </a:path>
              </a:pathLst>
            </a:custGeom>
            <a:ln w="25908">
              <a:solidFill>
                <a:srgbClr val="FF0000"/>
              </a:solidFill>
            </a:ln>
          </p:spPr>
          <p:txBody>
            <a:bodyPr wrap="square" lIns="0" tIns="0" rIns="0" bIns="0" rtlCol="0"/>
            <a:lstStyle/>
            <a:p>
              <a:endParaRPr/>
            </a:p>
          </p:txBody>
        </p:sp>
        <p:sp>
          <p:nvSpPr>
            <p:cNvPr id="157" name="object 157"/>
            <p:cNvSpPr/>
            <p:nvPr/>
          </p:nvSpPr>
          <p:spPr>
            <a:xfrm>
              <a:off x="7291577" y="3134106"/>
              <a:ext cx="132715" cy="116205"/>
            </a:xfrm>
            <a:custGeom>
              <a:avLst/>
              <a:gdLst/>
              <a:ahLst/>
              <a:cxnLst/>
              <a:rect l="l" t="t" r="r" b="b"/>
              <a:pathLst>
                <a:path w="132715" h="116205">
                  <a:moveTo>
                    <a:pt x="132588" y="0"/>
                  </a:moveTo>
                  <a:lnTo>
                    <a:pt x="0" y="115823"/>
                  </a:lnTo>
                </a:path>
              </a:pathLst>
            </a:custGeom>
            <a:ln w="25908">
              <a:solidFill>
                <a:srgbClr val="FF0000"/>
              </a:solidFill>
            </a:ln>
          </p:spPr>
          <p:txBody>
            <a:bodyPr wrap="square" lIns="0" tIns="0" rIns="0" bIns="0" rtlCol="0"/>
            <a:lstStyle/>
            <a:p>
              <a:endParaRPr/>
            </a:p>
          </p:txBody>
        </p:sp>
        <p:sp>
          <p:nvSpPr>
            <p:cNvPr id="158" name="object 158"/>
            <p:cNvSpPr/>
            <p:nvPr/>
          </p:nvSpPr>
          <p:spPr>
            <a:xfrm>
              <a:off x="7230617" y="3003042"/>
              <a:ext cx="44450" cy="67310"/>
            </a:xfrm>
            <a:custGeom>
              <a:avLst/>
              <a:gdLst/>
              <a:ahLst/>
              <a:cxnLst/>
              <a:rect l="l" t="t" r="r" b="b"/>
              <a:pathLst>
                <a:path w="44450" h="67310">
                  <a:moveTo>
                    <a:pt x="44196" y="67055"/>
                  </a:moveTo>
                  <a:lnTo>
                    <a:pt x="0" y="0"/>
                  </a:lnTo>
                </a:path>
              </a:pathLst>
            </a:custGeom>
            <a:ln w="25908">
              <a:solidFill>
                <a:srgbClr val="FF0000"/>
              </a:solidFill>
            </a:ln>
          </p:spPr>
          <p:txBody>
            <a:bodyPr wrap="square" lIns="0" tIns="0" rIns="0" bIns="0" rtlCol="0"/>
            <a:lstStyle/>
            <a:p>
              <a:endParaRPr/>
            </a:p>
          </p:txBody>
        </p:sp>
        <p:sp>
          <p:nvSpPr>
            <p:cNvPr id="159" name="object 159"/>
            <p:cNvSpPr/>
            <p:nvPr/>
          </p:nvSpPr>
          <p:spPr>
            <a:xfrm>
              <a:off x="7533894" y="3454146"/>
              <a:ext cx="45720" cy="62865"/>
            </a:xfrm>
            <a:custGeom>
              <a:avLst/>
              <a:gdLst/>
              <a:ahLst/>
              <a:cxnLst/>
              <a:rect l="l" t="t" r="r" b="b"/>
              <a:pathLst>
                <a:path w="45720" h="62864">
                  <a:moveTo>
                    <a:pt x="45720" y="62484"/>
                  </a:moveTo>
                  <a:lnTo>
                    <a:pt x="0" y="0"/>
                  </a:lnTo>
                </a:path>
              </a:pathLst>
            </a:custGeom>
            <a:ln w="25908">
              <a:solidFill>
                <a:srgbClr val="FF0000"/>
              </a:solidFill>
            </a:ln>
          </p:spPr>
          <p:txBody>
            <a:bodyPr wrap="square" lIns="0" tIns="0" rIns="0" bIns="0" rtlCol="0"/>
            <a:lstStyle/>
            <a:p>
              <a:endParaRPr/>
            </a:p>
          </p:txBody>
        </p:sp>
        <p:sp>
          <p:nvSpPr>
            <p:cNvPr id="160" name="object 160"/>
            <p:cNvSpPr/>
            <p:nvPr/>
          </p:nvSpPr>
          <p:spPr>
            <a:xfrm>
              <a:off x="7142226" y="3064002"/>
              <a:ext cx="45720" cy="70485"/>
            </a:xfrm>
            <a:custGeom>
              <a:avLst/>
              <a:gdLst/>
              <a:ahLst/>
              <a:cxnLst/>
              <a:rect l="l" t="t" r="r" b="b"/>
              <a:pathLst>
                <a:path w="45720" h="70485">
                  <a:moveTo>
                    <a:pt x="45720" y="0"/>
                  </a:moveTo>
                  <a:lnTo>
                    <a:pt x="0" y="70104"/>
                  </a:lnTo>
                </a:path>
              </a:pathLst>
            </a:custGeom>
            <a:ln w="25908">
              <a:solidFill>
                <a:srgbClr val="FF0000"/>
              </a:solidFill>
            </a:ln>
          </p:spPr>
          <p:txBody>
            <a:bodyPr wrap="square" lIns="0" tIns="0" rIns="0" bIns="0" rtlCol="0"/>
            <a:lstStyle/>
            <a:p>
              <a:endParaRPr/>
            </a:p>
          </p:txBody>
        </p:sp>
        <p:sp>
          <p:nvSpPr>
            <p:cNvPr id="161" name="object 161"/>
            <p:cNvSpPr/>
            <p:nvPr/>
          </p:nvSpPr>
          <p:spPr>
            <a:xfrm>
              <a:off x="7142226" y="3134106"/>
              <a:ext cx="62865" cy="73660"/>
            </a:xfrm>
            <a:custGeom>
              <a:avLst/>
              <a:gdLst/>
              <a:ahLst/>
              <a:cxnLst/>
              <a:rect l="l" t="t" r="r" b="b"/>
              <a:pathLst>
                <a:path w="62865" h="73660">
                  <a:moveTo>
                    <a:pt x="0" y="0"/>
                  </a:moveTo>
                  <a:lnTo>
                    <a:pt x="62484" y="73152"/>
                  </a:lnTo>
                </a:path>
              </a:pathLst>
            </a:custGeom>
            <a:ln w="25908">
              <a:solidFill>
                <a:srgbClr val="FF0000"/>
              </a:solidFill>
            </a:ln>
          </p:spPr>
          <p:txBody>
            <a:bodyPr wrap="square" lIns="0" tIns="0" rIns="0" bIns="0" rtlCol="0"/>
            <a:lstStyle/>
            <a:p>
              <a:endParaRPr/>
            </a:p>
          </p:txBody>
        </p:sp>
        <p:sp>
          <p:nvSpPr>
            <p:cNvPr id="162" name="object 162"/>
            <p:cNvSpPr/>
            <p:nvPr/>
          </p:nvSpPr>
          <p:spPr>
            <a:xfrm>
              <a:off x="7018782" y="3167634"/>
              <a:ext cx="186055" cy="40005"/>
            </a:xfrm>
            <a:custGeom>
              <a:avLst/>
              <a:gdLst/>
              <a:ahLst/>
              <a:cxnLst/>
              <a:rect l="l" t="t" r="r" b="b"/>
              <a:pathLst>
                <a:path w="186054" h="40005">
                  <a:moveTo>
                    <a:pt x="185927" y="39624"/>
                  </a:moveTo>
                  <a:lnTo>
                    <a:pt x="0" y="0"/>
                  </a:lnTo>
                </a:path>
              </a:pathLst>
            </a:custGeom>
            <a:ln w="25908">
              <a:solidFill>
                <a:srgbClr val="FF0000"/>
              </a:solidFill>
            </a:ln>
          </p:spPr>
          <p:txBody>
            <a:bodyPr wrap="square" lIns="0" tIns="0" rIns="0" bIns="0" rtlCol="0"/>
            <a:lstStyle/>
            <a:p>
              <a:endParaRPr/>
            </a:p>
          </p:txBody>
        </p:sp>
        <p:sp>
          <p:nvSpPr>
            <p:cNvPr id="163" name="object 163"/>
            <p:cNvSpPr/>
            <p:nvPr/>
          </p:nvSpPr>
          <p:spPr>
            <a:xfrm>
              <a:off x="7018782" y="3167634"/>
              <a:ext cx="143510" cy="109855"/>
            </a:xfrm>
            <a:custGeom>
              <a:avLst/>
              <a:gdLst/>
              <a:ahLst/>
              <a:cxnLst/>
              <a:rect l="l" t="t" r="r" b="b"/>
              <a:pathLst>
                <a:path w="143509" h="109854">
                  <a:moveTo>
                    <a:pt x="0" y="0"/>
                  </a:moveTo>
                  <a:lnTo>
                    <a:pt x="143256" y="109728"/>
                  </a:lnTo>
                </a:path>
              </a:pathLst>
            </a:custGeom>
            <a:ln w="25908">
              <a:solidFill>
                <a:srgbClr val="FF0000"/>
              </a:solidFill>
            </a:ln>
          </p:spPr>
          <p:txBody>
            <a:bodyPr wrap="square" lIns="0" tIns="0" rIns="0" bIns="0" rtlCol="0"/>
            <a:lstStyle/>
            <a:p>
              <a:endParaRPr/>
            </a:p>
          </p:txBody>
        </p:sp>
        <p:sp>
          <p:nvSpPr>
            <p:cNvPr id="164" name="object 164"/>
            <p:cNvSpPr/>
            <p:nvPr/>
          </p:nvSpPr>
          <p:spPr>
            <a:xfrm>
              <a:off x="6976110" y="3236214"/>
              <a:ext cx="186055" cy="41275"/>
            </a:xfrm>
            <a:custGeom>
              <a:avLst/>
              <a:gdLst/>
              <a:ahLst/>
              <a:cxnLst/>
              <a:rect l="l" t="t" r="r" b="b"/>
              <a:pathLst>
                <a:path w="186054" h="41275">
                  <a:moveTo>
                    <a:pt x="185927" y="41148"/>
                  </a:moveTo>
                  <a:lnTo>
                    <a:pt x="0" y="0"/>
                  </a:lnTo>
                </a:path>
              </a:pathLst>
            </a:custGeom>
            <a:ln w="25908">
              <a:solidFill>
                <a:srgbClr val="FF0000"/>
              </a:solidFill>
            </a:ln>
          </p:spPr>
          <p:txBody>
            <a:bodyPr wrap="square" lIns="0" tIns="0" rIns="0" bIns="0" rtlCol="0"/>
            <a:lstStyle/>
            <a:p>
              <a:endParaRPr/>
            </a:p>
          </p:txBody>
        </p:sp>
        <p:sp>
          <p:nvSpPr>
            <p:cNvPr id="165" name="object 165"/>
            <p:cNvSpPr/>
            <p:nvPr/>
          </p:nvSpPr>
          <p:spPr>
            <a:xfrm>
              <a:off x="6976110" y="3236214"/>
              <a:ext cx="142240" cy="109855"/>
            </a:xfrm>
            <a:custGeom>
              <a:avLst/>
              <a:gdLst/>
              <a:ahLst/>
              <a:cxnLst/>
              <a:rect l="l" t="t" r="r" b="b"/>
              <a:pathLst>
                <a:path w="142240" h="109854">
                  <a:moveTo>
                    <a:pt x="0" y="0"/>
                  </a:moveTo>
                  <a:lnTo>
                    <a:pt x="141732" y="109728"/>
                  </a:lnTo>
                </a:path>
              </a:pathLst>
            </a:custGeom>
            <a:ln w="25908">
              <a:solidFill>
                <a:srgbClr val="FF0000"/>
              </a:solidFill>
            </a:ln>
          </p:spPr>
          <p:txBody>
            <a:bodyPr wrap="square" lIns="0" tIns="0" rIns="0" bIns="0" rtlCol="0"/>
            <a:lstStyle/>
            <a:p>
              <a:endParaRPr/>
            </a:p>
          </p:txBody>
        </p:sp>
        <p:sp>
          <p:nvSpPr>
            <p:cNvPr id="166" name="object 166"/>
            <p:cNvSpPr/>
            <p:nvPr/>
          </p:nvSpPr>
          <p:spPr>
            <a:xfrm>
              <a:off x="6951726" y="3379470"/>
              <a:ext cx="44450" cy="70485"/>
            </a:xfrm>
            <a:custGeom>
              <a:avLst/>
              <a:gdLst/>
              <a:ahLst/>
              <a:cxnLst/>
              <a:rect l="l" t="t" r="r" b="b"/>
              <a:pathLst>
                <a:path w="44450" h="70485">
                  <a:moveTo>
                    <a:pt x="0" y="70103"/>
                  </a:moveTo>
                  <a:lnTo>
                    <a:pt x="44196" y="0"/>
                  </a:lnTo>
                </a:path>
              </a:pathLst>
            </a:custGeom>
            <a:ln w="25908">
              <a:solidFill>
                <a:srgbClr val="FF0000"/>
              </a:solidFill>
            </a:ln>
          </p:spPr>
          <p:txBody>
            <a:bodyPr wrap="square" lIns="0" tIns="0" rIns="0" bIns="0" rtlCol="0"/>
            <a:lstStyle/>
            <a:p>
              <a:endParaRPr/>
            </a:p>
          </p:txBody>
        </p:sp>
        <p:sp>
          <p:nvSpPr>
            <p:cNvPr id="167" name="object 167"/>
            <p:cNvSpPr/>
            <p:nvPr/>
          </p:nvSpPr>
          <p:spPr>
            <a:xfrm>
              <a:off x="6936486" y="3307842"/>
              <a:ext cx="59690" cy="71755"/>
            </a:xfrm>
            <a:custGeom>
              <a:avLst/>
              <a:gdLst/>
              <a:ahLst/>
              <a:cxnLst/>
              <a:rect l="l" t="t" r="r" b="b"/>
              <a:pathLst>
                <a:path w="59690" h="71754">
                  <a:moveTo>
                    <a:pt x="59435" y="71627"/>
                  </a:moveTo>
                  <a:lnTo>
                    <a:pt x="0" y="0"/>
                  </a:lnTo>
                </a:path>
              </a:pathLst>
            </a:custGeom>
            <a:ln w="25908">
              <a:solidFill>
                <a:srgbClr val="FF0000"/>
              </a:solidFill>
            </a:ln>
          </p:spPr>
          <p:txBody>
            <a:bodyPr wrap="square" lIns="0" tIns="0" rIns="0" bIns="0" rtlCol="0"/>
            <a:lstStyle/>
            <a:p>
              <a:endParaRPr/>
            </a:p>
          </p:txBody>
        </p:sp>
        <p:sp>
          <p:nvSpPr>
            <p:cNvPr id="168" name="object 168"/>
            <p:cNvSpPr/>
            <p:nvPr/>
          </p:nvSpPr>
          <p:spPr>
            <a:xfrm>
              <a:off x="6936486" y="3307842"/>
              <a:ext cx="181610" cy="38100"/>
            </a:xfrm>
            <a:custGeom>
              <a:avLst/>
              <a:gdLst/>
              <a:ahLst/>
              <a:cxnLst/>
              <a:rect l="l" t="t" r="r" b="b"/>
              <a:pathLst>
                <a:path w="181609" h="38100">
                  <a:moveTo>
                    <a:pt x="0" y="0"/>
                  </a:moveTo>
                  <a:lnTo>
                    <a:pt x="181356" y="38100"/>
                  </a:lnTo>
                </a:path>
              </a:pathLst>
            </a:custGeom>
            <a:ln w="25908">
              <a:solidFill>
                <a:srgbClr val="FF0000"/>
              </a:solidFill>
            </a:ln>
          </p:spPr>
          <p:txBody>
            <a:bodyPr wrap="square" lIns="0" tIns="0" rIns="0" bIns="0" rtlCol="0"/>
            <a:lstStyle/>
            <a:p>
              <a:endParaRPr/>
            </a:p>
          </p:txBody>
        </p:sp>
        <p:sp>
          <p:nvSpPr>
            <p:cNvPr id="169" name="object 169"/>
            <p:cNvSpPr/>
            <p:nvPr/>
          </p:nvSpPr>
          <p:spPr>
            <a:xfrm>
              <a:off x="7184898" y="3006090"/>
              <a:ext cx="43180" cy="67310"/>
            </a:xfrm>
            <a:custGeom>
              <a:avLst/>
              <a:gdLst/>
              <a:ahLst/>
              <a:cxnLst/>
              <a:rect l="l" t="t" r="r" b="b"/>
              <a:pathLst>
                <a:path w="43179" h="67310">
                  <a:moveTo>
                    <a:pt x="42672" y="0"/>
                  </a:moveTo>
                  <a:lnTo>
                    <a:pt x="0" y="67056"/>
                  </a:lnTo>
                </a:path>
              </a:pathLst>
            </a:custGeom>
            <a:ln w="25908">
              <a:solidFill>
                <a:srgbClr val="FF0000"/>
              </a:solidFill>
            </a:ln>
          </p:spPr>
          <p:txBody>
            <a:bodyPr wrap="square" lIns="0" tIns="0" rIns="0" bIns="0" rtlCol="0"/>
            <a:lstStyle/>
            <a:p>
              <a:endParaRPr/>
            </a:p>
          </p:txBody>
        </p:sp>
        <p:sp>
          <p:nvSpPr>
            <p:cNvPr id="170" name="object 170"/>
            <p:cNvSpPr/>
            <p:nvPr/>
          </p:nvSpPr>
          <p:spPr>
            <a:xfrm>
              <a:off x="6924294" y="3437382"/>
              <a:ext cx="35560" cy="70485"/>
            </a:xfrm>
            <a:custGeom>
              <a:avLst/>
              <a:gdLst/>
              <a:ahLst/>
              <a:cxnLst/>
              <a:rect l="l" t="t" r="r" b="b"/>
              <a:pathLst>
                <a:path w="35559" h="70485">
                  <a:moveTo>
                    <a:pt x="35051" y="0"/>
                  </a:moveTo>
                  <a:lnTo>
                    <a:pt x="0" y="70104"/>
                  </a:lnTo>
                </a:path>
              </a:pathLst>
            </a:custGeom>
            <a:ln w="25907">
              <a:solidFill>
                <a:srgbClr val="FF0000"/>
              </a:solidFill>
            </a:ln>
          </p:spPr>
          <p:txBody>
            <a:bodyPr wrap="square" lIns="0" tIns="0" rIns="0" bIns="0" rtlCol="0"/>
            <a:lstStyle/>
            <a:p>
              <a:endParaRPr/>
            </a:p>
          </p:txBody>
        </p:sp>
        <p:sp>
          <p:nvSpPr>
            <p:cNvPr id="171" name="object 171"/>
            <p:cNvSpPr/>
            <p:nvPr/>
          </p:nvSpPr>
          <p:spPr>
            <a:xfrm>
              <a:off x="7003542" y="3502914"/>
              <a:ext cx="91440" cy="1905"/>
            </a:xfrm>
            <a:custGeom>
              <a:avLst/>
              <a:gdLst/>
              <a:ahLst/>
              <a:cxnLst/>
              <a:rect l="l" t="t" r="r" b="b"/>
              <a:pathLst>
                <a:path w="91440" h="1904">
                  <a:moveTo>
                    <a:pt x="0" y="0"/>
                  </a:moveTo>
                  <a:lnTo>
                    <a:pt x="91440" y="1524"/>
                  </a:lnTo>
                </a:path>
              </a:pathLst>
            </a:custGeom>
            <a:ln w="25908">
              <a:solidFill>
                <a:srgbClr val="FF0000"/>
              </a:solidFill>
            </a:ln>
          </p:spPr>
          <p:txBody>
            <a:bodyPr wrap="square" lIns="0" tIns="0" rIns="0" bIns="0" rtlCol="0"/>
            <a:lstStyle/>
            <a:p>
              <a:endParaRPr/>
            </a:p>
          </p:txBody>
        </p:sp>
        <p:sp>
          <p:nvSpPr>
            <p:cNvPr id="172" name="object 172"/>
            <p:cNvSpPr/>
            <p:nvPr/>
          </p:nvSpPr>
          <p:spPr>
            <a:xfrm>
              <a:off x="7094982" y="3425190"/>
              <a:ext cx="45720" cy="79375"/>
            </a:xfrm>
            <a:custGeom>
              <a:avLst/>
              <a:gdLst/>
              <a:ahLst/>
              <a:cxnLst/>
              <a:rect l="l" t="t" r="r" b="b"/>
              <a:pathLst>
                <a:path w="45720" h="79375">
                  <a:moveTo>
                    <a:pt x="0" y="79248"/>
                  </a:moveTo>
                  <a:lnTo>
                    <a:pt x="45720" y="0"/>
                  </a:lnTo>
                </a:path>
              </a:pathLst>
            </a:custGeom>
            <a:ln w="25908">
              <a:solidFill>
                <a:srgbClr val="FF0000"/>
              </a:solidFill>
            </a:ln>
          </p:spPr>
          <p:txBody>
            <a:bodyPr wrap="square" lIns="0" tIns="0" rIns="0" bIns="0" rtlCol="0"/>
            <a:lstStyle/>
            <a:p>
              <a:endParaRPr/>
            </a:p>
          </p:txBody>
        </p:sp>
        <p:sp>
          <p:nvSpPr>
            <p:cNvPr id="173" name="object 173"/>
            <p:cNvSpPr/>
            <p:nvPr/>
          </p:nvSpPr>
          <p:spPr>
            <a:xfrm>
              <a:off x="7140701" y="3425190"/>
              <a:ext cx="44450" cy="161925"/>
            </a:xfrm>
            <a:custGeom>
              <a:avLst/>
              <a:gdLst/>
              <a:ahLst/>
              <a:cxnLst/>
              <a:rect l="l" t="t" r="r" b="b"/>
              <a:pathLst>
                <a:path w="44450" h="161925">
                  <a:moveTo>
                    <a:pt x="0" y="0"/>
                  </a:moveTo>
                  <a:lnTo>
                    <a:pt x="44196" y="161544"/>
                  </a:lnTo>
                </a:path>
              </a:pathLst>
            </a:custGeom>
            <a:ln w="25908">
              <a:solidFill>
                <a:srgbClr val="FF0000"/>
              </a:solidFill>
            </a:ln>
          </p:spPr>
          <p:txBody>
            <a:bodyPr wrap="square" lIns="0" tIns="0" rIns="0" bIns="0" rtlCol="0"/>
            <a:lstStyle/>
            <a:p>
              <a:endParaRPr/>
            </a:p>
          </p:txBody>
        </p:sp>
        <p:sp>
          <p:nvSpPr>
            <p:cNvPr id="174" name="object 174"/>
            <p:cNvSpPr/>
            <p:nvPr/>
          </p:nvSpPr>
          <p:spPr>
            <a:xfrm>
              <a:off x="7184898" y="3426714"/>
              <a:ext cx="47625" cy="160020"/>
            </a:xfrm>
            <a:custGeom>
              <a:avLst/>
              <a:gdLst/>
              <a:ahLst/>
              <a:cxnLst/>
              <a:rect l="l" t="t" r="r" b="b"/>
              <a:pathLst>
                <a:path w="47625" h="160020">
                  <a:moveTo>
                    <a:pt x="0" y="160020"/>
                  </a:moveTo>
                  <a:lnTo>
                    <a:pt x="47244" y="0"/>
                  </a:lnTo>
                </a:path>
              </a:pathLst>
            </a:custGeom>
            <a:ln w="25908">
              <a:solidFill>
                <a:srgbClr val="FF0000"/>
              </a:solidFill>
            </a:ln>
          </p:spPr>
          <p:txBody>
            <a:bodyPr wrap="square" lIns="0" tIns="0" rIns="0" bIns="0" rtlCol="0"/>
            <a:lstStyle/>
            <a:p>
              <a:endParaRPr/>
            </a:p>
          </p:txBody>
        </p:sp>
        <p:sp>
          <p:nvSpPr>
            <p:cNvPr id="175" name="object 175"/>
            <p:cNvSpPr/>
            <p:nvPr/>
          </p:nvSpPr>
          <p:spPr>
            <a:xfrm>
              <a:off x="7232142" y="3426714"/>
              <a:ext cx="44450" cy="160020"/>
            </a:xfrm>
            <a:custGeom>
              <a:avLst/>
              <a:gdLst/>
              <a:ahLst/>
              <a:cxnLst/>
              <a:rect l="l" t="t" r="r" b="b"/>
              <a:pathLst>
                <a:path w="44450" h="160020">
                  <a:moveTo>
                    <a:pt x="0" y="0"/>
                  </a:moveTo>
                  <a:lnTo>
                    <a:pt x="44196" y="160020"/>
                  </a:lnTo>
                </a:path>
              </a:pathLst>
            </a:custGeom>
            <a:ln w="25908">
              <a:solidFill>
                <a:srgbClr val="FF0000"/>
              </a:solidFill>
            </a:ln>
          </p:spPr>
          <p:txBody>
            <a:bodyPr wrap="square" lIns="0" tIns="0" rIns="0" bIns="0" rtlCol="0"/>
            <a:lstStyle/>
            <a:p>
              <a:endParaRPr/>
            </a:p>
          </p:txBody>
        </p:sp>
        <p:sp>
          <p:nvSpPr>
            <p:cNvPr id="176" name="object 176"/>
            <p:cNvSpPr/>
            <p:nvPr/>
          </p:nvSpPr>
          <p:spPr>
            <a:xfrm>
              <a:off x="7276338" y="3428238"/>
              <a:ext cx="45720" cy="158750"/>
            </a:xfrm>
            <a:custGeom>
              <a:avLst/>
              <a:gdLst/>
              <a:ahLst/>
              <a:cxnLst/>
              <a:rect l="l" t="t" r="r" b="b"/>
              <a:pathLst>
                <a:path w="45720" h="158750">
                  <a:moveTo>
                    <a:pt x="0" y="158496"/>
                  </a:moveTo>
                  <a:lnTo>
                    <a:pt x="45720" y="0"/>
                  </a:lnTo>
                </a:path>
              </a:pathLst>
            </a:custGeom>
            <a:ln w="25908">
              <a:solidFill>
                <a:srgbClr val="FF0000"/>
              </a:solidFill>
            </a:ln>
          </p:spPr>
          <p:txBody>
            <a:bodyPr wrap="square" lIns="0" tIns="0" rIns="0" bIns="0" rtlCol="0"/>
            <a:lstStyle/>
            <a:p>
              <a:endParaRPr/>
            </a:p>
          </p:txBody>
        </p:sp>
        <p:sp>
          <p:nvSpPr>
            <p:cNvPr id="177" name="object 177"/>
            <p:cNvSpPr/>
            <p:nvPr/>
          </p:nvSpPr>
          <p:spPr>
            <a:xfrm>
              <a:off x="7411973" y="3512058"/>
              <a:ext cx="90170" cy="1905"/>
            </a:xfrm>
            <a:custGeom>
              <a:avLst/>
              <a:gdLst/>
              <a:ahLst/>
              <a:cxnLst/>
              <a:rect l="l" t="t" r="r" b="b"/>
              <a:pathLst>
                <a:path w="90170" h="1904">
                  <a:moveTo>
                    <a:pt x="89916" y="1524"/>
                  </a:moveTo>
                  <a:lnTo>
                    <a:pt x="0" y="0"/>
                  </a:lnTo>
                </a:path>
              </a:pathLst>
            </a:custGeom>
            <a:ln w="25907">
              <a:solidFill>
                <a:srgbClr val="FF0000"/>
              </a:solidFill>
            </a:ln>
          </p:spPr>
          <p:txBody>
            <a:bodyPr wrap="square" lIns="0" tIns="0" rIns="0" bIns="0" rtlCol="0"/>
            <a:lstStyle/>
            <a:p>
              <a:endParaRPr/>
            </a:p>
          </p:txBody>
        </p:sp>
        <p:sp>
          <p:nvSpPr>
            <p:cNvPr id="178" name="object 178"/>
            <p:cNvSpPr/>
            <p:nvPr/>
          </p:nvSpPr>
          <p:spPr>
            <a:xfrm>
              <a:off x="7364729" y="3512058"/>
              <a:ext cx="47625" cy="81280"/>
            </a:xfrm>
            <a:custGeom>
              <a:avLst/>
              <a:gdLst/>
              <a:ahLst/>
              <a:cxnLst/>
              <a:rect l="l" t="t" r="r" b="b"/>
              <a:pathLst>
                <a:path w="47625" h="81279">
                  <a:moveTo>
                    <a:pt x="47244" y="0"/>
                  </a:moveTo>
                  <a:lnTo>
                    <a:pt x="0" y="80772"/>
                  </a:lnTo>
                </a:path>
              </a:pathLst>
            </a:custGeom>
            <a:ln w="25908">
              <a:solidFill>
                <a:srgbClr val="FF0000"/>
              </a:solidFill>
            </a:ln>
          </p:spPr>
          <p:txBody>
            <a:bodyPr wrap="square" lIns="0" tIns="0" rIns="0" bIns="0" rtlCol="0"/>
            <a:lstStyle/>
            <a:p>
              <a:endParaRPr/>
            </a:p>
          </p:txBody>
        </p:sp>
        <p:sp>
          <p:nvSpPr>
            <p:cNvPr id="179" name="object 179"/>
            <p:cNvSpPr/>
            <p:nvPr/>
          </p:nvSpPr>
          <p:spPr>
            <a:xfrm>
              <a:off x="7322058" y="3428238"/>
              <a:ext cx="43180" cy="165100"/>
            </a:xfrm>
            <a:custGeom>
              <a:avLst/>
              <a:gdLst/>
              <a:ahLst/>
              <a:cxnLst/>
              <a:rect l="l" t="t" r="r" b="b"/>
              <a:pathLst>
                <a:path w="43179" h="165100">
                  <a:moveTo>
                    <a:pt x="42672" y="164591"/>
                  </a:moveTo>
                  <a:lnTo>
                    <a:pt x="0" y="0"/>
                  </a:lnTo>
                </a:path>
              </a:pathLst>
            </a:custGeom>
            <a:ln w="25908">
              <a:solidFill>
                <a:srgbClr val="FF0000"/>
              </a:solidFill>
            </a:ln>
          </p:spPr>
          <p:txBody>
            <a:bodyPr wrap="square" lIns="0" tIns="0" rIns="0" bIns="0" rtlCol="0"/>
            <a:lstStyle/>
            <a:p>
              <a:endParaRPr/>
            </a:p>
          </p:txBody>
        </p:sp>
        <p:sp>
          <p:nvSpPr>
            <p:cNvPr id="180" name="object 180"/>
            <p:cNvSpPr/>
            <p:nvPr/>
          </p:nvSpPr>
          <p:spPr>
            <a:xfrm>
              <a:off x="6924294" y="3502914"/>
              <a:ext cx="91440" cy="1905"/>
            </a:xfrm>
            <a:custGeom>
              <a:avLst/>
              <a:gdLst/>
              <a:ahLst/>
              <a:cxnLst/>
              <a:rect l="l" t="t" r="r" b="b"/>
              <a:pathLst>
                <a:path w="91440" h="1904">
                  <a:moveTo>
                    <a:pt x="91440" y="0"/>
                  </a:moveTo>
                  <a:lnTo>
                    <a:pt x="0" y="1524"/>
                  </a:lnTo>
                </a:path>
              </a:pathLst>
            </a:custGeom>
            <a:ln w="25908">
              <a:solidFill>
                <a:srgbClr val="FF0000"/>
              </a:solidFill>
            </a:ln>
          </p:spPr>
          <p:txBody>
            <a:bodyPr wrap="square" lIns="0" tIns="0" rIns="0" bIns="0" rtlCol="0"/>
            <a:lstStyle/>
            <a:p>
              <a:endParaRPr/>
            </a:p>
          </p:txBody>
        </p:sp>
        <p:sp>
          <p:nvSpPr>
            <p:cNvPr id="181" name="object 181"/>
            <p:cNvSpPr/>
            <p:nvPr/>
          </p:nvSpPr>
          <p:spPr>
            <a:xfrm>
              <a:off x="7485126" y="3512058"/>
              <a:ext cx="90170" cy="1905"/>
            </a:xfrm>
            <a:custGeom>
              <a:avLst/>
              <a:gdLst/>
              <a:ahLst/>
              <a:cxnLst/>
              <a:rect l="l" t="t" r="r" b="b"/>
              <a:pathLst>
                <a:path w="90170" h="1904">
                  <a:moveTo>
                    <a:pt x="89916" y="0"/>
                  </a:moveTo>
                  <a:lnTo>
                    <a:pt x="0" y="1524"/>
                  </a:lnTo>
                </a:path>
              </a:pathLst>
            </a:custGeom>
            <a:ln w="25907">
              <a:solidFill>
                <a:srgbClr val="FF0000"/>
              </a:solidFill>
            </a:ln>
          </p:spPr>
          <p:txBody>
            <a:bodyPr wrap="square" lIns="0" tIns="0" rIns="0" bIns="0" rtlCol="0"/>
            <a:lstStyle/>
            <a:p>
              <a:endParaRPr/>
            </a:p>
          </p:txBody>
        </p:sp>
        <p:sp>
          <p:nvSpPr>
            <p:cNvPr id="182" name="object 182"/>
            <p:cNvSpPr/>
            <p:nvPr/>
          </p:nvSpPr>
          <p:spPr>
            <a:xfrm>
              <a:off x="6912100" y="3489107"/>
              <a:ext cx="27305" cy="26034"/>
            </a:xfrm>
            <a:custGeom>
              <a:avLst/>
              <a:gdLst/>
              <a:ahLst/>
              <a:cxnLst/>
              <a:rect l="l" t="t" r="r" b="b"/>
              <a:pathLst>
                <a:path w="27304" h="26035">
                  <a:moveTo>
                    <a:pt x="13284" y="0"/>
                  </a:moveTo>
                  <a:lnTo>
                    <a:pt x="2006" y="6781"/>
                  </a:lnTo>
                  <a:lnTo>
                    <a:pt x="0" y="13792"/>
                  </a:lnTo>
                  <a:lnTo>
                    <a:pt x="3162" y="19050"/>
                  </a:lnTo>
                  <a:lnTo>
                    <a:pt x="6324" y="24307"/>
                  </a:lnTo>
                  <a:lnTo>
                    <a:pt x="13449" y="25831"/>
                  </a:lnTo>
                  <a:lnTo>
                    <a:pt x="24726" y="19050"/>
                  </a:lnTo>
                  <a:lnTo>
                    <a:pt x="26733" y="12039"/>
                  </a:lnTo>
                  <a:lnTo>
                    <a:pt x="20408" y="1524"/>
                  </a:lnTo>
                  <a:lnTo>
                    <a:pt x="13284" y="0"/>
                  </a:lnTo>
                  <a:close/>
                </a:path>
              </a:pathLst>
            </a:custGeom>
            <a:solidFill>
              <a:srgbClr val="608FFC"/>
            </a:solidFill>
          </p:spPr>
          <p:txBody>
            <a:bodyPr wrap="square" lIns="0" tIns="0" rIns="0" bIns="0" rtlCol="0"/>
            <a:lstStyle/>
            <a:p>
              <a:endParaRPr/>
            </a:p>
          </p:txBody>
        </p:sp>
        <p:sp>
          <p:nvSpPr>
            <p:cNvPr id="183" name="object 183"/>
            <p:cNvSpPr/>
            <p:nvPr/>
          </p:nvSpPr>
          <p:spPr>
            <a:xfrm>
              <a:off x="6912100" y="3489107"/>
              <a:ext cx="27305" cy="26034"/>
            </a:xfrm>
            <a:custGeom>
              <a:avLst/>
              <a:gdLst/>
              <a:ahLst/>
              <a:cxnLst/>
              <a:rect l="l" t="t" r="r" b="b"/>
              <a:pathLst>
                <a:path w="27304" h="26035">
                  <a:moveTo>
                    <a:pt x="3162" y="19050"/>
                  </a:moveTo>
                  <a:lnTo>
                    <a:pt x="0" y="13792"/>
                  </a:lnTo>
                  <a:lnTo>
                    <a:pt x="2006" y="6781"/>
                  </a:lnTo>
                  <a:lnTo>
                    <a:pt x="7645" y="3390"/>
                  </a:lnTo>
                  <a:lnTo>
                    <a:pt x="13284" y="0"/>
                  </a:lnTo>
                  <a:lnTo>
                    <a:pt x="20408" y="1524"/>
                  </a:lnTo>
                  <a:lnTo>
                    <a:pt x="23571" y="6781"/>
                  </a:lnTo>
                  <a:lnTo>
                    <a:pt x="26733" y="12039"/>
                  </a:lnTo>
                  <a:lnTo>
                    <a:pt x="24726" y="19050"/>
                  </a:lnTo>
                  <a:lnTo>
                    <a:pt x="19088" y="22440"/>
                  </a:lnTo>
                  <a:lnTo>
                    <a:pt x="13449" y="25831"/>
                  </a:lnTo>
                  <a:lnTo>
                    <a:pt x="6324" y="24307"/>
                  </a:lnTo>
                  <a:lnTo>
                    <a:pt x="3162" y="19050"/>
                  </a:lnTo>
                  <a:close/>
                </a:path>
              </a:pathLst>
            </a:custGeom>
            <a:ln w="12700">
              <a:solidFill>
                <a:srgbClr val="FF0000"/>
              </a:solidFill>
            </a:ln>
          </p:spPr>
          <p:txBody>
            <a:bodyPr wrap="square" lIns="0" tIns="0" rIns="0" bIns="0" rtlCol="0"/>
            <a:lstStyle/>
            <a:p>
              <a:endParaRPr/>
            </a:p>
          </p:txBody>
        </p:sp>
        <p:sp>
          <p:nvSpPr>
            <p:cNvPr id="184" name="object 184"/>
            <p:cNvSpPr/>
            <p:nvPr/>
          </p:nvSpPr>
          <p:spPr>
            <a:xfrm>
              <a:off x="7214184" y="2998353"/>
              <a:ext cx="26034" cy="23495"/>
            </a:xfrm>
            <a:custGeom>
              <a:avLst/>
              <a:gdLst/>
              <a:ahLst/>
              <a:cxnLst/>
              <a:rect l="l" t="t" r="r" b="b"/>
              <a:pathLst>
                <a:path w="26034" h="23494">
                  <a:moveTo>
                    <a:pt x="13639" y="0"/>
                  </a:moveTo>
                  <a:lnTo>
                    <a:pt x="2374" y="6769"/>
                  </a:lnTo>
                  <a:lnTo>
                    <a:pt x="0" y="13169"/>
                  </a:lnTo>
                  <a:lnTo>
                    <a:pt x="2705" y="17678"/>
                  </a:lnTo>
                  <a:lnTo>
                    <a:pt x="5410" y="22186"/>
                  </a:lnTo>
                  <a:lnTo>
                    <a:pt x="12179" y="23101"/>
                  </a:lnTo>
                  <a:lnTo>
                    <a:pt x="23456" y="16319"/>
                  </a:lnTo>
                  <a:lnTo>
                    <a:pt x="25831" y="9918"/>
                  </a:lnTo>
                  <a:lnTo>
                    <a:pt x="20408" y="901"/>
                  </a:lnTo>
                  <a:lnTo>
                    <a:pt x="13639" y="0"/>
                  </a:lnTo>
                  <a:close/>
                </a:path>
              </a:pathLst>
            </a:custGeom>
            <a:solidFill>
              <a:srgbClr val="608FFC"/>
            </a:solidFill>
          </p:spPr>
          <p:txBody>
            <a:bodyPr wrap="square" lIns="0" tIns="0" rIns="0" bIns="0" rtlCol="0"/>
            <a:lstStyle/>
            <a:p>
              <a:endParaRPr/>
            </a:p>
          </p:txBody>
        </p:sp>
        <p:sp>
          <p:nvSpPr>
            <p:cNvPr id="185" name="object 185"/>
            <p:cNvSpPr/>
            <p:nvPr/>
          </p:nvSpPr>
          <p:spPr>
            <a:xfrm>
              <a:off x="7214184" y="2998354"/>
              <a:ext cx="26034" cy="23495"/>
            </a:xfrm>
            <a:custGeom>
              <a:avLst/>
              <a:gdLst/>
              <a:ahLst/>
              <a:cxnLst/>
              <a:rect l="l" t="t" r="r" b="b"/>
              <a:pathLst>
                <a:path w="26034" h="23494">
                  <a:moveTo>
                    <a:pt x="2705" y="17678"/>
                  </a:moveTo>
                  <a:lnTo>
                    <a:pt x="0" y="13169"/>
                  </a:lnTo>
                  <a:lnTo>
                    <a:pt x="2374" y="6769"/>
                  </a:lnTo>
                  <a:lnTo>
                    <a:pt x="8000" y="3378"/>
                  </a:lnTo>
                  <a:lnTo>
                    <a:pt x="13639" y="0"/>
                  </a:lnTo>
                  <a:lnTo>
                    <a:pt x="20408" y="901"/>
                  </a:lnTo>
                  <a:lnTo>
                    <a:pt x="23113" y="5410"/>
                  </a:lnTo>
                  <a:lnTo>
                    <a:pt x="25831" y="9918"/>
                  </a:lnTo>
                  <a:lnTo>
                    <a:pt x="23456" y="16319"/>
                  </a:lnTo>
                  <a:lnTo>
                    <a:pt x="17818" y="19710"/>
                  </a:lnTo>
                  <a:lnTo>
                    <a:pt x="12179" y="23101"/>
                  </a:lnTo>
                  <a:lnTo>
                    <a:pt x="5410" y="22186"/>
                  </a:lnTo>
                  <a:lnTo>
                    <a:pt x="2705" y="17678"/>
                  </a:lnTo>
                  <a:close/>
                </a:path>
              </a:pathLst>
            </a:custGeom>
            <a:ln w="12700">
              <a:solidFill>
                <a:srgbClr val="FF0000"/>
              </a:solidFill>
            </a:ln>
          </p:spPr>
          <p:txBody>
            <a:bodyPr wrap="square" lIns="0" tIns="0" rIns="0" bIns="0" rtlCol="0"/>
            <a:lstStyle/>
            <a:p>
              <a:endParaRPr/>
            </a:p>
          </p:txBody>
        </p:sp>
        <p:sp>
          <p:nvSpPr>
            <p:cNvPr id="186" name="object 186"/>
            <p:cNvSpPr/>
            <p:nvPr/>
          </p:nvSpPr>
          <p:spPr>
            <a:xfrm>
              <a:off x="7561846" y="3501591"/>
              <a:ext cx="26034" cy="23495"/>
            </a:xfrm>
            <a:custGeom>
              <a:avLst/>
              <a:gdLst/>
              <a:ahLst/>
              <a:cxnLst/>
              <a:rect l="l" t="t" r="r" b="b"/>
              <a:pathLst>
                <a:path w="26034" h="23495">
                  <a:moveTo>
                    <a:pt x="13639" y="0"/>
                  </a:moveTo>
                  <a:lnTo>
                    <a:pt x="2374" y="6769"/>
                  </a:lnTo>
                  <a:lnTo>
                    <a:pt x="0" y="13169"/>
                  </a:lnTo>
                  <a:lnTo>
                    <a:pt x="2705" y="17678"/>
                  </a:lnTo>
                  <a:lnTo>
                    <a:pt x="5410" y="22186"/>
                  </a:lnTo>
                  <a:lnTo>
                    <a:pt x="12179" y="23101"/>
                  </a:lnTo>
                  <a:lnTo>
                    <a:pt x="23456" y="16319"/>
                  </a:lnTo>
                  <a:lnTo>
                    <a:pt x="25831" y="9918"/>
                  </a:lnTo>
                  <a:lnTo>
                    <a:pt x="20408" y="901"/>
                  </a:lnTo>
                  <a:lnTo>
                    <a:pt x="13639" y="0"/>
                  </a:lnTo>
                  <a:close/>
                </a:path>
              </a:pathLst>
            </a:custGeom>
            <a:solidFill>
              <a:srgbClr val="608FFC"/>
            </a:solidFill>
          </p:spPr>
          <p:txBody>
            <a:bodyPr wrap="square" lIns="0" tIns="0" rIns="0" bIns="0" rtlCol="0"/>
            <a:lstStyle/>
            <a:p>
              <a:endParaRPr/>
            </a:p>
          </p:txBody>
        </p:sp>
        <p:sp>
          <p:nvSpPr>
            <p:cNvPr id="187" name="object 187"/>
            <p:cNvSpPr/>
            <p:nvPr/>
          </p:nvSpPr>
          <p:spPr>
            <a:xfrm>
              <a:off x="7561846" y="3501591"/>
              <a:ext cx="26034" cy="23495"/>
            </a:xfrm>
            <a:custGeom>
              <a:avLst/>
              <a:gdLst/>
              <a:ahLst/>
              <a:cxnLst/>
              <a:rect l="l" t="t" r="r" b="b"/>
              <a:pathLst>
                <a:path w="26034" h="23495">
                  <a:moveTo>
                    <a:pt x="2705" y="17678"/>
                  </a:moveTo>
                  <a:lnTo>
                    <a:pt x="0" y="13169"/>
                  </a:lnTo>
                  <a:lnTo>
                    <a:pt x="2374" y="6769"/>
                  </a:lnTo>
                  <a:lnTo>
                    <a:pt x="8000" y="3378"/>
                  </a:lnTo>
                  <a:lnTo>
                    <a:pt x="13639" y="0"/>
                  </a:lnTo>
                  <a:lnTo>
                    <a:pt x="20408" y="901"/>
                  </a:lnTo>
                  <a:lnTo>
                    <a:pt x="23113" y="5410"/>
                  </a:lnTo>
                  <a:lnTo>
                    <a:pt x="25831" y="9918"/>
                  </a:lnTo>
                  <a:lnTo>
                    <a:pt x="23456" y="16319"/>
                  </a:lnTo>
                  <a:lnTo>
                    <a:pt x="17818" y="19710"/>
                  </a:lnTo>
                  <a:lnTo>
                    <a:pt x="12179" y="23101"/>
                  </a:lnTo>
                  <a:lnTo>
                    <a:pt x="5410" y="22186"/>
                  </a:lnTo>
                  <a:lnTo>
                    <a:pt x="2705" y="17678"/>
                  </a:lnTo>
                  <a:close/>
                </a:path>
              </a:pathLst>
            </a:custGeom>
            <a:ln w="12700">
              <a:solidFill>
                <a:srgbClr val="FF0000"/>
              </a:solidFill>
            </a:ln>
          </p:spPr>
          <p:txBody>
            <a:bodyPr wrap="square" lIns="0" tIns="0" rIns="0" bIns="0" rtlCol="0"/>
            <a:lstStyle/>
            <a:p>
              <a:endParaRPr/>
            </a:p>
          </p:txBody>
        </p:sp>
        <p:sp>
          <p:nvSpPr>
            <p:cNvPr id="188" name="object 188"/>
            <p:cNvSpPr/>
            <p:nvPr/>
          </p:nvSpPr>
          <p:spPr>
            <a:xfrm>
              <a:off x="6776466" y="3364230"/>
              <a:ext cx="132715" cy="137160"/>
            </a:xfrm>
            <a:custGeom>
              <a:avLst/>
              <a:gdLst/>
              <a:ahLst/>
              <a:cxnLst/>
              <a:rect l="l" t="t" r="r" b="b"/>
              <a:pathLst>
                <a:path w="132715" h="137160">
                  <a:moveTo>
                    <a:pt x="132588" y="137160"/>
                  </a:moveTo>
                  <a:lnTo>
                    <a:pt x="0" y="0"/>
                  </a:lnTo>
                </a:path>
              </a:pathLst>
            </a:custGeom>
            <a:ln w="50292">
              <a:solidFill>
                <a:srgbClr val="000000"/>
              </a:solidFill>
            </a:ln>
          </p:spPr>
          <p:txBody>
            <a:bodyPr wrap="square" lIns="0" tIns="0" rIns="0" bIns="0" rtlCol="0"/>
            <a:lstStyle/>
            <a:p>
              <a:endParaRPr/>
            </a:p>
          </p:txBody>
        </p:sp>
        <p:pic>
          <p:nvPicPr>
            <p:cNvPr id="189" name="object 189"/>
            <p:cNvPicPr/>
            <p:nvPr/>
          </p:nvPicPr>
          <p:blipFill>
            <a:blip r:embed="rId6" cstate="print"/>
            <a:stretch>
              <a:fillRect/>
            </a:stretch>
          </p:blipFill>
          <p:spPr>
            <a:xfrm>
              <a:off x="4390644" y="2645664"/>
              <a:ext cx="76200" cy="65532"/>
            </a:xfrm>
            <a:prstGeom prst="rect">
              <a:avLst/>
            </a:prstGeom>
          </p:spPr>
        </p:pic>
        <p:pic>
          <p:nvPicPr>
            <p:cNvPr id="190" name="object 190"/>
            <p:cNvPicPr/>
            <p:nvPr/>
          </p:nvPicPr>
          <p:blipFill>
            <a:blip r:embed="rId7" cstate="print"/>
            <a:stretch>
              <a:fillRect/>
            </a:stretch>
          </p:blipFill>
          <p:spPr>
            <a:xfrm>
              <a:off x="5300472" y="3355848"/>
              <a:ext cx="76200" cy="67056"/>
            </a:xfrm>
            <a:prstGeom prst="rect">
              <a:avLst/>
            </a:prstGeom>
          </p:spPr>
        </p:pic>
        <p:pic>
          <p:nvPicPr>
            <p:cNvPr id="191" name="object 191"/>
            <p:cNvPicPr/>
            <p:nvPr/>
          </p:nvPicPr>
          <p:blipFill>
            <a:blip r:embed="rId8" cstate="print"/>
            <a:stretch>
              <a:fillRect/>
            </a:stretch>
          </p:blipFill>
          <p:spPr>
            <a:xfrm>
              <a:off x="4398264" y="4066032"/>
              <a:ext cx="76200" cy="65531"/>
            </a:xfrm>
            <a:prstGeom prst="rect">
              <a:avLst/>
            </a:prstGeom>
          </p:spPr>
        </p:pic>
      </p:grpSp>
      <p:sp>
        <p:nvSpPr>
          <p:cNvPr id="192" name="object 192"/>
          <p:cNvSpPr txBox="1"/>
          <p:nvPr/>
        </p:nvSpPr>
        <p:spPr>
          <a:xfrm>
            <a:off x="4200525" y="2678366"/>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704400"/>
                </a:solidFill>
                <a:latin typeface="Arial"/>
                <a:cs typeface="Arial"/>
              </a:rPr>
              <a:t>C</a:t>
            </a:r>
            <a:endParaRPr sz="1800">
              <a:latin typeface="Arial"/>
              <a:cs typeface="Arial"/>
            </a:endParaRPr>
          </a:p>
        </p:txBody>
      </p:sp>
      <p:sp>
        <p:nvSpPr>
          <p:cNvPr id="193" name="object 193"/>
          <p:cNvSpPr txBox="1"/>
          <p:nvPr/>
        </p:nvSpPr>
        <p:spPr>
          <a:xfrm>
            <a:off x="4208526" y="3767416"/>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704400"/>
                </a:solidFill>
                <a:latin typeface="Arial"/>
                <a:cs typeface="Arial"/>
              </a:rPr>
              <a:t>A</a:t>
            </a:r>
            <a:endParaRPr sz="1800">
              <a:latin typeface="Arial"/>
              <a:cs typeface="Arial"/>
            </a:endParaRPr>
          </a:p>
        </p:txBody>
      </p:sp>
      <p:sp>
        <p:nvSpPr>
          <p:cNvPr id="194" name="object 194"/>
          <p:cNvSpPr txBox="1"/>
          <p:nvPr/>
        </p:nvSpPr>
        <p:spPr>
          <a:xfrm>
            <a:off x="5103952" y="3088017"/>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704400"/>
                </a:solidFill>
                <a:latin typeface="Arial"/>
                <a:cs typeface="Arial"/>
              </a:rPr>
              <a:t>B</a:t>
            </a:r>
            <a:endParaRPr sz="1800">
              <a:latin typeface="Arial"/>
              <a:cs typeface="Arial"/>
            </a:endParaRPr>
          </a:p>
        </p:txBody>
      </p:sp>
      <p:sp>
        <p:nvSpPr>
          <p:cNvPr id="195" name="object 195"/>
          <p:cNvSpPr txBox="1"/>
          <p:nvPr/>
        </p:nvSpPr>
        <p:spPr>
          <a:xfrm>
            <a:off x="3476625" y="2183066"/>
            <a:ext cx="1151255" cy="517525"/>
          </a:xfrm>
          <a:prstGeom prst="rect">
            <a:avLst/>
          </a:prstGeom>
        </p:spPr>
        <p:txBody>
          <a:bodyPr vert="horz" wrap="square" lIns="0" tIns="12700" rIns="0" bIns="0" rtlCol="0">
            <a:spAutoFit/>
          </a:bodyPr>
          <a:lstStyle/>
          <a:p>
            <a:pPr marL="50800">
              <a:lnSpc>
                <a:spcPts val="1935"/>
              </a:lnSpc>
              <a:spcBef>
                <a:spcPts val="100"/>
              </a:spcBef>
            </a:pPr>
            <a:r>
              <a:rPr sz="1800" b="1" spc="-25" dirty="0">
                <a:latin typeface="Arial"/>
                <a:cs typeface="Arial"/>
              </a:rPr>
              <a:t>I</a:t>
            </a:r>
            <a:r>
              <a:rPr sz="1800" b="1" spc="-37" baseline="-20833" dirty="0">
                <a:latin typeface="Arial"/>
                <a:cs typeface="Arial"/>
              </a:rPr>
              <a:t>C</a:t>
            </a:r>
            <a:endParaRPr sz="1800" baseline="-20833">
              <a:latin typeface="Arial"/>
              <a:cs typeface="Arial"/>
            </a:endParaRPr>
          </a:p>
          <a:p>
            <a:pPr marR="17780" algn="r">
              <a:lnSpc>
                <a:spcPts val="1935"/>
              </a:lnSpc>
            </a:pPr>
            <a:r>
              <a:rPr sz="1800" b="1" dirty="0">
                <a:solidFill>
                  <a:srgbClr val="704400"/>
                </a:solidFill>
                <a:latin typeface="Arial"/>
                <a:cs typeface="Arial"/>
              </a:rPr>
              <a:t>+</a:t>
            </a:r>
            <a:endParaRPr sz="1800">
              <a:latin typeface="Arial"/>
              <a:cs typeface="Arial"/>
            </a:endParaRPr>
          </a:p>
        </p:txBody>
      </p:sp>
      <p:grpSp>
        <p:nvGrpSpPr>
          <p:cNvPr id="196" name="object 196"/>
          <p:cNvGrpSpPr/>
          <p:nvPr/>
        </p:nvGrpSpPr>
        <p:grpSpPr>
          <a:xfrm>
            <a:off x="3051045" y="4941346"/>
            <a:ext cx="1024255" cy="1196340"/>
            <a:chOff x="3051045" y="4941346"/>
            <a:chExt cx="1024255" cy="1196340"/>
          </a:xfrm>
        </p:grpSpPr>
        <p:sp>
          <p:nvSpPr>
            <p:cNvPr id="197" name="object 197"/>
            <p:cNvSpPr/>
            <p:nvPr/>
          </p:nvSpPr>
          <p:spPr>
            <a:xfrm>
              <a:off x="3090672" y="5794247"/>
              <a:ext cx="978535" cy="0"/>
            </a:xfrm>
            <a:custGeom>
              <a:avLst/>
              <a:gdLst/>
              <a:ahLst/>
              <a:cxnLst/>
              <a:rect l="l" t="t" r="r" b="b"/>
              <a:pathLst>
                <a:path w="978535">
                  <a:moveTo>
                    <a:pt x="0" y="0"/>
                  </a:moveTo>
                  <a:lnTo>
                    <a:pt x="978027" y="0"/>
                  </a:lnTo>
                </a:path>
              </a:pathLst>
            </a:custGeom>
            <a:ln w="12700">
              <a:solidFill>
                <a:srgbClr val="00AD00"/>
              </a:solidFill>
            </a:ln>
          </p:spPr>
          <p:txBody>
            <a:bodyPr wrap="square" lIns="0" tIns="0" rIns="0" bIns="0" rtlCol="0"/>
            <a:lstStyle/>
            <a:p>
              <a:endParaRPr/>
            </a:p>
          </p:txBody>
        </p:sp>
        <p:sp>
          <p:nvSpPr>
            <p:cNvPr id="198" name="object 198"/>
            <p:cNvSpPr/>
            <p:nvPr/>
          </p:nvSpPr>
          <p:spPr>
            <a:xfrm>
              <a:off x="3992501" y="5749794"/>
              <a:ext cx="76200" cy="88900"/>
            </a:xfrm>
            <a:custGeom>
              <a:avLst/>
              <a:gdLst/>
              <a:ahLst/>
              <a:cxnLst/>
              <a:rect l="l" t="t" r="r" b="b"/>
              <a:pathLst>
                <a:path w="76200" h="88900">
                  <a:moveTo>
                    <a:pt x="0" y="0"/>
                  </a:moveTo>
                  <a:lnTo>
                    <a:pt x="76200" y="44450"/>
                  </a:lnTo>
                  <a:lnTo>
                    <a:pt x="0" y="88900"/>
                  </a:lnTo>
                </a:path>
              </a:pathLst>
            </a:custGeom>
            <a:ln w="12700">
              <a:solidFill>
                <a:srgbClr val="00AD00"/>
              </a:solidFill>
            </a:ln>
          </p:spPr>
          <p:txBody>
            <a:bodyPr wrap="square" lIns="0" tIns="0" rIns="0" bIns="0" rtlCol="0"/>
            <a:lstStyle/>
            <a:p>
              <a:endParaRPr/>
            </a:p>
          </p:txBody>
        </p:sp>
        <p:sp>
          <p:nvSpPr>
            <p:cNvPr id="199" name="object 199"/>
            <p:cNvSpPr/>
            <p:nvPr/>
          </p:nvSpPr>
          <p:spPr>
            <a:xfrm>
              <a:off x="3087687" y="4947696"/>
              <a:ext cx="489584" cy="847090"/>
            </a:xfrm>
            <a:custGeom>
              <a:avLst/>
              <a:gdLst/>
              <a:ahLst/>
              <a:cxnLst/>
              <a:rect l="l" t="t" r="r" b="b"/>
              <a:pathLst>
                <a:path w="489585" h="847089">
                  <a:moveTo>
                    <a:pt x="489013" y="0"/>
                  </a:moveTo>
                  <a:lnTo>
                    <a:pt x="0" y="847001"/>
                  </a:lnTo>
                </a:path>
              </a:pathLst>
            </a:custGeom>
            <a:ln w="12699">
              <a:solidFill>
                <a:srgbClr val="00AD00"/>
              </a:solidFill>
            </a:ln>
          </p:spPr>
          <p:txBody>
            <a:bodyPr wrap="square" lIns="0" tIns="0" rIns="0" bIns="0" rtlCol="0"/>
            <a:lstStyle/>
            <a:p>
              <a:endParaRPr/>
            </a:p>
          </p:txBody>
        </p:sp>
        <p:sp>
          <p:nvSpPr>
            <p:cNvPr id="200" name="object 200"/>
            <p:cNvSpPr/>
            <p:nvPr/>
          </p:nvSpPr>
          <p:spPr>
            <a:xfrm>
              <a:off x="3500109" y="4947701"/>
              <a:ext cx="77470" cy="88265"/>
            </a:xfrm>
            <a:custGeom>
              <a:avLst/>
              <a:gdLst/>
              <a:ahLst/>
              <a:cxnLst/>
              <a:rect l="l" t="t" r="r" b="b"/>
              <a:pathLst>
                <a:path w="77470" h="88264">
                  <a:moveTo>
                    <a:pt x="0" y="43764"/>
                  </a:moveTo>
                  <a:lnTo>
                    <a:pt x="76593" y="0"/>
                  </a:lnTo>
                  <a:lnTo>
                    <a:pt x="76987" y="88214"/>
                  </a:lnTo>
                </a:path>
              </a:pathLst>
            </a:custGeom>
            <a:ln w="12700">
              <a:solidFill>
                <a:srgbClr val="00AD00"/>
              </a:solidFill>
            </a:ln>
          </p:spPr>
          <p:txBody>
            <a:bodyPr wrap="square" lIns="0" tIns="0" rIns="0" bIns="0" rtlCol="0"/>
            <a:lstStyle/>
            <a:p>
              <a:endParaRPr/>
            </a:p>
          </p:txBody>
        </p:sp>
        <p:sp>
          <p:nvSpPr>
            <p:cNvPr id="201" name="object 201"/>
            <p:cNvSpPr/>
            <p:nvPr/>
          </p:nvSpPr>
          <p:spPr>
            <a:xfrm>
              <a:off x="3090764" y="5794375"/>
              <a:ext cx="539115" cy="311150"/>
            </a:xfrm>
            <a:custGeom>
              <a:avLst/>
              <a:gdLst/>
              <a:ahLst/>
              <a:cxnLst/>
              <a:rect l="l" t="t" r="r" b="b"/>
              <a:pathLst>
                <a:path w="539114" h="311150">
                  <a:moveTo>
                    <a:pt x="0" y="0"/>
                  </a:moveTo>
                  <a:lnTo>
                    <a:pt x="538924" y="311150"/>
                  </a:lnTo>
                </a:path>
              </a:pathLst>
            </a:custGeom>
            <a:ln w="12700">
              <a:solidFill>
                <a:srgbClr val="FF3300"/>
              </a:solidFill>
            </a:ln>
          </p:spPr>
          <p:txBody>
            <a:bodyPr wrap="square" lIns="0" tIns="0" rIns="0" bIns="0" rtlCol="0"/>
            <a:lstStyle/>
            <a:p>
              <a:endParaRPr/>
            </a:p>
          </p:txBody>
        </p:sp>
        <p:sp>
          <p:nvSpPr>
            <p:cNvPr id="202" name="object 202"/>
            <p:cNvSpPr/>
            <p:nvPr/>
          </p:nvSpPr>
          <p:spPr>
            <a:xfrm>
              <a:off x="3599647" y="6066177"/>
              <a:ext cx="85090" cy="71120"/>
            </a:xfrm>
            <a:custGeom>
              <a:avLst/>
              <a:gdLst/>
              <a:ahLst/>
              <a:cxnLst/>
              <a:rect l="l" t="t" r="r" b="b"/>
              <a:pathLst>
                <a:path w="85089" h="71120">
                  <a:moveTo>
                    <a:pt x="38100" y="0"/>
                  </a:moveTo>
                  <a:lnTo>
                    <a:pt x="0" y="65989"/>
                  </a:lnTo>
                  <a:lnTo>
                    <a:pt x="85039" y="71094"/>
                  </a:lnTo>
                  <a:lnTo>
                    <a:pt x="38100" y="0"/>
                  </a:lnTo>
                  <a:close/>
                </a:path>
              </a:pathLst>
            </a:custGeom>
            <a:solidFill>
              <a:srgbClr val="FF3300"/>
            </a:solidFill>
          </p:spPr>
          <p:txBody>
            <a:bodyPr wrap="square" lIns="0" tIns="0" rIns="0" bIns="0" rtlCol="0"/>
            <a:lstStyle/>
            <a:p>
              <a:endParaRPr/>
            </a:p>
          </p:txBody>
        </p:sp>
        <p:sp>
          <p:nvSpPr>
            <p:cNvPr id="203" name="object 203"/>
            <p:cNvSpPr/>
            <p:nvPr/>
          </p:nvSpPr>
          <p:spPr>
            <a:xfrm>
              <a:off x="3089148" y="5165851"/>
              <a:ext cx="0" cy="622300"/>
            </a:xfrm>
            <a:custGeom>
              <a:avLst/>
              <a:gdLst/>
              <a:ahLst/>
              <a:cxnLst/>
              <a:rect l="l" t="t" r="r" b="b"/>
              <a:pathLst>
                <a:path h="622300">
                  <a:moveTo>
                    <a:pt x="0" y="622300"/>
                  </a:moveTo>
                  <a:lnTo>
                    <a:pt x="0" y="0"/>
                  </a:lnTo>
                </a:path>
              </a:pathLst>
            </a:custGeom>
            <a:ln w="12700">
              <a:solidFill>
                <a:srgbClr val="FF3300"/>
              </a:solidFill>
            </a:ln>
          </p:spPr>
          <p:txBody>
            <a:bodyPr wrap="square" lIns="0" tIns="0" rIns="0" bIns="0" rtlCol="0"/>
            <a:lstStyle/>
            <a:p>
              <a:endParaRPr/>
            </a:p>
          </p:txBody>
        </p:sp>
        <p:sp>
          <p:nvSpPr>
            <p:cNvPr id="204" name="object 204"/>
            <p:cNvSpPr/>
            <p:nvPr/>
          </p:nvSpPr>
          <p:spPr>
            <a:xfrm>
              <a:off x="3051045" y="5102349"/>
              <a:ext cx="76200" cy="76200"/>
            </a:xfrm>
            <a:custGeom>
              <a:avLst/>
              <a:gdLst/>
              <a:ahLst/>
              <a:cxnLst/>
              <a:rect l="l" t="t" r="r" b="b"/>
              <a:pathLst>
                <a:path w="76200" h="76200">
                  <a:moveTo>
                    <a:pt x="38100" y="0"/>
                  </a:moveTo>
                  <a:lnTo>
                    <a:pt x="0" y="76199"/>
                  </a:lnTo>
                  <a:lnTo>
                    <a:pt x="76200" y="76199"/>
                  </a:lnTo>
                  <a:lnTo>
                    <a:pt x="38100" y="0"/>
                  </a:lnTo>
                  <a:close/>
                </a:path>
              </a:pathLst>
            </a:custGeom>
            <a:solidFill>
              <a:srgbClr val="FF3300"/>
            </a:solidFill>
          </p:spPr>
          <p:txBody>
            <a:bodyPr wrap="square" lIns="0" tIns="0" rIns="0" bIns="0" rtlCol="0"/>
            <a:lstStyle/>
            <a:p>
              <a:endParaRPr/>
            </a:p>
          </p:txBody>
        </p:sp>
      </p:grpSp>
      <p:sp>
        <p:nvSpPr>
          <p:cNvPr id="205" name="object 205"/>
          <p:cNvSpPr txBox="1"/>
          <p:nvPr/>
        </p:nvSpPr>
        <p:spPr>
          <a:xfrm>
            <a:off x="3798887" y="5396166"/>
            <a:ext cx="321945" cy="299720"/>
          </a:xfrm>
          <a:prstGeom prst="rect">
            <a:avLst/>
          </a:prstGeom>
        </p:spPr>
        <p:txBody>
          <a:bodyPr vert="horz" wrap="square" lIns="0" tIns="12700" rIns="0" bIns="0" rtlCol="0">
            <a:spAutoFit/>
          </a:bodyPr>
          <a:lstStyle/>
          <a:p>
            <a:pPr marL="38100">
              <a:lnSpc>
                <a:spcPct val="100000"/>
              </a:lnSpc>
              <a:spcBef>
                <a:spcPts val="100"/>
              </a:spcBef>
            </a:pPr>
            <a:r>
              <a:rPr sz="1800" b="1" spc="-25" dirty="0">
                <a:latin typeface="Arial"/>
                <a:cs typeface="Arial"/>
              </a:rPr>
              <a:t>V</a:t>
            </a:r>
            <a:r>
              <a:rPr sz="1800" b="1" spc="-37" baseline="-20833" dirty="0">
                <a:latin typeface="Arial"/>
                <a:cs typeface="Arial"/>
              </a:rPr>
              <a:t>A</a:t>
            </a:r>
            <a:endParaRPr sz="1800" baseline="-20833">
              <a:latin typeface="Arial"/>
              <a:cs typeface="Arial"/>
            </a:endParaRPr>
          </a:p>
        </p:txBody>
      </p:sp>
      <p:sp>
        <p:nvSpPr>
          <p:cNvPr id="206" name="object 206"/>
          <p:cNvSpPr txBox="1"/>
          <p:nvPr/>
        </p:nvSpPr>
        <p:spPr>
          <a:xfrm>
            <a:off x="3267075" y="6124830"/>
            <a:ext cx="250825" cy="299720"/>
          </a:xfrm>
          <a:prstGeom prst="rect">
            <a:avLst/>
          </a:prstGeom>
        </p:spPr>
        <p:txBody>
          <a:bodyPr vert="horz" wrap="square" lIns="0" tIns="12700" rIns="0" bIns="0" rtlCol="0">
            <a:spAutoFit/>
          </a:bodyPr>
          <a:lstStyle/>
          <a:p>
            <a:pPr marL="38100">
              <a:lnSpc>
                <a:spcPct val="100000"/>
              </a:lnSpc>
              <a:spcBef>
                <a:spcPts val="100"/>
              </a:spcBef>
            </a:pPr>
            <a:r>
              <a:rPr sz="1800" b="1" spc="-25" dirty="0">
                <a:latin typeface="Arial"/>
                <a:cs typeface="Arial"/>
              </a:rPr>
              <a:t>I</a:t>
            </a:r>
            <a:r>
              <a:rPr sz="1800" b="1" spc="-37" baseline="-20833" dirty="0">
                <a:latin typeface="Arial"/>
                <a:cs typeface="Arial"/>
              </a:rPr>
              <a:t>A</a:t>
            </a:r>
            <a:endParaRPr sz="1800" baseline="-20833">
              <a:latin typeface="Arial"/>
              <a:cs typeface="Arial"/>
            </a:endParaRPr>
          </a:p>
        </p:txBody>
      </p:sp>
      <p:sp>
        <p:nvSpPr>
          <p:cNvPr id="207" name="object 207"/>
          <p:cNvSpPr txBox="1"/>
          <p:nvPr/>
        </p:nvSpPr>
        <p:spPr>
          <a:xfrm>
            <a:off x="939164" y="4474463"/>
            <a:ext cx="3089275" cy="838835"/>
          </a:xfrm>
          <a:prstGeom prst="rect">
            <a:avLst/>
          </a:prstGeom>
        </p:spPr>
        <p:txBody>
          <a:bodyPr vert="horz" wrap="square" lIns="0" tIns="62230" rIns="0" bIns="0" rtlCol="0">
            <a:spAutoFit/>
          </a:bodyPr>
          <a:lstStyle/>
          <a:p>
            <a:pPr marL="50800">
              <a:lnSpc>
                <a:spcPct val="100000"/>
              </a:lnSpc>
              <a:spcBef>
                <a:spcPts val="490"/>
              </a:spcBef>
            </a:pPr>
            <a:r>
              <a:rPr sz="1200" b="1" dirty="0">
                <a:latin typeface="Arial"/>
                <a:cs typeface="Arial"/>
              </a:rPr>
              <a:t>Show the</a:t>
            </a:r>
            <a:r>
              <a:rPr sz="1200" b="1" spc="-5" dirty="0">
                <a:latin typeface="Arial"/>
                <a:cs typeface="Arial"/>
              </a:rPr>
              <a:t> </a:t>
            </a:r>
            <a:r>
              <a:rPr sz="1200" b="1" dirty="0">
                <a:latin typeface="Arial"/>
                <a:cs typeface="Arial"/>
              </a:rPr>
              <a:t>expression</a:t>
            </a:r>
            <a:r>
              <a:rPr sz="1200" b="1" spc="-35" dirty="0">
                <a:latin typeface="Arial"/>
                <a:cs typeface="Arial"/>
              </a:rPr>
              <a:t> </a:t>
            </a:r>
            <a:r>
              <a:rPr sz="1200" b="1" dirty="0">
                <a:latin typeface="Arial"/>
                <a:cs typeface="Arial"/>
              </a:rPr>
              <a:t>for the</a:t>
            </a:r>
            <a:r>
              <a:rPr sz="1200" b="1" spc="-5" dirty="0">
                <a:latin typeface="Arial"/>
                <a:cs typeface="Arial"/>
              </a:rPr>
              <a:t> </a:t>
            </a:r>
            <a:r>
              <a:rPr sz="1200" b="1" dirty="0">
                <a:latin typeface="Arial"/>
                <a:cs typeface="Arial"/>
              </a:rPr>
              <a:t>Meter</a:t>
            </a:r>
            <a:r>
              <a:rPr sz="1200" b="1" spc="-20" dirty="0">
                <a:latin typeface="Arial"/>
                <a:cs typeface="Arial"/>
              </a:rPr>
              <a:t> </a:t>
            </a:r>
            <a:r>
              <a:rPr sz="1200" b="1" spc="-10" dirty="0">
                <a:latin typeface="Arial"/>
                <a:cs typeface="Arial"/>
              </a:rPr>
              <a:t>Watts.</a:t>
            </a:r>
            <a:endParaRPr sz="1200">
              <a:latin typeface="Arial"/>
              <a:cs typeface="Arial"/>
            </a:endParaRPr>
          </a:p>
          <a:p>
            <a:pPr marL="2626360" algn="ctr">
              <a:lnSpc>
                <a:spcPts val="1995"/>
              </a:lnSpc>
              <a:spcBef>
                <a:spcPts val="590"/>
              </a:spcBef>
            </a:pPr>
            <a:r>
              <a:rPr sz="1800" b="1" spc="-25" dirty="0">
                <a:latin typeface="Arial"/>
                <a:cs typeface="Arial"/>
              </a:rPr>
              <a:t>V</a:t>
            </a:r>
            <a:r>
              <a:rPr sz="1800" b="1" spc="-37" baseline="-20833" dirty="0">
                <a:latin typeface="Arial"/>
                <a:cs typeface="Arial"/>
              </a:rPr>
              <a:t>C</a:t>
            </a:r>
            <a:endParaRPr sz="1800" baseline="-20833">
              <a:latin typeface="Arial"/>
              <a:cs typeface="Arial"/>
            </a:endParaRPr>
          </a:p>
          <a:p>
            <a:pPr marL="619760" algn="ctr">
              <a:lnSpc>
                <a:spcPts val="1995"/>
              </a:lnSpc>
            </a:pPr>
            <a:r>
              <a:rPr sz="1800" b="1" spc="-25" dirty="0">
                <a:latin typeface="Arial"/>
                <a:cs typeface="Arial"/>
              </a:rPr>
              <a:t>I</a:t>
            </a:r>
            <a:r>
              <a:rPr sz="1800" b="1" spc="-37" baseline="-20833" dirty="0">
                <a:latin typeface="Arial"/>
                <a:cs typeface="Arial"/>
              </a:rPr>
              <a:t>C</a:t>
            </a:r>
            <a:endParaRPr sz="1800" baseline="-20833">
              <a:latin typeface="Arial"/>
              <a:cs typeface="Arial"/>
            </a:endParaRPr>
          </a:p>
        </p:txBody>
      </p:sp>
      <p:grpSp>
        <p:nvGrpSpPr>
          <p:cNvPr id="208" name="object 208"/>
          <p:cNvGrpSpPr/>
          <p:nvPr/>
        </p:nvGrpSpPr>
        <p:grpSpPr>
          <a:xfrm>
            <a:off x="3017605" y="5359359"/>
            <a:ext cx="531495" cy="683895"/>
            <a:chOff x="3017605" y="5359359"/>
            <a:chExt cx="531495" cy="683895"/>
          </a:xfrm>
        </p:grpSpPr>
        <p:sp>
          <p:nvSpPr>
            <p:cNvPr id="209" name="object 209"/>
            <p:cNvSpPr/>
            <p:nvPr/>
          </p:nvSpPr>
          <p:spPr>
            <a:xfrm>
              <a:off x="3022367" y="5364122"/>
              <a:ext cx="323215" cy="132080"/>
            </a:xfrm>
            <a:custGeom>
              <a:avLst/>
              <a:gdLst/>
              <a:ahLst/>
              <a:cxnLst/>
              <a:rect l="l" t="t" r="r" b="b"/>
              <a:pathLst>
                <a:path w="323214" h="132079">
                  <a:moveTo>
                    <a:pt x="0" y="34961"/>
                  </a:moveTo>
                  <a:lnTo>
                    <a:pt x="17048" y="14639"/>
                  </a:lnTo>
                  <a:lnTo>
                    <a:pt x="55195" y="2690"/>
                  </a:lnTo>
                  <a:lnTo>
                    <a:pt x="108890" y="0"/>
                  </a:lnTo>
                  <a:lnTo>
                    <a:pt x="172580" y="7453"/>
                  </a:lnTo>
                  <a:lnTo>
                    <a:pt x="234506" y="24102"/>
                  </a:lnTo>
                  <a:lnTo>
                    <a:pt x="283392" y="46474"/>
                  </a:lnTo>
                  <a:lnTo>
                    <a:pt x="314406" y="71693"/>
                  </a:lnTo>
                  <a:lnTo>
                    <a:pt x="322719" y="96886"/>
                  </a:lnTo>
                  <a:lnTo>
                    <a:pt x="305678" y="117208"/>
                  </a:lnTo>
                  <a:lnTo>
                    <a:pt x="267533" y="129155"/>
                  </a:lnTo>
                  <a:lnTo>
                    <a:pt x="213836" y="131842"/>
                  </a:lnTo>
                  <a:lnTo>
                    <a:pt x="150139" y="124382"/>
                  </a:lnTo>
                  <a:lnTo>
                    <a:pt x="88212" y="107738"/>
                  </a:lnTo>
                  <a:lnTo>
                    <a:pt x="39327" y="85367"/>
                  </a:lnTo>
                  <a:lnTo>
                    <a:pt x="8312" y="60149"/>
                  </a:lnTo>
                  <a:lnTo>
                    <a:pt x="0" y="34961"/>
                  </a:lnTo>
                  <a:close/>
                </a:path>
              </a:pathLst>
            </a:custGeom>
            <a:ln w="9525">
              <a:solidFill>
                <a:srgbClr val="000000"/>
              </a:solidFill>
            </a:ln>
          </p:spPr>
          <p:txBody>
            <a:bodyPr wrap="square" lIns="0" tIns="0" rIns="0" bIns="0" rtlCol="0"/>
            <a:lstStyle/>
            <a:p>
              <a:endParaRPr/>
            </a:p>
          </p:txBody>
        </p:sp>
        <p:sp>
          <p:nvSpPr>
            <p:cNvPr id="210" name="object 210"/>
            <p:cNvSpPr/>
            <p:nvPr/>
          </p:nvSpPr>
          <p:spPr>
            <a:xfrm>
              <a:off x="3375732" y="5736056"/>
              <a:ext cx="168910" cy="302895"/>
            </a:xfrm>
            <a:custGeom>
              <a:avLst/>
              <a:gdLst/>
              <a:ahLst/>
              <a:cxnLst/>
              <a:rect l="l" t="t" r="r" b="b"/>
              <a:pathLst>
                <a:path w="168910" h="302895">
                  <a:moveTo>
                    <a:pt x="19888" y="302374"/>
                  </a:moveTo>
                  <a:lnTo>
                    <a:pt x="3623" y="281418"/>
                  </a:lnTo>
                  <a:lnTo>
                    <a:pt x="0" y="241609"/>
                  </a:lnTo>
                  <a:lnTo>
                    <a:pt x="8711" y="188558"/>
                  </a:lnTo>
                  <a:lnTo>
                    <a:pt x="29451" y="127876"/>
                  </a:lnTo>
                  <a:lnTo>
                    <a:pt x="58792" y="70857"/>
                  </a:lnTo>
                  <a:lnTo>
                    <a:pt x="90979" y="27795"/>
                  </a:lnTo>
                  <a:lnTo>
                    <a:pt x="122180" y="2805"/>
                  </a:lnTo>
                  <a:lnTo>
                    <a:pt x="148564" y="0"/>
                  </a:lnTo>
                  <a:lnTo>
                    <a:pt x="164829" y="20955"/>
                  </a:lnTo>
                  <a:lnTo>
                    <a:pt x="168452" y="60764"/>
                  </a:lnTo>
                  <a:lnTo>
                    <a:pt x="159740" y="113816"/>
                  </a:lnTo>
                  <a:lnTo>
                    <a:pt x="139001" y="174497"/>
                  </a:lnTo>
                  <a:lnTo>
                    <a:pt x="109652" y="231517"/>
                  </a:lnTo>
                  <a:lnTo>
                    <a:pt x="77463" y="274578"/>
                  </a:lnTo>
                  <a:lnTo>
                    <a:pt x="46264" y="299568"/>
                  </a:lnTo>
                  <a:lnTo>
                    <a:pt x="19888" y="302374"/>
                  </a:lnTo>
                  <a:close/>
                </a:path>
              </a:pathLst>
            </a:custGeom>
            <a:ln w="9525">
              <a:solidFill>
                <a:srgbClr val="000000"/>
              </a:solidFill>
            </a:ln>
          </p:spPr>
          <p:txBody>
            <a:bodyPr wrap="square" lIns="0" tIns="0" rIns="0" bIns="0" rtlCol="0"/>
            <a:lstStyle/>
            <a:p>
              <a:endParaRPr/>
            </a:p>
          </p:txBody>
        </p:sp>
        <p:pic>
          <p:nvPicPr>
            <p:cNvPr id="211" name="object 211"/>
            <p:cNvPicPr/>
            <p:nvPr/>
          </p:nvPicPr>
          <p:blipFill>
            <a:blip r:embed="rId9" cstate="print"/>
            <a:stretch>
              <a:fillRect/>
            </a:stretch>
          </p:blipFill>
          <p:spPr>
            <a:xfrm>
              <a:off x="3048000" y="5372100"/>
              <a:ext cx="83820" cy="83819"/>
            </a:xfrm>
            <a:prstGeom prst="rect">
              <a:avLst/>
            </a:prstGeom>
          </p:spPr>
        </p:pic>
        <p:pic>
          <p:nvPicPr>
            <p:cNvPr id="212" name="object 212"/>
            <p:cNvPicPr/>
            <p:nvPr/>
          </p:nvPicPr>
          <p:blipFill>
            <a:blip r:embed="rId9" cstate="print"/>
            <a:stretch>
              <a:fillRect/>
            </a:stretch>
          </p:blipFill>
          <p:spPr>
            <a:xfrm>
              <a:off x="3243072" y="5405628"/>
              <a:ext cx="83820" cy="83819"/>
            </a:xfrm>
            <a:prstGeom prst="rect">
              <a:avLst/>
            </a:prstGeom>
          </p:spPr>
        </p:pic>
        <p:pic>
          <p:nvPicPr>
            <p:cNvPr id="213" name="object 213"/>
            <p:cNvPicPr/>
            <p:nvPr/>
          </p:nvPicPr>
          <p:blipFill>
            <a:blip r:embed="rId10" cstate="print"/>
            <a:stretch>
              <a:fillRect/>
            </a:stretch>
          </p:blipFill>
          <p:spPr>
            <a:xfrm>
              <a:off x="3444240" y="5762244"/>
              <a:ext cx="82296" cy="83819"/>
            </a:xfrm>
            <a:prstGeom prst="rect">
              <a:avLst/>
            </a:prstGeom>
          </p:spPr>
        </p:pic>
        <p:pic>
          <p:nvPicPr>
            <p:cNvPr id="214" name="object 214"/>
            <p:cNvPicPr/>
            <p:nvPr/>
          </p:nvPicPr>
          <p:blipFill>
            <a:blip r:embed="rId9" cstate="print"/>
            <a:stretch>
              <a:fillRect/>
            </a:stretch>
          </p:blipFill>
          <p:spPr>
            <a:xfrm>
              <a:off x="3377184" y="5943600"/>
              <a:ext cx="83820" cy="83819"/>
            </a:xfrm>
            <a:prstGeom prst="rect">
              <a:avLst/>
            </a:prstGeom>
          </p:spPr>
        </p:pic>
      </p:grpSp>
      <p:sp>
        <p:nvSpPr>
          <p:cNvPr id="215" name="object 215"/>
          <p:cNvSpPr txBox="1"/>
          <p:nvPr/>
        </p:nvSpPr>
        <p:spPr>
          <a:xfrm>
            <a:off x="4443182" y="6370887"/>
            <a:ext cx="268605" cy="223520"/>
          </a:xfrm>
          <a:prstGeom prst="rect">
            <a:avLst/>
          </a:prstGeom>
        </p:spPr>
        <p:txBody>
          <a:bodyPr vert="horz" wrap="square" lIns="0" tIns="0" rIns="0" bIns="0" rtlCol="0">
            <a:spAutoFit/>
          </a:bodyPr>
          <a:lstStyle/>
          <a:p>
            <a:pPr marL="37465">
              <a:lnSpc>
                <a:spcPts val="1630"/>
              </a:lnSpc>
            </a:pPr>
            <a:fld id="{81D60167-4931-47E6-BA6A-407CBD079E47}" type="slidenum">
              <a:rPr sz="1400" spc="-25" dirty="0">
                <a:latin typeface="Times New Roman"/>
                <a:cs typeface="Times New Roman"/>
              </a:rPr>
              <a:t>59</a:t>
            </a:fld>
            <a:endParaRPr sz="1400">
              <a:latin typeface="Times New Roman"/>
              <a:cs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938779" y="1091179"/>
            <a:ext cx="7261859" cy="3700145"/>
            <a:chOff x="938779" y="1091179"/>
            <a:chExt cx="7261859" cy="3700145"/>
          </a:xfrm>
        </p:grpSpPr>
        <p:sp>
          <p:nvSpPr>
            <p:cNvPr id="3" name="object 3"/>
            <p:cNvSpPr/>
            <p:nvPr/>
          </p:nvSpPr>
          <p:spPr>
            <a:xfrm>
              <a:off x="938783" y="1091183"/>
              <a:ext cx="7249159" cy="0"/>
            </a:xfrm>
            <a:custGeom>
              <a:avLst/>
              <a:gdLst/>
              <a:ahLst/>
              <a:cxnLst/>
              <a:rect l="l" t="t" r="r" b="b"/>
              <a:pathLst>
                <a:path w="7249159">
                  <a:moveTo>
                    <a:pt x="0" y="0"/>
                  </a:moveTo>
                  <a:lnTo>
                    <a:pt x="7315200" y="0"/>
                  </a:lnTo>
                </a:path>
              </a:pathLst>
            </a:custGeom>
            <a:ln w="3175">
              <a:solidFill>
                <a:srgbClr val="DADCDD"/>
              </a:solidFill>
            </a:ln>
          </p:spPr>
          <p:txBody>
            <a:bodyPr wrap="square" lIns="0" tIns="0" rIns="0" bIns="0" rtlCol="0"/>
            <a:lstStyle/>
            <a:p>
              <a:endParaRPr/>
            </a:p>
          </p:txBody>
        </p:sp>
        <p:sp>
          <p:nvSpPr>
            <p:cNvPr id="4" name="object 4"/>
            <p:cNvSpPr/>
            <p:nvPr/>
          </p:nvSpPr>
          <p:spPr>
            <a:xfrm>
              <a:off x="938782" y="1091179"/>
              <a:ext cx="7249159" cy="13335"/>
            </a:xfrm>
            <a:custGeom>
              <a:avLst/>
              <a:gdLst/>
              <a:ahLst/>
              <a:cxnLst/>
              <a:rect l="l" t="t" r="r" b="b"/>
              <a:pathLst>
                <a:path w="7249159" h="13334">
                  <a:moveTo>
                    <a:pt x="7248992" y="12757"/>
                  </a:moveTo>
                  <a:lnTo>
                    <a:pt x="0" y="12757"/>
                  </a:lnTo>
                  <a:lnTo>
                    <a:pt x="0" y="0"/>
                  </a:lnTo>
                  <a:lnTo>
                    <a:pt x="7248992" y="0"/>
                  </a:lnTo>
                  <a:lnTo>
                    <a:pt x="7248992" y="12757"/>
                  </a:lnTo>
                  <a:close/>
                </a:path>
              </a:pathLst>
            </a:custGeom>
            <a:solidFill>
              <a:srgbClr val="DADCDD"/>
            </a:solidFill>
          </p:spPr>
          <p:txBody>
            <a:bodyPr wrap="square" lIns="0" tIns="0" rIns="0" bIns="0" rtlCol="0"/>
            <a:lstStyle/>
            <a:p>
              <a:endParaRPr/>
            </a:p>
          </p:txBody>
        </p:sp>
        <p:sp>
          <p:nvSpPr>
            <p:cNvPr id="5" name="object 5"/>
            <p:cNvSpPr/>
            <p:nvPr/>
          </p:nvSpPr>
          <p:spPr>
            <a:xfrm>
              <a:off x="938783" y="1308055"/>
              <a:ext cx="12700" cy="0"/>
            </a:xfrm>
            <a:custGeom>
              <a:avLst/>
              <a:gdLst/>
              <a:ahLst/>
              <a:cxnLst/>
              <a:rect l="l" t="t" r="r" b="b"/>
              <a:pathLst>
                <a:path w="12700">
                  <a:moveTo>
                    <a:pt x="0" y="0"/>
                  </a:moveTo>
                  <a:lnTo>
                    <a:pt x="12584" y="0"/>
                  </a:lnTo>
                </a:path>
              </a:pathLst>
            </a:custGeom>
            <a:ln w="3175">
              <a:solidFill>
                <a:srgbClr val="DADCDD"/>
              </a:solidFill>
            </a:ln>
          </p:spPr>
          <p:txBody>
            <a:bodyPr wrap="square" lIns="0" tIns="0" rIns="0" bIns="0" rtlCol="0"/>
            <a:lstStyle/>
            <a:p>
              <a:endParaRPr/>
            </a:p>
          </p:txBody>
        </p:sp>
        <p:sp>
          <p:nvSpPr>
            <p:cNvPr id="6" name="object 6"/>
            <p:cNvSpPr/>
            <p:nvPr/>
          </p:nvSpPr>
          <p:spPr>
            <a:xfrm>
              <a:off x="938782" y="1308051"/>
              <a:ext cx="12700" cy="13335"/>
            </a:xfrm>
            <a:custGeom>
              <a:avLst/>
              <a:gdLst/>
              <a:ahLst/>
              <a:cxnLst/>
              <a:rect l="l" t="t" r="r" b="b"/>
              <a:pathLst>
                <a:path w="12700" h="13334">
                  <a:moveTo>
                    <a:pt x="0" y="12757"/>
                  </a:moveTo>
                  <a:lnTo>
                    <a:pt x="12585" y="12757"/>
                  </a:lnTo>
                  <a:lnTo>
                    <a:pt x="12585" y="0"/>
                  </a:lnTo>
                  <a:lnTo>
                    <a:pt x="0" y="0"/>
                  </a:lnTo>
                  <a:lnTo>
                    <a:pt x="0" y="12757"/>
                  </a:lnTo>
                  <a:close/>
                </a:path>
              </a:pathLst>
            </a:custGeom>
            <a:solidFill>
              <a:srgbClr val="DADCDD"/>
            </a:solidFill>
          </p:spPr>
          <p:txBody>
            <a:bodyPr wrap="square" lIns="0" tIns="0" rIns="0" bIns="0" rtlCol="0"/>
            <a:lstStyle/>
            <a:p>
              <a:endParaRPr/>
            </a:p>
          </p:txBody>
        </p:sp>
        <p:sp>
          <p:nvSpPr>
            <p:cNvPr id="7" name="object 7"/>
            <p:cNvSpPr/>
            <p:nvPr/>
          </p:nvSpPr>
          <p:spPr>
            <a:xfrm>
              <a:off x="938783" y="1524926"/>
              <a:ext cx="12700" cy="0"/>
            </a:xfrm>
            <a:custGeom>
              <a:avLst/>
              <a:gdLst/>
              <a:ahLst/>
              <a:cxnLst/>
              <a:rect l="l" t="t" r="r" b="b"/>
              <a:pathLst>
                <a:path w="12700">
                  <a:moveTo>
                    <a:pt x="0" y="0"/>
                  </a:moveTo>
                  <a:lnTo>
                    <a:pt x="12584" y="0"/>
                  </a:lnTo>
                </a:path>
              </a:pathLst>
            </a:custGeom>
            <a:ln w="3175">
              <a:solidFill>
                <a:srgbClr val="DADCDD"/>
              </a:solidFill>
            </a:ln>
          </p:spPr>
          <p:txBody>
            <a:bodyPr wrap="square" lIns="0" tIns="0" rIns="0" bIns="0" rtlCol="0"/>
            <a:lstStyle/>
            <a:p>
              <a:endParaRPr/>
            </a:p>
          </p:txBody>
        </p:sp>
        <p:sp>
          <p:nvSpPr>
            <p:cNvPr id="8" name="object 8"/>
            <p:cNvSpPr/>
            <p:nvPr/>
          </p:nvSpPr>
          <p:spPr>
            <a:xfrm>
              <a:off x="938782" y="1524923"/>
              <a:ext cx="12700" cy="13335"/>
            </a:xfrm>
            <a:custGeom>
              <a:avLst/>
              <a:gdLst/>
              <a:ahLst/>
              <a:cxnLst/>
              <a:rect l="l" t="t" r="r" b="b"/>
              <a:pathLst>
                <a:path w="12700" h="13334">
                  <a:moveTo>
                    <a:pt x="0" y="12757"/>
                  </a:moveTo>
                  <a:lnTo>
                    <a:pt x="12585" y="12757"/>
                  </a:lnTo>
                  <a:lnTo>
                    <a:pt x="12585" y="0"/>
                  </a:lnTo>
                  <a:lnTo>
                    <a:pt x="0" y="0"/>
                  </a:lnTo>
                  <a:lnTo>
                    <a:pt x="0" y="12757"/>
                  </a:lnTo>
                  <a:close/>
                </a:path>
              </a:pathLst>
            </a:custGeom>
            <a:solidFill>
              <a:srgbClr val="DADCDD"/>
            </a:solidFill>
          </p:spPr>
          <p:txBody>
            <a:bodyPr wrap="square" lIns="0" tIns="0" rIns="0" bIns="0" rtlCol="0"/>
            <a:lstStyle/>
            <a:p>
              <a:endParaRPr/>
            </a:p>
          </p:txBody>
        </p:sp>
        <p:sp>
          <p:nvSpPr>
            <p:cNvPr id="9" name="object 9"/>
            <p:cNvSpPr/>
            <p:nvPr/>
          </p:nvSpPr>
          <p:spPr>
            <a:xfrm>
              <a:off x="938783" y="1741798"/>
              <a:ext cx="12700" cy="0"/>
            </a:xfrm>
            <a:custGeom>
              <a:avLst/>
              <a:gdLst/>
              <a:ahLst/>
              <a:cxnLst/>
              <a:rect l="l" t="t" r="r" b="b"/>
              <a:pathLst>
                <a:path w="12700">
                  <a:moveTo>
                    <a:pt x="0" y="0"/>
                  </a:moveTo>
                  <a:lnTo>
                    <a:pt x="12584" y="0"/>
                  </a:lnTo>
                </a:path>
              </a:pathLst>
            </a:custGeom>
            <a:ln w="3175">
              <a:solidFill>
                <a:srgbClr val="DADCDD"/>
              </a:solidFill>
            </a:ln>
          </p:spPr>
          <p:txBody>
            <a:bodyPr wrap="square" lIns="0" tIns="0" rIns="0" bIns="0" rtlCol="0"/>
            <a:lstStyle/>
            <a:p>
              <a:endParaRPr/>
            </a:p>
          </p:txBody>
        </p:sp>
        <p:sp>
          <p:nvSpPr>
            <p:cNvPr id="10" name="object 10"/>
            <p:cNvSpPr/>
            <p:nvPr/>
          </p:nvSpPr>
          <p:spPr>
            <a:xfrm>
              <a:off x="938781" y="1741807"/>
              <a:ext cx="12700" cy="13335"/>
            </a:xfrm>
            <a:custGeom>
              <a:avLst/>
              <a:gdLst/>
              <a:ahLst/>
              <a:cxnLst/>
              <a:rect l="l" t="t" r="r" b="b"/>
              <a:pathLst>
                <a:path w="12700" h="13335">
                  <a:moveTo>
                    <a:pt x="0" y="12757"/>
                  </a:moveTo>
                  <a:lnTo>
                    <a:pt x="12585" y="12757"/>
                  </a:lnTo>
                  <a:lnTo>
                    <a:pt x="12585" y="0"/>
                  </a:lnTo>
                  <a:lnTo>
                    <a:pt x="0" y="0"/>
                  </a:lnTo>
                  <a:lnTo>
                    <a:pt x="0" y="12757"/>
                  </a:lnTo>
                  <a:close/>
                </a:path>
              </a:pathLst>
            </a:custGeom>
            <a:solidFill>
              <a:srgbClr val="DADCDD"/>
            </a:solidFill>
          </p:spPr>
          <p:txBody>
            <a:bodyPr wrap="square" lIns="0" tIns="0" rIns="0" bIns="0" rtlCol="0"/>
            <a:lstStyle/>
            <a:p>
              <a:endParaRPr/>
            </a:p>
          </p:txBody>
        </p:sp>
        <p:sp>
          <p:nvSpPr>
            <p:cNvPr id="11" name="object 11"/>
            <p:cNvSpPr/>
            <p:nvPr/>
          </p:nvSpPr>
          <p:spPr>
            <a:xfrm>
              <a:off x="938783" y="1958669"/>
              <a:ext cx="12700" cy="0"/>
            </a:xfrm>
            <a:custGeom>
              <a:avLst/>
              <a:gdLst/>
              <a:ahLst/>
              <a:cxnLst/>
              <a:rect l="l" t="t" r="r" b="b"/>
              <a:pathLst>
                <a:path w="12700">
                  <a:moveTo>
                    <a:pt x="0" y="0"/>
                  </a:moveTo>
                  <a:lnTo>
                    <a:pt x="12584" y="0"/>
                  </a:lnTo>
                </a:path>
              </a:pathLst>
            </a:custGeom>
            <a:ln w="3175">
              <a:solidFill>
                <a:srgbClr val="DADCDD"/>
              </a:solidFill>
            </a:ln>
          </p:spPr>
          <p:txBody>
            <a:bodyPr wrap="square" lIns="0" tIns="0" rIns="0" bIns="0" rtlCol="0"/>
            <a:lstStyle/>
            <a:p>
              <a:endParaRPr/>
            </a:p>
          </p:txBody>
        </p:sp>
        <p:sp>
          <p:nvSpPr>
            <p:cNvPr id="12" name="object 12"/>
            <p:cNvSpPr/>
            <p:nvPr/>
          </p:nvSpPr>
          <p:spPr>
            <a:xfrm>
              <a:off x="938781" y="1958678"/>
              <a:ext cx="12700" cy="13335"/>
            </a:xfrm>
            <a:custGeom>
              <a:avLst/>
              <a:gdLst/>
              <a:ahLst/>
              <a:cxnLst/>
              <a:rect l="l" t="t" r="r" b="b"/>
              <a:pathLst>
                <a:path w="12700" h="13335">
                  <a:moveTo>
                    <a:pt x="0" y="12757"/>
                  </a:moveTo>
                  <a:lnTo>
                    <a:pt x="12585" y="12757"/>
                  </a:lnTo>
                  <a:lnTo>
                    <a:pt x="12585" y="0"/>
                  </a:lnTo>
                  <a:lnTo>
                    <a:pt x="0" y="0"/>
                  </a:lnTo>
                  <a:lnTo>
                    <a:pt x="0" y="12757"/>
                  </a:lnTo>
                  <a:close/>
                </a:path>
              </a:pathLst>
            </a:custGeom>
            <a:solidFill>
              <a:srgbClr val="DADCDD"/>
            </a:solidFill>
          </p:spPr>
          <p:txBody>
            <a:bodyPr wrap="square" lIns="0" tIns="0" rIns="0" bIns="0" rtlCol="0"/>
            <a:lstStyle/>
            <a:p>
              <a:endParaRPr/>
            </a:p>
          </p:txBody>
        </p:sp>
        <p:sp>
          <p:nvSpPr>
            <p:cNvPr id="13" name="object 13"/>
            <p:cNvSpPr/>
            <p:nvPr/>
          </p:nvSpPr>
          <p:spPr>
            <a:xfrm>
              <a:off x="938782" y="2175541"/>
              <a:ext cx="12700" cy="0"/>
            </a:xfrm>
            <a:custGeom>
              <a:avLst/>
              <a:gdLst/>
              <a:ahLst/>
              <a:cxnLst/>
              <a:rect l="l" t="t" r="r" b="b"/>
              <a:pathLst>
                <a:path w="12700">
                  <a:moveTo>
                    <a:pt x="0" y="0"/>
                  </a:moveTo>
                  <a:lnTo>
                    <a:pt x="12584" y="0"/>
                  </a:lnTo>
                </a:path>
              </a:pathLst>
            </a:custGeom>
            <a:ln w="3175">
              <a:solidFill>
                <a:srgbClr val="DADCDD"/>
              </a:solidFill>
            </a:ln>
          </p:spPr>
          <p:txBody>
            <a:bodyPr wrap="square" lIns="0" tIns="0" rIns="0" bIns="0" rtlCol="0"/>
            <a:lstStyle/>
            <a:p>
              <a:endParaRPr/>
            </a:p>
          </p:txBody>
        </p:sp>
        <p:sp>
          <p:nvSpPr>
            <p:cNvPr id="14" name="object 14"/>
            <p:cNvSpPr/>
            <p:nvPr/>
          </p:nvSpPr>
          <p:spPr>
            <a:xfrm>
              <a:off x="938781" y="2175537"/>
              <a:ext cx="12700" cy="13335"/>
            </a:xfrm>
            <a:custGeom>
              <a:avLst/>
              <a:gdLst/>
              <a:ahLst/>
              <a:cxnLst/>
              <a:rect l="l" t="t" r="r" b="b"/>
              <a:pathLst>
                <a:path w="12700" h="13335">
                  <a:moveTo>
                    <a:pt x="0" y="12769"/>
                  </a:moveTo>
                  <a:lnTo>
                    <a:pt x="12585" y="12769"/>
                  </a:lnTo>
                  <a:lnTo>
                    <a:pt x="12585" y="0"/>
                  </a:lnTo>
                  <a:lnTo>
                    <a:pt x="0" y="0"/>
                  </a:lnTo>
                  <a:lnTo>
                    <a:pt x="0" y="12769"/>
                  </a:lnTo>
                  <a:close/>
                </a:path>
              </a:pathLst>
            </a:custGeom>
            <a:solidFill>
              <a:srgbClr val="DADCDD"/>
            </a:solidFill>
          </p:spPr>
          <p:txBody>
            <a:bodyPr wrap="square" lIns="0" tIns="0" rIns="0" bIns="0" rtlCol="0"/>
            <a:lstStyle/>
            <a:p>
              <a:endParaRPr/>
            </a:p>
          </p:txBody>
        </p:sp>
        <p:sp>
          <p:nvSpPr>
            <p:cNvPr id="15" name="object 15"/>
            <p:cNvSpPr/>
            <p:nvPr/>
          </p:nvSpPr>
          <p:spPr>
            <a:xfrm>
              <a:off x="938782" y="2392413"/>
              <a:ext cx="12700" cy="0"/>
            </a:xfrm>
            <a:custGeom>
              <a:avLst/>
              <a:gdLst/>
              <a:ahLst/>
              <a:cxnLst/>
              <a:rect l="l" t="t" r="r" b="b"/>
              <a:pathLst>
                <a:path w="12700">
                  <a:moveTo>
                    <a:pt x="0" y="0"/>
                  </a:moveTo>
                  <a:lnTo>
                    <a:pt x="12584" y="0"/>
                  </a:lnTo>
                </a:path>
              </a:pathLst>
            </a:custGeom>
            <a:ln w="3175">
              <a:solidFill>
                <a:srgbClr val="DADCDD"/>
              </a:solidFill>
            </a:ln>
          </p:spPr>
          <p:txBody>
            <a:bodyPr wrap="square" lIns="0" tIns="0" rIns="0" bIns="0" rtlCol="0"/>
            <a:lstStyle/>
            <a:p>
              <a:endParaRPr/>
            </a:p>
          </p:txBody>
        </p:sp>
        <p:sp>
          <p:nvSpPr>
            <p:cNvPr id="16" name="object 16"/>
            <p:cNvSpPr/>
            <p:nvPr/>
          </p:nvSpPr>
          <p:spPr>
            <a:xfrm>
              <a:off x="938781" y="2392409"/>
              <a:ext cx="12700" cy="13335"/>
            </a:xfrm>
            <a:custGeom>
              <a:avLst/>
              <a:gdLst/>
              <a:ahLst/>
              <a:cxnLst/>
              <a:rect l="l" t="t" r="r" b="b"/>
              <a:pathLst>
                <a:path w="12700" h="13335">
                  <a:moveTo>
                    <a:pt x="0" y="12757"/>
                  </a:moveTo>
                  <a:lnTo>
                    <a:pt x="12586" y="12757"/>
                  </a:lnTo>
                  <a:lnTo>
                    <a:pt x="12586" y="0"/>
                  </a:lnTo>
                  <a:lnTo>
                    <a:pt x="0" y="0"/>
                  </a:lnTo>
                  <a:lnTo>
                    <a:pt x="0" y="12757"/>
                  </a:lnTo>
                  <a:close/>
                </a:path>
              </a:pathLst>
            </a:custGeom>
            <a:solidFill>
              <a:srgbClr val="DADCDD"/>
            </a:solidFill>
          </p:spPr>
          <p:txBody>
            <a:bodyPr wrap="square" lIns="0" tIns="0" rIns="0" bIns="0" rtlCol="0"/>
            <a:lstStyle/>
            <a:p>
              <a:endParaRPr/>
            </a:p>
          </p:txBody>
        </p:sp>
        <p:sp>
          <p:nvSpPr>
            <p:cNvPr id="17" name="object 17"/>
            <p:cNvSpPr/>
            <p:nvPr/>
          </p:nvSpPr>
          <p:spPr>
            <a:xfrm>
              <a:off x="938782" y="2609284"/>
              <a:ext cx="12700" cy="0"/>
            </a:xfrm>
            <a:custGeom>
              <a:avLst/>
              <a:gdLst/>
              <a:ahLst/>
              <a:cxnLst/>
              <a:rect l="l" t="t" r="r" b="b"/>
              <a:pathLst>
                <a:path w="12700">
                  <a:moveTo>
                    <a:pt x="0" y="0"/>
                  </a:moveTo>
                  <a:lnTo>
                    <a:pt x="12584" y="0"/>
                  </a:lnTo>
                </a:path>
              </a:pathLst>
            </a:custGeom>
            <a:ln w="3175">
              <a:solidFill>
                <a:srgbClr val="DADCDD"/>
              </a:solidFill>
            </a:ln>
          </p:spPr>
          <p:txBody>
            <a:bodyPr wrap="square" lIns="0" tIns="0" rIns="0" bIns="0" rtlCol="0"/>
            <a:lstStyle/>
            <a:p>
              <a:endParaRPr/>
            </a:p>
          </p:txBody>
        </p:sp>
        <p:sp>
          <p:nvSpPr>
            <p:cNvPr id="18" name="object 18"/>
            <p:cNvSpPr/>
            <p:nvPr/>
          </p:nvSpPr>
          <p:spPr>
            <a:xfrm>
              <a:off x="938781" y="2609281"/>
              <a:ext cx="12700" cy="13335"/>
            </a:xfrm>
            <a:custGeom>
              <a:avLst/>
              <a:gdLst/>
              <a:ahLst/>
              <a:cxnLst/>
              <a:rect l="l" t="t" r="r" b="b"/>
              <a:pathLst>
                <a:path w="12700" h="13335">
                  <a:moveTo>
                    <a:pt x="0" y="12757"/>
                  </a:moveTo>
                  <a:lnTo>
                    <a:pt x="12586" y="12757"/>
                  </a:lnTo>
                  <a:lnTo>
                    <a:pt x="12586" y="0"/>
                  </a:lnTo>
                  <a:lnTo>
                    <a:pt x="0" y="0"/>
                  </a:lnTo>
                  <a:lnTo>
                    <a:pt x="0" y="12757"/>
                  </a:lnTo>
                  <a:close/>
                </a:path>
              </a:pathLst>
            </a:custGeom>
            <a:solidFill>
              <a:srgbClr val="DADCDD"/>
            </a:solidFill>
          </p:spPr>
          <p:txBody>
            <a:bodyPr wrap="square" lIns="0" tIns="0" rIns="0" bIns="0" rtlCol="0"/>
            <a:lstStyle/>
            <a:p>
              <a:endParaRPr/>
            </a:p>
          </p:txBody>
        </p:sp>
        <p:sp>
          <p:nvSpPr>
            <p:cNvPr id="19" name="object 19"/>
            <p:cNvSpPr/>
            <p:nvPr/>
          </p:nvSpPr>
          <p:spPr>
            <a:xfrm>
              <a:off x="938782" y="2826156"/>
              <a:ext cx="12700" cy="0"/>
            </a:xfrm>
            <a:custGeom>
              <a:avLst/>
              <a:gdLst/>
              <a:ahLst/>
              <a:cxnLst/>
              <a:rect l="l" t="t" r="r" b="b"/>
              <a:pathLst>
                <a:path w="12700">
                  <a:moveTo>
                    <a:pt x="0" y="0"/>
                  </a:moveTo>
                  <a:lnTo>
                    <a:pt x="12585" y="0"/>
                  </a:lnTo>
                </a:path>
              </a:pathLst>
            </a:custGeom>
            <a:ln w="3175">
              <a:solidFill>
                <a:srgbClr val="DADCDD"/>
              </a:solidFill>
            </a:ln>
          </p:spPr>
          <p:txBody>
            <a:bodyPr wrap="square" lIns="0" tIns="0" rIns="0" bIns="0" rtlCol="0"/>
            <a:lstStyle/>
            <a:p>
              <a:endParaRPr/>
            </a:p>
          </p:txBody>
        </p:sp>
        <p:sp>
          <p:nvSpPr>
            <p:cNvPr id="20" name="object 20"/>
            <p:cNvSpPr/>
            <p:nvPr/>
          </p:nvSpPr>
          <p:spPr>
            <a:xfrm>
              <a:off x="938781" y="2826152"/>
              <a:ext cx="12700" cy="13335"/>
            </a:xfrm>
            <a:custGeom>
              <a:avLst/>
              <a:gdLst/>
              <a:ahLst/>
              <a:cxnLst/>
              <a:rect l="l" t="t" r="r" b="b"/>
              <a:pathLst>
                <a:path w="12700" h="13335">
                  <a:moveTo>
                    <a:pt x="0" y="12757"/>
                  </a:moveTo>
                  <a:lnTo>
                    <a:pt x="12586" y="12757"/>
                  </a:lnTo>
                  <a:lnTo>
                    <a:pt x="12586" y="0"/>
                  </a:lnTo>
                  <a:lnTo>
                    <a:pt x="0" y="0"/>
                  </a:lnTo>
                  <a:lnTo>
                    <a:pt x="0" y="12757"/>
                  </a:lnTo>
                  <a:close/>
                </a:path>
              </a:pathLst>
            </a:custGeom>
            <a:solidFill>
              <a:srgbClr val="DADCDD"/>
            </a:solidFill>
          </p:spPr>
          <p:txBody>
            <a:bodyPr wrap="square" lIns="0" tIns="0" rIns="0" bIns="0" rtlCol="0"/>
            <a:lstStyle/>
            <a:p>
              <a:endParaRPr/>
            </a:p>
          </p:txBody>
        </p:sp>
        <p:sp>
          <p:nvSpPr>
            <p:cNvPr id="21" name="object 21"/>
            <p:cNvSpPr/>
            <p:nvPr/>
          </p:nvSpPr>
          <p:spPr>
            <a:xfrm>
              <a:off x="938782" y="3043027"/>
              <a:ext cx="12700" cy="0"/>
            </a:xfrm>
            <a:custGeom>
              <a:avLst/>
              <a:gdLst/>
              <a:ahLst/>
              <a:cxnLst/>
              <a:rect l="l" t="t" r="r" b="b"/>
              <a:pathLst>
                <a:path w="12700">
                  <a:moveTo>
                    <a:pt x="0" y="0"/>
                  </a:moveTo>
                  <a:lnTo>
                    <a:pt x="12585" y="0"/>
                  </a:lnTo>
                </a:path>
              </a:pathLst>
            </a:custGeom>
            <a:ln w="3175">
              <a:solidFill>
                <a:srgbClr val="DADCDD"/>
              </a:solidFill>
            </a:ln>
          </p:spPr>
          <p:txBody>
            <a:bodyPr wrap="square" lIns="0" tIns="0" rIns="0" bIns="0" rtlCol="0"/>
            <a:lstStyle/>
            <a:p>
              <a:endParaRPr/>
            </a:p>
          </p:txBody>
        </p:sp>
        <p:sp>
          <p:nvSpPr>
            <p:cNvPr id="22" name="object 22"/>
            <p:cNvSpPr/>
            <p:nvPr/>
          </p:nvSpPr>
          <p:spPr>
            <a:xfrm>
              <a:off x="938781" y="3043024"/>
              <a:ext cx="12700" cy="13335"/>
            </a:xfrm>
            <a:custGeom>
              <a:avLst/>
              <a:gdLst/>
              <a:ahLst/>
              <a:cxnLst/>
              <a:rect l="l" t="t" r="r" b="b"/>
              <a:pathLst>
                <a:path w="12700" h="13335">
                  <a:moveTo>
                    <a:pt x="0" y="12757"/>
                  </a:moveTo>
                  <a:lnTo>
                    <a:pt x="12586" y="12757"/>
                  </a:lnTo>
                  <a:lnTo>
                    <a:pt x="12586" y="0"/>
                  </a:lnTo>
                  <a:lnTo>
                    <a:pt x="0" y="0"/>
                  </a:lnTo>
                  <a:lnTo>
                    <a:pt x="0" y="12757"/>
                  </a:lnTo>
                  <a:close/>
                </a:path>
              </a:pathLst>
            </a:custGeom>
            <a:solidFill>
              <a:srgbClr val="DADCDD"/>
            </a:solidFill>
          </p:spPr>
          <p:txBody>
            <a:bodyPr wrap="square" lIns="0" tIns="0" rIns="0" bIns="0" rtlCol="0"/>
            <a:lstStyle/>
            <a:p>
              <a:endParaRPr/>
            </a:p>
          </p:txBody>
        </p:sp>
        <p:sp>
          <p:nvSpPr>
            <p:cNvPr id="23" name="object 23"/>
            <p:cNvSpPr/>
            <p:nvPr/>
          </p:nvSpPr>
          <p:spPr>
            <a:xfrm>
              <a:off x="938782" y="3259899"/>
              <a:ext cx="12700" cy="0"/>
            </a:xfrm>
            <a:custGeom>
              <a:avLst/>
              <a:gdLst/>
              <a:ahLst/>
              <a:cxnLst/>
              <a:rect l="l" t="t" r="r" b="b"/>
              <a:pathLst>
                <a:path w="12700">
                  <a:moveTo>
                    <a:pt x="0" y="0"/>
                  </a:moveTo>
                  <a:lnTo>
                    <a:pt x="12585" y="0"/>
                  </a:lnTo>
                </a:path>
              </a:pathLst>
            </a:custGeom>
            <a:ln w="3175">
              <a:solidFill>
                <a:srgbClr val="DADCDD"/>
              </a:solidFill>
            </a:ln>
          </p:spPr>
          <p:txBody>
            <a:bodyPr wrap="square" lIns="0" tIns="0" rIns="0" bIns="0" rtlCol="0"/>
            <a:lstStyle/>
            <a:p>
              <a:endParaRPr/>
            </a:p>
          </p:txBody>
        </p:sp>
        <p:sp>
          <p:nvSpPr>
            <p:cNvPr id="24" name="object 24"/>
            <p:cNvSpPr/>
            <p:nvPr/>
          </p:nvSpPr>
          <p:spPr>
            <a:xfrm>
              <a:off x="938780" y="3259895"/>
              <a:ext cx="12700" cy="13335"/>
            </a:xfrm>
            <a:custGeom>
              <a:avLst/>
              <a:gdLst/>
              <a:ahLst/>
              <a:cxnLst/>
              <a:rect l="l" t="t" r="r" b="b"/>
              <a:pathLst>
                <a:path w="12700" h="13335">
                  <a:moveTo>
                    <a:pt x="0" y="12757"/>
                  </a:moveTo>
                  <a:lnTo>
                    <a:pt x="12586" y="12757"/>
                  </a:lnTo>
                  <a:lnTo>
                    <a:pt x="12586" y="0"/>
                  </a:lnTo>
                  <a:lnTo>
                    <a:pt x="0" y="0"/>
                  </a:lnTo>
                  <a:lnTo>
                    <a:pt x="0" y="12757"/>
                  </a:lnTo>
                  <a:close/>
                </a:path>
              </a:pathLst>
            </a:custGeom>
            <a:solidFill>
              <a:srgbClr val="DADCDD"/>
            </a:solidFill>
          </p:spPr>
          <p:txBody>
            <a:bodyPr wrap="square" lIns="0" tIns="0" rIns="0" bIns="0" rtlCol="0"/>
            <a:lstStyle/>
            <a:p>
              <a:endParaRPr/>
            </a:p>
          </p:txBody>
        </p:sp>
        <p:sp>
          <p:nvSpPr>
            <p:cNvPr id="25" name="object 25"/>
            <p:cNvSpPr/>
            <p:nvPr/>
          </p:nvSpPr>
          <p:spPr>
            <a:xfrm>
              <a:off x="938782" y="3476771"/>
              <a:ext cx="12700" cy="0"/>
            </a:xfrm>
            <a:custGeom>
              <a:avLst/>
              <a:gdLst/>
              <a:ahLst/>
              <a:cxnLst/>
              <a:rect l="l" t="t" r="r" b="b"/>
              <a:pathLst>
                <a:path w="12700">
                  <a:moveTo>
                    <a:pt x="0" y="0"/>
                  </a:moveTo>
                  <a:lnTo>
                    <a:pt x="12585" y="0"/>
                  </a:lnTo>
                </a:path>
              </a:pathLst>
            </a:custGeom>
            <a:ln w="3175">
              <a:solidFill>
                <a:srgbClr val="DADCDD"/>
              </a:solidFill>
            </a:ln>
          </p:spPr>
          <p:txBody>
            <a:bodyPr wrap="square" lIns="0" tIns="0" rIns="0" bIns="0" rtlCol="0"/>
            <a:lstStyle/>
            <a:p>
              <a:endParaRPr/>
            </a:p>
          </p:txBody>
        </p:sp>
        <p:sp>
          <p:nvSpPr>
            <p:cNvPr id="26" name="object 26"/>
            <p:cNvSpPr/>
            <p:nvPr/>
          </p:nvSpPr>
          <p:spPr>
            <a:xfrm>
              <a:off x="938780" y="3476767"/>
              <a:ext cx="12700" cy="13335"/>
            </a:xfrm>
            <a:custGeom>
              <a:avLst/>
              <a:gdLst/>
              <a:ahLst/>
              <a:cxnLst/>
              <a:rect l="l" t="t" r="r" b="b"/>
              <a:pathLst>
                <a:path w="12700" h="13335">
                  <a:moveTo>
                    <a:pt x="0" y="12757"/>
                  </a:moveTo>
                  <a:lnTo>
                    <a:pt x="12586" y="12757"/>
                  </a:lnTo>
                  <a:lnTo>
                    <a:pt x="12586" y="0"/>
                  </a:lnTo>
                  <a:lnTo>
                    <a:pt x="0" y="0"/>
                  </a:lnTo>
                  <a:lnTo>
                    <a:pt x="0" y="12757"/>
                  </a:lnTo>
                  <a:close/>
                </a:path>
              </a:pathLst>
            </a:custGeom>
            <a:solidFill>
              <a:srgbClr val="DADCDD"/>
            </a:solidFill>
          </p:spPr>
          <p:txBody>
            <a:bodyPr wrap="square" lIns="0" tIns="0" rIns="0" bIns="0" rtlCol="0"/>
            <a:lstStyle/>
            <a:p>
              <a:endParaRPr/>
            </a:p>
          </p:txBody>
        </p:sp>
        <p:sp>
          <p:nvSpPr>
            <p:cNvPr id="27" name="object 27"/>
            <p:cNvSpPr/>
            <p:nvPr/>
          </p:nvSpPr>
          <p:spPr>
            <a:xfrm>
              <a:off x="938782" y="3693642"/>
              <a:ext cx="12700" cy="0"/>
            </a:xfrm>
            <a:custGeom>
              <a:avLst/>
              <a:gdLst/>
              <a:ahLst/>
              <a:cxnLst/>
              <a:rect l="l" t="t" r="r" b="b"/>
              <a:pathLst>
                <a:path w="12700">
                  <a:moveTo>
                    <a:pt x="0" y="0"/>
                  </a:moveTo>
                  <a:lnTo>
                    <a:pt x="12585" y="0"/>
                  </a:lnTo>
                </a:path>
              </a:pathLst>
            </a:custGeom>
            <a:ln w="3175">
              <a:solidFill>
                <a:srgbClr val="DADCDD"/>
              </a:solidFill>
            </a:ln>
          </p:spPr>
          <p:txBody>
            <a:bodyPr wrap="square" lIns="0" tIns="0" rIns="0" bIns="0" rtlCol="0"/>
            <a:lstStyle/>
            <a:p>
              <a:endParaRPr/>
            </a:p>
          </p:txBody>
        </p:sp>
        <p:sp>
          <p:nvSpPr>
            <p:cNvPr id="28" name="object 28"/>
            <p:cNvSpPr/>
            <p:nvPr/>
          </p:nvSpPr>
          <p:spPr>
            <a:xfrm>
              <a:off x="938780" y="3693651"/>
              <a:ext cx="12700" cy="13335"/>
            </a:xfrm>
            <a:custGeom>
              <a:avLst/>
              <a:gdLst/>
              <a:ahLst/>
              <a:cxnLst/>
              <a:rect l="l" t="t" r="r" b="b"/>
              <a:pathLst>
                <a:path w="12700" h="13335">
                  <a:moveTo>
                    <a:pt x="0" y="12757"/>
                  </a:moveTo>
                  <a:lnTo>
                    <a:pt x="12586" y="12757"/>
                  </a:lnTo>
                  <a:lnTo>
                    <a:pt x="12586" y="0"/>
                  </a:lnTo>
                  <a:lnTo>
                    <a:pt x="0" y="0"/>
                  </a:lnTo>
                  <a:lnTo>
                    <a:pt x="0" y="12757"/>
                  </a:lnTo>
                  <a:close/>
                </a:path>
              </a:pathLst>
            </a:custGeom>
            <a:solidFill>
              <a:srgbClr val="DADCDD"/>
            </a:solidFill>
          </p:spPr>
          <p:txBody>
            <a:bodyPr wrap="square" lIns="0" tIns="0" rIns="0" bIns="0" rtlCol="0"/>
            <a:lstStyle/>
            <a:p>
              <a:endParaRPr/>
            </a:p>
          </p:txBody>
        </p:sp>
        <p:sp>
          <p:nvSpPr>
            <p:cNvPr id="29" name="object 29"/>
            <p:cNvSpPr/>
            <p:nvPr/>
          </p:nvSpPr>
          <p:spPr>
            <a:xfrm>
              <a:off x="938781" y="3910514"/>
              <a:ext cx="12700" cy="0"/>
            </a:xfrm>
            <a:custGeom>
              <a:avLst/>
              <a:gdLst/>
              <a:ahLst/>
              <a:cxnLst/>
              <a:rect l="l" t="t" r="r" b="b"/>
              <a:pathLst>
                <a:path w="12700">
                  <a:moveTo>
                    <a:pt x="0" y="0"/>
                  </a:moveTo>
                  <a:lnTo>
                    <a:pt x="12585" y="0"/>
                  </a:lnTo>
                </a:path>
              </a:pathLst>
            </a:custGeom>
            <a:ln w="3175">
              <a:solidFill>
                <a:srgbClr val="DADCDD"/>
              </a:solidFill>
            </a:ln>
          </p:spPr>
          <p:txBody>
            <a:bodyPr wrap="square" lIns="0" tIns="0" rIns="0" bIns="0" rtlCol="0"/>
            <a:lstStyle/>
            <a:p>
              <a:endParaRPr/>
            </a:p>
          </p:txBody>
        </p:sp>
        <p:sp>
          <p:nvSpPr>
            <p:cNvPr id="30" name="object 30"/>
            <p:cNvSpPr/>
            <p:nvPr/>
          </p:nvSpPr>
          <p:spPr>
            <a:xfrm>
              <a:off x="938780" y="3910523"/>
              <a:ext cx="12700" cy="13335"/>
            </a:xfrm>
            <a:custGeom>
              <a:avLst/>
              <a:gdLst/>
              <a:ahLst/>
              <a:cxnLst/>
              <a:rect l="l" t="t" r="r" b="b"/>
              <a:pathLst>
                <a:path w="12700" h="13335">
                  <a:moveTo>
                    <a:pt x="0" y="12757"/>
                  </a:moveTo>
                  <a:lnTo>
                    <a:pt x="12586" y="12757"/>
                  </a:lnTo>
                  <a:lnTo>
                    <a:pt x="12586" y="0"/>
                  </a:lnTo>
                  <a:lnTo>
                    <a:pt x="0" y="0"/>
                  </a:lnTo>
                  <a:lnTo>
                    <a:pt x="0" y="12757"/>
                  </a:lnTo>
                  <a:close/>
                </a:path>
              </a:pathLst>
            </a:custGeom>
            <a:solidFill>
              <a:srgbClr val="DADCDD"/>
            </a:solidFill>
          </p:spPr>
          <p:txBody>
            <a:bodyPr wrap="square" lIns="0" tIns="0" rIns="0" bIns="0" rtlCol="0"/>
            <a:lstStyle/>
            <a:p>
              <a:endParaRPr/>
            </a:p>
          </p:txBody>
        </p:sp>
        <p:sp>
          <p:nvSpPr>
            <p:cNvPr id="31" name="object 31"/>
            <p:cNvSpPr/>
            <p:nvPr/>
          </p:nvSpPr>
          <p:spPr>
            <a:xfrm>
              <a:off x="938781" y="4127386"/>
              <a:ext cx="12700" cy="0"/>
            </a:xfrm>
            <a:custGeom>
              <a:avLst/>
              <a:gdLst/>
              <a:ahLst/>
              <a:cxnLst/>
              <a:rect l="l" t="t" r="r" b="b"/>
              <a:pathLst>
                <a:path w="12700">
                  <a:moveTo>
                    <a:pt x="0" y="0"/>
                  </a:moveTo>
                  <a:lnTo>
                    <a:pt x="12585" y="0"/>
                  </a:lnTo>
                </a:path>
              </a:pathLst>
            </a:custGeom>
            <a:ln w="3175">
              <a:solidFill>
                <a:srgbClr val="DADCDD"/>
              </a:solidFill>
            </a:ln>
          </p:spPr>
          <p:txBody>
            <a:bodyPr wrap="square" lIns="0" tIns="0" rIns="0" bIns="0" rtlCol="0"/>
            <a:lstStyle/>
            <a:p>
              <a:endParaRPr/>
            </a:p>
          </p:txBody>
        </p:sp>
        <p:sp>
          <p:nvSpPr>
            <p:cNvPr id="32" name="object 32"/>
            <p:cNvSpPr/>
            <p:nvPr/>
          </p:nvSpPr>
          <p:spPr>
            <a:xfrm>
              <a:off x="938780" y="4127382"/>
              <a:ext cx="12700" cy="13335"/>
            </a:xfrm>
            <a:custGeom>
              <a:avLst/>
              <a:gdLst/>
              <a:ahLst/>
              <a:cxnLst/>
              <a:rect l="l" t="t" r="r" b="b"/>
              <a:pathLst>
                <a:path w="12700" h="13335">
                  <a:moveTo>
                    <a:pt x="0" y="12769"/>
                  </a:moveTo>
                  <a:lnTo>
                    <a:pt x="12587" y="12769"/>
                  </a:lnTo>
                  <a:lnTo>
                    <a:pt x="12587" y="0"/>
                  </a:lnTo>
                  <a:lnTo>
                    <a:pt x="0" y="0"/>
                  </a:lnTo>
                  <a:lnTo>
                    <a:pt x="0" y="12769"/>
                  </a:lnTo>
                  <a:close/>
                </a:path>
              </a:pathLst>
            </a:custGeom>
            <a:solidFill>
              <a:srgbClr val="DADCDD"/>
            </a:solidFill>
          </p:spPr>
          <p:txBody>
            <a:bodyPr wrap="square" lIns="0" tIns="0" rIns="0" bIns="0" rtlCol="0"/>
            <a:lstStyle/>
            <a:p>
              <a:endParaRPr/>
            </a:p>
          </p:txBody>
        </p:sp>
        <p:sp>
          <p:nvSpPr>
            <p:cNvPr id="33" name="object 33"/>
            <p:cNvSpPr/>
            <p:nvPr/>
          </p:nvSpPr>
          <p:spPr>
            <a:xfrm>
              <a:off x="938781" y="4344257"/>
              <a:ext cx="12700" cy="0"/>
            </a:xfrm>
            <a:custGeom>
              <a:avLst/>
              <a:gdLst/>
              <a:ahLst/>
              <a:cxnLst/>
              <a:rect l="l" t="t" r="r" b="b"/>
              <a:pathLst>
                <a:path w="12700">
                  <a:moveTo>
                    <a:pt x="0" y="0"/>
                  </a:moveTo>
                  <a:lnTo>
                    <a:pt x="12586" y="0"/>
                  </a:lnTo>
                </a:path>
              </a:pathLst>
            </a:custGeom>
            <a:ln w="3175">
              <a:solidFill>
                <a:srgbClr val="DADCDD"/>
              </a:solidFill>
            </a:ln>
          </p:spPr>
          <p:txBody>
            <a:bodyPr wrap="square" lIns="0" tIns="0" rIns="0" bIns="0" rtlCol="0"/>
            <a:lstStyle/>
            <a:p>
              <a:endParaRPr/>
            </a:p>
          </p:txBody>
        </p:sp>
        <p:sp>
          <p:nvSpPr>
            <p:cNvPr id="34" name="object 34"/>
            <p:cNvSpPr/>
            <p:nvPr/>
          </p:nvSpPr>
          <p:spPr>
            <a:xfrm>
              <a:off x="938780" y="4344254"/>
              <a:ext cx="12700" cy="13335"/>
            </a:xfrm>
            <a:custGeom>
              <a:avLst/>
              <a:gdLst/>
              <a:ahLst/>
              <a:cxnLst/>
              <a:rect l="l" t="t" r="r" b="b"/>
              <a:pathLst>
                <a:path w="12700" h="13335">
                  <a:moveTo>
                    <a:pt x="0" y="12757"/>
                  </a:moveTo>
                  <a:lnTo>
                    <a:pt x="12587" y="12757"/>
                  </a:lnTo>
                  <a:lnTo>
                    <a:pt x="12587" y="0"/>
                  </a:lnTo>
                  <a:lnTo>
                    <a:pt x="0" y="0"/>
                  </a:lnTo>
                  <a:lnTo>
                    <a:pt x="0" y="12757"/>
                  </a:lnTo>
                  <a:close/>
                </a:path>
              </a:pathLst>
            </a:custGeom>
            <a:solidFill>
              <a:srgbClr val="DADCDD"/>
            </a:solidFill>
          </p:spPr>
          <p:txBody>
            <a:bodyPr wrap="square" lIns="0" tIns="0" rIns="0" bIns="0" rtlCol="0"/>
            <a:lstStyle/>
            <a:p>
              <a:endParaRPr/>
            </a:p>
          </p:txBody>
        </p:sp>
        <p:sp>
          <p:nvSpPr>
            <p:cNvPr id="35" name="object 35"/>
            <p:cNvSpPr/>
            <p:nvPr/>
          </p:nvSpPr>
          <p:spPr>
            <a:xfrm>
              <a:off x="938781" y="4561129"/>
              <a:ext cx="12700" cy="0"/>
            </a:xfrm>
            <a:custGeom>
              <a:avLst/>
              <a:gdLst/>
              <a:ahLst/>
              <a:cxnLst/>
              <a:rect l="l" t="t" r="r" b="b"/>
              <a:pathLst>
                <a:path w="12700">
                  <a:moveTo>
                    <a:pt x="0" y="0"/>
                  </a:moveTo>
                  <a:lnTo>
                    <a:pt x="12586" y="0"/>
                  </a:lnTo>
                </a:path>
              </a:pathLst>
            </a:custGeom>
            <a:ln w="3175">
              <a:solidFill>
                <a:srgbClr val="DADCDD"/>
              </a:solidFill>
            </a:ln>
          </p:spPr>
          <p:txBody>
            <a:bodyPr wrap="square" lIns="0" tIns="0" rIns="0" bIns="0" rtlCol="0"/>
            <a:lstStyle/>
            <a:p>
              <a:endParaRPr/>
            </a:p>
          </p:txBody>
        </p:sp>
        <p:sp>
          <p:nvSpPr>
            <p:cNvPr id="36" name="object 36"/>
            <p:cNvSpPr/>
            <p:nvPr/>
          </p:nvSpPr>
          <p:spPr>
            <a:xfrm>
              <a:off x="938780" y="4561125"/>
              <a:ext cx="12700" cy="13335"/>
            </a:xfrm>
            <a:custGeom>
              <a:avLst/>
              <a:gdLst/>
              <a:ahLst/>
              <a:cxnLst/>
              <a:rect l="l" t="t" r="r" b="b"/>
              <a:pathLst>
                <a:path w="12700" h="13335">
                  <a:moveTo>
                    <a:pt x="0" y="12757"/>
                  </a:moveTo>
                  <a:lnTo>
                    <a:pt x="12587" y="12757"/>
                  </a:lnTo>
                  <a:lnTo>
                    <a:pt x="12587" y="0"/>
                  </a:lnTo>
                  <a:lnTo>
                    <a:pt x="0" y="0"/>
                  </a:lnTo>
                  <a:lnTo>
                    <a:pt x="0" y="12757"/>
                  </a:lnTo>
                  <a:close/>
                </a:path>
              </a:pathLst>
            </a:custGeom>
            <a:solidFill>
              <a:srgbClr val="DADCDD"/>
            </a:solidFill>
          </p:spPr>
          <p:txBody>
            <a:bodyPr wrap="square" lIns="0" tIns="0" rIns="0" bIns="0" rtlCol="0"/>
            <a:lstStyle/>
            <a:p>
              <a:endParaRPr/>
            </a:p>
          </p:txBody>
        </p:sp>
        <p:sp>
          <p:nvSpPr>
            <p:cNvPr id="37" name="object 37"/>
            <p:cNvSpPr/>
            <p:nvPr/>
          </p:nvSpPr>
          <p:spPr>
            <a:xfrm>
              <a:off x="938781" y="4778000"/>
              <a:ext cx="7249159" cy="0"/>
            </a:xfrm>
            <a:custGeom>
              <a:avLst/>
              <a:gdLst/>
              <a:ahLst/>
              <a:cxnLst/>
              <a:rect l="l" t="t" r="r" b="b"/>
              <a:pathLst>
                <a:path w="7249159">
                  <a:moveTo>
                    <a:pt x="0" y="0"/>
                  </a:moveTo>
                  <a:lnTo>
                    <a:pt x="7315200" y="0"/>
                  </a:lnTo>
                </a:path>
              </a:pathLst>
            </a:custGeom>
            <a:ln w="3175">
              <a:solidFill>
                <a:srgbClr val="DADCDD"/>
              </a:solidFill>
            </a:ln>
          </p:spPr>
          <p:txBody>
            <a:bodyPr wrap="square" lIns="0" tIns="0" rIns="0" bIns="0" rtlCol="0"/>
            <a:lstStyle/>
            <a:p>
              <a:endParaRPr/>
            </a:p>
          </p:txBody>
        </p:sp>
        <p:sp>
          <p:nvSpPr>
            <p:cNvPr id="38" name="object 38"/>
            <p:cNvSpPr/>
            <p:nvPr/>
          </p:nvSpPr>
          <p:spPr>
            <a:xfrm>
              <a:off x="938779" y="4777997"/>
              <a:ext cx="7249159" cy="13335"/>
            </a:xfrm>
            <a:custGeom>
              <a:avLst/>
              <a:gdLst/>
              <a:ahLst/>
              <a:cxnLst/>
              <a:rect l="l" t="t" r="r" b="b"/>
              <a:pathLst>
                <a:path w="7249159" h="13335">
                  <a:moveTo>
                    <a:pt x="7248977" y="12757"/>
                  </a:moveTo>
                  <a:lnTo>
                    <a:pt x="0" y="12757"/>
                  </a:lnTo>
                  <a:lnTo>
                    <a:pt x="0" y="0"/>
                  </a:lnTo>
                  <a:lnTo>
                    <a:pt x="7248977" y="0"/>
                  </a:lnTo>
                  <a:lnTo>
                    <a:pt x="7248977" y="12757"/>
                  </a:lnTo>
                  <a:close/>
                </a:path>
              </a:pathLst>
            </a:custGeom>
            <a:solidFill>
              <a:srgbClr val="DADCDD"/>
            </a:solidFill>
          </p:spPr>
          <p:txBody>
            <a:bodyPr wrap="square" lIns="0" tIns="0" rIns="0" bIns="0" rtlCol="0"/>
            <a:lstStyle/>
            <a:p>
              <a:endParaRPr/>
            </a:p>
          </p:txBody>
        </p:sp>
        <p:sp>
          <p:nvSpPr>
            <p:cNvPr id="39" name="object 39"/>
            <p:cNvSpPr/>
            <p:nvPr/>
          </p:nvSpPr>
          <p:spPr>
            <a:xfrm>
              <a:off x="938780" y="1091183"/>
              <a:ext cx="0" cy="3700145"/>
            </a:xfrm>
            <a:custGeom>
              <a:avLst/>
              <a:gdLst/>
              <a:ahLst/>
              <a:cxnLst/>
              <a:rect l="l" t="t" r="r" b="b"/>
              <a:pathLst>
                <a:path h="3700145">
                  <a:moveTo>
                    <a:pt x="0" y="0"/>
                  </a:moveTo>
                  <a:lnTo>
                    <a:pt x="0" y="3683000"/>
                  </a:lnTo>
                </a:path>
              </a:pathLst>
            </a:custGeom>
            <a:ln w="3175">
              <a:solidFill>
                <a:srgbClr val="DADCDD"/>
              </a:solidFill>
            </a:ln>
          </p:spPr>
          <p:txBody>
            <a:bodyPr wrap="square" lIns="0" tIns="0" rIns="0" bIns="0" rtlCol="0"/>
            <a:lstStyle/>
            <a:p>
              <a:endParaRPr/>
            </a:p>
          </p:txBody>
        </p:sp>
        <p:sp>
          <p:nvSpPr>
            <p:cNvPr id="40" name="object 40"/>
            <p:cNvSpPr/>
            <p:nvPr/>
          </p:nvSpPr>
          <p:spPr>
            <a:xfrm>
              <a:off x="938779" y="1091179"/>
              <a:ext cx="12700" cy="3700145"/>
            </a:xfrm>
            <a:custGeom>
              <a:avLst/>
              <a:gdLst/>
              <a:ahLst/>
              <a:cxnLst/>
              <a:rect l="l" t="t" r="r" b="b"/>
              <a:pathLst>
                <a:path w="12700" h="3700145">
                  <a:moveTo>
                    <a:pt x="12597" y="3699574"/>
                  </a:moveTo>
                  <a:lnTo>
                    <a:pt x="0" y="3699574"/>
                  </a:lnTo>
                  <a:lnTo>
                    <a:pt x="0" y="0"/>
                  </a:lnTo>
                  <a:lnTo>
                    <a:pt x="12597" y="0"/>
                  </a:lnTo>
                  <a:lnTo>
                    <a:pt x="12597" y="3699574"/>
                  </a:lnTo>
                  <a:close/>
                </a:path>
              </a:pathLst>
            </a:custGeom>
            <a:solidFill>
              <a:srgbClr val="DADCDD"/>
            </a:solidFill>
          </p:spPr>
          <p:txBody>
            <a:bodyPr wrap="square" lIns="0" tIns="0" rIns="0" bIns="0" rtlCol="0"/>
            <a:lstStyle/>
            <a:p>
              <a:endParaRPr/>
            </a:p>
          </p:txBody>
        </p:sp>
        <p:sp>
          <p:nvSpPr>
            <p:cNvPr id="41" name="object 41"/>
            <p:cNvSpPr/>
            <p:nvPr/>
          </p:nvSpPr>
          <p:spPr>
            <a:xfrm>
              <a:off x="1744222" y="1091183"/>
              <a:ext cx="0" cy="3700145"/>
            </a:xfrm>
            <a:custGeom>
              <a:avLst/>
              <a:gdLst/>
              <a:ahLst/>
              <a:cxnLst/>
              <a:rect l="l" t="t" r="r" b="b"/>
              <a:pathLst>
                <a:path h="3700145">
                  <a:moveTo>
                    <a:pt x="0" y="3584756"/>
                  </a:moveTo>
                  <a:lnTo>
                    <a:pt x="0" y="3699574"/>
                  </a:lnTo>
                </a:path>
                <a:path h="3700145">
                  <a:moveTo>
                    <a:pt x="0" y="0"/>
                  </a:moveTo>
                  <a:lnTo>
                    <a:pt x="0" y="25510"/>
                  </a:lnTo>
                </a:path>
              </a:pathLst>
            </a:custGeom>
            <a:ln w="3175">
              <a:solidFill>
                <a:srgbClr val="DADCDD"/>
              </a:solidFill>
            </a:ln>
          </p:spPr>
          <p:txBody>
            <a:bodyPr wrap="square" lIns="0" tIns="0" rIns="0" bIns="0" rtlCol="0"/>
            <a:lstStyle/>
            <a:p>
              <a:endParaRPr/>
            </a:p>
          </p:txBody>
        </p:sp>
        <p:sp>
          <p:nvSpPr>
            <p:cNvPr id="42" name="object 42"/>
            <p:cNvSpPr/>
            <p:nvPr/>
          </p:nvSpPr>
          <p:spPr>
            <a:xfrm>
              <a:off x="1744230" y="1091183"/>
              <a:ext cx="12700" cy="3700145"/>
            </a:xfrm>
            <a:custGeom>
              <a:avLst/>
              <a:gdLst/>
              <a:ahLst/>
              <a:cxnLst/>
              <a:rect l="l" t="t" r="r" b="b"/>
              <a:pathLst>
                <a:path w="12700" h="3700145">
                  <a:moveTo>
                    <a:pt x="12585" y="3584765"/>
                  </a:moveTo>
                  <a:lnTo>
                    <a:pt x="0" y="3584765"/>
                  </a:lnTo>
                  <a:lnTo>
                    <a:pt x="0" y="3699573"/>
                  </a:lnTo>
                  <a:lnTo>
                    <a:pt x="12585" y="3699573"/>
                  </a:lnTo>
                  <a:lnTo>
                    <a:pt x="12585" y="3584765"/>
                  </a:lnTo>
                  <a:close/>
                </a:path>
                <a:path w="12700" h="3700145">
                  <a:moveTo>
                    <a:pt x="12585" y="0"/>
                  </a:moveTo>
                  <a:lnTo>
                    <a:pt x="0" y="0"/>
                  </a:lnTo>
                  <a:lnTo>
                    <a:pt x="0" y="25514"/>
                  </a:lnTo>
                  <a:lnTo>
                    <a:pt x="12585" y="25514"/>
                  </a:lnTo>
                  <a:lnTo>
                    <a:pt x="12585" y="0"/>
                  </a:lnTo>
                  <a:close/>
                </a:path>
              </a:pathLst>
            </a:custGeom>
            <a:solidFill>
              <a:srgbClr val="DADCDD"/>
            </a:solidFill>
          </p:spPr>
          <p:txBody>
            <a:bodyPr wrap="square" lIns="0" tIns="0" rIns="0" bIns="0" rtlCol="0"/>
            <a:lstStyle/>
            <a:p>
              <a:endParaRPr/>
            </a:p>
          </p:txBody>
        </p:sp>
        <p:sp>
          <p:nvSpPr>
            <p:cNvPr id="43" name="object 43"/>
            <p:cNvSpPr/>
            <p:nvPr/>
          </p:nvSpPr>
          <p:spPr>
            <a:xfrm>
              <a:off x="2549664" y="1091183"/>
              <a:ext cx="0" cy="3700145"/>
            </a:xfrm>
            <a:custGeom>
              <a:avLst/>
              <a:gdLst/>
              <a:ahLst/>
              <a:cxnLst/>
              <a:rect l="l" t="t" r="r" b="b"/>
              <a:pathLst>
                <a:path h="3700145">
                  <a:moveTo>
                    <a:pt x="0" y="3584756"/>
                  </a:moveTo>
                  <a:lnTo>
                    <a:pt x="0" y="3699574"/>
                  </a:lnTo>
                </a:path>
                <a:path h="3700145">
                  <a:moveTo>
                    <a:pt x="0" y="0"/>
                  </a:moveTo>
                  <a:lnTo>
                    <a:pt x="0" y="25510"/>
                  </a:lnTo>
                </a:path>
              </a:pathLst>
            </a:custGeom>
            <a:ln w="3175">
              <a:solidFill>
                <a:srgbClr val="DADCDD"/>
              </a:solidFill>
            </a:ln>
          </p:spPr>
          <p:txBody>
            <a:bodyPr wrap="square" lIns="0" tIns="0" rIns="0" bIns="0" rtlCol="0"/>
            <a:lstStyle/>
            <a:p>
              <a:endParaRPr/>
            </a:p>
          </p:txBody>
        </p:sp>
        <p:sp>
          <p:nvSpPr>
            <p:cNvPr id="44" name="object 44"/>
            <p:cNvSpPr/>
            <p:nvPr/>
          </p:nvSpPr>
          <p:spPr>
            <a:xfrm>
              <a:off x="2549652" y="1091183"/>
              <a:ext cx="12700" cy="3700145"/>
            </a:xfrm>
            <a:custGeom>
              <a:avLst/>
              <a:gdLst/>
              <a:ahLst/>
              <a:cxnLst/>
              <a:rect l="l" t="t" r="r" b="b"/>
              <a:pathLst>
                <a:path w="12700" h="3700145">
                  <a:moveTo>
                    <a:pt x="12585" y="3584765"/>
                  </a:moveTo>
                  <a:lnTo>
                    <a:pt x="0" y="3584765"/>
                  </a:lnTo>
                  <a:lnTo>
                    <a:pt x="0" y="3699573"/>
                  </a:lnTo>
                  <a:lnTo>
                    <a:pt x="12585" y="3699573"/>
                  </a:lnTo>
                  <a:lnTo>
                    <a:pt x="12585" y="3584765"/>
                  </a:lnTo>
                  <a:close/>
                </a:path>
                <a:path w="12700" h="3700145">
                  <a:moveTo>
                    <a:pt x="12585" y="0"/>
                  </a:moveTo>
                  <a:lnTo>
                    <a:pt x="0" y="0"/>
                  </a:lnTo>
                  <a:lnTo>
                    <a:pt x="0" y="25514"/>
                  </a:lnTo>
                  <a:lnTo>
                    <a:pt x="12585" y="25514"/>
                  </a:lnTo>
                  <a:lnTo>
                    <a:pt x="12585" y="0"/>
                  </a:lnTo>
                  <a:close/>
                </a:path>
              </a:pathLst>
            </a:custGeom>
            <a:solidFill>
              <a:srgbClr val="DADCDD"/>
            </a:solidFill>
          </p:spPr>
          <p:txBody>
            <a:bodyPr wrap="square" lIns="0" tIns="0" rIns="0" bIns="0" rtlCol="0"/>
            <a:lstStyle/>
            <a:p>
              <a:endParaRPr/>
            </a:p>
          </p:txBody>
        </p:sp>
        <p:sp>
          <p:nvSpPr>
            <p:cNvPr id="45" name="object 45"/>
            <p:cNvSpPr/>
            <p:nvPr/>
          </p:nvSpPr>
          <p:spPr>
            <a:xfrm>
              <a:off x="3355105" y="1091183"/>
              <a:ext cx="0" cy="3700145"/>
            </a:xfrm>
            <a:custGeom>
              <a:avLst/>
              <a:gdLst/>
              <a:ahLst/>
              <a:cxnLst/>
              <a:rect l="l" t="t" r="r" b="b"/>
              <a:pathLst>
                <a:path h="3700145">
                  <a:moveTo>
                    <a:pt x="0" y="3584756"/>
                  </a:moveTo>
                  <a:lnTo>
                    <a:pt x="0" y="3699574"/>
                  </a:lnTo>
                </a:path>
                <a:path h="3700145">
                  <a:moveTo>
                    <a:pt x="0" y="0"/>
                  </a:moveTo>
                  <a:lnTo>
                    <a:pt x="0" y="25510"/>
                  </a:lnTo>
                </a:path>
              </a:pathLst>
            </a:custGeom>
            <a:ln w="3175">
              <a:solidFill>
                <a:srgbClr val="DADCDD"/>
              </a:solidFill>
            </a:ln>
          </p:spPr>
          <p:txBody>
            <a:bodyPr wrap="square" lIns="0" tIns="0" rIns="0" bIns="0" rtlCol="0"/>
            <a:lstStyle/>
            <a:p>
              <a:endParaRPr/>
            </a:p>
          </p:txBody>
        </p:sp>
        <p:sp>
          <p:nvSpPr>
            <p:cNvPr id="46" name="object 46"/>
            <p:cNvSpPr/>
            <p:nvPr/>
          </p:nvSpPr>
          <p:spPr>
            <a:xfrm>
              <a:off x="3355098" y="1091183"/>
              <a:ext cx="12700" cy="3700145"/>
            </a:xfrm>
            <a:custGeom>
              <a:avLst/>
              <a:gdLst/>
              <a:ahLst/>
              <a:cxnLst/>
              <a:rect l="l" t="t" r="r" b="b"/>
              <a:pathLst>
                <a:path w="12700" h="3700145">
                  <a:moveTo>
                    <a:pt x="12585" y="3584765"/>
                  </a:moveTo>
                  <a:lnTo>
                    <a:pt x="0" y="3584765"/>
                  </a:lnTo>
                  <a:lnTo>
                    <a:pt x="0" y="3699573"/>
                  </a:lnTo>
                  <a:lnTo>
                    <a:pt x="12585" y="3699573"/>
                  </a:lnTo>
                  <a:lnTo>
                    <a:pt x="12585" y="3584765"/>
                  </a:lnTo>
                  <a:close/>
                </a:path>
                <a:path w="12700" h="3700145">
                  <a:moveTo>
                    <a:pt x="12585" y="0"/>
                  </a:moveTo>
                  <a:lnTo>
                    <a:pt x="0" y="0"/>
                  </a:lnTo>
                  <a:lnTo>
                    <a:pt x="0" y="25514"/>
                  </a:lnTo>
                  <a:lnTo>
                    <a:pt x="12585" y="25514"/>
                  </a:lnTo>
                  <a:lnTo>
                    <a:pt x="12585" y="0"/>
                  </a:lnTo>
                  <a:close/>
                </a:path>
              </a:pathLst>
            </a:custGeom>
            <a:solidFill>
              <a:srgbClr val="DADCDD"/>
            </a:solidFill>
          </p:spPr>
          <p:txBody>
            <a:bodyPr wrap="square" lIns="0" tIns="0" rIns="0" bIns="0" rtlCol="0"/>
            <a:lstStyle/>
            <a:p>
              <a:endParaRPr/>
            </a:p>
          </p:txBody>
        </p:sp>
        <p:sp>
          <p:nvSpPr>
            <p:cNvPr id="47" name="object 47"/>
            <p:cNvSpPr/>
            <p:nvPr/>
          </p:nvSpPr>
          <p:spPr>
            <a:xfrm>
              <a:off x="4160546" y="1091183"/>
              <a:ext cx="0" cy="3700145"/>
            </a:xfrm>
            <a:custGeom>
              <a:avLst/>
              <a:gdLst/>
              <a:ahLst/>
              <a:cxnLst/>
              <a:rect l="l" t="t" r="r" b="b"/>
              <a:pathLst>
                <a:path h="3700145">
                  <a:moveTo>
                    <a:pt x="0" y="3584756"/>
                  </a:moveTo>
                  <a:lnTo>
                    <a:pt x="0" y="3699574"/>
                  </a:lnTo>
                </a:path>
                <a:path h="3700145">
                  <a:moveTo>
                    <a:pt x="0" y="0"/>
                  </a:moveTo>
                  <a:lnTo>
                    <a:pt x="0" y="25510"/>
                  </a:lnTo>
                </a:path>
              </a:pathLst>
            </a:custGeom>
            <a:ln w="3175">
              <a:solidFill>
                <a:srgbClr val="DADCDD"/>
              </a:solidFill>
            </a:ln>
          </p:spPr>
          <p:txBody>
            <a:bodyPr wrap="square" lIns="0" tIns="0" rIns="0" bIns="0" rtlCol="0"/>
            <a:lstStyle/>
            <a:p>
              <a:endParaRPr/>
            </a:p>
          </p:txBody>
        </p:sp>
        <p:sp>
          <p:nvSpPr>
            <p:cNvPr id="48" name="object 48"/>
            <p:cNvSpPr/>
            <p:nvPr/>
          </p:nvSpPr>
          <p:spPr>
            <a:xfrm>
              <a:off x="4160532" y="1091183"/>
              <a:ext cx="12700" cy="3700145"/>
            </a:xfrm>
            <a:custGeom>
              <a:avLst/>
              <a:gdLst/>
              <a:ahLst/>
              <a:cxnLst/>
              <a:rect l="l" t="t" r="r" b="b"/>
              <a:pathLst>
                <a:path w="12700" h="3700145">
                  <a:moveTo>
                    <a:pt x="12585" y="3584765"/>
                  </a:moveTo>
                  <a:lnTo>
                    <a:pt x="0" y="3584765"/>
                  </a:lnTo>
                  <a:lnTo>
                    <a:pt x="0" y="3699573"/>
                  </a:lnTo>
                  <a:lnTo>
                    <a:pt x="12585" y="3699573"/>
                  </a:lnTo>
                  <a:lnTo>
                    <a:pt x="12585" y="3584765"/>
                  </a:lnTo>
                  <a:close/>
                </a:path>
                <a:path w="12700" h="3700145">
                  <a:moveTo>
                    <a:pt x="12585" y="0"/>
                  </a:moveTo>
                  <a:lnTo>
                    <a:pt x="0" y="0"/>
                  </a:lnTo>
                  <a:lnTo>
                    <a:pt x="0" y="25514"/>
                  </a:lnTo>
                  <a:lnTo>
                    <a:pt x="12585" y="25514"/>
                  </a:lnTo>
                  <a:lnTo>
                    <a:pt x="12585" y="0"/>
                  </a:lnTo>
                  <a:close/>
                </a:path>
              </a:pathLst>
            </a:custGeom>
            <a:solidFill>
              <a:srgbClr val="DADCDD"/>
            </a:solidFill>
          </p:spPr>
          <p:txBody>
            <a:bodyPr wrap="square" lIns="0" tIns="0" rIns="0" bIns="0" rtlCol="0"/>
            <a:lstStyle/>
            <a:p>
              <a:endParaRPr/>
            </a:p>
          </p:txBody>
        </p:sp>
        <p:sp>
          <p:nvSpPr>
            <p:cNvPr id="49" name="object 49"/>
            <p:cNvSpPr/>
            <p:nvPr/>
          </p:nvSpPr>
          <p:spPr>
            <a:xfrm>
              <a:off x="4965987" y="1091183"/>
              <a:ext cx="0" cy="3700145"/>
            </a:xfrm>
            <a:custGeom>
              <a:avLst/>
              <a:gdLst/>
              <a:ahLst/>
              <a:cxnLst/>
              <a:rect l="l" t="t" r="r" b="b"/>
              <a:pathLst>
                <a:path h="3700145">
                  <a:moveTo>
                    <a:pt x="0" y="3584756"/>
                  </a:moveTo>
                  <a:lnTo>
                    <a:pt x="0" y="3699574"/>
                  </a:lnTo>
                </a:path>
                <a:path h="3700145">
                  <a:moveTo>
                    <a:pt x="0" y="0"/>
                  </a:moveTo>
                  <a:lnTo>
                    <a:pt x="0" y="25510"/>
                  </a:lnTo>
                </a:path>
              </a:pathLst>
            </a:custGeom>
            <a:ln w="3175">
              <a:solidFill>
                <a:srgbClr val="DADCDD"/>
              </a:solidFill>
            </a:ln>
          </p:spPr>
          <p:txBody>
            <a:bodyPr wrap="square" lIns="0" tIns="0" rIns="0" bIns="0" rtlCol="0"/>
            <a:lstStyle/>
            <a:p>
              <a:endParaRPr/>
            </a:p>
          </p:txBody>
        </p:sp>
        <p:sp>
          <p:nvSpPr>
            <p:cNvPr id="50" name="object 50"/>
            <p:cNvSpPr/>
            <p:nvPr/>
          </p:nvSpPr>
          <p:spPr>
            <a:xfrm>
              <a:off x="4965979" y="1091183"/>
              <a:ext cx="12700" cy="3700145"/>
            </a:xfrm>
            <a:custGeom>
              <a:avLst/>
              <a:gdLst/>
              <a:ahLst/>
              <a:cxnLst/>
              <a:rect l="l" t="t" r="r" b="b"/>
              <a:pathLst>
                <a:path w="12700" h="3700145">
                  <a:moveTo>
                    <a:pt x="12585" y="3584765"/>
                  </a:moveTo>
                  <a:lnTo>
                    <a:pt x="0" y="3584765"/>
                  </a:lnTo>
                  <a:lnTo>
                    <a:pt x="0" y="3699573"/>
                  </a:lnTo>
                  <a:lnTo>
                    <a:pt x="12585" y="3699573"/>
                  </a:lnTo>
                  <a:lnTo>
                    <a:pt x="12585" y="3584765"/>
                  </a:lnTo>
                  <a:close/>
                </a:path>
                <a:path w="12700" h="3700145">
                  <a:moveTo>
                    <a:pt x="12585" y="0"/>
                  </a:moveTo>
                  <a:lnTo>
                    <a:pt x="0" y="0"/>
                  </a:lnTo>
                  <a:lnTo>
                    <a:pt x="0" y="25514"/>
                  </a:lnTo>
                  <a:lnTo>
                    <a:pt x="12585" y="25514"/>
                  </a:lnTo>
                  <a:lnTo>
                    <a:pt x="12585" y="0"/>
                  </a:lnTo>
                  <a:close/>
                </a:path>
              </a:pathLst>
            </a:custGeom>
            <a:solidFill>
              <a:srgbClr val="DADCDD"/>
            </a:solidFill>
          </p:spPr>
          <p:txBody>
            <a:bodyPr wrap="square" lIns="0" tIns="0" rIns="0" bIns="0" rtlCol="0"/>
            <a:lstStyle/>
            <a:p>
              <a:endParaRPr/>
            </a:p>
          </p:txBody>
        </p:sp>
        <p:sp>
          <p:nvSpPr>
            <p:cNvPr id="51" name="object 51"/>
            <p:cNvSpPr/>
            <p:nvPr/>
          </p:nvSpPr>
          <p:spPr>
            <a:xfrm>
              <a:off x="5771427" y="1091183"/>
              <a:ext cx="0" cy="3700145"/>
            </a:xfrm>
            <a:custGeom>
              <a:avLst/>
              <a:gdLst/>
              <a:ahLst/>
              <a:cxnLst/>
              <a:rect l="l" t="t" r="r" b="b"/>
              <a:pathLst>
                <a:path h="3700145">
                  <a:moveTo>
                    <a:pt x="0" y="3584756"/>
                  </a:moveTo>
                  <a:lnTo>
                    <a:pt x="0" y="3699574"/>
                  </a:lnTo>
                </a:path>
                <a:path h="3700145">
                  <a:moveTo>
                    <a:pt x="0" y="0"/>
                  </a:moveTo>
                  <a:lnTo>
                    <a:pt x="0" y="25510"/>
                  </a:lnTo>
                </a:path>
              </a:pathLst>
            </a:custGeom>
            <a:ln w="3175">
              <a:solidFill>
                <a:srgbClr val="DADCDD"/>
              </a:solidFill>
            </a:ln>
          </p:spPr>
          <p:txBody>
            <a:bodyPr wrap="square" lIns="0" tIns="0" rIns="0" bIns="0" rtlCol="0"/>
            <a:lstStyle/>
            <a:p>
              <a:endParaRPr/>
            </a:p>
          </p:txBody>
        </p:sp>
        <p:sp>
          <p:nvSpPr>
            <p:cNvPr id="52" name="object 52"/>
            <p:cNvSpPr/>
            <p:nvPr/>
          </p:nvSpPr>
          <p:spPr>
            <a:xfrm>
              <a:off x="5771426" y="1091183"/>
              <a:ext cx="12700" cy="3700145"/>
            </a:xfrm>
            <a:custGeom>
              <a:avLst/>
              <a:gdLst/>
              <a:ahLst/>
              <a:cxnLst/>
              <a:rect l="l" t="t" r="r" b="b"/>
              <a:pathLst>
                <a:path w="12700" h="3700145">
                  <a:moveTo>
                    <a:pt x="12573" y="3584765"/>
                  </a:moveTo>
                  <a:lnTo>
                    <a:pt x="0" y="3584765"/>
                  </a:lnTo>
                  <a:lnTo>
                    <a:pt x="0" y="3699573"/>
                  </a:lnTo>
                  <a:lnTo>
                    <a:pt x="12573" y="3699573"/>
                  </a:lnTo>
                  <a:lnTo>
                    <a:pt x="12573" y="3584765"/>
                  </a:lnTo>
                  <a:close/>
                </a:path>
                <a:path w="12700" h="3700145">
                  <a:moveTo>
                    <a:pt x="12573" y="0"/>
                  </a:moveTo>
                  <a:lnTo>
                    <a:pt x="0" y="0"/>
                  </a:lnTo>
                  <a:lnTo>
                    <a:pt x="0" y="25514"/>
                  </a:lnTo>
                  <a:lnTo>
                    <a:pt x="12573" y="25514"/>
                  </a:lnTo>
                  <a:lnTo>
                    <a:pt x="12573" y="0"/>
                  </a:lnTo>
                  <a:close/>
                </a:path>
              </a:pathLst>
            </a:custGeom>
            <a:solidFill>
              <a:srgbClr val="DADCDD"/>
            </a:solidFill>
          </p:spPr>
          <p:txBody>
            <a:bodyPr wrap="square" lIns="0" tIns="0" rIns="0" bIns="0" rtlCol="0"/>
            <a:lstStyle/>
            <a:p>
              <a:endParaRPr/>
            </a:p>
          </p:txBody>
        </p:sp>
        <p:sp>
          <p:nvSpPr>
            <p:cNvPr id="53" name="object 53"/>
            <p:cNvSpPr/>
            <p:nvPr/>
          </p:nvSpPr>
          <p:spPr>
            <a:xfrm>
              <a:off x="6576868" y="1091183"/>
              <a:ext cx="0" cy="3700145"/>
            </a:xfrm>
            <a:custGeom>
              <a:avLst/>
              <a:gdLst/>
              <a:ahLst/>
              <a:cxnLst/>
              <a:rect l="l" t="t" r="r" b="b"/>
              <a:pathLst>
                <a:path h="3700145">
                  <a:moveTo>
                    <a:pt x="0" y="3584756"/>
                  </a:moveTo>
                  <a:lnTo>
                    <a:pt x="0" y="3699574"/>
                  </a:lnTo>
                </a:path>
                <a:path h="3700145">
                  <a:moveTo>
                    <a:pt x="0" y="0"/>
                  </a:moveTo>
                  <a:lnTo>
                    <a:pt x="0" y="25510"/>
                  </a:lnTo>
                </a:path>
              </a:pathLst>
            </a:custGeom>
            <a:ln w="3175">
              <a:solidFill>
                <a:srgbClr val="DADCDD"/>
              </a:solidFill>
            </a:ln>
          </p:spPr>
          <p:txBody>
            <a:bodyPr wrap="square" lIns="0" tIns="0" rIns="0" bIns="0" rtlCol="0"/>
            <a:lstStyle/>
            <a:p>
              <a:endParaRPr/>
            </a:p>
          </p:txBody>
        </p:sp>
        <p:sp>
          <p:nvSpPr>
            <p:cNvPr id="54" name="object 54"/>
            <p:cNvSpPr/>
            <p:nvPr/>
          </p:nvSpPr>
          <p:spPr>
            <a:xfrm>
              <a:off x="6576860" y="1091183"/>
              <a:ext cx="12700" cy="3700145"/>
            </a:xfrm>
            <a:custGeom>
              <a:avLst/>
              <a:gdLst/>
              <a:ahLst/>
              <a:cxnLst/>
              <a:rect l="l" t="t" r="r" b="b"/>
              <a:pathLst>
                <a:path w="12700" h="3700145">
                  <a:moveTo>
                    <a:pt x="12585" y="3584765"/>
                  </a:moveTo>
                  <a:lnTo>
                    <a:pt x="0" y="3584765"/>
                  </a:lnTo>
                  <a:lnTo>
                    <a:pt x="0" y="3699573"/>
                  </a:lnTo>
                  <a:lnTo>
                    <a:pt x="12585" y="3699573"/>
                  </a:lnTo>
                  <a:lnTo>
                    <a:pt x="12585" y="3584765"/>
                  </a:lnTo>
                  <a:close/>
                </a:path>
                <a:path w="12700" h="3700145">
                  <a:moveTo>
                    <a:pt x="12585" y="0"/>
                  </a:moveTo>
                  <a:lnTo>
                    <a:pt x="0" y="0"/>
                  </a:lnTo>
                  <a:lnTo>
                    <a:pt x="0" y="25514"/>
                  </a:lnTo>
                  <a:lnTo>
                    <a:pt x="12585" y="25514"/>
                  </a:lnTo>
                  <a:lnTo>
                    <a:pt x="12585" y="0"/>
                  </a:lnTo>
                  <a:close/>
                </a:path>
              </a:pathLst>
            </a:custGeom>
            <a:solidFill>
              <a:srgbClr val="DADCDD"/>
            </a:solidFill>
          </p:spPr>
          <p:txBody>
            <a:bodyPr wrap="square" lIns="0" tIns="0" rIns="0" bIns="0" rtlCol="0"/>
            <a:lstStyle/>
            <a:p>
              <a:endParaRPr/>
            </a:p>
          </p:txBody>
        </p:sp>
        <p:sp>
          <p:nvSpPr>
            <p:cNvPr id="55" name="object 55"/>
            <p:cNvSpPr/>
            <p:nvPr/>
          </p:nvSpPr>
          <p:spPr>
            <a:xfrm>
              <a:off x="7382308" y="1091183"/>
              <a:ext cx="0" cy="3700145"/>
            </a:xfrm>
            <a:custGeom>
              <a:avLst/>
              <a:gdLst/>
              <a:ahLst/>
              <a:cxnLst/>
              <a:rect l="l" t="t" r="r" b="b"/>
              <a:pathLst>
                <a:path h="3700145">
                  <a:moveTo>
                    <a:pt x="0" y="3584756"/>
                  </a:moveTo>
                  <a:lnTo>
                    <a:pt x="0" y="3699574"/>
                  </a:lnTo>
                </a:path>
                <a:path h="3700145">
                  <a:moveTo>
                    <a:pt x="0" y="0"/>
                  </a:moveTo>
                  <a:lnTo>
                    <a:pt x="0" y="25510"/>
                  </a:lnTo>
                </a:path>
              </a:pathLst>
            </a:custGeom>
            <a:ln w="3175">
              <a:solidFill>
                <a:srgbClr val="DADCDD"/>
              </a:solidFill>
            </a:ln>
          </p:spPr>
          <p:txBody>
            <a:bodyPr wrap="square" lIns="0" tIns="0" rIns="0" bIns="0" rtlCol="0"/>
            <a:lstStyle/>
            <a:p>
              <a:endParaRPr/>
            </a:p>
          </p:txBody>
        </p:sp>
        <p:sp>
          <p:nvSpPr>
            <p:cNvPr id="56" name="object 56"/>
            <p:cNvSpPr/>
            <p:nvPr/>
          </p:nvSpPr>
          <p:spPr>
            <a:xfrm>
              <a:off x="7382294" y="1091183"/>
              <a:ext cx="12700" cy="3700145"/>
            </a:xfrm>
            <a:custGeom>
              <a:avLst/>
              <a:gdLst/>
              <a:ahLst/>
              <a:cxnLst/>
              <a:rect l="l" t="t" r="r" b="b"/>
              <a:pathLst>
                <a:path w="12700" h="3700145">
                  <a:moveTo>
                    <a:pt x="12585" y="3584765"/>
                  </a:moveTo>
                  <a:lnTo>
                    <a:pt x="0" y="3584765"/>
                  </a:lnTo>
                  <a:lnTo>
                    <a:pt x="0" y="3699573"/>
                  </a:lnTo>
                  <a:lnTo>
                    <a:pt x="12585" y="3699573"/>
                  </a:lnTo>
                  <a:lnTo>
                    <a:pt x="12585" y="3584765"/>
                  </a:lnTo>
                  <a:close/>
                </a:path>
                <a:path w="12700" h="3700145">
                  <a:moveTo>
                    <a:pt x="12585" y="0"/>
                  </a:moveTo>
                  <a:lnTo>
                    <a:pt x="0" y="0"/>
                  </a:lnTo>
                  <a:lnTo>
                    <a:pt x="0" y="25514"/>
                  </a:lnTo>
                  <a:lnTo>
                    <a:pt x="12585" y="25514"/>
                  </a:lnTo>
                  <a:lnTo>
                    <a:pt x="12585" y="0"/>
                  </a:lnTo>
                  <a:close/>
                </a:path>
              </a:pathLst>
            </a:custGeom>
            <a:solidFill>
              <a:srgbClr val="DADCDD"/>
            </a:solidFill>
          </p:spPr>
          <p:txBody>
            <a:bodyPr wrap="square" lIns="0" tIns="0" rIns="0" bIns="0" rtlCol="0"/>
            <a:lstStyle/>
            <a:p>
              <a:endParaRPr/>
            </a:p>
          </p:txBody>
        </p:sp>
        <p:sp>
          <p:nvSpPr>
            <p:cNvPr id="57" name="object 57"/>
            <p:cNvSpPr/>
            <p:nvPr/>
          </p:nvSpPr>
          <p:spPr>
            <a:xfrm>
              <a:off x="7936075" y="1308055"/>
              <a:ext cx="252095" cy="0"/>
            </a:xfrm>
            <a:custGeom>
              <a:avLst/>
              <a:gdLst/>
              <a:ahLst/>
              <a:cxnLst/>
              <a:rect l="l" t="t" r="r" b="b"/>
              <a:pathLst>
                <a:path w="252095">
                  <a:moveTo>
                    <a:pt x="0" y="0"/>
                  </a:moveTo>
                  <a:lnTo>
                    <a:pt x="251700" y="0"/>
                  </a:lnTo>
                </a:path>
              </a:pathLst>
            </a:custGeom>
            <a:ln w="3175">
              <a:solidFill>
                <a:srgbClr val="DADCDD"/>
              </a:solidFill>
            </a:ln>
          </p:spPr>
          <p:txBody>
            <a:bodyPr wrap="square" lIns="0" tIns="0" rIns="0" bIns="0" rtlCol="0"/>
            <a:lstStyle/>
            <a:p>
              <a:endParaRPr/>
            </a:p>
          </p:txBody>
        </p:sp>
        <p:sp>
          <p:nvSpPr>
            <p:cNvPr id="58" name="object 58"/>
            <p:cNvSpPr/>
            <p:nvPr/>
          </p:nvSpPr>
          <p:spPr>
            <a:xfrm>
              <a:off x="7936075" y="1308051"/>
              <a:ext cx="252095" cy="13335"/>
            </a:xfrm>
            <a:custGeom>
              <a:avLst/>
              <a:gdLst/>
              <a:ahLst/>
              <a:cxnLst/>
              <a:rect l="l" t="t" r="r" b="b"/>
              <a:pathLst>
                <a:path w="252095" h="13334">
                  <a:moveTo>
                    <a:pt x="0" y="12757"/>
                  </a:moveTo>
                  <a:lnTo>
                    <a:pt x="251698" y="12757"/>
                  </a:lnTo>
                  <a:lnTo>
                    <a:pt x="251698" y="0"/>
                  </a:lnTo>
                  <a:lnTo>
                    <a:pt x="0" y="0"/>
                  </a:lnTo>
                  <a:lnTo>
                    <a:pt x="0" y="12757"/>
                  </a:lnTo>
                  <a:close/>
                </a:path>
              </a:pathLst>
            </a:custGeom>
            <a:solidFill>
              <a:srgbClr val="DADCDD"/>
            </a:solidFill>
          </p:spPr>
          <p:txBody>
            <a:bodyPr wrap="square" lIns="0" tIns="0" rIns="0" bIns="0" rtlCol="0"/>
            <a:lstStyle/>
            <a:p>
              <a:endParaRPr/>
            </a:p>
          </p:txBody>
        </p:sp>
        <p:sp>
          <p:nvSpPr>
            <p:cNvPr id="59" name="object 59"/>
            <p:cNvSpPr/>
            <p:nvPr/>
          </p:nvSpPr>
          <p:spPr>
            <a:xfrm>
              <a:off x="7936075" y="1524926"/>
              <a:ext cx="252095" cy="0"/>
            </a:xfrm>
            <a:custGeom>
              <a:avLst/>
              <a:gdLst/>
              <a:ahLst/>
              <a:cxnLst/>
              <a:rect l="l" t="t" r="r" b="b"/>
              <a:pathLst>
                <a:path w="252095">
                  <a:moveTo>
                    <a:pt x="0" y="0"/>
                  </a:moveTo>
                  <a:lnTo>
                    <a:pt x="251699" y="0"/>
                  </a:lnTo>
                </a:path>
              </a:pathLst>
            </a:custGeom>
            <a:ln w="3175">
              <a:solidFill>
                <a:srgbClr val="DADCDD"/>
              </a:solidFill>
            </a:ln>
          </p:spPr>
          <p:txBody>
            <a:bodyPr wrap="square" lIns="0" tIns="0" rIns="0" bIns="0" rtlCol="0"/>
            <a:lstStyle/>
            <a:p>
              <a:endParaRPr/>
            </a:p>
          </p:txBody>
        </p:sp>
        <p:sp>
          <p:nvSpPr>
            <p:cNvPr id="60" name="object 60"/>
            <p:cNvSpPr/>
            <p:nvPr/>
          </p:nvSpPr>
          <p:spPr>
            <a:xfrm>
              <a:off x="7936075" y="1524923"/>
              <a:ext cx="252095" cy="13335"/>
            </a:xfrm>
            <a:custGeom>
              <a:avLst/>
              <a:gdLst/>
              <a:ahLst/>
              <a:cxnLst/>
              <a:rect l="l" t="t" r="r" b="b"/>
              <a:pathLst>
                <a:path w="252095" h="13334">
                  <a:moveTo>
                    <a:pt x="0" y="12757"/>
                  </a:moveTo>
                  <a:lnTo>
                    <a:pt x="251697" y="12757"/>
                  </a:lnTo>
                  <a:lnTo>
                    <a:pt x="251697" y="0"/>
                  </a:lnTo>
                  <a:lnTo>
                    <a:pt x="0" y="0"/>
                  </a:lnTo>
                  <a:lnTo>
                    <a:pt x="0" y="12757"/>
                  </a:lnTo>
                  <a:close/>
                </a:path>
              </a:pathLst>
            </a:custGeom>
            <a:solidFill>
              <a:srgbClr val="DADCDD"/>
            </a:solidFill>
          </p:spPr>
          <p:txBody>
            <a:bodyPr wrap="square" lIns="0" tIns="0" rIns="0" bIns="0" rtlCol="0"/>
            <a:lstStyle/>
            <a:p>
              <a:endParaRPr/>
            </a:p>
          </p:txBody>
        </p:sp>
        <p:sp>
          <p:nvSpPr>
            <p:cNvPr id="61" name="object 61"/>
            <p:cNvSpPr/>
            <p:nvPr/>
          </p:nvSpPr>
          <p:spPr>
            <a:xfrm>
              <a:off x="7936075" y="1741798"/>
              <a:ext cx="252095" cy="0"/>
            </a:xfrm>
            <a:custGeom>
              <a:avLst/>
              <a:gdLst/>
              <a:ahLst/>
              <a:cxnLst/>
              <a:rect l="l" t="t" r="r" b="b"/>
              <a:pathLst>
                <a:path w="252095">
                  <a:moveTo>
                    <a:pt x="0" y="0"/>
                  </a:moveTo>
                  <a:lnTo>
                    <a:pt x="251697" y="0"/>
                  </a:lnTo>
                </a:path>
              </a:pathLst>
            </a:custGeom>
            <a:ln w="3175">
              <a:solidFill>
                <a:srgbClr val="DADCDD"/>
              </a:solidFill>
            </a:ln>
          </p:spPr>
          <p:txBody>
            <a:bodyPr wrap="square" lIns="0" tIns="0" rIns="0" bIns="0" rtlCol="0"/>
            <a:lstStyle/>
            <a:p>
              <a:endParaRPr/>
            </a:p>
          </p:txBody>
        </p:sp>
        <p:sp>
          <p:nvSpPr>
            <p:cNvPr id="62" name="object 62"/>
            <p:cNvSpPr/>
            <p:nvPr/>
          </p:nvSpPr>
          <p:spPr>
            <a:xfrm>
              <a:off x="7936075" y="1741807"/>
              <a:ext cx="252095" cy="13335"/>
            </a:xfrm>
            <a:custGeom>
              <a:avLst/>
              <a:gdLst/>
              <a:ahLst/>
              <a:cxnLst/>
              <a:rect l="l" t="t" r="r" b="b"/>
              <a:pathLst>
                <a:path w="252095" h="13335">
                  <a:moveTo>
                    <a:pt x="0" y="12757"/>
                  </a:moveTo>
                  <a:lnTo>
                    <a:pt x="251696" y="12757"/>
                  </a:lnTo>
                  <a:lnTo>
                    <a:pt x="251696" y="0"/>
                  </a:lnTo>
                  <a:lnTo>
                    <a:pt x="0" y="0"/>
                  </a:lnTo>
                  <a:lnTo>
                    <a:pt x="0" y="12757"/>
                  </a:lnTo>
                  <a:close/>
                </a:path>
              </a:pathLst>
            </a:custGeom>
            <a:solidFill>
              <a:srgbClr val="DADCDD"/>
            </a:solidFill>
          </p:spPr>
          <p:txBody>
            <a:bodyPr wrap="square" lIns="0" tIns="0" rIns="0" bIns="0" rtlCol="0"/>
            <a:lstStyle/>
            <a:p>
              <a:endParaRPr/>
            </a:p>
          </p:txBody>
        </p:sp>
        <p:sp>
          <p:nvSpPr>
            <p:cNvPr id="63" name="object 63"/>
            <p:cNvSpPr/>
            <p:nvPr/>
          </p:nvSpPr>
          <p:spPr>
            <a:xfrm>
              <a:off x="7936075" y="1958669"/>
              <a:ext cx="252095" cy="0"/>
            </a:xfrm>
            <a:custGeom>
              <a:avLst/>
              <a:gdLst/>
              <a:ahLst/>
              <a:cxnLst/>
              <a:rect l="l" t="t" r="r" b="b"/>
              <a:pathLst>
                <a:path w="252095">
                  <a:moveTo>
                    <a:pt x="0" y="0"/>
                  </a:moveTo>
                  <a:lnTo>
                    <a:pt x="251697" y="0"/>
                  </a:lnTo>
                </a:path>
              </a:pathLst>
            </a:custGeom>
            <a:ln w="3175">
              <a:solidFill>
                <a:srgbClr val="DADCDD"/>
              </a:solidFill>
            </a:ln>
          </p:spPr>
          <p:txBody>
            <a:bodyPr wrap="square" lIns="0" tIns="0" rIns="0" bIns="0" rtlCol="0"/>
            <a:lstStyle/>
            <a:p>
              <a:endParaRPr/>
            </a:p>
          </p:txBody>
        </p:sp>
        <p:sp>
          <p:nvSpPr>
            <p:cNvPr id="64" name="object 64"/>
            <p:cNvSpPr/>
            <p:nvPr/>
          </p:nvSpPr>
          <p:spPr>
            <a:xfrm>
              <a:off x="7936075" y="1958678"/>
              <a:ext cx="252095" cy="13335"/>
            </a:xfrm>
            <a:custGeom>
              <a:avLst/>
              <a:gdLst/>
              <a:ahLst/>
              <a:cxnLst/>
              <a:rect l="l" t="t" r="r" b="b"/>
              <a:pathLst>
                <a:path w="252095" h="13335">
                  <a:moveTo>
                    <a:pt x="0" y="12757"/>
                  </a:moveTo>
                  <a:lnTo>
                    <a:pt x="251696" y="12757"/>
                  </a:lnTo>
                  <a:lnTo>
                    <a:pt x="251696" y="0"/>
                  </a:lnTo>
                  <a:lnTo>
                    <a:pt x="0" y="0"/>
                  </a:lnTo>
                  <a:lnTo>
                    <a:pt x="0" y="12757"/>
                  </a:lnTo>
                  <a:close/>
                </a:path>
              </a:pathLst>
            </a:custGeom>
            <a:solidFill>
              <a:srgbClr val="DADCDD"/>
            </a:solidFill>
          </p:spPr>
          <p:txBody>
            <a:bodyPr wrap="square" lIns="0" tIns="0" rIns="0" bIns="0" rtlCol="0"/>
            <a:lstStyle/>
            <a:p>
              <a:endParaRPr/>
            </a:p>
          </p:txBody>
        </p:sp>
        <p:sp>
          <p:nvSpPr>
            <p:cNvPr id="65" name="object 65"/>
            <p:cNvSpPr/>
            <p:nvPr/>
          </p:nvSpPr>
          <p:spPr>
            <a:xfrm>
              <a:off x="7936075" y="2175541"/>
              <a:ext cx="252095" cy="0"/>
            </a:xfrm>
            <a:custGeom>
              <a:avLst/>
              <a:gdLst/>
              <a:ahLst/>
              <a:cxnLst/>
              <a:rect l="l" t="t" r="r" b="b"/>
              <a:pathLst>
                <a:path w="252095">
                  <a:moveTo>
                    <a:pt x="0" y="0"/>
                  </a:moveTo>
                  <a:lnTo>
                    <a:pt x="251696" y="0"/>
                  </a:lnTo>
                </a:path>
              </a:pathLst>
            </a:custGeom>
            <a:ln w="3175">
              <a:solidFill>
                <a:srgbClr val="DADCDD"/>
              </a:solidFill>
            </a:ln>
          </p:spPr>
          <p:txBody>
            <a:bodyPr wrap="square" lIns="0" tIns="0" rIns="0" bIns="0" rtlCol="0"/>
            <a:lstStyle/>
            <a:p>
              <a:endParaRPr/>
            </a:p>
          </p:txBody>
        </p:sp>
        <p:sp>
          <p:nvSpPr>
            <p:cNvPr id="66" name="object 66"/>
            <p:cNvSpPr/>
            <p:nvPr/>
          </p:nvSpPr>
          <p:spPr>
            <a:xfrm>
              <a:off x="7936075" y="2175537"/>
              <a:ext cx="252095" cy="13335"/>
            </a:xfrm>
            <a:custGeom>
              <a:avLst/>
              <a:gdLst/>
              <a:ahLst/>
              <a:cxnLst/>
              <a:rect l="l" t="t" r="r" b="b"/>
              <a:pathLst>
                <a:path w="252095" h="13335">
                  <a:moveTo>
                    <a:pt x="0" y="12769"/>
                  </a:moveTo>
                  <a:lnTo>
                    <a:pt x="251694" y="12769"/>
                  </a:lnTo>
                  <a:lnTo>
                    <a:pt x="251694" y="0"/>
                  </a:lnTo>
                  <a:lnTo>
                    <a:pt x="0" y="0"/>
                  </a:lnTo>
                  <a:lnTo>
                    <a:pt x="0" y="12769"/>
                  </a:lnTo>
                  <a:close/>
                </a:path>
              </a:pathLst>
            </a:custGeom>
            <a:solidFill>
              <a:srgbClr val="DADCDD"/>
            </a:solidFill>
          </p:spPr>
          <p:txBody>
            <a:bodyPr wrap="square" lIns="0" tIns="0" rIns="0" bIns="0" rtlCol="0"/>
            <a:lstStyle/>
            <a:p>
              <a:endParaRPr/>
            </a:p>
          </p:txBody>
        </p:sp>
        <p:sp>
          <p:nvSpPr>
            <p:cNvPr id="67" name="object 67"/>
            <p:cNvSpPr/>
            <p:nvPr/>
          </p:nvSpPr>
          <p:spPr>
            <a:xfrm>
              <a:off x="7936075" y="2392413"/>
              <a:ext cx="252095" cy="0"/>
            </a:xfrm>
            <a:custGeom>
              <a:avLst/>
              <a:gdLst/>
              <a:ahLst/>
              <a:cxnLst/>
              <a:rect l="l" t="t" r="r" b="b"/>
              <a:pathLst>
                <a:path w="252095">
                  <a:moveTo>
                    <a:pt x="0" y="0"/>
                  </a:moveTo>
                  <a:lnTo>
                    <a:pt x="251695" y="0"/>
                  </a:lnTo>
                </a:path>
              </a:pathLst>
            </a:custGeom>
            <a:ln w="3175">
              <a:solidFill>
                <a:srgbClr val="DADCDD"/>
              </a:solidFill>
            </a:ln>
          </p:spPr>
          <p:txBody>
            <a:bodyPr wrap="square" lIns="0" tIns="0" rIns="0" bIns="0" rtlCol="0"/>
            <a:lstStyle/>
            <a:p>
              <a:endParaRPr/>
            </a:p>
          </p:txBody>
        </p:sp>
        <p:sp>
          <p:nvSpPr>
            <p:cNvPr id="68" name="object 68"/>
            <p:cNvSpPr/>
            <p:nvPr/>
          </p:nvSpPr>
          <p:spPr>
            <a:xfrm>
              <a:off x="7936075" y="2392409"/>
              <a:ext cx="252095" cy="13335"/>
            </a:xfrm>
            <a:custGeom>
              <a:avLst/>
              <a:gdLst/>
              <a:ahLst/>
              <a:cxnLst/>
              <a:rect l="l" t="t" r="r" b="b"/>
              <a:pathLst>
                <a:path w="252095" h="13335">
                  <a:moveTo>
                    <a:pt x="0" y="12757"/>
                  </a:moveTo>
                  <a:lnTo>
                    <a:pt x="251693" y="12757"/>
                  </a:lnTo>
                  <a:lnTo>
                    <a:pt x="251693" y="0"/>
                  </a:lnTo>
                  <a:lnTo>
                    <a:pt x="0" y="0"/>
                  </a:lnTo>
                  <a:lnTo>
                    <a:pt x="0" y="12757"/>
                  </a:lnTo>
                  <a:close/>
                </a:path>
              </a:pathLst>
            </a:custGeom>
            <a:solidFill>
              <a:srgbClr val="DADCDD"/>
            </a:solidFill>
          </p:spPr>
          <p:txBody>
            <a:bodyPr wrap="square" lIns="0" tIns="0" rIns="0" bIns="0" rtlCol="0"/>
            <a:lstStyle/>
            <a:p>
              <a:endParaRPr/>
            </a:p>
          </p:txBody>
        </p:sp>
        <p:sp>
          <p:nvSpPr>
            <p:cNvPr id="69" name="object 69"/>
            <p:cNvSpPr/>
            <p:nvPr/>
          </p:nvSpPr>
          <p:spPr>
            <a:xfrm>
              <a:off x="7936075" y="2609284"/>
              <a:ext cx="252095" cy="0"/>
            </a:xfrm>
            <a:custGeom>
              <a:avLst/>
              <a:gdLst/>
              <a:ahLst/>
              <a:cxnLst/>
              <a:rect l="l" t="t" r="r" b="b"/>
              <a:pathLst>
                <a:path w="252095">
                  <a:moveTo>
                    <a:pt x="0" y="0"/>
                  </a:moveTo>
                  <a:lnTo>
                    <a:pt x="251694" y="0"/>
                  </a:lnTo>
                </a:path>
              </a:pathLst>
            </a:custGeom>
            <a:ln w="3175">
              <a:solidFill>
                <a:srgbClr val="DADCDD"/>
              </a:solidFill>
            </a:ln>
          </p:spPr>
          <p:txBody>
            <a:bodyPr wrap="square" lIns="0" tIns="0" rIns="0" bIns="0" rtlCol="0"/>
            <a:lstStyle/>
            <a:p>
              <a:endParaRPr/>
            </a:p>
          </p:txBody>
        </p:sp>
        <p:sp>
          <p:nvSpPr>
            <p:cNvPr id="70" name="object 70"/>
            <p:cNvSpPr/>
            <p:nvPr/>
          </p:nvSpPr>
          <p:spPr>
            <a:xfrm>
              <a:off x="7936075" y="2609281"/>
              <a:ext cx="252095" cy="13335"/>
            </a:xfrm>
            <a:custGeom>
              <a:avLst/>
              <a:gdLst/>
              <a:ahLst/>
              <a:cxnLst/>
              <a:rect l="l" t="t" r="r" b="b"/>
              <a:pathLst>
                <a:path w="252095" h="13335">
                  <a:moveTo>
                    <a:pt x="0" y="12757"/>
                  </a:moveTo>
                  <a:lnTo>
                    <a:pt x="251692" y="12757"/>
                  </a:lnTo>
                  <a:lnTo>
                    <a:pt x="251692" y="0"/>
                  </a:lnTo>
                  <a:lnTo>
                    <a:pt x="0" y="0"/>
                  </a:lnTo>
                  <a:lnTo>
                    <a:pt x="0" y="12757"/>
                  </a:lnTo>
                  <a:close/>
                </a:path>
              </a:pathLst>
            </a:custGeom>
            <a:solidFill>
              <a:srgbClr val="DADCDD"/>
            </a:solidFill>
          </p:spPr>
          <p:txBody>
            <a:bodyPr wrap="square" lIns="0" tIns="0" rIns="0" bIns="0" rtlCol="0"/>
            <a:lstStyle/>
            <a:p>
              <a:endParaRPr/>
            </a:p>
          </p:txBody>
        </p:sp>
        <p:sp>
          <p:nvSpPr>
            <p:cNvPr id="71" name="object 71"/>
            <p:cNvSpPr/>
            <p:nvPr/>
          </p:nvSpPr>
          <p:spPr>
            <a:xfrm>
              <a:off x="7936075" y="2826156"/>
              <a:ext cx="252095" cy="0"/>
            </a:xfrm>
            <a:custGeom>
              <a:avLst/>
              <a:gdLst/>
              <a:ahLst/>
              <a:cxnLst/>
              <a:rect l="l" t="t" r="r" b="b"/>
              <a:pathLst>
                <a:path w="252095">
                  <a:moveTo>
                    <a:pt x="0" y="0"/>
                  </a:moveTo>
                  <a:lnTo>
                    <a:pt x="251692" y="0"/>
                  </a:lnTo>
                </a:path>
              </a:pathLst>
            </a:custGeom>
            <a:ln w="3175">
              <a:solidFill>
                <a:srgbClr val="DADCDD"/>
              </a:solidFill>
            </a:ln>
          </p:spPr>
          <p:txBody>
            <a:bodyPr wrap="square" lIns="0" tIns="0" rIns="0" bIns="0" rtlCol="0"/>
            <a:lstStyle/>
            <a:p>
              <a:endParaRPr/>
            </a:p>
          </p:txBody>
        </p:sp>
        <p:sp>
          <p:nvSpPr>
            <p:cNvPr id="72" name="object 72"/>
            <p:cNvSpPr/>
            <p:nvPr/>
          </p:nvSpPr>
          <p:spPr>
            <a:xfrm>
              <a:off x="7936075" y="2826152"/>
              <a:ext cx="252095" cy="13335"/>
            </a:xfrm>
            <a:custGeom>
              <a:avLst/>
              <a:gdLst/>
              <a:ahLst/>
              <a:cxnLst/>
              <a:rect l="l" t="t" r="r" b="b"/>
              <a:pathLst>
                <a:path w="252095" h="13335">
                  <a:moveTo>
                    <a:pt x="0" y="12757"/>
                  </a:moveTo>
                  <a:lnTo>
                    <a:pt x="251691" y="12757"/>
                  </a:lnTo>
                  <a:lnTo>
                    <a:pt x="251691" y="0"/>
                  </a:lnTo>
                  <a:lnTo>
                    <a:pt x="0" y="0"/>
                  </a:lnTo>
                  <a:lnTo>
                    <a:pt x="0" y="12757"/>
                  </a:lnTo>
                  <a:close/>
                </a:path>
              </a:pathLst>
            </a:custGeom>
            <a:solidFill>
              <a:srgbClr val="DADCDD"/>
            </a:solidFill>
          </p:spPr>
          <p:txBody>
            <a:bodyPr wrap="square" lIns="0" tIns="0" rIns="0" bIns="0" rtlCol="0"/>
            <a:lstStyle/>
            <a:p>
              <a:endParaRPr/>
            </a:p>
          </p:txBody>
        </p:sp>
        <p:sp>
          <p:nvSpPr>
            <p:cNvPr id="73" name="object 73"/>
            <p:cNvSpPr/>
            <p:nvPr/>
          </p:nvSpPr>
          <p:spPr>
            <a:xfrm>
              <a:off x="7936075" y="3043027"/>
              <a:ext cx="252095" cy="0"/>
            </a:xfrm>
            <a:custGeom>
              <a:avLst/>
              <a:gdLst/>
              <a:ahLst/>
              <a:cxnLst/>
              <a:rect l="l" t="t" r="r" b="b"/>
              <a:pathLst>
                <a:path w="252095">
                  <a:moveTo>
                    <a:pt x="0" y="0"/>
                  </a:moveTo>
                  <a:lnTo>
                    <a:pt x="251692" y="0"/>
                  </a:lnTo>
                </a:path>
              </a:pathLst>
            </a:custGeom>
            <a:ln w="3175">
              <a:solidFill>
                <a:srgbClr val="DADCDD"/>
              </a:solidFill>
            </a:ln>
          </p:spPr>
          <p:txBody>
            <a:bodyPr wrap="square" lIns="0" tIns="0" rIns="0" bIns="0" rtlCol="0"/>
            <a:lstStyle/>
            <a:p>
              <a:endParaRPr/>
            </a:p>
          </p:txBody>
        </p:sp>
        <p:sp>
          <p:nvSpPr>
            <p:cNvPr id="74" name="object 74"/>
            <p:cNvSpPr/>
            <p:nvPr/>
          </p:nvSpPr>
          <p:spPr>
            <a:xfrm>
              <a:off x="7936075" y="3043024"/>
              <a:ext cx="252095" cy="13335"/>
            </a:xfrm>
            <a:custGeom>
              <a:avLst/>
              <a:gdLst/>
              <a:ahLst/>
              <a:cxnLst/>
              <a:rect l="l" t="t" r="r" b="b"/>
              <a:pathLst>
                <a:path w="252095" h="13335">
                  <a:moveTo>
                    <a:pt x="0" y="12757"/>
                  </a:moveTo>
                  <a:lnTo>
                    <a:pt x="251691" y="12757"/>
                  </a:lnTo>
                  <a:lnTo>
                    <a:pt x="251691" y="0"/>
                  </a:lnTo>
                  <a:lnTo>
                    <a:pt x="0" y="0"/>
                  </a:lnTo>
                  <a:lnTo>
                    <a:pt x="0" y="12757"/>
                  </a:lnTo>
                  <a:close/>
                </a:path>
              </a:pathLst>
            </a:custGeom>
            <a:solidFill>
              <a:srgbClr val="DADCDD"/>
            </a:solidFill>
          </p:spPr>
          <p:txBody>
            <a:bodyPr wrap="square" lIns="0" tIns="0" rIns="0" bIns="0" rtlCol="0"/>
            <a:lstStyle/>
            <a:p>
              <a:endParaRPr/>
            </a:p>
          </p:txBody>
        </p:sp>
        <p:sp>
          <p:nvSpPr>
            <p:cNvPr id="75" name="object 75"/>
            <p:cNvSpPr/>
            <p:nvPr/>
          </p:nvSpPr>
          <p:spPr>
            <a:xfrm>
              <a:off x="7936075" y="3259899"/>
              <a:ext cx="252095" cy="0"/>
            </a:xfrm>
            <a:custGeom>
              <a:avLst/>
              <a:gdLst/>
              <a:ahLst/>
              <a:cxnLst/>
              <a:rect l="l" t="t" r="r" b="b"/>
              <a:pathLst>
                <a:path w="252095">
                  <a:moveTo>
                    <a:pt x="0" y="0"/>
                  </a:moveTo>
                  <a:lnTo>
                    <a:pt x="251691" y="0"/>
                  </a:lnTo>
                </a:path>
              </a:pathLst>
            </a:custGeom>
            <a:ln w="3175">
              <a:solidFill>
                <a:srgbClr val="DADCDD"/>
              </a:solidFill>
            </a:ln>
          </p:spPr>
          <p:txBody>
            <a:bodyPr wrap="square" lIns="0" tIns="0" rIns="0" bIns="0" rtlCol="0"/>
            <a:lstStyle/>
            <a:p>
              <a:endParaRPr/>
            </a:p>
          </p:txBody>
        </p:sp>
        <p:sp>
          <p:nvSpPr>
            <p:cNvPr id="76" name="object 76"/>
            <p:cNvSpPr/>
            <p:nvPr/>
          </p:nvSpPr>
          <p:spPr>
            <a:xfrm>
              <a:off x="7936075" y="3259895"/>
              <a:ext cx="252095" cy="13335"/>
            </a:xfrm>
            <a:custGeom>
              <a:avLst/>
              <a:gdLst/>
              <a:ahLst/>
              <a:cxnLst/>
              <a:rect l="l" t="t" r="r" b="b"/>
              <a:pathLst>
                <a:path w="252095" h="13335">
                  <a:moveTo>
                    <a:pt x="0" y="12757"/>
                  </a:moveTo>
                  <a:lnTo>
                    <a:pt x="251689" y="12757"/>
                  </a:lnTo>
                  <a:lnTo>
                    <a:pt x="251689" y="0"/>
                  </a:lnTo>
                  <a:lnTo>
                    <a:pt x="0" y="0"/>
                  </a:lnTo>
                  <a:lnTo>
                    <a:pt x="0" y="12757"/>
                  </a:lnTo>
                  <a:close/>
                </a:path>
              </a:pathLst>
            </a:custGeom>
            <a:solidFill>
              <a:srgbClr val="DADCDD"/>
            </a:solidFill>
          </p:spPr>
          <p:txBody>
            <a:bodyPr wrap="square" lIns="0" tIns="0" rIns="0" bIns="0" rtlCol="0"/>
            <a:lstStyle/>
            <a:p>
              <a:endParaRPr/>
            </a:p>
          </p:txBody>
        </p:sp>
        <p:sp>
          <p:nvSpPr>
            <p:cNvPr id="77" name="object 77"/>
            <p:cNvSpPr/>
            <p:nvPr/>
          </p:nvSpPr>
          <p:spPr>
            <a:xfrm>
              <a:off x="7936075" y="3476771"/>
              <a:ext cx="252095" cy="0"/>
            </a:xfrm>
            <a:custGeom>
              <a:avLst/>
              <a:gdLst/>
              <a:ahLst/>
              <a:cxnLst/>
              <a:rect l="l" t="t" r="r" b="b"/>
              <a:pathLst>
                <a:path w="252095">
                  <a:moveTo>
                    <a:pt x="0" y="0"/>
                  </a:moveTo>
                  <a:lnTo>
                    <a:pt x="251690" y="0"/>
                  </a:lnTo>
                </a:path>
              </a:pathLst>
            </a:custGeom>
            <a:ln w="3175">
              <a:solidFill>
                <a:srgbClr val="DADCDD"/>
              </a:solidFill>
            </a:ln>
          </p:spPr>
          <p:txBody>
            <a:bodyPr wrap="square" lIns="0" tIns="0" rIns="0" bIns="0" rtlCol="0"/>
            <a:lstStyle/>
            <a:p>
              <a:endParaRPr/>
            </a:p>
          </p:txBody>
        </p:sp>
        <p:sp>
          <p:nvSpPr>
            <p:cNvPr id="78" name="object 78"/>
            <p:cNvSpPr/>
            <p:nvPr/>
          </p:nvSpPr>
          <p:spPr>
            <a:xfrm>
              <a:off x="7936075" y="3476767"/>
              <a:ext cx="252095" cy="13335"/>
            </a:xfrm>
            <a:custGeom>
              <a:avLst/>
              <a:gdLst/>
              <a:ahLst/>
              <a:cxnLst/>
              <a:rect l="l" t="t" r="r" b="b"/>
              <a:pathLst>
                <a:path w="252095" h="13335">
                  <a:moveTo>
                    <a:pt x="0" y="12757"/>
                  </a:moveTo>
                  <a:lnTo>
                    <a:pt x="251688" y="12757"/>
                  </a:lnTo>
                  <a:lnTo>
                    <a:pt x="251688" y="0"/>
                  </a:lnTo>
                  <a:lnTo>
                    <a:pt x="0" y="0"/>
                  </a:lnTo>
                  <a:lnTo>
                    <a:pt x="0" y="12757"/>
                  </a:lnTo>
                  <a:close/>
                </a:path>
              </a:pathLst>
            </a:custGeom>
            <a:solidFill>
              <a:srgbClr val="DADCDD"/>
            </a:solidFill>
          </p:spPr>
          <p:txBody>
            <a:bodyPr wrap="square" lIns="0" tIns="0" rIns="0" bIns="0" rtlCol="0"/>
            <a:lstStyle/>
            <a:p>
              <a:endParaRPr/>
            </a:p>
          </p:txBody>
        </p:sp>
        <p:sp>
          <p:nvSpPr>
            <p:cNvPr id="79" name="object 79"/>
            <p:cNvSpPr/>
            <p:nvPr/>
          </p:nvSpPr>
          <p:spPr>
            <a:xfrm>
              <a:off x="7936075" y="3693642"/>
              <a:ext cx="252095" cy="0"/>
            </a:xfrm>
            <a:custGeom>
              <a:avLst/>
              <a:gdLst/>
              <a:ahLst/>
              <a:cxnLst/>
              <a:rect l="l" t="t" r="r" b="b"/>
              <a:pathLst>
                <a:path w="252095">
                  <a:moveTo>
                    <a:pt x="0" y="0"/>
                  </a:moveTo>
                  <a:lnTo>
                    <a:pt x="251689" y="0"/>
                  </a:lnTo>
                </a:path>
              </a:pathLst>
            </a:custGeom>
            <a:ln w="3175">
              <a:solidFill>
                <a:srgbClr val="DADCDD"/>
              </a:solidFill>
            </a:ln>
          </p:spPr>
          <p:txBody>
            <a:bodyPr wrap="square" lIns="0" tIns="0" rIns="0" bIns="0" rtlCol="0"/>
            <a:lstStyle/>
            <a:p>
              <a:endParaRPr/>
            </a:p>
          </p:txBody>
        </p:sp>
        <p:sp>
          <p:nvSpPr>
            <p:cNvPr id="80" name="object 80"/>
            <p:cNvSpPr/>
            <p:nvPr/>
          </p:nvSpPr>
          <p:spPr>
            <a:xfrm>
              <a:off x="7936075" y="3693651"/>
              <a:ext cx="252095" cy="13335"/>
            </a:xfrm>
            <a:custGeom>
              <a:avLst/>
              <a:gdLst/>
              <a:ahLst/>
              <a:cxnLst/>
              <a:rect l="l" t="t" r="r" b="b"/>
              <a:pathLst>
                <a:path w="252095" h="13335">
                  <a:moveTo>
                    <a:pt x="0" y="12757"/>
                  </a:moveTo>
                  <a:lnTo>
                    <a:pt x="251687" y="12757"/>
                  </a:lnTo>
                  <a:lnTo>
                    <a:pt x="251687" y="0"/>
                  </a:lnTo>
                  <a:lnTo>
                    <a:pt x="0" y="0"/>
                  </a:lnTo>
                  <a:lnTo>
                    <a:pt x="0" y="12757"/>
                  </a:lnTo>
                  <a:close/>
                </a:path>
              </a:pathLst>
            </a:custGeom>
            <a:solidFill>
              <a:srgbClr val="DADCDD"/>
            </a:solidFill>
          </p:spPr>
          <p:txBody>
            <a:bodyPr wrap="square" lIns="0" tIns="0" rIns="0" bIns="0" rtlCol="0"/>
            <a:lstStyle/>
            <a:p>
              <a:endParaRPr/>
            </a:p>
          </p:txBody>
        </p:sp>
        <p:sp>
          <p:nvSpPr>
            <p:cNvPr id="81" name="object 81"/>
            <p:cNvSpPr/>
            <p:nvPr/>
          </p:nvSpPr>
          <p:spPr>
            <a:xfrm>
              <a:off x="7936075" y="3910514"/>
              <a:ext cx="252095" cy="0"/>
            </a:xfrm>
            <a:custGeom>
              <a:avLst/>
              <a:gdLst/>
              <a:ahLst/>
              <a:cxnLst/>
              <a:rect l="l" t="t" r="r" b="b"/>
              <a:pathLst>
                <a:path w="252095">
                  <a:moveTo>
                    <a:pt x="0" y="0"/>
                  </a:moveTo>
                  <a:lnTo>
                    <a:pt x="251687" y="0"/>
                  </a:lnTo>
                </a:path>
              </a:pathLst>
            </a:custGeom>
            <a:ln w="3175">
              <a:solidFill>
                <a:srgbClr val="DADCDD"/>
              </a:solidFill>
            </a:ln>
          </p:spPr>
          <p:txBody>
            <a:bodyPr wrap="square" lIns="0" tIns="0" rIns="0" bIns="0" rtlCol="0"/>
            <a:lstStyle/>
            <a:p>
              <a:endParaRPr/>
            </a:p>
          </p:txBody>
        </p:sp>
        <p:sp>
          <p:nvSpPr>
            <p:cNvPr id="82" name="object 82"/>
            <p:cNvSpPr/>
            <p:nvPr/>
          </p:nvSpPr>
          <p:spPr>
            <a:xfrm>
              <a:off x="7936075" y="3910523"/>
              <a:ext cx="252095" cy="13335"/>
            </a:xfrm>
            <a:custGeom>
              <a:avLst/>
              <a:gdLst/>
              <a:ahLst/>
              <a:cxnLst/>
              <a:rect l="l" t="t" r="r" b="b"/>
              <a:pathLst>
                <a:path w="252095" h="13335">
                  <a:moveTo>
                    <a:pt x="0" y="12757"/>
                  </a:moveTo>
                  <a:lnTo>
                    <a:pt x="251686" y="12757"/>
                  </a:lnTo>
                  <a:lnTo>
                    <a:pt x="251686" y="0"/>
                  </a:lnTo>
                  <a:lnTo>
                    <a:pt x="0" y="0"/>
                  </a:lnTo>
                  <a:lnTo>
                    <a:pt x="0" y="12757"/>
                  </a:lnTo>
                  <a:close/>
                </a:path>
              </a:pathLst>
            </a:custGeom>
            <a:solidFill>
              <a:srgbClr val="DADCDD"/>
            </a:solidFill>
          </p:spPr>
          <p:txBody>
            <a:bodyPr wrap="square" lIns="0" tIns="0" rIns="0" bIns="0" rtlCol="0"/>
            <a:lstStyle/>
            <a:p>
              <a:endParaRPr/>
            </a:p>
          </p:txBody>
        </p:sp>
        <p:sp>
          <p:nvSpPr>
            <p:cNvPr id="83" name="object 83"/>
            <p:cNvSpPr/>
            <p:nvPr/>
          </p:nvSpPr>
          <p:spPr>
            <a:xfrm>
              <a:off x="7936075" y="4127386"/>
              <a:ext cx="252095" cy="0"/>
            </a:xfrm>
            <a:custGeom>
              <a:avLst/>
              <a:gdLst/>
              <a:ahLst/>
              <a:cxnLst/>
              <a:rect l="l" t="t" r="r" b="b"/>
              <a:pathLst>
                <a:path w="252095">
                  <a:moveTo>
                    <a:pt x="0" y="0"/>
                  </a:moveTo>
                  <a:lnTo>
                    <a:pt x="251687" y="0"/>
                  </a:lnTo>
                </a:path>
              </a:pathLst>
            </a:custGeom>
            <a:ln w="3175">
              <a:solidFill>
                <a:srgbClr val="DADCDD"/>
              </a:solidFill>
            </a:ln>
          </p:spPr>
          <p:txBody>
            <a:bodyPr wrap="square" lIns="0" tIns="0" rIns="0" bIns="0" rtlCol="0"/>
            <a:lstStyle/>
            <a:p>
              <a:endParaRPr/>
            </a:p>
          </p:txBody>
        </p:sp>
        <p:sp>
          <p:nvSpPr>
            <p:cNvPr id="84" name="object 84"/>
            <p:cNvSpPr/>
            <p:nvPr/>
          </p:nvSpPr>
          <p:spPr>
            <a:xfrm>
              <a:off x="7936075" y="4127382"/>
              <a:ext cx="252095" cy="13335"/>
            </a:xfrm>
            <a:custGeom>
              <a:avLst/>
              <a:gdLst/>
              <a:ahLst/>
              <a:cxnLst/>
              <a:rect l="l" t="t" r="r" b="b"/>
              <a:pathLst>
                <a:path w="252095" h="13335">
                  <a:moveTo>
                    <a:pt x="0" y="12769"/>
                  </a:moveTo>
                  <a:lnTo>
                    <a:pt x="251686" y="12769"/>
                  </a:lnTo>
                  <a:lnTo>
                    <a:pt x="251686" y="0"/>
                  </a:lnTo>
                  <a:lnTo>
                    <a:pt x="0" y="0"/>
                  </a:lnTo>
                  <a:lnTo>
                    <a:pt x="0" y="12769"/>
                  </a:lnTo>
                  <a:close/>
                </a:path>
              </a:pathLst>
            </a:custGeom>
            <a:solidFill>
              <a:srgbClr val="DADCDD"/>
            </a:solidFill>
          </p:spPr>
          <p:txBody>
            <a:bodyPr wrap="square" lIns="0" tIns="0" rIns="0" bIns="0" rtlCol="0"/>
            <a:lstStyle/>
            <a:p>
              <a:endParaRPr/>
            </a:p>
          </p:txBody>
        </p:sp>
        <p:sp>
          <p:nvSpPr>
            <p:cNvPr id="85" name="object 85"/>
            <p:cNvSpPr/>
            <p:nvPr/>
          </p:nvSpPr>
          <p:spPr>
            <a:xfrm>
              <a:off x="7936075" y="4344257"/>
              <a:ext cx="252095" cy="0"/>
            </a:xfrm>
            <a:custGeom>
              <a:avLst/>
              <a:gdLst/>
              <a:ahLst/>
              <a:cxnLst/>
              <a:rect l="l" t="t" r="r" b="b"/>
              <a:pathLst>
                <a:path w="252095">
                  <a:moveTo>
                    <a:pt x="0" y="0"/>
                  </a:moveTo>
                  <a:lnTo>
                    <a:pt x="251686" y="0"/>
                  </a:lnTo>
                </a:path>
              </a:pathLst>
            </a:custGeom>
            <a:ln w="3175">
              <a:solidFill>
                <a:srgbClr val="DADCDD"/>
              </a:solidFill>
            </a:ln>
          </p:spPr>
          <p:txBody>
            <a:bodyPr wrap="square" lIns="0" tIns="0" rIns="0" bIns="0" rtlCol="0"/>
            <a:lstStyle/>
            <a:p>
              <a:endParaRPr/>
            </a:p>
          </p:txBody>
        </p:sp>
        <p:sp>
          <p:nvSpPr>
            <p:cNvPr id="86" name="object 86"/>
            <p:cNvSpPr/>
            <p:nvPr/>
          </p:nvSpPr>
          <p:spPr>
            <a:xfrm>
              <a:off x="7936075" y="4344254"/>
              <a:ext cx="252095" cy="13335"/>
            </a:xfrm>
            <a:custGeom>
              <a:avLst/>
              <a:gdLst/>
              <a:ahLst/>
              <a:cxnLst/>
              <a:rect l="l" t="t" r="r" b="b"/>
              <a:pathLst>
                <a:path w="252095" h="13335">
                  <a:moveTo>
                    <a:pt x="0" y="12757"/>
                  </a:moveTo>
                  <a:lnTo>
                    <a:pt x="251683" y="12757"/>
                  </a:lnTo>
                  <a:lnTo>
                    <a:pt x="251683" y="0"/>
                  </a:lnTo>
                  <a:lnTo>
                    <a:pt x="0" y="0"/>
                  </a:lnTo>
                  <a:lnTo>
                    <a:pt x="0" y="12757"/>
                  </a:lnTo>
                  <a:close/>
                </a:path>
              </a:pathLst>
            </a:custGeom>
            <a:solidFill>
              <a:srgbClr val="DADCDD"/>
            </a:solidFill>
          </p:spPr>
          <p:txBody>
            <a:bodyPr wrap="square" lIns="0" tIns="0" rIns="0" bIns="0" rtlCol="0"/>
            <a:lstStyle/>
            <a:p>
              <a:endParaRPr/>
            </a:p>
          </p:txBody>
        </p:sp>
        <p:sp>
          <p:nvSpPr>
            <p:cNvPr id="87" name="object 87"/>
            <p:cNvSpPr/>
            <p:nvPr/>
          </p:nvSpPr>
          <p:spPr>
            <a:xfrm>
              <a:off x="7936075" y="4561129"/>
              <a:ext cx="252095" cy="0"/>
            </a:xfrm>
            <a:custGeom>
              <a:avLst/>
              <a:gdLst/>
              <a:ahLst/>
              <a:cxnLst/>
              <a:rect l="l" t="t" r="r" b="b"/>
              <a:pathLst>
                <a:path w="252095">
                  <a:moveTo>
                    <a:pt x="0" y="0"/>
                  </a:moveTo>
                  <a:lnTo>
                    <a:pt x="251685" y="0"/>
                  </a:lnTo>
                </a:path>
              </a:pathLst>
            </a:custGeom>
            <a:ln w="3175">
              <a:solidFill>
                <a:srgbClr val="DADCDD"/>
              </a:solidFill>
            </a:ln>
          </p:spPr>
          <p:txBody>
            <a:bodyPr wrap="square" lIns="0" tIns="0" rIns="0" bIns="0" rtlCol="0"/>
            <a:lstStyle/>
            <a:p>
              <a:endParaRPr/>
            </a:p>
          </p:txBody>
        </p:sp>
        <p:sp>
          <p:nvSpPr>
            <p:cNvPr id="88" name="object 88"/>
            <p:cNvSpPr/>
            <p:nvPr/>
          </p:nvSpPr>
          <p:spPr>
            <a:xfrm>
              <a:off x="7936075" y="4561125"/>
              <a:ext cx="252095" cy="13335"/>
            </a:xfrm>
            <a:custGeom>
              <a:avLst/>
              <a:gdLst/>
              <a:ahLst/>
              <a:cxnLst/>
              <a:rect l="l" t="t" r="r" b="b"/>
              <a:pathLst>
                <a:path w="252095" h="13335">
                  <a:moveTo>
                    <a:pt x="0" y="12757"/>
                  </a:moveTo>
                  <a:lnTo>
                    <a:pt x="251683" y="12757"/>
                  </a:lnTo>
                  <a:lnTo>
                    <a:pt x="251683" y="0"/>
                  </a:lnTo>
                  <a:lnTo>
                    <a:pt x="0" y="0"/>
                  </a:lnTo>
                  <a:lnTo>
                    <a:pt x="0" y="12757"/>
                  </a:lnTo>
                  <a:close/>
                </a:path>
              </a:pathLst>
            </a:custGeom>
            <a:solidFill>
              <a:srgbClr val="DADCDD"/>
            </a:solidFill>
          </p:spPr>
          <p:txBody>
            <a:bodyPr wrap="square" lIns="0" tIns="0" rIns="0" bIns="0" rtlCol="0"/>
            <a:lstStyle/>
            <a:p>
              <a:endParaRPr/>
            </a:p>
          </p:txBody>
        </p:sp>
        <p:sp>
          <p:nvSpPr>
            <p:cNvPr id="89" name="object 89"/>
            <p:cNvSpPr/>
            <p:nvPr/>
          </p:nvSpPr>
          <p:spPr>
            <a:xfrm>
              <a:off x="8187748" y="1091183"/>
              <a:ext cx="0" cy="3700145"/>
            </a:xfrm>
            <a:custGeom>
              <a:avLst/>
              <a:gdLst/>
              <a:ahLst/>
              <a:cxnLst/>
              <a:rect l="l" t="t" r="r" b="b"/>
              <a:pathLst>
                <a:path h="3700145">
                  <a:moveTo>
                    <a:pt x="0" y="0"/>
                  </a:moveTo>
                  <a:lnTo>
                    <a:pt x="0" y="3683000"/>
                  </a:lnTo>
                </a:path>
              </a:pathLst>
            </a:custGeom>
            <a:ln w="3175">
              <a:solidFill>
                <a:srgbClr val="DADCDD"/>
              </a:solidFill>
            </a:ln>
          </p:spPr>
          <p:txBody>
            <a:bodyPr wrap="square" lIns="0" tIns="0" rIns="0" bIns="0" rtlCol="0"/>
            <a:lstStyle/>
            <a:p>
              <a:endParaRPr/>
            </a:p>
          </p:txBody>
        </p:sp>
        <p:sp>
          <p:nvSpPr>
            <p:cNvPr id="90" name="object 90"/>
            <p:cNvSpPr/>
            <p:nvPr/>
          </p:nvSpPr>
          <p:spPr>
            <a:xfrm>
              <a:off x="8187747" y="1091179"/>
              <a:ext cx="12700" cy="3700145"/>
            </a:xfrm>
            <a:custGeom>
              <a:avLst/>
              <a:gdLst/>
              <a:ahLst/>
              <a:cxnLst/>
              <a:rect l="l" t="t" r="r" b="b"/>
              <a:pathLst>
                <a:path w="12700" h="3700145">
                  <a:moveTo>
                    <a:pt x="12597" y="3699574"/>
                  </a:moveTo>
                  <a:lnTo>
                    <a:pt x="0" y="3699574"/>
                  </a:lnTo>
                  <a:lnTo>
                    <a:pt x="0" y="0"/>
                  </a:lnTo>
                  <a:lnTo>
                    <a:pt x="12597" y="0"/>
                  </a:lnTo>
                  <a:lnTo>
                    <a:pt x="12597" y="3699574"/>
                  </a:lnTo>
                  <a:close/>
                </a:path>
              </a:pathLst>
            </a:custGeom>
            <a:solidFill>
              <a:srgbClr val="DADCDD"/>
            </a:solidFill>
          </p:spPr>
          <p:txBody>
            <a:bodyPr wrap="square" lIns="0" tIns="0" rIns="0" bIns="0" rtlCol="0"/>
            <a:lstStyle/>
            <a:p>
              <a:endParaRPr/>
            </a:p>
          </p:txBody>
        </p:sp>
        <p:sp>
          <p:nvSpPr>
            <p:cNvPr id="91" name="object 91"/>
            <p:cNvSpPr/>
            <p:nvPr/>
          </p:nvSpPr>
          <p:spPr>
            <a:xfrm>
              <a:off x="1398138" y="1454762"/>
              <a:ext cx="0" cy="2602865"/>
            </a:xfrm>
            <a:custGeom>
              <a:avLst/>
              <a:gdLst/>
              <a:ahLst/>
              <a:cxnLst/>
              <a:rect l="l" t="t" r="r" b="b"/>
              <a:pathLst>
                <a:path h="2602865">
                  <a:moveTo>
                    <a:pt x="0" y="2602459"/>
                  </a:moveTo>
                  <a:lnTo>
                    <a:pt x="0" y="0"/>
                  </a:lnTo>
                </a:path>
              </a:pathLst>
            </a:custGeom>
            <a:ln w="12585">
              <a:solidFill>
                <a:srgbClr val="000000"/>
              </a:solidFill>
            </a:ln>
          </p:spPr>
          <p:txBody>
            <a:bodyPr wrap="square" lIns="0" tIns="0" rIns="0" bIns="0" rtlCol="0"/>
            <a:lstStyle/>
            <a:p>
              <a:endParaRPr/>
            </a:p>
          </p:txBody>
        </p:sp>
        <p:sp>
          <p:nvSpPr>
            <p:cNvPr id="92" name="object 92"/>
            <p:cNvSpPr/>
            <p:nvPr/>
          </p:nvSpPr>
          <p:spPr>
            <a:xfrm>
              <a:off x="1347798" y="1454762"/>
              <a:ext cx="88265" cy="2602865"/>
            </a:xfrm>
            <a:custGeom>
              <a:avLst/>
              <a:gdLst/>
              <a:ahLst/>
              <a:cxnLst/>
              <a:rect l="l" t="t" r="r" b="b"/>
              <a:pathLst>
                <a:path w="88265" h="2602865">
                  <a:moveTo>
                    <a:pt x="0" y="2602459"/>
                  </a:moveTo>
                  <a:lnTo>
                    <a:pt x="88095" y="2602459"/>
                  </a:lnTo>
                </a:path>
                <a:path w="88265" h="2602865">
                  <a:moveTo>
                    <a:pt x="0" y="1951844"/>
                  </a:moveTo>
                  <a:lnTo>
                    <a:pt x="88095" y="1951844"/>
                  </a:lnTo>
                </a:path>
                <a:path w="88265" h="2602865">
                  <a:moveTo>
                    <a:pt x="0" y="1301229"/>
                  </a:moveTo>
                  <a:lnTo>
                    <a:pt x="88095" y="1301229"/>
                  </a:lnTo>
                </a:path>
                <a:path w="88265" h="2602865">
                  <a:moveTo>
                    <a:pt x="0" y="650614"/>
                  </a:moveTo>
                  <a:lnTo>
                    <a:pt x="88095" y="650614"/>
                  </a:lnTo>
                </a:path>
                <a:path w="88265" h="2602865">
                  <a:moveTo>
                    <a:pt x="0" y="0"/>
                  </a:moveTo>
                  <a:lnTo>
                    <a:pt x="88095" y="0"/>
                  </a:lnTo>
                </a:path>
              </a:pathLst>
            </a:custGeom>
            <a:ln w="12671">
              <a:solidFill>
                <a:srgbClr val="000000"/>
              </a:solidFill>
            </a:ln>
          </p:spPr>
          <p:txBody>
            <a:bodyPr wrap="square" lIns="0" tIns="0" rIns="0" bIns="0" rtlCol="0"/>
            <a:lstStyle/>
            <a:p>
              <a:endParaRPr/>
            </a:p>
          </p:txBody>
        </p:sp>
        <p:sp>
          <p:nvSpPr>
            <p:cNvPr id="93" name="object 93"/>
            <p:cNvSpPr/>
            <p:nvPr/>
          </p:nvSpPr>
          <p:spPr>
            <a:xfrm>
              <a:off x="1398138" y="2755991"/>
              <a:ext cx="6242685" cy="0"/>
            </a:xfrm>
            <a:custGeom>
              <a:avLst/>
              <a:gdLst/>
              <a:ahLst/>
              <a:cxnLst/>
              <a:rect l="l" t="t" r="r" b="b"/>
              <a:pathLst>
                <a:path w="6242684">
                  <a:moveTo>
                    <a:pt x="0" y="0"/>
                  </a:moveTo>
                  <a:lnTo>
                    <a:pt x="6299200" y="0"/>
                  </a:lnTo>
                </a:path>
              </a:pathLst>
            </a:custGeom>
            <a:ln w="12757">
              <a:solidFill>
                <a:srgbClr val="000000"/>
              </a:solidFill>
            </a:ln>
          </p:spPr>
          <p:txBody>
            <a:bodyPr wrap="square" lIns="0" tIns="0" rIns="0" bIns="0" rtlCol="0"/>
            <a:lstStyle/>
            <a:p>
              <a:endParaRPr/>
            </a:p>
          </p:txBody>
        </p:sp>
        <p:sp>
          <p:nvSpPr>
            <p:cNvPr id="94" name="object 94"/>
            <p:cNvSpPr/>
            <p:nvPr/>
          </p:nvSpPr>
          <p:spPr>
            <a:xfrm>
              <a:off x="1398138" y="2704963"/>
              <a:ext cx="6242685" cy="89535"/>
            </a:xfrm>
            <a:custGeom>
              <a:avLst/>
              <a:gdLst/>
              <a:ahLst/>
              <a:cxnLst/>
              <a:rect l="l" t="t" r="r" b="b"/>
              <a:pathLst>
                <a:path w="6242684" h="89535">
                  <a:moveTo>
                    <a:pt x="0" y="0"/>
                  </a:moveTo>
                  <a:lnTo>
                    <a:pt x="0" y="88900"/>
                  </a:lnTo>
                </a:path>
                <a:path w="6242684" h="89535">
                  <a:moveTo>
                    <a:pt x="520700" y="0"/>
                  </a:moveTo>
                  <a:lnTo>
                    <a:pt x="520700" y="88900"/>
                  </a:lnTo>
                </a:path>
                <a:path w="6242684" h="89535">
                  <a:moveTo>
                    <a:pt x="1041400" y="0"/>
                  </a:moveTo>
                  <a:lnTo>
                    <a:pt x="1041400" y="88900"/>
                  </a:lnTo>
                </a:path>
                <a:path w="6242684" h="89535">
                  <a:moveTo>
                    <a:pt x="1574800" y="0"/>
                  </a:moveTo>
                  <a:lnTo>
                    <a:pt x="1574800" y="88900"/>
                  </a:lnTo>
                </a:path>
                <a:path w="6242684" h="89535">
                  <a:moveTo>
                    <a:pt x="2095500" y="0"/>
                  </a:moveTo>
                  <a:lnTo>
                    <a:pt x="2095500" y="88900"/>
                  </a:lnTo>
                </a:path>
                <a:path w="6242684" h="89535">
                  <a:moveTo>
                    <a:pt x="2616200" y="0"/>
                  </a:moveTo>
                  <a:lnTo>
                    <a:pt x="2616200" y="88900"/>
                  </a:lnTo>
                </a:path>
                <a:path w="6242684" h="89535">
                  <a:moveTo>
                    <a:pt x="3149600" y="0"/>
                  </a:moveTo>
                  <a:lnTo>
                    <a:pt x="3149600" y="88900"/>
                  </a:lnTo>
                </a:path>
                <a:path w="6242684" h="89535">
                  <a:moveTo>
                    <a:pt x="3670300" y="0"/>
                  </a:moveTo>
                  <a:lnTo>
                    <a:pt x="3670300" y="88900"/>
                  </a:lnTo>
                </a:path>
                <a:path w="6242684" h="89535">
                  <a:moveTo>
                    <a:pt x="4191000" y="0"/>
                  </a:moveTo>
                  <a:lnTo>
                    <a:pt x="4191000" y="88900"/>
                  </a:lnTo>
                </a:path>
                <a:path w="6242684" h="89535">
                  <a:moveTo>
                    <a:pt x="4724400" y="0"/>
                  </a:moveTo>
                  <a:lnTo>
                    <a:pt x="4724400" y="88900"/>
                  </a:lnTo>
                </a:path>
                <a:path w="6242684" h="89535">
                  <a:moveTo>
                    <a:pt x="5245100" y="0"/>
                  </a:moveTo>
                  <a:lnTo>
                    <a:pt x="5245100" y="88900"/>
                  </a:lnTo>
                </a:path>
                <a:path w="6242684" h="89535">
                  <a:moveTo>
                    <a:pt x="5765800" y="0"/>
                  </a:moveTo>
                  <a:lnTo>
                    <a:pt x="5765800" y="88900"/>
                  </a:lnTo>
                </a:path>
                <a:path w="6242684" h="89535">
                  <a:moveTo>
                    <a:pt x="6299200" y="0"/>
                  </a:moveTo>
                  <a:lnTo>
                    <a:pt x="6299200" y="88900"/>
                  </a:lnTo>
                </a:path>
              </a:pathLst>
            </a:custGeom>
            <a:ln w="12671">
              <a:solidFill>
                <a:srgbClr val="000000"/>
              </a:solidFill>
            </a:ln>
          </p:spPr>
          <p:txBody>
            <a:bodyPr wrap="square" lIns="0" tIns="0" rIns="0" bIns="0" rtlCol="0"/>
            <a:lstStyle/>
            <a:p>
              <a:endParaRPr/>
            </a:p>
          </p:txBody>
        </p:sp>
        <p:sp>
          <p:nvSpPr>
            <p:cNvPr id="95" name="object 95"/>
            <p:cNvSpPr/>
            <p:nvPr/>
          </p:nvSpPr>
          <p:spPr>
            <a:xfrm>
              <a:off x="1391845" y="2099003"/>
              <a:ext cx="6242685" cy="1301750"/>
            </a:xfrm>
            <a:custGeom>
              <a:avLst/>
              <a:gdLst/>
              <a:ahLst/>
              <a:cxnLst/>
              <a:rect l="l" t="t" r="r" b="b"/>
              <a:pathLst>
                <a:path w="6242684" h="1301750">
                  <a:moveTo>
                    <a:pt x="0" y="650614"/>
                  </a:moveTo>
                  <a:lnTo>
                    <a:pt x="21673" y="636426"/>
                  </a:lnTo>
                  <a:lnTo>
                    <a:pt x="43349" y="622233"/>
                  </a:lnTo>
                  <a:lnTo>
                    <a:pt x="65025" y="608054"/>
                  </a:lnTo>
                  <a:lnTo>
                    <a:pt x="108370" y="579790"/>
                  </a:lnTo>
                  <a:lnTo>
                    <a:pt x="151718" y="551634"/>
                  </a:lnTo>
                  <a:lnTo>
                    <a:pt x="195068" y="523693"/>
                  </a:lnTo>
                  <a:lnTo>
                    <a:pt x="238416" y="495963"/>
                  </a:lnTo>
                  <a:lnTo>
                    <a:pt x="281767" y="468558"/>
                  </a:lnTo>
                  <a:lnTo>
                    <a:pt x="325115" y="441473"/>
                  </a:lnTo>
                  <a:lnTo>
                    <a:pt x="368465" y="414814"/>
                  </a:lnTo>
                  <a:lnTo>
                    <a:pt x="411813" y="388572"/>
                  </a:lnTo>
                  <a:lnTo>
                    <a:pt x="455163" y="362860"/>
                  </a:lnTo>
                  <a:lnTo>
                    <a:pt x="498506" y="337670"/>
                  </a:lnTo>
                  <a:lnTo>
                    <a:pt x="541856" y="313099"/>
                  </a:lnTo>
                  <a:lnTo>
                    <a:pt x="585205" y="289148"/>
                  </a:lnTo>
                  <a:lnTo>
                    <a:pt x="628555" y="265908"/>
                  </a:lnTo>
                  <a:lnTo>
                    <a:pt x="671903" y="243376"/>
                  </a:lnTo>
                  <a:lnTo>
                    <a:pt x="715248" y="221641"/>
                  </a:lnTo>
                  <a:lnTo>
                    <a:pt x="758600" y="200697"/>
                  </a:lnTo>
                  <a:lnTo>
                    <a:pt x="801947" y="180636"/>
                  </a:lnTo>
                  <a:lnTo>
                    <a:pt x="845298" y="161453"/>
                  </a:lnTo>
                  <a:lnTo>
                    <a:pt x="888643" y="143214"/>
                  </a:lnTo>
                  <a:lnTo>
                    <a:pt x="931991" y="125924"/>
                  </a:lnTo>
                  <a:lnTo>
                    <a:pt x="975342" y="109648"/>
                  </a:lnTo>
                  <a:lnTo>
                    <a:pt x="1018690" y="94391"/>
                  </a:lnTo>
                  <a:lnTo>
                    <a:pt x="1062040" y="80208"/>
                  </a:lnTo>
                  <a:lnTo>
                    <a:pt x="1105388" y="67089"/>
                  </a:lnTo>
                  <a:lnTo>
                    <a:pt x="1148739" y="55099"/>
                  </a:lnTo>
                  <a:lnTo>
                    <a:pt x="1192087" y="44233"/>
                  </a:lnTo>
                  <a:lnTo>
                    <a:pt x="1235437" y="34532"/>
                  </a:lnTo>
                  <a:lnTo>
                    <a:pt x="1278780" y="25990"/>
                  </a:lnTo>
                  <a:lnTo>
                    <a:pt x="1322130" y="18646"/>
                  </a:lnTo>
                  <a:lnTo>
                    <a:pt x="1365478" y="12500"/>
                  </a:lnTo>
                  <a:lnTo>
                    <a:pt x="1408829" y="7571"/>
                  </a:lnTo>
                  <a:lnTo>
                    <a:pt x="1452177" y="3864"/>
                  </a:lnTo>
                  <a:lnTo>
                    <a:pt x="1495522" y="1393"/>
                  </a:lnTo>
                  <a:lnTo>
                    <a:pt x="1538873" y="155"/>
                  </a:lnTo>
                  <a:lnTo>
                    <a:pt x="1560547" y="0"/>
                  </a:lnTo>
                  <a:lnTo>
                    <a:pt x="1582220" y="155"/>
                  </a:lnTo>
                  <a:lnTo>
                    <a:pt x="1625572" y="1393"/>
                  </a:lnTo>
                  <a:lnTo>
                    <a:pt x="1668917" y="3864"/>
                  </a:lnTo>
                  <a:lnTo>
                    <a:pt x="1712265" y="7571"/>
                  </a:lnTo>
                  <a:lnTo>
                    <a:pt x="1755615" y="12500"/>
                  </a:lnTo>
                  <a:lnTo>
                    <a:pt x="1798963" y="18646"/>
                  </a:lnTo>
                  <a:lnTo>
                    <a:pt x="1842314" y="25990"/>
                  </a:lnTo>
                  <a:lnTo>
                    <a:pt x="1885662" y="34532"/>
                  </a:lnTo>
                  <a:lnTo>
                    <a:pt x="1929012" y="44233"/>
                  </a:lnTo>
                  <a:lnTo>
                    <a:pt x="1972360" y="55099"/>
                  </a:lnTo>
                  <a:lnTo>
                    <a:pt x="2015711" y="67089"/>
                  </a:lnTo>
                  <a:lnTo>
                    <a:pt x="2059054" y="80208"/>
                  </a:lnTo>
                  <a:lnTo>
                    <a:pt x="2102404" y="94391"/>
                  </a:lnTo>
                  <a:lnTo>
                    <a:pt x="2145752" y="109648"/>
                  </a:lnTo>
                  <a:lnTo>
                    <a:pt x="2189102" y="125924"/>
                  </a:lnTo>
                  <a:lnTo>
                    <a:pt x="2232450" y="143214"/>
                  </a:lnTo>
                  <a:lnTo>
                    <a:pt x="2275801" y="161453"/>
                  </a:lnTo>
                  <a:lnTo>
                    <a:pt x="2319149" y="180636"/>
                  </a:lnTo>
                  <a:lnTo>
                    <a:pt x="2362494" y="200697"/>
                  </a:lnTo>
                  <a:lnTo>
                    <a:pt x="2405845" y="221641"/>
                  </a:lnTo>
                  <a:lnTo>
                    <a:pt x="2449192" y="243376"/>
                  </a:lnTo>
                  <a:lnTo>
                    <a:pt x="2492544" y="265908"/>
                  </a:lnTo>
                  <a:lnTo>
                    <a:pt x="2535889" y="289148"/>
                  </a:lnTo>
                  <a:lnTo>
                    <a:pt x="2579237" y="313099"/>
                  </a:lnTo>
                  <a:lnTo>
                    <a:pt x="2622588" y="337670"/>
                  </a:lnTo>
                  <a:lnTo>
                    <a:pt x="2665936" y="362860"/>
                  </a:lnTo>
                  <a:lnTo>
                    <a:pt x="2709286" y="388572"/>
                  </a:lnTo>
                  <a:lnTo>
                    <a:pt x="2752634" y="414814"/>
                  </a:lnTo>
                  <a:lnTo>
                    <a:pt x="2795984" y="441473"/>
                  </a:lnTo>
                  <a:lnTo>
                    <a:pt x="2839333" y="468558"/>
                  </a:lnTo>
                  <a:lnTo>
                    <a:pt x="2882683" y="495963"/>
                  </a:lnTo>
                  <a:lnTo>
                    <a:pt x="2926026" y="523693"/>
                  </a:lnTo>
                  <a:lnTo>
                    <a:pt x="2969376" y="551634"/>
                  </a:lnTo>
                  <a:lnTo>
                    <a:pt x="3012724" y="579790"/>
                  </a:lnTo>
                  <a:lnTo>
                    <a:pt x="3056074" y="608054"/>
                  </a:lnTo>
                  <a:lnTo>
                    <a:pt x="3099422" y="636426"/>
                  </a:lnTo>
                  <a:lnTo>
                    <a:pt x="3121094" y="650614"/>
                  </a:lnTo>
                  <a:lnTo>
                    <a:pt x="3142768" y="664803"/>
                  </a:lnTo>
                  <a:lnTo>
                    <a:pt x="3164443" y="678996"/>
                  </a:lnTo>
                  <a:lnTo>
                    <a:pt x="3186119" y="693175"/>
                  </a:lnTo>
                  <a:lnTo>
                    <a:pt x="3229466" y="721439"/>
                  </a:lnTo>
                  <a:lnTo>
                    <a:pt x="3272818" y="749595"/>
                  </a:lnTo>
                  <a:lnTo>
                    <a:pt x="3316164" y="777536"/>
                  </a:lnTo>
                  <a:lnTo>
                    <a:pt x="3359516" y="805266"/>
                  </a:lnTo>
                  <a:lnTo>
                    <a:pt x="3402861" y="832671"/>
                  </a:lnTo>
                  <a:lnTo>
                    <a:pt x="3446209" y="859755"/>
                  </a:lnTo>
                  <a:lnTo>
                    <a:pt x="3489560" y="886414"/>
                  </a:lnTo>
                  <a:lnTo>
                    <a:pt x="3532908" y="912657"/>
                  </a:lnTo>
                  <a:lnTo>
                    <a:pt x="3576258" y="938368"/>
                  </a:lnTo>
                  <a:lnTo>
                    <a:pt x="3619606" y="963559"/>
                  </a:lnTo>
                  <a:lnTo>
                    <a:pt x="3662956" y="988130"/>
                  </a:lnTo>
                  <a:lnTo>
                    <a:pt x="3706299" y="1012086"/>
                  </a:lnTo>
                  <a:lnTo>
                    <a:pt x="3749650" y="1035326"/>
                  </a:lnTo>
                  <a:lnTo>
                    <a:pt x="3792998" y="1057853"/>
                  </a:lnTo>
                  <a:lnTo>
                    <a:pt x="3836348" y="1079588"/>
                  </a:lnTo>
                  <a:lnTo>
                    <a:pt x="3879696" y="1100531"/>
                  </a:lnTo>
                  <a:lnTo>
                    <a:pt x="3923046" y="1120592"/>
                  </a:lnTo>
                  <a:lnTo>
                    <a:pt x="3966395" y="1139776"/>
                  </a:lnTo>
                  <a:lnTo>
                    <a:pt x="4009740" y="1158015"/>
                  </a:lnTo>
                  <a:lnTo>
                    <a:pt x="4053091" y="1175305"/>
                  </a:lnTo>
                  <a:lnTo>
                    <a:pt x="4096438" y="1191581"/>
                  </a:lnTo>
                  <a:lnTo>
                    <a:pt x="4139790" y="1206843"/>
                  </a:lnTo>
                  <a:lnTo>
                    <a:pt x="4183135" y="1221026"/>
                  </a:lnTo>
                  <a:lnTo>
                    <a:pt x="4226483" y="1234140"/>
                  </a:lnTo>
                  <a:lnTo>
                    <a:pt x="4269833" y="1246130"/>
                  </a:lnTo>
                  <a:lnTo>
                    <a:pt x="4313181" y="1257001"/>
                  </a:lnTo>
                  <a:lnTo>
                    <a:pt x="4356532" y="1266702"/>
                  </a:lnTo>
                  <a:lnTo>
                    <a:pt x="4399880" y="1275239"/>
                  </a:lnTo>
                  <a:lnTo>
                    <a:pt x="4443230" y="1282582"/>
                  </a:lnTo>
                  <a:lnTo>
                    <a:pt x="4486578" y="1288729"/>
                  </a:lnTo>
                  <a:lnTo>
                    <a:pt x="4529928" y="1293658"/>
                  </a:lnTo>
                  <a:lnTo>
                    <a:pt x="4573271" y="1297365"/>
                  </a:lnTo>
                  <a:lnTo>
                    <a:pt x="4616622" y="1299835"/>
                  </a:lnTo>
                  <a:lnTo>
                    <a:pt x="4659970" y="1301074"/>
                  </a:lnTo>
                  <a:lnTo>
                    <a:pt x="4681641" y="1301229"/>
                  </a:lnTo>
                  <a:lnTo>
                    <a:pt x="4703320" y="1301074"/>
                  </a:lnTo>
                  <a:lnTo>
                    <a:pt x="4746668" y="1299835"/>
                  </a:lnTo>
                  <a:lnTo>
                    <a:pt x="4790019" y="1297365"/>
                  </a:lnTo>
                  <a:lnTo>
                    <a:pt x="4833367" y="1293658"/>
                  </a:lnTo>
                  <a:lnTo>
                    <a:pt x="4876712" y="1288729"/>
                  </a:lnTo>
                  <a:lnTo>
                    <a:pt x="4920063" y="1282582"/>
                  </a:lnTo>
                  <a:lnTo>
                    <a:pt x="4963410" y="1275239"/>
                  </a:lnTo>
                  <a:lnTo>
                    <a:pt x="5006762" y="1266702"/>
                  </a:lnTo>
                  <a:lnTo>
                    <a:pt x="5050107" y="1257001"/>
                  </a:lnTo>
                  <a:lnTo>
                    <a:pt x="5093455" y="1246130"/>
                  </a:lnTo>
                  <a:lnTo>
                    <a:pt x="5136805" y="1234140"/>
                  </a:lnTo>
                  <a:lnTo>
                    <a:pt x="5180153" y="1221026"/>
                  </a:lnTo>
                  <a:lnTo>
                    <a:pt x="5223504" y="1206843"/>
                  </a:lnTo>
                  <a:lnTo>
                    <a:pt x="5266852" y="1191581"/>
                  </a:lnTo>
                  <a:lnTo>
                    <a:pt x="5310202" y="1175305"/>
                  </a:lnTo>
                  <a:lnTo>
                    <a:pt x="5353545" y="1158015"/>
                  </a:lnTo>
                  <a:lnTo>
                    <a:pt x="5396895" y="1139776"/>
                  </a:lnTo>
                  <a:lnTo>
                    <a:pt x="5440243" y="1120592"/>
                  </a:lnTo>
                  <a:lnTo>
                    <a:pt x="5483594" y="1100531"/>
                  </a:lnTo>
                  <a:lnTo>
                    <a:pt x="5526942" y="1079588"/>
                  </a:lnTo>
                  <a:lnTo>
                    <a:pt x="5570292" y="1057853"/>
                  </a:lnTo>
                  <a:lnTo>
                    <a:pt x="5613640" y="1035326"/>
                  </a:lnTo>
                  <a:lnTo>
                    <a:pt x="5656985" y="1012086"/>
                  </a:lnTo>
                  <a:lnTo>
                    <a:pt x="5700337" y="988130"/>
                  </a:lnTo>
                  <a:lnTo>
                    <a:pt x="5743682" y="963559"/>
                  </a:lnTo>
                  <a:lnTo>
                    <a:pt x="5787030" y="938368"/>
                  </a:lnTo>
                  <a:lnTo>
                    <a:pt x="5830381" y="912657"/>
                  </a:lnTo>
                  <a:lnTo>
                    <a:pt x="5873729" y="886414"/>
                  </a:lnTo>
                  <a:lnTo>
                    <a:pt x="5917079" y="859755"/>
                  </a:lnTo>
                  <a:lnTo>
                    <a:pt x="5960427" y="832671"/>
                  </a:lnTo>
                  <a:lnTo>
                    <a:pt x="6003778" y="805266"/>
                  </a:lnTo>
                  <a:lnTo>
                    <a:pt x="6047126" y="777536"/>
                  </a:lnTo>
                  <a:lnTo>
                    <a:pt x="6090476" y="749595"/>
                  </a:lnTo>
                  <a:lnTo>
                    <a:pt x="6133819" y="721439"/>
                  </a:lnTo>
                  <a:lnTo>
                    <a:pt x="6177169" y="693175"/>
                  </a:lnTo>
                  <a:lnTo>
                    <a:pt x="6220517" y="664803"/>
                  </a:lnTo>
                  <a:lnTo>
                    <a:pt x="6242189" y="650614"/>
                  </a:lnTo>
                </a:path>
              </a:pathLst>
            </a:custGeom>
            <a:ln w="12749">
              <a:solidFill>
                <a:srgbClr val="000080"/>
              </a:solidFill>
            </a:ln>
          </p:spPr>
          <p:txBody>
            <a:bodyPr wrap="square" lIns="0" tIns="0" rIns="0" bIns="0" rtlCol="0"/>
            <a:lstStyle/>
            <a:p>
              <a:endParaRPr/>
            </a:p>
          </p:txBody>
        </p:sp>
        <p:sp>
          <p:nvSpPr>
            <p:cNvPr id="96" name="object 96"/>
            <p:cNvSpPr/>
            <p:nvPr/>
          </p:nvSpPr>
          <p:spPr>
            <a:xfrm>
              <a:off x="1391845" y="2261660"/>
              <a:ext cx="6242685" cy="975994"/>
            </a:xfrm>
            <a:custGeom>
              <a:avLst/>
              <a:gdLst/>
              <a:ahLst/>
              <a:cxnLst/>
              <a:rect l="l" t="t" r="r" b="b"/>
              <a:pathLst>
                <a:path w="6242684" h="975994">
                  <a:moveTo>
                    <a:pt x="0" y="731941"/>
                  </a:moveTo>
                  <a:lnTo>
                    <a:pt x="21673" y="722536"/>
                  </a:lnTo>
                  <a:lnTo>
                    <a:pt x="43349" y="713156"/>
                  </a:lnTo>
                  <a:lnTo>
                    <a:pt x="65025" y="703729"/>
                  </a:lnTo>
                  <a:lnTo>
                    <a:pt x="108370" y="684488"/>
                  </a:lnTo>
                  <a:lnTo>
                    <a:pt x="151718" y="664807"/>
                  </a:lnTo>
                  <a:lnTo>
                    <a:pt x="195068" y="644813"/>
                  </a:lnTo>
                  <a:lnTo>
                    <a:pt x="238416" y="624501"/>
                  </a:lnTo>
                  <a:lnTo>
                    <a:pt x="281767" y="603945"/>
                  </a:lnTo>
                  <a:lnTo>
                    <a:pt x="325115" y="583149"/>
                  </a:lnTo>
                  <a:lnTo>
                    <a:pt x="368465" y="562198"/>
                  </a:lnTo>
                  <a:lnTo>
                    <a:pt x="411813" y="541082"/>
                  </a:lnTo>
                  <a:lnTo>
                    <a:pt x="455163" y="519883"/>
                  </a:lnTo>
                  <a:lnTo>
                    <a:pt x="498506" y="498600"/>
                  </a:lnTo>
                  <a:lnTo>
                    <a:pt x="520178" y="487961"/>
                  </a:lnTo>
                  <a:lnTo>
                    <a:pt x="541856" y="477322"/>
                  </a:lnTo>
                  <a:lnTo>
                    <a:pt x="563532" y="466675"/>
                  </a:lnTo>
                  <a:lnTo>
                    <a:pt x="585205" y="456039"/>
                  </a:lnTo>
                  <a:lnTo>
                    <a:pt x="628555" y="434839"/>
                  </a:lnTo>
                  <a:lnTo>
                    <a:pt x="671903" y="413723"/>
                  </a:lnTo>
                  <a:lnTo>
                    <a:pt x="715248" y="392765"/>
                  </a:lnTo>
                  <a:lnTo>
                    <a:pt x="758600" y="371969"/>
                  </a:lnTo>
                  <a:lnTo>
                    <a:pt x="801947" y="351420"/>
                  </a:lnTo>
                  <a:lnTo>
                    <a:pt x="845298" y="331108"/>
                  </a:lnTo>
                  <a:lnTo>
                    <a:pt x="888643" y="311109"/>
                  </a:lnTo>
                  <a:lnTo>
                    <a:pt x="931991" y="291431"/>
                  </a:lnTo>
                  <a:lnTo>
                    <a:pt x="975342" y="272147"/>
                  </a:lnTo>
                  <a:lnTo>
                    <a:pt x="1018690" y="253251"/>
                  </a:lnTo>
                  <a:lnTo>
                    <a:pt x="1062040" y="234821"/>
                  </a:lnTo>
                  <a:lnTo>
                    <a:pt x="1105388" y="216861"/>
                  </a:lnTo>
                  <a:lnTo>
                    <a:pt x="1148739" y="199427"/>
                  </a:lnTo>
                  <a:lnTo>
                    <a:pt x="1192087" y="182524"/>
                  </a:lnTo>
                  <a:lnTo>
                    <a:pt x="1235437" y="166227"/>
                  </a:lnTo>
                  <a:lnTo>
                    <a:pt x="1278780" y="150525"/>
                  </a:lnTo>
                  <a:lnTo>
                    <a:pt x="1322130" y="135476"/>
                  </a:lnTo>
                  <a:lnTo>
                    <a:pt x="1365478" y="121089"/>
                  </a:lnTo>
                  <a:lnTo>
                    <a:pt x="1408829" y="107409"/>
                  </a:lnTo>
                  <a:lnTo>
                    <a:pt x="1452177" y="94442"/>
                  </a:lnTo>
                  <a:lnTo>
                    <a:pt x="1495522" y="82236"/>
                  </a:lnTo>
                  <a:lnTo>
                    <a:pt x="1538873" y="70791"/>
                  </a:lnTo>
                  <a:lnTo>
                    <a:pt x="1582220" y="60152"/>
                  </a:lnTo>
                  <a:lnTo>
                    <a:pt x="1625572" y="50314"/>
                  </a:lnTo>
                  <a:lnTo>
                    <a:pt x="1668917" y="41323"/>
                  </a:lnTo>
                  <a:lnTo>
                    <a:pt x="1712265" y="33177"/>
                  </a:lnTo>
                  <a:lnTo>
                    <a:pt x="1755615" y="25895"/>
                  </a:lnTo>
                  <a:lnTo>
                    <a:pt x="1798963" y="19490"/>
                  </a:lnTo>
                  <a:lnTo>
                    <a:pt x="1842314" y="13979"/>
                  </a:lnTo>
                  <a:lnTo>
                    <a:pt x="1885662" y="9373"/>
                  </a:lnTo>
                  <a:lnTo>
                    <a:pt x="1929012" y="5678"/>
                  </a:lnTo>
                  <a:lnTo>
                    <a:pt x="1972360" y="2894"/>
                  </a:lnTo>
                  <a:lnTo>
                    <a:pt x="2015711" y="1038"/>
                  </a:lnTo>
                  <a:lnTo>
                    <a:pt x="2059054" y="115"/>
                  </a:lnTo>
                  <a:lnTo>
                    <a:pt x="2080725" y="0"/>
                  </a:lnTo>
                  <a:lnTo>
                    <a:pt x="2102404" y="115"/>
                  </a:lnTo>
                  <a:lnTo>
                    <a:pt x="2145752" y="1038"/>
                  </a:lnTo>
                  <a:lnTo>
                    <a:pt x="2189102" y="2894"/>
                  </a:lnTo>
                  <a:lnTo>
                    <a:pt x="2232450" y="5678"/>
                  </a:lnTo>
                  <a:lnTo>
                    <a:pt x="2275801" y="9373"/>
                  </a:lnTo>
                  <a:lnTo>
                    <a:pt x="2319149" y="13979"/>
                  </a:lnTo>
                  <a:lnTo>
                    <a:pt x="2362494" y="19490"/>
                  </a:lnTo>
                  <a:lnTo>
                    <a:pt x="2405845" y="25895"/>
                  </a:lnTo>
                  <a:lnTo>
                    <a:pt x="2449192" y="33177"/>
                  </a:lnTo>
                  <a:lnTo>
                    <a:pt x="2492544" y="41323"/>
                  </a:lnTo>
                  <a:lnTo>
                    <a:pt x="2535889" y="50314"/>
                  </a:lnTo>
                  <a:lnTo>
                    <a:pt x="2579237" y="60152"/>
                  </a:lnTo>
                  <a:lnTo>
                    <a:pt x="2622588" y="70791"/>
                  </a:lnTo>
                  <a:lnTo>
                    <a:pt x="2665936" y="82236"/>
                  </a:lnTo>
                  <a:lnTo>
                    <a:pt x="2709286" y="94442"/>
                  </a:lnTo>
                  <a:lnTo>
                    <a:pt x="2752634" y="107409"/>
                  </a:lnTo>
                  <a:lnTo>
                    <a:pt x="2795984" y="121089"/>
                  </a:lnTo>
                  <a:lnTo>
                    <a:pt x="2839333" y="135476"/>
                  </a:lnTo>
                  <a:lnTo>
                    <a:pt x="2882683" y="150525"/>
                  </a:lnTo>
                  <a:lnTo>
                    <a:pt x="2926026" y="166227"/>
                  </a:lnTo>
                  <a:lnTo>
                    <a:pt x="2969376" y="182524"/>
                  </a:lnTo>
                  <a:lnTo>
                    <a:pt x="3012724" y="199427"/>
                  </a:lnTo>
                  <a:lnTo>
                    <a:pt x="3056074" y="216861"/>
                  </a:lnTo>
                  <a:lnTo>
                    <a:pt x="3099422" y="234821"/>
                  </a:lnTo>
                  <a:lnTo>
                    <a:pt x="3142768" y="253251"/>
                  </a:lnTo>
                  <a:lnTo>
                    <a:pt x="3186119" y="272147"/>
                  </a:lnTo>
                  <a:lnTo>
                    <a:pt x="3229466" y="291431"/>
                  </a:lnTo>
                  <a:lnTo>
                    <a:pt x="3272818" y="311109"/>
                  </a:lnTo>
                  <a:lnTo>
                    <a:pt x="3316164" y="331108"/>
                  </a:lnTo>
                  <a:lnTo>
                    <a:pt x="3359516" y="351420"/>
                  </a:lnTo>
                  <a:lnTo>
                    <a:pt x="3402861" y="371969"/>
                  </a:lnTo>
                  <a:lnTo>
                    <a:pt x="3446209" y="392765"/>
                  </a:lnTo>
                  <a:lnTo>
                    <a:pt x="3489560" y="413723"/>
                  </a:lnTo>
                  <a:lnTo>
                    <a:pt x="3532908" y="434839"/>
                  </a:lnTo>
                  <a:lnTo>
                    <a:pt x="3576258" y="456039"/>
                  </a:lnTo>
                  <a:lnTo>
                    <a:pt x="3619606" y="477322"/>
                  </a:lnTo>
                  <a:lnTo>
                    <a:pt x="3641285" y="487961"/>
                  </a:lnTo>
                  <a:lnTo>
                    <a:pt x="3662956" y="498600"/>
                  </a:lnTo>
                  <a:lnTo>
                    <a:pt x="3684628" y="509246"/>
                  </a:lnTo>
                  <a:lnTo>
                    <a:pt x="3706299" y="519883"/>
                  </a:lnTo>
                  <a:lnTo>
                    <a:pt x="3749650" y="541082"/>
                  </a:lnTo>
                  <a:lnTo>
                    <a:pt x="3792998" y="562198"/>
                  </a:lnTo>
                  <a:lnTo>
                    <a:pt x="3836348" y="583149"/>
                  </a:lnTo>
                  <a:lnTo>
                    <a:pt x="3879696" y="603945"/>
                  </a:lnTo>
                  <a:lnTo>
                    <a:pt x="3923046" y="624501"/>
                  </a:lnTo>
                  <a:lnTo>
                    <a:pt x="3966395" y="644813"/>
                  </a:lnTo>
                  <a:lnTo>
                    <a:pt x="4009740" y="664807"/>
                  </a:lnTo>
                  <a:lnTo>
                    <a:pt x="4053091" y="684488"/>
                  </a:lnTo>
                  <a:lnTo>
                    <a:pt x="4096438" y="703774"/>
                  </a:lnTo>
                  <a:lnTo>
                    <a:pt x="4139790" y="722670"/>
                  </a:lnTo>
                  <a:lnTo>
                    <a:pt x="4183135" y="741095"/>
                  </a:lnTo>
                  <a:lnTo>
                    <a:pt x="4226483" y="759059"/>
                  </a:lnTo>
                  <a:lnTo>
                    <a:pt x="4269833" y="776487"/>
                  </a:lnTo>
                  <a:lnTo>
                    <a:pt x="4313181" y="793390"/>
                  </a:lnTo>
                  <a:lnTo>
                    <a:pt x="4356532" y="809694"/>
                  </a:lnTo>
                  <a:lnTo>
                    <a:pt x="4399880" y="825396"/>
                  </a:lnTo>
                  <a:lnTo>
                    <a:pt x="4443230" y="840446"/>
                  </a:lnTo>
                  <a:lnTo>
                    <a:pt x="4486578" y="854832"/>
                  </a:lnTo>
                  <a:lnTo>
                    <a:pt x="4529928" y="868507"/>
                  </a:lnTo>
                  <a:lnTo>
                    <a:pt x="4573271" y="881477"/>
                  </a:lnTo>
                  <a:lnTo>
                    <a:pt x="4616622" y="893685"/>
                  </a:lnTo>
                  <a:lnTo>
                    <a:pt x="4659970" y="905130"/>
                  </a:lnTo>
                  <a:lnTo>
                    <a:pt x="4703320" y="915769"/>
                  </a:lnTo>
                  <a:lnTo>
                    <a:pt x="4746668" y="925602"/>
                  </a:lnTo>
                  <a:lnTo>
                    <a:pt x="4790019" y="934593"/>
                  </a:lnTo>
                  <a:lnTo>
                    <a:pt x="4833367" y="942744"/>
                  </a:lnTo>
                  <a:lnTo>
                    <a:pt x="4876712" y="950021"/>
                  </a:lnTo>
                  <a:lnTo>
                    <a:pt x="4920063" y="956430"/>
                  </a:lnTo>
                  <a:lnTo>
                    <a:pt x="4963410" y="961937"/>
                  </a:lnTo>
                  <a:lnTo>
                    <a:pt x="5006762" y="966547"/>
                  </a:lnTo>
                  <a:lnTo>
                    <a:pt x="5050107" y="970244"/>
                  </a:lnTo>
                  <a:lnTo>
                    <a:pt x="5093455" y="973027"/>
                  </a:lnTo>
                  <a:lnTo>
                    <a:pt x="5136805" y="974878"/>
                  </a:lnTo>
                  <a:lnTo>
                    <a:pt x="5180153" y="975805"/>
                  </a:lnTo>
                  <a:lnTo>
                    <a:pt x="5201832" y="975922"/>
                  </a:lnTo>
                  <a:lnTo>
                    <a:pt x="5223504" y="975805"/>
                  </a:lnTo>
                  <a:lnTo>
                    <a:pt x="5266852" y="974878"/>
                  </a:lnTo>
                  <a:lnTo>
                    <a:pt x="5310202" y="973027"/>
                  </a:lnTo>
                  <a:lnTo>
                    <a:pt x="5353545" y="970244"/>
                  </a:lnTo>
                  <a:lnTo>
                    <a:pt x="5396895" y="966547"/>
                  </a:lnTo>
                  <a:lnTo>
                    <a:pt x="5440243" y="961937"/>
                  </a:lnTo>
                  <a:lnTo>
                    <a:pt x="5483594" y="956430"/>
                  </a:lnTo>
                  <a:lnTo>
                    <a:pt x="5526942" y="950021"/>
                  </a:lnTo>
                  <a:lnTo>
                    <a:pt x="5570292" y="942744"/>
                  </a:lnTo>
                  <a:lnTo>
                    <a:pt x="5613640" y="934593"/>
                  </a:lnTo>
                  <a:lnTo>
                    <a:pt x="5656985" y="925602"/>
                  </a:lnTo>
                  <a:lnTo>
                    <a:pt x="5700337" y="915769"/>
                  </a:lnTo>
                  <a:lnTo>
                    <a:pt x="5743682" y="905130"/>
                  </a:lnTo>
                  <a:lnTo>
                    <a:pt x="5787030" y="893685"/>
                  </a:lnTo>
                  <a:lnTo>
                    <a:pt x="5830381" y="881477"/>
                  </a:lnTo>
                  <a:lnTo>
                    <a:pt x="5873729" y="868507"/>
                  </a:lnTo>
                  <a:lnTo>
                    <a:pt x="5917079" y="854832"/>
                  </a:lnTo>
                  <a:lnTo>
                    <a:pt x="5960427" y="840446"/>
                  </a:lnTo>
                  <a:lnTo>
                    <a:pt x="6003778" y="825396"/>
                  </a:lnTo>
                  <a:lnTo>
                    <a:pt x="6047126" y="809694"/>
                  </a:lnTo>
                  <a:lnTo>
                    <a:pt x="6090476" y="793390"/>
                  </a:lnTo>
                  <a:lnTo>
                    <a:pt x="6133819" y="776487"/>
                  </a:lnTo>
                  <a:lnTo>
                    <a:pt x="6177169" y="759016"/>
                  </a:lnTo>
                  <a:lnTo>
                    <a:pt x="6220517" y="740966"/>
                  </a:lnTo>
                  <a:lnTo>
                    <a:pt x="6242189" y="731941"/>
                  </a:lnTo>
                </a:path>
              </a:pathLst>
            </a:custGeom>
            <a:ln w="12753">
              <a:solidFill>
                <a:srgbClr val="FF00FF"/>
              </a:solidFill>
            </a:ln>
          </p:spPr>
          <p:txBody>
            <a:bodyPr wrap="square" lIns="0" tIns="0" rIns="0" bIns="0" rtlCol="0"/>
            <a:lstStyle/>
            <a:p>
              <a:endParaRPr/>
            </a:p>
          </p:txBody>
        </p:sp>
      </p:grpSp>
      <p:sp>
        <p:nvSpPr>
          <p:cNvPr id="97" name="object 97"/>
          <p:cNvSpPr txBox="1"/>
          <p:nvPr/>
        </p:nvSpPr>
        <p:spPr>
          <a:xfrm>
            <a:off x="1144295" y="3945409"/>
            <a:ext cx="157480" cy="194310"/>
          </a:xfrm>
          <a:prstGeom prst="rect">
            <a:avLst/>
          </a:prstGeom>
        </p:spPr>
        <p:txBody>
          <a:bodyPr vert="horz" wrap="square" lIns="0" tIns="13335" rIns="0" bIns="0" rtlCol="0">
            <a:spAutoFit/>
          </a:bodyPr>
          <a:lstStyle/>
          <a:p>
            <a:pPr marL="12700">
              <a:lnSpc>
                <a:spcPct val="100000"/>
              </a:lnSpc>
              <a:spcBef>
                <a:spcPts val="105"/>
              </a:spcBef>
            </a:pPr>
            <a:r>
              <a:rPr sz="1100" dirty="0">
                <a:latin typeface="Arial"/>
                <a:cs typeface="Arial"/>
              </a:rPr>
              <a:t>-</a:t>
            </a:r>
            <a:r>
              <a:rPr sz="1100" spc="-50" dirty="0">
                <a:latin typeface="Arial"/>
                <a:cs typeface="Arial"/>
              </a:rPr>
              <a:t>2</a:t>
            </a:r>
            <a:endParaRPr sz="1100">
              <a:latin typeface="Arial"/>
              <a:cs typeface="Arial"/>
            </a:endParaRPr>
          </a:p>
        </p:txBody>
      </p:sp>
      <p:sp>
        <p:nvSpPr>
          <p:cNvPr id="98" name="object 98"/>
          <p:cNvSpPr txBox="1"/>
          <p:nvPr/>
        </p:nvSpPr>
        <p:spPr>
          <a:xfrm>
            <a:off x="1144295" y="3294791"/>
            <a:ext cx="157480" cy="194310"/>
          </a:xfrm>
          <a:prstGeom prst="rect">
            <a:avLst/>
          </a:prstGeom>
        </p:spPr>
        <p:txBody>
          <a:bodyPr vert="horz" wrap="square" lIns="0" tIns="13335" rIns="0" bIns="0" rtlCol="0">
            <a:spAutoFit/>
          </a:bodyPr>
          <a:lstStyle/>
          <a:p>
            <a:pPr marL="12700">
              <a:lnSpc>
                <a:spcPct val="100000"/>
              </a:lnSpc>
              <a:spcBef>
                <a:spcPts val="105"/>
              </a:spcBef>
            </a:pPr>
            <a:r>
              <a:rPr sz="1100" dirty="0">
                <a:latin typeface="Arial"/>
                <a:cs typeface="Arial"/>
              </a:rPr>
              <a:t>-</a:t>
            </a:r>
            <a:r>
              <a:rPr sz="1100" spc="-50" dirty="0">
                <a:latin typeface="Arial"/>
                <a:cs typeface="Arial"/>
              </a:rPr>
              <a:t>1</a:t>
            </a:r>
            <a:endParaRPr sz="1100">
              <a:latin typeface="Arial"/>
              <a:cs typeface="Arial"/>
            </a:endParaRPr>
          </a:p>
        </p:txBody>
      </p:sp>
      <p:sp>
        <p:nvSpPr>
          <p:cNvPr id="99" name="object 99"/>
          <p:cNvSpPr txBox="1"/>
          <p:nvPr/>
        </p:nvSpPr>
        <p:spPr>
          <a:xfrm>
            <a:off x="1189014" y="2644174"/>
            <a:ext cx="102870" cy="194310"/>
          </a:xfrm>
          <a:prstGeom prst="rect">
            <a:avLst/>
          </a:prstGeom>
        </p:spPr>
        <p:txBody>
          <a:bodyPr vert="horz" wrap="square" lIns="0" tIns="13335" rIns="0" bIns="0" rtlCol="0">
            <a:spAutoFit/>
          </a:bodyPr>
          <a:lstStyle/>
          <a:p>
            <a:pPr marL="12700">
              <a:lnSpc>
                <a:spcPct val="100000"/>
              </a:lnSpc>
              <a:spcBef>
                <a:spcPts val="105"/>
              </a:spcBef>
            </a:pPr>
            <a:r>
              <a:rPr sz="1100" spc="-10" dirty="0">
                <a:latin typeface="Arial"/>
                <a:cs typeface="Arial"/>
              </a:rPr>
              <a:t>0</a:t>
            </a:r>
            <a:endParaRPr sz="1100">
              <a:latin typeface="Arial"/>
              <a:cs typeface="Arial"/>
            </a:endParaRPr>
          </a:p>
        </p:txBody>
      </p:sp>
      <p:sp>
        <p:nvSpPr>
          <p:cNvPr id="100" name="object 100"/>
          <p:cNvSpPr txBox="1"/>
          <p:nvPr/>
        </p:nvSpPr>
        <p:spPr>
          <a:xfrm>
            <a:off x="1189014" y="1993558"/>
            <a:ext cx="102870" cy="194310"/>
          </a:xfrm>
          <a:prstGeom prst="rect">
            <a:avLst/>
          </a:prstGeom>
        </p:spPr>
        <p:txBody>
          <a:bodyPr vert="horz" wrap="square" lIns="0" tIns="13335" rIns="0" bIns="0" rtlCol="0">
            <a:spAutoFit/>
          </a:bodyPr>
          <a:lstStyle/>
          <a:p>
            <a:pPr marL="12700">
              <a:lnSpc>
                <a:spcPct val="100000"/>
              </a:lnSpc>
              <a:spcBef>
                <a:spcPts val="105"/>
              </a:spcBef>
            </a:pPr>
            <a:r>
              <a:rPr sz="1100" spc="-10" dirty="0">
                <a:latin typeface="Arial"/>
                <a:cs typeface="Arial"/>
              </a:rPr>
              <a:t>1</a:t>
            </a:r>
            <a:endParaRPr sz="1100">
              <a:latin typeface="Arial"/>
              <a:cs typeface="Arial"/>
            </a:endParaRPr>
          </a:p>
        </p:txBody>
      </p:sp>
      <p:sp>
        <p:nvSpPr>
          <p:cNvPr id="101" name="object 101"/>
          <p:cNvSpPr txBox="1"/>
          <p:nvPr/>
        </p:nvSpPr>
        <p:spPr>
          <a:xfrm>
            <a:off x="1189014" y="1342941"/>
            <a:ext cx="102870" cy="194310"/>
          </a:xfrm>
          <a:prstGeom prst="rect">
            <a:avLst/>
          </a:prstGeom>
        </p:spPr>
        <p:txBody>
          <a:bodyPr vert="horz" wrap="square" lIns="0" tIns="13335" rIns="0" bIns="0" rtlCol="0">
            <a:spAutoFit/>
          </a:bodyPr>
          <a:lstStyle/>
          <a:p>
            <a:pPr marL="12700">
              <a:lnSpc>
                <a:spcPct val="100000"/>
              </a:lnSpc>
              <a:spcBef>
                <a:spcPts val="105"/>
              </a:spcBef>
            </a:pPr>
            <a:r>
              <a:rPr sz="1100" spc="-10" dirty="0">
                <a:latin typeface="Arial"/>
                <a:cs typeface="Arial"/>
              </a:rPr>
              <a:t>2</a:t>
            </a:r>
            <a:endParaRPr sz="1100">
              <a:latin typeface="Arial"/>
              <a:cs typeface="Arial"/>
            </a:endParaRPr>
          </a:p>
        </p:txBody>
      </p:sp>
      <p:sp>
        <p:nvSpPr>
          <p:cNvPr id="102" name="object 102"/>
          <p:cNvSpPr txBox="1"/>
          <p:nvPr/>
        </p:nvSpPr>
        <p:spPr>
          <a:xfrm>
            <a:off x="1341810" y="2806260"/>
            <a:ext cx="102870" cy="194310"/>
          </a:xfrm>
          <a:prstGeom prst="rect">
            <a:avLst/>
          </a:prstGeom>
        </p:spPr>
        <p:txBody>
          <a:bodyPr vert="horz" wrap="square" lIns="0" tIns="13335" rIns="0" bIns="0" rtlCol="0">
            <a:spAutoFit/>
          </a:bodyPr>
          <a:lstStyle/>
          <a:p>
            <a:pPr marL="12700">
              <a:lnSpc>
                <a:spcPct val="100000"/>
              </a:lnSpc>
              <a:spcBef>
                <a:spcPts val="105"/>
              </a:spcBef>
            </a:pPr>
            <a:r>
              <a:rPr sz="1100" spc="-10" dirty="0">
                <a:latin typeface="Arial"/>
                <a:cs typeface="Arial"/>
              </a:rPr>
              <a:t>0</a:t>
            </a:r>
            <a:endParaRPr sz="1100">
              <a:latin typeface="Arial"/>
              <a:cs typeface="Arial"/>
            </a:endParaRPr>
          </a:p>
        </p:txBody>
      </p:sp>
      <p:sp>
        <p:nvSpPr>
          <p:cNvPr id="103" name="object 103"/>
          <p:cNvSpPr txBox="1"/>
          <p:nvPr/>
        </p:nvSpPr>
        <p:spPr>
          <a:xfrm>
            <a:off x="1824657" y="2806260"/>
            <a:ext cx="176530" cy="194310"/>
          </a:xfrm>
          <a:prstGeom prst="rect">
            <a:avLst/>
          </a:prstGeom>
        </p:spPr>
        <p:txBody>
          <a:bodyPr vert="horz" wrap="square" lIns="0" tIns="13335" rIns="0" bIns="0" rtlCol="0">
            <a:spAutoFit/>
          </a:bodyPr>
          <a:lstStyle/>
          <a:p>
            <a:pPr marL="12700">
              <a:lnSpc>
                <a:spcPct val="100000"/>
              </a:lnSpc>
              <a:spcBef>
                <a:spcPts val="105"/>
              </a:spcBef>
            </a:pPr>
            <a:r>
              <a:rPr sz="1100" spc="-25" dirty="0">
                <a:latin typeface="Arial"/>
                <a:cs typeface="Arial"/>
              </a:rPr>
              <a:t>30</a:t>
            </a:r>
            <a:endParaRPr sz="1100">
              <a:latin typeface="Arial"/>
              <a:cs typeface="Arial"/>
            </a:endParaRPr>
          </a:p>
        </p:txBody>
      </p:sp>
      <p:sp>
        <p:nvSpPr>
          <p:cNvPr id="104" name="object 104"/>
          <p:cNvSpPr txBox="1"/>
          <p:nvPr/>
        </p:nvSpPr>
        <p:spPr>
          <a:xfrm>
            <a:off x="2344840" y="2806260"/>
            <a:ext cx="176530" cy="194310"/>
          </a:xfrm>
          <a:prstGeom prst="rect">
            <a:avLst/>
          </a:prstGeom>
        </p:spPr>
        <p:txBody>
          <a:bodyPr vert="horz" wrap="square" lIns="0" tIns="13335" rIns="0" bIns="0" rtlCol="0">
            <a:spAutoFit/>
          </a:bodyPr>
          <a:lstStyle/>
          <a:p>
            <a:pPr marL="12700">
              <a:lnSpc>
                <a:spcPct val="100000"/>
              </a:lnSpc>
              <a:spcBef>
                <a:spcPts val="105"/>
              </a:spcBef>
            </a:pPr>
            <a:r>
              <a:rPr sz="1100" spc="-25" dirty="0">
                <a:latin typeface="Arial"/>
                <a:cs typeface="Arial"/>
              </a:rPr>
              <a:t>60</a:t>
            </a:r>
            <a:endParaRPr sz="1100">
              <a:latin typeface="Arial"/>
              <a:cs typeface="Arial"/>
            </a:endParaRPr>
          </a:p>
        </p:txBody>
      </p:sp>
      <p:sp>
        <p:nvSpPr>
          <p:cNvPr id="105" name="object 105"/>
          <p:cNvSpPr txBox="1"/>
          <p:nvPr/>
        </p:nvSpPr>
        <p:spPr>
          <a:xfrm>
            <a:off x="2865022" y="2806260"/>
            <a:ext cx="176530" cy="194310"/>
          </a:xfrm>
          <a:prstGeom prst="rect">
            <a:avLst/>
          </a:prstGeom>
        </p:spPr>
        <p:txBody>
          <a:bodyPr vert="horz" wrap="square" lIns="0" tIns="13335" rIns="0" bIns="0" rtlCol="0">
            <a:spAutoFit/>
          </a:bodyPr>
          <a:lstStyle/>
          <a:p>
            <a:pPr marL="12700">
              <a:lnSpc>
                <a:spcPct val="100000"/>
              </a:lnSpc>
              <a:spcBef>
                <a:spcPts val="105"/>
              </a:spcBef>
            </a:pPr>
            <a:r>
              <a:rPr sz="1100" spc="-25" dirty="0">
                <a:latin typeface="Arial"/>
                <a:cs typeface="Arial"/>
              </a:rPr>
              <a:t>90</a:t>
            </a:r>
            <a:endParaRPr sz="1100">
              <a:latin typeface="Arial"/>
              <a:cs typeface="Arial"/>
            </a:endParaRPr>
          </a:p>
        </p:txBody>
      </p:sp>
      <p:sp>
        <p:nvSpPr>
          <p:cNvPr id="106" name="object 106"/>
          <p:cNvSpPr txBox="1"/>
          <p:nvPr/>
        </p:nvSpPr>
        <p:spPr>
          <a:xfrm>
            <a:off x="3347869" y="2806260"/>
            <a:ext cx="252095" cy="194310"/>
          </a:xfrm>
          <a:prstGeom prst="rect">
            <a:avLst/>
          </a:prstGeom>
        </p:spPr>
        <p:txBody>
          <a:bodyPr vert="horz" wrap="square" lIns="0" tIns="13335" rIns="0" bIns="0" rtlCol="0">
            <a:spAutoFit/>
          </a:bodyPr>
          <a:lstStyle/>
          <a:p>
            <a:pPr marL="12700">
              <a:lnSpc>
                <a:spcPct val="100000"/>
              </a:lnSpc>
              <a:spcBef>
                <a:spcPts val="105"/>
              </a:spcBef>
            </a:pPr>
            <a:r>
              <a:rPr sz="1100" spc="-25" dirty="0">
                <a:latin typeface="Arial"/>
                <a:cs typeface="Arial"/>
              </a:rPr>
              <a:t>120</a:t>
            </a:r>
            <a:endParaRPr sz="1100">
              <a:latin typeface="Arial"/>
              <a:cs typeface="Arial"/>
            </a:endParaRPr>
          </a:p>
        </p:txBody>
      </p:sp>
      <p:sp>
        <p:nvSpPr>
          <p:cNvPr id="107" name="object 107"/>
          <p:cNvSpPr txBox="1"/>
          <p:nvPr/>
        </p:nvSpPr>
        <p:spPr>
          <a:xfrm>
            <a:off x="3868054" y="2806260"/>
            <a:ext cx="252095" cy="194310"/>
          </a:xfrm>
          <a:prstGeom prst="rect">
            <a:avLst/>
          </a:prstGeom>
        </p:spPr>
        <p:txBody>
          <a:bodyPr vert="horz" wrap="square" lIns="0" tIns="13335" rIns="0" bIns="0" rtlCol="0">
            <a:spAutoFit/>
          </a:bodyPr>
          <a:lstStyle/>
          <a:p>
            <a:pPr marL="12700">
              <a:lnSpc>
                <a:spcPct val="100000"/>
              </a:lnSpc>
              <a:spcBef>
                <a:spcPts val="105"/>
              </a:spcBef>
            </a:pPr>
            <a:r>
              <a:rPr sz="1100" spc="-25" dirty="0">
                <a:latin typeface="Arial"/>
                <a:cs typeface="Arial"/>
              </a:rPr>
              <a:t>150</a:t>
            </a:r>
            <a:endParaRPr sz="1100">
              <a:latin typeface="Arial"/>
              <a:cs typeface="Arial"/>
            </a:endParaRPr>
          </a:p>
        </p:txBody>
      </p:sp>
      <p:sp>
        <p:nvSpPr>
          <p:cNvPr id="108" name="object 108"/>
          <p:cNvSpPr txBox="1"/>
          <p:nvPr/>
        </p:nvSpPr>
        <p:spPr>
          <a:xfrm>
            <a:off x="4388236" y="2806260"/>
            <a:ext cx="252095" cy="194310"/>
          </a:xfrm>
          <a:prstGeom prst="rect">
            <a:avLst/>
          </a:prstGeom>
        </p:spPr>
        <p:txBody>
          <a:bodyPr vert="horz" wrap="square" lIns="0" tIns="13335" rIns="0" bIns="0" rtlCol="0">
            <a:spAutoFit/>
          </a:bodyPr>
          <a:lstStyle/>
          <a:p>
            <a:pPr marL="12700">
              <a:lnSpc>
                <a:spcPct val="100000"/>
              </a:lnSpc>
              <a:spcBef>
                <a:spcPts val="105"/>
              </a:spcBef>
            </a:pPr>
            <a:r>
              <a:rPr sz="1100" spc="-25" dirty="0">
                <a:latin typeface="Arial"/>
                <a:cs typeface="Arial"/>
              </a:rPr>
              <a:t>180</a:t>
            </a:r>
            <a:endParaRPr sz="1100">
              <a:latin typeface="Arial"/>
              <a:cs typeface="Arial"/>
            </a:endParaRPr>
          </a:p>
        </p:txBody>
      </p:sp>
      <p:sp>
        <p:nvSpPr>
          <p:cNvPr id="109" name="object 109"/>
          <p:cNvSpPr txBox="1"/>
          <p:nvPr/>
        </p:nvSpPr>
        <p:spPr>
          <a:xfrm>
            <a:off x="4908417" y="2806260"/>
            <a:ext cx="252095" cy="194310"/>
          </a:xfrm>
          <a:prstGeom prst="rect">
            <a:avLst/>
          </a:prstGeom>
        </p:spPr>
        <p:txBody>
          <a:bodyPr vert="horz" wrap="square" lIns="0" tIns="13335" rIns="0" bIns="0" rtlCol="0">
            <a:spAutoFit/>
          </a:bodyPr>
          <a:lstStyle/>
          <a:p>
            <a:pPr marL="12700">
              <a:lnSpc>
                <a:spcPct val="100000"/>
              </a:lnSpc>
              <a:spcBef>
                <a:spcPts val="105"/>
              </a:spcBef>
            </a:pPr>
            <a:r>
              <a:rPr sz="1100" spc="-25" dirty="0">
                <a:latin typeface="Arial"/>
                <a:cs typeface="Arial"/>
              </a:rPr>
              <a:t>210</a:t>
            </a:r>
            <a:endParaRPr sz="1100">
              <a:latin typeface="Arial"/>
              <a:cs typeface="Arial"/>
            </a:endParaRPr>
          </a:p>
        </p:txBody>
      </p:sp>
      <p:sp>
        <p:nvSpPr>
          <p:cNvPr id="110" name="object 110"/>
          <p:cNvSpPr txBox="1"/>
          <p:nvPr/>
        </p:nvSpPr>
        <p:spPr>
          <a:xfrm>
            <a:off x="5428601" y="2806260"/>
            <a:ext cx="252095" cy="194310"/>
          </a:xfrm>
          <a:prstGeom prst="rect">
            <a:avLst/>
          </a:prstGeom>
        </p:spPr>
        <p:txBody>
          <a:bodyPr vert="horz" wrap="square" lIns="0" tIns="13335" rIns="0" bIns="0" rtlCol="0">
            <a:spAutoFit/>
          </a:bodyPr>
          <a:lstStyle/>
          <a:p>
            <a:pPr marL="12700">
              <a:lnSpc>
                <a:spcPct val="100000"/>
              </a:lnSpc>
              <a:spcBef>
                <a:spcPts val="105"/>
              </a:spcBef>
            </a:pPr>
            <a:r>
              <a:rPr sz="1100" spc="-25" dirty="0">
                <a:latin typeface="Arial"/>
                <a:cs typeface="Arial"/>
              </a:rPr>
              <a:t>240</a:t>
            </a:r>
            <a:endParaRPr sz="1100">
              <a:latin typeface="Arial"/>
              <a:cs typeface="Arial"/>
            </a:endParaRPr>
          </a:p>
        </p:txBody>
      </p:sp>
      <p:sp>
        <p:nvSpPr>
          <p:cNvPr id="111" name="object 111"/>
          <p:cNvSpPr txBox="1"/>
          <p:nvPr/>
        </p:nvSpPr>
        <p:spPr>
          <a:xfrm>
            <a:off x="5948784" y="2806260"/>
            <a:ext cx="252095" cy="194310"/>
          </a:xfrm>
          <a:prstGeom prst="rect">
            <a:avLst/>
          </a:prstGeom>
        </p:spPr>
        <p:txBody>
          <a:bodyPr vert="horz" wrap="square" lIns="0" tIns="13335" rIns="0" bIns="0" rtlCol="0">
            <a:spAutoFit/>
          </a:bodyPr>
          <a:lstStyle/>
          <a:p>
            <a:pPr marL="12700">
              <a:lnSpc>
                <a:spcPct val="100000"/>
              </a:lnSpc>
              <a:spcBef>
                <a:spcPts val="105"/>
              </a:spcBef>
            </a:pPr>
            <a:r>
              <a:rPr sz="1100" spc="-25" dirty="0">
                <a:latin typeface="Arial"/>
                <a:cs typeface="Arial"/>
              </a:rPr>
              <a:t>270</a:t>
            </a:r>
            <a:endParaRPr sz="1100">
              <a:latin typeface="Arial"/>
              <a:cs typeface="Arial"/>
            </a:endParaRPr>
          </a:p>
        </p:txBody>
      </p:sp>
      <p:sp>
        <p:nvSpPr>
          <p:cNvPr id="112" name="object 112"/>
          <p:cNvSpPr txBox="1"/>
          <p:nvPr/>
        </p:nvSpPr>
        <p:spPr>
          <a:xfrm>
            <a:off x="6468967" y="2806260"/>
            <a:ext cx="252095" cy="194310"/>
          </a:xfrm>
          <a:prstGeom prst="rect">
            <a:avLst/>
          </a:prstGeom>
        </p:spPr>
        <p:txBody>
          <a:bodyPr vert="horz" wrap="square" lIns="0" tIns="13335" rIns="0" bIns="0" rtlCol="0">
            <a:spAutoFit/>
          </a:bodyPr>
          <a:lstStyle/>
          <a:p>
            <a:pPr marL="12700">
              <a:lnSpc>
                <a:spcPct val="100000"/>
              </a:lnSpc>
              <a:spcBef>
                <a:spcPts val="105"/>
              </a:spcBef>
            </a:pPr>
            <a:r>
              <a:rPr sz="1100" spc="-25" dirty="0">
                <a:latin typeface="Arial"/>
                <a:cs typeface="Arial"/>
              </a:rPr>
              <a:t>300</a:t>
            </a:r>
            <a:endParaRPr sz="1100">
              <a:latin typeface="Arial"/>
              <a:cs typeface="Arial"/>
            </a:endParaRPr>
          </a:p>
        </p:txBody>
      </p:sp>
      <p:sp>
        <p:nvSpPr>
          <p:cNvPr id="113" name="object 113"/>
          <p:cNvSpPr txBox="1"/>
          <p:nvPr/>
        </p:nvSpPr>
        <p:spPr>
          <a:xfrm>
            <a:off x="6989150" y="2806260"/>
            <a:ext cx="252095" cy="194310"/>
          </a:xfrm>
          <a:prstGeom prst="rect">
            <a:avLst/>
          </a:prstGeom>
        </p:spPr>
        <p:txBody>
          <a:bodyPr vert="horz" wrap="square" lIns="0" tIns="13335" rIns="0" bIns="0" rtlCol="0">
            <a:spAutoFit/>
          </a:bodyPr>
          <a:lstStyle/>
          <a:p>
            <a:pPr marL="12700">
              <a:lnSpc>
                <a:spcPct val="100000"/>
              </a:lnSpc>
              <a:spcBef>
                <a:spcPts val="105"/>
              </a:spcBef>
            </a:pPr>
            <a:r>
              <a:rPr sz="1100" spc="-25" dirty="0">
                <a:latin typeface="Arial"/>
                <a:cs typeface="Arial"/>
              </a:rPr>
              <a:t>330</a:t>
            </a:r>
            <a:endParaRPr sz="1100">
              <a:latin typeface="Arial"/>
              <a:cs typeface="Arial"/>
            </a:endParaRPr>
          </a:p>
        </p:txBody>
      </p:sp>
      <p:sp>
        <p:nvSpPr>
          <p:cNvPr id="114" name="object 114"/>
          <p:cNvSpPr txBox="1"/>
          <p:nvPr/>
        </p:nvSpPr>
        <p:spPr>
          <a:xfrm>
            <a:off x="7509333" y="2806260"/>
            <a:ext cx="252095" cy="194310"/>
          </a:xfrm>
          <a:prstGeom prst="rect">
            <a:avLst/>
          </a:prstGeom>
        </p:spPr>
        <p:txBody>
          <a:bodyPr vert="horz" wrap="square" lIns="0" tIns="13335" rIns="0" bIns="0" rtlCol="0">
            <a:spAutoFit/>
          </a:bodyPr>
          <a:lstStyle/>
          <a:p>
            <a:pPr marL="12700">
              <a:lnSpc>
                <a:spcPct val="100000"/>
              </a:lnSpc>
              <a:spcBef>
                <a:spcPts val="105"/>
              </a:spcBef>
            </a:pPr>
            <a:r>
              <a:rPr sz="1100" spc="-25" dirty="0">
                <a:latin typeface="Arial"/>
                <a:cs typeface="Arial"/>
              </a:rPr>
              <a:t>360</a:t>
            </a:r>
            <a:endParaRPr sz="1100">
              <a:latin typeface="Arial"/>
              <a:cs typeface="Arial"/>
            </a:endParaRPr>
          </a:p>
        </p:txBody>
      </p:sp>
      <p:sp>
        <p:nvSpPr>
          <p:cNvPr id="115" name="object 115"/>
          <p:cNvSpPr txBox="1"/>
          <p:nvPr/>
        </p:nvSpPr>
        <p:spPr>
          <a:xfrm>
            <a:off x="5346684" y="2092954"/>
            <a:ext cx="546100" cy="224790"/>
          </a:xfrm>
          <a:prstGeom prst="rect">
            <a:avLst/>
          </a:prstGeom>
        </p:spPr>
        <p:txBody>
          <a:bodyPr vert="horz" wrap="square" lIns="0" tIns="13335" rIns="0" bIns="0" rtlCol="0">
            <a:spAutoFit/>
          </a:bodyPr>
          <a:lstStyle/>
          <a:p>
            <a:pPr marL="12700">
              <a:lnSpc>
                <a:spcPct val="100000"/>
              </a:lnSpc>
              <a:spcBef>
                <a:spcPts val="105"/>
              </a:spcBef>
            </a:pPr>
            <a:r>
              <a:rPr sz="1300" spc="-35" dirty="0">
                <a:latin typeface="Arial"/>
                <a:cs typeface="Arial"/>
              </a:rPr>
              <a:t>Current</a:t>
            </a:r>
            <a:endParaRPr sz="1300">
              <a:latin typeface="Arial"/>
              <a:cs typeface="Arial"/>
            </a:endParaRPr>
          </a:p>
        </p:txBody>
      </p:sp>
      <p:sp>
        <p:nvSpPr>
          <p:cNvPr id="116" name="object 116"/>
          <p:cNvSpPr txBox="1"/>
          <p:nvPr/>
        </p:nvSpPr>
        <p:spPr>
          <a:xfrm>
            <a:off x="4442919" y="1584999"/>
            <a:ext cx="579120" cy="224790"/>
          </a:xfrm>
          <a:prstGeom prst="rect">
            <a:avLst/>
          </a:prstGeom>
        </p:spPr>
        <p:txBody>
          <a:bodyPr vert="horz" wrap="square" lIns="0" tIns="13335" rIns="0" bIns="0" rtlCol="0">
            <a:spAutoFit/>
          </a:bodyPr>
          <a:lstStyle/>
          <a:p>
            <a:pPr marL="12700">
              <a:lnSpc>
                <a:spcPct val="100000"/>
              </a:lnSpc>
              <a:spcBef>
                <a:spcPts val="105"/>
              </a:spcBef>
            </a:pPr>
            <a:r>
              <a:rPr sz="1300" spc="-10" dirty="0">
                <a:latin typeface="Arial"/>
                <a:cs typeface="Arial"/>
              </a:rPr>
              <a:t>Voltage</a:t>
            </a:r>
            <a:endParaRPr sz="1300">
              <a:latin typeface="Arial"/>
              <a:cs typeface="Arial"/>
            </a:endParaRPr>
          </a:p>
        </p:txBody>
      </p:sp>
      <p:grpSp>
        <p:nvGrpSpPr>
          <p:cNvPr id="117" name="object 117"/>
          <p:cNvGrpSpPr/>
          <p:nvPr/>
        </p:nvGrpSpPr>
        <p:grpSpPr>
          <a:xfrm>
            <a:off x="1975810" y="1677724"/>
            <a:ext cx="3343275" cy="3594735"/>
            <a:chOff x="1975810" y="1677724"/>
            <a:chExt cx="3343275" cy="3594735"/>
          </a:xfrm>
        </p:grpSpPr>
        <p:sp>
          <p:nvSpPr>
            <p:cNvPr id="118" name="object 118"/>
            <p:cNvSpPr/>
            <p:nvPr/>
          </p:nvSpPr>
          <p:spPr>
            <a:xfrm>
              <a:off x="3190475" y="1684392"/>
              <a:ext cx="1203325" cy="346710"/>
            </a:xfrm>
            <a:custGeom>
              <a:avLst/>
              <a:gdLst/>
              <a:ahLst/>
              <a:cxnLst/>
              <a:rect l="l" t="t" r="r" b="b"/>
              <a:pathLst>
                <a:path w="1203325" h="346710">
                  <a:moveTo>
                    <a:pt x="1202907" y="0"/>
                  </a:moveTo>
                  <a:lnTo>
                    <a:pt x="0" y="346673"/>
                  </a:lnTo>
                </a:path>
              </a:pathLst>
            </a:custGeom>
            <a:ln w="12756">
              <a:solidFill>
                <a:srgbClr val="000000"/>
              </a:solidFill>
            </a:ln>
          </p:spPr>
          <p:txBody>
            <a:bodyPr wrap="square" lIns="0" tIns="0" rIns="0" bIns="0" rtlCol="0"/>
            <a:lstStyle/>
            <a:p>
              <a:endParaRPr/>
            </a:p>
          </p:txBody>
        </p:sp>
        <p:sp>
          <p:nvSpPr>
            <p:cNvPr id="119" name="object 119"/>
            <p:cNvSpPr/>
            <p:nvPr/>
          </p:nvSpPr>
          <p:spPr>
            <a:xfrm>
              <a:off x="3109722" y="1993648"/>
              <a:ext cx="106680" cy="66040"/>
            </a:xfrm>
            <a:custGeom>
              <a:avLst/>
              <a:gdLst/>
              <a:ahLst/>
              <a:cxnLst/>
              <a:rect l="l" t="t" r="r" b="b"/>
              <a:pathLst>
                <a:path w="106680" h="66039">
                  <a:moveTo>
                    <a:pt x="106125" y="65508"/>
                  </a:moveTo>
                  <a:lnTo>
                    <a:pt x="87748" y="0"/>
                  </a:lnTo>
                  <a:lnTo>
                    <a:pt x="0" y="60696"/>
                  </a:lnTo>
                  <a:lnTo>
                    <a:pt x="106125" y="65508"/>
                  </a:lnTo>
                  <a:close/>
                </a:path>
              </a:pathLst>
            </a:custGeom>
            <a:solidFill>
              <a:srgbClr val="000000"/>
            </a:solidFill>
          </p:spPr>
          <p:txBody>
            <a:bodyPr wrap="square" lIns="0" tIns="0" rIns="0" bIns="0" rtlCol="0"/>
            <a:lstStyle/>
            <a:p>
              <a:endParaRPr/>
            </a:p>
          </p:txBody>
        </p:sp>
        <p:sp>
          <p:nvSpPr>
            <p:cNvPr id="120" name="object 120"/>
            <p:cNvSpPr/>
            <p:nvPr/>
          </p:nvSpPr>
          <p:spPr>
            <a:xfrm>
              <a:off x="4859360" y="2207435"/>
              <a:ext cx="452755" cy="219075"/>
            </a:xfrm>
            <a:custGeom>
              <a:avLst/>
              <a:gdLst/>
              <a:ahLst/>
              <a:cxnLst/>
              <a:rect l="l" t="t" r="r" b="b"/>
              <a:pathLst>
                <a:path w="452754" h="219075">
                  <a:moveTo>
                    <a:pt x="452731" y="0"/>
                  </a:moveTo>
                  <a:lnTo>
                    <a:pt x="0" y="218539"/>
                  </a:lnTo>
                </a:path>
              </a:pathLst>
            </a:custGeom>
            <a:ln w="12737">
              <a:solidFill>
                <a:srgbClr val="000000"/>
              </a:solidFill>
            </a:ln>
          </p:spPr>
          <p:txBody>
            <a:bodyPr wrap="square" lIns="0" tIns="0" rIns="0" bIns="0" rtlCol="0"/>
            <a:lstStyle/>
            <a:p>
              <a:endParaRPr/>
            </a:p>
          </p:txBody>
        </p:sp>
        <p:sp>
          <p:nvSpPr>
            <p:cNvPr id="121" name="object 121"/>
            <p:cNvSpPr/>
            <p:nvPr/>
          </p:nvSpPr>
          <p:spPr>
            <a:xfrm>
              <a:off x="4783525" y="2387904"/>
              <a:ext cx="106045" cy="74930"/>
            </a:xfrm>
            <a:custGeom>
              <a:avLst/>
              <a:gdLst/>
              <a:ahLst/>
              <a:cxnLst/>
              <a:rect l="l" t="t" r="r" b="b"/>
              <a:pathLst>
                <a:path w="106045" h="74930">
                  <a:moveTo>
                    <a:pt x="0" y="74668"/>
                  </a:moveTo>
                  <a:lnTo>
                    <a:pt x="105432" y="61487"/>
                  </a:lnTo>
                  <a:lnTo>
                    <a:pt x="76544" y="0"/>
                  </a:lnTo>
                  <a:lnTo>
                    <a:pt x="0" y="74668"/>
                  </a:lnTo>
                  <a:close/>
                </a:path>
              </a:pathLst>
            </a:custGeom>
            <a:solidFill>
              <a:srgbClr val="000000"/>
            </a:solidFill>
          </p:spPr>
          <p:txBody>
            <a:bodyPr wrap="square" lIns="0" tIns="0" rIns="0" bIns="0" rtlCol="0"/>
            <a:lstStyle/>
            <a:p>
              <a:endParaRPr/>
            </a:p>
          </p:txBody>
        </p:sp>
        <p:sp>
          <p:nvSpPr>
            <p:cNvPr id="122" name="object 122"/>
            <p:cNvSpPr/>
            <p:nvPr/>
          </p:nvSpPr>
          <p:spPr>
            <a:xfrm>
              <a:off x="2684526" y="4787646"/>
              <a:ext cx="1744980" cy="0"/>
            </a:xfrm>
            <a:custGeom>
              <a:avLst/>
              <a:gdLst/>
              <a:ahLst/>
              <a:cxnLst/>
              <a:rect l="l" t="t" r="r" b="b"/>
              <a:pathLst>
                <a:path w="1744979">
                  <a:moveTo>
                    <a:pt x="0" y="0"/>
                  </a:moveTo>
                  <a:lnTo>
                    <a:pt x="1744586" y="0"/>
                  </a:lnTo>
                </a:path>
              </a:pathLst>
            </a:custGeom>
            <a:ln w="25908">
              <a:solidFill>
                <a:srgbClr val="000000"/>
              </a:solidFill>
            </a:ln>
          </p:spPr>
          <p:txBody>
            <a:bodyPr wrap="square" lIns="0" tIns="0" rIns="0" bIns="0" rtlCol="0"/>
            <a:lstStyle/>
            <a:p>
              <a:endParaRPr/>
            </a:p>
          </p:txBody>
        </p:sp>
        <p:sp>
          <p:nvSpPr>
            <p:cNvPr id="123" name="object 123"/>
            <p:cNvSpPr/>
            <p:nvPr/>
          </p:nvSpPr>
          <p:spPr>
            <a:xfrm>
              <a:off x="4351388" y="4722872"/>
              <a:ext cx="78105" cy="129539"/>
            </a:xfrm>
            <a:custGeom>
              <a:avLst/>
              <a:gdLst/>
              <a:ahLst/>
              <a:cxnLst/>
              <a:rect l="l" t="t" r="r" b="b"/>
              <a:pathLst>
                <a:path w="78104" h="129539">
                  <a:moveTo>
                    <a:pt x="0" y="0"/>
                  </a:moveTo>
                  <a:lnTo>
                    <a:pt x="77724" y="64769"/>
                  </a:lnTo>
                  <a:lnTo>
                    <a:pt x="0" y="129539"/>
                  </a:lnTo>
                </a:path>
              </a:pathLst>
            </a:custGeom>
            <a:ln w="25908">
              <a:solidFill>
                <a:srgbClr val="000000"/>
              </a:solidFill>
            </a:ln>
          </p:spPr>
          <p:txBody>
            <a:bodyPr wrap="square" lIns="0" tIns="0" rIns="0" bIns="0" rtlCol="0"/>
            <a:lstStyle/>
            <a:p>
              <a:endParaRPr/>
            </a:p>
          </p:txBody>
        </p:sp>
        <p:sp>
          <p:nvSpPr>
            <p:cNvPr id="124" name="object 124"/>
            <p:cNvSpPr/>
            <p:nvPr/>
          </p:nvSpPr>
          <p:spPr>
            <a:xfrm>
              <a:off x="2705862" y="4805934"/>
              <a:ext cx="796925" cy="435609"/>
            </a:xfrm>
            <a:custGeom>
              <a:avLst/>
              <a:gdLst/>
              <a:ahLst/>
              <a:cxnLst/>
              <a:rect l="l" t="t" r="r" b="b"/>
              <a:pathLst>
                <a:path w="796925" h="435610">
                  <a:moveTo>
                    <a:pt x="0" y="0"/>
                  </a:moveTo>
                  <a:lnTo>
                    <a:pt x="796607" y="435279"/>
                  </a:lnTo>
                </a:path>
              </a:pathLst>
            </a:custGeom>
            <a:ln w="25908">
              <a:solidFill>
                <a:srgbClr val="000000"/>
              </a:solidFill>
            </a:ln>
          </p:spPr>
          <p:txBody>
            <a:bodyPr wrap="square" lIns="0" tIns="0" rIns="0" bIns="0" rtlCol="0"/>
            <a:lstStyle/>
            <a:p>
              <a:endParaRPr/>
            </a:p>
          </p:txBody>
        </p:sp>
        <p:sp>
          <p:nvSpPr>
            <p:cNvPr id="125" name="object 125"/>
            <p:cNvSpPr/>
            <p:nvPr/>
          </p:nvSpPr>
          <p:spPr>
            <a:xfrm>
              <a:off x="3472460" y="5200902"/>
              <a:ext cx="86995" cy="71755"/>
            </a:xfrm>
            <a:custGeom>
              <a:avLst/>
              <a:gdLst/>
              <a:ahLst/>
              <a:cxnLst/>
              <a:rect l="l" t="t" r="r" b="b"/>
              <a:pathLst>
                <a:path w="86995" h="71754">
                  <a:moveTo>
                    <a:pt x="37274" y="0"/>
                  </a:moveTo>
                  <a:lnTo>
                    <a:pt x="0" y="68199"/>
                  </a:lnTo>
                  <a:lnTo>
                    <a:pt x="86842" y="71374"/>
                  </a:lnTo>
                  <a:lnTo>
                    <a:pt x="37274" y="0"/>
                  </a:lnTo>
                  <a:close/>
                </a:path>
              </a:pathLst>
            </a:custGeom>
            <a:solidFill>
              <a:srgbClr val="000000"/>
            </a:solidFill>
          </p:spPr>
          <p:txBody>
            <a:bodyPr wrap="square" lIns="0" tIns="0" rIns="0" bIns="0" rtlCol="0"/>
            <a:lstStyle/>
            <a:p>
              <a:endParaRPr/>
            </a:p>
          </p:txBody>
        </p:sp>
        <p:sp>
          <p:nvSpPr>
            <p:cNvPr id="126" name="object 126"/>
            <p:cNvSpPr/>
            <p:nvPr/>
          </p:nvSpPr>
          <p:spPr>
            <a:xfrm>
              <a:off x="2013277" y="4110226"/>
              <a:ext cx="494030" cy="504825"/>
            </a:xfrm>
            <a:custGeom>
              <a:avLst/>
              <a:gdLst/>
              <a:ahLst/>
              <a:cxnLst/>
              <a:rect l="l" t="t" r="r" b="b"/>
              <a:pathLst>
                <a:path w="494030" h="504825">
                  <a:moveTo>
                    <a:pt x="0" y="504380"/>
                  </a:moveTo>
                  <a:lnTo>
                    <a:pt x="6777" y="454991"/>
                  </a:lnTo>
                  <a:lnTo>
                    <a:pt x="17178" y="407106"/>
                  </a:lnTo>
                  <a:lnTo>
                    <a:pt x="31034" y="360917"/>
                  </a:lnTo>
                  <a:lnTo>
                    <a:pt x="48177" y="316617"/>
                  </a:lnTo>
                  <a:lnTo>
                    <a:pt x="68439" y="274397"/>
                  </a:lnTo>
                  <a:lnTo>
                    <a:pt x="91652" y="234450"/>
                  </a:lnTo>
                  <a:lnTo>
                    <a:pt x="117647" y="196967"/>
                  </a:lnTo>
                  <a:lnTo>
                    <a:pt x="146258" y="162142"/>
                  </a:lnTo>
                  <a:lnTo>
                    <a:pt x="177315" y="130166"/>
                  </a:lnTo>
                  <a:lnTo>
                    <a:pt x="210651" y="101232"/>
                  </a:lnTo>
                  <a:lnTo>
                    <a:pt x="246098" y="75531"/>
                  </a:lnTo>
                  <a:lnTo>
                    <a:pt x="283488" y="53257"/>
                  </a:lnTo>
                  <a:lnTo>
                    <a:pt x="322653" y="34600"/>
                  </a:lnTo>
                  <a:lnTo>
                    <a:pt x="363424" y="19754"/>
                  </a:lnTo>
                  <a:lnTo>
                    <a:pt x="405635" y="8910"/>
                  </a:lnTo>
                  <a:lnTo>
                    <a:pt x="449116" y="2262"/>
                  </a:lnTo>
                  <a:lnTo>
                    <a:pt x="493699" y="0"/>
                  </a:lnTo>
                </a:path>
              </a:pathLst>
            </a:custGeom>
            <a:ln w="12700">
              <a:solidFill>
                <a:srgbClr val="000000"/>
              </a:solidFill>
            </a:ln>
          </p:spPr>
          <p:txBody>
            <a:bodyPr wrap="square" lIns="0" tIns="0" rIns="0" bIns="0" rtlCol="0"/>
            <a:lstStyle/>
            <a:p>
              <a:endParaRPr/>
            </a:p>
          </p:txBody>
        </p:sp>
        <p:sp>
          <p:nvSpPr>
            <p:cNvPr id="127" name="object 127"/>
            <p:cNvSpPr/>
            <p:nvPr/>
          </p:nvSpPr>
          <p:spPr>
            <a:xfrm>
              <a:off x="1975810" y="4600717"/>
              <a:ext cx="76200" cy="78105"/>
            </a:xfrm>
            <a:custGeom>
              <a:avLst/>
              <a:gdLst/>
              <a:ahLst/>
              <a:cxnLst/>
              <a:rect l="l" t="t" r="r" b="b"/>
              <a:pathLst>
                <a:path w="76200" h="78104">
                  <a:moveTo>
                    <a:pt x="0" y="0"/>
                  </a:moveTo>
                  <a:lnTo>
                    <a:pt x="34340" y="77965"/>
                  </a:lnTo>
                  <a:lnTo>
                    <a:pt x="76111" y="3708"/>
                  </a:lnTo>
                  <a:lnTo>
                    <a:pt x="0" y="0"/>
                  </a:lnTo>
                  <a:close/>
                </a:path>
              </a:pathLst>
            </a:custGeom>
            <a:solidFill>
              <a:srgbClr val="000000"/>
            </a:solidFill>
          </p:spPr>
          <p:txBody>
            <a:bodyPr wrap="square" lIns="0" tIns="0" rIns="0" bIns="0" rtlCol="0"/>
            <a:lstStyle/>
            <a:p>
              <a:endParaRPr/>
            </a:p>
          </p:txBody>
        </p:sp>
      </p:grpSp>
      <p:sp>
        <p:nvSpPr>
          <p:cNvPr id="128" name="object 128"/>
          <p:cNvSpPr txBox="1">
            <a:spLocks noGrp="1"/>
          </p:cNvSpPr>
          <p:nvPr>
            <p:ph type="title"/>
          </p:nvPr>
        </p:nvSpPr>
        <p:spPr>
          <a:xfrm>
            <a:off x="2910330" y="169960"/>
            <a:ext cx="5799055" cy="690574"/>
          </a:xfrm>
          <a:prstGeom prst="rect">
            <a:avLst/>
          </a:prstGeom>
        </p:spPr>
        <p:txBody>
          <a:bodyPr vert="horz" wrap="square" lIns="0" tIns="13335" rIns="0" bIns="0" rtlCol="0">
            <a:spAutoFit/>
          </a:bodyPr>
          <a:lstStyle/>
          <a:p>
            <a:pPr marL="12700">
              <a:lnSpc>
                <a:spcPct val="100000"/>
              </a:lnSpc>
              <a:spcBef>
                <a:spcPts val="105"/>
              </a:spcBef>
            </a:pPr>
            <a:r>
              <a:rPr dirty="0"/>
              <a:t>“Time”</a:t>
            </a:r>
            <a:r>
              <a:rPr spc="-35" dirty="0"/>
              <a:t> </a:t>
            </a:r>
            <a:r>
              <a:rPr dirty="0"/>
              <a:t>in</a:t>
            </a:r>
            <a:r>
              <a:rPr spc="-25" dirty="0"/>
              <a:t> </a:t>
            </a:r>
            <a:r>
              <a:rPr spc="-10" dirty="0"/>
              <a:t>Degrees</a:t>
            </a:r>
          </a:p>
        </p:txBody>
      </p:sp>
      <p:sp>
        <p:nvSpPr>
          <p:cNvPr id="143" name="Footer Placeholder 142">
            <a:extLst>
              <a:ext uri="{FF2B5EF4-FFF2-40B4-BE49-F238E27FC236}">
                <a16:creationId xmlns:a16="http://schemas.microsoft.com/office/drawing/2014/main" id="{12195F78-9F5E-414E-5261-F0AF31FEA032}"/>
              </a:ext>
            </a:extLst>
          </p:cNvPr>
          <p:cNvSpPr>
            <a:spLocks noGrp="1"/>
          </p:cNvSpPr>
          <p:nvPr>
            <p:ph type="ftr" sz="quarter" idx="3"/>
          </p:nvPr>
        </p:nvSpPr>
        <p:spPr/>
        <p:txBody>
          <a:bodyPr/>
          <a:lstStyle/>
          <a:p>
            <a:r>
              <a:rPr lang="en-US"/>
              <a:t>tescometering.com</a:t>
            </a:r>
            <a:endParaRPr lang="en-US" dirty="0"/>
          </a:p>
        </p:txBody>
      </p:sp>
      <p:sp>
        <p:nvSpPr>
          <p:cNvPr id="129" name="object 129"/>
          <p:cNvSpPr txBox="1"/>
          <p:nvPr/>
        </p:nvSpPr>
        <p:spPr>
          <a:xfrm>
            <a:off x="3473451" y="3651440"/>
            <a:ext cx="629285" cy="208279"/>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Arial"/>
                <a:cs typeface="Arial"/>
              </a:rPr>
              <a:t>Degrees</a:t>
            </a:r>
            <a:endParaRPr sz="1200">
              <a:latin typeface="Arial"/>
              <a:cs typeface="Arial"/>
            </a:endParaRPr>
          </a:p>
        </p:txBody>
      </p:sp>
      <p:sp>
        <p:nvSpPr>
          <p:cNvPr id="130" name="object 130"/>
          <p:cNvSpPr txBox="1"/>
          <p:nvPr/>
        </p:nvSpPr>
        <p:spPr>
          <a:xfrm>
            <a:off x="2278062" y="4389692"/>
            <a:ext cx="570230" cy="299720"/>
          </a:xfrm>
          <a:prstGeom prst="rect">
            <a:avLst/>
          </a:prstGeom>
        </p:spPr>
        <p:txBody>
          <a:bodyPr vert="horz" wrap="square" lIns="0" tIns="12700" rIns="0" bIns="0" rtlCol="0">
            <a:spAutoFit/>
          </a:bodyPr>
          <a:lstStyle/>
          <a:p>
            <a:pPr marL="12700">
              <a:lnSpc>
                <a:spcPct val="100000"/>
              </a:lnSpc>
              <a:spcBef>
                <a:spcPts val="100"/>
              </a:spcBef>
            </a:pPr>
            <a:r>
              <a:rPr sz="1800" b="1" spc="-25" dirty="0">
                <a:latin typeface="Arial"/>
                <a:cs typeface="Arial"/>
              </a:rPr>
              <a:t>CCW</a:t>
            </a:r>
            <a:endParaRPr sz="1800">
              <a:latin typeface="Arial"/>
              <a:cs typeface="Arial"/>
            </a:endParaRPr>
          </a:p>
        </p:txBody>
      </p:sp>
      <p:grpSp>
        <p:nvGrpSpPr>
          <p:cNvPr id="131" name="object 131"/>
          <p:cNvGrpSpPr/>
          <p:nvPr/>
        </p:nvGrpSpPr>
        <p:grpSpPr>
          <a:xfrm>
            <a:off x="3218688" y="3617978"/>
            <a:ext cx="5564313" cy="2282825"/>
            <a:chOff x="3218688" y="3617978"/>
            <a:chExt cx="5901055" cy="2282825"/>
          </a:xfrm>
        </p:grpSpPr>
        <p:sp>
          <p:nvSpPr>
            <p:cNvPr id="132" name="object 132"/>
            <p:cNvSpPr/>
            <p:nvPr/>
          </p:nvSpPr>
          <p:spPr>
            <a:xfrm>
              <a:off x="3224784" y="4786883"/>
              <a:ext cx="120650" cy="268605"/>
            </a:xfrm>
            <a:custGeom>
              <a:avLst/>
              <a:gdLst/>
              <a:ahLst/>
              <a:cxnLst/>
              <a:rect l="l" t="t" r="r" b="b"/>
              <a:pathLst>
                <a:path w="120650" h="268604">
                  <a:moveTo>
                    <a:pt x="120395" y="0"/>
                  </a:moveTo>
                  <a:lnTo>
                    <a:pt x="117216" y="61499"/>
                  </a:lnTo>
                  <a:lnTo>
                    <a:pt x="108159" y="117954"/>
                  </a:lnTo>
                  <a:lnTo>
                    <a:pt x="93947" y="167755"/>
                  </a:lnTo>
                  <a:lnTo>
                    <a:pt x="75303" y="209291"/>
                  </a:lnTo>
                  <a:lnTo>
                    <a:pt x="52949" y="240955"/>
                  </a:lnTo>
                  <a:lnTo>
                    <a:pt x="27607" y="261135"/>
                  </a:lnTo>
                  <a:lnTo>
                    <a:pt x="0" y="268224"/>
                  </a:lnTo>
                </a:path>
              </a:pathLst>
            </a:custGeom>
            <a:ln w="12192">
              <a:solidFill>
                <a:srgbClr val="000000"/>
              </a:solidFill>
            </a:ln>
          </p:spPr>
          <p:txBody>
            <a:bodyPr wrap="square" lIns="0" tIns="0" rIns="0" bIns="0" rtlCol="0"/>
            <a:lstStyle/>
            <a:p>
              <a:endParaRPr/>
            </a:p>
          </p:txBody>
        </p:sp>
        <p:sp>
          <p:nvSpPr>
            <p:cNvPr id="133" name="object 133"/>
            <p:cNvSpPr/>
            <p:nvPr/>
          </p:nvSpPr>
          <p:spPr>
            <a:xfrm>
              <a:off x="3475525" y="4997463"/>
              <a:ext cx="630555" cy="210185"/>
            </a:xfrm>
            <a:custGeom>
              <a:avLst/>
              <a:gdLst/>
              <a:ahLst/>
              <a:cxnLst/>
              <a:rect l="l" t="t" r="r" b="b"/>
              <a:pathLst>
                <a:path w="630554" h="210185">
                  <a:moveTo>
                    <a:pt x="0" y="0"/>
                  </a:moveTo>
                  <a:lnTo>
                    <a:pt x="630135" y="210045"/>
                  </a:lnTo>
                </a:path>
              </a:pathLst>
            </a:custGeom>
            <a:ln w="12700">
              <a:solidFill>
                <a:srgbClr val="000000"/>
              </a:solidFill>
            </a:ln>
          </p:spPr>
          <p:txBody>
            <a:bodyPr wrap="square" lIns="0" tIns="0" rIns="0" bIns="0" rtlCol="0"/>
            <a:lstStyle/>
            <a:p>
              <a:endParaRPr/>
            </a:p>
          </p:txBody>
        </p:sp>
        <p:sp>
          <p:nvSpPr>
            <p:cNvPr id="134" name="object 134"/>
            <p:cNvSpPr/>
            <p:nvPr/>
          </p:nvSpPr>
          <p:spPr>
            <a:xfrm>
              <a:off x="3415278" y="4965334"/>
              <a:ext cx="84455" cy="72390"/>
            </a:xfrm>
            <a:custGeom>
              <a:avLst/>
              <a:gdLst/>
              <a:ahLst/>
              <a:cxnLst/>
              <a:rect l="l" t="t" r="r" b="b"/>
              <a:pathLst>
                <a:path w="84454" h="72389">
                  <a:moveTo>
                    <a:pt x="84340" y="0"/>
                  </a:moveTo>
                  <a:lnTo>
                    <a:pt x="0" y="12052"/>
                  </a:lnTo>
                  <a:lnTo>
                    <a:pt x="60248" y="72288"/>
                  </a:lnTo>
                  <a:lnTo>
                    <a:pt x="84340" y="0"/>
                  </a:lnTo>
                  <a:close/>
                </a:path>
              </a:pathLst>
            </a:custGeom>
            <a:solidFill>
              <a:srgbClr val="000000"/>
            </a:solidFill>
          </p:spPr>
          <p:txBody>
            <a:bodyPr wrap="square" lIns="0" tIns="0" rIns="0" bIns="0" rtlCol="0"/>
            <a:lstStyle/>
            <a:p>
              <a:endParaRPr/>
            </a:p>
          </p:txBody>
        </p:sp>
        <p:pic>
          <p:nvPicPr>
            <p:cNvPr id="135" name="object 135"/>
            <p:cNvPicPr/>
            <p:nvPr/>
          </p:nvPicPr>
          <p:blipFill>
            <a:blip r:embed="rId3" cstate="print"/>
            <a:stretch>
              <a:fillRect/>
            </a:stretch>
          </p:blipFill>
          <p:spPr>
            <a:xfrm>
              <a:off x="5468889" y="4233522"/>
              <a:ext cx="858925" cy="1666928"/>
            </a:xfrm>
            <a:prstGeom prst="rect">
              <a:avLst/>
            </a:prstGeom>
          </p:spPr>
        </p:pic>
        <p:sp>
          <p:nvSpPr>
            <p:cNvPr id="136" name="object 136"/>
            <p:cNvSpPr/>
            <p:nvPr/>
          </p:nvSpPr>
          <p:spPr>
            <a:xfrm>
              <a:off x="6384036" y="3624074"/>
              <a:ext cx="2729865" cy="951230"/>
            </a:xfrm>
            <a:custGeom>
              <a:avLst/>
              <a:gdLst/>
              <a:ahLst/>
              <a:cxnLst/>
              <a:rect l="l" t="t" r="r" b="b"/>
              <a:pathLst>
                <a:path w="2729865" h="951229">
                  <a:moveTo>
                    <a:pt x="0" y="135889"/>
                  </a:moveTo>
                  <a:lnTo>
                    <a:pt x="6928" y="92935"/>
                  </a:lnTo>
                  <a:lnTo>
                    <a:pt x="26220" y="55632"/>
                  </a:lnTo>
                  <a:lnTo>
                    <a:pt x="55637" y="26216"/>
                  </a:lnTo>
                  <a:lnTo>
                    <a:pt x="92940" y="6927"/>
                  </a:lnTo>
                  <a:lnTo>
                    <a:pt x="135890" y="0"/>
                  </a:lnTo>
                  <a:lnTo>
                    <a:pt x="454914" y="0"/>
                  </a:lnTo>
                  <a:lnTo>
                    <a:pt x="1137285" y="0"/>
                  </a:lnTo>
                  <a:lnTo>
                    <a:pt x="2593594" y="0"/>
                  </a:lnTo>
                  <a:lnTo>
                    <a:pt x="2636543" y="6927"/>
                  </a:lnTo>
                  <a:lnTo>
                    <a:pt x="2673846" y="26216"/>
                  </a:lnTo>
                  <a:lnTo>
                    <a:pt x="2703263" y="55632"/>
                  </a:lnTo>
                  <a:lnTo>
                    <a:pt x="2722555" y="92935"/>
                  </a:lnTo>
                  <a:lnTo>
                    <a:pt x="2729484" y="135889"/>
                  </a:lnTo>
                  <a:lnTo>
                    <a:pt x="2729484" y="475614"/>
                  </a:lnTo>
                  <a:lnTo>
                    <a:pt x="2729484" y="679449"/>
                  </a:lnTo>
                  <a:lnTo>
                    <a:pt x="2722555" y="722399"/>
                  </a:lnTo>
                  <a:lnTo>
                    <a:pt x="2703263" y="759702"/>
                  </a:lnTo>
                  <a:lnTo>
                    <a:pt x="2673846" y="789119"/>
                  </a:lnTo>
                  <a:lnTo>
                    <a:pt x="2636543" y="808411"/>
                  </a:lnTo>
                  <a:lnTo>
                    <a:pt x="2593594" y="815339"/>
                  </a:lnTo>
                  <a:lnTo>
                    <a:pt x="1137285" y="815339"/>
                  </a:lnTo>
                  <a:lnTo>
                    <a:pt x="226326" y="951229"/>
                  </a:lnTo>
                  <a:lnTo>
                    <a:pt x="454914" y="815339"/>
                  </a:lnTo>
                  <a:lnTo>
                    <a:pt x="135890" y="815339"/>
                  </a:lnTo>
                  <a:lnTo>
                    <a:pt x="92940" y="808411"/>
                  </a:lnTo>
                  <a:lnTo>
                    <a:pt x="55637" y="789119"/>
                  </a:lnTo>
                  <a:lnTo>
                    <a:pt x="26220" y="759702"/>
                  </a:lnTo>
                  <a:lnTo>
                    <a:pt x="6928" y="722399"/>
                  </a:lnTo>
                  <a:lnTo>
                    <a:pt x="0" y="679449"/>
                  </a:lnTo>
                  <a:lnTo>
                    <a:pt x="0" y="475614"/>
                  </a:lnTo>
                  <a:lnTo>
                    <a:pt x="0" y="135889"/>
                  </a:lnTo>
                  <a:close/>
                </a:path>
              </a:pathLst>
            </a:custGeom>
            <a:ln w="12192">
              <a:solidFill>
                <a:srgbClr val="000000"/>
              </a:solidFill>
            </a:ln>
          </p:spPr>
          <p:txBody>
            <a:bodyPr wrap="square" lIns="0" tIns="0" rIns="0" bIns="0" rtlCol="0"/>
            <a:lstStyle/>
            <a:p>
              <a:endParaRPr/>
            </a:p>
          </p:txBody>
        </p:sp>
      </p:grpSp>
      <p:sp>
        <p:nvSpPr>
          <p:cNvPr id="137" name="object 137"/>
          <p:cNvSpPr txBox="1"/>
          <p:nvPr/>
        </p:nvSpPr>
        <p:spPr>
          <a:xfrm>
            <a:off x="4259262" y="4996243"/>
            <a:ext cx="563880" cy="452120"/>
          </a:xfrm>
          <a:prstGeom prst="rect">
            <a:avLst/>
          </a:prstGeom>
        </p:spPr>
        <p:txBody>
          <a:bodyPr vert="horz" wrap="square" lIns="0" tIns="12065" rIns="0" bIns="0" rtlCol="0">
            <a:spAutoFit/>
          </a:bodyPr>
          <a:lstStyle/>
          <a:p>
            <a:pPr marL="12700">
              <a:lnSpc>
                <a:spcPct val="100000"/>
              </a:lnSpc>
              <a:spcBef>
                <a:spcPts val="95"/>
              </a:spcBef>
            </a:pPr>
            <a:r>
              <a:rPr sz="2800" b="1" spc="-25" dirty="0">
                <a:latin typeface="Arial"/>
                <a:cs typeface="Arial"/>
              </a:rPr>
              <a:t>30°</a:t>
            </a:r>
            <a:endParaRPr sz="2800">
              <a:latin typeface="Arial"/>
              <a:cs typeface="Arial"/>
            </a:endParaRPr>
          </a:p>
        </p:txBody>
      </p:sp>
      <p:sp>
        <p:nvSpPr>
          <p:cNvPr id="141" name="object 141"/>
          <p:cNvSpPr txBox="1"/>
          <p:nvPr/>
        </p:nvSpPr>
        <p:spPr>
          <a:xfrm>
            <a:off x="8672512" y="6556715"/>
            <a:ext cx="110489" cy="196215"/>
          </a:xfrm>
          <a:prstGeom prst="rect">
            <a:avLst/>
          </a:prstGeom>
        </p:spPr>
        <p:txBody>
          <a:bodyPr vert="horz" wrap="square" lIns="0" tIns="0" rIns="0" bIns="0" rtlCol="0">
            <a:spAutoFit/>
          </a:bodyPr>
          <a:lstStyle/>
          <a:p>
            <a:pPr marL="12700">
              <a:lnSpc>
                <a:spcPts val="1425"/>
              </a:lnSpc>
            </a:pPr>
            <a:r>
              <a:rPr sz="1200" dirty="0">
                <a:latin typeface="Arial"/>
                <a:cs typeface="Arial"/>
              </a:rPr>
              <a:t>6</a:t>
            </a:r>
            <a:endParaRPr sz="1200">
              <a:latin typeface="Arial"/>
              <a:cs typeface="Arial"/>
            </a:endParaRPr>
          </a:p>
        </p:txBody>
      </p:sp>
      <p:sp>
        <p:nvSpPr>
          <p:cNvPr id="142" name="object 142"/>
          <p:cNvSpPr txBox="1"/>
          <p:nvPr/>
        </p:nvSpPr>
        <p:spPr>
          <a:xfrm>
            <a:off x="8890877" y="6623604"/>
            <a:ext cx="165100" cy="194310"/>
          </a:xfrm>
          <a:prstGeom prst="rect">
            <a:avLst/>
          </a:prstGeom>
        </p:spPr>
        <p:txBody>
          <a:bodyPr vert="horz" wrap="square" lIns="0" tIns="0" rIns="0" bIns="0" rtlCol="0">
            <a:spAutoFit/>
          </a:bodyPr>
          <a:lstStyle/>
          <a:p>
            <a:pPr marL="38100">
              <a:lnSpc>
                <a:spcPts val="1410"/>
              </a:lnSpc>
            </a:pPr>
            <a:fld id="{81D60167-4931-47E6-BA6A-407CBD079E47}" type="slidenum">
              <a:rPr sz="1200" b="1" dirty="0">
                <a:latin typeface="Times New Roman"/>
                <a:cs typeface="Times New Roman"/>
              </a:rPr>
              <a:t>6</a:t>
            </a:fld>
            <a:endParaRPr sz="1200">
              <a:latin typeface="Times New Roman"/>
              <a:cs typeface="Times New Roman"/>
            </a:endParaRPr>
          </a:p>
        </p:txBody>
      </p:sp>
      <p:sp>
        <p:nvSpPr>
          <p:cNvPr id="138" name="object 138"/>
          <p:cNvSpPr txBox="1"/>
          <p:nvPr/>
        </p:nvSpPr>
        <p:spPr>
          <a:xfrm>
            <a:off x="4159251" y="4495990"/>
            <a:ext cx="565785" cy="208279"/>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Arial"/>
                <a:cs typeface="Arial"/>
              </a:rPr>
              <a:t>Voltage</a:t>
            </a:r>
            <a:endParaRPr sz="1200">
              <a:latin typeface="Arial"/>
              <a:cs typeface="Arial"/>
            </a:endParaRPr>
          </a:p>
        </p:txBody>
      </p:sp>
      <p:sp>
        <p:nvSpPr>
          <p:cNvPr id="139" name="object 139"/>
          <p:cNvSpPr txBox="1"/>
          <p:nvPr/>
        </p:nvSpPr>
        <p:spPr>
          <a:xfrm>
            <a:off x="2963825" y="5299290"/>
            <a:ext cx="575945" cy="208279"/>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Arial"/>
                <a:cs typeface="Arial"/>
              </a:rPr>
              <a:t>Current</a:t>
            </a:r>
            <a:endParaRPr sz="1200">
              <a:latin typeface="Arial"/>
              <a:cs typeface="Arial"/>
            </a:endParaRPr>
          </a:p>
        </p:txBody>
      </p:sp>
      <p:sp>
        <p:nvSpPr>
          <p:cNvPr id="140" name="object 140"/>
          <p:cNvSpPr txBox="1"/>
          <p:nvPr/>
        </p:nvSpPr>
        <p:spPr>
          <a:xfrm>
            <a:off x="6605589" y="3889565"/>
            <a:ext cx="1506220" cy="391160"/>
          </a:xfrm>
          <a:prstGeom prst="rect">
            <a:avLst/>
          </a:prstGeom>
        </p:spPr>
        <p:txBody>
          <a:bodyPr vert="horz" wrap="square" lIns="0" tIns="12700" rIns="0" bIns="0" rtlCol="0">
            <a:spAutoFit/>
          </a:bodyPr>
          <a:lstStyle/>
          <a:p>
            <a:pPr marL="12700" marR="5080">
              <a:lnSpc>
                <a:spcPct val="100000"/>
              </a:lnSpc>
              <a:spcBef>
                <a:spcPts val="100"/>
              </a:spcBef>
            </a:pPr>
            <a:r>
              <a:rPr sz="1200" b="1" dirty="0">
                <a:latin typeface="Arial"/>
                <a:cs typeface="Arial"/>
              </a:rPr>
              <a:t>Current</a:t>
            </a:r>
            <a:r>
              <a:rPr sz="1200" b="1" spc="-15" dirty="0">
                <a:latin typeface="Arial"/>
                <a:cs typeface="Arial"/>
              </a:rPr>
              <a:t> </a:t>
            </a:r>
            <a:r>
              <a:rPr sz="1200" b="1" i="1" dirty="0">
                <a:latin typeface="Arial"/>
                <a:cs typeface="Arial"/>
              </a:rPr>
              <a:t>lags</a:t>
            </a:r>
            <a:r>
              <a:rPr sz="1200" b="1" i="1" spc="-15" dirty="0">
                <a:latin typeface="Arial"/>
                <a:cs typeface="Arial"/>
              </a:rPr>
              <a:t> </a:t>
            </a:r>
            <a:r>
              <a:rPr sz="1200" b="1" spc="-20" dirty="0">
                <a:latin typeface="Arial"/>
                <a:cs typeface="Arial"/>
              </a:rPr>
              <a:t>Voltage </a:t>
            </a:r>
            <a:r>
              <a:rPr sz="1200" b="1" dirty="0">
                <a:latin typeface="Arial"/>
                <a:cs typeface="Arial"/>
              </a:rPr>
              <a:t>by</a:t>
            </a:r>
            <a:r>
              <a:rPr sz="1200" b="1" spc="-10" dirty="0">
                <a:latin typeface="Arial"/>
                <a:cs typeface="Arial"/>
              </a:rPr>
              <a:t> </a:t>
            </a:r>
            <a:r>
              <a:rPr sz="1200" b="1" dirty="0">
                <a:latin typeface="Arial"/>
                <a:cs typeface="Arial"/>
              </a:rPr>
              <a:t>30</a:t>
            </a:r>
            <a:r>
              <a:rPr sz="1200" b="1" spc="-20" dirty="0">
                <a:latin typeface="Arial"/>
                <a:cs typeface="Arial"/>
              </a:rPr>
              <a:t> </a:t>
            </a:r>
            <a:r>
              <a:rPr sz="1200" b="1" spc="-10" dirty="0">
                <a:latin typeface="Arial"/>
                <a:cs typeface="Arial"/>
              </a:rPr>
              <a:t>degrees.</a:t>
            </a:r>
            <a:endParaRPr sz="1200" dirty="0">
              <a:latin typeface="Arial"/>
              <a:cs typeface="Arial"/>
            </a:endParaRPr>
          </a:p>
        </p:txBody>
      </p:sp>
      <p:sp>
        <p:nvSpPr>
          <p:cNvPr id="144" name="TextBox 143">
            <a:extLst>
              <a:ext uri="{FF2B5EF4-FFF2-40B4-BE49-F238E27FC236}">
                <a16:creationId xmlns:a16="http://schemas.microsoft.com/office/drawing/2014/main" id="{3D8E8EEC-D55D-82F2-BECC-23D3815EF466}"/>
              </a:ext>
            </a:extLst>
          </p:cNvPr>
          <p:cNvSpPr txBox="1"/>
          <p:nvPr/>
        </p:nvSpPr>
        <p:spPr>
          <a:xfrm>
            <a:off x="4210614" y="5472040"/>
            <a:ext cx="779062" cy="338554"/>
          </a:xfrm>
          <a:prstGeom prst="rect">
            <a:avLst/>
          </a:prstGeom>
          <a:noFill/>
        </p:spPr>
        <p:txBody>
          <a:bodyPr wrap="square" rtlCol="0">
            <a:spAutoFit/>
          </a:bodyPr>
          <a:lstStyle/>
          <a:p>
            <a:r>
              <a:rPr lang="en-US" sz="1600" b="1" dirty="0"/>
              <a:t>.</a:t>
            </a:r>
            <a:r>
              <a:rPr lang="en-US" sz="1400" b="1" dirty="0"/>
              <a:t>866 PF</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61475" y="214201"/>
            <a:ext cx="7785989" cy="536685"/>
          </a:xfrm>
          <a:prstGeom prst="rect">
            <a:avLst/>
          </a:prstGeom>
        </p:spPr>
        <p:txBody>
          <a:bodyPr vert="horz" wrap="square" lIns="0" tIns="13335" rIns="0" bIns="0" rtlCol="0">
            <a:spAutoFit/>
          </a:bodyPr>
          <a:lstStyle/>
          <a:p>
            <a:pPr marL="12700">
              <a:lnSpc>
                <a:spcPct val="100000"/>
              </a:lnSpc>
              <a:spcBef>
                <a:spcPts val="105"/>
              </a:spcBef>
              <a:tabLst>
                <a:tab pos="1748789" algn="l"/>
              </a:tabLst>
            </a:pPr>
            <a:r>
              <a:rPr sz="3400" dirty="0"/>
              <a:t>Step</a:t>
            </a:r>
            <a:r>
              <a:rPr sz="3400" spc="-30" dirty="0"/>
              <a:t> </a:t>
            </a:r>
            <a:r>
              <a:rPr sz="3400" spc="-25" dirty="0"/>
              <a:t>11: </a:t>
            </a:r>
            <a:r>
              <a:rPr sz="3400" dirty="0"/>
              <a:t>Write</a:t>
            </a:r>
            <a:r>
              <a:rPr sz="3400" spc="-70" dirty="0"/>
              <a:t> </a:t>
            </a:r>
            <a:r>
              <a:rPr sz="3400" dirty="0"/>
              <a:t>Equation</a:t>
            </a:r>
            <a:r>
              <a:rPr sz="3400" spc="-40" dirty="0"/>
              <a:t> </a:t>
            </a:r>
            <a:r>
              <a:rPr sz="3400" dirty="0"/>
              <a:t>for</a:t>
            </a:r>
            <a:r>
              <a:rPr sz="3400" spc="-35" dirty="0"/>
              <a:t> </a:t>
            </a:r>
            <a:r>
              <a:rPr sz="3400" dirty="0"/>
              <a:t>Meter</a:t>
            </a:r>
            <a:r>
              <a:rPr sz="3400" spc="-45" dirty="0"/>
              <a:t> </a:t>
            </a:r>
            <a:r>
              <a:rPr sz="3400" spc="-10" dirty="0"/>
              <a:t>Watts</a:t>
            </a:r>
          </a:p>
        </p:txBody>
      </p:sp>
      <p:sp>
        <p:nvSpPr>
          <p:cNvPr id="251" name="Footer Placeholder 250">
            <a:extLst>
              <a:ext uri="{FF2B5EF4-FFF2-40B4-BE49-F238E27FC236}">
                <a16:creationId xmlns:a16="http://schemas.microsoft.com/office/drawing/2014/main" id="{CBBDB841-2A99-0277-EE33-720ED54AFBCB}"/>
              </a:ext>
            </a:extLst>
          </p:cNvPr>
          <p:cNvSpPr>
            <a:spLocks noGrp="1"/>
          </p:cNvSpPr>
          <p:nvPr>
            <p:ph type="ftr" sz="quarter" idx="3"/>
          </p:nvPr>
        </p:nvSpPr>
        <p:spPr/>
        <p:txBody>
          <a:bodyPr/>
          <a:lstStyle/>
          <a:p>
            <a:r>
              <a:rPr lang="en-US"/>
              <a:t>tescometering.com</a:t>
            </a:r>
            <a:endParaRPr lang="en-US" dirty="0"/>
          </a:p>
        </p:txBody>
      </p:sp>
      <p:sp>
        <p:nvSpPr>
          <p:cNvPr id="250" name="object 250"/>
          <p:cNvSpPr txBox="1">
            <a:spLocks noGrp="1"/>
          </p:cNvSpPr>
          <p:nvPr>
            <p:ph type="sldNum" sz="quarter" idx="4"/>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60</a:t>
            </a:fld>
            <a:endParaRPr spc="-25" dirty="0"/>
          </a:p>
        </p:txBody>
      </p:sp>
      <p:sp>
        <p:nvSpPr>
          <p:cNvPr id="3" name="object 3"/>
          <p:cNvSpPr txBox="1"/>
          <p:nvPr/>
        </p:nvSpPr>
        <p:spPr>
          <a:xfrm>
            <a:off x="765175" y="873062"/>
            <a:ext cx="6238875" cy="1049655"/>
          </a:xfrm>
          <a:prstGeom prst="rect">
            <a:avLst/>
          </a:prstGeom>
        </p:spPr>
        <p:txBody>
          <a:bodyPr vert="horz" wrap="square" lIns="0" tIns="12700" rIns="0" bIns="0" rtlCol="0">
            <a:spAutoFit/>
          </a:bodyPr>
          <a:lstStyle/>
          <a:p>
            <a:pPr marL="12700" marR="5080">
              <a:lnSpc>
                <a:spcPct val="140000"/>
              </a:lnSpc>
              <a:spcBef>
                <a:spcPts val="100"/>
              </a:spcBef>
              <a:tabLst>
                <a:tab pos="3669665" algn="l"/>
                <a:tab pos="5498465" algn="l"/>
              </a:tabLst>
            </a:pPr>
            <a:r>
              <a:rPr sz="2400" b="1" spc="-10" dirty="0">
                <a:latin typeface="Arial"/>
                <a:cs typeface="Arial"/>
              </a:rPr>
              <a:t>Power</a:t>
            </a:r>
            <a:r>
              <a:rPr sz="2400" b="1" dirty="0">
                <a:latin typeface="Arial"/>
                <a:cs typeface="Arial"/>
              </a:rPr>
              <a:t>	</a:t>
            </a:r>
            <a:r>
              <a:rPr sz="2400" b="1" spc="-10" dirty="0">
                <a:latin typeface="Arial"/>
                <a:cs typeface="Arial"/>
              </a:rPr>
              <a:t>Meter</a:t>
            </a:r>
            <a:r>
              <a:rPr sz="2400" b="1" dirty="0">
                <a:latin typeface="Arial"/>
                <a:cs typeface="Arial"/>
              </a:rPr>
              <a:t>	</a:t>
            </a:r>
            <a:r>
              <a:rPr sz="2400" b="1" spc="-20" dirty="0">
                <a:latin typeface="Arial"/>
                <a:cs typeface="Arial"/>
              </a:rPr>
              <a:t>Load </a:t>
            </a:r>
            <a:r>
              <a:rPr sz="2400" b="1" spc="-10" dirty="0">
                <a:latin typeface="Arial"/>
                <a:cs typeface="Arial"/>
              </a:rPr>
              <a:t>Transformer</a:t>
            </a:r>
            <a:endParaRPr sz="2400">
              <a:latin typeface="Arial"/>
              <a:cs typeface="Arial"/>
            </a:endParaRPr>
          </a:p>
        </p:txBody>
      </p:sp>
      <p:sp>
        <p:nvSpPr>
          <p:cNvPr id="4" name="object 4"/>
          <p:cNvSpPr txBox="1"/>
          <p:nvPr/>
        </p:nvSpPr>
        <p:spPr>
          <a:xfrm>
            <a:off x="3657600" y="3478466"/>
            <a:ext cx="250825" cy="299720"/>
          </a:xfrm>
          <a:prstGeom prst="rect">
            <a:avLst/>
          </a:prstGeom>
        </p:spPr>
        <p:txBody>
          <a:bodyPr vert="horz" wrap="square" lIns="0" tIns="12700" rIns="0" bIns="0" rtlCol="0">
            <a:spAutoFit/>
          </a:bodyPr>
          <a:lstStyle/>
          <a:p>
            <a:pPr marL="38100">
              <a:lnSpc>
                <a:spcPct val="100000"/>
              </a:lnSpc>
              <a:spcBef>
                <a:spcPts val="100"/>
              </a:spcBef>
            </a:pPr>
            <a:r>
              <a:rPr sz="1800" b="1" spc="-25" dirty="0">
                <a:latin typeface="Arial"/>
                <a:cs typeface="Arial"/>
              </a:rPr>
              <a:t>I</a:t>
            </a:r>
            <a:r>
              <a:rPr sz="1800" b="1" spc="-37" baseline="-20833" dirty="0">
                <a:latin typeface="Arial"/>
                <a:cs typeface="Arial"/>
              </a:rPr>
              <a:t>A</a:t>
            </a:r>
            <a:endParaRPr sz="1800" baseline="-20833">
              <a:latin typeface="Arial"/>
              <a:cs typeface="Arial"/>
            </a:endParaRPr>
          </a:p>
        </p:txBody>
      </p:sp>
      <p:grpSp>
        <p:nvGrpSpPr>
          <p:cNvPr id="5" name="object 5"/>
          <p:cNvGrpSpPr/>
          <p:nvPr/>
        </p:nvGrpSpPr>
        <p:grpSpPr>
          <a:xfrm>
            <a:off x="1974850" y="1801114"/>
            <a:ext cx="5734050" cy="1901189"/>
            <a:chOff x="1974850" y="1801114"/>
            <a:chExt cx="5734050" cy="1901189"/>
          </a:xfrm>
        </p:grpSpPr>
        <p:sp>
          <p:nvSpPr>
            <p:cNvPr id="6" name="object 6"/>
            <p:cNvSpPr/>
            <p:nvPr/>
          </p:nvSpPr>
          <p:spPr>
            <a:xfrm>
              <a:off x="2000250" y="3228594"/>
              <a:ext cx="2138680" cy="3175"/>
            </a:xfrm>
            <a:custGeom>
              <a:avLst/>
              <a:gdLst/>
              <a:ahLst/>
              <a:cxnLst/>
              <a:rect l="l" t="t" r="r" b="b"/>
              <a:pathLst>
                <a:path w="2138679" h="3175">
                  <a:moveTo>
                    <a:pt x="0" y="0"/>
                  </a:moveTo>
                  <a:lnTo>
                    <a:pt x="2138172" y="3048"/>
                  </a:lnTo>
                </a:path>
              </a:pathLst>
            </a:custGeom>
            <a:ln w="50292">
              <a:solidFill>
                <a:srgbClr val="000000"/>
              </a:solidFill>
            </a:ln>
          </p:spPr>
          <p:txBody>
            <a:bodyPr wrap="square" lIns="0" tIns="0" rIns="0" bIns="0" rtlCol="0"/>
            <a:lstStyle/>
            <a:p>
              <a:endParaRPr/>
            </a:p>
          </p:txBody>
        </p:sp>
        <p:sp>
          <p:nvSpPr>
            <p:cNvPr id="7" name="object 7"/>
            <p:cNvSpPr/>
            <p:nvPr/>
          </p:nvSpPr>
          <p:spPr>
            <a:xfrm>
              <a:off x="4129277" y="2731770"/>
              <a:ext cx="0" cy="497205"/>
            </a:xfrm>
            <a:custGeom>
              <a:avLst/>
              <a:gdLst/>
              <a:ahLst/>
              <a:cxnLst/>
              <a:rect l="l" t="t" r="r" b="b"/>
              <a:pathLst>
                <a:path h="497205">
                  <a:moveTo>
                    <a:pt x="0" y="496824"/>
                  </a:moveTo>
                  <a:lnTo>
                    <a:pt x="0" y="0"/>
                  </a:lnTo>
                </a:path>
              </a:pathLst>
            </a:custGeom>
            <a:ln w="50292">
              <a:solidFill>
                <a:srgbClr val="000000"/>
              </a:solidFill>
            </a:ln>
          </p:spPr>
          <p:txBody>
            <a:bodyPr wrap="square" lIns="0" tIns="0" rIns="0" bIns="0" rtlCol="0"/>
            <a:lstStyle/>
            <a:p>
              <a:endParaRPr/>
            </a:p>
          </p:txBody>
        </p:sp>
        <p:sp>
          <p:nvSpPr>
            <p:cNvPr id="8" name="object 8"/>
            <p:cNvSpPr/>
            <p:nvPr/>
          </p:nvSpPr>
          <p:spPr>
            <a:xfrm>
              <a:off x="4118610" y="2733294"/>
              <a:ext cx="2772410" cy="3175"/>
            </a:xfrm>
            <a:custGeom>
              <a:avLst/>
              <a:gdLst/>
              <a:ahLst/>
              <a:cxnLst/>
              <a:rect l="l" t="t" r="r" b="b"/>
              <a:pathLst>
                <a:path w="2772409" h="3175">
                  <a:moveTo>
                    <a:pt x="0" y="3048"/>
                  </a:moveTo>
                  <a:lnTo>
                    <a:pt x="2772156" y="0"/>
                  </a:lnTo>
                </a:path>
              </a:pathLst>
            </a:custGeom>
            <a:ln w="50292">
              <a:solidFill>
                <a:srgbClr val="000000"/>
              </a:solidFill>
            </a:ln>
          </p:spPr>
          <p:txBody>
            <a:bodyPr wrap="square" lIns="0" tIns="0" rIns="0" bIns="0" rtlCol="0"/>
            <a:lstStyle/>
            <a:p>
              <a:endParaRPr/>
            </a:p>
          </p:txBody>
        </p:sp>
        <p:sp>
          <p:nvSpPr>
            <p:cNvPr id="9" name="object 9"/>
            <p:cNvSpPr/>
            <p:nvPr/>
          </p:nvSpPr>
          <p:spPr>
            <a:xfrm>
              <a:off x="3438905" y="3379470"/>
              <a:ext cx="1303020" cy="3175"/>
            </a:xfrm>
            <a:custGeom>
              <a:avLst/>
              <a:gdLst/>
              <a:ahLst/>
              <a:cxnLst/>
              <a:rect l="l" t="t" r="r" b="b"/>
              <a:pathLst>
                <a:path w="1303020" h="3175">
                  <a:moveTo>
                    <a:pt x="0" y="0"/>
                  </a:moveTo>
                  <a:lnTo>
                    <a:pt x="1303020" y="3048"/>
                  </a:lnTo>
                </a:path>
              </a:pathLst>
            </a:custGeom>
            <a:ln w="50292">
              <a:solidFill>
                <a:srgbClr val="000000"/>
              </a:solidFill>
            </a:ln>
          </p:spPr>
          <p:txBody>
            <a:bodyPr wrap="square" lIns="0" tIns="0" rIns="0" bIns="0" rtlCol="0"/>
            <a:lstStyle/>
            <a:p>
              <a:endParaRPr/>
            </a:p>
          </p:txBody>
        </p:sp>
        <p:sp>
          <p:nvSpPr>
            <p:cNvPr id="10" name="object 10"/>
            <p:cNvSpPr/>
            <p:nvPr/>
          </p:nvSpPr>
          <p:spPr>
            <a:xfrm>
              <a:off x="4748783" y="3381756"/>
              <a:ext cx="135890" cy="0"/>
            </a:xfrm>
            <a:custGeom>
              <a:avLst/>
              <a:gdLst/>
              <a:ahLst/>
              <a:cxnLst/>
              <a:rect l="l" t="t" r="r" b="b"/>
              <a:pathLst>
                <a:path w="135889">
                  <a:moveTo>
                    <a:pt x="0" y="0"/>
                  </a:moveTo>
                  <a:lnTo>
                    <a:pt x="135636" y="0"/>
                  </a:lnTo>
                </a:path>
              </a:pathLst>
            </a:custGeom>
            <a:ln w="76200">
              <a:solidFill>
                <a:srgbClr val="000000"/>
              </a:solidFill>
            </a:ln>
          </p:spPr>
          <p:txBody>
            <a:bodyPr wrap="square" lIns="0" tIns="0" rIns="0" bIns="0" rtlCol="0"/>
            <a:lstStyle/>
            <a:p>
              <a:endParaRPr/>
            </a:p>
          </p:txBody>
        </p:sp>
        <p:sp>
          <p:nvSpPr>
            <p:cNvPr id="11" name="object 11"/>
            <p:cNvSpPr/>
            <p:nvPr/>
          </p:nvSpPr>
          <p:spPr>
            <a:xfrm>
              <a:off x="4873751" y="3281172"/>
              <a:ext cx="131445" cy="116205"/>
            </a:xfrm>
            <a:custGeom>
              <a:avLst/>
              <a:gdLst/>
              <a:ahLst/>
              <a:cxnLst/>
              <a:rect l="l" t="t" r="r" b="b"/>
              <a:pathLst>
                <a:path w="131445" h="116204">
                  <a:moveTo>
                    <a:pt x="0" y="115824"/>
                  </a:moveTo>
                  <a:lnTo>
                    <a:pt x="131064" y="0"/>
                  </a:lnTo>
                </a:path>
              </a:pathLst>
            </a:custGeom>
            <a:ln w="76199">
              <a:solidFill>
                <a:srgbClr val="000000"/>
              </a:solidFill>
            </a:ln>
          </p:spPr>
          <p:txBody>
            <a:bodyPr wrap="square" lIns="0" tIns="0" rIns="0" bIns="0" rtlCol="0"/>
            <a:lstStyle/>
            <a:p>
              <a:endParaRPr/>
            </a:p>
          </p:txBody>
        </p:sp>
        <p:sp>
          <p:nvSpPr>
            <p:cNvPr id="12" name="object 12"/>
            <p:cNvSpPr/>
            <p:nvPr/>
          </p:nvSpPr>
          <p:spPr>
            <a:xfrm>
              <a:off x="5003292" y="3281172"/>
              <a:ext cx="195580" cy="203200"/>
            </a:xfrm>
            <a:custGeom>
              <a:avLst/>
              <a:gdLst/>
              <a:ahLst/>
              <a:cxnLst/>
              <a:rect l="l" t="t" r="r" b="b"/>
              <a:pathLst>
                <a:path w="195579" h="203200">
                  <a:moveTo>
                    <a:pt x="0" y="0"/>
                  </a:moveTo>
                  <a:lnTo>
                    <a:pt x="195072" y="202692"/>
                  </a:lnTo>
                </a:path>
              </a:pathLst>
            </a:custGeom>
            <a:ln w="76200">
              <a:solidFill>
                <a:srgbClr val="000000"/>
              </a:solidFill>
            </a:ln>
          </p:spPr>
          <p:txBody>
            <a:bodyPr wrap="square" lIns="0" tIns="0" rIns="0" bIns="0" rtlCol="0"/>
            <a:lstStyle/>
            <a:p>
              <a:endParaRPr/>
            </a:p>
          </p:txBody>
        </p:sp>
        <p:sp>
          <p:nvSpPr>
            <p:cNvPr id="13" name="object 13"/>
            <p:cNvSpPr/>
            <p:nvPr/>
          </p:nvSpPr>
          <p:spPr>
            <a:xfrm>
              <a:off x="5312664" y="3381756"/>
              <a:ext cx="157480" cy="0"/>
            </a:xfrm>
            <a:custGeom>
              <a:avLst/>
              <a:gdLst/>
              <a:ahLst/>
              <a:cxnLst/>
              <a:rect l="l" t="t" r="r" b="b"/>
              <a:pathLst>
                <a:path w="157479">
                  <a:moveTo>
                    <a:pt x="156972" y="0"/>
                  </a:moveTo>
                  <a:lnTo>
                    <a:pt x="0" y="0"/>
                  </a:lnTo>
                </a:path>
              </a:pathLst>
            </a:custGeom>
            <a:ln w="76200">
              <a:solidFill>
                <a:srgbClr val="000000"/>
              </a:solidFill>
            </a:ln>
          </p:spPr>
          <p:txBody>
            <a:bodyPr wrap="square" lIns="0" tIns="0" rIns="0" bIns="0" rtlCol="0"/>
            <a:lstStyle/>
            <a:p>
              <a:endParaRPr/>
            </a:p>
          </p:txBody>
        </p:sp>
        <p:sp>
          <p:nvSpPr>
            <p:cNvPr id="14" name="object 14"/>
            <p:cNvSpPr/>
            <p:nvPr/>
          </p:nvSpPr>
          <p:spPr>
            <a:xfrm>
              <a:off x="5198364" y="3361944"/>
              <a:ext cx="132715" cy="121920"/>
            </a:xfrm>
            <a:custGeom>
              <a:avLst/>
              <a:gdLst/>
              <a:ahLst/>
              <a:cxnLst/>
              <a:rect l="l" t="t" r="r" b="b"/>
              <a:pathLst>
                <a:path w="132714" h="121920">
                  <a:moveTo>
                    <a:pt x="132587" y="0"/>
                  </a:moveTo>
                  <a:lnTo>
                    <a:pt x="0" y="121920"/>
                  </a:lnTo>
                </a:path>
              </a:pathLst>
            </a:custGeom>
            <a:ln w="76200">
              <a:solidFill>
                <a:srgbClr val="000000"/>
              </a:solidFill>
            </a:ln>
          </p:spPr>
          <p:txBody>
            <a:bodyPr wrap="square" lIns="0" tIns="0" rIns="0" bIns="0" rtlCol="0"/>
            <a:lstStyle/>
            <a:p>
              <a:endParaRPr/>
            </a:p>
          </p:txBody>
        </p:sp>
        <p:pic>
          <p:nvPicPr>
            <p:cNvPr id="15" name="object 15"/>
            <p:cNvPicPr/>
            <p:nvPr/>
          </p:nvPicPr>
          <p:blipFill>
            <a:blip r:embed="rId3" cstate="print"/>
            <a:stretch>
              <a:fillRect/>
            </a:stretch>
          </p:blipFill>
          <p:spPr>
            <a:xfrm>
              <a:off x="4805933" y="3005328"/>
              <a:ext cx="487679" cy="170687"/>
            </a:xfrm>
            <a:prstGeom prst="rect">
              <a:avLst/>
            </a:prstGeom>
          </p:spPr>
        </p:pic>
        <p:sp>
          <p:nvSpPr>
            <p:cNvPr id="16" name="object 16"/>
            <p:cNvSpPr/>
            <p:nvPr/>
          </p:nvSpPr>
          <p:spPr>
            <a:xfrm>
              <a:off x="5473446" y="3379470"/>
              <a:ext cx="2209800" cy="0"/>
            </a:xfrm>
            <a:custGeom>
              <a:avLst/>
              <a:gdLst/>
              <a:ahLst/>
              <a:cxnLst/>
              <a:rect l="l" t="t" r="r" b="b"/>
              <a:pathLst>
                <a:path w="2209800">
                  <a:moveTo>
                    <a:pt x="0" y="0"/>
                  </a:moveTo>
                  <a:lnTo>
                    <a:pt x="2209800" y="0"/>
                  </a:lnTo>
                </a:path>
              </a:pathLst>
            </a:custGeom>
            <a:ln w="50292">
              <a:solidFill>
                <a:srgbClr val="000000"/>
              </a:solidFill>
            </a:ln>
          </p:spPr>
          <p:txBody>
            <a:bodyPr wrap="square" lIns="0" tIns="0" rIns="0" bIns="0" rtlCol="0"/>
            <a:lstStyle/>
            <a:p>
              <a:endParaRPr/>
            </a:p>
          </p:txBody>
        </p:sp>
        <p:sp>
          <p:nvSpPr>
            <p:cNvPr id="17" name="object 17"/>
            <p:cNvSpPr/>
            <p:nvPr/>
          </p:nvSpPr>
          <p:spPr>
            <a:xfrm>
              <a:off x="2698241" y="2088642"/>
              <a:ext cx="1957070" cy="5080"/>
            </a:xfrm>
            <a:custGeom>
              <a:avLst/>
              <a:gdLst/>
              <a:ahLst/>
              <a:cxnLst/>
              <a:rect l="l" t="t" r="r" b="b"/>
              <a:pathLst>
                <a:path w="1957070" h="5080">
                  <a:moveTo>
                    <a:pt x="0" y="0"/>
                  </a:moveTo>
                  <a:lnTo>
                    <a:pt x="1956816" y="4572"/>
                  </a:lnTo>
                </a:path>
              </a:pathLst>
            </a:custGeom>
            <a:ln w="50292">
              <a:solidFill>
                <a:srgbClr val="000000"/>
              </a:solidFill>
            </a:ln>
          </p:spPr>
          <p:txBody>
            <a:bodyPr wrap="square" lIns="0" tIns="0" rIns="0" bIns="0" rtlCol="0"/>
            <a:lstStyle/>
            <a:p>
              <a:endParaRPr/>
            </a:p>
          </p:txBody>
        </p:sp>
        <p:sp>
          <p:nvSpPr>
            <p:cNvPr id="18" name="object 18"/>
            <p:cNvSpPr/>
            <p:nvPr/>
          </p:nvSpPr>
          <p:spPr>
            <a:xfrm>
              <a:off x="4655820" y="2093976"/>
              <a:ext cx="135890" cy="0"/>
            </a:xfrm>
            <a:custGeom>
              <a:avLst/>
              <a:gdLst/>
              <a:ahLst/>
              <a:cxnLst/>
              <a:rect l="l" t="t" r="r" b="b"/>
              <a:pathLst>
                <a:path w="135889">
                  <a:moveTo>
                    <a:pt x="0" y="0"/>
                  </a:moveTo>
                  <a:lnTo>
                    <a:pt x="135636" y="0"/>
                  </a:lnTo>
                </a:path>
              </a:pathLst>
            </a:custGeom>
            <a:ln w="76200">
              <a:solidFill>
                <a:srgbClr val="000000"/>
              </a:solidFill>
            </a:ln>
          </p:spPr>
          <p:txBody>
            <a:bodyPr wrap="square" lIns="0" tIns="0" rIns="0" bIns="0" rtlCol="0"/>
            <a:lstStyle/>
            <a:p>
              <a:endParaRPr/>
            </a:p>
          </p:txBody>
        </p:sp>
        <p:sp>
          <p:nvSpPr>
            <p:cNvPr id="19" name="object 19"/>
            <p:cNvSpPr/>
            <p:nvPr/>
          </p:nvSpPr>
          <p:spPr>
            <a:xfrm>
              <a:off x="4779264" y="1994916"/>
              <a:ext cx="132715" cy="116205"/>
            </a:xfrm>
            <a:custGeom>
              <a:avLst/>
              <a:gdLst/>
              <a:ahLst/>
              <a:cxnLst/>
              <a:rect l="l" t="t" r="r" b="b"/>
              <a:pathLst>
                <a:path w="132714" h="116205">
                  <a:moveTo>
                    <a:pt x="0" y="115824"/>
                  </a:moveTo>
                  <a:lnTo>
                    <a:pt x="132588" y="0"/>
                  </a:lnTo>
                </a:path>
              </a:pathLst>
            </a:custGeom>
            <a:ln w="76200">
              <a:solidFill>
                <a:srgbClr val="000000"/>
              </a:solidFill>
            </a:ln>
          </p:spPr>
          <p:txBody>
            <a:bodyPr wrap="square" lIns="0" tIns="0" rIns="0" bIns="0" rtlCol="0"/>
            <a:lstStyle/>
            <a:p>
              <a:endParaRPr/>
            </a:p>
          </p:txBody>
        </p:sp>
        <p:sp>
          <p:nvSpPr>
            <p:cNvPr id="20" name="object 20"/>
            <p:cNvSpPr/>
            <p:nvPr/>
          </p:nvSpPr>
          <p:spPr>
            <a:xfrm>
              <a:off x="4910327" y="1994916"/>
              <a:ext cx="196850" cy="201295"/>
            </a:xfrm>
            <a:custGeom>
              <a:avLst/>
              <a:gdLst/>
              <a:ahLst/>
              <a:cxnLst/>
              <a:rect l="l" t="t" r="r" b="b"/>
              <a:pathLst>
                <a:path w="196850" h="201294">
                  <a:moveTo>
                    <a:pt x="0" y="0"/>
                  </a:moveTo>
                  <a:lnTo>
                    <a:pt x="196596" y="201168"/>
                  </a:lnTo>
                </a:path>
              </a:pathLst>
            </a:custGeom>
            <a:ln w="76200">
              <a:solidFill>
                <a:srgbClr val="000000"/>
              </a:solidFill>
            </a:ln>
          </p:spPr>
          <p:txBody>
            <a:bodyPr wrap="square" lIns="0" tIns="0" rIns="0" bIns="0" rtlCol="0"/>
            <a:lstStyle/>
            <a:p>
              <a:endParaRPr/>
            </a:p>
          </p:txBody>
        </p:sp>
        <p:sp>
          <p:nvSpPr>
            <p:cNvPr id="21" name="object 21"/>
            <p:cNvSpPr/>
            <p:nvPr/>
          </p:nvSpPr>
          <p:spPr>
            <a:xfrm>
              <a:off x="5219700" y="2093976"/>
              <a:ext cx="157480" cy="0"/>
            </a:xfrm>
            <a:custGeom>
              <a:avLst/>
              <a:gdLst/>
              <a:ahLst/>
              <a:cxnLst/>
              <a:rect l="l" t="t" r="r" b="b"/>
              <a:pathLst>
                <a:path w="157479">
                  <a:moveTo>
                    <a:pt x="156972" y="0"/>
                  </a:moveTo>
                  <a:lnTo>
                    <a:pt x="0" y="0"/>
                  </a:lnTo>
                </a:path>
              </a:pathLst>
            </a:custGeom>
            <a:ln w="76200">
              <a:solidFill>
                <a:srgbClr val="000000"/>
              </a:solidFill>
            </a:ln>
          </p:spPr>
          <p:txBody>
            <a:bodyPr wrap="square" lIns="0" tIns="0" rIns="0" bIns="0" rtlCol="0"/>
            <a:lstStyle/>
            <a:p>
              <a:endParaRPr/>
            </a:p>
          </p:txBody>
        </p:sp>
        <p:sp>
          <p:nvSpPr>
            <p:cNvPr id="22" name="object 22"/>
            <p:cNvSpPr/>
            <p:nvPr/>
          </p:nvSpPr>
          <p:spPr>
            <a:xfrm>
              <a:off x="5106923" y="2078736"/>
              <a:ext cx="132715" cy="117475"/>
            </a:xfrm>
            <a:custGeom>
              <a:avLst/>
              <a:gdLst/>
              <a:ahLst/>
              <a:cxnLst/>
              <a:rect l="l" t="t" r="r" b="b"/>
              <a:pathLst>
                <a:path w="132714" h="117475">
                  <a:moveTo>
                    <a:pt x="132587" y="0"/>
                  </a:moveTo>
                  <a:lnTo>
                    <a:pt x="0" y="117348"/>
                  </a:lnTo>
                </a:path>
              </a:pathLst>
            </a:custGeom>
            <a:ln w="76200">
              <a:solidFill>
                <a:srgbClr val="000000"/>
              </a:solidFill>
            </a:ln>
          </p:spPr>
          <p:txBody>
            <a:bodyPr wrap="square" lIns="0" tIns="0" rIns="0" bIns="0" rtlCol="0"/>
            <a:lstStyle/>
            <a:p>
              <a:endParaRPr/>
            </a:p>
          </p:txBody>
        </p:sp>
        <p:sp>
          <p:nvSpPr>
            <p:cNvPr id="23" name="object 23"/>
            <p:cNvSpPr/>
            <p:nvPr/>
          </p:nvSpPr>
          <p:spPr>
            <a:xfrm>
              <a:off x="5391150" y="2088642"/>
              <a:ext cx="1949450" cy="5080"/>
            </a:xfrm>
            <a:custGeom>
              <a:avLst/>
              <a:gdLst/>
              <a:ahLst/>
              <a:cxnLst/>
              <a:rect l="l" t="t" r="r" b="b"/>
              <a:pathLst>
                <a:path w="1949450" h="5080">
                  <a:moveTo>
                    <a:pt x="0" y="4572"/>
                  </a:moveTo>
                  <a:lnTo>
                    <a:pt x="1949195" y="0"/>
                  </a:lnTo>
                </a:path>
              </a:pathLst>
            </a:custGeom>
            <a:ln w="50292">
              <a:solidFill>
                <a:srgbClr val="000000"/>
              </a:solidFill>
            </a:ln>
          </p:spPr>
          <p:txBody>
            <a:bodyPr wrap="square" lIns="0" tIns="0" rIns="0" bIns="0" rtlCol="0"/>
            <a:lstStyle/>
            <a:p>
              <a:endParaRPr/>
            </a:p>
          </p:txBody>
        </p:sp>
        <p:sp>
          <p:nvSpPr>
            <p:cNvPr id="24" name="object 24"/>
            <p:cNvSpPr/>
            <p:nvPr/>
          </p:nvSpPr>
          <p:spPr>
            <a:xfrm>
              <a:off x="4595622" y="2094738"/>
              <a:ext cx="0" cy="281940"/>
            </a:xfrm>
            <a:custGeom>
              <a:avLst/>
              <a:gdLst/>
              <a:ahLst/>
              <a:cxnLst/>
              <a:rect l="l" t="t" r="r" b="b"/>
              <a:pathLst>
                <a:path h="281939">
                  <a:moveTo>
                    <a:pt x="0" y="0"/>
                  </a:moveTo>
                  <a:lnTo>
                    <a:pt x="0" y="281940"/>
                  </a:lnTo>
                </a:path>
              </a:pathLst>
            </a:custGeom>
            <a:ln w="25908">
              <a:solidFill>
                <a:srgbClr val="000000"/>
              </a:solidFill>
            </a:ln>
          </p:spPr>
          <p:txBody>
            <a:bodyPr wrap="square" lIns="0" tIns="0" rIns="0" bIns="0" rtlCol="0"/>
            <a:lstStyle/>
            <a:p>
              <a:endParaRPr/>
            </a:p>
          </p:txBody>
        </p:sp>
        <p:pic>
          <p:nvPicPr>
            <p:cNvPr id="25" name="object 25"/>
            <p:cNvPicPr/>
            <p:nvPr/>
          </p:nvPicPr>
          <p:blipFill>
            <a:blip r:embed="rId4" cstate="print"/>
            <a:stretch>
              <a:fillRect/>
            </a:stretch>
          </p:blipFill>
          <p:spPr>
            <a:xfrm>
              <a:off x="4799838" y="2296668"/>
              <a:ext cx="487679" cy="167640"/>
            </a:xfrm>
            <a:prstGeom prst="rect">
              <a:avLst/>
            </a:prstGeom>
          </p:spPr>
        </p:pic>
        <p:sp>
          <p:nvSpPr>
            <p:cNvPr id="26" name="object 26"/>
            <p:cNvSpPr/>
            <p:nvPr/>
          </p:nvSpPr>
          <p:spPr>
            <a:xfrm>
              <a:off x="4594098" y="2379726"/>
              <a:ext cx="207645" cy="3175"/>
            </a:xfrm>
            <a:custGeom>
              <a:avLst/>
              <a:gdLst/>
              <a:ahLst/>
              <a:cxnLst/>
              <a:rect l="l" t="t" r="r" b="b"/>
              <a:pathLst>
                <a:path w="207645" h="3175">
                  <a:moveTo>
                    <a:pt x="0" y="0"/>
                  </a:moveTo>
                  <a:lnTo>
                    <a:pt x="207264" y="3048"/>
                  </a:lnTo>
                </a:path>
              </a:pathLst>
            </a:custGeom>
            <a:ln w="25908">
              <a:solidFill>
                <a:srgbClr val="000000"/>
              </a:solidFill>
            </a:ln>
          </p:spPr>
          <p:txBody>
            <a:bodyPr wrap="square" lIns="0" tIns="0" rIns="0" bIns="0" rtlCol="0"/>
            <a:lstStyle/>
            <a:p>
              <a:endParaRPr/>
            </a:p>
          </p:txBody>
        </p:sp>
        <p:sp>
          <p:nvSpPr>
            <p:cNvPr id="27" name="object 27"/>
            <p:cNvSpPr/>
            <p:nvPr/>
          </p:nvSpPr>
          <p:spPr>
            <a:xfrm>
              <a:off x="5285994" y="2382774"/>
              <a:ext cx="198120" cy="0"/>
            </a:xfrm>
            <a:custGeom>
              <a:avLst/>
              <a:gdLst/>
              <a:ahLst/>
              <a:cxnLst/>
              <a:rect l="l" t="t" r="r" b="b"/>
              <a:pathLst>
                <a:path w="198120">
                  <a:moveTo>
                    <a:pt x="0" y="0"/>
                  </a:moveTo>
                  <a:lnTo>
                    <a:pt x="198120" y="0"/>
                  </a:lnTo>
                </a:path>
              </a:pathLst>
            </a:custGeom>
            <a:ln w="25908">
              <a:solidFill>
                <a:srgbClr val="000000"/>
              </a:solidFill>
            </a:ln>
          </p:spPr>
          <p:txBody>
            <a:bodyPr wrap="square" lIns="0" tIns="0" rIns="0" bIns="0" rtlCol="0"/>
            <a:lstStyle/>
            <a:p>
              <a:endParaRPr/>
            </a:p>
          </p:txBody>
        </p:sp>
        <p:sp>
          <p:nvSpPr>
            <p:cNvPr id="28" name="object 28"/>
            <p:cNvSpPr/>
            <p:nvPr/>
          </p:nvSpPr>
          <p:spPr>
            <a:xfrm>
              <a:off x="5484114" y="2385822"/>
              <a:ext cx="0" cy="350520"/>
            </a:xfrm>
            <a:custGeom>
              <a:avLst/>
              <a:gdLst/>
              <a:ahLst/>
              <a:cxnLst/>
              <a:rect l="l" t="t" r="r" b="b"/>
              <a:pathLst>
                <a:path h="350519">
                  <a:moveTo>
                    <a:pt x="0" y="0"/>
                  </a:moveTo>
                  <a:lnTo>
                    <a:pt x="0" y="350520"/>
                  </a:lnTo>
                </a:path>
              </a:pathLst>
            </a:custGeom>
            <a:ln w="25908">
              <a:solidFill>
                <a:srgbClr val="000000"/>
              </a:solidFill>
            </a:ln>
          </p:spPr>
          <p:txBody>
            <a:bodyPr wrap="square" lIns="0" tIns="0" rIns="0" bIns="0" rtlCol="0"/>
            <a:lstStyle/>
            <a:p>
              <a:endParaRPr/>
            </a:p>
          </p:txBody>
        </p:sp>
        <p:sp>
          <p:nvSpPr>
            <p:cNvPr id="29" name="object 29"/>
            <p:cNvSpPr/>
            <p:nvPr/>
          </p:nvSpPr>
          <p:spPr>
            <a:xfrm>
              <a:off x="5285994" y="3088386"/>
              <a:ext cx="198120" cy="0"/>
            </a:xfrm>
            <a:custGeom>
              <a:avLst/>
              <a:gdLst/>
              <a:ahLst/>
              <a:cxnLst/>
              <a:rect l="l" t="t" r="r" b="b"/>
              <a:pathLst>
                <a:path w="198120">
                  <a:moveTo>
                    <a:pt x="0" y="0"/>
                  </a:moveTo>
                  <a:lnTo>
                    <a:pt x="198120" y="0"/>
                  </a:lnTo>
                </a:path>
              </a:pathLst>
            </a:custGeom>
            <a:ln w="25908">
              <a:solidFill>
                <a:srgbClr val="000000"/>
              </a:solidFill>
            </a:ln>
          </p:spPr>
          <p:txBody>
            <a:bodyPr wrap="square" lIns="0" tIns="0" rIns="0" bIns="0" rtlCol="0"/>
            <a:lstStyle/>
            <a:p>
              <a:endParaRPr/>
            </a:p>
          </p:txBody>
        </p:sp>
        <p:sp>
          <p:nvSpPr>
            <p:cNvPr id="30" name="object 30"/>
            <p:cNvSpPr/>
            <p:nvPr/>
          </p:nvSpPr>
          <p:spPr>
            <a:xfrm>
              <a:off x="5484114" y="2736342"/>
              <a:ext cx="0" cy="349250"/>
            </a:xfrm>
            <a:custGeom>
              <a:avLst/>
              <a:gdLst/>
              <a:ahLst/>
              <a:cxnLst/>
              <a:rect l="l" t="t" r="r" b="b"/>
              <a:pathLst>
                <a:path h="349250">
                  <a:moveTo>
                    <a:pt x="0" y="348996"/>
                  </a:moveTo>
                  <a:lnTo>
                    <a:pt x="0" y="0"/>
                  </a:lnTo>
                </a:path>
              </a:pathLst>
            </a:custGeom>
            <a:ln w="25908">
              <a:solidFill>
                <a:srgbClr val="000000"/>
              </a:solidFill>
            </a:ln>
          </p:spPr>
          <p:txBody>
            <a:bodyPr wrap="square" lIns="0" tIns="0" rIns="0" bIns="0" rtlCol="0"/>
            <a:lstStyle/>
            <a:p>
              <a:endParaRPr/>
            </a:p>
          </p:txBody>
        </p:sp>
        <p:sp>
          <p:nvSpPr>
            <p:cNvPr id="31" name="object 31"/>
            <p:cNvSpPr/>
            <p:nvPr/>
          </p:nvSpPr>
          <p:spPr>
            <a:xfrm>
              <a:off x="4592573" y="3089910"/>
              <a:ext cx="0" cy="288290"/>
            </a:xfrm>
            <a:custGeom>
              <a:avLst/>
              <a:gdLst/>
              <a:ahLst/>
              <a:cxnLst/>
              <a:rect l="l" t="t" r="r" b="b"/>
              <a:pathLst>
                <a:path h="288289">
                  <a:moveTo>
                    <a:pt x="0" y="288036"/>
                  </a:moveTo>
                  <a:lnTo>
                    <a:pt x="0" y="0"/>
                  </a:lnTo>
                </a:path>
              </a:pathLst>
            </a:custGeom>
            <a:ln w="25908">
              <a:solidFill>
                <a:srgbClr val="000000"/>
              </a:solidFill>
            </a:ln>
          </p:spPr>
          <p:txBody>
            <a:bodyPr wrap="square" lIns="0" tIns="0" rIns="0" bIns="0" rtlCol="0"/>
            <a:lstStyle/>
            <a:p>
              <a:endParaRPr/>
            </a:p>
          </p:txBody>
        </p:sp>
        <p:sp>
          <p:nvSpPr>
            <p:cNvPr id="32" name="object 32"/>
            <p:cNvSpPr/>
            <p:nvPr/>
          </p:nvSpPr>
          <p:spPr>
            <a:xfrm>
              <a:off x="4592573" y="3089910"/>
              <a:ext cx="210820" cy="0"/>
            </a:xfrm>
            <a:custGeom>
              <a:avLst/>
              <a:gdLst/>
              <a:ahLst/>
              <a:cxnLst/>
              <a:rect l="l" t="t" r="r" b="b"/>
              <a:pathLst>
                <a:path w="210820">
                  <a:moveTo>
                    <a:pt x="0" y="0"/>
                  </a:moveTo>
                  <a:lnTo>
                    <a:pt x="210311" y="0"/>
                  </a:lnTo>
                </a:path>
              </a:pathLst>
            </a:custGeom>
            <a:ln w="25908">
              <a:solidFill>
                <a:srgbClr val="000000"/>
              </a:solidFill>
            </a:ln>
          </p:spPr>
          <p:txBody>
            <a:bodyPr wrap="square" lIns="0" tIns="0" rIns="0" bIns="0" rtlCol="0"/>
            <a:lstStyle/>
            <a:p>
              <a:endParaRPr/>
            </a:p>
          </p:txBody>
        </p:sp>
        <p:sp>
          <p:nvSpPr>
            <p:cNvPr id="33" name="object 33"/>
            <p:cNvSpPr/>
            <p:nvPr/>
          </p:nvSpPr>
          <p:spPr>
            <a:xfrm>
              <a:off x="7338821" y="2081022"/>
              <a:ext cx="1905" cy="325120"/>
            </a:xfrm>
            <a:custGeom>
              <a:avLst/>
              <a:gdLst/>
              <a:ahLst/>
              <a:cxnLst/>
              <a:rect l="l" t="t" r="r" b="b"/>
              <a:pathLst>
                <a:path w="1904" h="325119">
                  <a:moveTo>
                    <a:pt x="1524" y="0"/>
                  </a:moveTo>
                  <a:lnTo>
                    <a:pt x="0" y="324612"/>
                  </a:lnTo>
                </a:path>
              </a:pathLst>
            </a:custGeom>
            <a:ln w="50292">
              <a:solidFill>
                <a:srgbClr val="000000"/>
              </a:solidFill>
            </a:ln>
          </p:spPr>
          <p:txBody>
            <a:bodyPr wrap="square" lIns="0" tIns="0" rIns="0" bIns="0" rtlCol="0"/>
            <a:lstStyle/>
            <a:p>
              <a:endParaRPr/>
            </a:p>
          </p:txBody>
        </p:sp>
        <p:sp>
          <p:nvSpPr>
            <p:cNvPr id="34" name="object 34"/>
            <p:cNvSpPr/>
            <p:nvPr/>
          </p:nvSpPr>
          <p:spPr>
            <a:xfrm>
              <a:off x="4335779" y="1807464"/>
              <a:ext cx="1339850" cy="1888489"/>
            </a:xfrm>
            <a:custGeom>
              <a:avLst/>
              <a:gdLst/>
              <a:ahLst/>
              <a:cxnLst/>
              <a:rect l="l" t="t" r="r" b="b"/>
              <a:pathLst>
                <a:path w="1339850" h="1888489">
                  <a:moveTo>
                    <a:pt x="0" y="0"/>
                  </a:moveTo>
                  <a:lnTo>
                    <a:pt x="1339596" y="0"/>
                  </a:lnTo>
                  <a:lnTo>
                    <a:pt x="1339596" y="1888236"/>
                  </a:lnTo>
                  <a:lnTo>
                    <a:pt x="0" y="1888236"/>
                  </a:lnTo>
                  <a:lnTo>
                    <a:pt x="0" y="0"/>
                  </a:lnTo>
                  <a:close/>
                </a:path>
              </a:pathLst>
            </a:custGeom>
            <a:ln w="12192">
              <a:solidFill>
                <a:srgbClr val="704400"/>
              </a:solidFill>
              <a:prstDash val="lgDash"/>
            </a:ln>
          </p:spPr>
          <p:txBody>
            <a:bodyPr wrap="square" lIns="0" tIns="0" rIns="0" bIns="0" rtlCol="0"/>
            <a:lstStyle/>
            <a:p>
              <a:endParaRPr/>
            </a:p>
          </p:txBody>
        </p:sp>
        <p:sp>
          <p:nvSpPr>
            <p:cNvPr id="35" name="object 35"/>
            <p:cNvSpPr/>
            <p:nvPr/>
          </p:nvSpPr>
          <p:spPr>
            <a:xfrm>
              <a:off x="7680197" y="2881122"/>
              <a:ext cx="0" cy="502920"/>
            </a:xfrm>
            <a:custGeom>
              <a:avLst/>
              <a:gdLst/>
              <a:ahLst/>
              <a:cxnLst/>
              <a:rect l="l" t="t" r="r" b="b"/>
              <a:pathLst>
                <a:path h="502920">
                  <a:moveTo>
                    <a:pt x="0" y="0"/>
                  </a:moveTo>
                  <a:lnTo>
                    <a:pt x="0" y="502920"/>
                  </a:lnTo>
                </a:path>
              </a:pathLst>
            </a:custGeom>
            <a:ln w="50292">
              <a:solidFill>
                <a:srgbClr val="000000"/>
              </a:solidFill>
            </a:ln>
          </p:spPr>
          <p:txBody>
            <a:bodyPr wrap="square" lIns="0" tIns="0" rIns="0" bIns="0" rtlCol="0"/>
            <a:lstStyle/>
            <a:p>
              <a:endParaRPr/>
            </a:p>
          </p:txBody>
        </p:sp>
        <p:sp>
          <p:nvSpPr>
            <p:cNvPr id="36" name="object 36"/>
            <p:cNvSpPr/>
            <p:nvPr/>
          </p:nvSpPr>
          <p:spPr>
            <a:xfrm>
              <a:off x="3396233" y="1995678"/>
              <a:ext cx="593725" cy="0"/>
            </a:xfrm>
            <a:custGeom>
              <a:avLst/>
              <a:gdLst/>
              <a:ahLst/>
              <a:cxnLst/>
              <a:rect l="l" t="t" r="r" b="b"/>
              <a:pathLst>
                <a:path w="593725">
                  <a:moveTo>
                    <a:pt x="0" y="0"/>
                  </a:moveTo>
                  <a:lnTo>
                    <a:pt x="593598" y="0"/>
                  </a:lnTo>
                </a:path>
              </a:pathLst>
            </a:custGeom>
            <a:ln w="25908">
              <a:solidFill>
                <a:srgbClr val="FF0000"/>
              </a:solidFill>
            </a:ln>
          </p:spPr>
          <p:txBody>
            <a:bodyPr wrap="square" lIns="0" tIns="0" rIns="0" bIns="0" rtlCol="0"/>
            <a:lstStyle/>
            <a:p>
              <a:endParaRPr/>
            </a:p>
          </p:txBody>
        </p:sp>
        <p:sp>
          <p:nvSpPr>
            <p:cNvPr id="37" name="object 37"/>
            <p:cNvSpPr/>
            <p:nvPr/>
          </p:nvSpPr>
          <p:spPr>
            <a:xfrm>
              <a:off x="3976879" y="1956811"/>
              <a:ext cx="129539" cy="78105"/>
            </a:xfrm>
            <a:custGeom>
              <a:avLst/>
              <a:gdLst/>
              <a:ahLst/>
              <a:cxnLst/>
              <a:rect l="l" t="t" r="r" b="b"/>
              <a:pathLst>
                <a:path w="129539" h="78105">
                  <a:moveTo>
                    <a:pt x="0" y="0"/>
                  </a:moveTo>
                  <a:lnTo>
                    <a:pt x="0" y="77724"/>
                  </a:lnTo>
                  <a:lnTo>
                    <a:pt x="129539" y="38862"/>
                  </a:lnTo>
                  <a:lnTo>
                    <a:pt x="0" y="0"/>
                  </a:lnTo>
                  <a:close/>
                </a:path>
              </a:pathLst>
            </a:custGeom>
            <a:solidFill>
              <a:srgbClr val="FF0000"/>
            </a:solidFill>
          </p:spPr>
          <p:txBody>
            <a:bodyPr wrap="square" lIns="0" tIns="0" rIns="0" bIns="0" rtlCol="0"/>
            <a:lstStyle/>
            <a:p>
              <a:endParaRPr/>
            </a:p>
          </p:txBody>
        </p:sp>
        <p:sp>
          <p:nvSpPr>
            <p:cNvPr id="38" name="object 38"/>
            <p:cNvSpPr/>
            <p:nvPr/>
          </p:nvSpPr>
          <p:spPr>
            <a:xfrm>
              <a:off x="3598925" y="3477006"/>
              <a:ext cx="505459" cy="0"/>
            </a:xfrm>
            <a:custGeom>
              <a:avLst/>
              <a:gdLst/>
              <a:ahLst/>
              <a:cxnLst/>
              <a:rect l="l" t="t" r="r" b="b"/>
              <a:pathLst>
                <a:path w="505460">
                  <a:moveTo>
                    <a:pt x="0" y="0"/>
                  </a:moveTo>
                  <a:lnTo>
                    <a:pt x="505206" y="0"/>
                  </a:lnTo>
                </a:path>
              </a:pathLst>
            </a:custGeom>
            <a:ln w="25908">
              <a:solidFill>
                <a:srgbClr val="FF0000"/>
              </a:solidFill>
            </a:ln>
          </p:spPr>
          <p:txBody>
            <a:bodyPr wrap="square" lIns="0" tIns="0" rIns="0" bIns="0" rtlCol="0"/>
            <a:lstStyle/>
            <a:p>
              <a:endParaRPr/>
            </a:p>
          </p:txBody>
        </p:sp>
        <p:sp>
          <p:nvSpPr>
            <p:cNvPr id="39" name="object 39"/>
            <p:cNvSpPr/>
            <p:nvPr/>
          </p:nvSpPr>
          <p:spPr>
            <a:xfrm>
              <a:off x="4091179" y="3438138"/>
              <a:ext cx="129539" cy="78105"/>
            </a:xfrm>
            <a:custGeom>
              <a:avLst/>
              <a:gdLst/>
              <a:ahLst/>
              <a:cxnLst/>
              <a:rect l="l" t="t" r="r" b="b"/>
              <a:pathLst>
                <a:path w="129539" h="78104">
                  <a:moveTo>
                    <a:pt x="0" y="0"/>
                  </a:moveTo>
                  <a:lnTo>
                    <a:pt x="0" y="77724"/>
                  </a:lnTo>
                  <a:lnTo>
                    <a:pt x="129539" y="38874"/>
                  </a:lnTo>
                  <a:lnTo>
                    <a:pt x="0" y="0"/>
                  </a:lnTo>
                  <a:close/>
                </a:path>
              </a:pathLst>
            </a:custGeom>
            <a:solidFill>
              <a:srgbClr val="FF0000"/>
            </a:solidFill>
          </p:spPr>
          <p:txBody>
            <a:bodyPr wrap="square" lIns="0" tIns="0" rIns="0" bIns="0" rtlCol="0"/>
            <a:lstStyle/>
            <a:p>
              <a:endParaRPr/>
            </a:p>
          </p:txBody>
        </p:sp>
        <p:sp>
          <p:nvSpPr>
            <p:cNvPr id="40" name="object 40"/>
            <p:cNvSpPr/>
            <p:nvPr/>
          </p:nvSpPr>
          <p:spPr>
            <a:xfrm>
              <a:off x="2466329" y="2416892"/>
              <a:ext cx="116839" cy="40005"/>
            </a:xfrm>
            <a:custGeom>
              <a:avLst/>
              <a:gdLst/>
              <a:ahLst/>
              <a:cxnLst/>
              <a:rect l="l" t="t" r="r" b="b"/>
              <a:pathLst>
                <a:path w="116839" h="40005">
                  <a:moveTo>
                    <a:pt x="0" y="6783"/>
                  </a:moveTo>
                  <a:lnTo>
                    <a:pt x="15207" y="0"/>
                  </a:lnTo>
                  <a:lnTo>
                    <a:pt x="42141" y="3886"/>
                  </a:lnTo>
                  <a:lnTo>
                    <a:pt x="77063" y="17389"/>
                  </a:lnTo>
                  <a:lnTo>
                    <a:pt x="116230" y="39460"/>
                  </a:lnTo>
                </a:path>
              </a:pathLst>
            </a:custGeom>
            <a:ln w="25400">
              <a:solidFill>
                <a:srgbClr val="000000"/>
              </a:solidFill>
            </a:ln>
          </p:spPr>
          <p:txBody>
            <a:bodyPr wrap="square" lIns="0" tIns="0" rIns="0" bIns="0" rtlCol="0"/>
            <a:lstStyle/>
            <a:p>
              <a:endParaRPr/>
            </a:p>
          </p:txBody>
        </p:sp>
        <p:sp>
          <p:nvSpPr>
            <p:cNvPr id="41" name="object 41"/>
            <p:cNvSpPr/>
            <p:nvPr/>
          </p:nvSpPr>
          <p:spPr>
            <a:xfrm>
              <a:off x="2466925" y="2421752"/>
              <a:ext cx="78105" cy="92075"/>
            </a:xfrm>
            <a:custGeom>
              <a:avLst/>
              <a:gdLst/>
              <a:ahLst/>
              <a:cxnLst/>
              <a:rect l="l" t="t" r="r" b="b"/>
              <a:pathLst>
                <a:path w="78105" h="92075">
                  <a:moveTo>
                    <a:pt x="77889" y="91668"/>
                  </a:moveTo>
                  <a:lnTo>
                    <a:pt x="41723" y="64797"/>
                  </a:lnTo>
                  <a:lnTo>
                    <a:pt x="15046" y="38633"/>
                  </a:lnTo>
                  <a:lnTo>
                    <a:pt x="318" y="16069"/>
                  </a:lnTo>
                  <a:lnTo>
                    <a:pt x="0" y="0"/>
                  </a:lnTo>
                </a:path>
              </a:pathLst>
            </a:custGeom>
            <a:ln w="25400">
              <a:solidFill>
                <a:srgbClr val="000000"/>
              </a:solidFill>
            </a:ln>
          </p:spPr>
          <p:txBody>
            <a:bodyPr wrap="square" lIns="0" tIns="0" rIns="0" bIns="0" rtlCol="0"/>
            <a:lstStyle/>
            <a:p>
              <a:endParaRPr/>
            </a:p>
          </p:txBody>
        </p:sp>
        <p:sp>
          <p:nvSpPr>
            <p:cNvPr id="42" name="object 42"/>
            <p:cNvSpPr/>
            <p:nvPr/>
          </p:nvSpPr>
          <p:spPr>
            <a:xfrm>
              <a:off x="2656541" y="2418315"/>
              <a:ext cx="34925" cy="93980"/>
            </a:xfrm>
            <a:custGeom>
              <a:avLst/>
              <a:gdLst/>
              <a:ahLst/>
              <a:cxnLst/>
              <a:rect l="l" t="t" r="r" b="b"/>
              <a:pathLst>
                <a:path w="34925" h="93980">
                  <a:moveTo>
                    <a:pt x="0" y="0"/>
                  </a:moveTo>
                  <a:lnTo>
                    <a:pt x="20146" y="25246"/>
                  </a:lnTo>
                  <a:lnTo>
                    <a:pt x="31899" y="50392"/>
                  </a:lnTo>
                  <a:lnTo>
                    <a:pt x="34750" y="73753"/>
                  </a:lnTo>
                  <a:lnTo>
                    <a:pt x="28194" y="93649"/>
                  </a:lnTo>
                </a:path>
              </a:pathLst>
            </a:custGeom>
            <a:ln w="25400">
              <a:solidFill>
                <a:srgbClr val="000000"/>
              </a:solidFill>
            </a:ln>
          </p:spPr>
          <p:txBody>
            <a:bodyPr wrap="square" lIns="0" tIns="0" rIns="0" bIns="0" rtlCol="0"/>
            <a:lstStyle/>
            <a:p>
              <a:endParaRPr/>
            </a:p>
          </p:txBody>
        </p:sp>
        <p:sp>
          <p:nvSpPr>
            <p:cNvPr id="43" name="object 43"/>
            <p:cNvSpPr/>
            <p:nvPr/>
          </p:nvSpPr>
          <p:spPr>
            <a:xfrm>
              <a:off x="2546645" y="2506808"/>
              <a:ext cx="130810" cy="27940"/>
            </a:xfrm>
            <a:custGeom>
              <a:avLst/>
              <a:gdLst/>
              <a:ahLst/>
              <a:cxnLst/>
              <a:rect l="l" t="t" r="r" b="b"/>
              <a:pathLst>
                <a:path w="130810" h="27939">
                  <a:moveTo>
                    <a:pt x="130581" y="7734"/>
                  </a:moveTo>
                  <a:lnTo>
                    <a:pt x="108892" y="23506"/>
                  </a:lnTo>
                  <a:lnTo>
                    <a:pt x="77235" y="27317"/>
                  </a:lnTo>
                  <a:lnTo>
                    <a:pt x="39605" y="19403"/>
                  </a:lnTo>
                  <a:lnTo>
                    <a:pt x="0" y="0"/>
                  </a:lnTo>
                </a:path>
              </a:pathLst>
            </a:custGeom>
            <a:ln w="25399">
              <a:solidFill>
                <a:srgbClr val="000000"/>
              </a:solidFill>
            </a:ln>
          </p:spPr>
          <p:txBody>
            <a:bodyPr wrap="square" lIns="0" tIns="0" rIns="0" bIns="0" rtlCol="0"/>
            <a:lstStyle/>
            <a:p>
              <a:endParaRPr/>
            </a:p>
          </p:txBody>
        </p:sp>
        <p:sp>
          <p:nvSpPr>
            <p:cNvPr id="44" name="object 44"/>
            <p:cNvSpPr/>
            <p:nvPr/>
          </p:nvSpPr>
          <p:spPr>
            <a:xfrm>
              <a:off x="2580276" y="2448821"/>
              <a:ext cx="67945" cy="119380"/>
            </a:xfrm>
            <a:custGeom>
              <a:avLst/>
              <a:gdLst/>
              <a:ahLst/>
              <a:cxnLst/>
              <a:rect l="l" t="t" r="r" b="b"/>
              <a:pathLst>
                <a:path w="67944" h="119380">
                  <a:moveTo>
                    <a:pt x="0" y="0"/>
                  </a:moveTo>
                  <a:lnTo>
                    <a:pt x="431" y="279"/>
                  </a:lnTo>
                  <a:lnTo>
                    <a:pt x="863" y="558"/>
                  </a:lnTo>
                  <a:lnTo>
                    <a:pt x="1295" y="838"/>
                  </a:lnTo>
                  <a:lnTo>
                    <a:pt x="35621" y="29277"/>
                  </a:lnTo>
                  <a:lnTo>
                    <a:pt x="58450" y="60909"/>
                  </a:lnTo>
                  <a:lnTo>
                    <a:pt x="67884" y="92046"/>
                  </a:lnTo>
                  <a:lnTo>
                    <a:pt x="62026" y="118998"/>
                  </a:lnTo>
                </a:path>
              </a:pathLst>
            </a:custGeom>
            <a:ln w="25400">
              <a:solidFill>
                <a:srgbClr val="000000"/>
              </a:solidFill>
            </a:ln>
          </p:spPr>
          <p:txBody>
            <a:bodyPr wrap="square" lIns="0" tIns="0" rIns="0" bIns="0" rtlCol="0"/>
            <a:lstStyle/>
            <a:p>
              <a:endParaRPr/>
            </a:p>
          </p:txBody>
        </p:sp>
        <p:sp>
          <p:nvSpPr>
            <p:cNvPr id="45" name="object 45"/>
            <p:cNvSpPr/>
            <p:nvPr/>
          </p:nvSpPr>
          <p:spPr>
            <a:xfrm>
              <a:off x="2424271" y="2472893"/>
              <a:ext cx="116839" cy="40005"/>
            </a:xfrm>
            <a:custGeom>
              <a:avLst/>
              <a:gdLst/>
              <a:ahLst/>
              <a:cxnLst/>
              <a:rect l="l" t="t" r="r" b="b"/>
              <a:pathLst>
                <a:path w="116839" h="40005">
                  <a:moveTo>
                    <a:pt x="0" y="6783"/>
                  </a:moveTo>
                  <a:lnTo>
                    <a:pt x="15207" y="0"/>
                  </a:lnTo>
                  <a:lnTo>
                    <a:pt x="42141" y="3886"/>
                  </a:lnTo>
                  <a:lnTo>
                    <a:pt x="77063" y="17389"/>
                  </a:lnTo>
                  <a:lnTo>
                    <a:pt x="116230" y="39460"/>
                  </a:lnTo>
                </a:path>
              </a:pathLst>
            </a:custGeom>
            <a:ln w="25400">
              <a:solidFill>
                <a:srgbClr val="000000"/>
              </a:solidFill>
            </a:ln>
          </p:spPr>
          <p:txBody>
            <a:bodyPr wrap="square" lIns="0" tIns="0" rIns="0" bIns="0" rtlCol="0"/>
            <a:lstStyle/>
            <a:p>
              <a:endParaRPr/>
            </a:p>
          </p:txBody>
        </p:sp>
        <p:sp>
          <p:nvSpPr>
            <p:cNvPr id="46" name="object 46"/>
            <p:cNvSpPr/>
            <p:nvPr/>
          </p:nvSpPr>
          <p:spPr>
            <a:xfrm>
              <a:off x="2423712" y="2477700"/>
              <a:ext cx="80010" cy="90805"/>
            </a:xfrm>
            <a:custGeom>
              <a:avLst/>
              <a:gdLst/>
              <a:ahLst/>
              <a:cxnLst/>
              <a:rect l="l" t="t" r="r" b="b"/>
              <a:pathLst>
                <a:path w="80010" h="90805">
                  <a:moveTo>
                    <a:pt x="79413" y="90385"/>
                  </a:moveTo>
                  <a:lnTo>
                    <a:pt x="43128" y="63709"/>
                  </a:lnTo>
                  <a:lnTo>
                    <a:pt x="16127" y="38058"/>
                  </a:lnTo>
                  <a:lnTo>
                    <a:pt x="915" y="16251"/>
                  </a:lnTo>
                  <a:lnTo>
                    <a:pt x="0" y="1104"/>
                  </a:lnTo>
                  <a:lnTo>
                    <a:pt x="253" y="711"/>
                  </a:lnTo>
                  <a:lnTo>
                    <a:pt x="546" y="342"/>
                  </a:lnTo>
                  <a:lnTo>
                    <a:pt x="850" y="0"/>
                  </a:lnTo>
                </a:path>
              </a:pathLst>
            </a:custGeom>
            <a:ln w="25399">
              <a:solidFill>
                <a:srgbClr val="000000"/>
              </a:solidFill>
            </a:ln>
          </p:spPr>
          <p:txBody>
            <a:bodyPr wrap="square" lIns="0" tIns="0" rIns="0" bIns="0" rtlCol="0"/>
            <a:lstStyle/>
            <a:p>
              <a:endParaRPr/>
            </a:p>
          </p:txBody>
        </p:sp>
        <p:sp>
          <p:nvSpPr>
            <p:cNvPr id="47" name="object 47"/>
            <p:cNvSpPr/>
            <p:nvPr/>
          </p:nvSpPr>
          <p:spPr>
            <a:xfrm>
              <a:off x="2506137" y="2562800"/>
              <a:ext cx="130810" cy="27940"/>
            </a:xfrm>
            <a:custGeom>
              <a:avLst/>
              <a:gdLst/>
              <a:ahLst/>
              <a:cxnLst/>
              <a:rect l="l" t="t" r="r" b="b"/>
              <a:pathLst>
                <a:path w="130810" h="27939">
                  <a:moveTo>
                    <a:pt x="130594" y="7734"/>
                  </a:moveTo>
                  <a:lnTo>
                    <a:pt x="108902" y="23513"/>
                  </a:lnTo>
                  <a:lnTo>
                    <a:pt x="77241" y="27327"/>
                  </a:lnTo>
                  <a:lnTo>
                    <a:pt x="39607" y="19410"/>
                  </a:lnTo>
                  <a:lnTo>
                    <a:pt x="0" y="0"/>
                  </a:lnTo>
                </a:path>
              </a:pathLst>
            </a:custGeom>
            <a:ln w="25400">
              <a:solidFill>
                <a:srgbClr val="000000"/>
              </a:solidFill>
            </a:ln>
          </p:spPr>
          <p:txBody>
            <a:bodyPr wrap="square" lIns="0" tIns="0" rIns="0" bIns="0" rtlCol="0"/>
            <a:lstStyle/>
            <a:p>
              <a:endParaRPr/>
            </a:p>
          </p:txBody>
        </p:sp>
        <p:sp>
          <p:nvSpPr>
            <p:cNvPr id="48" name="object 48"/>
            <p:cNvSpPr/>
            <p:nvPr/>
          </p:nvSpPr>
          <p:spPr>
            <a:xfrm>
              <a:off x="2538218" y="2504822"/>
              <a:ext cx="67945" cy="119380"/>
            </a:xfrm>
            <a:custGeom>
              <a:avLst/>
              <a:gdLst/>
              <a:ahLst/>
              <a:cxnLst/>
              <a:rect l="l" t="t" r="r" b="b"/>
              <a:pathLst>
                <a:path w="67944" h="119380">
                  <a:moveTo>
                    <a:pt x="0" y="0"/>
                  </a:moveTo>
                  <a:lnTo>
                    <a:pt x="431" y="279"/>
                  </a:lnTo>
                  <a:lnTo>
                    <a:pt x="863" y="558"/>
                  </a:lnTo>
                  <a:lnTo>
                    <a:pt x="1295" y="838"/>
                  </a:lnTo>
                  <a:lnTo>
                    <a:pt x="35621" y="29277"/>
                  </a:lnTo>
                  <a:lnTo>
                    <a:pt x="58450" y="60909"/>
                  </a:lnTo>
                  <a:lnTo>
                    <a:pt x="67884" y="92046"/>
                  </a:lnTo>
                  <a:lnTo>
                    <a:pt x="62026" y="118998"/>
                  </a:lnTo>
                </a:path>
              </a:pathLst>
            </a:custGeom>
            <a:ln w="25400">
              <a:solidFill>
                <a:srgbClr val="000000"/>
              </a:solidFill>
            </a:ln>
          </p:spPr>
          <p:txBody>
            <a:bodyPr wrap="square" lIns="0" tIns="0" rIns="0" bIns="0" rtlCol="0"/>
            <a:lstStyle/>
            <a:p>
              <a:endParaRPr/>
            </a:p>
          </p:txBody>
        </p:sp>
        <p:sp>
          <p:nvSpPr>
            <p:cNvPr id="49" name="object 49"/>
            <p:cNvSpPr/>
            <p:nvPr/>
          </p:nvSpPr>
          <p:spPr>
            <a:xfrm>
              <a:off x="2645968" y="2317008"/>
              <a:ext cx="36830" cy="111125"/>
            </a:xfrm>
            <a:custGeom>
              <a:avLst/>
              <a:gdLst/>
              <a:ahLst/>
              <a:cxnLst/>
              <a:rect l="l" t="t" r="r" b="b"/>
              <a:pathLst>
                <a:path w="36830" h="111125">
                  <a:moveTo>
                    <a:pt x="7087" y="111036"/>
                  </a:moveTo>
                  <a:lnTo>
                    <a:pt x="0" y="96341"/>
                  </a:lnTo>
                  <a:lnTo>
                    <a:pt x="3019" y="70786"/>
                  </a:lnTo>
                  <a:lnTo>
                    <a:pt x="15222" y="37901"/>
                  </a:lnTo>
                  <a:lnTo>
                    <a:pt x="35688" y="1219"/>
                  </a:lnTo>
                  <a:lnTo>
                    <a:pt x="35955" y="812"/>
                  </a:lnTo>
                  <a:lnTo>
                    <a:pt x="36221" y="406"/>
                  </a:lnTo>
                  <a:lnTo>
                    <a:pt x="36475" y="0"/>
                  </a:lnTo>
                </a:path>
              </a:pathLst>
            </a:custGeom>
            <a:ln w="25400">
              <a:solidFill>
                <a:srgbClr val="000000"/>
              </a:solidFill>
            </a:ln>
          </p:spPr>
          <p:txBody>
            <a:bodyPr wrap="square" lIns="0" tIns="0" rIns="0" bIns="0" rtlCol="0"/>
            <a:lstStyle/>
            <a:p>
              <a:endParaRPr/>
            </a:p>
          </p:txBody>
        </p:sp>
        <p:sp>
          <p:nvSpPr>
            <p:cNvPr id="50" name="object 50"/>
            <p:cNvSpPr/>
            <p:nvPr/>
          </p:nvSpPr>
          <p:spPr>
            <a:xfrm>
              <a:off x="2296016" y="2642714"/>
              <a:ext cx="117475" cy="43180"/>
            </a:xfrm>
            <a:custGeom>
              <a:avLst/>
              <a:gdLst/>
              <a:ahLst/>
              <a:cxnLst/>
              <a:rect l="l" t="t" r="r" b="b"/>
              <a:pathLst>
                <a:path w="117475" h="43180">
                  <a:moveTo>
                    <a:pt x="0" y="5778"/>
                  </a:moveTo>
                  <a:lnTo>
                    <a:pt x="14699" y="0"/>
                  </a:lnTo>
                  <a:lnTo>
                    <a:pt x="41413" y="4830"/>
                  </a:lnTo>
                  <a:lnTo>
                    <a:pt x="76411" y="19117"/>
                  </a:lnTo>
                  <a:lnTo>
                    <a:pt x="115963" y="41706"/>
                  </a:lnTo>
                  <a:lnTo>
                    <a:pt x="116395" y="41986"/>
                  </a:lnTo>
                  <a:lnTo>
                    <a:pt x="116839" y="42278"/>
                  </a:lnTo>
                  <a:lnTo>
                    <a:pt x="117271" y="42570"/>
                  </a:lnTo>
                </a:path>
              </a:pathLst>
            </a:custGeom>
            <a:ln w="25400">
              <a:solidFill>
                <a:srgbClr val="000000"/>
              </a:solidFill>
            </a:ln>
          </p:spPr>
          <p:txBody>
            <a:bodyPr wrap="square" lIns="0" tIns="0" rIns="0" bIns="0" rtlCol="0"/>
            <a:lstStyle/>
            <a:p>
              <a:endParaRPr/>
            </a:p>
          </p:txBody>
        </p:sp>
        <p:sp>
          <p:nvSpPr>
            <p:cNvPr id="51" name="object 51"/>
            <p:cNvSpPr/>
            <p:nvPr/>
          </p:nvSpPr>
          <p:spPr>
            <a:xfrm>
              <a:off x="2293623" y="2649938"/>
              <a:ext cx="80010" cy="91440"/>
            </a:xfrm>
            <a:custGeom>
              <a:avLst/>
              <a:gdLst/>
              <a:ahLst/>
              <a:cxnLst/>
              <a:rect l="l" t="t" r="r" b="b"/>
              <a:pathLst>
                <a:path w="80010" h="91439">
                  <a:moveTo>
                    <a:pt x="79997" y="91325"/>
                  </a:moveTo>
                  <a:lnTo>
                    <a:pt x="43271" y="64381"/>
                  </a:lnTo>
                  <a:lnTo>
                    <a:pt x="15981" y="38219"/>
                  </a:lnTo>
                  <a:lnTo>
                    <a:pt x="699" y="15778"/>
                  </a:lnTo>
                  <a:lnTo>
                    <a:pt x="0" y="0"/>
                  </a:lnTo>
                </a:path>
              </a:pathLst>
            </a:custGeom>
            <a:ln w="25400">
              <a:solidFill>
                <a:srgbClr val="000000"/>
              </a:solidFill>
            </a:ln>
          </p:spPr>
          <p:txBody>
            <a:bodyPr wrap="square" lIns="0" tIns="0" rIns="0" bIns="0" rtlCol="0"/>
            <a:lstStyle/>
            <a:p>
              <a:endParaRPr/>
            </a:p>
          </p:txBody>
        </p:sp>
        <p:sp>
          <p:nvSpPr>
            <p:cNvPr id="52" name="object 52"/>
            <p:cNvSpPr/>
            <p:nvPr/>
          </p:nvSpPr>
          <p:spPr>
            <a:xfrm>
              <a:off x="2374922" y="2735012"/>
              <a:ext cx="132715" cy="27305"/>
            </a:xfrm>
            <a:custGeom>
              <a:avLst/>
              <a:gdLst/>
              <a:ahLst/>
              <a:cxnLst/>
              <a:rect l="l" t="t" r="r" b="b"/>
              <a:pathLst>
                <a:path w="132714" h="27305">
                  <a:moveTo>
                    <a:pt x="132118" y="5321"/>
                  </a:moveTo>
                  <a:lnTo>
                    <a:pt x="110467" y="22320"/>
                  </a:lnTo>
                  <a:lnTo>
                    <a:pt x="78451" y="26987"/>
                  </a:lnTo>
                  <a:lnTo>
                    <a:pt x="40238" y="19490"/>
                  </a:lnTo>
                  <a:lnTo>
                    <a:pt x="0" y="0"/>
                  </a:lnTo>
                </a:path>
              </a:pathLst>
            </a:custGeom>
            <a:ln w="25400">
              <a:solidFill>
                <a:srgbClr val="000000"/>
              </a:solidFill>
            </a:ln>
          </p:spPr>
          <p:txBody>
            <a:bodyPr wrap="square" lIns="0" tIns="0" rIns="0" bIns="0" rtlCol="0"/>
            <a:lstStyle/>
            <a:p>
              <a:endParaRPr/>
            </a:p>
          </p:txBody>
        </p:sp>
        <p:sp>
          <p:nvSpPr>
            <p:cNvPr id="53" name="object 53"/>
            <p:cNvSpPr/>
            <p:nvPr/>
          </p:nvSpPr>
          <p:spPr>
            <a:xfrm>
              <a:off x="2255479" y="2699559"/>
              <a:ext cx="80645" cy="20320"/>
            </a:xfrm>
            <a:custGeom>
              <a:avLst/>
              <a:gdLst/>
              <a:ahLst/>
              <a:cxnLst/>
              <a:rect l="l" t="t" r="r" b="b"/>
              <a:pathLst>
                <a:path w="80644" h="20319">
                  <a:moveTo>
                    <a:pt x="0" y="6853"/>
                  </a:moveTo>
                  <a:lnTo>
                    <a:pt x="203" y="6408"/>
                  </a:lnTo>
                  <a:lnTo>
                    <a:pt x="431" y="5989"/>
                  </a:lnTo>
                  <a:lnTo>
                    <a:pt x="698" y="5583"/>
                  </a:lnTo>
                  <a:lnTo>
                    <a:pt x="10679" y="0"/>
                  </a:lnTo>
                  <a:lnTo>
                    <a:pt x="28254" y="663"/>
                  </a:lnTo>
                  <a:lnTo>
                    <a:pt x="51987" y="7321"/>
                  </a:lnTo>
                  <a:lnTo>
                    <a:pt x="80441" y="19718"/>
                  </a:lnTo>
                </a:path>
              </a:pathLst>
            </a:custGeom>
            <a:ln w="25399">
              <a:solidFill>
                <a:srgbClr val="000000"/>
              </a:solidFill>
            </a:ln>
          </p:spPr>
          <p:txBody>
            <a:bodyPr wrap="square" lIns="0" tIns="0" rIns="0" bIns="0" rtlCol="0"/>
            <a:lstStyle/>
            <a:p>
              <a:endParaRPr/>
            </a:p>
          </p:txBody>
        </p:sp>
        <p:sp>
          <p:nvSpPr>
            <p:cNvPr id="54" name="object 54"/>
            <p:cNvSpPr/>
            <p:nvPr/>
          </p:nvSpPr>
          <p:spPr>
            <a:xfrm>
              <a:off x="2255078" y="2704622"/>
              <a:ext cx="78105" cy="92075"/>
            </a:xfrm>
            <a:custGeom>
              <a:avLst/>
              <a:gdLst/>
              <a:ahLst/>
              <a:cxnLst/>
              <a:rect l="l" t="t" r="r" b="b"/>
              <a:pathLst>
                <a:path w="78105" h="92075">
                  <a:moveTo>
                    <a:pt x="77889" y="91668"/>
                  </a:moveTo>
                  <a:lnTo>
                    <a:pt x="41723" y="64797"/>
                  </a:lnTo>
                  <a:lnTo>
                    <a:pt x="15046" y="38633"/>
                  </a:lnTo>
                  <a:lnTo>
                    <a:pt x="318" y="16069"/>
                  </a:lnTo>
                  <a:lnTo>
                    <a:pt x="0" y="0"/>
                  </a:lnTo>
                </a:path>
              </a:pathLst>
            </a:custGeom>
            <a:ln w="25400">
              <a:solidFill>
                <a:srgbClr val="000000"/>
              </a:solidFill>
            </a:ln>
          </p:spPr>
          <p:txBody>
            <a:bodyPr wrap="square" lIns="0" tIns="0" rIns="0" bIns="0" rtlCol="0"/>
            <a:lstStyle/>
            <a:p>
              <a:endParaRPr/>
            </a:p>
          </p:txBody>
        </p:sp>
        <p:sp>
          <p:nvSpPr>
            <p:cNvPr id="55" name="object 55"/>
            <p:cNvSpPr/>
            <p:nvPr/>
          </p:nvSpPr>
          <p:spPr>
            <a:xfrm>
              <a:off x="2407497" y="2676704"/>
              <a:ext cx="69215" cy="121285"/>
            </a:xfrm>
            <a:custGeom>
              <a:avLst/>
              <a:gdLst/>
              <a:ahLst/>
              <a:cxnLst/>
              <a:rect l="l" t="t" r="r" b="b"/>
              <a:pathLst>
                <a:path w="69214" h="121285">
                  <a:moveTo>
                    <a:pt x="0" y="0"/>
                  </a:moveTo>
                  <a:lnTo>
                    <a:pt x="444" y="279"/>
                  </a:lnTo>
                  <a:lnTo>
                    <a:pt x="889" y="571"/>
                  </a:lnTo>
                  <a:lnTo>
                    <a:pt x="1320" y="850"/>
                  </a:lnTo>
                  <a:lnTo>
                    <a:pt x="36565" y="30065"/>
                  </a:lnTo>
                  <a:lnTo>
                    <a:pt x="59831" y="62418"/>
                  </a:lnTo>
                  <a:lnTo>
                    <a:pt x="69145" y="94046"/>
                  </a:lnTo>
                  <a:lnTo>
                    <a:pt x="62534" y="121081"/>
                  </a:lnTo>
                </a:path>
              </a:pathLst>
            </a:custGeom>
            <a:ln w="25400">
              <a:solidFill>
                <a:srgbClr val="000000"/>
              </a:solidFill>
            </a:ln>
          </p:spPr>
          <p:txBody>
            <a:bodyPr wrap="square" lIns="0" tIns="0" rIns="0" bIns="0" rtlCol="0"/>
            <a:lstStyle/>
            <a:p>
              <a:endParaRPr/>
            </a:p>
          </p:txBody>
        </p:sp>
        <p:sp>
          <p:nvSpPr>
            <p:cNvPr id="56" name="object 56"/>
            <p:cNvSpPr/>
            <p:nvPr/>
          </p:nvSpPr>
          <p:spPr>
            <a:xfrm>
              <a:off x="2332855" y="2791002"/>
              <a:ext cx="131445" cy="27305"/>
            </a:xfrm>
            <a:custGeom>
              <a:avLst/>
              <a:gdLst/>
              <a:ahLst/>
              <a:cxnLst/>
              <a:rect l="l" t="t" r="r" b="b"/>
              <a:pathLst>
                <a:path w="131444" h="27305">
                  <a:moveTo>
                    <a:pt x="131356" y="6527"/>
                  </a:moveTo>
                  <a:lnTo>
                    <a:pt x="109376" y="22770"/>
                  </a:lnTo>
                  <a:lnTo>
                    <a:pt x="77474" y="26962"/>
                  </a:lnTo>
                  <a:lnTo>
                    <a:pt x="39674" y="19304"/>
                  </a:lnTo>
                  <a:lnTo>
                    <a:pt x="0" y="0"/>
                  </a:lnTo>
                </a:path>
              </a:pathLst>
            </a:custGeom>
            <a:ln w="25399">
              <a:solidFill>
                <a:srgbClr val="000000"/>
              </a:solidFill>
            </a:ln>
          </p:spPr>
          <p:txBody>
            <a:bodyPr wrap="square" lIns="0" tIns="0" rIns="0" bIns="0" rtlCol="0"/>
            <a:lstStyle/>
            <a:p>
              <a:endParaRPr/>
            </a:p>
          </p:txBody>
        </p:sp>
        <p:sp>
          <p:nvSpPr>
            <p:cNvPr id="57" name="object 57"/>
            <p:cNvSpPr/>
            <p:nvPr/>
          </p:nvSpPr>
          <p:spPr>
            <a:xfrm>
              <a:off x="2318289" y="2717497"/>
              <a:ext cx="36195" cy="114300"/>
            </a:xfrm>
            <a:custGeom>
              <a:avLst/>
              <a:gdLst/>
              <a:ahLst/>
              <a:cxnLst/>
              <a:rect l="l" t="t" r="r" b="b"/>
              <a:pathLst>
                <a:path w="36194" h="114300">
                  <a:moveTo>
                    <a:pt x="22034" y="0"/>
                  </a:moveTo>
                  <a:lnTo>
                    <a:pt x="24320" y="279"/>
                  </a:lnTo>
                  <a:lnTo>
                    <a:pt x="26365" y="990"/>
                  </a:lnTo>
                  <a:lnTo>
                    <a:pt x="28117" y="2133"/>
                  </a:lnTo>
                  <a:lnTo>
                    <a:pt x="35700" y="17151"/>
                  </a:lnTo>
                  <a:lnTo>
                    <a:pt x="33089" y="42973"/>
                  </a:lnTo>
                  <a:lnTo>
                    <a:pt x="21163" y="76039"/>
                  </a:lnTo>
                  <a:lnTo>
                    <a:pt x="800" y="112788"/>
                  </a:lnTo>
                  <a:lnTo>
                    <a:pt x="533" y="113195"/>
                  </a:lnTo>
                  <a:lnTo>
                    <a:pt x="266" y="113601"/>
                  </a:lnTo>
                  <a:lnTo>
                    <a:pt x="0" y="114007"/>
                  </a:lnTo>
                </a:path>
              </a:pathLst>
            </a:custGeom>
            <a:ln w="25400">
              <a:solidFill>
                <a:srgbClr val="000000"/>
              </a:solidFill>
            </a:ln>
          </p:spPr>
          <p:txBody>
            <a:bodyPr wrap="square" lIns="0" tIns="0" rIns="0" bIns="0" rtlCol="0"/>
            <a:lstStyle/>
            <a:p>
              <a:endParaRPr/>
            </a:p>
          </p:txBody>
        </p:sp>
        <p:sp>
          <p:nvSpPr>
            <p:cNvPr id="58" name="object 58"/>
            <p:cNvSpPr/>
            <p:nvPr/>
          </p:nvSpPr>
          <p:spPr>
            <a:xfrm>
              <a:off x="2263902" y="2827782"/>
              <a:ext cx="45720" cy="66040"/>
            </a:xfrm>
            <a:custGeom>
              <a:avLst/>
              <a:gdLst/>
              <a:ahLst/>
              <a:cxnLst/>
              <a:rect l="l" t="t" r="r" b="b"/>
              <a:pathLst>
                <a:path w="45719" h="66039">
                  <a:moveTo>
                    <a:pt x="0" y="65532"/>
                  </a:moveTo>
                  <a:lnTo>
                    <a:pt x="45720" y="0"/>
                  </a:lnTo>
                </a:path>
              </a:pathLst>
            </a:custGeom>
            <a:ln w="25908">
              <a:solidFill>
                <a:srgbClr val="000000"/>
              </a:solidFill>
            </a:ln>
          </p:spPr>
          <p:txBody>
            <a:bodyPr wrap="square" lIns="0" tIns="0" rIns="0" bIns="0" rtlCol="0"/>
            <a:lstStyle/>
            <a:p>
              <a:endParaRPr/>
            </a:p>
          </p:txBody>
        </p:sp>
        <p:sp>
          <p:nvSpPr>
            <p:cNvPr id="59" name="object 59"/>
            <p:cNvSpPr/>
            <p:nvPr/>
          </p:nvSpPr>
          <p:spPr>
            <a:xfrm>
              <a:off x="2380997" y="2527349"/>
              <a:ext cx="118745" cy="41910"/>
            </a:xfrm>
            <a:custGeom>
              <a:avLst/>
              <a:gdLst/>
              <a:ahLst/>
              <a:cxnLst/>
              <a:rect l="l" t="t" r="r" b="b"/>
              <a:pathLst>
                <a:path w="118744" h="41910">
                  <a:moveTo>
                    <a:pt x="0" y="7537"/>
                  </a:moveTo>
                  <a:lnTo>
                    <a:pt x="203" y="7080"/>
                  </a:lnTo>
                  <a:lnTo>
                    <a:pt x="444" y="6648"/>
                  </a:lnTo>
                  <a:lnTo>
                    <a:pt x="711" y="6242"/>
                  </a:lnTo>
                  <a:lnTo>
                    <a:pt x="15704" y="0"/>
                  </a:lnTo>
                  <a:lnTo>
                    <a:pt x="42654" y="4454"/>
                  </a:lnTo>
                  <a:lnTo>
                    <a:pt x="77808" y="18486"/>
                  </a:lnTo>
                  <a:lnTo>
                    <a:pt x="117411" y="40976"/>
                  </a:lnTo>
                  <a:lnTo>
                    <a:pt x="117855" y="41268"/>
                  </a:lnTo>
                  <a:lnTo>
                    <a:pt x="118300" y="41560"/>
                  </a:lnTo>
                  <a:lnTo>
                    <a:pt x="118745" y="41852"/>
                  </a:lnTo>
                </a:path>
              </a:pathLst>
            </a:custGeom>
            <a:ln w="25400">
              <a:solidFill>
                <a:srgbClr val="000000"/>
              </a:solidFill>
            </a:ln>
          </p:spPr>
          <p:txBody>
            <a:bodyPr wrap="square" lIns="0" tIns="0" rIns="0" bIns="0" rtlCol="0"/>
            <a:lstStyle/>
            <a:p>
              <a:endParaRPr/>
            </a:p>
          </p:txBody>
        </p:sp>
        <p:sp>
          <p:nvSpPr>
            <p:cNvPr id="60" name="object 60"/>
            <p:cNvSpPr/>
            <p:nvPr/>
          </p:nvSpPr>
          <p:spPr>
            <a:xfrm>
              <a:off x="2379296" y="2535067"/>
              <a:ext cx="80010" cy="91440"/>
            </a:xfrm>
            <a:custGeom>
              <a:avLst/>
              <a:gdLst/>
              <a:ahLst/>
              <a:cxnLst/>
              <a:rect l="l" t="t" r="r" b="b"/>
              <a:pathLst>
                <a:path w="80010" h="91439">
                  <a:moveTo>
                    <a:pt x="79997" y="91325"/>
                  </a:moveTo>
                  <a:lnTo>
                    <a:pt x="43271" y="64381"/>
                  </a:lnTo>
                  <a:lnTo>
                    <a:pt x="15981" y="38219"/>
                  </a:lnTo>
                  <a:lnTo>
                    <a:pt x="699" y="15778"/>
                  </a:lnTo>
                  <a:lnTo>
                    <a:pt x="0" y="0"/>
                  </a:lnTo>
                </a:path>
              </a:pathLst>
            </a:custGeom>
            <a:ln w="25400">
              <a:solidFill>
                <a:srgbClr val="000000"/>
              </a:solidFill>
            </a:ln>
          </p:spPr>
          <p:txBody>
            <a:bodyPr wrap="square" lIns="0" tIns="0" rIns="0" bIns="0" rtlCol="0"/>
            <a:lstStyle/>
            <a:p>
              <a:endParaRPr/>
            </a:p>
          </p:txBody>
        </p:sp>
        <p:sp>
          <p:nvSpPr>
            <p:cNvPr id="61" name="object 61"/>
            <p:cNvSpPr/>
            <p:nvPr/>
          </p:nvSpPr>
          <p:spPr>
            <a:xfrm>
              <a:off x="2460971" y="2621680"/>
              <a:ext cx="130810" cy="27940"/>
            </a:xfrm>
            <a:custGeom>
              <a:avLst/>
              <a:gdLst/>
              <a:ahLst/>
              <a:cxnLst/>
              <a:rect l="l" t="t" r="r" b="b"/>
              <a:pathLst>
                <a:path w="130810" h="27939">
                  <a:moveTo>
                    <a:pt x="130581" y="7734"/>
                  </a:moveTo>
                  <a:lnTo>
                    <a:pt x="108892" y="23506"/>
                  </a:lnTo>
                  <a:lnTo>
                    <a:pt x="77235" y="27317"/>
                  </a:lnTo>
                  <a:lnTo>
                    <a:pt x="39605" y="19403"/>
                  </a:lnTo>
                  <a:lnTo>
                    <a:pt x="0" y="0"/>
                  </a:lnTo>
                </a:path>
              </a:pathLst>
            </a:custGeom>
            <a:ln w="25399">
              <a:solidFill>
                <a:srgbClr val="000000"/>
              </a:solidFill>
            </a:ln>
          </p:spPr>
          <p:txBody>
            <a:bodyPr wrap="square" lIns="0" tIns="0" rIns="0" bIns="0" rtlCol="0"/>
            <a:lstStyle/>
            <a:p>
              <a:endParaRPr/>
            </a:p>
          </p:txBody>
        </p:sp>
        <p:sp>
          <p:nvSpPr>
            <p:cNvPr id="62" name="object 62"/>
            <p:cNvSpPr/>
            <p:nvPr/>
          </p:nvSpPr>
          <p:spPr>
            <a:xfrm>
              <a:off x="2494603" y="2563690"/>
              <a:ext cx="67945" cy="119380"/>
            </a:xfrm>
            <a:custGeom>
              <a:avLst/>
              <a:gdLst/>
              <a:ahLst/>
              <a:cxnLst/>
              <a:rect l="l" t="t" r="r" b="b"/>
              <a:pathLst>
                <a:path w="67944" h="119380">
                  <a:moveTo>
                    <a:pt x="0" y="0"/>
                  </a:moveTo>
                  <a:lnTo>
                    <a:pt x="34826" y="28768"/>
                  </a:lnTo>
                  <a:lnTo>
                    <a:pt x="58062" y="60667"/>
                  </a:lnTo>
                  <a:lnTo>
                    <a:pt x="67770" y="91986"/>
                  </a:lnTo>
                  <a:lnTo>
                    <a:pt x="62014" y="119011"/>
                  </a:lnTo>
                </a:path>
              </a:pathLst>
            </a:custGeom>
            <a:ln w="25400">
              <a:solidFill>
                <a:srgbClr val="000000"/>
              </a:solidFill>
            </a:ln>
          </p:spPr>
          <p:txBody>
            <a:bodyPr wrap="square" lIns="0" tIns="0" rIns="0" bIns="0" rtlCol="0"/>
            <a:lstStyle/>
            <a:p>
              <a:endParaRPr/>
            </a:p>
          </p:txBody>
        </p:sp>
        <p:sp>
          <p:nvSpPr>
            <p:cNvPr id="63" name="object 63"/>
            <p:cNvSpPr/>
            <p:nvPr/>
          </p:nvSpPr>
          <p:spPr>
            <a:xfrm>
              <a:off x="2337381" y="2586221"/>
              <a:ext cx="118745" cy="41910"/>
            </a:xfrm>
            <a:custGeom>
              <a:avLst/>
              <a:gdLst/>
              <a:ahLst/>
              <a:cxnLst/>
              <a:rect l="l" t="t" r="r" b="b"/>
              <a:pathLst>
                <a:path w="118744" h="41910">
                  <a:moveTo>
                    <a:pt x="0" y="7537"/>
                  </a:moveTo>
                  <a:lnTo>
                    <a:pt x="203" y="7080"/>
                  </a:lnTo>
                  <a:lnTo>
                    <a:pt x="444" y="6648"/>
                  </a:lnTo>
                  <a:lnTo>
                    <a:pt x="711" y="6242"/>
                  </a:lnTo>
                  <a:lnTo>
                    <a:pt x="15704" y="0"/>
                  </a:lnTo>
                  <a:lnTo>
                    <a:pt x="42654" y="4454"/>
                  </a:lnTo>
                  <a:lnTo>
                    <a:pt x="77808" y="18486"/>
                  </a:lnTo>
                  <a:lnTo>
                    <a:pt x="117411" y="40976"/>
                  </a:lnTo>
                  <a:lnTo>
                    <a:pt x="117855" y="41268"/>
                  </a:lnTo>
                  <a:lnTo>
                    <a:pt x="118300" y="41560"/>
                  </a:lnTo>
                  <a:lnTo>
                    <a:pt x="118745" y="41852"/>
                  </a:lnTo>
                </a:path>
              </a:pathLst>
            </a:custGeom>
            <a:ln w="25400">
              <a:solidFill>
                <a:srgbClr val="000000"/>
              </a:solidFill>
            </a:ln>
          </p:spPr>
          <p:txBody>
            <a:bodyPr wrap="square" lIns="0" tIns="0" rIns="0" bIns="0" rtlCol="0"/>
            <a:lstStyle/>
            <a:p>
              <a:endParaRPr/>
            </a:p>
          </p:txBody>
        </p:sp>
        <p:sp>
          <p:nvSpPr>
            <p:cNvPr id="64" name="object 64"/>
            <p:cNvSpPr/>
            <p:nvPr/>
          </p:nvSpPr>
          <p:spPr>
            <a:xfrm>
              <a:off x="2335320" y="2592672"/>
              <a:ext cx="78740" cy="92075"/>
            </a:xfrm>
            <a:custGeom>
              <a:avLst/>
              <a:gdLst/>
              <a:ahLst/>
              <a:cxnLst/>
              <a:rect l="l" t="t" r="r" b="b"/>
              <a:pathLst>
                <a:path w="78739" h="92075">
                  <a:moveTo>
                    <a:pt x="78625" y="91605"/>
                  </a:moveTo>
                  <a:lnTo>
                    <a:pt x="42403" y="64832"/>
                  </a:lnTo>
                  <a:lnTo>
                    <a:pt x="15571" y="38922"/>
                  </a:lnTo>
                  <a:lnTo>
                    <a:pt x="610" y="16731"/>
                  </a:lnTo>
                  <a:lnTo>
                    <a:pt x="0" y="1117"/>
                  </a:lnTo>
                  <a:lnTo>
                    <a:pt x="241" y="723"/>
                  </a:lnTo>
                  <a:lnTo>
                    <a:pt x="533" y="355"/>
                  </a:lnTo>
                  <a:lnTo>
                    <a:pt x="838" y="0"/>
                  </a:lnTo>
                </a:path>
              </a:pathLst>
            </a:custGeom>
            <a:ln w="25400">
              <a:solidFill>
                <a:srgbClr val="000000"/>
              </a:solidFill>
            </a:ln>
          </p:spPr>
          <p:txBody>
            <a:bodyPr wrap="square" lIns="0" tIns="0" rIns="0" bIns="0" rtlCol="0"/>
            <a:lstStyle/>
            <a:p>
              <a:endParaRPr/>
            </a:p>
          </p:txBody>
        </p:sp>
        <p:sp>
          <p:nvSpPr>
            <p:cNvPr id="65" name="object 65"/>
            <p:cNvSpPr/>
            <p:nvPr/>
          </p:nvSpPr>
          <p:spPr>
            <a:xfrm>
              <a:off x="2418538" y="2679013"/>
              <a:ext cx="132715" cy="27305"/>
            </a:xfrm>
            <a:custGeom>
              <a:avLst/>
              <a:gdLst/>
              <a:ahLst/>
              <a:cxnLst/>
              <a:rect l="l" t="t" r="r" b="b"/>
              <a:pathLst>
                <a:path w="132714" h="27305">
                  <a:moveTo>
                    <a:pt x="132118" y="5321"/>
                  </a:moveTo>
                  <a:lnTo>
                    <a:pt x="110467" y="22320"/>
                  </a:lnTo>
                  <a:lnTo>
                    <a:pt x="78451" y="26987"/>
                  </a:lnTo>
                  <a:lnTo>
                    <a:pt x="40238" y="19490"/>
                  </a:lnTo>
                  <a:lnTo>
                    <a:pt x="0" y="0"/>
                  </a:lnTo>
                </a:path>
              </a:pathLst>
            </a:custGeom>
            <a:ln w="25400">
              <a:solidFill>
                <a:srgbClr val="000000"/>
              </a:solidFill>
            </a:ln>
          </p:spPr>
          <p:txBody>
            <a:bodyPr wrap="square" lIns="0" tIns="0" rIns="0" bIns="0" rtlCol="0"/>
            <a:lstStyle/>
            <a:p>
              <a:endParaRPr/>
            </a:p>
          </p:txBody>
        </p:sp>
        <p:sp>
          <p:nvSpPr>
            <p:cNvPr id="66" name="object 66"/>
            <p:cNvSpPr/>
            <p:nvPr/>
          </p:nvSpPr>
          <p:spPr>
            <a:xfrm>
              <a:off x="2451113" y="2620704"/>
              <a:ext cx="69215" cy="121285"/>
            </a:xfrm>
            <a:custGeom>
              <a:avLst/>
              <a:gdLst/>
              <a:ahLst/>
              <a:cxnLst/>
              <a:rect l="l" t="t" r="r" b="b"/>
              <a:pathLst>
                <a:path w="69214" h="121285">
                  <a:moveTo>
                    <a:pt x="0" y="0"/>
                  </a:moveTo>
                  <a:lnTo>
                    <a:pt x="444" y="279"/>
                  </a:lnTo>
                  <a:lnTo>
                    <a:pt x="889" y="571"/>
                  </a:lnTo>
                  <a:lnTo>
                    <a:pt x="1320" y="850"/>
                  </a:lnTo>
                  <a:lnTo>
                    <a:pt x="36565" y="30065"/>
                  </a:lnTo>
                  <a:lnTo>
                    <a:pt x="59831" y="62418"/>
                  </a:lnTo>
                  <a:lnTo>
                    <a:pt x="69145" y="94046"/>
                  </a:lnTo>
                  <a:lnTo>
                    <a:pt x="62534" y="121081"/>
                  </a:lnTo>
                </a:path>
              </a:pathLst>
            </a:custGeom>
            <a:ln w="25400">
              <a:solidFill>
                <a:srgbClr val="000000"/>
              </a:solidFill>
            </a:ln>
          </p:spPr>
          <p:txBody>
            <a:bodyPr wrap="square" lIns="0" tIns="0" rIns="0" bIns="0" rtlCol="0"/>
            <a:lstStyle/>
            <a:p>
              <a:endParaRPr/>
            </a:p>
          </p:txBody>
        </p:sp>
        <p:sp>
          <p:nvSpPr>
            <p:cNvPr id="67" name="object 67"/>
            <p:cNvSpPr/>
            <p:nvPr/>
          </p:nvSpPr>
          <p:spPr>
            <a:xfrm>
              <a:off x="3080296" y="2667363"/>
              <a:ext cx="73660" cy="97155"/>
            </a:xfrm>
            <a:custGeom>
              <a:avLst/>
              <a:gdLst/>
              <a:ahLst/>
              <a:cxnLst/>
              <a:rect l="l" t="t" r="r" b="b"/>
              <a:pathLst>
                <a:path w="73660" h="97155">
                  <a:moveTo>
                    <a:pt x="72072" y="0"/>
                  </a:moveTo>
                  <a:lnTo>
                    <a:pt x="72402" y="342"/>
                  </a:lnTo>
                  <a:lnTo>
                    <a:pt x="72707" y="698"/>
                  </a:lnTo>
                  <a:lnTo>
                    <a:pt x="72974" y="1079"/>
                  </a:lnTo>
                  <a:lnTo>
                    <a:pt x="73539" y="17268"/>
                  </a:lnTo>
                  <a:lnTo>
                    <a:pt x="59999" y="40659"/>
                  </a:lnTo>
                  <a:lnTo>
                    <a:pt x="34703" y="68173"/>
                  </a:lnTo>
                  <a:lnTo>
                    <a:pt x="0" y="96735"/>
                  </a:lnTo>
                </a:path>
              </a:pathLst>
            </a:custGeom>
            <a:ln w="25400">
              <a:solidFill>
                <a:srgbClr val="000000"/>
              </a:solidFill>
            </a:ln>
          </p:spPr>
          <p:txBody>
            <a:bodyPr wrap="square" lIns="0" tIns="0" rIns="0" bIns="0" rtlCol="0"/>
            <a:lstStyle/>
            <a:p>
              <a:endParaRPr/>
            </a:p>
          </p:txBody>
        </p:sp>
        <p:sp>
          <p:nvSpPr>
            <p:cNvPr id="68" name="object 68"/>
            <p:cNvSpPr/>
            <p:nvPr/>
          </p:nvSpPr>
          <p:spPr>
            <a:xfrm>
              <a:off x="3037807" y="2659367"/>
              <a:ext cx="113664" cy="45720"/>
            </a:xfrm>
            <a:custGeom>
              <a:avLst/>
              <a:gdLst/>
              <a:ahLst/>
              <a:cxnLst/>
              <a:rect l="l" t="t" r="r" b="b"/>
              <a:pathLst>
                <a:path w="113664" h="45719">
                  <a:moveTo>
                    <a:pt x="0" y="45403"/>
                  </a:moveTo>
                  <a:lnTo>
                    <a:pt x="37894" y="21218"/>
                  </a:lnTo>
                  <a:lnTo>
                    <a:pt x="71877" y="5657"/>
                  </a:lnTo>
                  <a:lnTo>
                    <a:pt x="98299" y="0"/>
                  </a:lnTo>
                  <a:lnTo>
                    <a:pt x="113512" y="5525"/>
                  </a:lnTo>
                </a:path>
              </a:pathLst>
            </a:custGeom>
            <a:ln w="25400">
              <a:solidFill>
                <a:srgbClr val="000000"/>
              </a:solidFill>
            </a:ln>
          </p:spPr>
          <p:txBody>
            <a:bodyPr wrap="square" lIns="0" tIns="0" rIns="0" bIns="0" rtlCol="0"/>
            <a:lstStyle/>
            <a:p>
              <a:endParaRPr/>
            </a:p>
          </p:txBody>
        </p:sp>
        <p:sp>
          <p:nvSpPr>
            <p:cNvPr id="69" name="object 69"/>
            <p:cNvSpPr/>
            <p:nvPr/>
          </p:nvSpPr>
          <p:spPr>
            <a:xfrm>
              <a:off x="2993251" y="2824833"/>
              <a:ext cx="95885" cy="17780"/>
            </a:xfrm>
            <a:custGeom>
              <a:avLst/>
              <a:gdLst/>
              <a:ahLst/>
              <a:cxnLst/>
              <a:rect l="l" t="t" r="r" b="b"/>
              <a:pathLst>
                <a:path w="95885" h="17780">
                  <a:moveTo>
                    <a:pt x="95338" y="5283"/>
                  </a:moveTo>
                  <a:lnTo>
                    <a:pt x="65461" y="15001"/>
                  </a:lnTo>
                  <a:lnTo>
                    <a:pt x="38506" y="17300"/>
                  </a:lnTo>
                  <a:lnTo>
                    <a:pt x="16132" y="12269"/>
                  </a:lnTo>
                  <a:lnTo>
                    <a:pt x="0" y="0"/>
                  </a:lnTo>
                </a:path>
              </a:pathLst>
            </a:custGeom>
            <a:ln w="25400">
              <a:solidFill>
                <a:srgbClr val="000000"/>
              </a:solidFill>
            </a:ln>
          </p:spPr>
          <p:txBody>
            <a:bodyPr wrap="square" lIns="0" tIns="0" rIns="0" bIns="0" rtlCol="0"/>
            <a:lstStyle/>
            <a:p>
              <a:endParaRPr/>
            </a:p>
          </p:txBody>
        </p:sp>
        <p:sp>
          <p:nvSpPr>
            <p:cNvPr id="70" name="object 70"/>
            <p:cNvSpPr/>
            <p:nvPr/>
          </p:nvSpPr>
          <p:spPr>
            <a:xfrm>
              <a:off x="2976992" y="2699809"/>
              <a:ext cx="61594" cy="119380"/>
            </a:xfrm>
            <a:custGeom>
              <a:avLst/>
              <a:gdLst/>
              <a:ahLst/>
              <a:cxnLst/>
              <a:rect l="l" t="t" r="r" b="b"/>
              <a:pathLst>
                <a:path w="61594" h="119380">
                  <a:moveTo>
                    <a:pt x="6955" y="119138"/>
                  </a:moveTo>
                  <a:lnTo>
                    <a:pt x="0" y="93238"/>
                  </a:lnTo>
                  <a:lnTo>
                    <a:pt x="7787" y="62317"/>
                  </a:lnTo>
                  <a:lnTo>
                    <a:pt x="28661" y="30022"/>
                  </a:lnTo>
                  <a:lnTo>
                    <a:pt x="60968" y="0"/>
                  </a:lnTo>
                </a:path>
              </a:pathLst>
            </a:custGeom>
            <a:ln w="25400">
              <a:solidFill>
                <a:srgbClr val="000000"/>
              </a:solidFill>
            </a:ln>
          </p:spPr>
          <p:txBody>
            <a:bodyPr wrap="square" lIns="0" tIns="0" rIns="0" bIns="0" rtlCol="0"/>
            <a:lstStyle/>
            <a:p>
              <a:endParaRPr/>
            </a:p>
          </p:txBody>
        </p:sp>
        <p:sp>
          <p:nvSpPr>
            <p:cNvPr id="71" name="object 71"/>
            <p:cNvSpPr/>
            <p:nvPr/>
          </p:nvSpPr>
          <p:spPr>
            <a:xfrm>
              <a:off x="2946552" y="2751740"/>
              <a:ext cx="133350" cy="33020"/>
            </a:xfrm>
            <a:custGeom>
              <a:avLst/>
              <a:gdLst/>
              <a:ahLst/>
              <a:cxnLst/>
              <a:rect l="l" t="t" r="r" b="b"/>
              <a:pathLst>
                <a:path w="133350" h="33019">
                  <a:moveTo>
                    <a:pt x="133324" y="0"/>
                  </a:moveTo>
                  <a:lnTo>
                    <a:pt x="132905" y="304"/>
                  </a:lnTo>
                  <a:lnTo>
                    <a:pt x="132499" y="609"/>
                  </a:lnTo>
                  <a:lnTo>
                    <a:pt x="132079" y="901"/>
                  </a:lnTo>
                  <a:lnTo>
                    <a:pt x="93225" y="22760"/>
                  </a:lnTo>
                  <a:lnTo>
                    <a:pt x="55514" y="32737"/>
                  </a:lnTo>
                  <a:lnTo>
                    <a:pt x="23066" y="30383"/>
                  </a:lnTo>
                  <a:lnTo>
                    <a:pt x="0" y="15252"/>
                  </a:lnTo>
                </a:path>
              </a:pathLst>
            </a:custGeom>
            <a:ln w="25400">
              <a:solidFill>
                <a:srgbClr val="000000"/>
              </a:solidFill>
            </a:ln>
          </p:spPr>
          <p:txBody>
            <a:bodyPr wrap="square" lIns="0" tIns="0" rIns="0" bIns="0" rtlCol="0"/>
            <a:lstStyle/>
            <a:p>
              <a:endParaRPr/>
            </a:p>
          </p:txBody>
        </p:sp>
        <p:sp>
          <p:nvSpPr>
            <p:cNvPr id="72" name="object 72"/>
            <p:cNvSpPr/>
            <p:nvPr/>
          </p:nvSpPr>
          <p:spPr>
            <a:xfrm>
              <a:off x="3035416" y="2609018"/>
              <a:ext cx="76200" cy="99060"/>
            </a:xfrm>
            <a:custGeom>
              <a:avLst/>
              <a:gdLst/>
              <a:ahLst/>
              <a:cxnLst/>
              <a:rect l="l" t="t" r="r" b="b"/>
              <a:pathLst>
                <a:path w="76200" h="99060">
                  <a:moveTo>
                    <a:pt x="74587" y="0"/>
                  </a:moveTo>
                  <a:lnTo>
                    <a:pt x="74929" y="355"/>
                  </a:lnTo>
                  <a:lnTo>
                    <a:pt x="75247" y="736"/>
                  </a:lnTo>
                  <a:lnTo>
                    <a:pt x="75539" y="1130"/>
                  </a:lnTo>
                  <a:lnTo>
                    <a:pt x="75990" y="17364"/>
                  </a:lnTo>
                  <a:lnTo>
                    <a:pt x="62172" y="40928"/>
                  </a:lnTo>
                  <a:lnTo>
                    <a:pt x="36477" y="68717"/>
                  </a:lnTo>
                  <a:lnTo>
                    <a:pt x="1295" y="97624"/>
                  </a:lnTo>
                  <a:lnTo>
                    <a:pt x="863" y="97942"/>
                  </a:lnTo>
                  <a:lnTo>
                    <a:pt x="431" y="98247"/>
                  </a:lnTo>
                  <a:lnTo>
                    <a:pt x="0" y="98564"/>
                  </a:lnTo>
                </a:path>
              </a:pathLst>
            </a:custGeom>
            <a:ln w="25400">
              <a:solidFill>
                <a:srgbClr val="000000"/>
              </a:solidFill>
            </a:ln>
          </p:spPr>
          <p:txBody>
            <a:bodyPr wrap="square" lIns="0" tIns="0" rIns="0" bIns="0" rtlCol="0"/>
            <a:lstStyle/>
            <a:p>
              <a:endParaRPr/>
            </a:p>
          </p:txBody>
        </p:sp>
        <p:sp>
          <p:nvSpPr>
            <p:cNvPr id="73" name="object 73"/>
            <p:cNvSpPr/>
            <p:nvPr/>
          </p:nvSpPr>
          <p:spPr>
            <a:xfrm>
              <a:off x="2992633" y="2604802"/>
              <a:ext cx="113664" cy="45720"/>
            </a:xfrm>
            <a:custGeom>
              <a:avLst/>
              <a:gdLst/>
              <a:ahLst/>
              <a:cxnLst/>
              <a:rect l="l" t="t" r="r" b="b"/>
              <a:pathLst>
                <a:path w="113664" h="45719">
                  <a:moveTo>
                    <a:pt x="0" y="45403"/>
                  </a:moveTo>
                  <a:lnTo>
                    <a:pt x="37894" y="21218"/>
                  </a:lnTo>
                  <a:lnTo>
                    <a:pt x="71877" y="5657"/>
                  </a:lnTo>
                  <a:lnTo>
                    <a:pt x="98299" y="0"/>
                  </a:lnTo>
                  <a:lnTo>
                    <a:pt x="113512" y="5525"/>
                  </a:lnTo>
                </a:path>
              </a:pathLst>
            </a:custGeom>
            <a:ln w="25400">
              <a:solidFill>
                <a:srgbClr val="000000"/>
              </a:solidFill>
            </a:ln>
          </p:spPr>
          <p:txBody>
            <a:bodyPr wrap="square" lIns="0" tIns="0" rIns="0" bIns="0" rtlCol="0"/>
            <a:lstStyle/>
            <a:p>
              <a:endParaRPr/>
            </a:p>
          </p:txBody>
        </p:sp>
        <p:sp>
          <p:nvSpPr>
            <p:cNvPr id="74" name="object 74"/>
            <p:cNvSpPr/>
            <p:nvPr/>
          </p:nvSpPr>
          <p:spPr>
            <a:xfrm>
              <a:off x="2933465" y="2645380"/>
              <a:ext cx="60960" cy="120650"/>
            </a:xfrm>
            <a:custGeom>
              <a:avLst/>
              <a:gdLst/>
              <a:ahLst/>
              <a:cxnLst/>
              <a:rect l="l" t="t" r="r" b="b"/>
              <a:pathLst>
                <a:path w="60960" h="120650">
                  <a:moveTo>
                    <a:pt x="7291" y="120307"/>
                  </a:moveTo>
                  <a:lnTo>
                    <a:pt x="0" y="93963"/>
                  </a:lnTo>
                  <a:lnTo>
                    <a:pt x="7518" y="62672"/>
                  </a:lnTo>
                  <a:lnTo>
                    <a:pt x="28217" y="30122"/>
                  </a:lnTo>
                  <a:lnTo>
                    <a:pt x="60466" y="0"/>
                  </a:lnTo>
                </a:path>
              </a:pathLst>
            </a:custGeom>
            <a:ln w="25400">
              <a:solidFill>
                <a:srgbClr val="000000"/>
              </a:solidFill>
            </a:ln>
          </p:spPr>
          <p:txBody>
            <a:bodyPr wrap="square" lIns="0" tIns="0" rIns="0" bIns="0" rtlCol="0"/>
            <a:lstStyle/>
            <a:p>
              <a:endParaRPr/>
            </a:p>
          </p:txBody>
        </p:sp>
        <p:sp>
          <p:nvSpPr>
            <p:cNvPr id="75" name="object 75"/>
            <p:cNvSpPr/>
            <p:nvPr/>
          </p:nvSpPr>
          <p:spPr>
            <a:xfrm>
              <a:off x="2898536" y="2697040"/>
              <a:ext cx="135255" cy="33020"/>
            </a:xfrm>
            <a:custGeom>
              <a:avLst/>
              <a:gdLst/>
              <a:ahLst/>
              <a:cxnLst/>
              <a:rect l="l" t="t" r="r" b="b"/>
              <a:pathLst>
                <a:path w="135255" h="33019">
                  <a:moveTo>
                    <a:pt x="135026" y="0"/>
                  </a:moveTo>
                  <a:lnTo>
                    <a:pt x="134607" y="304"/>
                  </a:lnTo>
                  <a:lnTo>
                    <a:pt x="134188" y="622"/>
                  </a:lnTo>
                  <a:lnTo>
                    <a:pt x="133756" y="927"/>
                  </a:lnTo>
                  <a:lnTo>
                    <a:pt x="94277" y="22915"/>
                  </a:lnTo>
                  <a:lnTo>
                    <a:pt x="55957" y="32500"/>
                  </a:lnTo>
                  <a:lnTo>
                    <a:pt x="23097" y="29296"/>
                  </a:lnTo>
                  <a:lnTo>
                    <a:pt x="0" y="12915"/>
                  </a:lnTo>
                </a:path>
              </a:pathLst>
            </a:custGeom>
            <a:ln w="25399">
              <a:solidFill>
                <a:srgbClr val="000000"/>
              </a:solidFill>
            </a:ln>
          </p:spPr>
          <p:txBody>
            <a:bodyPr wrap="square" lIns="0" tIns="0" rIns="0" bIns="0" rtlCol="0"/>
            <a:lstStyle/>
            <a:p>
              <a:endParaRPr/>
            </a:p>
          </p:txBody>
        </p:sp>
        <p:sp>
          <p:nvSpPr>
            <p:cNvPr id="76" name="object 76"/>
            <p:cNvSpPr/>
            <p:nvPr/>
          </p:nvSpPr>
          <p:spPr>
            <a:xfrm>
              <a:off x="3087211" y="2818496"/>
              <a:ext cx="92710" cy="66675"/>
            </a:xfrm>
            <a:custGeom>
              <a:avLst/>
              <a:gdLst/>
              <a:ahLst/>
              <a:cxnLst/>
              <a:rect l="l" t="t" r="r" b="b"/>
              <a:pathLst>
                <a:path w="92710" h="66675">
                  <a:moveTo>
                    <a:pt x="0" y="2423"/>
                  </a:moveTo>
                  <a:lnTo>
                    <a:pt x="368" y="2067"/>
                  </a:lnTo>
                  <a:lnTo>
                    <a:pt x="762" y="1750"/>
                  </a:lnTo>
                  <a:lnTo>
                    <a:pt x="1181" y="1445"/>
                  </a:lnTo>
                  <a:lnTo>
                    <a:pt x="17378" y="0"/>
                  </a:lnTo>
                  <a:lnTo>
                    <a:pt x="39984" y="11722"/>
                  </a:lnTo>
                  <a:lnTo>
                    <a:pt x="66055" y="34528"/>
                  </a:lnTo>
                  <a:lnTo>
                    <a:pt x="92646" y="66329"/>
                  </a:lnTo>
                </a:path>
              </a:pathLst>
            </a:custGeom>
            <a:ln w="25400">
              <a:solidFill>
                <a:srgbClr val="000000"/>
              </a:solidFill>
            </a:ln>
          </p:spPr>
          <p:txBody>
            <a:bodyPr wrap="square" lIns="0" tIns="0" rIns="0" bIns="0" rtlCol="0"/>
            <a:lstStyle/>
            <a:p>
              <a:endParaRPr/>
            </a:p>
          </p:txBody>
        </p:sp>
        <p:sp>
          <p:nvSpPr>
            <p:cNvPr id="77" name="object 77"/>
            <p:cNvSpPr/>
            <p:nvPr/>
          </p:nvSpPr>
          <p:spPr>
            <a:xfrm>
              <a:off x="2898759" y="2441599"/>
              <a:ext cx="74295" cy="94615"/>
            </a:xfrm>
            <a:custGeom>
              <a:avLst/>
              <a:gdLst/>
              <a:ahLst/>
              <a:cxnLst/>
              <a:rect l="l" t="t" r="r" b="b"/>
              <a:pathLst>
                <a:path w="74294" h="94614">
                  <a:moveTo>
                    <a:pt x="73837" y="0"/>
                  </a:moveTo>
                  <a:lnTo>
                    <a:pt x="74064" y="15724"/>
                  </a:lnTo>
                  <a:lnTo>
                    <a:pt x="60250" y="38736"/>
                  </a:lnTo>
                  <a:lnTo>
                    <a:pt x="34770" y="65999"/>
                  </a:lnTo>
                  <a:lnTo>
                    <a:pt x="0" y="94475"/>
                  </a:lnTo>
                </a:path>
              </a:pathLst>
            </a:custGeom>
            <a:ln w="25400">
              <a:solidFill>
                <a:srgbClr val="000000"/>
              </a:solidFill>
            </a:ln>
          </p:spPr>
          <p:txBody>
            <a:bodyPr wrap="square" lIns="0" tIns="0" rIns="0" bIns="0" rtlCol="0"/>
            <a:lstStyle/>
            <a:p>
              <a:endParaRPr/>
            </a:p>
          </p:txBody>
        </p:sp>
        <p:sp>
          <p:nvSpPr>
            <p:cNvPr id="78" name="object 78"/>
            <p:cNvSpPr/>
            <p:nvPr/>
          </p:nvSpPr>
          <p:spPr>
            <a:xfrm>
              <a:off x="2859940" y="2438239"/>
              <a:ext cx="112395" cy="45085"/>
            </a:xfrm>
            <a:custGeom>
              <a:avLst/>
              <a:gdLst/>
              <a:ahLst/>
              <a:cxnLst/>
              <a:rect l="l" t="t" r="r" b="b"/>
              <a:pathLst>
                <a:path w="112394" h="45085">
                  <a:moveTo>
                    <a:pt x="0" y="44482"/>
                  </a:moveTo>
                  <a:lnTo>
                    <a:pt x="37560" y="20702"/>
                  </a:lnTo>
                  <a:lnTo>
                    <a:pt x="71146" y="5466"/>
                  </a:lnTo>
                  <a:lnTo>
                    <a:pt x="97221" y="0"/>
                  </a:lnTo>
                  <a:lnTo>
                    <a:pt x="112242" y="5531"/>
                  </a:lnTo>
                </a:path>
              </a:pathLst>
            </a:custGeom>
            <a:ln w="25399">
              <a:solidFill>
                <a:srgbClr val="000000"/>
              </a:solidFill>
            </a:ln>
          </p:spPr>
          <p:txBody>
            <a:bodyPr wrap="square" lIns="0" tIns="0" rIns="0" bIns="0" rtlCol="0"/>
            <a:lstStyle/>
            <a:p>
              <a:endParaRPr/>
            </a:p>
          </p:txBody>
        </p:sp>
        <p:sp>
          <p:nvSpPr>
            <p:cNvPr id="79" name="object 79"/>
            <p:cNvSpPr/>
            <p:nvPr/>
          </p:nvSpPr>
          <p:spPr>
            <a:xfrm>
              <a:off x="2797856" y="2480117"/>
              <a:ext cx="61594" cy="119380"/>
            </a:xfrm>
            <a:custGeom>
              <a:avLst/>
              <a:gdLst/>
              <a:ahLst/>
              <a:cxnLst/>
              <a:rect l="l" t="t" r="r" b="b"/>
              <a:pathLst>
                <a:path w="61594" h="119380">
                  <a:moveTo>
                    <a:pt x="6955" y="119138"/>
                  </a:moveTo>
                  <a:lnTo>
                    <a:pt x="0" y="93238"/>
                  </a:lnTo>
                  <a:lnTo>
                    <a:pt x="7787" y="62317"/>
                  </a:lnTo>
                  <a:lnTo>
                    <a:pt x="28661" y="30022"/>
                  </a:lnTo>
                  <a:lnTo>
                    <a:pt x="60968" y="0"/>
                  </a:lnTo>
                </a:path>
              </a:pathLst>
            </a:custGeom>
            <a:ln w="25400">
              <a:solidFill>
                <a:srgbClr val="000000"/>
              </a:solidFill>
            </a:ln>
          </p:spPr>
          <p:txBody>
            <a:bodyPr wrap="square" lIns="0" tIns="0" rIns="0" bIns="0" rtlCol="0"/>
            <a:lstStyle/>
            <a:p>
              <a:endParaRPr/>
            </a:p>
          </p:txBody>
        </p:sp>
        <p:sp>
          <p:nvSpPr>
            <p:cNvPr id="80" name="object 80"/>
            <p:cNvSpPr/>
            <p:nvPr/>
          </p:nvSpPr>
          <p:spPr>
            <a:xfrm>
              <a:off x="2886630" y="2388205"/>
              <a:ext cx="43180" cy="72390"/>
            </a:xfrm>
            <a:custGeom>
              <a:avLst/>
              <a:gdLst/>
              <a:ahLst/>
              <a:cxnLst/>
              <a:rect l="l" t="t" r="r" b="b"/>
              <a:pathLst>
                <a:path w="43180" h="72389">
                  <a:moveTo>
                    <a:pt x="40144" y="0"/>
                  </a:moveTo>
                  <a:lnTo>
                    <a:pt x="40474" y="355"/>
                  </a:lnTo>
                  <a:lnTo>
                    <a:pt x="40792" y="723"/>
                  </a:lnTo>
                  <a:lnTo>
                    <a:pt x="41071" y="1117"/>
                  </a:lnTo>
                  <a:lnTo>
                    <a:pt x="42971" y="12821"/>
                  </a:lnTo>
                  <a:lnTo>
                    <a:pt x="36266" y="29346"/>
                  </a:lnTo>
                  <a:lnTo>
                    <a:pt x="21696" y="49420"/>
                  </a:lnTo>
                  <a:lnTo>
                    <a:pt x="0" y="71767"/>
                  </a:lnTo>
                </a:path>
              </a:pathLst>
            </a:custGeom>
            <a:ln w="25400">
              <a:solidFill>
                <a:srgbClr val="000000"/>
              </a:solidFill>
            </a:ln>
          </p:spPr>
          <p:txBody>
            <a:bodyPr wrap="square" lIns="0" tIns="0" rIns="0" bIns="0" rtlCol="0"/>
            <a:lstStyle/>
            <a:p>
              <a:endParaRPr/>
            </a:p>
          </p:txBody>
        </p:sp>
        <p:sp>
          <p:nvSpPr>
            <p:cNvPr id="81" name="object 81"/>
            <p:cNvSpPr/>
            <p:nvPr/>
          </p:nvSpPr>
          <p:spPr>
            <a:xfrm>
              <a:off x="2811938" y="2383675"/>
              <a:ext cx="113664" cy="45720"/>
            </a:xfrm>
            <a:custGeom>
              <a:avLst/>
              <a:gdLst/>
              <a:ahLst/>
              <a:cxnLst/>
              <a:rect l="l" t="t" r="r" b="b"/>
              <a:pathLst>
                <a:path w="113664" h="45719">
                  <a:moveTo>
                    <a:pt x="0" y="45403"/>
                  </a:moveTo>
                  <a:lnTo>
                    <a:pt x="37894" y="21218"/>
                  </a:lnTo>
                  <a:lnTo>
                    <a:pt x="71877" y="5657"/>
                  </a:lnTo>
                  <a:lnTo>
                    <a:pt x="98299" y="0"/>
                  </a:lnTo>
                  <a:lnTo>
                    <a:pt x="113512" y="5525"/>
                  </a:lnTo>
                </a:path>
              </a:pathLst>
            </a:custGeom>
            <a:ln w="25400">
              <a:solidFill>
                <a:srgbClr val="000000"/>
              </a:solidFill>
            </a:ln>
          </p:spPr>
          <p:txBody>
            <a:bodyPr wrap="square" lIns="0" tIns="0" rIns="0" bIns="0" rtlCol="0"/>
            <a:lstStyle/>
            <a:p>
              <a:endParaRPr/>
            </a:p>
          </p:txBody>
        </p:sp>
        <p:sp>
          <p:nvSpPr>
            <p:cNvPr id="82" name="object 82"/>
            <p:cNvSpPr/>
            <p:nvPr/>
          </p:nvSpPr>
          <p:spPr>
            <a:xfrm>
              <a:off x="2765708" y="2532509"/>
              <a:ext cx="132080" cy="32384"/>
            </a:xfrm>
            <a:custGeom>
              <a:avLst/>
              <a:gdLst/>
              <a:ahLst/>
              <a:cxnLst/>
              <a:rect l="l" t="t" r="r" b="b"/>
              <a:pathLst>
                <a:path w="132080" h="32385">
                  <a:moveTo>
                    <a:pt x="132067" y="0"/>
                  </a:moveTo>
                  <a:lnTo>
                    <a:pt x="93213" y="21857"/>
                  </a:lnTo>
                  <a:lnTo>
                    <a:pt x="55503" y="31829"/>
                  </a:lnTo>
                  <a:lnTo>
                    <a:pt x="23059" y="29471"/>
                  </a:lnTo>
                  <a:lnTo>
                    <a:pt x="0" y="14338"/>
                  </a:lnTo>
                </a:path>
              </a:pathLst>
            </a:custGeom>
            <a:ln w="25399">
              <a:solidFill>
                <a:srgbClr val="000000"/>
              </a:solidFill>
            </a:ln>
          </p:spPr>
          <p:txBody>
            <a:bodyPr wrap="square" lIns="0" tIns="0" rIns="0" bIns="0" rtlCol="0"/>
            <a:lstStyle/>
            <a:p>
              <a:endParaRPr/>
            </a:p>
          </p:txBody>
        </p:sp>
        <p:sp>
          <p:nvSpPr>
            <p:cNvPr id="83" name="object 83"/>
            <p:cNvSpPr/>
            <p:nvPr/>
          </p:nvSpPr>
          <p:spPr>
            <a:xfrm>
              <a:off x="2752682" y="2422681"/>
              <a:ext cx="61594" cy="119380"/>
            </a:xfrm>
            <a:custGeom>
              <a:avLst/>
              <a:gdLst/>
              <a:ahLst/>
              <a:cxnLst/>
              <a:rect l="l" t="t" r="r" b="b"/>
              <a:pathLst>
                <a:path w="61594" h="119380">
                  <a:moveTo>
                    <a:pt x="6955" y="119138"/>
                  </a:moveTo>
                  <a:lnTo>
                    <a:pt x="0" y="93238"/>
                  </a:lnTo>
                  <a:lnTo>
                    <a:pt x="7787" y="62317"/>
                  </a:lnTo>
                  <a:lnTo>
                    <a:pt x="28661" y="30022"/>
                  </a:lnTo>
                  <a:lnTo>
                    <a:pt x="60968" y="0"/>
                  </a:lnTo>
                </a:path>
              </a:pathLst>
            </a:custGeom>
            <a:ln w="25400">
              <a:solidFill>
                <a:srgbClr val="000000"/>
              </a:solidFill>
            </a:ln>
          </p:spPr>
          <p:txBody>
            <a:bodyPr wrap="square" lIns="0" tIns="0" rIns="0" bIns="0" rtlCol="0"/>
            <a:lstStyle/>
            <a:p>
              <a:endParaRPr/>
            </a:p>
          </p:txBody>
        </p:sp>
        <p:sp>
          <p:nvSpPr>
            <p:cNvPr id="84" name="object 84"/>
            <p:cNvSpPr/>
            <p:nvPr/>
          </p:nvSpPr>
          <p:spPr>
            <a:xfrm>
              <a:off x="2782232" y="2399619"/>
              <a:ext cx="97155" cy="69215"/>
            </a:xfrm>
            <a:custGeom>
              <a:avLst/>
              <a:gdLst/>
              <a:ahLst/>
              <a:cxnLst/>
              <a:rect l="l" t="t" r="r" b="b"/>
              <a:pathLst>
                <a:path w="97155" h="69214">
                  <a:moveTo>
                    <a:pt x="96596" y="61404"/>
                  </a:moveTo>
                  <a:lnTo>
                    <a:pt x="95618" y="64300"/>
                  </a:lnTo>
                  <a:lnTo>
                    <a:pt x="94068" y="66535"/>
                  </a:lnTo>
                  <a:lnTo>
                    <a:pt x="91998" y="68033"/>
                  </a:lnTo>
                  <a:lnTo>
                    <a:pt x="76178" y="69073"/>
                  </a:lnTo>
                  <a:lnTo>
                    <a:pt x="53760" y="56845"/>
                  </a:lnTo>
                  <a:lnTo>
                    <a:pt x="27678" y="33501"/>
                  </a:lnTo>
                  <a:lnTo>
                    <a:pt x="863" y="1193"/>
                  </a:lnTo>
                  <a:lnTo>
                    <a:pt x="571" y="787"/>
                  </a:lnTo>
                  <a:lnTo>
                    <a:pt x="279" y="393"/>
                  </a:lnTo>
                  <a:lnTo>
                    <a:pt x="0" y="0"/>
                  </a:lnTo>
                </a:path>
              </a:pathLst>
            </a:custGeom>
            <a:ln w="25400">
              <a:solidFill>
                <a:srgbClr val="000000"/>
              </a:solidFill>
            </a:ln>
          </p:spPr>
          <p:txBody>
            <a:bodyPr wrap="square" lIns="0" tIns="0" rIns="0" bIns="0" rtlCol="0"/>
            <a:lstStyle/>
            <a:p>
              <a:endParaRPr/>
            </a:p>
          </p:txBody>
        </p:sp>
        <p:sp>
          <p:nvSpPr>
            <p:cNvPr id="85" name="object 85"/>
            <p:cNvSpPr/>
            <p:nvPr/>
          </p:nvSpPr>
          <p:spPr>
            <a:xfrm>
              <a:off x="2727198" y="2334006"/>
              <a:ext cx="53340" cy="64135"/>
            </a:xfrm>
            <a:custGeom>
              <a:avLst/>
              <a:gdLst/>
              <a:ahLst/>
              <a:cxnLst/>
              <a:rect l="l" t="t" r="r" b="b"/>
              <a:pathLst>
                <a:path w="53339" h="64135">
                  <a:moveTo>
                    <a:pt x="0" y="0"/>
                  </a:moveTo>
                  <a:lnTo>
                    <a:pt x="53340" y="64008"/>
                  </a:lnTo>
                </a:path>
              </a:pathLst>
            </a:custGeom>
            <a:ln w="25908">
              <a:solidFill>
                <a:srgbClr val="000000"/>
              </a:solidFill>
            </a:ln>
          </p:spPr>
          <p:txBody>
            <a:bodyPr wrap="square" lIns="0" tIns="0" rIns="0" bIns="0" rtlCol="0"/>
            <a:lstStyle/>
            <a:p>
              <a:endParaRPr/>
            </a:p>
          </p:txBody>
        </p:sp>
        <p:sp>
          <p:nvSpPr>
            <p:cNvPr id="86" name="object 86"/>
            <p:cNvSpPr/>
            <p:nvPr/>
          </p:nvSpPr>
          <p:spPr>
            <a:xfrm>
              <a:off x="2988684" y="2553018"/>
              <a:ext cx="76200" cy="99060"/>
            </a:xfrm>
            <a:custGeom>
              <a:avLst/>
              <a:gdLst/>
              <a:ahLst/>
              <a:cxnLst/>
              <a:rect l="l" t="t" r="r" b="b"/>
              <a:pathLst>
                <a:path w="76200" h="99060">
                  <a:moveTo>
                    <a:pt x="74587" y="0"/>
                  </a:moveTo>
                  <a:lnTo>
                    <a:pt x="74929" y="355"/>
                  </a:lnTo>
                  <a:lnTo>
                    <a:pt x="75247" y="736"/>
                  </a:lnTo>
                  <a:lnTo>
                    <a:pt x="75539" y="1130"/>
                  </a:lnTo>
                  <a:lnTo>
                    <a:pt x="75990" y="17364"/>
                  </a:lnTo>
                  <a:lnTo>
                    <a:pt x="62172" y="40928"/>
                  </a:lnTo>
                  <a:lnTo>
                    <a:pt x="36477" y="68717"/>
                  </a:lnTo>
                  <a:lnTo>
                    <a:pt x="1295" y="97624"/>
                  </a:lnTo>
                  <a:lnTo>
                    <a:pt x="863" y="97942"/>
                  </a:lnTo>
                  <a:lnTo>
                    <a:pt x="431" y="98247"/>
                  </a:lnTo>
                  <a:lnTo>
                    <a:pt x="0" y="98564"/>
                  </a:lnTo>
                </a:path>
              </a:pathLst>
            </a:custGeom>
            <a:ln w="25400">
              <a:solidFill>
                <a:srgbClr val="000000"/>
              </a:solidFill>
            </a:ln>
          </p:spPr>
          <p:txBody>
            <a:bodyPr wrap="square" lIns="0" tIns="0" rIns="0" bIns="0" rtlCol="0"/>
            <a:lstStyle/>
            <a:p>
              <a:endParaRPr/>
            </a:p>
          </p:txBody>
        </p:sp>
        <p:sp>
          <p:nvSpPr>
            <p:cNvPr id="87" name="object 87"/>
            <p:cNvSpPr/>
            <p:nvPr/>
          </p:nvSpPr>
          <p:spPr>
            <a:xfrm>
              <a:off x="2947459" y="2548802"/>
              <a:ext cx="113664" cy="45720"/>
            </a:xfrm>
            <a:custGeom>
              <a:avLst/>
              <a:gdLst/>
              <a:ahLst/>
              <a:cxnLst/>
              <a:rect l="l" t="t" r="r" b="b"/>
              <a:pathLst>
                <a:path w="113664" h="45719">
                  <a:moveTo>
                    <a:pt x="0" y="45403"/>
                  </a:moveTo>
                  <a:lnTo>
                    <a:pt x="37894" y="21218"/>
                  </a:lnTo>
                  <a:lnTo>
                    <a:pt x="71877" y="5657"/>
                  </a:lnTo>
                  <a:lnTo>
                    <a:pt x="98299" y="0"/>
                  </a:lnTo>
                  <a:lnTo>
                    <a:pt x="113512" y="5525"/>
                  </a:lnTo>
                </a:path>
              </a:pathLst>
            </a:custGeom>
            <a:ln w="25400">
              <a:solidFill>
                <a:srgbClr val="000000"/>
              </a:solidFill>
            </a:ln>
          </p:spPr>
          <p:txBody>
            <a:bodyPr wrap="square" lIns="0" tIns="0" rIns="0" bIns="0" rtlCol="0"/>
            <a:lstStyle/>
            <a:p>
              <a:endParaRPr/>
            </a:p>
          </p:txBody>
        </p:sp>
        <p:sp>
          <p:nvSpPr>
            <p:cNvPr id="88" name="object 88"/>
            <p:cNvSpPr/>
            <p:nvPr/>
          </p:nvSpPr>
          <p:spPr>
            <a:xfrm>
              <a:off x="2888209" y="2590676"/>
              <a:ext cx="61594" cy="119380"/>
            </a:xfrm>
            <a:custGeom>
              <a:avLst/>
              <a:gdLst/>
              <a:ahLst/>
              <a:cxnLst/>
              <a:rect l="l" t="t" r="r" b="b"/>
              <a:pathLst>
                <a:path w="61594" h="119380">
                  <a:moveTo>
                    <a:pt x="6955" y="119151"/>
                  </a:moveTo>
                  <a:lnTo>
                    <a:pt x="0" y="93249"/>
                  </a:lnTo>
                  <a:lnTo>
                    <a:pt x="7788" y="62323"/>
                  </a:lnTo>
                  <a:lnTo>
                    <a:pt x="28666" y="30024"/>
                  </a:lnTo>
                  <a:lnTo>
                    <a:pt x="60980" y="0"/>
                  </a:lnTo>
                </a:path>
              </a:pathLst>
            </a:custGeom>
            <a:ln w="25400">
              <a:solidFill>
                <a:srgbClr val="000000"/>
              </a:solidFill>
            </a:ln>
          </p:spPr>
          <p:txBody>
            <a:bodyPr wrap="square" lIns="0" tIns="0" rIns="0" bIns="0" rtlCol="0"/>
            <a:lstStyle/>
            <a:p>
              <a:endParaRPr/>
            </a:p>
          </p:txBody>
        </p:sp>
        <p:sp>
          <p:nvSpPr>
            <p:cNvPr id="89" name="object 89"/>
            <p:cNvSpPr/>
            <p:nvPr/>
          </p:nvSpPr>
          <p:spPr>
            <a:xfrm>
              <a:off x="2853790" y="2641177"/>
              <a:ext cx="134620" cy="33020"/>
            </a:xfrm>
            <a:custGeom>
              <a:avLst/>
              <a:gdLst/>
              <a:ahLst/>
              <a:cxnLst/>
              <a:rect l="l" t="t" r="r" b="b"/>
              <a:pathLst>
                <a:path w="134619" h="33019">
                  <a:moveTo>
                    <a:pt x="134175" y="0"/>
                  </a:moveTo>
                  <a:lnTo>
                    <a:pt x="133756" y="304"/>
                  </a:lnTo>
                  <a:lnTo>
                    <a:pt x="133337" y="622"/>
                  </a:lnTo>
                  <a:lnTo>
                    <a:pt x="132905" y="927"/>
                  </a:lnTo>
                  <a:lnTo>
                    <a:pt x="93493" y="23006"/>
                  </a:lnTo>
                  <a:lnTo>
                    <a:pt x="55356" y="32840"/>
                  </a:lnTo>
                  <a:lnTo>
                    <a:pt x="22766" y="30003"/>
                  </a:lnTo>
                  <a:lnTo>
                    <a:pt x="0" y="14071"/>
                  </a:lnTo>
                </a:path>
              </a:pathLst>
            </a:custGeom>
            <a:ln w="25400">
              <a:solidFill>
                <a:srgbClr val="000000"/>
              </a:solidFill>
            </a:ln>
          </p:spPr>
          <p:txBody>
            <a:bodyPr wrap="square" lIns="0" tIns="0" rIns="0" bIns="0" rtlCol="0"/>
            <a:lstStyle/>
            <a:p>
              <a:endParaRPr/>
            </a:p>
          </p:txBody>
        </p:sp>
        <p:sp>
          <p:nvSpPr>
            <p:cNvPr id="90" name="object 90"/>
            <p:cNvSpPr/>
            <p:nvPr/>
          </p:nvSpPr>
          <p:spPr>
            <a:xfrm>
              <a:off x="2944351" y="2497796"/>
              <a:ext cx="74295" cy="95885"/>
            </a:xfrm>
            <a:custGeom>
              <a:avLst/>
              <a:gdLst/>
              <a:ahLst/>
              <a:cxnLst/>
              <a:rect l="l" t="t" r="r" b="b"/>
              <a:pathLst>
                <a:path w="74294" h="95885">
                  <a:moveTo>
                    <a:pt x="72910" y="0"/>
                  </a:moveTo>
                  <a:lnTo>
                    <a:pt x="73240" y="342"/>
                  </a:lnTo>
                  <a:lnTo>
                    <a:pt x="73545" y="698"/>
                  </a:lnTo>
                  <a:lnTo>
                    <a:pt x="73825" y="1079"/>
                  </a:lnTo>
                  <a:lnTo>
                    <a:pt x="74059" y="16813"/>
                  </a:lnTo>
                  <a:lnTo>
                    <a:pt x="60248" y="39831"/>
                  </a:lnTo>
                  <a:lnTo>
                    <a:pt x="34770" y="67096"/>
                  </a:lnTo>
                  <a:lnTo>
                    <a:pt x="0" y="95567"/>
                  </a:lnTo>
                </a:path>
              </a:pathLst>
            </a:custGeom>
            <a:ln w="25400">
              <a:solidFill>
                <a:srgbClr val="000000"/>
              </a:solidFill>
            </a:ln>
          </p:spPr>
          <p:txBody>
            <a:bodyPr wrap="square" lIns="0" tIns="0" rIns="0" bIns="0" rtlCol="0"/>
            <a:lstStyle/>
            <a:p>
              <a:endParaRPr/>
            </a:p>
          </p:txBody>
        </p:sp>
        <p:sp>
          <p:nvSpPr>
            <p:cNvPr id="91" name="object 91"/>
            <p:cNvSpPr/>
            <p:nvPr/>
          </p:nvSpPr>
          <p:spPr>
            <a:xfrm>
              <a:off x="2904266" y="2493394"/>
              <a:ext cx="113030" cy="46355"/>
            </a:xfrm>
            <a:custGeom>
              <a:avLst/>
              <a:gdLst/>
              <a:ahLst/>
              <a:cxnLst/>
              <a:rect l="l" t="t" r="r" b="b"/>
              <a:pathLst>
                <a:path w="113030" h="46355">
                  <a:moveTo>
                    <a:pt x="0" y="46111"/>
                  </a:moveTo>
                  <a:lnTo>
                    <a:pt x="37827" y="21834"/>
                  </a:lnTo>
                  <a:lnTo>
                    <a:pt x="71627" y="6025"/>
                  </a:lnTo>
                  <a:lnTo>
                    <a:pt x="97780" y="0"/>
                  </a:lnTo>
                  <a:lnTo>
                    <a:pt x="112661" y="5077"/>
                  </a:lnTo>
                </a:path>
              </a:pathLst>
            </a:custGeom>
            <a:ln w="25400">
              <a:solidFill>
                <a:srgbClr val="000000"/>
              </a:solidFill>
            </a:ln>
          </p:spPr>
          <p:txBody>
            <a:bodyPr wrap="square" lIns="0" tIns="0" rIns="0" bIns="0" rtlCol="0"/>
            <a:lstStyle/>
            <a:p>
              <a:endParaRPr/>
            </a:p>
          </p:txBody>
        </p:sp>
        <p:sp>
          <p:nvSpPr>
            <p:cNvPr id="92" name="object 92"/>
            <p:cNvSpPr/>
            <p:nvPr/>
          </p:nvSpPr>
          <p:spPr>
            <a:xfrm>
              <a:off x="2843035" y="2534676"/>
              <a:ext cx="61594" cy="119380"/>
            </a:xfrm>
            <a:custGeom>
              <a:avLst/>
              <a:gdLst/>
              <a:ahLst/>
              <a:cxnLst/>
              <a:rect l="l" t="t" r="r" b="b"/>
              <a:pathLst>
                <a:path w="61594" h="119380">
                  <a:moveTo>
                    <a:pt x="6955" y="119151"/>
                  </a:moveTo>
                  <a:lnTo>
                    <a:pt x="0" y="93249"/>
                  </a:lnTo>
                  <a:lnTo>
                    <a:pt x="7788" y="62323"/>
                  </a:lnTo>
                  <a:lnTo>
                    <a:pt x="28666" y="30024"/>
                  </a:lnTo>
                  <a:lnTo>
                    <a:pt x="60980" y="0"/>
                  </a:lnTo>
                </a:path>
              </a:pathLst>
            </a:custGeom>
            <a:ln w="25400">
              <a:solidFill>
                <a:srgbClr val="000000"/>
              </a:solidFill>
            </a:ln>
          </p:spPr>
          <p:txBody>
            <a:bodyPr wrap="square" lIns="0" tIns="0" rIns="0" bIns="0" rtlCol="0"/>
            <a:lstStyle/>
            <a:p>
              <a:endParaRPr/>
            </a:p>
          </p:txBody>
        </p:sp>
        <p:sp>
          <p:nvSpPr>
            <p:cNvPr id="93" name="object 93"/>
            <p:cNvSpPr/>
            <p:nvPr/>
          </p:nvSpPr>
          <p:spPr>
            <a:xfrm>
              <a:off x="2808617" y="2585177"/>
              <a:ext cx="134620" cy="33020"/>
            </a:xfrm>
            <a:custGeom>
              <a:avLst/>
              <a:gdLst/>
              <a:ahLst/>
              <a:cxnLst/>
              <a:rect l="l" t="t" r="r" b="b"/>
              <a:pathLst>
                <a:path w="134619" h="33019">
                  <a:moveTo>
                    <a:pt x="134175" y="0"/>
                  </a:moveTo>
                  <a:lnTo>
                    <a:pt x="133756" y="304"/>
                  </a:lnTo>
                  <a:lnTo>
                    <a:pt x="133337" y="622"/>
                  </a:lnTo>
                  <a:lnTo>
                    <a:pt x="132905" y="927"/>
                  </a:lnTo>
                  <a:lnTo>
                    <a:pt x="93493" y="23006"/>
                  </a:lnTo>
                  <a:lnTo>
                    <a:pt x="55356" y="32840"/>
                  </a:lnTo>
                  <a:lnTo>
                    <a:pt x="22766" y="30003"/>
                  </a:lnTo>
                  <a:lnTo>
                    <a:pt x="0" y="14071"/>
                  </a:lnTo>
                </a:path>
              </a:pathLst>
            </a:custGeom>
            <a:ln w="25400">
              <a:solidFill>
                <a:srgbClr val="000000"/>
              </a:solidFill>
            </a:ln>
          </p:spPr>
          <p:txBody>
            <a:bodyPr wrap="square" lIns="0" tIns="0" rIns="0" bIns="0" rtlCol="0"/>
            <a:lstStyle/>
            <a:p>
              <a:endParaRPr/>
            </a:p>
          </p:txBody>
        </p:sp>
        <p:sp>
          <p:nvSpPr>
            <p:cNvPr id="94" name="object 94"/>
            <p:cNvSpPr/>
            <p:nvPr/>
          </p:nvSpPr>
          <p:spPr>
            <a:xfrm>
              <a:off x="2612898" y="2227326"/>
              <a:ext cx="24765" cy="29209"/>
            </a:xfrm>
            <a:custGeom>
              <a:avLst/>
              <a:gdLst/>
              <a:ahLst/>
              <a:cxnLst/>
              <a:rect l="l" t="t" r="r" b="b"/>
              <a:pathLst>
                <a:path w="24764" h="29210">
                  <a:moveTo>
                    <a:pt x="24383" y="0"/>
                  </a:moveTo>
                  <a:lnTo>
                    <a:pt x="0" y="28956"/>
                  </a:lnTo>
                </a:path>
              </a:pathLst>
            </a:custGeom>
            <a:ln w="25907">
              <a:solidFill>
                <a:srgbClr val="000000"/>
              </a:solidFill>
            </a:ln>
          </p:spPr>
          <p:txBody>
            <a:bodyPr wrap="square" lIns="0" tIns="0" rIns="0" bIns="0" rtlCol="0"/>
            <a:lstStyle/>
            <a:p>
              <a:endParaRPr/>
            </a:p>
          </p:txBody>
        </p:sp>
        <p:sp>
          <p:nvSpPr>
            <p:cNvPr id="95" name="object 95"/>
            <p:cNvSpPr/>
            <p:nvPr/>
          </p:nvSpPr>
          <p:spPr>
            <a:xfrm>
              <a:off x="3184397" y="2893314"/>
              <a:ext cx="15240" cy="35560"/>
            </a:xfrm>
            <a:custGeom>
              <a:avLst/>
              <a:gdLst/>
              <a:ahLst/>
              <a:cxnLst/>
              <a:rect l="l" t="t" r="r" b="b"/>
              <a:pathLst>
                <a:path w="15239" h="35560">
                  <a:moveTo>
                    <a:pt x="0" y="0"/>
                  </a:moveTo>
                  <a:lnTo>
                    <a:pt x="15240" y="35052"/>
                  </a:lnTo>
                </a:path>
              </a:pathLst>
            </a:custGeom>
            <a:ln w="25907">
              <a:solidFill>
                <a:srgbClr val="000000"/>
              </a:solidFill>
            </a:ln>
          </p:spPr>
          <p:txBody>
            <a:bodyPr wrap="square" lIns="0" tIns="0" rIns="0" bIns="0" rtlCol="0"/>
            <a:lstStyle/>
            <a:p>
              <a:endParaRPr/>
            </a:p>
          </p:txBody>
        </p:sp>
        <p:sp>
          <p:nvSpPr>
            <p:cNvPr id="96" name="object 96"/>
            <p:cNvSpPr/>
            <p:nvPr/>
          </p:nvSpPr>
          <p:spPr>
            <a:xfrm>
              <a:off x="2701290" y="2298954"/>
              <a:ext cx="33655" cy="44450"/>
            </a:xfrm>
            <a:custGeom>
              <a:avLst/>
              <a:gdLst/>
              <a:ahLst/>
              <a:cxnLst/>
              <a:rect l="l" t="t" r="r" b="b"/>
              <a:pathLst>
                <a:path w="33655" h="44450">
                  <a:moveTo>
                    <a:pt x="0" y="0"/>
                  </a:moveTo>
                  <a:lnTo>
                    <a:pt x="33528" y="44196"/>
                  </a:lnTo>
                </a:path>
              </a:pathLst>
            </a:custGeom>
            <a:ln w="25908">
              <a:solidFill>
                <a:srgbClr val="000000"/>
              </a:solidFill>
            </a:ln>
          </p:spPr>
          <p:txBody>
            <a:bodyPr wrap="square" lIns="0" tIns="0" rIns="0" bIns="0" rtlCol="0"/>
            <a:lstStyle/>
            <a:p>
              <a:endParaRPr/>
            </a:p>
          </p:txBody>
        </p:sp>
        <p:sp>
          <p:nvSpPr>
            <p:cNvPr id="97" name="object 97"/>
            <p:cNvSpPr/>
            <p:nvPr/>
          </p:nvSpPr>
          <p:spPr>
            <a:xfrm>
              <a:off x="2244090" y="2893314"/>
              <a:ext cx="22860" cy="21590"/>
            </a:xfrm>
            <a:custGeom>
              <a:avLst/>
              <a:gdLst/>
              <a:ahLst/>
              <a:cxnLst/>
              <a:rect l="l" t="t" r="r" b="b"/>
              <a:pathLst>
                <a:path w="22860" h="21589">
                  <a:moveTo>
                    <a:pt x="22860" y="0"/>
                  </a:moveTo>
                  <a:lnTo>
                    <a:pt x="0" y="21336"/>
                  </a:lnTo>
                </a:path>
              </a:pathLst>
            </a:custGeom>
            <a:ln w="25908">
              <a:solidFill>
                <a:srgbClr val="000000"/>
              </a:solidFill>
            </a:ln>
          </p:spPr>
          <p:txBody>
            <a:bodyPr wrap="square" lIns="0" tIns="0" rIns="0" bIns="0" rtlCol="0"/>
            <a:lstStyle/>
            <a:p>
              <a:endParaRPr/>
            </a:p>
          </p:txBody>
        </p:sp>
        <p:sp>
          <p:nvSpPr>
            <p:cNvPr id="98" name="object 98"/>
            <p:cNvSpPr/>
            <p:nvPr/>
          </p:nvSpPr>
          <p:spPr>
            <a:xfrm>
              <a:off x="2513837" y="2815590"/>
              <a:ext cx="35560" cy="106680"/>
            </a:xfrm>
            <a:custGeom>
              <a:avLst/>
              <a:gdLst/>
              <a:ahLst/>
              <a:cxnLst/>
              <a:rect l="l" t="t" r="r" b="b"/>
              <a:pathLst>
                <a:path w="35560" h="106680">
                  <a:moveTo>
                    <a:pt x="0" y="106679"/>
                  </a:moveTo>
                  <a:lnTo>
                    <a:pt x="2712" y="66263"/>
                  </a:lnTo>
                  <a:lnTo>
                    <a:pt x="10145" y="32866"/>
                  </a:lnTo>
                  <a:lnTo>
                    <a:pt x="21243" y="9705"/>
                  </a:lnTo>
                  <a:lnTo>
                    <a:pt x="34950" y="0"/>
                  </a:lnTo>
                </a:path>
              </a:pathLst>
            </a:custGeom>
            <a:ln w="25908">
              <a:solidFill>
                <a:srgbClr val="000000"/>
              </a:solidFill>
            </a:ln>
          </p:spPr>
          <p:txBody>
            <a:bodyPr wrap="square" lIns="0" tIns="0" rIns="0" bIns="0" rtlCol="0"/>
            <a:lstStyle/>
            <a:p>
              <a:endParaRPr/>
            </a:p>
          </p:txBody>
        </p:sp>
        <p:sp>
          <p:nvSpPr>
            <p:cNvPr id="99" name="object 99"/>
            <p:cNvSpPr/>
            <p:nvPr/>
          </p:nvSpPr>
          <p:spPr>
            <a:xfrm>
              <a:off x="2553462" y="2815579"/>
              <a:ext cx="35560" cy="107314"/>
            </a:xfrm>
            <a:custGeom>
              <a:avLst/>
              <a:gdLst/>
              <a:ahLst/>
              <a:cxnLst/>
              <a:rect l="l" t="t" r="r" b="b"/>
              <a:pathLst>
                <a:path w="35560" h="107314">
                  <a:moveTo>
                    <a:pt x="0" y="114"/>
                  </a:moveTo>
                  <a:lnTo>
                    <a:pt x="495" y="50"/>
                  </a:lnTo>
                  <a:lnTo>
                    <a:pt x="990" y="0"/>
                  </a:lnTo>
                  <a:lnTo>
                    <a:pt x="1485" y="12"/>
                  </a:lnTo>
                  <a:lnTo>
                    <a:pt x="14553" y="8394"/>
                  </a:lnTo>
                  <a:lnTo>
                    <a:pt x="25222" y="31254"/>
                  </a:lnTo>
                  <a:lnTo>
                    <a:pt x="32414" y="65163"/>
                  </a:lnTo>
                  <a:lnTo>
                    <a:pt x="35052" y="106692"/>
                  </a:lnTo>
                </a:path>
              </a:pathLst>
            </a:custGeom>
            <a:ln w="25908">
              <a:solidFill>
                <a:srgbClr val="000000"/>
              </a:solidFill>
            </a:ln>
          </p:spPr>
          <p:txBody>
            <a:bodyPr wrap="square" lIns="0" tIns="0" rIns="0" bIns="0" rtlCol="0"/>
            <a:lstStyle/>
            <a:p>
              <a:endParaRPr/>
            </a:p>
          </p:txBody>
        </p:sp>
        <p:sp>
          <p:nvSpPr>
            <p:cNvPr id="100" name="object 100"/>
            <p:cNvSpPr/>
            <p:nvPr/>
          </p:nvSpPr>
          <p:spPr>
            <a:xfrm>
              <a:off x="2445251" y="2955856"/>
              <a:ext cx="66040" cy="68580"/>
            </a:xfrm>
            <a:custGeom>
              <a:avLst/>
              <a:gdLst/>
              <a:ahLst/>
              <a:cxnLst/>
              <a:rect l="l" t="t" r="r" b="b"/>
              <a:pathLst>
                <a:path w="66039" h="68580">
                  <a:moveTo>
                    <a:pt x="65506" y="68516"/>
                  </a:moveTo>
                  <a:lnTo>
                    <a:pt x="44432" y="63109"/>
                  </a:lnTo>
                  <a:lnTo>
                    <a:pt x="25728" y="49093"/>
                  </a:lnTo>
                  <a:lnTo>
                    <a:pt x="10537" y="27659"/>
                  </a:lnTo>
                  <a:lnTo>
                    <a:pt x="0" y="0"/>
                  </a:lnTo>
                </a:path>
              </a:pathLst>
            </a:custGeom>
            <a:ln w="25908">
              <a:solidFill>
                <a:srgbClr val="000000"/>
              </a:solidFill>
            </a:ln>
          </p:spPr>
          <p:txBody>
            <a:bodyPr wrap="square" lIns="0" tIns="0" rIns="0" bIns="0" rtlCol="0"/>
            <a:lstStyle/>
            <a:p>
              <a:endParaRPr/>
            </a:p>
          </p:txBody>
        </p:sp>
        <p:sp>
          <p:nvSpPr>
            <p:cNvPr id="101" name="object 101"/>
            <p:cNvSpPr/>
            <p:nvPr/>
          </p:nvSpPr>
          <p:spPr>
            <a:xfrm>
              <a:off x="2512313" y="2917698"/>
              <a:ext cx="73660" cy="106680"/>
            </a:xfrm>
            <a:custGeom>
              <a:avLst/>
              <a:gdLst/>
              <a:ahLst/>
              <a:cxnLst/>
              <a:rect l="l" t="t" r="r" b="b"/>
              <a:pathLst>
                <a:path w="73660" h="106680">
                  <a:moveTo>
                    <a:pt x="73151" y="0"/>
                  </a:moveTo>
                  <a:lnTo>
                    <a:pt x="67403" y="41523"/>
                  </a:lnTo>
                  <a:lnTo>
                    <a:pt x="51725" y="75433"/>
                  </a:lnTo>
                  <a:lnTo>
                    <a:pt x="28473" y="98296"/>
                  </a:lnTo>
                  <a:lnTo>
                    <a:pt x="0" y="106680"/>
                  </a:lnTo>
                </a:path>
              </a:pathLst>
            </a:custGeom>
            <a:ln w="25908">
              <a:solidFill>
                <a:srgbClr val="000000"/>
              </a:solidFill>
            </a:ln>
          </p:spPr>
          <p:txBody>
            <a:bodyPr wrap="square" lIns="0" tIns="0" rIns="0" bIns="0" rtlCol="0"/>
            <a:lstStyle/>
            <a:p>
              <a:endParaRPr/>
            </a:p>
          </p:txBody>
        </p:sp>
        <p:sp>
          <p:nvSpPr>
            <p:cNvPr id="102" name="object 102"/>
            <p:cNvSpPr/>
            <p:nvPr/>
          </p:nvSpPr>
          <p:spPr>
            <a:xfrm>
              <a:off x="2515362" y="2917698"/>
              <a:ext cx="73660" cy="106680"/>
            </a:xfrm>
            <a:custGeom>
              <a:avLst/>
              <a:gdLst/>
              <a:ahLst/>
              <a:cxnLst/>
              <a:rect l="l" t="t" r="r" b="b"/>
              <a:pathLst>
                <a:path w="73660" h="106680">
                  <a:moveTo>
                    <a:pt x="73151" y="106679"/>
                  </a:moveTo>
                  <a:lnTo>
                    <a:pt x="44678" y="98296"/>
                  </a:lnTo>
                  <a:lnTo>
                    <a:pt x="21426" y="75433"/>
                  </a:lnTo>
                  <a:lnTo>
                    <a:pt x="5748" y="41523"/>
                  </a:lnTo>
                  <a:lnTo>
                    <a:pt x="0" y="0"/>
                  </a:lnTo>
                </a:path>
              </a:pathLst>
            </a:custGeom>
            <a:ln w="25908">
              <a:solidFill>
                <a:srgbClr val="000000"/>
              </a:solidFill>
            </a:ln>
          </p:spPr>
          <p:txBody>
            <a:bodyPr wrap="square" lIns="0" tIns="0" rIns="0" bIns="0" rtlCol="0"/>
            <a:lstStyle/>
            <a:p>
              <a:endParaRPr/>
            </a:p>
          </p:txBody>
        </p:sp>
        <p:sp>
          <p:nvSpPr>
            <p:cNvPr id="103" name="object 103"/>
            <p:cNvSpPr/>
            <p:nvPr/>
          </p:nvSpPr>
          <p:spPr>
            <a:xfrm>
              <a:off x="2590036" y="2817115"/>
              <a:ext cx="33655" cy="105410"/>
            </a:xfrm>
            <a:custGeom>
              <a:avLst/>
              <a:gdLst/>
              <a:ahLst/>
              <a:cxnLst/>
              <a:rect l="l" t="t" r="r" b="b"/>
              <a:pathLst>
                <a:path w="33655" h="105410">
                  <a:moveTo>
                    <a:pt x="0" y="105270"/>
                  </a:moveTo>
                  <a:lnTo>
                    <a:pt x="2727" y="65299"/>
                  </a:lnTo>
                  <a:lnTo>
                    <a:pt x="9883" y="32351"/>
                  </a:lnTo>
                  <a:lnTo>
                    <a:pt x="20473" y="9545"/>
                  </a:lnTo>
                  <a:lnTo>
                    <a:pt x="33502" y="0"/>
                  </a:lnTo>
                </a:path>
              </a:pathLst>
            </a:custGeom>
            <a:ln w="25907">
              <a:solidFill>
                <a:srgbClr val="000000"/>
              </a:solidFill>
            </a:ln>
          </p:spPr>
          <p:txBody>
            <a:bodyPr wrap="square" lIns="0" tIns="0" rIns="0" bIns="0" rtlCol="0"/>
            <a:lstStyle/>
            <a:p>
              <a:endParaRPr/>
            </a:p>
          </p:txBody>
        </p:sp>
        <p:sp>
          <p:nvSpPr>
            <p:cNvPr id="104" name="object 104"/>
            <p:cNvSpPr/>
            <p:nvPr/>
          </p:nvSpPr>
          <p:spPr>
            <a:xfrm>
              <a:off x="2631186" y="2817103"/>
              <a:ext cx="35560" cy="107314"/>
            </a:xfrm>
            <a:custGeom>
              <a:avLst/>
              <a:gdLst/>
              <a:ahLst/>
              <a:cxnLst/>
              <a:rect l="l" t="t" r="r" b="b"/>
              <a:pathLst>
                <a:path w="35560" h="107314">
                  <a:moveTo>
                    <a:pt x="0" y="114"/>
                  </a:moveTo>
                  <a:lnTo>
                    <a:pt x="495" y="50"/>
                  </a:lnTo>
                  <a:lnTo>
                    <a:pt x="990" y="0"/>
                  </a:lnTo>
                  <a:lnTo>
                    <a:pt x="1485" y="12"/>
                  </a:lnTo>
                  <a:lnTo>
                    <a:pt x="14553" y="8394"/>
                  </a:lnTo>
                  <a:lnTo>
                    <a:pt x="25222" y="31254"/>
                  </a:lnTo>
                  <a:lnTo>
                    <a:pt x="32414" y="65163"/>
                  </a:lnTo>
                  <a:lnTo>
                    <a:pt x="35052" y="106692"/>
                  </a:lnTo>
                </a:path>
              </a:pathLst>
            </a:custGeom>
            <a:ln w="25908">
              <a:solidFill>
                <a:srgbClr val="000000"/>
              </a:solidFill>
            </a:ln>
          </p:spPr>
          <p:txBody>
            <a:bodyPr wrap="square" lIns="0" tIns="0" rIns="0" bIns="0" rtlCol="0"/>
            <a:lstStyle/>
            <a:p>
              <a:endParaRPr/>
            </a:p>
          </p:txBody>
        </p:sp>
        <p:sp>
          <p:nvSpPr>
            <p:cNvPr id="105" name="object 105"/>
            <p:cNvSpPr/>
            <p:nvPr/>
          </p:nvSpPr>
          <p:spPr>
            <a:xfrm>
              <a:off x="2588520" y="2917693"/>
              <a:ext cx="73660" cy="109855"/>
            </a:xfrm>
            <a:custGeom>
              <a:avLst/>
              <a:gdLst/>
              <a:ahLst/>
              <a:cxnLst/>
              <a:rect l="l" t="t" r="r" b="b"/>
              <a:pathLst>
                <a:path w="73660" h="109855">
                  <a:moveTo>
                    <a:pt x="73139" y="0"/>
                  </a:moveTo>
                  <a:lnTo>
                    <a:pt x="73139" y="482"/>
                  </a:lnTo>
                  <a:lnTo>
                    <a:pt x="73152" y="977"/>
                  </a:lnTo>
                  <a:lnTo>
                    <a:pt x="73152" y="1460"/>
                  </a:lnTo>
                  <a:lnTo>
                    <a:pt x="67403" y="43601"/>
                  </a:lnTo>
                  <a:lnTo>
                    <a:pt x="51725" y="78016"/>
                  </a:lnTo>
                  <a:lnTo>
                    <a:pt x="28473" y="101219"/>
                  </a:lnTo>
                  <a:lnTo>
                    <a:pt x="0" y="109728"/>
                  </a:lnTo>
                </a:path>
              </a:pathLst>
            </a:custGeom>
            <a:ln w="25908">
              <a:solidFill>
                <a:srgbClr val="000000"/>
              </a:solidFill>
            </a:ln>
          </p:spPr>
          <p:txBody>
            <a:bodyPr wrap="square" lIns="0" tIns="0" rIns="0" bIns="0" rtlCol="0"/>
            <a:lstStyle/>
            <a:p>
              <a:endParaRPr/>
            </a:p>
          </p:txBody>
        </p:sp>
        <p:sp>
          <p:nvSpPr>
            <p:cNvPr id="106" name="object 106"/>
            <p:cNvSpPr/>
            <p:nvPr/>
          </p:nvSpPr>
          <p:spPr>
            <a:xfrm>
              <a:off x="2591562" y="2916174"/>
              <a:ext cx="73660" cy="109855"/>
            </a:xfrm>
            <a:custGeom>
              <a:avLst/>
              <a:gdLst/>
              <a:ahLst/>
              <a:cxnLst/>
              <a:rect l="l" t="t" r="r" b="b"/>
              <a:pathLst>
                <a:path w="73660" h="109855">
                  <a:moveTo>
                    <a:pt x="73151" y="109727"/>
                  </a:moveTo>
                  <a:lnTo>
                    <a:pt x="44678" y="101219"/>
                  </a:lnTo>
                  <a:lnTo>
                    <a:pt x="21426" y="78014"/>
                  </a:lnTo>
                  <a:lnTo>
                    <a:pt x="5748" y="43596"/>
                  </a:lnTo>
                  <a:lnTo>
                    <a:pt x="0" y="1447"/>
                  </a:lnTo>
                  <a:lnTo>
                    <a:pt x="0" y="965"/>
                  </a:lnTo>
                  <a:lnTo>
                    <a:pt x="0" y="482"/>
                  </a:lnTo>
                  <a:lnTo>
                    <a:pt x="0" y="0"/>
                  </a:lnTo>
                </a:path>
              </a:pathLst>
            </a:custGeom>
            <a:ln w="25908">
              <a:solidFill>
                <a:srgbClr val="000000"/>
              </a:solidFill>
            </a:ln>
          </p:spPr>
          <p:txBody>
            <a:bodyPr wrap="square" lIns="0" tIns="0" rIns="0" bIns="0" rtlCol="0"/>
            <a:lstStyle/>
            <a:p>
              <a:endParaRPr/>
            </a:p>
          </p:txBody>
        </p:sp>
        <p:sp>
          <p:nvSpPr>
            <p:cNvPr id="107" name="object 107"/>
            <p:cNvSpPr/>
            <p:nvPr/>
          </p:nvSpPr>
          <p:spPr>
            <a:xfrm>
              <a:off x="2335524" y="2922270"/>
              <a:ext cx="114300" cy="35560"/>
            </a:xfrm>
            <a:custGeom>
              <a:avLst/>
              <a:gdLst/>
              <a:ahLst/>
              <a:cxnLst/>
              <a:rect l="l" t="t" r="r" b="b"/>
              <a:pathLst>
                <a:path w="114300" h="35560">
                  <a:moveTo>
                    <a:pt x="0" y="0"/>
                  </a:moveTo>
                  <a:lnTo>
                    <a:pt x="43396" y="2725"/>
                  </a:lnTo>
                  <a:lnTo>
                    <a:pt x="79224" y="10190"/>
                  </a:lnTo>
                  <a:lnTo>
                    <a:pt x="104014" y="21329"/>
                  </a:lnTo>
                  <a:lnTo>
                    <a:pt x="114300" y="35077"/>
                  </a:lnTo>
                </a:path>
              </a:pathLst>
            </a:custGeom>
            <a:ln w="25908">
              <a:solidFill>
                <a:srgbClr val="000000"/>
              </a:solidFill>
            </a:ln>
          </p:spPr>
          <p:txBody>
            <a:bodyPr wrap="square" lIns="0" tIns="0" rIns="0" bIns="0" rtlCol="0"/>
            <a:lstStyle/>
            <a:p>
              <a:endParaRPr/>
            </a:p>
          </p:txBody>
        </p:sp>
        <p:sp>
          <p:nvSpPr>
            <p:cNvPr id="108" name="object 108"/>
            <p:cNvSpPr/>
            <p:nvPr/>
          </p:nvSpPr>
          <p:spPr>
            <a:xfrm>
              <a:off x="2824733" y="2815590"/>
              <a:ext cx="33655" cy="106680"/>
            </a:xfrm>
            <a:custGeom>
              <a:avLst/>
              <a:gdLst/>
              <a:ahLst/>
              <a:cxnLst/>
              <a:rect l="l" t="t" r="r" b="b"/>
              <a:pathLst>
                <a:path w="33655" h="106680">
                  <a:moveTo>
                    <a:pt x="0" y="106679"/>
                  </a:moveTo>
                  <a:lnTo>
                    <a:pt x="2602" y="66238"/>
                  </a:lnTo>
                  <a:lnTo>
                    <a:pt x="9734" y="32827"/>
                  </a:lnTo>
                  <a:lnTo>
                    <a:pt x="20381" y="9673"/>
                  </a:lnTo>
                  <a:lnTo>
                    <a:pt x="33528" y="0"/>
                  </a:lnTo>
                </a:path>
              </a:pathLst>
            </a:custGeom>
            <a:ln w="25908">
              <a:solidFill>
                <a:srgbClr val="000000"/>
              </a:solidFill>
            </a:ln>
          </p:spPr>
          <p:txBody>
            <a:bodyPr wrap="square" lIns="0" tIns="0" rIns="0" bIns="0" rtlCol="0"/>
            <a:lstStyle/>
            <a:p>
              <a:endParaRPr/>
            </a:p>
          </p:txBody>
        </p:sp>
        <p:sp>
          <p:nvSpPr>
            <p:cNvPr id="109" name="object 109"/>
            <p:cNvSpPr/>
            <p:nvPr/>
          </p:nvSpPr>
          <p:spPr>
            <a:xfrm>
              <a:off x="2861308" y="2814066"/>
              <a:ext cx="36830" cy="107314"/>
            </a:xfrm>
            <a:custGeom>
              <a:avLst/>
              <a:gdLst/>
              <a:ahLst/>
              <a:cxnLst/>
              <a:rect l="l" t="t" r="r" b="b"/>
              <a:pathLst>
                <a:path w="36830" h="107314">
                  <a:moveTo>
                    <a:pt x="0" y="0"/>
                  </a:moveTo>
                  <a:lnTo>
                    <a:pt x="14121" y="8356"/>
                  </a:lnTo>
                  <a:lnTo>
                    <a:pt x="25693" y="31178"/>
                  </a:lnTo>
                  <a:lnTo>
                    <a:pt x="33563" y="65097"/>
                  </a:lnTo>
                  <a:lnTo>
                    <a:pt x="36576" y="106743"/>
                  </a:lnTo>
                </a:path>
              </a:pathLst>
            </a:custGeom>
            <a:ln w="25908">
              <a:solidFill>
                <a:srgbClr val="000000"/>
              </a:solidFill>
            </a:ln>
          </p:spPr>
          <p:txBody>
            <a:bodyPr wrap="square" lIns="0" tIns="0" rIns="0" bIns="0" rtlCol="0"/>
            <a:lstStyle/>
            <a:p>
              <a:endParaRPr/>
            </a:p>
          </p:txBody>
        </p:sp>
        <p:sp>
          <p:nvSpPr>
            <p:cNvPr id="110" name="object 110"/>
            <p:cNvSpPr/>
            <p:nvPr/>
          </p:nvSpPr>
          <p:spPr>
            <a:xfrm>
              <a:off x="2826258" y="2916174"/>
              <a:ext cx="73660" cy="106680"/>
            </a:xfrm>
            <a:custGeom>
              <a:avLst/>
              <a:gdLst/>
              <a:ahLst/>
              <a:cxnLst/>
              <a:rect l="l" t="t" r="r" b="b"/>
              <a:pathLst>
                <a:path w="73660" h="106680">
                  <a:moveTo>
                    <a:pt x="73151" y="0"/>
                  </a:moveTo>
                  <a:lnTo>
                    <a:pt x="67523" y="41523"/>
                  </a:lnTo>
                  <a:lnTo>
                    <a:pt x="52174" y="75433"/>
                  </a:lnTo>
                  <a:lnTo>
                    <a:pt x="29410" y="98296"/>
                  </a:lnTo>
                  <a:lnTo>
                    <a:pt x="1536" y="106680"/>
                  </a:lnTo>
                  <a:lnTo>
                    <a:pt x="1028" y="106680"/>
                  </a:lnTo>
                  <a:lnTo>
                    <a:pt x="507" y="106667"/>
                  </a:lnTo>
                  <a:lnTo>
                    <a:pt x="0" y="106654"/>
                  </a:lnTo>
                </a:path>
              </a:pathLst>
            </a:custGeom>
            <a:ln w="25908">
              <a:solidFill>
                <a:srgbClr val="000000"/>
              </a:solidFill>
            </a:ln>
          </p:spPr>
          <p:txBody>
            <a:bodyPr wrap="square" lIns="0" tIns="0" rIns="0" bIns="0" rtlCol="0"/>
            <a:lstStyle/>
            <a:p>
              <a:endParaRPr/>
            </a:p>
          </p:txBody>
        </p:sp>
        <p:sp>
          <p:nvSpPr>
            <p:cNvPr id="111" name="object 111"/>
            <p:cNvSpPr/>
            <p:nvPr/>
          </p:nvSpPr>
          <p:spPr>
            <a:xfrm>
              <a:off x="2902458" y="2814069"/>
              <a:ext cx="31115" cy="69850"/>
            </a:xfrm>
            <a:custGeom>
              <a:avLst/>
              <a:gdLst/>
              <a:ahLst/>
              <a:cxnLst/>
              <a:rect l="l" t="t" r="r" b="b"/>
              <a:pathLst>
                <a:path w="31114" h="69850">
                  <a:moveTo>
                    <a:pt x="0" y="69341"/>
                  </a:moveTo>
                  <a:lnTo>
                    <a:pt x="4857" y="41839"/>
                  </a:lnTo>
                  <a:lnTo>
                    <a:pt x="11903" y="20331"/>
                  </a:lnTo>
                  <a:lnTo>
                    <a:pt x="20620" y="5993"/>
                  </a:lnTo>
                  <a:lnTo>
                    <a:pt x="30492" y="0"/>
                  </a:lnTo>
                </a:path>
              </a:pathLst>
            </a:custGeom>
            <a:ln w="25908">
              <a:solidFill>
                <a:srgbClr val="000000"/>
              </a:solidFill>
            </a:ln>
          </p:spPr>
          <p:txBody>
            <a:bodyPr wrap="square" lIns="0" tIns="0" rIns="0" bIns="0" rtlCol="0"/>
            <a:lstStyle/>
            <a:p>
              <a:endParaRPr/>
            </a:p>
          </p:txBody>
        </p:sp>
        <p:sp>
          <p:nvSpPr>
            <p:cNvPr id="112" name="object 112"/>
            <p:cNvSpPr/>
            <p:nvPr/>
          </p:nvSpPr>
          <p:spPr>
            <a:xfrm>
              <a:off x="2939032" y="2815590"/>
              <a:ext cx="36830" cy="106680"/>
            </a:xfrm>
            <a:custGeom>
              <a:avLst/>
              <a:gdLst/>
              <a:ahLst/>
              <a:cxnLst/>
              <a:rect l="l" t="t" r="r" b="b"/>
              <a:pathLst>
                <a:path w="36830" h="106680">
                  <a:moveTo>
                    <a:pt x="0" y="0"/>
                  </a:moveTo>
                  <a:lnTo>
                    <a:pt x="14239" y="8383"/>
                  </a:lnTo>
                  <a:lnTo>
                    <a:pt x="25865" y="31246"/>
                  </a:lnTo>
                  <a:lnTo>
                    <a:pt x="33702" y="65156"/>
                  </a:lnTo>
                  <a:lnTo>
                    <a:pt x="36576" y="106680"/>
                  </a:lnTo>
                </a:path>
              </a:pathLst>
            </a:custGeom>
            <a:ln w="25908">
              <a:solidFill>
                <a:srgbClr val="000000"/>
              </a:solidFill>
            </a:ln>
          </p:spPr>
          <p:txBody>
            <a:bodyPr wrap="square" lIns="0" tIns="0" rIns="0" bIns="0" rtlCol="0"/>
            <a:lstStyle/>
            <a:p>
              <a:endParaRPr/>
            </a:p>
          </p:txBody>
        </p:sp>
        <p:sp>
          <p:nvSpPr>
            <p:cNvPr id="113" name="object 113"/>
            <p:cNvSpPr/>
            <p:nvPr/>
          </p:nvSpPr>
          <p:spPr>
            <a:xfrm>
              <a:off x="2827782" y="2916174"/>
              <a:ext cx="71755" cy="106680"/>
            </a:xfrm>
            <a:custGeom>
              <a:avLst/>
              <a:gdLst/>
              <a:ahLst/>
              <a:cxnLst/>
              <a:rect l="l" t="t" r="r" b="b"/>
              <a:pathLst>
                <a:path w="71755" h="106680">
                  <a:moveTo>
                    <a:pt x="71577" y="106679"/>
                  </a:moveTo>
                  <a:lnTo>
                    <a:pt x="43612" y="97647"/>
                  </a:lnTo>
                  <a:lnTo>
                    <a:pt x="20872" y="74637"/>
                  </a:lnTo>
                  <a:lnTo>
                    <a:pt x="5590" y="40978"/>
                  </a:lnTo>
                  <a:lnTo>
                    <a:pt x="0" y="0"/>
                  </a:lnTo>
                </a:path>
              </a:pathLst>
            </a:custGeom>
            <a:ln w="25908">
              <a:solidFill>
                <a:srgbClr val="000000"/>
              </a:solidFill>
            </a:ln>
          </p:spPr>
          <p:txBody>
            <a:bodyPr wrap="square" lIns="0" tIns="0" rIns="0" bIns="0" rtlCol="0"/>
            <a:lstStyle/>
            <a:p>
              <a:endParaRPr/>
            </a:p>
          </p:txBody>
        </p:sp>
        <p:sp>
          <p:nvSpPr>
            <p:cNvPr id="114" name="object 114"/>
            <p:cNvSpPr/>
            <p:nvPr/>
          </p:nvSpPr>
          <p:spPr>
            <a:xfrm>
              <a:off x="2897888" y="2917698"/>
              <a:ext cx="74930" cy="108585"/>
            </a:xfrm>
            <a:custGeom>
              <a:avLst/>
              <a:gdLst/>
              <a:ahLst/>
              <a:cxnLst/>
              <a:rect l="l" t="t" r="r" b="b"/>
              <a:pathLst>
                <a:path w="74930" h="108585">
                  <a:moveTo>
                    <a:pt x="74663" y="0"/>
                  </a:moveTo>
                  <a:lnTo>
                    <a:pt x="74675" y="482"/>
                  </a:lnTo>
                  <a:lnTo>
                    <a:pt x="74675" y="977"/>
                  </a:lnTo>
                  <a:lnTo>
                    <a:pt x="74675" y="1473"/>
                  </a:lnTo>
                  <a:lnTo>
                    <a:pt x="68931" y="43015"/>
                  </a:lnTo>
                  <a:lnTo>
                    <a:pt x="53265" y="76941"/>
                  </a:lnTo>
                  <a:lnTo>
                    <a:pt x="30029" y="99815"/>
                  </a:lnTo>
                  <a:lnTo>
                    <a:pt x="1574" y="108204"/>
                  </a:lnTo>
                  <a:lnTo>
                    <a:pt x="1054" y="108204"/>
                  </a:lnTo>
                  <a:lnTo>
                    <a:pt x="520" y="108191"/>
                  </a:lnTo>
                  <a:lnTo>
                    <a:pt x="0" y="108178"/>
                  </a:lnTo>
                </a:path>
              </a:pathLst>
            </a:custGeom>
            <a:ln w="25908">
              <a:solidFill>
                <a:srgbClr val="000000"/>
              </a:solidFill>
            </a:ln>
          </p:spPr>
          <p:txBody>
            <a:bodyPr wrap="square" lIns="0" tIns="0" rIns="0" bIns="0" rtlCol="0"/>
            <a:lstStyle/>
            <a:p>
              <a:endParaRPr/>
            </a:p>
          </p:txBody>
        </p:sp>
        <p:sp>
          <p:nvSpPr>
            <p:cNvPr id="115" name="object 115"/>
            <p:cNvSpPr/>
            <p:nvPr/>
          </p:nvSpPr>
          <p:spPr>
            <a:xfrm>
              <a:off x="2900933" y="2888740"/>
              <a:ext cx="114300" cy="40005"/>
            </a:xfrm>
            <a:custGeom>
              <a:avLst/>
              <a:gdLst/>
              <a:ahLst/>
              <a:cxnLst/>
              <a:rect l="l" t="t" r="r" b="b"/>
              <a:pathLst>
                <a:path w="114300" h="40005">
                  <a:moveTo>
                    <a:pt x="114236" y="39624"/>
                  </a:moveTo>
                  <a:lnTo>
                    <a:pt x="69662" y="36935"/>
                  </a:lnTo>
                  <a:lnTo>
                    <a:pt x="33362" y="29919"/>
                  </a:lnTo>
                  <a:lnTo>
                    <a:pt x="8941" y="19605"/>
                  </a:lnTo>
                  <a:lnTo>
                    <a:pt x="0" y="7023"/>
                  </a:lnTo>
                  <a:lnTo>
                    <a:pt x="0" y="4660"/>
                  </a:lnTo>
                  <a:lnTo>
                    <a:pt x="914" y="2311"/>
                  </a:lnTo>
                  <a:lnTo>
                    <a:pt x="2717" y="0"/>
                  </a:lnTo>
                </a:path>
              </a:pathLst>
            </a:custGeom>
            <a:ln w="25908">
              <a:solidFill>
                <a:srgbClr val="000000"/>
              </a:solidFill>
            </a:ln>
          </p:spPr>
          <p:txBody>
            <a:bodyPr wrap="square" lIns="0" tIns="0" rIns="0" bIns="0" rtlCol="0"/>
            <a:lstStyle/>
            <a:p>
              <a:endParaRPr/>
            </a:p>
          </p:txBody>
        </p:sp>
        <p:sp>
          <p:nvSpPr>
            <p:cNvPr id="116" name="object 116"/>
            <p:cNvSpPr/>
            <p:nvPr/>
          </p:nvSpPr>
          <p:spPr>
            <a:xfrm>
              <a:off x="3018282" y="2923794"/>
              <a:ext cx="88900" cy="0"/>
            </a:xfrm>
            <a:custGeom>
              <a:avLst/>
              <a:gdLst/>
              <a:ahLst/>
              <a:cxnLst/>
              <a:rect l="l" t="t" r="r" b="b"/>
              <a:pathLst>
                <a:path w="88900">
                  <a:moveTo>
                    <a:pt x="88392" y="0"/>
                  </a:moveTo>
                  <a:lnTo>
                    <a:pt x="0" y="0"/>
                  </a:lnTo>
                </a:path>
              </a:pathLst>
            </a:custGeom>
            <a:ln w="25908">
              <a:solidFill>
                <a:srgbClr val="000000"/>
              </a:solidFill>
            </a:ln>
          </p:spPr>
          <p:txBody>
            <a:bodyPr wrap="square" lIns="0" tIns="0" rIns="0" bIns="0" rtlCol="0"/>
            <a:lstStyle/>
            <a:p>
              <a:endParaRPr/>
            </a:p>
          </p:txBody>
        </p:sp>
        <p:sp>
          <p:nvSpPr>
            <p:cNvPr id="117" name="object 117"/>
            <p:cNvSpPr/>
            <p:nvPr/>
          </p:nvSpPr>
          <p:spPr>
            <a:xfrm>
              <a:off x="2670808" y="2818644"/>
              <a:ext cx="32384" cy="104139"/>
            </a:xfrm>
            <a:custGeom>
              <a:avLst/>
              <a:gdLst/>
              <a:ahLst/>
              <a:cxnLst/>
              <a:rect l="l" t="t" r="r" b="b"/>
              <a:pathLst>
                <a:path w="32385" h="104139">
                  <a:moveTo>
                    <a:pt x="0" y="103746"/>
                  </a:moveTo>
                  <a:lnTo>
                    <a:pt x="2613" y="64349"/>
                  </a:lnTo>
                  <a:lnTo>
                    <a:pt x="9459" y="31875"/>
                  </a:lnTo>
                  <a:lnTo>
                    <a:pt x="19589" y="9400"/>
                  </a:lnTo>
                  <a:lnTo>
                    <a:pt x="32054" y="0"/>
                  </a:lnTo>
                </a:path>
              </a:pathLst>
            </a:custGeom>
            <a:ln w="25908">
              <a:solidFill>
                <a:srgbClr val="000000"/>
              </a:solidFill>
            </a:ln>
          </p:spPr>
          <p:txBody>
            <a:bodyPr wrap="square" lIns="0" tIns="0" rIns="0" bIns="0" rtlCol="0"/>
            <a:lstStyle/>
            <a:p>
              <a:endParaRPr/>
            </a:p>
          </p:txBody>
        </p:sp>
        <p:sp>
          <p:nvSpPr>
            <p:cNvPr id="118" name="object 118"/>
            <p:cNvSpPr/>
            <p:nvPr/>
          </p:nvSpPr>
          <p:spPr>
            <a:xfrm>
              <a:off x="2708909" y="2815579"/>
              <a:ext cx="36830" cy="107314"/>
            </a:xfrm>
            <a:custGeom>
              <a:avLst/>
              <a:gdLst/>
              <a:ahLst/>
              <a:cxnLst/>
              <a:rect l="l" t="t" r="r" b="b"/>
              <a:pathLst>
                <a:path w="36830" h="107314">
                  <a:moveTo>
                    <a:pt x="0" y="114"/>
                  </a:moveTo>
                  <a:lnTo>
                    <a:pt x="520" y="50"/>
                  </a:lnTo>
                  <a:lnTo>
                    <a:pt x="1041" y="0"/>
                  </a:lnTo>
                  <a:lnTo>
                    <a:pt x="1549" y="12"/>
                  </a:lnTo>
                  <a:lnTo>
                    <a:pt x="15182" y="8394"/>
                  </a:lnTo>
                  <a:lnTo>
                    <a:pt x="26315" y="31254"/>
                  </a:lnTo>
                  <a:lnTo>
                    <a:pt x="33823" y="65163"/>
                  </a:lnTo>
                  <a:lnTo>
                    <a:pt x="36576" y="106692"/>
                  </a:lnTo>
                </a:path>
              </a:pathLst>
            </a:custGeom>
            <a:ln w="25908">
              <a:solidFill>
                <a:srgbClr val="000000"/>
              </a:solidFill>
            </a:ln>
          </p:spPr>
          <p:txBody>
            <a:bodyPr wrap="square" lIns="0" tIns="0" rIns="0" bIns="0" rtlCol="0"/>
            <a:lstStyle/>
            <a:p>
              <a:endParaRPr/>
            </a:p>
          </p:txBody>
        </p:sp>
        <p:sp>
          <p:nvSpPr>
            <p:cNvPr id="119" name="object 119"/>
            <p:cNvSpPr/>
            <p:nvPr/>
          </p:nvSpPr>
          <p:spPr>
            <a:xfrm>
              <a:off x="2670809" y="2916174"/>
              <a:ext cx="73660" cy="106680"/>
            </a:xfrm>
            <a:custGeom>
              <a:avLst/>
              <a:gdLst/>
              <a:ahLst/>
              <a:cxnLst/>
              <a:rect l="l" t="t" r="r" b="b"/>
              <a:pathLst>
                <a:path w="73660" h="106680">
                  <a:moveTo>
                    <a:pt x="73151" y="0"/>
                  </a:moveTo>
                  <a:lnTo>
                    <a:pt x="67523" y="41523"/>
                  </a:lnTo>
                  <a:lnTo>
                    <a:pt x="52174" y="75433"/>
                  </a:lnTo>
                  <a:lnTo>
                    <a:pt x="29410" y="98296"/>
                  </a:lnTo>
                  <a:lnTo>
                    <a:pt x="1536" y="106680"/>
                  </a:lnTo>
                  <a:lnTo>
                    <a:pt x="1028" y="106680"/>
                  </a:lnTo>
                  <a:lnTo>
                    <a:pt x="507" y="106667"/>
                  </a:lnTo>
                  <a:lnTo>
                    <a:pt x="0" y="106654"/>
                  </a:lnTo>
                </a:path>
              </a:pathLst>
            </a:custGeom>
            <a:ln w="25908">
              <a:solidFill>
                <a:srgbClr val="000000"/>
              </a:solidFill>
            </a:ln>
          </p:spPr>
          <p:txBody>
            <a:bodyPr wrap="square" lIns="0" tIns="0" rIns="0" bIns="0" rtlCol="0"/>
            <a:lstStyle/>
            <a:p>
              <a:endParaRPr/>
            </a:p>
          </p:txBody>
        </p:sp>
        <p:sp>
          <p:nvSpPr>
            <p:cNvPr id="120" name="object 120"/>
            <p:cNvSpPr/>
            <p:nvPr/>
          </p:nvSpPr>
          <p:spPr>
            <a:xfrm>
              <a:off x="2672333" y="2916174"/>
              <a:ext cx="71755" cy="106680"/>
            </a:xfrm>
            <a:custGeom>
              <a:avLst/>
              <a:gdLst/>
              <a:ahLst/>
              <a:cxnLst/>
              <a:rect l="l" t="t" r="r" b="b"/>
              <a:pathLst>
                <a:path w="71755" h="106680">
                  <a:moveTo>
                    <a:pt x="71577" y="106679"/>
                  </a:moveTo>
                  <a:lnTo>
                    <a:pt x="43612" y="97647"/>
                  </a:lnTo>
                  <a:lnTo>
                    <a:pt x="20872" y="74637"/>
                  </a:lnTo>
                  <a:lnTo>
                    <a:pt x="5590" y="40978"/>
                  </a:lnTo>
                  <a:lnTo>
                    <a:pt x="0" y="0"/>
                  </a:lnTo>
                </a:path>
              </a:pathLst>
            </a:custGeom>
            <a:ln w="25908">
              <a:solidFill>
                <a:srgbClr val="000000"/>
              </a:solidFill>
            </a:ln>
          </p:spPr>
          <p:txBody>
            <a:bodyPr wrap="square" lIns="0" tIns="0" rIns="0" bIns="0" rtlCol="0"/>
            <a:lstStyle/>
            <a:p>
              <a:endParaRPr/>
            </a:p>
          </p:txBody>
        </p:sp>
        <p:sp>
          <p:nvSpPr>
            <p:cNvPr id="121" name="object 121"/>
            <p:cNvSpPr/>
            <p:nvPr/>
          </p:nvSpPr>
          <p:spPr>
            <a:xfrm>
              <a:off x="2748533" y="2815590"/>
              <a:ext cx="33655" cy="106680"/>
            </a:xfrm>
            <a:custGeom>
              <a:avLst/>
              <a:gdLst/>
              <a:ahLst/>
              <a:cxnLst/>
              <a:rect l="l" t="t" r="r" b="b"/>
              <a:pathLst>
                <a:path w="33655" h="106680">
                  <a:moveTo>
                    <a:pt x="0" y="106679"/>
                  </a:moveTo>
                  <a:lnTo>
                    <a:pt x="2602" y="66238"/>
                  </a:lnTo>
                  <a:lnTo>
                    <a:pt x="9734" y="32827"/>
                  </a:lnTo>
                  <a:lnTo>
                    <a:pt x="20381" y="9673"/>
                  </a:lnTo>
                  <a:lnTo>
                    <a:pt x="33528" y="0"/>
                  </a:lnTo>
                </a:path>
              </a:pathLst>
            </a:custGeom>
            <a:ln w="25908">
              <a:solidFill>
                <a:srgbClr val="000000"/>
              </a:solidFill>
            </a:ln>
          </p:spPr>
          <p:txBody>
            <a:bodyPr wrap="square" lIns="0" tIns="0" rIns="0" bIns="0" rtlCol="0"/>
            <a:lstStyle/>
            <a:p>
              <a:endParaRPr/>
            </a:p>
          </p:txBody>
        </p:sp>
        <p:sp>
          <p:nvSpPr>
            <p:cNvPr id="122" name="object 122"/>
            <p:cNvSpPr/>
            <p:nvPr/>
          </p:nvSpPr>
          <p:spPr>
            <a:xfrm>
              <a:off x="2785108" y="2814066"/>
              <a:ext cx="36830" cy="107314"/>
            </a:xfrm>
            <a:custGeom>
              <a:avLst/>
              <a:gdLst/>
              <a:ahLst/>
              <a:cxnLst/>
              <a:rect l="l" t="t" r="r" b="b"/>
              <a:pathLst>
                <a:path w="36830" h="107314">
                  <a:moveTo>
                    <a:pt x="0" y="0"/>
                  </a:moveTo>
                  <a:lnTo>
                    <a:pt x="14121" y="8356"/>
                  </a:lnTo>
                  <a:lnTo>
                    <a:pt x="25693" y="31178"/>
                  </a:lnTo>
                  <a:lnTo>
                    <a:pt x="33563" y="65097"/>
                  </a:lnTo>
                  <a:lnTo>
                    <a:pt x="36576" y="106743"/>
                  </a:lnTo>
                </a:path>
              </a:pathLst>
            </a:custGeom>
            <a:ln w="25908">
              <a:solidFill>
                <a:srgbClr val="000000"/>
              </a:solidFill>
            </a:ln>
          </p:spPr>
          <p:txBody>
            <a:bodyPr wrap="square" lIns="0" tIns="0" rIns="0" bIns="0" rtlCol="0"/>
            <a:lstStyle/>
            <a:p>
              <a:endParaRPr/>
            </a:p>
          </p:txBody>
        </p:sp>
        <p:sp>
          <p:nvSpPr>
            <p:cNvPr id="123" name="object 123"/>
            <p:cNvSpPr/>
            <p:nvPr/>
          </p:nvSpPr>
          <p:spPr>
            <a:xfrm>
              <a:off x="2748533" y="2916174"/>
              <a:ext cx="73660" cy="106680"/>
            </a:xfrm>
            <a:custGeom>
              <a:avLst/>
              <a:gdLst/>
              <a:ahLst/>
              <a:cxnLst/>
              <a:rect l="l" t="t" r="r" b="b"/>
              <a:pathLst>
                <a:path w="73660" h="106680">
                  <a:moveTo>
                    <a:pt x="73151" y="0"/>
                  </a:moveTo>
                  <a:lnTo>
                    <a:pt x="67523" y="41523"/>
                  </a:lnTo>
                  <a:lnTo>
                    <a:pt x="52174" y="75433"/>
                  </a:lnTo>
                  <a:lnTo>
                    <a:pt x="29410" y="98296"/>
                  </a:lnTo>
                  <a:lnTo>
                    <a:pt x="1536" y="106680"/>
                  </a:lnTo>
                  <a:lnTo>
                    <a:pt x="1028" y="106680"/>
                  </a:lnTo>
                  <a:lnTo>
                    <a:pt x="507" y="106667"/>
                  </a:lnTo>
                  <a:lnTo>
                    <a:pt x="0" y="106654"/>
                  </a:lnTo>
                </a:path>
              </a:pathLst>
            </a:custGeom>
            <a:ln w="25908">
              <a:solidFill>
                <a:srgbClr val="000000"/>
              </a:solidFill>
            </a:ln>
          </p:spPr>
          <p:txBody>
            <a:bodyPr wrap="square" lIns="0" tIns="0" rIns="0" bIns="0" rtlCol="0"/>
            <a:lstStyle/>
            <a:p>
              <a:endParaRPr/>
            </a:p>
          </p:txBody>
        </p:sp>
        <p:sp>
          <p:nvSpPr>
            <p:cNvPr id="124" name="object 124"/>
            <p:cNvSpPr/>
            <p:nvPr/>
          </p:nvSpPr>
          <p:spPr>
            <a:xfrm>
              <a:off x="2750058" y="2916174"/>
              <a:ext cx="71755" cy="106680"/>
            </a:xfrm>
            <a:custGeom>
              <a:avLst/>
              <a:gdLst/>
              <a:ahLst/>
              <a:cxnLst/>
              <a:rect l="l" t="t" r="r" b="b"/>
              <a:pathLst>
                <a:path w="71755" h="106680">
                  <a:moveTo>
                    <a:pt x="71577" y="106679"/>
                  </a:moveTo>
                  <a:lnTo>
                    <a:pt x="43612" y="97647"/>
                  </a:lnTo>
                  <a:lnTo>
                    <a:pt x="20872" y="74637"/>
                  </a:lnTo>
                  <a:lnTo>
                    <a:pt x="5590" y="40978"/>
                  </a:lnTo>
                  <a:lnTo>
                    <a:pt x="0" y="0"/>
                  </a:lnTo>
                </a:path>
              </a:pathLst>
            </a:custGeom>
            <a:ln w="25908">
              <a:solidFill>
                <a:srgbClr val="000000"/>
              </a:solidFill>
            </a:ln>
          </p:spPr>
          <p:txBody>
            <a:bodyPr wrap="square" lIns="0" tIns="0" rIns="0" bIns="0" rtlCol="0"/>
            <a:lstStyle/>
            <a:p>
              <a:endParaRPr/>
            </a:p>
          </p:txBody>
        </p:sp>
        <p:sp>
          <p:nvSpPr>
            <p:cNvPr id="125" name="object 125"/>
            <p:cNvSpPr/>
            <p:nvPr/>
          </p:nvSpPr>
          <p:spPr>
            <a:xfrm>
              <a:off x="2257806" y="2928366"/>
              <a:ext cx="70485" cy="0"/>
            </a:xfrm>
            <a:custGeom>
              <a:avLst/>
              <a:gdLst/>
              <a:ahLst/>
              <a:cxnLst/>
              <a:rect l="l" t="t" r="r" b="b"/>
              <a:pathLst>
                <a:path w="70485">
                  <a:moveTo>
                    <a:pt x="0" y="0"/>
                  </a:moveTo>
                  <a:lnTo>
                    <a:pt x="70104" y="0"/>
                  </a:lnTo>
                </a:path>
              </a:pathLst>
            </a:custGeom>
            <a:ln w="25908">
              <a:solidFill>
                <a:srgbClr val="000000"/>
              </a:solidFill>
            </a:ln>
          </p:spPr>
          <p:txBody>
            <a:bodyPr wrap="square" lIns="0" tIns="0" rIns="0" bIns="0" rtlCol="0"/>
            <a:lstStyle/>
            <a:p>
              <a:endParaRPr/>
            </a:p>
          </p:txBody>
        </p:sp>
        <p:sp>
          <p:nvSpPr>
            <p:cNvPr id="126" name="object 126"/>
            <p:cNvSpPr/>
            <p:nvPr/>
          </p:nvSpPr>
          <p:spPr>
            <a:xfrm>
              <a:off x="3111246" y="2923794"/>
              <a:ext cx="70485" cy="0"/>
            </a:xfrm>
            <a:custGeom>
              <a:avLst/>
              <a:gdLst/>
              <a:ahLst/>
              <a:cxnLst/>
              <a:rect l="l" t="t" r="r" b="b"/>
              <a:pathLst>
                <a:path w="70485">
                  <a:moveTo>
                    <a:pt x="0" y="0"/>
                  </a:moveTo>
                  <a:lnTo>
                    <a:pt x="70104" y="0"/>
                  </a:lnTo>
                </a:path>
              </a:pathLst>
            </a:custGeom>
            <a:ln w="25908">
              <a:solidFill>
                <a:srgbClr val="000000"/>
              </a:solidFill>
            </a:ln>
          </p:spPr>
          <p:txBody>
            <a:bodyPr wrap="square" lIns="0" tIns="0" rIns="0" bIns="0" rtlCol="0"/>
            <a:lstStyle/>
            <a:p>
              <a:endParaRPr/>
            </a:p>
          </p:txBody>
        </p:sp>
        <p:sp>
          <p:nvSpPr>
            <p:cNvPr id="127" name="object 127"/>
            <p:cNvSpPr/>
            <p:nvPr/>
          </p:nvSpPr>
          <p:spPr>
            <a:xfrm>
              <a:off x="2211324" y="2904744"/>
              <a:ext cx="62865" cy="47625"/>
            </a:xfrm>
            <a:custGeom>
              <a:avLst/>
              <a:gdLst/>
              <a:ahLst/>
              <a:cxnLst/>
              <a:rect l="l" t="t" r="r" b="b"/>
              <a:pathLst>
                <a:path w="62864" h="47625">
                  <a:moveTo>
                    <a:pt x="31242" y="0"/>
                  </a:moveTo>
                  <a:lnTo>
                    <a:pt x="19079" y="1856"/>
                  </a:lnTo>
                  <a:lnTo>
                    <a:pt x="9148" y="6919"/>
                  </a:lnTo>
                  <a:lnTo>
                    <a:pt x="2454" y="14428"/>
                  </a:lnTo>
                  <a:lnTo>
                    <a:pt x="0" y="23622"/>
                  </a:lnTo>
                  <a:lnTo>
                    <a:pt x="2454" y="32815"/>
                  </a:lnTo>
                  <a:lnTo>
                    <a:pt x="9148" y="40324"/>
                  </a:lnTo>
                  <a:lnTo>
                    <a:pt x="19079" y="45387"/>
                  </a:lnTo>
                  <a:lnTo>
                    <a:pt x="31242" y="47244"/>
                  </a:lnTo>
                  <a:lnTo>
                    <a:pt x="43404" y="45387"/>
                  </a:lnTo>
                  <a:lnTo>
                    <a:pt x="53335" y="40324"/>
                  </a:lnTo>
                  <a:lnTo>
                    <a:pt x="60029" y="32815"/>
                  </a:lnTo>
                  <a:lnTo>
                    <a:pt x="62484" y="23622"/>
                  </a:lnTo>
                  <a:lnTo>
                    <a:pt x="60029" y="14428"/>
                  </a:lnTo>
                  <a:lnTo>
                    <a:pt x="53335" y="6919"/>
                  </a:lnTo>
                  <a:lnTo>
                    <a:pt x="43404" y="1856"/>
                  </a:lnTo>
                  <a:lnTo>
                    <a:pt x="31242" y="0"/>
                  </a:lnTo>
                  <a:close/>
                </a:path>
              </a:pathLst>
            </a:custGeom>
            <a:solidFill>
              <a:srgbClr val="608FFC"/>
            </a:solidFill>
          </p:spPr>
          <p:txBody>
            <a:bodyPr wrap="square" lIns="0" tIns="0" rIns="0" bIns="0" rtlCol="0"/>
            <a:lstStyle/>
            <a:p>
              <a:endParaRPr/>
            </a:p>
          </p:txBody>
        </p:sp>
        <p:sp>
          <p:nvSpPr>
            <p:cNvPr id="128" name="object 128"/>
            <p:cNvSpPr/>
            <p:nvPr/>
          </p:nvSpPr>
          <p:spPr>
            <a:xfrm>
              <a:off x="2211324" y="2904744"/>
              <a:ext cx="62865" cy="47625"/>
            </a:xfrm>
            <a:custGeom>
              <a:avLst/>
              <a:gdLst/>
              <a:ahLst/>
              <a:cxnLst/>
              <a:rect l="l" t="t" r="r" b="b"/>
              <a:pathLst>
                <a:path w="62864" h="47625">
                  <a:moveTo>
                    <a:pt x="0" y="23622"/>
                  </a:moveTo>
                  <a:lnTo>
                    <a:pt x="2454" y="14428"/>
                  </a:lnTo>
                  <a:lnTo>
                    <a:pt x="9148" y="6919"/>
                  </a:lnTo>
                  <a:lnTo>
                    <a:pt x="19079" y="1856"/>
                  </a:lnTo>
                  <a:lnTo>
                    <a:pt x="31242" y="0"/>
                  </a:lnTo>
                  <a:lnTo>
                    <a:pt x="43404" y="1856"/>
                  </a:lnTo>
                  <a:lnTo>
                    <a:pt x="53335" y="6919"/>
                  </a:lnTo>
                  <a:lnTo>
                    <a:pt x="60029" y="14428"/>
                  </a:lnTo>
                  <a:lnTo>
                    <a:pt x="62484" y="23622"/>
                  </a:lnTo>
                  <a:lnTo>
                    <a:pt x="60029" y="32815"/>
                  </a:lnTo>
                  <a:lnTo>
                    <a:pt x="53335" y="40324"/>
                  </a:lnTo>
                  <a:lnTo>
                    <a:pt x="43404" y="45387"/>
                  </a:lnTo>
                  <a:lnTo>
                    <a:pt x="31242" y="47244"/>
                  </a:lnTo>
                  <a:lnTo>
                    <a:pt x="19079" y="45387"/>
                  </a:lnTo>
                  <a:lnTo>
                    <a:pt x="9148" y="40324"/>
                  </a:lnTo>
                  <a:lnTo>
                    <a:pt x="2454" y="32815"/>
                  </a:lnTo>
                  <a:lnTo>
                    <a:pt x="0" y="23622"/>
                  </a:lnTo>
                  <a:close/>
                </a:path>
              </a:pathLst>
            </a:custGeom>
            <a:ln w="12192">
              <a:solidFill>
                <a:srgbClr val="000000"/>
              </a:solidFill>
            </a:ln>
          </p:spPr>
          <p:txBody>
            <a:bodyPr wrap="square" lIns="0" tIns="0" rIns="0" bIns="0" rtlCol="0"/>
            <a:lstStyle/>
            <a:p>
              <a:endParaRPr/>
            </a:p>
          </p:txBody>
        </p:sp>
        <p:sp>
          <p:nvSpPr>
            <p:cNvPr id="129" name="object 129"/>
            <p:cNvSpPr/>
            <p:nvPr/>
          </p:nvSpPr>
          <p:spPr>
            <a:xfrm>
              <a:off x="3163824" y="2901696"/>
              <a:ext cx="60960" cy="48895"/>
            </a:xfrm>
            <a:custGeom>
              <a:avLst/>
              <a:gdLst/>
              <a:ahLst/>
              <a:cxnLst/>
              <a:rect l="l" t="t" r="r" b="b"/>
              <a:pathLst>
                <a:path w="60960" h="48894">
                  <a:moveTo>
                    <a:pt x="30480" y="0"/>
                  </a:moveTo>
                  <a:lnTo>
                    <a:pt x="18618" y="1916"/>
                  </a:lnTo>
                  <a:lnTo>
                    <a:pt x="8929" y="7143"/>
                  </a:lnTo>
                  <a:lnTo>
                    <a:pt x="2396" y="14894"/>
                  </a:lnTo>
                  <a:lnTo>
                    <a:pt x="0" y="24384"/>
                  </a:lnTo>
                  <a:lnTo>
                    <a:pt x="2396" y="33873"/>
                  </a:lnTo>
                  <a:lnTo>
                    <a:pt x="8929" y="41624"/>
                  </a:lnTo>
                  <a:lnTo>
                    <a:pt x="18618" y="46851"/>
                  </a:lnTo>
                  <a:lnTo>
                    <a:pt x="30480" y="48768"/>
                  </a:lnTo>
                  <a:lnTo>
                    <a:pt x="42341" y="46851"/>
                  </a:lnTo>
                  <a:lnTo>
                    <a:pt x="52030" y="41624"/>
                  </a:lnTo>
                  <a:lnTo>
                    <a:pt x="58563" y="33873"/>
                  </a:lnTo>
                  <a:lnTo>
                    <a:pt x="60960" y="24384"/>
                  </a:lnTo>
                  <a:lnTo>
                    <a:pt x="58563" y="14894"/>
                  </a:lnTo>
                  <a:lnTo>
                    <a:pt x="52030" y="7143"/>
                  </a:lnTo>
                  <a:lnTo>
                    <a:pt x="42341" y="1916"/>
                  </a:lnTo>
                  <a:lnTo>
                    <a:pt x="30480" y="0"/>
                  </a:lnTo>
                  <a:close/>
                </a:path>
              </a:pathLst>
            </a:custGeom>
            <a:solidFill>
              <a:srgbClr val="608FFC"/>
            </a:solidFill>
          </p:spPr>
          <p:txBody>
            <a:bodyPr wrap="square" lIns="0" tIns="0" rIns="0" bIns="0" rtlCol="0"/>
            <a:lstStyle/>
            <a:p>
              <a:endParaRPr/>
            </a:p>
          </p:txBody>
        </p:sp>
        <p:sp>
          <p:nvSpPr>
            <p:cNvPr id="130" name="object 130"/>
            <p:cNvSpPr/>
            <p:nvPr/>
          </p:nvSpPr>
          <p:spPr>
            <a:xfrm>
              <a:off x="3163824" y="2901696"/>
              <a:ext cx="60960" cy="48895"/>
            </a:xfrm>
            <a:custGeom>
              <a:avLst/>
              <a:gdLst/>
              <a:ahLst/>
              <a:cxnLst/>
              <a:rect l="l" t="t" r="r" b="b"/>
              <a:pathLst>
                <a:path w="60960" h="48894">
                  <a:moveTo>
                    <a:pt x="0" y="24384"/>
                  </a:moveTo>
                  <a:lnTo>
                    <a:pt x="2396" y="14894"/>
                  </a:lnTo>
                  <a:lnTo>
                    <a:pt x="8929" y="7143"/>
                  </a:lnTo>
                  <a:lnTo>
                    <a:pt x="18618" y="1916"/>
                  </a:lnTo>
                  <a:lnTo>
                    <a:pt x="30480" y="0"/>
                  </a:lnTo>
                  <a:lnTo>
                    <a:pt x="42341" y="1916"/>
                  </a:lnTo>
                  <a:lnTo>
                    <a:pt x="52030" y="7143"/>
                  </a:lnTo>
                  <a:lnTo>
                    <a:pt x="58563" y="14894"/>
                  </a:lnTo>
                  <a:lnTo>
                    <a:pt x="60960" y="24384"/>
                  </a:lnTo>
                  <a:lnTo>
                    <a:pt x="58563" y="33873"/>
                  </a:lnTo>
                  <a:lnTo>
                    <a:pt x="52030" y="41624"/>
                  </a:lnTo>
                  <a:lnTo>
                    <a:pt x="42341" y="46851"/>
                  </a:lnTo>
                  <a:lnTo>
                    <a:pt x="30480" y="48768"/>
                  </a:lnTo>
                  <a:lnTo>
                    <a:pt x="18618" y="46851"/>
                  </a:lnTo>
                  <a:lnTo>
                    <a:pt x="8929" y="41624"/>
                  </a:lnTo>
                  <a:lnTo>
                    <a:pt x="2396" y="33873"/>
                  </a:lnTo>
                  <a:lnTo>
                    <a:pt x="0" y="24384"/>
                  </a:lnTo>
                  <a:close/>
                </a:path>
              </a:pathLst>
            </a:custGeom>
            <a:ln w="12192">
              <a:solidFill>
                <a:srgbClr val="000000"/>
              </a:solidFill>
            </a:ln>
          </p:spPr>
          <p:txBody>
            <a:bodyPr wrap="square" lIns="0" tIns="0" rIns="0" bIns="0" rtlCol="0"/>
            <a:lstStyle/>
            <a:p>
              <a:endParaRPr/>
            </a:p>
          </p:txBody>
        </p:sp>
        <p:sp>
          <p:nvSpPr>
            <p:cNvPr id="131" name="object 131"/>
            <p:cNvSpPr/>
            <p:nvPr/>
          </p:nvSpPr>
          <p:spPr>
            <a:xfrm>
              <a:off x="2680716" y="2289048"/>
              <a:ext cx="60960" cy="47625"/>
            </a:xfrm>
            <a:custGeom>
              <a:avLst/>
              <a:gdLst/>
              <a:ahLst/>
              <a:cxnLst/>
              <a:rect l="l" t="t" r="r" b="b"/>
              <a:pathLst>
                <a:path w="60960" h="47625">
                  <a:moveTo>
                    <a:pt x="30480" y="0"/>
                  </a:moveTo>
                  <a:lnTo>
                    <a:pt x="18618" y="1856"/>
                  </a:lnTo>
                  <a:lnTo>
                    <a:pt x="8929" y="6919"/>
                  </a:lnTo>
                  <a:lnTo>
                    <a:pt x="2396" y="14428"/>
                  </a:lnTo>
                  <a:lnTo>
                    <a:pt x="0" y="23622"/>
                  </a:lnTo>
                  <a:lnTo>
                    <a:pt x="2396" y="32815"/>
                  </a:lnTo>
                  <a:lnTo>
                    <a:pt x="8929" y="40324"/>
                  </a:lnTo>
                  <a:lnTo>
                    <a:pt x="18618" y="45387"/>
                  </a:lnTo>
                  <a:lnTo>
                    <a:pt x="30480" y="47244"/>
                  </a:lnTo>
                  <a:lnTo>
                    <a:pt x="42341" y="45387"/>
                  </a:lnTo>
                  <a:lnTo>
                    <a:pt x="52030" y="40324"/>
                  </a:lnTo>
                  <a:lnTo>
                    <a:pt x="58563" y="32815"/>
                  </a:lnTo>
                  <a:lnTo>
                    <a:pt x="60960" y="23622"/>
                  </a:lnTo>
                  <a:lnTo>
                    <a:pt x="58563" y="14428"/>
                  </a:lnTo>
                  <a:lnTo>
                    <a:pt x="52030" y="6919"/>
                  </a:lnTo>
                  <a:lnTo>
                    <a:pt x="42341" y="1856"/>
                  </a:lnTo>
                  <a:lnTo>
                    <a:pt x="30480" y="0"/>
                  </a:lnTo>
                  <a:close/>
                </a:path>
              </a:pathLst>
            </a:custGeom>
            <a:solidFill>
              <a:srgbClr val="608FFC"/>
            </a:solidFill>
          </p:spPr>
          <p:txBody>
            <a:bodyPr wrap="square" lIns="0" tIns="0" rIns="0" bIns="0" rtlCol="0"/>
            <a:lstStyle/>
            <a:p>
              <a:endParaRPr/>
            </a:p>
          </p:txBody>
        </p:sp>
        <p:sp>
          <p:nvSpPr>
            <p:cNvPr id="132" name="object 132"/>
            <p:cNvSpPr/>
            <p:nvPr/>
          </p:nvSpPr>
          <p:spPr>
            <a:xfrm>
              <a:off x="2680716" y="2289048"/>
              <a:ext cx="60960" cy="47625"/>
            </a:xfrm>
            <a:custGeom>
              <a:avLst/>
              <a:gdLst/>
              <a:ahLst/>
              <a:cxnLst/>
              <a:rect l="l" t="t" r="r" b="b"/>
              <a:pathLst>
                <a:path w="60960" h="47625">
                  <a:moveTo>
                    <a:pt x="0" y="23622"/>
                  </a:moveTo>
                  <a:lnTo>
                    <a:pt x="2396" y="14428"/>
                  </a:lnTo>
                  <a:lnTo>
                    <a:pt x="8929" y="6919"/>
                  </a:lnTo>
                  <a:lnTo>
                    <a:pt x="18618" y="1856"/>
                  </a:lnTo>
                  <a:lnTo>
                    <a:pt x="30480" y="0"/>
                  </a:lnTo>
                  <a:lnTo>
                    <a:pt x="42341" y="1856"/>
                  </a:lnTo>
                  <a:lnTo>
                    <a:pt x="52030" y="6919"/>
                  </a:lnTo>
                  <a:lnTo>
                    <a:pt x="58563" y="14428"/>
                  </a:lnTo>
                  <a:lnTo>
                    <a:pt x="60960" y="23622"/>
                  </a:lnTo>
                  <a:lnTo>
                    <a:pt x="58563" y="32815"/>
                  </a:lnTo>
                  <a:lnTo>
                    <a:pt x="52030" y="40324"/>
                  </a:lnTo>
                  <a:lnTo>
                    <a:pt x="42341" y="45387"/>
                  </a:lnTo>
                  <a:lnTo>
                    <a:pt x="30480" y="47244"/>
                  </a:lnTo>
                  <a:lnTo>
                    <a:pt x="18618" y="45387"/>
                  </a:lnTo>
                  <a:lnTo>
                    <a:pt x="8929" y="40324"/>
                  </a:lnTo>
                  <a:lnTo>
                    <a:pt x="2396" y="32815"/>
                  </a:lnTo>
                  <a:lnTo>
                    <a:pt x="0" y="23622"/>
                  </a:lnTo>
                  <a:close/>
                </a:path>
              </a:pathLst>
            </a:custGeom>
            <a:ln w="12192">
              <a:solidFill>
                <a:srgbClr val="000000"/>
              </a:solidFill>
            </a:ln>
          </p:spPr>
          <p:txBody>
            <a:bodyPr wrap="square" lIns="0" tIns="0" rIns="0" bIns="0" rtlCol="0"/>
            <a:lstStyle/>
            <a:p>
              <a:endParaRPr/>
            </a:p>
          </p:txBody>
        </p:sp>
        <p:sp>
          <p:nvSpPr>
            <p:cNvPr id="133" name="object 133"/>
            <p:cNvSpPr/>
            <p:nvPr/>
          </p:nvSpPr>
          <p:spPr>
            <a:xfrm>
              <a:off x="2710433" y="2094738"/>
              <a:ext cx="0" cy="178435"/>
            </a:xfrm>
            <a:custGeom>
              <a:avLst/>
              <a:gdLst/>
              <a:ahLst/>
              <a:cxnLst/>
              <a:rect l="l" t="t" r="r" b="b"/>
              <a:pathLst>
                <a:path h="178435">
                  <a:moveTo>
                    <a:pt x="0" y="178308"/>
                  </a:moveTo>
                  <a:lnTo>
                    <a:pt x="0" y="0"/>
                  </a:lnTo>
                </a:path>
              </a:pathLst>
            </a:custGeom>
            <a:ln w="50292">
              <a:solidFill>
                <a:srgbClr val="000000"/>
              </a:solidFill>
            </a:ln>
          </p:spPr>
          <p:txBody>
            <a:bodyPr wrap="square" lIns="0" tIns="0" rIns="0" bIns="0" rtlCol="0"/>
            <a:lstStyle/>
            <a:p>
              <a:endParaRPr/>
            </a:p>
          </p:txBody>
        </p:sp>
        <p:sp>
          <p:nvSpPr>
            <p:cNvPr id="134" name="object 134"/>
            <p:cNvSpPr/>
            <p:nvPr/>
          </p:nvSpPr>
          <p:spPr>
            <a:xfrm>
              <a:off x="3230117" y="2939034"/>
              <a:ext cx="243840" cy="114300"/>
            </a:xfrm>
            <a:custGeom>
              <a:avLst/>
              <a:gdLst/>
              <a:ahLst/>
              <a:cxnLst/>
              <a:rect l="l" t="t" r="r" b="b"/>
              <a:pathLst>
                <a:path w="243839" h="114300">
                  <a:moveTo>
                    <a:pt x="0" y="0"/>
                  </a:moveTo>
                  <a:lnTo>
                    <a:pt x="243840" y="114300"/>
                  </a:lnTo>
                </a:path>
              </a:pathLst>
            </a:custGeom>
            <a:ln w="50292">
              <a:solidFill>
                <a:srgbClr val="000000"/>
              </a:solidFill>
            </a:ln>
          </p:spPr>
          <p:txBody>
            <a:bodyPr wrap="square" lIns="0" tIns="0" rIns="0" bIns="0" rtlCol="0"/>
            <a:lstStyle/>
            <a:p>
              <a:endParaRPr/>
            </a:p>
          </p:txBody>
        </p:sp>
        <p:sp>
          <p:nvSpPr>
            <p:cNvPr id="135" name="object 135"/>
            <p:cNvSpPr/>
            <p:nvPr/>
          </p:nvSpPr>
          <p:spPr>
            <a:xfrm>
              <a:off x="2003298" y="2945130"/>
              <a:ext cx="212090" cy="113030"/>
            </a:xfrm>
            <a:custGeom>
              <a:avLst/>
              <a:gdLst/>
              <a:ahLst/>
              <a:cxnLst/>
              <a:rect l="l" t="t" r="r" b="b"/>
              <a:pathLst>
                <a:path w="212089" h="113030">
                  <a:moveTo>
                    <a:pt x="211836" y="0"/>
                  </a:moveTo>
                  <a:lnTo>
                    <a:pt x="0" y="112776"/>
                  </a:lnTo>
                </a:path>
              </a:pathLst>
            </a:custGeom>
            <a:ln w="50292">
              <a:solidFill>
                <a:srgbClr val="000000"/>
              </a:solidFill>
            </a:ln>
          </p:spPr>
          <p:txBody>
            <a:bodyPr wrap="square" lIns="0" tIns="0" rIns="0" bIns="0" rtlCol="0"/>
            <a:lstStyle/>
            <a:p>
              <a:endParaRPr/>
            </a:p>
          </p:txBody>
        </p:sp>
        <p:sp>
          <p:nvSpPr>
            <p:cNvPr id="136" name="object 136"/>
            <p:cNvSpPr/>
            <p:nvPr/>
          </p:nvSpPr>
          <p:spPr>
            <a:xfrm>
              <a:off x="2015490" y="3053334"/>
              <a:ext cx="0" cy="182880"/>
            </a:xfrm>
            <a:custGeom>
              <a:avLst/>
              <a:gdLst/>
              <a:ahLst/>
              <a:cxnLst/>
              <a:rect l="l" t="t" r="r" b="b"/>
              <a:pathLst>
                <a:path h="182880">
                  <a:moveTo>
                    <a:pt x="0" y="182879"/>
                  </a:moveTo>
                  <a:lnTo>
                    <a:pt x="0" y="0"/>
                  </a:lnTo>
                </a:path>
              </a:pathLst>
            </a:custGeom>
            <a:ln w="50292">
              <a:solidFill>
                <a:srgbClr val="000000"/>
              </a:solidFill>
            </a:ln>
          </p:spPr>
          <p:txBody>
            <a:bodyPr wrap="square" lIns="0" tIns="0" rIns="0" bIns="0" rtlCol="0"/>
            <a:lstStyle/>
            <a:p>
              <a:endParaRPr/>
            </a:p>
          </p:txBody>
        </p:sp>
        <p:sp>
          <p:nvSpPr>
            <p:cNvPr id="137" name="object 137"/>
            <p:cNvSpPr/>
            <p:nvPr/>
          </p:nvSpPr>
          <p:spPr>
            <a:xfrm>
              <a:off x="3461766" y="3045714"/>
              <a:ext cx="0" cy="334010"/>
            </a:xfrm>
            <a:custGeom>
              <a:avLst/>
              <a:gdLst/>
              <a:ahLst/>
              <a:cxnLst/>
              <a:rect l="l" t="t" r="r" b="b"/>
              <a:pathLst>
                <a:path h="334010">
                  <a:moveTo>
                    <a:pt x="0" y="333755"/>
                  </a:moveTo>
                  <a:lnTo>
                    <a:pt x="0" y="0"/>
                  </a:lnTo>
                </a:path>
              </a:pathLst>
            </a:custGeom>
            <a:ln w="50292">
              <a:solidFill>
                <a:srgbClr val="000000"/>
              </a:solidFill>
            </a:ln>
          </p:spPr>
          <p:txBody>
            <a:bodyPr wrap="square" lIns="0" tIns="0" rIns="0" bIns="0" rtlCol="0"/>
            <a:lstStyle/>
            <a:p>
              <a:endParaRPr/>
            </a:p>
          </p:txBody>
        </p:sp>
      </p:grpSp>
      <p:sp>
        <p:nvSpPr>
          <p:cNvPr id="138" name="object 138"/>
          <p:cNvSpPr txBox="1"/>
          <p:nvPr/>
        </p:nvSpPr>
        <p:spPr>
          <a:xfrm>
            <a:off x="3340610" y="2702024"/>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A</a:t>
            </a:r>
            <a:endParaRPr sz="1800">
              <a:latin typeface="Arial"/>
              <a:cs typeface="Arial"/>
            </a:endParaRPr>
          </a:p>
        </p:txBody>
      </p:sp>
      <p:sp>
        <p:nvSpPr>
          <p:cNvPr id="139" name="object 139"/>
          <p:cNvSpPr txBox="1"/>
          <p:nvPr/>
        </p:nvSpPr>
        <p:spPr>
          <a:xfrm>
            <a:off x="1957351" y="2671848"/>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B</a:t>
            </a:r>
            <a:endParaRPr sz="1800">
              <a:latin typeface="Arial"/>
              <a:cs typeface="Arial"/>
            </a:endParaRPr>
          </a:p>
        </p:txBody>
      </p:sp>
      <p:sp>
        <p:nvSpPr>
          <p:cNvPr id="140" name="object 140"/>
          <p:cNvSpPr txBox="1"/>
          <p:nvPr/>
        </p:nvSpPr>
        <p:spPr>
          <a:xfrm>
            <a:off x="2326540" y="2047313"/>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C</a:t>
            </a:r>
            <a:endParaRPr sz="1800">
              <a:latin typeface="Arial"/>
              <a:cs typeface="Arial"/>
            </a:endParaRPr>
          </a:p>
        </p:txBody>
      </p:sp>
      <p:pic>
        <p:nvPicPr>
          <p:cNvPr id="141" name="object 141"/>
          <p:cNvPicPr/>
          <p:nvPr/>
        </p:nvPicPr>
        <p:blipFill>
          <a:blip r:embed="rId5" cstate="print"/>
          <a:stretch>
            <a:fillRect/>
          </a:stretch>
        </p:blipFill>
        <p:spPr>
          <a:xfrm>
            <a:off x="1965874" y="2153161"/>
            <a:ext cx="251529" cy="244180"/>
          </a:xfrm>
          <a:prstGeom prst="rect">
            <a:avLst/>
          </a:prstGeom>
        </p:spPr>
      </p:pic>
      <p:sp>
        <p:nvSpPr>
          <p:cNvPr id="142" name="object 142"/>
          <p:cNvSpPr txBox="1"/>
          <p:nvPr/>
        </p:nvSpPr>
        <p:spPr>
          <a:xfrm>
            <a:off x="1541462" y="2035770"/>
            <a:ext cx="524510" cy="239395"/>
          </a:xfrm>
          <a:prstGeom prst="rect">
            <a:avLst/>
          </a:prstGeom>
        </p:spPr>
        <p:txBody>
          <a:bodyPr vert="horz" wrap="square" lIns="0" tIns="13335" rIns="0" bIns="0" rtlCol="0">
            <a:spAutoFit/>
          </a:bodyPr>
          <a:lstStyle/>
          <a:p>
            <a:pPr marL="12700">
              <a:lnSpc>
                <a:spcPct val="100000"/>
              </a:lnSpc>
              <a:spcBef>
                <a:spcPts val="105"/>
              </a:spcBef>
            </a:pPr>
            <a:r>
              <a:rPr sz="1400" b="1" spc="-30" dirty="0">
                <a:latin typeface="Arial"/>
                <a:cs typeface="Arial"/>
              </a:rPr>
              <a:t>A-</a:t>
            </a:r>
            <a:r>
              <a:rPr sz="1400" b="1" spc="-10" dirty="0">
                <a:latin typeface="Arial"/>
                <a:cs typeface="Arial"/>
              </a:rPr>
              <a:t>B-</a:t>
            </a:r>
            <a:r>
              <a:rPr sz="1400" b="1" spc="-50" dirty="0">
                <a:latin typeface="Arial"/>
                <a:cs typeface="Arial"/>
              </a:rPr>
              <a:t>C</a:t>
            </a:r>
            <a:endParaRPr sz="1400">
              <a:latin typeface="Arial"/>
              <a:cs typeface="Arial"/>
            </a:endParaRPr>
          </a:p>
        </p:txBody>
      </p:sp>
      <p:sp>
        <p:nvSpPr>
          <p:cNvPr id="143" name="object 143"/>
          <p:cNvSpPr txBox="1"/>
          <p:nvPr/>
        </p:nvSpPr>
        <p:spPr>
          <a:xfrm>
            <a:off x="4616371" y="1844797"/>
            <a:ext cx="15938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704400"/>
                </a:solidFill>
                <a:latin typeface="Arial"/>
                <a:cs typeface="Arial"/>
              </a:rPr>
              <a:t>+</a:t>
            </a:r>
            <a:endParaRPr sz="1800">
              <a:latin typeface="Arial"/>
              <a:cs typeface="Arial"/>
            </a:endParaRPr>
          </a:p>
        </p:txBody>
      </p:sp>
      <p:sp>
        <p:nvSpPr>
          <p:cNvPr id="144" name="object 144"/>
          <p:cNvSpPr txBox="1"/>
          <p:nvPr/>
        </p:nvSpPr>
        <p:spPr>
          <a:xfrm>
            <a:off x="4733185" y="2144948"/>
            <a:ext cx="15938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704400"/>
                </a:solidFill>
                <a:latin typeface="Arial"/>
                <a:cs typeface="Arial"/>
              </a:rPr>
              <a:t>+</a:t>
            </a:r>
            <a:endParaRPr sz="1800">
              <a:latin typeface="Arial"/>
              <a:cs typeface="Arial"/>
            </a:endParaRPr>
          </a:p>
        </p:txBody>
      </p:sp>
      <p:sp>
        <p:nvSpPr>
          <p:cNvPr id="145" name="object 145"/>
          <p:cNvSpPr txBox="1"/>
          <p:nvPr/>
        </p:nvSpPr>
        <p:spPr>
          <a:xfrm>
            <a:off x="4733185" y="2858637"/>
            <a:ext cx="15938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704400"/>
                </a:solidFill>
                <a:latin typeface="Arial"/>
                <a:cs typeface="Arial"/>
              </a:rPr>
              <a:t>+</a:t>
            </a:r>
            <a:endParaRPr sz="1800">
              <a:latin typeface="Arial"/>
              <a:cs typeface="Arial"/>
            </a:endParaRPr>
          </a:p>
        </p:txBody>
      </p:sp>
      <p:sp>
        <p:nvSpPr>
          <p:cNvPr id="146" name="object 146"/>
          <p:cNvSpPr txBox="1"/>
          <p:nvPr/>
        </p:nvSpPr>
        <p:spPr>
          <a:xfrm>
            <a:off x="4733185" y="3387161"/>
            <a:ext cx="15938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704400"/>
                </a:solidFill>
                <a:latin typeface="Arial"/>
                <a:cs typeface="Arial"/>
              </a:rPr>
              <a:t>+</a:t>
            </a:r>
            <a:endParaRPr sz="1800">
              <a:latin typeface="Arial"/>
              <a:cs typeface="Arial"/>
            </a:endParaRPr>
          </a:p>
        </p:txBody>
      </p:sp>
      <p:grpSp>
        <p:nvGrpSpPr>
          <p:cNvPr id="147" name="object 147"/>
          <p:cNvGrpSpPr/>
          <p:nvPr/>
        </p:nvGrpSpPr>
        <p:grpSpPr>
          <a:xfrm>
            <a:off x="4550664" y="2063495"/>
            <a:ext cx="3143250" cy="1346200"/>
            <a:chOff x="4550664" y="2063495"/>
            <a:chExt cx="3143250" cy="1346200"/>
          </a:xfrm>
        </p:grpSpPr>
        <p:sp>
          <p:nvSpPr>
            <p:cNvPr id="148" name="object 148"/>
            <p:cNvSpPr/>
            <p:nvPr/>
          </p:nvSpPr>
          <p:spPr>
            <a:xfrm>
              <a:off x="7588758" y="2727197"/>
              <a:ext cx="45720" cy="60960"/>
            </a:xfrm>
            <a:custGeom>
              <a:avLst/>
              <a:gdLst/>
              <a:ahLst/>
              <a:cxnLst/>
              <a:rect l="l" t="t" r="r" b="b"/>
              <a:pathLst>
                <a:path w="45720" h="60960">
                  <a:moveTo>
                    <a:pt x="45720" y="60960"/>
                  </a:moveTo>
                  <a:lnTo>
                    <a:pt x="0" y="0"/>
                  </a:lnTo>
                </a:path>
              </a:pathLst>
            </a:custGeom>
            <a:ln w="25908">
              <a:solidFill>
                <a:srgbClr val="FF0000"/>
              </a:solidFill>
            </a:ln>
          </p:spPr>
          <p:txBody>
            <a:bodyPr wrap="square" lIns="0" tIns="0" rIns="0" bIns="0" rtlCol="0"/>
            <a:lstStyle/>
            <a:p>
              <a:endParaRPr/>
            </a:p>
          </p:txBody>
        </p:sp>
        <p:sp>
          <p:nvSpPr>
            <p:cNvPr id="149" name="object 149"/>
            <p:cNvSpPr/>
            <p:nvPr/>
          </p:nvSpPr>
          <p:spPr>
            <a:xfrm>
              <a:off x="7488174" y="2727197"/>
              <a:ext cx="100965" cy="9525"/>
            </a:xfrm>
            <a:custGeom>
              <a:avLst/>
              <a:gdLst/>
              <a:ahLst/>
              <a:cxnLst/>
              <a:rect l="l" t="t" r="r" b="b"/>
              <a:pathLst>
                <a:path w="100965" h="9525">
                  <a:moveTo>
                    <a:pt x="100583" y="0"/>
                  </a:moveTo>
                  <a:lnTo>
                    <a:pt x="0" y="9144"/>
                  </a:lnTo>
                </a:path>
              </a:pathLst>
            </a:custGeom>
            <a:ln w="25908">
              <a:solidFill>
                <a:srgbClr val="FF0000"/>
              </a:solidFill>
            </a:ln>
          </p:spPr>
          <p:txBody>
            <a:bodyPr wrap="square" lIns="0" tIns="0" rIns="0" bIns="0" rtlCol="0"/>
            <a:lstStyle/>
            <a:p>
              <a:endParaRPr/>
            </a:p>
          </p:txBody>
        </p:sp>
        <p:sp>
          <p:nvSpPr>
            <p:cNvPr id="150" name="object 150"/>
            <p:cNvSpPr/>
            <p:nvPr/>
          </p:nvSpPr>
          <p:spPr>
            <a:xfrm>
              <a:off x="7488174" y="2631185"/>
              <a:ext cx="131445" cy="105410"/>
            </a:xfrm>
            <a:custGeom>
              <a:avLst/>
              <a:gdLst/>
              <a:ahLst/>
              <a:cxnLst/>
              <a:rect l="l" t="t" r="r" b="b"/>
              <a:pathLst>
                <a:path w="131445" h="105410">
                  <a:moveTo>
                    <a:pt x="0" y="105155"/>
                  </a:moveTo>
                  <a:lnTo>
                    <a:pt x="131064" y="0"/>
                  </a:lnTo>
                </a:path>
              </a:pathLst>
            </a:custGeom>
            <a:ln w="25908">
              <a:solidFill>
                <a:srgbClr val="FF0000"/>
              </a:solidFill>
            </a:ln>
          </p:spPr>
          <p:txBody>
            <a:bodyPr wrap="square" lIns="0" tIns="0" rIns="0" bIns="0" rtlCol="0"/>
            <a:lstStyle/>
            <a:p>
              <a:endParaRPr/>
            </a:p>
          </p:txBody>
        </p:sp>
        <p:sp>
          <p:nvSpPr>
            <p:cNvPr id="151" name="object 151"/>
            <p:cNvSpPr/>
            <p:nvPr/>
          </p:nvSpPr>
          <p:spPr>
            <a:xfrm>
              <a:off x="7442454" y="2631185"/>
              <a:ext cx="177165" cy="43180"/>
            </a:xfrm>
            <a:custGeom>
              <a:avLst/>
              <a:gdLst/>
              <a:ahLst/>
              <a:cxnLst/>
              <a:rect l="l" t="t" r="r" b="b"/>
              <a:pathLst>
                <a:path w="177165" h="43180">
                  <a:moveTo>
                    <a:pt x="176783" y="0"/>
                  </a:moveTo>
                  <a:lnTo>
                    <a:pt x="0" y="42672"/>
                  </a:lnTo>
                </a:path>
              </a:pathLst>
            </a:custGeom>
            <a:ln w="25908">
              <a:solidFill>
                <a:srgbClr val="FF0000"/>
              </a:solidFill>
            </a:ln>
          </p:spPr>
          <p:txBody>
            <a:bodyPr wrap="square" lIns="0" tIns="0" rIns="0" bIns="0" rtlCol="0"/>
            <a:lstStyle/>
            <a:p>
              <a:endParaRPr/>
            </a:p>
          </p:txBody>
        </p:sp>
        <p:sp>
          <p:nvSpPr>
            <p:cNvPr id="152" name="object 152"/>
            <p:cNvSpPr/>
            <p:nvPr/>
          </p:nvSpPr>
          <p:spPr>
            <a:xfrm>
              <a:off x="7442454" y="2567177"/>
              <a:ext cx="129539" cy="106680"/>
            </a:xfrm>
            <a:custGeom>
              <a:avLst/>
              <a:gdLst/>
              <a:ahLst/>
              <a:cxnLst/>
              <a:rect l="l" t="t" r="r" b="b"/>
              <a:pathLst>
                <a:path w="129540" h="106680">
                  <a:moveTo>
                    <a:pt x="0" y="106679"/>
                  </a:moveTo>
                  <a:lnTo>
                    <a:pt x="129539" y="0"/>
                  </a:lnTo>
                </a:path>
              </a:pathLst>
            </a:custGeom>
            <a:ln w="25908">
              <a:solidFill>
                <a:srgbClr val="FF0000"/>
              </a:solidFill>
            </a:ln>
          </p:spPr>
          <p:txBody>
            <a:bodyPr wrap="square" lIns="0" tIns="0" rIns="0" bIns="0" rtlCol="0"/>
            <a:lstStyle/>
            <a:p>
              <a:endParaRPr/>
            </a:p>
          </p:txBody>
        </p:sp>
        <p:sp>
          <p:nvSpPr>
            <p:cNvPr id="153" name="object 153"/>
            <p:cNvSpPr/>
            <p:nvPr/>
          </p:nvSpPr>
          <p:spPr>
            <a:xfrm>
              <a:off x="7398258" y="2567177"/>
              <a:ext cx="173990" cy="44450"/>
            </a:xfrm>
            <a:custGeom>
              <a:avLst/>
              <a:gdLst/>
              <a:ahLst/>
              <a:cxnLst/>
              <a:rect l="l" t="t" r="r" b="b"/>
              <a:pathLst>
                <a:path w="173990" h="44450">
                  <a:moveTo>
                    <a:pt x="173735" y="0"/>
                  </a:moveTo>
                  <a:lnTo>
                    <a:pt x="0" y="44196"/>
                  </a:lnTo>
                </a:path>
              </a:pathLst>
            </a:custGeom>
            <a:ln w="25908">
              <a:solidFill>
                <a:srgbClr val="FF0000"/>
              </a:solidFill>
            </a:ln>
          </p:spPr>
          <p:txBody>
            <a:bodyPr wrap="square" lIns="0" tIns="0" rIns="0" bIns="0" rtlCol="0"/>
            <a:lstStyle/>
            <a:p>
              <a:endParaRPr/>
            </a:p>
          </p:txBody>
        </p:sp>
        <p:sp>
          <p:nvSpPr>
            <p:cNvPr id="154" name="object 154"/>
            <p:cNvSpPr/>
            <p:nvPr/>
          </p:nvSpPr>
          <p:spPr>
            <a:xfrm>
              <a:off x="7381494" y="2449829"/>
              <a:ext cx="45720" cy="64135"/>
            </a:xfrm>
            <a:custGeom>
              <a:avLst/>
              <a:gdLst/>
              <a:ahLst/>
              <a:cxnLst/>
              <a:rect l="l" t="t" r="r" b="b"/>
              <a:pathLst>
                <a:path w="45720" h="64135">
                  <a:moveTo>
                    <a:pt x="0" y="0"/>
                  </a:moveTo>
                  <a:lnTo>
                    <a:pt x="45720" y="64008"/>
                  </a:lnTo>
                </a:path>
              </a:pathLst>
            </a:custGeom>
            <a:ln w="25908">
              <a:solidFill>
                <a:srgbClr val="FF0000"/>
              </a:solidFill>
            </a:ln>
          </p:spPr>
          <p:txBody>
            <a:bodyPr wrap="square" lIns="0" tIns="0" rIns="0" bIns="0" rtlCol="0"/>
            <a:lstStyle/>
            <a:p>
              <a:endParaRPr/>
            </a:p>
          </p:txBody>
        </p:sp>
        <p:sp>
          <p:nvSpPr>
            <p:cNvPr id="155" name="object 155"/>
            <p:cNvSpPr/>
            <p:nvPr/>
          </p:nvSpPr>
          <p:spPr>
            <a:xfrm>
              <a:off x="7427214" y="2506217"/>
              <a:ext cx="99060" cy="7620"/>
            </a:xfrm>
            <a:custGeom>
              <a:avLst/>
              <a:gdLst/>
              <a:ahLst/>
              <a:cxnLst/>
              <a:rect l="l" t="t" r="r" b="b"/>
              <a:pathLst>
                <a:path w="99059" h="7619">
                  <a:moveTo>
                    <a:pt x="0" y="7620"/>
                  </a:moveTo>
                  <a:lnTo>
                    <a:pt x="99060" y="0"/>
                  </a:lnTo>
                </a:path>
              </a:pathLst>
            </a:custGeom>
            <a:ln w="25908">
              <a:solidFill>
                <a:srgbClr val="FF0000"/>
              </a:solidFill>
            </a:ln>
          </p:spPr>
          <p:txBody>
            <a:bodyPr wrap="square" lIns="0" tIns="0" rIns="0" bIns="0" rtlCol="0"/>
            <a:lstStyle/>
            <a:p>
              <a:endParaRPr/>
            </a:p>
          </p:txBody>
        </p:sp>
        <p:sp>
          <p:nvSpPr>
            <p:cNvPr id="156" name="object 156"/>
            <p:cNvSpPr/>
            <p:nvPr/>
          </p:nvSpPr>
          <p:spPr>
            <a:xfrm>
              <a:off x="7398258" y="2506217"/>
              <a:ext cx="128270" cy="105410"/>
            </a:xfrm>
            <a:custGeom>
              <a:avLst/>
              <a:gdLst/>
              <a:ahLst/>
              <a:cxnLst/>
              <a:rect l="l" t="t" r="r" b="b"/>
              <a:pathLst>
                <a:path w="128270" h="105410">
                  <a:moveTo>
                    <a:pt x="128016" y="0"/>
                  </a:moveTo>
                  <a:lnTo>
                    <a:pt x="0" y="105155"/>
                  </a:lnTo>
                </a:path>
              </a:pathLst>
            </a:custGeom>
            <a:ln w="25907">
              <a:solidFill>
                <a:srgbClr val="FF0000"/>
              </a:solidFill>
            </a:ln>
          </p:spPr>
          <p:txBody>
            <a:bodyPr wrap="square" lIns="0" tIns="0" rIns="0" bIns="0" rtlCol="0"/>
            <a:lstStyle/>
            <a:p>
              <a:endParaRPr/>
            </a:p>
          </p:txBody>
        </p:sp>
        <p:sp>
          <p:nvSpPr>
            <p:cNvPr id="157" name="object 157"/>
            <p:cNvSpPr/>
            <p:nvPr/>
          </p:nvSpPr>
          <p:spPr>
            <a:xfrm>
              <a:off x="7337298" y="2387345"/>
              <a:ext cx="43180" cy="59690"/>
            </a:xfrm>
            <a:custGeom>
              <a:avLst/>
              <a:gdLst/>
              <a:ahLst/>
              <a:cxnLst/>
              <a:rect l="l" t="t" r="r" b="b"/>
              <a:pathLst>
                <a:path w="43179" h="59689">
                  <a:moveTo>
                    <a:pt x="42672" y="59436"/>
                  </a:moveTo>
                  <a:lnTo>
                    <a:pt x="0" y="0"/>
                  </a:lnTo>
                </a:path>
              </a:pathLst>
            </a:custGeom>
            <a:ln w="25908">
              <a:solidFill>
                <a:srgbClr val="FF0000"/>
              </a:solidFill>
            </a:ln>
          </p:spPr>
          <p:txBody>
            <a:bodyPr wrap="square" lIns="0" tIns="0" rIns="0" bIns="0" rtlCol="0"/>
            <a:lstStyle/>
            <a:p>
              <a:endParaRPr/>
            </a:p>
          </p:txBody>
        </p:sp>
        <p:sp>
          <p:nvSpPr>
            <p:cNvPr id="158" name="object 158"/>
            <p:cNvSpPr/>
            <p:nvPr/>
          </p:nvSpPr>
          <p:spPr>
            <a:xfrm>
              <a:off x="7634478" y="2794253"/>
              <a:ext cx="45720" cy="58419"/>
            </a:xfrm>
            <a:custGeom>
              <a:avLst/>
              <a:gdLst/>
              <a:ahLst/>
              <a:cxnLst/>
              <a:rect l="l" t="t" r="r" b="b"/>
              <a:pathLst>
                <a:path w="45720" h="58419">
                  <a:moveTo>
                    <a:pt x="45720" y="57912"/>
                  </a:moveTo>
                  <a:lnTo>
                    <a:pt x="0" y="0"/>
                  </a:lnTo>
                </a:path>
              </a:pathLst>
            </a:custGeom>
            <a:ln w="25908">
              <a:solidFill>
                <a:srgbClr val="FF0000"/>
              </a:solidFill>
            </a:ln>
          </p:spPr>
          <p:txBody>
            <a:bodyPr wrap="square" lIns="0" tIns="0" rIns="0" bIns="0" rtlCol="0"/>
            <a:lstStyle/>
            <a:p>
              <a:endParaRPr/>
            </a:p>
          </p:txBody>
        </p:sp>
        <p:sp>
          <p:nvSpPr>
            <p:cNvPr id="159" name="object 159"/>
            <p:cNvSpPr/>
            <p:nvPr/>
          </p:nvSpPr>
          <p:spPr>
            <a:xfrm>
              <a:off x="7251954" y="2442209"/>
              <a:ext cx="43180" cy="64135"/>
            </a:xfrm>
            <a:custGeom>
              <a:avLst/>
              <a:gdLst/>
              <a:ahLst/>
              <a:cxnLst/>
              <a:rect l="l" t="t" r="r" b="b"/>
              <a:pathLst>
                <a:path w="43179" h="64135">
                  <a:moveTo>
                    <a:pt x="42672" y="0"/>
                  </a:moveTo>
                  <a:lnTo>
                    <a:pt x="0" y="64008"/>
                  </a:lnTo>
                </a:path>
              </a:pathLst>
            </a:custGeom>
            <a:ln w="25908">
              <a:solidFill>
                <a:srgbClr val="FF0000"/>
              </a:solidFill>
            </a:ln>
          </p:spPr>
          <p:txBody>
            <a:bodyPr wrap="square" lIns="0" tIns="0" rIns="0" bIns="0" rtlCol="0"/>
            <a:lstStyle/>
            <a:p>
              <a:endParaRPr/>
            </a:p>
          </p:txBody>
        </p:sp>
        <p:sp>
          <p:nvSpPr>
            <p:cNvPr id="160" name="object 160"/>
            <p:cNvSpPr/>
            <p:nvPr/>
          </p:nvSpPr>
          <p:spPr>
            <a:xfrm>
              <a:off x="7251954" y="2506217"/>
              <a:ext cx="59690" cy="66040"/>
            </a:xfrm>
            <a:custGeom>
              <a:avLst/>
              <a:gdLst/>
              <a:ahLst/>
              <a:cxnLst/>
              <a:rect l="l" t="t" r="r" b="b"/>
              <a:pathLst>
                <a:path w="59690" h="66039">
                  <a:moveTo>
                    <a:pt x="0" y="0"/>
                  </a:moveTo>
                  <a:lnTo>
                    <a:pt x="59436" y="65532"/>
                  </a:lnTo>
                </a:path>
              </a:pathLst>
            </a:custGeom>
            <a:ln w="25908">
              <a:solidFill>
                <a:srgbClr val="FF0000"/>
              </a:solidFill>
            </a:ln>
          </p:spPr>
          <p:txBody>
            <a:bodyPr wrap="square" lIns="0" tIns="0" rIns="0" bIns="0" rtlCol="0"/>
            <a:lstStyle/>
            <a:p>
              <a:endParaRPr/>
            </a:p>
          </p:txBody>
        </p:sp>
        <p:sp>
          <p:nvSpPr>
            <p:cNvPr id="161" name="object 161"/>
            <p:cNvSpPr/>
            <p:nvPr/>
          </p:nvSpPr>
          <p:spPr>
            <a:xfrm>
              <a:off x="7130034" y="2536697"/>
              <a:ext cx="181610" cy="35560"/>
            </a:xfrm>
            <a:custGeom>
              <a:avLst/>
              <a:gdLst/>
              <a:ahLst/>
              <a:cxnLst/>
              <a:rect l="l" t="t" r="r" b="b"/>
              <a:pathLst>
                <a:path w="181609" h="35560">
                  <a:moveTo>
                    <a:pt x="181355" y="35051"/>
                  </a:moveTo>
                  <a:lnTo>
                    <a:pt x="0" y="0"/>
                  </a:lnTo>
                </a:path>
              </a:pathLst>
            </a:custGeom>
            <a:ln w="25907">
              <a:solidFill>
                <a:srgbClr val="FF0000"/>
              </a:solidFill>
            </a:ln>
          </p:spPr>
          <p:txBody>
            <a:bodyPr wrap="square" lIns="0" tIns="0" rIns="0" bIns="0" rtlCol="0"/>
            <a:lstStyle/>
            <a:p>
              <a:endParaRPr/>
            </a:p>
          </p:txBody>
        </p:sp>
        <p:sp>
          <p:nvSpPr>
            <p:cNvPr id="162" name="object 162"/>
            <p:cNvSpPr/>
            <p:nvPr/>
          </p:nvSpPr>
          <p:spPr>
            <a:xfrm>
              <a:off x="7130034" y="2536697"/>
              <a:ext cx="140335" cy="99060"/>
            </a:xfrm>
            <a:custGeom>
              <a:avLst/>
              <a:gdLst/>
              <a:ahLst/>
              <a:cxnLst/>
              <a:rect l="l" t="t" r="r" b="b"/>
              <a:pathLst>
                <a:path w="140334" h="99060">
                  <a:moveTo>
                    <a:pt x="0" y="0"/>
                  </a:moveTo>
                  <a:lnTo>
                    <a:pt x="140208" y="99060"/>
                  </a:lnTo>
                </a:path>
              </a:pathLst>
            </a:custGeom>
            <a:ln w="25908">
              <a:solidFill>
                <a:srgbClr val="FF0000"/>
              </a:solidFill>
            </a:ln>
          </p:spPr>
          <p:txBody>
            <a:bodyPr wrap="square" lIns="0" tIns="0" rIns="0" bIns="0" rtlCol="0"/>
            <a:lstStyle/>
            <a:p>
              <a:endParaRPr/>
            </a:p>
          </p:txBody>
        </p:sp>
        <p:sp>
          <p:nvSpPr>
            <p:cNvPr id="163" name="object 163"/>
            <p:cNvSpPr/>
            <p:nvPr/>
          </p:nvSpPr>
          <p:spPr>
            <a:xfrm>
              <a:off x="7087362" y="2597657"/>
              <a:ext cx="182880" cy="38100"/>
            </a:xfrm>
            <a:custGeom>
              <a:avLst/>
              <a:gdLst/>
              <a:ahLst/>
              <a:cxnLst/>
              <a:rect l="l" t="t" r="r" b="b"/>
              <a:pathLst>
                <a:path w="182879" h="38100">
                  <a:moveTo>
                    <a:pt x="182879" y="38100"/>
                  </a:moveTo>
                  <a:lnTo>
                    <a:pt x="0" y="0"/>
                  </a:lnTo>
                </a:path>
              </a:pathLst>
            </a:custGeom>
            <a:ln w="25908">
              <a:solidFill>
                <a:srgbClr val="FF0000"/>
              </a:solidFill>
            </a:ln>
          </p:spPr>
          <p:txBody>
            <a:bodyPr wrap="square" lIns="0" tIns="0" rIns="0" bIns="0" rtlCol="0"/>
            <a:lstStyle/>
            <a:p>
              <a:endParaRPr/>
            </a:p>
          </p:txBody>
        </p:sp>
        <p:sp>
          <p:nvSpPr>
            <p:cNvPr id="164" name="object 164"/>
            <p:cNvSpPr/>
            <p:nvPr/>
          </p:nvSpPr>
          <p:spPr>
            <a:xfrm>
              <a:off x="7087362" y="2597657"/>
              <a:ext cx="139065" cy="99060"/>
            </a:xfrm>
            <a:custGeom>
              <a:avLst/>
              <a:gdLst/>
              <a:ahLst/>
              <a:cxnLst/>
              <a:rect l="l" t="t" r="r" b="b"/>
              <a:pathLst>
                <a:path w="139065" h="99060">
                  <a:moveTo>
                    <a:pt x="0" y="0"/>
                  </a:moveTo>
                  <a:lnTo>
                    <a:pt x="138684" y="99060"/>
                  </a:lnTo>
                </a:path>
              </a:pathLst>
            </a:custGeom>
            <a:ln w="25908">
              <a:solidFill>
                <a:srgbClr val="FF0000"/>
              </a:solidFill>
            </a:ln>
          </p:spPr>
          <p:txBody>
            <a:bodyPr wrap="square" lIns="0" tIns="0" rIns="0" bIns="0" rtlCol="0"/>
            <a:lstStyle/>
            <a:p>
              <a:endParaRPr/>
            </a:p>
          </p:txBody>
        </p:sp>
        <p:sp>
          <p:nvSpPr>
            <p:cNvPr id="165" name="object 165"/>
            <p:cNvSpPr/>
            <p:nvPr/>
          </p:nvSpPr>
          <p:spPr>
            <a:xfrm>
              <a:off x="7064502" y="2727197"/>
              <a:ext cx="43180" cy="62865"/>
            </a:xfrm>
            <a:custGeom>
              <a:avLst/>
              <a:gdLst/>
              <a:ahLst/>
              <a:cxnLst/>
              <a:rect l="l" t="t" r="r" b="b"/>
              <a:pathLst>
                <a:path w="43179" h="62864">
                  <a:moveTo>
                    <a:pt x="0" y="62484"/>
                  </a:moveTo>
                  <a:lnTo>
                    <a:pt x="42672" y="0"/>
                  </a:lnTo>
                </a:path>
              </a:pathLst>
            </a:custGeom>
            <a:ln w="25908">
              <a:solidFill>
                <a:srgbClr val="FF0000"/>
              </a:solidFill>
            </a:ln>
          </p:spPr>
          <p:txBody>
            <a:bodyPr wrap="square" lIns="0" tIns="0" rIns="0" bIns="0" rtlCol="0"/>
            <a:lstStyle/>
            <a:p>
              <a:endParaRPr/>
            </a:p>
          </p:txBody>
        </p:sp>
        <p:sp>
          <p:nvSpPr>
            <p:cNvPr id="166" name="object 166"/>
            <p:cNvSpPr/>
            <p:nvPr/>
          </p:nvSpPr>
          <p:spPr>
            <a:xfrm>
              <a:off x="7049262" y="2663189"/>
              <a:ext cx="58419" cy="64135"/>
            </a:xfrm>
            <a:custGeom>
              <a:avLst/>
              <a:gdLst/>
              <a:ahLst/>
              <a:cxnLst/>
              <a:rect l="l" t="t" r="r" b="b"/>
              <a:pathLst>
                <a:path w="58420" h="64135">
                  <a:moveTo>
                    <a:pt x="57911" y="64008"/>
                  </a:moveTo>
                  <a:lnTo>
                    <a:pt x="0" y="0"/>
                  </a:lnTo>
                </a:path>
              </a:pathLst>
            </a:custGeom>
            <a:ln w="25908">
              <a:solidFill>
                <a:srgbClr val="FF0000"/>
              </a:solidFill>
            </a:ln>
          </p:spPr>
          <p:txBody>
            <a:bodyPr wrap="square" lIns="0" tIns="0" rIns="0" bIns="0" rtlCol="0"/>
            <a:lstStyle/>
            <a:p>
              <a:endParaRPr/>
            </a:p>
          </p:txBody>
        </p:sp>
        <p:sp>
          <p:nvSpPr>
            <p:cNvPr id="167" name="object 167"/>
            <p:cNvSpPr/>
            <p:nvPr/>
          </p:nvSpPr>
          <p:spPr>
            <a:xfrm>
              <a:off x="7049262" y="2663189"/>
              <a:ext cx="177165" cy="33655"/>
            </a:xfrm>
            <a:custGeom>
              <a:avLst/>
              <a:gdLst/>
              <a:ahLst/>
              <a:cxnLst/>
              <a:rect l="l" t="t" r="r" b="b"/>
              <a:pathLst>
                <a:path w="177165" h="33655">
                  <a:moveTo>
                    <a:pt x="0" y="0"/>
                  </a:moveTo>
                  <a:lnTo>
                    <a:pt x="176784" y="33528"/>
                  </a:lnTo>
                </a:path>
              </a:pathLst>
            </a:custGeom>
            <a:ln w="25907">
              <a:solidFill>
                <a:srgbClr val="FF0000"/>
              </a:solidFill>
            </a:ln>
          </p:spPr>
          <p:txBody>
            <a:bodyPr wrap="square" lIns="0" tIns="0" rIns="0" bIns="0" rtlCol="0"/>
            <a:lstStyle/>
            <a:p>
              <a:endParaRPr/>
            </a:p>
          </p:txBody>
        </p:sp>
        <p:sp>
          <p:nvSpPr>
            <p:cNvPr id="168" name="object 168"/>
            <p:cNvSpPr/>
            <p:nvPr/>
          </p:nvSpPr>
          <p:spPr>
            <a:xfrm>
              <a:off x="7291578" y="2390393"/>
              <a:ext cx="43180" cy="59690"/>
            </a:xfrm>
            <a:custGeom>
              <a:avLst/>
              <a:gdLst/>
              <a:ahLst/>
              <a:cxnLst/>
              <a:rect l="l" t="t" r="r" b="b"/>
              <a:pathLst>
                <a:path w="43179" h="59689">
                  <a:moveTo>
                    <a:pt x="42672" y="0"/>
                  </a:moveTo>
                  <a:lnTo>
                    <a:pt x="0" y="59436"/>
                  </a:lnTo>
                </a:path>
              </a:pathLst>
            </a:custGeom>
            <a:ln w="25908">
              <a:solidFill>
                <a:srgbClr val="FF0000"/>
              </a:solidFill>
            </a:ln>
          </p:spPr>
          <p:txBody>
            <a:bodyPr wrap="square" lIns="0" tIns="0" rIns="0" bIns="0" rtlCol="0"/>
            <a:lstStyle/>
            <a:p>
              <a:endParaRPr/>
            </a:p>
          </p:txBody>
        </p:sp>
        <p:sp>
          <p:nvSpPr>
            <p:cNvPr id="169" name="object 169"/>
            <p:cNvSpPr/>
            <p:nvPr/>
          </p:nvSpPr>
          <p:spPr>
            <a:xfrm>
              <a:off x="7037070" y="2780537"/>
              <a:ext cx="33655" cy="62865"/>
            </a:xfrm>
            <a:custGeom>
              <a:avLst/>
              <a:gdLst/>
              <a:ahLst/>
              <a:cxnLst/>
              <a:rect l="l" t="t" r="r" b="b"/>
              <a:pathLst>
                <a:path w="33654" h="62864">
                  <a:moveTo>
                    <a:pt x="33527" y="0"/>
                  </a:moveTo>
                  <a:lnTo>
                    <a:pt x="0" y="62484"/>
                  </a:lnTo>
                </a:path>
              </a:pathLst>
            </a:custGeom>
            <a:ln w="25908">
              <a:solidFill>
                <a:srgbClr val="FF0000"/>
              </a:solidFill>
            </a:ln>
          </p:spPr>
          <p:txBody>
            <a:bodyPr wrap="square" lIns="0" tIns="0" rIns="0" bIns="0" rtlCol="0"/>
            <a:lstStyle/>
            <a:p>
              <a:endParaRPr/>
            </a:p>
          </p:txBody>
        </p:sp>
        <p:sp>
          <p:nvSpPr>
            <p:cNvPr id="170" name="object 170"/>
            <p:cNvSpPr/>
            <p:nvPr/>
          </p:nvSpPr>
          <p:spPr>
            <a:xfrm>
              <a:off x="7114794" y="2839973"/>
              <a:ext cx="90170" cy="0"/>
            </a:xfrm>
            <a:custGeom>
              <a:avLst/>
              <a:gdLst/>
              <a:ahLst/>
              <a:cxnLst/>
              <a:rect l="l" t="t" r="r" b="b"/>
              <a:pathLst>
                <a:path w="90170">
                  <a:moveTo>
                    <a:pt x="0" y="0"/>
                  </a:moveTo>
                  <a:lnTo>
                    <a:pt x="89916" y="0"/>
                  </a:lnTo>
                </a:path>
              </a:pathLst>
            </a:custGeom>
            <a:ln w="25908">
              <a:solidFill>
                <a:srgbClr val="FF0000"/>
              </a:solidFill>
            </a:ln>
          </p:spPr>
          <p:txBody>
            <a:bodyPr wrap="square" lIns="0" tIns="0" rIns="0" bIns="0" rtlCol="0"/>
            <a:lstStyle/>
            <a:p>
              <a:endParaRPr/>
            </a:p>
          </p:txBody>
        </p:sp>
        <p:sp>
          <p:nvSpPr>
            <p:cNvPr id="171" name="object 171"/>
            <p:cNvSpPr/>
            <p:nvPr/>
          </p:nvSpPr>
          <p:spPr>
            <a:xfrm>
              <a:off x="7204710" y="2768345"/>
              <a:ext cx="45720" cy="71755"/>
            </a:xfrm>
            <a:custGeom>
              <a:avLst/>
              <a:gdLst/>
              <a:ahLst/>
              <a:cxnLst/>
              <a:rect l="l" t="t" r="r" b="b"/>
              <a:pathLst>
                <a:path w="45720" h="71755">
                  <a:moveTo>
                    <a:pt x="0" y="71627"/>
                  </a:moveTo>
                  <a:lnTo>
                    <a:pt x="45720" y="0"/>
                  </a:lnTo>
                </a:path>
              </a:pathLst>
            </a:custGeom>
            <a:ln w="25908">
              <a:solidFill>
                <a:srgbClr val="FF0000"/>
              </a:solidFill>
            </a:ln>
          </p:spPr>
          <p:txBody>
            <a:bodyPr wrap="square" lIns="0" tIns="0" rIns="0" bIns="0" rtlCol="0"/>
            <a:lstStyle/>
            <a:p>
              <a:endParaRPr/>
            </a:p>
          </p:txBody>
        </p:sp>
        <p:sp>
          <p:nvSpPr>
            <p:cNvPr id="172" name="object 172"/>
            <p:cNvSpPr/>
            <p:nvPr/>
          </p:nvSpPr>
          <p:spPr>
            <a:xfrm>
              <a:off x="7250430" y="2768345"/>
              <a:ext cx="41275" cy="146685"/>
            </a:xfrm>
            <a:custGeom>
              <a:avLst/>
              <a:gdLst/>
              <a:ahLst/>
              <a:cxnLst/>
              <a:rect l="l" t="t" r="r" b="b"/>
              <a:pathLst>
                <a:path w="41275" h="146685">
                  <a:moveTo>
                    <a:pt x="0" y="0"/>
                  </a:moveTo>
                  <a:lnTo>
                    <a:pt x="41148" y="146304"/>
                  </a:lnTo>
                </a:path>
              </a:pathLst>
            </a:custGeom>
            <a:ln w="25908">
              <a:solidFill>
                <a:srgbClr val="FF0000"/>
              </a:solidFill>
            </a:ln>
          </p:spPr>
          <p:txBody>
            <a:bodyPr wrap="square" lIns="0" tIns="0" rIns="0" bIns="0" rtlCol="0"/>
            <a:lstStyle/>
            <a:p>
              <a:endParaRPr/>
            </a:p>
          </p:txBody>
        </p:sp>
        <p:sp>
          <p:nvSpPr>
            <p:cNvPr id="173" name="object 173"/>
            <p:cNvSpPr/>
            <p:nvPr/>
          </p:nvSpPr>
          <p:spPr>
            <a:xfrm>
              <a:off x="7291578" y="2769869"/>
              <a:ext cx="47625" cy="144780"/>
            </a:xfrm>
            <a:custGeom>
              <a:avLst/>
              <a:gdLst/>
              <a:ahLst/>
              <a:cxnLst/>
              <a:rect l="l" t="t" r="r" b="b"/>
              <a:pathLst>
                <a:path w="47625" h="144780">
                  <a:moveTo>
                    <a:pt x="0" y="144779"/>
                  </a:moveTo>
                  <a:lnTo>
                    <a:pt x="47244" y="0"/>
                  </a:lnTo>
                </a:path>
              </a:pathLst>
            </a:custGeom>
            <a:ln w="25908">
              <a:solidFill>
                <a:srgbClr val="FF0000"/>
              </a:solidFill>
            </a:ln>
          </p:spPr>
          <p:txBody>
            <a:bodyPr wrap="square" lIns="0" tIns="0" rIns="0" bIns="0" rtlCol="0"/>
            <a:lstStyle/>
            <a:p>
              <a:endParaRPr/>
            </a:p>
          </p:txBody>
        </p:sp>
        <p:sp>
          <p:nvSpPr>
            <p:cNvPr id="174" name="object 174"/>
            <p:cNvSpPr/>
            <p:nvPr/>
          </p:nvSpPr>
          <p:spPr>
            <a:xfrm>
              <a:off x="7338822" y="2769869"/>
              <a:ext cx="43180" cy="144780"/>
            </a:xfrm>
            <a:custGeom>
              <a:avLst/>
              <a:gdLst/>
              <a:ahLst/>
              <a:cxnLst/>
              <a:rect l="l" t="t" r="r" b="b"/>
              <a:pathLst>
                <a:path w="43179" h="144780">
                  <a:moveTo>
                    <a:pt x="0" y="0"/>
                  </a:moveTo>
                  <a:lnTo>
                    <a:pt x="42672" y="144780"/>
                  </a:lnTo>
                </a:path>
              </a:pathLst>
            </a:custGeom>
            <a:ln w="25907">
              <a:solidFill>
                <a:srgbClr val="FF0000"/>
              </a:solidFill>
            </a:ln>
          </p:spPr>
          <p:txBody>
            <a:bodyPr wrap="square" lIns="0" tIns="0" rIns="0" bIns="0" rtlCol="0"/>
            <a:lstStyle/>
            <a:p>
              <a:endParaRPr/>
            </a:p>
          </p:txBody>
        </p:sp>
        <p:sp>
          <p:nvSpPr>
            <p:cNvPr id="175" name="object 175"/>
            <p:cNvSpPr/>
            <p:nvPr/>
          </p:nvSpPr>
          <p:spPr>
            <a:xfrm>
              <a:off x="7381494" y="2771393"/>
              <a:ext cx="45720" cy="143510"/>
            </a:xfrm>
            <a:custGeom>
              <a:avLst/>
              <a:gdLst/>
              <a:ahLst/>
              <a:cxnLst/>
              <a:rect l="l" t="t" r="r" b="b"/>
              <a:pathLst>
                <a:path w="45720" h="143510">
                  <a:moveTo>
                    <a:pt x="0" y="143255"/>
                  </a:moveTo>
                  <a:lnTo>
                    <a:pt x="45720" y="0"/>
                  </a:lnTo>
                </a:path>
              </a:pathLst>
            </a:custGeom>
            <a:ln w="25907">
              <a:solidFill>
                <a:srgbClr val="FF0000"/>
              </a:solidFill>
            </a:ln>
          </p:spPr>
          <p:txBody>
            <a:bodyPr wrap="square" lIns="0" tIns="0" rIns="0" bIns="0" rtlCol="0"/>
            <a:lstStyle/>
            <a:p>
              <a:endParaRPr/>
            </a:p>
          </p:txBody>
        </p:sp>
        <p:sp>
          <p:nvSpPr>
            <p:cNvPr id="176" name="object 176"/>
            <p:cNvSpPr/>
            <p:nvPr/>
          </p:nvSpPr>
          <p:spPr>
            <a:xfrm>
              <a:off x="7514082" y="2847593"/>
              <a:ext cx="90170" cy="1905"/>
            </a:xfrm>
            <a:custGeom>
              <a:avLst/>
              <a:gdLst/>
              <a:ahLst/>
              <a:cxnLst/>
              <a:rect l="l" t="t" r="r" b="b"/>
              <a:pathLst>
                <a:path w="90170" h="1905">
                  <a:moveTo>
                    <a:pt x="89916" y="1524"/>
                  </a:moveTo>
                  <a:lnTo>
                    <a:pt x="0" y="0"/>
                  </a:lnTo>
                </a:path>
              </a:pathLst>
            </a:custGeom>
            <a:ln w="25907">
              <a:solidFill>
                <a:srgbClr val="FF0000"/>
              </a:solidFill>
            </a:ln>
          </p:spPr>
          <p:txBody>
            <a:bodyPr wrap="square" lIns="0" tIns="0" rIns="0" bIns="0" rtlCol="0"/>
            <a:lstStyle/>
            <a:p>
              <a:endParaRPr/>
            </a:p>
          </p:txBody>
        </p:sp>
        <p:sp>
          <p:nvSpPr>
            <p:cNvPr id="177" name="object 177"/>
            <p:cNvSpPr/>
            <p:nvPr/>
          </p:nvSpPr>
          <p:spPr>
            <a:xfrm>
              <a:off x="7469886" y="2847593"/>
              <a:ext cx="44450" cy="73660"/>
            </a:xfrm>
            <a:custGeom>
              <a:avLst/>
              <a:gdLst/>
              <a:ahLst/>
              <a:cxnLst/>
              <a:rect l="l" t="t" r="r" b="b"/>
              <a:pathLst>
                <a:path w="44450" h="73660">
                  <a:moveTo>
                    <a:pt x="44196" y="0"/>
                  </a:moveTo>
                  <a:lnTo>
                    <a:pt x="0" y="73152"/>
                  </a:lnTo>
                </a:path>
              </a:pathLst>
            </a:custGeom>
            <a:ln w="25908">
              <a:solidFill>
                <a:srgbClr val="FF0000"/>
              </a:solidFill>
            </a:ln>
          </p:spPr>
          <p:txBody>
            <a:bodyPr wrap="square" lIns="0" tIns="0" rIns="0" bIns="0" rtlCol="0"/>
            <a:lstStyle/>
            <a:p>
              <a:endParaRPr/>
            </a:p>
          </p:txBody>
        </p:sp>
        <p:sp>
          <p:nvSpPr>
            <p:cNvPr id="178" name="object 178"/>
            <p:cNvSpPr/>
            <p:nvPr/>
          </p:nvSpPr>
          <p:spPr>
            <a:xfrm>
              <a:off x="7427214" y="2771393"/>
              <a:ext cx="43180" cy="149860"/>
            </a:xfrm>
            <a:custGeom>
              <a:avLst/>
              <a:gdLst/>
              <a:ahLst/>
              <a:cxnLst/>
              <a:rect l="l" t="t" r="r" b="b"/>
              <a:pathLst>
                <a:path w="43179" h="149860">
                  <a:moveTo>
                    <a:pt x="42672" y="149351"/>
                  </a:moveTo>
                  <a:lnTo>
                    <a:pt x="0" y="0"/>
                  </a:lnTo>
                </a:path>
              </a:pathLst>
            </a:custGeom>
            <a:ln w="25907">
              <a:solidFill>
                <a:srgbClr val="FF0000"/>
              </a:solidFill>
            </a:ln>
          </p:spPr>
          <p:txBody>
            <a:bodyPr wrap="square" lIns="0" tIns="0" rIns="0" bIns="0" rtlCol="0"/>
            <a:lstStyle/>
            <a:p>
              <a:endParaRPr/>
            </a:p>
          </p:txBody>
        </p:sp>
        <p:sp>
          <p:nvSpPr>
            <p:cNvPr id="179" name="object 179"/>
            <p:cNvSpPr/>
            <p:nvPr/>
          </p:nvSpPr>
          <p:spPr>
            <a:xfrm>
              <a:off x="7037070" y="2839973"/>
              <a:ext cx="90170" cy="0"/>
            </a:xfrm>
            <a:custGeom>
              <a:avLst/>
              <a:gdLst/>
              <a:ahLst/>
              <a:cxnLst/>
              <a:rect l="l" t="t" r="r" b="b"/>
              <a:pathLst>
                <a:path w="90170">
                  <a:moveTo>
                    <a:pt x="89916" y="0"/>
                  </a:moveTo>
                  <a:lnTo>
                    <a:pt x="0" y="0"/>
                  </a:lnTo>
                </a:path>
              </a:pathLst>
            </a:custGeom>
            <a:ln w="25908">
              <a:solidFill>
                <a:srgbClr val="FF0000"/>
              </a:solidFill>
            </a:ln>
          </p:spPr>
          <p:txBody>
            <a:bodyPr wrap="square" lIns="0" tIns="0" rIns="0" bIns="0" rtlCol="0"/>
            <a:lstStyle/>
            <a:p>
              <a:endParaRPr/>
            </a:p>
          </p:txBody>
        </p:sp>
        <p:sp>
          <p:nvSpPr>
            <p:cNvPr id="180" name="object 180"/>
            <p:cNvSpPr/>
            <p:nvPr/>
          </p:nvSpPr>
          <p:spPr>
            <a:xfrm>
              <a:off x="7587234" y="2847593"/>
              <a:ext cx="88900" cy="1905"/>
            </a:xfrm>
            <a:custGeom>
              <a:avLst/>
              <a:gdLst/>
              <a:ahLst/>
              <a:cxnLst/>
              <a:rect l="l" t="t" r="r" b="b"/>
              <a:pathLst>
                <a:path w="88900" h="1905">
                  <a:moveTo>
                    <a:pt x="88392" y="0"/>
                  </a:moveTo>
                  <a:lnTo>
                    <a:pt x="0" y="1524"/>
                  </a:lnTo>
                </a:path>
              </a:pathLst>
            </a:custGeom>
            <a:ln w="25908">
              <a:solidFill>
                <a:srgbClr val="FF0000"/>
              </a:solidFill>
            </a:ln>
          </p:spPr>
          <p:txBody>
            <a:bodyPr wrap="square" lIns="0" tIns="0" rIns="0" bIns="0" rtlCol="0"/>
            <a:lstStyle/>
            <a:p>
              <a:endParaRPr/>
            </a:p>
          </p:txBody>
        </p:sp>
        <p:sp>
          <p:nvSpPr>
            <p:cNvPr id="181" name="object 181"/>
            <p:cNvSpPr/>
            <p:nvPr/>
          </p:nvSpPr>
          <p:spPr>
            <a:xfrm>
              <a:off x="7025019" y="2826533"/>
              <a:ext cx="26034" cy="24130"/>
            </a:xfrm>
            <a:custGeom>
              <a:avLst/>
              <a:gdLst/>
              <a:ahLst/>
              <a:cxnLst/>
              <a:rect l="l" t="t" r="r" b="b"/>
              <a:pathLst>
                <a:path w="26034" h="24130">
                  <a:moveTo>
                    <a:pt x="13220" y="0"/>
                  </a:moveTo>
                  <a:lnTo>
                    <a:pt x="2159" y="6642"/>
                  </a:lnTo>
                  <a:lnTo>
                    <a:pt x="0" y="13195"/>
                  </a:lnTo>
                  <a:lnTo>
                    <a:pt x="2857" y="17957"/>
                  </a:lnTo>
                  <a:lnTo>
                    <a:pt x="5715" y="22720"/>
                  </a:lnTo>
                  <a:lnTo>
                    <a:pt x="12522" y="23875"/>
                  </a:lnTo>
                  <a:lnTo>
                    <a:pt x="23583" y="17233"/>
                  </a:lnTo>
                  <a:lnTo>
                    <a:pt x="25742" y="10680"/>
                  </a:lnTo>
                  <a:lnTo>
                    <a:pt x="20027" y="1168"/>
                  </a:lnTo>
                  <a:lnTo>
                    <a:pt x="13220" y="0"/>
                  </a:lnTo>
                  <a:close/>
                </a:path>
              </a:pathLst>
            </a:custGeom>
            <a:solidFill>
              <a:srgbClr val="608FFC"/>
            </a:solidFill>
          </p:spPr>
          <p:txBody>
            <a:bodyPr wrap="square" lIns="0" tIns="0" rIns="0" bIns="0" rtlCol="0"/>
            <a:lstStyle/>
            <a:p>
              <a:endParaRPr/>
            </a:p>
          </p:txBody>
        </p:sp>
        <p:sp>
          <p:nvSpPr>
            <p:cNvPr id="182" name="object 182"/>
            <p:cNvSpPr/>
            <p:nvPr/>
          </p:nvSpPr>
          <p:spPr>
            <a:xfrm>
              <a:off x="7025019" y="2826533"/>
              <a:ext cx="26034" cy="24130"/>
            </a:xfrm>
            <a:custGeom>
              <a:avLst/>
              <a:gdLst/>
              <a:ahLst/>
              <a:cxnLst/>
              <a:rect l="l" t="t" r="r" b="b"/>
              <a:pathLst>
                <a:path w="26034" h="24130">
                  <a:moveTo>
                    <a:pt x="2857" y="17957"/>
                  </a:moveTo>
                  <a:lnTo>
                    <a:pt x="0" y="13195"/>
                  </a:lnTo>
                  <a:lnTo>
                    <a:pt x="2159" y="6642"/>
                  </a:lnTo>
                  <a:lnTo>
                    <a:pt x="7696" y="3327"/>
                  </a:lnTo>
                  <a:lnTo>
                    <a:pt x="13220" y="0"/>
                  </a:lnTo>
                  <a:lnTo>
                    <a:pt x="20027" y="1168"/>
                  </a:lnTo>
                  <a:lnTo>
                    <a:pt x="22885" y="5918"/>
                  </a:lnTo>
                  <a:lnTo>
                    <a:pt x="25742" y="10680"/>
                  </a:lnTo>
                  <a:lnTo>
                    <a:pt x="23583" y="17233"/>
                  </a:lnTo>
                  <a:lnTo>
                    <a:pt x="18046" y="20561"/>
                  </a:lnTo>
                  <a:lnTo>
                    <a:pt x="12522" y="23875"/>
                  </a:lnTo>
                  <a:lnTo>
                    <a:pt x="5715" y="22720"/>
                  </a:lnTo>
                  <a:lnTo>
                    <a:pt x="2857" y="17957"/>
                  </a:lnTo>
                  <a:close/>
                </a:path>
              </a:pathLst>
            </a:custGeom>
            <a:ln w="12700">
              <a:solidFill>
                <a:srgbClr val="FF0000"/>
              </a:solidFill>
            </a:ln>
          </p:spPr>
          <p:txBody>
            <a:bodyPr wrap="square" lIns="0" tIns="0" rIns="0" bIns="0" rtlCol="0"/>
            <a:lstStyle/>
            <a:p>
              <a:endParaRPr/>
            </a:p>
          </p:txBody>
        </p:sp>
        <p:sp>
          <p:nvSpPr>
            <p:cNvPr id="183" name="object 183"/>
            <p:cNvSpPr/>
            <p:nvPr/>
          </p:nvSpPr>
          <p:spPr>
            <a:xfrm>
              <a:off x="7321390" y="2382638"/>
              <a:ext cx="25400" cy="21590"/>
            </a:xfrm>
            <a:custGeom>
              <a:avLst/>
              <a:gdLst/>
              <a:ahLst/>
              <a:cxnLst/>
              <a:rect l="l" t="t" r="r" b="b"/>
              <a:pathLst>
                <a:path w="25400" h="21589">
                  <a:moveTo>
                    <a:pt x="13563" y="0"/>
                  </a:moveTo>
                  <a:lnTo>
                    <a:pt x="2501" y="6642"/>
                  </a:lnTo>
                  <a:lnTo>
                    <a:pt x="0" y="12649"/>
                  </a:lnTo>
                  <a:lnTo>
                    <a:pt x="2451" y="16725"/>
                  </a:lnTo>
                  <a:lnTo>
                    <a:pt x="4902" y="20802"/>
                  </a:lnTo>
                  <a:lnTo>
                    <a:pt x="11366" y="21412"/>
                  </a:lnTo>
                  <a:lnTo>
                    <a:pt x="22428" y="14770"/>
                  </a:lnTo>
                  <a:lnTo>
                    <a:pt x="24930" y="8775"/>
                  </a:lnTo>
                  <a:lnTo>
                    <a:pt x="20027" y="609"/>
                  </a:lnTo>
                  <a:lnTo>
                    <a:pt x="13563" y="0"/>
                  </a:lnTo>
                  <a:close/>
                </a:path>
              </a:pathLst>
            </a:custGeom>
            <a:solidFill>
              <a:srgbClr val="608FFC"/>
            </a:solidFill>
          </p:spPr>
          <p:txBody>
            <a:bodyPr wrap="square" lIns="0" tIns="0" rIns="0" bIns="0" rtlCol="0"/>
            <a:lstStyle/>
            <a:p>
              <a:endParaRPr/>
            </a:p>
          </p:txBody>
        </p:sp>
        <p:sp>
          <p:nvSpPr>
            <p:cNvPr id="184" name="object 184"/>
            <p:cNvSpPr/>
            <p:nvPr/>
          </p:nvSpPr>
          <p:spPr>
            <a:xfrm>
              <a:off x="7321390" y="2382638"/>
              <a:ext cx="25400" cy="21590"/>
            </a:xfrm>
            <a:custGeom>
              <a:avLst/>
              <a:gdLst/>
              <a:ahLst/>
              <a:cxnLst/>
              <a:rect l="l" t="t" r="r" b="b"/>
              <a:pathLst>
                <a:path w="25400" h="21589">
                  <a:moveTo>
                    <a:pt x="2451" y="16725"/>
                  </a:moveTo>
                  <a:lnTo>
                    <a:pt x="0" y="12649"/>
                  </a:lnTo>
                  <a:lnTo>
                    <a:pt x="2501" y="6642"/>
                  </a:lnTo>
                  <a:lnTo>
                    <a:pt x="8026" y="3327"/>
                  </a:lnTo>
                  <a:lnTo>
                    <a:pt x="13563" y="0"/>
                  </a:lnTo>
                  <a:lnTo>
                    <a:pt x="20027" y="609"/>
                  </a:lnTo>
                  <a:lnTo>
                    <a:pt x="22478" y="4686"/>
                  </a:lnTo>
                  <a:lnTo>
                    <a:pt x="24930" y="8775"/>
                  </a:lnTo>
                  <a:lnTo>
                    <a:pt x="22428" y="14770"/>
                  </a:lnTo>
                  <a:lnTo>
                    <a:pt x="16903" y="18097"/>
                  </a:lnTo>
                  <a:lnTo>
                    <a:pt x="11366" y="21412"/>
                  </a:lnTo>
                  <a:lnTo>
                    <a:pt x="4902" y="20802"/>
                  </a:lnTo>
                  <a:lnTo>
                    <a:pt x="2451" y="16725"/>
                  </a:lnTo>
                  <a:close/>
                </a:path>
              </a:pathLst>
            </a:custGeom>
            <a:ln w="12700">
              <a:solidFill>
                <a:srgbClr val="FF0000"/>
              </a:solidFill>
            </a:ln>
          </p:spPr>
          <p:txBody>
            <a:bodyPr wrap="square" lIns="0" tIns="0" rIns="0" bIns="0" rtlCol="0"/>
            <a:lstStyle/>
            <a:p>
              <a:endParaRPr/>
            </a:p>
          </p:txBody>
        </p:sp>
        <p:sp>
          <p:nvSpPr>
            <p:cNvPr id="185" name="object 185"/>
            <p:cNvSpPr/>
            <p:nvPr/>
          </p:nvSpPr>
          <p:spPr>
            <a:xfrm>
              <a:off x="7662526" y="2837816"/>
              <a:ext cx="25400" cy="21590"/>
            </a:xfrm>
            <a:custGeom>
              <a:avLst/>
              <a:gdLst/>
              <a:ahLst/>
              <a:cxnLst/>
              <a:rect l="l" t="t" r="r" b="b"/>
              <a:pathLst>
                <a:path w="25400" h="21589">
                  <a:moveTo>
                    <a:pt x="13563" y="0"/>
                  </a:moveTo>
                  <a:lnTo>
                    <a:pt x="2501" y="6642"/>
                  </a:lnTo>
                  <a:lnTo>
                    <a:pt x="0" y="12649"/>
                  </a:lnTo>
                  <a:lnTo>
                    <a:pt x="2451" y="16725"/>
                  </a:lnTo>
                  <a:lnTo>
                    <a:pt x="4902" y="20802"/>
                  </a:lnTo>
                  <a:lnTo>
                    <a:pt x="11366" y="21412"/>
                  </a:lnTo>
                  <a:lnTo>
                    <a:pt x="22428" y="14770"/>
                  </a:lnTo>
                  <a:lnTo>
                    <a:pt x="24930" y="8775"/>
                  </a:lnTo>
                  <a:lnTo>
                    <a:pt x="20027" y="609"/>
                  </a:lnTo>
                  <a:lnTo>
                    <a:pt x="13563" y="0"/>
                  </a:lnTo>
                  <a:close/>
                </a:path>
              </a:pathLst>
            </a:custGeom>
            <a:solidFill>
              <a:srgbClr val="608FFC"/>
            </a:solidFill>
          </p:spPr>
          <p:txBody>
            <a:bodyPr wrap="square" lIns="0" tIns="0" rIns="0" bIns="0" rtlCol="0"/>
            <a:lstStyle/>
            <a:p>
              <a:endParaRPr/>
            </a:p>
          </p:txBody>
        </p:sp>
        <p:sp>
          <p:nvSpPr>
            <p:cNvPr id="186" name="object 186"/>
            <p:cNvSpPr/>
            <p:nvPr/>
          </p:nvSpPr>
          <p:spPr>
            <a:xfrm>
              <a:off x="7662526" y="2837817"/>
              <a:ext cx="25400" cy="21590"/>
            </a:xfrm>
            <a:custGeom>
              <a:avLst/>
              <a:gdLst/>
              <a:ahLst/>
              <a:cxnLst/>
              <a:rect l="l" t="t" r="r" b="b"/>
              <a:pathLst>
                <a:path w="25400" h="21589">
                  <a:moveTo>
                    <a:pt x="2451" y="16725"/>
                  </a:moveTo>
                  <a:lnTo>
                    <a:pt x="0" y="12649"/>
                  </a:lnTo>
                  <a:lnTo>
                    <a:pt x="2501" y="6642"/>
                  </a:lnTo>
                  <a:lnTo>
                    <a:pt x="8026" y="3327"/>
                  </a:lnTo>
                  <a:lnTo>
                    <a:pt x="13563" y="0"/>
                  </a:lnTo>
                  <a:lnTo>
                    <a:pt x="20027" y="609"/>
                  </a:lnTo>
                  <a:lnTo>
                    <a:pt x="22478" y="4686"/>
                  </a:lnTo>
                  <a:lnTo>
                    <a:pt x="24930" y="8775"/>
                  </a:lnTo>
                  <a:lnTo>
                    <a:pt x="22428" y="14770"/>
                  </a:lnTo>
                  <a:lnTo>
                    <a:pt x="16903" y="18097"/>
                  </a:lnTo>
                  <a:lnTo>
                    <a:pt x="11366" y="21412"/>
                  </a:lnTo>
                  <a:lnTo>
                    <a:pt x="4902" y="20802"/>
                  </a:lnTo>
                  <a:lnTo>
                    <a:pt x="2451" y="16725"/>
                  </a:lnTo>
                  <a:close/>
                </a:path>
              </a:pathLst>
            </a:custGeom>
            <a:ln w="12700">
              <a:solidFill>
                <a:srgbClr val="FF0000"/>
              </a:solidFill>
            </a:ln>
          </p:spPr>
          <p:txBody>
            <a:bodyPr wrap="square" lIns="0" tIns="0" rIns="0" bIns="0" rtlCol="0"/>
            <a:lstStyle/>
            <a:p>
              <a:endParaRPr/>
            </a:p>
          </p:txBody>
        </p:sp>
        <p:sp>
          <p:nvSpPr>
            <p:cNvPr id="187" name="object 187"/>
            <p:cNvSpPr/>
            <p:nvPr/>
          </p:nvSpPr>
          <p:spPr>
            <a:xfrm>
              <a:off x="6890766" y="2715005"/>
              <a:ext cx="131445" cy="123825"/>
            </a:xfrm>
            <a:custGeom>
              <a:avLst/>
              <a:gdLst/>
              <a:ahLst/>
              <a:cxnLst/>
              <a:rect l="l" t="t" r="r" b="b"/>
              <a:pathLst>
                <a:path w="131445" h="123825">
                  <a:moveTo>
                    <a:pt x="131064" y="123444"/>
                  </a:moveTo>
                  <a:lnTo>
                    <a:pt x="0" y="0"/>
                  </a:lnTo>
                </a:path>
              </a:pathLst>
            </a:custGeom>
            <a:ln w="50292">
              <a:solidFill>
                <a:srgbClr val="000000"/>
              </a:solidFill>
            </a:ln>
          </p:spPr>
          <p:txBody>
            <a:bodyPr wrap="square" lIns="0" tIns="0" rIns="0" bIns="0" rtlCol="0"/>
            <a:lstStyle/>
            <a:p>
              <a:endParaRPr/>
            </a:p>
          </p:txBody>
        </p:sp>
        <p:sp>
          <p:nvSpPr>
            <p:cNvPr id="188" name="object 188"/>
            <p:cNvSpPr/>
            <p:nvPr/>
          </p:nvSpPr>
          <p:spPr>
            <a:xfrm>
              <a:off x="4556760" y="2069591"/>
              <a:ext cx="62865" cy="48895"/>
            </a:xfrm>
            <a:custGeom>
              <a:avLst/>
              <a:gdLst/>
              <a:ahLst/>
              <a:cxnLst/>
              <a:rect l="l" t="t" r="r" b="b"/>
              <a:pathLst>
                <a:path w="62864" h="48894">
                  <a:moveTo>
                    <a:pt x="31242" y="0"/>
                  </a:moveTo>
                  <a:lnTo>
                    <a:pt x="19079" y="1916"/>
                  </a:lnTo>
                  <a:lnTo>
                    <a:pt x="9148" y="7143"/>
                  </a:lnTo>
                  <a:lnTo>
                    <a:pt x="2454" y="14894"/>
                  </a:lnTo>
                  <a:lnTo>
                    <a:pt x="0" y="24384"/>
                  </a:lnTo>
                  <a:lnTo>
                    <a:pt x="2454" y="33873"/>
                  </a:lnTo>
                  <a:lnTo>
                    <a:pt x="9148" y="41624"/>
                  </a:lnTo>
                  <a:lnTo>
                    <a:pt x="19079" y="46851"/>
                  </a:lnTo>
                  <a:lnTo>
                    <a:pt x="31242" y="48768"/>
                  </a:lnTo>
                  <a:lnTo>
                    <a:pt x="43404" y="46851"/>
                  </a:lnTo>
                  <a:lnTo>
                    <a:pt x="53335" y="41624"/>
                  </a:lnTo>
                  <a:lnTo>
                    <a:pt x="60029" y="33873"/>
                  </a:lnTo>
                  <a:lnTo>
                    <a:pt x="62484" y="24384"/>
                  </a:lnTo>
                  <a:lnTo>
                    <a:pt x="60029" y="14894"/>
                  </a:lnTo>
                  <a:lnTo>
                    <a:pt x="53335" y="7143"/>
                  </a:lnTo>
                  <a:lnTo>
                    <a:pt x="43404" y="1916"/>
                  </a:lnTo>
                  <a:lnTo>
                    <a:pt x="31242" y="0"/>
                  </a:lnTo>
                  <a:close/>
                </a:path>
              </a:pathLst>
            </a:custGeom>
            <a:solidFill>
              <a:srgbClr val="DFAC7B"/>
            </a:solidFill>
          </p:spPr>
          <p:txBody>
            <a:bodyPr wrap="square" lIns="0" tIns="0" rIns="0" bIns="0" rtlCol="0"/>
            <a:lstStyle/>
            <a:p>
              <a:endParaRPr/>
            </a:p>
          </p:txBody>
        </p:sp>
        <p:sp>
          <p:nvSpPr>
            <p:cNvPr id="189" name="object 189"/>
            <p:cNvSpPr/>
            <p:nvPr/>
          </p:nvSpPr>
          <p:spPr>
            <a:xfrm>
              <a:off x="4556760" y="2069591"/>
              <a:ext cx="62865" cy="48895"/>
            </a:xfrm>
            <a:custGeom>
              <a:avLst/>
              <a:gdLst/>
              <a:ahLst/>
              <a:cxnLst/>
              <a:rect l="l" t="t" r="r" b="b"/>
              <a:pathLst>
                <a:path w="62864" h="48894">
                  <a:moveTo>
                    <a:pt x="0" y="24384"/>
                  </a:moveTo>
                  <a:lnTo>
                    <a:pt x="2454" y="14894"/>
                  </a:lnTo>
                  <a:lnTo>
                    <a:pt x="9148" y="7143"/>
                  </a:lnTo>
                  <a:lnTo>
                    <a:pt x="19079" y="1916"/>
                  </a:lnTo>
                  <a:lnTo>
                    <a:pt x="31242" y="0"/>
                  </a:lnTo>
                  <a:lnTo>
                    <a:pt x="43404" y="1916"/>
                  </a:lnTo>
                  <a:lnTo>
                    <a:pt x="53335" y="7143"/>
                  </a:lnTo>
                  <a:lnTo>
                    <a:pt x="60029" y="14894"/>
                  </a:lnTo>
                  <a:lnTo>
                    <a:pt x="62484" y="24384"/>
                  </a:lnTo>
                  <a:lnTo>
                    <a:pt x="60029" y="33873"/>
                  </a:lnTo>
                  <a:lnTo>
                    <a:pt x="53335" y="41624"/>
                  </a:lnTo>
                  <a:lnTo>
                    <a:pt x="43404" y="46851"/>
                  </a:lnTo>
                  <a:lnTo>
                    <a:pt x="31242" y="48768"/>
                  </a:lnTo>
                  <a:lnTo>
                    <a:pt x="19079" y="46851"/>
                  </a:lnTo>
                  <a:lnTo>
                    <a:pt x="9148" y="41624"/>
                  </a:lnTo>
                  <a:lnTo>
                    <a:pt x="2454" y="33873"/>
                  </a:lnTo>
                  <a:lnTo>
                    <a:pt x="0" y="24384"/>
                  </a:lnTo>
                  <a:close/>
                </a:path>
              </a:pathLst>
            </a:custGeom>
            <a:ln w="12192">
              <a:solidFill>
                <a:srgbClr val="704400"/>
              </a:solidFill>
            </a:ln>
          </p:spPr>
          <p:txBody>
            <a:bodyPr wrap="square" lIns="0" tIns="0" rIns="0" bIns="0" rtlCol="0"/>
            <a:lstStyle/>
            <a:p>
              <a:endParaRPr/>
            </a:p>
          </p:txBody>
        </p:sp>
        <p:sp>
          <p:nvSpPr>
            <p:cNvPr id="190" name="object 190"/>
            <p:cNvSpPr/>
            <p:nvPr/>
          </p:nvSpPr>
          <p:spPr>
            <a:xfrm>
              <a:off x="5449824" y="2712719"/>
              <a:ext cx="62865" cy="48895"/>
            </a:xfrm>
            <a:custGeom>
              <a:avLst/>
              <a:gdLst/>
              <a:ahLst/>
              <a:cxnLst/>
              <a:rect l="l" t="t" r="r" b="b"/>
              <a:pathLst>
                <a:path w="62864" h="48894">
                  <a:moveTo>
                    <a:pt x="31242" y="0"/>
                  </a:moveTo>
                  <a:lnTo>
                    <a:pt x="19079" y="1916"/>
                  </a:lnTo>
                  <a:lnTo>
                    <a:pt x="9148" y="7143"/>
                  </a:lnTo>
                  <a:lnTo>
                    <a:pt x="2454" y="14894"/>
                  </a:lnTo>
                  <a:lnTo>
                    <a:pt x="0" y="24384"/>
                  </a:lnTo>
                  <a:lnTo>
                    <a:pt x="2454" y="33873"/>
                  </a:lnTo>
                  <a:lnTo>
                    <a:pt x="9148" y="41624"/>
                  </a:lnTo>
                  <a:lnTo>
                    <a:pt x="19079" y="46851"/>
                  </a:lnTo>
                  <a:lnTo>
                    <a:pt x="31242" y="48768"/>
                  </a:lnTo>
                  <a:lnTo>
                    <a:pt x="43404" y="46851"/>
                  </a:lnTo>
                  <a:lnTo>
                    <a:pt x="53335" y="41624"/>
                  </a:lnTo>
                  <a:lnTo>
                    <a:pt x="60029" y="33873"/>
                  </a:lnTo>
                  <a:lnTo>
                    <a:pt x="62484" y="24384"/>
                  </a:lnTo>
                  <a:lnTo>
                    <a:pt x="60029" y="14894"/>
                  </a:lnTo>
                  <a:lnTo>
                    <a:pt x="53335" y="7143"/>
                  </a:lnTo>
                  <a:lnTo>
                    <a:pt x="43404" y="1916"/>
                  </a:lnTo>
                  <a:lnTo>
                    <a:pt x="31242" y="0"/>
                  </a:lnTo>
                  <a:close/>
                </a:path>
              </a:pathLst>
            </a:custGeom>
            <a:solidFill>
              <a:srgbClr val="DFAC7B"/>
            </a:solidFill>
          </p:spPr>
          <p:txBody>
            <a:bodyPr wrap="square" lIns="0" tIns="0" rIns="0" bIns="0" rtlCol="0"/>
            <a:lstStyle/>
            <a:p>
              <a:endParaRPr/>
            </a:p>
          </p:txBody>
        </p:sp>
        <p:sp>
          <p:nvSpPr>
            <p:cNvPr id="191" name="object 191"/>
            <p:cNvSpPr/>
            <p:nvPr/>
          </p:nvSpPr>
          <p:spPr>
            <a:xfrm>
              <a:off x="5449824" y="2712719"/>
              <a:ext cx="62865" cy="48895"/>
            </a:xfrm>
            <a:custGeom>
              <a:avLst/>
              <a:gdLst/>
              <a:ahLst/>
              <a:cxnLst/>
              <a:rect l="l" t="t" r="r" b="b"/>
              <a:pathLst>
                <a:path w="62864" h="48894">
                  <a:moveTo>
                    <a:pt x="0" y="24384"/>
                  </a:moveTo>
                  <a:lnTo>
                    <a:pt x="2454" y="14894"/>
                  </a:lnTo>
                  <a:lnTo>
                    <a:pt x="9148" y="7143"/>
                  </a:lnTo>
                  <a:lnTo>
                    <a:pt x="19079" y="1916"/>
                  </a:lnTo>
                  <a:lnTo>
                    <a:pt x="31242" y="0"/>
                  </a:lnTo>
                  <a:lnTo>
                    <a:pt x="43404" y="1916"/>
                  </a:lnTo>
                  <a:lnTo>
                    <a:pt x="53335" y="7143"/>
                  </a:lnTo>
                  <a:lnTo>
                    <a:pt x="60029" y="14894"/>
                  </a:lnTo>
                  <a:lnTo>
                    <a:pt x="62484" y="24384"/>
                  </a:lnTo>
                  <a:lnTo>
                    <a:pt x="60029" y="33873"/>
                  </a:lnTo>
                  <a:lnTo>
                    <a:pt x="53335" y="41624"/>
                  </a:lnTo>
                  <a:lnTo>
                    <a:pt x="43404" y="46851"/>
                  </a:lnTo>
                  <a:lnTo>
                    <a:pt x="31242" y="48768"/>
                  </a:lnTo>
                  <a:lnTo>
                    <a:pt x="19079" y="46851"/>
                  </a:lnTo>
                  <a:lnTo>
                    <a:pt x="9148" y="41624"/>
                  </a:lnTo>
                  <a:lnTo>
                    <a:pt x="2454" y="33873"/>
                  </a:lnTo>
                  <a:lnTo>
                    <a:pt x="0" y="24384"/>
                  </a:lnTo>
                  <a:close/>
                </a:path>
              </a:pathLst>
            </a:custGeom>
            <a:ln w="12192">
              <a:solidFill>
                <a:srgbClr val="704400"/>
              </a:solidFill>
            </a:ln>
          </p:spPr>
          <p:txBody>
            <a:bodyPr wrap="square" lIns="0" tIns="0" rIns="0" bIns="0" rtlCol="0"/>
            <a:lstStyle/>
            <a:p>
              <a:endParaRPr/>
            </a:p>
          </p:txBody>
        </p:sp>
        <p:sp>
          <p:nvSpPr>
            <p:cNvPr id="192" name="object 192"/>
            <p:cNvSpPr/>
            <p:nvPr/>
          </p:nvSpPr>
          <p:spPr>
            <a:xfrm>
              <a:off x="4562856" y="3354323"/>
              <a:ext cx="64135" cy="48895"/>
            </a:xfrm>
            <a:custGeom>
              <a:avLst/>
              <a:gdLst/>
              <a:ahLst/>
              <a:cxnLst/>
              <a:rect l="l" t="t" r="r" b="b"/>
              <a:pathLst>
                <a:path w="64135" h="48895">
                  <a:moveTo>
                    <a:pt x="32004" y="0"/>
                  </a:moveTo>
                  <a:lnTo>
                    <a:pt x="19545" y="1916"/>
                  </a:lnTo>
                  <a:lnTo>
                    <a:pt x="9372" y="7143"/>
                  </a:lnTo>
                  <a:lnTo>
                    <a:pt x="2514" y="14894"/>
                  </a:lnTo>
                  <a:lnTo>
                    <a:pt x="0" y="24384"/>
                  </a:lnTo>
                  <a:lnTo>
                    <a:pt x="2514" y="33873"/>
                  </a:lnTo>
                  <a:lnTo>
                    <a:pt x="9372" y="41624"/>
                  </a:lnTo>
                  <a:lnTo>
                    <a:pt x="19545" y="46851"/>
                  </a:lnTo>
                  <a:lnTo>
                    <a:pt x="32004" y="48768"/>
                  </a:lnTo>
                  <a:lnTo>
                    <a:pt x="44462" y="46851"/>
                  </a:lnTo>
                  <a:lnTo>
                    <a:pt x="54635" y="41624"/>
                  </a:lnTo>
                  <a:lnTo>
                    <a:pt x="61493" y="33873"/>
                  </a:lnTo>
                  <a:lnTo>
                    <a:pt x="64008" y="24384"/>
                  </a:lnTo>
                  <a:lnTo>
                    <a:pt x="61493" y="14894"/>
                  </a:lnTo>
                  <a:lnTo>
                    <a:pt x="54635" y="7143"/>
                  </a:lnTo>
                  <a:lnTo>
                    <a:pt x="44462" y="1916"/>
                  </a:lnTo>
                  <a:lnTo>
                    <a:pt x="32004" y="0"/>
                  </a:lnTo>
                  <a:close/>
                </a:path>
              </a:pathLst>
            </a:custGeom>
            <a:solidFill>
              <a:srgbClr val="DFAC7B"/>
            </a:solidFill>
          </p:spPr>
          <p:txBody>
            <a:bodyPr wrap="square" lIns="0" tIns="0" rIns="0" bIns="0" rtlCol="0"/>
            <a:lstStyle/>
            <a:p>
              <a:endParaRPr/>
            </a:p>
          </p:txBody>
        </p:sp>
        <p:sp>
          <p:nvSpPr>
            <p:cNvPr id="193" name="object 193"/>
            <p:cNvSpPr/>
            <p:nvPr/>
          </p:nvSpPr>
          <p:spPr>
            <a:xfrm>
              <a:off x="4562856" y="3354323"/>
              <a:ext cx="64135" cy="48895"/>
            </a:xfrm>
            <a:custGeom>
              <a:avLst/>
              <a:gdLst/>
              <a:ahLst/>
              <a:cxnLst/>
              <a:rect l="l" t="t" r="r" b="b"/>
              <a:pathLst>
                <a:path w="64135" h="48895">
                  <a:moveTo>
                    <a:pt x="0" y="24384"/>
                  </a:moveTo>
                  <a:lnTo>
                    <a:pt x="2514" y="14894"/>
                  </a:lnTo>
                  <a:lnTo>
                    <a:pt x="9372" y="7143"/>
                  </a:lnTo>
                  <a:lnTo>
                    <a:pt x="19545" y="1916"/>
                  </a:lnTo>
                  <a:lnTo>
                    <a:pt x="32004" y="0"/>
                  </a:lnTo>
                  <a:lnTo>
                    <a:pt x="44462" y="1916"/>
                  </a:lnTo>
                  <a:lnTo>
                    <a:pt x="54635" y="7143"/>
                  </a:lnTo>
                  <a:lnTo>
                    <a:pt x="61493" y="14894"/>
                  </a:lnTo>
                  <a:lnTo>
                    <a:pt x="64008" y="24384"/>
                  </a:lnTo>
                  <a:lnTo>
                    <a:pt x="61493" y="33873"/>
                  </a:lnTo>
                  <a:lnTo>
                    <a:pt x="54635" y="41624"/>
                  </a:lnTo>
                  <a:lnTo>
                    <a:pt x="44462" y="46851"/>
                  </a:lnTo>
                  <a:lnTo>
                    <a:pt x="32004" y="48768"/>
                  </a:lnTo>
                  <a:lnTo>
                    <a:pt x="19545" y="46851"/>
                  </a:lnTo>
                  <a:lnTo>
                    <a:pt x="9372" y="41624"/>
                  </a:lnTo>
                  <a:lnTo>
                    <a:pt x="2514" y="33873"/>
                  </a:lnTo>
                  <a:lnTo>
                    <a:pt x="0" y="24384"/>
                  </a:lnTo>
                  <a:close/>
                </a:path>
              </a:pathLst>
            </a:custGeom>
            <a:ln w="12192">
              <a:solidFill>
                <a:srgbClr val="704400"/>
              </a:solidFill>
            </a:ln>
          </p:spPr>
          <p:txBody>
            <a:bodyPr wrap="square" lIns="0" tIns="0" rIns="0" bIns="0" rtlCol="0"/>
            <a:lstStyle/>
            <a:p>
              <a:endParaRPr/>
            </a:p>
          </p:txBody>
        </p:sp>
      </p:grpSp>
      <p:sp>
        <p:nvSpPr>
          <p:cNvPr id="194" name="object 194"/>
          <p:cNvSpPr txBox="1"/>
          <p:nvPr/>
        </p:nvSpPr>
        <p:spPr>
          <a:xfrm>
            <a:off x="4365580" y="2096077"/>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704400"/>
                </a:solidFill>
                <a:latin typeface="Arial"/>
                <a:cs typeface="Arial"/>
              </a:rPr>
              <a:t>C</a:t>
            </a:r>
            <a:endParaRPr sz="1800">
              <a:latin typeface="Arial"/>
              <a:cs typeface="Arial"/>
            </a:endParaRPr>
          </a:p>
        </p:txBody>
      </p:sp>
      <p:sp>
        <p:nvSpPr>
          <p:cNvPr id="195" name="object 195"/>
          <p:cNvSpPr txBox="1"/>
          <p:nvPr/>
        </p:nvSpPr>
        <p:spPr>
          <a:xfrm>
            <a:off x="4373352" y="3081115"/>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704400"/>
                </a:solidFill>
                <a:latin typeface="Arial"/>
                <a:cs typeface="Arial"/>
              </a:rPr>
              <a:t>A</a:t>
            </a:r>
            <a:endParaRPr sz="1800">
              <a:latin typeface="Arial"/>
              <a:cs typeface="Arial"/>
            </a:endParaRPr>
          </a:p>
        </p:txBody>
      </p:sp>
      <p:sp>
        <p:nvSpPr>
          <p:cNvPr id="196" name="object 196"/>
          <p:cNvSpPr txBox="1"/>
          <p:nvPr/>
        </p:nvSpPr>
        <p:spPr>
          <a:xfrm>
            <a:off x="5251862" y="2466638"/>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704400"/>
                </a:solidFill>
                <a:latin typeface="Arial"/>
                <a:cs typeface="Arial"/>
              </a:rPr>
              <a:t>B</a:t>
            </a:r>
            <a:endParaRPr sz="1800">
              <a:latin typeface="Arial"/>
              <a:cs typeface="Arial"/>
            </a:endParaRPr>
          </a:p>
        </p:txBody>
      </p:sp>
      <p:sp>
        <p:nvSpPr>
          <p:cNvPr id="197" name="object 197"/>
          <p:cNvSpPr txBox="1"/>
          <p:nvPr/>
        </p:nvSpPr>
        <p:spPr>
          <a:xfrm>
            <a:off x="3667181" y="1648250"/>
            <a:ext cx="250825" cy="299720"/>
          </a:xfrm>
          <a:prstGeom prst="rect">
            <a:avLst/>
          </a:prstGeom>
        </p:spPr>
        <p:txBody>
          <a:bodyPr vert="horz" wrap="square" lIns="0" tIns="12700" rIns="0" bIns="0" rtlCol="0">
            <a:spAutoFit/>
          </a:bodyPr>
          <a:lstStyle/>
          <a:p>
            <a:pPr marL="38100">
              <a:lnSpc>
                <a:spcPct val="100000"/>
              </a:lnSpc>
              <a:spcBef>
                <a:spcPts val="100"/>
              </a:spcBef>
            </a:pPr>
            <a:r>
              <a:rPr sz="1800" b="1" spc="-25" dirty="0">
                <a:latin typeface="Arial"/>
                <a:cs typeface="Arial"/>
              </a:rPr>
              <a:t>I</a:t>
            </a:r>
            <a:r>
              <a:rPr sz="1800" b="1" spc="-37" baseline="-20833" dirty="0">
                <a:latin typeface="Arial"/>
                <a:cs typeface="Arial"/>
              </a:rPr>
              <a:t>C</a:t>
            </a:r>
            <a:endParaRPr sz="1800" baseline="-20833">
              <a:latin typeface="Arial"/>
              <a:cs typeface="Arial"/>
            </a:endParaRPr>
          </a:p>
        </p:txBody>
      </p:sp>
      <p:sp>
        <p:nvSpPr>
          <p:cNvPr id="198" name="object 198"/>
          <p:cNvSpPr txBox="1"/>
          <p:nvPr/>
        </p:nvSpPr>
        <p:spPr>
          <a:xfrm>
            <a:off x="2927571" y="4315663"/>
            <a:ext cx="5033645" cy="700405"/>
          </a:xfrm>
          <a:prstGeom prst="rect">
            <a:avLst/>
          </a:prstGeom>
        </p:spPr>
        <p:txBody>
          <a:bodyPr vert="horz" wrap="square" lIns="0" tIns="13970" rIns="0" bIns="0" rtlCol="0">
            <a:spAutoFit/>
          </a:bodyPr>
          <a:lstStyle/>
          <a:p>
            <a:pPr marL="38100">
              <a:lnSpc>
                <a:spcPts val="2645"/>
              </a:lnSpc>
              <a:spcBef>
                <a:spcPts val="110"/>
              </a:spcBef>
            </a:pPr>
            <a:r>
              <a:rPr sz="1500" dirty="0">
                <a:latin typeface="Symbol"/>
                <a:cs typeface="Symbol"/>
              </a:rPr>
              <a:t></a:t>
            </a:r>
            <a:r>
              <a:rPr sz="1500" spc="-235" dirty="0">
                <a:latin typeface="Times New Roman"/>
                <a:cs typeface="Times New Roman"/>
              </a:rPr>
              <a:t> </a:t>
            </a:r>
            <a:r>
              <a:rPr sz="3375" i="1" baseline="-11111" dirty="0">
                <a:latin typeface="Times New Roman"/>
                <a:cs typeface="Times New Roman"/>
              </a:rPr>
              <a:t>V</a:t>
            </a:r>
            <a:r>
              <a:rPr sz="3375" i="1" spc="-277" baseline="-11111" dirty="0">
                <a:latin typeface="Times New Roman"/>
                <a:cs typeface="Times New Roman"/>
              </a:rPr>
              <a:t> </a:t>
            </a:r>
            <a:r>
              <a:rPr sz="1275" i="1" baseline="-39215" dirty="0">
                <a:latin typeface="Times New Roman"/>
                <a:cs typeface="Times New Roman"/>
              </a:rPr>
              <a:t>LL</a:t>
            </a:r>
            <a:r>
              <a:rPr sz="1275" i="1" spc="165" baseline="-39215" dirty="0">
                <a:latin typeface="Times New Roman"/>
                <a:cs typeface="Times New Roman"/>
              </a:rPr>
              <a:t> </a:t>
            </a:r>
            <a:r>
              <a:rPr sz="3375" i="1" baseline="-12345" dirty="0">
                <a:latin typeface="Times New Roman"/>
                <a:cs typeface="Times New Roman"/>
              </a:rPr>
              <a:t>I</a:t>
            </a:r>
            <a:r>
              <a:rPr sz="3375" i="1" spc="-405" baseline="-12345" dirty="0">
                <a:latin typeface="Times New Roman"/>
                <a:cs typeface="Times New Roman"/>
              </a:rPr>
              <a:t> </a:t>
            </a:r>
            <a:r>
              <a:rPr sz="1275" i="1" baseline="-35947" dirty="0">
                <a:latin typeface="Times New Roman"/>
                <a:cs typeface="Times New Roman"/>
              </a:rPr>
              <a:t>L</a:t>
            </a:r>
            <a:r>
              <a:rPr sz="1275" i="1" spc="30" baseline="-35947" dirty="0">
                <a:latin typeface="Times New Roman"/>
                <a:cs typeface="Times New Roman"/>
              </a:rPr>
              <a:t> </a:t>
            </a:r>
            <a:r>
              <a:rPr sz="1500" spc="-10" dirty="0">
                <a:latin typeface="Times New Roman"/>
                <a:cs typeface="Times New Roman"/>
              </a:rPr>
              <a:t>cos(30</a:t>
            </a:r>
            <a:r>
              <a:rPr sz="1500" spc="-125" dirty="0">
                <a:latin typeface="Times New Roman"/>
                <a:cs typeface="Times New Roman"/>
              </a:rPr>
              <a:t> </a:t>
            </a:r>
            <a:r>
              <a:rPr sz="1500" dirty="0">
                <a:latin typeface="Symbol"/>
                <a:cs typeface="Symbol"/>
              </a:rPr>
              <a:t></a:t>
            </a:r>
            <a:r>
              <a:rPr sz="1600" i="1" dirty="0">
                <a:latin typeface="Symbol"/>
                <a:cs typeface="Symbol"/>
              </a:rPr>
              <a:t></a:t>
            </a:r>
            <a:r>
              <a:rPr sz="1600" spc="-155" dirty="0">
                <a:latin typeface="Times New Roman"/>
                <a:cs typeface="Times New Roman"/>
              </a:rPr>
              <a:t> </a:t>
            </a:r>
            <a:r>
              <a:rPr sz="1500" dirty="0">
                <a:latin typeface="Times New Roman"/>
                <a:cs typeface="Times New Roman"/>
              </a:rPr>
              <a:t>)</a:t>
            </a:r>
            <a:r>
              <a:rPr sz="1500" spc="-110" dirty="0">
                <a:latin typeface="Times New Roman"/>
                <a:cs typeface="Times New Roman"/>
              </a:rPr>
              <a:t> </a:t>
            </a:r>
            <a:r>
              <a:rPr sz="1500" dirty="0">
                <a:latin typeface="Symbol"/>
                <a:cs typeface="Symbol"/>
              </a:rPr>
              <a:t></a:t>
            </a:r>
            <a:r>
              <a:rPr sz="3375" i="1" baseline="-11111" dirty="0">
                <a:latin typeface="Times New Roman"/>
                <a:cs typeface="Times New Roman"/>
              </a:rPr>
              <a:t>V</a:t>
            </a:r>
            <a:r>
              <a:rPr sz="3375" i="1" spc="-270" baseline="-11111" dirty="0">
                <a:latin typeface="Times New Roman"/>
                <a:cs typeface="Times New Roman"/>
              </a:rPr>
              <a:t> </a:t>
            </a:r>
            <a:r>
              <a:rPr sz="1275" i="1" baseline="-39215" dirty="0">
                <a:latin typeface="Times New Roman"/>
                <a:cs typeface="Times New Roman"/>
              </a:rPr>
              <a:t>LL</a:t>
            </a:r>
            <a:r>
              <a:rPr sz="1275" i="1" spc="165" baseline="-39215" dirty="0">
                <a:latin typeface="Times New Roman"/>
                <a:cs typeface="Times New Roman"/>
              </a:rPr>
              <a:t> </a:t>
            </a:r>
            <a:r>
              <a:rPr sz="3375" i="1" baseline="-12345" dirty="0">
                <a:latin typeface="Times New Roman"/>
                <a:cs typeface="Times New Roman"/>
              </a:rPr>
              <a:t>I</a:t>
            </a:r>
            <a:r>
              <a:rPr sz="3375" i="1" spc="-405" baseline="-12345" dirty="0">
                <a:latin typeface="Times New Roman"/>
                <a:cs typeface="Times New Roman"/>
              </a:rPr>
              <a:t> </a:t>
            </a:r>
            <a:r>
              <a:rPr sz="1275" i="1" baseline="-35947" dirty="0">
                <a:latin typeface="Times New Roman"/>
                <a:cs typeface="Times New Roman"/>
              </a:rPr>
              <a:t>L</a:t>
            </a:r>
            <a:r>
              <a:rPr sz="1275" i="1" spc="22" baseline="-35947" dirty="0">
                <a:latin typeface="Times New Roman"/>
                <a:cs typeface="Times New Roman"/>
              </a:rPr>
              <a:t> </a:t>
            </a:r>
            <a:r>
              <a:rPr sz="1500" spc="-10" dirty="0">
                <a:latin typeface="Times New Roman"/>
                <a:cs typeface="Times New Roman"/>
              </a:rPr>
              <a:t>cos(30</a:t>
            </a:r>
            <a:r>
              <a:rPr sz="1500" spc="-120" dirty="0">
                <a:latin typeface="Times New Roman"/>
                <a:cs typeface="Times New Roman"/>
              </a:rPr>
              <a:t> </a:t>
            </a:r>
            <a:r>
              <a:rPr sz="1500" dirty="0">
                <a:latin typeface="Symbol"/>
                <a:cs typeface="Symbol"/>
              </a:rPr>
              <a:t></a:t>
            </a:r>
            <a:r>
              <a:rPr sz="1600" i="1" dirty="0">
                <a:latin typeface="Symbol"/>
                <a:cs typeface="Symbol"/>
              </a:rPr>
              <a:t></a:t>
            </a:r>
            <a:r>
              <a:rPr sz="1600" spc="-155" dirty="0">
                <a:latin typeface="Times New Roman"/>
                <a:cs typeface="Times New Roman"/>
              </a:rPr>
              <a:t> </a:t>
            </a:r>
            <a:r>
              <a:rPr sz="1500" spc="-50" dirty="0">
                <a:latin typeface="Times New Roman"/>
                <a:cs typeface="Times New Roman"/>
              </a:rPr>
              <a:t>)</a:t>
            </a:r>
            <a:endParaRPr sz="1500">
              <a:latin typeface="Times New Roman"/>
              <a:cs typeface="Times New Roman"/>
            </a:endParaRPr>
          </a:p>
          <a:p>
            <a:pPr marL="38100">
              <a:lnSpc>
                <a:spcPts val="2645"/>
              </a:lnSpc>
            </a:pPr>
            <a:r>
              <a:rPr sz="1500" spc="60" dirty="0">
                <a:latin typeface="Symbol"/>
                <a:cs typeface="Symbol"/>
              </a:rPr>
              <a:t></a:t>
            </a:r>
            <a:r>
              <a:rPr sz="3375" i="1" spc="89" baseline="-11111" dirty="0">
                <a:latin typeface="Times New Roman"/>
                <a:cs typeface="Times New Roman"/>
              </a:rPr>
              <a:t>V</a:t>
            </a:r>
            <a:r>
              <a:rPr sz="3375" i="1" spc="-300" baseline="-11111" dirty="0">
                <a:latin typeface="Times New Roman"/>
                <a:cs typeface="Times New Roman"/>
              </a:rPr>
              <a:t> </a:t>
            </a:r>
            <a:r>
              <a:rPr sz="1275" i="1" baseline="-39215" dirty="0">
                <a:latin typeface="Times New Roman"/>
                <a:cs typeface="Times New Roman"/>
              </a:rPr>
              <a:t>LL</a:t>
            </a:r>
            <a:r>
              <a:rPr sz="1275" i="1" spc="150" baseline="-39215" dirty="0">
                <a:latin typeface="Times New Roman"/>
                <a:cs typeface="Times New Roman"/>
              </a:rPr>
              <a:t> </a:t>
            </a:r>
            <a:r>
              <a:rPr sz="3375" i="1" baseline="-12345" dirty="0">
                <a:latin typeface="Times New Roman"/>
                <a:cs typeface="Times New Roman"/>
              </a:rPr>
              <a:t>I</a:t>
            </a:r>
            <a:r>
              <a:rPr sz="3375" i="1" spc="-419" baseline="-12345" dirty="0">
                <a:latin typeface="Times New Roman"/>
                <a:cs typeface="Times New Roman"/>
              </a:rPr>
              <a:t> </a:t>
            </a:r>
            <a:r>
              <a:rPr sz="1275" i="1" baseline="-35947" dirty="0">
                <a:latin typeface="Times New Roman"/>
                <a:cs typeface="Times New Roman"/>
              </a:rPr>
              <a:t>L</a:t>
            </a:r>
            <a:r>
              <a:rPr sz="1275" i="1" spc="-52" baseline="-35947" dirty="0">
                <a:latin typeface="Times New Roman"/>
                <a:cs typeface="Times New Roman"/>
              </a:rPr>
              <a:t> </a:t>
            </a:r>
            <a:r>
              <a:rPr sz="2050" spc="-110" dirty="0">
                <a:latin typeface="Symbol"/>
                <a:cs typeface="Symbol"/>
              </a:rPr>
              <a:t></a:t>
            </a:r>
            <a:r>
              <a:rPr sz="2000" spc="-110" dirty="0">
                <a:latin typeface="Symbol"/>
                <a:cs typeface="Symbol"/>
              </a:rPr>
              <a:t></a:t>
            </a:r>
            <a:r>
              <a:rPr sz="1500" spc="-110" dirty="0">
                <a:latin typeface="Times New Roman"/>
                <a:cs typeface="Times New Roman"/>
              </a:rPr>
              <a:t>cos</a:t>
            </a:r>
            <a:r>
              <a:rPr sz="1500" spc="-210" dirty="0">
                <a:latin typeface="Times New Roman"/>
                <a:cs typeface="Times New Roman"/>
              </a:rPr>
              <a:t> </a:t>
            </a:r>
            <a:r>
              <a:rPr sz="1500" dirty="0">
                <a:latin typeface="Times New Roman"/>
                <a:cs typeface="Times New Roman"/>
              </a:rPr>
              <a:t>30</a:t>
            </a:r>
            <a:r>
              <a:rPr sz="1500" spc="-204" dirty="0">
                <a:latin typeface="Times New Roman"/>
                <a:cs typeface="Times New Roman"/>
              </a:rPr>
              <a:t> </a:t>
            </a:r>
            <a:r>
              <a:rPr sz="1500" dirty="0">
                <a:latin typeface="Times New Roman"/>
                <a:cs typeface="Times New Roman"/>
              </a:rPr>
              <a:t>cos</a:t>
            </a:r>
            <a:r>
              <a:rPr sz="1600" i="1" dirty="0">
                <a:latin typeface="Symbol"/>
                <a:cs typeface="Symbol"/>
              </a:rPr>
              <a:t></a:t>
            </a:r>
            <a:r>
              <a:rPr sz="1600" spc="80" dirty="0">
                <a:latin typeface="Times New Roman"/>
                <a:cs typeface="Times New Roman"/>
              </a:rPr>
              <a:t> </a:t>
            </a:r>
            <a:r>
              <a:rPr sz="1500" dirty="0">
                <a:latin typeface="Symbol"/>
                <a:cs typeface="Symbol"/>
              </a:rPr>
              <a:t></a:t>
            </a:r>
            <a:r>
              <a:rPr sz="1500" spc="-155" dirty="0">
                <a:latin typeface="Times New Roman"/>
                <a:cs typeface="Times New Roman"/>
              </a:rPr>
              <a:t> </a:t>
            </a:r>
            <a:r>
              <a:rPr sz="1500" spc="-10" dirty="0">
                <a:latin typeface="Times New Roman"/>
                <a:cs typeface="Times New Roman"/>
              </a:rPr>
              <a:t>sin</a:t>
            </a:r>
            <a:r>
              <a:rPr sz="1500" spc="-140" dirty="0">
                <a:latin typeface="Times New Roman"/>
                <a:cs typeface="Times New Roman"/>
              </a:rPr>
              <a:t> </a:t>
            </a:r>
            <a:r>
              <a:rPr sz="1500" dirty="0">
                <a:latin typeface="Times New Roman"/>
                <a:cs typeface="Times New Roman"/>
              </a:rPr>
              <a:t>30</a:t>
            </a:r>
            <a:r>
              <a:rPr sz="1500" spc="-229" dirty="0">
                <a:latin typeface="Times New Roman"/>
                <a:cs typeface="Times New Roman"/>
              </a:rPr>
              <a:t> </a:t>
            </a:r>
            <a:r>
              <a:rPr sz="1500" dirty="0">
                <a:latin typeface="Times New Roman"/>
                <a:cs typeface="Times New Roman"/>
              </a:rPr>
              <a:t>sin</a:t>
            </a:r>
            <a:r>
              <a:rPr sz="1600" i="1" dirty="0">
                <a:latin typeface="Symbol"/>
                <a:cs typeface="Symbol"/>
              </a:rPr>
              <a:t></a:t>
            </a:r>
            <a:r>
              <a:rPr sz="1600" spc="-114" dirty="0">
                <a:latin typeface="Times New Roman"/>
                <a:cs typeface="Times New Roman"/>
              </a:rPr>
              <a:t> </a:t>
            </a:r>
            <a:r>
              <a:rPr sz="2000" spc="-30" dirty="0">
                <a:latin typeface="Symbol"/>
                <a:cs typeface="Symbol"/>
              </a:rPr>
              <a:t></a:t>
            </a:r>
            <a:r>
              <a:rPr sz="1500" spc="-30" dirty="0">
                <a:latin typeface="Symbol"/>
                <a:cs typeface="Symbol"/>
              </a:rPr>
              <a:t></a:t>
            </a:r>
            <a:r>
              <a:rPr sz="1500" spc="-114" dirty="0">
                <a:latin typeface="Times New Roman"/>
                <a:cs typeface="Times New Roman"/>
              </a:rPr>
              <a:t> </a:t>
            </a:r>
            <a:r>
              <a:rPr sz="2000" spc="-65" dirty="0">
                <a:latin typeface="Symbol"/>
                <a:cs typeface="Symbol"/>
              </a:rPr>
              <a:t></a:t>
            </a:r>
            <a:r>
              <a:rPr sz="1500" spc="-65" dirty="0">
                <a:latin typeface="Times New Roman"/>
                <a:cs typeface="Times New Roman"/>
              </a:rPr>
              <a:t>cos</a:t>
            </a:r>
            <a:r>
              <a:rPr sz="1500" spc="-210" dirty="0">
                <a:latin typeface="Times New Roman"/>
                <a:cs typeface="Times New Roman"/>
              </a:rPr>
              <a:t> </a:t>
            </a:r>
            <a:r>
              <a:rPr sz="1500" dirty="0">
                <a:latin typeface="Times New Roman"/>
                <a:cs typeface="Times New Roman"/>
              </a:rPr>
              <a:t>30</a:t>
            </a:r>
            <a:r>
              <a:rPr sz="1500" spc="-204" dirty="0">
                <a:latin typeface="Times New Roman"/>
                <a:cs typeface="Times New Roman"/>
              </a:rPr>
              <a:t> </a:t>
            </a:r>
            <a:r>
              <a:rPr sz="1500" dirty="0">
                <a:latin typeface="Times New Roman"/>
                <a:cs typeface="Times New Roman"/>
              </a:rPr>
              <a:t>cos</a:t>
            </a:r>
            <a:r>
              <a:rPr sz="1600" i="1" dirty="0">
                <a:latin typeface="Symbol"/>
                <a:cs typeface="Symbol"/>
              </a:rPr>
              <a:t></a:t>
            </a:r>
            <a:r>
              <a:rPr sz="1600" spc="80" dirty="0">
                <a:latin typeface="Times New Roman"/>
                <a:cs typeface="Times New Roman"/>
              </a:rPr>
              <a:t> </a:t>
            </a:r>
            <a:r>
              <a:rPr sz="1500" dirty="0">
                <a:latin typeface="Symbol"/>
                <a:cs typeface="Symbol"/>
              </a:rPr>
              <a:t></a:t>
            </a:r>
            <a:r>
              <a:rPr sz="1500" spc="-130" dirty="0">
                <a:latin typeface="Times New Roman"/>
                <a:cs typeface="Times New Roman"/>
              </a:rPr>
              <a:t> </a:t>
            </a:r>
            <a:r>
              <a:rPr sz="1500" spc="-10" dirty="0">
                <a:latin typeface="Times New Roman"/>
                <a:cs typeface="Times New Roman"/>
              </a:rPr>
              <a:t>sin</a:t>
            </a:r>
            <a:r>
              <a:rPr sz="1500" spc="-145" dirty="0">
                <a:latin typeface="Times New Roman"/>
                <a:cs typeface="Times New Roman"/>
              </a:rPr>
              <a:t> </a:t>
            </a:r>
            <a:r>
              <a:rPr sz="1500" dirty="0">
                <a:latin typeface="Times New Roman"/>
                <a:cs typeface="Times New Roman"/>
              </a:rPr>
              <a:t>30</a:t>
            </a:r>
            <a:r>
              <a:rPr sz="1500" spc="-229" dirty="0">
                <a:latin typeface="Times New Roman"/>
                <a:cs typeface="Times New Roman"/>
              </a:rPr>
              <a:t> </a:t>
            </a:r>
            <a:r>
              <a:rPr sz="1500" dirty="0">
                <a:latin typeface="Times New Roman"/>
                <a:cs typeface="Times New Roman"/>
              </a:rPr>
              <a:t>sin</a:t>
            </a:r>
            <a:r>
              <a:rPr sz="1600" i="1" dirty="0">
                <a:latin typeface="Symbol"/>
                <a:cs typeface="Symbol"/>
              </a:rPr>
              <a:t></a:t>
            </a:r>
            <a:r>
              <a:rPr sz="1600" spc="-114" dirty="0">
                <a:latin typeface="Times New Roman"/>
                <a:cs typeface="Times New Roman"/>
              </a:rPr>
              <a:t> </a:t>
            </a:r>
            <a:r>
              <a:rPr sz="2000" spc="-25" dirty="0">
                <a:latin typeface="Symbol"/>
                <a:cs typeface="Symbol"/>
              </a:rPr>
              <a:t></a:t>
            </a:r>
            <a:r>
              <a:rPr sz="2050" spc="-25" dirty="0">
                <a:latin typeface="Symbol"/>
                <a:cs typeface="Symbol"/>
              </a:rPr>
              <a:t></a:t>
            </a:r>
            <a:endParaRPr sz="2050">
              <a:latin typeface="Symbol"/>
              <a:cs typeface="Symbol"/>
            </a:endParaRPr>
          </a:p>
        </p:txBody>
      </p:sp>
      <p:sp>
        <p:nvSpPr>
          <p:cNvPr id="199" name="object 199"/>
          <p:cNvSpPr txBox="1"/>
          <p:nvPr/>
        </p:nvSpPr>
        <p:spPr>
          <a:xfrm>
            <a:off x="991514" y="3782809"/>
            <a:ext cx="5350510" cy="575945"/>
          </a:xfrm>
          <a:prstGeom prst="rect">
            <a:avLst/>
          </a:prstGeom>
        </p:spPr>
        <p:txBody>
          <a:bodyPr vert="horz" wrap="square" lIns="0" tIns="12700" rIns="0" bIns="0" rtlCol="0">
            <a:spAutoFit/>
          </a:bodyPr>
          <a:lstStyle/>
          <a:p>
            <a:pPr marL="38100">
              <a:lnSpc>
                <a:spcPct val="100000"/>
              </a:lnSpc>
              <a:spcBef>
                <a:spcPts val="100"/>
              </a:spcBef>
            </a:pPr>
            <a:r>
              <a:rPr sz="1200" b="1" dirty="0">
                <a:latin typeface="Arial"/>
                <a:cs typeface="Arial"/>
              </a:rPr>
              <a:t>Show the</a:t>
            </a:r>
            <a:r>
              <a:rPr sz="1200" b="1" spc="-5" dirty="0">
                <a:latin typeface="Arial"/>
                <a:cs typeface="Arial"/>
              </a:rPr>
              <a:t> </a:t>
            </a:r>
            <a:r>
              <a:rPr sz="1200" b="1" dirty="0">
                <a:latin typeface="Arial"/>
                <a:cs typeface="Arial"/>
              </a:rPr>
              <a:t>expression</a:t>
            </a:r>
            <a:r>
              <a:rPr sz="1200" b="1" spc="-35" dirty="0">
                <a:latin typeface="Arial"/>
                <a:cs typeface="Arial"/>
              </a:rPr>
              <a:t> </a:t>
            </a:r>
            <a:r>
              <a:rPr sz="1200" b="1" dirty="0">
                <a:latin typeface="Arial"/>
                <a:cs typeface="Arial"/>
              </a:rPr>
              <a:t>for the</a:t>
            </a:r>
            <a:r>
              <a:rPr sz="1200" b="1" spc="-5" dirty="0">
                <a:latin typeface="Arial"/>
                <a:cs typeface="Arial"/>
              </a:rPr>
              <a:t> </a:t>
            </a:r>
            <a:r>
              <a:rPr sz="1200" b="1" dirty="0">
                <a:latin typeface="Arial"/>
                <a:cs typeface="Arial"/>
              </a:rPr>
              <a:t>Meter</a:t>
            </a:r>
            <a:r>
              <a:rPr sz="1200" b="1" spc="-20" dirty="0">
                <a:latin typeface="Arial"/>
                <a:cs typeface="Arial"/>
              </a:rPr>
              <a:t> </a:t>
            </a:r>
            <a:r>
              <a:rPr sz="1200" b="1" spc="-10" dirty="0">
                <a:latin typeface="Arial"/>
                <a:cs typeface="Arial"/>
              </a:rPr>
              <a:t>Watts.</a:t>
            </a:r>
            <a:endParaRPr sz="1200">
              <a:latin typeface="Arial"/>
              <a:cs typeface="Arial"/>
            </a:endParaRPr>
          </a:p>
          <a:p>
            <a:pPr marL="1016635">
              <a:lnSpc>
                <a:spcPct val="100000"/>
              </a:lnSpc>
              <a:spcBef>
                <a:spcPts val="60"/>
              </a:spcBef>
            </a:pPr>
            <a:r>
              <a:rPr sz="1500" i="1" dirty="0">
                <a:latin typeface="Times New Roman"/>
                <a:cs typeface="Times New Roman"/>
              </a:rPr>
              <a:t>MeterWatts</a:t>
            </a:r>
            <a:r>
              <a:rPr sz="1500" i="1" spc="30" dirty="0">
                <a:latin typeface="Times New Roman"/>
                <a:cs typeface="Times New Roman"/>
              </a:rPr>
              <a:t> </a:t>
            </a:r>
            <a:r>
              <a:rPr sz="1500" dirty="0">
                <a:latin typeface="Symbol"/>
                <a:cs typeface="Symbol"/>
              </a:rPr>
              <a:t></a:t>
            </a:r>
            <a:r>
              <a:rPr sz="1500" spc="-235" dirty="0">
                <a:latin typeface="Times New Roman"/>
                <a:cs typeface="Times New Roman"/>
              </a:rPr>
              <a:t> </a:t>
            </a:r>
            <a:r>
              <a:rPr sz="3375" i="1" baseline="-11111" dirty="0">
                <a:latin typeface="Times New Roman"/>
                <a:cs typeface="Times New Roman"/>
              </a:rPr>
              <a:t>V</a:t>
            </a:r>
            <a:r>
              <a:rPr sz="3375" i="1" spc="-209" baseline="-11111" dirty="0">
                <a:latin typeface="Times New Roman"/>
                <a:cs typeface="Times New Roman"/>
              </a:rPr>
              <a:t> </a:t>
            </a:r>
            <a:r>
              <a:rPr sz="1275" i="1" baseline="-39215" dirty="0">
                <a:latin typeface="Times New Roman"/>
                <a:cs typeface="Times New Roman"/>
              </a:rPr>
              <a:t>A</a:t>
            </a:r>
            <a:r>
              <a:rPr sz="1275" i="1" spc="97" baseline="-39215" dirty="0">
                <a:latin typeface="Times New Roman"/>
                <a:cs typeface="Times New Roman"/>
              </a:rPr>
              <a:t> </a:t>
            </a:r>
            <a:r>
              <a:rPr sz="3375" i="1" baseline="-12345" dirty="0">
                <a:latin typeface="Times New Roman"/>
                <a:cs typeface="Times New Roman"/>
              </a:rPr>
              <a:t>I</a:t>
            </a:r>
            <a:r>
              <a:rPr sz="3375" i="1" spc="-330" baseline="-12345" dirty="0">
                <a:latin typeface="Times New Roman"/>
                <a:cs typeface="Times New Roman"/>
              </a:rPr>
              <a:t> </a:t>
            </a:r>
            <a:r>
              <a:rPr sz="1275" i="1" baseline="-35947" dirty="0">
                <a:latin typeface="Times New Roman"/>
                <a:cs typeface="Times New Roman"/>
              </a:rPr>
              <a:t>A</a:t>
            </a:r>
            <a:r>
              <a:rPr sz="1275" i="1" spc="-30" baseline="-35947" dirty="0">
                <a:latin typeface="Times New Roman"/>
                <a:cs typeface="Times New Roman"/>
              </a:rPr>
              <a:t> </a:t>
            </a:r>
            <a:r>
              <a:rPr sz="1500" spc="-10" dirty="0">
                <a:latin typeface="Times New Roman"/>
                <a:cs typeface="Times New Roman"/>
              </a:rPr>
              <a:t>cos(30</a:t>
            </a:r>
            <a:r>
              <a:rPr sz="1500" spc="-125" dirty="0">
                <a:latin typeface="Times New Roman"/>
                <a:cs typeface="Times New Roman"/>
              </a:rPr>
              <a:t> </a:t>
            </a:r>
            <a:r>
              <a:rPr sz="1500" spc="-20" dirty="0">
                <a:latin typeface="Symbol"/>
                <a:cs typeface="Symbol"/>
              </a:rPr>
              <a:t></a:t>
            </a:r>
            <a:r>
              <a:rPr sz="3525" i="1" spc="-30" baseline="-10638" dirty="0">
                <a:latin typeface="Symbol"/>
                <a:cs typeface="Symbol"/>
              </a:rPr>
              <a:t></a:t>
            </a:r>
            <a:r>
              <a:rPr sz="3525" spc="-254" baseline="-10638" dirty="0">
                <a:latin typeface="Times New Roman"/>
                <a:cs typeface="Times New Roman"/>
              </a:rPr>
              <a:t> </a:t>
            </a:r>
            <a:r>
              <a:rPr sz="1275" i="1" baseline="-39215" dirty="0">
                <a:latin typeface="Times New Roman"/>
                <a:cs typeface="Times New Roman"/>
              </a:rPr>
              <a:t>A</a:t>
            </a:r>
            <a:r>
              <a:rPr sz="1500" dirty="0">
                <a:latin typeface="Times New Roman"/>
                <a:cs typeface="Times New Roman"/>
              </a:rPr>
              <a:t>)</a:t>
            </a:r>
            <a:r>
              <a:rPr sz="1500" spc="-110" dirty="0">
                <a:latin typeface="Times New Roman"/>
                <a:cs typeface="Times New Roman"/>
              </a:rPr>
              <a:t> </a:t>
            </a:r>
            <a:r>
              <a:rPr sz="1500" dirty="0">
                <a:latin typeface="Symbol"/>
                <a:cs typeface="Symbol"/>
              </a:rPr>
              <a:t></a:t>
            </a:r>
            <a:r>
              <a:rPr sz="3375" i="1" baseline="-11111" dirty="0">
                <a:latin typeface="Times New Roman"/>
                <a:cs typeface="Times New Roman"/>
              </a:rPr>
              <a:t>V</a:t>
            </a:r>
            <a:r>
              <a:rPr sz="3375" i="1" spc="-359" baseline="-11111" dirty="0">
                <a:latin typeface="Times New Roman"/>
                <a:cs typeface="Times New Roman"/>
              </a:rPr>
              <a:t> </a:t>
            </a:r>
            <a:r>
              <a:rPr sz="1275" i="1" baseline="-39215" dirty="0">
                <a:latin typeface="Times New Roman"/>
                <a:cs typeface="Times New Roman"/>
              </a:rPr>
              <a:t>C</a:t>
            </a:r>
            <a:r>
              <a:rPr sz="1275" i="1" spc="225" baseline="-39215" dirty="0">
                <a:latin typeface="Times New Roman"/>
                <a:cs typeface="Times New Roman"/>
              </a:rPr>
              <a:t> </a:t>
            </a:r>
            <a:r>
              <a:rPr sz="3375" i="1" baseline="-12345" dirty="0">
                <a:latin typeface="Times New Roman"/>
                <a:cs typeface="Times New Roman"/>
              </a:rPr>
              <a:t>I</a:t>
            </a:r>
            <a:r>
              <a:rPr sz="3375" i="1" spc="-487" baseline="-12345" dirty="0">
                <a:latin typeface="Times New Roman"/>
                <a:cs typeface="Times New Roman"/>
              </a:rPr>
              <a:t> </a:t>
            </a:r>
            <a:r>
              <a:rPr sz="1275" i="1" baseline="-35947" dirty="0">
                <a:latin typeface="Times New Roman"/>
                <a:cs typeface="Times New Roman"/>
              </a:rPr>
              <a:t>C</a:t>
            </a:r>
            <a:r>
              <a:rPr sz="1275" i="1" spc="89" baseline="-35947" dirty="0">
                <a:latin typeface="Times New Roman"/>
                <a:cs typeface="Times New Roman"/>
              </a:rPr>
              <a:t> </a:t>
            </a:r>
            <a:r>
              <a:rPr sz="1500" spc="-10" dirty="0">
                <a:latin typeface="Times New Roman"/>
                <a:cs typeface="Times New Roman"/>
              </a:rPr>
              <a:t>cos(30</a:t>
            </a:r>
            <a:r>
              <a:rPr sz="1500" spc="-125" dirty="0">
                <a:latin typeface="Times New Roman"/>
                <a:cs typeface="Times New Roman"/>
              </a:rPr>
              <a:t> </a:t>
            </a:r>
            <a:r>
              <a:rPr sz="1500" spc="-30" dirty="0">
                <a:latin typeface="Symbol"/>
                <a:cs typeface="Symbol"/>
              </a:rPr>
              <a:t></a:t>
            </a:r>
            <a:r>
              <a:rPr sz="3525" i="1" spc="-44" baseline="-10638" dirty="0">
                <a:latin typeface="Symbol"/>
                <a:cs typeface="Symbol"/>
              </a:rPr>
              <a:t></a:t>
            </a:r>
            <a:r>
              <a:rPr sz="3525" spc="-412" baseline="-10638" dirty="0">
                <a:latin typeface="Times New Roman"/>
                <a:cs typeface="Times New Roman"/>
              </a:rPr>
              <a:t> </a:t>
            </a:r>
            <a:r>
              <a:rPr sz="1275" i="1" baseline="-39215" dirty="0">
                <a:latin typeface="Times New Roman"/>
                <a:cs typeface="Times New Roman"/>
              </a:rPr>
              <a:t>C</a:t>
            </a:r>
            <a:r>
              <a:rPr sz="1275" i="1" spc="-179" baseline="-39215" dirty="0">
                <a:latin typeface="Times New Roman"/>
                <a:cs typeface="Times New Roman"/>
              </a:rPr>
              <a:t> </a:t>
            </a:r>
            <a:r>
              <a:rPr sz="1500" spc="-50" dirty="0">
                <a:latin typeface="Times New Roman"/>
                <a:cs typeface="Times New Roman"/>
              </a:rPr>
              <a:t>)</a:t>
            </a:r>
            <a:endParaRPr sz="1500">
              <a:latin typeface="Times New Roman"/>
              <a:cs typeface="Times New Roman"/>
            </a:endParaRPr>
          </a:p>
        </p:txBody>
      </p:sp>
      <p:grpSp>
        <p:nvGrpSpPr>
          <p:cNvPr id="200" name="object 200"/>
          <p:cNvGrpSpPr/>
          <p:nvPr/>
        </p:nvGrpSpPr>
        <p:grpSpPr>
          <a:xfrm>
            <a:off x="3881740" y="5146461"/>
            <a:ext cx="217804" cy="205740"/>
            <a:chOff x="3881740" y="5146461"/>
            <a:chExt cx="217804" cy="205740"/>
          </a:xfrm>
        </p:grpSpPr>
        <p:sp>
          <p:nvSpPr>
            <p:cNvPr id="201" name="object 201"/>
            <p:cNvSpPr/>
            <p:nvPr/>
          </p:nvSpPr>
          <p:spPr>
            <a:xfrm>
              <a:off x="3885733" y="5275240"/>
              <a:ext cx="24765" cy="13970"/>
            </a:xfrm>
            <a:custGeom>
              <a:avLst/>
              <a:gdLst/>
              <a:ahLst/>
              <a:cxnLst/>
              <a:rect l="l" t="t" r="r" b="b"/>
              <a:pathLst>
                <a:path w="24764" h="13970">
                  <a:moveTo>
                    <a:pt x="0" y="13975"/>
                  </a:moveTo>
                  <a:lnTo>
                    <a:pt x="24437" y="0"/>
                  </a:lnTo>
                </a:path>
              </a:pathLst>
            </a:custGeom>
            <a:ln w="7984">
              <a:solidFill>
                <a:srgbClr val="000000"/>
              </a:solidFill>
            </a:ln>
          </p:spPr>
          <p:txBody>
            <a:bodyPr wrap="square" lIns="0" tIns="0" rIns="0" bIns="0" rtlCol="0"/>
            <a:lstStyle/>
            <a:p>
              <a:endParaRPr/>
            </a:p>
          </p:txBody>
        </p:sp>
        <p:sp>
          <p:nvSpPr>
            <p:cNvPr id="202" name="object 202"/>
            <p:cNvSpPr/>
            <p:nvPr/>
          </p:nvSpPr>
          <p:spPr>
            <a:xfrm>
              <a:off x="3910170" y="5279232"/>
              <a:ext cx="35560" cy="65405"/>
            </a:xfrm>
            <a:custGeom>
              <a:avLst/>
              <a:gdLst/>
              <a:ahLst/>
              <a:cxnLst/>
              <a:rect l="l" t="t" r="r" b="b"/>
              <a:pathLst>
                <a:path w="35560" h="65404">
                  <a:moveTo>
                    <a:pt x="0" y="0"/>
                  </a:moveTo>
                  <a:lnTo>
                    <a:pt x="35409" y="64888"/>
                  </a:lnTo>
                </a:path>
              </a:pathLst>
            </a:custGeom>
            <a:ln w="15962">
              <a:solidFill>
                <a:srgbClr val="000000"/>
              </a:solidFill>
            </a:ln>
          </p:spPr>
          <p:txBody>
            <a:bodyPr wrap="square" lIns="0" tIns="0" rIns="0" bIns="0" rtlCol="0"/>
            <a:lstStyle/>
            <a:p>
              <a:endParaRPr/>
            </a:p>
          </p:txBody>
        </p:sp>
        <p:sp>
          <p:nvSpPr>
            <p:cNvPr id="203" name="object 203"/>
            <p:cNvSpPr/>
            <p:nvPr/>
          </p:nvSpPr>
          <p:spPr>
            <a:xfrm>
              <a:off x="3949569" y="5150454"/>
              <a:ext cx="46990" cy="193675"/>
            </a:xfrm>
            <a:custGeom>
              <a:avLst/>
              <a:gdLst/>
              <a:ahLst/>
              <a:cxnLst/>
              <a:rect l="l" t="t" r="r" b="b"/>
              <a:pathLst>
                <a:path w="46989" h="193675">
                  <a:moveTo>
                    <a:pt x="0" y="193666"/>
                  </a:moveTo>
                  <a:lnTo>
                    <a:pt x="46879" y="0"/>
                  </a:lnTo>
                </a:path>
              </a:pathLst>
            </a:custGeom>
            <a:ln w="7979">
              <a:solidFill>
                <a:srgbClr val="000000"/>
              </a:solidFill>
            </a:ln>
          </p:spPr>
          <p:txBody>
            <a:bodyPr wrap="square" lIns="0" tIns="0" rIns="0" bIns="0" rtlCol="0"/>
            <a:lstStyle/>
            <a:p>
              <a:endParaRPr/>
            </a:p>
          </p:txBody>
        </p:sp>
        <p:sp>
          <p:nvSpPr>
            <p:cNvPr id="204" name="object 204"/>
            <p:cNvSpPr/>
            <p:nvPr/>
          </p:nvSpPr>
          <p:spPr>
            <a:xfrm>
              <a:off x="3996449" y="5150454"/>
              <a:ext cx="102870" cy="0"/>
            </a:xfrm>
            <a:custGeom>
              <a:avLst/>
              <a:gdLst/>
              <a:ahLst/>
              <a:cxnLst/>
              <a:rect l="l" t="t" r="r" b="b"/>
              <a:pathLst>
                <a:path w="102870">
                  <a:moveTo>
                    <a:pt x="0" y="0"/>
                  </a:moveTo>
                  <a:lnTo>
                    <a:pt x="102736" y="0"/>
                  </a:lnTo>
                </a:path>
              </a:pathLst>
            </a:custGeom>
            <a:ln w="7986">
              <a:solidFill>
                <a:srgbClr val="000000"/>
              </a:solidFill>
            </a:ln>
          </p:spPr>
          <p:txBody>
            <a:bodyPr wrap="square" lIns="0" tIns="0" rIns="0" bIns="0" rtlCol="0"/>
            <a:lstStyle/>
            <a:p>
              <a:endParaRPr/>
            </a:p>
          </p:txBody>
        </p:sp>
      </p:grpSp>
      <p:sp>
        <p:nvSpPr>
          <p:cNvPr id="205" name="object 205"/>
          <p:cNvSpPr/>
          <p:nvPr/>
        </p:nvSpPr>
        <p:spPr>
          <a:xfrm>
            <a:off x="3865784" y="5406013"/>
            <a:ext cx="249554" cy="0"/>
          </a:xfrm>
          <a:custGeom>
            <a:avLst/>
            <a:gdLst/>
            <a:ahLst/>
            <a:cxnLst/>
            <a:rect l="l" t="t" r="r" b="b"/>
            <a:pathLst>
              <a:path w="249554">
                <a:moveTo>
                  <a:pt x="0" y="0"/>
                </a:moveTo>
                <a:lnTo>
                  <a:pt x="249360" y="0"/>
                </a:lnTo>
              </a:path>
            </a:pathLst>
          </a:custGeom>
          <a:ln w="7986">
            <a:solidFill>
              <a:srgbClr val="000000"/>
            </a:solidFill>
          </a:ln>
        </p:spPr>
        <p:txBody>
          <a:bodyPr wrap="square" lIns="0" tIns="0" rIns="0" bIns="0" rtlCol="0"/>
          <a:lstStyle/>
          <a:p>
            <a:endParaRPr/>
          </a:p>
        </p:txBody>
      </p:sp>
      <p:grpSp>
        <p:nvGrpSpPr>
          <p:cNvPr id="206" name="object 206"/>
          <p:cNvGrpSpPr/>
          <p:nvPr/>
        </p:nvGrpSpPr>
        <p:grpSpPr>
          <a:xfrm>
            <a:off x="4900129" y="5146459"/>
            <a:ext cx="217804" cy="205740"/>
            <a:chOff x="4900129" y="5146459"/>
            <a:chExt cx="217804" cy="205740"/>
          </a:xfrm>
        </p:grpSpPr>
        <p:sp>
          <p:nvSpPr>
            <p:cNvPr id="207" name="object 207"/>
            <p:cNvSpPr/>
            <p:nvPr/>
          </p:nvSpPr>
          <p:spPr>
            <a:xfrm>
              <a:off x="4904122" y="5275238"/>
              <a:ext cx="24765" cy="13970"/>
            </a:xfrm>
            <a:custGeom>
              <a:avLst/>
              <a:gdLst/>
              <a:ahLst/>
              <a:cxnLst/>
              <a:rect l="l" t="t" r="r" b="b"/>
              <a:pathLst>
                <a:path w="24764" h="13970">
                  <a:moveTo>
                    <a:pt x="0" y="13975"/>
                  </a:moveTo>
                  <a:lnTo>
                    <a:pt x="24437" y="0"/>
                  </a:lnTo>
                </a:path>
              </a:pathLst>
            </a:custGeom>
            <a:ln w="7984">
              <a:solidFill>
                <a:srgbClr val="000000"/>
              </a:solidFill>
            </a:ln>
          </p:spPr>
          <p:txBody>
            <a:bodyPr wrap="square" lIns="0" tIns="0" rIns="0" bIns="0" rtlCol="0"/>
            <a:lstStyle/>
            <a:p>
              <a:endParaRPr/>
            </a:p>
          </p:txBody>
        </p:sp>
        <p:sp>
          <p:nvSpPr>
            <p:cNvPr id="208" name="object 208"/>
            <p:cNvSpPr/>
            <p:nvPr/>
          </p:nvSpPr>
          <p:spPr>
            <a:xfrm>
              <a:off x="4928559" y="5279230"/>
              <a:ext cx="35560" cy="65405"/>
            </a:xfrm>
            <a:custGeom>
              <a:avLst/>
              <a:gdLst/>
              <a:ahLst/>
              <a:cxnLst/>
              <a:rect l="l" t="t" r="r" b="b"/>
              <a:pathLst>
                <a:path w="35560" h="65404">
                  <a:moveTo>
                    <a:pt x="0" y="0"/>
                  </a:moveTo>
                  <a:lnTo>
                    <a:pt x="35409" y="64888"/>
                  </a:lnTo>
                </a:path>
              </a:pathLst>
            </a:custGeom>
            <a:ln w="15962">
              <a:solidFill>
                <a:srgbClr val="000000"/>
              </a:solidFill>
            </a:ln>
          </p:spPr>
          <p:txBody>
            <a:bodyPr wrap="square" lIns="0" tIns="0" rIns="0" bIns="0" rtlCol="0"/>
            <a:lstStyle/>
            <a:p>
              <a:endParaRPr/>
            </a:p>
          </p:txBody>
        </p:sp>
        <p:sp>
          <p:nvSpPr>
            <p:cNvPr id="209" name="object 209"/>
            <p:cNvSpPr/>
            <p:nvPr/>
          </p:nvSpPr>
          <p:spPr>
            <a:xfrm>
              <a:off x="4967958" y="5150452"/>
              <a:ext cx="46990" cy="193675"/>
            </a:xfrm>
            <a:custGeom>
              <a:avLst/>
              <a:gdLst/>
              <a:ahLst/>
              <a:cxnLst/>
              <a:rect l="l" t="t" r="r" b="b"/>
              <a:pathLst>
                <a:path w="46989" h="193675">
                  <a:moveTo>
                    <a:pt x="0" y="193666"/>
                  </a:moveTo>
                  <a:lnTo>
                    <a:pt x="46879" y="0"/>
                  </a:lnTo>
                </a:path>
              </a:pathLst>
            </a:custGeom>
            <a:ln w="7979">
              <a:solidFill>
                <a:srgbClr val="000000"/>
              </a:solidFill>
            </a:ln>
          </p:spPr>
          <p:txBody>
            <a:bodyPr wrap="square" lIns="0" tIns="0" rIns="0" bIns="0" rtlCol="0"/>
            <a:lstStyle/>
            <a:p>
              <a:endParaRPr/>
            </a:p>
          </p:txBody>
        </p:sp>
        <p:sp>
          <p:nvSpPr>
            <p:cNvPr id="210" name="object 210"/>
            <p:cNvSpPr/>
            <p:nvPr/>
          </p:nvSpPr>
          <p:spPr>
            <a:xfrm>
              <a:off x="5014838" y="5150452"/>
              <a:ext cx="102870" cy="0"/>
            </a:xfrm>
            <a:custGeom>
              <a:avLst/>
              <a:gdLst/>
              <a:ahLst/>
              <a:cxnLst/>
              <a:rect l="l" t="t" r="r" b="b"/>
              <a:pathLst>
                <a:path w="102870">
                  <a:moveTo>
                    <a:pt x="0" y="0"/>
                  </a:moveTo>
                  <a:lnTo>
                    <a:pt x="102736" y="0"/>
                  </a:lnTo>
                </a:path>
              </a:pathLst>
            </a:custGeom>
            <a:ln w="7986">
              <a:solidFill>
                <a:srgbClr val="000000"/>
              </a:solidFill>
            </a:ln>
          </p:spPr>
          <p:txBody>
            <a:bodyPr wrap="square" lIns="0" tIns="0" rIns="0" bIns="0" rtlCol="0"/>
            <a:lstStyle/>
            <a:p>
              <a:endParaRPr/>
            </a:p>
          </p:txBody>
        </p:sp>
      </p:grpSp>
      <p:sp>
        <p:nvSpPr>
          <p:cNvPr id="211" name="object 211"/>
          <p:cNvSpPr/>
          <p:nvPr/>
        </p:nvSpPr>
        <p:spPr>
          <a:xfrm>
            <a:off x="4884173" y="5406011"/>
            <a:ext cx="249554" cy="0"/>
          </a:xfrm>
          <a:custGeom>
            <a:avLst/>
            <a:gdLst/>
            <a:ahLst/>
            <a:cxnLst/>
            <a:rect l="l" t="t" r="r" b="b"/>
            <a:pathLst>
              <a:path w="249554">
                <a:moveTo>
                  <a:pt x="0" y="0"/>
                </a:moveTo>
                <a:lnTo>
                  <a:pt x="249360" y="0"/>
                </a:lnTo>
              </a:path>
            </a:pathLst>
          </a:custGeom>
          <a:ln w="7986">
            <a:solidFill>
              <a:srgbClr val="000000"/>
            </a:solidFill>
          </a:ln>
        </p:spPr>
        <p:txBody>
          <a:bodyPr wrap="square" lIns="0" tIns="0" rIns="0" bIns="0" rtlCol="0"/>
          <a:lstStyle/>
          <a:p>
            <a:endParaRPr/>
          </a:p>
        </p:txBody>
      </p:sp>
      <p:grpSp>
        <p:nvGrpSpPr>
          <p:cNvPr id="212" name="object 212"/>
          <p:cNvGrpSpPr/>
          <p:nvPr/>
        </p:nvGrpSpPr>
        <p:grpSpPr>
          <a:xfrm>
            <a:off x="3118695" y="5793341"/>
            <a:ext cx="318770" cy="308610"/>
            <a:chOff x="3118695" y="5793341"/>
            <a:chExt cx="318770" cy="308610"/>
          </a:xfrm>
        </p:grpSpPr>
        <p:sp>
          <p:nvSpPr>
            <p:cNvPr id="213" name="object 213"/>
            <p:cNvSpPr/>
            <p:nvPr/>
          </p:nvSpPr>
          <p:spPr>
            <a:xfrm>
              <a:off x="3124684" y="5986010"/>
              <a:ext cx="37465" cy="21590"/>
            </a:xfrm>
            <a:custGeom>
              <a:avLst/>
              <a:gdLst/>
              <a:ahLst/>
              <a:cxnLst/>
              <a:rect l="l" t="t" r="r" b="b"/>
              <a:pathLst>
                <a:path w="37464" h="21589">
                  <a:moveTo>
                    <a:pt x="0" y="21462"/>
                  </a:moveTo>
                  <a:lnTo>
                    <a:pt x="36905" y="0"/>
                  </a:lnTo>
                </a:path>
              </a:pathLst>
            </a:custGeom>
            <a:ln w="11976">
              <a:solidFill>
                <a:srgbClr val="000000"/>
              </a:solidFill>
            </a:ln>
          </p:spPr>
          <p:txBody>
            <a:bodyPr wrap="square" lIns="0" tIns="0" rIns="0" bIns="0" rtlCol="0"/>
            <a:lstStyle/>
            <a:p>
              <a:endParaRPr/>
            </a:p>
          </p:txBody>
        </p:sp>
        <p:sp>
          <p:nvSpPr>
            <p:cNvPr id="214" name="object 214"/>
            <p:cNvSpPr/>
            <p:nvPr/>
          </p:nvSpPr>
          <p:spPr>
            <a:xfrm>
              <a:off x="3161589" y="5991999"/>
              <a:ext cx="53340" cy="98425"/>
            </a:xfrm>
            <a:custGeom>
              <a:avLst/>
              <a:gdLst/>
              <a:ahLst/>
              <a:cxnLst/>
              <a:rect l="l" t="t" r="r" b="b"/>
              <a:pathLst>
                <a:path w="53339" h="98425">
                  <a:moveTo>
                    <a:pt x="0" y="0"/>
                  </a:moveTo>
                  <a:lnTo>
                    <a:pt x="52864" y="97831"/>
                  </a:lnTo>
                </a:path>
              </a:pathLst>
            </a:custGeom>
            <a:ln w="23943">
              <a:solidFill>
                <a:srgbClr val="000000"/>
              </a:solidFill>
            </a:ln>
          </p:spPr>
          <p:txBody>
            <a:bodyPr wrap="square" lIns="0" tIns="0" rIns="0" bIns="0" rtlCol="0"/>
            <a:lstStyle/>
            <a:p>
              <a:endParaRPr/>
            </a:p>
          </p:txBody>
        </p:sp>
        <p:sp>
          <p:nvSpPr>
            <p:cNvPr id="215" name="object 215"/>
            <p:cNvSpPr/>
            <p:nvPr/>
          </p:nvSpPr>
          <p:spPr>
            <a:xfrm>
              <a:off x="3220438" y="5799331"/>
              <a:ext cx="70485" cy="290830"/>
            </a:xfrm>
            <a:custGeom>
              <a:avLst/>
              <a:gdLst/>
              <a:ahLst/>
              <a:cxnLst/>
              <a:rect l="l" t="t" r="r" b="b"/>
              <a:pathLst>
                <a:path w="70485" h="290829">
                  <a:moveTo>
                    <a:pt x="0" y="290499"/>
                  </a:moveTo>
                  <a:lnTo>
                    <a:pt x="70319" y="0"/>
                  </a:lnTo>
                </a:path>
              </a:pathLst>
            </a:custGeom>
            <a:ln w="11969">
              <a:solidFill>
                <a:srgbClr val="000000"/>
              </a:solidFill>
            </a:ln>
          </p:spPr>
          <p:txBody>
            <a:bodyPr wrap="square" lIns="0" tIns="0" rIns="0" bIns="0" rtlCol="0"/>
            <a:lstStyle/>
            <a:p>
              <a:endParaRPr/>
            </a:p>
          </p:txBody>
        </p:sp>
        <p:sp>
          <p:nvSpPr>
            <p:cNvPr id="216" name="object 216"/>
            <p:cNvSpPr/>
            <p:nvPr/>
          </p:nvSpPr>
          <p:spPr>
            <a:xfrm>
              <a:off x="3290758" y="5799331"/>
              <a:ext cx="146685" cy="0"/>
            </a:xfrm>
            <a:custGeom>
              <a:avLst/>
              <a:gdLst/>
              <a:ahLst/>
              <a:cxnLst/>
              <a:rect l="l" t="t" r="r" b="b"/>
              <a:pathLst>
                <a:path w="146685">
                  <a:moveTo>
                    <a:pt x="0" y="0"/>
                  </a:moveTo>
                  <a:lnTo>
                    <a:pt x="146624" y="0"/>
                  </a:lnTo>
                </a:path>
              </a:pathLst>
            </a:custGeom>
            <a:ln w="11979">
              <a:solidFill>
                <a:srgbClr val="000000"/>
              </a:solidFill>
            </a:ln>
          </p:spPr>
          <p:txBody>
            <a:bodyPr wrap="square" lIns="0" tIns="0" rIns="0" bIns="0" rtlCol="0"/>
            <a:lstStyle/>
            <a:p>
              <a:endParaRPr/>
            </a:p>
          </p:txBody>
        </p:sp>
      </p:grpSp>
      <p:sp>
        <p:nvSpPr>
          <p:cNvPr id="217" name="object 217"/>
          <p:cNvSpPr txBox="1"/>
          <p:nvPr/>
        </p:nvSpPr>
        <p:spPr>
          <a:xfrm>
            <a:off x="3989739" y="5128762"/>
            <a:ext cx="1139825" cy="255904"/>
          </a:xfrm>
          <a:prstGeom prst="rect">
            <a:avLst/>
          </a:prstGeom>
        </p:spPr>
        <p:txBody>
          <a:bodyPr vert="horz" wrap="square" lIns="0" tIns="13970" rIns="0" bIns="0" rtlCol="0">
            <a:spAutoFit/>
          </a:bodyPr>
          <a:lstStyle/>
          <a:p>
            <a:pPr marL="12700">
              <a:lnSpc>
                <a:spcPct val="100000"/>
              </a:lnSpc>
              <a:spcBef>
                <a:spcPts val="110"/>
              </a:spcBef>
              <a:tabLst>
                <a:tab pos="1030605" algn="l"/>
              </a:tabLst>
            </a:pPr>
            <a:r>
              <a:rPr sz="1500" spc="-50" dirty="0">
                <a:latin typeface="Times New Roman"/>
                <a:cs typeface="Times New Roman"/>
              </a:rPr>
              <a:t>3</a:t>
            </a:r>
            <a:r>
              <a:rPr sz="1500" dirty="0">
                <a:latin typeface="Times New Roman"/>
                <a:cs typeface="Times New Roman"/>
              </a:rPr>
              <a:t>	</a:t>
            </a:r>
            <a:r>
              <a:rPr sz="1500" spc="-50" dirty="0">
                <a:latin typeface="Times New Roman"/>
                <a:cs typeface="Times New Roman"/>
              </a:rPr>
              <a:t>3</a:t>
            </a:r>
            <a:endParaRPr sz="1500">
              <a:latin typeface="Times New Roman"/>
              <a:cs typeface="Times New Roman"/>
            </a:endParaRPr>
          </a:p>
        </p:txBody>
      </p:sp>
      <p:sp>
        <p:nvSpPr>
          <p:cNvPr id="218" name="object 218"/>
          <p:cNvSpPr txBox="1"/>
          <p:nvPr/>
        </p:nvSpPr>
        <p:spPr>
          <a:xfrm>
            <a:off x="5526166" y="5445062"/>
            <a:ext cx="227965" cy="255904"/>
          </a:xfrm>
          <a:prstGeom prst="rect">
            <a:avLst/>
          </a:prstGeom>
        </p:spPr>
        <p:txBody>
          <a:bodyPr vert="horz" wrap="square" lIns="0" tIns="13970" rIns="0" bIns="0" rtlCol="0">
            <a:spAutoFit/>
          </a:bodyPr>
          <a:lstStyle/>
          <a:p>
            <a:pPr marL="38100">
              <a:lnSpc>
                <a:spcPct val="100000"/>
              </a:lnSpc>
              <a:spcBef>
                <a:spcPts val="110"/>
              </a:spcBef>
            </a:pPr>
            <a:r>
              <a:rPr sz="2250" spc="-150" baseline="-5555" dirty="0">
                <a:latin typeface="Symbol"/>
                <a:cs typeface="Symbol"/>
              </a:rPr>
              <a:t></a:t>
            </a:r>
            <a:r>
              <a:rPr sz="1500" spc="-100" dirty="0">
                <a:latin typeface="Symbol"/>
                <a:cs typeface="Symbol"/>
              </a:rPr>
              <a:t></a:t>
            </a:r>
            <a:r>
              <a:rPr sz="2250" spc="-150" baseline="-9259" dirty="0">
                <a:latin typeface="Symbol"/>
                <a:cs typeface="Symbol"/>
              </a:rPr>
              <a:t></a:t>
            </a:r>
            <a:endParaRPr sz="2250" baseline="-9259">
              <a:latin typeface="Symbol"/>
              <a:cs typeface="Symbol"/>
            </a:endParaRPr>
          </a:p>
        </p:txBody>
      </p:sp>
      <p:sp>
        <p:nvSpPr>
          <p:cNvPr id="219" name="object 219"/>
          <p:cNvSpPr txBox="1"/>
          <p:nvPr/>
        </p:nvSpPr>
        <p:spPr>
          <a:xfrm>
            <a:off x="4533117" y="5461737"/>
            <a:ext cx="338455" cy="255904"/>
          </a:xfrm>
          <a:prstGeom prst="rect">
            <a:avLst/>
          </a:prstGeom>
        </p:spPr>
        <p:txBody>
          <a:bodyPr vert="horz" wrap="square" lIns="0" tIns="13970" rIns="0" bIns="0" rtlCol="0">
            <a:spAutoFit/>
          </a:bodyPr>
          <a:lstStyle/>
          <a:p>
            <a:pPr marL="12700">
              <a:lnSpc>
                <a:spcPct val="100000"/>
              </a:lnSpc>
              <a:spcBef>
                <a:spcPts val="110"/>
              </a:spcBef>
              <a:tabLst>
                <a:tab pos="251460" algn="l"/>
              </a:tabLst>
            </a:pPr>
            <a:r>
              <a:rPr sz="1500" spc="-50" dirty="0">
                <a:latin typeface="Symbol"/>
                <a:cs typeface="Symbol"/>
              </a:rPr>
              <a:t></a:t>
            </a:r>
            <a:r>
              <a:rPr sz="1500" dirty="0">
                <a:latin typeface="Times New Roman"/>
                <a:cs typeface="Times New Roman"/>
              </a:rPr>
              <a:t>	</a:t>
            </a:r>
            <a:r>
              <a:rPr sz="1500" spc="-50" dirty="0">
                <a:latin typeface="Symbol"/>
                <a:cs typeface="Symbol"/>
              </a:rPr>
              <a:t></a:t>
            </a:r>
            <a:endParaRPr sz="1500">
              <a:latin typeface="Symbol"/>
              <a:cs typeface="Symbol"/>
            </a:endParaRPr>
          </a:p>
        </p:txBody>
      </p:sp>
      <p:sp>
        <p:nvSpPr>
          <p:cNvPr id="220" name="object 220"/>
          <p:cNvSpPr txBox="1"/>
          <p:nvPr/>
        </p:nvSpPr>
        <p:spPr>
          <a:xfrm>
            <a:off x="4533117" y="5102356"/>
            <a:ext cx="338455" cy="255904"/>
          </a:xfrm>
          <a:prstGeom prst="rect">
            <a:avLst/>
          </a:prstGeom>
        </p:spPr>
        <p:txBody>
          <a:bodyPr vert="horz" wrap="square" lIns="0" tIns="13970" rIns="0" bIns="0" rtlCol="0">
            <a:spAutoFit/>
          </a:bodyPr>
          <a:lstStyle/>
          <a:p>
            <a:pPr marL="12700">
              <a:lnSpc>
                <a:spcPct val="100000"/>
              </a:lnSpc>
              <a:spcBef>
                <a:spcPts val="110"/>
              </a:spcBef>
              <a:tabLst>
                <a:tab pos="251460" algn="l"/>
              </a:tabLst>
            </a:pPr>
            <a:r>
              <a:rPr sz="1500" spc="-50" dirty="0">
                <a:latin typeface="Symbol"/>
                <a:cs typeface="Symbol"/>
              </a:rPr>
              <a:t></a:t>
            </a:r>
            <a:r>
              <a:rPr sz="1500" dirty="0">
                <a:latin typeface="Times New Roman"/>
                <a:cs typeface="Times New Roman"/>
              </a:rPr>
              <a:t>	</a:t>
            </a:r>
            <a:r>
              <a:rPr sz="1500" spc="-50" dirty="0">
                <a:latin typeface="Symbol"/>
                <a:cs typeface="Symbol"/>
              </a:rPr>
              <a:t></a:t>
            </a:r>
            <a:endParaRPr sz="1500">
              <a:latin typeface="Symbol"/>
              <a:cs typeface="Symbol"/>
            </a:endParaRPr>
          </a:p>
        </p:txBody>
      </p:sp>
      <p:sp>
        <p:nvSpPr>
          <p:cNvPr id="221" name="object 221"/>
          <p:cNvSpPr txBox="1"/>
          <p:nvPr/>
        </p:nvSpPr>
        <p:spPr>
          <a:xfrm>
            <a:off x="2927954" y="5431644"/>
            <a:ext cx="1478280" cy="634365"/>
          </a:xfrm>
          <a:prstGeom prst="rect">
            <a:avLst/>
          </a:prstGeom>
        </p:spPr>
        <p:txBody>
          <a:bodyPr vert="horz" wrap="square" lIns="0" tIns="27305" rIns="0" bIns="0" rtlCol="0">
            <a:spAutoFit/>
          </a:bodyPr>
          <a:lstStyle/>
          <a:p>
            <a:pPr marL="201295" algn="ctr">
              <a:lnSpc>
                <a:spcPct val="100000"/>
              </a:lnSpc>
              <a:spcBef>
                <a:spcPts val="215"/>
              </a:spcBef>
            </a:pPr>
            <a:r>
              <a:rPr sz="1500" spc="-25" dirty="0">
                <a:latin typeface="Symbol"/>
                <a:cs typeface="Symbol"/>
              </a:rPr>
              <a:t></a:t>
            </a:r>
            <a:r>
              <a:rPr sz="2250" spc="-37" baseline="-9259" dirty="0">
                <a:latin typeface="Symbol"/>
                <a:cs typeface="Symbol"/>
              </a:rPr>
              <a:t></a:t>
            </a:r>
            <a:r>
              <a:rPr sz="2250" spc="-37" baseline="-5555" dirty="0">
                <a:latin typeface="Symbol"/>
                <a:cs typeface="Symbol"/>
              </a:rPr>
              <a:t></a:t>
            </a:r>
            <a:endParaRPr sz="2250" baseline="-5555">
              <a:latin typeface="Symbol"/>
              <a:cs typeface="Symbol"/>
            </a:endParaRPr>
          </a:p>
          <a:p>
            <a:pPr marL="38100">
              <a:lnSpc>
                <a:spcPct val="100000"/>
              </a:lnSpc>
              <a:spcBef>
                <a:spcPts val="170"/>
              </a:spcBef>
              <a:tabLst>
                <a:tab pos="363855" algn="l"/>
              </a:tabLst>
            </a:pPr>
            <a:r>
              <a:rPr sz="1500" spc="-50" dirty="0">
                <a:latin typeface="Symbol"/>
                <a:cs typeface="Symbol"/>
              </a:rPr>
              <a:t></a:t>
            </a:r>
            <a:r>
              <a:rPr sz="1500" dirty="0">
                <a:latin typeface="Times New Roman"/>
                <a:cs typeface="Times New Roman"/>
              </a:rPr>
              <a:t>	</a:t>
            </a:r>
            <a:r>
              <a:rPr sz="3375" spc="-179" baseline="-14814" dirty="0">
                <a:latin typeface="Times New Roman"/>
                <a:cs typeface="Times New Roman"/>
              </a:rPr>
              <a:t>3</a:t>
            </a:r>
            <a:r>
              <a:rPr sz="3375" i="1" spc="-179" baseline="-14814" dirty="0">
                <a:latin typeface="Times New Roman"/>
                <a:cs typeface="Times New Roman"/>
              </a:rPr>
              <a:t>V</a:t>
            </a:r>
            <a:r>
              <a:rPr sz="3375" i="1" spc="-307" baseline="-14814" dirty="0">
                <a:latin typeface="Times New Roman"/>
                <a:cs typeface="Times New Roman"/>
              </a:rPr>
              <a:t> </a:t>
            </a:r>
            <a:r>
              <a:rPr sz="1275" i="1" baseline="-58823" dirty="0">
                <a:latin typeface="Times New Roman"/>
                <a:cs typeface="Times New Roman"/>
              </a:rPr>
              <a:t>LL</a:t>
            </a:r>
            <a:r>
              <a:rPr sz="1275" i="1" spc="142" baseline="-58823" dirty="0">
                <a:latin typeface="Times New Roman"/>
                <a:cs typeface="Times New Roman"/>
              </a:rPr>
              <a:t> </a:t>
            </a:r>
            <a:r>
              <a:rPr sz="3375" i="1" baseline="-12345" dirty="0">
                <a:latin typeface="Times New Roman"/>
                <a:cs typeface="Times New Roman"/>
              </a:rPr>
              <a:t>I</a:t>
            </a:r>
            <a:r>
              <a:rPr sz="3375" i="1" spc="-427" baseline="-12345" dirty="0">
                <a:latin typeface="Times New Roman"/>
                <a:cs typeface="Times New Roman"/>
              </a:rPr>
              <a:t> </a:t>
            </a:r>
            <a:r>
              <a:rPr sz="1275" i="1" baseline="-35947" dirty="0">
                <a:latin typeface="Times New Roman"/>
                <a:cs typeface="Times New Roman"/>
              </a:rPr>
              <a:t>L</a:t>
            </a:r>
            <a:r>
              <a:rPr sz="1275" i="1" spc="15" baseline="-35947" dirty="0">
                <a:latin typeface="Times New Roman"/>
                <a:cs typeface="Times New Roman"/>
              </a:rPr>
              <a:t> </a:t>
            </a:r>
            <a:r>
              <a:rPr sz="1500" spc="-20" dirty="0">
                <a:latin typeface="Times New Roman"/>
                <a:cs typeface="Times New Roman"/>
              </a:rPr>
              <a:t>cos</a:t>
            </a:r>
            <a:r>
              <a:rPr sz="1600" i="1" spc="-20" dirty="0">
                <a:latin typeface="Symbol"/>
                <a:cs typeface="Symbol"/>
              </a:rPr>
              <a:t></a:t>
            </a:r>
            <a:endParaRPr sz="1600">
              <a:latin typeface="Symbol"/>
              <a:cs typeface="Symbol"/>
            </a:endParaRPr>
          </a:p>
        </p:txBody>
      </p:sp>
      <p:sp>
        <p:nvSpPr>
          <p:cNvPr id="222" name="object 222"/>
          <p:cNvSpPr txBox="1"/>
          <p:nvPr/>
        </p:nvSpPr>
        <p:spPr>
          <a:xfrm>
            <a:off x="3682431" y="5086639"/>
            <a:ext cx="2046605" cy="255904"/>
          </a:xfrm>
          <a:prstGeom prst="rect">
            <a:avLst/>
          </a:prstGeom>
        </p:spPr>
        <p:txBody>
          <a:bodyPr vert="horz" wrap="square" lIns="0" tIns="13970" rIns="0" bIns="0" rtlCol="0">
            <a:spAutoFit/>
          </a:bodyPr>
          <a:lstStyle/>
          <a:p>
            <a:pPr marL="12700">
              <a:lnSpc>
                <a:spcPct val="100000"/>
              </a:lnSpc>
              <a:spcBef>
                <a:spcPts val="110"/>
              </a:spcBef>
              <a:tabLst>
                <a:tab pos="1881505" algn="l"/>
              </a:tabLst>
            </a:pPr>
            <a:r>
              <a:rPr sz="1500" spc="-25" dirty="0">
                <a:latin typeface="Symbol"/>
                <a:cs typeface="Symbol"/>
              </a:rPr>
              <a:t></a:t>
            </a:r>
            <a:r>
              <a:rPr sz="2250" spc="-37" baseline="-3703" dirty="0">
                <a:latin typeface="Symbol"/>
                <a:cs typeface="Symbol"/>
              </a:rPr>
              <a:t></a:t>
            </a:r>
            <a:r>
              <a:rPr sz="2250" baseline="-3703" dirty="0">
                <a:latin typeface="Times New Roman"/>
                <a:cs typeface="Times New Roman"/>
              </a:rPr>
              <a:t>	</a:t>
            </a:r>
            <a:r>
              <a:rPr sz="2250" spc="-37" baseline="-5555" dirty="0">
                <a:latin typeface="Symbol"/>
                <a:cs typeface="Symbol"/>
              </a:rPr>
              <a:t></a:t>
            </a:r>
            <a:r>
              <a:rPr sz="1500" spc="-25" dirty="0">
                <a:latin typeface="Symbol"/>
                <a:cs typeface="Symbol"/>
              </a:rPr>
              <a:t></a:t>
            </a:r>
            <a:endParaRPr sz="1500">
              <a:latin typeface="Symbol"/>
              <a:cs typeface="Symbol"/>
            </a:endParaRPr>
          </a:p>
        </p:txBody>
      </p:sp>
      <p:sp>
        <p:nvSpPr>
          <p:cNvPr id="223" name="object 223"/>
          <p:cNvSpPr txBox="1"/>
          <p:nvPr/>
        </p:nvSpPr>
        <p:spPr>
          <a:xfrm>
            <a:off x="2927763" y="5153719"/>
            <a:ext cx="2826385" cy="370840"/>
          </a:xfrm>
          <a:prstGeom prst="rect">
            <a:avLst/>
          </a:prstGeom>
        </p:spPr>
        <p:txBody>
          <a:bodyPr vert="horz" wrap="square" lIns="0" tIns="13970" rIns="0" bIns="0" rtlCol="0">
            <a:spAutoFit/>
          </a:bodyPr>
          <a:lstStyle/>
          <a:p>
            <a:pPr marL="38100">
              <a:lnSpc>
                <a:spcPct val="100000"/>
              </a:lnSpc>
              <a:spcBef>
                <a:spcPts val="110"/>
              </a:spcBef>
            </a:pPr>
            <a:r>
              <a:rPr sz="1500" spc="60" dirty="0">
                <a:latin typeface="Symbol"/>
                <a:cs typeface="Symbol"/>
              </a:rPr>
              <a:t></a:t>
            </a:r>
            <a:r>
              <a:rPr sz="3375" i="1" spc="89" baseline="-11111" dirty="0">
                <a:latin typeface="Times New Roman"/>
                <a:cs typeface="Times New Roman"/>
              </a:rPr>
              <a:t>V</a:t>
            </a:r>
            <a:r>
              <a:rPr sz="3375" i="1" spc="-322" baseline="-11111" dirty="0">
                <a:latin typeface="Times New Roman"/>
                <a:cs typeface="Times New Roman"/>
              </a:rPr>
              <a:t> </a:t>
            </a:r>
            <a:r>
              <a:rPr sz="1275" i="1" baseline="-39215" dirty="0">
                <a:latin typeface="Times New Roman"/>
                <a:cs typeface="Times New Roman"/>
              </a:rPr>
              <a:t>LL</a:t>
            </a:r>
            <a:r>
              <a:rPr sz="1275" i="1" spc="127" baseline="-39215" dirty="0">
                <a:latin typeface="Times New Roman"/>
                <a:cs typeface="Times New Roman"/>
              </a:rPr>
              <a:t> </a:t>
            </a:r>
            <a:r>
              <a:rPr sz="3375" i="1" baseline="-12345" dirty="0">
                <a:latin typeface="Times New Roman"/>
                <a:cs typeface="Times New Roman"/>
              </a:rPr>
              <a:t>I</a:t>
            </a:r>
            <a:r>
              <a:rPr sz="3375" i="1" spc="-442" baseline="-12345" dirty="0">
                <a:latin typeface="Times New Roman"/>
                <a:cs typeface="Times New Roman"/>
              </a:rPr>
              <a:t> </a:t>
            </a:r>
            <a:r>
              <a:rPr sz="1275" i="1" baseline="-35947" dirty="0">
                <a:latin typeface="Times New Roman"/>
                <a:cs typeface="Times New Roman"/>
              </a:rPr>
              <a:t>L</a:t>
            </a:r>
            <a:r>
              <a:rPr sz="1275" i="1" spc="67" baseline="-35947" dirty="0">
                <a:latin typeface="Times New Roman"/>
                <a:cs typeface="Times New Roman"/>
              </a:rPr>
              <a:t> </a:t>
            </a:r>
            <a:r>
              <a:rPr sz="2250" baseline="-5555" dirty="0">
                <a:latin typeface="Symbol"/>
                <a:cs typeface="Symbol"/>
              </a:rPr>
              <a:t></a:t>
            </a:r>
            <a:r>
              <a:rPr sz="2250" baseline="7407" dirty="0">
                <a:latin typeface="Symbol"/>
                <a:cs typeface="Symbol"/>
              </a:rPr>
              <a:t></a:t>
            </a:r>
            <a:r>
              <a:rPr sz="2250" spc="675" baseline="7407" dirty="0">
                <a:latin typeface="Times New Roman"/>
                <a:cs typeface="Times New Roman"/>
              </a:rPr>
              <a:t> </a:t>
            </a:r>
            <a:r>
              <a:rPr sz="2250" baseline="-44444" dirty="0">
                <a:latin typeface="Times New Roman"/>
                <a:cs typeface="Times New Roman"/>
              </a:rPr>
              <a:t>2</a:t>
            </a:r>
            <a:r>
              <a:rPr sz="2250" spc="660" baseline="-44444" dirty="0">
                <a:latin typeface="Times New Roman"/>
                <a:cs typeface="Times New Roman"/>
              </a:rPr>
              <a:t> </a:t>
            </a:r>
            <a:r>
              <a:rPr sz="1500" dirty="0">
                <a:latin typeface="Times New Roman"/>
                <a:cs typeface="Times New Roman"/>
              </a:rPr>
              <a:t>cos</a:t>
            </a:r>
            <a:r>
              <a:rPr sz="1600" i="1" dirty="0">
                <a:latin typeface="Symbol"/>
                <a:cs typeface="Symbol"/>
              </a:rPr>
              <a:t></a:t>
            </a:r>
            <a:r>
              <a:rPr sz="1600" spc="-80" dirty="0">
                <a:latin typeface="Times New Roman"/>
                <a:cs typeface="Times New Roman"/>
              </a:rPr>
              <a:t> </a:t>
            </a:r>
            <a:r>
              <a:rPr sz="2250" baseline="7407" dirty="0">
                <a:latin typeface="Symbol"/>
                <a:cs typeface="Symbol"/>
              </a:rPr>
              <a:t></a:t>
            </a:r>
            <a:r>
              <a:rPr sz="2250" spc="-195" baseline="7407" dirty="0">
                <a:latin typeface="Times New Roman"/>
                <a:cs typeface="Times New Roman"/>
              </a:rPr>
              <a:t> </a:t>
            </a:r>
            <a:r>
              <a:rPr sz="1500" dirty="0">
                <a:latin typeface="Symbol"/>
                <a:cs typeface="Symbol"/>
              </a:rPr>
              <a:t></a:t>
            </a:r>
            <a:r>
              <a:rPr sz="1500" spc="-145" dirty="0">
                <a:latin typeface="Times New Roman"/>
                <a:cs typeface="Times New Roman"/>
              </a:rPr>
              <a:t> </a:t>
            </a:r>
            <a:r>
              <a:rPr sz="2250" baseline="7407" dirty="0">
                <a:latin typeface="Symbol"/>
                <a:cs typeface="Symbol"/>
              </a:rPr>
              <a:t></a:t>
            </a:r>
            <a:r>
              <a:rPr sz="2250" spc="675" baseline="7407" dirty="0">
                <a:latin typeface="Times New Roman"/>
                <a:cs typeface="Times New Roman"/>
              </a:rPr>
              <a:t> </a:t>
            </a:r>
            <a:r>
              <a:rPr sz="2250" baseline="-44444" dirty="0">
                <a:latin typeface="Times New Roman"/>
                <a:cs typeface="Times New Roman"/>
              </a:rPr>
              <a:t>2</a:t>
            </a:r>
            <a:r>
              <a:rPr sz="2250" spc="660" baseline="-44444" dirty="0">
                <a:latin typeface="Times New Roman"/>
                <a:cs typeface="Times New Roman"/>
              </a:rPr>
              <a:t> </a:t>
            </a:r>
            <a:r>
              <a:rPr sz="1500" dirty="0">
                <a:latin typeface="Times New Roman"/>
                <a:cs typeface="Times New Roman"/>
              </a:rPr>
              <a:t>cos</a:t>
            </a:r>
            <a:r>
              <a:rPr sz="1600" i="1" dirty="0">
                <a:latin typeface="Symbol"/>
                <a:cs typeface="Symbol"/>
              </a:rPr>
              <a:t></a:t>
            </a:r>
            <a:r>
              <a:rPr sz="1600" spc="-80" dirty="0">
                <a:latin typeface="Times New Roman"/>
                <a:cs typeface="Times New Roman"/>
              </a:rPr>
              <a:t> </a:t>
            </a:r>
            <a:r>
              <a:rPr sz="2250" spc="-37" baseline="7407" dirty="0">
                <a:latin typeface="Symbol"/>
                <a:cs typeface="Symbol"/>
              </a:rPr>
              <a:t></a:t>
            </a:r>
            <a:r>
              <a:rPr sz="2250" spc="-37" baseline="-5555" dirty="0">
                <a:latin typeface="Symbol"/>
                <a:cs typeface="Symbol"/>
              </a:rPr>
              <a:t></a:t>
            </a:r>
            <a:endParaRPr sz="2250" baseline="-5555">
              <a:latin typeface="Symbol"/>
              <a:cs typeface="Symbol"/>
            </a:endParaRPr>
          </a:p>
        </p:txBody>
      </p:sp>
      <p:grpSp>
        <p:nvGrpSpPr>
          <p:cNvPr id="224" name="object 224"/>
          <p:cNvGrpSpPr/>
          <p:nvPr/>
        </p:nvGrpSpPr>
        <p:grpSpPr>
          <a:xfrm>
            <a:off x="829053" y="4623846"/>
            <a:ext cx="1024255" cy="1196340"/>
            <a:chOff x="829053" y="4623846"/>
            <a:chExt cx="1024255" cy="1196340"/>
          </a:xfrm>
        </p:grpSpPr>
        <p:sp>
          <p:nvSpPr>
            <p:cNvPr id="225" name="object 225"/>
            <p:cNvSpPr/>
            <p:nvPr/>
          </p:nvSpPr>
          <p:spPr>
            <a:xfrm>
              <a:off x="868680" y="5477255"/>
              <a:ext cx="978535" cy="0"/>
            </a:xfrm>
            <a:custGeom>
              <a:avLst/>
              <a:gdLst/>
              <a:ahLst/>
              <a:cxnLst/>
              <a:rect l="l" t="t" r="r" b="b"/>
              <a:pathLst>
                <a:path w="978535">
                  <a:moveTo>
                    <a:pt x="0" y="0"/>
                  </a:moveTo>
                  <a:lnTo>
                    <a:pt x="978027" y="0"/>
                  </a:lnTo>
                </a:path>
              </a:pathLst>
            </a:custGeom>
            <a:ln w="12700">
              <a:solidFill>
                <a:srgbClr val="00AD00"/>
              </a:solidFill>
            </a:ln>
          </p:spPr>
          <p:txBody>
            <a:bodyPr wrap="square" lIns="0" tIns="0" rIns="0" bIns="0" rtlCol="0"/>
            <a:lstStyle/>
            <a:p>
              <a:endParaRPr/>
            </a:p>
          </p:txBody>
        </p:sp>
        <p:sp>
          <p:nvSpPr>
            <p:cNvPr id="226" name="object 226"/>
            <p:cNvSpPr/>
            <p:nvPr/>
          </p:nvSpPr>
          <p:spPr>
            <a:xfrm>
              <a:off x="1770509" y="5432802"/>
              <a:ext cx="76200" cy="88900"/>
            </a:xfrm>
            <a:custGeom>
              <a:avLst/>
              <a:gdLst/>
              <a:ahLst/>
              <a:cxnLst/>
              <a:rect l="l" t="t" r="r" b="b"/>
              <a:pathLst>
                <a:path w="76200" h="88900">
                  <a:moveTo>
                    <a:pt x="0" y="0"/>
                  </a:moveTo>
                  <a:lnTo>
                    <a:pt x="76200" y="44450"/>
                  </a:lnTo>
                  <a:lnTo>
                    <a:pt x="0" y="88900"/>
                  </a:lnTo>
                </a:path>
              </a:pathLst>
            </a:custGeom>
            <a:ln w="12700">
              <a:solidFill>
                <a:srgbClr val="00AD00"/>
              </a:solidFill>
            </a:ln>
          </p:spPr>
          <p:txBody>
            <a:bodyPr wrap="square" lIns="0" tIns="0" rIns="0" bIns="0" rtlCol="0"/>
            <a:lstStyle/>
            <a:p>
              <a:endParaRPr/>
            </a:p>
          </p:txBody>
        </p:sp>
        <p:sp>
          <p:nvSpPr>
            <p:cNvPr id="227" name="object 227"/>
            <p:cNvSpPr/>
            <p:nvPr/>
          </p:nvSpPr>
          <p:spPr>
            <a:xfrm>
              <a:off x="865187" y="4630196"/>
              <a:ext cx="489584" cy="847090"/>
            </a:xfrm>
            <a:custGeom>
              <a:avLst/>
              <a:gdLst/>
              <a:ahLst/>
              <a:cxnLst/>
              <a:rect l="l" t="t" r="r" b="b"/>
              <a:pathLst>
                <a:path w="489584" h="847089">
                  <a:moveTo>
                    <a:pt x="489013" y="0"/>
                  </a:moveTo>
                  <a:lnTo>
                    <a:pt x="0" y="847001"/>
                  </a:lnTo>
                </a:path>
              </a:pathLst>
            </a:custGeom>
            <a:ln w="12699">
              <a:solidFill>
                <a:srgbClr val="00AD00"/>
              </a:solidFill>
            </a:ln>
          </p:spPr>
          <p:txBody>
            <a:bodyPr wrap="square" lIns="0" tIns="0" rIns="0" bIns="0" rtlCol="0"/>
            <a:lstStyle/>
            <a:p>
              <a:endParaRPr/>
            </a:p>
          </p:txBody>
        </p:sp>
        <p:sp>
          <p:nvSpPr>
            <p:cNvPr id="228" name="object 228"/>
            <p:cNvSpPr/>
            <p:nvPr/>
          </p:nvSpPr>
          <p:spPr>
            <a:xfrm>
              <a:off x="1277608" y="4630201"/>
              <a:ext cx="77470" cy="88265"/>
            </a:xfrm>
            <a:custGeom>
              <a:avLst/>
              <a:gdLst/>
              <a:ahLst/>
              <a:cxnLst/>
              <a:rect l="l" t="t" r="r" b="b"/>
              <a:pathLst>
                <a:path w="77469" h="88264">
                  <a:moveTo>
                    <a:pt x="0" y="43764"/>
                  </a:moveTo>
                  <a:lnTo>
                    <a:pt x="76593" y="0"/>
                  </a:lnTo>
                  <a:lnTo>
                    <a:pt x="76987" y="88214"/>
                  </a:lnTo>
                </a:path>
              </a:pathLst>
            </a:custGeom>
            <a:ln w="12700">
              <a:solidFill>
                <a:srgbClr val="00AD00"/>
              </a:solidFill>
            </a:ln>
          </p:spPr>
          <p:txBody>
            <a:bodyPr wrap="square" lIns="0" tIns="0" rIns="0" bIns="0" rtlCol="0"/>
            <a:lstStyle/>
            <a:p>
              <a:endParaRPr/>
            </a:p>
          </p:txBody>
        </p:sp>
        <p:sp>
          <p:nvSpPr>
            <p:cNvPr id="229" name="object 229"/>
            <p:cNvSpPr/>
            <p:nvPr/>
          </p:nvSpPr>
          <p:spPr>
            <a:xfrm>
              <a:off x="868264" y="5476875"/>
              <a:ext cx="539115" cy="311150"/>
            </a:xfrm>
            <a:custGeom>
              <a:avLst/>
              <a:gdLst/>
              <a:ahLst/>
              <a:cxnLst/>
              <a:rect l="l" t="t" r="r" b="b"/>
              <a:pathLst>
                <a:path w="539115" h="311150">
                  <a:moveTo>
                    <a:pt x="0" y="0"/>
                  </a:moveTo>
                  <a:lnTo>
                    <a:pt x="538924" y="311150"/>
                  </a:lnTo>
                </a:path>
              </a:pathLst>
            </a:custGeom>
            <a:ln w="12700">
              <a:solidFill>
                <a:srgbClr val="FF3300"/>
              </a:solidFill>
            </a:ln>
          </p:spPr>
          <p:txBody>
            <a:bodyPr wrap="square" lIns="0" tIns="0" rIns="0" bIns="0" rtlCol="0"/>
            <a:lstStyle/>
            <a:p>
              <a:endParaRPr/>
            </a:p>
          </p:txBody>
        </p:sp>
        <p:sp>
          <p:nvSpPr>
            <p:cNvPr id="230" name="object 230"/>
            <p:cNvSpPr/>
            <p:nvPr/>
          </p:nvSpPr>
          <p:spPr>
            <a:xfrm>
              <a:off x="1377147" y="5748677"/>
              <a:ext cx="85090" cy="71120"/>
            </a:xfrm>
            <a:custGeom>
              <a:avLst/>
              <a:gdLst/>
              <a:ahLst/>
              <a:cxnLst/>
              <a:rect l="l" t="t" r="r" b="b"/>
              <a:pathLst>
                <a:path w="85090" h="71120">
                  <a:moveTo>
                    <a:pt x="38100" y="0"/>
                  </a:moveTo>
                  <a:lnTo>
                    <a:pt x="0" y="65989"/>
                  </a:lnTo>
                  <a:lnTo>
                    <a:pt x="85039" y="71094"/>
                  </a:lnTo>
                  <a:lnTo>
                    <a:pt x="38100" y="0"/>
                  </a:lnTo>
                  <a:close/>
                </a:path>
              </a:pathLst>
            </a:custGeom>
            <a:solidFill>
              <a:srgbClr val="FF3300"/>
            </a:solidFill>
          </p:spPr>
          <p:txBody>
            <a:bodyPr wrap="square" lIns="0" tIns="0" rIns="0" bIns="0" rtlCol="0"/>
            <a:lstStyle/>
            <a:p>
              <a:endParaRPr/>
            </a:p>
          </p:txBody>
        </p:sp>
        <p:sp>
          <p:nvSpPr>
            <p:cNvPr id="231" name="object 231"/>
            <p:cNvSpPr/>
            <p:nvPr/>
          </p:nvSpPr>
          <p:spPr>
            <a:xfrm>
              <a:off x="867156" y="4848859"/>
              <a:ext cx="0" cy="622300"/>
            </a:xfrm>
            <a:custGeom>
              <a:avLst/>
              <a:gdLst/>
              <a:ahLst/>
              <a:cxnLst/>
              <a:rect l="l" t="t" r="r" b="b"/>
              <a:pathLst>
                <a:path h="622300">
                  <a:moveTo>
                    <a:pt x="0" y="622299"/>
                  </a:moveTo>
                  <a:lnTo>
                    <a:pt x="0" y="0"/>
                  </a:lnTo>
                </a:path>
              </a:pathLst>
            </a:custGeom>
            <a:ln w="12700">
              <a:solidFill>
                <a:srgbClr val="FF3300"/>
              </a:solidFill>
            </a:ln>
          </p:spPr>
          <p:txBody>
            <a:bodyPr wrap="square" lIns="0" tIns="0" rIns="0" bIns="0" rtlCol="0"/>
            <a:lstStyle/>
            <a:p>
              <a:endParaRPr/>
            </a:p>
          </p:txBody>
        </p:sp>
        <p:sp>
          <p:nvSpPr>
            <p:cNvPr id="232" name="object 232"/>
            <p:cNvSpPr/>
            <p:nvPr/>
          </p:nvSpPr>
          <p:spPr>
            <a:xfrm>
              <a:off x="829053" y="4785357"/>
              <a:ext cx="76200" cy="76200"/>
            </a:xfrm>
            <a:custGeom>
              <a:avLst/>
              <a:gdLst/>
              <a:ahLst/>
              <a:cxnLst/>
              <a:rect l="l" t="t" r="r" b="b"/>
              <a:pathLst>
                <a:path w="76200" h="76200">
                  <a:moveTo>
                    <a:pt x="38100" y="0"/>
                  </a:moveTo>
                  <a:lnTo>
                    <a:pt x="0" y="76200"/>
                  </a:lnTo>
                  <a:lnTo>
                    <a:pt x="76200" y="76200"/>
                  </a:lnTo>
                  <a:lnTo>
                    <a:pt x="38100" y="0"/>
                  </a:lnTo>
                  <a:close/>
                </a:path>
              </a:pathLst>
            </a:custGeom>
            <a:solidFill>
              <a:srgbClr val="FF3300"/>
            </a:solidFill>
          </p:spPr>
          <p:txBody>
            <a:bodyPr wrap="square" lIns="0" tIns="0" rIns="0" bIns="0" rtlCol="0"/>
            <a:lstStyle/>
            <a:p>
              <a:endParaRPr/>
            </a:p>
          </p:txBody>
        </p:sp>
      </p:grpSp>
      <p:sp>
        <p:nvSpPr>
          <p:cNvPr id="233" name="object 233"/>
          <p:cNvSpPr txBox="1"/>
          <p:nvPr/>
        </p:nvSpPr>
        <p:spPr>
          <a:xfrm>
            <a:off x="1576387" y="5078666"/>
            <a:ext cx="321945" cy="299720"/>
          </a:xfrm>
          <a:prstGeom prst="rect">
            <a:avLst/>
          </a:prstGeom>
        </p:spPr>
        <p:txBody>
          <a:bodyPr vert="horz" wrap="square" lIns="0" tIns="12700" rIns="0" bIns="0" rtlCol="0">
            <a:spAutoFit/>
          </a:bodyPr>
          <a:lstStyle/>
          <a:p>
            <a:pPr marL="38100">
              <a:lnSpc>
                <a:spcPct val="100000"/>
              </a:lnSpc>
              <a:spcBef>
                <a:spcPts val="100"/>
              </a:spcBef>
            </a:pPr>
            <a:r>
              <a:rPr sz="1800" b="1" spc="-25" dirty="0">
                <a:latin typeface="Arial"/>
                <a:cs typeface="Arial"/>
              </a:rPr>
              <a:t>V</a:t>
            </a:r>
            <a:r>
              <a:rPr sz="1800" b="1" spc="-37" baseline="-20833" dirty="0">
                <a:latin typeface="Arial"/>
                <a:cs typeface="Arial"/>
              </a:rPr>
              <a:t>A</a:t>
            </a:r>
            <a:endParaRPr sz="1800" baseline="-20833">
              <a:latin typeface="Arial"/>
              <a:cs typeface="Arial"/>
            </a:endParaRPr>
          </a:p>
        </p:txBody>
      </p:sp>
      <p:sp>
        <p:nvSpPr>
          <p:cNvPr id="234" name="object 234"/>
          <p:cNvSpPr txBox="1"/>
          <p:nvPr/>
        </p:nvSpPr>
        <p:spPr>
          <a:xfrm>
            <a:off x="1404937" y="4464305"/>
            <a:ext cx="339090" cy="299720"/>
          </a:xfrm>
          <a:prstGeom prst="rect">
            <a:avLst/>
          </a:prstGeom>
        </p:spPr>
        <p:txBody>
          <a:bodyPr vert="horz" wrap="square" lIns="0" tIns="12700" rIns="0" bIns="0" rtlCol="0">
            <a:spAutoFit/>
          </a:bodyPr>
          <a:lstStyle/>
          <a:p>
            <a:pPr marL="38100">
              <a:lnSpc>
                <a:spcPct val="100000"/>
              </a:lnSpc>
              <a:spcBef>
                <a:spcPts val="100"/>
              </a:spcBef>
            </a:pPr>
            <a:r>
              <a:rPr sz="1800" b="1" spc="-25" dirty="0">
                <a:latin typeface="Arial"/>
                <a:cs typeface="Arial"/>
              </a:rPr>
              <a:t>V</a:t>
            </a:r>
            <a:r>
              <a:rPr sz="1800" b="1" spc="-37" baseline="-20833" dirty="0">
                <a:latin typeface="Arial"/>
                <a:cs typeface="Arial"/>
              </a:rPr>
              <a:t>C</a:t>
            </a:r>
            <a:endParaRPr sz="1800" baseline="-20833">
              <a:latin typeface="Arial"/>
              <a:cs typeface="Arial"/>
            </a:endParaRPr>
          </a:p>
        </p:txBody>
      </p:sp>
      <p:sp>
        <p:nvSpPr>
          <p:cNvPr id="235" name="object 235"/>
          <p:cNvSpPr txBox="1"/>
          <p:nvPr/>
        </p:nvSpPr>
        <p:spPr>
          <a:xfrm>
            <a:off x="1044575" y="5807330"/>
            <a:ext cx="250825" cy="299720"/>
          </a:xfrm>
          <a:prstGeom prst="rect">
            <a:avLst/>
          </a:prstGeom>
        </p:spPr>
        <p:txBody>
          <a:bodyPr vert="horz" wrap="square" lIns="0" tIns="12700" rIns="0" bIns="0" rtlCol="0">
            <a:spAutoFit/>
          </a:bodyPr>
          <a:lstStyle/>
          <a:p>
            <a:pPr marL="38100">
              <a:lnSpc>
                <a:spcPct val="100000"/>
              </a:lnSpc>
              <a:spcBef>
                <a:spcPts val="100"/>
              </a:spcBef>
            </a:pPr>
            <a:r>
              <a:rPr sz="1800" b="1" spc="-25" dirty="0">
                <a:latin typeface="Arial"/>
                <a:cs typeface="Arial"/>
              </a:rPr>
              <a:t>I</a:t>
            </a:r>
            <a:r>
              <a:rPr sz="1800" b="1" spc="-37" baseline="-20833" dirty="0">
                <a:latin typeface="Arial"/>
                <a:cs typeface="Arial"/>
              </a:rPr>
              <a:t>A</a:t>
            </a:r>
            <a:endParaRPr sz="1800" baseline="-20833">
              <a:latin typeface="Arial"/>
              <a:cs typeface="Arial"/>
            </a:endParaRPr>
          </a:p>
        </p:txBody>
      </p:sp>
      <p:sp>
        <p:nvSpPr>
          <p:cNvPr id="236" name="object 236"/>
          <p:cNvSpPr txBox="1"/>
          <p:nvPr/>
        </p:nvSpPr>
        <p:spPr>
          <a:xfrm>
            <a:off x="446087" y="4696080"/>
            <a:ext cx="250825" cy="299720"/>
          </a:xfrm>
          <a:prstGeom prst="rect">
            <a:avLst/>
          </a:prstGeom>
        </p:spPr>
        <p:txBody>
          <a:bodyPr vert="horz" wrap="square" lIns="0" tIns="12700" rIns="0" bIns="0" rtlCol="0">
            <a:spAutoFit/>
          </a:bodyPr>
          <a:lstStyle/>
          <a:p>
            <a:pPr marL="38100">
              <a:lnSpc>
                <a:spcPct val="100000"/>
              </a:lnSpc>
              <a:spcBef>
                <a:spcPts val="100"/>
              </a:spcBef>
            </a:pPr>
            <a:r>
              <a:rPr sz="1800" b="1" spc="-25" dirty="0">
                <a:latin typeface="Arial"/>
                <a:cs typeface="Arial"/>
              </a:rPr>
              <a:t>I</a:t>
            </a:r>
            <a:r>
              <a:rPr sz="1800" b="1" spc="-37" baseline="-20833" dirty="0">
                <a:latin typeface="Arial"/>
                <a:cs typeface="Arial"/>
              </a:rPr>
              <a:t>C</a:t>
            </a:r>
            <a:endParaRPr sz="1800" baseline="-20833">
              <a:latin typeface="Arial"/>
              <a:cs typeface="Arial"/>
            </a:endParaRPr>
          </a:p>
        </p:txBody>
      </p:sp>
      <p:grpSp>
        <p:nvGrpSpPr>
          <p:cNvPr id="237" name="object 237"/>
          <p:cNvGrpSpPr/>
          <p:nvPr/>
        </p:nvGrpSpPr>
        <p:grpSpPr>
          <a:xfrm>
            <a:off x="795106" y="5041859"/>
            <a:ext cx="531495" cy="683895"/>
            <a:chOff x="795106" y="5041859"/>
            <a:chExt cx="531495" cy="683895"/>
          </a:xfrm>
        </p:grpSpPr>
        <p:sp>
          <p:nvSpPr>
            <p:cNvPr id="238" name="object 238"/>
            <p:cNvSpPr/>
            <p:nvPr/>
          </p:nvSpPr>
          <p:spPr>
            <a:xfrm>
              <a:off x="799868" y="5046622"/>
              <a:ext cx="323215" cy="132080"/>
            </a:xfrm>
            <a:custGeom>
              <a:avLst/>
              <a:gdLst/>
              <a:ahLst/>
              <a:cxnLst/>
              <a:rect l="l" t="t" r="r" b="b"/>
              <a:pathLst>
                <a:path w="323215" h="132079">
                  <a:moveTo>
                    <a:pt x="0" y="34961"/>
                  </a:moveTo>
                  <a:lnTo>
                    <a:pt x="17048" y="14639"/>
                  </a:lnTo>
                  <a:lnTo>
                    <a:pt x="55195" y="2690"/>
                  </a:lnTo>
                  <a:lnTo>
                    <a:pt x="108890" y="0"/>
                  </a:lnTo>
                  <a:lnTo>
                    <a:pt x="172580" y="7453"/>
                  </a:lnTo>
                  <a:lnTo>
                    <a:pt x="234506" y="24102"/>
                  </a:lnTo>
                  <a:lnTo>
                    <a:pt x="283392" y="46474"/>
                  </a:lnTo>
                  <a:lnTo>
                    <a:pt x="314406" y="71693"/>
                  </a:lnTo>
                  <a:lnTo>
                    <a:pt x="322719" y="96886"/>
                  </a:lnTo>
                  <a:lnTo>
                    <a:pt x="305678" y="117208"/>
                  </a:lnTo>
                  <a:lnTo>
                    <a:pt x="267533" y="129155"/>
                  </a:lnTo>
                  <a:lnTo>
                    <a:pt x="213836" y="131842"/>
                  </a:lnTo>
                  <a:lnTo>
                    <a:pt x="150139" y="124382"/>
                  </a:lnTo>
                  <a:lnTo>
                    <a:pt x="88212" y="107738"/>
                  </a:lnTo>
                  <a:lnTo>
                    <a:pt x="39327" y="85367"/>
                  </a:lnTo>
                  <a:lnTo>
                    <a:pt x="8312" y="60149"/>
                  </a:lnTo>
                  <a:lnTo>
                    <a:pt x="0" y="34961"/>
                  </a:lnTo>
                  <a:close/>
                </a:path>
              </a:pathLst>
            </a:custGeom>
            <a:ln w="9525">
              <a:solidFill>
                <a:srgbClr val="000000"/>
              </a:solidFill>
            </a:ln>
          </p:spPr>
          <p:txBody>
            <a:bodyPr wrap="square" lIns="0" tIns="0" rIns="0" bIns="0" rtlCol="0"/>
            <a:lstStyle/>
            <a:p>
              <a:endParaRPr/>
            </a:p>
          </p:txBody>
        </p:sp>
        <p:sp>
          <p:nvSpPr>
            <p:cNvPr id="239" name="object 239"/>
            <p:cNvSpPr/>
            <p:nvPr/>
          </p:nvSpPr>
          <p:spPr>
            <a:xfrm>
              <a:off x="1153232" y="5418555"/>
              <a:ext cx="168910" cy="302895"/>
            </a:xfrm>
            <a:custGeom>
              <a:avLst/>
              <a:gdLst/>
              <a:ahLst/>
              <a:cxnLst/>
              <a:rect l="l" t="t" r="r" b="b"/>
              <a:pathLst>
                <a:path w="168909" h="302895">
                  <a:moveTo>
                    <a:pt x="19888" y="302374"/>
                  </a:moveTo>
                  <a:lnTo>
                    <a:pt x="3623" y="281418"/>
                  </a:lnTo>
                  <a:lnTo>
                    <a:pt x="0" y="241609"/>
                  </a:lnTo>
                  <a:lnTo>
                    <a:pt x="8711" y="188558"/>
                  </a:lnTo>
                  <a:lnTo>
                    <a:pt x="29451" y="127876"/>
                  </a:lnTo>
                  <a:lnTo>
                    <a:pt x="58792" y="70857"/>
                  </a:lnTo>
                  <a:lnTo>
                    <a:pt x="90979" y="27795"/>
                  </a:lnTo>
                  <a:lnTo>
                    <a:pt x="122180" y="2805"/>
                  </a:lnTo>
                  <a:lnTo>
                    <a:pt x="148564" y="0"/>
                  </a:lnTo>
                  <a:lnTo>
                    <a:pt x="164829" y="20955"/>
                  </a:lnTo>
                  <a:lnTo>
                    <a:pt x="168452" y="60764"/>
                  </a:lnTo>
                  <a:lnTo>
                    <a:pt x="159740" y="113816"/>
                  </a:lnTo>
                  <a:lnTo>
                    <a:pt x="139001" y="174498"/>
                  </a:lnTo>
                  <a:lnTo>
                    <a:pt x="109652" y="231517"/>
                  </a:lnTo>
                  <a:lnTo>
                    <a:pt x="77463" y="274578"/>
                  </a:lnTo>
                  <a:lnTo>
                    <a:pt x="46264" y="299568"/>
                  </a:lnTo>
                  <a:lnTo>
                    <a:pt x="19888" y="302374"/>
                  </a:lnTo>
                  <a:close/>
                </a:path>
              </a:pathLst>
            </a:custGeom>
            <a:ln w="9525">
              <a:solidFill>
                <a:srgbClr val="000000"/>
              </a:solidFill>
            </a:ln>
          </p:spPr>
          <p:txBody>
            <a:bodyPr wrap="square" lIns="0" tIns="0" rIns="0" bIns="0" rtlCol="0"/>
            <a:lstStyle/>
            <a:p>
              <a:endParaRPr/>
            </a:p>
          </p:txBody>
        </p:sp>
        <p:pic>
          <p:nvPicPr>
            <p:cNvPr id="240" name="object 240"/>
            <p:cNvPicPr/>
            <p:nvPr/>
          </p:nvPicPr>
          <p:blipFill>
            <a:blip r:embed="rId6" cstate="print"/>
            <a:stretch>
              <a:fillRect/>
            </a:stretch>
          </p:blipFill>
          <p:spPr>
            <a:xfrm>
              <a:off x="826007" y="5055108"/>
              <a:ext cx="83819" cy="83820"/>
            </a:xfrm>
            <a:prstGeom prst="rect">
              <a:avLst/>
            </a:prstGeom>
          </p:spPr>
        </p:pic>
        <p:pic>
          <p:nvPicPr>
            <p:cNvPr id="241" name="object 241"/>
            <p:cNvPicPr/>
            <p:nvPr/>
          </p:nvPicPr>
          <p:blipFill>
            <a:blip r:embed="rId6" cstate="print"/>
            <a:stretch>
              <a:fillRect/>
            </a:stretch>
          </p:blipFill>
          <p:spPr>
            <a:xfrm>
              <a:off x="1021079" y="5088636"/>
              <a:ext cx="83819" cy="83820"/>
            </a:xfrm>
            <a:prstGeom prst="rect">
              <a:avLst/>
            </a:prstGeom>
          </p:spPr>
        </p:pic>
        <p:pic>
          <p:nvPicPr>
            <p:cNvPr id="242" name="object 242"/>
            <p:cNvPicPr/>
            <p:nvPr/>
          </p:nvPicPr>
          <p:blipFill>
            <a:blip r:embed="rId6" cstate="print"/>
            <a:stretch>
              <a:fillRect/>
            </a:stretch>
          </p:blipFill>
          <p:spPr>
            <a:xfrm>
              <a:off x="1220723" y="5445252"/>
              <a:ext cx="83819" cy="83819"/>
            </a:xfrm>
            <a:prstGeom prst="rect">
              <a:avLst/>
            </a:prstGeom>
          </p:spPr>
        </p:pic>
        <p:pic>
          <p:nvPicPr>
            <p:cNvPr id="243" name="object 243"/>
            <p:cNvPicPr/>
            <p:nvPr/>
          </p:nvPicPr>
          <p:blipFill>
            <a:blip r:embed="rId6" cstate="print"/>
            <a:stretch>
              <a:fillRect/>
            </a:stretch>
          </p:blipFill>
          <p:spPr>
            <a:xfrm>
              <a:off x="1153668" y="5626608"/>
              <a:ext cx="83819" cy="83819"/>
            </a:xfrm>
            <a:prstGeom prst="rect">
              <a:avLst/>
            </a:prstGeom>
          </p:spPr>
        </p:pic>
      </p:grpSp>
      <p:sp>
        <p:nvSpPr>
          <p:cNvPr id="244" name="object 244"/>
          <p:cNvSpPr txBox="1"/>
          <p:nvPr/>
        </p:nvSpPr>
        <p:spPr>
          <a:xfrm>
            <a:off x="7392923" y="3525011"/>
            <a:ext cx="1638300" cy="645160"/>
          </a:xfrm>
          <a:prstGeom prst="rect">
            <a:avLst/>
          </a:prstGeom>
          <a:ln w="9144">
            <a:solidFill>
              <a:srgbClr val="000000"/>
            </a:solidFill>
          </a:ln>
        </p:spPr>
        <p:txBody>
          <a:bodyPr vert="horz" wrap="square" lIns="0" tIns="40005" rIns="0" bIns="0" rtlCol="0">
            <a:spAutoFit/>
          </a:bodyPr>
          <a:lstStyle/>
          <a:p>
            <a:pPr marL="91440" marR="96520">
              <a:lnSpc>
                <a:spcPct val="100000"/>
              </a:lnSpc>
              <a:spcBef>
                <a:spcPts val="315"/>
              </a:spcBef>
            </a:pPr>
            <a:r>
              <a:rPr sz="1200" b="1" dirty="0">
                <a:latin typeface="Arial"/>
                <a:cs typeface="Arial"/>
              </a:rPr>
              <a:t>Assuming</a:t>
            </a:r>
            <a:r>
              <a:rPr sz="1200" b="1" spc="-25" dirty="0">
                <a:latin typeface="Arial"/>
                <a:cs typeface="Arial"/>
              </a:rPr>
              <a:t> </a:t>
            </a:r>
            <a:r>
              <a:rPr sz="1200" b="1" spc="-10" dirty="0">
                <a:latin typeface="Arial"/>
                <a:cs typeface="Arial"/>
              </a:rPr>
              <a:t>balanced 3-</a:t>
            </a:r>
            <a:r>
              <a:rPr sz="1200" b="1" dirty="0">
                <a:latin typeface="Arial"/>
                <a:cs typeface="Arial"/>
              </a:rPr>
              <a:t>phase</a:t>
            </a:r>
            <a:r>
              <a:rPr sz="1200" b="1" spc="-20" dirty="0">
                <a:latin typeface="Arial"/>
                <a:cs typeface="Arial"/>
              </a:rPr>
              <a:t> </a:t>
            </a:r>
            <a:r>
              <a:rPr sz="1200" b="1" dirty="0">
                <a:latin typeface="Arial"/>
                <a:cs typeface="Arial"/>
              </a:rPr>
              <a:t>load</a:t>
            </a:r>
            <a:r>
              <a:rPr sz="1200" b="1" spc="20" dirty="0">
                <a:latin typeface="Arial"/>
                <a:cs typeface="Arial"/>
              </a:rPr>
              <a:t> </a:t>
            </a:r>
            <a:r>
              <a:rPr sz="1200" b="1" spc="-25" dirty="0">
                <a:latin typeface="Arial"/>
                <a:cs typeface="Arial"/>
              </a:rPr>
              <a:t>and </a:t>
            </a:r>
            <a:r>
              <a:rPr sz="1200" b="1" dirty="0">
                <a:latin typeface="Arial"/>
                <a:cs typeface="Arial"/>
              </a:rPr>
              <a:t>balanced</a:t>
            </a:r>
            <a:r>
              <a:rPr sz="1200" b="1" spc="-35" dirty="0">
                <a:latin typeface="Arial"/>
                <a:cs typeface="Arial"/>
              </a:rPr>
              <a:t> </a:t>
            </a:r>
            <a:r>
              <a:rPr sz="1200" b="1" spc="-10" dirty="0">
                <a:latin typeface="Arial"/>
                <a:cs typeface="Arial"/>
              </a:rPr>
              <a:t>voltages</a:t>
            </a:r>
            <a:endParaRPr sz="1200">
              <a:latin typeface="Arial"/>
              <a:cs typeface="Arial"/>
            </a:endParaRPr>
          </a:p>
        </p:txBody>
      </p:sp>
      <p:grpSp>
        <p:nvGrpSpPr>
          <p:cNvPr id="245" name="object 245"/>
          <p:cNvGrpSpPr/>
          <p:nvPr/>
        </p:nvGrpSpPr>
        <p:grpSpPr>
          <a:xfrm>
            <a:off x="7248141" y="4337050"/>
            <a:ext cx="707390" cy="334010"/>
            <a:chOff x="7248141" y="4337050"/>
            <a:chExt cx="707390" cy="334010"/>
          </a:xfrm>
        </p:grpSpPr>
        <p:sp>
          <p:nvSpPr>
            <p:cNvPr id="246" name="object 246"/>
            <p:cNvSpPr/>
            <p:nvPr/>
          </p:nvSpPr>
          <p:spPr>
            <a:xfrm>
              <a:off x="7305763" y="4343400"/>
              <a:ext cx="643890" cy="298450"/>
            </a:xfrm>
            <a:custGeom>
              <a:avLst/>
              <a:gdLst/>
              <a:ahLst/>
              <a:cxnLst/>
              <a:rect l="l" t="t" r="r" b="b"/>
              <a:pathLst>
                <a:path w="643890" h="298450">
                  <a:moveTo>
                    <a:pt x="643420" y="0"/>
                  </a:moveTo>
                  <a:lnTo>
                    <a:pt x="0" y="297929"/>
                  </a:lnTo>
                </a:path>
              </a:pathLst>
            </a:custGeom>
            <a:ln w="12700">
              <a:solidFill>
                <a:srgbClr val="000000"/>
              </a:solidFill>
            </a:ln>
          </p:spPr>
          <p:txBody>
            <a:bodyPr wrap="square" lIns="0" tIns="0" rIns="0" bIns="0" rtlCol="0"/>
            <a:lstStyle/>
            <a:p>
              <a:endParaRPr/>
            </a:p>
          </p:txBody>
        </p:sp>
        <p:sp>
          <p:nvSpPr>
            <p:cNvPr id="247" name="object 247"/>
            <p:cNvSpPr/>
            <p:nvPr/>
          </p:nvSpPr>
          <p:spPr>
            <a:xfrm>
              <a:off x="7248141" y="4601418"/>
              <a:ext cx="85725" cy="69215"/>
            </a:xfrm>
            <a:custGeom>
              <a:avLst/>
              <a:gdLst/>
              <a:ahLst/>
              <a:cxnLst/>
              <a:rect l="l" t="t" r="r" b="b"/>
              <a:pathLst>
                <a:path w="85725" h="69214">
                  <a:moveTo>
                    <a:pt x="53136" y="0"/>
                  </a:moveTo>
                  <a:lnTo>
                    <a:pt x="0" y="66598"/>
                  </a:lnTo>
                  <a:lnTo>
                    <a:pt x="85153" y="69151"/>
                  </a:lnTo>
                  <a:lnTo>
                    <a:pt x="53136" y="0"/>
                  </a:lnTo>
                  <a:close/>
                </a:path>
              </a:pathLst>
            </a:custGeom>
            <a:solidFill>
              <a:srgbClr val="000000"/>
            </a:solidFill>
          </p:spPr>
          <p:txBody>
            <a:bodyPr wrap="square" lIns="0" tIns="0" rIns="0" bIns="0" rtlCol="0"/>
            <a:lstStyle/>
            <a:p>
              <a:endParaRPr/>
            </a:p>
          </p:txBody>
        </p:sp>
      </p:grpSp>
      <p:sp>
        <p:nvSpPr>
          <p:cNvPr id="248" name="object 248"/>
          <p:cNvSpPr txBox="1"/>
          <p:nvPr/>
        </p:nvSpPr>
        <p:spPr>
          <a:xfrm>
            <a:off x="2755900" y="6274101"/>
            <a:ext cx="1478915" cy="222885"/>
          </a:xfrm>
          <a:prstGeom prst="rect">
            <a:avLst/>
          </a:prstGeom>
        </p:spPr>
        <p:txBody>
          <a:bodyPr vert="horz" wrap="square" lIns="0" tIns="0" rIns="0" bIns="0" rtlCol="0">
            <a:spAutoFit/>
          </a:bodyPr>
          <a:lstStyle/>
          <a:p>
            <a:pPr marL="12700">
              <a:lnSpc>
                <a:spcPts val="1630"/>
              </a:lnSpc>
            </a:pPr>
            <a:r>
              <a:rPr sz="1400" dirty="0">
                <a:latin typeface="Times New Roman"/>
                <a:cs typeface="Times New Roman"/>
              </a:rPr>
              <a:t>Phasor</a:t>
            </a:r>
            <a:r>
              <a:rPr sz="1400" spc="-20" dirty="0">
                <a:latin typeface="Times New Roman"/>
                <a:cs typeface="Times New Roman"/>
              </a:rPr>
              <a:t> </a:t>
            </a:r>
            <a:r>
              <a:rPr sz="1400" spc="-10" dirty="0">
                <a:latin typeface="Times New Roman"/>
                <a:cs typeface="Times New Roman"/>
              </a:rPr>
              <a:t>Construction</a:t>
            </a:r>
            <a:endParaRPr sz="1400">
              <a:latin typeface="Times New Roman"/>
              <a:cs typeface="Times New Roman"/>
            </a:endParaRPr>
          </a:p>
        </p:txBody>
      </p:sp>
      <p:sp>
        <p:nvSpPr>
          <p:cNvPr id="249" name="object 249"/>
          <p:cNvSpPr txBox="1"/>
          <p:nvPr/>
        </p:nvSpPr>
        <p:spPr>
          <a:xfrm>
            <a:off x="4443148" y="6370923"/>
            <a:ext cx="269240" cy="222885"/>
          </a:xfrm>
          <a:prstGeom prst="rect">
            <a:avLst/>
          </a:prstGeom>
        </p:spPr>
        <p:txBody>
          <a:bodyPr vert="horz" wrap="square" lIns="0" tIns="0" rIns="0" bIns="0" rtlCol="0">
            <a:spAutoFit/>
          </a:bodyPr>
          <a:lstStyle/>
          <a:p>
            <a:pPr marL="38100">
              <a:lnSpc>
                <a:spcPts val="1630"/>
              </a:lnSpc>
            </a:pPr>
            <a:fld id="{81D60167-4931-47E6-BA6A-407CBD079E47}" type="slidenum">
              <a:rPr sz="1400" spc="-25" dirty="0">
                <a:latin typeface="Times New Roman"/>
                <a:cs typeface="Times New Roman"/>
              </a:rPr>
              <a:t>60</a:t>
            </a:fld>
            <a:endParaRPr sz="1400">
              <a:latin typeface="Times New Roman"/>
              <a:cs typeface="Times New Roman"/>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14700" y="5735573"/>
            <a:ext cx="1478915"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Times New Roman"/>
                <a:cs typeface="Times New Roman"/>
              </a:rPr>
              <a:t>Phasor</a:t>
            </a:r>
            <a:r>
              <a:rPr sz="1400" spc="-20" dirty="0">
                <a:latin typeface="Times New Roman"/>
                <a:cs typeface="Times New Roman"/>
              </a:rPr>
              <a:t> </a:t>
            </a:r>
            <a:r>
              <a:rPr sz="1400" spc="-10" dirty="0">
                <a:latin typeface="Times New Roman"/>
                <a:cs typeface="Times New Roman"/>
              </a:rPr>
              <a:t>Construction</a:t>
            </a:r>
            <a:endParaRPr sz="1400">
              <a:latin typeface="Times New Roman"/>
              <a:cs typeface="Times New Roman"/>
            </a:endParaRPr>
          </a:p>
        </p:txBody>
      </p:sp>
      <p:sp>
        <p:nvSpPr>
          <p:cNvPr id="3" name="object 3"/>
          <p:cNvSpPr txBox="1">
            <a:spLocks noGrp="1"/>
          </p:cNvSpPr>
          <p:nvPr>
            <p:ph type="title"/>
          </p:nvPr>
        </p:nvSpPr>
        <p:spPr>
          <a:xfrm>
            <a:off x="1584642" y="271163"/>
            <a:ext cx="7126605" cy="536685"/>
          </a:xfrm>
          <a:prstGeom prst="rect">
            <a:avLst/>
          </a:prstGeom>
        </p:spPr>
        <p:txBody>
          <a:bodyPr vert="horz" wrap="square" lIns="0" tIns="13335" rIns="0" bIns="0" rtlCol="0">
            <a:spAutoFit/>
          </a:bodyPr>
          <a:lstStyle/>
          <a:p>
            <a:pPr marL="12700">
              <a:lnSpc>
                <a:spcPct val="100000"/>
              </a:lnSpc>
              <a:spcBef>
                <a:spcPts val="105"/>
              </a:spcBef>
              <a:tabLst>
                <a:tab pos="1748789" algn="l"/>
              </a:tabLst>
            </a:pPr>
            <a:r>
              <a:rPr sz="3400" dirty="0"/>
              <a:t>Step</a:t>
            </a:r>
            <a:r>
              <a:rPr sz="3400" spc="-30" dirty="0"/>
              <a:t> </a:t>
            </a:r>
            <a:r>
              <a:rPr sz="3400" spc="-25" dirty="0"/>
              <a:t>12: </a:t>
            </a:r>
            <a:r>
              <a:rPr sz="3400" dirty="0"/>
              <a:t>Write</a:t>
            </a:r>
            <a:r>
              <a:rPr sz="3400" spc="-65" dirty="0"/>
              <a:t> </a:t>
            </a:r>
            <a:r>
              <a:rPr sz="3400" dirty="0"/>
              <a:t>Equation</a:t>
            </a:r>
            <a:r>
              <a:rPr sz="3400" spc="-40" dirty="0"/>
              <a:t> </a:t>
            </a:r>
            <a:r>
              <a:rPr sz="3400" dirty="0"/>
              <a:t>for</a:t>
            </a:r>
            <a:r>
              <a:rPr sz="3400" spc="-40" dirty="0"/>
              <a:t> </a:t>
            </a:r>
            <a:r>
              <a:rPr sz="3400" dirty="0"/>
              <a:t>Load</a:t>
            </a:r>
            <a:r>
              <a:rPr sz="3400" spc="-50" dirty="0"/>
              <a:t> </a:t>
            </a:r>
            <a:r>
              <a:rPr sz="3400" spc="-10" dirty="0"/>
              <a:t>Watts</a:t>
            </a:r>
          </a:p>
        </p:txBody>
      </p:sp>
      <p:sp>
        <p:nvSpPr>
          <p:cNvPr id="199" name="Footer Placeholder 198">
            <a:extLst>
              <a:ext uri="{FF2B5EF4-FFF2-40B4-BE49-F238E27FC236}">
                <a16:creationId xmlns:a16="http://schemas.microsoft.com/office/drawing/2014/main" id="{CFDDF7E2-4B9A-7475-85FB-B877C93B3021}"/>
              </a:ext>
            </a:extLst>
          </p:cNvPr>
          <p:cNvSpPr>
            <a:spLocks noGrp="1"/>
          </p:cNvSpPr>
          <p:nvPr>
            <p:ph type="ftr" sz="quarter" idx="3"/>
          </p:nvPr>
        </p:nvSpPr>
        <p:spPr/>
        <p:txBody>
          <a:bodyPr/>
          <a:lstStyle/>
          <a:p>
            <a:r>
              <a:rPr lang="en-US"/>
              <a:t>tescometering.com</a:t>
            </a:r>
            <a:endParaRPr lang="en-US" dirty="0"/>
          </a:p>
        </p:txBody>
      </p:sp>
      <p:sp>
        <p:nvSpPr>
          <p:cNvPr id="198" name="object 198"/>
          <p:cNvSpPr txBox="1">
            <a:spLocks noGrp="1"/>
          </p:cNvSpPr>
          <p:nvPr>
            <p:ph type="sldNum" sz="quarter" idx="4"/>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61</a:t>
            </a:fld>
            <a:endParaRPr spc="-25" dirty="0"/>
          </a:p>
        </p:txBody>
      </p:sp>
      <p:sp>
        <p:nvSpPr>
          <p:cNvPr id="4" name="object 4"/>
          <p:cNvSpPr txBox="1"/>
          <p:nvPr/>
        </p:nvSpPr>
        <p:spPr>
          <a:xfrm>
            <a:off x="765175" y="1177862"/>
            <a:ext cx="6238875" cy="1049655"/>
          </a:xfrm>
          <a:prstGeom prst="rect">
            <a:avLst/>
          </a:prstGeom>
        </p:spPr>
        <p:txBody>
          <a:bodyPr vert="horz" wrap="square" lIns="0" tIns="12700" rIns="0" bIns="0" rtlCol="0">
            <a:spAutoFit/>
          </a:bodyPr>
          <a:lstStyle/>
          <a:p>
            <a:pPr marL="12700" marR="5080">
              <a:lnSpc>
                <a:spcPct val="140000"/>
              </a:lnSpc>
              <a:spcBef>
                <a:spcPts val="100"/>
              </a:spcBef>
              <a:tabLst>
                <a:tab pos="3669665" algn="l"/>
                <a:tab pos="5498465" algn="l"/>
              </a:tabLst>
            </a:pPr>
            <a:r>
              <a:rPr sz="2400" b="1" spc="-10" dirty="0">
                <a:latin typeface="Arial"/>
                <a:cs typeface="Arial"/>
              </a:rPr>
              <a:t>Power</a:t>
            </a:r>
            <a:r>
              <a:rPr sz="2400" b="1" dirty="0">
                <a:latin typeface="Arial"/>
                <a:cs typeface="Arial"/>
              </a:rPr>
              <a:t>	</a:t>
            </a:r>
            <a:r>
              <a:rPr sz="2400" b="1" spc="-10" dirty="0">
                <a:latin typeface="Arial"/>
                <a:cs typeface="Arial"/>
              </a:rPr>
              <a:t>Meter</a:t>
            </a:r>
            <a:r>
              <a:rPr sz="2400" b="1" dirty="0">
                <a:latin typeface="Arial"/>
                <a:cs typeface="Arial"/>
              </a:rPr>
              <a:t>	</a:t>
            </a:r>
            <a:r>
              <a:rPr sz="2400" b="1" spc="-20" dirty="0">
                <a:latin typeface="Arial"/>
                <a:cs typeface="Arial"/>
              </a:rPr>
              <a:t>Load </a:t>
            </a:r>
            <a:r>
              <a:rPr sz="2400" b="1" spc="-10" dirty="0">
                <a:latin typeface="Arial"/>
                <a:cs typeface="Arial"/>
              </a:rPr>
              <a:t>Transformer</a:t>
            </a:r>
            <a:endParaRPr sz="2400">
              <a:latin typeface="Arial"/>
              <a:cs typeface="Arial"/>
            </a:endParaRPr>
          </a:p>
        </p:txBody>
      </p:sp>
      <p:grpSp>
        <p:nvGrpSpPr>
          <p:cNvPr id="5" name="object 5"/>
          <p:cNvGrpSpPr/>
          <p:nvPr/>
        </p:nvGrpSpPr>
        <p:grpSpPr>
          <a:xfrm>
            <a:off x="1766061" y="2355850"/>
            <a:ext cx="5842000" cy="2100580"/>
            <a:chOff x="1766061" y="2355850"/>
            <a:chExt cx="5842000" cy="2100580"/>
          </a:xfrm>
        </p:grpSpPr>
        <p:sp>
          <p:nvSpPr>
            <p:cNvPr id="6" name="object 6"/>
            <p:cNvSpPr/>
            <p:nvPr/>
          </p:nvSpPr>
          <p:spPr>
            <a:xfrm>
              <a:off x="1791461" y="3932682"/>
              <a:ext cx="2179320" cy="3175"/>
            </a:xfrm>
            <a:custGeom>
              <a:avLst/>
              <a:gdLst/>
              <a:ahLst/>
              <a:cxnLst/>
              <a:rect l="l" t="t" r="r" b="b"/>
              <a:pathLst>
                <a:path w="2179320" h="3175">
                  <a:moveTo>
                    <a:pt x="0" y="0"/>
                  </a:moveTo>
                  <a:lnTo>
                    <a:pt x="2179320" y="3048"/>
                  </a:lnTo>
                </a:path>
              </a:pathLst>
            </a:custGeom>
            <a:ln w="50292">
              <a:solidFill>
                <a:srgbClr val="000000"/>
              </a:solidFill>
            </a:ln>
          </p:spPr>
          <p:txBody>
            <a:bodyPr wrap="square" lIns="0" tIns="0" rIns="0" bIns="0" rtlCol="0"/>
            <a:lstStyle/>
            <a:p>
              <a:endParaRPr/>
            </a:p>
          </p:txBody>
        </p:sp>
        <p:sp>
          <p:nvSpPr>
            <p:cNvPr id="7" name="object 7"/>
            <p:cNvSpPr/>
            <p:nvPr/>
          </p:nvSpPr>
          <p:spPr>
            <a:xfrm>
              <a:off x="3961638" y="3384041"/>
              <a:ext cx="0" cy="548640"/>
            </a:xfrm>
            <a:custGeom>
              <a:avLst/>
              <a:gdLst/>
              <a:ahLst/>
              <a:cxnLst/>
              <a:rect l="l" t="t" r="r" b="b"/>
              <a:pathLst>
                <a:path h="548639">
                  <a:moveTo>
                    <a:pt x="0" y="548640"/>
                  </a:moveTo>
                  <a:lnTo>
                    <a:pt x="0" y="0"/>
                  </a:lnTo>
                </a:path>
              </a:pathLst>
            </a:custGeom>
            <a:ln w="50292">
              <a:solidFill>
                <a:srgbClr val="000000"/>
              </a:solidFill>
            </a:ln>
          </p:spPr>
          <p:txBody>
            <a:bodyPr wrap="square" lIns="0" tIns="0" rIns="0" bIns="0" rtlCol="0"/>
            <a:lstStyle/>
            <a:p>
              <a:endParaRPr/>
            </a:p>
          </p:txBody>
        </p:sp>
        <p:sp>
          <p:nvSpPr>
            <p:cNvPr id="8" name="object 8"/>
            <p:cNvSpPr/>
            <p:nvPr/>
          </p:nvSpPr>
          <p:spPr>
            <a:xfrm>
              <a:off x="3950969" y="3385566"/>
              <a:ext cx="2825750" cy="3175"/>
            </a:xfrm>
            <a:custGeom>
              <a:avLst/>
              <a:gdLst/>
              <a:ahLst/>
              <a:cxnLst/>
              <a:rect l="l" t="t" r="r" b="b"/>
              <a:pathLst>
                <a:path w="2825750" h="3175">
                  <a:moveTo>
                    <a:pt x="0" y="3048"/>
                  </a:moveTo>
                  <a:lnTo>
                    <a:pt x="2825496" y="0"/>
                  </a:lnTo>
                </a:path>
              </a:pathLst>
            </a:custGeom>
            <a:ln w="50292">
              <a:solidFill>
                <a:srgbClr val="000000"/>
              </a:solidFill>
            </a:ln>
          </p:spPr>
          <p:txBody>
            <a:bodyPr wrap="square" lIns="0" tIns="0" rIns="0" bIns="0" rtlCol="0"/>
            <a:lstStyle/>
            <a:p>
              <a:endParaRPr/>
            </a:p>
          </p:txBody>
        </p:sp>
        <p:sp>
          <p:nvSpPr>
            <p:cNvPr id="9" name="object 9"/>
            <p:cNvSpPr/>
            <p:nvPr/>
          </p:nvSpPr>
          <p:spPr>
            <a:xfrm>
              <a:off x="3259073" y="4100322"/>
              <a:ext cx="1325880" cy="3175"/>
            </a:xfrm>
            <a:custGeom>
              <a:avLst/>
              <a:gdLst/>
              <a:ahLst/>
              <a:cxnLst/>
              <a:rect l="l" t="t" r="r" b="b"/>
              <a:pathLst>
                <a:path w="1325879" h="3175">
                  <a:moveTo>
                    <a:pt x="0" y="0"/>
                  </a:moveTo>
                  <a:lnTo>
                    <a:pt x="1325880" y="3048"/>
                  </a:lnTo>
                </a:path>
              </a:pathLst>
            </a:custGeom>
            <a:ln w="50292">
              <a:solidFill>
                <a:srgbClr val="000000"/>
              </a:solidFill>
            </a:ln>
          </p:spPr>
          <p:txBody>
            <a:bodyPr wrap="square" lIns="0" tIns="0" rIns="0" bIns="0" rtlCol="0"/>
            <a:lstStyle/>
            <a:p>
              <a:endParaRPr/>
            </a:p>
          </p:txBody>
        </p:sp>
        <p:sp>
          <p:nvSpPr>
            <p:cNvPr id="10" name="object 10"/>
            <p:cNvSpPr/>
            <p:nvPr/>
          </p:nvSpPr>
          <p:spPr>
            <a:xfrm>
              <a:off x="4593335" y="4102607"/>
              <a:ext cx="137160" cy="0"/>
            </a:xfrm>
            <a:custGeom>
              <a:avLst/>
              <a:gdLst/>
              <a:ahLst/>
              <a:cxnLst/>
              <a:rect l="l" t="t" r="r" b="b"/>
              <a:pathLst>
                <a:path w="137160">
                  <a:moveTo>
                    <a:pt x="0" y="0"/>
                  </a:moveTo>
                  <a:lnTo>
                    <a:pt x="137160" y="0"/>
                  </a:lnTo>
                </a:path>
              </a:pathLst>
            </a:custGeom>
            <a:ln w="76200">
              <a:solidFill>
                <a:srgbClr val="000000"/>
              </a:solidFill>
            </a:ln>
          </p:spPr>
          <p:txBody>
            <a:bodyPr wrap="square" lIns="0" tIns="0" rIns="0" bIns="0" rtlCol="0"/>
            <a:lstStyle/>
            <a:p>
              <a:endParaRPr/>
            </a:p>
          </p:txBody>
        </p:sp>
        <p:sp>
          <p:nvSpPr>
            <p:cNvPr id="11" name="object 11"/>
            <p:cNvSpPr/>
            <p:nvPr/>
          </p:nvSpPr>
          <p:spPr>
            <a:xfrm>
              <a:off x="4719827" y="3991355"/>
              <a:ext cx="132715" cy="128270"/>
            </a:xfrm>
            <a:custGeom>
              <a:avLst/>
              <a:gdLst/>
              <a:ahLst/>
              <a:cxnLst/>
              <a:rect l="l" t="t" r="r" b="b"/>
              <a:pathLst>
                <a:path w="132714" h="128270">
                  <a:moveTo>
                    <a:pt x="0" y="128016"/>
                  </a:moveTo>
                  <a:lnTo>
                    <a:pt x="132588" y="0"/>
                  </a:lnTo>
                </a:path>
              </a:pathLst>
            </a:custGeom>
            <a:ln w="76200">
              <a:solidFill>
                <a:srgbClr val="000000"/>
              </a:solidFill>
            </a:ln>
          </p:spPr>
          <p:txBody>
            <a:bodyPr wrap="square" lIns="0" tIns="0" rIns="0" bIns="0" rtlCol="0"/>
            <a:lstStyle/>
            <a:p>
              <a:endParaRPr/>
            </a:p>
          </p:txBody>
        </p:sp>
        <p:sp>
          <p:nvSpPr>
            <p:cNvPr id="12" name="object 12"/>
            <p:cNvSpPr/>
            <p:nvPr/>
          </p:nvSpPr>
          <p:spPr>
            <a:xfrm>
              <a:off x="4850891" y="3991355"/>
              <a:ext cx="201295" cy="224154"/>
            </a:xfrm>
            <a:custGeom>
              <a:avLst/>
              <a:gdLst/>
              <a:ahLst/>
              <a:cxnLst/>
              <a:rect l="l" t="t" r="r" b="b"/>
              <a:pathLst>
                <a:path w="201295" h="224154">
                  <a:moveTo>
                    <a:pt x="0" y="0"/>
                  </a:moveTo>
                  <a:lnTo>
                    <a:pt x="201168" y="224028"/>
                  </a:lnTo>
                </a:path>
              </a:pathLst>
            </a:custGeom>
            <a:ln w="76200">
              <a:solidFill>
                <a:srgbClr val="000000"/>
              </a:solidFill>
            </a:ln>
          </p:spPr>
          <p:txBody>
            <a:bodyPr wrap="square" lIns="0" tIns="0" rIns="0" bIns="0" rtlCol="0"/>
            <a:lstStyle/>
            <a:p>
              <a:endParaRPr/>
            </a:p>
          </p:txBody>
        </p:sp>
        <p:sp>
          <p:nvSpPr>
            <p:cNvPr id="13" name="object 13"/>
            <p:cNvSpPr/>
            <p:nvPr/>
          </p:nvSpPr>
          <p:spPr>
            <a:xfrm>
              <a:off x="5167883" y="4102607"/>
              <a:ext cx="160020" cy="0"/>
            </a:xfrm>
            <a:custGeom>
              <a:avLst/>
              <a:gdLst/>
              <a:ahLst/>
              <a:cxnLst/>
              <a:rect l="l" t="t" r="r" b="b"/>
              <a:pathLst>
                <a:path w="160020">
                  <a:moveTo>
                    <a:pt x="160020" y="0"/>
                  </a:moveTo>
                  <a:lnTo>
                    <a:pt x="0" y="0"/>
                  </a:lnTo>
                </a:path>
              </a:pathLst>
            </a:custGeom>
            <a:ln w="76200">
              <a:solidFill>
                <a:srgbClr val="000000"/>
              </a:solidFill>
            </a:ln>
          </p:spPr>
          <p:txBody>
            <a:bodyPr wrap="square" lIns="0" tIns="0" rIns="0" bIns="0" rtlCol="0"/>
            <a:lstStyle/>
            <a:p>
              <a:endParaRPr/>
            </a:p>
          </p:txBody>
        </p:sp>
        <p:sp>
          <p:nvSpPr>
            <p:cNvPr id="14" name="object 14"/>
            <p:cNvSpPr/>
            <p:nvPr/>
          </p:nvSpPr>
          <p:spPr>
            <a:xfrm>
              <a:off x="5052059" y="4081272"/>
              <a:ext cx="134620" cy="134620"/>
            </a:xfrm>
            <a:custGeom>
              <a:avLst/>
              <a:gdLst/>
              <a:ahLst/>
              <a:cxnLst/>
              <a:rect l="l" t="t" r="r" b="b"/>
              <a:pathLst>
                <a:path w="134620" h="134620">
                  <a:moveTo>
                    <a:pt x="134112" y="0"/>
                  </a:moveTo>
                  <a:lnTo>
                    <a:pt x="0" y="134112"/>
                  </a:lnTo>
                </a:path>
              </a:pathLst>
            </a:custGeom>
            <a:ln w="76200">
              <a:solidFill>
                <a:srgbClr val="000000"/>
              </a:solidFill>
            </a:ln>
          </p:spPr>
          <p:txBody>
            <a:bodyPr wrap="square" lIns="0" tIns="0" rIns="0" bIns="0" rtlCol="0"/>
            <a:lstStyle/>
            <a:p>
              <a:endParaRPr/>
            </a:p>
          </p:txBody>
        </p:sp>
        <p:pic>
          <p:nvPicPr>
            <p:cNvPr id="15" name="object 15"/>
            <p:cNvPicPr/>
            <p:nvPr/>
          </p:nvPicPr>
          <p:blipFill>
            <a:blip r:embed="rId3" cstate="print"/>
            <a:stretch>
              <a:fillRect/>
            </a:stretch>
          </p:blipFill>
          <p:spPr>
            <a:xfrm>
              <a:off x="4650485" y="3688080"/>
              <a:ext cx="496824" cy="184404"/>
            </a:xfrm>
            <a:prstGeom prst="rect">
              <a:avLst/>
            </a:prstGeom>
          </p:spPr>
        </p:pic>
        <p:sp>
          <p:nvSpPr>
            <p:cNvPr id="16" name="object 16"/>
            <p:cNvSpPr/>
            <p:nvPr/>
          </p:nvSpPr>
          <p:spPr>
            <a:xfrm>
              <a:off x="5331714" y="4100322"/>
              <a:ext cx="2251075" cy="0"/>
            </a:xfrm>
            <a:custGeom>
              <a:avLst/>
              <a:gdLst/>
              <a:ahLst/>
              <a:cxnLst/>
              <a:rect l="l" t="t" r="r" b="b"/>
              <a:pathLst>
                <a:path w="2251075">
                  <a:moveTo>
                    <a:pt x="0" y="0"/>
                  </a:moveTo>
                  <a:lnTo>
                    <a:pt x="2250948" y="0"/>
                  </a:lnTo>
                </a:path>
              </a:pathLst>
            </a:custGeom>
            <a:ln w="50292">
              <a:solidFill>
                <a:srgbClr val="000000"/>
              </a:solidFill>
            </a:ln>
          </p:spPr>
          <p:txBody>
            <a:bodyPr wrap="square" lIns="0" tIns="0" rIns="0" bIns="0" rtlCol="0"/>
            <a:lstStyle/>
            <a:p>
              <a:endParaRPr/>
            </a:p>
          </p:txBody>
        </p:sp>
        <p:sp>
          <p:nvSpPr>
            <p:cNvPr id="17" name="object 17"/>
            <p:cNvSpPr/>
            <p:nvPr/>
          </p:nvSpPr>
          <p:spPr>
            <a:xfrm>
              <a:off x="2503169" y="2672334"/>
              <a:ext cx="1993900" cy="5080"/>
            </a:xfrm>
            <a:custGeom>
              <a:avLst/>
              <a:gdLst/>
              <a:ahLst/>
              <a:cxnLst/>
              <a:rect l="l" t="t" r="r" b="b"/>
              <a:pathLst>
                <a:path w="1993900" h="5080">
                  <a:moveTo>
                    <a:pt x="0" y="0"/>
                  </a:moveTo>
                  <a:lnTo>
                    <a:pt x="1993392" y="4572"/>
                  </a:lnTo>
                </a:path>
              </a:pathLst>
            </a:custGeom>
            <a:ln w="50292">
              <a:solidFill>
                <a:srgbClr val="000000"/>
              </a:solidFill>
            </a:ln>
          </p:spPr>
          <p:txBody>
            <a:bodyPr wrap="square" lIns="0" tIns="0" rIns="0" bIns="0" rtlCol="0"/>
            <a:lstStyle/>
            <a:p>
              <a:endParaRPr/>
            </a:p>
          </p:txBody>
        </p:sp>
        <p:sp>
          <p:nvSpPr>
            <p:cNvPr id="18" name="object 18"/>
            <p:cNvSpPr/>
            <p:nvPr/>
          </p:nvSpPr>
          <p:spPr>
            <a:xfrm>
              <a:off x="4497323" y="2679191"/>
              <a:ext cx="139065" cy="0"/>
            </a:xfrm>
            <a:custGeom>
              <a:avLst/>
              <a:gdLst/>
              <a:ahLst/>
              <a:cxnLst/>
              <a:rect l="l" t="t" r="r" b="b"/>
              <a:pathLst>
                <a:path w="139064">
                  <a:moveTo>
                    <a:pt x="0" y="0"/>
                  </a:moveTo>
                  <a:lnTo>
                    <a:pt x="138684" y="0"/>
                  </a:lnTo>
                </a:path>
              </a:pathLst>
            </a:custGeom>
            <a:ln w="76200">
              <a:solidFill>
                <a:srgbClr val="000000"/>
              </a:solidFill>
            </a:ln>
          </p:spPr>
          <p:txBody>
            <a:bodyPr wrap="square" lIns="0" tIns="0" rIns="0" bIns="0" rtlCol="0"/>
            <a:lstStyle/>
            <a:p>
              <a:endParaRPr/>
            </a:p>
          </p:txBody>
        </p:sp>
        <p:sp>
          <p:nvSpPr>
            <p:cNvPr id="19" name="object 19"/>
            <p:cNvSpPr/>
            <p:nvPr/>
          </p:nvSpPr>
          <p:spPr>
            <a:xfrm>
              <a:off x="4623816" y="2567940"/>
              <a:ext cx="135890" cy="129539"/>
            </a:xfrm>
            <a:custGeom>
              <a:avLst/>
              <a:gdLst/>
              <a:ahLst/>
              <a:cxnLst/>
              <a:rect l="l" t="t" r="r" b="b"/>
              <a:pathLst>
                <a:path w="135889" h="129539">
                  <a:moveTo>
                    <a:pt x="0" y="129539"/>
                  </a:moveTo>
                  <a:lnTo>
                    <a:pt x="135636" y="0"/>
                  </a:lnTo>
                </a:path>
              </a:pathLst>
            </a:custGeom>
            <a:ln w="76200">
              <a:solidFill>
                <a:srgbClr val="000000"/>
              </a:solidFill>
            </a:ln>
          </p:spPr>
          <p:txBody>
            <a:bodyPr wrap="square" lIns="0" tIns="0" rIns="0" bIns="0" rtlCol="0"/>
            <a:lstStyle/>
            <a:p>
              <a:endParaRPr/>
            </a:p>
          </p:txBody>
        </p:sp>
        <p:sp>
          <p:nvSpPr>
            <p:cNvPr id="20" name="object 20"/>
            <p:cNvSpPr/>
            <p:nvPr/>
          </p:nvSpPr>
          <p:spPr>
            <a:xfrm>
              <a:off x="4757927" y="2567940"/>
              <a:ext cx="200025" cy="224154"/>
            </a:xfrm>
            <a:custGeom>
              <a:avLst/>
              <a:gdLst/>
              <a:ahLst/>
              <a:cxnLst/>
              <a:rect l="l" t="t" r="r" b="b"/>
              <a:pathLst>
                <a:path w="200025" h="224155">
                  <a:moveTo>
                    <a:pt x="0" y="0"/>
                  </a:moveTo>
                  <a:lnTo>
                    <a:pt x="199644" y="224028"/>
                  </a:lnTo>
                </a:path>
              </a:pathLst>
            </a:custGeom>
            <a:ln w="76200">
              <a:solidFill>
                <a:srgbClr val="000000"/>
              </a:solidFill>
            </a:ln>
          </p:spPr>
          <p:txBody>
            <a:bodyPr wrap="square" lIns="0" tIns="0" rIns="0" bIns="0" rtlCol="0"/>
            <a:lstStyle/>
            <a:p>
              <a:endParaRPr/>
            </a:p>
          </p:txBody>
        </p:sp>
        <p:sp>
          <p:nvSpPr>
            <p:cNvPr id="21" name="object 21"/>
            <p:cNvSpPr/>
            <p:nvPr/>
          </p:nvSpPr>
          <p:spPr>
            <a:xfrm>
              <a:off x="5071871" y="2679191"/>
              <a:ext cx="160020" cy="0"/>
            </a:xfrm>
            <a:custGeom>
              <a:avLst/>
              <a:gdLst/>
              <a:ahLst/>
              <a:cxnLst/>
              <a:rect l="l" t="t" r="r" b="b"/>
              <a:pathLst>
                <a:path w="160020">
                  <a:moveTo>
                    <a:pt x="160020" y="0"/>
                  </a:moveTo>
                  <a:lnTo>
                    <a:pt x="0" y="0"/>
                  </a:lnTo>
                </a:path>
              </a:pathLst>
            </a:custGeom>
            <a:ln w="76200">
              <a:solidFill>
                <a:srgbClr val="000000"/>
              </a:solidFill>
            </a:ln>
          </p:spPr>
          <p:txBody>
            <a:bodyPr wrap="square" lIns="0" tIns="0" rIns="0" bIns="0" rtlCol="0"/>
            <a:lstStyle/>
            <a:p>
              <a:endParaRPr/>
            </a:p>
          </p:txBody>
        </p:sp>
        <p:sp>
          <p:nvSpPr>
            <p:cNvPr id="22" name="object 22"/>
            <p:cNvSpPr/>
            <p:nvPr/>
          </p:nvSpPr>
          <p:spPr>
            <a:xfrm>
              <a:off x="4957572" y="2662427"/>
              <a:ext cx="135890" cy="129539"/>
            </a:xfrm>
            <a:custGeom>
              <a:avLst/>
              <a:gdLst/>
              <a:ahLst/>
              <a:cxnLst/>
              <a:rect l="l" t="t" r="r" b="b"/>
              <a:pathLst>
                <a:path w="135889" h="129539">
                  <a:moveTo>
                    <a:pt x="135636" y="0"/>
                  </a:moveTo>
                  <a:lnTo>
                    <a:pt x="0" y="129539"/>
                  </a:lnTo>
                </a:path>
              </a:pathLst>
            </a:custGeom>
            <a:ln w="76200">
              <a:solidFill>
                <a:srgbClr val="000000"/>
              </a:solidFill>
            </a:ln>
          </p:spPr>
          <p:txBody>
            <a:bodyPr wrap="square" lIns="0" tIns="0" rIns="0" bIns="0" rtlCol="0"/>
            <a:lstStyle/>
            <a:p>
              <a:endParaRPr/>
            </a:p>
          </p:txBody>
        </p:sp>
        <p:sp>
          <p:nvSpPr>
            <p:cNvPr id="23" name="object 23"/>
            <p:cNvSpPr/>
            <p:nvPr/>
          </p:nvSpPr>
          <p:spPr>
            <a:xfrm>
              <a:off x="5247894" y="2672334"/>
              <a:ext cx="1986280" cy="5080"/>
            </a:xfrm>
            <a:custGeom>
              <a:avLst/>
              <a:gdLst/>
              <a:ahLst/>
              <a:cxnLst/>
              <a:rect l="l" t="t" r="r" b="b"/>
              <a:pathLst>
                <a:path w="1986279" h="5080">
                  <a:moveTo>
                    <a:pt x="0" y="4572"/>
                  </a:moveTo>
                  <a:lnTo>
                    <a:pt x="1985772" y="0"/>
                  </a:lnTo>
                </a:path>
              </a:pathLst>
            </a:custGeom>
            <a:ln w="50292">
              <a:solidFill>
                <a:srgbClr val="000000"/>
              </a:solidFill>
            </a:ln>
          </p:spPr>
          <p:txBody>
            <a:bodyPr wrap="square" lIns="0" tIns="0" rIns="0" bIns="0" rtlCol="0"/>
            <a:lstStyle/>
            <a:p>
              <a:endParaRPr/>
            </a:p>
          </p:txBody>
        </p:sp>
        <p:sp>
          <p:nvSpPr>
            <p:cNvPr id="24" name="object 24"/>
            <p:cNvSpPr/>
            <p:nvPr/>
          </p:nvSpPr>
          <p:spPr>
            <a:xfrm>
              <a:off x="4435601" y="2679954"/>
              <a:ext cx="0" cy="312420"/>
            </a:xfrm>
            <a:custGeom>
              <a:avLst/>
              <a:gdLst/>
              <a:ahLst/>
              <a:cxnLst/>
              <a:rect l="l" t="t" r="r" b="b"/>
              <a:pathLst>
                <a:path h="312419">
                  <a:moveTo>
                    <a:pt x="0" y="0"/>
                  </a:moveTo>
                  <a:lnTo>
                    <a:pt x="0" y="312420"/>
                  </a:lnTo>
                </a:path>
              </a:pathLst>
            </a:custGeom>
            <a:ln w="25908">
              <a:solidFill>
                <a:srgbClr val="000000"/>
              </a:solidFill>
            </a:ln>
          </p:spPr>
          <p:txBody>
            <a:bodyPr wrap="square" lIns="0" tIns="0" rIns="0" bIns="0" rtlCol="0"/>
            <a:lstStyle/>
            <a:p>
              <a:endParaRPr/>
            </a:p>
          </p:txBody>
        </p:sp>
        <p:pic>
          <p:nvPicPr>
            <p:cNvPr id="25" name="object 25"/>
            <p:cNvPicPr/>
            <p:nvPr/>
          </p:nvPicPr>
          <p:blipFill>
            <a:blip r:embed="rId4" cstate="print"/>
            <a:stretch>
              <a:fillRect/>
            </a:stretch>
          </p:blipFill>
          <p:spPr>
            <a:xfrm>
              <a:off x="4644389" y="2904744"/>
              <a:ext cx="496824" cy="182879"/>
            </a:xfrm>
            <a:prstGeom prst="rect">
              <a:avLst/>
            </a:prstGeom>
          </p:spPr>
        </p:pic>
        <p:sp>
          <p:nvSpPr>
            <p:cNvPr id="26" name="object 26"/>
            <p:cNvSpPr/>
            <p:nvPr/>
          </p:nvSpPr>
          <p:spPr>
            <a:xfrm>
              <a:off x="4434077" y="2995422"/>
              <a:ext cx="212090" cy="3175"/>
            </a:xfrm>
            <a:custGeom>
              <a:avLst/>
              <a:gdLst/>
              <a:ahLst/>
              <a:cxnLst/>
              <a:rect l="l" t="t" r="r" b="b"/>
              <a:pathLst>
                <a:path w="212089" h="3175">
                  <a:moveTo>
                    <a:pt x="0" y="0"/>
                  </a:moveTo>
                  <a:lnTo>
                    <a:pt x="211836" y="3048"/>
                  </a:lnTo>
                </a:path>
              </a:pathLst>
            </a:custGeom>
            <a:ln w="25908">
              <a:solidFill>
                <a:srgbClr val="000000"/>
              </a:solidFill>
            </a:ln>
          </p:spPr>
          <p:txBody>
            <a:bodyPr wrap="square" lIns="0" tIns="0" rIns="0" bIns="0" rtlCol="0"/>
            <a:lstStyle/>
            <a:p>
              <a:endParaRPr/>
            </a:p>
          </p:txBody>
        </p:sp>
        <p:sp>
          <p:nvSpPr>
            <p:cNvPr id="27" name="object 27"/>
            <p:cNvSpPr/>
            <p:nvPr/>
          </p:nvSpPr>
          <p:spPr>
            <a:xfrm>
              <a:off x="5139690" y="2998469"/>
              <a:ext cx="203200" cy="0"/>
            </a:xfrm>
            <a:custGeom>
              <a:avLst/>
              <a:gdLst/>
              <a:ahLst/>
              <a:cxnLst/>
              <a:rect l="l" t="t" r="r" b="b"/>
              <a:pathLst>
                <a:path w="203200">
                  <a:moveTo>
                    <a:pt x="0" y="0"/>
                  </a:moveTo>
                  <a:lnTo>
                    <a:pt x="202692" y="0"/>
                  </a:lnTo>
                </a:path>
              </a:pathLst>
            </a:custGeom>
            <a:ln w="25908">
              <a:solidFill>
                <a:srgbClr val="000000"/>
              </a:solidFill>
            </a:ln>
          </p:spPr>
          <p:txBody>
            <a:bodyPr wrap="square" lIns="0" tIns="0" rIns="0" bIns="0" rtlCol="0"/>
            <a:lstStyle/>
            <a:p>
              <a:endParaRPr/>
            </a:p>
          </p:txBody>
        </p:sp>
        <p:sp>
          <p:nvSpPr>
            <p:cNvPr id="28" name="object 28"/>
            <p:cNvSpPr/>
            <p:nvPr/>
          </p:nvSpPr>
          <p:spPr>
            <a:xfrm>
              <a:off x="5342382" y="3001518"/>
              <a:ext cx="0" cy="387350"/>
            </a:xfrm>
            <a:custGeom>
              <a:avLst/>
              <a:gdLst/>
              <a:ahLst/>
              <a:cxnLst/>
              <a:rect l="l" t="t" r="r" b="b"/>
              <a:pathLst>
                <a:path h="387350">
                  <a:moveTo>
                    <a:pt x="0" y="0"/>
                  </a:moveTo>
                  <a:lnTo>
                    <a:pt x="0" y="387096"/>
                  </a:lnTo>
                </a:path>
              </a:pathLst>
            </a:custGeom>
            <a:ln w="25908">
              <a:solidFill>
                <a:srgbClr val="000000"/>
              </a:solidFill>
            </a:ln>
          </p:spPr>
          <p:txBody>
            <a:bodyPr wrap="square" lIns="0" tIns="0" rIns="0" bIns="0" rtlCol="0"/>
            <a:lstStyle/>
            <a:p>
              <a:endParaRPr/>
            </a:p>
          </p:txBody>
        </p:sp>
        <p:sp>
          <p:nvSpPr>
            <p:cNvPr id="29" name="object 29"/>
            <p:cNvSpPr/>
            <p:nvPr/>
          </p:nvSpPr>
          <p:spPr>
            <a:xfrm>
              <a:off x="5139690" y="3778758"/>
              <a:ext cx="203200" cy="0"/>
            </a:xfrm>
            <a:custGeom>
              <a:avLst/>
              <a:gdLst/>
              <a:ahLst/>
              <a:cxnLst/>
              <a:rect l="l" t="t" r="r" b="b"/>
              <a:pathLst>
                <a:path w="203200">
                  <a:moveTo>
                    <a:pt x="0" y="0"/>
                  </a:moveTo>
                  <a:lnTo>
                    <a:pt x="202692" y="0"/>
                  </a:lnTo>
                </a:path>
              </a:pathLst>
            </a:custGeom>
            <a:ln w="25908">
              <a:solidFill>
                <a:srgbClr val="000000"/>
              </a:solidFill>
            </a:ln>
          </p:spPr>
          <p:txBody>
            <a:bodyPr wrap="square" lIns="0" tIns="0" rIns="0" bIns="0" rtlCol="0"/>
            <a:lstStyle/>
            <a:p>
              <a:endParaRPr/>
            </a:p>
          </p:txBody>
        </p:sp>
        <p:sp>
          <p:nvSpPr>
            <p:cNvPr id="30" name="object 30"/>
            <p:cNvSpPr/>
            <p:nvPr/>
          </p:nvSpPr>
          <p:spPr>
            <a:xfrm>
              <a:off x="5342382" y="3388613"/>
              <a:ext cx="0" cy="386080"/>
            </a:xfrm>
            <a:custGeom>
              <a:avLst/>
              <a:gdLst/>
              <a:ahLst/>
              <a:cxnLst/>
              <a:rect l="l" t="t" r="r" b="b"/>
              <a:pathLst>
                <a:path h="386079">
                  <a:moveTo>
                    <a:pt x="0" y="385572"/>
                  </a:moveTo>
                  <a:lnTo>
                    <a:pt x="0" y="0"/>
                  </a:lnTo>
                </a:path>
              </a:pathLst>
            </a:custGeom>
            <a:ln w="25908">
              <a:solidFill>
                <a:srgbClr val="000000"/>
              </a:solidFill>
            </a:ln>
          </p:spPr>
          <p:txBody>
            <a:bodyPr wrap="square" lIns="0" tIns="0" rIns="0" bIns="0" rtlCol="0"/>
            <a:lstStyle/>
            <a:p>
              <a:endParaRPr/>
            </a:p>
          </p:txBody>
        </p:sp>
        <p:sp>
          <p:nvSpPr>
            <p:cNvPr id="31" name="object 31"/>
            <p:cNvSpPr/>
            <p:nvPr/>
          </p:nvSpPr>
          <p:spPr>
            <a:xfrm>
              <a:off x="4432554" y="3780282"/>
              <a:ext cx="0" cy="318770"/>
            </a:xfrm>
            <a:custGeom>
              <a:avLst/>
              <a:gdLst/>
              <a:ahLst/>
              <a:cxnLst/>
              <a:rect l="l" t="t" r="r" b="b"/>
              <a:pathLst>
                <a:path h="318770">
                  <a:moveTo>
                    <a:pt x="0" y="318515"/>
                  </a:moveTo>
                  <a:lnTo>
                    <a:pt x="0" y="0"/>
                  </a:lnTo>
                </a:path>
              </a:pathLst>
            </a:custGeom>
            <a:ln w="25908">
              <a:solidFill>
                <a:srgbClr val="000000"/>
              </a:solidFill>
            </a:ln>
          </p:spPr>
          <p:txBody>
            <a:bodyPr wrap="square" lIns="0" tIns="0" rIns="0" bIns="0" rtlCol="0"/>
            <a:lstStyle/>
            <a:p>
              <a:endParaRPr/>
            </a:p>
          </p:txBody>
        </p:sp>
        <p:sp>
          <p:nvSpPr>
            <p:cNvPr id="32" name="object 32"/>
            <p:cNvSpPr/>
            <p:nvPr/>
          </p:nvSpPr>
          <p:spPr>
            <a:xfrm>
              <a:off x="4432554" y="3780282"/>
              <a:ext cx="215265" cy="0"/>
            </a:xfrm>
            <a:custGeom>
              <a:avLst/>
              <a:gdLst/>
              <a:ahLst/>
              <a:cxnLst/>
              <a:rect l="l" t="t" r="r" b="b"/>
              <a:pathLst>
                <a:path w="215264">
                  <a:moveTo>
                    <a:pt x="0" y="0"/>
                  </a:moveTo>
                  <a:lnTo>
                    <a:pt x="214884" y="0"/>
                  </a:lnTo>
                </a:path>
              </a:pathLst>
            </a:custGeom>
            <a:ln w="25908">
              <a:solidFill>
                <a:srgbClr val="000000"/>
              </a:solidFill>
            </a:ln>
          </p:spPr>
          <p:txBody>
            <a:bodyPr wrap="square" lIns="0" tIns="0" rIns="0" bIns="0" rtlCol="0"/>
            <a:lstStyle/>
            <a:p>
              <a:endParaRPr/>
            </a:p>
          </p:txBody>
        </p:sp>
        <p:sp>
          <p:nvSpPr>
            <p:cNvPr id="33" name="object 33"/>
            <p:cNvSpPr/>
            <p:nvPr/>
          </p:nvSpPr>
          <p:spPr>
            <a:xfrm>
              <a:off x="7232141" y="2664713"/>
              <a:ext cx="1905" cy="358140"/>
            </a:xfrm>
            <a:custGeom>
              <a:avLst/>
              <a:gdLst/>
              <a:ahLst/>
              <a:cxnLst/>
              <a:rect l="l" t="t" r="r" b="b"/>
              <a:pathLst>
                <a:path w="1904" h="358139">
                  <a:moveTo>
                    <a:pt x="1524" y="0"/>
                  </a:moveTo>
                  <a:lnTo>
                    <a:pt x="0" y="358140"/>
                  </a:lnTo>
                </a:path>
              </a:pathLst>
            </a:custGeom>
            <a:ln w="50292">
              <a:solidFill>
                <a:srgbClr val="000000"/>
              </a:solidFill>
            </a:ln>
          </p:spPr>
          <p:txBody>
            <a:bodyPr wrap="square" lIns="0" tIns="0" rIns="0" bIns="0" rtlCol="0"/>
            <a:lstStyle/>
            <a:p>
              <a:endParaRPr/>
            </a:p>
          </p:txBody>
        </p:sp>
        <p:sp>
          <p:nvSpPr>
            <p:cNvPr id="34" name="object 34"/>
            <p:cNvSpPr/>
            <p:nvPr/>
          </p:nvSpPr>
          <p:spPr>
            <a:xfrm>
              <a:off x="4172711" y="2362200"/>
              <a:ext cx="1363980" cy="2087880"/>
            </a:xfrm>
            <a:custGeom>
              <a:avLst/>
              <a:gdLst/>
              <a:ahLst/>
              <a:cxnLst/>
              <a:rect l="l" t="t" r="r" b="b"/>
              <a:pathLst>
                <a:path w="1363979" h="2087879">
                  <a:moveTo>
                    <a:pt x="0" y="0"/>
                  </a:moveTo>
                  <a:lnTo>
                    <a:pt x="1363980" y="0"/>
                  </a:lnTo>
                  <a:lnTo>
                    <a:pt x="1363980" y="2087880"/>
                  </a:lnTo>
                  <a:lnTo>
                    <a:pt x="0" y="2087880"/>
                  </a:lnTo>
                  <a:lnTo>
                    <a:pt x="0" y="0"/>
                  </a:lnTo>
                  <a:close/>
                </a:path>
              </a:pathLst>
            </a:custGeom>
            <a:ln w="12192">
              <a:solidFill>
                <a:srgbClr val="704400"/>
              </a:solidFill>
              <a:prstDash val="lgDash"/>
            </a:ln>
          </p:spPr>
          <p:txBody>
            <a:bodyPr wrap="square" lIns="0" tIns="0" rIns="0" bIns="0" rtlCol="0"/>
            <a:lstStyle/>
            <a:p>
              <a:endParaRPr/>
            </a:p>
          </p:txBody>
        </p:sp>
        <p:sp>
          <p:nvSpPr>
            <p:cNvPr id="35" name="object 35"/>
            <p:cNvSpPr/>
            <p:nvPr/>
          </p:nvSpPr>
          <p:spPr>
            <a:xfrm>
              <a:off x="7579614" y="3548633"/>
              <a:ext cx="0" cy="556260"/>
            </a:xfrm>
            <a:custGeom>
              <a:avLst/>
              <a:gdLst/>
              <a:ahLst/>
              <a:cxnLst/>
              <a:rect l="l" t="t" r="r" b="b"/>
              <a:pathLst>
                <a:path h="556260">
                  <a:moveTo>
                    <a:pt x="0" y="0"/>
                  </a:moveTo>
                  <a:lnTo>
                    <a:pt x="0" y="556260"/>
                  </a:lnTo>
                </a:path>
              </a:pathLst>
            </a:custGeom>
            <a:ln w="50292">
              <a:solidFill>
                <a:srgbClr val="000000"/>
              </a:solidFill>
            </a:ln>
          </p:spPr>
          <p:txBody>
            <a:bodyPr wrap="square" lIns="0" tIns="0" rIns="0" bIns="0" rtlCol="0"/>
            <a:lstStyle/>
            <a:p>
              <a:endParaRPr/>
            </a:p>
          </p:txBody>
        </p:sp>
        <p:sp>
          <p:nvSpPr>
            <p:cNvPr id="36" name="object 36"/>
            <p:cNvSpPr/>
            <p:nvPr/>
          </p:nvSpPr>
          <p:spPr>
            <a:xfrm>
              <a:off x="3213353" y="2568702"/>
              <a:ext cx="607695" cy="0"/>
            </a:xfrm>
            <a:custGeom>
              <a:avLst/>
              <a:gdLst/>
              <a:ahLst/>
              <a:cxnLst/>
              <a:rect l="l" t="t" r="r" b="b"/>
              <a:pathLst>
                <a:path w="607695">
                  <a:moveTo>
                    <a:pt x="0" y="0"/>
                  </a:moveTo>
                  <a:lnTo>
                    <a:pt x="607314" y="0"/>
                  </a:lnTo>
                </a:path>
              </a:pathLst>
            </a:custGeom>
            <a:ln w="25908">
              <a:solidFill>
                <a:srgbClr val="FF0000"/>
              </a:solidFill>
            </a:ln>
          </p:spPr>
          <p:txBody>
            <a:bodyPr wrap="square" lIns="0" tIns="0" rIns="0" bIns="0" rtlCol="0"/>
            <a:lstStyle/>
            <a:p>
              <a:endParaRPr/>
            </a:p>
          </p:txBody>
        </p:sp>
        <p:sp>
          <p:nvSpPr>
            <p:cNvPr id="37" name="object 37"/>
            <p:cNvSpPr/>
            <p:nvPr/>
          </p:nvSpPr>
          <p:spPr>
            <a:xfrm>
              <a:off x="3807715" y="2529834"/>
              <a:ext cx="129539" cy="78105"/>
            </a:xfrm>
            <a:custGeom>
              <a:avLst/>
              <a:gdLst/>
              <a:ahLst/>
              <a:cxnLst/>
              <a:rect l="l" t="t" r="r" b="b"/>
              <a:pathLst>
                <a:path w="129539" h="78105">
                  <a:moveTo>
                    <a:pt x="0" y="0"/>
                  </a:moveTo>
                  <a:lnTo>
                    <a:pt x="0" y="77724"/>
                  </a:lnTo>
                  <a:lnTo>
                    <a:pt x="129539" y="38862"/>
                  </a:lnTo>
                  <a:lnTo>
                    <a:pt x="0" y="0"/>
                  </a:lnTo>
                  <a:close/>
                </a:path>
              </a:pathLst>
            </a:custGeom>
            <a:solidFill>
              <a:srgbClr val="FF0000"/>
            </a:solidFill>
          </p:spPr>
          <p:txBody>
            <a:bodyPr wrap="square" lIns="0" tIns="0" rIns="0" bIns="0" rtlCol="0"/>
            <a:lstStyle/>
            <a:p>
              <a:endParaRPr/>
            </a:p>
          </p:txBody>
        </p:sp>
        <p:sp>
          <p:nvSpPr>
            <p:cNvPr id="38" name="object 38"/>
            <p:cNvSpPr/>
            <p:nvPr/>
          </p:nvSpPr>
          <p:spPr>
            <a:xfrm>
              <a:off x="3420617" y="4207001"/>
              <a:ext cx="516255" cy="0"/>
            </a:xfrm>
            <a:custGeom>
              <a:avLst/>
              <a:gdLst/>
              <a:ahLst/>
              <a:cxnLst/>
              <a:rect l="l" t="t" r="r" b="b"/>
              <a:pathLst>
                <a:path w="516254">
                  <a:moveTo>
                    <a:pt x="0" y="0"/>
                  </a:moveTo>
                  <a:lnTo>
                    <a:pt x="515873" y="0"/>
                  </a:lnTo>
                </a:path>
              </a:pathLst>
            </a:custGeom>
            <a:ln w="25908">
              <a:solidFill>
                <a:srgbClr val="FF0000"/>
              </a:solidFill>
            </a:ln>
          </p:spPr>
          <p:txBody>
            <a:bodyPr wrap="square" lIns="0" tIns="0" rIns="0" bIns="0" rtlCol="0"/>
            <a:lstStyle/>
            <a:p>
              <a:endParaRPr/>
            </a:p>
          </p:txBody>
        </p:sp>
        <p:sp>
          <p:nvSpPr>
            <p:cNvPr id="39" name="object 39"/>
            <p:cNvSpPr/>
            <p:nvPr/>
          </p:nvSpPr>
          <p:spPr>
            <a:xfrm>
              <a:off x="3923540" y="4168134"/>
              <a:ext cx="129539" cy="78105"/>
            </a:xfrm>
            <a:custGeom>
              <a:avLst/>
              <a:gdLst/>
              <a:ahLst/>
              <a:cxnLst/>
              <a:rect l="l" t="t" r="r" b="b"/>
              <a:pathLst>
                <a:path w="129539" h="78104">
                  <a:moveTo>
                    <a:pt x="0" y="0"/>
                  </a:moveTo>
                  <a:lnTo>
                    <a:pt x="0" y="77723"/>
                  </a:lnTo>
                  <a:lnTo>
                    <a:pt x="129539" y="38861"/>
                  </a:lnTo>
                  <a:lnTo>
                    <a:pt x="0" y="0"/>
                  </a:lnTo>
                  <a:close/>
                </a:path>
              </a:pathLst>
            </a:custGeom>
            <a:solidFill>
              <a:srgbClr val="FF0000"/>
            </a:solidFill>
          </p:spPr>
          <p:txBody>
            <a:bodyPr wrap="square" lIns="0" tIns="0" rIns="0" bIns="0" rtlCol="0"/>
            <a:lstStyle/>
            <a:p>
              <a:endParaRPr/>
            </a:p>
          </p:txBody>
        </p:sp>
      </p:grpSp>
      <p:sp>
        <p:nvSpPr>
          <p:cNvPr id="40" name="object 40"/>
          <p:cNvSpPr txBox="1"/>
          <p:nvPr/>
        </p:nvSpPr>
        <p:spPr>
          <a:xfrm>
            <a:off x="3479800" y="4221416"/>
            <a:ext cx="250825" cy="299720"/>
          </a:xfrm>
          <a:prstGeom prst="rect">
            <a:avLst/>
          </a:prstGeom>
        </p:spPr>
        <p:txBody>
          <a:bodyPr vert="horz" wrap="square" lIns="0" tIns="12700" rIns="0" bIns="0" rtlCol="0">
            <a:spAutoFit/>
          </a:bodyPr>
          <a:lstStyle/>
          <a:p>
            <a:pPr marL="38100">
              <a:lnSpc>
                <a:spcPct val="100000"/>
              </a:lnSpc>
              <a:spcBef>
                <a:spcPts val="100"/>
              </a:spcBef>
            </a:pPr>
            <a:r>
              <a:rPr sz="1800" b="1" spc="-25" dirty="0">
                <a:latin typeface="Arial"/>
                <a:cs typeface="Arial"/>
              </a:rPr>
              <a:t>I</a:t>
            </a:r>
            <a:r>
              <a:rPr sz="1800" b="1" spc="-37" baseline="-20833" dirty="0">
                <a:latin typeface="Arial"/>
                <a:cs typeface="Arial"/>
              </a:rPr>
              <a:t>A</a:t>
            </a:r>
            <a:endParaRPr sz="1800" baseline="-20833">
              <a:latin typeface="Arial"/>
              <a:cs typeface="Arial"/>
            </a:endParaRPr>
          </a:p>
        </p:txBody>
      </p:sp>
      <p:grpSp>
        <p:nvGrpSpPr>
          <p:cNvPr id="41" name="object 41"/>
          <p:cNvGrpSpPr/>
          <p:nvPr/>
        </p:nvGrpSpPr>
        <p:grpSpPr>
          <a:xfrm>
            <a:off x="1769110" y="2654554"/>
            <a:ext cx="1549400" cy="1471295"/>
            <a:chOff x="1769110" y="2654554"/>
            <a:chExt cx="1549400" cy="1471295"/>
          </a:xfrm>
        </p:grpSpPr>
        <p:sp>
          <p:nvSpPr>
            <p:cNvPr id="42" name="object 42"/>
            <p:cNvSpPr/>
            <p:nvPr/>
          </p:nvSpPr>
          <p:spPr>
            <a:xfrm>
              <a:off x="2265617" y="3038220"/>
              <a:ext cx="120650" cy="38735"/>
            </a:xfrm>
            <a:custGeom>
              <a:avLst/>
              <a:gdLst/>
              <a:ahLst/>
              <a:cxnLst/>
              <a:rect l="l" t="t" r="r" b="b"/>
              <a:pathLst>
                <a:path w="120650" h="38735">
                  <a:moveTo>
                    <a:pt x="0" y="7924"/>
                  </a:moveTo>
                  <a:lnTo>
                    <a:pt x="16155" y="0"/>
                  </a:lnTo>
                  <a:lnTo>
                    <a:pt x="44140" y="3132"/>
                  </a:lnTo>
                  <a:lnTo>
                    <a:pt x="80090" y="16334"/>
                  </a:lnTo>
                  <a:lnTo>
                    <a:pt x="120142" y="38620"/>
                  </a:lnTo>
                </a:path>
              </a:pathLst>
            </a:custGeom>
            <a:ln w="25400">
              <a:solidFill>
                <a:srgbClr val="000000"/>
              </a:solidFill>
            </a:ln>
          </p:spPr>
          <p:txBody>
            <a:bodyPr wrap="square" lIns="0" tIns="0" rIns="0" bIns="0" rtlCol="0"/>
            <a:lstStyle/>
            <a:p>
              <a:endParaRPr/>
            </a:p>
          </p:txBody>
        </p:sp>
        <p:sp>
          <p:nvSpPr>
            <p:cNvPr id="43" name="object 43"/>
            <p:cNvSpPr/>
            <p:nvPr/>
          </p:nvSpPr>
          <p:spPr>
            <a:xfrm>
              <a:off x="2267576" y="3044052"/>
              <a:ext cx="78105" cy="96520"/>
            </a:xfrm>
            <a:custGeom>
              <a:avLst/>
              <a:gdLst/>
              <a:ahLst/>
              <a:cxnLst/>
              <a:rect l="l" t="t" r="r" b="b"/>
              <a:pathLst>
                <a:path w="78105" h="96519">
                  <a:moveTo>
                    <a:pt x="78061" y="95923"/>
                  </a:moveTo>
                  <a:lnTo>
                    <a:pt x="41334" y="68331"/>
                  </a:lnTo>
                  <a:lnTo>
                    <a:pt x="14496" y="41127"/>
                  </a:lnTo>
                  <a:lnTo>
                    <a:pt x="0" y="17340"/>
                  </a:lnTo>
                  <a:lnTo>
                    <a:pt x="299" y="0"/>
                  </a:lnTo>
                </a:path>
              </a:pathLst>
            </a:custGeom>
            <a:ln w="25400">
              <a:solidFill>
                <a:srgbClr val="000000"/>
              </a:solidFill>
            </a:ln>
          </p:spPr>
          <p:txBody>
            <a:bodyPr wrap="square" lIns="0" tIns="0" rIns="0" bIns="0" rtlCol="0"/>
            <a:lstStyle/>
            <a:p>
              <a:endParaRPr/>
            </a:p>
          </p:txBody>
        </p:sp>
        <p:sp>
          <p:nvSpPr>
            <p:cNvPr id="44" name="object 44"/>
            <p:cNvSpPr/>
            <p:nvPr/>
          </p:nvSpPr>
          <p:spPr>
            <a:xfrm>
              <a:off x="2461802" y="3038269"/>
              <a:ext cx="33655" cy="100330"/>
            </a:xfrm>
            <a:custGeom>
              <a:avLst/>
              <a:gdLst/>
              <a:ahLst/>
              <a:cxnLst/>
              <a:rect l="l" t="t" r="r" b="b"/>
              <a:pathLst>
                <a:path w="33655" h="100330">
                  <a:moveTo>
                    <a:pt x="0" y="0"/>
                  </a:moveTo>
                  <a:lnTo>
                    <a:pt x="20051" y="26467"/>
                  </a:lnTo>
                  <a:lnTo>
                    <a:pt x="31337" y="53160"/>
                  </a:lnTo>
                  <a:lnTo>
                    <a:pt x="33393" y="78279"/>
                  </a:lnTo>
                  <a:lnTo>
                    <a:pt x="25755" y="100025"/>
                  </a:lnTo>
                </a:path>
              </a:pathLst>
            </a:custGeom>
            <a:ln w="25399">
              <a:solidFill>
                <a:srgbClr val="000000"/>
              </a:solidFill>
            </a:ln>
          </p:spPr>
          <p:txBody>
            <a:bodyPr wrap="square" lIns="0" tIns="0" rIns="0" bIns="0" rtlCol="0"/>
            <a:lstStyle/>
            <a:p>
              <a:endParaRPr/>
            </a:p>
          </p:txBody>
        </p:sp>
        <p:sp>
          <p:nvSpPr>
            <p:cNvPr id="45" name="object 45"/>
            <p:cNvSpPr/>
            <p:nvPr/>
          </p:nvSpPr>
          <p:spPr>
            <a:xfrm>
              <a:off x="2346764" y="3137977"/>
              <a:ext cx="136525" cy="26670"/>
            </a:xfrm>
            <a:custGeom>
              <a:avLst/>
              <a:gdLst/>
              <a:ahLst/>
              <a:cxnLst/>
              <a:rect l="l" t="t" r="r" b="b"/>
              <a:pathLst>
                <a:path w="136525" h="26669">
                  <a:moveTo>
                    <a:pt x="136118" y="3200"/>
                  </a:moveTo>
                  <a:lnTo>
                    <a:pt x="112833" y="21090"/>
                  </a:lnTo>
                  <a:lnTo>
                    <a:pt x="79608" y="26455"/>
                  </a:lnTo>
                  <a:lnTo>
                    <a:pt x="40608" y="19393"/>
                  </a:lnTo>
                  <a:lnTo>
                    <a:pt x="0" y="0"/>
                  </a:lnTo>
                </a:path>
              </a:pathLst>
            </a:custGeom>
            <a:ln w="25399">
              <a:solidFill>
                <a:srgbClr val="000000"/>
              </a:solidFill>
            </a:ln>
          </p:spPr>
          <p:txBody>
            <a:bodyPr wrap="square" lIns="0" tIns="0" rIns="0" bIns="0" rtlCol="0"/>
            <a:lstStyle/>
            <a:p>
              <a:endParaRPr/>
            </a:p>
          </p:txBody>
        </p:sp>
        <p:sp>
          <p:nvSpPr>
            <p:cNvPr id="46" name="object 46"/>
            <p:cNvSpPr/>
            <p:nvPr/>
          </p:nvSpPr>
          <p:spPr>
            <a:xfrm>
              <a:off x="2384179" y="3073984"/>
              <a:ext cx="67310" cy="126364"/>
            </a:xfrm>
            <a:custGeom>
              <a:avLst/>
              <a:gdLst/>
              <a:ahLst/>
              <a:cxnLst/>
              <a:rect l="l" t="t" r="r" b="b"/>
              <a:pathLst>
                <a:path w="67310" h="126364">
                  <a:moveTo>
                    <a:pt x="0" y="0"/>
                  </a:moveTo>
                  <a:lnTo>
                    <a:pt x="36059" y="30210"/>
                  </a:lnTo>
                  <a:lnTo>
                    <a:pt x="58659" y="63469"/>
                  </a:lnTo>
                  <a:lnTo>
                    <a:pt x="67284" y="96721"/>
                  </a:lnTo>
                  <a:lnTo>
                    <a:pt x="60096" y="126060"/>
                  </a:lnTo>
                </a:path>
              </a:pathLst>
            </a:custGeom>
            <a:ln w="25400">
              <a:solidFill>
                <a:srgbClr val="000000"/>
              </a:solidFill>
            </a:ln>
          </p:spPr>
          <p:txBody>
            <a:bodyPr wrap="square" lIns="0" tIns="0" rIns="0" bIns="0" rtlCol="0"/>
            <a:lstStyle/>
            <a:p>
              <a:endParaRPr/>
            </a:p>
          </p:txBody>
        </p:sp>
        <p:sp>
          <p:nvSpPr>
            <p:cNvPr id="47" name="object 47"/>
            <p:cNvSpPr/>
            <p:nvPr/>
          </p:nvSpPr>
          <p:spPr>
            <a:xfrm>
              <a:off x="2222756" y="3100134"/>
              <a:ext cx="120650" cy="38735"/>
            </a:xfrm>
            <a:custGeom>
              <a:avLst/>
              <a:gdLst/>
              <a:ahLst/>
              <a:cxnLst/>
              <a:rect l="l" t="t" r="r" b="b"/>
              <a:pathLst>
                <a:path w="120650" h="38735">
                  <a:moveTo>
                    <a:pt x="0" y="7924"/>
                  </a:moveTo>
                  <a:lnTo>
                    <a:pt x="16155" y="0"/>
                  </a:lnTo>
                  <a:lnTo>
                    <a:pt x="44140" y="3132"/>
                  </a:lnTo>
                  <a:lnTo>
                    <a:pt x="80090" y="16334"/>
                  </a:lnTo>
                  <a:lnTo>
                    <a:pt x="120142" y="38620"/>
                  </a:lnTo>
                </a:path>
              </a:pathLst>
            </a:custGeom>
            <a:ln w="25400">
              <a:solidFill>
                <a:srgbClr val="000000"/>
              </a:solidFill>
            </a:ln>
          </p:spPr>
          <p:txBody>
            <a:bodyPr wrap="square" lIns="0" tIns="0" rIns="0" bIns="0" rtlCol="0"/>
            <a:lstStyle/>
            <a:p>
              <a:endParaRPr/>
            </a:p>
          </p:txBody>
        </p:sp>
        <p:sp>
          <p:nvSpPr>
            <p:cNvPr id="48" name="object 48"/>
            <p:cNvSpPr/>
            <p:nvPr/>
          </p:nvSpPr>
          <p:spPr>
            <a:xfrm>
              <a:off x="2223747" y="3105900"/>
              <a:ext cx="80010" cy="94615"/>
            </a:xfrm>
            <a:custGeom>
              <a:avLst/>
              <a:gdLst/>
              <a:ahLst/>
              <a:cxnLst/>
              <a:rect l="l" t="t" r="r" b="b"/>
              <a:pathLst>
                <a:path w="80010" h="94614">
                  <a:moveTo>
                    <a:pt x="79438" y="94513"/>
                  </a:moveTo>
                  <a:lnTo>
                    <a:pt x="42582" y="67138"/>
                  </a:lnTo>
                  <a:lnTo>
                    <a:pt x="15387" y="40505"/>
                  </a:lnTo>
                  <a:lnTo>
                    <a:pt x="358" y="17555"/>
                  </a:lnTo>
                  <a:lnTo>
                    <a:pt x="0" y="1231"/>
                  </a:lnTo>
                  <a:lnTo>
                    <a:pt x="279" y="800"/>
                  </a:lnTo>
                  <a:lnTo>
                    <a:pt x="584" y="381"/>
                  </a:lnTo>
                  <a:lnTo>
                    <a:pt x="939" y="0"/>
                  </a:lnTo>
                </a:path>
              </a:pathLst>
            </a:custGeom>
            <a:ln w="25400">
              <a:solidFill>
                <a:srgbClr val="000000"/>
              </a:solidFill>
            </a:ln>
          </p:spPr>
          <p:txBody>
            <a:bodyPr wrap="square" lIns="0" tIns="0" rIns="0" bIns="0" rtlCol="0"/>
            <a:lstStyle/>
            <a:p>
              <a:endParaRPr/>
            </a:p>
          </p:txBody>
        </p:sp>
        <p:sp>
          <p:nvSpPr>
            <p:cNvPr id="49" name="object 49"/>
            <p:cNvSpPr/>
            <p:nvPr/>
          </p:nvSpPr>
          <p:spPr>
            <a:xfrm>
              <a:off x="2305483" y="3199881"/>
              <a:ext cx="136525" cy="26670"/>
            </a:xfrm>
            <a:custGeom>
              <a:avLst/>
              <a:gdLst/>
              <a:ahLst/>
              <a:cxnLst/>
              <a:rect l="l" t="t" r="r" b="b"/>
              <a:pathLst>
                <a:path w="136525" h="26669">
                  <a:moveTo>
                    <a:pt x="136131" y="3200"/>
                  </a:moveTo>
                  <a:lnTo>
                    <a:pt x="112844" y="21097"/>
                  </a:lnTo>
                  <a:lnTo>
                    <a:pt x="79614" y="26465"/>
                  </a:lnTo>
                  <a:lnTo>
                    <a:pt x="40610" y="19400"/>
                  </a:lnTo>
                  <a:lnTo>
                    <a:pt x="0" y="0"/>
                  </a:lnTo>
                </a:path>
              </a:pathLst>
            </a:custGeom>
            <a:ln w="25399">
              <a:solidFill>
                <a:srgbClr val="000000"/>
              </a:solidFill>
            </a:ln>
          </p:spPr>
          <p:txBody>
            <a:bodyPr wrap="square" lIns="0" tIns="0" rIns="0" bIns="0" rtlCol="0"/>
            <a:lstStyle/>
            <a:p>
              <a:endParaRPr/>
            </a:p>
          </p:txBody>
        </p:sp>
        <p:sp>
          <p:nvSpPr>
            <p:cNvPr id="50" name="object 50"/>
            <p:cNvSpPr/>
            <p:nvPr/>
          </p:nvSpPr>
          <p:spPr>
            <a:xfrm>
              <a:off x="2341316" y="3135895"/>
              <a:ext cx="67310" cy="126364"/>
            </a:xfrm>
            <a:custGeom>
              <a:avLst/>
              <a:gdLst/>
              <a:ahLst/>
              <a:cxnLst/>
              <a:rect l="l" t="t" r="r" b="b"/>
              <a:pathLst>
                <a:path w="67310" h="126364">
                  <a:moveTo>
                    <a:pt x="0" y="0"/>
                  </a:moveTo>
                  <a:lnTo>
                    <a:pt x="36059" y="30210"/>
                  </a:lnTo>
                  <a:lnTo>
                    <a:pt x="58659" y="63469"/>
                  </a:lnTo>
                  <a:lnTo>
                    <a:pt x="67284" y="96721"/>
                  </a:lnTo>
                  <a:lnTo>
                    <a:pt x="60096" y="126060"/>
                  </a:lnTo>
                </a:path>
              </a:pathLst>
            </a:custGeom>
            <a:ln w="25400">
              <a:solidFill>
                <a:srgbClr val="000000"/>
              </a:solidFill>
            </a:ln>
          </p:spPr>
          <p:txBody>
            <a:bodyPr wrap="square" lIns="0" tIns="0" rIns="0" bIns="0" rtlCol="0"/>
            <a:lstStyle/>
            <a:p>
              <a:endParaRPr/>
            </a:p>
          </p:txBody>
        </p:sp>
        <p:sp>
          <p:nvSpPr>
            <p:cNvPr id="51" name="object 51"/>
            <p:cNvSpPr/>
            <p:nvPr/>
          </p:nvSpPr>
          <p:spPr>
            <a:xfrm>
              <a:off x="2447368" y="2926348"/>
              <a:ext cx="41910" cy="121285"/>
            </a:xfrm>
            <a:custGeom>
              <a:avLst/>
              <a:gdLst/>
              <a:ahLst/>
              <a:cxnLst/>
              <a:rect l="l" t="t" r="r" b="b"/>
              <a:pathLst>
                <a:path w="41910" h="121285">
                  <a:moveTo>
                    <a:pt x="6825" y="121069"/>
                  </a:moveTo>
                  <a:lnTo>
                    <a:pt x="0" y="105480"/>
                  </a:lnTo>
                  <a:lnTo>
                    <a:pt x="4163" y="77760"/>
                  </a:lnTo>
                  <a:lnTo>
                    <a:pt x="18210" y="41760"/>
                  </a:lnTo>
                  <a:lnTo>
                    <a:pt x="41039" y="1333"/>
                  </a:lnTo>
                  <a:lnTo>
                    <a:pt x="41331" y="889"/>
                  </a:lnTo>
                  <a:lnTo>
                    <a:pt x="41623" y="444"/>
                  </a:lnTo>
                  <a:lnTo>
                    <a:pt x="41915" y="0"/>
                  </a:lnTo>
                </a:path>
              </a:pathLst>
            </a:custGeom>
            <a:ln w="25400">
              <a:solidFill>
                <a:srgbClr val="000000"/>
              </a:solidFill>
            </a:ln>
          </p:spPr>
          <p:txBody>
            <a:bodyPr wrap="square" lIns="0" tIns="0" rIns="0" bIns="0" rtlCol="0"/>
            <a:lstStyle/>
            <a:p>
              <a:endParaRPr/>
            </a:p>
          </p:txBody>
        </p:sp>
        <p:sp>
          <p:nvSpPr>
            <p:cNvPr id="52" name="object 52"/>
            <p:cNvSpPr/>
            <p:nvPr/>
          </p:nvSpPr>
          <p:spPr>
            <a:xfrm>
              <a:off x="2092114" y="3287949"/>
              <a:ext cx="121285" cy="41910"/>
            </a:xfrm>
            <a:custGeom>
              <a:avLst/>
              <a:gdLst/>
              <a:ahLst/>
              <a:cxnLst/>
              <a:rect l="l" t="t" r="r" b="b"/>
              <a:pathLst>
                <a:path w="121285" h="41910">
                  <a:moveTo>
                    <a:pt x="0" y="6825"/>
                  </a:moveTo>
                  <a:lnTo>
                    <a:pt x="15588" y="0"/>
                  </a:lnTo>
                  <a:lnTo>
                    <a:pt x="43308" y="4163"/>
                  </a:lnTo>
                  <a:lnTo>
                    <a:pt x="79308" y="18210"/>
                  </a:lnTo>
                  <a:lnTo>
                    <a:pt x="119735" y="41039"/>
                  </a:lnTo>
                  <a:lnTo>
                    <a:pt x="120180" y="41331"/>
                  </a:lnTo>
                  <a:lnTo>
                    <a:pt x="120624" y="41623"/>
                  </a:lnTo>
                  <a:lnTo>
                    <a:pt x="121069" y="41915"/>
                  </a:lnTo>
                </a:path>
              </a:pathLst>
            </a:custGeom>
            <a:ln w="25400">
              <a:solidFill>
                <a:srgbClr val="000000"/>
              </a:solidFill>
            </a:ln>
          </p:spPr>
          <p:txBody>
            <a:bodyPr wrap="square" lIns="0" tIns="0" rIns="0" bIns="0" rtlCol="0"/>
            <a:lstStyle/>
            <a:p>
              <a:endParaRPr/>
            </a:p>
          </p:txBody>
        </p:sp>
        <p:sp>
          <p:nvSpPr>
            <p:cNvPr id="53" name="object 53"/>
            <p:cNvSpPr/>
            <p:nvPr/>
          </p:nvSpPr>
          <p:spPr>
            <a:xfrm>
              <a:off x="2091231" y="3296337"/>
              <a:ext cx="80010" cy="95885"/>
            </a:xfrm>
            <a:custGeom>
              <a:avLst/>
              <a:gdLst/>
              <a:ahLst/>
              <a:cxnLst/>
              <a:rect l="l" t="t" r="r" b="b"/>
              <a:pathLst>
                <a:path w="80010" h="95885">
                  <a:moveTo>
                    <a:pt x="79971" y="95465"/>
                  </a:moveTo>
                  <a:lnTo>
                    <a:pt x="42664" y="67817"/>
                  </a:lnTo>
                  <a:lnTo>
                    <a:pt x="15187" y="40641"/>
                  </a:lnTo>
                  <a:lnTo>
                    <a:pt x="110" y="17011"/>
                  </a:lnTo>
                  <a:lnTo>
                    <a:pt x="0" y="0"/>
                  </a:lnTo>
                </a:path>
              </a:pathLst>
            </a:custGeom>
            <a:ln w="25400">
              <a:solidFill>
                <a:srgbClr val="000000"/>
              </a:solidFill>
            </a:ln>
          </p:spPr>
          <p:txBody>
            <a:bodyPr wrap="square" lIns="0" tIns="0" rIns="0" bIns="0" rtlCol="0"/>
            <a:lstStyle/>
            <a:p>
              <a:endParaRPr/>
            </a:p>
          </p:txBody>
        </p:sp>
        <p:sp>
          <p:nvSpPr>
            <p:cNvPr id="54" name="object 54"/>
            <p:cNvSpPr/>
            <p:nvPr/>
          </p:nvSpPr>
          <p:spPr>
            <a:xfrm>
              <a:off x="2171721" y="3390276"/>
              <a:ext cx="138430" cy="26670"/>
            </a:xfrm>
            <a:custGeom>
              <a:avLst/>
              <a:gdLst/>
              <a:ahLst/>
              <a:cxnLst/>
              <a:rect l="l" t="t" r="r" b="b"/>
              <a:pathLst>
                <a:path w="138430" h="26670">
                  <a:moveTo>
                    <a:pt x="137820" y="533"/>
                  </a:moveTo>
                  <a:lnTo>
                    <a:pt x="114530" y="19745"/>
                  </a:lnTo>
                  <a:lnTo>
                    <a:pt x="80897" y="26050"/>
                  </a:lnTo>
                  <a:lnTo>
                    <a:pt x="41270" y="19464"/>
                  </a:lnTo>
                  <a:lnTo>
                    <a:pt x="0" y="0"/>
                  </a:lnTo>
                </a:path>
              </a:pathLst>
            </a:custGeom>
            <a:ln w="25400">
              <a:solidFill>
                <a:srgbClr val="000000"/>
              </a:solidFill>
            </a:ln>
          </p:spPr>
          <p:txBody>
            <a:bodyPr wrap="square" lIns="0" tIns="0" rIns="0" bIns="0" rtlCol="0"/>
            <a:lstStyle/>
            <a:p>
              <a:endParaRPr/>
            </a:p>
          </p:txBody>
        </p:sp>
        <p:sp>
          <p:nvSpPr>
            <p:cNvPr id="55" name="object 55"/>
            <p:cNvSpPr/>
            <p:nvPr/>
          </p:nvSpPr>
          <p:spPr>
            <a:xfrm>
              <a:off x="2050802" y="3350944"/>
              <a:ext cx="83820" cy="19050"/>
            </a:xfrm>
            <a:custGeom>
              <a:avLst/>
              <a:gdLst/>
              <a:ahLst/>
              <a:cxnLst/>
              <a:rect l="l" t="t" r="r" b="b"/>
              <a:pathLst>
                <a:path w="83819" h="19050">
                  <a:moveTo>
                    <a:pt x="0" y="7824"/>
                  </a:moveTo>
                  <a:lnTo>
                    <a:pt x="228" y="7341"/>
                  </a:lnTo>
                  <a:lnTo>
                    <a:pt x="482" y="6872"/>
                  </a:lnTo>
                  <a:lnTo>
                    <a:pt x="774" y="6427"/>
                  </a:lnTo>
                  <a:lnTo>
                    <a:pt x="11426" y="0"/>
                  </a:lnTo>
                  <a:lnTo>
                    <a:pt x="29760" y="22"/>
                  </a:lnTo>
                  <a:lnTo>
                    <a:pt x="54293" y="6275"/>
                  </a:lnTo>
                  <a:lnTo>
                    <a:pt x="83540" y="18543"/>
                  </a:lnTo>
                </a:path>
              </a:pathLst>
            </a:custGeom>
            <a:ln w="25400">
              <a:solidFill>
                <a:srgbClr val="000000"/>
              </a:solidFill>
            </a:ln>
          </p:spPr>
          <p:txBody>
            <a:bodyPr wrap="square" lIns="0" tIns="0" rIns="0" bIns="0" rtlCol="0"/>
            <a:lstStyle/>
            <a:p>
              <a:endParaRPr/>
            </a:p>
          </p:txBody>
        </p:sp>
        <p:sp>
          <p:nvSpPr>
            <p:cNvPr id="56" name="object 56"/>
            <p:cNvSpPr/>
            <p:nvPr/>
          </p:nvSpPr>
          <p:spPr>
            <a:xfrm>
              <a:off x="2051676" y="3356790"/>
              <a:ext cx="78105" cy="96520"/>
            </a:xfrm>
            <a:custGeom>
              <a:avLst/>
              <a:gdLst/>
              <a:ahLst/>
              <a:cxnLst/>
              <a:rect l="l" t="t" r="r" b="b"/>
              <a:pathLst>
                <a:path w="78105" h="96520">
                  <a:moveTo>
                    <a:pt x="78061" y="95923"/>
                  </a:moveTo>
                  <a:lnTo>
                    <a:pt x="41334" y="68331"/>
                  </a:lnTo>
                  <a:lnTo>
                    <a:pt x="14496" y="41127"/>
                  </a:lnTo>
                  <a:lnTo>
                    <a:pt x="0" y="17340"/>
                  </a:lnTo>
                  <a:lnTo>
                    <a:pt x="299" y="0"/>
                  </a:lnTo>
                </a:path>
              </a:pathLst>
            </a:custGeom>
            <a:ln w="25400">
              <a:solidFill>
                <a:srgbClr val="000000"/>
              </a:solidFill>
            </a:ln>
          </p:spPr>
          <p:txBody>
            <a:bodyPr wrap="square" lIns="0" tIns="0" rIns="0" bIns="0" rtlCol="0"/>
            <a:lstStyle/>
            <a:p>
              <a:endParaRPr/>
            </a:p>
          </p:txBody>
        </p:sp>
        <p:sp>
          <p:nvSpPr>
            <p:cNvPr id="57" name="object 57"/>
            <p:cNvSpPr/>
            <p:nvPr/>
          </p:nvSpPr>
          <p:spPr>
            <a:xfrm>
              <a:off x="2208094" y="3325963"/>
              <a:ext cx="68580" cy="128905"/>
            </a:xfrm>
            <a:custGeom>
              <a:avLst/>
              <a:gdLst/>
              <a:ahLst/>
              <a:cxnLst/>
              <a:rect l="l" t="t" r="r" b="b"/>
              <a:pathLst>
                <a:path w="68580" h="128904">
                  <a:moveTo>
                    <a:pt x="0" y="0"/>
                  </a:moveTo>
                  <a:lnTo>
                    <a:pt x="444" y="292"/>
                  </a:lnTo>
                  <a:lnTo>
                    <a:pt x="901" y="571"/>
                  </a:lnTo>
                  <a:lnTo>
                    <a:pt x="1346" y="876"/>
                  </a:lnTo>
                  <a:lnTo>
                    <a:pt x="37016" y="31027"/>
                  </a:lnTo>
                  <a:lnTo>
                    <a:pt x="60044" y="65046"/>
                  </a:lnTo>
                  <a:lnTo>
                    <a:pt x="68524" y="98831"/>
                  </a:lnTo>
                  <a:lnTo>
                    <a:pt x="60553" y="128282"/>
                  </a:lnTo>
                </a:path>
              </a:pathLst>
            </a:custGeom>
            <a:ln w="25400">
              <a:solidFill>
                <a:srgbClr val="000000"/>
              </a:solidFill>
            </a:ln>
          </p:spPr>
          <p:txBody>
            <a:bodyPr wrap="square" lIns="0" tIns="0" rIns="0" bIns="0" rtlCol="0"/>
            <a:lstStyle/>
            <a:p>
              <a:endParaRPr/>
            </a:p>
          </p:txBody>
        </p:sp>
        <p:sp>
          <p:nvSpPr>
            <p:cNvPr id="58" name="object 58"/>
            <p:cNvSpPr/>
            <p:nvPr/>
          </p:nvSpPr>
          <p:spPr>
            <a:xfrm>
              <a:off x="2128845" y="3452178"/>
              <a:ext cx="137160" cy="26670"/>
            </a:xfrm>
            <a:custGeom>
              <a:avLst/>
              <a:gdLst/>
              <a:ahLst/>
              <a:cxnLst/>
              <a:rect l="l" t="t" r="r" b="b"/>
              <a:pathLst>
                <a:path w="137160" h="26670">
                  <a:moveTo>
                    <a:pt x="136982" y="1866"/>
                  </a:moveTo>
                  <a:lnTo>
                    <a:pt x="113378" y="20279"/>
                  </a:lnTo>
                  <a:lnTo>
                    <a:pt x="79883" y="26065"/>
                  </a:lnTo>
                  <a:lnTo>
                    <a:pt x="40691" y="19285"/>
                  </a:lnTo>
                  <a:lnTo>
                    <a:pt x="0" y="0"/>
                  </a:lnTo>
                </a:path>
              </a:pathLst>
            </a:custGeom>
            <a:ln w="25400">
              <a:solidFill>
                <a:srgbClr val="000000"/>
              </a:solidFill>
            </a:ln>
          </p:spPr>
          <p:txBody>
            <a:bodyPr wrap="square" lIns="0" tIns="0" rIns="0" bIns="0" rtlCol="0"/>
            <a:lstStyle/>
            <a:p>
              <a:endParaRPr/>
            </a:p>
          </p:txBody>
        </p:sp>
        <p:sp>
          <p:nvSpPr>
            <p:cNvPr id="59" name="object 59"/>
            <p:cNvSpPr/>
            <p:nvPr/>
          </p:nvSpPr>
          <p:spPr>
            <a:xfrm>
              <a:off x="2113024" y="3369302"/>
              <a:ext cx="41275" cy="124460"/>
            </a:xfrm>
            <a:custGeom>
              <a:avLst/>
              <a:gdLst/>
              <a:ahLst/>
              <a:cxnLst/>
              <a:rect l="l" t="t" r="r" b="b"/>
              <a:pathLst>
                <a:path w="41275" h="124460">
                  <a:moveTo>
                    <a:pt x="27520" y="0"/>
                  </a:moveTo>
                  <a:lnTo>
                    <a:pt x="29895" y="215"/>
                  </a:lnTo>
                  <a:lnTo>
                    <a:pt x="32004" y="901"/>
                  </a:lnTo>
                  <a:lnTo>
                    <a:pt x="33794" y="2057"/>
                  </a:lnTo>
                  <a:lnTo>
                    <a:pt x="41124" y="17977"/>
                  </a:lnTo>
                  <a:lnTo>
                    <a:pt x="37376" y="45967"/>
                  </a:lnTo>
                  <a:lnTo>
                    <a:pt x="23607" y="82149"/>
                  </a:lnTo>
                  <a:lnTo>
                    <a:pt x="876" y="122643"/>
                  </a:lnTo>
                  <a:lnTo>
                    <a:pt x="584" y="123088"/>
                  </a:lnTo>
                  <a:lnTo>
                    <a:pt x="292" y="123532"/>
                  </a:lnTo>
                  <a:lnTo>
                    <a:pt x="0" y="123990"/>
                  </a:lnTo>
                </a:path>
              </a:pathLst>
            </a:custGeom>
            <a:ln w="25400">
              <a:solidFill>
                <a:srgbClr val="000000"/>
              </a:solidFill>
            </a:ln>
          </p:spPr>
          <p:txBody>
            <a:bodyPr wrap="square" lIns="0" tIns="0" rIns="0" bIns="0" rtlCol="0"/>
            <a:lstStyle/>
            <a:p>
              <a:endParaRPr/>
            </a:p>
          </p:txBody>
        </p:sp>
        <p:sp>
          <p:nvSpPr>
            <p:cNvPr id="60" name="object 60"/>
            <p:cNvSpPr/>
            <p:nvPr/>
          </p:nvSpPr>
          <p:spPr>
            <a:xfrm>
              <a:off x="2059686" y="3490722"/>
              <a:ext cx="47625" cy="73660"/>
            </a:xfrm>
            <a:custGeom>
              <a:avLst/>
              <a:gdLst/>
              <a:ahLst/>
              <a:cxnLst/>
              <a:rect l="l" t="t" r="r" b="b"/>
              <a:pathLst>
                <a:path w="47625" h="73660">
                  <a:moveTo>
                    <a:pt x="0" y="73151"/>
                  </a:moveTo>
                  <a:lnTo>
                    <a:pt x="47244" y="0"/>
                  </a:lnTo>
                </a:path>
              </a:pathLst>
            </a:custGeom>
            <a:ln w="25908">
              <a:solidFill>
                <a:srgbClr val="000000"/>
              </a:solidFill>
            </a:ln>
          </p:spPr>
          <p:txBody>
            <a:bodyPr wrap="square" lIns="0" tIns="0" rIns="0" bIns="0" rtlCol="0"/>
            <a:lstStyle/>
            <a:p>
              <a:endParaRPr/>
            </a:p>
          </p:txBody>
        </p:sp>
        <p:sp>
          <p:nvSpPr>
            <p:cNvPr id="61" name="object 61"/>
            <p:cNvSpPr/>
            <p:nvPr/>
          </p:nvSpPr>
          <p:spPr>
            <a:xfrm>
              <a:off x="2178653" y="3160415"/>
              <a:ext cx="123189" cy="41275"/>
            </a:xfrm>
            <a:custGeom>
              <a:avLst/>
              <a:gdLst/>
              <a:ahLst/>
              <a:cxnLst/>
              <a:rect l="l" t="t" r="r" b="b"/>
              <a:pathLst>
                <a:path w="123189" h="41275">
                  <a:moveTo>
                    <a:pt x="0" y="8752"/>
                  </a:moveTo>
                  <a:lnTo>
                    <a:pt x="241" y="8256"/>
                  </a:lnTo>
                  <a:lnTo>
                    <a:pt x="495" y="7774"/>
                  </a:lnTo>
                  <a:lnTo>
                    <a:pt x="800" y="7329"/>
                  </a:lnTo>
                  <a:lnTo>
                    <a:pt x="16710" y="0"/>
                  </a:lnTo>
                  <a:lnTo>
                    <a:pt x="44689" y="3745"/>
                  </a:lnTo>
                  <a:lnTo>
                    <a:pt x="80858" y="17506"/>
                  </a:lnTo>
                  <a:lnTo>
                    <a:pt x="121335" y="40222"/>
                  </a:lnTo>
                  <a:lnTo>
                    <a:pt x="121805" y="40527"/>
                  </a:lnTo>
                  <a:lnTo>
                    <a:pt x="122250" y="40819"/>
                  </a:lnTo>
                  <a:lnTo>
                    <a:pt x="122707" y="41124"/>
                  </a:lnTo>
                </a:path>
              </a:pathLst>
            </a:custGeom>
            <a:ln w="25400">
              <a:solidFill>
                <a:srgbClr val="000000"/>
              </a:solidFill>
            </a:ln>
          </p:spPr>
          <p:txBody>
            <a:bodyPr wrap="square" lIns="0" tIns="0" rIns="0" bIns="0" rtlCol="0"/>
            <a:lstStyle/>
            <a:p>
              <a:endParaRPr/>
            </a:p>
          </p:txBody>
        </p:sp>
        <p:sp>
          <p:nvSpPr>
            <p:cNvPr id="62" name="object 62"/>
            <p:cNvSpPr/>
            <p:nvPr/>
          </p:nvSpPr>
          <p:spPr>
            <a:xfrm>
              <a:off x="2178544" y="3169338"/>
              <a:ext cx="80010" cy="95885"/>
            </a:xfrm>
            <a:custGeom>
              <a:avLst/>
              <a:gdLst/>
              <a:ahLst/>
              <a:cxnLst/>
              <a:rect l="l" t="t" r="r" b="b"/>
              <a:pathLst>
                <a:path w="80010" h="95885">
                  <a:moveTo>
                    <a:pt x="79971" y="95465"/>
                  </a:moveTo>
                  <a:lnTo>
                    <a:pt x="42664" y="67817"/>
                  </a:lnTo>
                  <a:lnTo>
                    <a:pt x="15187" y="40641"/>
                  </a:lnTo>
                  <a:lnTo>
                    <a:pt x="110" y="17011"/>
                  </a:lnTo>
                  <a:lnTo>
                    <a:pt x="0" y="0"/>
                  </a:lnTo>
                </a:path>
              </a:pathLst>
            </a:custGeom>
            <a:ln w="25400">
              <a:solidFill>
                <a:srgbClr val="000000"/>
              </a:solidFill>
            </a:ln>
          </p:spPr>
          <p:txBody>
            <a:bodyPr wrap="square" lIns="0" tIns="0" rIns="0" bIns="0" rtlCol="0"/>
            <a:lstStyle/>
            <a:p>
              <a:endParaRPr/>
            </a:p>
          </p:txBody>
        </p:sp>
        <p:sp>
          <p:nvSpPr>
            <p:cNvPr id="63" name="object 63"/>
            <p:cNvSpPr/>
            <p:nvPr/>
          </p:nvSpPr>
          <p:spPr>
            <a:xfrm>
              <a:off x="2259453" y="3264977"/>
              <a:ext cx="136525" cy="26670"/>
            </a:xfrm>
            <a:custGeom>
              <a:avLst/>
              <a:gdLst/>
              <a:ahLst/>
              <a:cxnLst/>
              <a:rect l="l" t="t" r="r" b="b"/>
              <a:pathLst>
                <a:path w="136525" h="26670">
                  <a:moveTo>
                    <a:pt x="136118" y="3200"/>
                  </a:moveTo>
                  <a:lnTo>
                    <a:pt x="112833" y="21090"/>
                  </a:lnTo>
                  <a:lnTo>
                    <a:pt x="79608" y="26455"/>
                  </a:lnTo>
                  <a:lnTo>
                    <a:pt x="40608" y="19393"/>
                  </a:lnTo>
                  <a:lnTo>
                    <a:pt x="0" y="0"/>
                  </a:lnTo>
                </a:path>
              </a:pathLst>
            </a:custGeom>
            <a:ln w="25399">
              <a:solidFill>
                <a:srgbClr val="000000"/>
              </a:solidFill>
            </a:ln>
          </p:spPr>
          <p:txBody>
            <a:bodyPr wrap="square" lIns="0" tIns="0" rIns="0" bIns="0" rtlCol="0"/>
            <a:lstStyle/>
            <a:p>
              <a:endParaRPr/>
            </a:p>
          </p:txBody>
        </p:sp>
        <p:sp>
          <p:nvSpPr>
            <p:cNvPr id="64" name="object 64"/>
            <p:cNvSpPr/>
            <p:nvPr/>
          </p:nvSpPr>
          <p:spPr>
            <a:xfrm>
              <a:off x="2296868" y="3200980"/>
              <a:ext cx="67310" cy="126364"/>
            </a:xfrm>
            <a:custGeom>
              <a:avLst/>
              <a:gdLst/>
              <a:ahLst/>
              <a:cxnLst/>
              <a:rect l="l" t="t" r="r" b="b"/>
              <a:pathLst>
                <a:path w="67310" h="126364">
                  <a:moveTo>
                    <a:pt x="0" y="0"/>
                  </a:moveTo>
                  <a:lnTo>
                    <a:pt x="35254" y="29691"/>
                  </a:lnTo>
                  <a:lnTo>
                    <a:pt x="58270" y="63222"/>
                  </a:lnTo>
                  <a:lnTo>
                    <a:pt x="67176" y="96660"/>
                  </a:lnTo>
                  <a:lnTo>
                    <a:pt x="60096" y="126072"/>
                  </a:lnTo>
                </a:path>
              </a:pathLst>
            </a:custGeom>
            <a:ln w="25400">
              <a:solidFill>
                <a:srgbClr val="000000"/>
              </a:solidFill>
            </a:ln>
          </p:spPr>
          <p:txBody>
            <a:bodyPr wrap="square" lIns="0" tIns="0" rIns="0" bIns="0" rtlCol="0"/>
            <a:lstStyle/>
            <a:p>
              <a:endParaRPr/>
            </a:p>
          </p:txBody>
        </p:sp>
        <p:sp>
          <p:nvSpPr>
            <p:cNvPr id="65" name="object 65"/>
            <p:cNvSpPr/>
            <p:nvPr/>
          </p:nvSpPr>
          <p:spPr>
            <a:xfrm>
              <a:off x="2134203" y="3225503"/>
              <a:ext cx="123189" cy="41275"/>
            </a:xfrm>
            <a:custGeom>
              <a:avLst/>
              <a:gdLst/>
              <a:ahLst/>
              <a:cxnLst/>
              <a:rect l="l" t="t" r="r" b="b"/>
              <a:pathLst>
                <a:path w="123189" h="41275">
                  <a:moveTo>
                    <a:pt x="0" y="8752"/>
                  </a:moveTo>
                  <a:lnTo>
                    <a:pt x="241" y="8256"/>
                  </a:lnTo>
                  <a:lnTo>
                    <a:pt x="495" y="7774"/>
                  </a:lnTo>
                  <a:lnTo>
                    <a:pt x="800" y="7329"/>
                  </a:lnTo>
                  <a:lnTo>
                    <a:pt x="16710" y="0"/>
                  </a:lnTo>
                  <a:lnTo>
                    <a:pt x="44689" y="3745"/>
                  </a:lnTo>
                  <a:lnTo>
                    <a:pt x="80858" y="17506"/>
                  </a:lnTo>
                  <a:lnTo>
                    <a:pt x="121335" y="40222"/>
                  </a:lnTo>
                  <a:lnTo>
                    <a:pt x="121805" y="40527"/>
                  </a:lnTo>
                  <a:lnTo>
                    <a:pt x="122250" y="40819"/>
                  </a:lnTo>
                  <a:lnTo>
                    <a:pt x="122707" y="41124"/>
                  </a:lnTo>
                </a:path>
              </a:pathLst>
            </a:custGeom>
            <a:ln w="25400">
              <a:solidFill>
                <a:srgbClr val="000000"/>
              </a:solidFill>
            </a:ln>
          </p:spPr>
          <p:txBody>
            <a:bodyPr wrap="square" lIns="0" tIns="0" rIns="0" bIns="0" rtlCol="0"/>
            <a:lstStyle/>
            <a:p>
              <a:endParaRPr/>
            </a:p>
          </p:txBody>
        </p:sp>
        <p:sp>
          <p:nvSpPr>
            <p:cNvPr id="66" name="object 66"/>
            <p:cNvSpPr/>
            <p:nvPr/>
          </p:nvSpPr>
          <p:spPr>
            <a:xfrm>
              <a:off x="2133691" y="3233026"/>
              <a:ext cx="78740" cy="95885"/>
            </a:xfrm>
            <a:custGeom>
              <a:avLst/>
              <a:gdLst/>
              <a:ahLst/>
              <a:cxnLst/>
              <a:rect l="l" t="t" r="r" b="b"/>
              <a:pathLst>
                <a:path w="78739" h="95885">
                  <a:moveTo>
                    <a:pt x="78574" y="95846"/>
                  </a:moveTo>
                  <a:lnTo>
                    <a:pt x="41790" y="68365"/>
                  </a:lnTo>
                  <a:lnTo>
                    <a:pt x="14779" y="41443"/>
                  </a:lnTo>
                  <a:lnTo>
                    <a:pt x="22" y="18069"/>
                  </a:lnTo>
                  <a:lnTo>
                    <a:pt x="0" y="1231"/>
                  </a:lnTo>
                  <a:lnTo>
                    <a:pt x="279" y="800"/>
                  </a:lnTo>
                  <a:lnTo>
                    <a:pt x="584" y="381"/>
                  </a:lnTo>
                  <a:lnTo>
                    <a:pt x="927" y="0"/>
                  </a:lnTo>
                </a:path>
              </a:pathLst>
            </a:custGeom>
            <a:ln w="25400">
              <a:solidFill>
                <a:srgbClr val="000000"/>
              </a:solidFill>
            </a:ln>
          </p:spPr>
          <p:txBody>
            <a:bodyPr wrap="square" lIns="0" tIns="0" rIns="0" bIns="0" rtlCol="0"/>
            <a:lstStyle/>
            <a:p>
              <a:endParaRPr/>
            </a:p>
          </p:txBody>
        </p:sp>
        <p:sp>
          <p:nvSpPr>
            <p:cNvPr id="67" name="object 67"/>
            <p:cNvSpPr/>
            <p:nvPr/>
          </p:nvSpPr>
          <p:spPr>
            <a:xfrm>
              <a:off x="2216171" y="3328363"/>
              <a:ext cx="138430" cy="26670"/>
            </a:xfrm>
            <a:custGeom>
              <a:avLst/>
              <a:gdLst/>
              <a:ahLst/>
              <a:cxnLst/>
              <a:rect l="l" t="t" r="r" b="b"/>
              <a:pathLst>
                <a:path w="138430" h="26670">
                  <a:moveTo>
                    <a:pt x="137820" y="533"/>
                  </a:moveTo>
                  <a:lnTo>
                    <a:pt x="114523" y="19750"/>
                  </a:lnTo>
                  <a:lnTo>
                    <a:pt x="80887" y="26055"/>
                  </a:lnTo>
                  <a:lnTo>
                    <a:pt x="41263" y="19466"/>
                  </a:lnTo>
                  <a:lnTo>
                    <a:pt x="0" y="0"/>
                  </a:lnTo>
                </a:path>
              </a:pathLst>
            </a:custGeom>
            <a:ln w="25399">
              <a:solidFill>
                <a:srgbClr val="000000"/>
              </a:solidFill>
            </a:ln>
          </p:spPr>
          <p:txBody>
            <a:bodyPr wrap="square" lIns="0" tIns="0" rIns="0" bIns="0" rtlCol="0"/>
            <a:lstStyle/>
            <a:p>
              <a:endParaRPr/>
            </a:p>
          </p:txBody>
        </p:sp>
        <p:sp>
          <p:nvSpPr>
            <p:cNvPr id="68" name="object 68"/>
            <p:cNvSpPr/>
            <p:nvPr/>
          </p:nvSpPr>
          <p:spPr>
            <a:xfrm>
              <a:off x="2252544" y="3264051"/>
              <a:ext cx="68580" cy="128905"/>
            </a:xfrm>
            <a:custGeom>
              <a:avLst/>
              <a:gdLst/>
              <a:ahLst/>
              <a:cxnLst/>
              <a:rect l="l" t="t" r="r" b="b"/>
              <a:pathLst>
                <a:path w="68580" h="128904">
                  <a:moveTo>
                    <a:pt x="0" y="0"/>
                  </a:moveTo>
                  <a:lnTo>
                    <a:pt x="444" y="292"/>
                  </a:lnTo>
                  <a:lnTo>
                    <a:pt x="901" y="571"/>
                  </a:lnTo>
                  <a:lnTo>
                    <a:pt x="1346" y="876"/>
                  </a:lnTo>
                  <a:lnTo>
                    <a:pt x="37016" y="31027"/>
                  </a:lnTo>
                  <a:lnTo>
                    <a:pt x="60044" y="65046"/>
                  </a:lnTo>
                  <a:lnTo>
                    <a:pt x="68524" y="98831"/>
                  </a:lnTo>
                  <a:lnTo>
                    <a:pt x="60553" y="128282"/>
                  </a:lnTo>
                </a:path>
              </a:pathLst>
            </a:custGeom>
            <a:ln w="25400">
              <a:solidFill>
                <a:srgbClr val="000000"/>
              </a:solidFill>
            </a:ln>
          </p:spPr>
          <p:txBody>
            <a:bodyPr wrap="square" lIns="0" tIns="0" rIns="0" bIns="0" rtlCol="0"/>
            <a:lstStyle/>
            <a:p>
              <a:endParaRPr/>
            </a:p>
          </p:txBody>
        </p:sp>
        <p:sp>
          <p:nvSpPr>
            <p:cNvPr id="69" name="object 69"/>
            <p:cNvSpPr/>
            <p:nvPr/>
          </p:nvSpPr>
          <p:spPr>
            <a:xfrm>
              <a:off x="2893085" y="3315770"/>
              <a:ext cx="74295" cy="101600"/>
            </a:xfrm>
            <a:custGeom>
              <a:avLst/>
              <a:gdLst/>
              <a:ahLst/>
              <a:cxnLst/>
              <a:rect l="l" t="t" r="r" b="b"/>
              <a:pathLst>
                <a:path w="74294" h="101600">
                  <a:moveTo>
                    <a:pt x="71627" y="0"/>
                  </a:moveTo>
                  <a:lnTo>
                    <a:pt x="71983" y="381"/>
                  </a:lnTo>
                  <a:lnTo>
                    <a:pt x="72313" y="787"/>
                  </a:lnTo>
                  <a:lnTo>
                    <a:pt x="72618" y="1206"/>
                  </a:lnTo>
                  <a:lnTo>
                    <a:pt x="73877" y="18637"/>
                  </a:lnTo>
                  <a:lnTo>
                    <a:pt x="60636" y="43240"/>
                  </a:lnTo>
                  <a:lnTo>
                    <a:pt x="35231" y="71801"/>
                  </a:lnTo>
                  <a:lnTo>
                    <a:pt x="0" y="101104"/>
                  </a:lnTo>
                </a:path>
              </a:pathLst>
            </a:custGeom>
            <a:ln w="25400">
              <a:solidFill>
                <a:srgbClr val="000000"/>
              </a:solidFill>
            </a:ln>
          </p:spPr>
          <p:txBody>
            <a:bodyPr wrap="square" lIns="0" tIns="0" rIns="0" bIns="0" rtlCol="0"/>
            <a:lstStyle/>
            <a:p>
              <a:endParaRPr/>
            </a:p>
          </p:txBody>
        </p:sp>
        <p:sp>
          <p:nvSpPr>
            <p:cNvPr id="70" name="object 70"/>
            <p:cNvSpPr/>
            <p:nvPr/>
          </p:nvSpPr>
          <p:spPr>
            <a:xfrm>
              <a:off x="2847995" y="3306479"/>
              <a:ext cx="117475" cy="45085"/>
            </a:xfrm>
            <a:custGeom>
              <a:avLst/>
              <a:gdLst/>
              <a:ahLst/>
              <a:cxnLst/>
              <a:rect l="l" t="t" r="r" b="b"/>
              <a:pathLst>
                <a:path w="117475" h="45085">
                  <a:moveTo>
                    <a:pt x="0" y="44796"/>
                  </a:moveTo>
                  <a:lnTo>
                    <a:pt x="38753" y="20341"/>
                  </a:lnTo>
                  <a:lnTo>
                    <a:pt x="73763" y="4999"/>
                  </a:lnTo>
                  <a:lnTo>
                    <a:pt x="101250" y="0"/>
                  </a:lnTo>
                  <a:lnTo>
                    <a:pt x="117436" y="6569"/>
                  </a:lnTo>
                </a:path>
              </a:pathLst>
            </a:custGeom>
            <a:ln w="25400">
              <a:solidFill>
                <a:srgbClr val="000000"/>
              </a:solidFill>
            </a:ln>
          </p:spPr>
          <p:txBody>
            <a:bodyPr wrap="square" lIns="0" tIns="0" rIns="0" bIns="0" rtlCol="0"/>
            <a:lstStyle/>
            <a:p>
              <a:endParaRPr/>
            </a:p>
          </p:txBody>
        </p:sp>
        <p:sp>
          <p:nvSpPr>
            <p:cNvPr id="71" name="object 71"/>
            <p:cNvSpPr/>
            <p:nvPr/>
          </p:nvSpPr>
          <p:spPr>
            <a:xfrm>
              <a:off x="2801968" y="3484019"/>
              <a:ext cx="100330" cy="20320"/>
            </a:xfrm>
            <a:custGeom>
              <a:avLst/>
              <a:gdLst/>
              <a:ahLst/>
              <a:cxnLst/>
              <a:rect l="l" t="t" r="r" b="b"/>
              <a:pathLst>
                <a:path w="100330" h="20320">
                  <a:moveTo>
                    <a:pt x="100228" y="9601"/>
                  </a:moveTo>
                  <a:lnTo>
                    <a:pt x="69287" y="18825"/>
                  </a:lnTo>
                  <a:lnTo>
                    <a:pt x="41103" y="20188"/>
                  </a:lnTo>
                  <a:lnTo>
                    <a:pt x="17425" y="13857"/>
                  </a:lnTo>
                  <a:lnTo>
                    <a:pt x="0" y="0"/>
                  </a:lnTo>
                </a:path>
              </a:pathLst>
            </a:custGeom>
            <a:ln w="25399">
              <a:solidFill>
                <a:srgbClr val="000000"/>
              </a:solidFill>
            </a:ln>
          </p:spPr>
          <p:txBody>
            <a:bodyPr wrap="square" lIns="0" tIns="0" rIns="0" bIns="0" rtlCol="0"/>
            <a:lstStyle/>
            <a:p>
              <a:endParaRPr/>
            </a:p>
          </p:txBody>
        </p:sp>
        <p:sp>
          <p:nvSpPr>
            <p:cNvPr id="72" name="object 72"/>
            <p:cNvSpPr/>
            <p:nvPr/>
          </p:nvSpPr>
          <p:spPr>
            <a:xfrm>
              <a:off x="2787230" y="3351574"/>
              <a:ext cx="60325" cy="126364"/>
            </a:xfrm>
            <a:custGeom>
              <a:avLst/>
              <a:gdLst/>
              <a:ahLst/>
              <a:cxnLst/>
              <a:rect l="l" t="t" r="r" b="b"/>
              <a:pathLst>
                <a:path w="60325" h="126364">
                  <a:moveTo>
                    <a:pt x="8358" y="125933"/>
                  </a:moveTo>
                  <a:lnTo>
                    <a:pt x="0" y="97789"/>
                  </a:lnTo>
                  <a:lnTo>
                    <a:pt x="6899" y="64847"/>
                  </a:lnTo>
                  <a:lnTo>
                    <a:pt x="27469" y="30965"/>
                  </a:lnTo>
                  <a:lnTo>
                    <a:pt x="60123" y="0"/>
                  </a:lnTo>
                </a:path>
              </a:pathLst>
            </a:custGeom>
            <a:ln w="25400">
              <a:solidFill>
                <a:srgbClr val="000000"/>
              </a:solidFill>
            </a:ln>
          </p:spPr>
          <p:txBody>
            <a:bodyPr wrap="square" lIns="0" tIns="0" rIns="0" bIns="0" rtlCol="0"/>
            <a:lstStyle/>
            <a:p>
              <a:endParaRPr/>
            </a:p>
          </p:txBody>
        </p:sp>
        <p:sp>
          <p:nvSpPr>
            <p:cNvPr id="73" name="object 73"/>
            <p:cNvSpPr/>
            <p:nvPr/>
          </p:nvSpPr>
          <p:spPr>
            <a:xfrm>
              <a:off x="2754231" y="3409102"/>
              <a:ext cx="139700" cy="32384"/>
            </a:xfrm>
            <a:custGeom>
              <a:avLst/>
              <a:gdLst/>
              <a:ahLst/>
              <a:cxnLst/>
              <a:rect l="l" t="t" r="r" b="b"/>
              <a:pathLst>
                <a:path w="139700" h="32385">
                  <a:moveTo>
                    <a:pt x="139230" y="0"/>
                  </a:moveTo>
                  <a:lnTo>
                    <a:pt x="138810" y="304"/>
                  </a:lnTo>
                  <a:lnTo>
                    <a:pt x="138391" y="622"/>
                  </a:lnTo>
                  <a:lnTo>
                    <a:pt x="137960" y="927"/>
                  </a:lnTo>
                  <a:lnTo>
                    <a:pt x="98103" y="22839"/>
                  </a:lnTo>
                  <a:lnTo>
                    <a:pt x="58954" y="32019"/>
                  </a:lnTo>
                  <a:lnTo>
                    <a:pt x="24819" y="28155"/>
                  </a:lnTo>
                  <a:lnTo>
                    <a:pt x="0" y="10934"/>
                  </a:lnTo>
                </a:path>
              </a:pathLst>
            </a:custGeom>
            <a:ln w="25400">
              <a:solidFill>
                <a:srgbClr val="000000"/>
              </a:solidFill>
            </a:ln>
          </p:spPr>
          <p:txBody>
            <a:bodyPr wrap="square" lIns="0" tIns="0" rIns="0" bIns="0" rtlCol="0"/>
            <a:lstStyle/>
            <a:p>
              <a:endParaRPr/>
            </a:p>
          </p:txBody>
        </p:sp>
        <p:sp>
          <p:nvSpPr>
            <p:cNvPr id="74" name="object 74"/>
            <p:cNvSpPr/>
            <p:nvPr/>
          </p:nvSpPr>
          <p:spPr>
            <a:xfrm>
              <a:off x="2847343" y="3251344"/>
              <a:ext cx="76835" cy="103505"/>
            </a:xfrm>
            <a:custGeom>
              <a:avLst/>
              <a:gdLst/>
              <a:ahLst/>
              <a:cxnLst/>
              <a:rect l="l" t="t" r="r" b="b"/>
              <a:pathLst>
                <a:path w="76835" h="103504">
                  <a:moveTo>
                    <a:pt x="74193" y="0"/>
                  </a:moveTo>
                  <a:lnTo>
                    <a:pt x="74574" y="393"/>
                  </a:lnTo>
                  <a:lnTo>
                    <a:pt x="74917" y="812"/>
                  </a:lnTo>
                  <a:lnTo>
                    <a:pt x="75247" y="1257"/>
                  </a:lnTo>
                  <a:lnTo>
                    <a:pt x="76381" y="18740"/>
                  </a:lnTo>
                  <a:lnTo>
                    <a:pt x="62853" y="43521"/>
                  </a:lnTo>
                  <a:lnTo>
                    <a:pt x="37040" y="72357"/>
                  </a:lnTo>
                  <a:lnTo>
                    <a:pt x="1320" y="102006"/>
                  </a:lnTo>
                  <a:lnTo>
                    <a:pt x="876" y="102323"/>
                  </a:lnTo>
                  <a:lnTo>
                    <a:pt x="444" y="102641"/>
                  </a:lnTo>
                  <a:lnTo>
                    <a:pt x="0" y="102958"/>
                  </a:lnTo>
                </a:path>
              </a:pathLst>
            </a:custGeom>
            <a:ln w="25400">
              <a:solidFill>
                <a:srgbClr val="000000"/>
              </a:solidFill>
            </a:ln>
          </p:spPr>
          <p:txBody>
            <a:bodyPr wrap="square" lIns="0" tIns="0" rIns="0" bIns="0" rtlCol="0"/>
            <a:lstStyle/>
            <a:p>
              <a:endParaRPr/>
            </a:p>
          </p:txBody>
        </p:sp>
        <p:sp>
          <p:nvSpPr>
            <p:cNvPr id="75" name="object 75"/>
            <p:cNvSpPr/>
            <p:nvPr/>
          </p:nvSpPr>
          <p:spPr>
            <a:xfrm>
              <a:off x="2801957" y="3246154"/>
              <a:ext cx="117475" cy="45085"/>
            </a:xfrm>
            <a:custGeom>
              <a:avLst/>
              <a:gdLst/>
              <a:ahLst/>
              <a:cxnLst/>
              <a:rect l="l" t="t" r="r" b="b"/>
              <a:pathLst>
                <a:path w="117475" h="45085">
                  <a:moveTo>
                    <a:pt x="0" y="44796"/>
                  </a:moveTo>
                  <a:lnTo>
                    <a:pt x="38753" y="20341"/>
                  </a:lnTo>
                  <a:lnTo>
                    <a:pt x="73763" y="4999"/>
                  </a:lnTo>
                  <a:lnTo>
                    <a:pt x="101250" y="0"/>
                  </a:lnTo>
                  <a:lnTo>
                    <a:pt x="117436" y="6569"/>
                  </a:lnTo>
                </a:path>
              </a:pathLst>
            </a:custGeom>
            <a:ln w="25400">
              <a:solidFill>
                <a:srgbClr val="000000"/>
              </a:solidFill>
            </a:ln>
          </p:spPr>
          <p:txBody>
            <a:bodyPr wrap="square" lIns="0" tIns="0" rIns="0" bIns="0" rtlCol="0"/>
            <a:lstStyle/>
            <a:p>
              <a:endParaRPr/>
            </a:p>
          </p:txBody>
        </p:sp>
        <p:sp>
          <p:nvSpPr>
            <p:cNvPr id="76" name="object 76"/>
            <p:cNvSpPr/>
            <p:nvPr/>
          </p:nvSpPr>
          <p:spPr>
            <a:xfrm>
              <a:off x="2742878" y="3291396"/>
              <a:ext cx="59690" cy="127635"/>
            </a:xfrm>
            <a:custGeom>
              <a:avLst/>
              <a:gdLst/>
              <a:ahLst/>
              <a:cxnLst/>
              <a:rect l="l" t="t" r="r" b="b"/>
              <a:pathLst>
                <a:path w="59689" h="127635">
                  <a:moveTo>
                    <a:pt x="8731" y="127228"/>
                  </a:moveTo>
                  <a:lnTo>
                    <a:pt x="0" y="98589"/>
                  </a:lnTo>
                  <a:lnTo>
                    <a:pt x="6599" y="65238"/>
                  </a:lnTo>
                  <a:lnTo>
                    <a:pt x="26975" y="31075"/>
                  </a:lnTo>
                  <a:lnTo>
                    <a:pt x="59569" y="0"/>
                  </a:lnTo>
                </a:path>
              </a:pathLst>
            </a:custGeom>
            <a:ln w="25400">
              <a:solidFill>
                <a:srgbClr val="000000"/>
              </a:solidFill>
            </a:ln>
          </p:spPr>
          <p:txBody>
            <a:bodyPr wrap="square" lIns="0" tIns="0" rIns="0" bIns="0" rtlCol="0"/>
            <a:lstStyle/>
            <a:p>
              <a:endParaRPr/>
            </a:p>
          </p:txBody>
        </p:sp>
        <p:sp>
          <p:nvSpPr>
            <p:cNvPr id="77" name="object 77"/>
            <p:cNvSpPr/>
            <p:nvPr/>
          </p:nvSpPr>
          <p:spPr>
            <a:xfrm>
              <a:off x="2705186" y="3348626"/>
              <a:ext cx="141605" cy="31750"/>
            </a:xfrm>
            <a:custGeom>
              <a:avLst/>
              <a:gdLst/>
              <a:ahLst/>
              <a:cxnLst/>
              <a:rect l="l" t="t" r="r" b="b"/>
              <a:pathLst>
                <a:path w="141605" h="31750">
                  <a:moveTo>
                    <a:pt x="141109" y="0"/>
                  </a:moveTo>
                  <a:lnTo>
                    <a:pt x="99308" y="22974"/>
                  </a:lnTo>
                  <a:lnTo>
                    <a:pt x="59505" y="31711"/>
                  </a:lnTo>
                  <a:lnTo>
                    <a:pt x="24903" y="26914"/>
                  </a:lnTo>
                  <a:lnTo>
                    <a:pt x="0" y="8343"/>
                  </a:lnTo>
                </a:path>
              </a:pathLst>
            </a:custGeom>
            <a:ln w="25400">
              <a:solidFill>
                <a:srgbClr val="000000"/>
              </a:solidFill>
            </a:ln>
          </p:spPr>
          <p:txBody>
            <a:bodyPr wrap="square" lIns="0" tIns="0" rIns="0" bIns="0" rtlCol="0"/>
            <a:lstStyle/>
            <a:p>
              <a:endParaRPr/>
            </a:p>
          </p:txBody>
        </p:sp>
        <p:sp>
          <p:nvSpPr>
            <p:cNvPr id="78" name="object 78"/>
            <p:cNvSpPr/>
            <p:nvPr/>
          </p:nvSpPr>
          <p:spPr>
            <a:xfrm>
              <a:off x="2896524" y="3479771"/>
              <a:ext cx="100330" cy="74930"/>
            </a:xfrm>
            <a:custGeom>
              <a:avLst/>
              <a:gdLst/>
              <a:ahLst/>
              <a:cxnLst/>
              <a:rect l="l" t="t" r="r" b="b"/>
              <a:pathLst>
                <a:path w="100330" h="74929">
                  <a:moveTo>
                    <a:pt x="0" y="1895"/>
                  </a:moveTo>
                  <a:lnTo>
                    <a:pt x="381" y="1539"/>
                  </a:lnTo>
                  <a:lnTo>
                    <a:pt x="774" y="1196"/>
                  </a:lnTo>
                  <a:lnTo>
                    <a:pt x="1193" y="891"/>
                  </a:lnTo>
                  <a:lnTo>
                    <a:pt x="18129" y="0"/>
                  </a:lnTo>
                  <a:lnTo>
                    <a:pt x="42324" y="13539"/>
                  </a:lnTo>
                  <a:lnTo>
                    <a:pt x="70607" y="39144"/>
                  </a:lnTo>
                  <a:lnTo>
                    <a:pt x="99809" y="74450"/>
                  </a:lnTo>
                </a:path>
              </a:pathLst>
            </a:custGeom>
            <a:ln w="25400">
              <a:solidFill>
                <a:srgbClr val="000000"/>
              </a:solidFill>
            </a:ln>
          </p:spPr>
          <p:txBody>
            <a:bodyPr wrap="square" lIns="0" tIns="0" rIns="0" bIns="0" rtlCol="0"/>
            <a:lstStyle/>
            <a:p>
              <a:endParaRPr/>
            </a:p>
          </p:txBody>
        </p:sp>
        <p:sp>
          <p:nvSpPr>
            <p:cNvPr id="79" name="object 79"/>
            <p:cNvSpPr/>
            <p:nvPr/>
          </p:nvSpPr>
          <p:spPr>
            <a:xfrm>
              <a:off x="2707993" y="3066175"/>
              <a:ext cx="74930" cy="99060"/>
            </a:xfrm>
            <a:custGeom>
              <a:avLst/>
              <a:gdLst/>
              <a:ahLst/>
              <a:cxnLst/>
              <a:rect l="l" t="t" r="r" b="b"/>
              <a:pathLst>
                <a:path w="74930" h="99060">
                  <a:moveTo>
                    <a:pt x="73583" y="0"/>
                  </a:moveTo>
                  <a:lnTo>
                    <a:pt x="74466" y="16926"/>
                  </a:lnTo>
                  <a:lnTo>
                    <a:pt x="60918" y="41113"/>
                  </a:lnTo>
                  <a:lnTo>
                    <a:pt x="35307" y="69390"/>
                  </a:lnTo>
                  <a:lnTo>
                    <a:pt x="0" y="98590"/>
                  </a:lnTo>
                </a:path>
              </a:pathLst>
            </a:custGeom>
            <a:ln w="25400">
              <a:solidFill>
                <a:srgbClr val="000000"/>
              </a:solidFill>
            </a:ln>
          </p:spPr>
          <p:txBody>
            <a:bodyPr wrap="square" lIns="0" tIns="0" rIns="0" bIns="0" rtlCol="0"/>
            <a:lstStyle/>
            <a:p>
              <a:endParaRPr/>
            </a:p>
          </p:txBody>
        </p:sp>
        <p:sp>
          <p:nvSpPr>
            <p:cNvPr id="80" name="object 80"/>
            <p:cNvSpPr/>
            <p:nvPr/>
          </p:nvSpPr>
          <p:spPr>
            <a:xfrm>
              <a:off x="2666728" y="3062007"/>
              <a:ext cx="116205" cy="44450"/>
            </a:xfrm>
            <a:custGeom>
              <a:avLst/>
              <a:gdLst/>
              <a:ahLst/>
              <a:cxnLst/>
              <a:rect l="l" t="t" r="r" b="b"/>
              <a:pathLst>
                <a:path w="116205" h="44450">
                  <a:moveTo>
                    <a:pt x="0" y="43855"/>
                  </a:moveTo>
                  <a:lnTo>
                    <a:pt x="38422" y="19819"/>
                  </a:lnTo>
                  <a:lnTo>
                    <a:pt x="73029" y="4809"/>
                  </a:lnTo>
                  <a:lnTo>
                    <a:pt x="100157" y="0"/>
                  </a:lnTo>
                  <a:lnTo>
                    <a:pt x="116141" y="6568"/>
                  </a:lnTo>
                </a:path>
              </a:pathLst>
            </a:custGeom>
            <a:ln w="25400">
              <a:solidFill>
                <a:srgbClr val="000000"/>
              </a:solidFill>
            </a:ln>
          </p:spPr>
          <p:txBody>
            <a:bodyPr wrap="square" lIns="0" tIns="0" rIns="0" bIns="0" rtlCol="0"/>
            <a:lstStyle/>
            <a:p>
              <a:endParaRPr/>
            </a:p>
          </p:txBody>
        </p:sp>
        <p:sp>
          <p:nvSpPr>
            <p:cNvPr id="81" name="object 81"/>
            <p:cNvSpPr/>
            <p:nvPr/>
          </p:nvSpPr>
          <p:spPr>
            <a:xfrm>
              <a:off x="2604667" y="3108688"/>
              <a:ext cx="60325" cy="126364"/>
            </a:xfrm>
            <a:custGeom>
              <a:avLst/>
              <a:gdLst/>
              <a:ahLst/>
              <a:cxnLst/>
              <a:rect l="l" t="t" r="r" b="b"/>
              <a:pathLst>
                <a:path w="60325" h="126364">
                  <a:moveTo>
                    <a:pt x="8358" y="125933"/>
                  </a:moveTo>
                  <a:lnTo>
                    <a:pt x="0" y="97789"/>
                  </a:lnTo>
                  <a:lnTo>
                    <a:pt x="6899" y="64847"/>
                  </a:lnTo>
                  <a:lnTo>
                    <a:pt x="27469" y="30965"/>
                  </a:lnTo>
                  <a:lnTo>
                    <a:pt x="60123" y="0"/>
                  </a:lnTo>
                </a:path>
              </a:pathLst>
            </a:custGeom>
            <a:ln w="25400">
              <a:solidFill>
                <a:srgbClr val="000000"/>
              </a:solidFill>
            </a:ln>
          </p:spPr>
          <p:txBody>
            <a:bodyPr wrap="square" lIns="0" tIns="0" rIns="0" bIns="0" rtlCol="0"/>
            <a:lstStyle/>
            <a:p>
              <a:endParaRPr/>
            </a:p>
          </p:txBody>
        </p:sp>
        <p:sp>
          <p:nvSpPr>
            <p:cNvPr id="82" name="object 82"/>
            <p:cNvSpPr/>
            <p:nvPr/>
          </p:nvSpPr>
          <p:spPr>
            <a:xfrm>
              <a:off x="2695684" y="3007178"/>
              <a:ext cx="43180" cy="75565"/>
            </a:xfrm>
            <a:custGeom>
              <a:avLst/>
              <a:gdLst/>
              <a:ahLst/>
              <a:cxnLst/>
              <a:rect l="l" t="t" r="r" b="b"/>
              <a:pathLst>
                <a:path w="43180" h="75564">
                  <a:moveTo>
                    <a:pt x="39154" y="0"/>
                  </a:moveTo>
                  <a:lnTo>
                    <a:pt x="39522" y="393"/>
                  </a:lnTo>
                  <a:lnTo>
                    <a:pt x="39865" y="800"/>
                  </a:lnTo>
                  <a:lnTo>
                    <a:pt x="40170" y="1231"/>
                  </a:lnTo>
                  <a:lnTo>
                    <a:pt x="42646" y="13905"/>
                  </a:lnTo>
                  <a:lnTo>
                    <a:pt x="36291" y="31408"/>
                  </a:lnTo>
                  <a:lnTo>
                    <a:pt x="21833" y="52400"/>
                  </a:lnTo>
                  <a:lnTo>
                    <a:pt x="0" y="75539"/>
                  </a:lnTo>
                </a:path>
              </a:pathLst>
            </a:custGeom>
            <a:ln w="25400">
              <a:solidFill>
                <a:srgbClr val="000000"/>
              </a:solidFill>
            </a:ln>
          </p:spPr>
          <p:txBody>
            <a:bodyPr wrap="square" lIns="0" tIns="0" rIns="0" bIns="0" rtlCol="0"/>
            <a:lstStyle/>
            <a:p>
              <a:endParaRPr/>
            </a:p>
          </p:txBody>
        </p:sp>
        <p:sp>
          <p:nvSpPr>
            <p:cNvPr id="83" name="object 83"/>
            <p:cNvSpPr/>
            <p:nvPr/>
          </p:nvSpPr>
          <p:spPr>
            <a:xfrm>
              <a:off x="2617809" y="3001679"/>
              <a:ext cx="117475" cy="45085"/>
            </a:xfrm>
            <a:custGeom>
              <a:avLst/>
              <a:gdLst/>
              <a:ahLst/>
              <a:cxnLst/>
              <a:rect l="l" t="t" r="r" b="b"/>
              <a:pathLst>
                <a:path w="117475" h="45085">
                  <a:moveTo>
                    <a:pt x="0" y="44796"/>
                  </a:moveTo>
                  <a:lnTo>
                    <a:pt x="38753" y="20341"/>
                  </a:lnTo>
                  <a:lnTo>
                    <a:pt x="73763" y="4999"/>
                  </a:lnTo>
                  <a:lnTo>
                    <a:pt x="101250" y="0"/>
                  </a:lnTo>
                  <a:lnTo>
                    <a:pt x="117436" y="6569"/>
                  </a:lnTo>
                </a:path>
              </a:pathLst>
            </a:custGeom>
            <a:ln w="25400">
              <a:solidFill>
                <a:srgbClr val="000000"/>
              </a:solidFill>
            </a:ln>
          </p:spPr>
          <p:txBody>
            <a:bodyPr wrap="square" lIns="0" tIns="0" rIns="0" bIns="0" rtlCol="0"/>
            <a:lstStyle/>
            <a:p>
              <a:endParaRPr/>
            </a:p>
          </p:txBody>
        </p:sp>
        <p:sp>
          <p:nvSpPr>
            <p:cNvPr id="84" name="object 84"/>
            <p:cNvSpPr/>
            <p:nvPr/>
          </p:nvSpPr>
          <p:spPr>
            <a:xfrm>
              <a:off x="2569917" y="3166685"/>
              <a:ext cx="138430" cy="31115"/>
            </a:xfrm>
            <a:custGeom>
              <a:avLst/>
              <a:gdLst/>
              <a:ahLst/>
              <a:cxnLst/>
              <a:rect l="l" t="t" r="r" b="b"/>
              <a:pathLst>
                <a:path w="138430" h="31114">
                  <a:moveTo>
                    <a:pt x="137960" y="0"/>
                  </a:moveTo>
                  <a:lnTo>
                    <a:pt x="98103" y="21910"/>
                  </a:lnTo>
                  <a:lnTo>
                    <a:pt x="58954" y="31086"/>
                  </a:lnTo>
                  <a:lnTo>
                    <a:pt x="24819" y="27217"/>
                  </a:lnTo>
                  <a:lnTo>
                    <a:pt x="0" y="9994"/>
                  </a:lnTo>
                </a:path>
              </a:pathLst>
            </a:custGeom>
            <a:ln w="25400">
              <a:solidFill>
                <a:srgbClr val="000000"/>
              </a:solidFill>
            </a:ln>
          </p:spPr>
          <p:txBody>
            <a:bodyPr wrap="square" lIns="0" tIns="0" rIns="0" bIns="0" rtlCol="0"/>
            <a:lstStyle/>
            <a:p>
              <a:endParaRPr/>
            </a:p>
          </p:txBody>
        </p:sp>
        <p:sp>
          <p:nvSpPr>
            <p:cNvPr id="85" name="object 85"/>
            <p:cNvSpPr/>
            <p:nvPr/>
          </p:nvSpPr>
          <p:spPr>
            <a:xfrm>
              <a:off x="2558630" y="3045188"/>
              <a:ext cx="60325" cy="126364"/>
            </a:xfrm>
            <a:custGeom>
              <a:avLst/>
              <a:gdLst/>
              <a:ahLst/>
              <a:cxnLst/>
              <a:rect l="l" t="t" r="r" b="b"/>
              <a:pathLst>
                <a:path w="60325" h="126364">
                  <a:moveTo>
                    <a:pt x="8358" y="125933"/>
                  </a:moveTo>
                  <a:lnTo>
                    <a:pt x="0" y="97789"/>
                  </a:lnTo>
                  <a:lnTo>
                    <a:pt x="6899" y="64847"/>
                  </a:lnTo>
                  <a:lnTo>
                    <a:pt x="27469" y="30965"/>
                  </a:lnTo>
                  <a:lnTo>
                    <a:pt x="60123" y="0"/>
                  </a:lnTo>
                </a:path>
              </a:pathLst>
            </a:custGeom>
            <a:ln w="25400">
              <a:solidFill>
                <a:srgbClr val="000000"/>
              </a:solidFill>
            </a:ln>
          </p:spPr>
          <p:txBody>
            <a:bodyPr wrap="square" lIns="0" tIns="0" rIns="0" bIns="0" rtlCol="0"/>
            <a:lstStyle/>
            <a:p>
              <a:endParaRPr/>
            </a:p>
          </p:txBody>
        </p:sp>
        <p:sp>
          <p:nvSpPr>
            <p:cNvPr id="86" name="object 86"/>
            <p:cNvSpPr/>
            <p:nvPr/>
          </p:nvSpPr>
          <p:spPr>
            <a:xfrm>
              <a:off x="2585629" y="3015762"/>
              <a:ext cx="104139" cy="77470"/>
            </a:xfrm>
            <a:custGeom>
              <a:avLst/>
              <a:gdLst/>
              <a:ahLst/>
              <a:cxnLst/>
              <a:rect l="l" t="t" r="r" b="b"/>
              <a:pathLst>
                <a:path w="104139" h="77469">
                  <a:moveTo>
                    <a:pt x="103860" y="70027"/>
                  </a:moveTo>
                  <a:lnTo>
                    <a:pt x="102946" y="73113"/>
                  </a:lnTo>
                  <a:lnTo>
                    <a:pt x="101422" y="75438"/>
                  </a:lnTo>
                  <a:lnTo>
                    <a:pt x="99313" y="76974"/>
                  </a:lnTo>
                  <a:lnTo>
                    <a:pt x="82762" y="77437"/>
                  </a:lnTo>
                  <a:lnTo>
                    <a:pt x="58743" y="63360"/>
                  </a:lnTo>
                  <a:lnTo>
                    <a:pt x="30419" y="37176"/>
                  </a:lnTo>
                  <a:lnTo>
                    <a:pt x="952" y="1320"/>
                  </a:lnTo>
                  <a:lnTo>
                    <a:pt x="634" y="876"/>
                  </a:lnTo>
                  <a:lnTo>
                    <a:pt x="317" y="431"/>
                  </a:lnTo>
                  <a:lnTo>
                    <a:pt x="0" y="0"/>
                  </a:lnTo>
                </a:path>
              </a:pathLst>
            </a:custGeom>
            <a:ln w="25399">
              <a:solidFill>
                <a:srgbClr val="000000"/>
              </a:solidFill>
            </a:ln>
          </p:spPr>
          <p:txBody>
            <a:bodyPr wrap="square" lIns="0" tIns="0" rIns="0" bIns="0" rtlCol="0"/>
            <a:lstStyle/>
            <a:p>
              <a:endParaRPr/>
            </a:p>
          </p:txBody>
        </p:sp>
        <p:sp>
          <p:nvSpPr>
            <p:cNvPr id="87" name="object 87"/>
            <p:cNvSpPr/>
            <p:nvPr/>
          </p:nvSpPr>
          <p:spPr>
            <a:xfrm>
              <a:off x="2532126" y="2943606"/>
              <a:ext cx="55244" cy="71755"/>
            </a:xfrm>
            <a:custGeom>
              <a:avLst/>
              <a:gdLst/>
              <a:ahLst/>
              <a:cxnLst/>
              <a:rect l="l" t="t" r="r" b="b"/>
              <a:pathLst>
                <a:path w="55244" h="71755">
                  <a:moveTo>
                    <a:pt x="0" y="0"/>
                  </a:moveTo>
                  <a:lnTo>
                    <a:pt x="54864" y="71628"/>
                  </a:lnTo>
                </a:path>
              </a:pathLst>
            </a:custGeom>
            <a:ln w="25908">
              <a:solidFill>
                <a:srgbClr val="000000"/>
              </a:solidFill>
            </a:ln>
          </p:spPr>
          <p:txBody>
            <a:bodyPr wrap="square" lIns="0" tIns="0" rIns="0" bIns="0" rtlCol="0"/>
            <a:lstStyle/>
            <a:p>
              <a:endParaRPr/>
            </a:p>
          </p:txBody>
        </p:sp>
        <p:sp>
          <p:nvSpPr>
            <p:cNvPr id="88" name="object 88"/>
            <p:cNvSpPr/>
            <p:nvPr/>
          </p:nvSpPr>
          <p:spPr>
            <a:xfrm>
              <a:off x="2799718" y="3189432"/>
              <a:ext cx="76835" cy="103505"/>
            </a:xfrm>
            <a:custGeom>
              <a:avLst/>
              <a:gdLst/>
              <a:ahLst/>
              <a:cxnLst/>
              <a:rect l="l" t="t" r="r" b="b"/>
              <a:pathLst>
                <a:path w="76835" h="103504">
                  <a:moveTo>
                    <a:pt x="74193" y="0"/>
                  </a:moveTo>
                  <a:lnTo>
                    <a:pt x="74574" y="393"/>
                  </a:lnTo>
                  <a:lnTo>
                    <a:pt x="74917" y="812"/>
                  </a:lnTo>
                  <a:lnTo>
                    <a:pt x="75247" y="1257"/>
                  </a:lnTo>
                  <a:lnTo>
                    <a:pt x="76381" y="18740"/>
                  </a:lnTo>
                  <a:lnTo>
                    <a:pt x="62853" y="43521"/>
                  </a:lnTo>
                  <a:lnTo>
                    <a:pt x="37040" y="72357"/>
                  </a:lnTo>
                  <a:lnTo>
                    <a:pt x="1320" y="102006"/>
                  </a:lnTo>
                  <a:lnTo>
                    <a:pt x="876" y="102323"/>
                  </a:lnTo>
                  <a:lnTo>
                    <a:pt x="444" y="102641"/>
                  </a:lnTo>
                  <a:lnTo>
                    <a:pt x="0" y="102958"/>
                  </a:lnTo>
                </a:path>
              </a:pathLst>
            </a:custGeom>
            <a:ln w="25400">
              <a:solidFill>
                <a:srgbClr val="000000"/>
              </a:solidFill>
            </a:ln>
          </p:spPr>
          <p:txBody>
            <a:bodyPr wrap="square" lIns="0" tIns="0" rIns="0" bIns="0" rtlCol="0"/>
            <a:lstStyle/>
            <a:p>
              <a:endParaRPr/>
            </a:p>
          </p:txBody>
        </p:sp>
        <p:sp>
          <p:nvSpPr>
            <p:cNvPr id="89" name="object 89"/>
            <p:cNvSpPr/>
            <p:nvPr/>
          </p:nvSpPr>
          <p:spPr>
            <a:xfrm>
              <a:off x="2755920" y="3184240"/>
              <a:ext cx="117475" cy="45085"/>
            </a:xfrm>
            <a:custGeom>
              <a:avLst/>
              <a:gdLst/>
              <a:ahLst/>
              <a:cxnLst/>
              <a:rect l="l" t="t" r="r" b="b"/>
              <a:pathLst>
                <a:path w="117475" h="45085">
                  <a:moveTo>
                    <a:pt x="0" y="44796"/>
                  </a:moveTo>
                  <a:lnTo>
                    <a:pt x="38753" y="20341"/>
                  </a:lnTo>
                  <a:lnTo>
                    <a:pt x="73763" y="4999"/>
                  </a:lnTo>
                  <a:lnTo>
                    <a:pt x="101250" y="0"/>
                  </a:lnTo>
                  <a:lnTo>
                    <a:pt x="117436" y="6569"/>
                  </a:lnTo>
                </a:path>
              </a:pathLst>
            </a:custGeom>
            <a:ln w="25400">
              <a:solidFill>
                <a:srgbClr val="000000"/>
              </a:solidFill>
            </a:ln>
          </p:spPr>
          <p:txBody>
            <a:bodyPr wrap="square" lIns="0" tIns="0" rIns="0" bIns="0" rtlCol="0"/>
            <a:lstStyle/>
            <a:p>
              <a:endParaRPr/>
            </a:p>
          </p:txBody>
        </p:sp>
        <p:sp>
          <p:nvSpPr>
            <p:cNvPr id="90" name="object 90"/>
            <p:cNvSpPr/>
            <p:nvPr/>
          </p:nvSpPr>
          <p:spPr>
            <a:xfrm>
              <a:off x="2696746" y="3230919"/>
              <a:ext cx="60325" cy="126364"/>
            </a:xfrm>
            <a:custGeom>
              <a:avLst/>
              <a:gdLst/>
              <a:ahLst/>
              <a:cxnLst/>
              <a:rect l="l" t="t" r="r" b="b"/>
              <a:pathLst>
                <a:path w="60325" h="126364">
                  <a:moveTo>
                    <a:pt x="8360" y="125945"/>
                  </a:moveTo>
                  <a:lnTo>
                    <a:pt x="0" y="97794"/>
                  </a:lnTo>
                  <a:lnTo>
                    <a:pt x="6896" y="64849"/>
                  </a:lnTo>
                  <a:lnTo>
                    <a:pt x="27466" y="30966"/>
                  </a:lnTo>
                  <a:lnTo>
                    <a:pt x="60125" y="0"/>
                  </a:lnTo>
                </a:path>
              </a:pathLst>
            </a:custGeom>
            <a:ln w="25400">
              <a:solidFill>
                <a:srgbClr val="000000"/>
              </a:solidFill>
            </a:ln>
          </p:spPr>
          <p:txBody>
            <a:bodyPr wrap="square" lIns="0" tIns="0" rIns="0" bIns="0" rtlCol="0"/>
            <a:lstStyle/>
            <a:p>
              <a:endParaRPr/>
            </a:p>
          </p:txBody>
        </p:sp>
        <p:sp>
          <p:nvSpPr>
            <p:cNvPr id="91" name="object 91"/>
            <p:cNvSpPr/>
            <p:nvPr/>
          </p:nvSpPr>
          <p:spPr>
            <a:xfrm>
              <a:off x="2659621" y="3286866"/>
              <a:ext cx="140335" cy="32384"/>
            </a:xfrm>
            <a:custGeom>
              <a:avLst/>
              <a:gdLst/>
              <a:ahLst/>
              <a:cxnLst/>
              <a:rect l="l" t="t" r="r" b="b"/>
              <a:pathLst>
                <a:path w="140335" h="32385">
                  <a:moveTo>
                    <a:pt x="140169" y="0"/>
                  </a:moveTo>
                  <a:lnTo>
                    <a:pt x="98442" y="23074"/>
                  </a:lnTo>
                  <a:lnTo>
                    <a:pt x="58840" y="32086"/>
                  </a:lnTo>
                  <a:lnTo>
                    <a:pt x="24536" y="27696"/>
                  </a:lnTo>
                  <a:lnTo>
                    <a:pt x="0" y="9626"/>
                  </a:lnTo>
                </a:path>
              </a:pathLst>
            </a:custGeom>
            <a:ln w="25400">
              <a:solidFill>
                <a:srgbClr val="000000"/>
              </a:solidFill>
            </a:ln>
          </p:spPr>
          <p:txBody>
            <a:bodyPr wrap="square" lIns="0" tIns="0" rIns="0" bIns="0" rtlCol="0"/>
            <a:lstStyle/>
            <a:p>
              <a:endParaRPr/>
            </a:p>
          </p:txBody>
        </p:sp>
        <p:sp>
          <p:nvSpPr>
            <p:cNvPr id="92" name="object 92"/>
            <p:cNvSpPr/>
            <p:nvPr/>
          </p:nvSpPr>
          <p:spPr>
            <a:xfrm>
              <a:off x="2754502" y="3128300"/>
              <a:ext cx="74930" cy="100330"/>
            </a:xfrm>
            <a:custGeom>
              <a:avLst/>
              <a:gdLst/>
              <a:ahLst/>
              <a:cxnLst/>
              <a:rect l="l" t="t" r="r" b="b"/>
              <a:pathLst>
                <a:path w="74930" h="100330">
                  <a:moveTo>
                    <a:pt x="72555" y="0"/>
                  </a:moveTo>
                  <a:lnTo>
                    <a:pt x="72910" y="381"/>
                  </a:lnTo>
                  <a:lnTo>
                    <a:pt x="73253" y="774"/>
                  </a:lnTo>
                  <a:lnTo>
                    <a:pt x="73558" y="1193"/>
                  </a:lnTo>
                  <a:lnTo>
                    <a:pt x="74450" y="18129"/>
                  </a:lnTo>
                  <a:lnTo>
                    <a:pt x="60910" y="42324"/>
                  </a:lnTo>
                  <a:lnTo>
                    <a:pt x="35305" y="70607"/>
                  </a:lnTo>
                  <a:lnTo>
                    <a:pt x="0" y="99809"/>
                  </a:lnTo>
                </a:path>
              </a:pathLst>
            </a:custGeom>
            <a:ln w="25400">
              <a:solidFill>
                <a:srgbClr val="000000"/>
              </a:solidFill>
            </a:ln>
          </p:spPr>
          <p:txBody>
            <a:bodyPr wrap="square" lIns="0" tIns="0" rIns="0" bIns="0" rtlCol="0"/>
            <a:lstStyle/>
            <a:p>
              <a:endParaRPr/>
            </a:p>
          </p:txBody>
        </p:sp>
        <p:sp>
          <p:nvSpPr>
            <p:cNvPr id="93" name="object 93"/>
            <p:cNvSpPr/>
            <p:nvPr/>
          </p:nvSpPr>
          <p:spPr>
            <a:xfrm>
              <a:off x="2711936" y="3122978"/>
              <a:ext cx="116839" cy="45720"/>
            </a:xfrm>
            <a:custGeom>
              <a:avLst/>
              <a:gdLst/>
              <a:ahLst/>
              <a:cxnLst/>
              <a:rect l="l" t="t" r="r" b="b"/>
              <a:pathLst>
                <a:path w="116839" h="45719">
                  <a:moveTo>
                    <a:pt x="0" y="45584"/>
                  </a:moveTo>
                  <a:lnTo>
                    <a:pt x="38680" y="21026"/>
                  </a:lnTo>
                  <a:lnTo>
                    <a:pt x="73488" y="5407"/>
                  </a:lnTo>
                  <a:lnTo>
                    <a:pt x="100676" y="0"/>
                  </a:lnTo>
                  <a:lnTo>
                    <a:pt x="116497" y="6074"/>
                  </a:lnTo>
                </a:path>
              </a:pathLst>
            </a:custGeom>
            <a:ln w="25400">
              <a:solidFill>
                <a:srgbClr val="000000"/>
              </a:solidFill>
            </a:ln>
          </p:spPr>
          <p:txBody>
            <a:bodyPr wrap="square" lIns="0" tIns="0" rIns="0" bIns="0" rtlCol="0"/>
            <a:lstStyle/>
            <a:p>
              <a:endParaRPr/>
            </a:p>
          </p:txBody>
        </p:sp>
        <p:sp>
          <p:nvSpPr>
            <p:cNvPr id="94" name="object 94"/>
            <p:cNvSpPr/>
            <p:nvPr/>
          </p:nvSpPr>
          <p:spPr>
            <a:xfrm>
              <a:off x="2650710" y="3169008"/>
              <a:ext cx="60325" cy="126364"/>
            </a:xfrm>
            <a:custGeom>
              <a:avLst/>
              <a:gdLst/>
              <a:ahLst/>
              <a:cxnLst/>
              <a:rect l="l" t="t" r="r" b="b"/>
              <a:pathLst>
                <a:path w="60325" h="126364">
                  <a:moveTo>
                    <a:pt x="8360" y="125945"/>
                  </a:moveTo>
                  <a:lnTo>
                    <a:pt x="0" y="97794"/>
                  </a:lnTo>
                  <a:lnTo>
                    <a:pt x="6896" y="64849"/>
                  </a:lnTo>
                  <a:lnTo>
                    <a:pt x="27466" y="30966"/>
                  </a:lnTo>
                  <a:lnTo>
                    <a:pt x="60125" y="0"/>
                  </a:lnTo>
                </a:path>
              </a:pathLst>
            </a:custGeom>
            <a:ln w="25400">
              <a:solidFill>
                <a:srgbClr val="000000"/>
              </a:solidFill>
            </a:ln>
          </p:spPr>
          <p:txBody>
            <a:bodyPr wrap="square" lIns="0" tIns="0" rIns="0" bIns="0" rtlCol="0"/>
            <a:lstStyle/>
            <a:p>
              <a:endParaRPr/>
            </a:p>
          </p:txBody>
        </p:sp>
        <p:sp>
          <p:nvSpPr>
            <p:cNvPr id="95" name="object 95"/>
            <p:cNvSpPr/>
            <p:nvPr/>
          </p:nvSpPr>
          <p:spPr>
            <a:xfrm>
              <a:off x="2613585" y="3224954"/>
              <a:ext cx="140335" cy="32384"/>
            </a:xfrm>
            <a:custGeom>
              <a:avLst/>
              <a:gdLst/>
              <a:ahLst/>
              <a:cxnLst/>
              <a:rect l="l" t="t" r="r" b="b"/>
              <a:pathLst>
                <a:path w="140335" h="32385">
                  <a:moveTo>
                    <a:pt x="140169" y="0"/>
                  </a:moveTo>
                  <a:lnTo>
                    <a:pt x="98442" y="23074"/>
                  </a:lnTo>
                  <a:lnTo>
                    <a:pt x="58840" y="32086"/>
                  </a:lnTo>
                  <a:lnTo>
                    <a:pt x="24536" y="27696"/>
                  </a:lnTo>
                  <a:lnTo>
                    <a:pt x="0" y="9626"/>
                  </a:lnTo>
                </a:path>
              </a:pathLst>
            </a:custGeom>
            <a:ln w="25400">
              <a:solidFill>
                <a:srgbClr val="000000"/>
              </a:solidFill>
            </a:ln>
          </p:spPr>
          <p:txBody>
            <a:bodyPr wrap="square" lIns="0" tIns="0" rIns="0" bIns="0" rtlCol="0"/>
            <a:lstStyle/>
            <a:p>
              <a:endParaRPr/>
            </a:p>
          </p:txBody>
        </p:sp>
        <p:sp>
          <p:nvSpPr>
            <p:cNvPr id="96" name="object 96"/>
            <p:cNvSpPr/>
            <p:nvPr/>
          </p:nvSpPr>
          <p:spPr>
            <a:xfrm>
              <a:off x="2414778" y="2826258"/>
              <a:ext cx="26034" cy="32384"/>
            </a:xfrm>
            <a:custGeom>
              <a:avLst/>
              <a:gdLst/>
              <a:ahLst/>
              <a:cxnLst/>
              <a:rect l="l" t="t" r="r" b="b"/>
              <a:pathLst>
                <a:path w="26035" h="32385">
                  <a:moveTo>
                    <a:pt x="25907" y="0"/>
                  </a:moveTo>
                  <a:lnTo>
                    <a:pt x="0" y="32004"/>
                  </a:lnTo>
                </a:path>
              </a:pathLst>
            </a:custGeom>
            <a:ln w="25908">
              <a:solidFill>
                <a:srgbClr val="000000"/>
              </a:solidFill>
            </a:ln>
          </p:spPr>
          <p:txBody>
            <a:bodyPr wrap="square" lIns="0" tIns="0" rIns="0" bIns="0" rtlCol="0"/>
            <a:lstStyle/>
            <a:p>
              <a:endParaRPr/>
            </a:p>
          </p:txBody>
        </p:sp>
        <p:sp>
          <p:nvSpPr>
            <p:cNvPr id="97" name="object 97"/>
            <p:cNvSpPr/>
            <p:nvPr/>
          </p:nvSpPr>
          <p:spPr>
            <a:xfrm>
              <a:off x="2998470" y="3563874"/>
              <a:ext cx="15240" cy="38100"/>
            </a:xfrm>
            <a:custGeom>
              <a:avLst/>
              <a:gdLst/>
              <a:ahLst/>
              <a:cxnLst/>
              <a:rect l="l" t="t" r="r" b="b"/>
              <a:pathLst>
                <a:path w="15239" h="38100">
                  <a:moveTo>
                    <a:pt x="0" y="0"/>
                  </a:moveTo>
                  <a:lnTo>
                    <a:pt x="15240" y="38100"/>
                  </a:lnTo>
                </a:path>
              </a:pathLst>
            </a:custGeom>
            <a:ln w="25908">
              <a:solidFill>
                <a:srgbClr val="000000"/>
              </a:solidFill>
            </a:ln>
          </p:spPr>
          <p:txBody>
            <a:bodyPr wrap="square" lIns="0" tIns="0" rIns="0" bIns="0" rtlCol="0"/>
            <a:lstStyle/>
            <a:p>
              <a:endParaRPr/>
            </a:p>
          </p:txBody>
        </p:sp>
        <p:sp>
          <p:nvSpPr>
            <p:cNvPr id="98" name="object 98"/>
            <p:cNvSpPr/>
            <p:nvPr/>
          </p:nvSpPr>
          <p:spPr>
            <a:xfrm>
              <a:off x="2506218" y="2905506"/>
              <a:ext cx="35560" cy="50800"/>
            </a:xfrm>
            <a:custGeom>
              <a:avLst/>
              <a:gdLst/>
              <a:ahLst/>
              <a:cxnLst/>
              <a:rect l="l" t="t" r="r" b="b"/>
              <a:pathLst>
                <a:path w="35560" h="50800">
                  <a:moveTo>
                    <a:pt x="0" y="0"/>
                  </a:moveTo>
                  <a:lnTo>
                    <a:pt x="35052" y="50292"/>
                  </a:lnTo>
                </a:path>
              </a:pathLst>
            </a:custGeom>
            <a:ln w="25908">
              <a:solidFill>
                <a:srgbClr val="000000"/>
              </a:solidFill>
            </a:ln>
          </p:spPr>
          <p:txBody>
            <a:bodyPr wrap="square" lIns="0" tIns="0" rIns="0" bIns="0" rtlCol="0"/>
            <a:lstStyle/>
            <a:p>
              <a:endParaRPr/>
            </a:p>
          </p:txBody>
        </p:sp>
        <p:sp>
          <p:nvSpPr>
            <p:cNvPr id="99" name="object 99"/>
            <p:cNvSpPr/>
            <p:nvPr/>
          </p:nvSpPr>
          <p:spPr>
            <a:xfrm>
              <a:off x="2041398" y="3563874"/>
              <a:ext cx="21590" cy="21590"/>
            </a:xfrm>
            <a:custGeom>
              <a:avLst/>
              <a:gdLst/>
              <a:ahLst/>
              <a:cxnLst/>
              <a:rect l="l" t="t" r="r" b="b"/>
              <a:pathLst>
                <a:path w="21589" h="21589">
                  <a:moveTo>
                    <a:pt x="21336" y="0"/>
                  </a:moveTo>
                  <a:lnTo>
                    <a:pt x="0" y="21336"/>
                  </a:lnTo>
                </a:path>
              </a:pathLst>
            </a:custGeom>
            <a:ln w="25908">
              <a:solidFill>
                <a:srgbClr val="000000"/>
              </a:solidFill>
            </a:ln>
          </p:spPr>
          <p:txBody>
            <a:bodyPr wrap="square" lIns="0" tIns="0" rIns="0" bIns="0" rtlCol="0"/>
            <a:lstStyle/>
            <a:p>
              <a:endParaRPr/>
            </a:p>
          </p:txBody>
        </p:sp>
        <p:sp>
          <p:nvSpPr>
            <p:cNvPr id="100" name="object 100"/>
            <p:cNvSpPr/>
            <p:nvPr/>
          </p:nvSpPr>
          <p:spPr>
            <a:xfrm>
              <a:off x="2315718" y="3477006"/>
              <a:ext cx="35560" cy="117475"/>
            </a:xfrm>
            <a:custGeom>
              <a:avLst/>
              <a:gdLst/>
              <a:ahLst/>
              <a:cxnLst/>
              <a:rect l="l" t="t" r="r" b="b"/>
              <a:pathLst>
                <a:path w="35560" h="117475">
                  <a:moveTo>
                    <a:pt x="0" y="117348"/>
                  </a:moveTo>
                  <a:lnTo>
                    <a:pt x="2712" y="72889"/>
                  </a:lnTo>
                  <a:lnTo>
                    <a:pt x="10145" y="36152"/>
                  </a:lnTo>
                  <a:lnTo>
                    <a:pt x="21243" y="10675"/>
                  </a:lnTo>
                  <a:lnTo>
                    <a:pt x="34950" y="0"/>
                  </a:lnTo>
                </a:path>
              </a:pathLst>
            </a:custGeom>
            <a:ln w="25908">
              <a:solidFill>
                <a:srgbClr val="000000"/>
              </a:solidFill>
            </a:ln>
          </p:spPr>
          <p:txBody>
            <a:bodyPr wrap="square" lIns="0" tIns="0" rIns="0" bIns="0" rtlCol="0"/>
            <a:lstStyle/>
            <a:p>
              <a:endParaRPr/>
            </a:p>
          </p:txBody>
        </p:sp>
        <p:sp>
          <p:nvSpPr>
            <p:cNvPr id="101" name="object 101"/>
            <p:cNvSpPr/>
            <p:nvPr/>
          </p:nvSpPr>
          <p:spPr>
            <a:xfrm>
              <a:off x="2355342" y="3477006"/>
              <a:ext cx="36830" cy="117475"/>
            </a:xfrm>
            <a:custGeom>
              <a:avLst/>
              <a:gdLst/>
              <a:ahLst/>
              <a:cxnLst/>
              <a:rect l="l" t="t" r="r" b="b"/>
              <a:pathLst>
                <a:path w="36830" h="117475">
                  <a:moveTo>
                    <a:pt x="0" y="114"/>
                  </a:moveTo>
                  <a:lnTo>
                    <a:pt x="520" y="38"/>
                  </a:lnTo>
                  <a:lnTo>
                    <a:pt x="1041" y="0"/>
                  </a:lnTo>
                  <a:lnTo>
                    <a:pt x="1549" y="0"/>
                  </a:lnTo>
                  <a:lnTo>
                    <a:pt x="15182" y="9221"/>
                  </a:lnTo>
                  <a:lnTo>
                    <a:pt x="26315" y="34370"/>
                  </a:lnTo>
                  <a:lnTo>
                    <a:pt x="33823" y="71671"/>
                  </a:lnTo>
                  <a:lnTo>
                    <a:pt x="36576" y="117348"/>
                  </a:lnTo>
                </a:path>
              </a:pathLst>
            </a:custGeom>
            <a:ln w="25908">
              <a:solidFill>
                <a:srgbClr val="000000"/>
              </a:solidFill>
            </a:ln>
          </p:spPr>
          <p:txBody>
            <a:bodyPr wrap="square" lIns="0" tIns="0" rIns="0" bIns="0" rtlCol="0"/>
            <a:lstStyle/>
            <a:p>
              <a:endParaRPr/>
            </a:p>
          </p:txBody>
        </p:sp>
        <p:sp>
          <p:nvSpPr>
            <p:cNvPr id="102" name="object 102"/>
            <p:cNvSpPr/>
            <p:nvPr/>
          </p:nvSpPr>
          <p:spPr>
            <a:xfrm>
              <a:off x="2245610" y="3631763"/>
              <a:ext cx="67310" cy="75565"/>
            </a:xfrm>
            <a:custGeom>
              <a:avLst/>
              <a:gdLst/>
              <a:ahLst/>
              <a:cxnLst/>
              <a:rect l="l" t="t" r="r" b="b"/>
              <a:pathLst>
                <a:path w="67310" h="75564">
                  <a:moveTo>
                    <a:pt x="66992" y="75361"/>
                  </a:moveTo>
                  <a:lnTo>
                    <a:pt x="45441" y="69415"/>
                  </a:lnTo>
                  <a:lnTo>
                    <a:pt x="26314" y="53997"/>
                  </a:lnTo>
                  <a:lnTo>
                    <a:pt x="10778" y="30420"/>
                  </a:lnTo>
                  <a:lnTo>
                    <a:pt x="0" y="0"/>
                  </a:lnTo>
                </a:path>
              </a:pathLst>
            </a:custGeom>
            <a:ln w="25908">
              <a:solidFill>
                <a:srgbClr val="000000"/>
              </a:solidFill>
            </a:ln>
          </p:spPr>
          <p:txBody>
            <a:bodyPr wrap="square" lIns="0" tIns="0" rIns="0" bIns="0" rtlCol="0"/>
            <a:lstStyle/>
            <a:p>
              <a:endParaRPr/>
            </a:p>
          </p:txBody>
        </p:sp>
        <p:sp>
          <p:nvSpPr>
            <p:cNvPr id="103" name="object 103"/>
            <p:cNvSpPr/>
            <p:nvPr/>
          </p:nvSpPr>
          <p:spPr>
            <a:xfrm>
              <a:off x="2314194" y="3589782"/>
              <a:ext cx="74930" cy="117475"/>
            </a:xfrm>
            <a:custGeom>
              <a:avLst/>
              <a:gdLst/>
              <a:ahLst/>
              <a:cxnLst/>
              <a:rect l="l" t="t" r="r" b="b"/>
              <a:pathLst>
                <a:path w="74930" h="117475">
                  <a:moveTo>
                    <a:pt x="74675" y="0"/>
                  </a:moveTo>
                  <a:lnTo>
                    <a:pt x="68806" y="45676"/>
                  </a:lnTo>
                  <a:lnTo>
                    <a:pt x="52801" y="82977"/>
                  </a:lnTo>
                  <a:lnTo>
                    <a:pt x="29064" y="108126"/>
                  </a:lnTo>
                  <a:lnTo>
                    <a:pt x="0" y="117348"/>
                  </a:lnTo>
                </a:path>
              </a:pathLst>
            </a:custGeom>
            <a:ln w="25908">
              <a:solidFill>
                <a:srgbClr val="000000"/>
              </a:solidFill>
            </a:ln>
          </p:spPr>
          <p:txBody>
            <a:bodyPr wrap="square" lIns="0" tIns="0" rIns="0" bIns="0" rtlCol="0"/>
            <a:lstStyle/>
            <a:p>
              <a:endParaRPr/>
            </a:p>
          </p:txBody>
        </p:sp>
        <p:sp>
          <p:nvSpPr>
            <p:cNvPr id="104" name="object 104"/>
            <p:cNvSpPr/>
            <p:nvPr/>
          </p:nvSpPr>
          <p:spPr>
            <a:xfrm>
              <a:off x="2317242" y="3589782"/>
              <a:ext cx="74930" cy="117475"/>
            </a:xfrm>
            <a:custGeom>
              <a:avLst/>
              <a:gdLst/>
              <a:ahLst/>
              <a:cxnLst/>
              <a:rect l="l" t="t" r="r" b="b"/>
              <a:pathLst>
                <a:path w="74930" h="117475">
                  <a:moveTo>
                    <a:pt x="74675" y="117347"/>
                  </a:moveTo>
                  <a:lnTo>
                    <a:pt x="45605" y="108126"/>
                  </a:lnTo>
                  <a:lnTo>
                    <a:pt x="21869" y="82977"/>
                  </a:lnTo>
                  <a:lnTo>
                    <a:pt x="5867" y="45676"/>
                  </a:lnTo>
                  <a:lnTo>
                    <a:pt x="0" y="0"/>
                  </a:lnTo>
                </a:path>
              </a:pathLst>
            </a:custGeom>
            <a:ln w="25908">
              <a:solidFill>
                <a:srgbClr val="000000"/>
              </a:solidFill>
            </a:ln>
          </p:spPr>
          <p:txBody>
            <a:bodyPr wrap="square" lIns="0" tIns="0" rIns="0" bIns="0" rtlCol="0"/>
            <a:lstStyle/>
            <a:p>
              <a:endParaRPr/>
            </a:p>
          </p:txBody>
        </p:sp>
        <p:sp>
          <p:nvSpPr>
            <p:cNvPr id="105" name="object 105"/>
            <p:cNvSpPr/>
            <p:nvPr/>
          </p:nvSpPr>
          <p:spPr>
            <a:xfrm>
              <a:off x="2393440" y="3478528"/>
              <a:ext cx="33655" cy="116205"/>
            </a:xfrm>
            <a:custGeom>
              <a:avLst/>
              <a:gdLst/>
              <a:ahLst/>
              <a:cxnLst/>
              <a:rect l="l" t="t" r="r" b="b"/>
              <a:pathLst>
                <a:path w="33655" h="116204">
                  <a:moveTo>
                    <a:pt x="0" y="115798"/>
                  </a:moveTo>
                  <a:lnTo>
                    <a:pt x="2727" y="71826"/>
                  </a:lnTo>
                  <a:lnTo>
                    <a:pt x="9883" y="35582"/>
                  </a:lnTo>
                  <a:lnTo>
                    <a:pt x="20473" y="10496"/>
                  </a:lnTo>
                  <a:lnTo>
                    <a:pt x="33502" y="0"/>
                  </a:lnTo>
                </a:path>
              </a:pathLst>
            </a:custGeom>
            <a:ln w="25908">
              <a:solidFill>
                <a:srgbClr val="000000"/>
              </a:solidFill>
            </a:ln>
          </p:spPr>
          <p:txBody>
            <a:bodyPr wrap="square" lIns="0" tIns="0" rIns="0" bIns="0" rtlCol="0"/>
            <a:lstStyle/>
            <a:p>
              <a:endParaRPr/>
            </a:p>
          </p:txBody>
        </p:sp>
        <p:sp>
          <p:nvSpPr>
            <p:cNvPr id="106" name="object 106"/>
            <p:cNvSpPr/>
            <p:nvPr/>
          </p:nvSpPr>
          <p:spPr>
            <a:xfrm>
              <a:off x="2434590" y="3478530"/>
              <a:ext cx="36830" cy="117475"/>
            </a:xfrm>
            <a:custGeom>
              <a:avLst/>
              <a:gdLst/>
              <a:ahLst/>
              <a:cxnLst/>
              <a:rect l="l" t="t" r="r" b="b"/>
              <a:pathLst>
                <a:path w="36830" h="117475">
                  <a:moveTo>
                    <a:pt x="0" y="114"/>
                  </a:moveTo>
                  <a:lnTo>
                    <a:pt x="520" y="38"/>
                  </a:lnTo>
                  <a:lnTo>
                    <a:pt x="1041" y="0"/>
                  </a:lnTo>
                  <a:lnTo>
                    <a:pt x="1549" y="0"/>
                  </a:lnTo>
                  <a:lnTo>
                    <a:pt x="15182" y="9221"/>
                  </a:lnTo>
                  <a:lnTo>
                    <a:pt x="26315" y="34370"/>
                  </a:lnTo>
                  <a:lnTo>
                    <a:pt x="33823" y="71671"/>
                  </a:lnTo>
                  <a:lnTo>
                    <a:pt x="36576" y="117348"/>
                  </a:lnTo>
                </a:path>
              </a:pathLst>
            </a:custGeom>
            <a:ln w="25908">
              <a:solidFill>
                <a:srgbClr val="000000"/>
              </a:solidFill>
            </a:ln>
          </p:spPr>
          <p:txBody>
            <a:bodyPr wrap="square" lIns="0" tIns="0" rIns="0" bIns="0" rtlCol="0"/>
            <a:lstStyle/>
            <a:p>
              <a:endParaRPr/>
            </a:p>
          </p:txBody>
        </p:sp>
        <p:sp>
          <p:nvSpPr>
            <p:cNvPr id="107" name="object 107"/>
            <p:cNvSpPr/>
            <p:nvPr/>
          </p:nvSpPr>
          <p:spPr>
            <a:xfrm>
              <a:off x="2391924" y="3589777"/>
              <a:ext cx="74930" cy="120650"/>
            </a:xfrm>
            <a:custGeom>
              <a:avLst/>
              <a:gdLst/>
              <a:ahLst/>
              <a:cxnLst/>
              <a:rect l="l" t="t" r="r" b="b"/>
              <a:pathLst>
                <a:path w="74930" h="120650">
                  <a:moveTo>
                    <a:pt x="74663" y="0"/>
                  </a:moveTo>
                  <a:lnTo>
                    <a:pt x="74663" y="533"/>
                  </a:lnTo>
                  <a:lnTo>
                    <a:pt x="74675" y="1066"/>
                  </a:lnTo>
                  <a:lnTo>
                    <a:pt x="74675" y="1600"/>
                  </a:lnTo>
                  <a:lnTo>
                    <a:pt x="68806" y="47840"/>
                  </a:lnTo>
                  <a:lnTo>
                    <a:pt x="52801" y="85601"/>
                  </a:lnTo>
                  <a:lnTo>
                    <a:pt x="29064" y="111060"/>
                  </a:lnTo>
                  <a:lnTo>
                    <a:pt x="0" y="120396"/>
                  </a:lnTo>
                </a:path>
              </a:pathLst>
            </a:custGeom>
            <a:ln w="25908">
              <a:solidFill>
                <a:srgbClr val="000000"/>
              </a:solidFill>
            </a:ln>
          </p:spPr>
          <p:txBody>
            <a:bodyPr wrap="square" lIns="0" tIns="0" rIns="0" bIns="0" rtlCol="0"/>
            <a:lstStyle/>
            <a:p>
              <a:endParaRPr/>
            </a:p>
          </p:txBody>
        </p:sp>
        <p:sp>
          <p:nvSpPr>
            <p:cNvPr id="108" name="object 108"/>
            <p:cNvSpPr/>
            <p:nvPr/>
          </p:nvSpPr>
          <p:spPr>
            <a:xfrm>
              <a:off x="2394966" y="3588258"/>
              <a:ext cx="74930" cy="120650"/>
            </a:xfrm>
            <a:custGeom>
              <a:avLst/>
              <a:gdLst/>
              <a:ahLst/>
              <a:cxnLst/>
              <a:rect l="l" t="t" r="r" b="b"/>
              <a:pathLst>
                <a:path w="74930" h="120650">
                  <a:moveTo>
                    <a:pt x="74675" y="120395"/>
                  </a:moveTo>
                  <a:lnTo>
                    <a:pt x="45605" y="111060"/>
                  </a:lnTo>
                  <a:lnTo>
                    <a:pt x="21869" y="85601"/>
                  </a:lnTo>
                  <a:lnTo>
                    <a:pt x="5867" y="47840"/>
                  </a:lnTo>
                  <a:lnTo>
                    <a:pt x="0" y="1600"/>
                  </a:lnTo>
                  <a:lnTo>
                    <a:pt x="0" y="1066"/>
                  </a:lnTo>
                  <a:lnTo>
                    <a:pt x="0" y="533"/>
                  </a:lnTo>
                  <a:lnTo>
                    <a:pt x="0" y="0"/>
                  </a:lnTo>
                </a:path>
              </a:pathLst>
            </a:custGeom>
            <a:ln w="25908">
              <a:solidFill>
                <a:srgbClr val="000000"/>
              </a:solidFill>
            </a:ln>
          </p:spPr>
          <p:txBody>
            <a:bodyPr wrap="square" lIns="0" tIns="0" rIns="0" bIns="0" rtlCol="0"/>
            <a:lstStyle/>
            <a:p>
              <a:endParaRPr/>
            </a:p>
          </p:txBody>
        </p:sp>
        <p:sp>
          <p:nvSpPr>
            <p:cNvPr id="109" name="object 109"/>
            <p:cNvSpPr/>
            <p:nvPr/>
          </p:nvSpPr>
          <p:spPr>
            <a:xfrm>
              <a:off x="2132832" y="3594354"/>
              <a:ext cx="117475" cy="38100"/>
            </a:xfrm>
            <a:custGeom>
              <a:avLst/>
              <a:gdLst/>
              <a:ahLst/>
              <a:cxnLst/>
              <a:rect l="l" t="t" r="r" b="b"/>
              <a:pathLst>
                <a:path w="117475" h="38100">
                  <a:moveTo>
                    <a:pt x="0" y="0"/>
                  </a:moveTo>
                  <a:lnTo>
                    <a:pt x="44554" y="2953"/>
                  </a:lnTo>
                  <a:lnTo>
                    <a:pt x="81338" y="11042"/>
                  </a:lnTo>
                  <a:lnTo>
                    <a:pt x="106790" y="23113"/>
                  </a:lnTo>
                  <a:lnTo>
                    <a:pt x="117348" y="38011"/>
                  </a:lnTo>
                </a:path>
              </a:pathLst>
            </a:custGeom>
            <a:ln w="25907">
              <a:solidFill>
                <a:srgbClr val="000000"/>
              </a:solidFill>
            </a:ln>
          </p:spPr>
          <p:txBody>
            <a:bodyPr wrap="square" lIns="0" tIns="0" rIns="0" bIns="0" rtlCol="0"/>
            <a:lstStyle/>
            <a:p>
              <a:endParaRPr/>
            </a:p>
          </p:txBody>
        </p:sp>
        <p:sp>
          <p:nvSpPr>
            <p:cNvPr id="110" name="object 110"/>
            <p:cNvSpPr/>
            <p:nvPr/>
          </p:nvSpPr>
          <p:spPr>
            <a:xfrm>
              <a:off x="2631186" y="3477006"/>
              <a:ext cx="35560" cy="117475"/>
            </a:xfrm>
            <a:custGeom>
              <a:avLst/>
              <a:gdLst/>
              <a:ahLst/>
              <a:cxnLst/>
              <a:rect l="l" t="t" r="r" b="b"/>
              <a:pathLst>
                <a:path w="35560" h="117475">
                  <a:moveTo>
                    <a:pt x="0" y="117348"/>
                  </a:moveTo>
                  <a:lnTo>
                    <a:pt x="2714" y="72864"/>
                  </a:lnTo>
                  <a:lnTo>
                    <a:pt x="10155" y="36114"/>
                  </a:lnTo>
                  <a:lnTo>
                    <a:pt x="21265" y="10643"/>
                  </a:lnTo>
                  <a:lnTo>
                    <a:pt x="34988" y="0"/>
                  </a:lnTo>
                </a:path>
              </a:pathLst>
            </a:custGeom>
            <a:ln w="25908">
              <a:solidFill>
                <a:srgbClr val="000000"/>
              </a:solidFill>
            </a:ln>
          </p:spPr>
          <p:txBody>
            <a:bodyPr wrap="square" lIns="0" tIns="0" rIns="0" bIns="0" rtlCol="0"/>
            <a:lstStyle/>
            <a:p>
              <a:endParaRPr/>
            </a:p>
          </p:txBody>
        </p:sp>
        <p:sp>
          <p:nvSpPr>
            <p:cNvPr id="111" name="object 111"/>
            <p:cNvSpPr/>
            <p:nvPr/>
          </p:nvSpPr>
          <p:spPr>
            <a:xfrm>
              <a:off x="2669284" y="3475482"/>
              <a:ext cx="36830" cy="117475"/>
            </a:xfrm>
            <a:custGeom>
              <a:avLst/>
              <a:gdLst/>
              <a:ahLst/>
              <a:cxnLst/>
              <a:rect l="l" t="t" r="r" b="b"/>
              <a:pathLst>
                <a:path w="36830" h="117475">
                  <a:moveTo>
                    <a:pt x="0" y="0"/>
                  </a:moveTo>
                  <a:lnTo>
                    <a:pt x="14121" y="9179"/>
                  </a:lnTo>
                  <a:lnTo>
                    <a:pt x="25693" y="34251"/>
                  </a:lnTo>
                  <a:lnTo>
                    <a:pt x="33563" y="71516"/>
                  </a:lnTo>
                  <a:lnTo>
                    <a:pt x="36576" y="117271"/>
                  </a:lnTo>
                </a:path>
              </a:pathLst>
            </a:custGeom>
            <a:ln w="25908">
              <a:solidFill>
                <a:srgbClr val="000000"/>
              </a:solidFill>
            </a:ln>
          </p:spPr>
          <p:txBody>
            <a:bodyPr wrap="square" lIns="0" tIns="0" rIns="0" bIns="0" rtlCol="0"/>
            <a:lstStyle/>
            <a:p>
              <a:endParaRPr/>
            </a:p>
          </p:txBody>
        </p:sp>
        <p:sp>
          <p:nvSpPr>
            <p:cNvPr id="112" name="object 112"/>
            <p:cNvSpPr/>
            <p:nvPr/>
          </p:nvSpPr>
          <p:spPr>
            <a:xfrm>
              <a:off x="2632710" y="3588258"/>
              <a:ext cx="74930" cy="117475"/>
            </a:xfrm>
            <a:custGeom>
              <a:avLst/>
              <a:gdLst/>
              <a:ahLst/>
              <a:cxnLst/>
              <a:rect l="l" t="t" r="r" b="b"/>
              <a:pathLst>
                <a:path w="74930" h="117475">
                  <a:moveTo>
                    <a:pt x="74675" y="0"/>
                  </a:moveTo>
                  <a:lnTo>
                    <a:pt x="68931" y="45676"/>
                  </a:lnTo>
                  <a:lnTo>
                    <a:pt x="53265" y="82977"/>
                  </a:lnTo>
                  <a:lnTo>
                    <a:pt x="30029" y="108126"/>
                  </a:lnTo>
                  <a:lnTo>
                    <a:pt x="1574" y="117348"/>
                  </a:lnTo>
                  <a:lnTo>
                    <a:pt x="1041" y="117348"/>
                  </a:lnTo>
                  <a:lnTo>
                    <a:pt x="520" y="117335"/>
                  </a:lnTo>
                  <a:lnTo>
                    <a:pt x="0" y="117322"/>
                  </a:lnTo>
                </a:path>
              </a:pathLst>
            </a:custGeom>
            <a:ln w="25908">
              <a:solidFill>
                <a:srgbClr val="000000"/>
              </a:solidFill>
            </a:ln>
          </p:spPr>
          <p:txBody>
            <a:bodyPr wrap="square" lIns="0" tIns="0" rIns="0" bIns="0" rtlCol="0"/>
            <a:lstStyle/>
            <a:p>
              <a:endParaRPr/>
            </a:p>
          </p:txBody>
        </p:sp>
        <p:sp>
          <p:nvSpPr>
            <p:cNvPr id="113" name="object 113"/>
            <p:cNvSpPr/>
            <p:nvPr/>
          </p:nvSpPr>
          <p:spPr>
            <a:xfrm>
              <a:off x="2710434" y="3475485"/>
              <a:ext cx="32384" cy="76835"/>
            </a:xfrm>
            <a:custGeom>
              <a:avLst/>
              <a:gdLst/>
              <a:ahLst/>
              <a:cxnLst/>
              <a:rect l="l" t="t" r="r" b="b"/>
              <a:pathLst>
                <a:path w="32385" h="76835">
                  <a:moveTo>
                    <a:pt x="0" y="76276"/>
                  </a:moveTo>
                  <a:lnTo>
                    <a:pt x="5088" y="46023"/>
                  </a:lnTo>
                  <a:lnTo>
                    <a:pt x="12469" y="22364"/>
                  </a:lnTo>
                  <a:lnTo>
                    <a:pt x="21600" y="6592"/>
                  </a:lnTo>
                  <a:lnTo>
                    <a:pt x="31940" y="0"/>
                  </a:lnTo>
                </a:path>
              </a:pathLst>
            </a:custGeom>
            <a:ln w="25907">
              <a:solidFill>
                <a:srgbClr val="000000"/>
              </a:solidFill>
            </a:ln>
          </p:spPr>
          <p:txBody>
            <a:bodyPr wrap="square" lIns="0" tIns="0" rIns="0" bIns="0" rtlCol="0"/>
            <a:lstStyle/>
            <a:p>
              <a:endParaRPr/>
            </a:p>
          </p:txBody>
        </p:sp>
        <p:sp>
          <p:nvSpPr>
            <p:cNvPr id="114" name="object 114"/>
            <p:cNvSpPr/>
            <p:nvPr/>
          </p:nvSpPr>
          <p:spPr>
            <a:xfrm>
              <a:off x="2748532" y="3477006"/>
              <a:ext cx="36830" cy="117475"/>
            </a:xfrm>
            <a:custGeom>
              <a:avLst/>
              <a:gdLst/>
              <a:ahLst/>
              <a:cxnLst/>
              <a:rect l="l" t="t" r="r" b="b"/>
              <a:pathLst>
                <a:path w="36830" h="117475">
                  <a:moveTo>
                    <a:pt x="0" y="0"/>
                  </a:moveTo>
                  <a:lnTo>
                    <a:pt x="14239" y="9221"/>
                  </a:lnTo>
                  <a:lnTo>
                    <a:pt x="25865" y="34370"/>
                  </a:lnTo>
                  <a:lnTo>
                    <a:pt x="33702" y="71671"/>
                  </a:lnTo>
                  <a:lnTo>
                    <a:pt x="36576" y="117348"/>
                  </a:lnTo>
                </a:path>
              </a:pathLst>
            </a:custGeom>
            <a:ln w="25908">
              <a:solidFill>
                <a:srgbClr val="000000"/>
              </a:solidFill>
            </a:ln>
          </p:spPr>
          <p:txBody>
            <a:bodyPr wrap="square" lIns="0" tIns="0" rIns="0" bIns="0" rtlCol="0"/>
            <a:lstStyle/>
            <a:p>
              <a:endParaRPr/>
            </a:p>
          </p:txBody>
        </p:sp>
        <p:sp>
          <p:nvSpPr>
            <p:cNvPr id="115" name="object 115"/>
            <p:cNvSpPr/>
            <p:nvPr/>
          </p:nvSpPr>
          <p:spPr>
            <a:xfrm>
              <a:off x="2634239" y="3588258"/>
              <a:ext cx="73660" cy="117475"/>
            </a:xfrm>
            <a:custGeom>
              <a:avLst/>
              <a:gdLst/>
              <a:ahLst/>
              <a:cxnLst/>
              <a:rect l="l" t="t" r="r" b="b"/>
              <a:pathLst>
                <a:path w="73660" h="117475">
                  <a:moveTo>
                    <a:pt x="73063" y="117347"/>
                  </a:moveTo>
                  <a:lnTo>
                    <a:pt x="44518" y="107411"/>
                  </a:lnTo>
                  <a:lnTo>
                    <a:pt x="21305" y="82100"/>
                  </a:lnTo>
                  <a:lnTo>
                    <a:pt x="5706" y="45076"/>
                  </a:lnTo>
                  <a:lnTo>
                    <a:pt x="0" y="0"/>
                  </a:lnTo>
                </a:path>
              </a:pathLst>
            </a:custGeom>
            <a:ln w="25908">
              <a:solidFill>
                <a:srgbClr val="000000"/>
              </a:solidFill>
            </a:ln>
          </p:spPr>
          <p:txBody>
            <a:bodyPr wrap="square" lIns="0" tIns="0" rIns="0" bIns="0" rtlCol="0"/>
            <a:lstStyle/>
            <a:p>
              <a:endParaRPr/>
            </a:p>
          </p:txBody>
        </p:sp>
        <p:sp>
          <p:nvSpPr>
            <p:cNvPr id="116" name="object 116"/>
            <p:cNvSpPr/>
            <p:nvPr/>
          </p:nvSpPr>
          <p:spPr>
            <a:xfrm>
              <a:off x="2705864" y="3589782"/>
              <a:ext cx="76200" cy="119380"/>
            </a:xfrm>
            <a:custGeom>
              <a:avLst/>
              <a:gdLst/>
              <a:ahLst/>
              <a:cxnLst/>
              <a:rect l="l" t="t" r="r" b="b"/>
              <a:pathLst>
                <a:path w="76200" h="119379">
                  <a:moveTo>
                    <a:pt x="76187" y="0"/>
                  </a:moveTo>
                  <a:lnTo>
                    <a:pt x="76199" y="533"/>
                  </a:lnTo>
                  <a:lnTo>
                    <a:pt x="76199" y="1066"/>
                  </a:lnTo>
                  <a:lnTo>
                    <a:pt x="76199" y="1612"/>
                  </a:lnTo>
                  <a:lnTo>
                    <a:pt x="70337" y="47254"/>
                  </a:lnTo>
                  <a:lnTo>
                    <a:pt x="54351" y="84526"/>
                  </a:lnTo>
                  <a:lnTo>
                    <a:pt x="30642" y="109656"/>
                  </a:lnTo>
                  <a:lnTo>
                    <a:pt x="1612" y="118872"/>
                  </a:lnTo>
                  <a:lnTo>
                    <a:pt x="1066" y="118872"/>
                  </a:lnTo>
                  <a:lnTo>
                    <a:pt x="533" y="118859"/>
                  </a:lnTo>
                  <a:lnTo>
                    <a:pt x="0" y="118833"/>
                  </a:lnTo>
                </a:path>
              </a:pathLst>
            </a:custGeom>
            <a:ln w="25908">
              <a:solidFill>
                <a:srgbClr val="000000"/>
              </a:solidFill>
            </a:ln>
          </p:spPr>
          <p:txBody>
            <a:bodyPr wrap="square" lIns="0" tIns="0" rIns="0" bIns="0" rtlCol="0"/>
            <a:lstStyle/>
            <a:p>
              <a:endParaRPr/>
            </a:p>
          </p:txBody>
        </p:sp>
        <p:sp>
          <p:nvSpPr>
            <p:cNvPr id="117" name="object 117"/>
            <p:cNvSpPr/>
            <p:nvPr/>
          </p:nvSpPr>
          <p:spPr>
            <a:xfrm>
              <a:off x="2708906" y="3557775"/>
              <a:ext cx="117475" cy="44450"/>
            </a:xfrm>
            <a:custGeom>
              <a:avLst/>
              <a:gdLst/>
              <a:ahLst/>
              <a:cxnLst/>
              <a:rect l="l" t="t" r="r" b="b"/>
              <a:pathLst>
                <a:path w="117475" h="44450">
                  <a:moveTo>
                    <a:pt x="117246" y="44196"/>
                  </a:moveTo>
                  <a:lnTo>
                    <a:pt x="71500" y="41198"/>
                  </a:lnTo>
                  <a:lnTo>
                    <a:pt x="34243" y="33374"/>
                  </a:lnTo>
                  <a:lnTo>
                    <a:pt x="9177" y="21869"/>
                  </a:lnTo>
                  <a:lnTo>
                    <a:pt x="0" y="7835"/>
                  </a:lnTo>
                  <a:lnTo>
                    <a:pt x="0" y="5207"/>
                  </a:lnTo>
                  <a:lnTo>
                    <a:pt x="939" y="2578"/>
                  </a:lnTo>
                  <a:lnTo>
                    <a:pt x="2793" y="0"/>
                  </a:lnTo>
                </a:path>
              </a:pathLst>
            </a:custGeom>
            <a:ln w="25908">
              <a:solidFill>
                <a:srgbClr val="000000"/>
              </a:solidFill>
            </a:ln>
          </p:spPr>
          <p:txBody>
            <a:bodyPr wrap="square" lIns="0" tIns="0" rIns="0" bIns="0" rtlCol="0"/>
            <a:lstStyle/>
            <a:p>
              <a:endParaRPr/>
            </a:p>
          </p:txBody>
        </p:sp>
        <p:sp>
          <p:nvSpPr>
            <p:cNvPr id="118" name="object 118"/>
            <p:cNvSpPr/>
            <p:nvPr/>
          </p:nvSpPr>
          <p:spPr>
            <a:xfrm>
              <a:off x="2829306" y="3595878"/>
              <a:ext cx="90170" cy="0"/>
            </a:xfrm>
            <a:custGeom>
              <a:avLst/>
              <a:gdLst/>
              <a:ahLst/>
              <a:cxnLst/>
              <a:rect l="l" t="t" r="r" b="b"/>
              <a:pathLst>
                <a:path w="90169">
                  <a:moveTo>
                    <a:pt x="89916" y="0"/>
                  </a:moveTo>
                  <a:lnTo>
                    <a:pt x="0" y="0"/>
                  </a:lnTo>
                </a:path>
              </a:pathLst>
            </a:custGeom>
            <a:ln w="25908">
              <a:solidFill>
                <a:srgbClr val="000000"/>
              </a:solidFill>
            </a:ln>
          </p:spPr>
          <p:txBody>
            <a:bodyPr wrap="square" lIns="0" tIns="0" rIns="0" bIns="0" rtlCol="0"/>
            <a:lstStyle/>
            <a:p>
              <a:endParaRPr/>
            </a:p>
          </p:txBody>
        </p:sp>
        <p:sp>
          <p:nvSpPr>
            <p:cNvPr id="119" name="object 119"/>
            <p:cNvSpPr/>
            <p:nvPr/>
          </p:nvSpPr>
          <p:spPr>
            <a:xfrm>
              <a:off x="2474212" y="3480057"/>
              <a:ext cx="33655" cy="114300"/>
            </a:xfrm>
            <a:custGeom>
              <a:avLst/>
              <a:gdLst/>
              <a:ahLst/>
              <a:cxnLst/>
              <a:rect l="l" t="t" r="r" b="b"/>
              <a:pathLst>
                <a:path w="33655" h="114300">
                  <a:moveTo>
                    <a:pt x="0" y="114274"/>
                  </a:moveTo>
                  <a:lnTo>
                    <a:pt x="2732" y="70883"/>
                  </a:lnTo>
                  <a:lnTo>
                    <a:pt x="9888" y="35115"/>
                  </a:lnTo>
                  <a:lnTo>
                    <a:pt x="20475" y="10358"/>
                  </a:lnTo>
                  <a:lnTo>
                    <a:pt x="33502" y="0"/>
                  </a:lnTo>
                </a:path>
              </a:pathLst>
            </a:custGeom>
            <a:ln w="25908">
              <a:solidFill>
                <a:srgbClr val="000000"/>
              </a:solidFill>
            </a:ln>
          </p:spPr>
          <p:txBody>
            <a:bodyPr wrap="square" lIns="0" tIns="0" rIns="0" bIns="0" rtlCol="0"/>
            <a:lstStyle/>
            <a:p>
              <a:endParaRPr/>
            </a:p>
          </p:txBody>
        </p:sp>
        <p:sp>
          <p:nvSpPr>
            <p:cNvPr id="120" name="object 120"/>
            <p:cNvSpPr/>
            <p:nvPr/>
          </p:nvSpPr>
          <p:spPr>
            <a:xfrm>
              <a:off x="2513838" y="3477006"/>
              <a:ext cx="36830" cy="117475"/>
            </a:xfrm>
            <a:custGeom>
              <a:avLst/>
              <a:gdLst/>
              <a:ahLst/>
              <a:cxnLst/>
              <a:rect l="l" t="t" r="r" b="b"/>
              <a:pathLst>
                <a:path w="36830" h="117475">
                  <a:moveTo>
                    <a:pt x="0" y="114"/>
                  </a:moveTo>
                  <a:lnTo>
                    <a:pt x="520" y="38"/>
                  </a:lnTo>
                  <a:lnTo>
                    <a:pt x="1041" y="0"/>
                  </a:lnTo>
                  <a:lnTo>
                    <a:pt x="1549" y="0"/>
                  </a:lnTo>
                  <a:lnTo>
                    <a:pt x="15182" y="9221"/>
                  </a:lnTo>
                  <a:lnTo>
                    <a:pt x="26315" y="34370"/>
                  </a:lnTo>
                  <a:lnTo>
                    <a:pt x="33823" y="71671"/>
                  </a:lnTo>
                  <a:lnTo>
                    <a:pt x="36576" y="117348"/>
                  </a:lnTo>
                </a:path>
              </a:pathLst>
            </a:custGeom>
            <a:ln w="25908">
              <a:solidFill>
                <a:srgbClr val="000000"/>
              </a:solidFill>
            </a:ln>
          </p:spPr>
          <p:txBody>
            <a:bodyPr wrap="square" lIns="0" tIns="0" rIns="0" bIns="0" rtlCol="0"/>
            <a:lstStyle/>
            <a:p>
              <a:endParaRPr/>
            </a:p>
          </p:txBody>
        </p:sp>
        <p:sp>
          <p:nvSpPr>
            <p:cNvPr id="121" name="object 121"/>
            <p:cNvSpPr/>
            <p:nvPr/>
          </p:nvSpPr>
          <p:spPr>
            <a:xfrm>
              <a:off x="2474214" y="3588258"/>
              <a:ext cx="74930" cy="117475"/>
            </a:xfrm>
            <a:custGeom>
              <a:avLst/>
              <a:gdLst/>
              <a:ahLst/>
              <a:cxnLst/>
              <a:rect l="l" t="t" r="r" b="b"/>
              <a:pathLst>
                <a:path w="74930" h="117475">
                  <a:moveTo>
                    <a:pt x="74675" y="0"/>
                  </a:moveTo>
                  <a:lnTo>
                    <a:pt x="68931" y="45676"/>
                  </a:lnTo>
                  <a:lnTo>
                    <a:pt x="53265" y="82977"/>
                  </a:lnTo>
                  <a:lnTo>
                    <a:pt x="30029" y="108126"/>
                  </a:lnTo>
                  <a:lnTo>
                    <a:pt x="1574" y="117348"/>
                  </a:lnTo>
                  <a:lnTo>
                    <a:pt x="1041" y="117348"/>
                  </a:lnTo>
                  <a:lnTo>
                    <a:pt x="520" y="117335"/>
                  </a:lnTo>
                  <a:lnTo>
                    <a:pt x="0" y="117322"/>
                  </a:lnTo>
                </a:path>
              </a:pathLst>
            </a:custGeom>
            <a:ln w="25908">
              <a:solidFill>
                <a:srgbClr val="000000"/>
              </a:solidFill>
            </a:ln>
          </p:spPr>
          <p:txBody>
            <a:bodyPr wrap="square" lIns="0" tIns="0" rIns="0" bIns="0" rtlCol="0"/>
            <a:lstStyle/>
            <a:p>
              <a:endParaRPr/>
            </a:p>
          </p:txBody>
        </p:sp>
        <p:sp>
          <p:nvSpPr>
            <p:cNvPr id="122" name="object 122"/>
            <p:cNvSpPr/>
            <p:nvPr/>
          </p:nvSpPr>
          <p:spPr>
            <a:xfrm>
              <a:off x="2475743" y="3588258"/>
              <a:ext cx="73660" cy="117475"/>
            </a:xfrm>
            <a:custGeom>
              <a:avLst/>
              <a:gdLst/>
              <a:ahLst/>
              <a:cxnLst/>
              <a:rect l="l" t="t" r="r" b="b"/>
              <a:pathLst>
                <a:path w="73660" h="117475">
                  <a:moveTo>
                    <a:pt x="73063" y="117347"/>
                  </a:moveTo>
                  <a:lnTo>
                    <a:pt x="44518" y="107411"/>
                  </a:lnTo>
                  <a:lnTo>
                    <a:pt x="21305" y="82100"/>
                  </a:lnTo>
                  <a:lnTo>
                    <a:pt x="5706" y="45076"/>
                  </a:lnTo>
                  <a:lnTo>
                    <a:pt x="0" y="0"/>
                  </a:lnTo>
                </a:path>
              </a:pathLst>
            </a:custGeom>
            <a:ln w="25908">
              <a:solidFill>
                <a:srgbClr val="000000"/>
              </a:solidFill>
            </a:ln>
          </p:spPr>
          <p:txBody>
            <a:bodyPr wrap="square" lIns="0" tIns="0" rIns="0" bIns="0" rtlCol="0"/>
            <a:lstStyle/>
            <a:p>
              <a:endParaRPr/>
            </a:p>
          </p:txBody>
        </p:sp>
        <p:sp>
          <p:nvSpPr>
            <p:cNvPr id="123" name="object 123"/>
            <p:cNvSpPr/>
            <p:nvPr/>
          </p:nvSpPr>
          <p:spPr>
            <a:xfrm>
              <a:off x="2553462" y="3477006"/>
              <a:ext cx="35560" cy="117475"/>
            </a:xfrm>
            <a:custGeom>
              <a:avLst/>
              <a:gdLst/>
              <a:ahLst/>
              <a:cxnLst/>
              <a:rect l="l" t="t" r="r" b="b"/>
              <a:pathLst>
                <a:path w="35560" h="117475">
                  <a:moveTo>
                    <a:pt x="0" y="117348"/>
                  </a:moveTo>
                  <a:lnTo>
                    <a:pt x="2714" y="72864"/>
                  </a:lnTo>
                  <a:lnTo>
                    <a:pt x="10155" y="36114"/>
                  </a:lnTo>
                  <a:lnTo>
                    <a:pt x="21265" y="10643"/>
                  </a:lnTo>
                  <a:lnTo>
                    <a:pt x="34988" y="0"/>
                  </a:lnTo>
                </a:path>
              </a:pathLst>
            </a:custGeom>
            <a:ln w="25908">
              <a:solidFill>
                <a:srgbClr val="000000"/>
              </a:solidFill>
            </a:ln>
          </p:spPr>
          <p:txBody>
            <a:bodyPr wrap="square" lIns="0" tIns="0" rIns="0" bIns="0" rtlCol="0"/>
            <a:lstStyle/>
            <a:p>
              <a:endParaRPr/>
            </a:p>
          </p:txBody>
        </p:sp>
        <p:sp>
          <p:nvSpPr>
            <p:cNvPr id="124" name="object 124"/>
            <p:cNvSpPr/>
            <p:nvPr/>
          </p:nvSpPr>
          <p:spPr>
            <a:xfrm>
              <a:off x="2591560" y="3475482"/>
              <a:ext cx="36830" cy="117475"/>
            </a:xfrm>
            <a:custGeom>
              <a:avLst/>
              <a:gdLst/>
              <a:ahLst/>
              <a:cxnLst/>
              <a:rect l="l" t="t" r="r" b="b"/>
              <a:pathLst>
                <a:path w="36830" h="117475">
                  <a:moveTo>
                    <a:pt x="0" y="0"/>
                  </a:moveTo>
                  <a:lnTo>
                    <a:pt x="14121" y="9179"/>
                  </a:lnTo>
                  <a:lnTo>
                    <a:pt x="25693" y="34251"/>
                  </a:lnTo>
                  <a:lnTo>
                    <a:pt x="33563" y="71516"/>
                  </a:lnTo>
                  <a:lnTo>
                    <a:pt x="36576" y="117271"/>
                  </a:lnTo>
                </a:path>
              </a:pathLst>
            </a:custGeom>
            <a:ln w="25908">
              <a:solidFill>
                <a:srgbClr val="000000"/>
              </a:solidFill>
            </a:ln>
          </p:spPr>
          <p:txBody>
            <a:bodyPr wrap="square" lIns="0" tIns="0" rIns="0" bIns="0" rtlCol="0"/>
            <a:lstStyle/>
            <a:p>
              <a:endParaRPr/>
            </a:p>
          </p:txBody>
        </p:sp>
        <p:sp>
          <p:nvSpPr>
            <p:cNvPr id="125" name="object 125"/>
            <p:cNvSpPr/>
            <p:nvPr/>
          </p:nvSpPr>
          <p:spPr>
            <a:xfrm>
              <a:off x="2553462" y="3588258"/>
              <a:ext cx="74930" cy="117475"/>
            </a:xfrm>
            <a:custGeom>
              <a:avLst/>
              <a:gdLst/>
              <a:ahLst/>
              <a:cxnLst/>
              <a:rect l="l" t="t" r="r" b="b"/>
              <a:pathLst>
                <a:path w="74930" h="117475">
                  <a:moveTo>
                    <a:pt x="74675" y="0"/>
                  </a:moveTo>
                  <a:lnTo>
                    <a:pt x="68931" y="45676"/>
                  </a:lnTo>
                  <a:lnTo>
                    <a:pt x="53265" y="82977"/>
                  </a:lnTo>
                  <a:lnTo>
                    <a:pt x="30029" y="108126"/>
                  </a:lnTo>
                  <a:lnTo>
                    <a:pt x="1574" y="117348"/>
                  </a:lnTo>
                  <a:lnTo>
                    <a:pt x="1041" y="117348"/>
                  </a:lnTo>
                  <a:lnTo>
                    <a:pt x="520" y="117335"/>
                  </a:lnTo>
                  <a:lnTo>
                    <a:pt x="0" y="117322"/>
                  </a:lnTo>
                </a:path>
              </a:pathLst>
            </a:custGeom>
            <a:ln w="25908">
              <a:solidFill>
                <a:srgbClr val="000000"/>
              </a:solidFill>
            </a:ln>
          </p:spPr>
          <p:txBody>
            <a:bodyPr wrap="square" lIns="0" tIns="0" rIns="0" bIns="0" rtlCol="0"/>
            <a:lstStyle/>
            <a:p>
              <a:endParaRPr/>
            </a:p>
          </p:txBody>
        </p:sp>
        <p:sp>
          <p:nvSpPr>
            <p:cNvPr id="126" name="object 126"/>
            <p:cNvSpPr/>
            <p:nvPr/>
          </p:nvSpPr>
          <p:spPr>
            <a:xfrm>
              <a:off x="2554991" y="3588258"/>
              <a:ext cx="73660" cy="117475"/>
            </a:xfrm>
            <a:custGeom>
              <a:avLst/>
              <a:gdLst/>
              <a:ahLst/>
              <a:cxnLst/>
              <a:rect l="l" t="t" r="r" b="b"/>
              <a:pathLst>
                <a:path w="73660" h="117475">
                  <a:moveTo>
                    <a:pt x="73063" y="117347"/>
                  </a:moveTo>
                  <a:lnTo>
                    <a:pt x="44518" y="107411"/>
                  </a:lnTo>
                  <a:lnTo>
                    <a:pt x="21305" y="82100"/>
                  </a:lnTo>
                  <a:lnTo>
                    <a:pt x="5706" y="45076"/>
                  </a:lnTo>
                  <a:lnTo>
                    <a:pt x="0" y="0"/>
                  </a:lnTo>
                </a:path>
              </a:pathLst>
            </a:custGeom>
            <a:ln w="25908">
              <a:solidFill>
                <a:srgbClr val="000000"/>
              </a:solidFill>
            </a:ln>
          </p:spPr>
          <p:txBody>
            <a:bodyPr wrap="square" lIns="0" tIns="0" rIns="0" bIns="0" rtlCol="0"/>
            <a:lstStyle/>
            <a:p>
              <a:endParaRPr/>
            </a:p>
          </p:txBody>
        </p:sp>
        <p:sp>
          <p:nvSpPr>
            <p:cNvPr id="127" name="object 127"/>
            <p:cNvSpPr/>
            <p:nvPr/>
          </p:nvSpPr>
          <p:spPr>
            <a:xfrm>
              <a:off x="2053590" y="3601974"/>
              <a:ext cx="71755" cy="0"/>
            </a:xfrm>
            <a:custGeom>
              <a:avLst/>
              <a:gdLst/>
              <a:ahLst/>
              <a:cxnLst/>
              <a:rect l="l" t="t" r="r" b="b"/>
              <a:pathLst>
                <a:path w="71755">
                  <a:moveTo>
                    <a:pt x="0" y="0"/>
                  </a:moveTo>
                  <a:lnTo>
                    <a:pt x="71628" y="0"/>
                  </a:lnTo>
                </a:path>
              </a:pathLst>
            </a:custGeom>
            <a:ln w="25908">
              <a:solidFill>
                <a:srgbClr val="000000"/>
              </a:solidFill>
            </a:ln>
          </p:spPr>
          <p:txBody>
            <a:bodyPr wrap="square" lIns="0" tIns="0" rIns="0" bIns="0" rtlCol="0"/>
            <a:lstStyle/>
            <a:p>
              <a:endParaRPr/>
            </a:p>
          </p:txBody>
        </p:sp>
        <p:sp>
          <p:nvSpPr>
            <p:cNvPr id="128" name="object 128"/>
            <p:cNvSpPr/>
            <p:nvPr/>
          </p:nvSpPr>
          <p:spPr>
            <a:xfrm>
              <a:off x="2923794" y="3595878"/>
              <a:ext cx="71755" cy="0"/>
            </a:xfrm>
            <a:custGeom>
              <a:avLst/>
              <a:gdLst/>
              <a:ahLst/>
              <a:cxnLst/>
              <a:rect l="l" t="t" r="r" b="b"/>
              <a:pathLst>
                <a:path w="71755">
                  <a:moveTo>
                    <a:pt x="0" y="0"/>
                  </a:moveTo>
                  <a:lnTo>
                    <a:pt x="71628" y="0"/>
                  </a:lnTo>
                </a:path>
              </a:pathLst>
            </a:custGeom>
            <a:ln w="25908">
              <a:solidFill>
                <a:srgbClr val="000000"/>
              </a:solidFill>
            </a:ln>
          </p:spPr>
          <p:txBody>
            <a:bodyPr wrap="square" lIns="0" tIns="0" rIns="0" bIns="0" rtlCol="0"/>
            <a:lstStyle/>
            <a:p>
              <a:endParaRPr/>
            </a:p>
          </p:txBody>
        </p:sp>
        <p:sp>
          <p:nvSpPr>
            <p:cNvPr id="129" name="object 129"/>
            <p:cNvSpPr/>
            <p:nvPr/>
          </p:nvSpPr>
          <p:spPr>
            <a:xfrm>
              <a:off x="2007108" y="3575304"/>
              <a:ext cx="62865" cy="52069"/>
            </a:xfrm>
            <a:custGeom>
              <a:avLst/>
              <a:gdLst/>
              <a:ahLst/>
              <a:cxnLst/>
              <a:rect l="l" t="t" r="r" b="b"/>
              <a:pathLst>
                <a:path w="62864" h="52070">
                  <a:moveTo>
                    <a:pt x="31242" y="0"/>
                  </a:moveTo>
                  <a:lnTo>
                    <a:pt x="19079" y="2035"/>
                  </a:lnTo>
                  <a:lnTo>
                    <a:pt x="9148" y="7586"/>
                  </a:lnTo>
                  <a:lnTo>
                    <a:pt x="2454" y="15821"/>
                  </a:lnTo>
                  <a:lnTo>
                    <a:pt x="0" y="25908"/>
                  </a:lnTo>
                  <a:lnTo>
                    <a:pt x="2454" y="35994"/>
                  </a:lnTo>
                  <a:lnTo>
                    <a:pt x="9148" y="44229"/>
                  </a:lnTo>
                  <a:lnTo>
                    <a:pt x="19079" y="49780"/>
                  </a:lnTo>
                  <a:lnTo>
                    <a:pt x="31242" y="51816"/>
                  </a:lnTo>
                  <a:lnTo>
                    <a:pt x="43404" y="49780"/>
                  </a:lnTo>
                  <a:lnTo>
                    <a:pt x="53335" y="44229"/>
                  </a:lnTo>
                  <a:lnTo>
                    <a:pt x="60029" y="35994"/>
                  </a:lnTo>
                  <a:lnTo>
                    <a:pt x="62484" y="25908"/>
                  </a:lnTo>
                  <a:lnTo>
                    <a:pt x="60029" y="15821"/>
                  </a:lnTo>
                  <a:lnTo>
                    <a:pt x="53335" y="7586"/>
                  </a:lnTo>
                  <a:lnTo>
                    <a:pt x="43404" y="2035"/>
                  </a:lnTo>
                  <a:lnTo>
                    <a:pt x="31242" y="0"/>
                  </a:lnTo>
                  <a:close/>
                </a:path>
              </a:pathLst>
            </a:custGeom>
            <a:solidFill>
              <a:srgbClr val="608FFC"/>
            </a:solidFill>
          </p:spPr>
          <p:txBody>
            <a:bodyPr wrap="square" lIns="0" tIns="0" rIns="0" bIns="0" rtlCol="0"/>
            <a:lstStyle/>
            <a:p>
              <a:endParaRPr/>
            </a:p>
          </p:txBody>
        </p:sp>
        <p:sp>
          <p:nvSpPr>
            <p:cNvPr id="130" name="object 130"/>
            <p:cNvSpPr/>
            <p:nvPr/>
          </p:nvSpPr>
          <p:spPr>
            <a:xfrm>
              <a:off x="2007108" y="3575304"/>
              <a:ext cx="62865" cy="52069"/>
            </a:xfrm>
            <a:custGeom>
              <a:avLst/>
              <a:gdLst/>
              <a:ahLst/>
              <a:cxnLst/>
              <a:rect l="l" t="t" r="r" b="b"/>
              <a:pathLst>
                <a:path w="62864" h="52070">
                  <a:moveTo>
                    <a:pt x="0" y="25908"/>
                  </a:moveTo>
                  <a:lnTo>
                    <a:pt x="2454" y="15821"/>
                  </a:lnTo>
                  <a:lnTo>
                    <a:pt x="9148" y="7586"/>
                  </a:lnTo>
                  <a:lnTo>
                    <a:pt x="19079" y="2035"/>
                  </a:lnTo>
                  <a:lnTo>
                    <a:pt x="31242" y="0"/>
                  </a:lnTo>
                  <a:lnTo>
                    <a:pt x="43404" y="2035"/>
                  </a:lnTo>
                  <a:lnTo>
                    <a:pt x="53335" y="7586"/>
                  </a:lnTo>
                  <a:lnTo>
                    <a:pt x="60029" y="15821"/>
                  </a:lnTo>
                  <a:lnTo>
                    <a:pt x="62484" y="25908"/>
                  </a:lnTo>
                  <a:lnTo>
                    <a:pt x="60029" y="35994"/>
                  </a:lnTo>
                  <a:lnTo>
                    <a:pt x="53335" y="44229"/>
                  </a:lnTo>
                  <a:lnTo>
                    <a:pt x="43404" y="49780"/>
                  </a:lnTo>
                  <a:lnTo>
                    <a:pt x="31242" y="51816"/>
                  </a:lnTo>
                  <a:lnTo>
                    <a:pt x="19079" y="49780"/>
                  </a:lnTo>
                  <a:lnTo>
                    <a:pt x="9148" y="44229"/>
                  </a:lnTo>
                  <a:lnTo>
                    <a:pt x="2454" y="35994"/>
                  </a:lnTo>
                  <a:lnTo>
                    <a:pt x="0" y="25908"/>
                  </a:lnTo>
                  <a:close/>
                </a:path>
              </a:pathLst>
            </a:custGeom>
            <a:ln w="12192">
              <a:solidFill>
                <a:srgbClr val="000000"/>
              </a:solidFill>
            </a:ln>
          </p:spPr>
          <p:txBody>
            <a:bodyPr wrap="square" lIns="0" tIns="0" rIns="0" bIns="0" rtlCol="0"/>
            <a:lstStyle/>
            <a:p>
              <a:endParaRPr/>
            </a:p>
          </p:txBody>
        </p:sp>
        <p:sp>
          <p:nvSpPr>
            <p:cNvPr id="131" name="object 131"/>
            <p:cNvSpPr/>
            <p:nvPr/>
          </p:nvSpPr>
          <p:spPr>
            <a:xfrm>
              <a:off x="2976372" y="3572256"/>
              <a:ext cx="64135" cy="53340"/>
            </a:xfrm>
            <a:custGeom>
              <a:avLst/>
              <a:gdLst/>
              <a:ahLst/>
              <a:cxnLst/>
              <a:rect l="l" t="t" r="r" b="b"/>
              <a:pathLst>
                <a:path w="64135" h="53339">
                  <a:moveTo>
                    <a:pt x="32004" y="0"/>
                  </a:moveTo>
                  <a:lnTo>
                    <a:pt x="19545" y="2095"/>
                  </a:lnTo>
                  <a:lnTo>
                    <a:pt x="9372" y="7810"/>
                  </a:lnTo>
                  <a:lnTo>
                    <a:pt x="2514" y="16287"/>
                  </a:lnTo>
                  <a:lnTo>
                    <a:pt x="0" y="26670"/>
                  </a:lnTo>
                  <a:lnTo>
                    <a:pt x="2514" y="37052"/>
                  </a:lnTo>
                  <a:lnTo>
                    <a:pt x="9372" y="45529"/>
                  </a:lnTo>
                  <a:lnTo>
                    <a:pt x="19545" y="51244"/>
                  </a:lnTo>
                  <a:lnTo>
                    <a:pt x="32004" y="53340"/>
                  </a:lnTo>
                  <a:lnTo>
                    <a:pt x="44462" y="51244"/>
                  </a:lnTo>
                  <a:lnTo>
                    <a:pt x="54635" y="45529"/>
                  </a:lnTo>
                  <a:lnTo>
                    <a:pt x="61493" y="37052"/>
                  </a:lnTo>
                  <a:lnTo>
                    <a:pt x="64008" y="26670"/>
                  </a:lnTo>
                  <a:lnTo>
                    <a:pt x="61493" y="16287"/>
                  </a:lnTo>
                  <a:lnTo>
                    <a:pt x="54635" y="7810"/>
                  </a:lnTo>
                  <a:lnTo>
                    <a:pt x="44462" y="2095"/>
                  </a:lnTo>
                  <a:lnTo>
                    <a:pt x="32004" y="0"/>
                  </a:lnTo>
                  <a:close/>
                </a:path>
              </a:pathLst>
            </a:custGeom>
            <a:solidFill>
              <a:srgbClr val="608FFC"/>
            </a:solidFill>
          </p:spPr>
          <p:txBody>
            <a:bodyPr wrap="square" lIns="0" tIns="0" rIns="0" bIns="0" rtlCol="0"/>
            <a:lstStyle/>
            <a:p>
              <a:endParaRPr/>
            </a:p>
          </p:txBody>
        </p:sp>
        <p:sp>
          <p:nvSpPr>
            <p:cNvPr id="132" name="object 132"/>
            <p:cNvSpPr/>
            <p:nvPr/>
          </p:nvSpPr>
          <p:spPr>
            <a:xfrm>
              <a:off x="2976372" y="3572256"/>
              <a:ext cx="64135" cy="53340"/>
            </a:xfrm>
            <a:custGeom>
              <a:avLst/>
              <a:gdLst/>
              <a:ahLst/>
              <a:cxnLst/>
              <a:rect l="l" t="t" r="r" b="b"/>
              <a:pathLst>
                <a:path w="64135" h="53339">
                  <a:moveTo>
                    <a:pt x="0" y="26670"/>
                  </a:moveTo>
                  <a:lnTo>
                    <a:pt x="2514" y="16287"/>
                  </a:lnTo>
                  <a:lnTo>
                    <a:pt x="9372" y="7810"/>
                  </a:lnTo>
                  <a:lnTo>
                    <a:pt x="19545" y="2095"/>
                  </a:lnTo>
                  <a:lnTo>
                    <a:pt x="32004" y="0"/>
                  </a:lnTo>
                  <a:lnTo>
                    <a:pt x="44462" y="2095"/>
                  </a:lnTo>
                  <a:lnTo>
                    <a:pt x="54635" y="7810"/>
                  </a:lnTo>
                  <a:lnTo>
                    <a:pt x="61493" y="16287"/>
                  </a:lnTo>
                  <a:lnTo>
                    <a:pt x="64008" y="26670"/>
                  </a:lnTo>
                  <a:lnTo>
                    <a:pt x="61493" y="37052"/>
                  </a:lnTo>
                  <a:lnTo>
                    <a:pt x="54635" y="45529"/>
                  </a:lnTo>
                  <a:lnTo>
                    <a:pt x="44462" y="51244"/>
                  </a:lnTo>
                  <a:lnTo>
                    <a:pt x="32004" y="53340"/>
                  </a:lnTo>
                  <a:lnTo>
                    <a:pt x="19545" y="51244"/>
                  </a:lnTo>
                  <a:lnTo>
                    <a:pt x="9372" y="45529"/>
                  </a:lnTo>
                  <a:lnTo>
                    <a:pt x="2514" y="37052"/>
                  </a:lnTo>
                  <a:lnTo>
                    <a:pt x="0" y="26670"/>
                  </a:lnTo>
                  <a:close/>
                </a:path>
              </a:pathLst>
            </a:custGeom>
            <a:ln w="12192">
              <a:solidFill>
                <a:srgbClr val="000000"/>
              </a:solidFill>
            </a:ln>
          </p:spPr>
          <p:txBody>
            <a:bodyPr wrap="square" lIns="0" tIns="0" rIns="0" bIns="0" rtlCol="0"/>
            <a:lstStyle/>
            <a:p>
              <a:endParaRPr/>
            </a:p>
          </p:txBody>
        </p:sp>
        <p:sp>
          <p:nvSpPr>
            <p:cNvPr id="133" name="object 133"/>
            <p:cNvSpPr/>
            <p:nvPr/>
          </p:nvSpPr>
          <p:spPr>
            <a:xfrm>
              <a:off x="2484120" y="2894076"/>
              <a:ext cx="62865" cy="52069"/>
            </a:xfrm>
            <a:custGeom>
              <a:avLst/>
              <a:gdLst/>
              <a:ahLst/>
              <a:cxnLst/>
              <a:rect l="l" t="t" r="r" b="b"/>
              <a:pathLst>
                <a:path w="62864" h="52069">
                  <a:moveTo>
                    <a:pt x="31242" y="0"/>
                  </a:moveTo>
                  <a:lnTo>
                    <a:pt x="19079" y="2035"/>
                  </a:lnTo>
                  <a:lnTo>
                    <a:pt x="9148" y="7586"/>
                  </a:lnTo>
                  <a:lnTo>
                    <a:pt x="2454" y="15821"/>
                  </a:lnTo>
                  <a:lnTo>
                    <a:pt x="0" y="25908"/>
                  </a:lnTo>
                  <a:lnTo>
                    <a:pt x="2454" y="35994"/>
                  </a:lnTo>
                  <a:lnTo>
                    <a:pt x="9148" y="44229"/>
                  </a:lnTo>
                  <a:lnTo>
                    <a:pt x="19079" y="49780"/>
                  </a:lnTo>
                  <a:lnTo>
                    <a:pt x="31242" y="51816"/>
                  </a:lnTo>
                  <a:lnTo>
                    <a:pt x="43404" y="49780"/>
                  </a:lnTo>
                  <a:lnTo>
                    <a:pt x="53335" y="44229"/>
                  </a:lnTo>
                  <a:lnTo>
                    <a:pt x="60029" y="35994"/>
                  </a:lnTo>
                  <a:lnTo>
                    <a:pt x="62484" y="25908"/>
                  </a:lnTo>
                  <a:lnTo>
                    <a:pt x="60029" y="15821"/>
                  </a:lnTo>
                  <a:lnTo>
                    <a:pt x="53335" y="7586"/>
                  </a:lnTo>
                  <a:lnTo>
                    <a:pt x="43404" y="2035"/>
                  </a:lnTo>
                  <a:lnTo>
                    <a:pt x="31242" y="0"/>
                  </a:lnTo>
                  <a:close/>
                </a:path>
              </a:pathLst>
            </a:custGeom>
            <a:solidFill>
              <a:srgbClr val="608FFC"/>
            </a:solidFill>
          </p:spPr>
          <p:txBody>
            <a:bodyPr wrap="square" lIns="0" tIns="0" rIns="0" bIns="0" rtlCol="0"/>
            <a:lstStyle/>
            <a:p>
              <a:endParaRPr/>
            </a:p>
          </p:txBody>
        </p:sp>
        <p:sp>
          <p:nvSpPr>
            <p:cNvPr id="134" name="object 134"/>
            <p:cNvSpPr/>
            <p:nvPr/>
          </p:nvSpPr>
          <p:spPr>
            <a:xfrm>
              <a:off x="2484120" y="2894076"/>
              <a:ext cx="62865" cy="52069"/>
            </a:xfrm>
            <a:custGeom>
              <a:avLst/>
              <a:gdLst/>
              <a:ahLst/>
              <a:cxnLst/>
              <a:rect l="l" t="t" r="r" b="b"/>
              <a:pathLst>
                <a:path w="62864" h="52069">
                  <a:moveTo>
                    <a:pt x="0" y="25908"/>
                  </a:moveTo>
                  <a:lnTo>
                    <a:pt x="2454" y="15821"/>
                  </a:lnTo>
                  <a:lnTo>
                    <a:pt x="9148" y="7586"/>
                  </a:lnTo>
                  <a:lnTo>
                    <a:pt x="19079" y="2035"/>
                  </a:lnTo>
                  <a:lnTo>
                    <a:pt x="31242" y="0"/>
                  </a:lnTo>
                  <a:lnTo>
                    <a:pt x="43404" y="2035"/>
                  </a:lnTo>
                  <a:lnTo>
                    <a:pt x="53335" y="7586"/>
                  </a:lnTo>
                  <a:lnTo>
                    <a:pt x="60029" y="15821"/>
                  </a:lnTo>
                  <a:lnTo>
                    <a:pt x="62484" y="25908"/>
                  </a:lnTo>
                  <a:lnTo>
                    <a:pt x="60029" y="35994"/>
                  </a:lnTo>
                  <a:lnTo>
                    <a:pt x="53335" y="44229"/>
                  </a:lnTo>
                  <a:lnTo>
                    <a:pt x="43404" y="49780"/>
                  </a:lnTo>
                  <a:lnTo>
                    <a:pt x="31242" y="51816"/>
                  </a:lnTo>
                  <a:lnTo>
                    <a:pt x="19079" y="49780"/>
                  </a:lnTo>
                  <a:lnTo>
                    <a:pt x="9148" y="44229"/>
                  </a:lnTo>
                  <a:lnTo>
                    <a:pt x="2454" y="35994"/>
                  </a:lnTo>
                  <a:lnTo>
                    <a:pt x="0" y="25908"/>
                  </a:lnTo>
                  <a:close/>
                </a:path>
              </a:pathLst>
            </a:custGeom>
            <a:ln w="12192">
              <a:solidFill>
                <a:srgbClr val="000000"/>
              </a:solidFill>
            </a:ln>
          </p:spPr>
          <p:txBody>
            <a:bodyPr wrap="square" lIns="0" tIns="0" rIns="0" bIns="0" rtlCol="0"/>
            <a:lstStyle/>
            <a:p>
              <a:endParaRPr/>
            </a:p>
          </p:txBody>
        </p:sp>
        <p:sp>
          <p:nvSpPr>
            <p:cNvPr id="135" name="object 135"/>
            <p:cNvSpPr/>
            <p:nvPr/>
          </p:nvSpPr>
          <p:spPr>
            <a:xfrm>
              <a:off x="2515362" y="2679954"/>
              <a:ext cx="0" cy="198120"/>
            </a:xfrm>
            <a:custGeom>
              <a:avLst/>
              <a:gdLst/>
              <a:ahLst/>
              <a:cxnLst/>
              <a:rect l="l" t="t" r="r" b="b"/>
              <a:pathLst>
                <a:path h="198119">
                  <a:moveTo>
                    <a:pt x="0" y="198120"/>
                  </a:moveTo>
                  <a:lnTo>
                    <a:pt x="0" y="0"/>
                  </a:lnTo>
                </a:path>
              </a:pathLst>
            </a:custGeom>
            <a:ln w="50292">
              <a:solidFill>
                <a:srgbClr val="000000"/>
              </a:solidFill>
            </a:ln>
          </p:spPr>
          <p:txBody>
            <a:bodyPr wrap="square" lIns="0" tIns="0" rIns="0" bIns="0" rtlCol="0"/>
            <a:lstStyle/>
            <a:p>
              <a:endParaRPr/>
            </a:p>
          </p:txBody>
        </p:sp>
        <p:sp>
          <p:nvSpPr>
            <p:cNvPr id="136" name="object 136"/>
            <p:cNvSpPr/>
            <p:nvPr/>
          </p:nvSpPr>
          <p:spPr>
            <a:xfrm>
              <a:off x="3045713" y="3612642"/>
              <a:ext cx="247015" cy="127000"/>
            </a:xfrm>
            <a:custGeom>
              <a:avLst/>
              <a:gdLst/>
              <a:ahLst/>
              <a:cxnLst/>
              <a:rect l="l" t="t" r="r" b="b"/>
              <a:pathLst>
                <a:path w="247014" h="127000">
                  <a:moveTo>
                    <a:pt x="0" y="0"/>
                  </a:moveTo>
                  <a:lnTo>
                    <a:pt x="246888" y="126491"/>
                  </a:lnTo>
                </a:path>
              </a:pathLst>
            </a:custGeom>
            <a:ln w="50291">
              <a:solidFill>
                <a:srgbClr val="000000"/>
              </a:solidFill>
            </a:ln>
          </p:spPr>
          <p:txBody>
            <a:bodyPr wrap="square" lIns="0" tIns="0" rIns="0" bIns="0" rtlCol="0"/>
            <a:lstStyle/>
            <a:p>
              <a:endParaRPr/>
            </a:p>
          </p:txBody>
        </p:sp>
        <p:sp>
          <p:nvSpPr>
            <p:cNvPr id="137" name="object 137"/>
            <p:cNvSpPr/>
            <p:nvPr/>
          </p:nvSpPr>
          <p:spPr>
            <a:xfrm>
              <a:off x="1794510" y="3620262"/>
              <a:ext cx="216535" cy="123825"/>
            </a:xfrm>
            <a:custGeom>
              <a:avLst/>
              <a:gdLst/>
              <a:ahLst/>
              <a:cxnLst/>
              <a:rect l="l" t="t" r="r" b="b"/>
              <a:pathLst>
                <a:path w="216535" h="123825">
                  <a:moveTo>
                    <a:pt x="216407" y="0"/>
                  </a:moveTo>
                  <a:lnTo>
                    <a:pt x="0" y="123444"/>
                  </a:lnTo>
                </a:path>
              </a:pathLst>
            </a:custGeom>
            <a:ln w="50291">
              <a:solidFill>
                <a:srgbClr val="000000"/>
              </a:solidFill>
            </a:ln>
          </p:spPr>
          <p:txBody>
            <a:bodyPr wrap="square" lIns="0" tIns="0" rIns="0" bIns="0" rtlCol="0"/>
            <a:lstStyle/>
            <a:p>
              <a:endParaRPr/>
            </a:p>
          </p:txBody>
        </p:sp>
        <p:sp>
          <p:nvSpPr>
            <p:cNvPr id="138" name="object 138"/>
            <p:cNvSpPr/>
            <p:nvPr/>
          </p:nvSpPr>
          <p:spPr>
            <a:xfrm>
              <a:off x="1806702" y="3739134"/>
              <a:ext cx="0" cy="201295"/>
            </a:xfrm>
            <a:custGeom>
              <a:avLst/>
              <a:gdLst/>
              <a:ahLst/>
              <a:cxnLst/>
              <a:rect l="l" t="t" r="r" b="b"/>
              <a:pathLst>
                <a:path h="201295">
                  <a:moveTo>
                    <a:pt x="0" y="201168"/>
                  </a:moveTo>
                  <a:lnTo>
                    <a:pt x="0" y="0"/>
                  </a:lnTo>
                </a:path>
              </a:pathLst>
            </a:custGeom>
            <a:ln w="50292">
              <a:solidFill>
                <a:srgbClr val="000000"/>
              </a:solidFill>
            </a:ln>
          </p:spPr>
          <p:txBody>
            <a:bodyPr wrap="square" lIns="0" tIns="0" rIns="0" bIns="0" rtlCol="0"/>
            <a:lstStyle/>
            <a:p>
              <a:endParaRPr/>
            </a:p>
          </p:txBody>
        </p:sp>
        <p:sp>
          <p:nvSpPr>
            <p:cNvPr id="139" name="object 139"/>
            <p:cNvSpPr/>
            <p:nvPr/>
          </p:nvSpPr>
          <p:spPr>
            <a:xfrm>
              <a:off x="3280410" y="3731514"/>
              <a:ext cx="0" cy="368935"/>
            </a:xfrm>
            <a:custGeom>
              <a:avLst/>
              <a:gdLst/>
              <a:ahLst/>
              <a:cxnLst/>
              <a:rect l="l" t="t" r="r" b="b"/>
              <a:pathLst>
                <a:path h="368935">
                  <a:moveTo>
                    <a:pt x="0" y="368807"/>
                  </a:moveTo>
                  <a:lnTo>
                    <a:pt x="0" y="0"/>
                  </a:lnTo>
                </a:path>
              </a:pathLst>
            </a:custGeom>
            <a:ln w="50292">
              <a:solidFill>
                <a:srgbClr val="000000"/>
              </a:solidFill>
            </a:ln>
          </p:spPr>
          <p:txBody>
            <a:bodyPr wrap="square" lIns="0" tIns="0" rIns="0" bIns="0" rtlCol="0"/>
            <a:lstStyle/>
            <a:p>
              <a:endParaRPr/>
            </a:p>
          </p:txBody>
        </p:sp>
      </p:grpSp>
      <p:sp>
        <p:nvSpPr>
          <p:cNvPr id="140" name="object 140"/>
          <p:cNvSpPr txBox="1"/>
          <p:nvPr/>
        </p:nvSpPr>
        <p:spPr>
          <a:xfrm>
            <a:off x="3155950" y="3348291"/>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A</a:t>
            </a:r>
            <a:endParaRPr sz="1800">
              <a:latin typeface="Arial"/>
              <a:cs typeface="Arial"/>
            </a:endParaRPr>
          </a:p>
        </p:txBody>
      </p:sp>
      <p:sp>
        <p:nvSpPr>
          <p:cNvPr id="141" name="object 141"/>
          <p:cNvSpPr txBox="1"/>
          <p:nvPr/>
        </p:nvSpPr>
        <p:spPr>
          <a:xfrm>
            <a:off x="1746173" y="3314915"/>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B</a:t>
            </a:r>
            <a:endParaRPr sz="1800">
              <a:latin typeface="Arial"/>
              <a:cs typeface="Arial"/>
            </a:endParaRPr>
          </a:p>
        </p:txBody>
      </p:sp>
      <p:sp>
        <p:nvSpPr>
          <p:cNvPr id="142" name="object 142"/>
          <p:cNvSpPr txBox="1"/>
          <p:nvPr/>
        </p:nvSpPr>
        <p:spPr>
          <a:xfrm>
            <a:off x="2122449" y="2624315"/>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C</a:t>
            </a:r>
            <a:endParaRPr sz="1800">
              <a:latin typeface="Arial"/>
              <a:cs typeface="Arial"/>
            </a:endParaRPr>
          </a:p>
        </p:txBody>
      </p:sp>
      <p:pic>
        <p:nvPicPr>
          <p:cNvPr id="143" name="object 143"/>
          <p:cNvPicPr/>
          <p:nvPr/>
        </p:nvPicPr>
        <p:blipFill>
          <a:blip r:embed="rId5" cstate="print"/>
          <a:stretch>
            <a:fillRect/>
          </a:stretch>
        </p:blipFill>
        <p:spPr>
          <a:xfrm>
            <a:off x="1751134" y="2744464"/>
            <a:ext cx="261192" cy="269946"/>
          </a:xfrm>
          <a:prstGeom prst="rect">
            <a:avLst/>
          </a:prstGeom>
        </p:spPr>
      </p:pic>
      <p:sp>
        <p:nvSpPr>
          <p:cNvPr id="144" name="object 144"/>
          <p:cNvSpPr txBox="1"/>
          <p:nvPr/>
        </p:nvSpPr>
        <p:spPr>
          <a:xfrm>
            <a:off x="1322387" y="2611691"/>
            <a:ext cx="524510" cy="239395"/>
          </a:xfrm>
          <a:prstGeom prst="rect">
            <a:avLst/>
          </a:prstGeom>
        </p:spPr>
        <p:txBody>
          <a:bodyPr vert="horz" wrap="square" lIns="0" tIns="13335" rIns="0" bIns="0" rtlCol="0">
            <a:spAutoFit/>
          </a:bodyPr>
          <a:lstStyle/>
          <a:p>
            <a:pPr marL="12700">
              <a:lnSpc>
                <a:spcPct val="100000"/>
              </a:lnSpc>
              <a:spcBef>
                <a:spcPts val="105"/>
              </a:spcBef>
            </a:pPr>
            <a:r>
              <a:rPr sz="1400" b="1" spc="-30" dirty="0">
                <a:latin typeface="Arial"/>
                <a:cs typeface="Arial"/>
              </a:rPr>
              <a:t>A-</a:t>
            </a:r>
            <a:r>
              <a:rPr sz="1400" b="1" spc="-10" dirty="0">
                <a:latin typeface="Arial"/>
                <a:cs typeface="Arial"/>
              </a:rPr>
              <a:t>B-</a:t>
            </a:r>
            <a:r>
              <a:rPr sz="1400" b="1" spc="-50" dirty="0">
                <a:latin typeface="Arial"/>
                <a:cs typeface="Arial"/>
              </a:rPr>
              <a:t>C</a:t>
            </a:r>
            <a:endParaRPr sz="1400">
              <a:latin typeface="Arial"/>
              <a:cs typeface="Arial"/>
            </a:endParaRPr>
          </a:p>
        </p:txBody>
      </p:sp>
      <p:sp>
        <p:nvSpPr>
          <p:cNvPr id="145" name="object 145"/>
          <p:cNvSpPr txBox="1"/>
          <p:nvPr/>
        </p:nvSpPr>
        <p:spPr>
          <a:xfrm>
            <a:off x="4575212" y="2732253"/>
            <a:ext cx="15938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704400"/>
                </a:solidFill>
                <a:latin typeface="Arial"/>
                <a:cs typeface="Arial"/>
              </a:rPr>
              <a:t>+</a:t>
            </a:r>
            <a:endParaRPr sz="1800">
              <a:latin typeface="Arial"/>
              <a:cs typeface="Arial"/>
            </a:endParaRPr>
          </a:p>
        </p:txBody>
      </p:sp>
      <p:sp>
        <p:nvSpPr>
          <p:cNvPr id="146" name="object 146"/>
          <p:cNvSpPr txBox="1"/>
          <p:nvPr/>
        </p:nvSpPr>
        <p:spPr>
          <a:xfrm>
            <a:off x="4575212" y="3521152"/>
            <a:ext cx="15938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704400"/>
                </a:solidFill>
                <a:latin typeface="Arial"/>
                <a:cs typeface="Arial"/>
              </a:rPr>
              <a:t>+</a:t>
            </a:r>
            <a:endParaRPr sz="1800">
              <a:latin typeface="Arial"/>
              <a:cs typeface="Arial"/>
            </a:endParaRPr>
          </a:p>
        </p:txBody>
      </p:sp>
      <p:sp>
        <p:nvSpPr>
          <p:cNvPr id="147" name="object 147"/>
          <p:cNvSpPr txBox="1"/>
          <p:nvPr/>
        </p:nvSpPr>
        <p:spPr>
          <a:xfrm>
            <a:off x="4575212" y="4105454"/>
            <a:ext cx="15938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704400"/>
                </a:solidFill>
                <a:latin typeface="Arial"/>
                <a:cs typeface="Arial"/>
              </a:rPr>
              <a:t>+</a:t>
            </a:r>
            <a:endParaRPr sz="1800">
              <a:latin typeface="Arial"/>
              <a:cs typeface="Arial"/>
            </a:endParaRPr>
          </a:p>
        </p:txBody>
      </p:sp>
      <p:grpSp>
        <p:nvGrpSpPr>
          <p:cNvPr id="148" name="object 148"/>
          <p:cNvGrpSpPr/>
          <p:nvPr/>
        </p:nvGrpSpPr>
        <p:grpSpPr>
          <a:xfrm>
            <a:off x="4390644" y="2645664"/>
            <a:ext cx="3203575" cy="1485900"/>
            <a:chOff x="4390644" y="2645664"/>
            <a:chExt cx="3203575" cy="1485900"/>
          </a:xfrm>
        </p:grpSpPr>
        <p:sp>
          <p:nvSpPr>
            <p:cNvPr id="149" name="object 149"/>
            <p:cNvSpPr/>
            <p:nvPr/>
          </p:nvSpPr>
          <p:spPr>
            <a:xfrm>
              <a:off x="7488173" y="3379470"/>
              <a:ext cx="45720" cy="66040"/>
            </a:xfrm>
            <a:custGeom>
              <a:avLst/>
              <a:gdLst/>
              <a:ahLst/>
              <a:cxnLst/>
              <a:rect l="l" t="t" r="r" b="b"/>
              <a:pathLst>
                <a:path w="45720" h="66039">
                  <a:moveTo>
                    <a:pt x="45720" y="65532"/>
                  </a:moveTo>
                  <a:lnTo>
                    <a:pt x="0" y="0"/>
                  </a:lnTo>
                </a:path>
              </a:pathLst>
            </a:custGeom>
            <a:ln w="25908">
              <a:solidFill>
                <a:srgbClr val="FF0000"/>
              </a:solidFill>
            </a:ln>
          </p:spPr>
          <p:txBody>
            <a:bodyPr wrap="square" lIns="0" tIns="0" rIns="0" bIns="0" rtlCol="0"/>
            <a:lstStyle/>
            <a:p>
              <a:endParaRPr/>
            </a:p>
          </p:txBody>
        </p:sp>
        <p:sp>
          <p:nvSpPr>
            <p:cNvPr id="150" name="object 150"/>
            <p:cNvSpPr/>
            <p:nvPr/>
          </p:nvSpPr>
          <p:spPr>
            <a:xfrm>
              <a:off x="7384542" y="3379470"/>
              <a:ext cx="104139" cy="9525"/>
            </a:xfrm>
            <a:custGeom>
              <a:avLst/>
              <a:gdLst/>
              <a:ahLst/>
              <a:cxnLst/>
              <a:rect l="l" t="t" r="r" b="b"/>
              <a:pathLst>
                <a:path w="104140" h="9525">
                  <a:moveTo>
                    <a:pt x="103631" y="0"/>
                  </a:moveTo>
                  <a:lnTo>
                    <a:pt x="0" y="9144"/>
                  </a:lnTo>
                </a:path>
              </a:pathLst>
            </a:custGeom>
            <a:ln w="25908">
              <a:solidFill>
                <a:srgbClr val="FF0000"/>
              </a:solidFill>
            </a:ln>
          </p:spPr>
          <p:txBody>
            <a:bodyPr wrap="square" lIns="0" tIns="0" rIns="0" bIns="0" rtlCol="0"/>
            <a:lstStyle/>
            <a:p>
              <a:endParaRPr/>
            </a:p>
          </p:txBody>
        </p:sp>
        <p:sp>
          <p:nvSpPr>
            <p:cNvPr id="151" name="object 151"/>
            <p:cNvSpPr/>
            <p:nvPr/>
          </p:nvSpPr>
          <p:spPr>
            <a:xfrm>
              <a:off x="7384542" y="3272790"/>
              <a:ext cx="132715" cy="116205"/>
            </a:xfrm>
            <a:custGeom>
              <a:avLst/>
              <a:gdLst/>
              <a:ahLst/>
              <a:cxnLst/>
              <a:rect l="l" t="t" r="r" b="b"/>
              <a:pathLst>
                <a:path w="132715" h="116204">
                  <a:moveTo>
                    <a:pt x="0" y="115824"/>
                  </a:moveTo>
                  <a:lnTo>
                    <a:pt x="132588" y="0"/>
                  </a:lnTo>
                </a:path>
              </a:pathLst>
            </a:custGeom>
            <a:ln w="25908">
              <a:solidFill>
                <a:srgbClr val="FF0000"/>
              </a:solidFill>
            </a:ln>
          </p:spPr>
          <p:txBody>
            <a:bodyPr wrap="square" lIns="0" tIns="0" rIns="0" bIns="0" rtlCol="0"/>
            <a:lstStyle/>
            <a:p>
              <a:endParaRPr/>
            </a:p>
          </p:txBody>
        </p:sp>
        <p:sp>
          <p:nvSpPr>
            <p:cNvPr id="152" name="object 152"/>
            <p:cNvSpPr/>
            <p:nvPr/>
          </p:nvSpPr>
          <p:spPr>
            <a:xfrm>
              <a:off x="7338822" y="3272790"/>
              <a:ext cx="178435" cy="47625"/>
            </a:xfrm>
            <a:custGeom>
              <a:avLst/>
              <a:gdLst/>
              <a:ahLst/>
              <a:cxnLst/>
              <a:rect l="l" t="t" r="r" b="b"/>
              <a:pathLst>
                <a:path w="178434" h="47625">
                  <a:moveTo>
                    <a:pt x="178307" y="0"/>
                  </a:moveTo>
                  <a:lnTo>
                    <a:pt x="0" y="47244"/>
                  </a:lnTo>
                </a:path>
              </a:pathLst>
            </a:custGeom>
            <a:ln w="25907">
              <a:solidFill>
                <a:srgbClr val="FF0000"/>
              </a:solidFill>
            </a:ln>
          </p:spPr>
          <p:txBody>
            <a:bodyPr wrap="square" lIns="0" tIns="0" rIns="0" bIns="0" rtlCol="0"/>
            <a:lstStyle/>
            <a:p>
              <a:endParaRPr/>
            </a:p>
          </p:txBody>
        </p:sp>
        <p:sp>
          <p:nvSpPr>
            <p:cNvPr id="153" name="object 153"/>
            <p:cNvSpPr/>
            <p:nvPr/>
          </p:nvSpPr>
          <p:spPr>
            <a:xfrm>
              <a:off x="7338822" y="3202686"/>
              <a:ext cx="131445" cy="117475"/>
            </a:xfrm>
            <a:custGeom>
              <a:avLst/>
              <a:gdLst/>
              <a:ahLst/>
              <a:cxnLst/>
              <a:rect l="l" t="t" r="r" b="b"/>
              <a:pathLst>
                <a:path w="131445" h="117475">
                  <a:moveTo>
                    <a:pt x="0" y="117348"/>
                  </a:moveTo>
                  <a:lnTo>
                    <a:pt x="131064" y="0"/>
                  </a:lnTo>
                </a:path>
              </a:pathLst>
            </a:custGeom>
            <a:ln w="25908">
              <a:solidFill>
                <a:srgbClr val="FF0000"/>
              </a:solidFill>
            </a:ln>
          </p:spPr>
          <p:txBody>
            <a:bodyPr wrap="square" lIns="0" tIns="0" rIns="0" bIns="0" rtlCol="0"/>
            <a:lstStyle/>
            <a:p>
              <a:endParaRPr/>
            </a:p>
          </p:txBody>
        </p:sp>
        <p:sp>
          <p:nvSpPr>
            <p:cNvPr id="154" name="object 154"/>
            <p:cNvSpPr/>
            <p:nvPr/>
          </p:nvSpPr>
          <p:spPr>
            <a:xfrm>
              <a:off x="7291577" y="3202686"/>
              <a:ext cx="178435" cy="47625"/>
            </a:xfrm>
            <a:custGeom>
              <a:avLst/>
              <a:gdLst/>
              <a:ahLst/>
              <a:cxnLst/>
              <a:rect l="l" t="t" r="r" b="b"/>
              <a:pathLst>
                <a:path w="178434" h="47625">
                  <a:moveTo>
                    <a:pt x="178307" y="0"/>
                  </a:moveTo>
                  <a:lnTo>
                    <a:pt x="0" y="47244"/>
                  </a:lnTo>
                </a:path>
              </a:pathLst>
            </a:custGeom>
            <a:ln w="25907">
              <a:solidFill>
                <a:srgbClr val="FF0000"/>
              </a:solidFill>
            </a:ln>
          </p:spPr>
          <p:txBody>
            <a:bodyPr wrap="square" lIns="0" tIns="0" rIns="0" bIns="0" rtlCol="0"/>
            <a:lstStyle/>
            <a:p>
              <a:endParaRPr/>
            </a:p>
          </p:txBody>
        </p:sp>
        <p:sp>
          <p:nvSpPr>
            <p:cNvPr id="155" name="object 155"/>
            <p:cNvSpPr/>
            <p:nvPr/>
          </p:nvSpPr>
          <p:spPr>
            <a:xfrm>
              <a:off x="7276338" y="3073146"/>
              <a:ext cx="45720" cy="68580"/>
            </a:xfrm>
            <a:custGeom>
              <a:avLst/>
              <a:gdLst/>
              <a:ahLst/>
              <a:cxnLst/>
              <a:rect l="l" t="t" r="r" b="b"/>
              <a:pathLst>
                <a:path w="45720" h="68580">
                  <a:moveTo>
                    <a:pt x="0" y="0"/>
                  </a:moveTo>
                  <a:lnTo>
                    <a:pt x="45720" y="68580"/>
                  </a:lnTo>
                </a:path>
              </a:pathLst>
            </a:custGeom>
            <a:ln w="25908">
              <a:solidFill>
                <a:srgbClr val="FF0000"/>
              </a:solidFill>
            </a:ln>
          </p:spPr>
          <p:txBody>
            <a:bodyPr wrap="square" lIns="0" tIns="0" rIns="0" bIns="0" rtlCol="0"/>
            <a:lstStyle/>
            <a:p>
              <a:endParaRPr/>
            </a:p>
          </p:txBody>
        </p:sp>
        <p:sp>
          <p:nvSpPr>
            <p:cNvPr id="156" name="object 156"/>
            <p:cNvSpPr/>
            <p:nvPr/>
          </p:nvSpPr>
          <p:spPr>
            <a:xfrm>
              <a:off x="7322058" y="3134106"/>
              <a:ext cx="102235" cy="7620"/>
            </a:xfrm>
            <a:custGeom>
              <a:avLst/>
              <a:gdLst/>
              <a:ahLst/>
              <a:cxnLst/>
              <a:rect l="l" t="t" r="r" b="b"/>
              <a:pathLst>
                <a:path w="102234" h="7619">
                  <a:moveTo>
                    <a:pt x="0" y="7620"/>
                  </a:moveTo>
                  <a:lnTo>
                    <a:pt x="102107" y="0"/>
                  </a:lnTo>
                </a:path>
              </a:pathLst>
            </a:custGeom>
            <a:ln w="25908">
              <a:solidFill>
                <a:srgbClr val="FF0000"/>
              </a:solidFill>
            </a:ln>
          </p:spPr>
          <p:txBody>
            <a:bodyPr wrap="square" lIns="0" tIns="0" rIns="0" bIns="0" rtlCol="0"/>
            <a:lstStyle/>
            <a:p>
              <a:endParaRPr/>
            </a:p>
          </p:txBody>
        </p:sp>
        <p:sp>
          <p:nvSpPr>
            <p:cNvPr id="157" name="object 157"/>
            <p:cNvSpPr/>
            <p:nvPr/>
          </p:nvSpPr>
          <p:spPr>
            <a:xfrm>
              <a:off x="7291577" y="3134106"/>
              <a:ext cx="132715" cy="116205"/>
            </a:xfrm>
            <a:custGeom>
              <a:avLst/>
              <a:gdLst/>
              <a:ahLst/>
              <a:cxnLst/>
              <a:rect l="l" t="t" r="r" b="b"/>
              <a:pathLst>
                <a:path w="132715" h="116205">
                  <a:moveTo>
                    <a:pt x="132588" y="0"/>
                  </a:moveTo>
                  <a:lnTo>
                    <a:pt x="0" y="115823"/>
                  </a:lnTo>
                </a:path>
              </a:pathLst>
            </a:custGeom>
            <a:ln w="25908">
              <a:solidFill>
                <a:srgbClr val="FF0000"/>
              </a:solidFill>
            </a:ln>
          </p:spPr>
          <p:txBody>
            <a:bodyPr wrap="square" lIns="0" tIns="0" rIns="0" bIns="0" rtlCol="0"/>
            <a:lstStyle/>
            <a:p>
              <a:endParaRPr/>
            </a:p>
          </p:txBody>
        </p:sp>
        <p:sp>
          <p:nvSpPr>
            <p:cNvPr id="158" name="object 158"/>
            <p:cNvSpPr/>
            <p:nvPr/>
          </p:nvSpPr>
          <p:spPr>
            <a:xfrm>
              <a:off x="7230617" y="3003042"/>
              <a:ext cx="44450" cy="67310"/>
            </a:xfrm>
            <a:custGeom>
              <a:avLst/>
              <a:gdLst/>
              <a:ahLst/>
              <a:cxnLst/>
              <a:rect l="l" t="t" r="r" b="b"/>
              <a:pathLst>
                <a:path w="44450" h="67310">
                  <a:moveTo>
                    <a:pt x="44196" y="67055"/>
                  </a:moveTo>
                  <a:lnTo>
                    <a:pt x="0" y="0"/>
                  </a:lnTo>
                </a:path>
              </a:pathLst>
            </a:custGeom>
            <a:ln w="25908">
              <a:solidFill>
                <a:srgbClr val="FF0000"/>
              </a:solidFill>
            </a:ln>
          </p:spPr>
          <p:txBody>
            <a:bodyPr wrap="square" lIns="0" tIns="0" rIns="0" bIns="0" rtlCol="0"/>
            <a:lstStyle/>
            <a:p>
              <a:endParaRPr/>
            </a:p>
          </p:txBody>
        </p:sp>
        <p:sp>
          <p:nvSpPr>
            <p:cNvPr id="159" name="object 159"/>
            <p:cNvSpPr/>
            <p:nvPr/>
          </p:nvSpPr>
          <p:spPr>
            <a:xfrm>
              <a:off x="7533894" y="3454146"/>
              <a:ext cx="45720" cy="62865"/>
            </a:xfrm>
            <a:custGeom>
              <a:avLst/>
              <a:gdLst/>
              <a:ahLst/>
              <a:cxnLst/>
              <a:rect l="l" t="t" r="r" b="b"/>
              <a:pathLst>
                <a:path w="45720" h="62864">
                  <a:moveTo>
                    <a:pt x="45720" y="62484"/>
                  </a:moveTo>
                  <a:lnTo>
                    <a:pt x="0" y="0"/>
                  </a:lnTo>
                </a:path>
              </a:pathLst>
            </a:custGeom>
            <a:ln w="25908">
              <a:solidFill>
                <a:srgbClr val="FF0000"/>
              </a:solidFill>
            </a:ln>
          </p:spPr>
          <p:txBody>
            <a:bodyPr wrap="square" lIns="0" tIns="0" rIns="0" bIns="0" rtlCol="0"/>
            <a:lstStyle/>
            <a:p>
              <a:endParaRPr/>
            </a:p>
          </p:txBody>
        </p:sp>
        <p:sp>
          <p:nvSpPr>
            <p:cNvPr id="160" name="object 160"/>
            <p:cNvSpPr/>
            <p:nvPr/>
          </p:nvSpPr>
          <p:spPr>
            <a:xfrm>
              <a:off x="7142226" y="3064002"/>
              <a:ext cx="45720" cy="70485"/>
            </a:xfrm>
            <a:custGeom>
              <a:avLst/>
              <a:gdLst/>
              <a:ahLst/>
              <a:cxnLst/>
              <a:rect l="l" t="t" r="r" b="b"/>
              <a:pathLst>
                <a:path w="45720" h="70485">
                  <a:moveTo>
                    <a:pt x="45720" y="0"/>
                  </a:moveTo>
                  <a:lnTo>
                    <a:pt x="0" y="70104"/>
                  </a:lnTo>
                </a:path>
              </a:pathLst>
            </a:custGeom>
            <a:ln w="25908">
              <a:solidFill>
                <a:srgbClr val="FF0000"/>
              </a:solidFill>
            </a:ln>
          </p:spPr>
          <p:txBody>
            <a:bodyPr wrap="square" lIns="0" tIns="0" rIns="0" bIns="0" rtlCol="0"/>
            <a:lstStyle/>
            <a:p>
              <a:endParaRPr/>
            </a:p>
          </p:txBody>
        </p:sp>
        <p:sp>
          <p:nvSpPr>
            <p:cNvPr id="161" name="object 161"/>
            <p:cNvSpPr/>
            <p:nvPr/>
          </p:nvSpPr>
          <p:spPr>
            <a:xfrm>
              <a:off x="7142226" y="3134106"/>
              <a:ext cx="62865" cy="73660"/>
            </a:xfrm>
            <a:custGeom>
              <a:avLst/>
              <a:gdLst/>
              <a:ahLst/>
              <a:cxnLst/>
              <a:rect l="l" t="t" r="r" b="b"/>
              <a:pathLst>
                <a:path w="62865" h="73660">
                  <a:moveTo>
                    <a:pt x="0" y="0"/>
                  </a:moveTo>
                  <a:lnTo>
                    <a:pt x="62484" y="73152"/>
                  </a:lnTo>
                </a:path>
              </a:pathLst>
            </a:custGeom>
            <a:ln w="25908">
              <a:solidFill>
                <a:srgbClr val="FF0000"/>
              </a:solidFill>
            </a:ln>
          </p:spPr>
          <p:txBody>
            <a:bodyPr wrap="square" lIns="0" tIns="0" rIns="0" bIns="0" rtlCol="0"/>
            <a:lstStyle/>
            <a:p>
              <a:endParaRPr/>
            </a:p>
          </p:txBody>
        </p:sp>
        <p:sp>
          <p:nvSpPr>
            <p:cNvPr id="162" name="object 162"/>
            <p:cNvSpPr/>
            <p:nvPr/>
          </p:nvSpPr>
          <p:spPr>
            <a:xfrm>
              <a:off x="7018782" y="3167634"/>
              <a:ext cx="186055" cy="40005"/>
            </a:xfrm>
            <a:custGeom>
              <a:avLst/>
              <a:gdLst/>
              <a:ahLst/>
              <a:cxnLst/>
              <a:rect l="l" t="t" r="r" b="b"/>
              <a:pathLst>
                <a:path w="186054" h="40005">
                  <a:moveTo>
                    <a:pt x="185927" y="39624"/>
                  </a:moveTo>
                  <a:lnTo>
                    <a:pt x="0" y="0"/>
                  </a:lnTo>
                </a:path>
              </a:pathLst>
            </a:custGeom>
            <a:ln w="25908">
              <a:solidFill>
                <a:srgbClr val="FF0000"/>
              </a:solidFill>
            </a:ln>
          </p:spPr>
          <p:txBody>
            <a:bodyPr wrap="square" lIns="0" tIns="0" rIns="0" bIns="0" rtlCol="0"/>
            <a:lstStyle/>
            <a:p>
              <a:endParaRPr/>
            </a:p>
          </p:txBody>
        </p:sp>
        <p:sp>
          <p:nvSpPr>
            <p:cNvPr id="163" name="object 163"/>
            <p:cNvSpPr/>
            <p:nvPr/>
          </p:nvSpPr>
          <p:spPr>
            <a:xfrm>
              <a:off x="7018782" y="3167634"/>
              <a:ext cx="143510" cy="109855"/>
            </a:xfrm>
            <a:custGeom>
              <a:avLst/>
              <a:gdLst/>
              <a:ahLst/>
              <a:cxnLst/>
              <a:rect l="l" t="t" r="r" b="b"/>
              <a:pathLst>
                <a:path w="143509" h="109854">
                  <a:moveTo>
                    <a:pt x="0" y="0"/>
                  </a:moveTo>
                  <a:lnTo>
                    <a:pt x="143256" y="109728"/>
                  </a:lnTo>
                </a:path>
              </a:pathLst>
            </a:custGeom>
            <a:ln w="25908">
              <a:solidFill>
                <a:srgbClr val="FF0000"/>
              </a:solidFill>
            </a:ln>
          </p:spPr>
          <p:txBody>
            <a:bodyPr wrap="square" lIns="0" tIns="0" rIns="0" bIns="0" rtlCol="0"/>
            <a:lstStyle/>
            <a:p>
              <a:endParaRPr/>
            </a:p>
          </p:txBody>
        </p:sp>
        <p:sp>
          <p:nvSpPr>
            <p:cNvPr id="164" name="object 164"/>
            <p:cNvSpPr/>
            <p:nvPr/>
          </p:nvSpPr>
          <p:spPr>
            <a:xfrm>
              <a:off x="6976110" y="3236214"/>
              <a:ext cx="186055" cy="41275"/>
            </a:xfrm>
            <a:custGeom>
              <a:avLst/>
              <a:gdLst/>
              <a:ahLst/>
              <a:cxnLst/>
              <a:rect l="l" t="t" r="r" b="b"/>
              <a:pathLst>
                <a:path w="186054" h="41275">
                  <a:moveTo>
                    <a:pt x="185927" y="41148"/>
                  </a:moveTo>
                  <a:lnTo>
                    <a:pt x="0" y="0"/>
                  </a:lnTo>
                </a:path>
              </a:pathLst>
            </a:custGeom>
            <a:ln w="25908">
              <a:solidFill>
                <a:srgbClr val="FF0000"/>
              </a:solidFill>
            </a:ln>
          </p:spPr>
          <p:txBody>
            <a:bodyPr wrap="square" lIns="0" tIns="0" rIns="0" bIns="0" rtlCol="0"/>
            <a:lstStyle/>
            <a:p>
              <a:endParaRPr/>
            </a:p>
          </p:txBody>
        </p:sp>
        <p:sp>
          <p:nvSpPr>
            <p:cNvPr id="165" name="object 165"/>
            <p:cNvSpPr/>
            <p:nvPr/>
          </p:nvSpPr>
          <p:spPr>
            <a:xfrm>
              <a:off x="6976110" y="3236214"/>
              <a:ext cx="142240" cy="109855"/>
            </a:xfrm>
            <a:custGeom>
              <a:avLst/>
              <a:gdLst/>
              <a:ahLst/>
              <a:cxnLst/>
              <a:rect l="l" t="t" r="r" b="b"/>
              <a:pathLst>
                <a:path w="142240" h="109854">
                  <a:moveTo>
                    <a:pt x="0" y="0"/>
                  </a:moveTo>
                  <a:lnTo>
                    <a:pt x="141732" y="109728"/>
                  </a:lnTo>
                </a:path>
              </a:pathLst>
            </a:custGeom>
            <a:ln w="25908">
              <a:solidFill>
                <a:srgbClr val="FF0000"/>
              </a:solidFill>
            </a:ln>
          </p:spPr>
          <p:txBody>
            <a:bodyPr wrap="square" lIns="0" tIns="0" rIns="0" bIns="0" rtlCol="0"/>
            <a:lstStyle/>
            <a:p>
              <a:endParaRPr/>
            </a:p>
          </p:txBody>
        </p:sp>
        <p:sp>
          <p:nvSpPr>
            <p:cNvPr id="166" name="object 166"/>
            <p:cNvSpPr/>
            <p:nvPr/>
          </p:nvSpPr>
          <p:spPr>
            <a:xfrm>
              <a:off x="6951726" y="3379470"/>
              <a:ext cx="44450" cy="70485"/>
            </a:xfrm>
            <a:custGeom>
              <a:avLst/>
              <a:gdLst/>
              <a:ahLst/>
              <a:cxnLst/>
              <a:rect l="l" t="t" r="r" b="b"/>
              <a:pathLst>
                <a:path w="44450" h="70485">
                  <a:moveTo>
                    <a:pt x="0" y="70103"/>
                  </a:moveTo>
                  <a:lnTo>
                    <a:pt x="44196" y="0"/>
                  </a:lnTo>
                </a:path>
              </a:pathLst>
            </a:custGeom>
            <a:ln w="25908">
              <a:solidFill>
                <a:srgbClr val="FF0000"/>
              </a:solidFill>
            </a:ln>
          </p:spPr>
          <p:txBody>
            <a:bodyPr wrap="square" lIns="0" tIns="0" rIns="0" bIns="0" rtlCol="0"/>
            <a:lstStyle/>
            <a:p>
              <a:endParaRPr/>
            </a:p>
          </p:txBody>
        </p:sp>
        <p:sp>
          <p:nvSpPr>
            <p:cNvPr id="167" name="object 167"/>
            <p:cNvSpPr/>
            <p:nvPr/>
          </p:nvSpPr>
          <p:spPr>
            <a:xfrm>
              <a:off x="6936486" y="3307842"/>
              <a:ext cx="59690" cy="71755"/>
            </a:xfrm>
            <a:custGeom>
              <a:avLst/>
              <a:gdLst/>
              <a:ahLst/>
              <a:cxnLst/>
              <a:rect l="l" t="t" r="r" b="b"/>
              <a:pathLst>
                <a:path w="59690" h="71754">
                  <a:moveTo>
                    <a:pt x="59435" y="71627"/>
                  </a:moveTo>
                  <a:lnTo>
                    <a:pt x="0" y="0"/>
                  </a:lnTo>
                </a:path>
              </a:pathLst>
            </a:custGeom>
            <a:ln w="25908">
              <a:solidFill>
                <a:srgbClr val="FF0000"/>
              </a:solidFill>
            </a:ln>
          </p:spPr>
          <p:txBody>
            <a:bodyPr wrap="square" lIns="0" tIns="0" rIns="0" bIns="0" rtlCol="0"/>
            <a:lstStyle/>
            <a:p>
              <a:endParaRPr/>
            </a:p>
          </p:txBody>
        </p:sp>
        <p:sp>
          <p:nvSpPr>
            <p:cNvPr id="168" name="object 168"/>
            <p:cNvSpPr/>
            <p:nvPr/>
          </p:nvSpPr>
          <p:spPr>
            <a:xfrm>
              <a:off x="6936486" y="3307842"/>
              <a:ext cx="181610" cy="38100"/>
            </a:xfrm>
            <a:custGeom>
              <a:avLst/>
              <a:gdLst/>
              <a:ahLst/>
              <a:cxnLst/>
              <a:rect l="l" t="t" r="r" b="b"/>
              <a:pathLst>
                <a:path w="181609" h="38100">
                  <a:moveTo>
                    <a:pt x="0" y="0"/>
                  </a:moveTo>
                  <a:lnTo>
                    <a:pt x="181356" y="38100"/>
                  </a:lnTo>
                </a:path>
              </a:pathLst>
            </a:custGeom>
            <a:ln w="25908">
              <a:solidFill>
                <a:srgbClr val="FF0000"/>
              </a:solidFill>
            </a:ln>
          </p:spPr>
          <p:txBody>
            <a:bodyPr wrap="square" lIns="0" tIns="0" rIns="0" bIns="0" rtlCol="0"/>
            <a:lstStyle/>
            <a:p>
              <a:endParaRPr/>
            </a:p>
          </p:txBody>
        </p:sp>
        <p:sp>
          <p:nvSpPr>
            <p:cNvPr id="169" name="object 169"/>
            <p:cNvSpPr/>
            <p:nvPr/>
          </p:nvSpPr>
          <p:spPr>
            <a:xfrm>
              <a:off x="7184898" y="3006090"/>
              <a:ext cx="43180" cy="67310"/>
            </a:xfrm>
            <a:custGeom>
              <a:avLst/>
              <a:gdLst/>
              <a:ahLst/>
              <a:cxnLst/>
              <a:rect l="l" t="t" r="r" b="b"/>
              <a:pathLst>
                <a:path w="43179" h="67310">
                  <a:moveTo>
                    <a:pt x="42672" y="0"/>
                  </a:moveTo>
                  <a:lnTo>
                    <a:pt x="0" y="67056"/>
                  </a:lnTo>
                </a:path>
              </a:pathLst>
            </a:custGeom>
            <a:ln w="25908">
              <a:solidFill>
                <a:srgbClr val="FF0000"/>
              </a:solidFill>
            </a:ln>
          </p:spPr>
          <p:txBody>
            <a:bodyPr wrap="square" lIns="0" tIns="0" rIns="0" bIns="0" rtlCol="0"/>
            <a:lstStyle/>
            <a:p>
              <a:endParaRPr/>
            </a:p>
          </p:txBody>
        </p:sp>
        <p:sp>
          <p:nvSpPr>
            <p:cNvPr id="170" name="object 170"/>
            <p:cNvSpPr/>
            <p:nvPr/>
          </p:nvSpPr>
          <p:spPr>
            <a:xfrm>
              <a:off x="6924294" y="3437382"/>
              <a:ext cx="35560" cy="70485"/>
            </a:xfrm>
            <a:custGeom>
              <a:avLst/>
              <a:gdLst/>
              <a:ahLst/>
              <a:cxnLst/>
              <a:rect l="l" t="t" r="r" b="b"/>
              <a:pathLst>
                <a:path w="35559" h="70485">
                  <a:moveTo>
                    <a:pt x="35051" y="0"/>
                  </a:moveTo>
                  <a:lnTo>
                    <a:pt x="0" y="70104"/>
                  </a:lnTo>
                </a:path>
              </a:pathLst>
            </a:custGeom>
            <a:ln w="25907">
              <a:solidFill>
                <a:srgbClr val="FF0000"/>
              </a:solidFill>
            </a:ln>
          </p:spPr>
          <p:txBody>
            <a:bodyPr wrap="square" lIns="0" tIns="0" rIns="0" bIns="0" rtlCol="0"/>
            <a:lstStyle/>
            <a:p>
              <a:endParaRPr/>
            </a:p>
          </p:txBody>
        </p:sp>
        <p:sp>
          <p:nvSpPr>
            <p:cNvPr id="171" name="object 171"/>
            <p:cNvSpPr/>
            <p:nvPr/>
          </p:nvSpPr>
          <p:spPr>
            <a:xfrm>
              <a:off x="7003542" y="3502914"/>
              <a:ext cx="91440" cy="1905"/>
            </a:xfrm>
            <a:custGeom>
              <a:avLst/>
              <a:gdLst/>
              <a:ahLst/>
              <a:cxnLst/>
              <a:rect l="l" t="t" r="r" b="b"/>
              <a:pathLst>
                <a:path w="91440" h="1904">
                  <a:moveTo>
                    <a:pt x="0" y="0"/>
                  </a:moveTo>
                  <a:lnTo>
                    <a:pt x="91440" y="1524"/>
                  </a:lnTo>
                </a:path>
              </a:pathLst>
            </a:custGeom>
            <a:ln w="25908">
              <a:solidFill>
                <a:srgbClr val="FF0000"/>
              </a:solidFill>
            </a:ln>
          </p:spPr>
          <p:txBody>
            <a:bodyPr wrap="square" lIns="0" tIns="0" rIns="0" bIns="0" rtlCol="0"/>
            <a:lstStyle/>
            <a:p>
              <a:endParaRPr/>
            </a:p>
          </p:txBody>
        </p:sp>
        <p:sp>
          <p:nvSpPr>
            <p:cNvPr id="172" name="object 172"/>
            <p:cNvSpPr/>
            <p:nvPr/>
          </p:nvSpPr>
          <p:spPr>
            <a:xfrm>
              <a:off x="7094982" y="3425190"/>
              <a:ext cx="45720" cy="79375"/>
            </a:xfrm>
            <a:custGeom>
              <a:avLst/>
              <a:gdLst/>
              <a:ahLst/>
              <a:cxnLst/>
              <a:rect l="l" t="t" r="r" b="b"/>
              <a:pathLst>
                <a:path w="45720" h="79375">
                  <a:moveTo>
                    <a:pt x="0" y="79248"/>
                  </a:moveTo>
                  <a:lnTo>
                    <a:pt x="45720" y="0"/>
                  </a:lnTo>
                </a:path>
              </a:pathLst>
            </a:custGeom>
            <a:ln w="25908">
              <a:solidFill>
                <a:srgbClr val="FF0000"/>
              </a:solidFill>
            </a:ln>
          </p:spPr>
          <p:txBody>
            <a:bodyPr wrap="square" lIns="0" tIns="0" rIns="0" bIns="0" rtlCol="0"/>
            <a:lstStyle/>
            <a:p>
              <a:endParaRPr/>
            </a:p>
          </p:txBody>
        </p:sp>
        <p:sp>
          <p:nvSpPr>
            <p:cNvPr id="173" name="object 173"/>
            <p:cNvSpPr/>
            <p:nvPr/>
          </p:nvSpPr>
          <p:spPr>
            <a:xfrm>
              <a:off x="7140701" y="3425190"/>
              <a:ext cx="44450" cy="161925"/>
            </a:xfrm>
            <a:custGeom>
              <a:avLst/>
              <a:gdLst/>
              <a:ahLst/>
              <a:cxnLst/>
              <a:rect l="l" t="t" r="r" b="b"/>
              <a:pathLst>
                <a:path w="44450" h="161925">
                  <a:moveTo>
                    <a:pt x="0" y="0"/>
                  </a:moveTo>
                  <a:lnTo>
                    <a:pt x="44196" y="161544"/>
                  </a:lnTo>
                </a:path>
              </a:pathLst>
            </a:custGeom>
            <a:ln w="25908">
              <a:solidFill>
                <a:srgbClr val="FF0000"/>
              </a:solidFill>
            </a:ln>
          </p:spPr>
          <p:txBody>
            <a:bodyPr wrap="square" lIns="0" tIns="0" rIns="0" bIns="0" rtlCol="0"/>
            <a:lstStyle/>
            <a:p>
              <a:endParaRPr/>
            </a:p>
          </p:txBody>
        </p:sp>
        <p:sp>
          <p:nvSpPr>
            <p:cNvPr id="174" name="object 174"/>
            <p:cNvSpPr/>
            <p:nvPr/>
          </p:nvSpPr>
          <p:spPr>
            <a:xfrm>
              <a:off x="7184898" y="3426714"/>
              <a:ext cx="47625" cy="160020"/>
            </a:xfrm>
            <a:custGeom>
              <a:avLst/>
              <a:gdLst/>
              <a:ahLst/>
              <a:cxnLst/>
              <a:rect l="l" t="t" r="r" b="b"/>
              <a:pathLst>
                <a:path w="47625" h="160020">
                  <a:moveTo>
                    <a:pt x="0" y="160020"/>
                  </a:moveTo>
                  <a:lnTo>
                    <a:pt x="47244" y="0"/>
                  </a:lnTo>
                </a:path>
              </a:pathLst>
            </a:custGeom>
            <a:ln w="25908">
              <a:solidFill>
                <a:srgbClr val="FF0000"/>
              </a:solidFill>
            </a:ln>
          </p:spPr>
          <p:txBody>
            <a:bodyPr wrap="square" lIns="0" tIns="0" rIns="0" bIns="0" rtlCol="0"/>
            <a:lstStyle/>
            <a:p>
              <a:endParaRPr/>
            </a:p>
          </p:txBody>
        </p:sp>
        <p:sp>
          <p:nvSpPr>
            <p:cNvPr id="175" name="object 175"/>
            <p:cNvSpPr/>
            <p:nvPr/>
          </p:nvSpPr>
          <p:spPr>
            <a:xfrm>
              <a:off x="7232142" y="3426714"/>
              <a:ext cx="44450" cy="160020"/>
            </a:xfrm>
            <a:custGeom>
              <a:avLst/>
              <a:gdLst/>
              <a:ahLst/>
              <a:cxnLst/>
              <a:rect l="l" t="t" r="r" b="b"/>
              <a:pathLst>
                <a:path w="44450" h="160020">
                  <a:moveTo>
                    <a:pt x="0" y="0"/>
                  </a:moveTo>
                  <a:lnTo>
                    <a:pt x="44196" y="160020"/>
                  </a:lnTo>
                </a:path>
              </a:pathLst>
            </a:custGeom>
            <a:ln w="25908">
              <a:solidFill>
                <a:srgbClr val="FF0000"/>
              </a:solidFill>
            </a:ln>
          </p:spPr>
          <p:txBody>
            <a:bodyPr wrap="square" lIns="0" tIns="0" rIns="0" bIns="0" rtlCol="0"/>
            <a:lstStyle/>
            <a:p>
              <a:endParaRPr/>
            </a:p>
          </p:txBody>
        </p:sp>
        <p:sp>
          <p:nvSpPr>
            <p:cNvPr id="176" name="object 176"/>
            <p:cNvSpPr/>
            <p:nvPr/>
          </p:nvSpPr>
          <p:spPr>
            <a:xfrm>
              <a:off x="7276338" y="3428238"/>
              <a:ext cx="45720" cy="158750"/>
            </a:xfrm>
            <a:custGeom>
              <a:avLst/>
              <a:gdLst/>
              <a:ahLst/>
              <a:cxnLst/>
              <a:rect l="l" t="t" r="r" b="b"/>
              <a:pathLst>
                <a:path w="45720" h="158750">
                  <a:moveTo>
                    <a:pt x="0" y="158496"/>
                  </a:moveTo>
                  <a:lnTo>
                    <a:pt x="45720" y="0"/>
                  </a:lnTo>
                </a:path>
              </a:pathLst>
            </a:custGeom>
            <a:ln w="25908">
              <a:solidFill>
                <a:srgbClr val="FF0000"/>
              </a:solidFill>
            </a:ln>
          </p:spPr>
          <p:txBody>
            <a:bodyPr wrap="square" lIns="0" tIns="0" rIns="0" bIns="0" rtlCol="0"/>
            <a:lstStyle/>
            <a:p>
              <a:endParaRPr/>
            </a:p>
          </p:txBody>
        </p:sp>
        <p:sp>
          <p:nvSpPr>
            <p:cNvPr id="177" name="object 177"/>
            <p:cNvSpPr/>
            <p:nvPr/>
          </p:nvSpPr>
          <p:spPr>
            <a:xfrm>
              <a:off x="7411973" y="3512058"/>
              <a:ext cx="90170" cy="1905"/>
            </a:xfrm>
            <a:custGeom>
              <a:avLst/>
              <a:gdLst/>
              <a:ahLst/>
              <a:cxnLst/>
              <a:rect l="l" t="t" r="r" b="b"/>
              <a:pathLst>
                <a:path w="90170" h="1904">
                  <a:moveTo>
                    <a:pt x="89916" y="1524"/>
                  </a:moveTo>
                  <a:lnTo>
                    <a:pt x="0" y="0"/>
                  </a:lnTo>
                </a:path>
              </a:pathLst>
            </a:custGeom>
            <a:ln w="25907">
              <a:solidFill>
                <a:srgbClr val="FF0000"/>
              </a:solidFill>
            </a:ln>
          </p:spPr>
          <p:txBody>
            <a:bodyPr wrap="square" lIns="0" tIns="0" rIns="0" bIns="0" rtlCol="0"/>
            <a:lstStyle/>
            <a:p>
              <a:endParaRPr/>
            </a:p>
          </p:txBody>
        </p:sp>
        <p:sp>
          <p:nvSpPr>
            <p:cNvPr id="178" name="object 178"/>
            <p:cNvSpPr/>
            <p:nvPr/>
          </p:nvSpPr>
          <p:spPr>
            <a:xfrm>
              <a:off x="7364729" y="3512058"/>
              <a:ext cx="47625" cy="81280"/>
            </a:xfrm>
            <a:custGeom>
              <a:avLst/>
              <a:gdLst/>
              <a:ahLst/>
              <a:cxnLst/>
              <a:rect l="l" t="t" r="r" b="b"/>
              <a:pathLst>
                <a:path w="47625" h="81279">
                  <a:moveTo>
                    <a:pt x="47244" y="0"/>
                  </a:moveTo>
                  <a:lnTo>
                    <a:pt x="0" y="80772"/>
                  </a:lnTo>
                </a:path>
              </a:pathLst>
            </a:custGeom>
            <a:ln w="25908">
              <a:solidFill>
                <a:srgbClr val="FF0000"/>
              </a:solidFill>
            </a:ln>
          </p:spPr>
          <p:txBody>
            <a:bodyPr wrap="square" lIns="0" tIns="0" rIns="0" bIns="0" rtlCol="0"/>
            <a:lstStyle/>
            <a:p>
              <a:endParaRPr/>
            </a:p>
          </p:txBody>
        </p:sp>
        <p:sp>
          <p:nvSpPr>
            <p:cNvPr id="179" name="object 179"/>
            <p:cNvSpPr/>
            <p:nvPr/>
          </p:nvSpPr>
          <p:spPr>
            <a:xfrm>
              <a:off x="7322058" y="3428238"/>
              <a:ext cx="43180" cy="165100"/>
            </a:xfrm>
            <a:custGeom>
              <a:avLst/>
              <a:gdLst/>
              <a:ahLst/>
              <a:cxnLst/>
              <a:rect l="l" t="t" r="r" b="b"/>
              <a:pathLst>
                <a:path w="43179" h="165100">
                  <a:moveTo>
                    <a:pt x="42672" y="164591"/>
                  </a:moveTo>
                  <a:lnTo>
                    <a:pt x="0" y="0"/>
                  </a:lnTo>
                </a:path>
              </a:pathLst>
            </a:custGeom>
            <a:ln w="25908">
              <a:solidFill>
                <a:srgbClr val="FF0000"/>
              </a:solidFill>
            </a:ln>
          </p:spPr>
          <p:txBody>
            <a:bodyPr wrap="square" lIns="0" tIns="0" rIns="0" bIns="0" rtlCol="0"/>
            <a:lstStyle/>
            <a:p>
              <a:endParaRPr/>
            </a:p>
          </p:txBody>
        </p:sp>
        <p:sp>
          <p:nvSpPr>
            <p:cNvPr id="180" name="object 180"/>
            <p:cNvSpPr/>
            <p:nvPr/>
          </p:nvSpPr>
          <p:spPr>
            <a:xfrm>
              <a:off x="6924294" y="3502914"/>
              <a:ext cx="91440" cy="1905"/>
            </a:xfrm>
            <a:custGeom>
              <a:avLst/>
              <a:gdLst/>
              <a:ahLst/>
              <a:cxnLst/>
              <a:rect l="l" t="t" r="r" b="b"/>
              <a:pathLst>
                <a:path w="91440" h="1904">
                  <a:moveTo>
                    <a:pt x="91440" y="0"/>
                  </a:moveTo>
                  <a:lnTo>
                    <a:pt x="0" y="1524"/>
                  </a:lnTo>
                </a:path>
              </a:pathLst>
            </a:custGeom>
            <a:ln w="25908">
              <a:solidFill>
                <a:srgbClr val="FF0000"/>
              </a:solidFill>
            </a:ln>
          </p:spPr>
          <p:txBody>
            <a:bodyPr wrap="square" lIns="0" tIns="0" rIns="0" bIns="0" rtlCol="0"/>
            <a:lstStyle/>
            <a:p>
              <a:endParaRPr/>
            </a:p>
          </p:txBody>
        </p:sp>
        <p:sp>
          <p:nvSpPr>
            <p:cNvPr id="181" name="object 181"/>
            <p:cNvSpPr/>
            <p:nvPr/>
          </p:nvSpPr>
          <p:spPr>
            <a:xfrm>
              <a:off x="7485126" y="3512058"/>
              <a:ext cx="90170" cy="1905"/>
            </a:xfrm>
            <a:custGeom>
              <a:avLst/>
              <a:gdLst/>
              <a:ahLst/>
              <a:cxnLst/>
              <a:rect l="l" t="t" r="r" b="b"/>
              <a:pathLst>
                <a:path w="90170" h="1904">
                  <a:moveTo>
                    <a:pt x="89916" y="0"/>
                  </a:moveTo>
                  <a:lnTo>
                    <a:pt x="0" y="1524"/>
                  </a:lnTo>
                </a:path>
              </a:pathLst>
            </a:custGeom>
            <a:ln w="25907">
              <a:solidFill>
                <a:srgbClr val="FF0000"/>
              </a:solidFill>
            </a:ln>
          </p:spPr>
          <p:txBody>
            <a:bodyPr wrap="square" lIns="0" tIns="0" rIns="0" bIns="0" rtlCol="0"/>
            <a:lstStyle/>
            <a:p>
              <a:endParaRPr/>
            </a:p>
          </p:txBody>
        </p:sp>
        <p:sp>
          <p:nvSpPr>
            <p:cNvPr id="182" name="object 182"/>
            <p:cNvSpPr/>
            <p:nvPr/>
          </p:nvSpPr>
          <p:spPr>
            <a:xfrm>
              <a:off x="6912100" y="3489107"/>
              <a:ext cx="27305" cy="26034"/>
            </a:xfrm>
            <a:custGeom>
              <a:avLst/>
              <a:gdLst/>
              <a:ahLst/>
              <a:cxnLst/>
              <a:rect l="l" t="t" r="r" b="b"/>
              <a:pathLst>
                <a:path w="27304" h="26035">
                  <a:moveTo>
                    <a:pt x="13284" y="0"/>
                  </a:moveTo>
                  <a:lnTo>
                    <a:pt x="2006" y="6781"/>
                  </a:lnTo>
                  <a:lnTo>
                    <a:pt x="0" y="13792"/>
                  </a:lnTo>
                  <a:lnTo>
                    <a:pt x="3162" y="19050"/>
                  </a:lnTo>
                  <a:lnTo>
                    <a:pt x="6324" y="24307"/>
                  </a:lnTo>
                  <a:lnTo>
                    <a:pt x="13449" y="25831"/>
                  </a:lnTo>
                  <a:lnTo>
                    <a:pt x="24726" y="19050"/>
                  </a:lnTo>
                  <a:lnTo>
                    <a:pt x="26733" y="12039"/>
                  </a:lnTo>
                  <a:lnTo>
                    <a:pt x="20408" y="1524"/>
                  </a:lnTo>
                  <a:lnTo>
                    <a:pt x="13284" y="0"/>
                  </a:lnTo>
                  <a:close/>
                </a:path>
              </a:pathLst>
            </a:custGeom>
            <a:solidFill>
              <a:srgbClr val="608FFC"/>
            </a:solidFill>
          </p:spPr>
          <p:txBody>
            <a:bodyPr wrap="square" lIns="0" tIns="0" rIns="0" bIns="0" rtlCol="0"/>
            <a:lstStyle/>
            <a:p>
              <a:endParaRPr/>
            </a:p>
          </p:txBody>
        </p:sp>
        <p:sp>
          <p:nvSpPr>
            <p:cNvPr id="183" name="object 183"/>
            <p:cNvSpPr/>
            <p:nvPr/>
          </p:nvSpPr>
          <p:spPr>
            <a:xfrm>
              <a:off x="6912100" y="3489107"/>
              <a:ext cx="27305" cy="26034"/>
            </a:xfrm>
            <a:custGeom>
              <a:avLst/>
              <a:gdLst/>
              <a:ahLst/>
              <a:cxnLst/>
              <a:rect l="l" t="t" r="r" b="b"/>
              <a:pathLst>
                <a:path w="27304" h="26035">
                  <a:moveTo>
                    <a:pt x="3162" y="19050"/>
                  </a:moveTo>
                  <a:lnTo>
                    <a:pt x="0" y="13792"/>
                  </a:lnTo>
                  <a:lnTo>
                    <a:pt x="2006" y="6781"/>
                  </a:lnTo>
                  <a:lnTo>
                    <a:pt x="7645" y="3390"/>
                  </a:lnTo>
                  <a:lnTo>
                    <a:pt x="13284" y="0"/>
                  </a:lnTo>
                  <a:lnTo>
                    <a:pt x="20408" y="1524"/>
                  </a:lnTo>
                  <a:lnTo>
                    <a:pt x="23571" y="6781"/>
                  </a:lnTo>
                  <a:lnTo>
                    <a:pt x="26733" y="12039"/>
                  </a:lnTo>
                  <a:lnTo>
                    <a:pt x="24726" y="19050"/>
                  </a:lnTo>
                  <a:lnTo>
                    <a:pt x="19088" y="22440"/>
                  </a:lnTo>
                  <a:lnTo>
                    <a:pt x="13449" y="25831"/>
                  </a:lnTo>
                  <a:lnTo>
                    <a:pt x="6324" y="24307"/>
                  </a:lnTo>
                  <a:lnTo>
                    <a:pt x="3162" y="19050"/>
                  </a:lnTo>
                  <a:close/>
                </a:path>
              </a:pathLst>
            </a:custGeom>
            <a:ln w="12700">
              <a:solidFill>
                <a:srgbClr val="FF0000"/>
              </a:solidFill>
            </a:ln>
          </p:spPr>
          <p:txBody>
            <a:bodyPr wrap="square" lIns="0" tIns="0" rIns="0" bIns="0" rtlCol="0"/>
            <a:lstStyle/>
            <a:p>
              <a:endParaRPr/>
            </a:p>
          </p:txBody>
        </p:sp>
        <p:sp>
          <p:nvSpPr>
            <p:cNvPr id="184" name="object 184"/>
            <p:cNvSpPr/>
            <p:nvPr/>
          </p:nvSpPr>
          <p:spPr>
            <a:xfrm>
              <a:off x="7214184" y="2998353"/>
              <a:ext cx="26034" cy="23495"/>
            </a:xfrm>
            <a:custGeom>
              <a:avLst/>
              <a:gdLst/>
              <a:ahLst/>
              <a:cxnLst/>
              <a:rect l="l" t="t" r="r" b="b"/>
              <a:pathLst>
                <a:path w="26034" h="23494">
                  <a:moveTo>
                    <a:pt x="13639" y="0"/>
                  </a:moveTo>
                  <a:lnTo>
                    <a:pt x="2374" y="6769"/>
                  </a:lnTo>
                  <a:lnTo>
                    <a:pt x="0" y="13169"/>
                  </a:lnTo>
                  <a:lnTo>
                    <a:pt x="2705" y="17678"/>
                  </a:lnTo>
                  <a:lnTo>
                    <a:pt x="5410" y="22186"/>
                  </a:lnTo>
                  <a:lnTo>
                    <a:pt x="12179" y="23101"/>
                  </a:lnTo>
                  <a:lnTo>
                    <a:pt x="23456" y="16319"/>
                  </a:lnTo>
                  <a:lnTo>
                    <a:pt x="25831" y="9918"/>
                  </a:lnTo>
                  <a:lnTo>
                    <a:pt x="20408" y="901"/>
                  </a:lnTo>
                  <a:lnTo>
                    <a:pt x="13639" y="0"/>
                  </a:lnTo>
                  <a:close/>
                </a:path>
              </a:pathLst>
            </a:custGeom>
            <a:solidFill>
              <a:srgbClr val="608FFC"/>
            </a:solidFill>
          </p:spPr>
          <p:txBody>
            <a:bodyPr wrap="square" lIns="0" tIns="0" rIns="0" bIns="0" rtlCol="0"/>
            <a:lstStyle/>
            <a:p>
              <a:endParaRPr/>
            </a:p>
          </p:txBody>
        </p:sp>
        <p:sp>
          <p:nvSpPr>
            <p:cNvPr id="185" name="object 185"/>
            <p:cNvSpPr/>
            <p:nvPr/>
          </p:nvSpPr>
          <p:spPr>
            <a:xfrm>
              <a:off x="7214184" y="2998354"/>
              <a:ext cx="26034" cy="23495"/>
            </a:xfrm>
            <a:custGeom>
              <a:avLst/>
              <a:gdLst/>
              <a:ahLst/>
              <a:cxnLst/>
              <a:rect l="l" t="t" r="r" b="b"/>
              <a:pathLst>
                <a:path w="26034" h="23494">
                  <a:moveTo>
                    <a:pt x="2705" y="17678"/>
                  </a:moveTo>
                  <a:lnTo>
                    <a:pt x="0" y="13169"/>
                  </a:lnTo>
                  <a:lnTo>
                    <a:pt x="2374" y="6769"/>
                  </a:lnTo>
                  <a:lnTo>
                    <a:pt x="8000" y="3378"/>
                  </a:lnTo>
                  <a:lnTo>
                    <a:pt x="13639" y="0"/>
                  </a:lnTo>
                  <a:lnTo>
                    <a:pt x="20408" y="901"/>
                  </a:lnTo>
                  <a:lnTo>
                    <a:pt x="23113" y="5410"/>
                  </a:lnTo>
                  <a:lnTo>
                    <a:pt x="25831" y="9918"/>
                  </a:lnTo>
                  <a:lnTo>
                    <a:pt x="23456" y="16319"/>
                  </a:lnTo>
                  <a:lnTo>
                    <a:pt x="17818" y="19710"/>
                  </a:lnTo>
                  <a:lnTo>
                    <a:pt x="12179" y="23101"/>
                  </a:lnTo>
                  <a:lnTo>
                    <a:pt x="5410" y="22186"/>
                  </a:lnTo>
                  <a:lnTo>
                    <a:pt x="2705" y="17678"/>
                  </a:lnTo>
                  <a:close/>
                </a:path>
              </a:pathLst>
            </a:custGeom>
            <a:ln w="12700">
              <a:solidFill>
                <a:srgbClr val="FF0000"/>
              </a:solidFill>
            </a:ln>
          </p:spPr>
          <p:txBody>
            <a:bodyPr wrap="square" lIns="0" tIns="0" rIns="0" bIns="0" rtlCol="0"/>
            <a:lstStyle/>
            <a:p>
              <a:endParaRPr/>
            </a:p>
          </p:txBody>
        </p:sp>
        <p:sp>
          <p:nvSpPr>
            <p:cNvPr id="186" name="object 186"/>
            <p:cNvSpPr/>
            <p:nvPr/>
          </p:nvSpPr>
          <p:spPr>
            <a:xfrm>
              <a:off x="7561846" y="3501591"/>
              <a:ext cx="26034" cy="23495"/>
            </a:xfrm>
            <a:custGeom>
              <a:avLst/>
              <a:gdLst/>
              <a:ahLst/>
              <a:cxnLst/>
              <a:rect l="l" t="t" r="r" b="b"/>
              <a:pathLst>
                <a:path w="26034" h="23495">
                  <a:moveTo>
                    <a:pt x="13639" y="0"/>
                  </a:moveTo>
                  <a:lnTo>
                    <a:pt x="2374" y="6769"/>
                  </a:lnTo>
                  <a:lnTo>
                    <a:pt x="0" y="13169"/>
                  </a:lnTo>
                  <a:lnTo>
                    <a:pt x="2705" y="17678"/>
                  </a:lnTo>
                  <a:lnTo>
                    <a:pt x="5410" y="22186"/>
                  </a:lnTo>
                  <a:lnTo>
                    <a:pt x="12179" y="23101"/>
                  </a:lnTo>
                  <a:lnTo>
                    <a:pt x="23456" y="16319"/>
                  </a:lnTo>
                  <a:lnTo>
                    <a:pt x="25831" y="9918"/>
                  </a:lnTo>
                  <a:lnTo>
                    <a:pt x="20408" y="901"/>
                  </a:lnTo>
                  <a:lnTo>
                    <a:pt x="13639" y="0"/>
                  </a:lnTo>
                  <a:close/>
                </a:path>
              </a:pathLst>
            </a:custGeom>
            <a:solidFill>
              <a:srgbClr val="608FFC"/>
            </a:solidFill>
          </p:spPr>
          <p:txBody>
            <a:bodyPr wrap="square" lIns="0" tIns="0" rIns="0" bIns="0" rtlCol="0"/>
            <a:lstStyle/>
            <a:p>
              <a:endParaRPr/>
            </a:p>
          </p:txBody>
        </p:sp>
        <p:sp>
          <p:nvSpPr>
            <p:cNvPr id="187" name="object 187"/>
            <p:cNvSpPr/>
            <p:nvPr/>
          </p:nvSpPr>
          <p:spPr>
            <a:xfrm>
              <a:off x="7561846" y="3501591"/>
              <a:ext cx="26034" cy="23495"/>
            </a:xfrm>
            <a:custGeom>
              <a:avLst/>
              <a:gdLst/>
              <a:ahLst/>
              <a:cxnLst/>
              <a:rect l="l" t="t" r="r" b="b"/>
              <a:pathLst>
                <a:path w="26034" h="23495">
                  <a:moveTo>
                    <a:pt x="2705" y="17678"/>
                  </a:moveTo>
                  <a:lnTo>
                    <a:pt x="0" y="13169"/>
                  </a:lnTo>
                  <a:lnTo>
                    <a:pt x="2374" y="6769"/>
                  </a:lnTo>
                  <a:lnTo>
                    <a:pt x="8000" y="3378"/>
                  </a:lnTo>
                  <a:lnTo>
                    <a:pt x="13639" y="0"/>
                  </a:lnTo>
                  <a:lnTo>
                    <a:pt x="20408" y="901"/>
                  </a:lnTo>
                  <a:lnTo>
                    <a:pt x="23113" y="5410"/>
                  </a:lnTo>
                  <a:lnTo>
                    <a:pt x="25831" y="9918"/>
                  </a:lnTo>
                  <a:lnTo>
                    <a:pt x="23456" y="16319"/>
                  </a:lnTo>
                  <a:lnTo>
                    <a:pt x="17818" y="19710"/>
                  </a:lnTo>
                  <a:lnTo>
                    <a:pt x="12179" y="23101"/>
                  </a:lnTo>
                  <a:lnTo>
                    <a:pt x="5410" y="22186"/>
                  </a:lnTo>
                  <a:lnTo>
                    <a:pt x="2705" y="17678"/>
                  </a:lnTo>
                  <a:close/>
                </a:path>
              </a:pathLst>
            </a:custGeom>
            <a:ln w="12700">
              <a:solidFill>
                <a:srgbClr val="FF0000"/>
              </a:solidFill>
            </a:ln>
          </p:spPr>
          <p:txBody>
            <a:bodyPr wrap="square" lIns="0" tIns="0" rIns="0" bIns="0" rtlCol="0"/>
            <a:lstStyle/>
            <a:p>
              <a:endParaRPr/>
            </a:p>
          </p:txBody>
        </p:sp>
        <p:sp>
          <p:nvSpPr>
            <p:cNvPr id="188" name="object 188"/>
            <p:cNvSpPr/>
            <p:nvPr/>
          </p:nvSpPr>
          <p:spPr>
            <a:xfrm>
              <a:off x="6776466" y="3364230"/>
              <a:ext cx="132715" cy="137160"/>
            </a:xfrm>
            <a:custGeom>
              <a:avLst/>
              <a:gdLst/>
              <a:ahLst/>
              <a:cxnLst/>
              <a:rect l="l" t="t" r="r" b="b"/>
              <a:pathLst>
                <a:path w="132715" h="137160">
                  <a:moveTo>
                    <a:pt x="132588" y="137160"/>
                  </a:moveTo>
                  <a:lnTo>
                    <a:pt x="0" y="0"/>
                  </a:lnTo>
                </a:path>
              </a:pathLst>
            </a:custGeom>
            <a:ln w="50292">
              <a:solidFill>
                <a:srgbClr val="000000"/>
              </a:solidFill>
            </a:ln>
          </p:spPr>
          <p:txBody>
            <a:bodyPr wrap="square" lIns="0" tIns="0" rIns="0" bIns="0" rtlCol="0"/>
            <a:lstStyle/>
            <a:p>
              <a:endParaRPr/>
            </a:p>
          </p:txBody>
        </p:sp>
        <p:pic>
          <p:nvPicPr>
            <p:cNvPr id="189" name="object 189"/>
            <p:cNvPicPr/>
            <p:nvPr/>
          </p:nvPicPr>
          <p:blipFill>
            <a:blip r:embed="rId6" cstate="print"/>
            <a:stretch>
              <a:fillRect/>
            </a:stretch>
          </p:blipFill>
          <p:spPr>
            <a:xfrm>
              <a:off x="4390644" y="2645664"/>
              <a:ext cx="76200" cy="65532"/>
            </a:xfrm>
            <a:prstGeom prst="rect">
              <a:avLst/>
            </a:prstGeom>
          </p:spPr>
        </p:pic>
        <p:pic>
          <p:nvPicPr>
            <p:cNvPr id="190" name="object 190"/>
            <p:cNvPicPr/>
            <p:nvPr/>
          </p:nvPicPr>
          <p:blipFill>
            <a:blip r:embed="rId7" cstate="print"/>
            <a:stretch>
              <a:fillRect/>
            </a:stretch>
          </p:blipFill>
          <p:spPr>
            <a:xfrm>
              <a:off x="5300472" y="3355848"/>
              <a:ext cx="76200" cy="67056"/>
            </a:xfrm>
            <a:prstGeom prst="rect">
              <a:avLst/>
            </a:prstGeom>
          </p:spPr>
        </p:pic>
        <p:pic>
          <p:nvPicPr>
            <p:cNvPr id="191" name="object 191"/>
            <p:cNvPicPr/>
            <p:nvPr/>
          </p:nvPicPr>
          <p:blipFill>
            <a:blip r:embed="rId8" cstate="print"/>
            <a:stretch>
              <a:fillRect/>
            </a:stretch>
          </p:blipFill>
          <p:spPr>
            <a:xfrm>
              <a:off x="4398264" y="4066032"/>
              <a:ext cx="76200" cy="65531"/>
            </a:xfrm>
            <a:prstGeom prst="rect">
              <a:avLst/>
            </a:prstGeom>
          </p:spPr>
        </p:pic>
      </p:grpSp>
      <p:sp>
        <p:nvSpPr>
          <p:cNvPr id="192" name="object 192"/>
          <p:cNvSpPr txBox="1"/>
          <p:nvPr/>
        </p:nvSpPr>
        <p:spPr>
          <a:xfrm>
            <a:off x="4200525" y="2678366"/>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704400"/>
                </a:solidFill>
                <a:latin typeface="Arial"/>
                <a:cs typeface="Arial"/>
              </a:rPr>
              <a:t>C</a:t>
            </a:r>
            <a:endParaRPr sz="1800">
              <a:latin typeface="Arial"/>
              <a:cs typeface="Arial"/>
            </a:endParaRPr>
          </a:p>
        </p:txBody>
      </p:sp>
      <p:sp>
        <p:nvSpPr>
          <p:cNvPr id="197" name="object 197"/>
          <p:cNvSpPr txBox="1"/>
          <p:nvPr/>
        </p:nvSpPr>
        <p:spPr>
          <a:xfrm>
            <a:off x="4443131" y="6370865"/>
            <a:ext cx="268605" cy="223520"/>
          </a:xfrm>
          <a:prstGeom prst="rect">
            <a:avLst/>
          </a:prstGeom>
        </p:spPr>
        <p:txBody>
          <a:bodyPr vert="horz" wrap="square" lIns="0" tIns="0" rIns="0" bIns="0" rtlCol="0">
            <a:spAutoFit/>
          </a:bodyPr>
          <a:lstStyle/>
          <a:p>
            <a:pPr marL="37465">
              <a:lnSpc>
                <a:spcPts val="1630"/>
              </a:lnSpc>
            </a:pPr>
            <a:fld id="{81D60167-4931-47E6-BA6A-407CBD079E47}" type="slidenum">
              <a:rPr sz="1400" spc="-25" dirty="0">
                <a:latin typeface="Times New Roman"/>
                <a:cs typeface="Times New Roman"/>
              </a:rPr>
              <a:t>61</a:t>
            </a:fld>
            <a:endParaRPr sz="1400">
              <a:latin typeface="Times New Roman"/>
              <a:cs typeface="Times New Roman"/>
            </a:endParaRPr>
          </a:p>
        </p:txBody>
      </p:sp>
      <p:sp>
        <p:nvSpPr>
          <p:cNvPr id="193" name="object 193"/>
          <p:cNvSpPr txBox="1"/>
          <p:nvPr/>
        </p:nvSpPr>
        <p:spPr>
          <a:xfrm>
            <a:off x="4208526" y="3767416"/>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704400"/>
                </a:solidFill>
                <a:latin typeface="Arial"/>
                <a:cs typeface="Arial"/>
              </a:rPr>
              <a:t>A</a:t>
            </a:r>
            <a:endParaRPr sz="1800">
              <a:latin typeface="Arial"/>
              <a:cs typeface="Arial"/>
            </a:endParaRPr>
          </a:p>
        </p:txBody>
      </p:sp>
      <p:sp>
        <p:nvSpPr>
          <p:cNvPr id="194" name="object 194"/>
          <p:cNvSpPr txBox="1"/>
          <p:nvPr/>
        </p:nvSpPr>
        <p:spPr>
          <a:xfrm>
            <a:off x="5103952" y="3088017"/>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704400"/>
                </a:solidFill>
                <a:latin typeface="Arial"/>
                <a:cs typeface="Arial"/>
              </a:rPr>
              <a:t>B</a:t>
            </a:r>
            <a:endParaRPr sz="1800">
              <a:latin typeface="Arial"/>
              <a:cs typeface="Arial"/>
            </a:endParaRPr>
          </a:p>
        </p:txBody>
      </p:sp>
      <p:sp>
        <p:nvSpPr>
          <p:cNvPr id="195" name="object 195"/>
          <p:cNvSpPr txBox="1"/>
          <p:nvPr/>
        </p:nvSpPr>
        <p:spPr>
          <a:xfrm>
            <a:off x="3476625" y="2183066"/>
            <a:ext cx="1151255" cy="517525"/>
          </a:xfrm>
          <a:prstGeom prst="rect">
            <a:avLst/>
          </a:prstGeom>
        </p:spPr>
        <p:txBody>
          <a:bodyPr vert="horz" wrap="square" lIns="0" tIns="12700" rIns="0" bIns="0" rtlCol="0">
            <a:spAutoFit/>
          </a:bodyPr>
          <a:lstStyle/>
          <a:p>
            <a:pPr marL="50800">
              <a:lnSpc>
                <a:spcPts val="1935"/>
              </a:lnSpc>
              <a:spcBef>
                <a:spcPts val="100"/>
              </a:spcBef>
            </a:pPr>
            <a:r>
              <a:rPr sz="1800" b="1" spc="-25" dirty="0">
                <a:latin typeface="Arial"/>
                <a:cs typeface="Arial"/>
              </a:rPr>
              <a:t>I</a:t>
            </a:r>
            <a:r>
              <a:rPr sz="1800" b="1" spc="-37" baseline="-20833" dirty="0">
                <a:latin typeface="Arial"/>
                <a:cs typeface="Arial"/>
              </a:rPr>
              <a:t>C</a:t>
            </a:r>
            <a:endParaRPr sz="1800" baseline="-20833">
              <a:latin typeface="Arial"/>
              <a:cs typeface="Arial"/>
            </a:endParaRPr>
          </a:p>
          <a:p>
            <a:pPr marR="17780" algn="r">
              <a:lnSpc>
                <a:spcPts val="1935"/>
              </a:lnSpc>
            </a:pPr>
            <a:r>
              <a:rPr sz="1800" b="1" dirty="0">
                <a:solidFill>
                  <a:srgbClr val="704400"/>
                </a:solidFill>
                <a:latin typeface="Arial"/>
                <a:cs typeface="Arial"/>
              </a:rPr>
              <a:t>+</a:t>
            </a:r>
            <a:endParaRPr sz="1800">
              <a:latin typeface="Arial"/>
              <a:cs typeface="Arial"/>
            </a:endParaRPr>
          </a:p>
        </p:txBody>
      </p:sp>
      <p:sp>
        <p:nvSpPr>
          <p:cNvPr id="196" name="object 196"/>
          <p:cNvSpPr txBox="1"/>
          <p:nvPr/>
        </p:nvSpPr>
        <p:spPr>
          <a:xfrm>
            <a:off x="977264" y="4524247"/>
            <a:ext cx="438912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Arial"/>
                <a:cs typeface="Arial"/>
              </a:rPr>
              <a:t>Show</a:t>
            </a:r>
            <a:r>
              <a:rPr sz="1200" b="1" spc="-5" dirty="0">
                <a:latin typeface="Arial"/>
                <a:cs typeface="Arial"/>
              </a:rPr>
              <a:t> </a:t>
            </a:r>
            <a:r>
              <a:rPr sz="1200" b="1" dirty="0">
                <a:latin typeface="Arial"/>
                <a:cs typeface="Arial"/>
              </a:rPr>
              <a:t>the</a:t>
            </a:r>
            <a:r>
              <a:rPr sz="1200" b="1" spc="-15" dirty="0">
                <a:latin typeface="Arial"/>
                <a:cs typeface="Arial"/>
              </a:rPr>
              <a:t> </a:t>
            </a:r>
            <a:r>
              <a:rPr sz="1200" b="1" dirty="0">
                <a:latin typeface="Arial"/>
                <a:cs typeface="Arial"/>
              </a:rPr>
              <a:t>expression</a:t>
            </a:r>
            <a:r>
              <a:rPr sz="1200" b="1" spc="-40" dirty="0">
                <a:latin typeface="Arial"/>
                <a:cs typeface="Arial"/>
              </a:rPr>
              <a:t> </a:t>
            </a:r>
            <a:r>
              <a:rPr sz="1200" b="1" dirty="0">
                <a:latin typeface="Arial"/>
                <a:cs typeface="Arial"/>
              </a:rPr>
              <a:t>for the</a:t>
            </a:r>
            <a:r>
              <a:rPr sz="1200" b="1" spc="-15" dirty="0">
                <a:latin typeface="Arial"/>
                <a:cs typeface="Arial"/>
              </a:rPr>
              <a:t> </a:t>
            </a:r>
            <a:r>
              <a:rPr sz="1200" b="1" dirty="0">
                <a:latin typeface="Arial"/>
                <a:cs typeface="Arial"/>
              </a:rPr>
              <a:t>Delivered</a:t>
            </a:r>
            <a:r>
              <a:rPr sz="1200" b="1" spc="-30" dirty="0">
                <a:latin typeface="Arial"/>
                <a:cs typeface="Arial"/>
              </a:rPr>
              <a:t> </a:t>
            </a:r>
            <a:r>
              <a:rPr sz="1200" b="1" dirty="0">
                <a:latin typeface="Arial"/>
                <a:cs typeface="Arial"/>
              </a:rPr>
              <a:t>Watts,</a:t>
            </a:r>
            <a:r>
              <a:rPr sz="1200" b="1" spc="-25" dirty="0">
                <a:latin typeface="Arial"/>
                <a:cs typeface="Arial"/>
              </a:rPr>
              <a:t> </a:t>
            </a:r>
            <a:r>
              <a:rPr sz="1200" b="1" dirty="0">
                <a:latin typeface="Arial"/>
                <a:cs typeface="Arial"/>
              </a:rPr>
              <a:t>or</a:t>
            </a:r>
            <a:r>
              <a:rPr sz="1200" b="1" spc="-20" dirty="0">
                <a:latin typeface="Arial"/>
                <a:cs typeface="Arial"/>
              </a:rPr>
              <a:t> </a:t>
            </a:r>
            <a:r>
              <a:rPr sz="1200" b="1" dirty="0">
                <a:latin typeface="Arial"/>
                <a:cs typeface="Arial"/>
              </a:rPr>
              <a:t>Load</a:t>
            </a:r>
            <a:r>
              <a:rPr sz="1200" b="1" spc="-5" dirty="0">
                <a:latin typeface="Arial"/>
                <a:cs typeface="Arial"/>
              </a:rPr>
              <a:t> </a:t>
            </a:r>
            <a:r>
              <a:rPr sz="1200" b="1" spc="-10" dirty="0">
                <a:latin typeface="Arial"/>
                <a:cs typeface="Arial"/>
              </a:rPr>
              <a:t>Watts.</a:t>
            </a:r>
            <a:endParaRPr sz="1200">
              <a:latin typeface="Arial"/>
              <a:cs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85975" y="5602223"/>
            <a:ext cx="1478915"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Times New Roman"/>
                <a:cs typeface="Times New Roman"/>
              </a:rPr>
              <a:t>Phasor</a:t>
            </a:r>
            <a:r>
              <a:rPr sz="1400" spc="-20" dirty="0">
                <a:latin typeface="Times New Roman"/>
                <a:cs typeface="Times New Roman"/>
              </a:rPr>
              <a:t> </a:t>
            </a:r>
            <a:r>
              <a:rPr sz="1400" spc="-10" dirty="0">
                <a:latin typeface="Times New Roman"/>
                <a:cs typeface="Times New Roman"/>
              </a:rPr>
              <a:t>Construction</a:t>
            </a:r>
            <a:endParaRPr sz="1400">
              <a:latin typeface="Times New Roman"/>
              <a:cs typeface="Times New Roman"/>
            </a:endParaRPr>
          </a:p>
        </p:txBody>
      </p:sp>
      <p:sp>
        <p:nvSpPr>
          <p:cNvPr id="3" name="object 3"/>
          <p:cNvSpPr txBox="1">
            <a:spLocks noGrp="1"/>
          </p:cNvSpPr>
          <p:nvPr>
            <p:ph type="title"/>
          </p:nvPr>
        </p:nvSpPr>
        <p:spPr>
          <a:xfrm>
            <a:off x="1584642" y="213306"/>
            <a:ext cx="7126605" cy="536685"/>
          </a:xfrm>
          <a:prstGeom prst="rect">
            <a:avLst/>
          </a:prstGeom>
        </p:spPr>
        <p:txBody>
          <a:bodyPr vert="horz" wrap="square" lIns="0" tIns="13335" rIns="0" bIns="0" rtlCol="0">
            <a:spAutoFit/>
          </a:bodyPr>
          <a:lstStyle/>
          <a:p>
            <a:pPr marL="12700">
              <a:lnSpc>
                <a:spcPct val="100000"/>
              </a:lnSpc>
              <a:spcBef>
                <a:spcPts val="105"/>
              </a:spcBef>
              <a:tabLst>
                <a:tab pos="1748789" algn="l"/>
              </a:tabLst>
            </a:pPr>
            <a:r>
              <a:rPr sz="3400" dirty="0"/>
              <a:t>Step</a:t>
            </a:r>
            <a:r>
              <a:rPr sz="3400" spc="-30" dirty="0"/>
              <a:t> </a:t>
            </a:r>
            <a:r>
              <a:rPr sz="3400" spc="-25" dirty="0"/>
              <a:t>12: </a:t>
            </a:r>
            <a:r>
              <a:rPr sz="3400" dirty="0"/>
              <a:t>Write</a:t>
            </a:r>
            <a:r>
              <a:rPr sz="3400" spc="-65" dirty="0"/>
              <a:t> </a:t>
            </a:r>
            <a:r>
              <a:rPr sz="3400" dirty="0"/>
              <a:t>Equation</a:t>
            </a:r>
            <a:r>
              <a:rPr sz="3400" spc="-40" dirty="0"/>
              <a:t> </a:t>
            </a:r>
            <a:r>
              <a:rPr sz="3400" dirty="0"/>
              <a:t>for</a:t>
            </a:r>
            <a:r>
              <a:rPr sz="3400" spc="-40" dirty="0"/>
              <a:t> </a:t>
            </a:r>
            <a:r>
              <a:rPr sz="3400" dirty="0"/>
              <a:t>Load</a:t>
            </a:r>
            <a:r>
              <a:rPr sz="3400" spc="-50" dirty="0"/>
              <a:t> </a:t>
            </a:r>
            <a:r>
              <a:rPr sz="3400" spc="-10" dirty="0"/>
              <a:t>Watts</a:t>
            </a:r>
          </a:p>
        </p:txBody>
      </p:sp>
      <p:sp>
        <p:nvSpPr>
          <p:cNvPr id="207" name="Footer Placeholder 206">
            <a:extLst>
              <a:ext uri="{FF2B5EF4-FFF2-40B4-BE49-F238E27FC236}">
                <a16:creationId xmlns:a16="http://schemas.microsoft.com/office/drawing/2014/main" id="{AE927A39-2E8E-B5AE-BF39-98DF0F09E15C}"/>
              </a:ext>
            </a:extLst>
          </p:cNvPr>
          <p:cNvSpPr>
            <a:spLocks noGrp="1"/>
          </p:cNvSpPr>
          <p:nvPr>
            <p:ph type="ftr" sz="quarter" idx="3"/>
          </p:nvPr>
        </p:nvSpPr>
        <p:spPr/>
        <p:txBody>
          <a:bodyPr/>
          <a:lstStyle/>
          <a:p>
            <a:r>
              <a:rPr lang="en-US"/>
              <a:t>tescometering.com</a:t>
            </a:r>
            <a:endParaRPr lang="en-US" dirty="0"/>
          </a:p>
        </p:txBody>
      </p:sp>
      <p:sp>
        <p:nvSpPr>
          <p:cNvPr id="206" name="object 206"/>
          <p:cNvSpPr txBox="1">
            <a:spLocks noGrp="1"/>
          </p:cNvSpPr>
          <p:nvPr>
            <p:ph type="sldNum" sz="quarter" idx="4"/>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62</a:t>
            </a:fld>
            <a:endParaRPr spc="-25" dirty="0"/>
          </a:p>
        </p:txBody>
      </p:sp>
      <p:sp>
        <p:nvSpPr>
          <p:cNvPr id="4" name="object 4"/>
          <p:cNvSpPr txBox="1"/>
          <p:nvPr/>
        </p:nvSpPr>
        <p:spPr>
          <a:xfrm>
            <a:off x="765175" y="1177862"/>
            <a:ext cx="6238875" cy="1049655"/>
          </a:xfrm>
          <a:prstGeom prst="rect">
            <a:avLst/>
          </a:prstGeom>
        </p:spPr>
        <p:txBody>
          <a:bodyPr vert="horz" wrap="square" lIns="0" tIns="12700" rIns="0" bIns="0" rtlCol="0">
            <a:spAutoFit/>
          </a:bodyPr>
          <a:lstStyle/>
          <a:p>
            <a:pPr marL="12700" marR="5080">
              <a:lnSpc>
                <a:spcPct val="140000"/>
              </a:lnSpc>
              <a:spcBef>
                <a:spcPts val="100"/>
              </a:spcBef>
              <a:tabLst>
                <a:tab pos="3669665" algn="l"/>
                <a:tab pos="5498465" algn="l"/>
              </a:tabLst>
            </a:pPr>
            <a:r>
              <a:rPr sz="2400" b="1" spc="-10" dirty="0">
                <a:latin typeface="Arial"/>
                <a:cs typeface="Arial"/>
              </a:rPr>
              <a:t>Power</a:t>
            </a:r>
            <a:r>
              <a:rPr sz="2400" b="1" dirty="0">
                <a:latin typeface="Arial"/>
                <a:cs typeface="Arial"/>
              </a:rPr>
              <a:t>	</a:t>
            </a:r>
            <a:r>
              <a:rPr sz="2400" b="1" spc="-10" dirty="0">
                <a:latin typeface="Arial"/>
                <a:cs typeface="Arial"/>
              </a:rPr>
              <a:t>Meter</a:t>
            </a:r>
            <a:r>
              <a:rPr sz="2400" b="1" dirty="0">
                <a:latin typeface="Arial"/>
                <a:cs typeface="Arial"/>
              </a:rPr>
              <a:t>	</a:t>
            </a:r>
            <a:r>
              <a:rPr sz="2400" b="1" spc="-20" dirty="0">
                <a:latin typeface="Arial"/>
                <a:cs typeface="Arial"/>
              </a:rPr>
              <a:t>Load </a:t>
            </a:r>
            <a:r>
              <a:rPr sz="2400" b="1" spc="-10" dirty="0">
                <a:latin typeface="Arial"/>
                <a:cs typeface="Arial"/>
              </a:rPr>
              <a:t>Transformer</a:t>
            </a:r>
            <a:endParaRPr sz="2400">
              <a:latin typeface="Arial"/>
              <a:cs typeface="Arial"/>
            </a:endParaRPr>
          </a:p>
        </p:txBody>
      </p:sp>
      <p:grpSp>
        <p:nvGrpSpPr>
          <p:cNvPr id="5" name="object 5"/>
          <p:cNvGrpSpPr/>
          <p:nvPr/>
        </p:nvGrpSpPr>
        <p:grpSpPr>
          <a:xfrm>
            <a:off x="1766061" y="2355850"/>
            <a:ext cx="5842000" cy="2100580"/>
            <a:chOff x="1766061" y="2355850"/>
            <a:chExt cx="5842000" cy="2100580"/>
          </a:xfrm>
        </p:grpSpPr>
        <p:sp>
          <p:nvSpPr>
            <p:cNvPr id="6" name="object 6"/>
            <p:cNvSpPr/>
            <p:nvPr/>
          </p:nvSpPr>
          <p:spPr>
            <a:xfrm>
              <a:off x="1791461" y="3932682"/>
              <a:ext cx="2179320" cy="3175"/>
            </a:xfrm>
            <a:custGeom>
              <a:avLst/>
              <a:gdLst/>
              <a:ahLst/>
              <a:cxnLst/>
              <a:rect l="l" t="t" r="r" b="b"/>
              <a:pathLst>
                <a:path w="2179320" h="3175">
                  <a:moveTo>
                    <a:pt x="0" y="0"/>
                  </a:moveTo>
                  <a:lnTo>
                    <a:pt x="2179320" y="3048"/>
                  </a:lnTo>
                </a:path>
              </a:pathLst>
            </a:custGeom>
            <a:ln w="50292">
              <a:solidFill>
                <a:srgbClr val="000000"/>
              </a:solidFill>
            </a:ln>
          </p:spPr>
          <p:txBody>
            <a:bodyPr wrap="square" lIns="0" tIns="0" rIns="0" bIns="0" rtlCol="0"/>
            <a:lstStyle/>
            <a:p>
              <a:endParaRPr/>
            </a:p>
          </p:txBody>
        </p:sp>
        <p:sp>
          <p:nvSpPr>
            <p:cNvPr id="7" name="object 7"/>
            <p:cNvSpPr/>
            <p:nvPr/>
          </p:nvSpPr>
          <p:spPr>
            <a:xfrm>
              <a:off x="3961638" y="3384041"/>
              <a:ext cx="0" cy="548640"/>
            </a:xfrm>
            <a:custGeom>
              <a:avLst/>
              <a:gdLst/>
              <a:ahLst/>
              <a:cxnLst/>
              <a:rect l="l" t="t" r="r" b="b"/>
              <a:pathLst>
                <a:path h="548639">
                  <a:moveTo>
                    <a:pt x="0" y="548640"/>
                  </a:moveTo>
                  <a:lnTo>
                    <a:pt x="0" y="0"/>
                  </a:lnTo>
                </a:path>
              </a:pathLst>
            </a:custGeom>
            <a:ln w="50292">
              <a:solidFill>
                <a:srgbClr val="000000"/>
              </a:solidFill>
            </a:ln>
          </p:spPr>
          <p:txBody>
            <a:bodyPr wrap="square" lIns="0" tIns="0" rIns="0" bIns="0" rtlCol="0"/>
            <a:lstStyle/>
            <a:p>
              <a:endParaRPr/>
            </a:p>
          </p:txBody>
        </p:sp>
        <p:sp>
          <p:nvSpPr>
            <p:cNvPr id="8" name="object 8"/>
            <p:cNvSpPr/>
            <p:nvPr/>
          </p:nvSpPr>
          <p:spPr>
            <a:xfrm>
              <a:off x="3950969" y="3385566"/>
              <a:ext cx="2825750" cy="3175"/>
            </a:xfrm>
            <a:custGeom>
              <a:avLst/>
              <a:gdLst/>
              <a:ahLst/>
              <a:cxnLst/>
              <a:rect l="l" t="t" r="r" b="b"/>
              <a:pathLst>
                <a:path w="2825750" h="3175">
                  <a:moveTo>
                    <a:pt x="0" y="3048"/>
                  </a:moveTo>
                  <a:lnTo>
                    <a:pt x="2825496" y="0"/>
                  </a:lnTo>
                </a:path>
              </a:pathLst>
            </a:custGeom>
            <a:ln w="50292">
              <a:solidFill>
                <a:srgbClr val="000000"/>
              </a:solidFill>
            </a:ln>
          </p:spPr>
          <p:txBody>
            <a:bodyPr wrap="square" lIns="0" tIns="0" rIns="0" bIns="0" rtlCol="0"/>
            <a:lstStyle/>
            <a:p>
              <a:endParaRPr/>
            </a:p>
          </p:txBody>
        </p:sp>
        <p:sp>
          <p:nvSpPr>
            <p:cNvPr id="9" name="object 9"/>
            <p:cNvSpPr/>
            <p:nvPr/>
          </p:nvSpPr>
          <p:spPr>
            <a:xfrm>
              <a:off x="3259073" y="4100322"/>
              <a:ext cx="1325880" cy="3175"/>
            </a:xfrm>
            <a:custGeom>
              <a:avLst/>
              <a:gdLst/>
              <a:ahLst/>
              <a:cxnLst/>
              <a:rect l="l" t="t" r="r" b="b"/>
              <a:pathLst>
                <a:path w="1325879" h="3175">
                  <a:moveTo>
                    <a:pt x="0" y="0"/>
                  </a:moveTo>
                  <a:lnTo>
                    <a:pt x="1325880" y="3048"/>
                  </a:lnTo>
                </a:path>
              </a:pathLst>
            </a:custGeom>
            <a:ln w="50292">
              <a:solidFill>
                <a:srgbClr val="000000"/>
              </a:solidFill>
            </a:ln>
          </p:spPr>
          <p:txBody>
            <a:bodyPr wrap="square" lIns="0" tIns="0" rIns="0" bIns="0" rtlCol="0"/>
            <a:lstStyle/>
            <a:p>
              <a:endParaRPr/>
            </a:p>
          </p:txBody>
        </p:sp>
        <p:sp>
          <p:nvSpPr>
            <p:cNvPr id="10" name="object 10"/>
            <p:cNvSpPr/>
            <p:nvPr/>
          </p:nvSpPr>
          <p:spPr>
            <a:xfrm>
              <a:off x="4593335" y="4102607"/>
              <a:ext cx="137160" cy="0"/>
            </a:xfrm>
            <a:custGeom>
              <a:avLst/>
              <a:gdLst/>
              <a:ahLst/>
              <a:cxnLst/>
              <a:rect l="l" t="t" r="r" b="b"/>
              <a:pathLst>
                <a:path w="137160">
                  <a:moveTo>
                    <a:pt x="0" y="0"/>
                  </a:moveTo>
                  <a:lnTo>
                    <a:pt x="137160" y="0"/>
                  </a:lnTo>
                </a:path>
              </a:pathLst>
            </a:custGeom>
            <a:ln w="76200">
              <a:solidFill>
                <a:srgbClr val="000000"/>
              </a:solidFill>
            </a:ln>
          </p:spPr>
          <p:txBody>
            <a:bodyPr wrap="square" lIns="0" tIns="0" rIns="0" bIns="0" rtlCol="0"/>
            <a:lstStyle/>
            <a:p>
              <a:endParaRPr/>
            </a:p>
          </p:txBody>
        </p:sp>
        <p:sp>
          <p:nvSpPr>
            <p:cNvPr id="11" name="object 11"/>
            <p:cNvSpPr/>
            <p:nvPr/>
          </p:nvSpPr>
          <p:spPr>
            <a:xfrm>
              <a:off x="4719827" y="3991355"/>
              <a:ext cx="132715" cy="128270"/>
            </a:xfrm>
            <a:custGeom>
              <a:avLst/>
              <a:gdLst/>
              <a:ahLst/>
              <a:cxnLst/>
              <a:rect l="l" t="t" r="r" b="b"/>
              <a:pathLst>
                <a:path w="132714" h="128270">
                  <a:moveTo>
                    <a:pt x="0" y="128016"/>
                  </a:moveTo>
                  <a:lnTo>
                    <a:pt x="132588" y="0"/>
                  </a:lnTo>
                </a:path>
              </a:pathLst>
            </a:custGeom>
            <a:ln w="76200">
              <a:solidFill>
                <a:srgbClr val="000000"/>
              </a:solidFill>
            </a:ln>
          </p:spPr>
          <p:txBody>
            <a:bodyPr wrap="square" lIns="0" tIns="0" rIns="0" bIns="0" rtlCol="0"/>
            <a:lstStyle/>
            <a:p>
              <a:endParaRPr/>
            </a:p>
          </p:txBody>
        </p:sp>
        <p:sp>
          <p:nvSpPr>
            <p:cNvPr id="12" name="object 12"/>
            <p:cNvSpPr/>
            <p:nvPr/>
          </p:nvSpPr>
          <p:spPr>
            <a:xfrm>
              <a:off x="4850891" y="3991355"/>
              <a:ext cx="201295" cy="224154"/>
            </a:xfrm>
            <a:custGeom>
              <a:avLst/>
              <a:gdLst/>
              <a:ahLst/>
              <a:cxnLst/>
              <a:rect l="l" t="t" r="r" b="b"/>
              <a:pathLst>
                <a:path w="201295" h="224154">
                  <a:moveTo>
                    <a:pt x="0" y="0"/>
                  </a:moveTo>
                  <a:lnTo>
                    <a:pt x="201168" y="224028"/>
                  </a:lnTo>
                </a:path>
              </a:pathLst>
            </a:custGeom>
            <a:ln w="76200">
              <a:solidFill>
                <a:srgbClr val="000000"/>
              </a:solidFill>
            </a:ln>
          </p:spPr>
          <p:txBody>
            <a:bodyPr wrap="square" lIns="0" tIns="0" rIns="0" bIns="0" rtlCol="0"/>
            <a:lstStyle/>
            <a:p>
              <a:endParaRPr/>
            </a:p>
          </p:txBody>
        </p:sp>
        <p:sp>
          <p:nvSpPr>
            <p:cNvPr id="13" name="object 13"/>
            <p:cNvSpPr/>
            <p:nvPr/>
          </p:nvSpPr>
          <p:spPr>
            <a:xfrm>
              <a:off x="5167883" y="4102607"/>
              <a:ext cx="160020" cy="0"/>
            </a:xfrm>
            <a:custGeom>
              <a:avLst/>
              <a:gdLst/>
              <a:ahLst/>
              <a:cxnLst/>
              <a:rect l="l" t="t" r="r" b="b"/>
              <a:pathLst>
                <a:path w="160020">
                  <a:moveTo>
                    <a:pt x="160020" y="0"/>
                  </a:moveTo>
                  <a:lnTo>
                    <a:pt x="0" y="0"/>
                  </a:lnTo>
                </a:path>
              </a:pathLst>
            </a:custGeom>
            <a:ln w="76200">
              <a:solidFill>
                <a:srgbClr val="000000"/>
              </a:solidFill>
            </a:ln>
          </p:spPr>
          <p:txBody>
            <a:bodyPr wrap="square" lIns="0" tIns="0" rIns="0" bIns="0" rtlCol="0"/>
            <a:lstStyle/>
            <a:p>
              <a:endParaRPr/>
            </a:p>
          </p:txBody>
        </p:sp>
        <p:sp>
          <p:nvSpPr>
            <p:cNvPr id="14" name="object 14"/>
            <p:cNvSpPr/>
            <p:nvPr/>
          </p:nvSpPr>
          <p:spPr>
            <a:xfrm>
              <a:off x="5052059" y="4081272"/>
              <a:ext cx="134620" cy="134620"/>
            </a:xfrm>
            <a:custGeom>
              <a:avLst/>
              <a:gdLst/>
              <a:ahLst/>
              <a:cxnLst/>
              <a:rect l="l" t="t" r="r" b="b"/>
              <a:pathLst>
                <a:path w="134620" h="134620">
                  <a:moveTo>
                    <a:pt x="134112" y="0"/>
                  </a:moveTo>
                  <a:lnTo>
                    <a:pt x="0" y="134112"/>
                  </a:lnTo>
                </a:path>
              </a:pathLst>
            </a:custGeom>
            <a:ln w="76200">
              <a:solidFill>
                <a:srgbClr val="000000"/>
              </a:solidFill>
            </a:ln>
          </p:spPr>
          <p:txBody>
            <a:bodyPr wrap="square" lIns="0" tIns="0" rIns="0" bIns="0" rtlCol="0"/>
            <a:lstStyle/>
            <a:p>
              <a:endParaRPr/>
            </a:p>
          </p:txBody>
        </p:sp>
        <p:pic>
          <p:nvPicPr>
            <p:cNvPr id="15" name="object 15"/>
            <p:cNvPicPr/>
            <p:nvPr/>
          </p:nvPicPr>
          <p:blipFill>
            <a:blip r:embed="rId3" cstate="print"/>
            <a:stretch>
              <a:fillRect/>
            </a:stretch>
          </p:blipFill>
          <p:spPr>
            <a:xfrm>
              <a:off x="4650485" y="3688080"/>
              <a:ext cx="496824" cy="184404"/>
            </a:xfrm>
            <a:prstGeom prst="rect">
              <a:avLst/>
            </a:prstGeom>
          </p:spPr>
        </p:pic>
        <p:sp>
          <p:nvSpPr>
            <p:cNvPr id="16" name="object 16"/>
            <p:cNvSpPr/>
            <p:nvPr/>
          </p:nvSpPr>
          <p:spPr>
            <a:xfrm>
              <a:off x="5331714" y="4100322"/>
              <a:ext cx="2251075" cy="0"/>
            </a:xfrm>
            <a:custGeom>
              <a:avLst/>
              <a:gdLst/>
              <a:ahLst/>
              <a:cxnLst/>
              <a:rect l="l" t="t" r="r" b="b"/>
              <a:pathLst>
                <a:path w="2251075">
                  <a:moveTo>
                    <a:pt x="0" y="0"/>
                  </a:moveTo>
                  <a:lnTo>
                    <a:pt x="2250948" y="0"/>
                  </a:lnTo>
                </a:path>
              </a:pathLst>
            </a:custGeom>
            <a:ln w="50292">
              <a:solidFill>
                <a:srgbClr val="000000"/>
              </a:solidFill>
            </a:ln>
          </p:spPr>
          <p:txBody>
            <a:bodyPr wrap="square" lIns="0" tIns="0" rIns="0" bIns="0" rtlCol="0"/>
            <a:lstStyle/>
            <a:p>
              <a:endParaRPr/>
            </a:p>
          </p:txBody>
        </p:sp>
        <p:sp>
          <p:nvSpPr>
            <p:cNvPr id="17" name="object 17"/>
            <p:cNvSpPr/>
            <p:nvPr/>
          </p:nvSpPr>
          <p:spPr>
            <a:xfrm>
              <a:off x="2503169" y="2672334"/>
              <a:ext cx="1993900" cy="5080"/>
            </a:xfrm>
            <a:custGeom>
              <a:avLst/>
              <a:gdLst/>
              <a:ahLst/>
              <a:cxnLst/>
              <a:rect l="l" t="t" r="r" b="b"/>
              <a:pathLst>
                <a:path w="1993900" h="5080">
                  <a:moveTo>
                    <a:pt x="0" y="0"/>
                  </a:moveTo>
                  <a:lnTo>
                    <a:pt x="1993392" y="4572"/>
                  </a:lnTo>
                </a:path>
              </a:pathLst>
            </a:custGeom>
            <a:ln w="50292">
              <a:solidFill>
                <a:srgbClr val="000000"/>
              </a:solidFill>
            </a:ln>
          </p:spPr>
          <p:txBody>
            <a:bodyPr wrap="square" lIns="0" tIns="0" rIns="0" bIns="0" rtlCol="0"/>
            <a:lstStyle/>
            <a:p>
              <a:endParaRPr/>
            </a:p>
          </p:txBody>
        </p:sp>
        <p:sp>
          <p:nvSpPr>
            <p:cNvPr id="18" name="object 18"/>
            <p:cNvSpPr/>
            <p:nvPr/>
          </p:nvSpPr>
          <p:spPr>
            <a:xfrm>
              <a:off x="4497323" y="2679191"/>
              <a:ext cx="139065" cy="0"/>
            </a:xfrm>
            <a:custGeom>
              <a:avLst/>
              <a:gdLst/>
              <a:ahLst/>
              <a:cxnLst/>
              <a:rect l="l" t="t" r="r" b="b"/>
              <a:pathLst>
                <a:path w="139064">
                  <a:moveTo>
                    <a:pt x="0" y="0"/>
                  </a:moveTo>
                  <a:lnTo>
                    <a:pt x="138684" y="0"/>
                  </a:lnTo>
                </a:path>
              </a:pathLst>
            </a:custGeom>
            <a:ln w="76200">
              <a:solidFill>
                <a:srgbClr val="000000"/>
              </a:solidFill>
            </a:ln>
          </p:spPr>
          <p:txBody>
            <a:bodyPr wrap="square" lIns="0" tIns="0" rIns="0" bIns="0" rtlCol="0"/>
            <a:lstStyle/>
            <a:p>
              <a:endParaRPr/>
            </a:p>
          </p:txBody>
        </p:sp>
        <p:sp>
          <p:nvSpPr>
            <p:cNvPr id="19" name="object 19"/>
            <p:cNvSpPr/>
            <p:nvPr/>
          </p:nvSpPr>
          <p:spPr>
            <a:xfrm>
              <a:off x="4623816" y="2567940"/>
              <a:ext cx="135890" cy="129539"/>
            </a:xfrm>
            <a:custGeom>
              <a:avLst/>
              <a:gdLst/>
              <a:ahLst/>
              <a:cxnLst/>
              <a:rect l="l" t="t" r="r" b="b"/>
              <a:pathLst>
                <a:path w="135889" h="129539">
                  <a:moveTo>
                    <a:pt x="0" y="129539"/>
                  </a:moveTo>
                  <a:lnTo>
                    <a:pt x="135636" y="0"/>
                  </a:lnTo>
                </a:path>
              </a:pathLst>
            </a:custGeom>
            <a:ln w="76200">
              <a:solidFill>
                <a:srgbClr val="000000"/>
              </a:solidFill>
            </a:ln>
          </p:spPr>
          <p:txBody>
            <a:bodyPr wrap="square" lIns="0" tIns="0" rIns="0" bIns="0" rtlCol="0"/>
            <a:lstStyle/>
            <a:p>
              <a:endParaRPr/>
            </a:p>
          </p:txBody>
        </p:sp>
        <p:sp>
          <p:nvSpPr>
            <p:cNvPr id="20" name="object 20"/>
            <p:cNvSpPr/>
            <p:nvPr/>
          </p:nvSpPr>
          <p:spPr>
            <a:xfrm>
              <a:off x="4757927" y="2567940"/>
              <a:ext cx="200025" cy="224154"/>
            </a:xfrm>
            <a:custGeom>
              <a:avLst/>
              <a:gdLst/>
              <a:ahLst/>
              <a:cxnLst/>
              <a:rect l="l" t="t" r="r" b="b"/>
              <a:pathLst>
                <a:path w="200025" h="224155">
                  <a:moveTo>
                    <a:pt x="0" y="0"/>
                  </a:moveTo>
                  <a:lnTo>
                    <a:pt x="199644" y="224028"/>
                  </a:lnTo>
                </a:path>
              </a:pathLst>
            </a:custGeom>
            <a:ln w="76200">
              <a:solidFill>
                <a:srgbClr val="000000"/>
              </a:solidFill>
            </a:ln>
          </p:spPr>
          <p:txBody>
            <a:bodyPr wrap="square" lIns="0" tIns="0" rIns="0" bIns="0" rtlCol="0"/>
            <a:lstStyle/>
            <a:p>
              <a:endParaRPr/>
            </a:p>
          </p:txBody>
        </p:sp>
        <p:sp>
          <p:nvSpPr>
            <p:cNvPr id="21" name="object 21"/>
            <p:cNvSpPr/>
            <p:nvPr/>
          </p:nvSpPr>
          <p:spPr>
            <a:xfrm>
              <a:off x="5071871" y="2679191"/>
              <a:ext cx="160020" cy="0"/>
            </a:xfrm>
            <a:custGeom>
              <a:avLst/>
              <a:gdLst/>
              <a:ahLst/>
              <a:cxnLst/>
              <a:rect l="l" t="t" r="r" b="b"/>
              <a:pathLst>
                <a:path w="160020">
                  <a:moveTo>
                    <a:pt x="160020" y="0"/>
                  </a:moveTo>
                  <a:lnTo>
                    <a:pt x="0" y="0"/>
                  </a:lnTo>
                </a:path>
              </a:pathLst>
            </a:custGeom>
            <a:ln w="76200">
              <a:solidFill>
                <a:srgbClr val="000000"/>
              </a:solidFill>
            </a:ln>
          </p:spPr>
          <p:txBody>
            <a:bodyPr wrap="square" lIns="0" tIns="0" rIns="0" bIns="0" rtlCol="0"/>
            <a:lstStyle/>
            <a:p>
              <a:endParaRPr/>
            </a:p>
          </p:txBody>
        </p:sp>
        <p:sp>
          <p:nvSpPr>
            <p:cNvPr id="22" name="object 22"/>
            <p:cNvSpPr/>
            <p:nvPr/>
          </p:nvSpPr>
          <p:spPr>
            <a:xfrm>
              <a:off x="4957572" y="2662427"/>
              <a:ext cx="135890" cy="129539"/>
            </a:xfrm>
            <a:custGeom>
              <a:avLst/>
              <a:gdLst/>
              <a:ahLst/>
              <a:cxnLst/>
              <a:rect l="l" t="t" r="r" b="b"/>
              <a:pathLst>
                <a:path w="135889" h="129539">
                  <a:moveTo>
                    <a:pt x="135636" y="0"/>
                  </a:moveTo>
                  <a:lnTo>
                    <a:pt x="0" y="129539"/>
                  </a:lnTo>
                </a:path>
              </a:pathLst>
            </a:custGeom>
            <a:ln w="76200">
              <a:solidFill>
                <a:srgbClr val="000000"/>
              </a:solidFill>
            </a:ln>
          </p:spPr>
          <p:txBody>
            <a:bodyPr wrap="square" lIns="0" tIns="0" rIns="0" bIns="0" rtlCol="0"/>
            <a:lstStyle/>
            <a:p>
              <a:endParaRPr/>
            </a:p>
          </p:txBody>
        </p:sp>
        <p:sp>
          <p:nvSpPr>
            <p:cNvPr id="23" name="object 23"/>
            <p:cNvSpPr/>
            <p:nvPr/>
          </p:nvSpPr>
          <p:spPr>
            <a:xfrm>
              <a:off x="5247894" y="2672334"/>
              <a:ext cx="1986280" cy="5080"/>
            </a:xfrm>
            <a:custGeom>
              <a:avLst/>
              <a:gdLst/>
              <a:ahLst/>
              <a:cxnLst/>
              <a:rect l="l" t="t" r="r" b="b"/>
              <a:pathLst>
                <a:path w="1986279" h="5080">
                  <a:moveTo>
                    <a:pt x="0" y="4572"/>
                  </a:moveTo>
                  <a:lnTo>
                    <a:pt x="1985772" y="0"/>
                  </a:lnTo>
                </a:path>
              </a:pathLst>
            </a:custGeom>
            <a:ln w="50292">
              <a:solidFill>
                <a:srgbClr val="000000"/>
              </a:solidFill>
            </a:ln>
          </p:spPr>
          <p:txBody>
            <a:bodyPr wrap="square" lIns="0" tIns="0" rIns="0" bIns="0" rtlCol="0"/>
            <a:lstStyle/>
            <a:p>
              <a:endParaRPr/>
            </a:p>
          </p:txBody>
        </p:sp>
        <p:sp>
          <p:nvSpPr>
            <p:cNvPr id="24" name="object 24"/>
            <p:cNvSpPr/>
            <p:nvPr/>
          </p:nvSpPr>
          <p:spPr>
            <a:xfrm>
              <a:off x="4435601" y="2679954"/>
              <a:ext cx="0" cy="312420"/>
            </a:xfrm>
            <a:custGeom>
              <a:avLst/>
              <a:gdLst/>
              <a:ahLst/>
              <a:cxnLst/>
              <a:rect l="l" t="t" r="r" b="b"/>
              <a:pathLst>
                <a:path h="312419">
                  <a:moveTo>
                    <a:pt x="0" y="0"/>
                  </a:moveTo>
                  <a:lnTo>
                    <a:pt x="0" y="312420"/>
                  </a:lnTo>
                </a:path>
              </a:pathLst>
            </a:custGeom>
            <a:ln w="25908">
              <a:solidFill>
                <a:srgbClr val="000000"/>
              </a:solidFill>
            </a:ln>
          </p:spPr>
          <p:txBody>
            <a:bodyPr wrap="square" lIns="0" tIns="0" rIns="0" bIns="0" rtlCol="0"/>
            <a:lstStyle/>
            <a:p>
              <a:endParaRPr/>
            </a:p>
          </p:txBody>
        </p:sp>
        <p:pic>
          <p:nvPicPr>
            <p:cNvPr id="25" name="object 25"/>
            <p:cNvPicPr/>
            <p:nvPr/>
          </p:nvPicPr>
          <p:blipFill>
            <a:blip r:embed="rId4" cstate="print"/>
            <a:stretch>
              <a:fillRect/>
            </a:stretch>
          </p:blipFill>
          <p:spPr>
            <a:xfrm>
              <a:off x="4644389" y="2904744"/>
              <a:ext cx="496824" cy="182879"/>
            </a:xfrm>
            <a:prstGeom prst="rect">
              <a:avLst/>
            </a:prstGeom>
          </p:spPr>
        </p:pic>
        <p:sp>
          <p:nvSpPr>
            <p:cNvPr id="26" name="object 26"/>
            <p:cNvSpPr/>
            <p:nvPr/>
          </p:nvSpPr>
          <p:spPr>
            <a:xfrm>
              <a:off x="4434077" y="2995422"/>
              <a:ext cx="212090" cy="3175"/>
            </a:xfrm>
            <a:custGeom>
              <a:avLst/>
              <a:gdLst/>
              <a:ahLst/>
              <a:cxnLst/>
              <a:rect l="l" t="t" r="r" b="b"/>
              <a:pathLst>
                <a:path w="212089" h="3175">
                  <a:moveTo>
                    <a:pt x="0" y="0"/>
                  </a:moveTo>
                  <a:lnTo>
                    <a:pt x="211836" y="3048"/>
                  </a:lnTo>
                </a:path>
              </a:pathLst>
            </a:custGeom>
            <a:ln w="25908">
              <a:solidFill>
                <a:srgbClr val="000000"/>
              </a:solidFill>
            </a:ln>
          </p:spPr>
          <p:txBody>
            <a:bodyPr wrap="square" lIns="0" tIns="0" rIns="0" bIns="0" rtlCol="0"/>
            <a:lstStyle/>
            <a:p>
              <a:endParaRPr/>
            </a:p>
          </p:txBody>
        </p:sp>
        <p:sp>
          <p:nvSpPr>
            <p:cNvPr id="27" name="object 27"/>
            <p:cNvSpPr/>
            <p:nvPr/>
          </p:nvSpPr>
          <p:spPr>
            <a:xfrm>
              <a:off x="5139690" y="2998469"/>
              <a:ext cx="203200" cy="0"/>
            </a:xfrm>
            <a:custGeom>
              <a:avLst/>
              <a:gdLst/>
              <a:ahLst/>
              <a:cxnLst/>
              <a:rect l="l" t="t" r="r" b="b"/>
              <a:pathLst>
                <a:path w="203200">
                  <a:moveTo>
                    <a:pt x="0" y="0"/>
                  </a:moveTo>
                  <a:lnTo>
                    <a:pt x="202692" y="0"/>
                  </a:lnTo>
                </a:path>
              </a:pathLst>
            </a:custGeom>
            <a:ln w="25908">
              <a:solidFill>
                <a:srgbClr val="000000"/>
              </a:solidFill>
            </a:ln>
          </p:spPr>
          <p:txBody>
            <a:bodyPr wrap="square" lIns="0" tIns="0" rIns="0" bIns="0" rtlCol="0"/>
            <a:lstStyle/>
            <a:p>
              <a:endParaRPr/>
            </a:p>
          </p:txBody>
        </p:sp>
        <p:sp>
          <p:nvSpPr>
            <p:cNvPr id="28" name="object 28"/>
            <p:cNvSpPr/>
            <p:nvPr/>
          </p:nvSpPr>
          <p:spPr>
            <a:xfrm>
              <a:off x="5342382" y="3001518"/>
              <a:ext cx="0" cy="387350"/>
            </a:xfrm>
            <a:custGeom>
              <a:avLst/>
              <a:gdLst/>
              <a:ahLst/>
              <a:cxnLst/>
              <a:rect l="l" t="t" r="r" b="b"/>
              <a:pathLst>
                <a:path h="387350">
                  <a:moveTo>
                    <a:pt x="0" y="0"/>
                  </a:moveTo>
                  <a:lnTo>
                    <a:pt x="0" y="387096"/>
                  </a:lnTo>
                </a:path>
              </a:pathLst>
            </a:custGeom>
            <a:ln w="25908">
              <a:solidFill>
                <a:srgbClr val="000000"/>
              </a:solidFill>
            </a:ln>
          </p:spPr>
          <p:txBody>
            <a:bodyPr wrap="square" lIns="0" tIns="0" rIns="0" bIns="0" rtlCol="0"/>
            <a:lstStyle/>
            <a:p>
              <a:endParaRPr/>
            </a:p>
          </p:txBody>
        </p:sp>
        <p:sp>
          <p:nvSpPr>
            <p:cNvPr id="29" name="object 29"/>
            <p:cNvSpPr/>
            <p:nvPr/>
          </p:nvSpPr>
          <p:spPr>
            <a:xfrm>
              <a:off x="5139690" y="3778758"/>
              <a:ext cx="203200" cy="0"/>
            </a:xfrm>
            <a:custGeom>
              <a:avLst/>
              <a:gdLst/>
              <a:ahLst/>
              <a:cxnLst/>
              <a:rect l="l" t="t" r="r" b="b"/>
              <a:pathLst>
                <a:path w="203200">
                  <a:moveTo>
                    <a:pt x="0" y="0"/>
                  </a:moveTo>
                  <a:lnTo>
                    <a:pt x="202692" y="0"/>
                  </a:lnTo>
                </a:path>
              </a:pathLst>
            </a:custGeom>
            <a:ln w="25908">
              <a:solidFill>
                <a:srgbClr val="000000"/>
              </a:solidFill>
            </a:ln>
          </p:spPr>
          <p:txBody>
            <a:bodyPr wrap="square" lIns="0" tIns="0" rIns="0" bIns="0" rtlCol="0"/>
            <a:lstStyle/>
            <a:p>
              <a:endParaRPr/>
            </a:p>
          </p:txBody>
        </p:sp>
        <p:sp>
          <p:nvSpPr>
            <p:cNvPr id="30" name="object 30"/>
            <p:cNvSpPr/>
            <p:nvPr/>
          </p:nvSpPr>
          <p:spPr>
            <a:xfrm>
              <a:off x="5342382" y="3388613"/>
              <a:ext cx="0" cy="386080"/>
            </a:xfrm>
            <a:custGeom>
              <a:avLst/>
              <a:gdLst/>
              <a:ahLst/>
              <a:cxnLst/>
              <a:rect l="l" t="t" r="r" b="b"/>
              <a:pathLst>
                <a:path h="386079">
                  <a:moveTo>
                    <a:pt x="0" y="385572"/>
                  </a:moveTo>
                  <a:lnTo>
                    <a:pt x="0" y="0"/>
                  </a:lnTo>
                </a:path>
              </a:pathLst>
            </a:custGeom>
            <a:ln w="25908">
              <a:solidFill>
                <a:srgbClr val="000000"/>
              </a:solidFill>
            </a:ln>
          </p:spPr>
          <p:txBody>
            <a:bodyPr wrap="square" lIns="0" tIns="0" rIns="0" bIns="0" rtlCol="0"/>
            <a:lstStyle/>
            <a:p>
              <a:endParaRPr/>
            </a:p>
          </p:txBody>
        </p:sp>
        <p:sp>
          <p:nvSpPr>
            <p:cNvPr id="31" name="object 31"/>
            <p:cNvSpPr/>
            <p:nvPr/>
          </p:nvSpPr>
          <p:spPr>
            <a:xfrm>
              <a:off x="4432554" y="3780282"/>
              <a:ext cx="0" cy="318770"/>
            </a:xfrm>
            <a:custGeom>
              <a:avLst/>
              <a:gdLst/>
              <a:ahLst/>
              <a:cxnLst/>
              <a:rect l="l" t="t" r="r" b="b"/>
              <a:pathLst>
                <a:path h="318770">
                  <a:moveTo>
                    <a:pt x="0" y="318515"/>
                  </a:moveTo>
                  <a:lnTo>
                    <a:pt x="0" y="0"/>
                  </a:lnTo>
                </a:path>
              </a:pathLst>
            </a:custGeom>
            <a:ln w="25908">
              <a:solidFill>
                <a:srgbClr val="000000"/>
              </a:solidFill>
            </a:ln>
          </p:spPr>
          <p:txBody>
            <a:bodyPr wrap="square" lIns="0" tIns="0" rIns="0" bIns="0" rtlCol="0"/>
            <a:lstStyle/>
            <a:p>
              <a:endParaRPr/>
            </a:p>
          </p:txBody>
        </p:sp>
        <p:sp>
          <p:nvSpPr>
            <p:cNvPr id="32" name="object 32"/>
            <p:cNvSpPr/>
            <p:nvPr/>
          </p:nvSpPr>
          <p:spPr>
            <a:xfrm>
              <a:off x="4432554" y="3780282"/>
              <a:ext cx="215265" cy="0"/>
            </a:xfrm>
            <a:custGeom>
              <a:avLst/>
              <a:gdLst/>
              <a:ahLst/>
              <a:cxnLst/>
              <a:rect l="l" t="t" r="r" b="b"/>
              <a:pathLst>
                <a:path w="215264">
                  <a:moveTo>
                    <a:pt x="0" y="0"/>
                  </a:moveTo>
                  <a:lnTo>
                    <a:pt x="214884" y="0"/>
                  </a:lnTo>
                </a:path>
              </a:pathLst>
            </a:custGeom>
            <a:ln w="25908">
              <a:solidFill>
                <a:srgbClr val="000000"/>
              </a:solidFill>
            </a:ln>
          </p:spPr>
          <p:txBody>
            <a:bodyPr wrap="square" lIns="0" tIns="0" rIns="0" bIns="0" rtlCol="0"/>
            <a:lstStyle/>
            <a:p>
              <a:endParaRPr/>
            </a:p>
          </p:txBody>
        </p:sp>
        <p:sp>
          <p:nvSpPr>
            <p:cNvPr id="33" name="object 33"/>
            <p:cNvSpPr/>
            <p:nvPr/>
          </p:nvSpPr>
          <p:spPr>
            <a:xfrm>
              <a:off x="7232141" y="2664713"/>
              <a:ext cx="1905" cy="358140"/>
            </a:xfrm>
            <a:custGeom>
              <a:avLst/>
              <a:gdLst/>
              <a:ahLst/>
              <a:cxnLst/>
              <a:rect l="l" t="t" r="r" b="b"/>
              <a:pathLst>
                <a:path w="1904" h="358139">
                  <a:moveTo>
                    <a:pt x="1524" y="0"/>
                  </a:moveTo>
                  <a:lnTo>
                    <a:pt x="0" y="358140"/>
                  </a:lnTo>
                </a:path>
              </a:pathLst>
            </a:custGeom>
            <a:ln w="50292">
              <a:solidFill>
                <a:srgbClr val="000000"/>
              </a:solidFill>
            </a:ln>
          </p:spPr>
          <p:txBody>
            <a:bodyPr wrap="square" lIns="0" tIns="0" rIns="0" bIns="0" rtlCol="0"/>
            <a:lstStyle/>
            <a:p>
              <a:endParaRPr/>
            </a:p>
          </p:txBody>
        </p:sp>
        <p:sp>
          <p:nvSpPr>
            <p:cNvPr id="34" name="object 34"/>
            <p:cNvSpPr/>
            <p:nvPr/>
          </p:nvSpPr>
          <p:spPr>
            <a:xfrm>
              <a:off x="4172711" y="2362200"/>
              <a:ext cx="1363980" cy="2087880"/>
            </a:xfrm>
            <a:custGeom>
              <a:avLst/>
              <a:gdLst/>
              <a:ahLst/>
              <a:cxnLst/>
              <a:rect l="l" t="t" r="r" b="b"/>
              <a:pathLst>
                <a:path w="1363979" h="2087879">
                  <a:moveTo>
                    <a:pt x="0" y="0"/>
                  </a:moveTo>
                  <a:lnTo>
                    <a:pt x="1363980" y="0"/>
                  </a:lnTo>
                  <a:lnTo>
                    <a:pt x="1363980" y="2087880"/>
                  </a:lnTo>
                  <a:lnTo>
                    <a:pt x="0" y="2087880"/>
                  </a:lnTo>
                  <a:lnTo>
                    <a:pt x="0" y="0"/>
                  </a:lnTo>
                  <a:close/>
                </a:path>
              </a:pathLst>
            </a:custGeom>
            <a:ln w="12192">
              <a:solidFill>
                <a:srgbClr val="704400"/>
              </a:solidFill>
              <a:prstDash val="lgDash"/>
            </a:ln>
          </p:spPr>
          <p:txBody>
            <a:bodyPr wrap="square" lIns="0" tIns="0" rIns="0" bIns="0" rtlCol="0"/>
            <a:lstStyle/>
            <a:p>
              <a:endParaRPr/>
            </a:p>
          </p:txBody>
        </p:sp>
        <p:sp>
          <p:nvSpPr>
            <p:cNvPr id="35" name="object 35"/>
            <p:cNvSpPr/>
            <p:nvPr/>
          </p:nvSpPr>
          <p:spPr>
            <a:xfrm>
              <a:off x="7579614" y="3548633"/>
              <a:ext cx="0" cy="556260"/>
            </a:xfrm>
            <a:custGeom>
              <a:avLst/>
              <a:gdLst/>
              <a:ahLst/>
              <a:cxnLst/>
              <a:rect l="l" t="t" r="r" b="b"/>
              <a:pathLst>
                <a:path h="556260">
                  <a:moveTo>
                    <a:pt x="0" y="0"/>
                  </a:moveTo>
                  <a:lnTo>
                    <a:pt x="0" y="556260"/>
                  </a:lnTo>
                </a:path>
              </a:pathLst>
            </a:custGeom>
            <a:ln w="50292">
              <a:solidFill>
                <a:srgbClr val="000000"/>
              </a:solidFill>
            </a:ln>
          </p:spPr>
          <p:txBody>
            <a:bodyPr wrap="square" lIns="0" tIns="0" rIns="0" bIns="0" rtlCol="0"/>
            <a:lstStyle/>
            <a:p>
              <a:endParaRPr/>
            </a:p>
          </p:txBody>
        </p:sp>
        <p:sp>
          <p:nvSpPr>
            <p:cNvPr id="36" name="object 36"/>
            <p:cNvSpPr/>
            <p:nvPr/>
          </p:nvSpPr>
          <p:spPr>
            <a:xfrm>
              <a:off x="3213353" y="2568702"/>
              <a:ext cx="607695" cy="0"/>
            </a:xfrm>
            <a:custGeom>
              <a:avLst/>
              <a:gdLst/>
              <a:ahLst/>
              <a:cxnLst/>
              <a:rect l="l" t="t" r="r" b="b"/>
              <a:pathLst>
                <a:path w="607695">
                  <a:moveTo>
                    <a:pt x="0" y="0"/>
                  </a:moveTo>
                  <a:lnTo>
                    <a:pt x="607314" y="0"/>
                  </a:lnTo>
                </a:path>
              </a:pathLst>
            </a:custGeom>
            <a:ln w="25908">
              <a:solidFill>
                <a:srgbClr val="FF0000"/>
              </a:solidFill>
            </a:ln>
          </p:spPr>
          <p:txBody>
            <a:bodyPr wrap="square" lIns="0" tIns="0" rIns="0" bIns="0" rtlCol="0"/>
            <a:lstStyle/>
            <a:p>
              <a:endParaRPr/>
            </a:p>
          </p:txBody>
        </p:sp>
        <p:sp>
          <p:nvSpPr>
            <p:cNvPr id="37" name="object 37"/>
            <p:cNvSpPr/>
            <p:nvPr/>
          </p:nvSpPr>
          <p:spPr>
            <a:xfrm>
              <a:off x="3807715" y="2529834"/>
              <a:ext cx="129539" cy="78105"/>
            </a:xfrm>
            <a:custGeom>
              <a:avLst/>
              <a:gdLst/>
              <a:ahLst/>
              <a:cxnLst/>
              <a:rect l="l" t="t" r="r" b="b"/>
              <a:pathLst>
                <a:path w="129539" h="78105">
                  <a:moveTo>
                    <a:pt x="0" y="0"/>
                  </a:moveTo>
                  <a:lnTo>
                    <a:pt x="0" y="77724"/>
                  </a:lnTo>
                  <a:lnTo>
                    <a:pt x="129539" y="38862"/>
                  </a:lnTo>
                  <a:lnTo>
                    <a:pt x="0" y="0"/>
                  </a:lnTo>
                  <a:close/>
                </a:path>
              </a:pathLst>
            </a:custGeom>
            <a:solidFill>
              <a:srgbClr val="FF0000"/>
            </a:solidFill>
          </p:spPr>
          <p:txBody>
            <a:bodyPr wrap="square" lIns="0" tIns="0" rIns="0" bIns="0" rtlCol="0"/>
            <a:lstStyle/>
            <a:p>
              <a:endParaRPr/>
            </a:p>
          </p:txBody>
        </p:sp>
        <p:sp>
          <p:nvSpPr>
            <p:cNvPr id="38" name="object 38"/>
            <p:cNvSpPr/>
            <p:nvPr/>
          </p:nvSpPr>
          <p:spPr>
            <a:xfrm>
              <a:off x="3420617" y="4207001"/>
              <a:ext cx="516255" cy="0"/>
            </a:xfrm>
            <a:custGeom>
              <a:avLst/>
              <a:gdLst/>
              <a:ahLst/>
              <a:cxnLst/>
              <a:rect l="l" t="t" r="r" b="b"/>
              <a:pathLst>
                <a:path w="516254">
                  <a:moveTo>
                    <a:pt x="0" y="0"/>
                  </a:moveTo>
                  <a:lnTo>
                    <a:pt x="515873" y="0"/>
                  </a:lnTo>
                </a:path>
              </a:pathLst>
            </a:custGeom>
            <a:ln w="25908">
              <a:solidFill>
                <a:srgbClr val="FF0000"/>
              </a:solidFill>
            </a:ln>
          </p:spPr>
          <p:txBody>
            <a:bodyPr wrap="square" lIns="0" tIns="0" rIns="0" bIns="0" rtlCol="0"/>
            <a:lstStyle/>
            <a:p>
              <a:endParaRPr/>
            </a:p>
          </p:txBody>
        </p:sp>
        <p:sp>
          <p:nvSpPr>
            <p:cNvPr id="39" name="object 39"/>
            <p:cNvSpPr/>
            <p:nvPr/>
          </p:nvSpPr>
          <p:spPr>
            <a:xfrm>
              <a:off x="3923540" y="4168134"/>
              <a:ext cx="129539" cy="78105"/>
            </a:xfrm>
            <a:custGeom>
              <a:avLst/>
              <a:gdLst/>
              <a:ahLst/>
              <a:cxnLst/>
              <a:rect l="l" t="t" r="r" b="b"/>
              <a:pathLst>
                <a:path w="129539" h="78104">
                  <a:moveTo>
                    <a:pt x="0" y="0"/>
                  </a:moveTo>
                  <a:lnTo>
                    <a:pt x="0" y="77723"/>
                  </a:lnTo>
                  <a:lnTo>
                    <a:pt x="129539" y="38861"/>
                  </a:lnTo>
                  <a:lnTo>
                    <a:pt x="0" y="0"/>
                  </a:lnTo>
                  <a:close/>
                </a:path>
              </a:pathLst>
            </a:custGeom>
            <a:solidFill>
              <a:srgbClr val="FF0000"/>
            </a:solidFill>
          </p:spPr>
          <p:txBody>
            <a:bodyPr wrap="square" lIns="0" tIns="0" rIns="0" bIns="0" rtlCol="0"/>
            <a:lstStyle/>
            <a:p>
              <a:endParaRPr/>
            </a:p>
          </p:txBody>
        </p:sp>
      </p:grpSp>
      <p:sp>
        <p:nvSpPr>
          <p:cNvPr id="40" name="object 40"/>
          <p:cNvSpPr txBox="1"/>
          <p:nvPr/>
        </p:nvSpPr>
        <p:spPr>
          <a:xfrm>
            <a:off x="3479800" y="4221416"/>
            <a:ext cx="250825" cy="299720"/>
          </a:xfrm>
          <a:prstGeom prst="rect">
            <a:avLst/>
          </a:prstGeom>
        </p:spPr>
        <p:txBody>
          <a:bodyPr vert="horz" wrap="square" lIns="0" tIns="12700" rIns="0" bIns="0" rtlCol="0">
            <a:spAutoFit/>
          </a:bodyPr>
          <a:lstStyle/>
          <a:p>
            <a:pPr marL="38100">
              <a:lnSpc>
                <a:spcPct val="100000"/>
              </a:lnSpc>
              <a:spcBef>
                <a:spcPts val="100"/>
              </a:spcBef>
            </a:pPr>
            <a:r>
              <a:rPr sz="1800" b="1" spc="-25" dirty="0">
                <a:latin typeface="Arial"/>
                <a:cs typeface="Arial"/>
              </a:rPr>
              <a:t>I</a:t>
            </a:r>
            <a:r>
              <a:rPr sz="1800" b="1" spc="-37" baseline="-20833" dirty="0">
                <a:latin typeface="Arial"/>
                <a:cs typeface="Arial"/>
              </a:rPr>
              <a:t>A</a:t>
            </a:r>
            <a:endParaRPr sz="1800" baseline="-20833">
              <a:latin typeface="Arial"/>
              <a:cs typeface="Arial"/>
            </a:endParaRPr>
          </a:p>
        </p:txBody>
      </p:sp>
      <p:grpSp>
        <p:nvGrpSpPr>
          <p:cNvPr id="41" name="object 41"/>
          <p:cNvGrpSpPr/>
          <p:nvPr/>
        </p:nvGrpSpPr>
        <p:grpSpPr>
          <a:xfrm>
            <a:off x="1769110" y="2654554"/>
            <a:ext cx="1549400" cy="1471295"/>
            <a:chOff x="1769110" y="2654554"/>
            <a:chExt cx="1549400" cy="1471295"/>
          </a:xfrm>
        </p:grpSpPr>
        <p:sp>
          <p:nvSpPr>
            <p:cNvPr id="42" name="object 42"/>
            <p:cNvSpPr/>
            <p:nvPr/>
          </p:nvSpPr>
          <p:spPr>
            <a:xfrm>
              <a:off x="2265617" y="3038220"/>
              <a:ext cx="120650" cy="38735"/>
            </a:xfrm>
            <a:custGeom>
              <a:avLst/>
              <a:gdLst/>
              <a:ahLst/>
              <a:cxnLst/>
              <a:rect l="l" t="t" r="r" b="b"/>
              <a:pathLst>
                <a:path w="120650" h="38735">
                  <a:moveTo>
                    <a:pt x="0" y="7924"/>
                  </a:moveTo>
                  <a:lnTo>
                    <a:pt x="16155" y="0"/>
                  </a:lnTo>
                  <a:lnTo>
                    <a:pt x="44140" y="3132"/>
                  </a:lnTo>
                  <a:lnTo>
                    <a:pt x="80090" y="16334"/>
                  </a:lnTo>
                  <a:lnTo>
                    <a:pt x="120142" y="38620"/>
                  </a:lnTo>
                </a:path>
              </a:pathLst>
            </a:custGeom>
            <a:ln w="25400">
              <a:solidFill>
                <a:srgbClr val="000000"/>
              </a:solidFill>
            </a:ln>
          </p:spPr>
          <p:txBody>
            <a:bodyPr wrap="square" lIns="0" tIns="0" rIns="0" bIns="0" rtlCol="0"/>
            <a:lstStyle/>
            <a:p>
              <a:endParaRPr/>
            </a:p>
          </p:txBody>
        </p:sp>
        <p:sp>
          <p:nvSpPr>
            <p:cNvPr id="43" name="object 43"/>
            <p:cNvSpPr/>
            <p:nvPr/>
          </p:nvSpPr>
          <p:spPr>
            <a:xfrm>
              <a:off x="2267576" y="3044052"/>
              <a:ext cx="78105" cy="96520"/>
            </a:xfrm>
            <a:custGeom>
              <a:avLst/>
              <a:gdLst/>
              <a:ahLst/>
              <a:cxnLst/>
              <a:rect l="l" t="t" r="r" b="b"/>
              <a:pathLst>
                <a:path w="78105" h="96519">
                  <a:moveTo>
                    <a:pt x="78061" y="95923"/>
                  </a:moveTo>
                  <a:lnTo>
                    <a:pt x="41334" y="68331"/>
                  </a:lnTo>
                  <a:lnTo>
                    <a:pt x="14496" y="41127"/>
                  </a:lnTo>
                  <a:lnTo>
                    <a:pt x="0" y="17340"/>
                  </a:lnTo>
                  <a:lnTo>
                    <a:pt x="299" y="0"/>
                  </a:lnTo>
                </a:path>
              </a:pathLst>
            </a:custGeom>
            <a:ln w="25400">
              <a:solidFill>
                <a:srgbClr val="000000"/>
              </a:solidFill>
            </a:ln>
          </p:spPr>
          <p:txBody>
            <a:bodyPr wrap="square" lIns="0" tIns="0" rIns="0" bIns="0" rtlCol="0"/>
            <a:lstStyle/>
            <a:p>
              <a:endParaRPr/>
            </a:p>
          </p:txBody>
        </p:sp>
        <p:sp>
          <p:nvSpPr>
            <p:cNvPr id="44" name="object 44"/>
            <p:cNvSpPr/>
            <p:nvPr/>
          </p:nvSpPr>
          <p:spPr>
            <a:xfrm>
              <a:off x="2461802" y="3038269"/>
              <a:ext cx="33655" cy="100330"/>
            </a:xfrm>
            <a:custGeom>
              <a:avLst/>
              <a:gdLst/>
              <a:ahLst/>
              <a:cxnLst/>
              <a:rect l="l" t="t" r="r" b="b"/>
              <a:pathLst>
                <a:path w="33655" h="100330">
                  <a:moveTo>
                    <a:pt x="0" y="0"/>
                  </a:moveTo>
                  <a:lnTo>
                    <a:pt x="20051" y="26467"/>
                  </a:lnTo>
                  <a:lnTo>
                    <a:pt x="31337" y="53160"/>
                  </a:lnTo>
                  <a:lnTo>
                    <a:pt x="33393" y="78279"/>
                  </a:lnTo>
                  <a:lnTo>
                    <a:pt x="25755" y="100025"/>
                  </a:lnTo>
                </a:path>
              </a:pathLst>
            </a:custGeom>
            <a:ln w="25399">
              <a:solidFill>
                <a:srgbClr val="000000"/>
              </a:solidFill>
            </a:ln>
          </p:spPr>
          <p:txBody>
            <a:bodyPr wrap="square" lIns="0" tIns="0" rIns="0" bIns="0" rtlCol="0"/>
            <a:lstStyle/>
            <a:p>
              <a:endParaRPr/>
            </a:p>
          </p:txBody>
        </p:sp>
        <p:sp>
          <p:nvSpPr>
            <p:cNvPr id="45" name="object 45"/>
            <p:cNvSpPr/>
            <p:nvPr/>
          </p:nvSpPr>
          <p:spPr>
            <a:xfrm>
              <a:off x="2346764" y="3137977"/>
              <a:ext cx="136525" cy="26670"/>
            </a:xfrm>
            <a:custGeom>
              <a:avLst/>
              <a:gdLst/>
              <a:ahLst/>
              <a:cxnLst/>
              <a:rect l="l" t="t" r="r" b="b"/>
              <a:pathLst>
                <a:path w="136525" h="26669">
                  <a:moveTo>
                    <a:pt x="136118" y="3200"/>
                  </a:moveTo>
                  <a:lnTo>
                    <a:pt x="112833" y="21090"/>
                  </a:lnTo>
                  <a:lnTo>
                    <a:pt x="79608" y="26455"/>
                  </a:lnTo>
                  <a:lnTo>
                    <a:pt x="40608" y="19393"/>
                  </a:lnTo>
                  <a:lnTo>
                    <a:pt x="0" y="0"/>
                  </a:lnTo>
                </a:path>
              </a:pathLst>
            </a:custGeom>
            <a:ln w="25399">
              <a:solidFill>
                <a:srgbClr val="000000"/>
              </a:solidFill>
            </a:ln>
          </p:spPr>
          <p:txBody>
            <a:bodyPr wrap="square" lIns="0" tIns="0" rIns="0" bIns="0" rtlCol="0"/>
            <a:lstStyle/>
            <a:p>
              <a:endParaRPr/>
            </a:p>
          </p:txBody>
        </p:sp>
        <p:sp>
          <p:nvSpPr>
            <p:cNvPr id="46" name="object 46"/>
            <p:cNvSpPr/>
            <p:nvPr/>
          </p:nvSpPr>
          <p:spPr>
            <a:xfrm>
              <a:off x="2384179" y="3073984"/>
              <a:ext cx="67310" cy="126364"/>
            </a:xfrm>
            <a:custGeom>
              <a:avLst/>
              <a:gdLst/>
              <a:ahLst/>
              <a:cxnLst/>
              <a:rect l="l" t="t" r="r" b="b"/>
              <a:pathLst>
                <a:path w="67310" h="126364">
                  <a:moveTo>
                    <a:pt x="0" y="0"/>
                  </a:moveTo>
                  <a:lnTo>
                    <a:pt x="36059" y="30210"/>
                  </a:lnTo>
                  <a:lnTo>
                    <a:pt x="58659" y="63469"/>
                  </a:lnTo>
                  <a:lnTo>
                    <a:pt x="67284" y="96721"/>
                  </a:lnTo>
                  <a:lnTo>
                    <a:pt x="60096" y="126060"/>
                  </a:lnTo>
                </a:path>
              </a:pathLst>
            </a:custGeom>
            <a:ln w="25400">
              <a:solidFill>
                <a:srgbClr val="000000"/>
              </a:solidFill>
            </a:ln>
          </p:spPr>
          <p:txBody>
            <a:bodyPr wrap="square" lIns="0" tIns="0" rIns="0" bIns="0" rtlCol="0"/>
            <a:lstStyle/>
            <a:p>
              <a:endParaRPr/>
            </a:p>
          </p:txBody>
        </p:sp>
        <p:sp>
          <p:nvSpPr>
            <p:cNvPr id="47" name="object 47"/>
            <p:cNvSpPr/>
            <p:nvPr/>
          </p:nvSpPr>
          <p:spPr>
            <a:xfrm>
              <a:off x="2222756" y="3100134"/>
              <a:ext cx="120650" cy="38735"/>
            </a:xfrm>
            <a:custGeom>
              <a:avLst/>
              <a:gdLst/>
              <a:ahLst/>
              <a:cxnLst/>
              <a:rect l="l" t="t" r="r" b="b"/>
              <a:pathLst>
                <a:path w="120650" h="38735">
                  <a:moveTo>
                    <a:pt x="0" y="7924"/>
                  </a:moveTo>
                  <a:lnTo>
                    <a:pt x="16155" y="0"/>
                  </a:lnTo>
                  <a:lnTo>
                    <a:pt x="44140" y="3132"/>
                  </a:lnTo>
                  <a:lnTo>
                    <a:pt x="80090" y="16334"/>
                  </a:lnTo>
                  <a:lnTo>
                    <a:pt x="120142" y="38620"/>
                  </a:lnTo>
                </a:path>
              </a:pathLst>
            </a:custGeom>
            <a:ln w="25400">
              <a:solidFill>
                <a:srgbClr val="000000"/>
              </a:solidFill>
            </a:ln>
          </p:spPr>
          <p:txBody>
            <a:bodyPr wrap="square" lIns="0" tIns="0" rIns="0" bIns="0" rtlCol="0"/>
            <a:lstStyle/>
            <a:p>
              <a:endParaRPr/>
            </a:p>
          </p:txBody>
        </p:sp>
        <p:sp>
          <p:nvSpPr>
            <p:cNvPr id="48" name="object 48"/>
            <p:cNvSpPr/>
            <p:nvPr/>
          </p:nvSpPr>
          <p:spPr>
            <a:xfrm>
              <a:off x="2223747" y="3105900"/>
              <a:ext cx="80010" cy="94615"/>
            </a:xfrm>
            <a:custGeom>
              <a:avLst/>
              <a:gdLst/>
              <a:ahLst/>
              <a:cxnLst/>
              <a:rect l="l" t="t" r="r" b="b"/>
              <a:pathLst>
                <a:path w="80010" h="94614">
                  <a:moveTo>
                    <a:pt x="79438" y="94513"/>
                  </a:moveTo>
                  <a:lnTo>
                    <a:pt x="42582" y="67138"/>
                  </a:lnTo>
                  <a:lnTo>
                    <a:pt x="15387" y="40505"/>
                  </a:lnTo>
                  <a:lnTo>
                    <a:pt x="358" y="17555"/>
                  </a:lnTo>
                  <a:lnTo>
                    <a:pt x="0" y="1231"/>
                  </a:lnTo>
                  <a:lnTo>
                    <a:pt x="279" y="800"/>
                  </a:lnTo>
                  <a:lnTo>
                    <a:pt x="584" y="381"/>
                  </a:lnTo>
                  <a:lnTo>
                    <a:pt x="939" y="0"/>
                  </a:lnTo>
                </a:path>
              </a:pathLst>
            </a:custGeom>
            <a:ln w="25400">
              <a:solidFill>
                <a:srgbClr val="000000"/>
              </a:solidFill>
            </a:ln>
          </p:spPr>
          <p:txBody>
            <a:bodyPr wrap="square" lIns="0" tIns="0" rIns="0" bIns="0" rtlCol="0"/>
            <a:lstStyle/>
            <a:p>
              <a:endParaRPr/>
            </a:p>
          </p:txBody>
        </p:sp>
        <p:sp>
          <p:nvSpPr>
            <p:cNvPr id="49" name="object 49"/>
            <p:cNvSpPr/>
            <p:nvPr/>
          </p:nvSpPr>
          <p:spPr>
            <a:xfrm>
              <a:off x="2305483" y="3199881"/>
              <a:ext cx="136525" cy="26670"/>
            </a:xfrm>
            <a:custGeom>
              <a:avLst/>
              <a:gdLst/>
              <a:ahLst/>
              <a:cxnLst/>
              <a:rect l="l" t="t" r="r" b="b"/>
              <a:pathLst>
                <a:path w="136525" h="26669">
                  <a:moveTo>
                    <a:pt x="136131" y="3200"/>
                  </a:moveTo>
                  <a:lnTo>
                    <a:pt x="112844" y="21097"/>
                  </a:lnTo>
                  <a:lnTo>
                    <a:pt x="79614" y="26465"/>
                  </a:lnTo>
                  <a:lnTo>
                    <a:pt x="40610" y="19400"/>
                  </a:lnTo>
                  <a:lnTo>
                    <a:pt x="0" y="0"/>
                  </a:lnTo>
                </a:path>
              </a:pathLst>
            </a:custGeom>
            <a:ln w="25399">
              <a:solidFill>
                <a:srgbClr val="000000"/>
              </a:solidFill>
            </a:ln>
          </p:spPr>
          <p:txBody>
            <a:bodyPr wrap="square" lIns="0" tIns="0" rIns="0" bIns="0" rtlCol="0"/>
            <a:lstStyle/>
            <a:p>
              <a:endParaRPr/>
            </a:p>
          </p:txBody>
        </p:sp>
        <p:sp>
          <p:nvSpPr>
            <p:cNvPr id="50" name="object 50"/>
            <p:cNvSpPr/>
            <p:nvPr/>
          </p:nvSpPr>
          <p:spPr>
            <a:xfrm>
              <a:off x="2341316" y="3135895"/>
              <a:ext cx="67310" cy="126364"/>
            </a:xfrm>
            <a:custGeom>
              <a:avLst/>
              <a:gdLst/>
              <a:ahLst/>
              <a:cxnLst/>
              <a:rect l="l" t="t" r="r" b="b"/>
              <a:pathLst>
                <a:path w="67310" h="126364">
                  <a:moveTo>
                    <a:pt x="0" y="0"/>
                  </a:moveTo>
                  <a:lnTo>
                    <a:pt x="36059" y="30210"/>
                  </a:lnTo>
                  <a:lnTo>
                    <a:pt x="58659" y="63469"/>
                  </a:lnTo>
                  <a:lnTo>
                    <a:pt x="67284" y="96721"/>
                  </a:lnTo>
                  <a:lnTo>
                    <a:pt x="60096" y="126060"/>
                  </a:lnTo>
                </a:path>
              </a:pathLst>
            </a:custGeom>
            <a:ln w="25400">
              <a:solidFill>
                <a:srgbClr val="000000"/>
              </a:solidFill>
            </a:ln>
          </p:spPr>
          <p:txBody>
            <a:bodyPr wrap="square" lIns="0" tIns="0" rIns="0" bIns="0" rtlCol="0"/>
            <a:lstStyle/>
            <a:p>
              <a:endParaRPr/>
            </a:p>
          </p:txBody>
        </p:sp>
        <p:sp>
          <p:nvSpPr>
            <p:cNvPr id="51" name="object 51"/>
            <p:cNvSpPr/>
            <p:nvPr/>
          </p:nvSpPr>
          <p:spPr>
            <a:xfrm>
              <a:off x="2447368" y="2926348"/>
              <a:ext cx="41910" cy="121285"/>
            </a:xfrm>
            <a:custGeom>
              <a:avLst/>
              <a:gdLst/>
              <a:ahLst/>
              <a:cxnLst/>
              <a:rect l="l" t="t" r="r" b="b"/>
              <a:pathLst>
                <a:path w="41910" h="121285">
                  <a:moveTo>
                    <a:pt x="6825" y="121069"/>
                  </a:moveTo>
                  <a:lnTo>
                    <a:pt x="0" y="105480"/>
                  </a:lnTo>
                  <a:lnTo>
                    <a:pt x="4163" y="77760"/>
                  </a:lnTo>
                  <a:lnTo>
                    <a:pt x="18210" y="41760"/>
                  </a:lnTo>
                  <a:lnTo>
                    <a:pt x="41039" y="1333"/>
                  </a:lnTo>
                  <a:lnTo>
                    <a:pt x="41331" y="889"/>
                  </a:lnTo>
                  <a:lnTo>
                    <a:pt x="41623" y="444"/>
                  </a:lnTo>
                  <a:lnTo>
                    <a:pt x="41915" y="0"/>
                  </a:lnTo>
                </a:path>
              </a:pathLst>
            </a:custGeom>
            <a:ln w="25400">
              <a:solidFill>
                <a:srgbClr val="000000"/>
              </a:solidFill>
            </a:ln>
          </p:spPr>
          <p:txBody>
            <a:bodyPr wrap="square" lIns="0" tIns="0" rIns="0" bIns="0" rtlCol="0"/>
            <a:lstStyle/>
            <a:p>
              <a:endParaRPr/>
            </a:p>
          </p:txBody>
        </p:sp>
        <p:sp>
          <p:nvSpPr>
            <p:cNvPr id="52" name="object 52"/>
            <p:cNvSpPr/>
            <p:nvPr/>
          </p:nvSpPr>
          <p:spPr>
            <a:xfrm>
              <a:off x="2092114" y="3287949"/>
              <a:ext cx="121285" cy="41910"/>
            </a:xfrm>
            <a:custGeom>
              <a:avLst/>
              <a:gdLst/>
              <a:ahLst/>
              <a:cxnLst/>
              <a:rect l="l" t="t" r="r" b="b"/>
              <a:pathLst>
                <a:path w="121285" h="41910">
                  <a:moveTo>
                    <a:pt x="0" y="6825"/>
                  </a:moveTo>
                  <a:lnTo>
                    <a:pt x="15588" y="0"/>
                  </a:lnTo>
                  <a:lnTo>
                    <a:pt x="43308" y="4163"/>
                  </a:lnTo>
                  <a:lnTo>
                    <a:pt x="79308" y="18210"/>
                  </a:lnTo>
                  <a:lnTo>
                    <a:pt x="119735" y="41039"/>
                  </a:lnTo>
                  <a:lnTo>
                    <a:pt x="120180" y="41331"/>
                  </a:lnTo>
                  <a:lnTo>
                    <a:pt x="120624" y="41623"/>
                  </a:lnTo>
                  <a:lnTo>
                    <a:pt x="121069" y="41915"/>
                  </a:lnTo>
                </a:path>
              </a:pathLst>
            </a:custGeom>
            <a:ln w="25400">
              <a:solidFill>
                <a:srgbClr val="000000"/>
              </a:solidFill>
            </a:ln>
          </p:spPr>
          <p:txBody>
            <a:bodyPr wrap="square" lIns="0" tIns="0" rIns="0" bIns="0" rtlCol="0"/>
            <a:lstStyle/>
            <a:p>
              <a:endParaRPr/>
            </a:p>
          </p:txBody>
        </p:sp>
        <p:sp>
          <p:nvSpPr>
            <p:cNvPr id="53" name="object 53"/>
            <p:cNvSpPr/>
            <p:nvPr/>
          </p:nvSpPr>
          <p:spPr>
            <a:xfrm>
              <a:off x="2091231" y="3296337"/>
              <a:ext cx="80010" cy="95885"/>
            </a:xfrm>
            <a:custGeom>
              <a:avLst/>
              <a:gdLst/>
              <a:ahLst/>
              <a:cxnLst/>
              <a:rect l="l" t="t" r="r" b="b"/>
              <a:pathLst>
                <a:path w="80010" h="95885">
                  <a:moveTo>
                    <a:pt x="79971" y="95465"/>
                  </a:moveTo>
                  <a:lnTo>
                    <a:pt x="42664" y="67817"/>
                  </a:lnTo>
                  <a:lnTo>
                    <a:pt x="15187" y="40641"/>
                  </a:lnTo>
                  <a:lnTo>
                    <a:pt x="110" y="17011"/>
                  </a:lnTo>
                  <a:lnTo>
                    <a:pt x="0" y="0"/>
                  </a:lnTo>
                </a:path>
              </a:pathLst>
            </a:custGeom>
            <a:ln w="25400">
              <a:solidFill>
                <a:srgbClr val="000000"/>
              </a:solidFill>
            </a:ln>
          </p:spPr>
          <p:txBody>
            <a:bodyPr wrap="square" lIns="0" tIns="0" rIns="0" bIns="0" rtlCol="0"/>
            <a:lstStyle/>
            <a:p>
              <a:endParaRPr/>
            </a:p>
          </p:txBody>
        </p:sp>
        <p:sp>
          <p:nvSpPr>
            <p:cNvPr id="54" name="object 54"/>
            <p:cNvSpPr/>
            <p:nvPr/>
          </p:nvSpPr>
          <p:spPr>
            <a:xfrm>
              <a:off x="2171721" y="3390276"/>
              <a:ext cx="138430" cy="26670"/>
            </a:xfrm>
            <a:custGeom>
              <a:avLst/>
              <a:gdLst/>
              <a:ahLst/>
              <a:cxnLst/>
              <a:rect l="l" t="t" r="r" b="b"/>
              <a:pathLst>
                <a:path w="138430" h="26670">
                  <a:moveTo>
                    <a:pt x="137820" y="533"/>
                  </a:moveTo>
                  <a:lnTo>
                    <a:pt x="114530" y="19745"/>
                  </a:lnTo>
                  <a:lnTo>
                    <a:pt x="80897" y="26050"/>
                  </a:lnTo>
                  <a:lnTo>
                    <a:pt x="41270" y="19464"/>
                  </a:lnTo>
                  <a:lnTo>
                    <a:pt x="0" y="0"/>
                  </a:lnTo>
                </a:path>
              </a:pathLst>
            </a:custGeom>
            <a:ln w="25400">
              <a:solidFill>
                <a:srgbClr val="000000"/>
              </a:solidFill>
            </a:ln>
          </p:spPr>
          <p:txBody>
            <a:bodyPr wrap="square" lIns="0" tIns="0" rIns="0" bIns="0" rtlCol="0"/>
            <a:lstStyle/>
            <a:p>
              <a:endParaRPr/>
            </a:p>
          </p:txBody>
        </p:sp>
        <p:sp>
          <p:nvSpPr>
            <p:cNvPr id="55" name="object 55"/>
            <p:cNvSpPr/>
            <p:nvPr/>
          </p:nvSpPr>
          <p:spPr>
            <a:xfrm>
              <a:off x="2050802" y="3350944"/>
              <a:ext cx="83820" cy="19050"/>
            </a:xfrm>
            <a:custGeom>
              <a:avLst/>
              <a:gdLst/>
              <a:ahLst/>
              <a:cxnLst/>
              <a:rect l="l" t="t" r="r" b="b"/>
              <a:pathLst>
                <a:path w="83819" h="19050">
                  <a:moveTo>
                    <a:pt x="0" y="7824"/>
                  </a:moveTo>
                  <a:lnTo>
                    <a:pt x="228" y="7341"/>
                  </a:lnTo>
                  <a:lnTo>
                    <a:pt x="482" y="6872"/>
                  </a:lnTo>
                  <a:lnTo>
                    <a:pt x="774" y="6427"/>
                  </a:lnTo>
                  <a:lnTo>
                    <a:pt x="11426" y="0"/>
                  </a:lnTo>
                  <a:lnTo>
                    <a:pt x="29760" y="22"/>
                  </a:lnTo>
                  <a:lnTo>
                    <a:pt x="54293" y="6275"/>
                  </a:lnTo>
                  <a:lnTo>
                    <a:pt x="83540" y="18543"/>
                  </a:lnTo>
                </a:path>
              </a:pathLst>
            </a:custGeom>
            <a:ln w="25400">
              <a:solidFill>
                <a:srgbClr val="000000"/>
              </a:solidFill>
            </a:ln>
          </p:spPr>
          <p:txBody>
            <a:bodyPr wrap="square" lIns="0" tIns="0" rIns="0" bIns="0" rtlCol="0"/>
            <a:lstStyle/>
            <a:p>
              <a:endParaRPr/>
            </a:p>
          </p:txBody>
        </p:sp>
        <p:sp>
          <p:nvSpPr>
            <p:cNvPr id="56" name="object 56"/>
            <p:cNvSpPr/>
            <p:nvPr/>
          </p:nvSpPr>
          <p:spPr>
            <a:xfrm>
              <a:off x="2051676" y="3356790"/>
              <a:ext cx="78105" cy="96520"/>
            </a:xfrm>
            <a:custGeom>
              <a:avLst/>
              <a:gdLst/>
              <a:ahLst/>
              <a:cxnLst/>
              <a:rect l="l" t="t" r="r" b="b"/>
              <a:pathLst>
                <a:path w="78105" h="96520">
                  <a:moveTo>
                    <a:pt x="78061" y="95923"/>
                  </a:moveTo>
                  <a:lnTo>
                    <a:pt x="41334" y="68331"/>
                  </a:lnTo>
                  <a:lnTo>
                    <a:pt x="14496" y="41127"/>
                  </a:lnTo>
                  <a:lnTo>
                    <a:pt x="0" y="17340"/>
                  </a:lnTo>
                  <a:lnTo>
                    <a:pt x="299" y="0"/>
                  </a:lnTo>
                </a:path>
              </a:pathLst>
            </a:custGeom>
            <a:ln w="25400">
              <a:solidFill>
                <a:srgbClr val="000000"/>
              </a:solidFill>
            </a:ln>
          </p:spPr>
          <p:txBody>
            <a:bodyPr wrap="square" lIns="0" tIns="0" rIns="0" bIns="0" rtlCol="0"/>
            <a:lstStyle/>
            <a:p>
              <a:endParaRPr/>
            </a:p>
          </p:txBody>
        </p:sp>
        <p:sp>
          <p:nvSpPr>
            <p:cNvPr id="57" name="object 57"/>
            <p:cNvSpPr/>
            <p:nvPr/>
          </p:nvSpPr>
          <p:spPr>
            <a:xfrm>
              <a:off x="2208094" y="3325963"/>
              <a:ext cx="68580" cy="128905"/>
            </a:xfrm>
            <a:custGeom>
              <a:avLst/>
              <a:gdLst/>
              <a:ahLst/>
              <a:cxnLst/>
              <a:rect l="l" t="t" r="r" b="b"/>
              <a:pathLst>
                <a:path w="68580" h="128904">
                  <a:moveTo>
                    <a:pt x="0" y="0"/>
                  </a:moveTo>
                  <a:lnTo>
                    <a:pt x="444" y="292"/>
                  </a:lnTo>
                  <a:lnTo>
                    <a:pt x="901" y="571"/>
                  </a:lnTo>
                  <a:lnTo>
                    <a:pt x="1346" y="876"/>
                  </a:lnTo>
                  <a:lnTo>
                    <a:pt x="37016" y="31027"/>
                  </a:lnTo>
                  <a:lnTo>
                    <a:pt x="60044" y="65046"/>
                  </a:lnTo>
                  <a:lnTo>
                    <a:pt x="68524" y="98831"/>
                  </a:lnTo>
                  <a:lnTo>
                    <a:pt x="60553" y="128282"/>
                  </a:lnTo>
                </a:path>
              </a:pathLst>
            </a:custGeom>
            <a:ln w="25400">
              <a:solidFill>
                <a:srgbClr val="000000"/>
              </a:solidFill>
            </a:ln>
          </p:spPr>
          <p:txBody>
            <a:bodyPr wrap="square" lIns="0" tIns="0" rIns="0" bIns="0" rtlCol="0"/>
            <a:lstStyle/>
            <a:p>
              <a:endParaRPr/>
            </a:p>
          </p:txBody>
        </p:sp>
        <p:sp>
          <p:nvSpPr>
            <p:cNvPr id="58" name="object 58"/>
            <p:cNvSpPr/>
            <p:nvPr/>
          </p:nvSpPr>
          <p:spPr>
            <a:xfrm>
              <a:off x="2128845" y="3452178"/>
              <a:ext cx="137160" cy="26670"/>
            </a:xfrm>
            <a:custGeom>
              <a:avLst/>
              <a:gdLst/>
              <a:ahLst/>
              <a:cxnLst/>
              <a:rect l="l" t="t" r="r" b="b"/>
              <a:pathLst>
                <a:path w="137160" h="26670">
                  <a:moveTo>
                    <a:pt x="136982" y="1866"/>
                  </a:moveTo>
                  <a:lnTo>
                    <a:pt x="113378" y="20279"/>
                  </a:lnTo>
                  <a:lnTo>
                    <a:pt x="79883" y="26065"/>
                  </a:lnTo>
                  <a:lnTo>
                    <a:pt x="40691" y="19285"/>
                  </a:lnTo>
                  <a:lnTo>
                    <a:pt x="0" y="0"/>
                  </a:lnTo>
                </a:path>
              </a:pathLst>
            </a:custGeom>
            <a:ln w="25400">
              <a:solidFill>
                <a:srgbClr val="000000"/>
              </a:solidFill>
            </a:ln>
          </p:spPr>
          <p:txBody>
            <a:bodyPr wrap="square" lIns="0" tIns="0" rIns="0" bIns="0" rtlCol="0"/>
            <a:lstStyle/>
            <a:p>
              <a:endParaRPr/>
            </a:p>
          </p:txBody>
        </p:sp>
        <p:sp>
          <p:nvSpPr>
            <p:cNvPr id="59" name="object 59"/>
            <p:cNvSpPr/>
            <p:nvPr/>
          </p:nvSpPr>
          <p:spPr>
            <a:xfrm>
              <a:off x="2113024" y="3369302"/>
              <a:ext cx="41275" cy="124460"/>
            </a:xfrm>
            <a:custGeom>
              <a:avLst/>
              <a:gdLst/>
              <a:ahLst/>
              <a:cxnLst/>
              <a:rect l="l" t="t" r="r" b="b"/>
              <a:pathLst>
                <a:path w="41275" h="124460">
                  <a:moveTo>
                    <a:pt x="27520" y="0"/>
                  </a:moveTo>
                  <a:lnTo>
                    <a:pt x="29895" y="215"/>
                  </a:lnTo>
                  <a:lnTo>
                    <a:pt x="32004" y="901"/>
                  </a:lnTo>
                  <a:lnTo>
                    <a:pt x="33794" y="2057"/>
                  </a:lnTo>
                  <a:lnTo>
                    <a:pt x="41124" y="17977"/>
                  </a:lnTo>
                  <a:lnTo>
                    <a:pt x="37376" y="45967"/>
                  </a:lnTo>
                  <a:lnTo>
                    <a:pt x="23607" y="82149"/>
                  </a:lnTo>
                  <a:lnTo>
                    <a:pt x="876" y="122643"/>
                  </a:lnTo>
                  <a:lnTo>
                    <a:pt x="584" y="123088"/>
                  </a:lnTo>
                  <a:lnTo>
                    <a:pt x="292" y="123532"/>
                  </a:lnTo>
                  <a:lnTo>
                    <a:pt x="0" y="123990"/>
                  </a:lnTo>
                </a:path>
              </a:pathLst>
            </a:custGeom>
            <a:ln w="25400">
              <a:solidFill>
                <a:srgbClr val="000000"/>
              </a:solidFill>
            </a:ln>
          </p:spPr>
          <p:txBody>
            <a:bodyPr wrap="square" lIns="0" tIns="0" rIns="0" bIns="0" rtlCol="0"/>
            <a:lstStyle/>
            <a:p>
              <a:endParaRPr/>
            </a:p>
          </p:txBody>
        </p:sp>
        <p:sp>
          <p:nvSpPr>
            <p:cNvPr id="60" name="object 60"/>
            <p:cNvSpPr/>
            <p:nvPr/>
          </p:nvSpPr>
          <p:spPr>
            <a:xfrm>
              <a:off x="2059686" y="3490722"/>
              <a:ext cx="47625" cy="73660"/>
            </a:xfrm>
            <a:custGeom>
              <a:avLst/>
              <a:gdLst/>
              <a:ahLst/>
              <a:cxnLst/>
              <a:rect l="l" t="t" r="r" b="b"/>
              <a:pathLst>
                <a:path w="47625" h="73660">
                  <a:moveTo>
                    <a:pt x="0" y="73151"/>
                  </a:moveTo>
                  <a:lnTo>
                    <a:pt x="47244" y="0"/>
                  </a:lnTo>
                </a:path>
              </a:pathLst>
            </a:custGeom>
            <a:ln w="25908">
              <a:solidFill>
                <a:srgbClr val="000000"/>
              </a:solidFill>
            </a:ln>
          </p:spPr>
          <p:txBody>
            <a:bodyPr wrap="square" lIns="0" tIns="0" rIns="0" bIns="0" rtlCol="0"/>
            <a:lstStyle/>
            <a:p>
              <a:endParaRPr/>
            </a:p>
          </p:txBody>
        </p:sp>
        <p:sp>
          <p:nvSpPr>
            <p:cNvPr id="61" name="object 61"/>
            <p:cNvSpPr/>
            <p:nvPr/>
          </p:nvSpPr>
          <p:spPr>
            <a:xfrm>
              <a:off x="2178653" y="3160415"/>
              <a:ext cx="123189" cy="41275"/>
            </a:xfrm>
            <a:custGeom>
              <a:avLst/>
              <a:gdLst/>
              <a:ahLst/>
              <a:cxnLst/>
              <a:rect l="l" t="t" r="r" b="b"/>
              <a:pathLst>
                <a:path w="123189" h="41275">
                  <a:moveTo>
                    <a:pt x="0" y="8752"/>
                  </a:moveTo>
                  <a:lnTo>
                    <a:pt x="241" y="8256"/>
                  </a:lnTo>
                  <a:lnTo>
                    <a:pt x="495" y="7774"/>
                  </a:lnTo>
                  <a:lnTo>
                    <a:pt x="800" y="7329"/>
                  </a:lnTo>
                  <a:lnTo>
                    <a:pt x="16710" y="0"/>
                  </a:lnTo>
                  <a:lnTo>
                    <a:pt x="44689" y="3745"/>
                  </a:lnTo>
                  <a:lnTo>
                    <a:pt x="80858" y="17506"/>
                  </a:lnTo>
                  <a:lnTo>
                    <a:pt x="121335" y="40222"/>
                  </a:lnTo>
                  <a:lnTo>
                    <a:pt x="121805" y="40527"/>
                  </a:lnTo>
                  <a:lnTo>
                    <a:pt x="122250" y="40819"/>
                  </a:lnTo>
                  <a:lnTo>
                    <a:pt x="122707" y="41124"/>
                  </a:lnTo>
                </a:path>
              </a:pathLst>
            </a:custGeom>
            <a:ln w="25400">
              <a:solidFill>
                <a:srgbClr val="000000"/>
              </a:solidFill>
            </a:ln>
          </p:spPr>
          <p:txBody>
            <a:bodyPr wrap="square" lIns="0" tIns="0" rIns="0" bIns="0" rtlCol="0"/>
            <a:lstStyle/>
            <a:p>
              <a:endParaRPr/>
            </a:p>
          </p:txBody>
        </p:sp>
        <p:sp>
          <p:nvSpPr>
            <p:cNvPr id="62" name="object 62"/>
            <p:cNvSpPr/>
            <p:nvPr/>
          </p:nvSpPr>
          <p:spPr>
            <a:xfrm>
              <a:off x="2178544" y="3169338"/>
              <a:ext cx="80010" cy="95885"/>
            </a:xfrm>
            <a:custGeom>
              <a:avLst/>
              <a:gdLst/>
              <a:ahLst/>
              <a:cxnLst/>
              <a:rect l="l" t="t" r="r" b="b"/>
              <a:pathLst>
                <a:path w="80010" h="95885">
                  <a:moveTo>
                    <a:pt x="79971" y="95465"/>
                  </a:moveTo>
                  <a:lnTo>
                    <a:pt x="42664" y="67817"/>
                  </a:lnTo>
                  <a:lnTo>
                    <a:pt x="15187" y="40641"/>
                  </a:lnTo>
                  <a:lnTo>
                    <a:pt x="110" y="17011"/>
                  </a:lnTo>
                  <a:lnTo>
                    <a:pt x="0" y="0"/>
                  </a:lnTo>
                </a:path>
              </a:pathLst>
            </a:custGeom>
            <a:ln w="25400">
              <a:solidFill>
                <a:srgbClr val="000000"/>
              </a:solidFill>
            </a:ln>
          </p:spPr>
          <p:txBody>
            <a:bodyPr wrap="square" lIns="0" tIns="0" rIns="0" bIns="0" rtlCol="0"/>
            <a:lstStyle/>
            <a:p>
              <a:endParaRPr/>
            </a:p>
          </p:txBody>
        </p:sp>
        <p:sp>
          <p:nvSpPr>
            <p:cNvPr id="63" name="object 63"/>
            <p:cNvSpPr/>
            <p:nvPr/>
          </p:nvSpPr>
          <p:spPr>
            <a:xfrm>
              <a:off x="2259453" y="3264977"/>
              <a:ext cx="136525" cy="26670"/>
            </a:xfrm>
            <a:custGeom>
              <a:avLst/>
              <a:gdLst/>
              <a:ahLst/>
              <a:cxnLst/>
              <a:rect l="l" t="t" r="r" b="b"/>
              <a:pathLst>
                <a:path w="136525" h="26670">
                  <a:moveTo>
                    <a:pt x="136118" y="3200"/>
                  </a:moveTo>
                  <a:lnTo>
                    <a:pt x="112833" y="21090"/>
                  </a:lnTo>
                  <a:lnTo>
                    <a:pt x="79608" y="26455"/>
                  </a:lnTo>
                  <a:lnTo>
                    <a:pt x="40608" y="19393"/>
                  </a:lnTo>
                  <a:lnTo>
                    <a:pt x="0" y="0"/>
                  </a:lnTo>
                </a:path>
              </a:pathLst>
            </a:custGeom>
            <a:ln w="25399">
              <a:solidFill>
                <a:srgbClr val="000000"/>
              </a:solidFill>
            </a:ln>
          </p:spPr>
          <p:txBody>
            <a:bodyPr wrap="square" lIns="0" tIns="0" rIns="0" bIns="0" rtlCol="0"/>
            <a:lstStyle/>
            <a:p>
              <a:endParaRPr/>
            </a:p>
          </p:txBody>
        </p:sp>
        <p:sp>
          <p:nvSpPr>
            <p:cNvPr id="64" name="object 64"/>
            <p:cNvSpPr/>
            <p:nvPr/>
          </p:nvSpPr>
          <p:spPr>
            <a:xfrm>
              <a:off x="2296868" y="3200980"/>
              <a:ext cx="67310" cy="126364"/>
            </a:xfrm>
            <a:custGeom>
              <a:avLst/>
              <a:gdLst/>
              <a:ahLst/>
              <a:cxnLst/>
              <a:rect l="l" t="t" r="r" b="b"/>
              <a:pathLst>
                <a:path w="67310" h="126364">
                  <a:moveTo>
                    <a:pt x="0" y="0"/>
                  </a:moveTo>
                  <a:lnTo>
                    <a:pt x="35254" y="29691"/>
                  </a:lnTo>
                  <a:lnTo>
                    <a:pt x="58270" y="63222"/>
                  </a:lnTo>
                  <a:lnTo>
                    <a:pt x="67176" y="96660"/>
                  </a:lnTo>
                  <a:lnTo>
                    <a:pt x="60096" y="126072"/>
                  </a:lnTo>
                </a:path>
              </a:pathLst>
            </a:custGeom>
            <a:ln w="25400">
              <a:solidFill>
                <a:srgbClr val="000000"/>
              </a:solidFill>
            </a:ln>
          </p:spPr>
          <p:txBody>
            <a:bodyPr wrap="square" lIns="0" tIns="0" rIns="0" bIns="0" rtlCol="0"/>
            <a:lstStyle/>
            <a:p>
              <a:endParaRPr/>
            </a:p>
          </p:txBody>
        </p:sp>
        <p:sp>
          <p:nvSpPr>
            <p:cNvPr id="65" name="object 65"/>
            <p:cNvSpPr/>
            <p:nvPr/>
          </p:nvSpPr>
          <p:spPr>
            <a:xfrm>
              <a:off x="2134203" y="3225503"/>
              <a:ext cx="123189" cy="41275"/>
            </a:xfrm>
            <a:custGeom>
              <a:avLst/>
              <a:gdLst/>
              <a:ahLst/>
              <a:cxnLst/>
              <a:rect l="l" t="t" r="r" b="b"/>
              <a:pathLst>
                <a:path w="123189" h="41275">
                  <a:moveTo>
                    <a:pt x="0" y="8752"/>
                  </a:moveTo>
                  <a:lnTo>
                    <a:pt x="241" y="8256"/>
                  </a:lnTo>
                  <a:lnTo>
                    <a:pt x="495" y="7774"/>
                  </a:lnTo>
                  <a:lnTo>
                    <a:pt x="800" y="7329"/>
                  </a:lnTo>
                  <a:lnTo>
                    <a:pt x="16710" y="0"/>
                  </a:lnTo>
                  <a:lnTo>
                    <a:pt x="44689" y="3745"/>
                  </a:lnTo>
                  <a:lnTo>
                    <a:pt x="80858" y="17506"/>
                  </a:lnTo>
                  <a:lnTo>
                    <a:pt x="121335" y="40222"/>
                  </a:lnTo>
                  <a:lnTo>
                    <a:pt x="121805" y="40527"/>
                  </a:lnTo>
                  <a:lnTo>
                    <a:pt x="122250" y="40819"/>
                  </a:lnTo>
                  <a:lnTo>
                    <a:pt x="122707" y="41124"/>
                  </a:lnTo>
                </a:path>
              </a:pathLst>
            </a:custGeom>
            <a:ln w="25400">
              <a:solidFill>
                <a:srgbClr val="000000"/>
              </a:solidFill>
            </a:ln>
          </p:spPr>
          <p:txBody>
            <a:bodyPr wrap="square" lIns="0" tIns="0" rIns="0" bIns="0" rtlCol="0"/>
            <a:lstStyle/>
            <a:p>
              <a:endParaRPr/>
            </a:p>
          </p:txBody>
        </p:sp>
        <p:sp>
          <p:nvSpPr>
            <p:cNvPr id="66" name="object 66"/>
            <p:cNvSpPr/>
            <p:nvPr/>
          </p:nvSpPr>
          <p:spPr>
            <a:xfrm>
              <a:off x="2133691" y="3233026"/>
              <a:ext cx="78740" cy="95885"/>
            </a:xfrm>
            <a:custGeom>
              <a:avLst/>
              <a:gdLst/>
              <a:ahLst/>
              <a:cxnLst/>
              <a:rect l="l" t="t" r="r" b="b"/>
              <a:pathLst>
                <a:path w="78739" h="95885">
                  <a:moveTo>
                    <a:pt x="78574" y="95846"/>
                  </a:moveTo>
                  <a:lnTo>
                    <a:pt x="41790" y="68365"/>
                  </a:lnTo>
                  <a:lnTo>
                    <a:pt x="14779" y="41443"/>
                  </a:lnTo>
                  <a:lnTo>
                    <a:pt x="22" y="18069"/>
                  </a:lnTo>
                  <a:lnTo>
                    <a:pt x="0" y="1231"/>
                  </a:lnTo>
                  <a:lnTo>
                    <a:pt x="279" y="800"/>
                  </a:lnTo>
                  <a:lnTo>
                    <a:pt x="584" y="381"/>
                  </a:lnTo>
                  <a:lnTo>
                    <a:pt x="927" y="0"/>
                  </a:lnTo>
                </a:path>
              </a:pathLst>
            </a:custGeom>
            <a:ln w="25400">
              <a:solidFill>
                <a:srgbClr val="000000"/>
              </a:solidFill>
            </a:ln>
          </p:spPr>
          <p:txBody>
            <a:bodyPr wrap="square" lIns="0" tIns="0" rIns="0" bIns="0" rtlCol="0"/>
            <a:lstStyle/>
            <a:p>
              <a:endParaRPr/>
            </a:p>
          </p:txBody>
        </p:sp>
        <p:sp>
          <p:nvSpPr>
            <p:cNvPr id="67" name="object 67"/>
            <p:cNvSpPr/>
            <p:nvPr/>
          </p:nvSpPr>
          <p:spPr>
            <a:xfrm>
              <a:off x="2216171" y="3328363"/>
              <a:ext cx="138430" cy="26670"/>
            </a:xfrm>
            <a:custGeom>
              <a:avLst/>
              <a:gdLst/>
              <a:ahLst/>
              <a:cxnLst/>
              <a:rect l="l" t="t" r="r" b="b"/>
              <a:pathLst>
                <a:path w="138430" h="26670">
                  <a:moveTo>
                    <a:pt x="137820" y="533"/>
                  </a:moveTo>
                  <a:lnTo>
                    <a:pt x="114523" y="19750"/>
                  </a:lnTo>
                  <a:lnTo>
                    <a:pt x="80887" y="26055"/>
                  </a:lnTo>
                  <a:lnTo>
                    <a:pt x="41263" y="19466"/>
                  </a:lnTo>
                  <a:lnTo>
                    <a:pt x="0" y="0"/>
                  </a:lnTo>
                </a:path>
              </a:pathLst>
            </a:custGeom>
            <a:ln w="25399">
              <a:solidFill>
                <a:srgbClr val="000000"/>
              </a:solidFill>
            </a:ln>
          </p:spPr>
          <p:txBody>
            <a:bodyPr wrap="square" lIns="0" tIns="0" rIns="0" bIns="0" rtlCol="0"/>
            <a:lstStyle/>
            <a:p>
              <a:endParaRPr/>
            </a:p>
          </p:txBody>
        </p:sp>
        <p:sp>
          <p:nvSpPr>
            <p:cNvPr id="68" name="object 68"/>
            <p:cNvSpPr/>
            <p:nvPr/>
          </p:nvSpPr>
          <p:spPr>
            <a:xfrm>
              <a:off x="2252544" y="3264051"/>
              <a:ext cx="68580" cy="128905"/>
            </a:xfrm>
            <a:custGeom>
              <a:avLst/>
              <a:gdLst/>
              <a:ahLst/>
              <a:cxnLst/>
              <a:rect l="l" t="t" r="r" b="b"/>
              <a:pathLst>
                <a:path w="68580" h="128904">
                  <a:moveTo>
                    <a:pt x="0" y="0"/>
                  </a:moveTo>
                  <a:lnTo>
                    <a:pt x="444" y="292"/>
                  </a:lnTo>
                  <a:lnTo>
                    <a:pt x="901" y="571"/>
                  </a:lnTo>
                  <a:lnTo>
                    <a:pt x="1346" y="876"/>
                  </a:lnTo>
                  <a:lnTo>
                    <a:pt x="37016" y="31027"/>
                  </a:lnTo>
                  <a:lnTo>
                    <a:pt x="60044" y="65046"/>
                  </a:lnTo>
                  <a:lnTo>
                    <a:pt x="68524" y="98831"/>
                  </a:lnTo>
                  <a:lnTo>
                    <a:pt x="60553" y="128282"/>
                  </a:lnTo>
                </a:path>
              </a:pathLst>
            </a:custGeom>
            <a:ln w="25400">
              <a:solidFill>
                <a:srgbClr val="000000"/>
              </a:solidFill>
            </a:ln>
          </p:spPr>
          <p:txBody>
            <a:bodyPr wrap="square" lIns="0" tIns="0" rIns="0" bIns="0" rtlCol="0"/>
            <a:lstStyle/>
            <a:p>
              <a:endParaRPr/>
            </a:p>
          </p:txBody>
        </p:sp>
        <p:sp>
          <p:nvSpPr>
            <p:cNvPr id="69" name="object 69"/>
            <p:cNvSpPr/>
            <p:nvPr/>
          </p:nvSpPr>
          <p:spPr>
            <a:xfrm>
              <a:off x="2893085" y="3315770"/>
              <a:ext cx="74295" cy="101600"/>
            </a:xfrm>
            <a:custGeom>
              <a:avLst/>
              <a:gdLst/>
              <a:ahLst/>
              <a:cxnLst/>
              <a:rect l="l" t="t" r="r" b="b"/>
              <a:pathLst>
                <a:path w="74294" h="101600">
                  <a:moveTo>
                    <a:pt x="71627" y="0"/>
                  </a:moveTo>
                  <a:lnTo>
                    <a:pt x="71983" y="381"/>
                  </a:lnTo>
                  <a:lnTo>
                    <a:pt x="72313" y="787"/>
                  </a:lnTo>
                  <a:lnTo>
                    <a:pt x="72618" y="1206"/>
                  </a:lnTo>
                  <a:lnTo>
                    <a:pt x="73877" y="18637"/>
                  </a:lnTo>
                  <a:lnTo>
                    <a:pt x="60636" y="43240"/>
                  </a:lnTo>
                  <a:lnTo>
                    <a:pt x="35231" y="71801"/>
                  </a:lnTo>
                  <a:lnTo>
                    <a:pt x="0" y="101104"/>
                  </a:lnTo>
                </a:path>
              </a:pathLst>
            </a:custGeom>
            <a:ln w="25400">
              <a:solidFill>
                <a:srgbClr val="000000"/>
              </a:solidFill>
            </a:ln>
          </p:spPr>
          <p:txBody>
            <a:bodyPr wrap="square" lIns="0" tIns="0" rIns="0" bIns="0" rtlCol="0"/>
            <a:lstStyle/>
            <a:p>
              <a:endParaRPr/>
            </a:p>
          </p:txBody>
        </p:sp>
        <p:sp>
          <p:nvSpPr>
            <p:cNvPr id="70" name="object 70"/>
            <p:cNvSpPr/>
            <p:nvPr/>
          </p:nvSpPr>
          <p:spPr>
            <a:xfrm>
              <a:off x="2847995" y="3306479"/>
              <a:ext cx="117475" cy="45085"/>
            </a:xfrm>
            <a:custGeom>
              <a:avLst/>
              <a:gdLst/>
              <a:ahLst/>
              <a:cxnLst/>
              <a:rect l="l" t="t" r="r" b="b"/>
              <a:pathLst>
                <a:path w="117475" h="45085">
                  <a:moveTo>
                    <a:pt x="0" y="44796"/>
                  </a:moveTo>
                  <a:lnTo>
                    <a:pt x="38753" y="20341"/>
                  </a:lnTo>
                  <a:lnTo>
                    <a:pt x="73763" y="4999"/>
                  </a:lnTo>
                  <a:lnTo>
                    <a:pt x="101250" y="0"/>
                  </a:lnTo>
                  <a:lnTo>
                    <a:pt x="117436" y="6569"/>
                  </a:lnTo>
                </a:path>
              </a:pathLst>
            </a:custGeom>
            <a:ln w="25400">
              <a:solidFill>
                <a:srgbClr val="000000"/>
              </a:solidFill>
            </a:ln>
          </p:spPr>
          <p:txBody>
            <a:bodyPr wrap="square" lIns="0" tIns="0" rIns="0" bIns="0" rtlCol="0"/>
            <a:lstStyle/>
            <a:p>
              <a:endParaRPr/>
            </a:p>
          </p:txBody>
        </p:sp>
        <p:sp>
          <p:nvSpPr>
            <p:cNvPr id="71" name="object 71"/>
            <p:cNvSpPr/>
            <p:nvPr/>
          </p:nvSpPr>
          <p:spPr>
            <a:xfrm>
              <a:off x="2801968" y="3484019"/>
              <a:ext cx="100330" cy="20320"/>
            </a:xfrm>
            <a:custGeom>
              <a:avLst/>
              <a:gdLst/>
              <a:ahLst/>
              <a:cxnLst/>
              <a:rect l="l" t="t" r="r" b="b"/>
              <a:pathLst>
                <a:path w="100330" h="20320">
                  <a:moveTo>
                    <a:pt x="100228" y="9601"/>
                  </a:moveTo>
                  <a:lnTo>
                    <a:pt x="69287" y="18825"/>
                  </a:lnTo>
                  <a:lnTo>
                    <a:pt x="41103" y="20188"/>
                  </a:lnTo>
                  <a:lnTo>
                    <a:pt x="17425" y="13857"/>
                  </a:lnTo>
                  <a:lnTo>
                    <a:pt x="0" y="0"/>
                  </a:lnTo>
                </a:path>
              </a:pathLst>
            </a:custGeom>
            <a:ln w="25399">
              <a:solidFill>
                <a:srgbClr val="000000"/>
              </a:solidFill>
            </a:ln>
          </p:spPr>
          <p:txBody>
            <a:bodyPr wrap="square" lIns="0" tIns="0" rIns="0" bIns="0" rtlCol="0"/>
            <a:lstStyle/>
            <a:p>
              <a:endParaRPr/>
            </a:p>
          </p:txBody>
        </p:sp>
        <p:sp>
          <p:nvSpPr>
            <p:cNvPr id="72" name="object 72"/>
            <p:cNvSpPr/>
            <p:nvPr/>
          </p:nvSpPr>
          <p:spPr>
            <a:xfrm>
              <a:off x="2787230" y="3351574"/>
              <a:ext cx="60325" cy="126364"/>
            </a:xfrm>
            <a:custGeom>
              <a:avLst/>
              <a:gdLst/>
              <a:ahLst/>
              <a:cxnLst/>
              <a:rect l="l" t="t" r="r" b="b"/>
              <a:pathLst>
                <a:path w="60325" h="126364">
                  <a:moveTo>
                    <a:pt x="8358" y="125933"/>
                  </a:moveTo>
                  <a:lnTo>
                    <a:pt x="0" y="97789"/>
                  </a:lnTo>
                  <a:lnTo>
                    <a:pt x="6899" y="64847"/>
                  </a:lnTo>
                  <a:lnTo>
                    <a:pt x="27469" y="30965"/>
                  </a:lnTo>
                  <a:lnTo>
                    <a:pt x="60123" y="0"/>
                  </a:lnTo>
                </a:path>
              </a:pathLst>
            </a:custGeom>
            <a:ln w="25400">
              <a:solidFill>
                <a:srgbClr val="000000"/>
              </a:solidFill>
            </a:ln>
          </p:spPr>
          <p:txBody>
            <a:bodyPr wrap="square" lIns="0" tIns="0" rIns="0" bIns="0" rtlCol="0"/>
            <a:lstStyle/>
            <a:p>
              <a:endParaRPr/>
            </a:p>
          </p:txBody>
        </p:sp>
        <p:sp>
          <p:nvSpPr>
            <p:cNvPr id="73" name="object 73"/>
            <p:cNvSpPr/>
            <p:nvPr/>
          </p:nvSpPr>
          <p:spPr>
            <a:xfrm>
              <a:off x="2754231" y="3409102"/>
              <a:ext cx="139700" cy="32384"/>
            </a:xfrm>
            <a:custGeom>
              <a:avLst/>
              <a:gdLst/>
              <a:ahLst/>
              <a:cxnLst/>
              <a:rect l="l" t="t" r="r" b="b"/>
              <a:pathLst>
                <a:path w="139700" h="32385">
                  <a:moveTo>
                    <a:pt x="139230" y="0"/>
                  </a:moveTo>
                  <a:lnTo>
                    <a:pt x="138810" y="304"/>
                  </a:lnTo>
                  <a:lnTo>
                    <a:pt x="138391" y="622"/>
                  </a:lnTo>
                  <a:lnTo>
                    <a:pt x="137960" y="927"/>
                  </a:lnTo>
                  <a:lnTo>
                    <a:pt x="98103" y="22839"/>
                  </a:lnTo>
                  <a:lnTo>
                    <a:pt x="58954" y="32019"/>
                  </a:lnTo>
                  <a:lnTo>
                    <a:pt x="24819" y="28155"/>
                  </a:lnTo>
                  <a:lnTo>
                    <a:pt x="0" y="10934"/>
                  </a:lnTo>
                </a:path>
              </a:pathLst>
            </a:custGeom>
            <a:ln w="25400">
              <a:solidFill>
                <a:srgbClr val="000000"/>
              </a:solidFill>
            </a:ln>
          </p:spPr>
          <p:txBody>
            <a:bodyPr wrap="square" lIns="0" tIns="0" rIns="0" bIns="0" rtlCol="0"/>
            <a:lstStyle/>
            <a:p>
              <a:endParaRPr/>
            </a:p>
          </p:txBody>
        </p:sp>
        <p:sp>
          <p:nvSpPr>
            <p:cNvPr id="74" name="object 74"/>
            <p:cNvSpPr/>
            <p:nvPr/>
          </p:nvSpPr>
          <p:spPr>
            <a:xfrm>
              <a:off x="2847343" y="3251344"/>
              <a:ext cx="76835" cy="103505"/>
            </a:xfrm>
            <a:custGeom>
              <a:avLst/>
              <a:gdLst/>
              <a:ahLst/>
              <a:cxnLst/>
              <a:rect l="l" t="t" r="r" b="b"/>
              <a:pathLst>
                <a:path w="76835" h="103504">
                  <a:moveTo>
                    <a:pt x="74193" y="0"/>
                  </a:moveTo>
                  <a:lnTo>
                    <a:pt x="74574" y="393"/>
                  </a:lnTo>
                  <a:lnTo>
                    <a:pt x="74917" y="812"/>
                  </a:lnTo>
                  <a:lnTo>
                    <a:pt x="75247" y="1257"/>
                  </a:lnTo>
                  <a:lnTo>
                    <a:pt x="76381" y="18740"/>
                  </a:lnTo>
                  <a:lnTo>
                    <a:pt x="62853" y="43521"/>
                  </a:lnTo>
                  <a:lnTo>
                    <a:pt x="37040" y="72357"/>
                  </a:lnTo>
                  <a:lnTo>
                    <a:pt x="1320" y="102006"/>
                  </a:lnTo>
                  <a:lnTo>
                    <a:pt x="876" y="102323"/>
                  </a:lnTo>
                  <a:lnTo>
                    <a:pt x="444" y="102641"/>
                  </a:lnTo>
                  <a:lnTo>
                    <a:pt x="0" y="102958"/>
                  </a:lnTo>
                </a:path>
              </a:pathLst>
            </a:custGeom>
            <a:ln w="25400">
              <a:solidFill>
                <a:srgbClr val="000000"/>
              </a:solidFill>
            </a:ln>
          </p:spPr>
          <p:txBody>
            <a:bodyPr wrap="square" lIns="0" tIns="0" rIns="0" bIns="0" rtlCol="0"/>
            <a:lstStyle/>
            <a:p>
              <a:endParaRPr/>
            </a:p>
          </p:txBody>
        </p:sp>
        <p:sp>
          <p:nvSpPr>
            <p:cNvPr id="75" name="object 75"/>
            <p:cNvSpPr/>
            <p:nvPr/>
          </p:nvSpPr>
          <p:spPr>
            <a:xfrm>
              <a:off x="2801957" y="3246154"/>
              <a:ext cx="117475" cy="45085"/>
            </a:xfrm>
            <a:custGeom>
              <a:avLst/>
              <a:gdLst/>
              <a:ahLst/>
              <a:cxnLst/>
              <a:rect l="l" t="t" r="r" b="b"/>
              <a:pathLst>
                <a:path w="117475" h="45085">
                  <a:moveTo>
                    <a:pt x="0" y="44796"/>
                  </a:moveTo>
                  <a:lnTo>
                    <a:pt x="38753" y="20341"/>
                  </a:lnTo>
                  <a:lnTo>
                    <a:pt x="73763" y="4999"/>
                  </a:lnTo>
                  <a:lnTo>
                    <a:pt x="101250" y="0"/>
                  </a:lnTo>
                  <a:lnTo>
                    <a:pt x="117436" y="6569"/>
                  </a:lnTo>
                </a:path>
              </a:pathLst>
            </a:custGeom>
            <a:ln w="25400">
              <a:solidFill>
                <a:srgbClr val="000000"/>
              </a:solidFill>
            </a:ln>
          </p:spPr>
          <p:txBody>
            <a:bodyPr wrap="square" lIns="0" tIns="0" rIns="0" bIns="0" rtlCol="0"/>
            <a:lstStyle/>
            <a:p>
              <a:endParaRPr/>
            </a:p>
          </p:txBody>
        </p:sp>
        <p:sp>
          <p:nvSpPr>
            <p:cNvPr id="76" name="object 76"/>
            <p:cNvSpPr/>
            <p:nvPr/>
          </p:nvSpPr>
          <p:spPr>
            <a:xfrm>
              <a:off x="2742878" y="3291396"/>
              <a:ext cx="59690" cy="127635"/>
            </a:xfrm>
            <a:custGeom>
              <a:avLst/>
              <a:gdLst/>
              <a:ahLst/>
              <a:cxnLst/>
              <a:rect l="l" t="t" r="r" b="b"/>
              <a:pathLst>
                <a:path w="59689" h="127635">
                  <a:moveTo>
                    <a:pt x="8731" y="127228"/>
                  </a:moveTo>
                  <a:lnTo>
                    <a:pt x="0" y="98589"/>
                  </a:lnTo>
                  <a:lnTo>
                    <a:pt x="6599" y="65238"/>
                  </a:lnTo>
                  <a:lnTo>
                    <a:pt x="26975" y="31075"/>
                  </a:lnTo>
                  <a:lnTo>
                    <a:pt x="59569" y="0"/>
                  </a:lnTo>
                </a:path>
              </a:pathLst>
            </a:custGeom>
            <a:ln w="25400">
              <a:solidFill>
                <a:srgbClr val="000000"/>
              </a:solidFill>
            </a:ln>
          </p:spPr>
          <p:txBody>
            <a:bodyPr wrap="square" lIns="0" tIns="0" rIns="0" bIns="0" rtlCol="0"/>
            <a:lstStyle/>
            <a:p>
              <a:endParaRPr/>
            </a:p>
          </p:txBody>
        </p:sp>
        <p:sp>
          <p:nvSpPr>
            <p:cNvPr id="77" name="object 77"/>
            <p:cNvSpPr/>
            <p:nvPr/>
          </p:nvSpPr>
          <p:spPr>
            <a:xfrm>
              <a:off x="2705186" y="3348626"/>
              <a:ext cx="141605" cy="31750"/>
            </a:xfrm>
            <a:custGeom>
              <a:avLst/>
              <a:gdLst/>
              <a:ahLst/>
              <a:cxnLst/>
              <a:rect l="l" t="t" r="r" b="b"/>
              <a:pathLst>
                <a:path w="141605" h="31750">
                  <a:moveTo>
                    <a:pt x="141109" y="0"/>
                  </a:moveTo>
                  <a:lnTo>
                    <a:pt x="99308" y="22974"/>
                  </a:lnTo>
                  <a:lnTo>
                    <a:pt x="59505" y="31711"/>
                  </a:lnTo>
                  <a:lnTo>
                    <a:pt x="24903" y="26914"/>
                  </a:lnTo>
                  <a:lnTo>
                    <a:pt x="0" y="8343"/>
                  </a:lnTo>
                </a:path>
              </a:pathLst>
            </a:custGeom>
            <a:ln w="25400">
              <a:solidFill>
                <a:srgbClr val="000000"/>
              </a:solidFill>
            </a:ln>
          </p:spPr>
          <p:txBody>
            <a:bodyPr wrap="square" lIns="0" tIns="0" rIns="0" bIns="0" rtlCol="0"/>
            <a:lstStyle/>
            <a:p>
              <a:endParaRPr/>
            </a:p>
          </p:txBody>
        </p:sp>
        <p:sp>
          <p:nvSpPr>
            <p:cNvPr id="78" name="object 78"/>
            <p:cNvSpPr/>
            <p:nvPr/>
          </p:nvSpPr>
          <p:spPr>
            <a:xfrm>
              <a:off x="2896524" y="3479771"/>
              <a:ext cx="100330" cy="74930"/>
            </a:xfrm>
            <a:custGeom>
              <a:avLst/>
              <a:gdLst/>
              <a:ahLst/>
              <a:cxnLst/>
              <a:rect l="l" t="t" r="r" b="b"/>
              <a:pathLst>
                <a:path w="100330" h="74929">
                  <a:moveTo>
                    <a:pt x="0" y="1895"/>
                  </a:moveTo>
                  <a:lnTo>
                    <a:pt x="381" y="1539"/>
                  </a:lnTo>
                  <a:lnTo>
                    <a:pt x="774" y="1196"/>
                  </a:lnTo>
                  <a:lnTo>
                    <a:pt x="1193" y="891"/>
                  </a:lnTo>
                  <a:lnTo>
                    <a:pt x="18129" y="0"/>
                  </a:lnTo>
                  <a:lnTo>
                    <a:pt x="42324" y="13539"/>
                  </a:lnTo>
                  <a:lnTo>
                    <a:pt x="70607" y="39144"/>
                  </a:lnTo>
                  <a:lnTo>
                    <a:pt x="99809" y="74450"/>
                  </a:lnTo>
                </a:path>
              </a:pathLst>
            </a:custGeom>
            <a:ln w="25400">
              <a:solidFill>
                <a:srgbClr val="000000"/>
              </a:solidFill>
            </a:ln>
          </p:spPr>
          <p:txBody>
            <a:bodyPr wrap="square" lIns="0" tIns="0" rIns="0" bIns="0" rtlCol="0"/>
            <a:lstStyle/>
            <a:p>
              <a:endParaRPr/>
            </a:p>
          </p:txBody>
        </p:sp>
        <p:sp>
          <p:nvSpPr>
            <p:cNvPr id="79" name="object 79"/>
            <p:cNvSpPr/>
            <p:nvPr/>
          </p:nvSpPr>
          <p:spPr>
            <a:xfrm>
              <a:off x="2707993" y="3066175"/>
              <a:ext cx="74930" cy="99060"/>
            </a:xfrm>
            <a:custGeom>
              <a:avLst/>
              <a:gdLst/>
              <a:ahLst/>
              <a:cxnLst/>
              <a:rect l="l" t="t" r="r" b="b"/>
              <a:pathLst>
                <a:path w="74930" h="99060">
                  <a:moveTo>
                    <a:pt x="73583" y="0"/>
                  </a:moveTo>
                  <a:lnTo>
                    <a:pt x="74466" y="16926"/>
                  </a:lnTo>
                  <a:lnTo>
                    <a:pt x="60918" y="41113"/>
                  </a:lnTo>
                  <a:lnTo>
                    <a:pt x="35307" y="69390"/>
                  </a:lnTo>
                  <a:lnTo>
                    <a:pt x="0" y="98590"/>
                  </a:lnTo>
                </a:path>
              </a:pathLst>
            </a:custGeom>
            <a:ln w="25400">
              <a:solidFill>
                <a:srgbClr val="000000"/>
              </a:solidFill>
            </a:ln>
          </p:spPr>
          <p:txBody>
            <a:bodyPr wrap="square" lIns="0" tIns="0" rIns="0" bIns="0" rtlCol="0"/>
            <a:lstStyle/>
            <a:p>
              <a:endParaRPr/>
            </a:p>
          </p:txBody>
        </p:sp>
        <p:sp>
          <p:nvSpPr>
            <p:cNvPr id="80" name="object 80"/>
            <p:cNvSpPr/>
            <p:nvPr/>
          </p:nvSpPr>
          <p:spPr>
            <a:xfrm>
              <a:off x="2666728" y="3062007"/>
              <a:ext cx="116205" cy="44450"/>
            </a:xfrm>
            <a:custGeom>
              <a:avLst/>
              <a:gdLst/>
              <a:ahLst/>
              <a:cxnLst/>
              <a:rect l="l" t="t" r="r" b="b"/>
              <a:pathLst>
                <a:path w="116205" h="44450">
                  <a:moveTo>
                    <a:pt x="0" y="43855"/>
                  </a:moveTo>
                  <a:lnTo>
                    <a:pt x="38422" y="19819"/>
                  </a:lnTo>
                  <a:lnTo>
                    <a:pt x="73029" y="4809"/>
                  </a:lnTo>
                  <a:lnTo>
                    <a:pt x="100157" y="0"/>
                  </a:lnTo>
                  <a:lnTo>
                    <a:pt x="116141" y="6568"/>
                  </a:lnTo>
                </a:path>
              </a:pathLst>
            </a:custGeom>
            <a:ln w="25400">
              <a:solidFill>
                <a:srgbClr val="000000"/>
              </a:solidFill>
            </a:ln>
          </p:spPr>
          <p:txBody>
            <a:bodyPr wrap="square" lIns="0" tIns="0" rIns="0" bIns="0" rtlCol="0"/>
            <a:lstStyle/>
            <a:p>
              <a:endParaRPr/>
            </a:p>
          </p:txBody>
        </p:sp>
        <p:sp>
          <p:nvSpPr>
            <p:cNvPr id="81" name="object 81"/>
            <p:cNvSpPr/>
            <p:nvPr/>
          </p:nvSpPr>
          <p:spPr>
            <a:xfrm>
              <a:off x="2604667" y="3108688"/>
              <a:ext cx="60325" cy="126364"/>
            </a:xfrm>
            <a:custGeom>
              <a:avLst/>
              <a:gdLst/>
              <a:ahLst/>
              <a:cxnLst/>
              <a:rect l="l" t="t" r="r" b="b"/>
              <a:pathLst>
                <a:path w="60325" h="126364">
                  <a:moveTo>
                    <a:pt x="8358" y="125933"/>
                  </a:moveTo>
                  <a:lnTo>
                    <a:pt x="0" y="97789"/>
                  </a:lnTo>
                  <a:lnTo>
                    <a:pt x="6899" y="64847"/>
                  </a:lnTo>
                  <a:lnTo>
                    <a:pt x="27469" y="30965"/>
                  </a:lnTo>
                  <a:lnTo>
                    <a:pt x="60123" y="0"/>
                  </a:lnTo>
                </a:path>
              </a:pathLst>
            </a:custGeom>
            <a:ln w="25400">
              <a:solidFill>
                <a:srgbClr val="000000"/>
              </a:solidFill>
            </a:ln>
          </p:spPr>
          <p:txBody>
            <a:bodyPr wrap="square" lIns="0" tIns="0" rIns="0" bIns="0" rtlCol="0"/>
            <a:lstStyle/>
            <a:p>
              <a:endParaRPr/>
            </a:p>
          </p:txBody>
        </p:sp>
        <p:sp>
          <p:nvSpPr>
            <p:cNvPr id="82" name="object 82"/>
            <p:cNvSpPr/>
            <p:nvPr/>
          </p:nvSpPr>
          <p:spPr>
            <a:xfrm>
              <a:off x="2695684" y="3007178"/>
              <a:ext cx="43180" cy="75565"/>
            </a:xfrm>
            <a:custGeom>
              <a:avLst/>
              <a:gdLst/>
              <a:ahLst/>
              <a:cxnLst/>
              <a:rect l="l" t="t" r="r" b="b"/>
              <a:pathLst>
                <a:path w="43180" h="75564">
                  <a:moveTo>
                    <a:pt x="39154" y="0"/>
                  </a:moveTo>
                  <a:lnTo>
                    <a:pt x="39522" y="393"/>
                  </a:lnTo>
                  <a:lnTo>
                    <a:pt x="39865" y="800"/>
                  </a:lnTo>
                  <a:lnTo>
                    <a:pt x="40170" y="1231"/>
                  </a:lnTo>
                  <a:lnTo>
                    <a:pt x="42646" y="13905"/>
                  </a:lnTo>
                  <a:lnTo>
                    <a:pt x="36291" y="31408"/>
                  </a:lnTo>
                  <a:lnTo>
                    <a:pt x="21833" y="52400"/>
                  </a:lnTo>
                  <a:lnTo>
                    <a:pt x="0" y="75539"/>
                  </a:lnTo>
                </a:path>
              </a:pathLst>
            </a:custGeom>
            <a:ln w="25400">
              <a:solidFill>
                <a:srgbClr val="000000"/>
              </a:solidFill>
            </a:ln>
          </p:spPr>
          <p:txBody>
            <a:bodyPr wrap="square" lIns="0" tIns="0" rIns="0" bIns="0" rtlCol="0"/>
            <a:lstStyle/>
            <a:p>
              <a:endParaRPr/>
            </a:p>
          </p:txBody>
        </p:sp>
        <p:sp>
          <p:nvSpPr>
            <p:cNvPr id="83" name="object 83"/>
            <p:cNvSpPr/>
            <p:nvPr/>
          </p:nvSpPr>
          <p:spPr>
            <a:xfrm>
              <a:off x="2617809" y="3001679"/>
              <a:ext cx="117475" cy="45085"/>
            </a:xfrm>
            <a:custGeom>
              <a:avLst/>
              <a:gdLst/>
              <a:ahLst/>
              <a:cxnLst/>
              <a:rect l="l" t="t" r="r" b="b"/>
              <a:pathLst>
                <a:path w="117475" h="45085">
                  <a:moveTo>
                    <a:pt x="0" y="44796"/>
                  </a:moveTo>
                  <a:lnTo>
                    <a:pt x="38753" y="20341"/>
                  </a:lnTo>
                  <a:lnTo>
                    <a:pt x="73763" y="4999"/>
                  </a:lnTo>
                  <a:lnTo>
                    <a:pt x="101250" y="0"/>
                  </a:lnTo>
                  <a:lnTo>
                    <a:pt x="117436" y="6569"/>
                  </a:lnTo>
                </a:path>
              </a:pathLst>
            </a:custGeom>
            <a:ln w="25400">
              <a:solidFill>
                <a:srgbClr val="000000"/>
              </a:solidFill>
            </a:ln>
          </p:spPr>
          <p:txBody>
            <a:bodyPr wrap="square" lIns="0" tIns="0" rIns="0" bIns="0" rtlCol="0"/>
            <a:lstStyle/>
            <a:p>
              <a:endParaRPr/>
            </a:p>
          </p:txBody>
        </p:sp>
        <p:sp>
          <p:nvSpPr>
            <p:cNvPr id="84" name="object 84"/>
            <p:cNvSpPr/>
            <p:nvPr/>
          </p:nvSpPr>
          <p:spPr>
            <a:xfrm>
              <a:off x="2569917" y="3166685"/>
              <a:ext cx="138430" cy="31115"/>
            </a:xfrm>
            <a:custGeom>
              <a:avLst/>
              <a:gdLst/>
              <a:ahLst/>
              <a:cxnLst/>
              <a:rect l="l" t="t" r="r" b="b"/>
              <a:pathLst>
                <a:path w="138430" h="31114">
                  <a:moveTo>
                    <a:pt x="137960" y="0"/>
                  </a:moveTo>
                  <a:lnTo>
                    <a:pt x="98103" y="21910"/>
                  </a:lnTo>
                  <a:lnTo>
                    <a:pt x="58954" y="31086"/>
                  </a:lnTo>
                  <a:lnTo>
                    <a:pt x="24819" y="27217"/>
                  </a:lnTo>
                  <a:lnTo>
                    <a:pt x="0" y="9994"/>
                  </a:lnTo>
                </a:path>
              </a:pathLst>
            </a:custGeom>
            <a:ln w="25400">
              <a:solidFill>
                <a:srgbClr val="000000"/>
              </a:solidFill>
            </a:ln>
          </p:spPr>
          <p:txBody>
            <a:bodyPr wrap="square" lIns="0" tIns="0" rIns="0" bIns="0" rtlCol="0"/>
            <a:lstStyle/>
            <a:p>
              <a:endParaRPr/>
            </a:p>
          </p:txBody>
        </p:sp>
        <p:sp>
          <p:nvSpPr>
            <p:cNvPr id="85" name="object 85"/>
            <p:cNvSpPr/>
            <p:nvPr/>
          </p:nvSpPr>
          <p:spPr>
            <a:xfrm>
              <a:off x="2558630" y="3045188"/>
              <a:ext cx="60325" cy="126364"/>
            </a:xfrm>
            <a:custGeom>
              <a:avLst/>
              <a:gdLst/>
              <a:ahLst/>
              <a:cxnLst/>
              <a:rect l="l" t="t" r="r" b="b"/>
              <a:pathLst>
                <a:path w="60325" h="126364">
                  <a:moveTo>
                    <a:pt x="8358" y="125933"/>
                  </a:moveTo>
                  <a:lnTo>
                    <a:pt x="0" y="97789"/>
                  </a:lnTo>
                  <a:lnTo>
                    <a:pt x="6899" y="64847"/>
                  </a:lnTo>
                  <a:lnTo>
                    <a:pt x="27469" y="30965"/>
                  </a:lnTo>
                  <a:lnTo>
                    <a:pt x="60123" y="0"/>
                  </a:lnTo>
                </a:path>
              </a:pathLst>
            </a:custGeom>
            <a:ln w="25400">
              <a:solidFill>
                <a:srgbClr val="000000"/>
              </a:solidFill>
            </a:ln>
          </p:spPr>
          <p:txBody>
            <a:bodyPr wrap="square" lIns="0" tIns="0" rIns="0" bIns="0" rtlCol="0"/>
            <a:lstStyle/>
            <a:p>
              <a:endParaRPr/>
            </a:p>
          </p:txBody>
        </p:sp>
        <p:sp>
          <p:nvSpPr>
            <p:cNvPr id="86" name="object 86"/>
            <p:cNvSpPr/>
            <p:nvPr/>
          </p:nvSpPr>
          <p:spPr>
            <a:xfrm>
              <a:off x="2585629" y="3015762"/>
              <a:ext cx="104139" cy="77470"/>
            </a:xfrm>
            <a:custGeom>
              <a:avLst/>
              <a:gdLst/>
              <a:ahLst/>
              <a:cxnLst/>
              <a:rect l="l" t="t" r="r" b="b"/>
              <a:pathLst>
                <a:path w="104139" h="77469">
                  <a:moveTo>
                    <a:pt x="103860" y="70027"/>
                  </a:moveTo>
                  <a:lnTo>
                    <a:pt x="102946" y="73113"/>
                  </a:lnTo>
                  <a:lnTo>
                    <a:pt x="101422" y="75438"/>
                  </a:lnTo>
                  <a:lnTo>
                    <a:pt x="99313" y="76974"/>
                  </a:lnTo>
                  <a:lnTo>
                    <a:pt x="82762" y="77437"/>
                  </a:lnTo>
                  <a:lnTo>
                    <a:pt x="58743" y="63360"/>
                  </a:lnTo>
                  <a:lnTo>
                    <a:pt x="30419" y="37176"/>
                  </a:lnTo>
                  <a:lnTo>
                    <a:pt x="952" y="1320"/>
                  </a:lnTo>
                  <a:lnTo>
                    <a:pt x="634" y="876"/>
                  </a:lnTo>
                  <a:lnTo>
                    <a:pt x="317" y="431"/>
                  </a:lnTo>
                  <a:lnTo>
                    <a:pt x="0" y="0"/>
                  </a:lnTo>
                </a:path>
              </a:pathLst>
            </a:custGeom>
            <a:ln w="25399">
              <a:solidFill>
                <a:srgbClr val="000000"/>
              </a:solidFill>
            </a:ln>
          </p:spPr>
          <p:txBody>
            <a:bodyPr wrap="square" lIns="0" tIns="0" rIns="0" bIns="0" rtlCol="0"/>
            <a:lstStyle/>
            <a:p>
              <a:endParaRPr/>
            </a:p>
          </p:txBody>
        </p:sp>
        <p:sp>
          <p:nvSpPr>
            <p:cNvPr id="87" name="object 87"/>
            <p:cNvSpPr/>
            <p:nvPr/>
          </p:nvSpPr>
          <p:spPr>
            <a:xfrm>
              <a:off x="2532126" y="2943606"/>
              <a:ext cx="55244" cy="71755"/>
            </a:xfrm>
            <a:custGeom>
              <a:avLst/>
              <a:gdLst/>
              <a:ahLst/>
              <a:cxnLst/>
              <a:rect l="l" t="t" r="r" b="b"/>
              <a:pathLst>
                <a:path w="55244" h="71755">
                  <a:moveTo>
                    <a:pt x="0" y="0"/>
                  </a:moveTo>
                  <a:lnTo>
                    <a:pt x="54864" y="71628"/>
                  </a:lnTo>
                </a:path>
              </a:pathLst>
            </a:custGeom>
            <a:ln w="25908">
              <a:solidFill>
                <a:srgbClr val="000000"/>
              </a:solidFill>
            </a:ln>
          </p:spPr>
          <p:txBody>
            <a:bodyPr wrap="square" lIns="0" tIns="0" rIns="0" bIns="0" rtlCol="0"/>
            <a:lstStyle/>
            <a:p>
              <a:endParaRPr/>
            </a:p>
          </p:txBody>
        </p:sp>
        <p:sp>
          <p:nvSpPr>
            <p:cNvPr id="88" name="object 88"/>
            <p:cNvSpPr/>
            <p:nvPr/>
          </p:nvSpPr>
          <p:spPr>
            <a:xfrm>
              <a:off x="2799718" y="3189432"/>
              <a:ext cx="76835" cy="103505"/>
            </a:xfrm>
            <a:custGeom>
              <a:avLst/>
              <a:gdLst/>
              <a:ahLst/>
              <a:cxnLst/>
              <a:rect l="l" t="t" r="r" b="b"/>
              <a:pathLst>
                <a:path w="76835" h="103504">
                  <a:moveTo>
                    <a:pt x="74193" y="0"/>
                  </a:moveTo>
                  <a:lnTo>
                    <a:pt x="74574" y="393"/>
                  </a:lnTo>
                  <a:lnTo>
                    <a:pt x="74917" y="812"/>
                  </a:lnTo>
                  <a:lnTo>
                    <a:pt x="75247" y="1257"/>
                  </a:lnTo>
                  <a:lnTo>
                    <a:pt x="76381" y="18740"/>
                  </a:lnTo>
                  <a:lnTo>
                    <a:pt x="62853" y="43521"/>
                  </a:lnTo>
                  <a:lnTo>
                    <a:pt x="37040" y="72357"/>
                  </a:lnTo>
                  <a:lnTo>
                    <a:pt x="1320" y="102006"/>
                  </a:lnTo>
                  <a:lnTo>
                    <a:pt x="876" y="102323"/>
                  </a:lnTo>
                  <a:lnTo>
                    <a:pt x="444" y="102641"/>
                  </a:lnTo>
                  <a:lnTo>
                    <a:pt x="0" y="102958"/>
                  </a:lnTo>
                </a:path>
              </a:pathLst>
            </a:custGeom>
            <a:ln w="25400">
              <a:solidFill>
                <a:srgbClr val="000000"/>
              </a:solidFill>
            </a:ln>
          </p:spPr>
          <p:txBody>
            <a:bodyPr wrap="square" lIns="0" tIns="0" rIns="0" bIns="0" rtlCol="0"/>
            <a:lstStyle/>
            <a:p>
              <a:endParaRPr/>
            </a:p>
          </p:txBody>
        </p:sp>
        <p:sp>
          <p:nvSpPr>
            <p:cNvPr id="89" name="object 89"/>
            <p:cNvSpPr/>
            <p:nvPr/>
          </p:nvSpPr>
          <p:spPr>
            <a:xfrm>
              <a:off x="2755920" y="3184240"/>
              <a:ext cx="117475" cy="45085"/>
            </a:xfrm>
            <a:custGeom>
              <a:avLst/>
              <a:gdLst/>
              <a:ahLst/>
              <a:cxnLst/>
              <a:rect l="l" t="t" r="r" b="b"/>
              <a:pathLst>
                <a:path w="117475" h="45085">
                  <a:moveTo>
                    <a:pt x="0" y="44796"/>
                  </a:moveTo>
                  <a:lnTo>
                    <a:pt x="38753" y="20341"/>
                  </a:lnTo>
                  <a:lnTo>
                    <a:pt x="73763" y="4999"/>
                  </a:lnTo>
                  <a:lnTo>
                    <a:pt x="101250" y="0"/>
                  </a:lnTo>
                  <a:lnTo>
                    <a:pt x="117436" y="6569"/>
                  </a:lnTo>
                </a:path>
              </a:pathLst>
            </a:custGeom>
            <a:ln w="25400">
              <a:solidFill>
                <a:srgbClr val="000000"/>
              </a:solidFill>
            </a:ln>
          </p:spPr>
          <p:txBody>
            <a:bodyPr wrap="square" lIns="0" tIns="0" rIns="0" bIns="0" rtlCol="0"/>
            <a:lstStyle/>
            <a:p>
              <a:endParaRPr/>
            </a:p>
          </p:txBody>
        </p:sp>
        <p:sp>
          <p:nvSpPr>
            <p:cNvPr id="90" name="object 90"/>
            <p:cNvSpPr/>
            <p:nvPr/>
          </p:nvSpPr>
          <p:spPr>
            <a:xfrm>
              <a:off x="2696746" y="3230919"/>
              <a:ext cx="60325" cy="126364"/>
            </a:xfrm>
            <a:custGeom>
              <a:avLst/>
              <a:gdLst/>
              <a:ahLst/>
              <a:cxnLst/>
              <a:rect l="l" t="t" r="r" b="b"/>
              <a:pathLst>
                <a:path w="60325" h="126364">
                  <a:moveTo>
                    <a:pt x="8360" y="125945"/>
                  </a:moveTo>
                  <a:lnTo>
                    <a:pt x="0" y="97794"/>
                  </a:lnTo>
                  <a:lnTo>
                    <a:pt x="6896" y="64849"/>
                  </a:lnTo>
                  <a:lnTo>
                    <a:pt x="27466" y="30966"/>
                  </a:lnTo>
                  <a:lnTo>
                    <a:pt x="60125" y="0"/>
                  </a:lnTo>
                </a:path>
              </a:pathLst>
            </a:custGeom>
            <a:ln w="25400">
              <a:solidFill>
                <a:srgbClr val="000000"/>
              </a:solidFill>
            </a:ln>
          </p:spPr>
          <p:txBody>
            <a:bodyPr wrap="square" lIns="0" tIns="0" rIns="0" bIns="0" rtlCol="0"/>
            <a:lstStyle/>
            <a:p>
              <a:endParaRPr/>
            </a:p>
          </p:txBody>
        </p:sp>
        <p:sp>
          <p:nvSpPr>
            <p:cNvPr id="91" name="object 91"/>
            <p:cNvSpPr/>
            <p:nvPr/>
          </p:nvSpPr>
          <p:spPr>
            <a:xfrm>
              <a:off x="2659621" y="3286866"/>
              <a:ext cx="140335" cy="32384"/>
            </a:xfrm>
            <a:custGeom>
              <a:avLst/>
              <a:gdLst/>
              <a:ahLst/>
              <a:cxnLst/>
              <a:rect l="l" t="t" r="r" b="b"/>
              <a:pathLst>
                <a:path w="140335" h="32385">
                  <a:moveTo>
                    <a:pt x="140169" y="0"/>
                  </a:moveTo>
                  <a:lnTo>
                    <a:pt x="98442" y="23074"/>
                  </a:lnTo>
                  <a:lnTo>
                    <a:pt x="58840" y="32086"/>
                  </a:lnTo>
                  <a:lnTo>
                    <a:pt x="24536" y="27696"/>
                  </a:lnTo>
                  <a:lnTo>
                    <a:pt x="0" y="9626"/>
                  </a:lnTo>
                </a:path>
              </a:pathLst>
            </a:custGeom>
            <a:ln w="25400">
              <a:solidFill>
                <a:srgbClr val="000000"/>
              </a:solidFill>
            </a:ln>
          </p:spPr>
          <p:txBody>
            <a:bodyPr wrap="square" lIns="0" tIns="0" rIns="0" bIns="0" rtlCol="0"/>
            <a:lstStyle/>
            <a:p>
              <a:endParaRPr/>
            </a:p>
          </p:txBody>
        </p:sp>
        <p:sp>
          <p:nvSpPr>
            <p:cNvPr id="92" name="object 92"/>
            <p:cNvSpPr/>
            <p:nvPr/>
          </p:nvSpPr>
          <p:spPr>
            <a:xfrm>
              <a:off x="2754502" y="3128300"/>
              <a:ext cx="74930" cy="100330"/>
            </a:xfrm>
            <a:custGeom>
              <a:avLst/>
              <a:gdLst/>
              <a:ahLst/>
              <a:cxnLst/>
              <a:rect l="l" t="t" r="r" b="b"/>
              <a:pathLst>
                <a:path w="74930" h="100330">
                  <a:moveTo>
                    <a:pt x="72555" y="0"/>
                  </a:moveTo>
                  <a:lnTo>
                    <a:pt x="72910" y="381"/>
                  </a:lnTo>
                  <a:lnTo>
                    <a:pt x="73253" y="774"/>
                  </a:lnTo>
                  <a:lnTo>
                    <a:pt x="73558" y="1193"/>
                  </a:lnTo>
                  <a:lnTo>
                    <a:pt x="74450" y="18129"/>
                  </a:lnTo>
                  <a:lnTo>
                    <a:pt x="60910" y="42324"/>
                  </a:lnTo>
                  <a:lnTo>
                    <a:pt x="35305" y="70607"/>
                  </a:lnTo>
                  <a:lnTo>
                    <a:pt x="0" y="99809"/>
                  </a:lnTo>
                </a:path>
              </a:pathLst>
            </a:custGeom>
            <a:ln w="25400">
              <a:solidFill>
                <a:srgbClr val="000000"/>
              </a:solidFill>
            </a:ln>
          </p:spPr>
          <p:txBody>
            <a:bodyPr wrap="square" lIns="0" tIns="0" rIns="0" bIns="0" rtlCol="0"/>
            <a:lstStyle/>
            <a:p>
              <a:endParaRPr/>
            </a:p>
          </p:txBody>
        </p:sp>
        <p:sp>
          <p:nvSpPr>
            <p:cNvPr id="93" name="object 93"/>
            <p:cNvSpPr/>
            <p:nvPr/>
          </p:nvSpPr>
          <p:spPr>
            <a:xfrm>
              <a:off x="2711936" y="3122978"/>
              <a:ext cx="116839" cy="45720"/>
            </a:xfrm>
            <a:custGeom>
              <a:avLst/>
              <a:gdLst/>
              <a:ahLst/>
              <a:cxnLst/>
              <a:rect l="l" t="t" r="r" b="b"/>
              <a:pathLst>
                <a:path w="116839" h="45719">
                  <a:moveTo>
                    <a:pt x="0" y="45584"/>
                  </a:moveTo>
                  <a:lnTo>
                    <a:pt x="38680" y="21026"/>
                  </a:lnTo>
                  <a:lnTo>
                    <a:pt x="73488" y="5407"/>
                  </a:lnTo>
                  <a:lnTo>
                    <a:pt x="100676" y="0"/>
                  </a:lnTo>
                  <a:lnTo>
                    <a:pt x="116497" y="6074"/>
                  </a:lnTo>
                </a:path>
              </a:pathLst>
            </a:custGeom>
            <a:ln w="25400">
              <a:solidFill>
                <a:srgbClr val="000000"/>
              </a:solidFill>
            </a:ln>
          </p:spPr>
          <p:txBody>
            <a:bodyPr wrap="square" lIns="0" tIns="0" rIns="0" bIns="0" rtlCol="0"/>
            <a:lstStyle/>
            <a:p>
              <a:endParaRPr/>
            </a:p>
          </p:txBody>
        </p:sp>
        <p:sp>
          <p:nvSpPr>
            <p:cNvPr id="94" name="object 94"/>
            <p:cNvSpPr/>
            <p:nvPr/>
          </p:nvSpPr>
          <p:spPr>
            <a:xfrm>
              <a:off x="2650710" y="3169008"/>
              <a:ext cx="60325" cy="126364"/>
            </a:xfrm>
            <a:custGeom>
              <a:avLst/>
              <a:gdLst/>
              <a:ahLst/>
              <a:cxnLst/>
              <a:rect l="l" t="t" r="r" b="b"/>
              <a:pathLst>
                <a:path w="60325" h="126364">
                  <a:moveTo>
                    <a:pt x="8360" y="125945"/>
                  </a:moveTo>
                  <a:lnTo>
                    <a:pt x="0" y="97794"/>
                  </a:lnTo>
                  <a:lnTo>
                    <a:pt x="6896" y="64849"/>
                  </a:lnTo>
                  <a:lnTo>
                    <a:pt x="27466" y="30966"/>
                  </a:lnTo>
                  <a:lnTo>
                    <a:pt x="60125" y="0"/>
                  </a:lnTo>
                </a:path>
              </a:pathLst>
            </a:custGeom>
            <a:ln w="25400">
              <a:solidFill>
                <a:srgbClr val="000000"/>
              </a:solidFill>
            </a:ln>
          </p:spPr>
          <p:txBody>
            <a:bodyPr wrap="square" lIns="0" tIns="0" rIns="0" bIns="0" rtlCol="0"/>
            <a:lstStyle/>
            <a:p>
              <a:endParaRPr/>
            </a:p>
          </p:txBody>
        </p:sp>
        <p:sp>
          <p:nvSpPr>
            <p:cNvPr id="95" name="object 95"/>
            <p:cNvSpPr/>
            <p:nvPr/>
          </p:nvSpPr>
          <p:spPr>
            <a:xfrm>
              <a:off x="2613585" y="3224954"/>
              <a:ext cx="140335" cy="32384"/>
            </a:xfrm>
            <a:custGeom>
              <a:avLst/>
              <a:gdLst/>
              <a:ahLst/>
              <a:cxnLst/>
              <a:rect l="l" t="t" r="r" b="b"/>
              <a:pathLst>
                <a:path w="140335" h="32385">
                  <a:moveTo>
                    <a:pt x="140169" y="0"/>
                  </a:moveTo>
                  <a:lnTo>
                    <a:pt x="98442" y="23074"/>
                  </a:lnTo>
                  <a:lnTo>
                    <a:pt x="58840" y="32086"/>
                  </a:lnTo>
                  <a:lnTo>
                    <a:pt x="24536" y="27696"/>
                  </a:lnTo>
                  <a:lnTo>
                    <a:pt x="0" y="9626"/>
                  </a:lnTo>
                </a:path>
              </a:pathLst>
            </a:custGeom>
            <a:ln w="25400">
              <a:solidFill>
                <a:srgbClr val="000000"/>
              </a:solidFill>
            </a:ln>
          </p:spPr>
          <p:txBody>
            <a:bodyPr wrap="square" lIns="0" tIns="0" rIns="0" bIns="0" rtlCol="0"/>
            <a:lstStyle/>
            <a:p>
              <a:endParaRPr/>
            </a:p>
          </p:txBody>
        </p:sp>
        <p:sp>
          <p:nvSpPr>
            <p:cNvPr id="96" name="object 96"/>
            <p:cNvSpPr/>
            <p:nvPr/>
          </p:nvSpPr>
          <p:spPr>
            <a:xfrm>
              <a:off x="2414778" y="2826258"/>
              <a:ext cx="26034" cy="32384"/>
            </a:xfrm>
            <a:custGeom>
              <a:avLst/>
              <a:gdLst/>
              <a:ahLst/>
              <a:cxnLst/>
              <a:rect l="l" t="t" r="r" b="b"/>
              <a:pathLst>
                <a:path w="26035" h="32385">
                  <a:moveTo>
                    <a:pt x="25907" y="0"/>
                  </a:moveTo>
                  <a:lnTo>
                    <a:pt x="0" y="32004"/>
                  </a:lnTo>
                </a:path>
              </a:pathLst>
            </a:custGeom>
            <a:ln w="25908">
              <a:solidFill>
                <a:srgbClr val="000000"/>
              </a:solidFill>
            </a:ln>
          </p:spPr>
          <p:txBody>
            <a:bodyPr wrap="square" lIns="0" tIns="0" rIns="0" bIns="0" rtlCol="0"/>
            <a:lstStyle/>
            <a:p>
              <a:endParaRPr/>
            </a:p>
          </p:txBody>
        </p:sp>
        <p:sp>
          <p:nvSpPr>
            <p:cNvPr id="97" name="object 97"/>
            <p:cNvSpPr/>
            <p:nvPr/>
          </p:nvSpPr>
          <p:spPr>
            <a:xfrm>
              <a:off x="2998470" y="3563874"/>
              <a:ext cx="15240" cy="38100"/>
            </a:xfrm>
            <a:custGeom>
              <a:avLst/>
              <a:gdLst/>
              <a:ahLst/>
              <a:cxnLst/>
              <a:rect l="l" t="t" r="r" b="b"/>
              <a:pathLst>
                <a:path w="15239" h="38100">
                  <a:moveTo>
                    <a:pt x="0" y="0"/>
                  </a:moveTo>
                  <a:lnTo>
                    <a:pt x="15240" y="38100"/>
                  </a:lnTo>
                </a:path>
              </a:pathLst>
            </a:custGeom>
            <a:ln w="25908">
              <a:solidFill>
                <a:srgbClr val="000000"/>
              </a:solidFill>
            </a:ln>
          </p:spPr>
          <p:txBody>
            <a:bodyPr wrap="square" lIns="0" tIns="0" rIns="0" bIns="0" rtlCol="0"/>
            <a:lstStyle/>
            <a:p>
              <a:endParaRPr/>
            </a:p>
          </p:txBody>
        </p:sp>
        <p:sp>
          <p:nvSpPr>
            <p:cNvPr id="98" name="object 98"/>
            <p:cNvSpPr/>
            <p:nvPr/>
          </p:nvSpPr>
          <p:spPr>
            <a:xfrm>
              <a:off x="2506218" y="2905506"/>
              <a:ext cx="35560" cy="50800"/>
            </a:xfrm>
            <a:custGeom>
              <a:avLst/>
              <a:gdLst/>
              <a:ahLst/>
              <a:cxnLst/>
              <a:rect l="l" t="t" r="r" b="b"/>
              <a:pathLst>
                <a:path w="35560" h="50800">
                  <a:moveTo>
                    <a:pt x="0" y="0"/>
                  </a:moveTo>
                  <a:lnTo>
                    <a:pt x="35052" y="50292"/>
                  </a:lnTo>
                </a:path>
              </a:pathLst>
            </a:custGeom>
            <a:ln w="25908">
              <a:solidFill>
                <a:srgbClr val="000000"/>
              </a:solidFill>
            </a:ln>
          </p:spPr>
          <p:txBody>
            <a:bodyPr wrap="square" lIns="0" tIns="0" rIns="0" bIns="0" rtlCol="0"/>
            <a:lstStyle/>
            <a:p>
              <a:endParaRPr/>
            </a:p>
          </p:txBody>
        </p:sp>
        <p:sp>
          <p:nvSpPr>
            <p:cNvPr id="99" name="object 99"/>
            <p:cNvSpPr/>
            <p:nvPr/>
          </p:nvSpPr>
          <p:spPr>
            <a:xfrm>
              <a:off x="2041398" y="3563874"/>
              <a:ext cx="21590" cy="21590"/>
            </a:xfrm>
            <a:custGeom>
              <a:avLst/>
              <a:gdLst/>
              <a:ahLst/>
              <a:cxnLst/>
              <a:rect l="l" t="t" r="r" b="b"/>
              <a:pathLst>
                <a:path w="21589" h="21589">
                  <a:moveTo>
                    <a:pt x="21336" y="0"/>
                  </a:moveTo>
                  <a:lnTo>
                    <a:pt x="0" y="21336"/>
                  </a:lnTo>
                </a:path>
              </a:pathLst>
            </a:custGeom>
            <a:ln w="25908">
              <a:solidFill>
                <a:srgbClr val="000000"/>
              </a:solidFill>
            </a:ln>
          </p:spPr>
          <p:txBody>
            <a:bodyPr wrap="square" lIns="0" tIns="0" rIns="0" bIns="0" rtlCol="0"/>
            <a:lstStyle/>
            <a:p>
              <a:endParaRPr/>
            </a:p>
          </p:txBody>
        </p:sp>
        <p:sp>
          <p:nvSpPr>
            <p:cNvPr id="100" name="object 100"/>
            <p:cNvSpPr/>
            <p:nvPr/>
          </p:nvSpPr>
          <p:spPr>
            <a:xfrm>
              <a:off x="2315718" y="3477006"/>
              <a:ext cx="35560" cy="117475"/>
            </a:xfrm>
            <a:custGeom>
              <a:avLst/>
              <a:gdLst/>
              <a:ahLst/>
              <a:cxnLst/>
              <a:rect l="l" t="t" r="r" b="b"/>
              <a:pathLst>
                <a:path w="35560" h="117475">
                  <a:moveTo>
                    <a:pt x="0" y="117348"/>
                  </a:moveTo>
                  <a:lnTo>
                    <a:pt x="2712" y="72889"/>
                  </a:lnTo>
                  <a:lnTo>
                    <a:pt x="10145" y="36152"/>
                  </a:lnTo>
                  <a:lnTo>
                    <a:pt x="21243" y="10675"/>
                  </a:lnTo>
                  <a:lnTo>
                    <a:pt x="34950" y="0"/>
                  </a:lnTo>
                </a:path>
              </a:pathLst>
            </a:custGeom>
            <a:ln w="25908">
              <a:solidFill>
                <a:srgbClr val="000000"/>
              </a:solidFill>
            </a:ln>
          </p:spPr>
          <p:txBody>
            <a:bodyPr wrap="square" lIns="0" tIns="0" rIns="0" bIns="0" rtlCol="0"/>
            <a:lstStyle/>
            <a:p>
              <a:endParaRPr/>
            </a:p>
          </p:txBody>
        </p:sp>
        <p:sp>
          <p:nvSpPr>
            <p:cNvPr id="101" name="object 101"/>
            <p:cNvSpPr/>
            <p:nvPr/>
          </p:nvSpPr>
          <p:spPr>
            <a:xfrm>
              <a:off x="2355342" y="3477006"/>
              <a:ext cx="36830" cy="117475"/>
            </a:xfrm>
            <a:custGeom>
              <a:avLst/>
              <a:gdLst/>
              <a:ahLst/>
              <a:cxnLst/>
              <a:rect l="l" t="t" r="r" b="b"/>
              <a:pathLst>
                <a:path w="36830" h="117475">
                  <a:moveTo>
                    <a:pt x="0" y="114"/>
                  </a:moveTo>
                  <a:lnTo>
                    <a:pt x="520" y="38"/>
                  </a:lnTo>
                  <a:lnTo>
                    <a:pt x="1041" y="0"/>
                  </a:lnTo>
                  <a:lnTo>
                    <a:pt x="1549" y="0"/>
                  </a:lnTo>
                  <a:lnTo>
                    <a:pt x="15182" y="9221"/>
                  </a:lnTo>
                  <a:lnTo>
                    <a:pt x="26315" y="34370"/>
                  </a:lnTo>
                  <a:lnTo>
                    <a:pt x="33823" y="71671"/>
                  </a:lnTo>
                  <a:lnTo>
                    <a:pt x="36576" y="117348"/>
                  </a:lnTo>
                </a:path>
              </a:pathLst>
            </a:custGeom>
            <a:ln w="25908">
              <a:solidFill>
                <a:srgbClr val="000000"/>
              </a:solidFill>
            </a:ln>
          </p:spPr>
          <p:txBody>
            <a:bodyPr wrap="square" lIns="0" tIns="0" rIns="0" bIns="0" rtlCol="0"/>
            <a:lstStyle/>
            <a:p>
              <a:endParaRPr/>
            </a:p>
          </p:txBody>
        </p:sp>
        <p:sp>
          <p:nvSpPr>
            <p:cNvPr id="102" name="object 102"/>
            <p:cNvSpPr/>
            <p:nvPr/>
          </p:nvSpPr>
          <p:spPr>
            <a:xfrm>
              <a:off x="2245610" y="3631763"/>
              <a:ext cx="67310" cy="75565"/>
            </a:xfrm>
            <a:custGeom>
              <a:avLst/>
              <a:gdLst/>
              <a:ahLst/>
              <a:cxnLst/>
              <a:rect l="l" t="t" r="r" b="b"/>
              <a:pathLst>
                <a:path w="67310" h="75564">
                  <a:moveTo>
                    <a:pt x="66992" y="75361"/>
                  </a:moveTo>
                  <a:lnTo>
                    <a:pt x="45441" y="69415"/>
                  </a:lnTo>
                  <a:lnTo>
                    <a:pt x="26314" y="53997"/>
                  </a:lnTo>
                  <a:lnTo>
                    <a:pt x="10778" y="30420"/>
                  </a:lnTo>
                  <a:lnTo>
                    <a:pt x="0" y="0"/>
                  </a:lnTo>
                </a:path>
              </a:pathLst>
            </a:custGeom>
            <a:ln w="25908">
              <a:solidFill>
                <a:srgbClr val="000000"/>
              </a:solidFill>
            </a:ln>
          </p:spPr>
          <p:txBody>
            <a:bodyPr wrap="square" lIns="0" tIns="0" rIns="0" bIns="0" rtlCol="0"/>
            <a:lstStyle/>
            <a:p>
              <a:endParaRPr/>
            </a:p>
          </p:txBody>
        </p:sp>
        <p:sp>
          <p:nvSpPr>
            <p:cNvPr id="103" name="object 103"/>
            <p:cNvSpPr/>
            <p:nvPr/>
          </p:nvSpPr>
          <p:spPr>
            <a:xfrm>
              <a:off x="2314194" y="3589782"/>
              <a:ext cx="74930" cy="117475"/>
            </a:xfrm>
            <a:custGeom>
              <a:avLst/>
              <a:gdLst/>
              <a:ahLst/>
              <a:cxnLst/>
              <a:rect l="l" t="t" r="r" b="b"/>
              <a:pathLst>
                <a:path w="74930" h="117475">
                  <a:moveTo>
                    <a:pt x="74675" y="0"/>
                  </a:moveTo>
                  <a:lnTo>
                    <a:pt x="68806" y="45676"/>
                  </a:lnTo>
                  <a:lnTo>
                    <a:pt x="52801" y="82977"/>
                  </a:lnTo>
                  <a:lnTo>
                    <a:pt x="29064" y="108126"/>
                  </a:lnTo>
                  <a:lnTo>
                    <a:pt x="0" y="117348"/>
                  </a:lnTo>
                </a:path>
              </a:pathLst>
            </a:custGeom>
            <a:ln w="25908">
              <a:solidFill>
                <a:srgbClr val="000000"/>
              </a:solidFill>
            </a:ln>
          </p:spPr>
          <p:txBody>
            <a:bodyPr wrap="square" lIns="0" tIns="0" rIns="0" bIns="0" rtlCol="0"/>
            <a:lstStyle/>
            <a:p>
              <a:endParaRPr/>
            </a:p>
          </p:txBody>
        </p:sp>
        <p:sp>
          <p:nvSpPr>
            <p:cNvPr id="104" name="object 104"/>
            <p:cNvSpPr/>
            <p:nvPr/>
          </p:nvSpPr>
          <p:spPr>
            <a:xfrm>
              <a:off x="2317242" y="3589782"/>
              <a:ext cx="74930" cy="117475"/>
            </a:xfrm>
            <a:custGeom>
              <a:avLst/>
              <a:gdLst/>
              <a:ahLst/>
              <a:cxnLst/>
              <a:rect l="l" t="t" r="r" b="b"/>
              <a:pathLst>
                <a:path w="74930" h="117475">
                  <a:moveTo>
                    <a:pt x="74675" y="117347"/>
                  </a:moveTo>
                  <a:lnTo>
                    <a:pt x="45605" y="108126"/>
                  </a:lnTo>
                  <a:lnTo>
                    <a:pt x="21869" y="82977"/>
                  </a:lnTo>
                  <a:lnTo>
                    <a:pt x="5867" y="45676"/>
                  </a:lnTo>
                  <a:lnTo>
                    <a:pt x="0" y="0"/>
                  </a:lnTo>
                </a:path>
              </a:pathLst>
            </a:custGeom>
            <a:ln w="25908">
              <a:solidFill>
                <a:srgbClr val="000000"/>
              </a:solidFill>
            </a:ln>
          </p:spPr>
          <p:txBody>
            <a:bodyPr wrap="square" lIns="0" tIns="0" rIns="0" bIns="0" rtlCol="0"/>
            <a:lstStyle/>
            <a:p>
              <a:endParaRPr/>
            </a:p>
          </p:txBody>
        </p:sp>
        <p:sp>
          <p:nvSpPr>
            <p:cNvPr id="105" name="object 105"/>
            <p:cNvSpPr/>
            <p:nvPr/>
          </p:nvSpPr>
          <p:spPr>
            <a:xfrm>
              <a:off x="2393440" y="3478528"/>
              <a:ext cx="33655" cy="116205"/>
            </a:xfrm>
            <a:custGeom>
              <a:avLst/>
              <a:gdLst/>
              <a:ahLst/>
              <a:cxnLst/>
              <a:rect l="l" t="t" r="r" b="b"/>
              <a:pathLst>
                <a:path w="33655" h="116204">
                  <a:moveTo>
                    <a:pt x="0" y="115798"/>
                  </a:moveTo>
                  <a:lnTo>
                    <a:pt x="2727" y="71826"/>
                  </a:lnTo>
                  <a:lnTo>
                    <a:pt x="9883" y="35582"/>
                  </a:lnTo>
                  <a:lnTo>
                    <a:pt x="20473" y="10496"/>
                  </a:lnTo>
                  <a:lnTo>
                    <a:pt x="33502" y="0"/>
                  </a:lnTo>
                </a:path>
              </a:pathLst>
            </a:custGeom>
            <a:ln w="25908">
              <a:solidFill>
                <a:srgbClr val="000000"/>
              </a:solidFill>
            </a:ln>
          </p:spPr>
          <p:txBody>
            <a:bodyPr wrap="square" lIns="0" tIns="0" rIns="0" bIns="0" rtlCol="0"/>
            <a:lstStyle/>
            <a:p>
              <a:endParaRPr/>
            </a:p>
          </p:txBody>
        </p:sp>
        <p:sp>
          <p:nvSpPr>
            <p:cNvPr id="106" name="object 106"/>
            <p:cNvSpPr/>
            <p:nvPr/>
          </p:nvSpPr>
          <p:spPr>
            <a:xfrm>
              <a:off x="2434590" y="3478530"/>
              <a:ext cx="36830" cy="117475"/>
            </a:xfrm>
            <a:custGeom>
              <a:avLst/>
              <a:gdLst/>
              <a:ahLst/>
              <a:cxnLst/>
              <a:rect l="l" t="t" r="r" b="b"/>
              <a:pathLst>
                <a:path w="36830" h="117475">
                  <a:moveTo>
                    <a:pt x="0" y="114"/>
                  </a:moveTo>
                  <a:lnTo>
                    <a:pt x="520" y="38"/>
                  </a:lnTo>
                  <a:lnTo>
                    <a:pt x="1041" y="0"/>
                  </a:lnTo>
                  <a:lnTo>
                    <a:pt x="1549" y="0"/>
                  </a:lnTo>
                  <a:lnTo>
                    <a:pt x="15182" y="9221"/>
                  </a:lnTo>
                  <a:lnTo>
                    <a:pt x="26315" y="34370"/>
                  </a:lnTo>
                  <a:lnTo>
                    <a:pt x="33823" y="71671"/>
                  </a:lnTo>
                  <a:lnTo>
                    <a:pt x="36576" y="117348"/>
                  </a:lnTo>
                </a:path>
              </a:pathLst>
            </a:custGeom>
            <a:ln w="25908">
              <a:solidFill>
                <a:srgbClr val="000000"/>
              </a:solidFill>
            </a:ln>
          </p:spPr>
          <p:txBody>
            <a:bodyPr wrap="square" lIns="0" tIns="0" rIns="0" bIns="0" rtlCol="0"/>
            <a:lstStyle/>
            <a:p>
              <a:endParaRPr/>
            </a:p>
          </p:txBody>
        </p:sp>
        <p:sp>
          <p:nvSpPr>
            <p:cNvPr id="107" name="object 107"/>
            <p:cNvSpPr/>
            <p:nvPr/>
          </p:nvSpPr>
          <p:spPr>
            <a:xfrm>
              <a:off x="2391924" y="3589777"/>
              <a:ext cx="74930" cy="120650"/>
            </a:xfrm>
            <a:custGeom>
              <a:avLst/>
              <a:gdLst/>
              <a:ahLst/>
              <a:cxnLst/>
              <a:rect l="l" t="t" r="r" b="b"/>
              <a:pathLst>
                <a:path w="74930" h="120650">
                  <a:moveTo>
                    <a:pt x="74663" y="0"/>
                  </a:moveTo>
                  <a:lnTo>
                    <a:pt x="74663" y="533"/>
                  </a:lnTo>
                  <a:lnTo>
                    <a:pt x="74675" y="1066"/>
                  </a:lnTo>
                  <a:lnTo>
                    <a:pt x="74675" y="1600"/>
                  </a:lnTo>
                  <a:lnTo>
                    <a:pt x="68806" y="47840"/>
                  </a:lnTo>
                  <a:lnTo>
                    <a:pt x="52801" y="85601"/>
                  </a:lnTo>
                  <a:lnTo>
                    <a:pt x="29064" y="111060"/>
                  </a:lnTo>
                  <a:lnTo>
                    <a:pt x="0" y="120396"/>
                  </a:lnTo>
                </a:path>
              </a:pathLst>
            </a:custGeom>
            <a:ln w="25908">
              <a:solidFill>
                <a:srgbClr val="000000"/>
              </a:solidFill>
            </a:ln>
          </p:spPr>
          <p:txBody>
            <a:bodyPr wrap="square" lIns="0" tIns="0" rIns="0" bIns="0" rtlCol="0"/>
            <a:lstStyle/>
            <a:p>
              <a:endParaRPr/>
            </a:p>
          </p:txBody>
        </p:sp>
        <p:sp>
          <p:nvSpPr>
            <p:cNvPr id="108" name="object 108"/>
            <p:cNvSpPr/>
            <p:nvPr/>
          </p:nvSpPr>
          <p:spPr>
            <a:xfrm>
              <a:off x="2394966" y="3588258"/>
              <a:ext cx="74930" cy="120650"/>
            </a:xfrm>
            <a:custGeom>
              <a:avLst/>
              <a:gdLst/>
              <a:ahLst/>
              <a:cxnLst/>
              <a:rect l="l" t="t" r="r" b="b"/>
              <a:pathLst>
                <a:path w="74930" h="120650">
                  <a:moveTo>
                    <a:pt x="74675" y="120395"/>
                  </a:moveTo>
                  <a:lnTo>
                    <a:pt x="45605" y="111060"/>
                  </a:lnTo>
                  <a:lnTo>
                    <a:pt x="21869" y="85601"/>
                  </a:lnTo>
                  <a:lnTo>
                    <a:pt x="5867" y="47840"/>
                  </a:lnTo>
                  <a:lnTo>
                    <a:pt x="0" y="1600"/>
                  </a:lnTo>
                  <a:lnTo>
                    <a:pt x="0" y="1066"/>
                  </a:lnTo>
                  <a:lnTo>
                    <a:pt x="0" y="533"/>
                  </a:lnTo>
                  <a:lnTo>
                    <a:pt x="0" y="0"/>
                  </a:lnTo>
                </a:path>
              </a:pathLst>
            </a:custGeom>
            <a:ln w="25908">
              <a:solidFill>
                <a:srgbClr val="000000"/>
              </a:solidFill>
            </a:ln>
          </p:spPr>
          <p:txBody>
            <a:bodyPr wrap="square" lIns="0" tIns="0" rIns="0" bIns="0" rtlCol="0"/>
            <a:lstStyle/>
            <a:p>
              <a:endParaRPr/>
            </a:p>
          </p:txBody>
        </p:sp>
        <p:sp>
          <p:nvSpPr>
            <p:cNvPr id="109" name="object 109"/>
            <p:cNvSpPr/>
            <p:nvPr/>
          </p:nvSpPr>
          <p:spPr>
            <a:xfrm>
              <a:off x="2132832" y="3594354"/>
              <a:ext cx="117475" cy="38100"/>
            </a:xfrm>
            <a:custGeom>
              <a:avLst/>
              <a:gdLst/>
              <a:ahLst/>
              <a:cxnLst/>
              <a:rect l="l" t="t" r="r" b="b"/>
              <a:pathLst>
                <a:path w="117475" h="38100">
                  <a:moveTo>
                    <a:pt x="0" y="0"/>
                  </a:moveTo>
                  <a:lnTo>
                    <a:pt x="44554" y="2953"/>
                  </a:lnTo>
                  <a:lnTo>
                    <a:pt x="81338" y="11042"/>
                  </a:lnTo>
                  <a:lnTo>
                    <a:pt x="106790" y="23113"/>
                  </a:lnTo>
                  <a:lnTo>
                    <a:pt x="117348" y="38011"/>
                  </a:lnTo>
                </a:path>
              </a:pathLst>
            </a:custGeom>
            <a:ln w="25907">
              <a:solidFill>
                <a:srgbClr val="000000"/>
              </a:solidFill>
            </a:ln>
          </p:spPr>
          <p:txBody>
            <a:bodyPr wrap="square" lIns="0" tIns="0" rIns="0" bIns="0" rtlCol="0"/>
            <a:lstStyle/>
            <a:p>
              <a:endParaRPr/>
            </a:p>
          </p:txBody>
        </p:sp>
        <p:sp>
          <p:nvSpPr>
            <p:cNvPr id="110" name="object 110"/>
            <p:cNvSpPr/>
            <p:nvPr/>
          </p:nvSpPr>
          <p:spPr>
            <a:xfrm>
              <a:off x="2631186" y="3477006"/>
              <a:ext cx="35560" cy="117475"/>
            </a:xfrm>
            <a:custGeom>
              <a:avLst/>
              <a:gdLst/>
              <a:ahLst/>
              <a:cxnLst/>
              <a:rect l="l" t="t" r="r" b="b"/>
              <a:pathLst>
                <a:path w="35560" h="117475">
                  <a:moveTo>
                    <a:pt x="0" y="117348"/>
                  </a:moveTo>
                  <a:lnTo>
                    <a:pt x="2714" y="72864"/>
                  </a:lnTo>
                  <a:lnTo>
                    <a:pt x="10155" y="36114"/>
                  </a:lnTo>
                  <a:lnTo>
                    <a:pt x="21265" y="10643"/>
                  </a:lnTo>
                  <a:lnTo>
                    <a:pt x="34988" y="0"/>
                  </a:lnTo>
                </a:path>
              </a:pathLst>
            </a:custGeom>
            <a:ln w="25908">
              <a:solidFill>
                <a:srgbClr val="000000"/>
              </a:solidFill>
            </a:ln>
          </p:spPr>
          <p:txBody>
            <a:bodyPr wrap="square" lIns="0" tIns="0" rIns="0" bIns="0" rtlCol="0"/>
            <a:lstStyle/>
            <a:p>
              <a:endParaRPr/>
            </a:p>
          </p:txBody>
        </p:sp>
        <p:sp>
          <p:nvSpPr>
            <p:cNvPr id="111" name="object 111"/>
            <p:cNvSpPr/>
            <p:nvPr/>
          </p:nvSpPr>
          <p:spPr>
            <a:xfrm>
              <a:off x="2669284" y="3475482"/>
              <a:ext cx="36830" cy="117475"/>
            </a:xfrm>
            <a:custGeom>
              <a:avLst/>
              <a:gdLst/>
              <a:ahLst/>
              <a:cxnLst/>
              <a:rect l="l" t="t" r="r" b="b"/>
              <a:pathLst>
                <a:path w="36830" h="117475">
                  <a:moveTo>
                    <a:pt x="0" y="0"/>
                  </a:moveTo>
                  <a:lnTo>
                    <a:pt x="14121" y="9179"/>
                  </a:lnTo>
                  <a:lnTo>
                    <a:pt x="25693" y="34251"/>
                  </a:lnTo>
                  <a:lnTo>
                    <a:pt x="33563" y="71516"/>
                  </a:lnTo>
                  <a:lnTo>
                    <a:pt x="36576" y="117271"/>
                  </a:lnTo>
                </a:path>
              </a:pathLst>
            </a:custGeom>
            <a:ln w="25908">
              <a:solidFill>
                <a:srgbClr val="000000"/>
              </a:solidFill>
            </a:ln>
          </p:spPr>
          <p:txBody>
            <a:bodyPr wrap="square" lIns="0" tIns="0" rIns="0" bIns="0" rtlCol="0"/>
            <a:lstStyle/>
            <a:p>
              <a:endParaRPr/>
            </a:p>
          </p:txBody>
        </p:sp>
        <p:sp>
          <p:nvSpPr>
            <p:cNvPr id="112" name="object 112"/>
            <p:cNvSpPr/>
            <p:nvPr/>
          </p:nvSpPr>
          <p:spPr>
            <a:xfrm>
              <a:off x="2632710" y="3588258"/>
              <a:ext cx="74930" cy="117475"/>
            </a:xfrm>
            <a:custGeom>
              <a:avLst/>
              <a:gdLst/>
              <a:ahLst/>
              <a:cxnLst/>
              <a:rect l="l" t="t" r="r" b="b"/>
              <a:pathLst>
                <a:path w="74930" h="117475">
                  <a:moveTo>
                    <a:pt x="74675" y="0"/>
                  </a:moveTo>
                  <a:lnTo>
                    <a:pt x="68931" y="45676"/>
                  </a:lnTo>
                  <a:lnTo>
                    <a:pt x="53265" y="82977"/>
                  </a:lnTo>
                  <a:lnTo>
                    <a:pt x="30029" y="108126"/>
                  </a:lnTo>
                  <a:lnTo>
                    <a:pt x="1574" y="117348"/>
                  </a:lnTo>
                  <a:lnTo>
                    <a:pt x="1041" y="117348"/>
                  </a:lnTo>
                  <a:lnTo>
                    <a:pt x="520" y="117335"/>
                  </a:lnTo>
                  <a:lnTo>
                    <a:pt x="0" y="117322"/>
                  </a:lnTo>
                </a:path>
              </a:pathLst>
            </a:custGeom>
            <a:ln w="25908">
              <a:solidFill>
                <a:srgbClr val="000000"/>
              </a:solidFill>
            </a:ln>
          </p:spPr>
          <p:txBody>
            <a:bodyPr wrap="square" lIns="0" tIns="0" rIns="0" bIns="0" rtlCol="0"/>
            <a:lstStyle/>
            <a:p>
              <a:endParaRPr/>
            </a:p>
          </p:txBody>
        </p:sp>
        <p:sp>
          <p:nvSpPr>
            <p:cNvPr id="113" name="object 113"/>
            <p:cNvSpPr/>
            <p:nvPr/>
          </p:nvSpPr>
          <p:spPr>
            <a:xfrm>
              <a:off x="2710434" y="3475485"/>
              <a:ext cx="32384" cy="76835"/>
            </a:xfrm>
            <a:custGeom>
              <a:avLst/>
              <a:gdLst/>
              <a:ahLst/>
              <a:cxnLst/>
              <a:rect l="l" t="t" r="r" b="b"/>
              <a:pathLst>
                <a:path w="32385" h="76835">
                  <a:moveTo>
                    <a:pt x="0" y="76276"/>
                  </a:moveTo>
                  <a:lnTo>
                    <a:pt x="5088" y="46023"/>
                  </a:lnTo>
                  <a:lnTo>
                    <a:pt x="12469" y="22364"/>
                  </a:lnTo>
                  <a:lnTo>
                    <a:pt x="21600" y="6592"/>
                  </a:lnTo>
                  <a:lnTo>
                    <a:pt x="31940" y="0"/>
                  </a:lnTo>
                </a:path>
              </a:pathLst>
            </a:custGeom>
            <a:ln w="25907">
              <a:solidFill>
                <a:srgbClr val="000000"/>
              </a:solidFill>
            </a:ln>
          </p:spPr>
          <p:txBody>
            <a:bodyPr wrap="square" lIns="0" tIns="0" rIns="0" bIns="0" rtlCol="0"/>
            <a:lstStyle/>
            <a:p>
              <a:endParaRPr/>
            </a:p>
          </p:txBody>
        </p:sp>
        <p:sp>
          <p:nvSpPr>
            <p:cNvPr id="114" name="object 114"/>
            <p:cNvSpPr/>
            <p:nvPr/>
          </p:nvSpPr>
          <p:spPr>
            <a:xfrm>
              <a:off x="2748532" y="3477006"/>
              <a:ext cx="36830" cy="117475"/>
            </a:xfrm>
            <a:custGeom>
              <a:avLst/>
              <a:gdLst/>
              <a:ahLst/>
              <a:cxnLst/>
              <a:rect l="l" t="t" r="r" b="b"/>
              <a:pathLst>
                <a:path w="36830" h="117475">
                  <a:moveTo>
                    <a:pt x="0" y="0"/>
                  </a:moveTo>
                  <a:lnTo>
                    <a:pt x="14239" y="9221"/>
                  </a:lnTo>
                  <a:lnTo>
                    <a:pt x="25865" y="34370"/>
                  </a:lnTo>
                  <a:lnTo>
                    <a:pt x="33702" y="71671"/>
                  </a:lnTo>
                  <a:lnTo>
                    <a:pt x="36576" y="117348"/>
                  </a:lnTo>
                </a:path>
              </a:pathLst>
            </a:custGeom>
            <a:ln w="25908">
              <a:solidFill>
                <a:srgbClr val="000000"/>
              </a:solidFill>
            </a:ln>
          </p:spPr>
          <p:txBody>
            <a:bodyPr wrap="square" lIns="0" tIns="0" rIns="0" bIns="0" rtlCol="0"/>
            <a:lstStyle/>
            <a:p>
              <a:endParaRPr/>
            </a:p>
          </p:txBody>
        </p:sp>
        <p:sp>
          <p:nvSpPr>
            <p:cNvPr id="115" name="object 115"/>
            <p:cNvSpPr/>
            <p:nvPr/>
          </p:nvSpPr>
          <p:spPr>
            <a:xfrm>
              <a:off x="2634239" y="3588258"/>
              <a:ext cx="73660" cy="117475"/>
            </a:xfrm>
            <a:custGeom>
              <a:avLst/>
              <a:gdLst/>
              <a:ahLst/>
              <a:cxnLst/>
              <a:rect l="l" t="t" r="r" b="b"/>
              <a:pathLst>
                <a:path w="73660" h="117475">
                  <a:moveTo>
                    <a:pt x="73063" y="117347"/>
                  </a:moveTo>
                  <a:lnTo>
                    <a:pt x="44518" y="107411"/>
                  </a:lnTo>
                  <a:lnTo>
                    <a:pt x="21305" y="82100"/>
                  </a:lnTo>
                  <a:lnTo>
                    <a:pt x="5706" y="45076"/>
                  </a:lnTo>
                  <a:lnTo>
                    <a:pt x="0" y="0"/>
                  </a:lnTo>
                </a:path>
              </a:pathLst>
            </a:custGeom>
            <a:ln w="25908">
              <a:solidFill>
                <a:srgbClr val="000000"/>
              </a:solidFill>
            </a:ln>
          </p:spPr>
          <p:txBody>
            <a:bodyPr wrap="square" lIns="0" tIns="0" rIns="0" bIns="0" rtlCol="0"/>
            <a:lstStyle/>
            <a:p>
              <a:endParaRPr/>
            </a:p>
          </p:txBody>
        </p:sp>
        <p:sp>
          <p:nvSpPr>
            <p:cNvPr id="116" name="object 116"/>
            <p:cNvSpPr/>
            <p:nvPr/>
          </p:nvSpPr>
          <p:spPr>
            <a:xfrm>
              <a:off x="2705864" y="3589782"/>
              <a:ext cx="76200" cy="119380"/>
            </a:xfrm>
            <a:custGeom>
              <a:avLst/>
              <a:gdLst/>
              <a:ahLst/>
              <a:cxnLst/>
              <a:rect l="l" t="t" r="r" b="b"/>
              <a:pathLst>
                <a:path w="76200" h="119379">
                  <a:moveTo>
                    <a:pt x="76187" y="0"/>
                  </a:moveTo>
                  <a:lnTo>
                    <a:pt x="76199" y="533"/>
                  </a:lnTo>
                  <a:lnTo>
                    <a:pt x="76199" y="1066"/>
                  </a:lnTo>
                  <a:lnTo>
                    <a:pt x="76199" y="1612"/>
                  </a:lnTo>
                  <a:lnTo>
                    <a:pt x="70337" y="47254"/>
                  </a:lnTo>
                  <a:lnTo>
                    <a:pt x="54351" y="84526"/>
                  </a:lnTo>
                  <a:lnTo>
                    <a:pt x="30642" y="109656"/>
                  </a:lnTo>
                  <a:lnTo>
                    <a:pt x="1612" y="118872"/>
                  </a:lnTo>
                  <a:lnTo>
                    <a:pt x="1066" y="118872"/>
                  </a:lnTo>
                  <a:lnTo>
                    <a:pt x="533" y="118859"/>
                  </a:lnTo>
                  <a:lnTo>
                    <a:pt x="0" y="118833"/>
                  </a:lnTo>
                </a:path>
              </a:pathLst>
            </a:custGeom>
            <a:ln w="25908">
              <a:solidFill>
                <a:srgbClr val="000000"/>
              </a:solidFill>
            </a:ln>
          </p:spPr>
          <p:txBody>
            <a:bodyPr wrap="square" lIns="0" tIns="0" rIns="0" bIns="0" rtlCol="0"/>
            <a:lstStyle/>
            <a:p>
              <a:endParaRPr/>
            </a:p>
          </p:txBody>
        </p:sp>
        <p:sp>
          <p:nvSpPr>
            <p:cNvPr id="117" name="object 117"/>
            <p:cNvSpPr/>
            <p:nvPr/>
          </p:nvSpPr>
          <p:spPr>
            <a:xfrm>
              <a:off x="2708906" y="3557775"/>
              <a:ext cx="117475" cy="44450"/>
            </a:xfrm>
            <a:custGeom>
              <a:avLst/>
              <a:gdLst/>
              <a:ahLst/>
              <a:cxnLst/>
              <a:rect l="l" t="t" r="r" b="b"/>
              <a:pathLst>
                <a:path w="117475" h="44450">
                  <a:moveTo>
                    <a:pt x="117246" y="44196"/>
                  </a:moveTo>
                  <a:lnTo>
                    <a:pt x="71500" y="41198"/>
                  </a:lnTo>
                  <a:lnTo>
                    <a:pt x="34243" y="33374"/>
                  </a:lnTo>
                  <a:lnTo>
                    <a:pt x="9177" y="21869"/>
                  </a:lnTo>
                  <a:lnTo>
                    <a:pt x="0" y="7835"/>
                  </a:lnTo>
                  <a:lnTo>
                    <a:pt x="0" y="5207"/>
                  </a:lnTo>
                  <a:lnTo>
                    <a:pt x="939" y="2578"/>
                  </a:lnTo>
                  <a:lnTo>
                    <a:pt x="2793" y="0"/>
                  </a:lnTo>
                </a:path>
              </a:pathLst>
            </a:custGeom>
            <a:ln w="25908">
              <a:solidFill>
                <a:srgbClr val="000000"/>
              </a:solidFill>
            </a:ln>
          </p:spPr>
          <p:txBody>
            <a:bodyPr wrap="square" lIns="0" tIns="0" rIns="0" bIns="0" rtlCol="0"/>
            <a:lstStyle/>
            <a:p>
              <a:endParaRPr/>
            </a:p>
          </p:txBody>
        </p:sp>
        <p:sp>
          <p:nvSpPr>
            <p:cNvPr id="118" name="object 118"/>
            <p:cNvSpPr/>
            <p:nvPr/>
          </p:nvSpPr>
          <p:spPr>
            <a:xfrm>
              <a:off x="2829306" y="3595878"/>
              <a:ext cx="90170" cy="0"/>
            </a:xfrm>
            <a:custGeom>
              <a:avLst/>
              <a:gdLst/>
              <a:ahLst/>
              <a:cxnLst/>
              <a:rect l="l" t="t" r="r" b="b"/>
              <a:pathLst>
                <a:path w="90169">
                  <a:moveTo>
                    <a:pt x="89916" y="0"/>
                  </a:moveTo>
                  <a:lnTo>
                    <a:pt x="0" y="0"/>
                  </a:lnTo>
                </a:path>
              </a:pathLst>
            </a:custGeom>
            <a:ln w="25908">
              <a:solidFill>
                <a:srgbClr val="000000"/>
              </a:solidFill>
            </a:ln>
          </p:spPr>
          <p:txBody>
            <a:bodyPr wrap="square" lIns="0" tIns="0" rIns="0" bIns="0" rtlCol="0"/>
            <a:lstStyle/>
            <a:p>
              <a:endParaRPr/>
            </a:p>
          </p:txBody>
        </p:sp>
        <p:sp>
          <p:nvSpPr>
            <p:cNvPr id="119" name="object 119"/>
            <p:cNvSpPr/>
            <p:nvPr/>
          </p:nvSpPr>
          <p:spPr>
            <a:xfrm>
              <a:off x="2474212" y="3480057"/>
              <a:ext cx="33655" cy="114300"/>
            </a:xfrm>
            <a:custGeom>
              <a:avLst/>
              <a:gdLst/>
              <a:ahLst/>
              <a:cxnLst/>
              <a:rect l="l" t="t" r="r" b="b"/>
              <a:pathLst>
                <a:path w="33655" h="114300">
                  <a:moveTo>
                    <a:pt x="0" y="114274"/>
                  </a:moveTo>
                  <a:lnTo>
                    <a:pt x="2732" y="70883"/>
                  </a:lnTo>
                  <a:lnTo>
                    <a:pt x="9888" y="35115"/>
                  </a:lnTo>
                  <a:lnTo>
                    <a:pt x="20475" y="10358"/>
                  </a:lnTo>
                  <a:lnTo>
                    <a:pt x="33502" y="0"/>
                  </a:lnTo>
                </a:path>
              </a:pathLst>
            </a:custGeom>
            <a:ln w="25908">
              <a:solidFill>
                <a:srgbClr val="000000"/>
              </a:solidFill>
            </a:ln>
          </p:spPr>
          <p:txBody>
            <a:bodyPr wrap="square" lIns="0" tIns="0" rIns="0" bIns="0" rtlCol="0"/>
            <a:lstStyle/>
            <a:p>
              <a:endParaRPr/>
            </a:p>
          </p:txBody>
        </p:sp>
        <p:sp>
          <p:nvSpPr>
            <p:cNvPr id="120" name="object 120"/>
            <p:cNvSpPr/>
            <p:nvPr/>
          </p:nvSpPr>
          <p:spPr>
            <a:xfrm>
              <a:off x="2513838" y="3477006"/>
              <a:ext cx="36830" cy="117475"/>
            </a:xfrm>
            <a:custGeom>
              <a:avLst/>
              <a:gdLst/>
              <a:ahLst/>
              <a:cxnLst/>
              <a:rect l="l" t="t" r="r" b="b"/>
              <a:pathLst>
                <a:path w="36830" h="117475">
                  <a:moveTo>
                    <a:pt x="0" y="114"/>
                  </a:moveTo>
                  <a:lnTo>
                    <a:pt x="520" y="38"/>
                  </a:lnTo>
                  <a:lnTo>
                    <a:pt x="1041" y="0"/>
                  </a:lnTo>
                  <a:lnTo>
                    <a:pt x="1549" y="0"/>
                  </a:lnTo>
                  <a:lnTo>
                    <a:pt x="15182" y="9221"/>
                  </a:lnTo>
                  <a:lnTo>
                    <a:pt x="26315" y="34370"/>
                  </a:lnTo>
                  <a:lnTo>
                    <a:pt x="33823" y="71671"/>
                  </a:lnTo>
                  <a:lnTo>
                    <a:pt x="36576" y="117348"/>
                  </a:lnTo>
                </a:path>
              </a:pathLst>
            </a:custGeom>
            <a:ln w="25908">
              <a:solidFill>
                <a:srgbClr val="000000"/>
              </a:solidFill>
            </a:ln>
          </p:spPr>
          <p:txBody>
            <a:bodyPr wrap="square" lIns="0" tIns="0" rIns="0" bIns="0" rtlCol="0"/>
            <a:lstStyle/>
            <a:p>
              <a:endParaRPr/>
            </a:p>
          </p:txBody>
        </p:sp>
        <p:sp>
          <p:nvSpPr>
            <p:cNvPr id="121" name="object 121"/>
            <p:cNvSpPr/>
            <p:nvPr/>
          </p:nvSpPr>
          <p:spPr>
            <a:xfrm>
              <a:off x="2474214" y="3588258"/>
              <a:ext cx="74930" cy="117475"/>
            </a:xfrm>
            <a:custGeom>
              <a:avLst/>
              <a:gdLst/>
              <a:ahLst/>
              <a:cxnLst/>
              <a:rect l="l" t="t" r="r" b="b"/>
              <a:pathLst>
                <a:path w="74930" h="117475">
                  <a:moveTo>
                    <a:pt x="74675" y="0"/>
                  </a:moveTo>
                  <a:lnTo>
                    <a:pt x="68931" y="45676"/>
                  </a:lnTo>
                  <a:lnTo>
                    <a:pt x="53265" y="82977"/>
                  </a:lnTo>
                  <a:lnTo>
                    <a:pt x="30029" y="108126"/>
                  </a:lnTo>
                  <a:lnTo>
                    <a:pt x="1574" y="117348"/>
                  </a:lnTo>
                  <a:lnTo>
                    <a:pt x="1041" y="117348"/>
                  </a:lnTo>
                  <a:lnTo>
                    <a:pt x="520" y="117335"/>
                  </a:lnTo>
                  <a:lnTo>
                    <a:pt x="0" y="117322"/>
                  </a:lnTo>
                </a:path>
              </a:pathLst>
            </a:custGeom>
            <a:ln w="25908">
              <a:solidFill>
                <a:srgbClr val="000000"/>
              </a:solidFill>
            </a:ln>
          </p:spPr>
          <p:txBody>
            <a:bodyPr wrap="square" lIns="0" tIns="0" rIns="0" bIns="0" rtlCol="0"/>
            <a:lstStyle/>
            <a:p>
              <a:endParaRPr/>
            </a:p>
          </p:txBody>
        </p:sp>
        <p:sp>
          <p:nvSpPr>
            <p:cNvPr id="122" name="object 122"/>
            <p:cNvSpPr/>
            <p:nvPr/>
          </p:nvSpPr>
          <p:spPr>
            <a:xfrm>
              <a:off x="2475743" y="3588258"/>
              <a:ext cx="73660" cy="117475"/>
            </a:xfrm>
            <a:custGeom>
              <a:avLst/>
              <a:gdLst/>
              <a:ahLst/>
              <a:cxnLst/>
              <a:rect l="l" t="t" r="r" b="b"/>
              <a:pathLst>
                <a:path w="73660" h="117475">
                  <a:moveTo>
                    <a:pt x="73063" y="117347"/>
                  </a:moveTo>
                  <a:lnTo>
                    <a:pt x="44518" y="107411"/>
                  </a:lnTo>
                  <a:lnTo>
                    <a:pt x="21305" y="82100"/>
                  </a:lnTo>
                  <a:lnTo>
                    <a:pt x="5706" y="45076"/>
                  </a:lnTo>
                  <a:lnTo>
                    <a:pt x="0" y="0"/>
                  </a:lnTo>
                </a:path>
              </a:pathLst>
            </a:custGeom>
            <a:ln w="25908">
              <a:solidFill>
                <a:srgbClr val="000000"/>
              </a:solidFill>
            </a:ln>
          </p:spPr>
          <p:txBody>
            <a:bodyPr wrap="square" lIns="0" tIns="0" rIns="0" bIns="0" rtlCol="0"/>
            <a:lstStyle/>
            <a:p>
              <a:endParaRPr/>
            </a:p>
          </p:txBody>
        </p:sp>
        <p:sp>
          <p:nvSpPr>
            <p:cNvPr id="123" name="object 123"/>
            <p:cNvSpPr/>
            <p:nvPr/>
          </p:nvSpPr>
          <p:spPr>
            <a:xfrm>
              <a:off x="2553462" y="3477006"/>
              <a:ext cx="35560" cy="117475"/>
            </a:xfrm>
            <a:custGeom>
              <a:avLst/>
              <a:gdLst/>
              <a:ahLst/>
              <a:cxnLst/>
              <a:rect l="l" t="t" r="r" b="b"/>
              <a:pathLst>
                <a:path w="35560" h="117475">
                  <a:moveTo>
                    <a:pt x="0" y="117348"/>
                  </a:moveTo>
                  <a:lnTo>
                    <a:pt x="2714" y="72864"/>
                  </a:lnTo>
                  <a:lnTo>
                    <a:pt x="10155" y="36114"/>
                  </a:lnTo>
                  <a:lnTo>
                    <a:pt x="21265" y="10643"/>
                  </a:lnTo>
                  <a:lnTo>
                    <a:pt x="34988" y="0"/>
                  </a:lnTo>
                </a:path>
              </a:pathLst>
            </a:custGeom>
            <a:ln w="25908">
              <a:solidFill>
                <a:srgbClr val="000000"/>
              </a:solidFill>
            </a:ln>
          </p:spPr>
          <p:txBody>
            <a:bodyPr wrap="square" lIns="0" tIns="0" rIns="0" bIns="0" rtlCol="0"/>
            <a:lstStyle/>
            <a:p>
              <a:endParaRPr/>
            </a:p>
          </p:txBody>
        </p:sp>
        <p:sp>
          <p:nvSpPr>
            <p:cNvPr id="124" name="object 124"/>
            <p:cNvSpPr/>
            <p:nvPr/>
          </p:nvSpPr>
          <p:spPr>
            <a:xfrm>
              <a:off x="2591560" y="3475482"/>
              <a:ext cx="36830" cy="117475"/>
            </a:xfrm>
            <a:custGeom>
              <a:avLst/>
              <a:gdLst/>
              <a:ahLst/>
              <a:cxnLst/>
              <a:rect l="l" t="t" r="r" b="b"/>
              <a:pathLst>
                <a:path w="36830" h="117475">
                  <a:moveTo>
                    <a:pt x="0" y="0"/>
                  </a:moveTo>
                  <a:lnTo>
                    <a:pt x="14121" y="9179"/>
                  </a:lnTo>
                  <a:lnTo>
                    <a:pt x="25693" y="34251"/>
                  </a:lnTo>
                  <a:lnTo>
                    <a:pt x="33563" y="71516"/>
                  </a:lnTo>
                  <a:lnTo>
                    <a:pt x="36576" y="117271"/>
                  </a:lnTo>
                </a:path>
              </a:pathLst>
            </a:custGeom>
            <a:ln w="25908">
              <a:solidFill>
                <a:srgbClr val="000000"/>
              </a:solidFill>
            </a:ln>
          </p:spPr>
          <p:txBody>
            <a:bodyPr wrap="square" lIns="0" tIns="0" rIns="0" bIns="0" rtlCol="0"/>
            <a:lstStyle/>
            <a:p>
              <a:endParaRPr/>
            </a:p>
          </p:txBody>
        </p:sp>
        <p:sp>
          <p:nvSpPr>
            <p:cNvPr id="125" name="object 125"/>
            <p:cNvSpPr/>
            <p:nvPr/>
          </p:nvSpPr>
          <p:spPr>
            <a:xfrm>
              <a:off x="2553462" y="3588258"/>
              <a:ext cx="74930" cy="117475"/>
            </a:xfrm>
            <a:custGeom>
              <a:avLst/>
              <a:gdLst/>
              <a:ahLst/>
              <a:cxnLst/>
              <a:rect l="l" t="t" r="r" b="b"/>
              <a:pathLst>
                <a:path w="74930" h="117475">
                  <a:moveTo>
                    <a:pt x="74675" y="0"/>
                  </a:moveTo>
                  <a:lnTo>
                    <a:pt x="68931" y="45676"/>
                  </a:lnTo>
                  <a:lnTo>
                    <a:pt x="53265" y="82977"/>
                  </a:lnTo>
                  <a:lnTo>
                    <a:pt x="30029" y="108126"/>
                  </a:lnTo>
                  <a:lnTo>
                    <a:pt x="1574" y="117348"/>
                  </a:lnTo>
                  <a:lnTo>
                    <a:pt x="1041" y="117348"/>
                  </a:lnTo>
                  <a:lnTo>
                    <a:pt x="520" y="117335"/>
                  </a:lnTo>
                  <a:lnTo>
                    <a:pt x="0" y="117322"/>
                  </a:lnTo>
                </a:path>
              </a:pathLst>
            </a:custGeom>
            <a:ln w="25908">
              <a:solidFill>
                <a:srgbClr val="000000"/>
              </a:solidFill>
            </a:ln>
          </p:spPr>
          <p:txBody>
            <a:bodyPr wrap="square" lIns="0" tIns="0" rIns="0" bIns="0" rtlCol="0"/>
            <a:lstStyle/>
            <a:p>
              <a:endParaRPr/>
            </a:p>
          </p:txBody>
        </p:sp>
        <p:sp>
          <p:nvSpPr>
            <p:cNvPr id="126" name="object 126"/>
            <p:cNvSpPr/>
            <p:nvPr/>
          </p:nvSpPr>
          <p:spPr>
            <a:xfrm>
              <a:off x="2554991" y="3588258"/>
              <a:ext cx="73660" cy="117475"/>
            </a:xfrm>
            <a:custGeom>
              <a:avLst/>
              <a:gdLst/>
              <a:ahLst/>
              <a:cxnLst/>
              <a:rect l="l" t="t" r="r" b="b"/>
              <a:pathLst>
                <a:path w="73660" h="117475">
                  <a:moveTo>
                    <a:pt x="73063" y="117347"/>
                  </a:moveTo>
                  <a:lnTo>
                    <a:pt x="44518" y="107411"/>
                  </a:lnTo>
                  <a:lnTo>
                    <a:pt x="21305" y="82100"/>
                  </a:lnTo>
                  <a:lnTo>
                    <a:pt x="5706" y="45076"/>
                  </a:lnTo>
                  <a:lnTo>
                    <a:pt x="0" y="0"/>
                  </a:lnTo>
                </a:path>
              </a:pathLst>
            </a:custGeom>
            <a:ln w="25908">
              <a:solidFill>
                <a:srgbClr val="000000"/>
              </a:solidFill>
            </a:ln>
          </p:spPr>
          <p:txBody>
            <a:bodyPr wrap="square" lIns="0" tIns="0" rIns="0" bIns="0" rtlCol="0"/>
            <a:lstStyle/>
            <a:p>
              <a:endParaRPr/>
            </a:p>
          </p:txBody>
        </p:sp>
        <p:sp>
          <p:nvSpPr>
            <p:cNvPr id="127" name="object 127"/>
            <p:cNvSpPr/>
            <p:nvPr/>
          </p:nvSpPr>
          <p:spPr>
            <a:xfrm>
              <a:off x="2053590" y="3601974"/>
              <a:ext cx="71755" cy="0"/>
            </a:xfrm>
            <a:custGeom>
              <a:avLst/>
              <a:gdLst/>
              <a:ahLst/>
              <a:cxnLst/>
              <a:rect l="l" t="t" r="r" b="b"/>
              <a:pathLst>
                <a:path w="71755">
                  <a:moveTo>
                    <a:pt x="0" y="0"/>
                  </a:moveTo>
                  <a:lnTo>
                    <a:pt x="71628" y="0"/>
                  </a:lnTo>
                </a:path>
              </a:pathLst>
            </a:custGeom>
            <a:ln w="25908">
              <a:solidFill>
                <a:srgbClr val="000000"/>
              </a:solidFill>
            </a:ln>
          </p:spPr>
          <p:txBody>
            <a:bodyPr wrap="square" lIns="0" tIns="0" rIns="0" bIns="0" rtlCol="0"/>
            <a:lstStyle/>
            <a:p>
              <a:endParaRPr/>
            </a:p>
          </p:txBody>
        </p:sp>
        <p:sp>
          <p:nvSpPr>
            <p:cNvPr id="128" name="object 128"/>
            <p:cNvSpPr/>
            <p:nvPr/>
          </p:nvSpPr>
          <p:spPr>
            <a:xfrm>
              <a:off x="2923794" y="3595878"/>
              <a:ext cx="71755" cy="0"/>
            </a:xfrm>
            <a:custGeom>
              <a:avLst/>
              <a:gdLst/>
              <a:ahLst/>
              <a:cxnLst/>
              <a:rect l="l" t="t" r="r" b="b"/>
              <a:pathLst>
                <a:path w="71755">
                  <a:moveTo>
                    <a:pt x="0" y="0"/>
                  </a:moveTo>
                  <a:lnTo>
                    <a:pt x="71628" y="0"/>
                  </a:lnTo>
                </a:path>
              </a:pathLst>
            </a:custGeom>
            <a:ln w="25908">
              <a:solidFill>
                <a:srgbClr val="000000"/>
              </a:solidFill>
            </a:ln>
          </p:spPr>
          <p:txBody>
            <a:bodyPr wrap="square" lIns="0" tIns="0" rIns="0" bIns="0" rtlCol="0"/>
            <a:lstStyle/>
            <a:p>
              <a:endParaRPr/>
            </a:p>
          </p:txBody>
        </p:sp>
        <p:sp>
          <p:nvSpPr>
            <p:cNvPr id="129" name="object 129"/>
            <p:cNvSpPr/>
            <p:nvPr/>
          </p:nvSpPr>
          <p:spPr>
            <a:xfrm>
              <a:off x="2007108" y="3575304"/>
              <a:ext cx="62865" cy="52069"/>
            </a:xfrm>
            <a:custGeom>
              <a:avLst/>
              <a:gdLst/>
              <a:ahLst/>
              <a:cxnLst/>
              <a:rect l="l" t="t" r="r" b="b"/>
              <a:pathLst>
                <a:path w="62864" h="52070">
                  <a:moveTo>
                    <a:pt x="31242" y="0"/>
                  </a:moveTo>
                  <a:lnTo>
                    <a:pt x="19079" y="2035"/>
                  </a:lnTo>
                  <a:lnTo>
                    <a:pt x="9148" y="7586"/>
                  </a:lnTo>
                  <a:lnTo>
                    <a:pt x="2454" y="15821"/>
                  </a:lnTo>
                  <a:lnTo>
                    <a:pt x="0" y="25908"/>
                  </a:lnTo>
                  <a:lnTo>
                    <a:pt x="2454" y="35994"/>
                  </a:lnTo>
                  <a:lnTo>
                    <a:pt x="9148" y="44229"/>
                  </a:lnTo>
                  <a:lnTo>
                    <a:pt x="19079" y="49780"/>
                  </a:lnTo>
                  <a:lnTo>
                    <a:pt x="31242" y="51816"/>
                  </a:lnTo>
                  <a:lnTo>
                    <a:pt x="43404" y="49780"/>
                  </a:lnTo>
                  <a:lnTo>
                    <a:pt x="53335" y="44229"/>
                  </a:lnTo>
                  <a:lnTo>
                    <a:pt x="60029" y="35994"/>
                  </a:lnTo>
                  <a:lnTo>
                    <a:pt x="62484" y="25908"/>
                  </a:lnTo>
                  <a:lnTo>
                    <a:pt x="60029" y="15821"/>
                  </a:lnTo>
                  <a:lnTo>
                    <a:pt x="53335" y="7586"/>
                  </a:lnTo>
                  <a:lnTo>
                    <a:pt x="43404" y="2035"/>
                  </a:lnTo>
                  <a:lnTo>
                    <a:pt x="31242" y="0"/>
                  </a:lnTo>
                  <a:close/>
                </a:path>
              </a:pathLst>
            </a:custGeom>
            <a:solidFill>
              <a:srgbClr val="608FFC"/>
            </a:solidFill>
          </p:spPr>
          <p:txBody>
            <a:bodyPr wrap="square" lIns="0" tIns="0" rIns="0" bIns="0" rtlCol="0"/>
            <a:lstStyle/>
            <a:p>
              <a:endParaRPr/>
            </a:p>
          </p:txBody>
        </p:sp>
        <p:sp>
          <p:nvSpPr>
            <p:cNvPr id="130" name="object 130"/>
            <p:cNvSpPr/>
            <p:nvPr/>
          </p:nvSpPr>
          <p:spPr>
            <a:xfrm>
              <a:off x="2007108" y="3575304"/>
              <a:ext cx="62865" cy="52069"/>
            </a:xfrm>
            <a:custGeom>
              <a:avLst/>
              <a:gdLst/>
              <a:ahLst/>
              <a:cxnLst/>
              <a:rect l="l" t="t" r="r" b="b"/>
              <a:pathLst>
                <a:path w="62864" h="52070">
                  <a:moveTo>
                    <a:pt x="0" y="25908"/>
                  </a:moveTo>
                  <a:lnTo>
                    <a:pt x="2454" y="15821"/>
                  </a:lnTo>
                  <a:lnTo>
                    <a:pt x="9148" y="7586"/>
                  </a:lnTo>
                  <a:lnTo>
                    <a:pt x="19079" y="2035"/>
                  </a:lnTo>
                  <a:lnTo>
                    <a:pt x="31242" y="0"/>
                  </a:lnTo>
                  <a:lnTo>
                    <a:pt x="43404" y="2035"/>
                  </a:lnTo>
                  <a:lnTo>
                    <a:pt x="53335" y="7586"/>
                  </a:lnTo>
                  <a:lnTo>
                    <a:pt x="60029" y="15821"/>
                  </a:lnTo>
                  <a:lnTo>
                    <a:pt x="62484" y="25908"/>
                  </a:lnTo>
                  <a:lnTo>
                    <a:pt x="60029" y="35994"/>
                  </a:lnTo>
                  <a:lnTo>
                    <a:pt x="53335" y="44229"/>
                  </a:lnTo>
                  <a:lnTo>
                    <a:pt x="43404" y="49780"/>
                  </a:lnTo>
                  <a:lnTo>
                    <a:pt x="31242" y="51816"/>
                  </a:lnTo>
                  <a:lnTo>
                    <a:pt x="19079" y="49780"/>
                  </a:lnTo>
                  <a:lnTo>
                    <a:pt x="9148" y="44229"/>
                  </a:lnTo>
                  <a:lnTo>
                    <a:pt x="2454" y="35994"/>
                  </a:lnTo>
                  <a:lnTo>
                    <a:pt x="0" y="25908"/>
                  </a:lnTo>
                  <a:close/>
                </a:path>
              </a:pathLst>
            </a:custGeom>
            <a:ln w="12192">
              <a:solidFill>
                <a:srgbClr val="000000"/>
              </a:solidFill>
            </a:ln>
          </p:spPr>
          <p:txBody>
            <a:bodyPr wrap="square" lIns="0" tIns="0" rIns="0" bIns="0" rtlCol="0"/>
            <a:lstStyle/>
            <a:p>
              <a:endParaRPr/>
            </a:p>
          </p:txBody>
        </p:sp>
        <p:sp>
          <p:nvSpPr>
            <p:cNvPr id="131" name="object 131"/>
            <p:cNvSpPr/>
            <p:nvPr/>
          </p:nvSpPr>
          <p:spPr>
            <a:xfrm>
              <a:off x="2976372" y="3572256"/>
              <a:ext cx="64135" cy="53340"/>
            </a:xfrm>
            <a:custGeom>
              <a:avLst/>
              <a:gdLst/>
              <a:ahLst/>
              <a:cxnLst/>
              <a:rect l="l" t="t" r="r" b="b"/>
              <a:pathLst>
                <a:path w="64135" h="53339">
                  <a:moveTo>
                    <a:pt x="32004" y="0"/>
                  </a:moveTo>
                  <a:lnTo>
                    <a:pt x="19545" y="2095"/>
                  </a:lnTo>
                  <a:lnTo>
                    <a:pt x="9372" y="7810"/>
                  </a:lnTo>
                  <a:lnTo>
                    <a:pt x="2514" y="16287"/>
                  </a:lnTo>
                  <a:lnTo>
                    <a:pt x="0" y="26670"/>
                  </a:lnTo>
                  <a:lnTo>
                    <a:pt x="2514" y="37052"/>
                  </a:lnTo>
                  <a:lnTo>
                    <a:pt x="9372" y="45529"/>
                  </a:lnTo>
                  <a:lnTo>
                    <a:pt x="19545" y="51244"/>
                  </a:lnTo>
                  <a:lnTo>
                    <a:pt x="32004" y="53340"/>
                  </a:lnTo>
                  <a:lnTo>
                    <a:pt x="44462" y="51244"/>
                  </a:lnTo>
                  <a:lnTo>
                    <a:pt x="54635" y="45529"/>
                  </a:lnTo>
                  <a:lnTo>
                    <a:pt x="61493" y="37052"/>
                  </a:lnTo>
                  <a:lnTo>
                    <a:pt x="64008" y="26670"/>
                  </a:lnTo>
                  <a:lnTo>
                    <a:pt x="61493" y="16287"/>
                  </a:lnTo>
                  <a:lnTo>
                    <a:pt x="54635" y="7810"/>
                  </a:lnTo>
                  <a:lnTo>
                    <a:pt x="44462" y="2095"/>
                  </a:lnTo>
                  <a:lnTo>
                    <a:pt x="32004" y="0"/>
                  </a:lnTo>
                  <a:close/>
                </a:path>
              </a:pathLst>
            </a:custGeom>
            <a:solidFill>
              <a:srgbClr val="608FFC"/>
            </a:solidFill>
          </p:spPr>
          <p:txBody>
            <a:bodyPr wrap="square" lIns="0" tIns="0" rIns="0" bIns="0" rtlCol="0"/>
            <a:lstStyle/>
            <a:p>
              <a:endParaRPr/>
            </a:p>
          </p:txBody>
        </p:sp>
        <p:sp>
          <p:nvSpPr>
            <p:cNvPr id="132" name="object 132"/>
            <p:cNvSpPr/>
            <p:nvPr/>
          </p:nvSpPr>
          <p:spPr>
            <a:xfrm>
              <a:off x="2976372" y="3572256"/>
              <a:ext cx="64135" cy="53340"/>
            </a:xfrm>
            <a:custGeom>
              <a:avLst/>
              <a:gdLst/>
              <a:ahLst/>
              <a:cxnLst/>
              <a:rect l="l" t="t" r="r" b="b"/>
              <a:pathLst>
                <a:path w="64135" h="53339">
                  <a:moveTo>
                    <a:pt x="0" y="26670"/>
                  </a:moveTo>
                  <a:lnTo>
                    <a:pt x="2514" y="16287"/>
                  </a:lnTo>
                  <a:lnTo>
                    <a:pt x="9372" y="7810"/>
                  </a:lnTo>
                  <a:lnTo>
                    <a:pt x="19545" y="2095"/>
                  </a:lnTo>
                  <a:lnTo>
                    <a:pt x="32004" y="0"/>
                  </a:lnTo>
                  <a:lnTo>
                    <a:pt x="44462" y="2095"/>
                  </a:lnTo>
                  <a:lnTo>
                    <a:pt x="54635" y="7810"/>
                  </a:lnTo>
                  <a:lnTo>
                    <a:pt x="61493" y="16287"/>
                  </a:lnTo>
                  <a:lnTo>
                    <a:pt x="64008" y="26670"/>
                  </a:lnTo>
                  <a:lnTo>
                    <a:pt x="61493" y="37052"/>
                  </a:lnTo>
                  <a:lnTo>
                    <a:pt x="54635" y="45529"/>
                  </a:lnTo>
                  <a:lnTo>
                    <a:pt x="44462" y="51244"/>
                  </a:lnTo>
                  <a:lnTo>
                    <a:pt x="32004" y="53340"/>
                  </a:lnTo>
                  <a:lnTo>
                    <a:pt x="19545" y="51244"/>
                  </a:lnTo>
                  <a:lnTo>
                    <a:pt x="9372" y="45529"/>
                  </a:lnTo>
                  <a:lnTo>
                    <a:pt x="2514" y="37052"/>
                  </a:lnTo>
                  <a:lnTo>
                    <a:pt x="0" y="26670"/>
                  </a:lnTo>
                  <a:close/>
                </a:path>
              </a:pathLst>
            </a:custGeom>
            <a:ln w="12192">
              <a:solidFill>
                <a:srgbClr val="000000"/>
              </a:solidFill>
            </a:ln>
          </p:spPr>
          <p:txBody>
            <a:bodyPr wrap="square" lIns="0" tIns="0" rIns="0" bIns="0" rtlCol="0"/>
            <a:lstStyle/>
            <a:p>
              <a:endParaRPr/>
            </a:p>
          </p:txBody>
        </p:sp>
        <p:sp>
          <p:nvSpPr>
            <p:cNvPr id="133" name="object 133"/>
            <p:cNvSpPr/>
            <p:nvPr/>
          </p:nvSpPr>
          <p:spPr>
            <a:xfrm>
              <a:off x="2484120" y="2894076"/>
              <a:ext cx="62865" cy="52069"/>
            </a:xfrm>
            <a:custGeom>
              <a:avLst/>
              <a:gdLst/>
              <a:ahLst/>
              <a:cxnLst/>
              <a:rect l="l" t="t" r="r" b="b"/>
              <a:pathLst>
                <a:path w="62864" h="52069">
                  <a:moveTo>
                    <a:pt x="31242" y="0"/>
                  </a:moveTo>
                  <a:lnTo>
                    <a:pt x="19079" y="2035"/>
                  </a:lnTo>
                  <a:lnTo>
                    <a:pt x="9148" y="7586"/>
                  </a:lnTo>
                  <a:lnTo>
                    <a:pt x="2454" y="15821"/>
                  </a:lnTo>
                  <a:lnTo>
                    <a:pt x="0" y="25908"/>
                  </a:lnTo>
                  <a:lnTo>
                    <a:pt x="2454" y="35994"/>
                  </a:lnTo>
                  <a:lnTo>
                    <a:pt x="9148" y="44229"/>
                  </a:lnTo>
                  <a:lnTo>
                    <a:pt x="19079" y="49780"/>
                  </a:lnTo>
                  <a:lnTo>
                    <a:pt x="31242" y="51816"/>
                  </a:lnTo>
                  <a:lnTo>
                    <a:pt x="43404" y="49780"/>
                  </a:lnTo>
                  <a:lnTo>
                    <a:pt x="53335" y="44229"/>
                  </a:lnTo>
                  <a:lnTo>
                    <a:pt x="60029" y="35994"/>
                  </a:lnTo>
                  <a:lnTo>
                    <a:pt x="62484" y="25908"/>
                  </a:lnTo>
                  <a:lnTo>
                    <a:pt x="60029" y="15821"/>
                  </a:lnTo>
                  <a:lnTo>
                    <a:pt x="53335" y="7586"/>
                  </a:lnTo>
                  <a:lnTo>
                    <a:pt x="43404" y="2035"/>
                  </a:lnTo>
                  <a:lnTo>
                    <a:pt x="31242" y="0"/>
                  </a:lnTo>
                  <a:close/>
                </a:path>
              </a:pathLst>
            </a:custGeom>
            <a:solidFill>
              <a:srgbClr val="608FFC"/>
            </a:solidFill>
          </p:spPr>
          <p:txBody>
            <a:bodyPr wrap="square" lIns="0" tIns="0" rIns="0" bIns="0" rtlCol="0"/>
            <a:lstStyle/>
            <a:p>
              <a:endParaRPr/>
            </a:p>
          </p:txBody>
        </p:sp>
        <p:sp>
          <p:nvSpPr>
            <p:cNvPr id="134" name="object 134"/>
            <p:cNvSpPr/>
            <p:nvPr/>
          </p:nvSpPr>
          <p:spPr>
            <a:xfrm>
              <a:off x="2484120" y="2894076"/>
              <a:ext cx="62865" cy="52069"/>
            </a:xfrm>
            <a:custGeom>
              <a:avLst/>
              <a:gdLst/>
              <a:ahLst/>
              <a:cxnLst/>
              <a:rect l="l" t="t" r="r" b="b"/>
              <a:pathLst>
                <a:path w="62864" h="52069">
                  <a:moveTo>
                    <a:pt x="0" y="25908"/>
                  </a:moveTo>
                  <a:lnTo>
                    <a:pt x="2454" y="15821"/>
                  </a:lnTo>
                  <a:lnTo>
                    <a:pt x="9148" y="7586"/>
                  </a:lnTo>
                  <a:lnTo>
                    <a:pt x="19079" y="2035"/>
                  </a:lnTo>
                  <a:lnTo>
                    <a:pt x="31242" y="0"/>
                  </a:lnTo>
                  <a:lnTo>
                    <a:pt x="43404" y="2035"/>
                  </a:lnTo>
                  <a:lnTo>
                    <a:pt x="53335" y="7586"/>
                  </a:lnTo>
                  <a:lnTo>
                    <a:pt x="60029" y="15821"/>
                  </a:lnTo>
                  <a:lnTo>
                    <a:pt x="62484" y="25908"/>
                  </a:lnTo>
                  <a:lnTo>
                    <a:pt x="60029" y="35994"/>
                  </a:lnTo>
                  <a:lnTo>
                    <a:pt x="53335" y="44229"/>
                  </a:lnTo>
                  <a:lnTo>
                    <a:pt x="43404" y="49780"/>
                  </a:lnTo>
                  <a:lnTo>
                    <a:pt x="31242" y="51816"/>
                  </a:lnTo>
                  <a:lnTo>
                    <a:pt x="19079" y="49780"/>
                  </a:lnTo>
                  <a:lnTo>
                    <a:pt x="9148" y="44229"/>
                  </a:lnTo>
                  <a:lnTo>
                    <a:pt x="2454" y="35994"/>
                  </a:lnTo>
                  <a:lnTo>
                    <a:pt x="0" y="25908"/>
                  </a:lnTo>
                  <a:close/>
                </a:path>
              </a:pathLst>
            </a:custGeom>
            <a:ln w="12192">
              <a:solidFill>
                <a:srgbClr val="000000"/>
              </a:solidFill>
            </a:ln>
          </p:spPr>
          <p:txBody>
            <a:bodyPr wrap="square" lIns="0" tIns="0" rIns="0" bIns="0" rtlCol="0"/>
            <a:lstStyle/>
            <a:p>
              <a:endParaRPr/>
            </a:p>
          </p:txBody>
        </p:sp>
        <p:sp>
          <p:nvSpPr>
            <p:cNvPr id="135" name="object 135"/>
            <p:cNvSpPr/>
            <p:nvPr/>
          </p:nvSpPr>
          <p:spPr>
            <a:xfrm>
              <a:off x="2515362" y="2679954"/>
              <a:ext cx="0" cy="198120"/>
            </a:xfrm>
            <a:custGeom>
              <a:avLst/>
              <a:gdLst/>
              <a:ahLst/>
              <a:cxnLst/>
              <a:rect l="l" t="t" r="r" b="b"/>
              <a:pathLst>
                <a:path h="198119">
                  <a:moveTo>
                    <a:pt x="0" y="198120"/>
                  </a:moveTo>
                  <a:lnTo>
                    <a:pt x="0" y="0"/>
                  </a:lnTo>
                </a:path>
              </a:pathLst>
            </a:custGeom>
            <a:ln w="50292">
              <a:solidFill>
                <a:srgbClr val="000000"/>
              </a:solidFill>
            </a:ln>
          </p:spPr>
          <p:txBody>
            <a:bodyPr wrap="square" lIns="0" tIns="0" rIns="0" bIns="0" rtlCol="0"/>
            <a:lstStyle/>
            <a:p>
              <a:endParaRPr/>
            </a:p>
          </p:txBody>
        </p:sp>
        <p:sp>
          <p:nvSpPr>
            <p:cNvPr id="136" name="object 136"/>
            <p:cNvSpPr/>
            <p:nvPr/>
          </p:nvSpPr>
          <p:spPr>
            <a:xfrm>
              <a:off x="3045713" y="3612642"/>
              <a:ext cx="247015" cy="127000"/>
            </a:xfrm>
            <a:custGeom>
              <a:avLst/>
              <a:gdLst/>
              <a:ahLst/>
              <a:cxnLst/>
              <a:rect l="l" t="t" r="r" b="b"/>
              <a:pathLst>
                <a:path w="247014" h="127000">
                  <a:moveTo>
                    <a:pt x="0" y="0"/>
                  </a:moveTo>
                  <a:lnTo>
                    <a:pt x="246888" y="126491"/>
                  </a:lnTo>
                </a:path>
              </a:pathLst>
            </a:custGeom>
            <a:ln w="50291">
              <a:solidFill>
                <a:srgbClr val="000000"/>
              </a:solidFill>
            </a:ln>
          </p:spPr>
          <p:txBody>
            <a:bodyPr wrap="square" lIns="0" tIns="0" rIns="0" bIns="0" rtlCol="0"/>
            <a:lstStyle/>
            <a:p>
              <a:endParaRPr/>
            </a:p>
          </p:txBody>
        </p:sp>
        <p:sp>
          <p:nvSpPr>
            <p:cNvPr id="137" name="object 137"/>
            <p:cNvSpPr/>
            <p:nvPr/>
          </p:nvSpPr>
          <p:spPr>
            <a:xfrm>
              <a:off x="1794510" y="3620262"/>
              <a:ext cx="216535" cy="123825"/>
            </a:xfrm>
            <a:custGeom>
              <a:avLst/>
              <a:gdLst/>
              <a:ahLst/>
              <a:cxnLst/>
              <a:rect l="l" t="t" r="r" b="b"/>
              <a:pathLst>
                <a:path w="216535" h="123825">
                  <a:moveTo>
                    <a:pt x="216407" y="0"/>
                  </a:moveTo>
                  <a:lnTo>
                    <a:pt x="0" y="123444"/>
                  </a:lnTo>
                </a:path>
              </a:pathLst>
            </a:custGeom>
            <a:ln w="50291">
              <a:solidFill>
                <a:srgbClr val="000000"/>
              </a:solidFill>
            </a:ln>
          </p:spPr>
          <p:txBody>
            <a:bodyPr wrap="square" lIns="0" tIns="0" rIns="0" bIns="0" rtlCol="0"/>
            <a:lstStyle/>
            <a:p>
              <a:endParaRPr/>
            </a:p>
          </p:txBody>
        </p:sp>
        <p:sp>
          <p:nvSpPr>
            <p:cNvPr id="138" name="object 138"/>
            <p:cNvSpPr/>
            <p:nvPr/>
          </p:nvSpPr>
          <p:spPr>
            <a:xfrm>
              <a:off x="1806702" y="3739134"/>
              <a:ext cx="0" cy="201295"/>
            </a:xfrm>
            <a:custGeom>
              <a:avLst/>
              <a:gdLst/>
              <a:ahLst/>
              <a:cxnLst/>
              <a:rect l="l" t="t" r="r" b="b"/>
              <a:pathLst>
                <a:path h="201295">
                  <a:moveTo>
                    <a:pt x="0" y="201168"/>
                  </a:moveTo>
                  <a:lnTo>
                    <a:pt x="0" y="0"/>
                  </a:lnTo>
                </a:path>
              </a:pathLst>
            </a:custGeom>
            <a:ln w="50292">
              <a:solidFill>
                <a:srgbClr val="000000"/>
              </a:solidFill>
            </a:ln>
          </p:spPr>
          <p:txBody>
            <a:bodyPr wrap="square" lIns="0" tIns="0" rIns="0" bIns="0" rtlCol="0"/>
            <a:lstStyle/>
            <a:p>
              <a:endParaRPr/>
            </a:p>
          </p:txBody>
        </p:sp>
        <p:sp>
          <p:nvSpPr>
            <p:cNvPr id="139" name="object 139"/>
            <p:cNvSpPr/>
            <p:nvPr/>
          </p:nvSpPr>
          <p:spPr>
            <a:xfrm>
              <a:off x="3280410" y="3731514"/>
              <a:ext cx="0" cy="368935"/>
            </a:xfrm>
            <a:custGeom>
              <a:avLst/>
              <a:gdLst/>
              <a:ahLst/>
              <a:cxnLst/>
              <a:rect l="l" t="t" r="r" b="b"/>
              <a:pathLst>
                <a:path h="368935">
                  <a:moveTo>
                    <a:pt x="0" y="368807"/>
                  </a:moveTo>
                  <a:lnTo>
                    <a:pt x="0" y="0"/>
                  </a:lnTo>
                </a:path>
              </a:pathLst>
            </a:custGeom>
            <a:ln w="50292">
              <a:solidFill>
                <a:srgbClr val="000000"/>
              </a:solidFill>
            </a:ln>
          </p:spPr>
          <p:txBody>
            <a:bodyPr wrap="square" lIns="0" tIns="0" rIns="0" bIns="0" rtlCol="0"/>
            <a:lstStyle/>
            <a:p>
              <a:endParaRPr/>
            </a:p>
          </p:txBody>
        </p:sp>
      </p:grpSp>
      <p:sp>
        <p:nvSpPr>
          <p:cNvPr id="140" name="object 140"/>
          <p:cNvSpPr txBox="1"/>
          <p:nvPr/>
        </p:nvSpPr>
        <p:spPr>
          <a:xfrm>
            <a:off x="3155950" y="3348291"/>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A</a:t>
            </a:r>
            <a:endParaRPr sz="1800">
              <a:latin typeface="Arial"/>
              <a:cs typeface="Arial"/>
            </a:endParaRPr>
          </a:p>
        </p:txBody>
      </p:sp>
      <p:sp>
        <p:nvSpPr>
          <p:cNvPr id="141" name="object 141"/>
          <p:cNvSpPr txBox="1"/>
          <p:nvPr/>
        </p:nvSpPr>
        <p:spPr>
          <a:xfrm>
            <a:off x="1746173" y="3314915"/>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B</a:t>
            </a:r>
            <a:endParaRPr sz="1800">
              <a:latin typeface="Arial"/>
              <a:cs typeface="Arial"/>
            </a:endParaRPr>
          </a:p>
        </p:txBody>
      </p:sp>
      <p:sp>
        <p:nvSpPr>
          <p:cNvPr id="142" name="object 142"/>
          <p:cNvSpPr txBox="1"/>
          <p:nvPr/>
        </p:nvSpPr>
        <p:spPr>
          <a:xfrm>
            <a:off x="2122449" y="2624315"/>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C</a:t>
            </a:r>
            <a:endParaRPr sz="1800">
              <a:latin typeface="Arial"/>
              <a:cs typeface="Arial"/>
            </a:endParaRPr>
          </a:p>
        </p:txBody>
      </p:sp>
      <p:pic>
        <p:nvPicPr>
          <p:cNvPr id="143" name="object 143"/>
          <p:cNvPicPr/>
          <p:nvPr/>
        </p:nvPicPr>
        <p:blipFill>
          <a:blip r:embed="rId5" cstate="print"/>
          <a:stretch>
            <a:fillRect/>
          </a:stretch>
        </p:blipFill>
        <p:spPr>
          <a:xfrm>
            <a:off x="1751134" y="2744464"/>
            <a:ext cx="261192" cy="269946"/>
          </a:xfrm>
          <a:prstGeom prst="rect">
            <a:avLst/>
          </a:prstGeom>
        </p:spPr>
      </p:pic>
      <p:sp>
        <p:nvSpPr>
          <p:cNvPr id="144" name="object 144"/>
          <p:cNvSpPr txBox="1"/>
          <p:nvPr/>
        </p:nvSpPr>
        <p:spPr>
          <a:xfrm>
            <a:off x="1322387" y="2611691"/>
            <a:ext cx="524510" cy="239395"/>
          </a:xfrm>
          <a:prstGeom prst="rect">
            <a:avLst/>
          </a:prstGeom>
        </p:spPr>
        <p:txBody>
          <a:bodyPr vert="horz" wrap="square" lIns="0" tIns="13335" rIns="0" bIns="0" rtlCol="0">
            <a:spAutoFit/>
          </a:bodyPr>
          <a:lstStyle/>
          <a:p>
            <a:pPr marL="12700">
              <a:lnSpc>
                <a:spcPct val="100000"/>
              </a:lnSpc>
              <a:spcBef>
                <a:spcPts val="105"/>
              </a:spcBef>
            </a:pPr>
            <a:r>
              <a:rPr sz="1400" b="1" spc="-30" dirty="0">
                <a:latin typeface="Arial"/>
                <a:cs typeface="Arial"/>
              </a:rPr>
              <a:t>A-</a:t>
            </a:r>
            <a:r>
              <a:rPr sz="1400" b="1" spc="-10" dirty="0">
                <a:latin typeface="Arial"/>
                <a:cs typeface="Arial"/>
              </a:rPr>
              <a:t>B-</a:t>
            </a:r>
            <a:r>
              <a:rPr sz="1400" b="1" spc="-50" dirty="0">
                <a:latin typeface="Arial"/>
                <a:cs typeface="Arial"/>
              </a:rPr>
              <a:t>C</a:t>
            </a:r>
            <a:endParaRPr sz="1400">
              <a:latin typeface="Arial"/>
              <a:cs typeface="Arial"/>
            </a:endParaRPr>
          </a:p>
        </p:txBody>
      </p:sp>
      <p:sp>
        <p:nvSpPr>
          <p:cNvPr id="145" name="object 145"/>
          <p:cNvSpPr txBox="1"/>
          <p:nvPr/>
        </p:nvSpPr>
        <p:spPr>
          <a:xfrm>
            <a:off x="4575212" y="2732253"/>
            <a:ext cx="15938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704400"/>
                </a:solidFill>
                <a:latin typeface="Arial"/>
                <a:cs typeface="Arial"/>
              </a:rPr>
              <a:t>+</a:t>
            </a:r>
            <a:endParaRPr sz="1800">
              <a:latin typeface="Arial"/>
              <a:cs typeface="Arial"/>
            </a:endParaRPr>
          </a:p>
        </p:txBody>
      </p:sp>
      <p:sp>
        <p:nvSpPr>
          <p:cNvPr id="146" name="object 146"/>
          <p:cNvSpPr txBox="1"/>
          <p:nvPr/>
        </p:nvSpPr>
        <p:spPr>
          <a:xfrm>
            <a:off x="4575212" y="3521152"/>
            <a:ext cx="15938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704400"/>
                </a:solidFill>
                <a:latin typeface="Arial"/>
                <a:cs typeface="Arial"/>
              </a:rPr>
              <a:t>+</a:t>
            </a:r>
            <a:endParaRPr sz="1800">
              <a:latin typeface="Arial"/>
              <a:cs typeface="Arial"/>
            </a:endParaRPr>
          </a:p>
        </p:txBody>
      </p:sp>
      <p:sp>
        <p:nvSpPr>
          <p:cNvPr id="147" name="object 147"/>
          <p:cNvSpPr txBox="1"/>
          <p:nvPr/>
        </p:nvSpPr>
        <p:spPr>
          <a:xfrm>
            <a:off x="4575212" y="4105454"/>
            <a:ext cx="15938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704400"/>
                </a:solidFill>
                <a:latin typeface="Arial"/>
                <a:cs typeface="Arial"/>
              </a:rPr>
              <a:t>+</a:t>
            </a:r>
            <a:endParaRPr sz="1800">
              <a:latin typeface="Arial"/>
              <a:cs typeface="Arial"/>
            </a:endParaRPr>
          </a:p>
        </p:txBody>
      </p:sp>
      <p:grpSp>
        <p:nvGrpSpPr>
          <p:cNvPr id="148" name="object 148"/>
          <p:cNvGrpSpPr/>
          <p:nvPr/>
        </p:nvGrpSpPr>
        <p:grpSpPr>
          <a:xfrm>
            <a:off x="4390644" y="2645664"/>
            <a:ext cx="3203575" cy="1485900"/>
            <a:chOff x="4390644" y="2645664"/>
            <a:chExt cx="3203575" cy="1485900"/>
          </a:xfrm>
        </p:grpSpPr>
        <p:sp>
          <p:nvSpPr>
            <p:cNvPr id="149" name="object 149"/>
            <p:cNvSpPr/>
            <p:nvPr/>
          </p:nvSpPr>
          <p:spPr>
            <a:xfrm>
              <a:off x="7488173" y="3379470"/>
              <a:ext cx="45720" cy="66040"/>
            </a:xfrm>
            <a:custGeom>
              <a:avLst/>
              <a:gdLst/>
              <a:ahLst/>
              <a:cxnLst/>
              <a:rect l="l" t="t" r="r" b="b"/>
              <a:pathLst>
                <a:path w="45720" h="66039">
                  <a:moveTo>
                    <a:pt x="45720" y="65532"/>
                  </a:moveTo>
                  <a:lnTo>
                    <a:pt x="0" y="0"/>
                  </a:lnTo>
                </a:path>
              </a:pathLst>
            </a:custGeom>
            <a:ln w="25908">
              <a:solidFill>
                <a:srgbClr val="FF0000"/>
              </a:solidFill>
            </a:ln>
          </p:spPr>
          <p:txBody>
            <a:bodyPr wrap="square" lIns="0" tIns="0" rIns="0" bIns="0" rtlCol="0"/>
            <a:lstStyle/>
            <a:p>
              <a:endParaRPr/>
            </a:p>
          </p:txBody>
        </p:sp>
        <p:sp>
          <p:nvSpPr>
            <p:cNvPr id="150" name="object 150"/>
            <p:cNvSpPr/>
            <p:nvPr/>
          </p:nvSpPr>
          <p:spPr>
            <a:xfrm>
              <a:off x="7384542" y="3379470"/>
              <a:ext cx="104139" cy="9525"/>
            </a:xfrm>
            <a:custGeom>
              <a:avLst/>
              <a:gdLst/>
              <a:ahLst/>
              <a:cxnLst/>
              <a:rect l="l" t="t" r="r" b="b"/>
              <a:pathLst>
                <a:path w="104140" h="9525">
                  <a:moveTo>
                    <a:pt x="103631" y="0"/>
                  </a:moveTo>
                  <a:lnTo>
                    <a:pt x="0" y="9144"/>
                  </a:lnTo>
                </a:path>
              </a:pathLst>
            </a:custGeom>
            <a:ln w="25908">
              <a:solidFill>
                <a:srgbClr val="FF0000"/>
              </a:solidFill>
            </a:ln>
          </p:spPr>
          <p:txBody>
            <a:bodyPr wrap="square" lIns="0" tIns="0" rIns="0" bIns="0" rtlCol="0"/>
            <a:lstStyle/>
            <a:p>
              <a:endParaRPr/>
            </a:p>
          </p:txBody>
        </p:sp>
        <p:sp>
          <p:nvSpPr>
            <p:cNvPr id="151" name="object 151"/>
            <p:cNvSpPr/>
            <p:nvPr/>
          </p:nvSpPr>
          <p:spPr>
            <a:xfrm>
              <a:off x="7384542" y="3272790"/>
              <a:ext cx="132715" cy="116205"/>
            </a:xfrm>
            <a:custGeom>
              <a:avLst/>
              <a:gdLst/>
              <a:ahLst/>
              <a:cxnLst/>
              <a:rect l="l" t="t" r="r" b="b"/>
              <a:pathLst>
                <a:path w="132715" h="116204">
                  <a:moveTo>
                    <a:pt x="0" y="115824"/>
                  </a:moveTo>
                  <a:lnTo>
                    <a:pt x="132588" y="0"/>
                  </a:lnTo>
                </a:path>
              </a:pathLst>
            </a:custGeom>
            <a:ln w="25908">
              <a:solidFill>
                <a:srgbClr val="FF0000"/>
              </a:solidFill>
            </a:ln>
          </p:spPr>
          <p:txBody>
            <a:bodyPr wrap="square" lIns="0" tIns="0" rIns="0" bIns="0" rtlCol="0"/>
            <a:lstStyle/>
            <a:p>
              <a:endParaRPr/>
            </a:p>
          </p:txBody>
        </p:sp>
        <p:sp>
          <p:nvSpPr>
            <p:cNvPr id="152" name="object 152"/>
            <p:cNvSpPr/>
            <p:nvPr/>
          </p:nvSpPr>
          <p:spPr>
            <a:xfrm>
              <a:off x="7338822" y="3272790"/>
              <a:ext cx="178435" cy="47625"/>
            </a:xfrm>
            <a:custGeom>
              <a:avLst/>
              <a:gdLst/>
              <a:ahLst/>
              <a:cxnLst/>
              <a:rect l="l" t="t" r="r" b="b"/>
              <a:pathLst>
                <a:path w="178434" h="47625">
                  <a:moveTo>
                    <a:pt x="178307" y="0"/>
                  </a:moveTo>
                  <a:lnTo>
                    <a:pt x="0" y="47244"/>
                  </a:lnTo>
                </a:path>
              </a:pathLst>
            </a:custGeom>
            <a:ln w="25907">
              <a:solidFill>
                <a:srgbClr val="FF0000"/>
              </a:solidFill>
            </a:ln>
          </p:spPr>
          <p:txBody>
            <a:bodyPr wrap="square" lIns="0" tIns="0" rIns="0" bIns="0" rtlCol="0"/>
            <a:lstStyle/>
            <a:p>
              <a:endParaRPr/>
            </a:p>
          </p:txBody>
        </p:sp>
        <p:sp>
          <p:nvSpPr>
            <p:cNvPr id="153" name="object 153"/>
            <p:cNvSpPr/>
            <p:nvPr/>
          </p:nvSpPr>
          <p:spPr>
            <a:xfrm>
              <a:off x="7338822" y="3202686"/>
              <a:ext cx="131445" cy="117475"/>
            </a:xfrm>
            <a:custGeom>
              <a:avLst/>
              <a:gdLst/>
              <a:ahLst/>
              <a:cxnLst/>
              <a:rect l="l" t="t" r="r" b="b"/>
              <a:pathLst>
                <a:path w="131445" h="117475">
                  <a:moveTo>
                    <a:pt x="0" y="117348"/>
                  </a:moveTo>
                  <a:lnTo>
                    <a:pt x="131064" y="0"/>
                  </a:lnTo>
                </a:path>
              </a:pathLst>
            </a:custGeom>
            <a:ln w="25908">
              <a:solidFill>
                <a:srgbClr val="FF0000"/>
              </a:solidFill>
            </a:ln>
          </p:spPr>
          <p:txBody>
            <a:bodyPr wrap="square" lIns="0" tIns="0" rIns="0" bIns="0" rtlCol="0"/>
            <a:lstStyle/>
            <a:p>
              <a:endParaRPr/>
            </a:p>
          </p:txBody>
        </p:sp>
        <p:sp>
          <p:nvSpPr>
            <p:cNvPr id="154" name="object 154"/>
            <p:cNvSpPr/>
            <p:nvPr/>
          </p:nvSpPr>
          <p:spPr>
            <a:xfrm>
              <a:off x="7291577" y="3202686"/>
              <a:ext cx="178435" cy="47625"/>
            </a:xfrm>
            <a:custGeom>
              <a:avLst/>
              <a:gdLst/>
              <a:ahLst/>
              <a:cxnLst/>
              <a:rect l="l" t="t" r="r" b="b"/>
              <a:pathLst>
                <a:path w="178434" h="47625">
                  <a:moveTo>
                    <a:pt x="178307" y="0"/>
                  </a:moveTo>
                  <a:lnTo>
                    <a:pt x="0" y="47244"/>
                  </a:lnTo>
                </a:path>
              </a:pathLst>
            </a:custGeom>
            <a:ln w="25907">
              <a:solidFill>
                <a:srgbClr val="FF0000"/>
              </a:solidFill>
            </a:ln>
          </p:spPr>
          <p:txBody>
            <a:bodyPr wrap="square" lIns="0" tIns="0" rIns="0" bIns="0" rtlCol="0"/>
            <a:lstStyle/>
            <a:p>
              <a:endParaRPr/>
            </a:p>
          </p:txBody>
        </p:sp>
        <p:sp>
          <p:nvSpPr>
            <p:cNvPr id="155" name="object 155"/>
            <p:cNvSpPr/>
            <p:nvPr/>
          </p:nvSpPr>
          <p:spPr>
            <a:xfrm>
              <a:off x="7276338" y="3073146"/>
              <a:ext cx="45720" cy="68580"/>
            </a:xfrm>
            <a:custGeom>
              <a:avLst/>
              <a:gdLst/>
              <a:ahLst/>
              <a:cxnLst/>
              <a:rect l="l" t="t" r="r" b="b"/>
              <a:pathLst>
                <a:path w="45720" h="68580">
                  <a:moveTo>
                    <a:pt x="0" y="0"/>
                  </a:moveTo>
                  <a:lnTo>
                    <a:pt x="45720" y="68580"/>
                  </a:lnTo>
                </a:path>
              </a:pathLst>
            </a:custGeom>
            <a:ln w="25908">
              <a:solidFill>
                <a:srgbClr val="FF0000"/>
              </a:solidFill>
            </a:ln>
          </p:spPr>
          <p:txBody>
            <a:bodyPr wrap="square" lIns="0" tIns="0" rIns="0" bIns="0" rtlCol="0"/>
            <a:lstStyle/>
            <a:p>
              <a:endParaRPr/>
            </a:p>
          </p:txBody>
        </p:sp>
        <p:sp>
          <p:nvSpPr>
            <p:cNvPr id="156" name="object 156"/>
            <p:cNvSpPr/>
            <p:nvPr/>
          </p:nvSpPr>
          <p:spPr>
            <a:xfrm>
              <a:off x="7322058" y="3134106"/>
              <a:ext cx="102235" cy="7620"/>
            </a:xfrm>
            <a:custGeom>
              <a:avLst/>
              <a:gdLst/>
              <a:ahLst/>
              <a:cxnLst/>
              <a:rect l="l" t="t" r="r" b="b"/>
              <a:pathLst>
                <a:path w="102234" h="7619">
                  <a:moveTo>
                    <a:pt x="0" y="7620"/>
                  </a:moveTo>
                  <a:lnTo>
                    <a:pt x="102107" y="0"/>
                  </a:lnTo>
                </a:path>
              </a:pathLst>
            </a:custGeom>
            <a:ln w="25908">
              <a:solidFill>
                <a:srgbClr val="FF0000"/>
              </a:solidFill>
            </a:ln>
          </p:spPr>
          <p:txBody>
            <a:bodyPr wrap="square" lIns="0" tIns="0" rIns="0" bIns="0" rtlCol="0"/>
            <a:lstStyle/>
            <a:p>
              <a:endParaRPr/>
            </a:p>
          </p:txBody>
        </p:sp>
        <p:sp>
          <p:nvSpPr>
            <p:cNvPr id="157" name="object 157"/>
            <p:cNvSpPr/>
            <p:nvPr/>
          </p:nvSpPr>
          <p:spPr>
            <a:xfrm>
              <a:off x="7291577" y="3134106"/>
              <a:ext cx="132715" cy="116205"/>
            </a:xfrm>
            <a:custGeom>
              <a:avLst/>
              <a:gdLst/>
              <a:ahLst/>
              <a:cxnLst/>
              <a:rect l="l" t="t" r="r" b="b"/>
              <a:pathLst>
                <a:path w="132715" h="116205">
                  <a:moveTo>
                    <a:pt x="132588" y="0"/>
                  </a:moveTo>
                  <a:lnTo>
                    <a:pt x="0" y="115823"/>
                  </a:lnTo>
                </a:path>
              </a:pathLst>
            </a:custGeom>
            <a:ln w="25908">
              <a:solidFill>
                <a:srgbClr val="FF0000"/>
              </a:solidFill>
            </a:ln>
          </p:spPr>
          <p:txBody>
            <a:bodyPr wrap="square" lIns="0" tIns="0" rIns="0" bIns="0" rtlCol="0"/>
            <a:lstStyle/>
            <a:p>
              <a:endParaRPr/>
            </a:p>
          </p:txBody>
        </p:sp>
        <p:sp>
          <p:nvSpPr>
            <p:cNvPr id="158" name="object 158"/>
            <p:cNvSpPr/>
            <p:nvPr/>
          </p:nvSpPr>
          <p:spPr>
            <a:xfrm>
              <a:off x="7230617" y="3003042"/>
              <a:ext cx="44450" cy="67310"/>
            </a:xfrm>
            <a:custGeom>
              <a:avLst/>
              <a:gdLst/>
              <a:ahLst/>
              <a:cxnLst/>
              <a:rect l="l" t="t" r="r" b="b"/>
              <a:pathLst>
                <a:path w="44450" h="67310">
                  <a:moveTo>
                    <a:pt x="44196" y="67055"/>
                  </a:moveTo>
                  <a:lnTo>
                    <a:pt x="0" y="0"/>
                  </a:lnTo>
                </a:path>
              </a:pathLst>
            </a:custGeom>
            <a:ln w="25908">
              <a:solidFill>
                <a:srgbClr val="FF0000"/>
              </a:solidFill>
            </a:ln>
          </p:spPr>
          <p:txBody>
            <a:bodyPr wrap="square" lIns="0" tIns="0" rIns="0" bIns="0" rtlCol="0"/>
            <a:lstStyle/>
            <a:p>
              <a:endParaRPr/>
            </a:p>
          </p:txBody>
        </p:sp>
        <p:sp>
          <p:nvSpPr>
            <p:cNvPr id="159" name="object 159"/>
            <p:cNvSpPr/>
            <p:nvPr/>
          </p:nvSpPr>
          <p:spPr>
            <a:xfrm>
              <a:off x="7533894" y="3454146"/>
              <a:ext cx="45720" cy="62865"/>
            </a:xfrm>
            <a:custGeom>
              <a:avLst/>
              <a:gdLst/>
              <a:ahLst/>
              <a:cxnLst/>
              <a:rect l="l" t="t" r="r" b="b"/>
              <a:pathLst>
                <a:path w="45720" h="62864">
                  <a:moveTo>
                    <a:pt x="45720" y="62484"/>
                  </a:moveTo>
                  <a:lnTo>
                    <a:pt x="0" y="0"/>
                  </a:lnTo>
                </a:path>
              </a:pathLst>
            </a:custGeom>
            <a:ln w="25908">
              <a:solidFill>
                <a:srgbClr val="FF0000"/>
              </a:solidFill>
            </a:ln>
          </p:spPr>
          <p:txBody>
            <a:bodyPr wrap="square" lIns="0" tIns="0" rIns="0" bIns="0" rtlCol="0"/>
            <a:lstStyle/>
            <a:p>
              <a:endParaRPr/>
            </a:p>
          </p:txBody>
        </p:sp>
        <p:sp>
          <p:nvSpPr>
            <p:cNvPr id="160" name="object 160"/>
            <p:cNvSpPr/>
            <p:nvPr/>
          </p:nvSpPr>
          <p:spPr>
            <a:xfrm>
              <a:off x="7142226" y="3064002"/>
              <a:ext cx="45720" cy="70485"/>
            </a:xfrm>
            <a:custGeom>
              <a:avLst/>
              <a:gdLst/>
              <a:ahLst/>
              <a:cxnLst/>
              <a:rect l="l" t="t" r="r" b="b"/>
              <a:pathLst>
                <a:path w="45720" h="70485">
                  <a:moveTo>
                    <a:pt x="45720" y="0"/>
                  </a:moveTo>
                  <a:lnTo>
                    <a:pt x="0" y="70104"/>
                  </a:lnTo>
                </a:path>
              </a:pathLst>
            </a:custGeom>
            <a:ln w="25908">
              <a:solidFill>
                <a:srgbClr val="FF0000"/>
              </a:solidFill>
            </a:ln>
          </p:spPr>
          <p:txBody>
            <a:bodyPr wrap="square" lIns="0" tIns="0" rIns="0" bIns="0" rtlCol="0"/>
            <a:lstStyle/>
            <a:p>
              <a:endParaRPr/>
            </a:p>
          </p:txBody>
        </p:sp>
        <p:sp>
          <p:nvSpPr>
            <p:cNvPr id="161" name="object 161"/>
            <p:cNvSpPr/>
            <p:nvPr/>
          </p:nvSpPr>
          <p:spPr>
            <a:xfrm>
              <a:off x="7142226" y="3134106"/>
              <a:ext cx="62865" cy="73660"/>
            </a:xfrm>
            <a:custGeom>
              <a:avLst/>
              <a:gdLst/>
              <a:ahLst/>
              <a:cxnLst/>
              <a:rect l="l" t="t" r="r" b="b"/>
              <a:pathLst>
                <a:path w="62865" h="73660">
                  <a:moveTo>
                    <a:pt x="0" y="0"/>
                  </a:moveTo>
                  <a:lnTo>
                    <a:pt x="62484" y="73152"/>
                  </a:lnTo>
                </a:path>
              </a:pathLst>
            </a:custGeom>
            <a:ln w="25908">
              <a:solidFill>
                <a:srgbClr val="FF0000"/>
              </a:solidFill>
            </a:ln>
          </p:spPr>
          <p:txBody>
            <a:bodyPr wrap="square" lIns="0" tIns="0" rIns="0" bIns="0" rtlCol="0"/>
            <a:lstStyle/>
            <a:p>
              <a:endParaRPr/>
            </a:p>
          </p:txBody>
        </p:sp>
        <p:sp>
          <p:nvSpPr>
            <p:cNvPr id="162" name="object 162"/>
            <p:cNvSpPr/>
            <p:nvPr/>
          </p:nvSpPr>
          <p:spPr>
            <a:xfrm>
              <a:off x="7018782" y="3167634"/>
              <a:ext cx="186055" cy="40005"/>
            </a:xfrm>
            <a:custGeom>
              <a:avLst/>
              <a:gdLst/>
              <a:ahLst/>
              <a:cxnLst/>
              <a:rect l="l" t="t" r="r" b="b"/>
              <a:pathLst>
                <a:path w="186054" h="40005">
                  <a:moveTo>
                    <a:pt x="185927" y="39624"/>
                  </a:moveTo>
                  <a:lnTo>
                    <a:pt x="0" y="0"/>
                  </a:lnTo>
                </a:path>
              </a:pathLst>
            </a:custGeom>
            <a:ln w="25908">
              <a:solidFill>
                <a:srgbClr val="FF0000"/>
              </a:solidFill>
            </a:ln>
          </p:spPr>
          <p:txBody>
            <a:bodyPr wrap="square" lIns="0" tIns="0" rIns="0" bIns="0" rtlCol="0"/>
            <a:lstStyle/>
            <a:p>
              <a:endParaRPr/>
            </a:p>
          </p:txBody>
        </p:sp>
        <p:sp>
          <p:nvSpPr>
            <p:cNvPr id="163" name="object 163"/>
            <p:cNvSpPr/>
            <p:nvPr/>
          </p:nvSpPr>
          <p:spPr>
            <a:xfrm>
              <a:off x="7018782" y="3167634"/>
              <a:ext cx="143510" cy="109855"/>
            </a:xfrm>
            <a:custGeom>
              <a:avLst/>
              <a:gdLst/>
              <a:ahLst/>
              <a:cxnLst/>
              <a:rect l="l" t="t" r="r" b="b"/>
              <a:pathLst>
                <a:path w="143509" h="109854">
                  <a:moveTo>
                    <a:pt x="0" y="0"/>
                  </a:moveTo>
                  <a:lnTo>
                    <a:pt x="143256" y="109728"/>
                  </a:lnTo>
                </a:path>
              </a:pathLst>
            </a:custGeom>
            <a:ln w="25908">
              <a:solidFill>
                <a:srgbClr val="FF0000"/>
              </a:solidFill>
            </a:ln>
          </p:spPr>
          <p:txBody>
            <a:bodyPr wrap="square" lIns="0" tIns="0" rIns="0" bIns="0" rtlCol="0"/>
            <a:lstStyle/>
            <a:p>
              <a:endParaRPr/>
            </a:p>
          </p:txBody>
        </p:sp>
        <p:sp>
          <p:nvSpPr>
            <p:cNvPr id="164" name="object 164"/>
            <p:cNvSpPr/>
            <p:nvPr/>
          </p:nvSpPr>
          <p:spPr>
            <a:xfrm>
              <a:off x="6976110" y="3236214"/>
              <a:ext cx="186055" cy="41275"/>
            </a:xfrm>
            <a:custGeom>
              <a:avLst/>
              <a:gdLst/>
              <a:ahLst/>
              <a:cxnLst/>
              <a:rect l="l" t="t" r="r" b="b"/>
              <a:pathLst>
                <a:path w="186054" h="41275">
                  <a:moveTo>
                    <a:pt x="185927" y="41148"/>
                  </a:moveTo>
                  <a:lnTo>
                    <a:pt x="0" y="0"/>
                  </a:lnTo>
                </a:path>
              </a:pathLst>
            </a:custGeom>
            <a:ln w="25908">
              <a:solidFill>
                <a:srgbClr val="FF0000"/>
              </a:solidFill>
            </a:ln>
          </p:spPr>
          <p:txBody>
            <a:bodyPr wrap="square" lIns="0" tIns="0" rIns="0" bIns="0" rtlCol="0"/>
            <a:lstStyle/>
            <a:p>
              <a:endParaRPr/>
            </a:p>
          </p:txBody>
        </p:sp>
        <p:sp>
          <p:nvSpPr>
            <p:cNvPr id="165" name="object 165"/>
            <p:cNvSpPr/>
            <p:nvPr/>
          </p:nvSpPr>
          <p:spPr>
            <a:xfrm>
              <a:off x="6976110" y="3236214"/>
              <a:ext cx="142240" cy="109855"/>
            </a:xfrm>
            <a:custGeom>
              <a:avLst/>
              <a:gdLst/>
              <a:ahLst/>
              <a:cxnLst/>
              <a:rect l="l" t="t" r="r" b="b"/>
              <a:pathLst>
                <a:path w="142240" h="109854">
                  <a:moveTo>
                    <a:pt x="0" y="0"/>
                  </a:moveTo>
                  <a:lnTo>
                    <a:pt x="141732" y="109728"/>
                  </a:lnTo>
                </a:path>
              </a:pathLst>
            </a:custGeom>
            <a:ln w="25908">
              <a:solidFill>
                <a:srgbClr val="FF0000"/>
              </a:solidFill>
            </a:ln>
          </p:spPr>
          <p:txBody>
            <a:bodyPr wrap="square" lIns="0" tIns="0" rIns="0" bIns="0" rtlCol="0"/>
            <a:lstStyle/>
            <a:p>
              <a:endParaRPr/>
            </a:p>
          </p:txBody>
        </p:sp>
        <p:sp>
          <p:nvSpPr>
            <p:cNvPr id="166" name="object 166"/>
            <p:cNvSpPr/>
            <p:nvPr/>
          </p:nvSpPr>
          <p:spPr>
            <a:xfrm>
              <a:off x="6951726" y="3379470"/>
              <a:ext cx="44450" cy="70485"/>
            </a:xfrm>
            <a:custGeom>
              <a:avLst/>
              <a:gdLst/>
              <a:ahLst/>
              <a:cxnLst/>
              <a:rect l="l" t="t" r="r" b="b"/>
              <a:pathLst>
                <a:path w="44450" h="70485">
                  <a:moveTo>
                    <a:pt x="0" y="70103"/>
                  </a:moveTo>
                  <a:lnTo>
                    <a:pt x="44196" y="0"/>
                  </a:lnTo>
                </a:path>
              </a:pathLst>
            </a:custGeom>
            <a:ln w="25908">
              <a:solidFill>
                <a:srgbClr val="FF0000"/>
              </a:solidFill>
            </a:ln>
          </p:spPr>
          <p:txBody>
            <a:bodyPr wrap="square" lIns="0" tIns="0" rIns="0" bIns="0" rtlCol="0"/>
            <a:lstStyle/>
            <a:p>
              <a:endParaRPr/>
            </a:p>
          </p:txBody>
        </p:sp>
        <p:sp>
          <p:nvSpPr>
            <p:cNvPr id="167" name="object 167"/>
            <p:cNvSpPr/>
            <p:nvPr/>
          </p:nvSpPr>
          <p:spPr>
            <a:xfrm>
              <a:off x="6936486" y="3307842"/>
              <a:ext cx="59690" cy="71755"/>
            </a:xfrm>
            <a:custGeom>
              <a:avLst/>
              <a:gdLst/>
              <a:ahLst/>
              <a:cxnLst/>
              <a:rect l="l" t="t" r="r" b="b"/>
              <a:pathLst>
                <a:path w="59690" h="71754">
                  <a:moveTo>
                    <a:pt x="59435" y="71627"/>
                  </a:moveTo>
                  <a:lnTo>
                    <a:pt x="0" y="0"/>
                  </a:lnTo>
                </a:path>
              </a:pathLst>
            </a:custGeom>
            <a:ln w="25908">
              <a:solidFill>
                <a:srgbClr val="FF0000"/>
              </a:solidFill>
            </a:ln>
          </p:spPr>
          <p:txBody>
            <a:bodyPr wrap="square" lIns="0" tIns="0" rIns="0" bIns="0" rtlCol="0"/>
            <a:lstStyle/>
            <a:p>
              <a:endParaRPr/>
            </a:p>
          </p:txBody>
        </p:sp>
        <p:sp>
          <p:nvSpPr>
            <p:cNvPr id="168" name="object 168"/>
            <p:cNvSpPr/>
            <p:nvPr/>
          </p:nvSpPr>
          <p:spPr>
            <a:xfrm>
              <a:off x="6936486" y="3307842"/>
              <a:ext cx="181610" cy="38100"/>
            </a:xfrm>
            <a:custGeom>
              <a:avLst/>
              <a:gdLst/>
              <a:ahLst/>
              <a:cxnLst/>
              <a:rect l="l" t="t" r="r" b="b"/>
              <a:pathLst>
                <a:path w="181609" h="38100">
                  <a:moveTo>
                    <a:pt x="0" y="0"/>
                  </a:moveTo>
                  <a:lnTo>
                    <a:pt x="181356" y="38100"/>
                  </a:lnTo>
                </a:path>
              </a:pathLst>
            </a:custGeom>
            <a:ln w="25908">
              <a:solidFill>
                <a:srgbClr val="FF0000"/>
              </a:solidFill>
            </a:ln>
          </p:spPr>
          <p:txBody>
            <a:bodyPr wrap="square" lIns="0" tIns="0" rIns="0" bIns="0" rtlCol="0"/>
            <a:lstStyle/>
            <a:p>
              <a:endParaRPr/>
            </a:p>
          </p:txBody>
        </p:sp>
        <p:sp>
          <p:nvSpPr>
            <p:cNvPr id="169" name="object 169"/>
            <p:cNvSpPr/>
            <p:nvPr/>
          </p:nvSpPr>
          <p:spPr>
            <a:xfrm>
              <a:off x="7184898" y="3006090"/>
              <a:ext cx="43180" cy="67310"/>
            </a:xfrm>
            <a:custGeom>
              <a:avLst/>
              <a:gdLst/>
              <a:ahLst/>
              <a:cxnLst/>
              <a:rect l="l" t="t" r="r" b="b"/>
              <a:pathLst>
                <a:path w="43179" h="67310">
                  <a:moveTo>
                    <a:pt x="42672" y="0"/>
                  </a:moveTo>
                  <a:lnTo>
                    <a:pt x="0" y="67056"/>
                  </a:lnTo>
                </a:path>
              </a:pathLst>
            </a:custGeom>
            <a:ln w="25908">
              <a:solidFill>
                <a:srgbClr val="FF0000"/>
              </a:solidFill>
            </a:ln>
          </p:spPr>
          <p:txBody>
            <a:bodyPr wrap="square" lIns="0" tIns="0" rIns="0" bIns="0" rtlCol="0"/>
            <a:lstStyle/>
            <a:p>
              <a:endParaRPr/>
            </a:p>
          </p:txBody>
        </p:sp>
        <p:sp>
          <p:nvSpPr>
            <p:cNvPr id="170" name="object 170"/>
            <p:cNvSpPr/>
            <p:nvPr/>
          </p:nvSpPr>
          <p:spPr>
            <a:xfrm>
              <a:off x="6924294" y="3437382"/>
              <a:ext cx="35560" cy="70485"/>
            </a:xfrm>
            <a:custGeom>
              <a:avLst/>
              <a:gdLst/>
              <a:ahLst/>
              <a:cxnLst/>
              <a:rect l="l" t="t" r="r" b="b"/>
              <a:pathLst>
                <a:path w="35559" h="70485">
                  <a:moveTo>
                    <a:pt x="35051" y="0"/>
                  </a:moveTo>
                  <a:lnTo>
                    <a:pt x="0" y="70104"/>
                  </a:lnTo>
                </a:path>
              </a:pathLst>
            </a:custGeom>
            <a:ln w="25907">
              <a:solidFill>
                <a:srgbClr val="FF0000"/>
              </a:solidFill>
            </a:ln>
          </p:spPr>
          <p:txBody>
            <a:bodyPr wrap="square" lIns="0" tIns="0" rIns="0" bIns="0" rtlCol="0"/>
            <a:lstStyle/>
            <a:p>
              <a:endParaRPr/>
            </a:p>
          </p:txBody>
        </p:sp>
        <p:sp>
          <p:nvSpPr>
            <p:cNvPr id="171" name="object 171"/>
            <p:cNvSpPr/>
            <p:nvPr/>
          </p:nvSpPr>
          <p:spPr>
            <a:xfrm>
              <a:off x="7003542" y="3502914"/>
              <a:ext cx="91440" cy="1905"/>
            </a:xfrm>
            <a:custGeom>
              <a:avLst/>
              <a:gdLst/>
              <a:ahLst/>
              <a:cxnLst/>
              <a:rect l="l" t="t" r="r" b="b"/>
              <a:pathLst>
                <a:path w="91440" h="1904">
                  <a:moveTo>
                    <a:pt x="0" y="0"/>
                  </a:moveTo>
                  <a:lnTo>
                    <a:pt x="91440" y="1524"/>
                  </a:lnTo>
                </a:path>
              </a:pathLst>
            </a:custGeom>
            <a:ln w="25908">
              <a:solidFill>
                <a:srgbClr val="FF0000"/>
              </a:solidFill>
            </a:ln>
          </p:spPr>
          <p:txBody>
            <a:bodyPr wrap="square" lIns="0" tIns="0" rIns="0" bIns="0" rtlCol="0"/>
            <a:lstStyle/>
            <a:p>
              <a:endParaRPr/>
            </a:p>
          </p:txBody>
        </p:sp>
        <p:sp>
          <p:nvSpPr>
            <p:cNvPr id="172" name="object 172"/>
            <p:cNvSpPr/>
            <p:nvPr/>
          </p:nvSpPr>
          <p:spPr>
            <a:xfrm>
              <a:off x="7094982" y="3425190"/>
              <a:ext cx="45720" cy="79375"/>
            </a:xfrm>
            <a:custGeom>
              <a:avLst/>
              <a:gdLst/>
              <a:ahLst/>
              <a:cxnLst/>
              <a:rect l="l" t="t" r="r" b="b"/>
              <a:pathLst>
                <a:path w="45720" h="79375">
                  <a:moveTo>
                    <a:pt x="0" y="79248"/>
                  </a:moveTo>
                  <a:lnTo>
                    <a:pt x="45720" y="0"/>
                  </a:lnTo>
                </a:path>
              </a:pathLst>
            </a:custGeom>
            <a:ln w="25908">
              <a:solidFill>
                <a:srgbClr val="FF0000"/>
              </a:solidFill>
            </a:ln>
          </p:spPr>
          <p:txBody>
            <a:bodyPr wrap="square" lIns="0" tIns="0" rIns="0" bIns="0" rtlCol="0"/>
            <a:lstStyle/>
            <a:p>
              <a:endParaRPr/>
            </a:p>
          </p:txBody>
        </p:sp>
        <p:sp>
          <p:nvSpPr>
            <p:cNvPr id="173" name="object 173"/>
            <p:cNvSpPr/>
            <p:nvPr/>
          </p:nvSpPr>
          <p:spPr>
            <a:xfrm>
              <a:off x="7140701" y="3425190"/>
              <a:ext cx="44450" cy="161925"/>
            </a:xfrm>
            <a:custGeom>
              <a:avLst/>
              <a:gdLst/>
              <a:ahLst/>
              <a:cxnLst/>
              <a:rect l="l" t="t" r="r" b="b"/>
              <a:pathLst>
                <a:path w="44450" h="161925">
                  <a:moveTo>
                    <a:pt x="0" y="0"/>
                  </a:moveTo>
                  <a:lnTo>
                    <a:pt x="44196" y="161544"/>
                  </a:lnTo>
                </a:path>
              </a:pathLst>
            </a:custGeom>
            <a:ln w="25908">
              <a:solidFill>
                <a:srgbClr val="FF0000"/>
              </a:solidFill>
            </a:ln>
          </p:spPr>
          <p:txBody>
            <a:bodyPr wrap="square" lIns="0" tIns="0" rIns="0" bIns="0" rtlCol="0"/>
            <a:lstStyle/>
            <a:p>
              <a:endParaRPr/>
            </a:p>
          </p:txBody>
        </p:sp>
        <p:sp>
          <p:nvSpPr>
            <p:cNvPr id="174" name="object 174"/>
            <p:cNvSpPr/>
            <p:nvPr/>
          </p:nvSpPr>
          <p:spPr>
            <a:xfrm>
              <a:off x="7184898" y="3426714"/>
              <a:ext cx="47625" cy="160020"/>
            </a:xfrm>
            <a:custGeom>
              <a:avLst/>
              <a:gdLst/>
              <a:ahLst/>
              <a:cxnLst/>
              <a:rect l="l" t="t" r="r" b="b"/>
              <a:pathLst>
                <a:path w="47625" h="160020">
                  <a:moveTo>
                    <a:pt x="0" y="160020"/>
                  </a:moveTo>
                  <a:lnTo>
                    <a:pt x="47244" y="0"/>
                  </a:lnTo>
                </a:path>
              </a:pathLst>
            </a:custGeom>
            <a:ln w="25908">
              <a:solidFill>
                <a:srgbClr val="FF0000"/>
              </a:solidFill>
            </a:ln>
          </p:spPr>
          <p:txBody>
            <a:bodyPr wrap="square" lIns="0" tIns="0" rIns="0" bIns="0" rtlCol="0"/>
            <a:lstStyle/>
            <a:p>
              <a:endParaRPr/>
            </a:p>
          </p:txBody>
        </p:sp>
        <p:sp>
          <p:nvSpPr>
            <p:cNvPr id="175" name="object 175"/>
            <p:cNvSpPr/>
            <p:nvPr/>
          </p:nvSpPr>
          <p:spPr>
            <a:xfrm>
              <a:off x="7232142" y="3426714"/>
              <a:ext cx="44450" cy="160020"/>
            </a:xfrm>
            <a:custGeom>
              <a:avLst/>
              <a:gdLst/>
              <a:ahLst/>
              <a:cxnLst/>
              <a:rect l="l" t="t" r="r" b="b"/>
              <a:pathLst>
                <a:path w="44450" h="160020">
                  <a:moveTo>
                    <a:pt x="0" y="0"/>
                  </a:moveTo>
                  <a:lnTo>
                    <a:pt x="44196" y="160020"/>
                  </a:lnTo>
                </a:path>
              </a:pathLst>
            </a:custGeom>
            <a:ln w="25908">
              <a:solidFill>
                <a:srgbClr val="FF0000"/>
              </a:solidFill>
            </a:ln>
          </p:spPr>
          <p:txBody>
            <a:bodyPr wrap="square" lIns="0" tIns="0" rIns="0" bIns="0" rtlCol="0"/>
            <a:lstStyle/>
            <a:p>
              <a:endParaRPr/>
            </a:p>
          </p:txBody>
        </p:sp>
        <p:sp>
          <p:nvSpPr>
            <p:cNvPr id="176" name="object 176"/>
            <p:cNvSpPr/>
            <p:nvPr/>
          </p:nvSpPr>
          <p:spPr>
            <a:xfrm>
              <a:off x="7276338" y="3428238"/>
              <a:ext cx="45720" cy="158750"/>
            </a:xfrm>
            <a:custGeom>
              <a:avLst/>
              <a:gdLst/>
              <a:ahLst/>
              <a:cxnLst/>
              <a:rect l="l" t="t" r="r" b="b"/>
              <a:pathLst>
                <a:path w="45720" h="158750">
                  <a:moveTo>
                    <a:pt x="0" y="158496"/>
                  </a:moveTo>
                  <a:lnTo>
                    <a:pt x="45720" y="0"/>
                  </a:lnTo>
                </a:path>
              </a:pathLst>
            </a:custGeom>
            <a:ln w="25908">
              <a:solidFill>
                <a:srgbClr val="FF0000"/>
              </a:solidFill>
            </a:ln>
          </p:spPr>
          <p:txBody>
            <a:bodyPr wrap="square" lIns="0" tIns="0" rIns="0" bIns="0" rtlCol="0"/>
            <a:lstStyle/>
            <a:p>
              <a:endParaRPr/>
            </a:p>
          </p:txBody>
        </p:sp>
        <p:sp>
          <p:nvSpPr>
            <p:cNvPr id="177" name="object 177"/>
            <p:cNvSpPr/>
            <p:nvPr/>
          </p:nvSpPr>
          <p:spPr>
            <a:xfrm>
              <a:off x="7411973" y="3512058"/>
              <a:ext cx="90170" cy="1905"/>
            </a:xfrm>
            <a:custGeom>
              <a:avLst/>
              <a:gdLst/>
              <a:ahLst/>
              <a:cxnLst/>
              <a:rect l="l" t="t" r="r" b="b"/>
              <a:pathLst>
                <a:path w="90170" h="1904">
                  <a:moveTo>
                    <a:pt x="89916" y="1524"/>
                  </a:moveTo>
                  <a:lnTo>
                    <a:pt x="0" y="0"/>
                  </a:lnTo>
                </a:path>
              </a:pathLst>
            </a:custGeom>
            <a:ln w="25907">
              <a:solidFill>
                <a:srgbClr val="FF0000"/>
              </a:solidFill>
            </a:ln>
          </p:spPr>
          <p:txBody>
            <a:bodyPr wrap="square" lIns="0" tIns="0" rIns="0" bIns="0" rtlCol="0"/>
            <a:lstStyle/>
            <a:p>
              <a:endParaRPr/>
            </a:p>
          </p:txBody>
        </p:sp>
        <p:sp>
          <p:nvSpPr>
            <p:cNvPr id="178" name="object 178"/>
            <p:cNvSpPr/>
            <p:nvPr/>
          </p:nvSpPr>
          <p:spPr>
            <a:xfrm>
              <a:off x="7364729" y="3512058"/>
              <a:ext cx="47625" cy="81280"/>
            </a:xfrm>
            <a:custGeom>
              <a:avLst/>
              <a:gdLst/>
              <a:ahLst/>
              <a:cxnLst/>
              <a:rect l="l" t="t" r="r" b="b"/>
              <a:pathLst>
                <a:path w="47625" h="81279">
                  <a:moveTo>
                    <a:pt x="47244" y="0"/>
                  </a:moveTo>
                  <a:lnTo>
                    <a:pt x="0" y="80772"/>
                  </a:lnTo>
                </a:path>
              </a:pathLst>
            </a:custGeom>
            <a:ln w="25908">
              <a:solidFill>
                <a:srgbClr val="FF0000"/>
              </a:solidFill>
            </a:ln>
          </p:spPr>
          <p:txBody>
            <a:bodyPr wrap="square" lIns="0" tIns="0" rIns="0" bIns="0" rtlCol="0"/>
            <a:lstStyle/>
            <a:p>
              <a:endParaRPr/>
            </a:p>
          </p:txBody>
        </p:sp>
        <p:sp>
          <p:nvSpPr>
            <p:cNvPr id="179" name="object 179"/>
            <p:cNvSpPr/>
            <p:nvPr/>
          </p:nvSpPr>
          <p:spPr>
            <a:xfrm>
              <a:off x="7322058" y="3428238"/>
              <a:ext cx="43180" cy="165100"/>
            </a:xfrm>
            <a:custGeom>
              <a:avLst/>
              <a:gdLst/>
              <a:ahLst/>
              <a:cxnLst/>
              <a:rect l="l" t="t" r="r" b="b"/>
              <a:pathLst>
                <a:path w="43179" h="165100">
                  <a:moveTo>
                    <a:pt x="42672" y="164591"/>
                  </a:moveTo>
                  <a:lnTo>
                    <a:pt x="0" y="0"/>
                  </a:lnTo>
                </a:path>
              </a:pathLst>
            </a:custGeom>
            <a:ln w="25908">
              <a:solidFill>
                <a:srgbClr val="FF0000"/>
              </a:solidFill>
            </a:ln>
          </p:spPr>
          <p:txBody>
            <a:bodyPr wrap="square" lIns="0" tIns="0" rIns="0" bIns="0" rtlCol="0"/>
            <a:lstStyle/>
            <a:p>
              <a:endParaRPr/>
            </a:p>
          </p:txBody>
        </p:sp>
        <p:sp>
          <p:nvSpPr>
            <p:cNvPr id="180" name="object 180"/>
            <p:cNvSpPr/>
            <p:nvPr/>
          </p:nvSpPr>
          <p:spPr>
            <a:xfrm>
              <a:off x="6924294" y="3502914"/>
              <a:ext cx="91440" cy="1905"/>
            </a:xfrm>
            <a:custGeom>
              <a:avLst/>
              <a:gdLst/>
              <a:ahLst/>
              <a:cxnLst/>
              <a:rect l="l" t="t" r="r" b="b"/>
              <a:pathLst>
                <a:path w="91440" h="1904">
                  <a:moveTo>
                    <a:pt x="91440" y="0"/>
                  </a:moveTo>
                  <a:lnTo>
                    <a:pt x="0" y="1524"/>
                  </a:lnTo>
                </a:path>
              </a:pathLst>
            </a:custGeom>
            <a:ln w="25908">
              <a:solidFill>
                <a:srgbClr val="FF0000"/>
              </a:solidFill>
            </a:ln>
          </p:spPr>
          <p:txBody>
            <a:bodyPr wrap="square" lIns="0" tIns="0" rIns="0" bIns="0" rtlCol="0"/>
            <a:lstStyle/>
            <a:p>
              <a:endParaRPr/>
            </a:p>
          </p:txBody>
        </p:sp>
        <p:sp>
          <p:nvSpPr>
            <p:cNvPr id="181" name="object 181"/>
            <p:cNvSpPr/>
            <p:nvPr/>
          </p:nvSpPr>
          <p:spPr>
            <a:xfrm>
              <a:off x="7485126" y="3512058"/>
              <a:ext cx="90170" cy="1905"/>
            </a:xfrm>
            <a:custGeom>
              <a:avLst/>
              <a:gdLst/>
              <a:ahLst/>
              <a:cxnLst/>
              <a:rect l="l" t="t" r="r" b="b"/>
              <a:pathLst>
                <a:path w="90170" h="1904">
                  <a:moveTo>
                    <a:pt x="89916" y="0"/>
                  </a:moveTo>
                  <a:lnTo>
                    <a:pt x="0" y="1524"/>
                  </a:lnTo>
                </a:path>
              </a:pathLst>
            </a:custGeom>
            <a:ln w="25907">
              <a:solidFill>
                <a:srgbClr val="FF0000"/>
              </a:solidFill>
            </a:ln>
          </p:spPr>
          <p:txBody>
            <a:bodyPr wrap="square" lIns="0" tIns="0" rIns="0" bIns="0" rtlCol="0"/>
            <a:lstStyle/>
            <a:p>
              <a:endParaRPr/>
            </a:p>
          </p:txBody>
        </p:sp>
        <p:sp>
          <p:nvSpPr>
            <p:cNvPr id="182" name="object 182"/>
            <p:cNvSpPr/>
            <p:nvPr/>
          </p:nvSpPr>
          <p:spPr>
            <a:xfrm>
              <a:off x="6912100" y="3489107"/>
              <a:ext cx="27305" cy="26034"/>
            </a:xfrm>
            <a:custGeom>
              <a:avLst/>
              <a:gdLst/>
              <a:ahLst/>
              <a:cxnLst/>
              <a:rect l="l" t="t" r="r" b="b"/>
              <a:pathLst>
                <a:path w="27304" h="26035">
                  <a:moveTo>
                    <a:pt x="13284" y="0"/>
                  </a:moveTo>
                  <a:lnTo>
                    <a:pt x="2006" y="6781"/>
                  </a:lnTo>
                  <a:lnTo>
                    <a:pt x="0" y="13792"/>
                  </a:lnTo>
                  <a:lnTo>
                    <a:pt x="3162" y="19050"/>
                  </a:lnTo>
                  <a:lnTo>
                    <a:pt x="6324" y="24307"/>
                  </a:lnTo>
                  <a:lnTo>
                    <a:pt x="13449" y="25831"/>
                  </a:lnTo>
                  <a:lnTo>
                    <a:pt x="24726" y="19050"/>
                  </a:lnTo>
                  <a:lnTo>
                    <a:pt x="26733" y="12039"/>
                  </a:lnTo>
                  <a:lnTo>
                    <a:pt x="20408" y="1524"/>
                  </a:lnTo>
                  <a:lnTo>
                    <a:pt x="13284" y="0"/>
                  </a:lnTo>
                  <a:close/>
                </a:path>
              </a:pathLst>
            </a:custGeom>
            <a:solidFill>
              <a:srgbClr val="608FFC"/>
            </a:solidFill>
          </p:spPr>
          <p:txBody>
            <a:bodyPr wrap="square" lIns="0" tIns="0" rIns="0" bIns="0" rtlCol="0"/>
            <a:lstStyle/>
            <a:p>
              <a:endParaRPr/>
            </a:p>
          </p:txBody>
        </p:sp>
        <p:sp>
          <p:nvSpPr>
            <p:cNvPr id="183" name="object 183"/>
            <p:cNvSpPr/>
            <p:nvPr/>
          </p:nvSpPr>
          <p:spPr>
            <a:xfrm>
              <a:off x="6912100" y="3489107"/>
              <a:ext cx="27305" cy="26034"/>
            </a:xfrm>
            <a:custGeom>
              <a:avLst/>
              <a:gdLst/>
              <a:ahLst/>
              <a:cxnLst/>
              <a:rect l="l" t="t" r="r" b="b"/>
              <a:pathLst>
                <a:path w="27304" h="26035">
                  <a:moveTo>
                    <a:pt x="3162" y="19050"/>
                  </a:moveTo>
                  <a:lnTo>
                    <a:pt x="0" y="13792"/>
                  </a:lnTo>
                  <a:lnTo>
                    <a:pt x="2006" y="6781"/>
                  </a:lnTo>
                  <a:lnTo>
                    <a:pt x="7645" y="3390"/>
                  </a:lnTo>
                  <a:lnTo>
                    <a:pt x="13284" y="0"/>
                  </a:lnTo>
                  <a:lnTo>
                    <a:pt x="20408" y="1524"/>
                  </a:lnTo>
                  <a:lnTo>
                    <a:pt x="23571" y="6781"/>
                  </a:lnTo>
                  <a:lnTo>
                    <a:pt x="26733" y="12039"/>
                  </a:lnTo>
                  <a:lnTo>
                    <a:pt x="24726" y="19050"/>
                  </a:lnTo>
                  <a:lnTo>
                    <a:pt x="19088" y="22440"/>
                  </a:lnTo>
                  <a:lnTo>
                    <a:pt x="13449" y="25831"/>
                  </a:lnTo>
                  <a:lnTo>
                    <a:pt x="6324" y="24307"/>
                  </a:lnTo>
                  <a:lnTo>
                    <a:pt x="3162" y="19050"/>
                  </a:lnTo>
                  <a:close/>
                </a:path>
              </a:pathLst>
            </a:custGeom>
            <a:ln w="12700">
              <a:solidFill>
                <a:srgbClr val="FF0000"/>
              </a:solidFill>
            </a:ln>
          </p:spPr>
          <p:txBody>
            <a:bodyPr wrap="square" lIns="0" tIns="0" rIns="0" bIns="0" rtlCol="0"/>
            <a:lstStyle/>
            <a:p>
              <a:endParaRPr/>
            </a:p>
          </p:txBody>
        </p:sp>
        <p:sp>
          <p:nvSpPr>
            <p:cNvPr id="184" name="object 184"/>
            <p:cNvSpPr/>
            <p:nvPr/>
          </p:nvSpPr>
          <p:spPr>
            <a:xfrm>
              <a:off x="7214184" y="2998353"/>
              <a:ext cx="26034" cy="23495"/>
            </a:xfrm>
            <a:custGeom>
              <a:avLst/>
              <a:gdLst/>
              <a:ahLst/>
              <a:cxnLst/>
              <a:rect l="l" t="t" r="r" b="b"/>
              <a:pathLst>
                <a:path w="26034" h="23494">
                  <a:moveTo>
                    <a:pt x="13639" y="0"/>
                  </a:moveTo>
                  <a:lnTo>
                    <a:pt x="2374" y="6769"/>
                  </a:lnTo>
                  <a:lnTo>
                    <a:pt x="0" y="13169"/>
                  </a:lnTo>
                  <a:lnTo>
                    <a:pt x="2705" y="17678"/>
                  </a:lnTo>
                  <a:lnTo>
                    <a:pt x="5410" y="22186"/>
                  </a:lnTo>
                  <a:lnTo>
                    <a:pt x="12179" y="23101"/>
                  </a:lnTo>
                  <a:lnTo>
                    <a:pt x="23456" y="16319"/>
                  </a:lnTo>
                  <a:lnTo>
                    <a:pt x="25831" y="9918"/>
                  </a:lnTo>
                  <a:lnTo>
                    <a:pt x="20408" y="901"/>
                  </a:lnTo>
                  <a:lnTo>
                    <a:pt x="13639" y="0"/>
                  </a:lnTo>
                  <a:close/>
                </a:path>
              </a:pathLst>
            </a:custGeom>
            <a:solidFill>
              <a:srgbClr val="608FFC"/>
            </a:solidFill>
          </p:spPr>
          <p:txBody>
            <a:bodyPr wrap="square" lIns="0" tIns="0" rIns="0" bIns="0" rtlCol="0"/>
            <a:lstStyle/>
            <a:p>
              <a:endParaRPr/>
            </a:p>
          </p:txBody>
        </p:sp>
        <p:sp>
          <p:nvSpPr>
            <p:cNvPr id="185" name="object 185"/>
            <p:cNvSpPr/>
            <p:nvPr/>
          </p:nvSpPr>
          <p:spPr>
            <a:xfrm>
              <a:off x="7214184" y="2998354"/>
              <a:ext cx="26034" cy="23495"/>
            </a:xfrm>
            <a:custGeom>
              <a:avLst/>
              <a:gdLst/>
              <a:ahLst/>
              <a:cxnLst/>
              <a:rect l="l" t="t" r="r" b="b"/>
              <a:pathLst>
                <a:path w="26034" h="23494">
                  <a:moveTo>
                    <a:pt x="2705" y="17678"/>
                  </a:moveTo>
                  <a:lnTo>
                    <a:pt x="0" y="13169"/>
                  </a:lnTo>
                  <a:lnTo>
                    <a:pt x="2374" y="6769"/>
                  </a:lnTo>
                  <a:lnTo>
                    <a:pt x="8000" y="3378"/>
                  </a:lnTo>
                  <a:lnTo>
                    <a:pt x="13639" y="0"/>
                  </a:lnTo>
                  <a:lnTo>
                    <a:pt x="20408" y="901"/>
                  </a:lnTo>
                  <a:lnTo>
                    <a:pt x="23113" y="5410"/>
                  </a:lnTo>
                  <a:lnTo>
                    <a:pt x="25831" y="9918"/>
                  </a:lnTo>
                  <a:lnTo>
                    <a:pt x="23456" y="16319"/>
                  </a:lnTo>
                  <a:lnTo>
                    <a:pt x="17818" y="19710"/>
                  </a:lnTo>
                  <a:lnTo>
                    <a:pt x="12179" y="23101"/>
                  </a:lnTo>
                  <a:lnTo>
                    <a:pt x="5410" y="22186"/>
                  </a:lnTo>
                  <a:lnTo>
                    <a:pt x="2705" y="17678"/>
                  </a:lnTo>
                  <a:close/>
                </a:path>
              </a:pathLst>
            </a:custGeom>
            <a:ln w="12700">
              <a:solidFill>
                <a:srgbClr val="FF0000"/>
              </a:solidFill>
            </a:ln>
          </p:spPr>
          <p:txBody>
            <a:bodyPr wrap="square" lIns="0" tIns="0" rIns="0" bIns="0" rtlCol="0"/>
            <a:lstStyle/>
            <a:p>
              <a:endParaRPr/>
            </a:p>
          </p:txBody>
        </p:sp>
        <p:sp>
          <p:nvSpPr>
            <p:cNvPr id="186" name="object 186"/>
            <p:cNvSpPr/>
            <p:nvPr/>
          </p:nvSpPr>
          <p:spPr>
            <a:xfrm>
              <a:off x="7561846" y="3501591"/>
              <a:ext cx="26034" cy="23495"/>
            </a:xfrm>
            <a:custGeom>
              <a:avLst/>
              <a:gdLst/>
              <a:ahLst/>
              <a:cxnLst/>
              <a:rect l="l" t="t" r="r" b="b"/>
              <a:pathLst>
                <a:path w="26034" h="23495">
                  <a:moveTo>
                    <a:pt x="13639" y="0"/>
                  </a:moveTo>
                  <a:lnTo>
                    <a:pt x="2374" y="6769"/>
                  </a:lnTo>
                  <a:lnTo>
                    <a:pt x="0" y="13169"/>
                  </a:lnTo>
                  <a:lnTo>
                    <a:pt x="2705" y="17678"/>
                  </a:lnTo>
                  <a:lnTo>
                    <a:pt x="5410" y="22186"/>
                  </a:lnTo>
                  <a:lnTo>
                    <a:pt x="12179" y="23101"/>
                  </a:lnTo>
                  <a:lnTo>
                    <a:pt x="23456" y="16319"/>
                  </a:lnTo>
                  <a:lnTo>
                    <a:pt x="25831" y="9918"/>
                  </a:lnTo>
                  <a:lnTo>
                    <a:pt x="20408" y="901"/>
                  </a:lnTo>
                  <a:lnTo>
                    <a:pt x="13639" y="0"/>
                  </a:lnTo>
                  <a:close/>
                </a:path>
              </a:pathLst>
            </a:custGeom>
            <a:solidFill>
              <a:srgbClr val="608FFC"/>
            </a:solidFill>
          </p:spPr>
          <p:txBody>
            <a:bodyPr wrap="square" lIns="0" tIns="0" rIns="0" bIns="0" rtlCol="0"/>
            <a:lstStyle/>
            <a:p>
              <a:endParaRPr/>
            </a:p>
          </p:txBody>
        </p:sp>
        <p:sp>
          <p:nvSpPr>
            <p:cNvPr id="187" name="object 187"/>
            <p:cNvSpPr/>
            <p:nvPr/>
          </p:nvSpPr>
          <p:spPr>
            <a:xfrm>
              <a:off x="7561846" y="3501591"/>
              <a:ext cx="26034" cy="23495"/>
            </a:xfrm>
            <a:custGeom>
              <a:avLst/>
              <a:gdLst/>
              <a:ahLst/>
              <a:cxnLst/>
              <a:rect l="l" t="t" r="r" b="b"/>
              <a:pathLst>
                <a:path w="26034" h="23495">
                  <a:moveTo>
                    <a:pt x="2705" y="17678"/>
                  </a:moveTo>
                  <a:lnTo>
                    <a:pt x="0" y="13169"/>
                  </a:lnTo>
                  <a:lnTo>
                    <a:pt x="2374" y="6769"/>
                  </a:lnTo>
                  <a:lnTo>
                    <a:pt x="8000" y="3378"/>
                  </a:lnTo>
                  <a:lnTo>
                    <a:pt x="13639" y="0"/>
                  </a:lnTo>
                  <a:lnTo>
                    <a:pt x="20408" y="901"/>
                  </a:lnTo>
                  <a:lnTo>
                    <a:pt x="23113" y="5410"/>
                  </a:lnTo>
                  <a:lnTo>
                    <a:pt x="25831" y="9918"/>
                  </a:lnTo>
                  <a:lnTo>
                    <a:pt x="23456" y="16319"/>
                  </a:lnTo>
                  <a:lnTo>
                    <a:pt x="17818" y="19710"/>
                  </a:lnTo>
                  <a:lnTo>
                    <a:pt x="12179" y="23101"/>
                  </a:lnTo>
                  <a:lnTo>
                    <a:pt x="5410" y="22186"/>
                  </a:lnTo>
                  <a:lnTo>
                    <a:pt x="2705" y="17678"/>
                  </a:lnTo>
                  <a:close/>
                </a:path>
              </a:pathLst>
            </a:custGeom>
            <a:ln w="12700">
              <a:solidFill>
                <a:srgbClr val="FF0000"/>
              </a:solidFill>
            </a:ln>
          </p:spPr>
          <p:txBody>
            <a:bodyPr wrap="square" lIns="0" tIns="0" rIns="0" bIns="0" rtlCol="0"/>
            <a:lstStyle/>
            <a:p>
              <a:endParaRPr/>
            </a:p>
          </p:txBody>
        </p:sp>
        <p:sp>
          <p:nvSpPr>
            <p:cNvPr id="188" name="object 188"/>
            <p:cNvSpPr/>
            <p:nvPr/>
          </p:nvSpPr>
          <p:spPr>
            <a:xfrm>
              <a:off x="6776466" y="3364230"/>
              <a:ext cx="132715" cy="137160"/>
            </a:xfrm>
            <a:custGeom>
              <a:avLst/>
              <a:gdLst/>
              <a:ahLst/>
              <a:cxnLst/>
              <a:rect l="l" t="t" r="r" b="b"/>
              <a:pathLst>
                <a:path w="132715" h="137160">
                  <a:moveTo>
                    <a:pt x="132588" y="137160"/>
                  </a:moveTo>
                  <a:lnTo>
                    <a:pt x="0" y="0"/>
                  </a:lnTo>
                </a:path>
              </a:pathLst>
            </a:custGeom>
            <a:ln w="50292">
              <a:solidFill>
                <a:srgbClr val="000000"/>
              </a:solidFill>
            </a:ln>
          </p:spPr>
          <p:txBody>
            <a:bodyPr wrap="square" lIns="0" tIns="0" rIns="0" bIns="0" rtlCol="0"/>
            <a:lstStyle/>
            <a:p>
              <a:endParaRPr/>
            </a:p>
          </p:txBody>
        </p:sp>
        <p:pic>
          <p:nvPicPr>
            <p:cNvPr id="189" name="object 189"/>
            <p:cNvPicPr/>
            <p:nvPr/>
          </p:nvPicPr>
          <p:blipFill>
            <a:blip r:embed="rId6" cstate="print"/>
            <a:stretch>
              <a:fillRect/>
            </a:stretch>
          </p:blipFill>
          <p:spPr>
            <a:xfrm>
              <a:off x="4390644" y="2645664"/>
              <a:ext cx="76200" cy="65532"/>
            </a:xfrm>
            <a:prstGeom prst="rect">
              <a:avLst/>
            </a:prstGeom>
          </p:spPr>
        </p:pic>
        <p:pic>
          <p:nvPicPr>
            <p:cNvPr id="190" name="object 190"/>
            <p:cNvPicPr/>
            <p:nvPr/>
          </p:nvPicPr>
          <p:blipFill>
            <a:blip r:embed="rId7" cstate="print"/>
            <a:stretch>
              <a:fillRect/>
            </a:stretch>
          </p:blipFill>
          <p:spPr>
            <a:xfrm>
              <a:off x="5300472" y="3355848"/>
              <a:ext cx="76200" cy="67056"/>
            </a:xfrm>
            <a:prstGeom prst="rect">
              <a:avLst/>
            </a:prstGeom>
          </p:spPr>
        </p:pic>
        <p:pic>
          <p:nvPicPr>
            <p:cNvPr id="191" name="object 191"/>
            <p:cNvPicPr/>
            <p:nvPr/>
          </p:nvPicPr>
          <p:blipFill>
            <a:blip r:embed="rId8" cstate="print"/>
            <a:stretch>
              <a:fillRect/>
            </a:stretch>
          </p:blipFill>
          <p:spPr>
            <a:xfrm>
              <a:off x="4398264" y="4066032"/>
              <a:ext cx="76200" cy="65531"/>
            </a:xfrm>
            <a:prstGeom prst="rect">
              <a:avLst/>
            </a:prstGeom>
          </p:spPr>
        </p:pic>
      </p:grpSp>
      <p:sp>
        <p:nvSpPr>
          <p:cNvPr id="192" name="object 192"/>
          <p:cNvSpPr txBox="1"/>
          <p:nvPr/>
        </p:nvSpPr>
        <p:spPr>
          <a:xfrm>
            <a:off x="4200525" y="2678366"/>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704400"/>
                </a:solidFill>
                <a:latin typeface="Arial"/>
                <a:cs typeface="Arial"/>
              </a:rPr>
              <a:t>C</a:t>
            </a:r>
            <a:endParaRPr sz="1800">
              <a:latin typeface="Arial"/>
              <a:cs typeface="Arial"/>
            </a:endParaRPr>
          </a:p>
        </p:txBody>
      </p:sp>
      <p:sp>
        <p:nvSpPr>
          <p:cNvPr id="193" name="object 193"/>
          <p:cNvSpPr txBox="1"/>
          <p:nvPr/>
        </p:nvSpPr>
        <p:spPr>
          <a:xfrm>
            <a:off x="4208526" y="3767416"/>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704400"/>
                </a:solidFill>
                <a:latin typeface="Arial"/>
                <a:cs typeface="Arial"/>
              </a:rPr>
              <a:t>A</a:t>
            </a:r>
            <a:endParaRPr sz="1800">
              <a:latin typeface="Arial"/>
              <a:cs typeface="Arial"/>
            </a:endParaRPr>
          </a:p>
        </p:txBody>
      </p:sp>
      <p:sp>
        <p:nvSpPr>
          <p:cNvPr id="194" name="object 194"/>
          <p:cNvSpPr txBox="1"/>
          <p:nvPr/>
        </p:nvSpPr>
        <p:spPr>
          <a:xfrm>
            <a:off x="5103952" y="3088017"/>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704400"/>
                </a:solidFill>
                <a:latin typeface="Arial"/>
                <a:cs typeface="Arial"/>
              </a:rPr>
              <a:t>B</a:t>
            </a:r>
            <a:endParaRPr sz="1800">
              <a:latin typeface="Arial"/>
              <a:cs typeface="Arial"/>
            </a:endParaRPr>
          </a:p>
        </p:txBody>
      </p:sp>
      <p:sp>
        <p:nvSpPr>
          <p:cNvPr id="195" name="object 195"/>
          <p:cNvSpPr txBox="1"/>
          <p:nvPr/>
        </p:nvSpPr>
        <p:spPr>
          <a:xfrm>
            <a:off x="3476625" y="2183066"/>
            <a:ext cx="1151255" cy="517525"/>
          </a:xfrm>
          <a:prstGeom prst="rect">
            <a:avLst/>
          </a:prstGeom>
        </p:spPr>
        <p:txBody>
          <a:bodyPr vert="horz" wrap="square" lIns="0" tIns="12700" rIns="0" bIns="0" rtlCol="0">
            <a:spAutoFit/>
          </a:bodyPr>
          <a:lstStyle/>
          <a:p>
            <a:pPr marL="50800">
              <a:lnSpc>
                <a:spcPts val="1935"/>
              </a:lnSpc>
              <a:spcBef>
                <a:spcPts val="100"/>
              </a:spcBef>
            </a:pPr>
            <a:r>
              <a:rPr sz="1800" b="1" spc="-25" dirty="0">
                <a:latin typeface="Arial"/>
                <a:cs typeface="Arial"/>
              </a:rPr>
              <a:t>I</a:t>
            </a:r>
            <a:r>
              <a:rPr sz="1800" b="1" spc="-37" baseline="-20833" dirty="0">
                <a:latin typeface="Arial"/>
                <a:cs typeface="Arial"/>
              </a:rPr>
              <a:t>C</a:t>
            </a:r>
            <a:endParaRPr sz="1800" baseline="-20833">
              <a:latin typeface="Arial"/>
              <a:cs typeface="Arial"/>
            </a:endParaRPr>
          </a:p>
          <a:p>
            <a:pPr marR="17780" algn="r">
              <a:lnSpc>
                <a:spcPts val="1935"/>
              </a:lnSpc>
            </a:pPr>
            <a:r>
              <a:rPr sz="1800" b="1" dirty="0">
                <a:solidFill>
                  <a:srgbClr val="704400"/>
                </a:solidFill>
                <a:latin typeface="Arial"/>
                <a:cs typeface="Arial"/>
              </a:rPr>
              <a:t>+</a:t>
            </a:r>
            <a:endParaRPr sz="1800">
              <a:latin typeface="Arial"/>
              <a:cs typeface="Arial"/>
            </a:endParaRPr>
          </a:p>
        </p:txBody>
      </p:sp>
      <p:sp>
        <p:nvSpPr>
          <p:cNvPr id="196" name="object 196"/>
          <p:cNvSpPr txBox="1"/>
          <p:nvPr/>
        </p:nvSpPr>
        <p:spPr>
          <a:xfrm>
            <a:off x="977264" y="4524247"/>
            <a:ext cx="438912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Arial"/>
                <a:cs typeface="Arial"/>
              </a:rPr>
              <a:t>Show</a:t>
            </a:r>
            <a:r>
              <a:rPr sz="1200" b="1" spc="-5" dirty="0">
                <a:latin typeface="Arial"/>
                <a:cs typeface="Arial"/>
              </a:rPr>
              <a:t> </a:t>
            </a:r>
            <a:r>
              <a:rPr sz="1200" b="1" dirty="0">
                <a:latin typeface="Arial"/>
                <a:cs typeface="Arial"/>
              </a:rPr>
              <a:t>the</a:t>
            </a:r>
            <a:r>
              <a:rPr sz="1200" b="1" spc="-15" dirty="0">
                <a:latin typeface="Arial"/>
                <a:cs typeface="Arial"/>
              </a:rPr>
              <a:t> </a:t>
            </a:r>
            <a:r>
              <a:rPr sz="1200" b="1" dirty="0">
                <a:latin typeface="Arial"/>
                <a:cs typeface="Arial"/>
              </a:rPr>
              <a:t>expression</a:t>
            </a:r>
            <a:r>
              <a:rPr sz="1200" b="1" spc="-40" dirty="0">
                <a:latin typeface="Arial"/>
                <a:cs typeface="Arial"/>
              </a:rPr>
              <a:t> </a:t>
            </a:r>
            <a:r>
              <a:rPr sz="1200" b="1" dirty="0">
                <a:latin typeface="Arial"/>
                <a:cs typeface="Arial"/>
              </a:rPr>
              <a:t>for the</a:t>
            </a:r>
            <a:r>
              <a:rPr sz="1200" b="1" spc="-15" dirty="0">
                <a:latin typeface="Arial"/>
                <a:cs typeface="Arial"/>
              </a:rPr>
              <a:t> </a:t>
            </a:r>
            <a:r>
              <a:rPr sz="1200" b="1" dirty="0">
                <a:latin typeface="Arial"/>
                <a:cs typeface="Arial"/>
              </a:rPr>
              <a:t>Delivered</a:t>
            </a:r>
            <a:r>
              <a:rPr sz="1200" b="1" spc="-30" dirty="0">
                <a:latin typeface="Arial"/>
                <a:cs typeface="Arial"/>
              </a:rPr>
              <a:t> </a:t>
            </a:r>
            <a:r>
              <a:rPr sz="1200" b="1" dirty="0">
                <a:latin typeface="Arial"/>
                <a:cs typeface="Arial"/>
              </a:rPr>
              <a:t>Watts,</a:t>
            </a:r>
            <a:r>
              <a:rPr sz="1200" b="1" spc="-25" dirty="0">
                <a:latin typeface="Arial"/>
                <a:cs typeface="Arial"/>
              </a:rPr>
              <a:t> </a:t>
            </a:r>
            <a:r>
              <a:rPr sz="1200" b="1" dirty="0">
                <a:latin typeface="Arial"/>
                <a:cs typeface="Arial"/>
              </a:rPr>
              <a:t>or</a:t>
            </a:r>
            <a:r>
              <a:rPr sz="1200" b="1" spc="-20" dirty="0">
                <a:latin typeface="Arial"/>
                <a:cs typeface="Arial"/>
              </a:rPr>
              <a:t> </a:t>
            </a:r>
            <a:r>
              <a:rPr sz="1200" b="1" dirty="0">
                <a:latin typeface="Arial"/>
                <a:cs typeface="Arial"/>
              </a:rPr>
              <a:t>Load</a:t>
            </a:r>
            <a:r>
              <a:rPr sz="1200" b="1" spc="-5" dirty="0">
                <a:latin typeface="Arial"/>
                <a:cs typeface="Arial"/>
              </a:rPr>
              <a:t> </a:t>
            </a:r>
            <a:r>
              <a:rPr sz="1200" b="1" spc="-10" dirty="0">
                <a:latin typeface="Arial"/>
                <a:cs typeface="Arial"/>
              </a:rPr>
              <a:t>Watts.</a:t>
            </a:r>
            <a:endParaRPr sz="1200">
              <a:latin typeface="Arial"/>
              <a:cs typeface="Arial"/>
            </a:endParaRPr>
          </a:p>
        </p:txBody>
      </p:sp>
      <p:grpSp>
        <p:nvGrpSpPr>
          <p:cNvPr id="197" name="object 197"/>
          <p:cNvGrpSpPr/>
          <p:nvPr/>
        </p:nvGrpSpPr>
        <p:grpSpPr>
          <a:xfrm>
            <a:off x="5448827" y="5177188"/>
            <a:ext cx="217804" cy="205104"/>
            <a:chOff x="5448827" y="5177188"/>
            <a:chExt cx="217804" cy="205104"/>
          </a:xfrm>
        </p:grpSpPr>
        <p:sp>
          <p:nvSpPr>
            <p:cNvPr id="198" name="object 198"/>
            <p:cNvSpPr/>
            <p:nvPr/>
          </p:nvSpPr>
          <p:spPr>
            <a:xfrm>
              <a:off x="5452804" y="5305344"/>
              <a:ext cx="24765" cy="13970"/>
            </a:xfrm>
            <a:custGeom>
              <a:avLst/>
              <a:gdLst/>
              <a:ahLst/>
              <a:cxnLst/>
              <a:rect l="l" t="t" r="r" b="b"/>
              <a:pathLst>
                <a:path w="24764" h="13970">
                  <a:moveTo>
                    <a:pt x="0" y="13906"/>
                  </a:moveTo>
                  <a:lnTo>
                    <a:pt x="24449" y="0"/>
                  </a:lnTo>
                </a:path>
              </a:pathLst>
            </a:custGeom>
            <a:ln w="7955">
              <a:solidFill>
                <a:srgbClr val="000000"/>
              </a:solidFill>
            </a:ln>
          </p:spPr>
          <p:txBody>
            <a:bodyPr wrap="square" lIns="0" tIns="0" rIns="0" bIns="0" rtlCol="0"/>
            <a:lstStyle/>
            <a:p>
              <a:endParaRPr/>
            </a:p>
          </p:txBody>
        </p:sp>
        <p:sp>
          <p:nvSpPr>
            <p:cNvPr id="199" name="object 199"/>
            <p:cNvSpPr/>
            <p:nvPr/>
          </p:nvSpPr>
          <p:spPr>
            <a:xfrm>
              <a:off x="5477254" y="5309317"/>
              <a:ext cx="35560" cy="64769"/>
            </a:xfrm>
            <a:custGeom>
              <a:avLst/>
              <a:gdLst/>
              <a:ahLst/>
              <a:cxnLst/>
              <a:rect l="l" t="t" r="r" b="b"/>
              <a:pathLst>
                <a:path w="35560" h="64770">
                  <a:moveTo>
                    <a:pt x="0" y="0"/>
                  </a:moveTo>
                  <a:lnTo>
                    <a:pt x="35427" y="64565"/>
                  </a:lnTo>
                </a:path>
              </a:pathLst>
            </a:custGeom>
            <a:ln w="15950">
              <a:solidFill>
                <a:srgbClr val="000000"/>
              </a:solidFill>
            </a:ln>
          </p:spPr>
          <p:txBody>
            <a:bodyPr wrap="square" lIns="0" tIns="0" rIns="0" bIns="0" rtlCol="0"/>
            <a:lstStyle/>
            <a:p>
              <a:endParaRPr/>
            </a:p>
          </p:txBody>
        </p:sp>
        <p:sp>
          <p:nvSpPr>
            <p:cNvPr id="200" name="object 200"/>
            <p:cNvSpPr/>
            <p:nvPr/>
          </p:nvSpPr>
          <p:spPr>
            <a:xfrm>
              <a:off x="5516673" y="5181179"/>
              <a:ext cx="46990" cy="193040"/>
            </a:xfrm>
            <a:custGeom>
              <a:avLst/>
              <a:gdLst/>
              <a:ahLst/>
              <a:cxnLst/>
              <a:rect l="l" t="t" r="r" b="b"/>
              <a:pathLst>
                <a:path w="46989" h="193039">
                  <a:moveTo>
                    <a:pt x="0" y="192704"/>
                  </a:moveTo>
                  <a:lnTo>
                    <a:pt x="46903" y="0"/>
                  </a:lnTo>
                </a:path>
              </a:pathLst>
            </a:custGeom>
            <a:ln w="7981">
              <a:solidFill>
                <a:srgbClr val="000000"/>
              </a:solidFill>
            </a:ln>
          </p:spPr>
          <p:txBody>
            <a:bodyPr wrap="square" lIns="0" tIns="0" rIns="0" bIns="0" rtlCol="0"/>
            <a:lstStyle/>
            <a:p>
              <a:endParaRPr/>
            </a:p>
          </p:txBody>
        </p:sp>
        <p:sp>
          <p:nvSpPr>
            <p:cNvPr id="201" name="object 201"/>
            <p:cNvSpPr/>
            <p:nvPr/>
          </p:nvSpPr>
          <p:spPr>
            <a:xfrm>
              <a:off x="5563576" y="5181178"/>
              <a:ext cx="102870" cy="0"/>
            </a:xfrm>
            <a:custGeom>
              <a:avLst/>
              <a:gdLst/>
              <a:ahLst/>
              <a:cxnLst/>
              <a:rect l="l" t="t" r="r" b="b"/>
              <a:pathLst>
                <a:path w="102870">
                  <a:moveTo>
                    <a:pt x="0" y="0"/>
                  </a:moveTo>
                  <a:lnTo>
                    <a:pt x="102788" y="0"/>
                  </a:lnTo>
                </a:path>
              </a:pathLst>
            </a:custGeom>
            <a:ln w="7946">
              <a:solidFill>
                <a:srgbClr val="000000"/>
              </a:solidFill>
            </a:ln>
          </p:spPr>
          <p:txBody>
            <a:bodyPr wrap="square" lIns="0" tIns="0" rIns="0" bIns="0" rtlCol="0"/>
            <a:lstStyle/>
            <a:p>
              <a:endParaRPr/>
            </a:p>
          </p:txBody>
        </p:sp>
      </p:grpSp>
      <p:sp>
        <p:nvSpPr>
          <p:cNvPr id="202" name="object 202"/>
          <p:cNvSpPr txBox="1"/>
          <p:nvPr/>
        </p:nvSpPr>
        <p:spPr>
          <a:xfrm>
            <a:off x="5531439" y="5064178"/>
            <a:ext cx="1275080" cy="368935"/>
          </a:xfrm>
          <a:prstGeom prst="rect">
            <a:avLst/>
          </a:prstGeom>
        </p:spPr>
        <p:txBody>
          <a:bodyPr vert="horz" wrap="square" lIns="0" tIns="12700" rIns="0" bIns="0" rtlCol="0">
            <a:spAutoFit/>
          </a:bodyPr>
          <a:lstStyle/>
          <a:p>
            <a:pPr marL="38100">
              <a:lnSpc>
                <a:spcPct val="100000"/>
              </a:lnSpc>
              <a:spcBef>
                <a:spcPts val="100"/>
              </a:spcBef>
            </a:pPr>
            <a:r>
              <a:rPr sz="1500" dirty="0">
                <a:latin typeface="Times New Roman"/>
                <a:cs typeface="Times New Roman"/>
              </a:rPr>
              <a:t>3</a:t>
            </a:r>
            <a:r>
              <a:rPr sz="3375" i="1" baseline="-11111" dirty="0">
                <a:latin typeface="Times New Roman"/>
                <a:cs typeface="Times New Roman"/>
              </a:rPr>
              <a:t>V</a:t>
            </a:r>
            <a:r>
              <a:rPr sz="3375" i="1" spc="-277" baseline="-11111" dirty="0">
                <a:latin typeface="Times New Roman"/>
                <a:cs typeface="Times New Roman"/>
              </a:rPr>
              <a:t> </a:t>
            </a:r>
            <a:r>
              <a:rPr sz="1275" i="1" baseline="-35947" dirty="0">
                <a:latin typeface="Times New Roman"/>
                <a:cs typeface="Times New Roman"/>
              </a:rPr>
              <a:t>LL</a:t>
            </a:r>
            <a:r>
              <a:rPr sz="1275" i="1" spc="165" baseline="-35947" dirty="0">
                <a:latin typeface="Times New Roman"/>
                <a:cs typeface="Times New Roman"/>
              </a:rPr>
              <a:t> </a:t>
            </a:r>
            <a:r>
              <a:rPr sz="3375" i="1" baseline="-12345" dirty="0">
                <a:latin typeface="Times New Roman"/>
                <a:cs typeface="Times New Roman"/>
              </a:rPr>
              <a:t>I</a:t>
            </a:r>
            <a:r>
              <a:rPr sz="3375" i="1" spc="-412" baseline="-12345" dirty="0">
                <a:latin typeface="Times New Roman"/>
                <a:cs typeface="Times New Roman"/>
              </a:rPr>
              <a:t> </a:t>
            </a:r>
            <a:r>
              <a:rPr sz="1275" i="1" baseline="-35947" dirty="0">
                <a:latin typeface="Times New Roman"/>
                <a:cs typeface="Times New Roman"/>
              </a:rPr>
              <a:t>L</a:t>
            </a:r>
            <a:r>
              <a:rPr sz="1275" i="1" spc="30" baseline="-35947" dirty="0">
                <a:latin typeface="Times New Roman"/>
                <a:cs typeface="Times New Roman"/>
              </a:rPr>
              <a:t> </a:t>
            </a:r>
            <a:r>
              <a:rPr sz="1500" spc="-40" dirty="0">
                <a:latin typeface="Times New Roman"/>
                <a:cs typeface="Times New Roman"/>
              </a:rPr>
              <a:t>cos(</a:t>
            </a:r>
            <a:r>
              <a:rPr sz="1550" i="1" spc="-40" dirty="0">
                <a:latin typeface="Symbol"/>
                <a:cs typeface="Symbol"/>
              </a:rPr>
              <a:t></a:t>
            </a:r>
            <a:r>
              <a:rPr sz="1550" spc="-140" dirty="0">
                <a:latin typeface="Times New Roman"/>
                <a:cs typeface="Times New Roman"/>
              </a:rPr>
              <a:t> </a:t>
            </a:r>
            <a:r>
              <a:rPr sz="1500" spc="-50" dirty="0">
                <a:latin typeface="Times New Roman"/>
                <a:cs typeface="Times New Roman"/>
              </a:rPr>
              <a:t>)</a:t>
            </a:r>
            <a:endParaRPr sz="1500">
              <a:latin typeface="Times New Roman"/>
              <a:cs typeface="Times New Roman"/>
            </a:endParaRPr>
          </a:p>
        </p:txBody>
      </p:sp>
      <p:sp>
        <p:nvSpPr>
          <p:cNvPr id="205" name="object 205"/>
          <p:cNvSpPr txBox="1"/>
          <p:nvPr/>
        </p:nvSpPr>
        <p:spPr>
          <a:xfrm>
            <a:off x="4443131" y="6370865"/>
            <a:ext cx="268605" cy="223520"/>
          </a:xfrm>
          <a:prstGeom prst="rect">
            <a:avLst/>
          </a:prstGeom>
        </p:spPr>
        <p:txBody>
          <a:bodyPr vert="horz" wrap="square" lIns="0" tIns="0" rIns="0" bIns="0" rtlCol="0">
            <a:spAutoFit/>
          </a:bodyPr>
          <a:lstStyle/>
          <a:p>
            <a:pPr marL="37465">
              <a:lnSpc>
                <a:spcPts val="1630"/>
              </a:lnSpc>
            </a:pPr>
            <a:fld id="{81D60167-4931-47E6-BA6A-407CBD079E47}" type="slidenum">
              <a:rPr sz="1400" spc="-25" dirty="0">
                <a:latin typeface="Times New Roman"/>
                <a:cs typeface="Times New Roman"/>
              </a:rPr>
              <a:t>62</a:t>
            </a:fld>
            <a:endParaRPr sz="1400">
              <a:latin typeface="Times New Roman"/>
              <a:cs typeface="Times New Roman"/>
            </a:endParaRPr>
          </a:p>
        </p:txBody>
      </p:sp>
      <p:sp>
        <p:nvSpPr>
          <p:cNvPr id="203" name="object 203"/>
          <p:cNvSpPr txBox="1"/>
          <p:nvPr/>
        </p:nvSpPr>
        <p:spPr>
          <a:xfrm>
            <a:off x="4376314" y="5159536"/>
            <a:ext cx="1038225" cy="254635"/>
          </a:xfrm>
          <a:prstGeom prst="rect">
            <a:avLst/>
          </a:prstGeom>
        </p:spPr>
        <p:txBody>
          <a:bodyPr vert="horz" wrap="square" lIns="0" tIns="12700" rIns="0" bIns="0" rtlCol="0">
            <a:spAutoFit/>
          </a:bodyPr>
          <a:lstStyle/>
          <a:p>
            <a:pPr marL="12700">
              <a:lnSpc>
                <a:spcPct val="100000"/>
              </a:lnSpc>
              <a:spcBef>
                <a:spcPts val="100"/>
              </a:spcBef>
            </a:pPr>
            <a:r>
              <a:rPr sz="1500" i="1" dirty="0">
                <a:latin typeface="Times New Roman"/>
                <a:cs typeface="Times New Roman"/>
              </a:rPr>
              <a:t>Load</a:t>
            </a:r>
            <a:r>
              <a:rPr sz="1500" i="1" spc="-160" dirty="0">
                <a:latin typeface="Times New Roman"/>
                <a:cs typeface="Times New Roman"/>
              </a:rPr>
              <a:t> </a:t>
            </a:r>
            <a:r>
              <a:rPr sz="1500" i="1" dirty="0">
                <a:latin typeface="Times New Roman"/>
                <a:cs typeface="Times New Roman"/>
              </a:rPr>
              <a:t>Watts </a:t>
            </a:r>
            <a:r>
              <a:rPr sz="1500" spc="-50" dirty="0">
                <a:latin typeface="Symbol"/>
                <a:cs typeface="Symbol"/>
              </a:rPr>
              <a:t></a:t>
            </a:r>
            <a:endParaRPr sz="1500">
              <a:latin typeface="Symbol"/>
              <a:cs typeface="Symbol"/>
            </a:endParaRPr>
          </a:p>
        </p:txBody>
      </p:sp>
      <p:sp>
        <p:nvSpPr>
          <p:cNvPr id="204" name="object 204"/>
          <p:cNvSpPr txBox="1"/>
          <p:nvPr/>
        </p:nvSpPr>
        <p:spPr>
          <a:xfrm>
            <a:off x="1290002" y="5084636"/>
            <a:ext cx="212788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Arial"/>
                <a:cs typeface="Arial"/>
              </a:rPr>
              <a:t>For</a:t>
            </a:r>
            <a:r>
              <a:rPr sz="1200" b="1" spc="15" dirty="0">
                <a:latin typeface="Arial"/>
                <a:cs typeface="Arial"/>
              </a:rPr>
              <a:t> </a:t>
            </a:r>
            <a:r>
              <a:rPr sz="1200" b="1" dirty="0">
                <a:latin typeface="Arial"/>
                <a:cs typeface="Arial"/>
              </a:rPr>
              <a:t>a</a:t>
            </a:r>
            <a:r>
              <a:rPr sz="1200" b="1" spc="-5" dirty="0">
                <a:latin typeface="Arial"/>
                <a:cs typeface="Arial"/>
              </a:rPr>
              <a:t> </a:t>
            </a:r>
            <a:r>
              <a:rPr sz="1200" b="1" dirty="0">
                <a:latin typeface="Arial"/>
                <a:cs typeface="Arial"/>
              </a:rPr>
              <a:t>balanced</a:t>
            </a:r>
            <a:r>
              <a:rPr sz="1200" b="1" spc="-25" dirty="0">
                <a:latin typeface="Arial"/>
                <a:cs typeface="Arial"/>
              </a:rPr>
              <a:t> </a:t>
            </a:r>
            <a:r>
              <a:rPr sz="1200" b="1" spc="-10" dirty="0">
                <a:latin typeface="Arial"/>
                <a:cs typeface="Arial"/>
              </a:rPr>
              <a:t>3-</a:t>
            </a:r>
            <a:r>
              <a:rPr sz="1200" b="1" dirty="0">
                <a:latin typeface="Arial"/>
                <a:cs typeface="Arial"/>
              </a:rPr>
              <a:t>phase</a:t>
            </a:r>
            <a:r>
              <a:rPr sz="1200" b="1" spc="-5" dirty="0">
                <a:latin typeface="Arial"/>
                <a:cs typeface="Arial"/>
              </a:rPr>
              <a:t> </a:t>
            </a:r>
            <a:r>
              <a:rPr sz="1200" b="1" spc="-20" dirty="0">
                <a:latin typeface="Arial"/>
                <a:cs typeface="Arial"/>
              </a:rPr>
              <a:t>load:</a:t>
            </a:r>
            <a:endParaRPr sz="1200">
              <a:latin typeface="Arial"/>
              <a:cs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178175" y="6000686"/>
            <a:ext cx="1478915"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Times New Roman"/>
                <a:cs typeface="Times New Roman"/>
              </a:rPr>
              <a:t>Phasor</a:t>
            </a:r>
            <a:r>
              <a:rPr sz="1400" spc="-20" dirty="0">
                <a:latin typeface="Times New Roman"/>
                <a:cs typeface="Times New Roman"/>
              </a:rPr>
              <a:t> </a:t>
            </a:r>
            <a:r>
              <a:rPr sz="1400" spc="-10" dirty="0">
                <a:latin typeface="Times New Roman"/>
                <a:cs typeface="Times New Roman"/>
              </a:rPr>
              <a:t>Construction</a:t>
            </a:r>
            <a:endParaRPr sz="1400">
              <a:latin typeface="Times New Roman"/>
              <a:cs typeface="Times New Roman"/>
            </a:endParaRPr>
          </a:p>
        </p:txBody>
      </p:sp>
      <p:sp>
        <p:nvSpPr>
          <p:cNvPr id="3" name="object 3"/>
          <p:cNvSpPr txBox="1">
            <a:spLocks noGrp="1"/>
          </p:cNvSpPr>
          <p:nvPr>
            <p:ph type="title"/>
          </p:nvPr>
        </p:nvSpPr>
        <p:spPr>
          <a:xfrm>
            <a:off x="1296034" y="248683"/>
            <a:ext cx="7512050" cy="536685"/>
          </a:xfrm>
          <a:prstGeom prst="rect">
            <a:avLst/>
          </a:prstGeom>
        </p:spPr>
        <p:txBody>
          <a:bodyPr vert="horz" wrap="square" lIns="0" tIns="13335" rIns="0" bIns="0" rtlCol="0">
            <a:spAutoFit/>
          </a:bodyPr>
          <a:lstStyle/>
          <a:p>
            <a:pPr marL="12700">
              <a:lnSpc>
                <a:spcPct val="100000"/>
              </a:lnSpc>
              <a:spcBef>
                <a:spcPts val="105"/>
              </a:spcBef>
              <a:tabLst>
                <a:tab pos="1748789" algn="l"/>
              </a:tabLst>
            </a:pPr>
            <a:r>
              <a:rPr sz="3400" dirty="0"/>
              <a:t>Step</a:t>
            </a:r>
            <a:r>
              <a:rPr sz="3400" spc="-30" dirty="0"/>
              <a:t> </a:t>
            </a:r>
            <a:r>
              <a:rPr sz="3400" spc="-25" dirty="0"/>
              <a:t>13: </a:t>
            </a:r>
            <a:r>
              <a:rPr sz="3400" dirty="0"/>
              <a:t>Calculate</a:t>
            </a:r>
            <a:r>
              <a:rPr sz="3400" spc="-75" dirty="0"/>
              <a:t> </a:t>
            </a:r>
            <a:r>
              <a:rPr sz="3400" dirty="0"/>
              <a:t>“Percent</a:t>
            </a:r>
            <a:r>
              <a:rPr sz="3400" spc="-60" dirty="0"/>
              <a:t> </a:t>
            </a:r>
            <a:r>
              <a:rPr sz="3400" spc="-10" dirty="0"/>
              <a:t>Registration”</a:t>
            </a:r>
          </a:p>
        </p:txBody>
      </p:sp>
      <p:sp>
        <p:nvSpPr>
          <p:cNvPr id="199" name="Footer Placeholder 198">
            <a:extLst>
              <a:ext uri="{FF2B5EF4-FFF2-40B4-BE49-F238E27FC236}">
                <a16:creationId xmlns:a16="http://schemas.microsoft.com/office/drawing/2014/main" id="{8FC74F54-B338-961A-596A-90A3F9FF1DBE}"/>
              </a:ext>
            </a:extLst>
          </p:cNvPr>
          <p:cNvSpPr>
            <a:spLocks noGrp="1"/>
          </p:cNvSpPr>
          <p:nvPr>
            <p:ph type="ftr" sz="quarter" idx="3"/>
          </p:nvPr>
        </p:nvSpPr>
        <p:spPr/>
        <p:txBody>
          <a:bodyPr/>
          <a:lstStyle/>
          <a:p>
            <a:r>
              <a:rPr lang="en-US"/>
              <a:t>tescometering.com</a:t>
            </a:r>
            <a:endParaRPr lang="en-US" dirty="0"/>
          </a:p>
        </p:txBody>
      </p:sp>
      <p:sp>
        <p:nvSpPr>
          <p:cNvPr id="198" name="object 198"/>
          <p:cNvSpPr txBox="1">
            <a:spLocks noGrp="1"/>
          </p:cNvSpPr>
          <p:nvPr>
            <p:ph type="sldNum" sz="quarter" idx="4"/>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63</a:t>
            </a:fld>
            <a:endParaRPr spc="-25" dirty="0"/>
          </a:p>
        </p:txBody>
      </p:sp>
      <p:sp>
        <p:nvSpPr>
          <p:cNvPr id="4" name="object 4"/>
          <p:cNvSpPr txBox="1"/>
          <p:nvPr/>
        </p:nvSpPr>
        <p:spPr>
          <a:xfrm>
            <a:off x="765175" y="1177862"/>
            <a:ext cx="6238875" cy="1049655"/>
          </a:xfrm>
          <a:prstGeom prst="rect">
            <a:avLst/>
          </a:prstGeom>
        </p:spPr>
        <p:txBody>
          <a:bodyPr vert="horz" wrap="square" lIns="0" tIns="12700" rIns="0" bIns="0" rtlCol="0">
            <a:spAutoFit/>
          </a:bodyPr>
          <a:lstStyle/>
          <a:p>
            <a:pPr marL="12700" marR="5080">
              <a:lnSpc>
                <a:spcPct val="140000"/>
              </a:lnSpc>
              <a:spcBef>
                <a:spcPts val="100"/>
              </a:spcBef>
              <a:tabLst>
                <a:tab pos="3669665" algn="l"/>
                <a:tab pos="5498465" algn="l"/>
              </a:tabLst>
            </a:pPr>
            <a:r>
              <a:rPr sz="2400" b="1" spc="-10" dirty="0">
                <a:latin typeface="Arial"/>
                <a:cs typeface="Arial"/>
              </a:rPr>
              <a:t>Power</a:t>
            </a:r>
            <a:r>
              <a:rPr sz="2400" b="1" dirty="0">
                <a:latin typeface="Arial"/>
                <a:cs typeface="Arial"/>
              </a:rPr>
              <a:t>	</a:t>
            </a:r>
            <a:r>
              <a:rPr sz="2400" b="1" spc="-10" dirty="0">
                <a:latin typeface="Arial"/>
                <a:cs typeface="Arial"/>
              </a:rPr>
              <a:t>Meter</a:t>
            </a:r>
            <a:r>
              <a:rPr sz="2400" b="1" dirty="0">
                <a:latin typeface="Arial"/>
                <a:cs typeface="Arial"/>
              </a:rPr>
              <a:t>	</a:t>
            </a:r>
            <a:r>
              <a:rPr sz="2400" b="1" spc="-20" dirty="0">
                <a:latin typeface="Arial"/>
                <a:cs typeface="Arial"/>
              </a:rPr>
              <a:t>Load </a:t>
            </a:r>
            <a:r>
              <a:rPr sz="2400" b="1" spc="-10" dirty="0">
                <a:latin typeface="Arial"/>
                <a:cs typeface="Arial"/>
              </a:rPr>
              <a:t>Transformer</a:t>
            </a:r>
            <a:endParaRPr sz="2400">
              <a:latin typeface="Arial"/>
              <a:cs typeface="Arial"/>
            </a:endParaRPr>
          </a:p>
        </p:txBody>
      </p:sp>
      <p:grpSp>
        <p:nvGrpSpPr>
          <p:cNvPr id="5" name="object 5"/>
          <p:cNvGrpSpPr/>
          <p:nvPr/>
        </p:nvGrpSpPr>
        <p:grpSpPr>
          <a:xfrm>
            <a:off x="1766061" y="2355850"/>
            <a:ext cx="5842000" cy="2100580"/>
            <a:chOff x="1766061" y="2355850"/>
            <a:chExt cx="5842000" cy="2100580"/>
          </a:xfrm>
        </p:grpSpPr>
        <p:sp>
          <p:nvSpPr>
            <p:cNvPr id="6" name="object 6"/>
            <p:cNvSpPr/>
            <p:nvPr/>
          </p:nvSpPr>
          <p:spPr>
            <a:xfrm>
              <a:off x="1791461" y="3932682"/>
              <a:ext cx="2179320" cy="3175"/>
            </a:xfrm>
            <a:custGeom>
              <a:avLst/>
              <a:gdLst/>
              <a:ahLst/>
              <a:cxnLst/>
              <a:rect l="l" t="t" r="r" b="b"/>
              <a:pathLst>
                <a:path w="2179320" h="3175">
                  <a:moveTo>
                    <a:pt x="0" y="0"/>
                  </a:moveTo>
                  <a:lnTo>
                    <a:pt x="2179320" y="3048"/>
                  </a:lnTo>
                </a:path>
              </a:pathLst>
            </a:custGeom>
            <a:ln w="50292">
              <a:solidFill>
                <a:srgbClr val="000000"/>
              </a:solidFill>
            </a:ln>
          </p:spPr>
          <p:txBody>
            <a:bodyPr wrap="square" lIns="0" tIns="0" rIns="0" bIns="0" rtlCol="0"/>
            <a:lstStyle/>
            <a:p>
              <a:endParaRPr/>
            </a:p>
          </p:txBody>
        </p:sp>
        <p:sp>
          <p:nvSpPr>
            <p:cNvPr id="7" name="object 7"/>
            <p:cNvSpPr/>
            <p:nvPr/>
          </p:nvSpPr>
          <p:spPr>
            <a:xfrm>
              <a:off x="3961638" y="3384041"/>
              <a:ext cx="0" cy="548640"/>
            </a:xfrm>
            <a:custGeom>
              <a:avLst/>
              <a:gdLst/>
              <a:ahLst/>
              <a:cxnLst/>
              <a:rect l="l" t="t" r="r" b="b"/>
              <a:pathLst>
                <a:path h="548639">
                  <a:moveTo>
                    <a:pt x="0" y="548640"/>
                  </a:moveTo>
                  <a:lnTo>
                    <a:pt x="0" y="0"/>
                  </a:lnTo>
                </a:path>
              </a:pathLst>
            </a:custGeom>
            <a:ln w="50292">
              <a:solidFill>
                <a:srgbClr val="000000"/>
              </a:solidFill>
            </a:ln>
          </p:spPr>
          <p:txBody>
            <a:bodyPr wrap="square" lIns="0" tIns="0" rIns="0" bIns="0" rtlCol="0"/>
            <a:lstStyle/>
            <a:p>
              <a:endParaRPr/>
            </a:p>
          </p:txBody>
        </p:sp>
        <p:sp>
          <p:nvSpPr>
            <p:cNvPr id="8" name="object 8"/>
            <p:cNvSpPr/>
            <p:nvPr/>
          </p:nvSpPr>
          <p:spPr>
            <a:xfrm>
              <a:off x="3950969" y="3385566"/>
              <a:ext cx="2825750" cy="3175"/>
            </a:xfrm>
            <a:custGeom>
              <a:avLst/>
              <a:gdLst/>
              <a:ahLst/>
              <a:cxnLst/>
              <a:rect l="l" t="t" r="r" b="b"/>
              <a:pathLst>
                <a:path w="2825750" h="3175">
                  <a:moveTo>
                    <a:pt x="0" y="3048"/>
                  </a:moveTo>
                  <a:lnTo>
                    <a:pt x="2825496" y="0"/>
                  </a:lnTo>
                </a:path>
              </a:pathLst>
            </a:custGeom>
            <a:ln w="50292">
              <a:solidFill>
                <a:srgbClr val="000000"/>
              </a:solidFill>
            </a:ln>
          </p:spPr>
          <p:txBody>
            <a:bodyPr wrap="square" lIns="0" tIns="0" rIns="0" bIns="0" rtlCol="0"/>
            <a:lstStyle/>
            <a:p>
              <a:endParaRPr/>
            </a:p>
          </p:txBody>
        </p:sp>
        <p:sp>
          <p:nvSpPr>
            <p:cNvPr id="9" name="object 9"/>
            <p:cNvSpPr/>
            <p:nvPr/>
          </p:nvSpPr>
          <p:spPr>
            <a:xfrm>
              <a:off x="3259073" y="4100322"/>
              <a:ext cx="1325880" cy="3175"/>
            </a:xfrm>
            <a:custGeom>
              <a:avLst/>
              <a:gdLst/>
              <a:ahLst/>
              <a:cxnLst/>
              <a:rect l="l" t="t" r="r" b="b"/>
              <a:pathLst>
                <a:path w="1325879" h="3175">
                  <a:moveTo>
                    <a:pt x="0" y="0"/>
                  </a:moveTo>
                  <a:lnTo>
                    <a:pt x="1325880" y="3048"/>
                  </a:lnTo>
                </a:path>
              </a:pathLst>
            </a:custGeom>
            <a:ln w="50292">
              <a:solidFill>
                <a:srgbClr val="000000"/>
              </a:solidFill>
            </a:ln>
          </p:spPr>
          <p:txBody>
            <a:bodyPr wrap="square" lIns="0" tIns="0" rIns="0" bIns="0" rtlCol="0"/>
            <a:lstStyle/>
            <a:p>
              <a:endParaRPr/>
            </a:p>
          </p:txBody>
        </p:sp>
        <p:sp>
          <p:nvSpPr>
            <p:cNvPr id="10" name="object 10"/>
            <p:cNvSpPr/>
            <p:nvPr/>
          </p:nvSpPr>
          <p:spPr>
            <a:xfrm>
              <a:off x="4593335" y="4102607"/>
              <a:ext cx="137160" cy="0"/>
            </a:xfrm>
            <a:custGeom>
              <a:avLst/>
              <a:gdLst/>
              <a:ahLst/>
              <a:cxnLst/>
              <a:rect l="l" t="t" r="r" b="b"/>
              <a:pathLst>
                <a:path w="137160">
                  <a:moveTo>
                    <a:pt x="0" y="0"/>
                  </a:moveTo>
                  <a:lnTo>
                    <a:pt x="137160" y="0"/>
                  </a:lnTo>
                </a:path>
              </a:pathLst>
            </a:custGeom>
            <a:ln w="76200">
              <a:solidFill>
                <a:srgbClr val="000000"/>
              </a:solidFill>
            </a:ln>
          </p:spPr>
          <p:txBody>
            <a:bodyPr wrap="square" lIns="0" tIns="0" rIns="0" bIns="0" rtlCol="0"/>
            <a:lstStyle/>
            <a:p>
              <a:endParaRPr/>
            </a:p>
          </p:txBody>
        </p:sp>
        <p:sp>
          <p:nvSpPr>
            <p:cNvPr id="11" name="object 11"/>
            <p:cNvSpPr/>
            <p:nvPr/>
          </p:nvSpPr>
          <p:spPr>
            <a:xfrm>
              <a:off x="4719827" y="3991355"/>
              <a:ext cx="132715" cy="128270"/>
            </a:xfrm>
            <a:custGeom>
              <a:avLst/>
              <a:gdLst/>
              <a:ahLst/>
              <a:cxnLst/>
              <a:rect l="l" t="t" r="r" b="b"/>
              <a:pathLst>
                <a:path w="132714" h="128270">
                  <a:moveTo>
                    <a:pt x="0" y="128016"/>
                  </a:moveTo>
                  <a:lnTo>
                    <a:pt x="132588" y="0"/>
                  </a:lnTo>
                </a:path>
              </a:pathLst>
            </a:custGeom>
            <a:ln w="76200">
              <a:solidFill>
                <a:srgbClr val="000000"/>
              </a:solidFill>
            </a:ln>
          </p:spPr>
          <p:txBody>
            <a:bodyPr wrap="square" lIns="0" tIns="0" rIns="0" bIns="0" rtlCol="0"/>
            <a:lstStyle/>
            <a:p>
              <a:endParaRPr/>
            </a:p>
          </p:txBody>
        </p:sp>
        <p:sp>
          <p:nvSpPr>
            <p:cNvPr id="12" name="object 12"/>
            <p:cNvSpPr/>
            <p:nvPr/>
          </p:nvSpPr>
          <p:spPr>
            <a:xfrm>
              <a:off x="4850891" y="3991355"/>
              <a:ext cx="201295" cy="224154"/>
            </a:xfrm>
            <a:custGeom>
              <a:avLst/>
              <a:gdLst/>
              <a:ahLst/>
              <a:cxnLst/>
              <a:rect l="l" t="t" r="r" b="b"/>
              <a:pathLst>
                <a:path w="201295" h="224154">
                  <a:moveTo>
                    <a:pt x="0" y="0"/>
                  </a:moveTo>
                  <a:lnTo>
                    <a:pt x="201168" y="224028"/>
                  </a:lnTo>
                </a:path>
              </a:pathLst>
            </a:custGeom>
            <a:ln w="76200">
              <a:solidFill>
                <a:srgbClr val="000000"/>
              </a:solidFill>
            </a:ln>
          </p:spPr>
          <p:txBody>
            <a:bodyPr wrap="square" lIns="0" tIns="0" rIns="0" bIns="0" rtlCol="0"/>
            <a:lstStyle/>
            <a:p>
              <a:endParaRPr/>
            </a:p>
          </p:txBody>
        </p:sp>
        <p:sp>
          <p:nvSpPr>
            <p:cNvPr id="13" name="object 13"/>
            <p:cNvSpPr/>
            <p:nvPr/>
          </p:nvSpPr>
          <p:spPr>
            <a:xfrm>
              <a:off x="5167883" y="4102607"/>
              <a:ext cx="160020" cy="0"/>
            </a:xfrm>
            <a:custGeom>
              <a:avLst/>
              <a:gdLst/>
              <a:ahLst/>
              <a:cxnLst/>
              <a:rect l="l" t="t" r="r" b="b"/>
              <a:pathLst>
                <a:path w="160020">
                  <a:moveTo>
                    <a:pt x="160020" y="0"/>
                  </a:moveTo>
                  <a:lnTo>
                    <a:pt x="0" y="0"/>
                  </a:lnTo>
                </a:path>
              </a:pathLst>
            </a:custGeom>
            <a:ln w="76200">
              <a:solidFill>
                <a:srgbClr val="000000"/>
              </a:solidFill>
            </a:ln>
          </p:spPr>
          <p:txBody>
            <a:bodyPr wrap="square" lIns="0" tIns="0" rIns="0" bIns="0" rtlCol="0"/>
            <a:lstStyle/>
            <a:p>
              <a:endParaRPr/>
            </a:p>
          </p:txBody>
        </p:sp>
        <p:sp>
          <p:nvSpPr>
            <p:cNvPr id="14" name="object 14"/>
            <p:cNvSpPr/>
            <p:nvPr/>
          </p:nvSpPr>
          <p:spPr>
            <a:xfrm>
              <a:off x="5052059" y="4081272"/>
              <a:ext cx="134620" cy="134620"/>
            </a:xfrm>
            <a:custGeom>
              <a:avLst/>
              <a:gdLst/>
              <a:ahLst/>
              <a:cxnLst/>
              <a:rect l="l" t="t" r="r" b="b"/>
              <a:pathLst>
                <a:path w="134620" h="134620">
                  <a:moveTo>
                    <a:pt x="134112" y="0"/>
                  </a:moveTo>
                  <a:lnTo>
                    <a:pt x="0" y="134112"/>
                  </a:lnTo>
                </a:path>
              </a:pathLst>
            </a:custGeom>
            <a:ln w="76200">
              <a:solidFill>
                <a:srgbClr val="000000"/>
              </a:solidFill>
            </a:ln>
          </p:spPr>
          <p:txBody>
            <a:bodyPr wrap="square" lIns="0" tIns="0" rIns="0" bIns="0" rtlCol="0"/>
            <a:lstStyle/>
            <a:p>
              <a:endParaRPr/>
            </a:p>
          </p:txBody>
        </p:sp>
        <p:pic>
          <p:nvPicPr>
            <p:cNvPr id="15" name="object 15"/>
            <p:cNvPicPr/>
            <p:nvPr/>
          </p:nvPicPr>
          <p:blipFill>
            <a:blip r:embed="rId3" cstate="print"/>
            <a:stretch>
              <a:fillRect/>
            </a:stretch>
          </p:blipFill>
          <p:spPr>
            <a:xfrm>
              <a:off x="4650485" y="3688080"/>
              <a:ext cx="496824" cy="184404"/>
            </a:xfrm>
            <a:prstGeom prst="rect">
              <a:avLst/>
            </a:prstGeom>
          </p:spPr>
        </p:pic>
        <p:sp>
          <p:nvSpPr>
            <p:cNvPr id="16" name="object 16"/>
            <p:cNvSpPr/>
            <p:nvPr/>
          </p:nvSpPr>
          <p:spPr>
            <a:xfrm>
              <a:off x="5331714" y="4100322"/>
              <a:ext cx="2251075" cy="0"/>
            </a:xfrm>
            <a:custGeom>
              <a:avLst/>
              <a:gdLst/>
              <a:ahLst/>
              <a:cxnLst/>
              <a:rect l="l" t="t" r="r" b="b"/>
              <a:pathLst>
                <a:path w="2251075">
                  <a:moveTo>
                    <a:pt x="0" y="0"/>
                  </a:moveTo>
                  <a:lnTo>
                    <a:pt x="2250948" y="0"/>
                  </a:lnTo>
                </a:path>
              </a:pathLst>
            </a:custGeom>
            <a:ln w="50292">
              <a:solidFill>
                <a:srgbClr val="000000"/>
              </a:solidFill>
            </a:ln>
          </p:spPr>
          <p:txBody>
            <a:bodyPr wrap="square" lIns="0" tIns="0" rIns="0" bIns="0" rtlCol="0"/>
            <a:lstStyle/>
            <a:p>
              <a:endParaRPr/>
            </a:p>
          </p:txBody>
        </p:sp>
        <p:sp>
          <p:nvSpPr>
            <p:cNvPr id="17" name="object 17"/>
            <p:cNvSpPr/>
            <p:nvPr/>
          </p:nvSpPr>
          <p:spPr>
            <a:xfrm>
              <a:off x="2503169" y="2672334"/>
              <a:ext cx="1993900" cy="5080"/>
            </a:xfrm>
            <a:custGeom>
              <a:avLst/>
              <a:gdLst/>
              <a:ahLst/>
              <a:cxnLst/>
              <a:rect l="l" t="t" r="r" b="b"/>
              <a:pathLst>
                <a:path w="1993900" h="5080">
                  <a:moveTo>
                    <a:pt x="0" y="0"/>
                  </a:moveTo>
                  <a:lnTo>
                    <a:pt x="1993392" y="4572"/>
                  </a:lnTo>
                </a:path>
              </a:pathLst>
            </a:custGeom>
            <a:ln w="50292">
              <a:solidFill>
                <a:srgbClr val="000000"/>
              </a:solidFill>
            </a:ln>
          </p:spPr>
          <p:txBody>
            <a:bodyPr wrap="square" lIns="0" tIns="0" rIns="0" bIns="0" rtlCol="0"/>
            <a:lstStyle/>
            <a:p>
              <a:endParaRPr/>
            </a:p>
          </p:txBody>
        </p:sp>
        <p:sp>
          <p:nvSpPr>
            <p:cNvPr id="18" name="object 18"/>
            <p:cNvSpPr/>
            <p:nvPr/>
          </p:nvSpPr>
          <p:spPr>
            <a:xfrm>
              <a:off x="4497323" y="2679191"/>
              <a:ext cx="139065" cy="0"/>
            </a:xfrm>
            <a:custGeom>
              <a:avLst/>
              <a:gdLst/>
              <a:ahLst/>
              <a:cxnLst/>
              <a:rect l="l" t="t" r="r" b="b"/>
              <a:pathLst>
                <a:path w="139064">
                  <a:moveTo>
                    <a:pt x="0" y="0"/>
                  </a:moveTo>
                  <a:lnTo>
                    <a:pt x="138684" y="0"/>
                  </a:lnTo>
                </a:path>
              </a:pathLst>
            </a:custGeom>
            <a:ln w="76200">
              <a:solidFill>
                <a:srgbClr val="000000"/>
              </a:solidFill>
            </a:ln>
          </p:spPr>
          <p:txBody>
            <a:bodyPr wrap="square" lIns="0" tIns="0" rIns="0" bIns="0" rtlCol="0"/>
            <a:lstStyle/>
            <a:p>
              <a:endParaRPr/>
            </a:p>
          </p:txBody>
        </p:sp>
        <p:sp>
          <p:nvSpPr>
            <p:cNvPr id="19" name="object 19"/>
            <p:cNvSpPr/>
            <p:nvPr/>
          </p:nvSpPr>
          <p:spPr>
            <a:xfrm>
              <a:off x="4623816" y="2567940"/>
              <a:ext cx="135890" cy="129539"/>
            </a:xfrm>
            <a:custGeom>
              <a:avLst/>
              <a:gdLst/>
              <a:ahLst/>
              <a:cxnLst/>
              <a:rect l="l" t="t" r="r" b="b"/>
              <a:pathLst>
                <a:path w="135889" h="129539">
                  <a:moveTo>
                    <a:pt x="0" y="129539"/>
                  </a:moveTo>
                  <a:lnTo>
                    <a:pt x="135636" y="0"/>
                  </a:lnTo>
                </a:path>
              </a:pathLst>
            </a:custGeom>
            <a:ln w="76200">
              <a:solidFill>
                <a:srgbClr val="000000"/>
              </a:solidFill>
            </a:ln>
          </p:spPr>
          <p:txBody>
            <a:bodyPr wrap="square" lIns="0" tIns="0" rIns="0" bIns="0" rtlCol="0"/>
            <a:lstStyle/>
            <a:p>
              <a:endParaRPr/>
            </a:p>
          </p:txBody>
        </p:sp>
        <p:sp>
          <p:nvSpPr>
            <p:cNvPr id="20" name="object 20"/>
            <p:cNvSpPr/>
            <p:nvPr/>
          </p:nvSpPr>
          <p:spPr>
            <a:xfrm>
              <a:off x="4757927" y="2567940"/>
              <a:ext cx="200025" cy="224154"/>
            </a:xfrm>
            <a:custGeom>
              <a:avLst/>
              <a:gdLst/>
              <a:ahLst/>
              <a:cxnLst/>
              <a:rect l="l" t="t" r="r" b="b"/>
              <a:pathLst>
                <a:path w="200025" h="224155">
                  <a:moveTo>
                    <a:pt x="0" y="0"/>
                  </a:moveTo>
                  <a:lnTo>
                    <a:pt x="199644" y="224028"/>
                  </a:lnTo>
                </a:path>
              </a:pathLst>
            </a:custGeom>
            <a:ln w="76200">
              <a:solidFill>
                <a:srgbClr val="000000"/>
              </a:solidFill>
            </a:ln>
          </p:spPr>
          <p:txBody>
            <a:bodyPr wrap="square" lIns="0" tIns="0" rIns="0" bIns="0" rtlCol="0"/>
            <a:lstStyle/>
            <a:p>
              <a:endParaRPr/>
            </a:p>
          </p:txBody>
        </p:sp>
        <p:sp>
          <p:nvSpPr>
            <p:cNvPr id="21" name="object 21"/>
            <p:cNvSpPr/>
            <p:nvPr/>
          </p:nvSpPr>
          <p:spPr>
            <a:xfrm>
              <a:off x="5071871" y="2679191"/>
              <a:ext cx="160020" cy="0"/>
            </a:xfrm>
            <a:custGeom>
              <a:avLst/>
              <a:gdLst/>
              <a:ahLst/>
              <a:cxnLst/>
              <a:rect l="l" t="t" r="r" b="b"/>
              <a:pathLst>
                <a:path w="160020">
                  <a:moveTo>
                    <a:pt x="160020" y="0"/>
                  </a:moveTo>
                  <a:lnTo>
                    <a:pt x="0" y="0"/>
                  </a:lnTo>
                </a:path>
              </a:pathLst>
            </a:custGeom>
            <a:ln w="76200">
              <a:solidFill>
                <a:srgbClr val="000000"/>
              </a:solidFill>
            </a:ln>
          </p:spPr>
          <p:txBody>
            <a:bodyPr wrap="square" lIns="0" tIns="0" rIns="0" bIns="0" rtlCol="0"/>
            <a:lstStyle/>
            <a:p>
              <a:endParaRPr/>
            </a:p>
          </p:txBody>
        </p:sp>
        <p:sp>
          <p:nvSpPr>
            <p:cNvPr id="22" name="object 22"/>
            <p:cNvSpPr/>
            <p:nvPr/>
          </p:nvSpPr>
          <p:spPr>
            <a:xfrm>
              <a:off x="4957572" y="2662427"/>
              <a:ext cx="135890" cy="129539"/>
            </a:xfrm>
            <a:custGeom>
              <a:avLst/>
              <a:gdLst/>
              <a:ahLst/>
              <a:cxnLst/>
              <a:rect l="l" t="t" r="r" b="b"/>
              <a:pathLst>
                <a:path w="135889" h="129539">
                  <a:moveTo>
                    <a:pt x="135636" y="0"/>
                  </a:moveTo>
                  <a:lnTo>
                    <a:pt x="0" y="129539"/>
                  </a:lnTo>
                </a:path>
              </a:pathLst>
            </a:custGeom>
            <a:ln w="76200">
              <a:solidFill>
                <a:srgbClr val="000000"/>
              </a:solidFill>
            </a:ln>
          </p:spPr>
          <p:txBody>
            <a:bodyPr wrap="square" lIns="0" tIns="0" rIns="0" bIns="0" rtlCol="0"/>
            <a:lstStyle/>
            <a:p>
              <a:endParaRPr/>
            </a:p>
          </p:txBody>
        </p:sp>
        <p:sp>
          <p:nvSpPr>
            <p:cNvPr id="23" name="object 23"/>
            <p:cNvSpPr/>
            <p:nvPr/>
          </p:nvSpPr>
          <p:spPr>
            <a:xfrm>
              <a:off x="5247894" y="2672334"/>
              <a:ext cx="1986280" cy="5080"/>
            </a:xfrm>
            <a:custGeom>
              <a:avLst/>
              <a:gdLst/>
              <a:ahLst/>
              <a:cxnLst/>
              <a:rect l="l" t="t" r="r" b="b"/>
              <a:pathLst>
                <a:path w="1986279" h="5080">
                  <a:moveTo>
                    <a:pt x="0" y="4572"/>
                  </a:moveTo>
                  <a:lnTo>
                    <a:pt x="1985772" y="0"/>
                  </a:lnTo>
                </a:path>
              </a:pathLst>
            </a:custGeom>
            <a:ln w="50292">
              <a:solidFill>
                <a:srgbClr val="000000"/>
              </a:solidFill>
            </a:ln>
          </p:spPr>
          <p:txBody>
            <a:bodyPr wrap="square" lIns="0" tIns="0" rIns="0" bIns="0" rtlCol="0"/>
            <a:lstStyle/>
            <a:p>
              <a:endParaRPr/>
            </a:p>
          </p:txBody>
        </p:sp>
        <p:sp>
          <p:nvSpPr>
            <p:cNvPr id="24" name="object 24"/>
            <p:cNvSpPr/>
            <p:nvPr/>
          </p:nvSpPr>
          <p:spPr>
            <a:xfrm>
              <a:off x="4435601" y="2679954"/>
              <a:ext cx="0" cy="312420"/>
            </a:xfrm>
            <a:custGeom>
              <a:avLst/>
              <a:gdLst/>
              <a:ahLst/>
              <a:cxnLst/>
              <a:rect l="l" t="t" r="r" b="b"/>
              <a:pathLst>
                <a:path h="312419">
                  <a:moveTo>
                    <a:pt x="0" y="0"/>
                  </a:moveTo>
                  <a:lnTo>
                    <a:pt x="0" y="312420"/>
                  </a:lnTo>
                </a:path>
              </a:pathLst>
            </a:custGeom>
            <a:ln w="25908">
              <a:solidFill>
                <a:srgbClr val="000000"/>
              </a:solidFill>
            </a:ln>
          </p:spPr>
          <p:txBody>
            <a:bodyPr wrap="square" lIns="0" tIns="0" rIns="0" bIns="0" rtlCol="0"/>
            <a:lstStyle/>
            <a:p>
              <a:endParaRPr/>
            </a:p>
          </p:txBody>
        </p:sp>
        <p:pic>
          <p:nvPicPr>
            <p:cNvPr id="25" name="object 25"/>
            <p:cNvPicPr/>
            <p:nvPr/>
          </p:nvPicPr>
          <p:blipFill>
            <a:blip r:embed="rId4" cstate="print"/>
            <a:stretch>
              <a:fillRect/>
            </a:stretch>
          </p:blipFill>
          <p:spPr>
            <a:xfrm>
              <a:off x="4644389" y="2904744"/>
              <a:ext cx="496824" cy="182879"/>
            </a:xfrm>
            <a:prstGeom prst="rect">
              <a:avLst/>
            </a:prstGeom>
          </p:spPr>
        </p:pic>
        <p:sp>
          <p:nvSpPr>
            <p:cNvPr id="26" name="object 26"/>
            <p:cNvSpPr/>
            <p:nvPr/>
          </p:nvSpPr>
          <p:spPr>
            <a:xfrm>
              <a:off x="4434077" y="2995422"/>
              <a:ext cx="212090" cy="3175"/>
            </a:xfrm>
            <a:custGeom>
              <a:avLst/>
              <a:gdLst/>
              <a:ahLst/>
              <a:cxnLst/>
              <a:rect l="l" t="t" r="r" b="b"/>
              <a:pathLst>
                <a:path w="212089" h="3175">
                  <a:moveTo>
                    <a:pt x="0" y="0"/>
                  </a:moveTo>
                  <a:lnTo>
                    <a:pt x="211836" y="3048"/>
                  </a:lnTo>
                </a:path>
              </a:pathLst>
            </a:custGeom>
            <a:ln w="25908">
              <a:solidFill>
                <a:srgbClr val="000000"/>
              </a:solidFill>
            </a:ln>
          </p:spPr>
          <p:txBody>
            <a:bodyPr wrap="square" lIns="0" tIns="0" rIns="0" bIns="0" rtlCol="0"/>
            <a:lstStyle/>
            <a:p>
              <a:endParaRPr/>
            </a:p>
          </p:txBody>
        </p:sp>
        <p:sp>
          <p:nvSpPr>
            <p:cNvPr id="27" name="object 27"/>
            <p:cNvSpPr/>
            <p:nvPr/>
          </p:nvSpPr>
          <p:spPr>
            <a:xfrm>
              <a:off x="5139690" y="2998469"/>
              <a:ext cx="203200" cy="0"/>
            </a:xfrm>
            <a:custGeom>
              <a:avLst/>
              <a:gdLst/>
              <a:ahLst/>
              <a:cxnLst/>
              <a:rect l="l" t="t" r="r" b="b"/>
              <a:pathLst>
                <a:path w="203200">
                  <a:moveTo>
                    <a:pt x="0" y="0"/>
                  </a:moveTo>
                  <a:lnTo>
                    <a:pt x="202692" y="0"/>
                  </a:lnTo>
                </a:path>
              </a:pathLst>
            </a:custGeom>
            <a:ln w="25908">
              <a:solidFill>
                <a:srgbClr val="000000"/>
              </a:solidFill>
            </a:ln>
          </p:spPr>
          <p:txBody>
            <a:bodyPr wrap="square" lIns="0" tIns="0" rIns="0" bIns="0" rtlCol="0"/>
            <a:lstStyle/>
            <a:p>
              <a:endParaRPr/>
            </a:p>
          </p:txBody>
        </p:sp>
        <p:sp>
          <p:nvSpPr>
            <p:cNvPr id="28" name="object 28"/>
            <p:cNvSpPr/>
            <p:nvPr/>
          </p:nvSpPr>
          <p:spPr>
            <a:xfrm>
              <a:off x="5342382" y="3001518"/>
              <a:ext cx="0" cy="387350"/>
            </a:xfrm>
            <a:custGeom>
              <a:avLst/>
              <a:gdLst/>
              <a:ahLst/>
              <a:cxnLst/>
              <a:rect l="l" t="t" r="r" b="b"/>
              <a:pathLst>
                <a:path h="387350">
                  <a:moveTo>
                    <a:pt x="0" y="0"/>
                  </a:moveTo>
                  <a:lnTo>
                    <a:pt x="0" y="387096"/>
                  </a:lnTo>
                </a:path>
              </a:pathLst>
            </a:custGeom>
            <a:ln w="25908">
              <a:solidFill>
                <a:srgbClr val="000000"/>
              </a:solidFill>
            </a:ln>
          </p:spPr>
          <p:txBody>
            <a:bodyPr wrap="square" lIns="0" tIns="0" rIns="0" bIns="0" rtlCol="0"/>
            <a:lstStyle/>
            <a:p>
              <a:endParaRPr/>
            </a:p>
          </p:txBody>
        </p:sp>
        <p:sp>
          <p:nvSpPr>
            <p:cNvPr id="29" name="object 29"/>
            <p:cNvSpPr/>
            <p:nvPr/>
          </p:nvSpPr>
          <p:spPr>
            <a:xfrm>
              <a:off x="5139690" y="3778758"/>
              <a:ext cx="203200" cy="0"/>
            </a:xfrm>
            <a:custGeom>
              <a:avLst/>
              <a:gdLst/>
              <a:ahLst/>
              <a:cxnLst/>
              <a:rect l="l" t="t" r="r" b="b"/>
              <a:pathLst>
                <a:path w="203200">
                  <a:moveTo>
                    <a:pt x="0" y="0"/>
                  </a:moveTo>
                  <a:lnTo>
                    <a:pt x="202692" y="0"/>
                  </a:lnTo>
                </a:path>
              </a:pathLst>
            </a:custGeom>
            <a:ln w="25908">
              <a:solidFill>
                <a:srgbClr val="000000"/>
              </a:solidFill>
            </a:ln>
          </p:spPr>
          <p:txBody>
            <a:bodyPr wrap="square" lIns="0" tIns="0" rIns="0" bIns="0" rtlCol="0"/>
            <a:lstStyle/>
            <a:p>
              <a:endParaRPr/>
            </a:p>
          </p:txBody>
        </p:sp>
        <p:sp>
          <p:nvSpPr>
            <p:cNvPr id="30" name="object 30"/>
            <p:cNvSpPr/>
            <p:nvPr/>
          </p:nvSpPr>
          <p:spPr>
            <a:xfrm>
              <a:off x="5342382" y="3388613"/>
              <a:ext cx="0" cy="386080"/>
            </a:xfrm>
            <a:custGeom>
              <a:avLst/>
              <a:gdLst/>
              <a:ahLst/>
              <a:cxnLst/>
              <a:rect l="l" t="t" r="r" b="b"/>
              <a:pathLst>
                <a:path h="386079">
                  <a:moveTo>
                    <a:pt x="0" y="385572"/>
                  </a:moveTo>
                  <a:lnTo>
                    <a:pt x="0" y="0"/>
                  </a:lnTo>
                </a:path>
              </a:pathLst>
            </a:custGeom>
            <a:ln w="25908">
              <a:solidFill>
                <a:srgbClr val="000000"/>
              </a:solidFill>
            </a:ln>
          </p:spPr>
          <p:txBody>
            <a:bodyPr wrap="square" lIns="0" tIns="0" rIns="0" bIns="0" rtlCol="0"/>
            <a:lstStyle/>
            <a:p>
              <a:endParaRPr/>
            </a:p>
          </p:txBody>
        </p:sp>
        <p:sp>
          <p:nvSpPr>
            <p:cNvPr id="31" name="object 31"/>
            <p:cNvSpPr/>
            <p:nvPr/>
          </p:nvSpPr>
          <p:spPr>
            <a:xfrm>
              <a:off x="4432554" y="3780282"/>
              <a:ext cx="0" cy="318770"/>
            </a:xfrm>
            <a:custGeom>
              <a:avLst/>
              <a:gdLst/>
              <a:ahLst/>
              <a:cxnLst/>
              <a:rect l="l" t="t" r="r" b="b"/>
              <a:pathLst>
                <a:path h="318770">
                  <a:moveTo>
                    <a:pt x="0" y="318515"/>
                  </a:moveTo>
                  <a:lnTo>
                    <a:pt x="0" y="0"/>
                  </a:lnTo>
                </a:path>
              </a:pathLst>
            </a:custGeom>
            <a:ln w="25908">
              <a:solidFill>
                <a:srgbClr val="000000"/>
              </a:solidFill>
            </a:ln>
          </p:spPr>
          <p:txBody>
            <a:bodyPr wrap="square" lIns="0" tIns="0" rIns="0" bIns="0" rtlCol="0"/>
            <a:lstStyle/>
            <a:p>
              <a:endParaRPr/>
            </a:p>
          </p:txBody>
        </p:sp>
        <p:sp>
          <p:nvSpPr>
            <p:cNvPr id="32" name="object 32"/>
            <p:cNvSpPr/>
            <p:nvPr/>
          </p:nvSpPr>
          <p:spPr>
            <a:xfrm>
              <a:off x="4432554" y="3780282"/>
              <a:ext cx="215265" cy="0"/>
            </a:xfrm>
            <a:custGeom>
              <a:avLst/>
              <a:gdLst/>
              <a:ahLst/>
              <a:cxnLst/>
              <a:rect l="l" t="t" r="r" b="b"/>
              <a:pathLst>
                <a:path w="215264">
                  <a:moveTo>
                    <a:pt x="0" y="0"/>
                  </a:moveTo>
                  <a:lnTo>
                    <a:pt x="214884" y="0"/>
                  </a:lnTo>
                </a:path>
              </a:pathLst>
            </a:custGeom>
            <a:ln w="25908">
              <a:solidFill>
                <a:srgbClr val="000000"/>
              </a:solidFill>
            </a:ln>
          </p:spPr>
          <p:txBody>
            <a:bodyPr wrap="square" lIns="0" tIns="0" rIns="0" bIns="0" rtlCol="0"/>
            <a:lstStyle/>
            <a:p>
              <a:endParaRPr/>
            </a:p>
          </p:txBody>
        </p:sp>
        <p:sp>
          <p:nvSpPr>
            <p:cNvPr id="33" name="object 33"/>
            <p:cNvSpPr/>
            <p:nvPr/>
          </p:nvSpPr>
          <p:spPr>
            <a:xfrm>
              <a:off x="7232141" y="2664713"/>
              <a:ext cx="1905" cy="358140"/>
            </a:xfrm>
            <a:custGeom>
              <a:avLst/>
              <a:gdLst/>
              <a:ahLst/>
              <a:cxnLst/>
              <a:rect l="l" t="t" r="r" b="b"/>
              <a:pathLst>
                <a:path w="1904" h="358139">
                  <a:moveTo>
                    <a:pt x="1524" y="0"/>
                  </a:moveTo>
                  <a:lnTo>
                    <a:pt x="0" y="358140"/>
                  </a:lnTo>
                </a:path>
              </a:pathLst>
            </a:custGeom>
            <a:ln w="50292">
              <a:solidFill>
                <a:srgbClr val="000000"/>
              </a:solidFill>
            </a:ln>
          </p:spPr>
          <p:txBody>
            <a:bodyPr wrap="square" lIns="0" tIns="0" rIns="0" bIns="0" rtlCol="0"/>
            <a:lstStyle/>
            <a:p>
              <a:endParaRPr/>
            </a:p>
          </p:txBody>
        </p:sp>
        <p:sp>
          <p:nvSpPr>
            <p:cNvPr id="34" name="object 34"/>
            <p:cNvSpPr/>
            <p:nvPr/>
          </p:nvSpPr>
          <p:spPr>
            <a:xfrm>
              <a:off x="4172711" y="2362200"/>
              <a:ext cx="1363980" cy="2087880"/>
            </a:xfrm>
            <a:custGeom>
              <a:avLst/>
              <a:gdLst/>
              <a:ahLst/>
              <a:cxnLst/>
              <a:rect l="l" t="t" r="r" b="b"/>
              <a:pathLst>
                <a:path w="1363979" h="2087879">
                  <a:moveTo>
                    <a:pt x="0" y="0"/>
                  </a:moveTo>
                  <a:lnTo>
                    <a:pt x="1363980" y="0"/>
                  </a:lnTo>
                  <a:lnTo>
                    <a:pt x="1363980" y="2087880"/>
                  </a:lnTo>
                  <a:lnTo>
                    <a:pt x="0" y="2087880"/>
                  </a:lnTo>
                  <a:lnTo>
                    <a:pt x="0" y="0"/>
                  </a:lnTo>
                  <a:close/>
                </a:path>
              </a:pathLst>
            </a:custGeom>
            <a:ln w="12192">
              <a:solidFill>
                <a:srgbClr val="704400"/>
              </a:solidFill>
              <a:prstDash val="lgDash"/>
            </a:ln>
          </p:spPr>
          <p:txBody>
            <a:bodyPr wrap="square" lIns="0" tIns="0" rIns="0" bIns="0" rtlCol="0"/>
            <a:lstStyle/>
            <a:p>
              <a:endParaRPr/>
            </a:p>
          </p:txBody>
        </p:sp>
        <p:sp>
          <p:nvSpPr>
            <p:cNvPr id="35" name="object 35"/>
            <p:cNvSpPr/>
            <p:nvPr/>
          </p:nvSpPr>
          <p:spPr>
            <a:xfrm>
              <a:off x="7579614" y="3548633"/>
              <a:ext cx="0" cy="556260"/>
            </a:xfrm>
            <a:custGeom>
              <a:avLst/>
              <a:gdLst/>
              <a:ahLst/>
              <a:cxnLst/>
              <a:rect l="l" t="t" r="r" b="b"/>
              <a:pathLst>
                <a:path h="556260">
                  <a:moveTo>
                    <a:pt x="0" y="0"/>
                  </a:moveTo>
                  <a:lnTo>
                    <a:pt x="0" y="556260"/>
                  </a:lnTo>
                </a:path>
              </a:pathLst>
            </a:custGeom>
            <a:ln w="50292">
              <a:solidFill>
                <a:srgbClr val="000000"/>
              </a:solidFill>
            </a:ln>
          </p:spPr>
          <p:txBody>
            <a:bodyPr wrap="square" lIns="0" tIns="0" rIns="0" bIns="0" rtlCol="0"/>
            <a:lstStyle/>
            <a:p>
              <a:endParaRPr/>
            </a:p>
          </p:txBody>
        </p:sp>
        <p:sp>
          <p:nvSpPr>
            <p:cNvPr id="36" name="object 36"/>
            <p:cNvSpPr/>
            <p:nvPr/>
          </p:nvSpPr>
          <p:spPr>
            <a:xfrm>
              <a:off x="3213353" y="2568702"/>
              <a:ext cx="607695" cy="0"/>
            </a:xfrm>
            <a:custGeom>
              <a:avLst/>
              <a:gdLst/>
              <a:ahLst/>
              <a:cxnLst/>
              <a:rect l="l" t="t" r="r" b="b"/>
              <a:pathLst>
                <a:path w="607695">
                  <a:moveTo>
                    <a:pt x="0" y="0"/>
                  </a:moveTo>
                  <a:lnTo>
                    <a:pt x="607314" y="0"/>
                  </a:lnTo>
                </a:path>
              </a:pathLst>
            </a:custGeom>
            <a:ln w="25908">
              <a:solidFill>
                <a:srgbClr val="FF0000"/>
              </a:solidFill>
            </a:ln>
          </p:spPr>
          <p:txBody>
            <a:bodyPr wrap="square" lIns="0" tIns="0" rIns="0" bIns="0" rtlCol="0"/>
            <a:lstStyle/>
            <a:p>
              <a:endParaRPr/>
            </a:p>
          </p:txBody>
        </p:sp>
        <p:sp>
          <p:nvSpPr>
            <p:cNvPr id="37" name="object 37"/>
            <p:cNvSpPr/>
            <p:nvPr/>
          </p:nvSpPr>
          <p:spPr>
            <a:xfrm>
              <a:off x="3807715" y="2529834"/>
              <a:ext cx="129539" cy="78105"/>
            </a:xfrm>
            <a:custGeom>
              <a:avLst/>
              <a:gdLst/>
              <a:ahLst/>
              <a:cxnLst/>
              <a:rect l="l" t="t" r="r" b="b"/>
              <a:pathLst>
                <a:path w="129539" h="78105">
                  <a:moveTo>
                    <a:pt x="0" y="0"/>
                  </a:moveTo>
                  <a:lnTo>
                    <a:pt x="0" y="77724"/>
                  </a:lnTo>
                  <a:lnTo>
                    <a:pt x="129539" y="38862"/>
                  </a:lnTo>
                  <a:lnTo>
                    <a:pt x="0" y="0"/>
                  </a:lnTo>
                  <a:close/>
                </a:path>
              </a:pathLst>
            </a:custGeom>
            <a:solidFill>
              <a:srgbClr val="FF0000"/>
            </a:solidFill>
          </p:spPr>
          <p:txBody>
            <a:bodyPr wrap="square" lIns="0" tIns="0" rIns="0" bIns="0" rtlCol="0"/>
            <a:lstStyle/>
            <a:p>
              <a:endParaRPr/>
            </a:p>
          </p:txBody>
        </p:sp>
        <p:sp>
          <p:nvSpPr>
            <p:cNvPr id="38" name="object 38"/>
            <p:cNvSpPr/>
            <p:nvPr/>
          </p:nvSpPr>
          <p:spPr>
            <a:xfrm>
              <a:off x="3420617" y="4207001"/>
              <a:ext cx="516255" cy="0"/>
            </a:xfrm>
            <a:custGeom>
              <a:avLst/>
              <a:gdLst/>
              <a:ahLst/>
              <a:cxnLst/>
              <a:rect l="l" t="t" r="r" b="b"/>
              <a:pathLst>
                <a:path w="516254">
                  <a:moveTo>
                    <a:pt x="0" y="0"/>
                  </a:moveTo>
                  <a:lnTo>
                    <a:pt x="515873" y="0"/>
                  </a:lnTo>
                </a:path>
              </a:pathLst>
            </a:custGeom>
            <a:ln w="25908">
              <a:solidFill>
                <a:srgbClr val="FF0000"/>
              </a:solidFill>
            </a:ln>
          </p:spPr>
          <p:txBody>
            <a:bodyPr wrap="square" lIns="0" tIns="0" rIns="0" bIns="0" rtlCol="0"/>
            <a:lstStyle/>
            <a:p>
              <a:endParaRPr/>
            </a:p>
          </p:txBody>
        </p:sp>
        <p:sp>
          <p:nvSpPr>
            <p:cNvPr id="39" name="object 39"/>
            <p:cNvSpPr/>
            <p:nvPr/>
          </p:nvSpPr>
          <p:spPr>
            <a:xfrm>
              <a:off x="3923540" y="4168134"/>
              <a:ext cx="129539" cy="78105"/>
            </a:xfrm>
            <a:custGeom>
              <a:avLst/>
              <a:gdLst/>
              <a:ahLst/>
              <a:cxnLst/>
              <a:rect l="l" t="t" r="r" b="b"/>
              <a:pathLst>
                <a:path w="129539" h="78104">
                  <a:moveTo>
                    <a:pt x="0" y="0"/>
                  </a:moveTo>
                  <a:lnTo>
                    <a:pt x="0" y="77723"/>
                  </a:lnTo>
                  <a:lnTo>
                    <a:pt x="129539" y="38861"/>
                  </a:lnTo>
                  <a:lnTo>
                    <a:pt x="0" y="0"/>
                  </a:lnTo>
                  <a:close/>
                </a:path>
              </a:pathLst>
            </a:custGeom>
            <a:solidFill>
              <a:srgbClr val="FF0000"/>
            </a:solidFill>
          </p:spPr>
          <p:txBody>
            <a:bodyPr wrap="square" lIns="0" tIns="0" rIns="0" bIns="0" rtlCol="0"/>
            <a:lstStyle/>
            <a:p>
              <a:endParaRPr/>
            </a:p>
          </p:txBody>
        </p:sp>
      </p:grpSp>
      <p:sp>
        <p:nvSpPr>
          <p:cNvPr id="40" name="object 40"/>
          <p:cNvSpPr txBox="1"/>
          <p:nvPr/>
        </p:nvSpPr>
        <p:spPr>
          <a:xfrm>
            <a:off x="3479800" y="4221416"/>
            <a:ext cx="250825" cy="299720"/>
          </a:xfrm>
          <a:prstGeom prst="rect">
            <a:avLst/>
          </a:prstGeom>
        </p:spPr>
        <p:txBody>
          <a:bodyPr vert="horz" wrap="square" lIns="0" tIns="12700" rIns="0" bIns="0" rtlCol="0">
            <a:spAutoFit/>
          </a:bodyPr>
          <a:lstStyle/>
          <a:p>
            <a:pPr marL="38100">
              <a:lnSpc>
                <a:spcPct val="100000"/>
              </a:lnSpc>
              <a:spcBef>
                <a:spcPts val="100"/>
              </a:spcBef>
            </a:pPr>
            <a:r>
              <a:rPr sz="1800" b="1" spc="-25" dirty="0">
                <a:latin typeface="Arial"/>
                <a:cs typeface="Arial"/>
              </a:rPr>
              <a:t>I</a:t>
            </a:r>
            <a:r>
              <a:rPr sz="1800" b="1" spc="-37" baseline="-20833" dirty="0">
                <a:latin typeface="Arial"/>
                <a:cs typeface="Arial"/>
              </a:rPr>
              <a:t>A</a:t>
            </a:r>
            <a:endParaRPr sz="1800" baseline="-20833">
              <a:latin typeface="Arial"/>
              <a:cs typeface="Arial"/>
            </a:endParaRPr>
          </a:p>
        </p:txBody>
      </p:sp>
      <p:grpSp>
        <p:nvGrpSpPr>
          <p:cNvPr id="41" name="object 41"/>
          <p:cNvGrpSpPr/>
          <p:nvPr/>
        </p:nvGrpSpPr>
        <p:grpSpPr>
          <a:xfrm>
            <a:off x="1769110" y="2654554"/>
            <a:ext cx="1549400" cy="1471295"/>
            <a:chOff x="1769110" y="2654554"/>
            <a:chExt cx="1549400" cy="1471295"/>
          </a:xfrm>
        </p:grpSpPr>
        <p:sp>
          <p:nvSpPr>
            <p:cNvPr id="42" name="object 42"/>
            <p:cNvSpPr/>
            <p:nvPr/>
          </p:nvSpPr>
          <p:spPr>
            <a:xfrm>
              <a:off x="2265617" y="3038220"/>
              <a:ext cx="120650" cy="38735"/>
            </a:xfrm>
            <a:custGeom>
              <a:avLst/>
              <a:gdLst/>
              <a:ahLst/>
              <a:cxnLst/>
              <a:rect l="l" t="t" r="r" b="b"/>
              <a:pathLst>
                <a:path w="120650" h="38735">
                  <a:moveTo>
                    <a:pt x="0" y="7924"/>
                  </a:moveTo>
                  <a:lnTo>
                    <a:pt x="16155" y="0"/>
                  </a:lnTo>
                  <a:lnTo>
                    <a:pt x="44140" y="3132"/>
                  </a:lnTo>
                  <a:lnTo>
                    <a:pt x="80090" y="16334"/>
                  </a:lnTo>
                  <a:lnTo>
                    <a:pt x="120142" y="38620"/>
                  </a:lnTo>
                </a:path>
              </a:pathLst>
            </a:custGeom>
            <a:ln w="25400">
              <a:solidFill>
                <a:srgbClr val="000000"/>
              </a:solidFill>
            </a:ln>
          </p:spPr>
          <p:txBody>
            <a:bodyPr wrap="square" lIns="0" tIns="0" rIns="0" bIns="0" rtlCol="0"/>
            <a:lstStyle/>
            <a:p>
              <a:endParaRPr/>
            </a:p>
          </p:txBody>
        </p:sp>
        <p:sp>
          <p:nvSpPr>
            <p:cNvPr id="43" name="object 43"/>
            <p:cNvSpPr/>
            <p:nvPr/>
          </p:nvSpPr>
          <p:spPr>
            <a:xfrm>
              <a:off x="2267576" y="3044052"/>
              <a:ext cx="78105" cy="96520"/>
            </a:xfrm>
            <a:custGeom>
              <a:avLst/>
              <a:gdLst/>
              <a:ahLst/>
              <a:cxnLst/>
              <a:rect l="l" t="t" r="r" b="b"/>
              <a:pathLst>
                <a:path w="78105" h="96519">
                  <a:moveTo>
                    <a:pt x="78061" y="95923"/>
                  </a:moveTo>
                  <a:lnTo>
                    <a:pt x="41334" y="68331"/>
                  </a:lnTo>
                  <a:lnTo>
                    <a:pt x="14496" y="41127"/>
                  </a:lnTo>
                  <a:lnTo>
                    <a:pt x="0" y="17340"/>
                  </a:lnTo>
                  <a:lnTo>
                    <a:pt x="299" y="0"/>
                  </a:lnTo>
                </a:path>
              </a:pathLst>
            </a:custGeom>
            <a:ln w="25400">
              <a:solidFill>
                <a:srgbClr val="000000"/>
              </a:solidFill>
            </a:ln>
          </p:spPr>
          <p:txBody>
            <a:bodyPr wrap="square" lIns="0" tIns="0" rIns="0" bIns="0" rtlCol="0"/>
            <a:lstStyle/>
            <a:p>
              <a:endParaRPr/>
            </a:p>
          </p:txBody>
        </p:sp>
        <p:sp>
          <p:nvSpPr>
            <p:cNvPr id="44" name="object 44"/>
            <p:cNvSpPr/>
            <p:nvPr/>
          </p:nvSpPr>
          <p:spPr>
            <a:xfrm>
              <a:off x="2461802" y="3038269"/>
              <a:ext cx="33655" cy="100330"/>
            </a:xfrm>
            <a:custGeom>
              <a:avLst/>
              <a:gdLst/>
              <a:ahLst/>
              <a:cxnLst/>
              <a:rect l="l" t="t" r="r" b="b"/>
              <a:pathLst>
                <a:path w="33655" h="100330">
                  <a:moveTo>
                    <a:pt x="0" y="0"/>
                  </a:moveTo>
                  <a:lnTo>
                    <a:pt x="20051" y="26467"/>
                  </a:lnTo>
                  <a:lnTo>
                    <a:pt x="31337" y="53160"/>
                  </a:lnTo>
                  <a:lnTo>
                    <a:pt x="33393" y="78279"/>
                  </a:lnTo>
                  <a:lnTo>
                    <a:pt x="25755" y="100025"/>
                  </a:lnTo>
                </a:path>
              </a:pathLst>
            </a:custGeom>
            <a:ln w="25399">
              <a:solidFill>
                <a:srgbClr val="000000"/>
              </a:solidFill>
            </a:ln>
          </p:spPr>
          <p:txBody>
            <a:bodyPr wrap="square" lIns="0" tIns="0" rIns="0" bIns="0" rtlCol="0"/>
            <a:lstStyle/>
            <a:p>
              <a:endParaRPr/>
            </a:p>
          </p:txBody>
        </p:sp>
        <p:sp>
          <p:nvSpPr>
            <p:cNvPr id="45" name="object 45"/>
            <p:cNvSpPr/>
            <p:nvPr/>
          </p:nvSpPr>
          <p:spPr>
            <a:xfrm>
              <a:off x="2346764" y="3137977"/>
              <a:ext cx="136525" cy="26670"/>
            </a:xfrm>
            <a:custGeom>
              <a:avLst/>
              <a:gdLst/>
              <a:ahLst/>
              <a:cxnLst/>
              <a:rect l="l" t="t" r="r" b="b"/>
              <a:pathLst>
                <a:path w="136525" h="26669">
                  <a:moveTo>
                    <a:pt x="136118" y="3200"/>
                  </a:moveTo>
                  <a:lnTo>
                    <a:pt x="112833" y="21090"/>
                  </a:lnTo>
                  <a:lnTo>
                    <a:pt x="79608" y="26455"/>
                  </a:lnTo>
                  <a:lnTo>
                    <a:pt x="40608" y="19393"/>
                  </a:lnTo>
                  <a:lnTo>
                    <a:pt x="0" y="0"/>
                  </a:lnTo>
                </a:path>
              </a:pathLst>
            </a:custGeom>
            <a:ln w="25399">
              <a:solidFill>
                <a:srgbClr val="000000"/>
              </a:solidFill>
            </a:ln>
          </p:spPr>
          <p:txBody>
            <a:bodyPr wrap="square" lIns="0" tIns="0" rIns="0" bIns="0" rtlCol="0"/>
            <a:lstStyle/>
            <a:p>
              <a:endParaRPr/>
            </a:p>
          </p:txBody>
        </p:sp>
        <p:sp>
          <p:nvSpPr>
            <p:cNvPr id="46" name="object 46"/>
            <p:cNvSpPr/>
            <p:nvPr/>
          </p:nvSpPr>
          <p:spPr>
            <a:xfrm>
              <a:off x="2384179" y="3073984"/>
              <a:ext cx="67310" cy="126364"/>
            </a:xfrm>
            <a:custGeom>
              <a:avLst/>
              <a:gdLst/>
              <a:ahLst/>
              <a:cxnLst/>
              <a:rect l="l" t="t" r="r" b="b"/>
              <a:pathLst>
                <a:path w="67310" h="126364">
                  <a:moveTo>
                    <a:pt x="0" y="0"/>
                  </a:moveTo>
                  <a:lnTo>
                    <a:pt x="36059" y="30210"/>
                  </a:lnTo>
                  <a:lnTo>
                    <a:pt x="58659" y="63469"/>
                  </a:lnTo>
                  <a:lnTo>
                    <a:pt x="67284" y="96721"/>
                  </a:lnTo>
                  <a:lnTo>
                    <a:pt x="60096" y="126060"/>
                  </a:lnTo>
                </a:path>
              </a:pathLst>
            </a:custGeom>
            <a:ln w="25400">
              <a:solidFill>
                <a:srgbClr val="000000"/>
              </a:solidFill>
            </a:ln>
          </p:spPr>
          <p:txBody>
            <a:bodyPr wrap="square" lIns="0" tIns="0" rIns="0" bIns="0" rtlCol="0"/>
            <a:lstStyle/>
            <a:p>
              <a:endParaRPr/>
            </a:p>
          </p:txBody>
        </p:sp>
        <p:sp>
          <p:nvSpPr>
            <p:cNvPr id="47" name="object 47"/>
            <p:cNvSpPr/>
            <p:nvPr/>
          </p:nvSpPr>
          <p:spPr>
            <a:xfrm>
              <a:off x="2222756" y="3100134"/>
              <a:ext cx="120650" cy="38735"/>
            </a:xfrm>
            <a:custGeom>
              <a:avLst/>
              <a:gdLst/>
              <a:ahLst/>
              <a:cxnLst/>
              <a:rect l="l" t="t" r="r" b="b"/>
              <a:pathLst>
                <a:path w="120650" h="38735">
                  <a:moveTo>
                    <a:pt x="0" y="7924"/>
                  </a:moveTo>
                  <a:lnTo>
                    <a:pt x="16155" y="0"/>
                  </a:lnTo>
                  <a:lnTo>
                    <a:pt x="44140" y="3132"/>
                  </a:lnTo>
                  <a:lnTo>
                    <a:pt x="80090" y="16334"/>
                  </a:lnTo>
                  <a:lnTo>
                    <a:pt x="120142" y="38620"/>
                  </a:lnTo>
                </a:path>
              </a:pathLst>
            </a:custGeom>
            <a:ln w="25400">
              <a:solidFill>
                <a:srgbClr val="000000"/>
              </a:solidFill>
            </a:ln>
          </p:spPr>
          <p:txBody>
            <a:bodyPr wrap="square" lIns="0" tIns="0" rIns="0" bIns="0" rtlCol="0"/>
            <a:lstStyle/>
            <a:p>
              <a:endParaRPr/>
            </a:p>
          </p:txBody>
        </p:sp>
        <p:sp>
          <p:nvSpPr>
            <p:cNvPr id="48" name="object 48"/>
            <p:cNvSpPr/>
            <p:nvPr/>
          </p:nvSpPr>
          <p:spPr>
            <a:xfrm>
              <a:off x="2223747" y="3105900"/>
              <a:ext cx="80010" cy="94615"/>
            </a:xfrm>
            <a:custGeom>
              <a:avLst/>
              <a:gdLst/>
              <a:ahLst/>
              <a:cxnLst/>
              <a:rect l="l" t="t" r="r" b="b"/>
              <a:pathLst>
                <a:path w="80010" h="94614">
                  <a:moveTo>
                    <a:pt x="79438" y="94513"/>
                  </a:moveTo>
                  <a:lnTo>
                    <a:pt x="42582" y="67138"/>
                  </a:lnTo>
                  <a:lnTo>
                    <a:pt x="15387" y="40505"/>
                  </a:lnTo>
                  <a:lnTo>
                    <a:pt x="358" y="17555"/>
                  </a:lnTo>
                  <a:lnTo>
                    <a:pt x="0" y="1231"/>
                  </a:lnTo>
                  <a:lnTo>
                    <a:pt x="279" y="800"/>
                  </a:lnTo>
                  <a:lnTo>
                    <a:pt x="584" y="381"/>
                  </a:lnTo>
                  <a:lnTo>
                    <a:pt x="939" y="0"/>
                  </a:lnTo>
                </a:path>
              </a:pathLst>
            </a:custGeom>
            <a:ln w="25400">
              <a:solidFill>
                <a:srgbClr val="000000"/>
              </a:solidFill>
            </a:ln>
          </p:spPr>
          <p:txBody>
            <a:bodyPr wrap="square" lIns="0" tIns="0" rIns="0" bIns="0" rtlCol="0"/>
            <a:lstStyle/>
            <a:p>
              <a:endParaRPr/>
            </a:p>
          </p:txBody>
        </p:sp>
        <p:sp>
          <p:nvSpPr>
            <p:cNvPr id="49" name="object 49"/>
            <p:cNvSpPr/>
            <p:nvPr/>
          </p:nvSpPr>
          <p:spPr>
            <a:xfrm>
              <a:off x="2305483" y="3199881"/>
              <a:ext cx="136525" cy="26670"/>
            </a:xfrm>
            <a:custGeom>
              <a:avLst/>
              <a:gdLst/>
              <a:ahLst/>
              <a:cxnLst/>
              <a:rect l="l" t="t" r="r" b="b"/>
              <a:pathLst>
                <a:path w="136525" h="26669">
                  <a:moveTo>
                    <a:pt x="136131" y="3200"/>
                  </a:moveTo>
                  <a:lnTo>
                    <a:pt x="112844" y="21097"/>
                  </a:lnTo>
                  <a:lnTo>
                    <a:pt x="79614" y="26465"/>
                  </a:lnTo>
                  <a:lnTo>
                    <a:pt x="40610" y="19400"/>
                  </a:lnTo>
                  <a:lnTo>
                    <a:pt x="0" y="0"/>
                  </a:lnTo>
                </a:path>
              </a:pathLst>
            </a:custGeom>
            <a:ln w="25399">
              <a:solidFill>
                <a:srgbClr val="000000"/>
              </a:solidFill>
            </a:ln>
          </p:spPr>
          <p:txBody>
            <a:bodyPr wrap="square" lIns="0" tIns="0" rIns="0" bIns="0" rtlCol="0"/>
            <a:lstStyle/>
            <a:p>
              <a:endParaRPr/>
            </a:p>
          </p:txBody>
        </p:sp>
        <p:sp>
          <p:nvSpPr>
            <p:cNvPr id="50" name="object 50"/>
            <p:cNvSpPr/>
            <p:nvPr/>
          </p:nvSpPr>
          <p:spPr>
            <a:xfrm>
              <a:off x="2341316" y="3135895"/>
              <a:ext cx="67310" cy="126364"/>
            </a:xfrm>
            <a:custGeom>
              <a:avLst/>
              <a:gdLst/>
              <a:ahLst/>
              <a:cxnLst/>
              <a:rect l="l" t="t" r="r" b="b"/>
              <a:pathLst>
                <a:path w="67310" h="126364">
                  <a:moveTo>
                    <a:pt x="0" y="0"/>
                  </a:moveTo>
                  <a:lnTo>
                    <a:pt x="36059" y="30210"/>
                  </a:lnTo>
                  <a:lnTo>
                    <a:pt x="58659" y="63469"/>
                  </a:lnTo>
                  <a:lnTo>
                    <a:pt x="67284" y="96721"/>
                  </a:lnTo>
                  <a:lnTo>
                    <a:pt x="60096" y="126060"/>
                  </a:lnTo>
                </a:path>
              </a:pathLst>
            </a:custGeom>
            <a:ln w="25400">
              <a:solidFill>
                <a:srgbClr val="000000"/>
              </a:solidFill>
            </a:ln>
          </p:spPr>
          <p:txBody>
            <a:bodyPr wrap="square" lIns="0" tIns="0" rIns="0" bIns="0" rtlCol="0"/>
            <a:lstStyle/>
            <a:p>
              <a:endParaRPr/>
            </a:p>
          </p:txBody>
        </p:sp>
        <p:sp>
          <p:nvSpPr>
            <p:cNvPr id="51" name="object 51"/>
            <p:cNvSpPr/>
            <p:nvPr/>
          </p:nvSpPr>
          <p:spPr>
            <a:xfrm>
              <a:off x="2447368" y="2926348"/>
              <a:ext cx="41910" cy="121285"/>
            </a:xfrm>
            <a:custGeom>
              <a:avLst/>
              <a:gdLst/>
              <a:ahLst/>
              <a:cxnLst/>
              <a:rect l="l" t="t" r="r" b="b"/>
              <a:pathLst>
                <a:path w="41910" h="121285">
                  <a:moveTo>
                    <a:pt x="6825" y="121069"/>
                  </a:moveTo>
                  <a:lnTo>
                    <a:pt x="0" y="105480"/>
                  </a:lnTo>
                  <a:lnTo>
                    <a:pt x="4163" y="77760"/>
                  </a:lnTo>
                  <a:lnTo>
                    <a:pt x="18210" y="41760"/>
                  </a:lnTo>
                  <a:lnTo>
                    <a:pt x="41039" y="1333"/>
                  </a:lnTo>
                  <a:lnTo>
                    <a:pt x="41331" y="889"/>
                  </a:lnTo>
                  <a:lnTo>
                    <a:pt x="41623" y="444"/>
                  </a:lnTo>
                  <a:lnTo>
                    <a:pt x="41915" y="0"/>
                  </a:lnTo>
                </a:path>
              </a:pathLst>
            </a:custGeom>
            <a:ln w="25400">
              <a:solidFill>
                <a:srgbClr val="000000"/>
              </a:solidFill>
            </a:ln>
          </p:spPr>
          <p:txBody>
            <a:bodyPr wrap="square" lIns="0" tIns="0" rIns="0" bIns="0" rtlCol="0"/>
            <a:lstStyle/>
            <a:p>
              <a:endParaRPr/>
            </a:p>
          </p:txBody>
        </p:sp>
        <p:sp>
          <p:nvSpPr>
            <p:cNvPr id="52" name="object 52"/>
            <p:cNvSpPr/>
            <p:nvPr/>
          </p:nvSpPr>
          <p:spPr>
            <a:xfrm>
              <a:off x="2092114" y="3287949"/>
              <a:ext cx="121285" cy="41910"/>
            </a:xfrm>
            <a:custGeom>
              <a:avLst/>
              <a:gdLst/>
              <a:ahLst/>
              <a:cxnLst/>
              <a:rect l="l" t="t" r="r" b="b"/>
              <a:pathLst>
                <a:path w="121285" h="41910">
                  <a:moveTo>
                    <a:pt x="0" y="6825"/>
                  </a:moveTo>
                  <a:lnTo>
                    <a:pt x="15588" y="0"/>
                  </a:lnTo>
                  <a:lnTo>
                    <a:pt x="43308" y="4163"/>
                  </a:lnTo>
                  <a:lnTo>
                    <a:pt x="79308" y="18210"/>
                  </a:lnTo>
                  <a:lnTo>
                    <a:pt x="119735" y="41039"/>
                  </a:lnTo>
                  <a:lnTo>
                    <a:pt x="120180" y="41331"/>
                  </a:lnTo>
                  <a:lnTo>
                    <a:pt x="120624" y="41623"/>
                  </a:lnTo>
                  <a:lnTo>
                    <a:pt x="121069" y="41915"/>
                  </a:lnTo>
                </a:path>
              </a:pathLst>
            </a:custGeom>
            <a:ln w="25400">
              <a:solidFill>
                <a:srgbClr val="000000"/>
              </a:solidFill>
            </a:ln>
          </p:spPr>
          <p:txBody>
            <a:bodyPr wrap="square" lIns="0" tIns="0" rIns="0" bIns="0" rtlCol="0"/>
            <a:lstStyle/>
            <a:p>
              <a:endParaRPr/>
            </a:p>
          </p:txBody>
        </p:sp>
        <p:sp>
          <p:nvSpPr>
            <p:cNvPr id="53" name="object 53"/>
            <p:cNvSpPr/>
            <p:nvPr/>
          </p:nvSpPr>
          <p:spPr>
            <a:xfrm>
              <a:off x="2091231" y="3296337"/>
              <a:ext cx="80010" cy="95885"/>
            </a:xfrm>
            <a:custGeom>
              <a:avLst/>
              <a:gdLst/>
              <a:ahLst/>
              <a:cxnLst/>
              <a:rect l="l" t="t" r="r" b="b"/>
              <a:pathLst>
                <a:path w="80010" h="95885">
                  <a:moveTo>
                    <a:pt x="79971" y="95465"/>
                  </a:moveTo>
                  <a:lnTo>
                    <a:pt x="42664" y="67817"/>
                  </a:lnTo>
                  <a:lnTo>
                    <a:pt x="15187" y="40641"/>
                  </a:lnTo>
                  <a:lnTo>
                    <a:pt x="110" y="17011"/>
                  </a:lnTo>
                  <a:lnTo>
                    <a:pt x="0" y="0"/>
                  </a:lnTo>
                </a:path>
              </a:pathLst>
            </a:custGeom>
            <a:ln w="25400">
              <a:solidFill>
                <a:srgbClr val="000000"/>
              </a:solidFill>
            </a:ln>
          </p:spPr>
          <p:txBody>
            <a:bodyPr wrap="square" lIns="0" tIns="0" rIns="0" bIns="0" rtlCol="0"/>
            <a:lstStyle/>
            <a:p>
              <a:endParaRPr/>
            </a:p>
          </p:txBody>
        </p:sp>
        <p:sp>
          <p:nvSpPr>
            <p:cNvPr id="54" name="object 54"/>
            <p:cNvSpPr/>
            <p:nvPr/>
          </p:nvSpPr>
          <p:spPr>
            <a:xfrm>
              <a:off x="2171721" y="3390276"/>
              <a:ext cx="138430" cy="26670"/>
            </a:xfrm>
            <a:custGeom>
              <a:avLst/>
              <a:gdLst/>
              <a:ahLst/>
              <a:cxnLst/>
              <a:rect l="l" t="t" r="r" b="b"/>
              <a:pathLst>
                <a:path w="138430" h="26670">
                  <a:moveTo>
                    <a:pt x="137820" y="533"/>
                  </a:moveTo>
                  <a:lnTo>
                    <a:pt x="114530" y="19745"/>
                  </a:lnTo>
                  <a:lnTo>
                    <a:pt x="80897" y="26050"/>
                  </a:lnTo>
                  <a:lnTo>
                    <a:pt x="41270" y="19464"/>
                  </a:lnTo>
                  <a:lnTo>
                    <a:pt x="0" y="0"/>
                  </a:lnTo>
                </a:path>
              </a:pathLst>
            </a:custGeom>
            <a:ln w="25400">
              <a:solidFill>
                <a:srgbClr val="000000"/>
              </a:solidFill>
            </a:ln>
          </p:spPr>
          <p:txBody>
            <a:bodyPr wrap="square" lIns="0" tIns="0" rIns="0" bIns="0" rtlCol="0"/>
            <a:lstStyle/>
            <a:p>
              <a:endParaRPr/>
            </a:p>
          </p:txBody>
        </p:sp>
        <p:sp>
          <p:nvSpPr>
            <p:cNvPr id="55" name="object 55"/>
            <p:cNvSpPr/>
            <p:nvPr/>
          </p:nvSpPr>
          <p:spPr>
            <a:xfrm>
              <a:off x="2050802" y="3350944"/>
              <a:ext cx="83820" cy="19050"/>
            </a:xfrm>
            <a:custGeom>
              <a:avLst/>
              <a:gdLst/>
              <a:ahLst/>
              <a:cxnLst/>
              <a:rect l="l" t="t" r="r" b="b"/>
              <a:pathLst>
                <a:path w="83819" h="19050">
                  <a:moveTo>
                    <a:pt x="0" y="7824"/>
                  </a:moveTo>
                  <a:lnTo>
                    <a:pt x="228" y="7341"/>
                  </a:lnTo>
                  <a:lnTo>
                    <a:pt x="482" y="6872"/>
                  </a:lnTo>
                  <a:lnTo>
                    <a:pt x="774" y="6427"/>
                  </a:lnTo>
                  <a:lnTo>
                    <a:pt x="11426" y="0"/>
                  </a:lnTo>
                  <a:lnTo>
                    <a:pt x="29760" y="22"/>
                  </a:lnTo>
                  <a:lnTo>
                    <a:pt x="54293" y="6275"/>
                  </a:lnTo>
                  <a:lnTo>
                    <a:pt x="83540" y="18543"/>
                  </a:lnTo>
                </a:path>
              </a:pathLst>
            </a:custGeom>
            <a:ln w="25400">
              <a:solidFill>
                <a:srgbClr val="000000"/>
              </a:solidFill>
            </a:ln>
          </p:spPr>
          <p:txBody>
            <a:bodyPr wrap="square" lIns="0" tIns="0" rIns="0" bIns="0" rtlCol="0"/>
            <a:lstStyle/>
            <a:p>
              <a:endParaRPr/>
            </a:p>
          </p:txBody>
        </p:sp>
        <p:sp>
          <p:nvSpPr>
            <p:cNvPr id="56" name="object 56"/>
            <p:cNvSpPr/>
            <p:nvPr/>
          </p:nvSpPr>
          <p:spPr>
            <a:xfrm>
              <a:off x="2051676" y="3356790"/>
              <a:ext cx="78105" cy="96520"/>
            </a:xfrm>
            <a:custGeom>
              <a:avLst/>
              <a:gdLst/>
              <a:ahLst/>
              <a:cxnLst/>
              <a:rect l="l" t="t" r="r" b="b"/>
              <a:pathLst>
                <a:path w="78105" h="96520">
                  <a:moveTo>
                    <a:pt x="78061" y="95923"/>
                  </a:moveTo>
                  <a:lnTo>
                    <a:pt x="41334" y="68331"/>
                  </a:lnTo>
                  <a:lnTo>
                    <a:pt x="14496" y="41127"/>
                  </a:lnTo>
                  <a:lnTo>
                    <a:pt x="0" y="17340"/>
                  </a:lnTo>
                  <a:lnTo>
                    <a:pt x="299" y="0"/>
                  </a:lnTo>
                </a:path>
              </a:pathLst>
            </a:custGeom>
            <a:ln w="25400">
              <a:solidFill>
                <a:srgbClr val="000000"/>
              </a:solidFill>
            </a:ln>
          </p:spPr>
          <p:txBody>
            <a:bodyPr wrap="square" lIns="0" tIns="0" rIns="0" bIns="0" rtlCol="0"/>
            <a:lstStyle/>
            <a:p>
              <a:endParaRPr/>
            </a:p>
          </p:txBody>
        </p:sp>
        <p:sp>
          <p:nvSpPr>
            <p:cNvPr id="57" name="object 57"/>
            <p:cNvSpPr/>
            <p:nvPr/>
          </p:nvSpPr>
          <p:spPr>
            <a:xfrm>
              <a:off x="2208094" y="3325963"/>
              <a:ext cx="68580" cy="128905"/>
            </a:xfrm>
            <a:custGeom>
              <a:avLst/>
              <a:gdLst/>
              <a:ahLst/>
              <a:cxnLst/>
              <a:rect l="l" t="t" r="r" b="b"/>
              <a:pathLst>
                <a:path w="68580" h="128904">
                  <a:moveTo>
                    <a:pt x="0" y="0"/>
                  </a:moveTo>
                  <a:lnTo>
                    <a:pt x="444" y="292"/>
                  </a:lnTo>
                  <a:lnTo>
                    <a:pt x="901" y="571"/>
                  </a:lnTo>
                  <a:lnTo>
                    <a:pt x="1346" y="876"/>
                  </a:lnTo>
                  <a:lnTo>
                    <a:pt x="37016" y="31027"/>
                  </a:lnTo>
                  <a:lnTo>
                    <a:pt x="60044" y="65046"/>
                  </a:lnTo>
                  <a:lnTo>
                    <a:pt x="68524" y="98831"/>
                  </a:lnTo>
                  <a:lnTo>
                    <a:pt x="60553" y="128282"/>
                  </a:lnTo>
                </a:path>
              </a:pathLst>
            </a:custGeom>
            <a:ln w="25400">
              <a:solidFill>
                <a:srgbClr val="000000"/>
              </a:solidFill>
            </a:ln>
          </p:spPr>
          <p:txBody>
            <a:bodyPr wrap="square" lIns="0" tIns="0" rIns="0" bIns="0" rtlCol="0"/>
            <a:lstStyle/>
            <a:p>
              <a:endParaRPr/>
            </a:p>
          </p:txBody>
        </p:sp>
        <p:sp>
          <p:nvSpPr>
            <p:cNvPr id="58" name="object 58"/>
            <p:cNvSpPr/>
            <p:nvPr/>
          </p:nvSpPr>
          <p:spPr>
            <a:xfrm>
              <a:off x="2128845" y="3452178"/>
              <a:ext cx="137160" cy="26670"/>
            </a:xfrm>
            <a:custGeom>
              <a:avLst/>
              <a:gdLst/>
              <a:ahLst/>
              <a:cxnLst/>
              <a:rect l="l" t="t" r="r" b="b"/>
              <a:pathLst>
                <a:path w="137160" h="26670">
                  <a:moveTo>
                    <a:pt x="136982" y="1866"/>
                  </a:moveTo>
                  <a:lnTo>
                    <a:pt x="113378" y="20279"/>
                  </a:lnTo>
                  <a:lnTo>
                    <a:pt x="79883" y="26065"/>
                  </a:lnTo>
                  <a:lnTo>
                    <a:pt x="40691" y="19285"/>
                  </a:lnTo>
                  <a:lnTo>
                    <a:pt x="0" y="0"/>
                  </a:lnTo>
                </a:path>
              </a:pathLst>
            </a:custGeom>
            <a:ln w="25400">
              <a:solidFill>
                <a:srgbClr val="000000"/>
              </a:solidFill>
            </a:ln>
          </p:spPr>
          <p:txBody>
            <a:bodyPr wrap="square" lIns="0" tIns="0" rIns="0" bIns="0" rtlCol="0"/>
            <a:lstStyle/>
            <a:p>
              <a:endParaRPr/>
            </a:p>
          </p:txBody>
        </p:sp>
        <p:sp>
          <p:nvSpPr>
            <p:cNvPr id="59" name="object 59"/>
            <p:cNvSpPr/>
            <p:nvPr/>
          </p:nvSpPr>
          <p:spPr>
            <a:xfrm>
              <a:off x="2113024" y="3369302"/>
              <a:ext cx="41275" cy="124460"/>
            </a:xfrm>
            <a:custGeom>
              <a:avLst/>
              <a:gdLst/>
              <a:ahLst/>
              <a:cxnLst/>
              <a:rect l="l" t="t" r="r" b="b"/>
              <a:pathLst>
                <a:path w="41275" h="124460">
                  <a:moveTo>
                    <a:pt x="27520" y="0"/>
                  </a:moveTo>
                  <a:lnTo>
                    <a:pt x="29895" y="215"/>
                  </a:lnTo>
                  <a:lnTo>
                    <a:pt x="32004" y="901"/>
                  </a:lnTo>
                  <a:lnTo>
                    <a:pt x="33794" y="2057"/>
                  </a:lnTo>
                  <a:lnTo>
                    <a:pt x="41124" y="17977"/>
                  </a:lnTo>
                  <a:lnTo>
                    <a:pt x="37376" y="45967"/>
                  </a:lnTo>
                  <a:lnTo>
                    <a:pt x="23607" y="82149"/>
                  </a:lnTo>
                  <a:lnTo>
                    <a:pt x="876" y="122643"/>
                  </a:lnTo>
                  <a:lnTo>
                    <a:pt x="584" y="123088"/>
                  </a:lnTo>
                  <a:lnTo>
                    <a:pt x="292" y="123532"/>
                  </a:lnTo>
                  <a:lnTo>
                    <a:pt x="0" y="123990"/>
                  </a:lnTo>
                </a:path>
              </a:pathLst>
            </a:custGeom>
            <a:ln w="25400">
              <a:solidFill>
                <a:srgbClr val="000000"/>
              </a:solidFill>
            </a:ln>
          </p:spPr>
          <p:txBody>
            <a:bodyPr wrap="square" lIns="0" tIns="0" rIns="0" bIns="0" rtlCol="0"/>
            <a:lstStyle/>
            <a:p>
              <a:endParaRPr/>
            </a:p>
          </p:txBody>
        </p:sp>
        <p:sp>
          <p:nvSpPr>
            <p:cNvPr id="60" name="object 60"/>
            <p:cNvSpPr/>
            <p:nvPr/>
          </p:nvSpPr>
          <p:spPr>
            <a:xfrm>
              <a:off x="2059686" y="3490722"/>
              <a:ext cx="47625" cy="73660"/>
            </a:xfrm>
            <a:custGeom>
              <a:avLst/>
              <a:gdLst/>
              <a:ahLst/>
              <a:cxnLst/>
              <a:rect l="l" t="t" r="r" b="b"/>
              <a:pathLst>
                <a:path w="47625" h="73660">
                  <a:moveTo>
                    <a:pt x="0" y="73151"/>
                  </a:moveTo>
                  <a:lnTo>
                    <a:pt x="47244" y="0"/>
                  </a:lnTo>
                </a:path>
              </a:pathLst>
            </a:custGeom>
            <a:ln w="25908">
              <a:solidFill>
                <a:srgbClr val="000000"/>
              </a:solidFill>
            </a:ln>
          </p:spPr>
          <p:txBody>
            <a:bodyPr wrap="square" lIns="0" tIns="0" rIns="0" bIns="0" rtlCol="0"/>
            <a:lstStyle/>
            <a:p>
              <a:endParaRPr/>
            </a:p>
          </p:txBody>
        </p:sp>
        <p:sp>
          <p:nvSpPr>
            <p:cNvPr id="61" name="object 61"/>
            <p:cNvSpPr/>
            <p:nvPr/>
          </p:nvSpPr>
          <p:spPr>
            <a:xfrm>
              <a:off x="2178653" y="3160415"/>
              <a:ext cx="123189" cy="41275"/>
            </a:xfrm>
            <a:custGeom>
              <a:avLst/>
              <a:gdLst/>
              <a:ahLst/>
              <a:cxnLst/>
              <a:rect l="l" t="t" r="r" b="b"/>
              <a:pathLst>
                <a:path w="123189" h="41275">
                  <a:moveTo>
                    <a:pt x="0" y="8752"/>
                  </a:moveTo>
                  <a:lnTo>
                    <a:pt x="241" y="8256"/>
                  </a:lnTo>
                  <a:lnTo>
                    <a:pt x="495" y="7774"/>
                  </a:lnTo>
                  <a:lnTo>
                    <a:pt x="800" y="7329"/>
                  </a:lnTo>
                  <a:lnTo>
                    <a:pt x="16710" y="0"/>
                  </a:lnTo>
                  <a:lnTo>
                    <a:pt x="44689" y="3745"/>
                  </a:lnTo>
                  <a:lnTo>
                    <a:pt x="80858" y="17506"/>
                  </a:lnTo>
                  <a:lnTo>
                    <a:pt x="121335" y="40222"/>
                  </a:lnTo>
                  <a:lnTo>
                    <a:pt x="121805" y="40527"/>
                  </a:lnTo>
                  <a:lnTo>
                    <a:pt x="122250" y="40819"/>
                  </a:lnTo>
                  <a:lnTo>
                    <a:pt x="122707" y="41124"/>
                  </a:lnTo>
                </a:path>
              </a:pathLst>
            </a:custGeom>
            <a:ln w="25400">
              <a:solidFill>
                <a:srgbClr val="000000"/>
              </a:solidFill>
            </a:ln>
          </p:spPr>
          <p:txBody>
            <a:bodyPr wrap="square" lIns="0" tIns="0" rIns="0" bIns="0" rtlCol="0"/>
            <a:lstStyle/>
            <a:p>
              <a:endParaRPr/>
            </a:p>
          </p:txBody>
        </p:sp>
        <p:sp>
          <p:nvSpPr>
            <p:cNvPr id="62" name="object 62"/>
            <p:cNvSpPr/>
            <p:nvPr/>
          </p:nvSpPr>
          <p:spPr>
            <a:xfrm>
              <a:off x="2178544" y="3169338"/>
              <a:ext cx="80010" cy="95885"/>
            </a:xfrm>
            <a:custGeom>
              <a:avLst/>
              <a:gdLst/>
              <a:ahLst/>
              <a:cxnLst/>
              <a:rect l="l" t="t" r="r" b="b"/>
              <a:pathLst>
                <a:path w="80010" h="95885">
                  <a:moveTo>
                    <a:pt x="79971" y="95465"/>
                  </a:moveTo>
                  <a:lnTo>
                    <a:pt x="42664" y="67817"/>
                  </a:lnTo>
                  <a:lnTo>
                    <a:pt x="15187" y="40641"/>
                  </a:lnTo>
                  <a:lnTo>
                    <a:pt x="110" y="17011"/>
                  </a:lnTo>
                  <a:lnTo>
                    <a:pt x="0" y="0"/>
                  </a:lnTo>
                </a:path>
              </a:pathLst>
            </a:custGeom>
            <a:ln w="25400">
              <a:solidFill>
                <a:srgbClr val="000000"/>
              </a:solidFill>
            </a:ln>
          </p:spPr>
          <p:txBody>
            <a:bodyPr wrap="square" lIns="0" tIns="0" rIns="0" bIns="0" rtlCol="0"/>
            <a:lstStyle/>
            <a:p>
              <a:endParaRPr/>
            </a:p>
          </p:txBody>
        </p:sp>
        <p:sp>
          <p:nvSpPr>
            <p:cNvPr id="63" name="object 63"/>
            <p:cNvSpPr/>
            <p:nvPr/>
          </p:nvSpPr>
          <p:spPr>
            <a:xfrm>
              <a:off x="2259453" y="3264977"/>
              <a:ext cx="136525" cy="26670"/>
            </a:xfrm>
            <a:custGeom>
              <a:avLst/>
              <a:gdLst/>
              <a:ahLst/>
              <a:cxnLst/>
              <a:rect l="l" t="t" r="r" b="b"/>
              <a:pathLst>
                <a:path w="136525" h="26670">
                  <a:moveTo>
                    <a:pt x="136118" y="3200"/>
                  </a:moveTo>
                  <a:lnTo>
                    <a:pt x="112833" y="21090"/>
                  </a:lnTo>
                  <a:lnTo>
                    <a:pt x="79608" y="26455"/>
                  </a:lnTo>
                  <a:lnTo>
                    <a:pt x="40608" y="19393"/>
                  </a:lnTo>
                  <a:lnTo>
                    <a:pt x="0" y="0"/>
                  </a:lnTo>
                </a:path>
              </a:pathLst>
            </a:custGeom>
            <a:ln w="25399">
              <a:solidFill>
                <a:srgbClr val="000000"/>
              </a:solidFill>
            </a:ln>
          </p:spPr>
          <p:txBody>
            <a:bodyPr wrap="square" lIns="0" tIns="0" rIns="0" bIns="0" rtlCol="0"/>
            <a:lstStyle/>
            <a:p>
              <a:endParaRPr/>
            </a:p>
          </p:txBody>
        </p:sp>
        <p:sp>
          <p:nvSpPr>
            <p:cNvPr id="64" name="object 64"/>
            <p:cNvSpPr/>
            <p:nvPr/>
          </p:nvSpPr>
          <p:spPr>
            <a:xfrm>
              <a:off x="2296868" y="3200980"/>
              <a:ext cx="67310" cy="126364"/>
            </a:xfrm>
            <a:custGeom>
              <a:avLst/>
              <a:gdLst/>
              <a:ahLst/>
              <a:cxnLst/>
              <a:rect l="l" t="t" r="r" b="b"/>
              <a:pathLst>
                <a:path w="67310" h="126364">
                  <a:moveTo>
                    <a:pt x="0" y="0"/>
                  </a:moveTo>
                  <a:lnTo>
                    <a:pt x="35254" y="29691"/>
                  </a:lnTo>
                  <a:lnTo>
                    <a:pt x="58270" y="63222"/>
                  </a:lnTo>
                  <a:lnTo>
                    <a:pt x="67176" y="96660"/>
                  </a:lnTo>
                  <a:lnTo>
                    <a:pt x="60096" y="126072"/>
                  </a:lnTo>
                </a:path>
              </a:pathLst>
            </a:custGeom>
            <a:ln w="25400">
              <a:solidFill>
                <a:srgbClr val="000000"/>
              </a:solidFill>
            </a:ln>
          </p:spPr>
          <p:txBody>
            <a:bodyPr wrap="square" lIns="0" tIns="0" rIns="0" bIns="0" rtlCol="0"/>
            <a:lstStyle/>
            <a:p>
              <a:endParaRPr/>
            </a:p>
          </p:txBody>
        </p:sp>
        <p:sp>
          <p:nvSpPr>
            <p:cNvPr id="65" name="object 65"/>
            <p:cNvSpPr/>
            <p:nvPr/>
          </p:nvSpPr>
          <p:spPr>
            <a:xfrm>
              <a:off x="2134203" y="3225503"/>
              <a:ext cx="123189" cy="41275"/>
            </a:xfrm>
            <a:custGeom>
              <a:avLst/>
              <a:gdLst/>
              <a:ahLst/>
              <a:cxnLst/>
              <a:rect l="l" t="t" r="r" b="b"/>
              <a:pathLst>
                <a:path w="123189" h="41275">
                  <a:moveTo>
                    <a:pt x="0" y="8752"/>
                  </a:moveTo>
                  <a:lnTo>
                    <a:pt x="241" y="8256"/>
                  </a:lnTo>
                  <a:lnTo>
                    <a:pt x="495" y="7774"/>
                  </a:lnTo>
                  <a:lnTo>
                    <a:pt x="800" y="7329"/>
                  </a:lnTo>
                  <a:lnTo>
                    <a:pt x="16710" y="0"/>
                  </a:lnTo>
                  <a:lnTo>
                    <a:pt x="44689" y="3745"/>
                  </a:lnTo>
                  <a:lnTo>
                    <a:pt x="80858" y="17506"/>
                  </a:lnTo>
                  <a:lnTo>
                    <a:pt x="121335" y="40222"/>
                  </a:lnTo>
                  <a:lnTo>
                    <a:pt x="121805" y="40527"/>
                  </a:lnTo>
                  <a:lnTo>
                    <a:pt x="122250" y="40819"/>
                  </a:lnTo>
                  <a:lnTo>
                    <a:pt x="122707" y="41124"/>
                  </a:lnTo>
                </a:path>
              </a:pathLst>
            </a:custGeom>
            <a:ln w="25400">
              <a:solidFill>
                <a:srgbClr val="000000"/>
              </a:solidFill>
            </a:ln>
          </p:spPr>
          <p:txBody>
            <a:bodyPr wrap="square" lIns="0" tIns="0" rIns="0" bIns="0" rtlCol="0"/>
            <a:lstStyle/>
            <a:p>
              <a:endParaRPr/>
            </a:p>
          </p:txBody>
        </p:sp>
        <p:sp>
          <p:nvSpPr>
            <p:cNvPr id="66" name="object 66"/>
            <p:cNvSpPr/>
            <p:nvPr/>
          </p:nvSpPr>
          <p:spPr>
            <a:xfrm>
              <a:off x="2133691" y="3233026"/>
              <a:ext cx="78740" cy="95885"/>
            </a:xfrm>
            <a:custGeom>
              <a:avLst/>
              <a:gdLst/>
              <a:ahLst/>
              <a:cxnLst/>
              <a:rect l="l" t="t" r="r" b="b"/>
              <a:pathLst>
                <a:path w="78739" h="95885">
                  <a:moveTo>
                    <a:pt x="78574" y="95846"/>
                  </a:moveTo>
                  <a:lnTo>
                    <a:pt x="41790" y="68365"/>
                  </a:lnTo>
                  <a:lnTo>
                    <a:pt x="14779" y="41443"/>
                  </a:lnTo>
                  <a:lnTo>
                    <a:pt x="22" y="18069"/>
                  </a:lnTo>
                  <a:lnTo>
                    <a:pt x="0" y="1231"/>
                  </a:lnTo>
                  <a:lnTo>
                    <a:pt x="279" y="800"/>
                  </a:lnTo>
                  <a:lnTo>
                    <a:pt x="584" y="381"/>
                  </a:lnTo>
                  <a:lnTo>
                    <a:pt x="927" y="0"/>
                  </a:lnTo>
                </a:path>
              </a:pathLst>
            </a:custGeom>
            <a:ln w="25400">
              <a:solidFill>
                <a:srgbClr val="000000"/>
              </a:solidFill>
            </a:ln>
          </p:spPr>
          <p:txBody>
            <a:bodyPr wrap="square" lIns="0" tIns="0" rIns="0" bIns="0" rtlCol="0"/>
            <a:lstStyle/>
            <a:p>
              <a:endParaRPr/>
            </a:p>
          </p:txBody>
        </p:sp>
        <p:sp>
          <p:nvSpPr>
            <p:cNvPr id="67" name="object 67"/>
            <p:cNvSpPr/>
            <p:nvPr/>
          </p:nvSpPr>
          <p:spPr>
            <a:xfrm>
              <a:off x="2216171" y="3328363"/>
              <a:ext cx="138430" cy="26670"/>
            </a:xfrm>
            <a:custGeom>
              <a:avLst/>
              <a:gdLst/>
              <a:ahLst/>
              <a:cxnLst/>
              <a:rect l="l" t="t" r="r" b="b"/>
              <a:pathLst>
                <a:path w="138430" h="26670">
                  <a:moveTo>
                    <a:pt x="137820" y="533"/>
                  </a:moveTo>
                  <a:lnTo>
                    <a:pt x="114523" y="19750"/>
                  </a:lnTo>
                  <a:lnTo>
                    <a:pt x="80887" y="26055"/>
                  </a:lnTo>
                  <a:lnTo>
                    <a:pt x="41263" y="19466"/>
                  </a:lnTo>
                  <a:lnTo>
                    <a:pt x="0" y="0"/>
                  </a:lnTo>
                </a:path>
              </a:pathLst>
            </a:custGeom>
            <a:ln w="25399">
              <a:solidFill>
                <a:srgbClr val="000000"/>
              </a:solidFill>
            </a:ln>
          </p:spPr>
          <p:txBody>
            <a:bodyPr wrap="square" lIns="0" tIns="0" rIns="0" bIns="0" rtlCol="0"/>
            <a:lstStyle/>
            <a:p>
              <a:endParaRPr/>
            </a:p>
          </p:txBody>
        </p:sp>
        <p:sp>
          <p:nvSpPr>
            <p:cNvPr id="68" name="object 68"/>
            <p:cNvSpPr/>
            <p:nvPr/>
          </p:nvSpPr>
          <p:spPr>
            <a:xfrm>
              <a:off x="2252544" y="3264051"/>
              <a:ext cx="68580" cy="128905"/>
            </a:xfrm>
            <a:custGeom>
              <a:avLst/>
              <a:gdLst/>
              <a:ahLst/>
              <a:cxnLst/>
              <a:rect l="l" t="t" r="r" b="b"/>
              <a:pathLst>
                <a:path w="68580" h="128904">
                  <a:moveTo>
                    <a:pt x="0" y="0"/>
                  </a:moveTo>
                  <a:lnTo>
                    <a:pt x="444" y="292"/>
                  </a:lnTo>
                  <a:lnTo>
                    <a:pt x="901" y="571"/>
                  </a:lnTo>
                  <a:lnTo>
                    <a:pt x="1346" y="876"/>
                  </a:lnTo>
                  <a:lnTo>
                    <a:pt x="37016" y="31027"/>
                  </a:lnTo>
                  <a:lnTo>
                    <a:pt x="60044" y="65046"/>
                  </a:lnTo>
                  <a:lnTo>
                    <a:pt x="68524" y="98831"/>
                  </a:lnTo>
                  <a:lnTo>
                    <a:pt x="60553" y="128282"/>
                  </a:lnTo>
                </a:path>
              </a:pathLst>
            </a:custGeom>
            <a:ln w="25400">
              <a:solidFill>
                <a:srgbClr val="000000"/>
              </a:solidFill>
            </a:ln>
          </p:spPr>
          <p:txBody>
            <a:bodyPr wrap="square" lIns="0" tIns="0" rIns="0" bIns="0" rtlCol="0"/>
            <a:lstStyle/>
            <a:p>
              <a:endParaRPr/>
            </a:p>
          </p:txBody>
        </p:sp>
        <p:sp>
          <p:nvSpPr>
            <p:cNvPr id="69" name="object 69"/>
            <p:cNvSpPr/>
            <p:nvPr/>
          </p:nvSpPr>
          <p:spPr>
            <a:xfrm>
              <a:off x="2893085" y="3315770"/>
              <a:ext cx="74295" cy="101600"/>
            </a:xfrm>
            <a:custGeom>
              <a:avLst/>
              <a:gdLst/>
              <a:ahLst/>
              <a:cxnLst/>
              <a:rect l="l" t="t" r="r" b="b"/>
              <a:pathLst>
                <a:path w="74294" h="101600">
                  <a:moveTo>
                    <a:pt x="71627" y="0"/>
                  </a:moveTo>
                  <a:lnTo>
                    <a:pt x="71983" y="381"/>
                  </a:lnTo>
                  <a:lnTo>
                    <a:pt x="72313" y="787"/>
                  </a:lnTo>
                  <a:lnTo>
                    <a:pt x="72618" y="1206"/>
                  </a:lnTo>
                  <a:lnTo>
                    <a:pt x="73877" y="18637"/>
                  </a:lnTo>
                  <a:lnTo>
                    <a:pt x="60636" y="43240"/>
                  </a:lnTo>
                  <a:lnTo>
                    <a:pt x="35231" y="71801"/>
                  </a:lnTo>
                  <a:lnTo>
                    <a:pt x="0" y="101104"/>
                  </a:lnTo>
                </a:path>
              </a:pathLst>
            </a:custGeom>
            <a:ln w="25400">
              <a:solidFill>
                <a:srgbClr val="000000"/>
              </a:solidFill>
            </a:ln>
          </p:spPr>
          <p:txBody>
            <a:bodyPr wrap="square" lIns="0" tIns="0" rIns="0" bIns="0" rtlCol="0"/>
            <a:lstStyle/>
            <a:p>
              <a:endParaRPr/>
            </a:p>
          </p:txBody>
        </p:sp>
        <p:sp>
          <p:nvSpPr>
            <p:cNvPr id="70" name="object 70"/>
            <p:cNvSpPr/>
            <p:nvPr/>
          </p:nvSpPr>
          <p:spPr>
            <a:xfrm>
              <a:off x="2847995" y="3306479"/>
              <a:ext cx="117475" cy="45085"/>
            </a:xfrm>
            <a:custGeom>
              <a:avLst/>
              <a:gdLst/>
              <a:ahLst/>
              <a:cxnLst/>
              <a:rect l="l" t="t" r="r" b="b"/>
              <a:pathLst>
                <a:path w="117475" h="45085">
                  <a:moveTo>
                    <a:pt x="0" y="44796"/>
                  </a:moveTo>
                  <a:lnTo>
                    <a:pt x="38753" y="20341"/>
                  </a:lnTo>
                  <a:lnTo>
                    <a:pt x="73763" y="4999"/>
                  </a:lnTo>
                  <a:lnTo>
                    <a:pt x="101250" y="0"/>
                  </a:lnTo>
                  <a:lnTo>
                    <a:pt x="117436" y="6569"/>
                  </a:lnTo>
                </a:path>
              </a:pathLst>
            </a:custGeom>
            <a:ln w="25400">
              <a:solidFill>
                <a:srgbClr val="000000"/>
              </a:solidFill>
            </a:ln>
          </p:spPr>
          <p:txBody>
            <a:bodyPr wrap="square" lIns="0" tIns="0" rIns="0" bIns="0" rtlCol="0"/>
            <a:lstStyle/>
            <a:p>
              <a:endParaRPr/>
            </a:p>
          </p:txBody>
        </p:sp>
        <p:sp>
          <p:nvSpPr>
            <p:cNvPr id="71" name="object 71"/>
            <p:cNvSpPr/>
            <p:nvPr/>
          </p:nvSpPr>
          <p:spPr>
            <a:xfrm>
              <a:off x="2801968" y="3484019"/>
              <a:ext cx="100330" cy="20320"/>
            </a:xfrm>
            <a:custGeom>
              <a:avLst/>
              <a:gdLst/>
              <a:ahLst/>
              <a:cxnLst/>
              <a:rect l="l" t="t" r="r" b="b"/>
              <a:pathLst>
                <a:path w="100330" h="20320">
                  <a:moveTo>
                    <a:pt x="100228" y="9601"/>
                  </a:moveTo>
                  <a:lnTo>
                    <a:pt x="69287" y="18825"/>
                  </a:lnTo>
                  <a:lnTo>
                    <a:pt x="41103" y="20188"/>
                  </a:lnTo>
                  <a:lnTo>
                    <a:pt x="17425" y="13857"/>
                  </a:lnTo>
                  <a:lnTo>
                    <a:pt x="0" y="0"/>
                  </a:lnTo>
                </a:path>
              </a:pathLst>
            </a:custGeom>
            <a:ln w="25399">
              <a:solidFill>
                <a:srgbClr val="000000"/>
              </a:solidFill>
            </a:ln>
          </p:spPr>
          <p:txBody>
            <a:bodyPr wrap="square" lIns="0" tIns="0" rIns="0" bIns="0" rtlCol="0"/>
            <a:lstStyle/>
            <a:p>
              <a:endParaRPr/>
            </a:p>
          </p:txBody>
        </p:sp>
        <p:sp>
          <p:nvSpPr>
            <p:cNvPr id="72" name="object 72"/>
            <p:cNvSpPr/>
            <p:nvPr/>
          </p:nvSpPr>
          <p:spPr>
            <a:xfrm>
              <a:off x="2787230" y="3351574"/>
              <a:ext cx="60325" cy="126364"/>
            </a:xfrm>
            <a:custGeom>
              <a:avLst/>
              <a:gdLst/>
              <a:ahLst/>
              <a:cxnLst/>
              <a:rect l="l" t="t" r="r" b="b"/>
              <a:pathLst>
                <a:path w="60325" h="126364">
                  <a:moveTo>
                    <a:pt x="8358" y="125933"/>
                  </a:moveTo>
                  <a:lnTo>
                    <a:pt x="0" y="97789"/>
                  </a:lnTo>
                  <a:lnTo>
                    <a:pt x="6899" y="64847"/>
                  </a:lnTo>
                  <a:lnTo>
                    <a:pt x="27469" y="30965"/>
                  </a:lnTo>
                  <a:lnTo>
                    <a:pt x="60123" y="0"/>
                  </a:lnTo>
                </a:path>
              </a:pathLst>
            </a:custGeom>
            <a:ln w="25400">
              <a:solidFill>
                <a:srgbClr val="000000"/>
              </a:solidFill>
            </a:ln>
          </p:spPr>
          <p:txBody>
            <a:bodyPr wrap="square" lIns="0" tIns="0" rIns="0" bIns="0" rtlCol="0"/>
            <a:lstStyle/>
            <a:p>
              <a:endParaRPr/>
            </a:p>
          </p:txBody>
        </p:sp>
        <p:sp>
          <p:nvSpPr>
            <p:cNvPr id="73" name="object 73"/>
            <p:cNvSpPr/>
            <p:nvPr/>
          </p:nvSpPr>
          <p:spPr>
            <a:xfrm>
              <a:off x="2754231" y="3409102"/>
              <a:ext cx="139700" cy="32384"/>
            </a:xfrm>
            <a:custGeom>
              <a:avLst/>
              <a:gdLst/>
              <a:ahLst/>
              <a:cxnLst/>
              <a:rect l="l" t="t" r="r" b="b"/>
              <a:pathLst>
                <a:path w="139700" h="32385">
                  <a:moveTo>
                    <a:pt x="139230" y="0"/>
                  </a:moveTo>
                  <a:lnTo>
                    <a:pt x="138810" y="304"/>
                  </a:lnTo>
                  <a:lnTo>
                    <a:pt x="138391" y="622"/>
                  </a:lnTo>
                  <a:lnTo>
                    <a:pt x="137960" y="927"/>
                  </a:lnTo>
                  <a:lnTo>
                    <a:pt x="98103" y="22839"/>
                  </a:lnTo>
                  <a:lnTo>
                    <a:pt x="58954" y="32019"/>
                  </a:lnTo>
                  <a:lnTo>
                    <a:pt x="24819" y="28155"/>
                  </a:lnTo>
                  <a:lnTo>
                    <a:pt x="0" y="10934"/>
                  </a:lnTo>
                </a:path>
              </a:pathLst>
            </a:custGeom>
            <a:ln w="25400">
              <a:solidFill>
                <a:srgbClr val="000000"/>
              </a:solidFill>
            </a:ln>
          </p:spPr>
          <p:txBody>
            <a:bodyPr wrap="square" lIns="0" tIns="0" rIns="0" bIns="0" rtlCol="0"/>
            <a:lstStyle/>
            <a:p>
              <a:endParaRPr/>
            </a:p>
          </p:txBody>
        </p:sp>
        <p:sp>
          <p:nvSpPr>
            <p:cNvPr id="74" name="object 74"/>
            <p:cNvSpPr/>
            <p:nvPr/>
          </p:nvSpPr>
          <p:spPr>
            <a:xfrm>
              <a:off x="2847343" y="3251344"/>
              <a:ext cx="76835" cy="103505"/>
            </a:xfrm>
            <a:custGeom>
              <a:avLst/>
              <a:gdLst/>
              <a:ahLst/>
              <a:cxnLst/>
              <a:rect l="l" t="t" r="r" b="b"/>
              <a:pathLst>
                <a:path w="76835" h="103504">
                  <a:moveTo>
                    <a:pt x="74193" y="0"/>
                  </a:moveTo>
                  <a:lnTo>
                    <a:pt x="74574" y="393"/>
                  </a:lnTo>
                  <a:lnTo>
                    <a:pt x="74917" y="812"/>
                  </a:lnTo>
                  <a:lnTo>
                    <a:pt x="75247" y="1257"/>
                  </a:lnTo>
                  <a:lnTo>
                    <a:pt x="76381" y="18740"/>
                  </a:lnTo>
                  <a:lnTo>
                    <a:pt x="62853" y="43521"/>
                  </a:lnTo>
                  <a:lnTo>
                    <a:pt x="37040" y="72357"/>
                  </a:lnTo>
                  <a:lnTo>
                    <a:pt x="1320" y="102006"/>
                  </a:lnTo>
                  <a:lnTo>
                    <a:pt x="876" y="102323"/>
                  </a:lnTo>
                  <a:lnTo>
                    <a:pt x="444" y="102641"/>
                  </a:lnTo>
                  <a:lnTo>
                    <a:pt x="0" y="102958"/>
                  </a:lnTo>
                </a:path>
              </a:pathLst>
            </a:custGeom>
            <a:ln w="25400">
              <a:solidFill>
                <a:srgbClr val="000000"/>
              </a:solidFill>
            </a:ln>
          </p:spPr>
          <p:txBody>
            <a:bodyPr wrap="square" lIns="0" tIns="0" rIns="0" bIns="0" rtlCol="0"/>
            <a:lstStyle/>
            <a:p>
              <a:endParaRPr/>
            </a:p>
          </p:txBody>
        </p:sp>
        <p:sp>
          <p:nvSpPr>
            <p:cNvPr id="75" name="object 75"/>
            <p:cNvSpPr/>
            <p:nvPr/>
          </p:nvSpPr>
          <p:spPr>
            <a:xfrm>
              <a:off x="2801957" y="3246154"/>
              <a:ext cx="117475" cy="45085"/>
            </a:xfrm>
            <a:custGeom>
              <a:avLst/>
              <a:gdLst/>
              <a:ahLst/>
              <a:cxnLst/>
              <a:rect l="l" t="t" r="r" b="b"/>
              <a:pathLst>
                <a:path w="117475" h="45085">
                  <a:moveTo>
                    <a:pt x="0" y="44796"/>
                  </a:moveTo>
                  <a:lnTo>
                    <a:pt x="38753" y="20341"/>
                  </a:lnTo>
                  <a:lnTo>
                    <a:pt x="73763" y="4999"/>
                  </a:lnTo>
                  <a:lnTo>
                    <a:pt x="101250" y="0"/>
                  </a:lnTo>
                  <a:lnTo>
                    <a:pt x="117436" y="6569"/>
                  </a:lnTo>
                </a:path>
              </a:pathLst>
            </a:custGeom>
            <a:ln w="25400">
              <a:solidFill>
                <a:srgbClr val="000000"/>
              </a:solidFill>
            </a:ln>
          </p:spPr>
          <p:txBody>
            <a:bodyPr wrap="square" lIns="0" tIns="0" rIns="0" bIns="0" rtlCol="0"/>
            <a:lstStyle/>
            <a:p>
              <a:endParaRPr/>
            </a:p>
          </p:txBody>
        </p:sp>
        <p:sp>
          <p:nvSpPr>
            <p:cNvPr id="76" name="object 76"/>
            <p:cNvSpPr/>
            <p:nvPr/>
          </p:nvSpPr>
          <p:spPr>
            <a:xfrm>
              <a:off x="2742878" y="3291396"/>
              <a:ext cx="59690" cy="127635"/>
            </a:xfrm>
            <a:custGeom>
              <a:avLst/>
              <a:gdLst/>
              <a:ahLst/>
              <a:cxnLst/>
              <a:rect l="l" t="t" r="r" b="b"/>
              <a:pathLst>
                <a:path w="59689" h="127635">
                  <a:moveTo>
                    <a:pt x="8731" y="127228"/>
                  </a:moveTo>
                  <a:lnTo>
                    <a:pt x="0" y="98589"/>
                  </a:lnTo>
                  <a:lnTo>
                    <a:pt x="6599" y="65238"/>
                  </a:lnTo>
                  <a:lnTo>
                    <a:pt x="26975" y="31075"/>
                  </a:lnTo>
                  <a:lnTo>
                    <a:pt x="59569" y="0"/>
                  </a:lnTo>
                </a:path>
              </a:pathLst>
            </a:custGeom>
            <a:ln w="25400">
              <a:solidFill>
                <a:srgbClr val="000000"/>
              </a:solidFill>
            </a:ln>
          </p:spPr>
          <p:txBody>
            <a:bodyPr wrap="square" lIns="0" tIns="0" rIns="0" bIns="0" rtlCol="0"/>
            <a:lstStyle/>
            <a:p>
              <a:endParaRPr/>
            </a:p>
          </p:txBody>
        </p:sp>
        <p:sp>
          <p:nvSpPr>
            <p:cNvPr id="77" name="object 77"/>
            <p:cNvSpPr/>
            <p:nvPr/>
          </p:nvSpPr>
          <p:spPr>
            <a:xfrm>
              <a:off x="2705186" y="3348626"/>
              <a:ext cx="141605" cy="31750"/>
            </a:xfrm>
            <a:custGeom>
              <a:avLst/>
              <a:gdLst/>
              <a:ahLst/>
              <a:cxnLst/>
              <a:rect l="l" t="t" r="r" b="b"/>
              <a:pathLst>
                <a:path w="141605" h="31750">
                  <a:moveTo>
                    <a:pt x="141109" y="0"/>
                  </a:moveTo>
                  <a:lnTo>
                    <a:pt x="99308" y="22974"/>
                  </a:lnTo>
                  <a:lnTo>
                    <a:pt x="59505" y="31711"/>
                  </a:lnTo>
                  <a:lnTo>
                    <a:pt x="24903" y="26914"/>
                  </a:lnTo>
                  <a:lnTo>
                    <a:pt x="0" y="8343"/>
                  </a:lnTo>
                </a:path>
              </a:pathLst>
            </a:custGeom>
            <a:ln w="25400">
              <a:solidFill>
                <a:srgbClr val="000000"/>
              </a:solidFill>
            </a:ln>
          </p:spPr>
          <p:txBody>
            <a:bodyPr wrap="square" lIns="0" tIns="0" rIns="0" bIns="0" rtlCol="0"/>
            <a:lstStyle/>
            <a:p>
              <a:endParaRPr/>
            </a:p>
          </p:txBody>
        </p:sp>
        <p:sp>
          <p:nvSpPr>
            <p:cNvPr id="78" name="object 78"/>
            <p:cNvSpPr/>
            <p:nvPr/>
          </p:nvSpPr>
          <p:spPr>
            <a:xfrm>
              <a:off x="2896524" y="3479771"/>
              <a:ext cx="100330" cy="74930"/>
            </a:xfrm>
            <a:custGeom>
              <a:avLst/>
              <a:gdLst/>
              <a:ahLst/>
              <a:cxnLst/>
              <a:rect l="l" t="t" r="r" b="b"/>
              <a:pathLst>
                <a:path w="100330" h="74929">
                  <a:moveTo>
                    <a:pt x="0" y="1895"/>
                  </a:moveTo>
                  <a:lnTo>
                    <a:pt x="381" y="1539"/>
                  </a:lnTo>
                  <a:lnTo>
                    <a:pt x="774" y="1196"/>
                  </a:lnTo>
                  <a:lnTo>
                    <a:pt x="1193" y="891"/>
                  </a:lnTo>
                  <a:lnTo>
                    <a:pt x="18129" y="0"/>
                  </a:lnTo>
                  <a:lnTo>
                    <a:pt x="42324" y="13539"/>
                  </a:lnTo>
                  <a:lnTo>
                    <a:pt x="70607" y="39144"/>
                  </a:lnTo>
                  <a:lnTo>
                    <a:pt x="99809" y="74450"/>
                  </a:lnTo>
                </a:path>
              </a:pathLst>
            </a:custGeom>
            <a:ln w="25400">
              <a:solidFill>
                <a:srgbClr val="000000"/>
              </a:solidFill>
            </a:ln>
          </p:spPr>
          <p:txBody>
            <a:bodyPr wrap="square" lIns="0" tIns="0" rIns="0" bIns="0" rtlCol="0"/>
            <a:lstStyle/>
            <a:p>
              <a:endParaRPr/>
            </a:p>
          </p:txBody>
        </p:sp>
        <p:sp>
          <p:nvSpPr>
            <p:cNvPr id="79" name="object 79"/>
            <p:cNvSpPr/>
            <p:nvPr/>
          </p:nvSpPr>
          <p:spPr>
            <a:xfrm>
              <a:off x="2707993" y="3066175"/>
              <a:ext cx="74930" cy="99060"/>
            </a:xfrm>
            <a:custGeom>
              <a:avLst/>
              <a:gdLst/>
              <a:ahLst/>
              <a:cxnLst/>
              <a:rect l="l" t="t" r="r" b="b"/>
              <a:pathLst>
                <a:path w="74930" h="99060">
                  <a:moveTo>
                    <a:pt x="73583" y="0"/>
                  </a:moveTo>
                  <a:lnTo>
                    <a:pt x="74466" y="16926"/>
                  </a:lnTo>
                  <a:lnTo>
                    <a:pt x="60918" y="41113"/>
                  </a:lnTo>
                  <a:lnTo>
                    <a:pt x="35307" y="69390"/>
                  </a:lnTo>
                  <a:lnTo>
                    <a:pt x="0" y="98590"/>
                  </a:lnTo>
                </a:path>
              </a:pathLst>
            </a:custGeom>
            <a:ln w="25400">
              <a:solidFill>
                <a:srgbClr val="000000"/>
              </a:solidFill>
            </a:ln>
          </p:spPr>
          <p:txBody>
            <a:bodyPr wrap="square" lIns="0" tIns="0" rIns="0" bIns="0" rtlCol="0"/>
            <a:lstStyle/>
            <a:p>
              <a:endParaRPr/>
            </a:p>
          </p:txBody>
        </p:sp>
        <p:sp>
          <p:nvSpPr>
            <p:cNvPr id="80" name="object 80"/>
            <p:cNvSpPr/>
            <p:nvPr/>
          </p:nvSpPr>
          <p:spPr>
            <a:xfrm>
              <a:off x="2666728" y="3062007"/>
              <a:ext cx="116205" cy="44450"/>
            </a:xfrm>
            <a:custGeom>
              <a:avLst/>
              <a:gdLst/>
              <a:ahLst/>
              <a:cxnLst/>
              <a:rect l="l" t="t" r="r" b="b"/>
              <a:pathLst>
                <a:path w="116205" h="44450">
                  <a:moveTo>
                    <a:pt x="0" y="43855"/>
                  </a:moveTo>
                  <a:lnTo>
                    <a:pt x="38422" y="19819"/>
                  </a:lnTo>
                  <a:lnTo>
                    <a:pt x="73029" y="4809"/>
                  </a:lnTo>
                  <a:lnTo>
                    <a:pt x="100157" y="0"/>
                  </a:lnTo>
                  <a:lnTo>
                    <a:pt x="116141" y="6568"/>
                  </a:lnTo>
                </a:path>
              </a:pathLst>
            </a:custGeom>
            <a:ln w="25400">
              <a:solidFill>
                <a:srgbClr val="000000"/>
              </a:solidFill>
            </a:ln>
          </p:spPr>
          <p:txBody>
            <a:bodyPr wrap="square" lIns="0" tIns="0" rIns="0" bIns="0" rtlCol="0"/>
            <a:lstStyle/>
            <a:p>
              <a:endParaRPr/>
            </a:p>
          </p:txBody>
        </p:sp>
        <p:sp>
          <p:nvSpPr>
            <p:cNvPr id="81" name="object 81"/>
            <p:cNvSpPr/>
            <p:nvPr/>
          </p:nvSpPr>
          <p:spPr>
            <a:xfrm>
              <a:off x="2604667" y="3108688"/>
              <a:ext cx="60325" cy="126364"/>
            </a:xfrm>
            <a:custGeom>
              <a:avLst/>
              <a:gdLst/>
              <a:ahLst/>
              <a:cxnLst/>
              <a:rect l="l" t="t" r="r" b="b"/>
              <a:pathLst>
                <a:path w="60325" h="126364">
                  <a:moveTo>
                    <a:pt x="8358" y="125933"/>
                  </a:moveTo>
                  <a:lnTo>
                    <a:pt x="0" y="97789"/>
                  </a:lnTo>
                  <a:lnTo>
                    <a:pt x="6899" y="64847"/>
                  </a:lnTo>
                  <a:lnTo>
                    <a:pt x="27469" y="30965"/>
                  </a:lnTo>
                  <a:lnTo>
                    <a:pt x="60123" y="0"/>
                  </a:lnTo>
                </a:path>
              </a:pathLst>
            </a:custGeom>
            <a:ln w="25400">
              <a:solidFill>
                <a:srgbClr val="000000"/>
              </a:solidFill>
            </a:ln>
          </p:spPr>
          <p:txBody>
            <a:bodyPr wrap="square" lIns="0" tIns="0" rIns="0" bIns="0" rtlCol="0"/>
            <a:lstStyle/>
            <a:p>
              <a:endParaRPr/>
            </a:p>
          </p:txBody>
        </p:sp>
        <p:sp>
          <p:nvSpPr>
            <p:cNvPr id="82" name="object 82"/>
            <p:cNvSpPr/>
            <p:nvPr/>
          </p:nvSpPr>
          <p:spPr>
            <a:xfrm>
              <a:off x="2695684" y="3007178"/>
              <a:ext cx="43180" cy="75565"/>
            </a:xfrm>
            <a:custGeom>
              <a:avLst/>
              <a:gdLst/>
              <a:ahLst/>
              <a:cxnLst/>
              <a:rect l="l" t="t" r="r" b="b"/>
              <a:pathLst>
                <a:path w="43180" h="75564">
                  <a:moveTo>
                    <a:pt x="39154" y="0"/>
                  </a:moveTo>
                  <a:lnTo>
                    <a:pt x="39522" y="393"/>
                  </a:lnTo>
                  <a:lnTo>
                    <a:pt x="39865" y="800"/>
                  </a:lnTo>
                  <a:lnTo>
                    <a:pt x="40170" y="1231"/>
                  </a:lnTo>
                  <a:lnTo>
                    <a:pt x="42646" y="13905"/>
                  </a:lnTo>
                  <a:lnTo>
                    <a:pt x="36291" y="31408"/>
                  </a:lnTo>
                  <a:lnTo>
                    <a:pt x="21833" y="52400"/>
                  </a:lnTo>
                  <a:lnTo>
                    <a:pt x="0" y="75539"/>
                  </a:lnTo>
                </a:path>
              </a:pathLst>
            </a:custGeom>
            <a:ln w="25400">
              <a:solidFill>
                <a:srgbClr val="000000"/>
              </a:solidFill>
            </a:ln>
          </p:spPr>
          <p:txBody>
            <a:bodyPr wrap="square" lIns="0" tIns="0" rIns="0" bIns="0" rtlCol="0"/>
            <a:lstStyle/>
            <a:p>
              <a:endParaRPr/>
            </a:p>
          </p:txBody>
        </p:sp>
        <p:sp>
          <p:nvSpPr>
            <p:cNvPr id="83" name="object 83"/>
            <p:cNvSpPr/>
            <p:nvPr/>
          </p:nvSpPr>
          <p:spPr>
            <a:xfrm>
              <a:off x="2617809" y="3001679"/>
              <a:ext cx="117475" cy="45085"/>
            </a:xfrm>
            <a:custGeom>
              <a:avLst/>
              <a:gdLst/>
              <a:ahLst/>
              <a:cxnLst/>
              <a:rect l="l" t="t" r="r" b="b"/>
              <a:pathLst>
                <a:path w="117475" h="45085">
                  <a:moveTo>
                    <a:pt x="0" y="44796"/>
                  </a:moveTo>
                  <a:lnTo>
                    <a:pt x="38753" y="20341"/>
                  </a:lnTo>
                  <a:lnTo>
                    <a:pt x="73763" y="4999"/>
                  </a:lnTo>
                  <a:lnTo>
                    <a:pt x="101250" y="0"/>
                  </a:lnTo>
                  <a:lnTo>
                    <a:pt x="117436" y="6569"/>
                  </a:lnTo>
                </a:path>
              </a:pathLst>
            </a:custGeom>
            <a:ln w="25400">
              <a:solidFill>
                <a:srgbClr val="000000"/>
              </a:solidFill>
            </a:ln>
          </p:spPr>
          <p:txBody>
            <a:bodyPr wrap="square" lIns="0" tIns="0" rIns="0" bIns="0" rtlCol="0"/>
            <a:lstStyle/>
            <a:p>
              <a:endParaRPr/>
            </a:p>
          </p:txBody>
        </p:sp>
        <p:sp>
          <p:nvSpPr>
            <p:cNvPr id="84" name="object 84"/>
            <p:cNvSpPr/>
            <p:nvPr/>
          </p:nvSpPr>
          <p:spPr>
            <a:xfrm>
              <a:off x="2569917" y="3166685"/>
              <a:ext cx="138430" cy="31115"/>
            </a:xfrm>
            <a:custGeom>
              <a:avLst/>
              <a:gdLst/>
              <a:ahLst/>
              <a:cxnLst/>
              <a:rect l="l" t="t" r="r" b="b"/>
              <a:pathLst>
                <a:path w="138430" h="31114">
                  <a:moveTo>
                    <a:pt x="137960" y="0"/>
                  </a:moveTo>
                  <a:lnTo>
                    <a:pt x="98103" y="21910"/>
                  </a:lnTo>
                  <a:lnTo>
                    <a:pt x="58954" y="31086"/>
                  </a:lnTo>
                  <a:lnTo>
                    <a:pt x="24819" y="27217"/>
                  </a:lnTo>
                  <a:lnTo>
                    <a:pt x="0" y="9994"/>
                  </a:lnTo>
                </a:path>
              </a:pathLst>
            </a:custGeom>
            <a:ln w="25400">
              <a:solidFill>
                <a:srgbClr val="000000"/>
              </a:solidFill>
            </a:ln>
          </p:spPr>
          <p:txBody>
            <a:bodyPr wrap="square" lIns="0" tIns="0" rIns="0" bIns="0" rtlCol="0"/>
            <a:lstStyle/>
            <a:p>
              <a:endParaRPr/>
            </a:p>
          </p:txBody>
        </p:sp>
        <p:sp>
          <p:nvSpPr>
            <p:cNvPr id="85" name="object 85"/>
            <p:cNvSpPr/>
            <p:nvPr/>
          </p:nvSpPr>
          <p:spPr>
            <a:xfrm>
              <a:off x="2558630" y="3045188"/>
              <a:ext cx="60325" cy="126364"/>
            </a:xfrm>
            <a:custGeom>
              <a:avLst/>
              <a:gdLst/>
              <a:ahLst/>
              <a:cxnLst/>
              <a:rect l="l" t="t" r="r" b="b"/>
              <a:pathLst>
                <a:path w="60325" h="126364">
                  <a:moveTo>
                    <a:pt x="8358" y="125933"/>
                  </a:moveTo>
                  <a:lnTo>
                    <a:pt x="0" y="97789"/>
                  </a:lnTo>
                  <a:lnTo>
                    <a:pt x="6899" y="64847"/>
                  </a:lnTo>
                  <a:lnTo>
                    <a:pt x="27469" y="30965"/>
                  </a:lnTo>
                  <a:lnTo>
                    <a:pt x="60123" y="0"/>
                  </a:lnTo>
                </a:path>
              </a:pathLst>
            </a:custGeom>
            <a:ln w="25400">
              <a:solidFill>
                <a:srgbClr val="000000"/>
              </a:solidFill>
            </a:ln>
          </p:spPr>
          <p:txBody>
            <a:bodyPr wrap="square" lIns="0" tIns="0" rIns="0" bIns="0" rtlCol="0"/>
            <a:lstStyle/>
            <a:p>
              <a:endParaRPr/>
            </a:p>
          </p:txBody>
        </p:sp>
        <p:sp>
          <p:nvSpPr>
            <p:cNvPr id="86" name="object 86"/>
            <p:cNvSpPr/>
            <p:nvPr/>
          </p:nvSpPr>
          <p:spPr>
            <a:xfrm>
              <a:off x="2585629" y="3015762"/>
              <a:ext cx="104139" cy="77470"/>
            </a:xfrm>
            <a:custGeom>
              <a:avLst/>
              <a:gdLst/>
              <a:ahLst/>
              <a:cxnLst/>
              <a:rect l="l" t="t" r="r" b="b"/>
              <a:pathLst>
                <a:path w="104139" h="77469">
                  <a:moveTo>
                    <a:pt x="103860" y="70027"/>
                  </a:moveTo>
                  <a:lnTo>
                    <a:pt x="102946" y="73113"/>
                  </a:lnTo>
                  <a:lnTo>
                    <a:pt x="101422" y="75438"/>
                  </a:lnTo>
                  <a:lnTo>
                    <a:pt x="99313" y="76974"/>
                  </a:lnTo>
                  <a:lnTo>
                    <a:pt x="82762" y="77437"/>
                  </a:lnTo>
                  <a:lnTo>
                    <a:pt x="58743" y="63360"/>
                  </a:lnTo>
                  <a:lnTo>
                    <a:pt x="30419" y="37176"/>
                  </a:lnTo>
                  <a:lnTo>
                    <a:pt x="952" y="1320"/>
                  </a:lnTo>
                  <a:lnTo>
                    <a:pt x="634" y="876"/>
                  </a:lnTo>
                  <a:lnTo>
                    <a:pt x="317" y="431"/>
                  </a:lnTo>
                  <a:lnTo>
                    <a:pt x="0" y="0"/>
                  </a:lnTo>
                </a:path>
              </a:pathLst>
            </a:custGeom>
            <a:ln w="25399">
              <a:solidFill>
                <a:srgbClr val="000000"/>
              </a:solidFill>
            </a:ln>
          </p:spPr>
          <p:txBody>
            <a:bodyPr wrap="square" lIns="0" tIns="0" rIns="0" bIns="0" rtlCol="0"/>
            <a:lstStyle/>
            <a:p>
              <a:endParaRPr/>
            </a:p>
          </p:txBody>
        </p:sp>
        <p:sp>
          <p:nvSpPr>
            <p:cNvPr id="87" name="object 87"/>
            <p:cNvSpPr/>
            <p:nvPr/>
          </p:nvSpPr>
          <p:spPr>
            <a:xfrm>
              <a:off x="2532126" y="2943606"/>
              <a:ext cx="55244" cy="71755"/>
            </a:xfrm>
            <a:custGeom>
              <a:avLst/>
              <a:gdLst/>
              <a:ahLst/>
              <a:cxnLst/>
              <a:rect l="l" t="t" r="r" b="b"/>
              <a:pathLst>
                <a:path w="55244" h="71755">
                  <a:moveTo>
                    <a:pt x="0" y="0"/>
                  </a:moveTo>
                  <a:lnTo>
                    <a:pt x="54864" y="71628"/>
                  </a:lnTo>
                </a:path>
              </a:pathLst>
            </a:custGeom>
            <a:ln w="25908">
              <a:solidFill>
                <a:srgbClr val="000000"/>
              </a:solidFill>
            </a:ln>
          </p:spPr>
          <p:txBody>
            <a:bodyPr wrap="square" lIns="0" tIns="0" rIns="0" bIns="0" rtlCol="0"/>
            <a:lstStyle/>
            <a:p>
              <a:endParaRPr/>
            </a:p>
          </p:txBody>
        </p:sp>
        <p:sp>
          <p:nvSpPr>
            <p:cNvPr id="88" name="object 88"/>
            <p:cNvSpPr/>
            <p:nvPr/>
          </p:nvSpPr>
          <p:spPr>
            <a:xfrm>
              <a:off x="2799718" y="3189432"/>
              <a:ext cx="76835" cy="103505"/>
            </a:xfrm>
            <a:custGeom>
              <a:avLst/>
              <a:gdLst/>
              <a:ahLst/>
              <a:cxnLst/>
              <a:rect l="l" t="t" r="r" b="b"/>
              <a:pathLst>
                <a:path w="76835" h="103504">
                  <a:moveTo>
                    <a:pt x="74193" y="0"/>
                  </a:moveTo>
                  <a:lnTo>
                    <a:pt x="74574" y="393"/>
                  </a:lnTo>
                  <a:lnTo>
                    <a:pt x="74917" y="812"/>
                  </a:lnTo>
                  <a:lnTo>
                    <a:pt x="75247" y="1257"/>
                  </a:lnTo>
                  <a:lnTo>
                    <a:pt x="76381" y="18740"/>
                  </a:lnTo>
                  <a:lnTo>
                    <a:pt x="62853" y="43521"/>
                  </a:lnTo>
                  <a:lnTo>
                    <a:pt x="37040" y="72357"/>
                  </a:lnTo>
                  <a:lnTo>
                    <a:pt x="1320" y="102006"/>
                  </a:lnTo>
                  <a:lnTo>
                    <a:pt x="876" y="102323"/>
                  </a:lnTo>
                  <a:lnTo>
                    <a:pt x="444" y="102641"/>
                  </a:lnTo>
                  <a:lnTo>
                    <a:pt x="0" y="102958"/>
                  </a:lnTo>
                </a:path>
              </a:pathLst>
            </a:custGeom>
            <a:ln w="25400">
              <a:solidFill>
                <a:srgbClr val="000000"/>
              </a:solidFill>
            </a:ln>
          </p:spPr>
          <p:txBody>
            <a:bodyPr wrap="square" lIns="0" tIns="0" rIns="0" bIns="0" rtlCol="0"/>
            <a:lstStyle/>
            <a:p>
              <a:endParaRPr/>
            </a:p>
          </p:txBody>
        </p:sp>
        <p:sp>
          <p:nvSpPr>
            <p:cNvPr id="89" name="object 89"/>
            <p:cNvSpPr/>
            <p:nvPr/>
          </p:nvSpPr>
          <p:spPr>
            <a:xfrm>
              <a:off x="2755920" y="3184240"/>
              <a:ext cx="117475" cy="45085"/>
            </a:xfrm>
            <a:custGeom>
              <a:avLst/>
              <a:gdLst/>
              <a:ahLst/>
              <a:cxnLst/>
              <a:rect l="l" t="t" r="r" b="b"/>
              <a:pathLst>
                <a:path w="117475" h="45085">
                  <a:moveTo>
                    <a:pt x="0" y="44796"/>
                  </a:moveTo>
                  <a:lnTo>
                    <a:pt x="38753" y="20341"/>
                  </a:lnTo>
                  <a:lnTo>
                    <a:pt x="73763" y="4999"/>
                  </a:lnTo>
                  <a:lnTo>
                    <a:pt x="101250" y="0"/>
                  </a:lnTo>
                  <a:lnTo>
                    <a:pt x="117436" y="6569"/>
                  </a:lnTo>
                </a:path>
              </a:pathLst>
            </a:custGeom>
            <a:ln w="25400">
              <a:solidFill>
                <a:srgbClr val="000000"/>
              </a:solidFill>
            </a:ln>
          </p:spPr>
          <p:txBody>
            <a:bodyPr wrap="square" lIns="0" tIns="0" rIns="0" bIns="0" rtlCol="0"/>
            <a:lstStyle/>
            <a:p>
              <a:endParaRPr/>
            </a:p>
          </p:txBody>
        </p:sp>
        <p:sp>
          <p:nvSpPr>
            <p:cNvPr id="90" name="object 90"/>
            <p:cNvSpPr/>
            <p:nvPr/>
          </p:nvSpPr>
          <p:spPr>
            <a:xfrm>
              <a:off x="2696746" y="3230919"/>
              <a:ext cx="60325" cy="126364"/>
            </a:xfrm>
            <a:custGeom>
              <a:avLst/>
              <a:gdLst/>
              <a:ahLst/>
              <a:cxnLst/>
              <a:rect l="l" t="t" r="r" b="b"/>
              <a:pathLst>
                <a:path w="60325" h="126364">
                  <a:moveTo>
                    <a:pt x="8360" y="125945"/>
                  </a:moveTo>
                  <a:lnTo>
                    <a:pt x="0" y="97794"/>
                  </a:lnTo>
                  <a:lnTo>
                    <a:pt x="6896" y="64849"/>
                  </a:lnTo>
                  <a:lnTo>
                    <a:pt x="27466" y="30966"/>
                  </a:lnTo>
                  <a:lnTo>
                    <a:pt x="60125" y="0"/>
                  </a:lnTo>
                </a:path>
              </a:pathLst>
            </a:custGeom>
            <a:ln w="25400">
              <a:solidFill>
                <a:srgbClr val="000000"/>
              </a:solidFill>
            </a:ln>
          </p:spPr>
          <p:txBody>
            <a:bodyPr wrap="square" lIns="0" tIns="0" rIns="0" bIns="0" rtlCol="0"/>
            <a:lstStyle/>
            <a:p>
              <a:endParaRPr/>
            </a:p>
          </p:txBody>
        </p:sp>
        <p:sp>
          <p:nvSpPr>
            <p:cNvPr id="91" name="object 91"/>
            <p:cNvSpPr/>
            <p:nvPr/>
          </p:nvSpPr>
          <p:spPr>
            <a:xfrm>
              <a:off x="2659621" y="3286866"/>
              <a:ext cx="140335" cy="32384"/>
            </a:xfrm>
            <a:custGeom>
              <a:avLst/>
              <a:gdLst/>
              <a:ahLst/>
              <a:cxnLst/>
              <a:rect l="l" t="t" r="r" b="b"/>
              <a:pathLst>
                <a:path w="140335" h="32385">
                  <a:moveTo>
                    <a:pt x="140169" y="0"/>
                  </a:moveTo>
                  <a:lnTo>
                    <a:pt x="98442" y="23074"/>
                  </a:lnTo>
                  <a:lnTo>
                    <a:pt x="58840" y="32086"/>
                  </a:lnTo>
                  <a:lnTo>
                    <a:pt x="24536" y="27696"/>
                  </a:lnTo>
                  <a:lnTo>
                    <a:pt x="0" y="9626"/>
                  </a:lnTo>
                </a:path>
              </a:pathLst>
            </a:custGeom>
            <a:ln w="25400">
              <a:solidFill>
                <a:srgbClr val="000000"/>
              </a:solidFill>
            </a:ln>
          </p:spPr>
          <p:txBody>
            <a:bodyPr wrap="square" lIns="0" tIns="0" rIns="0" bIns="0" rtlCol="0"/>
            <a:lstStyle/>
            <a:p>
              <a:endParaRPr/>
            </a:p>
          </p:txBody>
        </p:sp>
        <p:sp>
          <p:nvSpPr>
            <p:cNvPr id="92" name="object 92"/>
            <p:cNvSpPr/>
            <p:nvPr/>
          </p:nvSpPr>
          <p:spPr>
            <a:xfrm>
              <a:off x="2754502" y="3128300"/>
              <a:ext cx="74930" cy="100330"/>
            </a:xfrm>
            <a:custGeom>
              <a:avLst/>
              <a:gdLst/>
              <a:ahLst/>
              <a:cxnLst/>
              <a:rect l="l" t="t" r="r" b="b"/>
              <a:pathLst>
                <a:path w="74930" h="100330">
                  <a:moveTo>
                    <a:pt x="72555" y="0"/>
                  </a:moveTo>
                  <a:lnTo>
                    <a:pt x="72910" y="381"/>
                  </a:lnTo>
                  <a:lnTo>
                    <a:pt x="73253" y="774"/>
                  </a:lnTo>
                  <a:lnTo>
                    <a:pt x="73558" y="1193"/>
                  </a:lnTo>
                  <a:lnTo>
                    <a:pt x="74450" y="18129"/>
                  </a:lnTo>
                  <a:lnTo>
                    <a:pt x="60910" y="42324"/>
                  </a:lnTo>
                  <a:lnTo>
                    <a:pt x="35305" y="70607"/>
                  </a:lnTo>
                  <a:lnTo>
                    <a:pt x="0" y="99809"/>
                  </a:lnTo>
                </a:path>
              </a:pathLst>
            </a:custGeom>
            <a:ln w="25400">
              <a:solidFill>
                <a:srgbClr val="000000"/>
              </a:solidFill>
            </a:ln>
          </p:spPr>
          <p:txBody>
            <a:bodyPr wrap="square" lIns="0" tIns="0" rIns="0" bIns="0" rtlCol="0"/>
            <a:lstStyle/>
            <a:p>
              <a:endParaRPr/>
            </a:p>
          </p:txBody>
        </p:sp>
        <p:sp>
          <p:nvSpPr>
            <p:cNvPr id="93" name="object 93"/>
            <p:cNvSpPr/>
            <p:nvPr/>
          </p:nvSpPr>
          <p:spPr>
            <a:xfrm>
              <a:off x="2711936" y="3122978"/>
              <a:ext cx="116839" cy="45720"/>
            </a:xfrm>
            <a:custGeom>
              <a:avLst/>
              <a:gdLst/>
              <a:ahLst/>
              <a:cxnLst/>
              <a:rect l="l" t="t" r="r" b="b"/>
              <a:pathLst>
                <a:path w="116839" h="45719">
                  <a:moveTo>
                    <a:pt x="0" y="45584"/>
                  </a:moveTo>
                  <a:lnTo>
                    <a:pt x="38680" y="21026"/>
                  </a:lnTo>
                  <a:lnTo>
                    <a:pt x="73488" y="5407"/>
                  </a:lnTo>
                  <a:lnTo>
                    <a:pt x="100676" y="0"/>
                  </a:lnTo>
                  <a:lnTo>
                    <a:pt x="116497" y="6074"/>
                  </a:lnTo>
                </a:path>
              </a:pathLst>
            </a:custGeom>
            <a:ln w="25400">
              <a:solidFill>
                <a:srgbClr val="000000"/>
              </a:solidFill>
            </a:ln>
          </p:spPr>
          <p:txBody>
            <a:bodyPr wrap="square" lIns="0" tIns="0" rIns="0" bIns="0" rtlCol="0"/>
            <a:lstStyle/>
            <a:p>
              <a:endParaRPr/>
            </a:p>
          </p:txBody>
        </p:sp>
        <p:sp>
          <p:nvSpPr>
            <p:cNvPr id="94" name="object 94"/>
            <p:cNvSpPr/>
            <p:nvPr/>
          </p:nvSpPr>
          <p:spPr>
            <a:xfrm>
              <a:off x="2650710" y="3169008"/>
              <a:ext cx="60325" cy="126364"/>
            </a:xfrm>
            <a:custGeom>
              <a:avLst/>
              <a:gdLst/>
              <a:ahLst/>
              <a:cxnLst/>
              <a:rect l="l" t="t" r="r" b="b"/>
              <a:pathLst>
                <a:path w="60325" h="126364">
                  <a:moveTo>
                    <a:pt x="8360" y="125945"/>
                  </a:moveTo>
                  <a:lnTo>
                    <a:pt x="0" y="97794"/>
                  </a:lnTo>
                  <a:lnTo>
                    <a:pt x="6896" y="64849"/>
                  </a:lnTo>
                  <a:lnTo>
                    <a:pt x="27466" y="30966"/>
                  </a:lnTo>
                  <a:lnTo>
                    <a:pt x="60125" y="0"/>
                  </a:lnTo>
                </a:path>
              </a:pathLst>
            </a:custGeom>
            <a:ln w="25400">
              <a:solidFill>
                <a:srgbClr val="000000"/>
              </a:solidFill>
            </a:ln>
          </p:spPr>
          <p:txBody>
            <a:bodyPr wrap="square" lIns="0" tIns="0" rIns="0" bIns="0" rtlCol="0"/>
            <a:lstStyle/>
            <a:p>
              <a:endParaRPr/>
            </a:p>
          </p:txBody>
        </p:sp>
        <p:sp>
          <p:nvSpPr>
            <p:cNvPr id="95" name="object 95"/>
            <p:cNvSpPr/>
            <p:nvPr/>
          </p:nvSpPr>
          <p:spPr>
            <a:xfrm>
              <a:off x="2613585" y="3224954"/>
              <a:ext cx="140335" cy="32384"/>
            </a:xfrm>
            <a:custGeom>
              <a:avLst/>
              <a:gdLst/>
              <a:ahLst/>
              <a:cxnLst/>
              <a:rect l="l" t="t" r="r" b="b"/>
              <a:pathLst>
                <a:path w="140335" h="32385">
                  <a:moveTo>
                    <a:pt x="140169" y="0"/>
                  </a:moveTo>
                  <a:lnTo>
                    <a:pt x="98442" y="23074"/>
                  </a:lnTo>
                  <a:lnTo>
                    <a:pt x="58840" y="32086"/>
                  </a:lnTo>
                  <a:lnTo>
                    <a:pt x="24536" y="27696"/>
                  </a:lnTo>
                  <a:lnTo>
                    <a:pt x="0" y="9626"/>
                  </a:lnTo>
                </a:path>
              </a:pathLst>
            </a:custGeom>
            <a:ln w="25400">
              <a:solidFill>
                <a:srgbClr val="000000"/>
              </a:solidFill>
            </a:ln>
          </p:spPr>
          <p:txBody>
            <a:bodyPr wrap="square" lIns="0" tIns="0" rIns="0" bIns="0" rtlCol="0"/>
            <a:lstStyle/>
            <a:p>
              <a:endParaRPr/>
            </a:p>
          </p:txBody>
        </p:sp>
        <p:sp>
          <p:nvSpPr>
            <p:cNvPr id="96" name="object 96"/>
            <p:cNvSpPr/>
            <p:nvPr/>
          </p:nvSpPr>
          <p:spPr>
            <a:xfrm>
              <a:off x="2414778" y="2826258"/>
              <a:ext cx="26034" cy="32384"/>
            </a:xfrm>
            <a:custGeom>
              <a:avLst/>
              <a:gdLst/>
              <a:ahLst/>
              <a:cxnLst/>
              <a:rect l="l" t="t" r="r" b="b"/>
              <a:pathLst>
                <a:path w="26035" h="32385">
                  <a:moveTo>
                    <a:pt x="25907" y="0"/>
                  </a:moveTo>
                  <a:lnTo>
                    <a:pt x="0" y="32004"/>
                  </a:lnTo>
                </a:path>
              </a:pathLst>
            </a:custGeom>
            <a:ln w="25908">
              <a:solidFill>
                <a:srgbClr val="000000"/>
              </a:solidFill>
            </a:ln>
          </p:spPr>
          <p:txBody>
            <a:bodyPr wrap="square" lIns="0" tIns="0" rIns="0" bIns="0" rtlCol="0"/>
            <a:lstStyle/>
            <a:p>
              <a:endParaRPr/>
            </a:p>
          </p:txBody>
        </p:sp>
        <p:sp>
          <p:nvSpPr>
            <p:cNvPr id="97" name="object 97"/>
            <p:cNvSpPr/>
            <p:nvPr/>
          </p:nvSpPr>
          <p:spPr>
            <a:xfrm>
              <a:off x="2998470" y="3563874"/>
              <a:ext cx="15240" cy="38100"/>
            </a:xfrm>
            <a:custGeom>
              <a:avLst/>
              <a:gdLst/>
              <a:ahLst/>
              <a:cxnLst/>
              <a:rect l="l" t="t" r="r" b="b"/>
              <a:pathLst>
                <a:path w="15239" h="38100">
                  <a:moveTo>
                    <a:pt x="0" y="0"/>
                  </a:moveTo>
                  <a:lnTo>
                    <a:pt x="15240" y="38100"/>
                  </a:lnTo>
                </a:path>
              </a:pathLst>
            </a:custGeom>
            <a:ln w="25908">
              <a:solidFill>
                <a:srgbClr val="000000"/>
              </a:solidFill>
            </a:ln>
          </p:spPr>
          <p:txBody>
            <a:bodyPr wrap="square" lIns="0" tIns="0" rIns="0" bIns="0" rtlCol="0"/>
            <a:lstStyle/>
            <a:p>
              <a:endParaRPr/>
            </a:p>
          </p:txBody>
        </p:sp>
        <p:sp>
          <p:nvSpPr>
            <p:cNvPr id="98" name="object 98"/>
            <p:cNvSpPr/>
            <p:nvPr/>
          </p:nvSpPr>
          <p:spPr>
            <a:xfrm>
              <a:off x="2506218" y="2905506"/>
              <a:ext cx="35560" cy="50800"/>
            </a:xfrm>
            <a:custGeom>
              <a:avLst/>
              <a:gdLst/>
              <a:ahLst/>
              <a:cxnLst/>
              <a:rect l="l" t="t" r="r" b="b"/>
              <a:pathLst>
                <a:path w="35560" h="50800">
                  <a:moveTo>
                    <a:pt x="0" y="0"/>
                  </a:moveTo>
                  <a:lnTo>
                    <a:pt x="35052" y="50292"/>
                  </a:lnTo>
                </a:path>
              </a:pathLst>
            </a:custGeom>
            <a:ln w="25908">
              <a:solidFill>
                <a:srgbClr val="000000"/>
              </a:solidFill>
            </a:ln>
          </p:spPr>
          <p:txBody>
            <a:bodyPr wrap="square" lIns="0" tIns="0" rIns="0" bIns="0" rtlCol="0"/>
            <a:lstStyle/>
            <a:p>
              <a:endParaRPr/>
            </a:p>
          </p:txBody>
        </p:sp>
        <p:sp>
          <p:nvSpPr>
            <p:cNvPr id="99" name="object 99"/>
            <p:cNvSpPr/>
            <p:nvPr/>
          </p:nvSpPr>
          <p:spPr>
            <a:xfrm>
              <a:off x="2041398" y="3563874"/>
              <a:ext cx="21590" cy="21590"/>
            </a:xfrm>
            <a:custGeom>
              <a:avLst/>
              <a:gdLst/>
              <a:ahLst/>
              <a:cxnLst/>
              <a:rect l="l" t="t" r="r" b="b"/>
              <a:pathLst>
                <a:path w="21589" h="21589">
                  <a:moveTo>
                    <a:pt x="21336" y="0"/>
                  </a:moveTo>
                  <a:lnTo>
                    <a:pt x="0" y="21336"/>
                  </a:lnTo>
                </a:path>
              </a:pathLst>
            </a:custGeom>
            <a:ln w="25908">
              <a:solidFill>
                <a:srgbClr val="000000"/>
              </a:solidFill>
            </a:ln>
          </p:spPr>
          <p:txBody>
            <a:bodyPr wrap="square" lIns="0" tIns="0" rIns="0" bIns="0" rtlCol="0"/>
            <a:lstStyle/>
            <a:p>
              <a:endParaRPr/>
            </a:p>
          </p:txBody>
        </p:sp>
        <p:sp>
          <p:nvSpPr>
            <p:cNvPr id="100" name="object 100"/>
            <p:cNvSpPr/>
            <p:nvPr/>
          </p:nvSpPr>
          <p:spPr>
            <a:xfrm>
              <a:off x="2315718" y="3477006"/>
              <a:ext cx="35560" cy="117475"/>
            </a:xfrm>
            <a:custGeom>
              <a:avLst/>
              <a:gdLst/>
              <a:ahLst/>
              <a:cxnLst/>
              <a:rect l="l" t="t" r="r" b="b"/>
              <a:pathLst>
                <a:path w="35560" h="117475">
                  <a:moveTo>
                    <a:pt x="0" y="117348"/>
                  </a:moveTo>
                  <a:lnTo>
                    <a:pt x="2712" y="72889"/>
                  </a:lnTo>
                  <a:lnTo>
                    <a:pt x="10145" y="36152"/>
                  </a:lnTo>
                  <a:lnTo>
                    <a:pt x="21243" y="10675"/>
                  </a:lnTo>
                  <a:lnTo>
                    <a:pt x="34950" y="0"/>
                  </a:lnTo>
                </a:path>
              </a:pathLst>
            </a:custGeom>
            <a:ln w="25908">
              <a:solidFill>
                <a:srgbClr val="000000"/>
              </a:solidFill>
            </a:ln>
          </p:spPr>
          <p:txBody>
            <a:bodyPr wrap="square" lIns="0" tIns="0" rIns="0" bIns="0" rtlCol="0"/>
            <a:lstStyle/>
            <a:p>
              <a:endParaRPr/>
            </a:p>
          </p:txBody>
        </p:sp>
        <p:sp>
          <p:nvSpPr>
            <p:cNvPr id="101" name="object 101"/>
            <p:cNvSpPr/>
            <p:nvPr/>
          </p:nvSpPr>
          <p:spPr>
            <a:xfrm>
              <a:off x="2355342" y="3477006"/>
              <a:ext cx="36830" cy="117475"/>
            </a:xfrm>
            <a:custGeom>
              <a:avLst/>
              <a:gdLst/>
              <a:ahLst/>
              <a:cxnLst/>
              <a:rect l="l" t="t" r="r" b="b"/>
              <a:pathLst>
                <a:path w="36830" h="117475">
                  <a:moveTo>
                    <a:pt x="0" y="114"/>
                  </a:moveTo>
                  <a:lnTo>
                    <a:pt x="520" y="38"/>
                  </a:lnTo>
                  <a:lnTo>
                    <a:pt x="1041" y="0"/>
                  </a:lnTo>
                  <a:lnTo>
                    <a:pt x="1549" y="0"/>
                  </a:lnTo>
                  <a:lnTo>
                    <a:pt x="15182" y="9221"/>
                  </a:lnTo>
                  <a:lnTo>
                    <a:pt x="26315" y="34370"/>
                  </a:lnTo>
                  <a:lnTo>
                    <a:pt x="33823" y="71671"/>
                  </a:lnTo>
                  <a:lnTo>
                    <a:pt x="36576" y="117348"/>
                  </a:lnTo>
                </a:path>
              </a:pathLst>
            </a:custGeom>
            <a:ln w="25908">
              <a:solidFill>
                <a:srgbClr val="000000"/>
              </a:solidFill>
            </a:ln>
          </p:spPr>
          <p:txBody>
            <a:bodyPr wrap="square" lIns="0" tIns="0" rIns="0" bIns="0" rtlCol="0"/>
            <a:lstStyle/>
            <a:p>
              <a:endParaRPr/>
            </a:p>
          </p:txBody>
        </p:sp>
        <p:sp>
          <p:nvSpPr>
            <p:cNvPr id="102" name="object 102"/>
            <p:cNvSpPr/>
            <p:nvPr/>
          </p:nvSpPr>
          <p:spPr>
            <a:xfrm>
              <a:off x="2245610" y="3631763"/>
              <a:ext cx="67310" cy="75565"/>
            </a:xfrm>
            <a:custGeom>
              <a:avLst/>
              <a:gdLst/>
              <a:ahLst/>
              <a:cxnLst/>
              <a:rect l="l" t="t" r="r" b="b"/>
              <a:pathLst>
                <a:path w="67310" h="75564">
                  <a:moveTo>
                    <a:pt x="66992" y="75361"/>
                  </a:moveTo>
                  <a:lnTo>
                    <a:pt x="45441" y="69415"/>
                  </a:lnTo>
                  <a:lnTo>
                    <a:pt x="26314" y="53997"/>
                  </a:lnTo>
                  <a:lnTo>
                    <a:pt x="10778" y="30420"/>
                  </a:lnTo>
                  <a:lnTo>
                    <a:pt x="0" y="0"/>
                  </a:lnTo>
                </a:path>
              </a:pathLst>
            </a:custGeom>
            <a:ln w="25908">
              <a:solidFill>
                <a:srgbClr val="000000"/>
              </a:solidFill>
            </a:ln>
          </p:spPr>
          <p:txBody>
            <a:bodyPr wrap="square" lIns="0" tIns="0" rIns="0" bIns="0" rtlCol="0"/>
            <a:lstStyle/>
            <a:p>
              <a:endParaRPr/>
            </a:p>
          </p:txBody>
        </p:sp>
        <p:sp>
          <p:nvSpPr>
            <p:cNvPr id="103" name="object 103"/>
            <p:cNvSpPr/>
            <p:nvPr/>
          </p:nvSpPr>
          <p:spPr>
            <a:xfrm>
              <a:off x="2314194" y="3589782"/>
              <a:ext cx="74930" cy="117475"/>
            </a:xfrm>
            <a:custGeom>
              <a:avLst/>
              <a:gdLst/>
              <a:ahLst/>
              <a:cxnLst/>
              <a:rect l="l" t="t" r="r" b="b"/>
              <a:pathLst>
                <a:path w="74930" h="117475">
                  <a:moveTo>
                    <a:pt x="74675" y="0"/>
                  </a:moveTo>
                  <a:lnTo>
                    <a:pt x="68806" y="45676"/>
                  </a:lnTo>
                  <a:lnTo>
                    <a:pt x="52801" y="82977"/>
                  </a:lnTo>
                  <a:lnTo>
                    <a:pt x="29064" y="108126"/>
                  </a:lnTo>
                  <a:lnTo>
                    <a:pt x="0" y="117348"/>
                  </a:lnTo>
                </a:path>
              </a:pathLst>
            </a:custGeom>
            <a:ln w="25908">
              <a:solidFill>
                <a:srgbClr val="000000"/>
              </a:solidFill>
            </a:ln>
          </p:spPr>
          <p:txBody>
            <a:bodyPr wrap="square" lIns="0" tIns="0" rIns="0" bIns="0" rtlCol="0"/>
            <a:lstStyle/>
            <a:p>
              <a:endParaRPr/>
            </a:p>
          </p:txBody>
        </p:sp>
        <p:sp>
          <p:nvSpPr>
            <p:cNvPr id="104" name="object 104"/>
            <p:cNvSpPr/>
            <p:nvPr/>
          </p:nvSpPr>
          <p:spPr>
            <a:xfrm>
              <a:off x="2317242" y="3589782"/>
              <a:ext cx="74930" cy="117475"/>
            </a:xfrm>
            <a:custGeom>
              <a:avLst/>
              <a:gdLst/>
              <a:ahLst/>
              <a:cxnLst/>
              <a:rect l="l" t="t" r="r" b="b"/>
              <a:pathLst>
                <a:path w="74930" h="117475">
                  <a:moveTo>
                    <a:pt x="74675" y="117347"/>
                  </a:moveTo>
                  <a:lnTo>
                    <a:pt x="45605" y="108126"/>
                  </a:lnTo>
                  <a:lnTo>
                    <a:pt x="21869" y="82977"/>
                  </a:lnTo>
                  <a:lnTo>
                    <a:pt x="5867" y="45676"/>
                  </a:lnTo>
                  <a:lnTo>
                    <a:pt x="0" y="0"/>
                  </a:lnTo>
                </a:path>
              </a:pathLst>
            </a:custGeom>
            <a:ln w="25908">
              <a:solidFill>
                <a:srgbClr val="000000"/>
              </a:solidFill>
            </a:ln>
          </p:spPr>
          <p:txBody>
            <a:bodyPr wrap="square" lIns="0" tIns="0" rIns="0" bIns="0" rtlCol="0"/>
            <a:lstStyle/>
            <a:p>
              <a:endParaRPr/>
            </a:p>
          </p:txBody>
        </p:sp>
        <p:sp>
          <p:nvSpPr>
            <p:cNvPr id="105" name="object 105"/>
            <p:cNvSpPr/>
            <p:nvPr/>
          </p:nvSpPr>
          <p:spPr>
            <a:xfrm>
              <a:off x="2393440" y="3478528"/>
              <a:ext cx="33655" cy="116205"/>
            </a:xfrm>
            <a:custGeom>
              <a:avLst/>
              <a:gdLst/>
              <a:ahLst/>
              <a:cxnLst/>
              <a:rect l="l" t="t" r="r" b="b"/>
              <a:pathLst>
                <a:path w="33655" h="116204">
                  <a:moveTo>
                    <a:pt x="0" y="115798"/>
                  </a:moveTo>
                  <a:lnTo>
                    <a:pt x="2727" y="71826"/>
                  </a:lnTo>
                  <a:lnTo>
                    <a:pt x="9883" y="35582"/>
                  </a:lnTo>
                  <a:lnTo>
                    <a:pt x="20473" y="10496"/>
                  </a:lnTo>
                  <a:lnTo>
                    <a:pt x="33502" y="0"/>
                  </a:lnTo>
                </a:path>
              </a:pathLst>
            </a:custGeom>
            <a:ln w="25908">
              <a:solidFill>
                <a:srgbClr val="000000"/>
              </a:solidFill>
            </a:ln>
          </p:spPr>
          <p:txBody>
            <a:bodyPr wrap="square" lIns="0" tIns="0" rIns="0" bIns="0" rtlCol="0"/>
            <a:lstStyle/>
            <a:p>
              <a:endParaRPr/>
            </a:p>
          </p:txBody>
        </p:sp>
        <p:sp>
          <p:nvSpPr>
            <p:cNvPr id="106" name="object 106"/>
            <p:cNvSpPr/>
            <p:nvPr/>
          </p:nvSpPr>
          <p:spPr>
            <a:xfrm>
              <a:off x="2434590" y="3478530"/>
              <a:ext cx="36830" cy="117475"/>
            </a:xfrm>
            <a:custGeom>
              <a:avLst/>
              <a:gdLst/>
              <a:ahLst/>
              <a:cxnLst/>
              <a:rect l="l" t="t" r="r" b="b"/>
              <a:pathLst>
                <a:path w="36830" h="117475">
                  <a:moveTo>
                    <a:pt x="0" y="114"/>
                  </a:moveTo>
                  <a:lnTo>
                    <a:pt x="520" y="38"/>
                  </a:lnTo>
                  <a:lnTo>
                    <a:pt x="1041" y="0"/>
                  </a:lnTo>
                  <a:lnTo>
                    <a:pt x="1549" y="0"/>
                  </a:lnTo>
                  <a:lnTo>
                    <a:pt x="15182" y="9221"/>
                  </a:lnTo>
                  <a:lnTo>
                    <a:pt x="26315" y="34370"/>
                  </a:lnTo>
                  <a:lnTo>
                    <a:pt x="33823" y="71671"/>
                  </a:lnTo>
                  <a:lnTo>
                    <a:pt x="36576" y="117348"/>
                  </a:lnTo>
                </a:path>
              </a:pathLst>
            </a:custGeom>
            <a:ln w="25908">
              <a:solidFill>
                <a:srgbClr val="000000"/>
              </a:solidFill>
            </a:ln>
          </p:spPr>
          <p:txBody>
            <a:bodyPr wrap="square" lIns="0" tIns="0" rIns="0" bIns="0" rtlCol="0"/>
            <a:lstStyle/>
            <a:p>
              <a:endParaRPr/>
            </a:p>
          </p:txBody>
        </p:sp>
        <p:sp>
          <p:nvSpPr>
            <p:cNvPr id="107" name="object 107"/>
            <p:cNvSpPr/>
            <p:nvPr/>
          </p:nvSpPr>
          <p:spPr>
            <a:xfrm>
              <a:off x="2391924" y="3589777"/>
              <a:ext cx="74930" cy="120650"/>
            </a:xfrm>
            <a:custGeom>
              <a:avLst/>
              <a:gdLst/>
              <a:ahLst/>
              <a:cxnLst/>
              <a:rect l="l" t="t" r="r" b="b"/>
              <a:pathLst>
                <a:path w="74930" h="120650">
                  <a:moveTo>
                    <a:pt x="74663" y="0"/>
                  </a:moveTo>
                  <a:lnTo>
                    <a:pt x="74663" y="533"/>
                  </a:lnTo>
                  <a:lnTo>
                    <a:pt x="74675" y="1066"/>
                  </a:lnTo>
                  <a:lnTo>
                    <a:pt x="74675" y="1600"/>
                  </a:lnTo>
                  <a:lnTo>
                    <a:pt x="68806" y="47840"/>
                  </a:lnTo>
                  <a:lnTo>
                    <a:pt x="52801" y="85601"/>
                  </a:lnTo>
                  <a:lnTo>
                    <a:pt x="29064" y="111060"/>
                  </a:lnTo>
                  <a:lnTo>
                    <a:pt x="0" y="120396"/>
                  </a:lnTo>
                </a:path>
              </a:pathLst>
            </a:custGeom>
            <a:ln w="25908">
              <a:solidFill>
                <a:srgbClr val="000000"/>
              </a:solidFill>
            </a:ln>
          </p:spPr>
          <p:txBody>
            <a:bodyPr wrap="square" lIns="0" tIns="0" rIns="0" bIns="0" rtlCol="0"/>
            <a:lstStyle/>
            <a:p>
              <a:endParaRPr/>
            </a:p>
          </p:txBody>
        </p:sp>
        <p:sp>
          <p:nvSpPr>
            <p:cNvPr id="108" name="object 108"/>
            <p:cNvSpPr/>
            <p:nvPr/>
          </p:nvSpPr>
          <p:spPr>
            <a:xfrm>
              <a:off x="2394966" y="3588258"/>
              <a:ext cx="74930" cy="120650"/>
            </a:xfrm>
            <a:custGeom>
              <a:avLst/>
              <a:gdLst/>
              <a:ahLst/>
              <a:cxnLst/>
              <a:rect l="l" t="t" r="r" b="b"/>
              <a:pathLst>
                <a:path w="74930" h="120650">
                  <a:moveTo>
                    <a:pt x="74675" y="120395"/>
                  </a:moveTo>
                  <a:lnTo>
                    <a:pt x="45605" y="111060"/>
                  </a:lnTo>
                  <a:lnTo>
                    <a:pt x="21869" y="85601"/>
                  </a:lnTo>
                  <a:lnTo>
                    <a:pt x="5867" y="47840"/>
                  </a:lnTo>
                  <a:lnTo>
                    <a:pt x="0" y="1600"/>
                  </a:lnTo>
                  <a:lnTo>
                    <a:pt x="0" y="1066"/>
                  </a:lnTo>
                  <a:lnTo>
                    <a:pt x="0" y="533"/>
                  </a:lnTo>
                  <a:lnTo>
                    <a:pt x="0" y="0"/>
                  </a:lnTo>
                </a:path>
              </a:pathLst>
            </a:custGeom>
            <a:ln w="25908">
              <a:solidFill>
                <a:srgbClr val="000000"/>
              </a:solidFill>
            </a:ln>
          </p:spPr>
          <p:txBody>
            <a:bodyPr wrap="square" lIns="0" tIns="0" rIns="0" bIns="0" rtlCol="0"/>
            <a:lstStyle/>
            <a:p>
              <a:endParaRPr/>
            </a:p>
          </p:txBody>
        </p:sp>
        <p:sp>
          <p:nvSpPr>
            <p:cNvPr id="109" name="object 109"/>
            <p:cNvSpPr/>
            <p:nvPr/>
          </p:nvSpPr>
          <p:spPr>
            <a:xfrm>
              <a:off x="2132832" y="3594354"/>
              <a:ext cx="117475" cy="38100"/>
            </a:xfrm>
            <a:custGeom>
              <a:avLst/>
              <a:gdLst/>
              <a:ahLst/>
              <a:cxnLst/>
              <a:rect l="l" t="t" r="r" b="b"/>
              <a:pathLst>
                <a:path w="117475" h="38100">
                  <a:moveTo>
                    <a:pt x="0" y="0"/>
                  </a:moveTo>
                  <a:lnTo>
                    <a:pt x="44554" y="2953"/>
                  </a:lnTo>
                  <a:lnTo>
                    <a:pt x="81338" y="11042"/>
                  </a:lnTo>
                  <a:lnTo>
                    <a:pt x="106790" y="23113"/>
                  </a:lnTo>
                  <a:lnTo>
                    <a:pt x="117348" y="38011"/>
                  </a:lnTo>
                </a:path>
              </a:pathLst>
            </a:custGeom>
            <a:ln w="25907">
              <a:solidFill>
                <a:srgbClr val="000000"/>
              </a:solidFill>
            </a:ln>
          </p:spPr>
          <p:txBody>
            <a:bodyPr wrap="square" lIns="0" tIns="0" rIns="0" bIns="0" rtlCol="0"/>
            <a:lstStyle/>
            <a:p>
              <a:endParaRPr/>
            </a:p>
          </p:txBody>
        </p:sp>
        <p:sp>
          <p:nvSpPr>
            <p:cNvPr id="110" name="object 110"/>
            <p:cNvSpPr/>
            <p:nvPr/>
          </p:nvSpPr>
          <p:spPr>
            <a:xfrm>
              <a:off x="2631186" y="3477006"/>
              <a:ext cx="35560" cy="117475"/>
            </a:xfrm>
            <a:custGeom>
              <a:avLst/>
              <a:gdLst/>
              <a:ahLst/>
              <a:cxnLst/>
              <a:rect l="l" t="t" r="r" b="b"/>
              <a:pathLst>
                <a:path w="35560" h="117475">
                  <a:moveTo>
                    <a:pt x="0" y="117348"/>
                  </a:moveTo>
                  <a:lnTo>
                    <a:pt x="2714" y="72864"/>
                  </a:lnTo>
                  <a:lnTo>
                    <a:pt x="10155" y="36114"/>
                  </a:lnTo>
                  <a:lnTo>
                    <a:pt x="21265" y="10643"/>
                  </a:lnTo>
                  <a:lnTo>
                    <a:pt x="34988" y="0"/>
                  </a:lnTo>
                </a:path>
              </a:pathLst>
            </a:custGeom>
            <a:ln w="25908">
              <a:solidFill>
                <a:srgbClr val="000000"/>
              </a:solidFill>
            </a:ln>
          </p:spPr>
          <p:txBody>
            <a:bodyPr wrap="square" lIns="0" tIns="0" rIns="0" bIns="0" rtlCol="0"/>
            <a:lstStyle/>
            <a:p>
              <a:endParaRPr/>
            </a:p>
          </p:txBody>
        </p:sp>
        <p:sp>
          <p:nvSpPr>
            <p:cNvPr id="111" name="object 111"/>
            <p:cNvSpPr/>
            <p:nvPr/>
          </p:nvSpPr>
          <p:spPr>
            <a:xfrm>
              <a:off x="2669284" y="3475482"/>
              <a:ext cx="36830" cy="117475"/>
            </a:xfrm>
            <a:custGeom>
              <a:avLst/>
              <a:gdLst/>
              <a:ahLst/>
              <a:cxnLst/>
              <a:rect l="l" t="t" r="r" b="b"/>
              <a:pathLst>
                <a:path w="36830" h="117475">
                  <a:moveTo>
                    <a:pt x="0" y="0"/>
                  </a:moveTo>
                  <a:lnTo>
                    <a:pt x="14121" y="9179"/>
                  </a:lnTo>
                  <a:lnTo>
                    <a:pt x="25693" y="34251"/>
                  </a:lnTo>
                  <a:lnTo>
                    <a:pt x="33563" y="71516"/>
                  </a:lnTo>
                  <a:lnTo>
                    <a:pt x="36576" y="117271"/>
                  </a:lnTo>
                </a:path>
              </a:pathLst>
            </a:custGeom>
            <a:ln w="25908">
              <a:solidFill>
                <a:srgbClr val="000000"/>
              </a:solidFill>
            </a:ln>
          </p:spPr>
          <p:txBody>
            <a:bodyPr wrap="square" lIns="0" tIns="0" rIns="0" bIns="0" rtlCol="0"/>
            <a:lstStyle/>
            <a:p>
              <a:endParaRPr/>
            </a:p>
          </p:txBody>
        </p:sp>
        <p:sp>
          <p:nvSpPr>
            <p:cNvPr id="112" name="object 112"/>
            <p:cNvSpPr/>
            <p:nvPr/>
          </p:nvSpPr>
          <p:spPr>
            <a:xfrm>
              <a:off x="2632710" y="3588258"/>
              <a:ext cx="74930" cy="117475"/>
            </a:xfrm>
            <a:custGeom>
              <a:avLst/>
              <a:gdLst/>
              <a:ahLst/>
              <a:cxnLst/>
              <a:rect l="l" t="t" r="r" b="b"/>
              <a:pathLst>
                <a:path w="74930" h="117475">
                  <a:moveTo>
                    <a:pt x="74675" y="0"/>
                  </a:moveTo>
                  <a:lnTo>
                    <a:pt x="68931" y="45676"/>
                  </a:lnTo>
                  <a:lnTo>
                    <a:pt x="53265" y="82977"/>
                  </a:lnTo>
                  <a:lnTo>
                    <a:pt x="30029" y="108126"/>
                  </a:lnTo>
                  <a:lnTo>
                    <a:pt x="1574" y="117348"/>
                  </a:lnTo>
                  <a:lnTo>
                    <a:pt x="1041" y="117348"/>
                  </a:lnTo>
                  <a:lnTo>
                    <a:pt x="520" y="117335"/>
                  </a:lnTo>
                  <a:lnTo>
                    <a:pt x="0" y="117322"/>
                  </a:lnTo>
                </a:path>
              </a:pathLst>
            </a:custGeom>
            <a:ln w="25908">
              <a:solidFill>
                <a:srgbClr val="000000"/>
              </a:solidFill>
            </a:ln>
          </p:spPr>
          <p:txBody>
            <a:bodyPr wrap="square" lIns="0" tIns="0" rIns="0" bIns="0" rtlCol="0"/>
            <a:lstStyle/>
            <a:p>
              <a:endParaRPr/>
            </a:p>
          </p:txBody>
        </p:sp>
        <p:sp>
          <p:nvSpPr>
            <p:cNvPr id="113" name="object 113"/>
            <p:cNvSpPr/>
            <p:nvPr/>
          </p:nvSpPr>
          <p:spPr>
            <a:xfrm>
              <a:off x="2710434" y="3475485"/>
              <a:ext cx="32384" cy="76835"/>
            </a:xfrm>
            <a:custGeom>
              <a:avLst/>
              <a:gdLst/>
              <a:ahLst/>
              <a:cxnLst/>
              <a:rect l="l" t="t" r="r" b="b"/>
              <a:pathLst>
                <a:path w="32385" h="76835">
                  <a:moveTo>
                    <a:pt x="0" y="76276"/>
                  </a:moveTo>
                  <a:lnTo>
                    <a:pt x="5088" y="46023"/>
                  </a:lnTo>
                  <a:lnTo>
                    <a:pt x="12469" y="22364"/>
                  </a:lnTo>
                  <a:lnTo>
                    <a:pt x="21600" y="6592"/>
                  </a:lnTo>
                  <a:lnTo>
                    <a:pt x="31940" y="0"/>
                  </a:lnTo>
                </a:path>
              </a:pathLst>
            </a:custGeom>
            <a:ln w="25907">
              <a:solidFill>
                <a:srgbClr val="000000"/>
              </a:solidFill>
            </a:ln>
          </p:spPr>
          <p:txBody>
            <a:bodyPr wrap="square" lIns="0" tIns="0" rIns="0" bIns="0" rtlCol="0"/>
            <a:lstStyle/>
            <a:p>
              <a:endParaRPr/>
            </a:p>
          </p:txBody>
        </p:sp>
        <p:sp>
          <p:nvSpPr>
            <p:cNvPr id="114" name="object 114"/>
            <p:cNvSpPr/>
            <p:nvPr/>
          </p:nvSpPr>
          <p:spPr>
            <a:xfrm>
              <a:off x="2748532" y="3477006"/>
              <a:ext cx="36830" cy="117475"/>
            </a:xfrm>
            <a:custGeom>
              <a:avLst/>
              <a:gdLst/>
              <a:ahLst/>
              <a:cxnLst/>
              <a:rect l="l" t="t" r="r" b="b"/>
              <a:pathLst>
                <a:path w="36830" h="117475">
                  <a:moveTo>
                    <a:pt x="0" y="0"/>
                  </a:moveTo>
                  <a:lnTo>
                    <a:pt x="14239" y="9221"/>
                  </a:lnTo>
                  <a:lnTo>
                    <a:pt x="25865" y="34370"/>
                  </a:lnTo>
                  <a:lnTo>
                    <a:pt x="33702" y="71671"/>
                  </a:lnTo>
                  <a:lnTo>
                    <a:pt x="36576" y="117348"/>
                  </a:lnTo>
                </a:path>
              </a:pathLst>
            </a:custGeom>
            <a:ln w="25908">
              <a:solidFill>
                <a:srgbClr val="000000"/>
              </a:solidFill>
            </a:ln>
          </p:spPr>
          <p:txBody>
            <a:bodyPr wrap="square" lIns="0" tIns="0" rIns="0" bIns="0" rtlCol="0"/>
            <a:lstStyle/>
            <a:p>
              <a:endParaRPr/>
            </a:p>
          </p:txBody>
        </p:sp>
        <p:sp>
          <p:nvSpPr>
            <p:cNvPr id="115" name="object 115"/>
            <p:cNvSpPr/>
            <p:nvPr/>
          </p:nvSpPr>
          <p:spPr>
            <a:xfrm>
              <a:off x="2634239" y="3588258"/>
              <a:ext cx="73660" cy="117475"/>
            </a:xfrm>
            <a:custGeom>
              <a:avLst/>
              <a:gdLst/>
              <a:ahLst/>
              <a:cxnLst/>
              <a:rect l="l" t="t" r="r" b="b"/>
              <a:pathLst>
                <a:path w="73660" h="117475">
                  <a:moveTo>
                    <a:pt x="73063" y="117347"/>
                  </a:moveTo>
                  <a:lnTo>
                    <a:pt x="44518" y="107411"/>
                  </a:lnTo>
                  <a:lnTo>
                    <a:pt x="21305" y="82100"/>
                  </a:lnTo>
                  <a:lnTo>
                    <a:pt x="5706" y="45076"/>
                  </a:lnTo>
                  <a:lnTo>
                    <a:pt x="0" y="0"/>
                  </a:lnTo>
                </a:path>
              </a:pathLst>
            </a:custGeom>
            <a:ln w="25908">
              <a:solidFill>
                <a:srgbClr val="000000"/>
              </a:solidFill>
            </a:ln>
          </p:spPr>
          <p:txBody>
            <a:bodyPr wrap="square" lIns="0" tIns="0" rIns="0" bIns="0" rtlCol="0"/>
            <a:lstStyle/>
            <a:p>
              <a:endParaRPr/>
            </a:p>
          </p:txBody>
        </p:sp>
        <p:sp>
          <p:nvSpPr>
            <p:cNvPr id="116" name="object 116"/>
            <p:cNvSpPr/>
            <p:nvPr/>
          </p:nvSpPr>
          <p:spPr>
            <a:xfrm>
              <a:off x="2705864" y="3589782"/>
              <a:ext cx="76200" cy="119380"/>
            </a:xfrm>
            <a:custGeom>
              <a:avLst/>
              <a:gdLst/>
              <a:ahLst/>
              <a:cxnLst/>
              <a:rect l="l" t="t" r="r" b="b"/>
              <a:pathLst>
                <a:path w="76200" h="119379">
                  <a:moveTo>
                    <a:pt x="76187" y="0"/>
                  </a:moveTo>
                  <a:lnTo>
                    <a:pt x="76199" y="533"/>
                  </a:lnTo>
                  <a:lnTo>
                    <a:pt x="76199" y="1066"/>
                  </a:lnTo>
                  <a:lnTo>
                    <a:pt x="76199" y="1612"/>
                  </a:lnTo>
                  <a:lnTo>
                    <a:pt x="70337" y="47254"/>
                  </a:lnTo>
                  <a:lnTo>
                    <a:pt x="54351" y="84526"/>
                  </a:lnTo>
                  <a:lnTo>
                    <a:pt x="30642" y="109656"/>
                  </a:lnTo>
                  <a:lnTo>
                    <a:pt x="1612" y="118872"/>
                  </a:lnTo>
                  <a:lnTo>
                    <a:pt x="1066" y="118872"/>
                  </a:lnTo>
                  <a:lnTo>
                    <a:pt x="533" y="118859"/>
                  </a:lnTo>
                  <a:lnTo>
                    <a:pt x="0" y="118833"/>
                  </a:lnTo>
                </a:path>
              </a:pathLst>
            </a:custGeom>
            <a:ln w="25908">
              <a:solidFill>
                <a:srgbClr val="000000"/>
              </a:solidFill>
            </a:ln>
          </p:spPr>
          <p:txBody>
            <a:bodyPr wrap="square" lIns="0" tIns="0" rIns="0" bIns="0" rtlCol="0"/>
            <a:lstStyle/>
            <a:p>
              <a:endParaRPr/>
            </a:p>
          </p:txBody>
        </p:sp>
        <p:sp>
          <p:nvSpPr>
            <p:cNvPr id="117" name="object 117"/>
            <p:cNvSpPr/>
            <p:nvPr/>
          </p:nvSpPr>
          <p:spPr>
            <a:xfrm>
              <a:off x="2708906" y="3557775"/>
              <a:ext cx="117475" cy="44450"/>
            </a:xfrm>
            <a:custGeom>
              <a:avLst/>
              <a:gdLst/>
              <a:ahLst/>
              <a:cxnLst/>
              <a:rect l="l" t="t" r="r" b="b"/>
              <a:pathLst>
                <a:path w="117475" h="44450">
                  <a:moveTo>
                    <a:pt x="117246" y="44196"/>
                  </a:moveTo>
                  <a:lnTo>
                    <a:pt x="71500" y="41198"/>
                  </a:lnTo>
                  <a:lnTo>
                    <a:pt x="34243" y="33374"/>
                  </a:lnTo>
                  <a:lnTo>
                    <a:pt x="9177" y="21869"/>
                  </a:lnTo>
                  <a:lnTo>
                    <a:pt x="0" y="7835"/>
                  </a:lnTo>
                  <a:lnTo>
                    <a:pt x="0" y="5207"/>
                  </a:lnTo>
                  <a:lnTo>
                    <a:pt x="939" y="2578"/>
                  </a:lnTo>
                  <a:lnTo>
                    <a:pt x="2793" y="0"/>
                  </a:lnTo>
                </a:path>
              </a:pathLst>
            </a:custGeom>
            <a:ln w="25908">
              <a:solidFill>
                <a:srgbClr val="000000"/>
              </a:solidFill>
            </a:ln>
          </p:spPr>
          <p:txBody>
            <a:bodyPr wrap="square" lIns="0" tIns="0" rIns="0" bIns="0" rtlCol="0"/>
            <a:lstStyle/>
            <a:p>
              <a:endParaRPr/>
            </a:p>
          </p:txBody>
        </p:sp>
        <p:sp>
          <p:nvSpPr>
            <p:cNvPr id="118" name="object 118"/>
            <p:cNvSpPr/>
            <p:nvPr/>
          </p:nvSpPr>
          <p:spPr>
            <a:xfrm>
              <a:off x="2829306" y="3595878"/>
              <a:ext cx="90170" cy="0"/>
            </a:xfrm>
            <a:custGeom>
              <a:avLst/>
              <a:gdLst/>
              <a:ahLst/>
              <a:cxnLst/>
              <a:rect l="l" t="t" r="r" b="b"/>
              <a:pathLst>
                <a:path w="90169">
                  <a:moveTo>
                    <a:pt x="89916" y="0"/>
                  </a:moveTo>
                  <a:lnTo>
                    <a:pt x="0" y="0"/>
                  </a:lnTo>
                </a:path>
              </a:pathLst>
            </a:custGeom>
            <a:ln w="25908">
              <a:solidFill>
                <a:srgbClr val="000000"/>
              </a:solidFill>
            </a:ln>
          </p:spPr>
          <p:txBody>
            <a:bodyPr wrap="square" lIns="0" tIns="0" rIns="0" bIns="0" rtlCol="0"/>
            <a:lstStyle/>
            <a:p>
              <a:endParaRPr/>
            </a:p>
          </p:txBody>
        </p:sp>
        <p:sp>
          <p:nvSpPr>
            <p:cNvPr id="119" name="object 119"/>
            <p:cNvSpPr/>
            <p:nvPr/>
          </p:nvSpPr>
          <p:spPr>
            <a:xfrm>
              <a:off x="2474212" y="3480057"/>
              <a:ext cx="33655" cy="114300"/>
            </a:xfrm>
            <a:custGeom>
              <a:avLst/>
              <a:gdLst/>
              <a:ahLst/>
              <a:cxnLst/>
              <a:rect l="l" t="t" r="r" b="b"/>
              <a:pathLst>
                <a:path w="33655" h="114300">
                  <a:moveTo>
                    <a:pt x="0" y="114274"/>
                  </a:moveTo>
                  <a:lnTo>
                    <a:pt x="2732" y="70883"/>
                  </a:lnTo>
                  <a:lnTo>
                    <a:pt x="9888" y="35115"/>
                  </a:lnTo>
                  <a:lnTo>
                    <a:pt x="20475" y="10358"/>
                  </a:lnTo>
                  <a:lnTo>
                    <a:pt x="33502" y="0"/>
                  </a:lnTo>
                </a:path>
              </a:pathLst>
            </a:custGeom>
            <a:ln w="25908">
              <a:solidFill>
                <a:srgbClr val="000000"/>
              </a:solidFill>
            </a:ln>
          </p:spPr>
          <p:txBody>
            <a:bodyPr wrap="square" lIns="0" tIns="0" rIns="0" bIns="0" rtlCol="0"/>
            <a:lstStyle/>
            <a:p>
              <a:endParaRPr/>
            </a:p>
          </p:txBody>
        </p:sp>
        <p:sp>
          <p:nvSpPr>
            <p:cNvPr id="120" name="object 120"/>
            <p:cNvSpPr/>
            <p:nvPr/>
          </p:nvSpPr>
          <p:spPr>
            <a:xfrm>
              <a:off x="2513838" y="3477006"/>
              <a:ext cx="36830" cy="117475"/>
            </a:xfrm>
            <a:custGeom>
              <a:avLst/>
              <a:gdLst/>
              <a:ahLst/>
              <a:cxnLst/>
              <a:rect l="l" t="t" r="r" b="b"/>
              <a:pathLst>
                <a:path w="36830" h="117475">
                  <a:moveTo>
                    <a:pt x="0" y="114"/>
                  </a:moveTo>
                  <a:lnTo>
                    <a:pt x="520" y="38"/>
                  </a:lnTo>
                  <a:lnTo>
                    <a:pt x="1041" y="0"/>
                  </a:lnTo>
                  <a:lnTo>
                    <a:pt x="1549" y="0"/>
                  </a:lnTo>
                  <a:lnTo>
                    <a:pt x="15182" y="9221"/>
                  </a:lnTo>
                  <a:lnTo>
                    <a:pt x="26315" y="34370"/>
                  </a:lnTo>
                  <a:lnTo>
                    <a:pt x="33823" y="71671"/>
                  </a:lnTo>
                  <a:lnTo>
                    <a:pt x="36576" y="117348"/>
                  </a:lnTo>
                </a:path>
              </a:pathLst>
            </a:custGeom>
            <a:ln w="25908">
              <a:solidFill>
                <a:srgbClr val="000000"/>
              </a:solidFill>
            </a:ln>
          </p:spPr>
          <p:txBody>
            <a:bodyPr wrap="square" lIns="0" tIns="0" rIns="0" bIns="0" rtlCol="0"/>
            <a:lstStyle/>
            <a:p>
              <a:endParaRPr/>
            </a:p>
          </p:txBody>
        </p:sp>
        <p:sp>
          <p:nvSpPr>
            <p:cNvPr id="121" name="object 121"/>
            <p:cNvSpPr/>
            <p:nvPr/>
          </p:nvSpPr>
          <p:spPr>
            <a:xfrm>
              <a:off x="2474214" y="3588258"/>
              <a:ext cx="74930" cy="117475"/>
            </a:xfrm>
            <a:custGeom>
              <a:avLst/>
              <a:gdLst/>
              <a:ahLst/>
              <a:cxnLst/>
              <a:rect l="l" t="t" r="r" b="b"/>
              <a:pathLst>
                <a:path w="74930" h="117475">
                  <a:moveTo>
                    <a:pt x="74675" y="0"/>
                  </a:moveTo>
                  <a:lnTo>
                    <a:pt x="68931" y="45676"/>
                  </a:lnTo>
                  <a:lnTo>
                    <a:pt x="53265" y="82977"/>
                  </a:lnTo>
                  <a:lnTo>
                    <a:pt x="30029" y="108126"/>
                  </a:lnTo>
                  <a:lnTo>
                    <a:pt x="1574" y="117348"/>
                  </a:lnTo>
                  <a:lnTo>
                    <a:pt x="1041" y="117348"/>
                  </a:lnTo>
                  <a:lnTo>
                    <a:pt x="520" y="117335"/>
                  </a:lnTo>
                  <a:lnTo>
                    <a:pt x="0" y="117322"/>
                  </a:lnTo>
                </a:path>
              </a:pathLst>
            </a:custGeom>
            <a:ln w="25908">
              <a:solidFill>
                <a:srgbClr val="000000"/>
              </a:solidFill>
            </a:ln>
          </p:spPr>
          <p:txBody>
            <a:bodyPr wrap="square" lIns="0" tIns="0" rIns="0" bIns="0" rtlCol="0"/>
            <a:lstStyle/>
            <a:p>
              <a:endParaRPr/>
            </a:p>
          </p:txBody>
        </p:sp>
        <p:sp>
          <p:nvSpPr>
            <p:cNvPr id="122" name="object 122"/>
            <p:cNvSpPr/>
            <p:nvPr/>
          </p:nvSpPr>
          <p:spPr>
            <a:xfrm>
              <a:off x="2475743" y="3588258"/>
              <a:ext cx="73660" cy="117475"/>
            </a:xfrm>
            <a:custGeom>
              <a:avLst/>
              <a:gdLst/>
              <a:ahLst/>
              <a:cxnLst/>
              <a:rect l="l" t="t" r="r" b="b"/>
              <a:pathLst>
                <a:path w="73660" h="117475">
                  <a:moveTo>
                    <a:pt x="73063" y="117347"/>
                  </a:moveTo>
                  <a:lnTo>
                    <a:pt x="44518" y="107411"/>
                  </a:lnTo>
                  <a:lnTo>
                    <a:pt x="21305" y="82100"/>
                  </a:lnTo>
                  <a:lnTo>
                    <a:pt x="5706" y="45076"/>
                  </a:lnTo>
                  <a:lnTo>
                    <a:pt x="0" y="0"/>
                  </a:lnTo>
                </a:path>
              </a:pathLst>
            </a:custGeom>
            <a:ln w="25908">
              <a:solidFill>
                <a:srgbClr val="000000"/>
              </a:solidFill>
            </a:ln>
          </p:spPr>
          <p:txBody>
            <a:bodyPr wrap="square" lIns="0" tIns="0" rIns="0" bIns="0" rtlCol="0"/>
            <a:lstStyle/>
            <a:p>
              <a:endParaRPr/>
            </a:p>
          </p:txBody>
        </p:sp>
        <p:sp>
          <p:nvSpPr>
            <p:cNvPr id="123" name="object 123"/>
            <p:cNvSpPr/>
            <p:nvPr/>
          </p:nvSpPr>
          <p:spPr>
            <a:xfrm>
              <a:off x="2553462" y="3477006"/>
              <a:ext cx="35560" cy="117475"/>
            </a:xfrm>
            <a:custGeom>
              <a:avLst/>
              <a:gdLst/>
              <a:ahLst/>
              <a:cxnLst/>
              <a:rect l="l" t="t" r="r" b="b"/>
              <a:pathLst>
                <a:path w="35560" h="117475">
                  <a:moveTo>
                    <a:pt x="0" y="117348"/>
                  </a:moveTo>
                  <a:lnTo>
                    <a:pt x="2714" y="72864"/>
                  </a:lnTo>
                  <a:lnTo>
                    <a:pt x="10155" y="36114"/>
                  </a:lnTo>
                  <a:lnTo>
                    <a:pt x="21265" y="10643"/>
                  </a:lnTo>
                  <a:lnTo>
                    <a:pt x="34988" y="0"/>
                  </a:lnTo>
                </a:path>
              </a:pathLst>
            </a:custGeom>
            <a:ln w="25908">
              <a:solidFill>
                <a:srgbClr val="000000"/>
              </a:solidFill>
            </a:ln>
          </p:spPr>
          <p:txBody>
            <a:bodyPr wrap="square" lIns="0" tIns="0" rIns="0" bIns="0" rtlCol="0"/>
            <a:lstStyle/>
            <a:p>
              <a:endParaRPr/>
            </a:p>
          </p:txBody>
        </p:sp>
        <p:sp>
          <p:nvSpPr>
            <p:cNvPr id="124" name="object 124"/>
            <p:cNvSpPr/>
            <p:nvPr/>
          </p:nvSpPr>
          <p:spPr>
            <a:xfrm>
              <a:off x="2591560" y="3475482"/>
              <a:ext cx="36830" cy="117475"/>
            </a:xfrm>
            <a:custGeom>
              <a:avLst/>
              <a:gdLst/>
              <a:ahLst/>
              <a:cxnLst/>
              <a:rect l="l" t="t" r="r" b="b"/>
              <a:pathLst>
                <a:path w="36830" h="117475">
                  <a:moveTo>
                    <a:pt x="0" y="0"/>
                  </a:moveTo>
                  <a:lnTo>
                    <a:pt x="14121" y="9179"/>
                  </a:lnTo>
                  <a:lnTo>
                    <a:pt x="25693" y="34251"/>
                  </a:lnTo>
                  <a:lnTo>
                    <a:pt x="33563" y="71516"/>
                  </a:lnTo>
                  <a:lnTo>
                    <a:pt x="36576" y="117271"/>
                  </a:lnTo>
                </a:path>
              </a:pathLst>
            </a:custGeom>
            <a:ln w="25908">
              <a:solidFill>
                <a:srgbClr val="000000"/>
              </a:solidFill>
            </a:ln>
          </p:spPr>
          <p:txBody>
            <a:bodyPr wrap="square" lIns="0" tIns="0" rIns="0" bIns="0" rtlCol="0"/>
            <a:lstStyle/>
            <a:p>
              <a:endParaRPr/>
            </a:p>
          </p:txBody>
        </p:sp>
        <p:sp>
          <p:nvSpPr>
            <p:cNvPr id="125" name="object 125"/>
            <p:cNvSpPr/>
            <p:nvPr/>
          </p:nvSpPr>
          <p:spPr>
            <a:xfrm>
              <a:off x="2553462" y="3588258"/>
              <a:ext cx="74930" cy="117475"/>
            </a:xfrm>
            <a:custGeom>
              <a:avLst/>
              <a:gdLst/>
              <a:ahLst/>
              <a:cxnLst/>
              <a:rect l="l" t="t" r="r" b="b"/>
              <a:pathLst>
                <a:path w="74930" h="117475">
                  <a:moveTo>
                    <a:pt x="74675" y="0"/>
                  </a:moveTo>
                  <a:lnTo>
                    <a:pt x="68931" y="45676"/>
                  </a:lnTo>
                  <a:lnTo>
                    <a:pt x="53265" y="82977"/>
                  </a:lnTo>
                  <a:lnTo>
                    <a:pt x="30029" y="108126"/>
                  </a:lnTo>
                  <a:lnTo>
                    <a:pt x="1574" y="117348"/>
                  </a:lnTo>
                  <a:lnTo>
                    <a:pt x="1041" y="117348"/>
                  </a:lnTo>
                  <a:lnTo>
                    <a:pt x="520" y="117335"/>
                  </a:lnTo>
                  <a:lnTo>
                    <a:pt x="0" y="117322"/>
                  </a:lnTo>
                </a:path>
              </a:pathLst>
            </a:custGeom>
            <a:ln w="25908">
              <a:solidFill>
                <a:srgbClr val="000000"/>
              </a:solidFill>
            </a:ln>
          </p:spPr>
          <p:txBody>
            <a:bodyPr wrap="square" lIns="0" tIns="0" rIns="0" bIns="0" rtlCol="0"/>
            <a:lstStyle/>
            <a:p>
              <a:endParaRPr/>
            </a:p>
          </p:txBody>
        </p:sp>
        <p:sp>
          <p:nvSpPr>
            <p:cNvPr id="126" name="object 126"/>
            <p:cNvSpPr/>
            <p:nvPr/>
          </p:nvSpPr>
          <p:spPr>
            <a:xfrm>
              <a:off x="2554991" y="3588258"/>
              <a:ext cx="73660" cy="117475"/>
            </a:xfrm>
            <a:custGeom>
              <a:avLst/>
              <a:gdLst/>
              <a:ahLst/>
              <a:cxnLst/>
              <a:rect l="l" t="t" r="r" b="b"/>
              <a:pathLst>
                <a:path w="73660" h="117475">
                  <a:moveTo>
                    <a:pt x="73063" y="117347"/>
                  </a:moveTo>
                  <a:lnTo>
                    <a:pt x="44518" y="107411"/>
                  </a:lnTo>
                  <a:lnTo>
                    <a:pt x="21305" y="82100"/>
                  </a:lnTo>
                  <a:lnTo>
                    <a:pt x="5706" y="45076"/>
                  </a:lnTo>
                  <a:lnTo>
                    <a:pt x="0" y="0"/>
                  </a:lnTo>
                </a:path>
              </a:pathLst>
            </a:custGeom>
            <a:ln w="25908">
              <a:solidFill>
                <a:srgbClr val="000000"/>
              </a:solidFill>
            </a:ln>
          </p:spPr>
          <p:txBody>
            <a:bodyPr wrap="square" lIns="0" tIns="0" rIns="0" bIns="0" rtlCol="0"/>
            <a:lstStyle/>
            <a:p>
              <a:endParaRPr/>
            </a:p>
          </p:txBody>
        </p:sp>
        <p:sp>
          <p:nvSpPr>
            <p:cNvPr id="127" name="object 127"/>
            <p:cNvSpPr/>
            <p:nvPr/>
          </p:nvSpPr>
          <p:spPr>
            <a:xfrm>
              <a:off x="2053590" y="3601974"/>
              <a:ext cx="71755" cy="0"/>
            </a:xfrm>
            <a:custGeom>
              <a:avLst/>
              <a:gdLst/>
              <a:ahLst/>
              <a:cxnLst/>
              <a:rect l="l" t="t" r="r" b="b"/>
              <a:pathLst>
                <a:path w="71755">
                  <a:moveTo>
                    <a:pt x="0" y="0"/>
                  </a:moveTo>
                  <a:lnTo>
                    <a:pt x="71628" y="0"/>
                  </a:lnTo>
                </a:path>
              </a:pathLst>
            </a:custGeom>
            <a:ln w="25908">
              <a:solidFill>
                <a:srgbClr val="000000"/>
              </a:solidFill>
            </a:ln>
          </p:spPr>
          <p:txBody>
            <a:bodyPr wrap="square" lIns="0" tIns="0" rIns="0" bIns="0" rtlCol="0"/>
            <a:lstStyle/>
            <a:p>
              <a:endParaRPr/>
            </a:p>
          </p:txBody>
        </p:sp>
        <p:sp>
          <p:nvSpPr>
            <p:cNvPr id="128" name="object 128"/>
            <p:cNvSpPr/>
            <p:nvPr/>
          </p:nvSpPr>
          <p:spPr>
            <a:xfrm>
              <a:off x="2923794" y="3595878"/>
              <a:ext cx="71755" cy="0"/>
            </a:xfrm>
            <a:custGeom>
              <a:avLst/>
              <a:gdLst/>
              <a:ahLst/>
              <a:cxnLst/>
              <a:rect l="l" t="t" r="r" b="b"/>
              <a:pathLst>
                <a:path w="71755">
                  <a:moveTo>
                    <a:pt x="0" y="0"/>
                  </a:moveTo>
                  <a:lnTo>
                    <a:pt x="71628" y="0"/>
                  </a:lnTo>
                </a:path>
              </a:pathLst>
            </a:custGeom>
            <a:ln w="25908">
              <a:solidFill>
                <a:srgbClr val="000000"/>
              </a:solidFill>
            </a:ln>
          </p:spPr>
          <p:txBody>
            <a:bodyPr wrap="square" lIns="0" tIns="0" rIns="0" bIns="0" rtlCol="0"/>
            <a:lstStyle/>
            <a:p>
              <a:endParaRPr/>
            </a:p>
          </p:txBody>
        </p:sp>
        <p:sp>
          <p:nvSpPr>
            <p:cNvPr id="129" name="object 129"/>
            <p:cNvSpPr/>
            <p:nvPr/>
          </p:nvSpPr>
          <p:spPr>
            <a:xfrm>
              <a:off x="2007108" y="3575304"/>
              <a:ext cx="62865" cy="52069"/>
            </a:xfrm>
            <a:custGeom>
              <a:avLst/>
              <a:gdLst/>
              <a:ahLst/>
              <a:cxnLst/>
              <a:rect l="l" t="t" r="r" b="b"/>
              <a:pathLst>
                <a:path w="62864" h="52070">
                  <a:moveTo>
                    <a:pt x="31242" y="0"/>
                  </a:moveTo>
                  <a:lnTo>
                    <a:pt x="19079" y="2035"/>
                  </a:lnTo>
                  <a:lnTo>
                    <a:pt x="9148" y="7586"/>
                  </a:lnTo>
                  <a:lnTo>
                    <a:pt x="2454" y="15821"/>
                  </a:lnTo>
                  <a:lnTo>
                    <a:pt x="0" y="25908"/>
                  </a:lnTo>
                  <a:lnTo>
                    <a:pt x="2454" y="35994"/>
                  </a:lnTo>
                  <a:lnTo>
                    <a:pt x="9148" y="44229"/>
                  </a:lnTo>
                  <a:lnTo>
                    <a:pt x="19079" y="49780"/>
                  </a:lnTo>
                  <a:lnTo>
                    <a:pt x="31242" y="51816"/>
                  </a:lnTo>
                  <a:lnTo>
                    <a:pt x="43404" y="49780"/>
                  </a:lnTo>
                  <a:lnTo>
                    <a:pt x="53335" y="44229"/>
                  </a:lnTo>
                  <a:lnTo>
                    <a:pt x="60029" y="35994"/>
                  </a:lnTo>
                  <a:lnTo>
                    <a:pt x="62484" y="25908"/>
                  </a:lnTo>
                  <a:lnTo>
                    <a:pt x="60029" y="15821"/>
                  </a:lnTo>
                  <a:lnTo>
                    <a:pt x="53335" y="7586"/>
                  </a:lnTo>
                  <a:lnTo>
                    <a:pt x="43404" y="2035"/>
                  </a:lnTo>
                  <a:lnTo>
                    <a:pt x="31242" y="0"/>
                  </a:lnTo>
                  <a:close/>
                </a:path>
              </a:pathLst>
            </a:custGeom>
            <a:solidFill>
              <a:srgbClr val="608FFC"/>
            </a:solidFill>
          </p:spPr>
          <p:txBody>
            <a:bodyPr wrap="square" lIns="0" tIns="0" rIns="0" bIns="0" rtlCol="0"/>
            <a:lstStyle/>
            <a:p>
              <a:endParaRPr/>
            </a:p>
          </p:txBody>
        </p:sp>
        <p:sp>
          <p:nvSpPr>
            <p:cNvPr id="130" name="object 130"/>
            <p:cNvSpPr/>
            <p:nvPr/>
          </p:nvSpPr>
          <p:spPr>
            <a:xfrm>
              <a:off x="2007108" y="3575304"/>
              <a:ext cx="62865" cy="52069"/>
            </a:xfrm>
            <a:custGeom>
              <a:avLst/>
              <a:gdLst/>
              <a:ahLst/>
              <a:cxnLst/>
              <a:rect l="l" t="t" r="r" b="b"/>
              <a:pathLst>
                <a:path w="62864" h="52070">
                  <a:moveTo>
                    <a:pt x="0" y="25908"/>
                  </a:moveTo>
                  <a:lnTo>
                    <a:pt x="2454" y="15821"/>
                  </a:lnTo>
                  <a:lnTo>
                    <a:pt x="9148" y="7586"/>
                  </a:lnTo>
                  <a:lnTo>
                    <a:pt x="19079" y="2035"/>
                  </a:lnTo>
                  <a:lnTo>
                    <a:pt x="31242" y="0"/>
                  </a:lnTo>
                  <a:lnTo>
                    <a:pt x="43404" y="2035"/>
                  </a:lnTo>
                  <a:lnTo>
                    <a:pt x="53335" y="7586"/>
                  </a:lnTo>
                  <a:lnTo>
                    <a:pt x="60029" y="15821"/>
                  </a:lnTo>
                  <a:lnTo>
                    <a:pt x="62484" y="25908"/>
                  </a:lnTo>
                  <a:lnTo>
                    <a:pt x="60029" y="35994"/>
                  </a:lnTo>
                  <a:lnTo>
                    <a:pt x="53335" y="44229"/>
                  </a:lnTo>
                  <a:lnTo>
                    <a:pt x="43404" y="49780"/>
                  </a:lnTo>
                  <a:lnTo>
                    <a:pt x="31242" y="51816"/>
                  </a:lnTo>
                  <a:lnTo>
                    <a:pt x="19079" y="49780"/>
                  </a:lnTo>
                  <a:lnTo>
                    <a:pt x="9148" y="44229"/>
                  </a:lnTo>
                  <a:lnTo>
                    <a:pt x="2454" y="35994"/>
                  </a:lnTo>
                  <a:lnTo>
                    <a:pt x="0" y="25908"/>
                  </a:lnTo>
                  <a:close/>
                </a:path>
              </a:pathLst>
            </a:custGeom>
            <a:ln w="12192">
              <a:solidFill>
                <a:srgbClr val="000000"/>
              </a:solidFill>
            </a:ln>
          </p:spPr>
          <p:txBody>
            <a:bodyPr wrap="square" lIns="0" tIns="0" rIns="0" bIns="0" rtlCol="0"/>
            <a:lstStyle/>
            <a:p>
              <a:endParaRPr/>
            </a:p>
          </p:txBody>
        </p:sp>
        <p:sp>
          <p:nvSpPr>
            <p:cNvPr id="131" name="object 131"/>
            <p:cNvSpPr/>
            <p:nvPr/>
          </p:nvSpPr>
          <p:spPr>
            <a:xfrm>
              <a:off x="2976372" y="3572256"/>
              <a:ext cx="64135" cy="53340"/>
            </a:xfrm>
            <a:custGeom>
              <a:avLst/>
              <a:gdLst/>
              <a:ahLst/>
              <a:cxnLst/>
              <a:rect l="l" t="t" r="r" b="b"/>
              <a:pathLst>
                <a:path w="64135" h="53339">
                  <a:moveTo>
                    <a:pt x="32004" y="0"/>
                  </a:moveTo>
                  <a:lnTo>
                    <a:pt x="19545" y="2095"/>
                  </a:lnTo>
                  <a:lnTo>
                    <a:pt x="9372" y="7810"/>
                  </a:lnTo>
                  <a:lnTo>
                    <a:pt x="2514" y="16287"/>
                  </a:lnTo>
                  <a:lnTo>
                    <a:pt x="0" y="26670"/>
                  </a:lnTo>
                  <a:lnTo>
                    <a:pt x="2514" y="37052"/>
                  </a:lnTo>
                  <a:lnTo>
                    <a:pt x="9372" y="45529"/>
                  </a:lnTo>
                  <a:lnTo>
                    <a:pt x="19545" y="51244"/>
                  </a:lnTo>
                  <a:lnTo>
                    <a:pt x="32004" y="53340"/>
                  </a:lnTo>
                  <a:lnTo>
                    <a:pt x="44462" y="51244"/>
                  </a:lnTo>
                  <a:lnTo>
                    <a:pt x="54635" y="45529"/>
                  </a:lnTo>
                  <a:lnTo>
                    <a:pt x="61493" y="37052"/>
                  </a:lnTo>
                  <a:lnTo>
                    <a:pt x="64008" y="26670"/>
                  </a:lnTo>
                  <a:lnTo>
                    <a:pt x="61493" y="16287"/>
                  </a:lnTo>
                  <a:lnTo>
                    <a:pt x="54635" y="7810"/>
                  </a:lnTo>
                  <a:lnTo>
                    <a:pt x="44462" y="2095"/>
                  </a:lnTo>
                  <a:lnTo>
                    <a:pt x="32004" y="0"/>
                  </a:lnTo>
                  <a:close/>
                </a:path>
              </a:pathLst>
            </a:custGeom>
            <a:solidFill>
              <a:srgbClr val="608FFC"/>
            </a:solidFill>
          </p:spPr>
          <p:txBody>
            <a:bodyPr wrap="square" lIns="0" tIns="0" rIns="0" bIns="0" rtlCol="0"/>
            <a:lstStyle/>
            <a:p>
              <a:endParaRPr/>
            </a:p>
          </p:txBody>
        </p:sp>
        <p:sp>
          <p:nvSpPr>
            <p:cNvPr id="132" name="object 132"/>
            <p:cNvSpPr/>
            <p:nvPr/>
          </p:nvSpPr>
          <p:spPr>
            <a:xfrm>
              <a:off x="2976372" y="3572256"/>
              <a:ext cx="64135" cy="53340"/>
            </a:xfrm>
            <a:custGeom>
              <a:avLst/>
              <a:gdLst/>
              <a:ahLst/>
              <a:cxnLst/>
              <a:rect l="l" t="t" r="r" b="b"/>
              <a:pathLst>
                <a:path w="64135" h="53339">
                  <a:moveTo>
                    <a:pt x="0" y="26670"/>
                  </a:moveTo>
                  <a:lnTo>
                    <a:pt x="2514" y="16287"/>
                  </a:lnTo>
                  <a:lnTo>
                    <a:pt x="9372" y="7810"/>
                  </a:lnTo>
                  <a:lnTo>
                    <a:pt x="19545" y="2095"/>
                  </a:lnTo>
                  <a:lnTo>
                    <a:pt x="32004" y="0"/>
                  </a:lnTo>
                  <a:lnTo>
                    <a:pt x="44462" y="2095"/>
                  </a:lnTo>
                  <a:lnTo>
                    <a:pt x="54635" y="7810"/>
                  </a:lnTo>
                  <a:lnTo>
                    <a:pt x="61493" y="16287"/>
                  </a:lnTo>
                  <a:lnTo>
                    <a:pt x="64008" y="26670"/>
                  </a:lnTo>
                  <a:lnTo>
                    <a:pt x="61493" y="37052"/>
                  </a:lnTo>
                  <a:lnTo>
                    <a:pt x="54635" y="45529"/>
                  </a:lnTo>
                  <a:lnTo>
                    <a:pt x="44462" y="51244"/>
                  </a:lnTo>
                  <a:lnTo>
                    <a:pt x="32004" y="53340"/>
                  </a:lnTo>
                  <a:lnTo>
                    <a:pt x="19545" y="51244"/>
                  </a:lnTo>
                  <a:lnTo>
                    <a:pt x="9372" y="45529"/>
                  </a:lnTo>
                  <a:lnTo>
                    <a:pt x="2514" y="37052"/>
                  </a:lnTo>
                  <a:lnTo>
                    <a:pt x="0" y="26670"/>
                  </a:lnTo>
                  <a:close/>
                </a:path>
              </a:pathLst>
            </a:custGeom>
            <a:ln w="12192">
              <a:solidFill>
                <a:srgbClr val="000000"/>
              </a:solidFill>
            </a:ln>
          </p:spPr>
          <p:txBody>
            <a:bodyPr wrap="square" lIns="0" tIns="0" rIns="0" bIns="0" rtlCol="0"/>
            <a:lstStyle/>
            <a:p>
              <a:endParaRPr/>
            </a:p>
          </p:txBody>
        </p:sp>
        <p:sp>
          <p:nvSpPr>
            <p:cNvPr id="133" name="object 133"/>
            <p:cNvSpPr/>
            <p:nvPr/>
          </p:nvSpPr>
          <p:spPr>
            <a:xfrm>
              <a:off x="2484120" y="2894076"/>
              <a:ext cx="62865" cy="52069"/>
            </a:xfrm>
            <a:custGeom>
              <a:avLst/>
              <a:gdLst/>
              <a:ahLst/>
              <a:cxnLst/>
              <a:rect l="l" t="t" r="r" b="b"/>
              <a:pathLst>
                <a:path w="62864" h="52069">
                  <a:moveTo>
                    <a:pt x="31242" y="0"/>
                  </a:moveTo>
                  <a:lnTo>
                    <a:pt x="19079" y="2035"/>
                  </a:lnTo>
                  <a:lnTo>
                    <a:pt x="9148" y="7586"/>
                  </a:lnTo>
                  <a:lnTo>
                    <a:pt x="2454" y="15821"/>
                  </a:lnTo>
                  <a:lnTo>
                    <a:pt x="0" y="25908"/>
                  </a:lnTo>
                  <a:lnTo>
                    <a:pt x="2454" y="35994"/>
                  </a:lnTo>
                  <a:lnTo>
                    <a:pt x="9148" y="44229"/>
                  </a:lnTo>
                  <a:lnTo>
                    <a:pt x="19079" y="49780"/>
                  </a:lnTo>
                  <a:lnTo>
                    <a:pt x="31242" y="51816"/>
                  </a:lnTo>
                  <a:lnTo>
                    <a:pt x="43404" y="49780"/>
                  </a:lnTo>
                  <a:lnTo>
                    <a:pt x="53335" y="44229"/>
                  </a:lnTo>
                  <a:lnTo>
                    <a:pt x="60029" y="35994"/>
                  </a:lnTo>
                  <a:lnTo>
                    <a:pt x="62484" y="25908"/>
                  </a:lnTo>
                  <a:lnTo>
                    <a:pt x="60029" y="15821"/>
                  </a:lnTo>
                  <a:lnTo>
                    <a:pt x="53335" y="7586"/>
                  </a:lnTo>
                  <a:lnTo>
                    <a:pt x="43404" y="2035"/>
                  </a:lnTo>
                  <a:lnTo>
                    <a:pt x="31242" y="0"/>
                  </a:lnTo>
                  <a:close/>
                </a:path>
              </a:pathLst>
            </a:custGeom>
            <a:solidFill>
              <a:srgbClr val="608FFC"/>
            </a:solidFill>
          </p:spPr>
          <p:txBody>
            <a:bodyPr wrap="square" lIns="0" tIns="0" rIns="0" bIns="0" rtlCol="0"/>
            <a:lstStyle/>
            <a:p>
              <a:endParaRPr/>
            </a:p>
          </p:txBody>
        </p:sp>
        <p:sp>
          <p:nvSpPr>
            <p:cNvPr id="134" name="object 134"/>
            <p:cNvSpPr/>
            <p:nvPr/>
          </p:nvSpPr>
          <p:spPr>
            <a:xfrm>
              <a:off x="2484120" y="2894076"/>
              <a:ext cx="62865" cy="52069"/>
            </a:xfrm>
            <a:custGeom>
              <a:avLst/>
              <a:gdLst/>
              <a:ahLst/>
              <a:cxnLst/>
              <a:rect l="l" t="t" r="r" b="b"/>
              <a:pathLst>
                <a:path w="62864" h="52069">
                  <a:moveTo>
                    <a:pt x="0" y="25908"/>
                  </a:moveTo>
                  <a:lnTo>
                    <a:pt x="2454" y="15821"/>
                  </a:lnTo>
                  <a:lnTo>
                    <a:pt x="9148" y="7586"/>
                  </a:lnTo>
                  <a:lnTo>
                    <a:pt x="19079" y="2035"/>
                  </a:lnTo>
                  <a:lnTo>
                    <a:pt x="31242" y="0"/>
                  </a:lnTo>
                  <a:lnTo>
                    <a:pt x="43404" y="2035"/>
                  </a:lnTo>
                  <a:lnTo>
                    <a:pt x="53335" y="7586"/>
                  </a:lnTo>
                  <a:lnTo>
                    <a:pt x="60029" y="15821"/>
                  </a:lnTo>
                  <a:lnTo>
                    <a:pt x="62484" y="25908"/>
                  </a:lnTo>
                  <a:lnTo>
                    <a:pt x="60029" y="35994"/>
                  </a:lnTo>
                  <a:lnTo>
                    <a:pt x="53335" y="44229"/>
                  </a:lnTo>
                  <a:lnTo>
                    <a:pt x="43404" y="49780"/>
                  </a:lnTo>
                  <a:lnTo>
                    <a:pt x="31242" y="51816"/>
                  </a:lnTo>
                  <a:lnTo>
                    <a:pt x="19079" y="49780"/>
                  </a:lnTo>
                  <a:lnTo>
                    <a:pt x="9148" y="44229"/>
                  </a:lnTo>
                  <a:lnTo>
                    <a:pt x="2454" y="35994"/>
                  </a:lnTo>
                  <a:lnTo>
                    <a:pt x="0" y="25908"/>
                  </a:lnTo>
                  <a:close/>
                </a:path>
              </a:pathLst>
            </a:custGeom>
            <a:ln w="12192">
              <a:solidFill>
                <a:srgbClr val="000000"/>
              </a:solidFill>
            </a:ln>
          </p:spPr>
          <p:txBody>
            <a:bodyPr wrap="square" lIns="0" tIns="0" rIns="0" bIns="0" rtlCol="0"/>
            <a:lstStyle/>
            <a:p>
              <a:endParaRPr/>
            </a:p>
          </p:txBody>
        </p:sp>
        <p:sp>
          <p:nvSpPr>
            <p:cNvPr id="135" name="object 135"/>
            <p:cNvSpPr/>
            <p:nvPr/>
          </p:nvSpPr>
          <p:spPr>
            <a:xfrm>
              <a:off x="2515362" y="2679954"/>
              <a:ext cx="0" cy="198120"/>
            </a:xfrm>
            <a:custGeom>
              <a:avLst/>
              <a:gdLst/>
              <a:ahLst/>
              <a:cxnLst/>
              <a:rect l="l" t="t" r="r" b="b"/>
              <a:pathLst>
                <a:path h="198119">
                  <a:moveTo>
                    <a:pt x="0" y="198120"/>
                  </a:moveTo>
                  <a:lnTo>
                    <a:pt x="0" y="0"/>
                  </a:lnTo>
                </a:path>
              </a:pathLst>
            </a:custGeom>
            <a:ln w="50292">
              <a:solidFill>
                <a:srgbClr val="000000"/>
              </a:solidFill>
            </a:ln>
          </p:spPr>
          <p:txBody>
            <a:bodyPr wrap="square" lIns="0" tIns="0" rIns="0" bIns="0" rtlCol="0"/>
            <a:lstStyle/>
            <a:p>
              <a:endParaRPr/>
            </a:p>
          </p:txBody>
        </p:sp>
        <p:sp>
          <p:nvSpPr>
            <p:cNvPr id="136" name="object 136"/>
            <p:cNvSpPr/>
            <p:nvPr/>
          </p:nvSpPr>
          <p:spPr>
            <a:xfrm>
              <a:off x="3045713" y="3612642"/>
              <a:ext cx="247015" cy="127000"/>
            </a:xfrm>
            <a:custGeom>
              <a:avLst/>
              <a:gdLst/>
              <a:ahLst/>
              <a:cxnLst/>
              <a:rect l="l" t="t" r="r" b="b"/>
              <a:pathLst>
                <a:path w="247014" h="127000">
                  <a:moveTo>
                    <a:pt x="0" y="0"/>
                  </a:moveTo>
                  <a:lnTo>
                    <a:pt x="246888" y="126491"/>
                  </a:lnTo>
                </a:path>
              </a:pathLst>
            </a:custGeom>
            <a:ln w="50291">
              <a:solidFill>
                <a:srgbClr val="000000"/>
              </a:solidFill>
            </a:ln>
          </p:spPr>
          <p:txBody>
            <a:bodyPr wrap="square" lIns="0" tIns="0" rIns="0" bIns="0" rtlCol="0"/>
            <a:lstStyle/>
            <a:p>
              <a:endParaRPr/>
            </a:p>
          </p:txBody>
        </p:sp>
        <p:sp>
          <p:nvSpPr>
            <p:cNvPr id="137" name="object 137"/>
            <p:cNvSpPr/>
            <p:nvPr/>
          </p:nvSpPr>
          <p:spPr>
            <a:xfrm>
              <a:off x="1794510" y="3620262"/>
              <a:ext cx="216535" cy="123825"/>
            </a:xfrm>
            <a:custGeom>
              <a:avLst/>
              <a:gdLst/>
              <a:ahLst/>
              <a:cxnLst/>
              <a:rect l="l" t="t" r="r" b="b"/>
              <a:pathLst>
                <a:path w="216535" h="123825">
                  <a:moveTo>
                    <a:pt x="216407" y="0"/>
                  </a:moveTo>
                  <a:lnTo>
                    <a:pt x="0" y="123444"/>
                  </a:lnTo>
                </a:path>
              </a:pathLst>
            </a:custGeom>
            <a:ln w="50291">
              <a:solidFill>
                <a:srgbClr val="000000"/>
              </a:solidFill>
            </a:ln>
          </p:spPr>
          <p:txBody>
            <a:bodyPr wrap="square" lIns="0" tIns="0" rIns="0" bIns="0" rtlCol="0"/>
            <a:lstStyle/>
            <a:p>
              <a:endParaRPr/>
            </a:p>
          </p:txBody>
        </p:sp>
        <p:sp>
          <p:nvSpPr>
            <p:cNvPr id="138" name="object 138"/>
            <p:cNvSpPr/>
            <p:nvPr/>
          </p:nvSpPr>
          <p:spPr>
            <a:xfrm>
              <a:off x="1806702" y="3739134"/>
              <a:ext cx="0" cy="201295"/>
            </a:xfrm>
            <a:custGeom>
              <a:avLst/>
              <a:gdLst/>
              <a:ahLst/>
              <a:cxnLst/>
              <a:rect l="l" t="t" r="r" b="b"/>
              <a:pathLst>
                <a:path h="201295">
                  <a:moveTo>
                    <a:pt x="0" y="201168"/>
                  </a:moveTo>
                  <a:lnTo>
                    <a:pt x="0" y="0"/>
                  </a:lnTo>
                </a:path>
              </a:pathLst>
            </a:custGeom>
            <a:ln w="50292">
              <a:solidFill>
                <a:srgbClr val="000000"/>
              </a:solidFill>
            </a:ln>
          </p:spPr>
          <p:txBody>
            <a:bodyPr wrap="square" lIns="0" tIns="0" rIns="0" bIns="0" rtlCol="0"/>
            <a:lstStyle/>
            <a:p>
              <a:endParaRPr/>
            </a:p>
          </p:txBody>
        </p:sp>
        <p:sp>
          <p:nvSpPr>
            <p:cNvPr id="139" name="object 139"/>
            <p:cNvSpPr/>
            <p:nvPr/>
          </p:nvSpPr>
          <p:spPr>
            <a:xfrm>
              <a:off x="3280410" y="3731514"/>
              <a:ext cx="0" cy="368935"/>
            </a:xfrm>
            <a:custGeom>
              <a:avLst/>
              <a:gdLst/>
              <a:ahLst/>
              <a:cxnLst/>
              <a:rect l="l" t="t" r="r" b="b"/>
              <a:pathLst>
                <a:path h="368935">
                  <a:moveTo>
                    <a:pt x="0" y="368807"/>
                  </a:moveTo>
                  <a:lnTo>
                    <a:pt x="0" y="0"/>
                  </a:lnTo>
                </a:path>
              </a:pathLst>
            </a:custGeom>
            <a:ln w="50292">
              <a:solidFill>
                <a:srgbClr val="000000"/>
              </a:solidFill>
            </a:ln>
          </p:spPr>
          <p:txBody>
            <a:bodyPr wrap="square" lIns="0" tIns="0" rIns="0" bIns="0" rtlCol="0"/>
            <a:lstStyle/>
            <a:p>
              <a:endParaRPr/>
            </a:p>
          </p:txBody>
        </p:sp>
      </p:grpSp>
      <p:sp>
        <p:nvSpPr>
          <p:cNvPr id="140" name="object 140"/>
          <p:cNvSpPr txBox="1"/>
          <p:nvPr/>
        </p:nvSpPr>
        <p:spPr>
          <a:xfrm>
            <a:off x="3155950" y="3348291"/>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A</a:t>
            </a:r>
            <a:endParaRPr sz="1800">
              <a:latin typeface="Arial"/>
              <a:cs typeface="Arial"/>
            </a:endParaRPr>
          </a:p>
        </p:txBody>
      </p:sp>
      <p:sp>
        <p:nvSpPr>
          <p:cNvPr id="141" name="object 141"/>
          <p:cNvSpPr txBox="1"/>
          <p:nvPr/>
        </p:nvSpPr>
        <p:spPr>
          <a:xfrm>
            <a:off x="1746173" y="3314915"/>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B</a:t>
            </a:r>
            <a:endParaRPr sz="1800">
              <a:latin typeface="Arial"/>
              <a:cs typeface="Arial"/>
            </a:endParaRPr>
          </a:p>
        </p:txBody>
      </p:sp>
      <p:sp>
        <p:nvSpPr>
          <p:cNvPr id="142" name="object 142"/>
          <p:cNvSpPr txBox="1"/>
          <p:nvPr/>
        </p:nvSpPr>
        <p:spPr>
          <a:xfrm>
            <a:off x="2122449" y="2624315"/>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C</a:t>
            </a:r>
            <a:endParaRPr sz="1800">
              <a:latin typeface="Arial"/>
              <a:cs typeface="Arial"/>
            </a:endParaRPr>
          </a:p>
        </p:txBody>
      </p:sp>
      <p:pic>
        <p:nvPicPr>
          <p:cNvPr id="143" name="object 143"/>
          <p:cNvPicPr/>
          <p:nvPr/>
        </p:nvPicPr>
        <p:blipFill>
          <a:blip r:embed="rId5" cstate="print"/>
          <a:stretch>
            <a:fillRect/>
          </a:stretch>
        </p:blipFill>
        <p:spPr>
          <a:xfrm>
            <a:off x="1751134" y="2744464"/>
            <a:ext cx="261192" cy="269946"/>
          </a:xfrm>
          <a:prstGeom prst="rect">
            <a:avLst/>
          </a:prstGeom>
        </p:spPr>
      </p:pic>
      <p:sp>
        <p:nvSpPr>
          <p:cNvPr id="144" name="object 144"/>
          <p:cNvSpPr txBox="1"/>
          <p:nvPr/>
        </p:nvSpPr>
        <p:spPr>
          <a:xfrm>
            <a:off x="1322387" y="2611691"/>
            <a:ext cx="524510" cy="239395"/>
          </a:xfrm>
          <a:prstGeom prst="rect">
            <a:avLst/>
          </a:prstGeom>
        </p:spPr>
        <p:txBody>
          <a:bodyPr vert="horz" wrap="square" lIns="0" tIns="13335" rIns="0" bIns="0" rtlCol="0">
            <a:spAutoFit/>
          </a:bodyPr>
          <a:lstStyle/>
          <a:p>
            <a:pPr marL="12700">
              <a:lnSpc>
                <a:spcPct val="100000"/>
              </a:lnSpc>
              <a:spcBef>
                <a:spcPts val="105"/>
              </a:spcBef>
            </a:pPr>
            <a:r>
              <a:rPr sz="1400" b="1" spc="-30" dirty="0">
                <a:latin typeface="Arial"/>
                <a:cs typeface="Arial"/>
              </a:rPr>
              <a:t>A-</a:t>
            </a:r>
            <a:r>
              <a:rPr sz="1400" b="1" spc="-10" dirty="0">
                <a:latin typeface="Arial"/>
                <a:cs typeface="Arial"/>
              </a:rPr>
              <a:t>B-</a:t>
            </a:r>
            <a:r>
              <a:rPr sz="1400" b="1" spc="-50" dirty="0">
                <a:latin typeface="Arial"/>
                <a:cs typeface="Arial"/>
              </a:rPr>
              <a:t>C</a:t>
            </a:r>
            <a:endParaRPr sz="1400">
              <a:latin typeface="Arial"/>
              <a:cs typeface="Arial"/>
            </a:endParaRPr>
          </a:p>
        </p:txBody>
      </p:sp>
      <p:sp>
        <p:nvSpPr>
          <p:cNvPr id="145" name="object 145"/>
          <p:cNvSpPr txBox="1"/>
          <p:nvPr/>
        </p:nvSpPr>
        <p:spPr>
          <a:xfrm>
            <a:off x="4575212" y="2732253"/>
            <a:ext cx="15938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704400"/>
                </a:solidFill>
                <a:latin typeface="Arial"/>
                <a:cs typeface="Arial"/>
              </a:rPr>
              <a:t>+</a:t>
            </a:r>
            <a:endParaRPr sz="1800">
              <a:latin typeface="Arial"/>
              <a:cs typeface="Arial"/>
            </a:endParaRPr>
          </a:p>
        </p:txBody>
      </p:sp>
      <p:sp>
        <p:nvSpPr>
          <p:cNvPr id="146" name="object 146"/>
          <p:cNvSpPr txBox="1"/>
          <p:nvPr/>
        </p:nvSpPr>
        <p:spPr>
          <a:xfrm>
            <a:off x="4575212" y="3521152"/>
            <a:ext cx="15938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704400"/>
                </a:solidFill>
                <a:latin typeface="Arial"/>
                <a:cs typeface="Arial"/>
              </a:rPr>
              <a:t>+</a:t>
            </a:r>
            <a:endParaRPr sz="1800">
              <a:latin typeface="Arial"/>
              <a:cs typeface="Arial"/>
            </a:endParaRPr>
          </a:p>
        </p:txBody>
      </p:sp>
      <p:sp>
        <p:nvSpPr>
          <p:cNvPr id="147" name="object 147"/>
          <p:cNvSpPr txBox="1"/>
          <p:nvPr/>
        </p:nvSpPr>
        <p:spPr>
          <a:xfrm>
            <a:off x="4575212" y="4105454"/>
            <a:ext cx="15938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704400"/>
                </a:solidFill>
                <a:latin typeface="Arial"/>
                <a:cs typeface="Arial"/>
              </a:rPr>
              <a:t>+</a:t>
            </a:r>
            <a:endParaRPr sz="1800">
              <a:latin typeface="Arial"/>
              <a:cs typeface="Arial"/>
            </a:endParaRPr>
          </a:p>
        </p:txBody>
      </p:sp>
      <p:grpSp>
        <p:nvGrpSpPr>
          <p:cNvPr id="148" name="object 148"/>
          <p:cNvGrpSpPr/>
          <p:nvPr/>
        </p:nvGrpSpPr>
        <p:grpSpPr>
          <a:xfrm>
            <a:off x="4390644" y="2645664"/>
            <a:ext cx="3203575" cy="1485900"/>
            <a:chOff x="4390644" y="2645664"/>
            <a:chExt cx="3203575" cy="1485900"/>
          </a:xfrm>
        </p:grpSpPr>
        <p:sp>
          <p:nvSpPr>
            <p:cNvPr id="149" name="object 149"/>
            <p:cNvSpPr/>
            <p:nvPr/>
          </p:nvSpPr>
          <p:spPr>
            <a:xfrm>
              <a:off x="7488173" y="3379470"/>
              <a:ext cx="45720" cy="66040"/>
            </a:xfrm>
            <a:custGeom>
              <a:avLst/>
              <a:gdLst/>
              <a:ahLst/>
              <a:cxnLst/>
              <a:rect l="l" t="t" r="r" b="b"/>
              <a:pathLst>
                <a:path w="45720" h="66039">
                  <a:moveTo>
                    <a:pt x="45720" y="65532"/>
                  </a:moveTo>
                  <a:lnTo>
                    <a:pt x="0" y="0"/>
                  </a:lnTo>
                </a:path>
              </a:pathLst>
            </a:custGeom>
            <a:ln w="25908">
              <a:solidFill>
                <a:srgbClr val="FF0000"/>
              </a:solidFill>
            </a:ln>
          </p:spPr>
          <p:txBody>
            <a:bodyPr wrap="square" lIns="0" tIns="0" rIns="0" bIns="0" rtlCol="0"/>
            <a:lstStyle/>
            <a:p>
              <a:endParaRPr/>
            </a:p>
          </p:txBody>
        </p:sp>
        <p:sp>
          <p:nvSpPr>
            <p:cNvPr id="150" name="object 150"/>
            <p:cNvSpPr/>
            <p:nvPr/>
          </p:nvSpPr>
          <p:spPr>
            <a:xfrm>
              <a:off x="7384542" y="3379470"/>
              <a:ext cx="104139" cy="9525"/>
            </a:xfrm>
            <a:custGeom>
              <a:avLst/>
              <a:gdLst/>
              <a:ahLst/>
              <a:cxnLst/>
              <a:rect l="l" t="t" r="r" b="b"/>
              <a:pathLst>
                <a:path w="104140" h="9525">
                  <a:moveTo>
                    <a:pt x="103631" y="0"/>
                  </a:moveTo>
                  <a:lnTo>
                    <a:pt x="0" y="9144"/>
                  </a:lnTo>
                </a:path>
              </a:pathLst>
            </a:custGeom>
            <a:ln w="25908">
              <a:solidFill>
                <a:srgbClr val="FF0000"/>
              </a:solidFill>
            </a:ln>
          </p:spPr>
          <p:txBody>
            <a:bodyPr wrap="square" lIns="0" tIns="0" rIns="0" bIns="0" rtlCol="0"/>
            <a:lstStyle/>
            <a:p>
              <a:endParaRPr/>
            </a:p>
          </p:txBody>
        </p:sp>
        <p:sp>
          <p:nvSpPr>
            <p:cNvPr id="151" name="object 151"/>
            <p:cNvSpPr/>
            <p:nvPr/>
          </p:nvSpPr>
          <p:spPr>
            <a:xfrm>
              <a:off x="7384542" y="3272790"/>
              <a:ext cx="132715" cy="116205"/>
            </a:xfrm>
            <a:custGeom>
              <a:avLst/>
              <a:gdLst/>
              <a:ahLst/>
              <a:cxnLst/>
              <a:rect l="l" t="t" r="r" b="b"/>
              <a:pathLst>
                <a:path w="132715" h="116204">
                  <a:moveTo>
                    <a:pt x="0" y="115824"/>
                  </a:moveTo>
                  <a:lnTo>
                    <a:pt x="132588" y="0"/>
                  </a:lnTo>
                </a:path>
              </a:pathLst>
            </a:custGeom>
            <a:ln w="25908">
              <a:solidFill>
                <a:srgbClr val="FF0000"/>
              </a:solidFill>
            </a:ln>
          </p:spPr>
          <p:txBody>
            <a:bodyPr wrap="square" lIns="0" tIns="0" rIns="0" bIns="0" rtlCol="0"/>
            <a:lstStyle/>
            <a:p>
              <a:endParaRPr/>
            </a:p>
          </p:txBody>
        </p:sp>
        <p:sp>
          <p:nvSpPr>
            <p:cNvPr id="152" name="object 152"/>
            <p:cNvSpPr/>
            <p:nvPr/>
          </p:nvSpPr>
          <p:spPr>
            <a:xfrm>
              <a:off x="7338822" y="3272790"/>
              <a:ext cx="178435" cy="47625"/>
            </a:xfrm>
            <a:custGeom>
              <a:avLst/>
              <a:gdLst/>
              <a:ahLst/>
              <a:cxnLst/>
              <a:rect l="l" t="t" r="r" b="b"/>
              <a:pathLst>
                <a:path w="178434" h="47625">
                  <a:moveTo>
                    <a:pt x="178307" y="0"/>
                  </a:moveTo>
                  <a:lnTo>
                    <a:pt x="0" y="47244"/>
                  </a:lnTo>
                </a:path>
              </a:pathLst>
            </a:custGeom>
            <a:ln w="25907">
              <a:solidFill>
                <a:srgbClr val="FF0000"/>
              </a:solidFill>
            </a:ln>
          </p:spPr>
          <p:txBody>
            <a:bodyPr wrap="square" lIns="0" tIns="0" rIns="0" bIns="0" rtlCol="0"/>
            <a:lstStyle/>
            <a:p>
              <a:endParaRPr/>
            </a:p>
          </p:txBody>
        </p:sp>
        <p:sp>
          <p:nvSpPr>
            <p:cNvPr id="153" name="object 153"/>
            <p:cNvSpPr/>
            <p:nvPr/>
          </p:nvSpPr>
          <p:spPr>
            <a:xfrm>
              <a:off x="7338822" y="3202686"/>
              <a:ext cx="131445" cy="117475"/>
            </a:xfrm>
            <a:custGeom>
              <a:avLst/>
              <a:gdLst/>
              <a:ahLst/>
              <a:cxnLst/>
              <a:rect l="l" t="t" r="r" b="b"/>
              <a:pathLst>
                <a:path w="131445" h="117475">
                  <a:moveTo>
                    <a:pt x="0" y="117348"/>
                  </a:moveTo>
                  <a:lnTo>
                    <a:pt x="131064" y="0"/>
                  </a:lnTo>
                </a:path>
              </a:pathLst>
            </a:custGeom>
            <a:ln w="25908">
              <a:solidFill>
                <a:srgbClr val="FF0000"/>
              </a:solidFill>
            </a:ln>
          </p:spPr>
          <p:txBody>
            <a:bodyPr wrap="square" lIns="0" tIns="0" rIns="0" bIns="0" rtlCol="0"/>
            <a:lstStyle/>
            <a:p>
              <a:endParaRPr/>
            </a:p>
          </p:txBody>
        </p:sp>
        <p:sp>
          <p:nvSpPr>
            <p:cNvPr id="154" name="object 154"/>
            <p:cNvSpPr/>
            <p:nvPr/>
          </p:nvSpPr>
          <p:spPr>
            <a:xfrm>
              <a:off x="7291577" y="3202686"/>
              <a:ext cx="178435" cy="47625"/>
            </a:xfrm>
            <a:custGeom>
              <a:avLst/>
              <a:gdLst/>
              <a:ahLst/>
              <a:cxnLst/>
              <a:rect l="l" t="t" r="r" b="b"/>
              <a:pathLst>
                <a:path w="178434" h="47625">
                  <a:moveTo>
                    <a:pt x="178307" y="0"/>
                  </a:moveTo>
                  <a:lnTo>
                    <a:pt x="0" y="47244"/>
                  </a:lnTo>
                </a:path>
              </a:pathLst>
            </a:custGeom>
            <a:ln w="25907">
              <a:solidFill>
                <a:srgbClr val="FF0000"/>
              </a:solidFill>
            </a:ln>
          </p:spPr>
          <p:txBody>
            <a:bodyPr wrap="square" lIns="0" tIns="0" rIns="0" bIns="0" rtlCol="0"/>
            <a:lstStyle/>
            <a:p>
              <a:endParaRPr/>
            </a:p>
          </p:txBody>
        </p:sp>
        <p:sp>
          <p:nvSpPr>
            <p:cNvPr id="155" name="object 155"/>
            <p:cNvSpPr/>
            <p:nvPr/>
          </p:nvSpPr>
          <p:spPr>
            <a:xfrm>
              <a:off x="7276338" y="3073146"/>
              <a:ext cx="45720" cy="68580"/>
            </a:xfrm>
            <a:custGeom>
              <a:avLst/>
              <a:gdLst/>
              <a:ahLst/>
              <a:cxnLst/>
              <a:rect l="l" t="t" r="r" b="b"/>
              <a:pathLst>
                <a:path w="45720" h="68580">
                  <a:moveTo>
                    <a:pt x="0" y="0"/>
                  </a:moveTo>
                  <a:lnTo>
                    <a:pt x="45720" y="68580"/>
                  </a:lnTo>
                </a:path>
              </a:pathLst>
            </a:custGeom>
            <a:ln w="25908">
              <a:solidFill>
                <a:srgbClr val="FF0000"/>
              </a:solidFill>
            </a:ln>
          </p:spPr>
          <p:txBody>
            <a:bodyPr wrap="square" lIns="0" tIns="0" rIns="0" bIns="0" rtlCol="0"/>
            <a:lstStyle/>
            <a:p>
              <a:endParaRPr/>
            </a:p>
          </p:txBody>
        </p:sp>
        <p:sp>
          <p:nvSpPr>
            <p:cNvPr id="156" name="object 156"/>
            <p:cNvSpPr/>
            <p:nvPr/>
          </p:nvSpPr>
          <p:spPr>
            <a:xfrm>
              <a:off x="7322058" y="3134106"/>
              <a:ext cx="102235" cy="7620"/>
            </a:xfrm>
            <a:custGeom>
              <a:avLst/>
              <a:gdLst/>
              <a:ahLst/>
              <a:cxnLst/>
              <a:rect l="l" t="t" r="r" b="b"/>
              <a:pathLst>
                <a:path w="102234" h="7619">
                  <a:moveTo>
                    <a:pt x="0" y="7620"/>
                  </a:moveTo>
                  <a:lnTo>
                    <a:pt x="102107" y="0"/>
                  </a:lnTo>
                </a:path>
              </a:pathLst>
            </a:custGeom>
            <a:ln w="25908">
              <a:solidFill>
                <a:srgbClr val="FF0000"/>
              </a:solidFill>
            </a:ln>
          </p:spPr>
          <p:txBody>
            <a:bodyPr wrap="square" lIns="0" tIns="0" rIns="0" bIns="0" rtlCol="0"/>
            <a:lstStyle/>
            <a:p>
              <a:endParaRPr/>
            </a:p>
          </p:txBody>
        </p:sp>
        <p:sp>
          <p:nvSpPr>
            <p:cNvPr id="157" name="object 157"/>
            <p:cNvSpPr/>
            <p:nvPr/>
          </p:nvSpPr>
          <p:spPr>
            <a:xfrm>
              <a:off x="7291577" y="3134106"/>
              <a:ext cx="132715" cy="116205"/>
            </a:xfrm>
            <a:custGeom>
              <a:avLst/>
              <a:gdLst/>
              <a:ahLst/>
              <a:cxnLst/>
              <a:rect l="l" t="t" r="r" b="b"/>
              <a:pathLst>
                <a:path w="132715" h="116205">
                  <a:moveTo>
                    <a:pt x="132588" y="0"/>
                  </a:moveTo>
                  <a:lnTo>
                    <a:pt x="0" y="115823"/>
                  </a:lnTo>
                </a:path>
              </a:pathLst>
            </a:custGeom>
            <a:ln w="25908">
              <a:solidFill>
                <a:srgbClr val="FF0000"/>
              </a:solidFill>
            </a:ln>
          </p:spPr>
          <p:txBody>
            <a:bodyPr wrap="square" lIns="0" tIns="0" rIns="0" bIns="0" rtlCol="0"/>
            <a:lstStyle/>
            <a:p>
              <a:endParaRPr/>
            </a:p>
          </p:txBody>
        </p:sp>
        <p:sp>
          <p:nvSpPr>
            <p:cNvPr id="158" name="object 158"/>
            <p:cNvSpPr/>
            <p:nvPr/>
          </p:nvSpPr>
          <p:spPr>
            <a:xfrm>
              <a:off x="7230617" y="3003042"/>
              <a:ext cx="44450" cy="67310"/>
            </a:xfrm>
            <a:custGeom>
              <a:avLst/>
              <a:gdLst/>
              <a:ahLst/>
              <a:cxnLst/>
              <a:rect l="l" t="t" r="r" b="b"/>
              <a:pathLst>
                <a:path w="44450" h="67310">
                  <a:moveTo>
                    <a:pt x="44196" y="67055"/>
                  </a:moveTo>
                  <a:lnTo>
                    <a:pt x="0" y="0"/>
                  </a:lnTo>
                </a:path>
              </a:pathLst>
            </a:custGeom>
            <a:ln w="25908">
              <a:solidFill>
                <a:srgbClr val="FF0000"/>
              </a:solidFill>
            </a:ln>
          </p:spPr>
          <p:txBody>
            <a:bodyPr wrap="square" lIns="0" tIns="0" rIns="0" bIns="0" rtlCol="0"/>
            <a:lstStyle/>
            <a:p>
              <a:endParaRPr/>
            </a:p>
          </p:txBody>
        </p:sp>
        <p:sp>
          <p:nvSpPr>
            <p:cNvPr id="159" name="object 159"/>
            <p:cNvSpPr/>
            <p:nvPr/>
          </p:nvSpPr>
          <p:spPr>
            <a:xfrm>
              <a:off x="7533894" y="3454146"/>
              <a:ext cx="45720" cy="62865"/>
            </a:xfrm>
            <a:custGeom>
              <a:avLst/>
              <a:gdLst/>
              <a:ahLst/>
              <a:cxnLst/>
              <a:rect l="l" t="t" r="r" b="b"/>
              <a:pathLst>
                <a:path w="45720" h="62864">
                  <a:moveTo>
                    <a:pt x="45720" y="62484"/>
                  </a:moveTo>
                  <a:lnTo>
                    <a:pt x="0" y="0"/>
                  </a:lnTo>
                </a:path>
              </a:pathLst>
            </a:custGeom>
            <a:ln w="25908">
              <a:solidFill>
                <a:srgbClr val="FF0000"/>
              </a:solidFill>
            </a:ln>
          </p:spPr>
          <p:txBody>
            <a:bodyPr wrap="square" lIns="0" tIns="0" rIns="0" bIns="0" rtlCol="0"/>
            <a:lstStyle/>
            <a:p>
              <a:endParaRPr/>
            </a:p>
          </p:txBody>
        </p:sp>
        <p:sp>
          <p:nvSpPr>
            <p:cNvPr id="160" name="object 160"/>
            <p:cNvSpPr/>
            <p:nvPr/>
          </p:nvSpPr>
          <p:spPr>
            <a:xfrm>
              <a:off x="7142226" y="3064002"/>
              <a:ext cx="45720" cy="70485"/>
            </a:xfrm>
            <a:custGeom>
              <a:avLst/>
              <a:gdLst/>
              <a:ahLst/>
              <a:cxnLst/>
              <a:rect l="l" t="t" r="r" b="b"/>
              <a:pathLst>
                <a:path w="45720" h="70485">
                  <a:moveTo>
                    <a:pt x="45720" y="0"/>
                  </a:moveTo>
                  <a:lnTo>
                    <a:pt x="0" y="70104"/>
                  </a:lnTo>
                </a:path>
              </a:pathLst>
            </a:custGeom>
            <a:ln w="25908">
              <a:solidFill>
                <a:srgbClr val="FF0000"/>
              </a:solidFill>
            </a:ln>
          </p:spPr>
          <p:txBody>
            <a:bodyPr wrap="square" lIns="0" tIns="0" rIns="0" bIns="0" rtlCol="0"/>
            <a:lstStyle/>
            <a:p>
              <a:endParaRPr/>
            </a:p>
          </p:txBody>
        </p:sp>
        <p:sp>
          <p:nvSpPr>
            <p:cNvPr id="161" name="object 161"/>
            <p:cNvSpPr/>
            <p:nvPr/>
          </p:nvSpPr>
          <p:spPr>
            <a:xfrm>
              <a:off x="7142226" y="3134106"/>
              <a:ext cx="62865" cy="73660"/>
            </a:xfrm>
            <a:custGeom>
              <a:avLst/>
              <a:gdLst/>
              <a:ahLst/>
              <a:cxnLst/>
              <a:rect l="l" t="t" r="r" b="b"/>
              <a:pathLst>
                <a:path w="62865" h="73660">
                  <a:moveTo>
                    <a:pt x="0" y="0"/>
                  </a:moveTo>
                  <a:lnTo>
                    <a:pt x="62484" y="73152"/>
                  </a:lnTo>
                </a:path>
              </a:pathLst>
            </a:custGeom>
            <a:ln w="25908">
              <a:solidFill>
                <a:srgbClr val="FF0000"/>
              </a:solidFill>
            </a:ln>
          </p:spPr>
          <p:txBody>
            <a:bodyPr wrap="square" lIns="0" tIns="0" rIns="0" bIns="0" rtlCol="0"/>
            <a:lstStyle/>
            <a:p>
              <a:endParaRPr/>
            </a:p>
          </p:txBody>
        </p:sp>
        <p:sp>
          <p:nvSpPr>
            <p:cNvPr id="162" name="object 162"/>
            <p:cNvSpPr/>
            <p:nvPr/>
          </p:nvSpPr>
          <p:spPr>
            <a:xfrm>
              <a:off x="7018782" y="3167634"/>
              <a:ext cx="186055" cy="40005"/>
            </a:xfrm>
            <a:custGeom>
              <a:avLst/>
              <a:gdLst/>
              <a:ahLst/>
              <a:cxnLst/>
              <a:rect l="l" t="t" r="r" b="b"/>
              <a:pathLst>
                <a:path w="186054" h="40005">
                  <a:moveTo>
                    <a:pt x="185927" y="39624"/>
                  </a:moveTo>
                  <a:lnTo>
                    <a:pt x="0" y="0"/>
                  </a:lnTo>
                </a:path>
              </a:pathLst>
            </a:custGeom>
            <a:ln w="25908">
              <a:solidFill>
                <a:srgbClr val="FF0000"/>
              </a:solidFill>
            </a:ln>
          </p:spPr>
          <p:txBody>
            <a:bodyPr wrap="square" lIns="0" tIns="0" rIns="0" bIns="0" rtlCol="0"/>
            <a:lstStyle/>
            <a:p>
              <a:endParaRPr/>
            </a:p>
          </p:txBody>
        </p:sp>
        <p:sp>
          <p:nvSpPr>
            <p:cNvPr id="163" name="object 163"/>
            <p:cNvSpPr/>
            <p:nvPr/>
          </p:nvSpPr>
          <p:spPr>
            <a:xfrm>
              <a:off x="7018782" y="3167634"/>
              <a:ext cx="143510" cy="109855"/>
            </a:xfrm>
            <a:custGeom>
              <a:avLst/>
              <a:gdLst/>
              <a:ahLst/>
              <a:cxnLst/>
              <a:rect l="l" t="t" r="r" b="b"/>
              <a:pathLst>
                <a:path w="143509" h="109854">
                  <a:moveTo>
                    <a:pt x="0" y="0"/>
                  </a:moveTo>
                  <a:lnTo>
                    <a:pt x="143256" y="109728"/>
                  </a:lnTo>
                </a:path>
              </a:pathLst>
            </a:custGeom>
            <a:ln w="25908">
              <a:solidFill>
                <a:srgbClr val="FF0000"/>
              </a:solidFill>
            </a:ln>
          </p:spPr>
          <p:txBody>
            <a:bodyPr wrap="square" lIns="0" tIns="0" rIns="0" bIns="0" rtlCol="0"/>
            <a:lstStyle/>
            <a:p>
              <a:endParaRPr/>
            </a:p>
          </p:txBody>
        </p:sp>
        <p:sp>
          <p:nvSpPr>
            <p:cNvPr id="164" name="object 164"/>
            <p:cNvSpPr/>
            <p:nvPr/>
          </p:nvSpPr>
          <p:spPr>
            <a:xfrm>
              <a:off x="6976110" y="3236214"/>
              <a:ext cx="186055" cy="41275"/>
            </a:xfrm>
            <a:custGeom>
              <a:avLst/>
              <a:gdLst/>
              <a:ahLst/>
              <a:cxnLst/>
              <a:rect l="l" t="t" r="r" b="b"/>
              <a:pathLst>
                <a:path w="186054" h="41275">
                  <a:moveTo>
                    <a:pt x="185927" y="41148"/>
                  </a:moveTo>
                  <a:lnTo>
                    <a:pt x="0" y="0"/>
                  </a:lnTo>
                </a:path>
              </a:pathLst>
            </a:custGeom>
            <a:ln w="25908">
              <a:solidFill>
                <a:srgbClr val="FF0000"/>
              </a:solidFill>
            </a:ln>
          </p:spPr>
          <p:txBody>
            <a:bodyPr wrap="square" lIns="0" tIns="0" rIns="0" bIns="0" rtlCol="0"/>
            <a:lstStyle/>
            <a:p>
              <a:endParaRPr/>
            </a:p>
          </p:txBody>
        </p:sp>
        <p:sp>
          <p:nvSpPr>
            <p:cNvPr id="165" name="object 165"/>
            <p:cNvSpPr/>
            <p:nvPr/>
          </p:nvSpPr>
          <p:spPr>
            <a:xfrm>
              <a:off x="6976110" y="3236214"/>
              <a:ext cx="142240" cy="109855"/>
            </a:xfrm>
            <a:custGeom>
              <a:avLst/>
              <a:gdLst/>
              <a:ahLst/>
              <a:cxnLst/>
              <a:rect l="l" t="t" r="r" b="b"/>
              <a:pathLst>
                <a:path w="142240" h="109854">
                  <a:moveTo>
                    <a:pt x="0" y="0"/>
                  </a:moveTo>
                  <a:lnTo>
                    <a:pt x="141732" y="109728"/>
                  </a:lnTo>
                </a:path>
              </a:pathLst>
            </a:custGeom>
            <a:ln w="25908">
              <a:solidFill>
                <a:srgbClr val="FF0000"/>
              </a:solidFill>
            </a:ln>
          </p:spPr>
          <p:txBody>
            <a:bodyPr wrap="square" lIns="0" tIns="0" rIns="0" bIns="0" rtlCol="0"/>
            <a:lstStyle/>
            <a:p>
              <a:endParaRPr/>
            </a:p>
          </p:txBody>
        </p:sp>
        <p:sp>
          <p:nvSpPr>
            <p:cNvPr id="166" name="object 166"/>
            <p:cNvSpPr/>
            <p:nvPr/>
          </p:nvSpPr>
          <p:spPr>
            <a:xfrm>
              <a:off x="6951726" y="3379470"/>
              <a:ext cx="44450" cy="70485"/>
            </a:xfrm>
            <a:custGeom>
              <a:avLst/>
              <a:gdLst/>
              <a:ahLst/>
              <a:cxnLst/>
              <a:rect l="l" t="t" r="r" b="b"/>
              <a:pathLst>
                <a:path w="44450" h="70485">
                  <a:moveTo>
                    <a:pt x="0" y="70103"/>
                  </a:moveTo>
                  <a:lnTo>
                    <a:pt x="44196" y="0"/>
                  </a:lnTo>
                </a:path>
              </a:pathLst>
            </a:custGeom>
            <a:ln w="25908">
              <a:solidFill>
                <a:srgbClr val="FF0000"/>
              </a:solidFill>
            </a:ln>
          </p:spPr>
          <p:txBody>
            <a:bodyPr wrap="square" lIns="0" tIns="0" rIns="0" bIns="0" rtlCol="0"/>
            <a:lstStyle/>
            <a:p>
              <a:endParaRPr/>
            </a:p>
          </p:txBody>
        </p:sp>
        <p:sp>
          <p:nvSpPr>
            <p:cNvPr id="167" name="object 167"/>
            <p:cNvSpPr/>
            <p:nvPr/>
          </p:nvSpPr>
          <p:spPr>
            <a:xfrm>
              <a:off x="6936486" y="3307842"/>
              <a:ext cx="59690" cy="71755"/>
            </a:xfrm>
            <a:custGeom>
              <a:avLst/>
              <a:gdLst/>
              <a:ahLst/>
              <a:cxnLst/>
              <a:rect l="l" t="t" r="r" b="b"/>
              <a:pathLst>
                <a:path w="59690" h="71754">
                  <a:moveTo>
                    <a:pt x="59435" y="71627"/>
                  </a:moveTo>
                  <a:lnTo>
                    <a:pt x="0" y="0"/>
                  </a:lnTo>
                </a:path>
              </a:pathLst>
            </a:custGeom>
            <a:ln w="25908">
              <a:solidFill>
                <a:srgbClr val="FF0000"/>
              </a:solidFill>
            </a:ln>
          </p:spPr>
          <p:txBody>
            <a:bodyPr wrap="square" lIns="0" tIns="0" rIns="0" bIns="0" rtlCol="0"/>
            <a:lstStyle/>
            <a:p>
              <a:endParaRPr/>
            </a:p>
          </p:txBody>
        </p:sp>
        <p:sp>
          <p:nvSpPr>
            <p:cNvPr id="168" name="object 168"/>
            <p:cNvSpPr/>
            <p:nvPr/>
          </p:nvSpPr>
          <p:spPr>
            <a:xfrm>
              <a:off x="6936486" y="3307842"/>
              <a:ext cx="181610" cy="38100"/>
            </a:xfrm>
            <a:custGeom>
              <a:avLst/>
              <a:gdLst/>
              <a:ahLst/>
              <a:cxnLst/>
              <a:rect l="l" t="t" r="r" b="b"/>
              <a:pathLst>
                <a:path w="181609" h="38100">
                  <a:moveTo>
                    <a:pt x="0" y="0"/>
                  </a:moveTo>
                  <a:lnTo>
                    <a:pt x="181356" y="38100"/>
                  </a:lnTo>
                </a:path>
              </a:pathLst>
            </a:custGeom>
            <a:ln w="25908">
              <a:solidFill>
                <a:srgbClr val="FF0000"/>
              </a:solidFill>
            </a:ln>
          </p:spPr>
          <p:txBody>
            <a:bodyPr wrap="square" lIns="0" tIns="0" rIns="0" bIns="0" rtlCol="0"/>
            <a:lstStyle/>
            <a:p>
              <a:endParaRPr/>
            </a:p>
          </p:txBody>
        </p:sp>
        <p:sp>
          <p:nvSpPr>
            <p:cNvPr id="169" name="object 169"/>
            <p:cNvSpPr/>
            <p:nvPr/>
          </p:nvSpPr>
          <p:spPr>
            <a:xfrm>
              <a:off x="7184898" y="3006090"/>
              <a:ext cx="43180" cy="67310"/>
            </a:xfrm>
            <a:custGeom>
              <a:avLst/>
              <a:gdLst/>
              <a:ahLst/>
              <a:cxnLst/>
              <a:rect l="l" t="t" r="r" b="b"/>
              <a:pathLst>
                <a:path w="43179" h="67310">
                  <a:moveTo>
                    <a:pt x="42672" y="0"/>
                  </a:moveTo>
                  <a:lnTo>
                    <a:pt x="0" y="67056"/>
                  </a:lnTo>
                </a:path>
              </a:pathLst>
            </a:custGeom>
            <a:ln w="25908">
              <a:solidFill>
                <a:srgbClr val="FF0000"/>
              </a:solidFill>
            </a:ln>
          </p:spPr>
          <p:txBody>
            <a:bodyPr wrap="square" lIns="0" tIns="0" rIns="0" bIns="0" rtlCol="0"/>
            <a:lstStyle/>
            <a:p>
              <a:endParaRPr/>
            </a:p>
          </p:txBody>
        </p:sp>
        <p:sp>
          <p:nvSpPr>
            <p:cNvPr id="170" name="object 170"/>
            <p:cNvSpPr/>
            <p:nvPr/>
          </p:nvSpPr>
          <p:spPr>
            <a:xfrm>
              <a:off x="6924294" y="3437382"/>
              <a:ext cx="35560" cy="70485"/>
            </a:xfrm>
            <a:custGeom>
              <a:avLst/>
              <a:gdLst/>
              <a:ahLst/>
              <a:cxnLst/>
              <a:rect l="l" t="t" r="r" b="b"/>
              <a:pathLst>
                <a:path w="35559" h="70485">
                  <a:moveTo>
                    <a:pt x="35051" y="0"/>
                  </a:moveTo>
                  <a:lnTo>
                    <a:pt x="0" y="70104"/>
                  </a:lnTo>
                </a:path>
              </a:pathLst>
            </a:custGeom>
            <a:ln w="25907">
              <a:solidFill>
                <a:srgbClr val="FF0000"/>
              </a:solidFill>
            </a:ln>
          </p:spPr>
          <p:txBody>
            <a:bodyPr wrap="square" lIns="0" tIns="0" rIns="0" bIns="0" rtlCol="0"/>
            <a:lstStyle/>
            <a:p>
              <a:endParaRPr/>
            </a:p>
          </p:txBody>
        </p:sp>
        <p:sp>
          <p:nvSpPr>
            <p:cNvPr id="171" name="object 171"/>
            <p:cNvSpPr/>
            <p:nvPr/>
          </p:nvSpPr>
          <p:spPr>
            <a:xfrm>
              <a:off x="7003542" y="3502914"/>
              <a:ext cx="91440" cy="1905"/>
            </a:xfrm>
            <a:custGeom>
              <a:avLst/>
              <a:gdLst/>
              <a:ahLst/>
              <a:cxnLst/>
              <a:rect l="l" t="t" r="r" b="b"/>
              <a:pathLst>
                <a:path w="91440" h="1904">
                  <a:moveTo>
                    <a:pt x="0" y="0"/>
                  </a:moveTo>
                  <a:lnTo>
                    <a:pt x="91440" y="1524"/>
                  </a:lnTo>
                </a:path>
              </a:pathLst>
            </a:custGeom>
            <a:ln w="25908">
              <a:solidFill>
                <a:srgbClr val="FF0000"/>
              </a:solidFill>
            </a:ln>
          </p:spPr>
          <p:txBody>
            <a:bodyPr wrap="square" lIns="0" tIns="0" rIns="0" bIns="0" rtlCol="0"/>
            <a:lstStyle/>
            <a:p>
              <a:endParaRPr/>
            </a:p>
          </p:txBody>
        </p:sp>
        <p:sp>
          <p:nvSpPr>
            <p:cNvPr id="172" name="object 172"/>
            <p:cNvSpPr/>
            <p:nvPr/>
          </p:nvSpPr>
          <p:spPr>
            <a:xfrm>
              <a:off x="7094982" y="3425190"/>
              <a:ext cx="45720" cy="79375"/>
            </a:xfrm>
            <a:custGeom>
              <a:avLst/>
              <a:gdLst/>
              <a:ahLst/>
              <a:cxnLst/>
              <a:rect l="l" t="t" r="r" b="b"/>
              <a:pathLst>
                <a:path w="45720" h="79375">
                  <a:moveTo>
                    <a:pt x="0" y="79248"/>
                  </a:moveTo>
                  <a:lnTo>
                    <a:pt x="45720" y="0"/>
                  </a:lnTo>
                </a:path>
              </a:pathLst>
            </a:custGeom>
            <a:ln w="25908">
              <a:solidFill>
                <a:srgbClr val="FF0000"/>
              </a:solidFill>
            </a:ln>
          </p:spPr>
          <p:txBody>
            <a:bodyPr wrap="square" lIns="0" tIns="0" rIns="0" bIns="0" rtlCol="0"/>
            <a:lstStyle/>
            <a:p>
              <a:endParaRPr/>
            </a:p>
          </p:txBody>
        </p:sp>
        <p:sp>
          <p:nvSpPr>
            <p:cNvPr id="173" name="object 173"/>
            <p:cNvSpPr/>
            <p:nvPr/>
          </p:nvSpPr>
          <p:spPr>
            <a:xfrm>
              <a:off x="7140701" y="3425190"/>
              <a:ext cx="44450" cy="161925"/>
            </a:xfrm>
            <a:custGeom>
              <a:avLst/>
              <a:gdLst/>
              <a:ahLst/>
              <a:cxnLst/>
              <a:rect l="l" t="t" r="r" b="b"/>
              <a:pathLst>
                <a:path w="44450" h="161925">
                  <a:moveTo>
                    <a:pt x="0" y="0"/>
                  </a:moveTo>
                  <a:lnTo>
                    <a:pt x="44196" y="161544"/>
                  </a:lnTo>
                </a:path>
              </a:pathLst>
            </a:custGeom>
            <a:ln w="25908">
              <a:solidFill>
                <a:srgbClr val="FF0000"/>
              </a:solidFill>
            </a:ln>
          </p:spPr>
          <p:txBody>
            <a:bodyPr wrap="square" lIns="0" tIns="0" rIns="0" bIns="0" rtlCol="0"/>
            <a:lstStyle/>
            <a:p>
              <a:endParaRPr/>
            </a:p>
          </p:txBody>
        </p:sp>
        <p:sp>
          <p:nvSpPr>
            <p:cNvPr id="174" name="object 174"/>
            <p:cNvSpPr/>
            <p:nvPr/>
          </p:nvSpPr>
          <p:spPr>
            <a:xfrm>
              <a:off x="7184898" y="3426714"/>
              <a:ext cx="47625" cy="160020"/>
            </a:xfrm>
            <a:custGeom>
              <a:avLst/>
              <a:gdLst/>
              <a:ahLst/>
              <a:cxnLst/>
              <a:rect l="l" t="t" r="r" b="b"/>
              <a:pathLst>
                <a:path w="47625" h="160020">
                  <a:moveTo>
                    <a:pt x="0" y="160020"/>
                  </a:moveTo>
                  <a:lnTo>
                    <a:pt x="47244" y="0"/>
                  </a:lnTo>
                </a:path>
              </a:pathLst>
            </a:custGeom>
            <a:ln w="25908">
              <a:solidFill>
                <a:srgbClr val="FF0000"/>
              </a:solidFill>
            </a:ln>
          </p:spPr>
          <p:txBody>
            <a:bodyPr wrap="square" lIns="0" tIns="0" rIns="0" bIns="0" rtlCol="0"/>
            <a:lstStyle/>
            <a:p>
              <a:endParaRPr/>
            </a:p>
          </p:txBody>
        </p:sp>
        <p:sp>
          <p:nvSpPr>
            <p:cNvPr id="175" name="object 175"/>
            <p:cNvSpPr/>
            <p:nvPr/>
          </p:nvSpPr>
          <p:spPr>
            <a:xfrm>
              <a:off x="7232142" y="3426714"/>
              <a:ext cx="44450" cy="160020"/>
            </a:xfrm>
            <a:custGeom>
              <a:avLst/>
              <a:gdLst/>
              <a:ahLst/>
              <a:cxnLst/>
              <a:rect l="l" t="t" r="r" b="b"/>
              <a:pathLst>
                <a:path w="44450" h="160020">
                  <a:moveTo>
                    <a:pt x="0" y="0"/>
                  </a:moveTo>
                  <a:lnTo>
                    <a:pt x="44196" y="160020"/>
                  </a:lnTo>
                </a:path>
              </a:pathLst>
            </a:custGeom>
            <a:ln w="25908">
              <a:solidFill>
                <a:srgbClr val="FF0000"/>
              </a:solidFill>
            </a:ln>
          </p:spPr>
          <p:txBody>
            <a:bodyPr wrap="square" lIns="0" tIns="0" rIns="0" bIns="0" rtlCol="0"/>
            <a:lstStyle/>
            <a:p>
              <a:endParaRPr/>
            </a:p>
          </p:txBody>
        </p:sp>
        <p:sp>
          <p:nvSpPr>
            <p:cNvPr id="176" name="object 176"/>
            <p:cNvSpPr/>
            <p:nvPr/>
          </p:nvSpPr>
          <p:spPr>
            <a:xfrm>
              <a:off x="7276338" y="3428238"/>
              <a:ext cx="45720" cy="158750"/>
            </a:xfrm>
            <a:custGeom>
              <a:avLst/>
              <a:gdLst/>
              <a:ahLst/>
              <a:cxnLst/>
              <a:rect l="l" t="t" r="r" b="b"/>
              <a:pathLst>
                <a:path w="45720" h="158750">
                  <a:moveTo>
                    <a:pt x="0" y="158496"/>
                  </a:moveTo>
                  <a:lnTo>
                    <a:pt x="45720" y="0"/>
                  </a:lnTo>
                </a:path>
              </a:pathLst>
            </a:custGeom>
            <a:ln w="25908">
              <a:solidFill>
                <a:srgbClr val="FF0000"/>
              </a:solidFill>
            </a:ln>
          </p:spPr>
          <p:txBody>
            <a:bodyPr wrap="square" lIns="0" tIns="0" rIns="0" bIns="0" rtlCol="0"/>
            <a:lstStyle/>
            <a:p>
              <a:endParaRPr/>
            </a:p>
          </p:txBody>
        </p:sp>
        <p:sp>
          <p:nvSpPr>
            <p:cNvPr id="177" name="object 177"/>
            <p:cNvSpPr/>
            <p:nvPr/>
          </p:nvSpPr>
          <p:spPr>
            <a:xfrm>
              <a:off x="7411973" y="3512058"/>
              <a:ext cx="90170" cy="1905"/>
            </a:xfrm>
            <a:custGeom>
              <a:avLst/>
              <a:gdLst/>
              <a:ahLst/>
              <a:cxnLst/>
              <a:rect l="l" t="t" r="r" b="b"/>
              <a:pathLst>
                <a:path w="90170" h="1904">
                  <a:moveTo>
                    <a:pt x="89916" y="1524"/>
                  </a:moveTo>
                  <a:lnTo>
                    <a:pt x="0" y="0"/>
                  </a:lnTo>
                </a:path>
              </a:pathLst>
            </a:custGeom>
            <a:ln w="25907">
              <a:solidFill>
                <a:srgbClr val="FF0000"/>
              </a:solidFill>
            </a:ln>
          </p:spPr>
          <p:txBody>
            <a:bodyPr wrap="square" lIns="0" tIns="0" rIns="0" bIns="0" rtlCol="0"/>
            <a:lstStyle/>
            <a:p>
              <a:endParaRPr/>
            </a:p>
          </p:txBody>
        </p:sp>
        <p:sp>
          <p:nvSpPr>
            <p:cNvPr id="178" name="object 178"/>
            <p:cNvSpPr/>
            <p:nvPr/>
          </p:nvSpPr>
          <p:spPr>
            <a:xfrm>
              <a:off x="7364729" y="3512058"/>
              <a:ext cx="47625" cy="81280"/>
            </a:xfrm>
            <a:custGeom>
              <a:avLst/>
              <a:gdLst/>
              <a:ahLst/>
              <a:cxnLst/>
              <a:rect l="l" t="t" r="r" b="b"/>
              <a:pathLst>
                <a:path w="47625" h="81279">
                  <a:moveTo>
                    <a:pt x="47244" y="0"/>
                  </a:moveTo>
                  <a:lnTo>
                    <a:pt x="0" y="80772"/>
                  </a:lnTo>
                </a:path>
              </a:pathLst>
            </a:custGeom>
            <a:ln w="25908">
              <a:solidFill>
                <a:srgbClr val="FF0000"/>
              </a:solidFill>
            </a:ln>
          </p:spPr>
          <p:txBody>
            <a:bodyPr wrap="square" lIns="0" tIns="0" rIns="0" bIns="0" rtlCol="0"/>
            <a:lstStyle/>
            <a:p>
              <a:endParaRPr/>
            </a:p>
          </p:txBody>
        </p:sp>
        <p:sp>
          <p:nvSpPr>
            <p:cNvPr id="179" name="object 179"/>
            <p:cNvSpPr/>
            <p:nvPr/>
          </p:nvSpPr>
          <p:spPr>
            <a:xfrm>
              <a:off x="7322058" y="3428238"/>
              <a:ext cx="43180" cy="165100"/>
            </a:xfrm>
            <a:custGeom>
              <a:avLst/>
              <a:gdLst/>
              <a:ahLst/>
              <a:cxnLst/>
              <a:rect l="l" t="t" r="r" b="b"/>
              <a:pathLst>
                <a:path w="43179" h="165100">
                  <a:moveTo>
                    <a:pt x="42672" y="164591"/>
                  </a:moveTo>
                  <a:lnTo>
                    <a:pt x="0" y="0"/>
                  </a:lnTo>
                </a:path>
              </a:pathLst>
            </a:custGeom>
            <a:ln w="25908">
              <a:solidFill>
                <a:srgbClr val="FF0000"/>
              </a:solidFill>
            </a:ln>
          </p:spPr>
          <p:txBody>
            <a:bodyPr wrap="square" lIns="0" tIns="0" rIns="0" bIns="0" rtlCol="0"/>
            <a:lstStyle/>
            <a:p>
              <a:endParaRPr/>
            </a:p>
          </p:txBody>
        </p:sp>
        <p:sp>
          <p:nvSpPr>
            <p:cNvPr id="180" name="object 180"/>
            <p:cNvSpPr/>
            <p:nvPr/>
          </p:nvSpPr>
          <p:spPr>
            <a:xfrm>
              <a:off x="6924294" y="3502914"/>
              <a:ext cx="91440" cy="1905"/>
            </a:xfrm>
            <a:custGeom>
              <a:avLst/>
              <a:gdLst/>
              <a:ahLst/>
              <a:cxnLst/>
              <a:rect l="l" t="t" r="r" b="b"/>
              <a:pathLst>
                <a:path w="91440" h="1904">
                  <a:moveTo>
                    <a:pt x="91440" y="0"/>
                  </a:moveTo>
                  <a:lnTo>
                    <a:pt x="0" y="1524"/>
                  </a:lnTo>
                </a:path>
              </a:pathLst>
            </a:custGeom>
            <a:ln w="25908">
              <a:solidFill>
                <a:srgbClr val="FF0000"/>
              </a:solidFill>
            </a:ln>
          </p:spPr>
          <p:txBody>
            <a:bodyPr wrap="square" lIns="0" tIns="0" rIns="0" bIns="0" rtlCol="0"/>
            <a:lstStyle/>
            <a:p>
              <a:endParaRPr/>
            </a:p>
          </p:txBody>
        </p:sp>
        <p:sp>
          <p:nvSpPr>
            <p:cNvPr id="181" name="object 181"/>
            <p:cNvSpPr/>
            <p:nvPr/>
          </p:nvSpPr>
          <p:spPr>
            <a:xfrm>
              <a:off x="7485126" y="3512058"/>
              <a:ext cx="90170" cy="1905"/>
            </a:xfrm>
            <a:custGeom>
              <a:avLst/>
              <a:gdLst/>
              <a:ahLst/>
              <a:cxnLst/>
              <a:rect l="l" t="t" r="r" b="b"/>
              <a:pathLst>
                <a:path w="90170" h="1904">
                  <a:moveTo>
                    <a:pt x="89916" y="0"/>
                  </a:moveTo>
                  <a:lnTo>
                    <a:pt x="0" y="1524"/>
                  </a:lnTo>
                </a:path>
              </a:pathLst>
            </a:custGeom>
            <a:ln w="25907">
              <a:solidFill>
                <a:srgbClr val="FF0000"/>
              </a:solidFill>
            </a:ln>
          </p:spPr>
          <p:txBody>
            <a:bodyPr wrap="square" lIns="0" tIns="0" rIns="0" bIns="0" rtlCol="0"/>
            <a:lstStyle/>
            <a:p>
              <a:endParaRPr/>
            </a:p>
          </p:txBody>
        </p:sp>
        <p:sp>
          <p:nvSpPr>
            <p:cNvPr id="182" name="object 182"/>
            <p:cNvSpPr/>
            <p:nvPr/>
          </p:nvSpPr>
          <p:spPr>
            <a:xfrm>
              <a:off x="6912100" y="3489107"/>
              <a:ext cx="27305" cy="26034"/>
            </a:xfrm>
            <a:custGeom>
              <a:avLst/>
              <a:gdLst/>
              <a:ahLst/>
              <a:cxnLst/>
              <a:rect l="l" t="t" r="r" b="b"/>
              <a:pathLst>
                <a:path w="27304" h="26035">
                  <a:moveTo>
                    <a:pt x="13284" y="0"/>
                  </a:moveTo>
                  <a:lnTo>
                    <a:pt x="2006" y="6781"/>
                  </a:lnTo>
                  <a:lnTo>
                    <a:pt x="0" y="13792"/>
                  </a:lnTo>
                  <a:lnTo>
                    <a:pt x="3162" y="19050"/>
                  </a:lnTo>
                  <a:lnTo>
                    <a:pt x="6324" y="24307"/>
                  </a:lnTo>
                  <a:lnTo>
                    <a:pt x="13449" y="25831"/>
                  </a:lnTo>
                  <a:lnTo>
                    <a:pt x="24726" y="19050"/>
                  </a:lnTo>
                  <a:lnTo>
                    <a:pt x="26733" y="12039"/>
                  </a:lnTo>
                  <a:lnTo>
                    <a:pt x="20408" y="1524"/>
                  </a:lnTo>
                  <a:lnTo>
                    <a:pt x="13284" y="0"/>
                  </a:lnTo>
                  <a:close/>
                </a:path>
              </a:pathLst>
            </a:custGeom>
            <a:solidFill>
              <a:srgbClr val="608FFC"/>
            </a:solidFill>
          </p:spPr>
          <p:txBody>
            <a:bodyPr wrap="square" lIns="0" tIns="0" rIns="0" bIns="0" rtlCol="0"/>
            <a:lstStyle/>
            <a:p>
              <a:endParaRPr/>
            </a:p>
          </p:txBody>
        </p:sp>
        <p:sp>
          <p:nvSpPr>
            <p:cNvPr id="183" name="object 183"/>
            <p:cNvSpPr/>
            <p:nvPr/>
          </p:nvSpPr>
          <p:spPr>
            <a:xfrm>
              <a:off x="6912100" y="3489107"/>
              <a:ext cx="27305" cy="26034"/>
            </a:xfrm>
            <a:custGeom>
              <a:avLst/>
              <a:gdLst/>
              <a:ahLst/>
              <a:cxnLst/>
              <a:rect l="l" t="t" r="r" b="b"/>
              <a:pathLst>
                <a:path w="27304" h="26035">
                  <a:moveTo>
                    <a:pt x="3162" y="19050"/>
                  </a:moveTo>
                  <a:lnTo>
                    <a:pt x="0" y="13792"/>
                  </a:lnTo>
                  <a:lnTo>
                    <a:pt x="2006" y="6781"/>
                  </a:lnTo>
                  <a:lnTo>
                    <a:pt x="7645" y="3390"/>
                  </a:lnTo>
                  <a:lnTo>
                    <a:pt x="13284" y="0"/>
                  </a:lnTo>
                  <a:lnTo>
                    <a:pt x="20408" y="1524"/>
                  </a:lnTo>
                  <a:lnTo>
                    <a:pt x="23571" y="6781"/>
                  </a:lnTo>
                  <a:lnTo>
                    <a:pt x="26733" y="12039"/>
                  </a:lnTo>
                  <a:lnTo>
                    <a:pt x="24726" y="19050"/>
                  </a:lnTo>
                  <a:lnTo>
                    <a:pt x="19088" y="22440"/>
                  </a:lnTo>
                  <a:lnTo>
                    <a:pt x="13449" y="25831"/>
                  </a:lnTo>
                  <a:lnTo>
                    <a:pt x="6324" y="24307"/>
                  </a:lnTo>
                  <a:lnTo>
                    <a:pt x="3162" y="19050"/>
                  </a:lnTo>
                  <a:close/>
                </a:path>
              </a:pathLst>
            </a:custGeom>
            <a:ln w="12700">
              <a:solidFill>
                <a:srgbClr val="FF0000"/>
              </a:solidFill>
            </a:ln>
          </p:spPr>
          <p:txBody>
            <a:bodyPr wrap="square" lIns="0" tIns="0" rIns="0" bIns="0" rtlCol="0"/>
            <a:lstStyle/>
            <a:p>
              <a:endParaRPr/>
            </a:p>
          </p:txBody>
        </p:sp>
        <p:sp>
          <p:nvSpPr>
            <p:cNvPr id="184" name="object 184"/>
            <p:cNvSpPr/>
            <p:nvPr/>
          </p:nvSpPr>
          <p:spPr>
            <a:xfrm>
              <a:off x="7214184" y="2998353"/>
              <a:ext cx="26034" cy="23495"/>
            </a:xfrm>
            <a:custGeom>
              <a:avLst/>
              <a:gdLst/>
              <a:ahLst/>
              <a:cxnLst/>
              <a:rect l="l" t="t" r="r" b="b"/>
              <a:pathLst>
                <a:path w="26034" h="23494">
                  <a:moveTo>
                    <a:pt x="13639" y="0"/>
                  </a:moveTo>
                  <a:lnTo>
                    <a:pt x="2374" y="6769"/>
                  </a:lnTo>
                  <a:lnTo>
                    <a:pt x="0" y="13169"/>
                  </a:lnTo>
                  <a:lnTo>
                    <a:pt x="2705" y="17678"/>
                  </a:lnTo>
                  <a:lnTo>
                    <a:pt x="5410" y="22186"/>
                  </a:lnTo>
                  <a:lnTo>
                    <a:pt x="12179" y="23101"/>
                  </a:lnTo>
                  <a:lnTo>
                    <a:pt x="23456" y="16319"/>
                  </a:lnTo>
                  <a:lnTo>
                    <a:pt x="25831" y="9918"/>
                  </a:lnTo>
                  <a:lnTo>
                    <a:pt x="20408" y="901"/>
                  </a:lnTo>
                  <a:lnTo>
                    <a:pt x="13639" y="0"/>
                  </a:lnTo>
                  <a:close/>
                </a:path>
              </a:pathLst>
            </a:custGeom>
            <a:solidFill>
              <a:srgbClr val="608FFC"/>
            </a:solidFill>
          </p:spPr>
          <p:txBody>
            <a:bodyPr wrap="square" lIns="0" tIns="0" rIns="0" bIns="0" rtlCol="0"/>
            <a:lstStyle/>
            <a:p>
              <a:endParaRPr/>
            </a:p>
          </p:txBody>
        </p:sp>
        <p:sp>
          <p:nvSpPr>
            <p:cNvPr id="185" name="object 185"/>
            <p:cNvSpPr/>
            <p:nvPr/>
          </p:nvSpPr>
          <p:spPr>
            <a:xfrm>
              <a:off x="7214184" y="2998354"/>
              <a:ext cx="26034" cy="23495"/>
            </a:xfrm>
            <a:custGeom>
              <a:avLst/>
              <a:gdLst/>
              <a:ahLst/>
              <a:cxnLst/>
              <a:rect l="l" t="t" r="r" b="b"/>
              <a:pathLst>
                <a:path w="26034" h="23494">
                  <a:moveTo>
                    <a:pt x="2705" y="17678"/>
                  </a:moveTo>
                  <a:lnTo>
                    <a:pt x="0" y="13169"/>
                  </a:lnTo>
                  <a:lnTo>
                    <a:pt x="2374" y="6769"/>
                  </a:lnTo>
                  <a:lnTo>
                    <a:pt x="8000" y="3378"/>
                  </a:lnTo>
                  <a:lnTo>
                    <a:pt x="13639" y="0"/>
                  </a:lnTo>
                  <a:lnTo>
                    <a:pt x="20408" y="901"/>
                  </a:lnTo>
                  <a:lnTo>
                    <a:pt x="23113" y="5410"/>
                  </a:lnTo>
                  <a:lnTo>
                    <a:pt x="25831" y="9918"/>
                  </a:lnTo>
                  <a:lnTo>
                    <a:pt x="23456" y="16319"/>
                  </a:lnTo>
                  <a:lnTo>
                    <a:pt x="17818" y="19710"/>
                  </a:lnTo>
                  <a:lnTo>
                    <a:pt x="12179" y="23101"/>
                  </a:lnTo>
                  <a:lnTo>
                    <a:pt x="5410" y="22186"/>
                  </a:lnTo>
                  <a:lnTo>
                    <a:pt x="2705" y="17678"/>
                  </a:lnTo>
                  <a:close/>
                </a:path>
              </a:pathLst>
            </a:custGeom>
            <a:ln w="12700">
              <a:solidFill>
                <a:srgbClr val="FF0000"/>
              </a:solidFill>
            </a:ln>
          </p:spPr>
          <p:txBody>
            <a:bodyPr wrap="square" lIns="0" tIns="0" rIns="0" bIns="0" rtlCol="0"/>
            <a:lstStyle/>
            <a:p>
              <a:endParaRPr/>
            </a:p>
          </p:txBody>
        </p:sp>
        <p:sp>
          <p:nvSpPr>
            <p:cNvPr id="186" name="object 186"/>
            <p:cNvSpPr/>
            <p:nvPr/>
          </p:nvSpPr>
          <p:spPr>
            <a:xfrm>
              <a:off x="7561846" y="3501591"/>
              <a:ext cx="26034" cy="23495"/>
            </a:xfrm>
            <a:custGeom>
              <a:avLst/>
              <a:gdLst/>
              <a:ahLst/>
              <a:cxnLst/>
              <a:rect l="l" t="t" r="r" b="b"/>
              <a:pathLst>
                <a:path w="26034" h="23495">
                  <a:moveTo>
                    <a:pt x="13639" y="0"/>
                  </a:moveTo>
                  <a:lnTo>
                    <a:pt x="2374" y="6769"/>
                  </a:lnTo>
                  <a:lnTo>
                    <a:pt x="0" y="13169"/>
                  </a:lnTo>
                  <a:lnTo>
                    <a:pt x="2705" y="17678"/>
                  </a:lnTo>
                  <a:lnTo>
                    <a:pt x="5410" y="22186"/>
                  </a:lnTo>
                  <a:lnTo>
                    <a:pt x="12179" y="23101"/>
                  </a:lnTo>
                  <a:lnTo>
                    <a:pt x="23456" y="16319"/>
                  </a:lnTo>
                  <a:lnTo>
                    <a:pt x="25831" y="9918"/>
                  </a:lnTo>
                  <a:lnTo>
                    <a:pt x="20408" y="901"/>
                  </a:lnTo>
                  <a:lnTo>
                    <a:pt x="13639" y="0"/>
                  </a:lnTo>
                  <a:close/>
                </a:path>
              </a:pathLst>
            </a:custGeom>
            <a:solidFill>
              <a:srgbClr val="608FFC"/>
            </a:solidFill>
          </p:spPr>
          <p:txBody>
            <a:bodyPr wrap="square" lIns="0" tIns="0" rIns="0" bIns="0" rtlCol="0"/>
            <a:lstStyle/>
            <a:p>
              <a:endParaRPr/>
            </a:p>
          </p:txBody>
        </p:sp>
        <p:sp>
          <p:nvSpPr>
            <p:cNvPr id="187" name="object 187"/>
            <p:cNvSpPr/>
            <p:nvPr/>
          </p:nvSpPr>
          <p:spPr>
            <a:xfrm>
              <a:off x="7561846" y="3501591"/>
              <a:ext cx="26034" cy="23495"/>
            </a:xfrm>
            <a:custGeom>
              <a:avLst/>
              <a:gdLst/>
              <a:ahLst/>
              <a:cxnLst/>
              <a:rect l="l" t="t" r="r" b="b"/>
              <a:pathLst>
                <a:path w="26034" h="23495">
                  <a:moveTo>
                    <a:pt x="2705" y="17678"/>
                  </a:moveTo>
                  <a:lnTo>
                    <a:pt x="0" y="13169"/>
                  </a:lnTo>
                  <a:lnTo>
                    <a:pt x="2374" y="6769"/>
                  </a:lnTo>
                  <a:lnTo>
                    <a:pt x="8000" y="3378"/>
                  </a:lnTo>
                  <a:lnTo>
                    <a:pt x="13639" y="0"/>
                  </a:lnTo>
                  <a:lnTo>
                    <a:pt x="20408" y="901"/>
                  </a:lnTo>
                  <a:lnTo>
                    <a:pt x="23113" y="5410"/>
                  </a:lnTo>
                  <a:lnTo>
                    <a:pt x="25831" y="9918"/>
                  </a:lnTo>
                  <a:lnTo>
                    <a:pt x="23456" y="16319"/>
                  </a:lnTo>
                  <a:lnTo>
                    <a:pt x="17818" y="19710"/>
                  </a:lnTo>
                  <a:lnTo>
                    <a:pt x="12179" y="23101"/>
                  </a:lnTo>
                  <a:lnTo>
                    <a:pt x="5410" y="22186"/>
                  </a:lnTo>
                  <a:lnTo>
                    <a:pt x="2705" y="17678"/>
                  </a:lnTo>
                  <a:close/>
                </a:path>
              </a:pathLst>
            </a:custGeom>
            <a:ln w="12700">
              <a:solidFill>
                <a:srgbClr val="FF0000"/>
              </a:solidFill>
            </a:ln>
          </p:spPr>
          <p:txBody>
            <a:bodyPr wrap="square" lIns="0" tIns="0" rIns="0" bIns="0" rtlCol="0"/>
            <a:lstStyle/>
            <a:p>
              <a:endParaRPr/>
            </a:p>
          </p:txBody>
        </p:sp>
        <p:sp>
          <p:nvSpPr>
            <p:cNvPr id="188" name="object 188"/>
            <p:cNvSpPr/>
            <p:nvPr/>
          </p:nvSpPr>
          <p:spPr>
            <a:xfrm>
              <a:off x="6776466" y="3364230"/>
              <a:ext cx="132715" cy="137160"/>
            </a:xfrm>
            <a:custGeom>
              <a:avLst/>
              <a:gdLst/>
              <a:ahLst/>
              <a:cxnLst/>
              <a:rect l="l" t="t" r="r" b="b"/>
              <a:pathLst>
                <a:path w="132715" h="137160">
                  <a:moveTo>
                    <a:pt x="132588" y="137160"/>
                  </a:moveTo>
                  <a:lnTo>
                    <a:pt x="0" y="0"/>
                  </a:lnTo>
                </a:path>
              </a:pathLst>
            </a:custGeom>
            <a:ln w="50292">
              <a:solidFill>
                <a:srgbClr val="000000"/>
              </a:solidFill>
            </a:ln>
          </p:spPr>
          <p:txBody>
            <a:bodyPr wrap="square" lIns="0" tIns="0" rIns="0" bIns="0" rtlCol="0"/>
            <a:lstStyle/>
            <a:p>
              <a:endParaRPr/>
            </a:p>
          </p:txBody>
        </p:sp>
        <p:pic>
          <p:nvPicPr>
            <p:cNvPr id="189" name="object 189"/>
            <p:cNvPicPr/>
            <p:nvPr/>
          </p:nvPicPr>
          <p:blipFill>
            <a:blip r:embed="rId6" cstate="print"/>
            <a:stretch>
              <a:fillRect/>
            </a:stretch>
          </p:blipFill>
          <p:spPr>
            <a:xfrm>
              <a:off x="4390644" y="2645664"/>
              <a:ext cx="76200" cy="65532"/>
            </a:xfrm>
            <a:prstGeom prst="rect">
              <a:avLst/>
            </a:prstGeom>
          </p:spPr>
        </p:pic>
        <p:pic>
          <p:nvPicPr>
            <p:cNvPr id="190" name="object 190"/>
            <p:cNvPicPr/>
            <p:nvPr/>
          </p:nvPicPr>
          <p:blipFill>
            <a:blip r:embed="rId7" cstate="print"/>
            <a:stretch>
              <a:fillRect/>
            </a:stretch>
          </p:blipFill>
          <p:spPr>
            <a:xfrm>
              <a:off x="5300472" y="3355848"/>
              <a:ext cx="76200" cy="67056"/>
            </a:xfrm>
            <a:prstGeom prst="rect">
              <a:avLst/>
            </a:prstGeom>
          </p:spPr>
        </p:pic>
        <p:pic>
          <p:nvPicPr>
            <p:cNvPr id="191" name="object 191"/>
            <p:cNvPicPr/>
            <p:nvPr/>
          </p:nvPicPr>
          <p:blipFill>
            <a:blip r:embed="rId8" cstate="print"/>
            <a:stretch>
              <a:fillRect/>
            </a:stretch>
          </p:blipFill>
          <p:spPr>
            <a:xfrm>
              <a:off x="4398264" y="4066032"/>
              <a:ext cx="76200" cy="65531"/>
            </a:xfrm>
            <a:prstGeom prst="rect">
              <a:avLst/>
            </a:prstGeom>
          </p:spPr>
        </p:pic>
      </p:grpSp>
      <p:sp>
        <p:nvSpPr>
          <p:cNvPr id="192" name="object 192"/>
          <p:cNvSpPr txBox="1"/>
          <p:nvPr/>
        </p:nvSpPr>
        <p:spPr>
          <a:xfrm>
            <a:off x="4200525" y="2678366"/>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704400"/>
                </a:solidFill>
                <a:latin typeface="Arial"/>
                <a:cs typeface="Arial"/>
              </a:rPr>
              <a:t>C</a:t>
            </a:r>
            <a:endParaRPr sz="1800">
              <a:latin typeface="Arial"/>
              <a:cs typeface="Arial"/>
            </a:endParaRPr>
          </a:p>
        </p:txBody>
      </p:sp>
      <p:sp>
        <p:nvSpPr>
          <p:cNvPr id="197" name="object 197"/>
          <p:cNvSpPr txBox="1"/>
          <p:nvPr/>
        </p:nvSpPr>
        <p:spPr>
          <a:xfrm>
            <a:off x="4443131" y="6370865"/>
            <a:ext cx="268605" cy="223520"/>
          </a:xfrm>
          <a:prstGeom prst="rect">
            <a:avLst/>
          </a:prstGeom>
        </p:spPr>
        <p:txBody>
          <a:bodyPr vert="horz" wrap="square" lIns="0" tIns="0" rIns="0" bIns="0" rtlCol="0">
            <a:spAutoFit/>
          </a:bodyPr>
          <a:lstStyle/>
          <a:p>
            <a:pPr marL="37465">
              <a:lnSpc>
                <a:spcPts val="1630"/>
              </a:lnSpc>
            </a:pPr>
            <a:fld id="{81D60167-4931-47E6-BA6A-407CBD079E47}" type="slidenum">
              <a:rPr sz="1400" spc="-25" dirty="0">
                <a:latin typeface="Times New Roman"/>
                <a:cs typeface="Times New Roman"/>
              </a:rPr>
              <a:t>63</a:t>
            </a:fld>
            <a:endParaRPr sz="1400">
              <a:latin typeface="Times New Roman"/>
              <a:cs typeface="Times New Roman"/>
            </a:endParaRPr>
          </a:p>
        </p:txBody>
      </p:sp>
      <p:sp>
        <p:nvSpPr>
          <p:cNvPr id="193" name="object 193"/>
          <p:cNvSpPr txBox="1"/>
          <p:nvPr/>
        </p:nvSpPr>
        <p:spPr>
          <a:xfrm>
            <a:off x="4208526" y="3767416"/>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704400"/>
                </a:solidFill>
                <a:latin typeface="Arial"/>
                <a:cs typeface="Arial"/>
              </a:rPr>
              <a:t>A</a:t>
            </a:r>
            <a:endParaRPr sz="1800">
              <a:latin typeface="Arial"/>
              <a:cs typeface="Arial"/>
            </a:endParaRPr>
          </a:p>
        </p:txBody>
      </p:sp>
      <p:sp>
        <p:nvSpPr>
          <p:cNvPr id="194" name="object 194"/>
          <p:cNvSpPr txBox="1"/>
          <p:nvPr/>
        </p:nvSpPr>
        <p:spPr>
          <a:xfrm>
            <a:off x="5103952" y="3088017"/>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704400"/>
                </a:solidFill>
                <a:latin typeface="Arial"/>
                <a:cs typeface="Arial"/>
              </a:rPr>
              <a:t>B</a:t>
            </a:r>
            <a:endParaRPr sz="1800">
              <a:latin typeface="Arial"/>
              <a:cs typeface="Arial"/>
            </a:endParaRPr>
          </a:p>
        </p:txBody>
      </p:sp>
      <p:sp>
        <p:nvSpPr>
          <p:cNvPr id="195" name="object 195"/>
          <p:cNvSpPr txBox="1"/>
          <p:nvPr/>
        </p:nvSpPr>
        <p:spPr>
          <a:xfrm>
            <a:off x="3476625" y="2183066"/>
            <a:ext cx="1151255" cy="517525"/>
          </a:xfrm>
          <a:prstGeom prst="rect">
            <a:avLst/>
          </a:prstGeom>
        </p:spPr>
        <p:txBody>
          <a:bodyPr vert="horz" wrap="square" lIns="0" tIns="12700" rIns="0" bIns="0" rtlCol="0">
            <a:spAutoFit/>
          </a:bodyPr>
          <a:lstStyle/>
          <a:p>
            <a:pPr marL="50800">
              <a:lnSpc>
                <a:spcPts val="1935"/>
              </a:lnSpc>
              <a:spcBef>
                <a:spcPts val="100"/>
              </a:spcBef>
            </a:pPr>
            <a:r>
              <a:rPr sz="1800" b="1" spc="-25" dirty="0">
                <a:latin typeface="Arial"/>
                <a:cs typeface="Arial"/>
              </a:rPr>
              <a:t>I</a:t>
            </a:r>
            <a:r>
              <a:rPr sz="1800" b="1" spc="-37" baseline="-20833" dirty="0">
                <a:latin typeface="Arial"/>
                <a:cs typeface="Arial"/>
              </a:rPr>
              <a:t>C</a:t>
            </a:r>
            <a:endParaRPr sz="1800" baseline="-20833">
              <a:latin typeface="Arial"/>
              <a:cs typeface="Arial"/>
            </a:endParaRPr>
          </a:p>
          <a:p>
            <a:pPr marR="17780" algn="r">
              <a:lnSpc>
                <a:spcPts val="1935"/>
              </a:lnSpc>
            </a:pPr>
            <a:r>
              <a:rPr sz="1800" b="1" dirty="0">
                <a:solidFill>
                  <a:srgbClr val="704400"/>
                </a:solidFill>
                <a:latin typeface="Arial"/>
                <a:cs typeface="Arial"/>
              </a:rPr>
              <a:t>+</a:t>
            </a:r>
            <a:endParaRPr sz="1800">
              <a:latin typeface="Arial"/>
              <a:cs typeface="Arial"/>
            </a:endParaRPr>
          </a:p>
        </p:txBody>
      </p:sp>
      <p:sp>
        <p:nvSpPr>
          <p:cNvPr id="196" name="object 196"/>
          <p:cNvSpPr txBox="1"/>
          <p:nvPr/>
        </p:nvSpPr>
        <p:spPr>
          <a:xfrm>
            <a:off x="977264" y="4524247"/>
            <a:ext cx="5382895" cy="391160"/>
          </a:xfrm>
          <a:prstGeom prst="rect">
            <a:avLst/>
          </a:prstGeom>
        </p:spPr>
        <p:txBody>
          <a:bodyPr vert="horz" wrap="square" lIns="0" tIns="12700" rIns="0" bIns="0" rtlCol="0">
            <a:spAutoFit/>
          </a:bodyPr>
          <a:lstStyle/>
          <a:p>
            <a:pPr marL="12700" marR="5080">
              <a:lnSpc>
                <a:spcPct val="100000"/>
              </a:lnSpc>
              <a:spcBef>
                <a:spcPts val="100"/>
              </a:spcBef>
            </a:pPr>
            <a:r>
              <a:rPr sz="1200" b="1" dirty="0">
                <a:latin typeface="Arial"/>
                <a:cs typeface="Arial"/>
              </a:rPr>
              <a:t>Calculate</a:t>
            </a:r>
            <a:r>
              <a:rPr sz="1200" b="1" spc="-45" dirty="0">
                <a:latin typeface="Arial"/>
                <a:cs typeface="Arial"/>
              </a:rPr>
              <a:t> </a:t>
            </a:r>
            <a:r>
              <a:rPr sz="1200" b="1" dirty="0">
                <a:latin typeface="Arial"/>
                <a:cs typeface="Arial"/>
              </a:rPr>
              <a:t>the</a:t>
            </a:r>
            <a:r>
              <a:rPr sz="1200" b="1" spc="-5" dirty="0">
                <a:latin typeface="Arial"/>
                <a:cs typeface="Arial"/>
              </a:rPr>
              <a:t> </a:t>
            </a:r>
            <a:r>
              <a:rPr sz="1200" b="1" dirty="0">
                <a:latin typeface="Arial"/>
                <a:cs typeface="Arial"/>
              </a:rPr>
              <a:t>percent</a:t>
            </a:r>
            <a:r>
              <a:rPr sz="1200" b="1" spc="-30" dirty="0">
                <a:latin typeface="Arial"/>
                <a:cs typeface="Arial"/>
              </a:rPr>
              <a:t> </a:t>
            </a:r>
            <a:r>
              <a:rPr sz="1200" b="1" dirty="0">
                <a:latin typeface="Arial"/>
                <a:cs typeface="Arial"/>
              </a:rPr>
              <a:t>registration</a:t>
            </a:r>
            <a:r>
              <a:rPr sz="1200" b="1" spc="-25" dirty="0">
                <a:latin typeface="Arial"/>
                <a:cs typeface="Arial"/>
              </a:rPr>
              <a:t> </a:t>
            </a:r>
            <a:r>
              <a:rPr sz="1200" b="1" dirty="0">
                <a:latin typeface="Arial"/>
                <a:cs typeface="Arial"/>
              </a:rPr>
              <a:t>of</a:t>
            </a:r>
            <a:r>
              <a:rPr sz="1200" b="1" spc="-5" dirty="0">
                <a:latin typeface="Arial"/>
                <a:cs typeface="Arial"/>
              </a:rPr>
              <a:t> </a:t>
            </a:r>
            <a:r>
              <a:rPr sz="1200" b="1" dirty="0">
                <a:latin typeface="Arial"/>
                <a:cs typeface="Arial"/>
              </a:rPr>
              <a:t>the</a:t>
            </a:r>
            <a:r>
              <a:rPr sz="1200" b="1" spc="-5" dirty="0">
                <a:latin typeface="Arial"/>
                <a:cs typeface="Arial"/>
              </a:rPr>
              <a:t> </a:t>
            </a:r>
            <a:r>
              <a:rPr sz="1200" b="1" dirty="0">
                <a:latin typeface="Arial"/>
                <a:cs typeface="Arial"/>
              </a:rPr>
              <a:t>meter</a:t>
            </a:r>
            <a:r>
              <a:rPr sz="1200" b="1" spc="-35" dirty="0">
                <a:latin typeface="Arial"/>
                <a:cs typeface="Arial"/>
              </a:rPr>
              <a:t> </a:t>
            </a:r>
            <a:r>
              <a:rPr sz="1200" b="1" dirty="0">
                <a:latin typeface="Arial"/>
                <a:cs typeface="Arial"/>
              </a:rPr>
              <a:t>by</a:t>
            </a:r>
            <a:r>
              <a:rPr sz="1200" b="1" spc="-20" dirty="0">
                <a:latin typeface="Arial"/>
                <a:cs typeface="Arial"/>
              </a:rPr>
              <a:t> </a:t>
            </a:r>
            <a:r>
              <a:rPr sz="1200" b="1" dirty="0">
                <a:latin typeface="Arial"/>
                <a:cs typeface="Arial"/>
              </a:rPr>
              <a:t>dividing</a:t>
            </a:r>
            <a:r>
              <a:rPr sz="1200" b="1" spc="30" dirty="0">
                <a:latin typeface="Arial"/>
                <a:cs typeface="Arial"/>
              </a:rPr>
              <a:t> </a:t>
            </a:r>
            <a:r>
              <a:rPr sz="1200" b="1" dirty="0">
                <a:latin typeface="Arial"/>
                <a:cs typeface="Arial"/>
              </a:rPr>
              <a:t>the</a:t>
            </a:r>
            <a:r>
              <a:rPr sz="1200" b="1" spc="-5" dirty="0">
                <a:latin typeface="Arial"/>
                <a:cs typeface="Arial"/>
              </a:rPr>
              <a:t> </a:t>
            </a:r>
            <a:r>
              <a:rPr sz="1200" b="1" dirty="0">
                <a:latin typeface="Arial"/>
                <a:cs typeface="Arial"/>
              </a:rPr>
              <a:t>Meter</a:t>
            </a:r>
            <a:r>
              <a:rPr sz="1200" b="1" spc="-20" dirty="0">
                <a:latin typeface="Arial"/>
                <a:cs typeface="Arial"/>
              </a:rPr>
              <a:t> </a:t>
            </a:r>
            <a:r>
              <a:rPr sz="1200" b="1" spc="-10" dirty="0">
                <a:latin typeface="Arial"/>
                <a:cs typeface="Arial"/>
              </a:rPr>
              <a:t>Watts </a:t>
            </a:r>
            <a:r>
              <a:rPr sz="1200" b="1" dirty="0">
                <a:latin typeface="Arial"/>
                <a:cs typeface="Arial"/>
              </a:rPr>
              <a:t>by</a:t>
            </a:r>
            <a:r>
              <a:rPr sz="1200" b="1" spc="-25" dirty="0">
                <a:latin typeface="Arial"/>
                <a:cs typeface="Arial"/>
              </a:rPr>
              <a:t> </a:t>
            </a:r>
            <a:r>
              <a:rPr sz="1200" b="1" dirty="0">
                <a:latin typeface="Arial"/>
                <a:cs typeface="Arial"/>
              </a:rPr>
              <a:t>the</a:t>
            </a:r>
            <a:r>
              <a:rPr sz="1200" b="1" spc="-10" dirty="0">
                <a:latin typeface="Arial"/>
                <a:cs typeface="Arial"/>
              </a:rPr>
              <a:t> </a:t>
            </a:r>
            <a:r>
              <a:rPr sz="1200" b="1" dirty="0">
                <a:latin typeface="Arial"/>
                <a:cs typeface="Arial"/>
              </a:rPr>
              <a:t>Load</a:t>
            </a:r>
            <a:r>
              <a:rPr sz="1200" b="1" spc="-10" dirty="0">
                <a:latin typeface="Arial"/>
                <a:cs typeface="Arial"/>
              </a:rPr>
              <a:t> </a:t>
            </a:r>
            <a:r>
              <a:rPr sz="1200" b="1" dirty="0">
                <a:latin typeface="Arial"/>
                <a:cs typeface="Arial"/>
              </a:rPr>
              <a:t>Watts,</a:t>
            </a:r>
            <a:r>
              <a:rPr sz="1200" b="1" spc="-25" dirty="0">
                <a:latin typeface="Arial"/>
                <a:cs typeface="Arial"/>
              </a:rPr>
              <a:t> </a:t>
            </a:r>
            <a:r>
              <a:rPr sz="1200" b="1" dirty="0">
                <a:latin typeface="Arial"/>
                <a:cs typeface="Arial"/>
              </a:rPr>
              <a:t>then</a:t>
            </a:r>
            <a:r>
              <a:rPr sz="1200" b="1" spc="-10" dirty="0">
                <a:latin typeface="Arial"/>
                <a:cs typeface="Arial"/>
              </a:rPr>
              <a:t> </a:t>
            </a:r>
            <a:r>
              <a:rPr sz="1200" b="1" dirty="0">
                <a:latin typeface="Arial"/>
                <a:cs typeface="Arial"/>
              </a:rPr>
              <a:t>multiplying</a:t>
            </a:r>
            <a:r>
              <a:rPr sz="1200" b="1" spc="30" dirty="0">
                <a:latin typeface="Arial"/>
                <a:cs typeface="Arial"/>
              </a:rPr>
              <a:t> </a:t>
            </a:r>
            <a:r>
              <a:rPr sz="1200" b="1" dirty="0">
                <a:latin typeface="Arial"/>
                <a:cs typeface="Arial"/>
              </a:rPr>
              <a:t>the</a:t>
            </a:r>
            <a:r>
              <a:rPr sz="1200" b="1" spc="-15" dirty="0">
                <a:latin typeface="Arial"/>
                <a:cs typeface="Arial"/>
              </a:rPr>
              <a:t> </a:t>
            </a:r>
            <a:r>
              <a:rPr sz="1200" b="1" dirty="0">
                <a:latin typeface="Arial"/>
                <a:cs typeface="Arial"/>
              </a:rPr>
              <a:t>result</a:t>
            </a:r>
            <a:r>
              <a:rPr sz="1200" b="1" spc="-30" dirty="0">
                <a:latin typeface="Arial"/>
                <a:cs typeface="Arial"/>
              </a:rPr>
              <a:t> </a:t>
            </a:r>
            <a:r>
              <a:rPr sz="1200" b="1" dirty="0">
                <a:latin typeface="Arial"/>
                <a:cs typeface="Arial"/>
              </a:rPr>
              <a:t>by</a:t>
            </a:r>
            <a:r>
              <a:rPr sz="1200" b="1" spc="-10" dirty="0">
                <a:latin typeface="Arial"/>
                <a:cs typeface="Arial"/>
              </a:rPr>
              <a:t> 100%.</a:t>
            </a:r>
            <a:endParaRPr sz="1200">
              <a:latin typeface="Arial"/>
              <a:cs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57637" y="5384736"/>
            <a:ext cx="1478915"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Times New Roman"/>
                <a:cs typeface="Times New Roman"/>
              </a:rPr>
              <a:t>Phasor</a:t>
            </a:r>
            <a:r>
              <a:rPr sz="1400" spc="-20" dirty="0">
                <a:latin typeface="Times New Roman"/>
                <a:cs typeface="Times New Roman"/>
              </a:rPr>
              <a:t> </a:t>
            </a:r>
            <a:r>
              <a:rPr sz="1400" spc="-10" dirty="0">
                <a:latin typeface="Times New Roman"/>
                <a:cs typeface="Times New Roman"/>
              </a:rPr>
              <a:t>Construction</a:t>
            </a:r>
            <a:endParaRPr sz="1400">
              <a:latin typeface="Times New Roman"/>
              <a:cs typeface="Times New Roman"/>
            </a:endParaRPr>
          </a:p>
        </p:txBody>
      </p:sp>
      <p:sp>
        <p:nvSpPr>
          <p:cNvPr id="3" name="object 3"/>
          <p:cNvSpPr txBox="1">
            <a:spLocks noGrp="1"/>
          </p:cNvSpPr>
          <p:nvPr>
            <p:ph type="title"/>
          </p:nvPr>
        </p:nvSpPr>
        <p:spPr>
          <a:xfrm>
            <a:off x="1269492" y="202106"/>
            <a:ext cx="7512050" cy="536685"/>
          </a:xfrm>
          <a:prstGeom prst="rect">
            <a:avLst/>
          </a:prstGeom>
        </p:spPr>
        <p:txBody>
          <a:bodyPr vert="horz" wrap="square" lIns="0" tIns="13335" rIns="0" bIns="0" rtlCol="0">
            <a:spAutoFit/>
          </a:bodyPr>
          <a:lstStyle/>
          <a:p>
            <a:pPr marL="12700">
              <a:lnSpc>
                <a:spcPct val="100000"/>
              </a:lnSpc>
              <a:spcBef>
                <a:spcPts val="105"/>
              </a:spcBef>
              <a:tabLst>
                <a:tab pos="1748789" algn="l"/>
              </a:tabLst>
            </a:pPr>
            <a:r>
              <a:rPr sz="3400" dirty="0"/>
              <a:t>Step</a:t>
            </a:r>
            <a:r>
              <a:rPr sz="3400" spc="-30" dirty="0"/>
              <a:t> </a:t>
            </a:r>
            <a:r>
              <a:rPr sz="3400" spc="-25" dirty="0"/>
              <a:t>13: </a:t>
            </a:r>
            <a:r>
              <a:rPr sz="3400" dirty="0"/>
              <a:t>Calculate</a:t>
            </a:r>
            <a:r>
              <a:rPr sz="3400" spc="-75" dirty="0"/>
              <a:t> </a:t>
            </a:r>
            <a:r>
              <a:rPr sz="3400" dirty="0"/>
              <a:t>“Percent</a:t>
            </a:r>
            <a:r>
              <a:rPr sz="3400" spc="-60" dirty="0"/>
              <a:t> </a:t>
            </a:r>
            <a:r>
              <a:rPr sz="3400" spc="-10" dirty="0"/>
              <a:t>Registration”</a:t>
            </a:r>
          </a:p>
        </p:txBody>
      </p:sp>
      <p:sp>
        <p:nvSpPr>
          <p:cNvPr id="220" name="Footer Placeholder 219">
            <a:extLst>
              <a:ext uri="{FF2B5EF4-FFF2-40B4-BE49-F238E27FC236}">
                <a16:creationId xmlns:a16="http://schemas.microsoft.com/office/drawing/2014/main" id="{42336FF2-A228-76B6-2759-42CAF75F19D9}"/>
              </a:ext>
            </a:extLst>
          </p:cNvPr>
          <p:cNvSpPr>
            <a:spLocks noGrp="1"/>
          </p:cNvSpPr>
          <p:nvPr>
            <p:ph type="ftr" sz="quarter" idx="3"/>
          </p:nvPr>
        </p:nvSpPr>
        <p:spPr/>
        <p:txBody>
          <a:bodyPr/>
          <a:lstStyle/>
          <a:p>
            <a:r>
              <a:rPr lang="en-US"/>
              <a:t>tescometering.com</a:t>
            </a:r>
            <a:endParaRPr lang="en-US" dirty="0"/>
          </a:p>
        </p:txBody>
      </p:sp>
      <p:sp>
        <p:nvSpPr>
          <p:cNvPr id="219" name="object 219"/>
          <p:cNvSpPr txBox="1">
            <a:spLocks noGrp="1"/>
          </p:cNvSpPr>
          <p:nvPr>
            <p:ph type="sldNum" sz="quarter" idx="4"/>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64</a:t>
            </a:fld>
            <a:endParaRPr spc="-25" dirty="0"/>
          </a:p>
        </p:txBody>
      </p:sp>
      <p:sp>
        <p:nvSpPr>
          <p:cNvPr id="4" name="object 4"/>
          <p:cNvSpPr txBox="1"/>
          <p:nvPr/>
        </p:nvSpPr>
        <p:spPr>
          <a:xfrm>
            <a:off x="765175" y="1177862"/>
            <a:ext cx="6238875" cy="1049655"/>
          </a:xfrm>
          <a:prstGeom prst="rect">
            <a:avLst/>
          </a:prstGeom>
        </p:spPr>
        <p:txBody>
          <a:bodyPr vert="horz" wrap="square" lIns="0" tIns="12700" rIns="0" bIns="0" rtlCol="0">
            <a:spAutoFit/>
          </a:bodyPr>
          <a:lstStyle/>
          <a:p>
            <a:pPr marL="12700" marR="5080">
              <a:lnSpc>
                <a:spcPct val="140000"/>
              </a:lnSpc>
              <a:spcBef>
                <a:spcPts val="100"/>
              </a:spcBef>
              <a:tabLst>
                <a:tab pos="3669665" algn="l"/>
                <a:tab pos="5498465" algn="l"/>
              </a:tabLst>
            </a:pPr>
            <a:r>
              <a:rPr sz="2400" b="1" spc="-10" dirty="0">
                <a:latin typeface="Arial"/>
                <a:cs typeface="Arial"/>
              </a:rPr>
              <a:t>Power</a:t>
            </a:r>
            <a:r>
              <a:rPr sz="2400" b="1" dirty="0">
                <a:latin typeface="Arial"/>
                <a:cs typeface="Arial"/>
              </a:rPr>
              <a:t>	</a:t>
            </a:r>
            <a:r>
              <a:rPr sz="2400" b="1" spc="-10" dirty="0">
                <a:latin typeface="Arial"/>
                <a:cs typeface="Arial"/>
              </a:rPr>
              <a:t>Meter</a:t>
            </a:r>
            <a:r>
              <a:rPr sz="2400" b="1" dirty="0">
                <a:latin typeface="Arial"/>
                <a:cs typeface="Arial"/>
              </a:rPr>
              <a:t>	</a:t>
            </a:r>
            <a:r>
              <a:rPr sz="2400" b="1" spc="-20" dirty="0">
                <a:latin typeface="Arial"/>
                <a:cs typeface="Arial"/>
              </a:rPr>
              <a:t>Load </a:t>
            </a:r>
            <a:r>
              <a:rPr sz="2400" b="1" spc="-10" dirty="0">
                <a:latin typeface="Arial"/>
                <a:cs typeface="Arial"/>
              </a:rPr>
              <a:t>Transformer</a:t>
            </a:r>
            <a:endParaRPr sz="2400">
              <a:latin typeface="Arial"/>
              <a:cs typeface="Arial"/>
            </a:endParaRPr>
          </a:p>
        </p:txBody>
      </p:sp>
      <p:grpSp>
        <p:nvGrpSpPr>
          <p:cNvPr id="5" name="object 5"/>
          <p:cNvGrpSpPr/>
          <p:nvPr/>
        </p:nvGrpSpPr>
        <p:grpSpPr>
          <a:xfrm>
            <a:off x="1766061" y="2355850"/>
            <a:ext cx="5842000" cy="2100580"/>
            <a:chOff x="1766061" y="2355850"/>
            <a:chExt cx="5842000" cy="2100580"/>
          </a:xfrm>
        </p:grpSpPr>
        <p:sp>
          <p:nvSpPr>
            <p:cNvPr id="6" name="object 6"/>
            <p:cNvSpPr/>
            <p:nvPr/>
          </p:nvSpPr>
          <p:spPr>
            <a:xfrm>
              <a:off x="1791461" y="3932682"/>
              <a:ext cx="2179320" cy="3175"/>
            </a:xfrm>
            <a:custGeom>
              <a:avLst/>
              <a:gdLst/>
              <a:ahLst/>
              <a:cxnLst/>
              <a:rect l="l" t="t" r="r" b="b"/>
              <a:pathLst>
                <a:path w="2179320" h="3175">
                  <a:moveTo>
                    <a:pt x="0" y="0"/>
                  </a:moveTo>
                  <a:lnTo>
                    <a:pt x="2179320" y="3048"/>
                  </a:lnTo>
                </a:path>
              </a:pathLst>
            </a:custGeom>
            <a:ln w="50292">
              <a:solidFill>
                <a:srgbClr val="000000"/>
              </a:solidFill>
            </a:ln>
          </p:spPr>
          <p:txBody>
            <a:bodyPr wrap="square" lIns="0" tIns="0" rIns="0" bIns="0" rtlCol="0"/>
            <a:lstStyle/>
            <a:p>
              <a:endParaRPr/>
            </a:p>
          </p:txBody>
        </p:sp>
        <p:sp>
          <p:nvSpPr>
            <p:cNvPr id="7" name="object 7"/>
            <p:cNvSpPr/>
            <p:nvPr/>
          </p:nvSpPr>
          <p:spPr>
            <a:xfrm>
              <a:off x="3961638" y="3384041"/>
              <a:ext cx="0" cy="548640"/>
            </a:xfrm>
            <a:custGeom>
              <a:avLst/>
              <a:gdLst/>
              <a:ahLst/>
              <a:cxnLst/>
              <a:rect l="l" t="t" r="r" b="b"/>
              <a:pathLst>
                <a:path h="548639">
                  <a:moveTo>
                    <a:pt x="0" y="548640"/>
                  </a:moveTo>
                  <a:lnTo>
                    <a:pt x="0" y="0"/>
                  </a:lnTo>
                </a:path>
              </a:pathLst>
            </a:custGeom>
            <a:ln w="50292">
              <a:solidFill>
                <a:srgbClr val="000000"/>
              </a:solidFill>
            </a:ln>
          </p:spPr>
          <p:txBody>
            <a:bodyPr wrap="square" lIns="0" tIns="0" rIns="0" bIns="0" rtlCol="0"/>
            <a:lstStyle/>
            <a:p>
              <a:endParaRPr/>
            </a:p>
          </p:txBody>
        </p:sp>
        <p:sp>
          <p:nvSpPr>
            <p:cNvPr id="8" name="object 8"/>
            <p:cNvSpPr/>
            <p:nvPr/>
          </p:nvSpPr>
          <p:spPr>
            <a:xfrm>
              <a:off x="3950969" y="3385566"/>
              <a:ext cx="2825750" cy="3175"/>
            </a:xfrm>
            <a:custGeom>
              <a:avLst/>
              <a:gdLst/>
              <a:ahLst/>
              <a:cxnLst/>
              <a:rect l="l" t="t" r="r" b="b"/>
              <a:pathLst>
                <a:path w="2825750" h="3175">
                  <a:moveTo>
                    <a:pt x="0" y="3048"/>
                  </a:moveTo>
                  <a:lnTo>
                    <a:pt x="2825496" y="0"/>
                  </a:lnTo>
                </a:path>
              </a:pathLst>
            </a:custGeom>
            <a:ln w="50292">
              <a:solidFill>
                <a:srgbClr val="000000"/>
              </a:solidFill>
            </a:ln>
          </p:spPr>
          <p:txBody>
            <a:bodyPr wrap="square" lIns="0" tIns="0" rIns="0" bIns="0" rtlCol="0"/>
            <a:lstStyle/>
            <a:p>
              <a:endParaRPr/>
            </a:p>
          </p:txBody>
        </p:sp>
        <p:sp>
          <p:nvSpPr>
            <p:cNvPr id="9" name="object 9"/>
            <p:cNvSpPr/>
            <p:nvPr/>
          </p:nvSpPr>
          <p:spPr>
            <a:xfrm>
              <a:off x="3259073" y="4100322"/>
              <a:ext cx="1325880" cy="3175"/>
            </a:xfrm>
            <a:custGeom>
              <a:avLst/>
              <a:gdLst/>
              <a:ahLst/>
              <a:cxnLst/>
              <a:rect l="l" t="t" r="r" b="b"/>
              <a:pathLst>
                <a:path w="1325879" h="3175">
                  <a:moveTo>
                    <a:pt x="0" y="0"/>
                  </a:moveTo>
                  <a:lnTo>
                    <a:pt x="1325880" y="3048"/>
                  </a:lnTo>
                </a:path>
              </a:pathLst>
            </a:custGeom>
            <a:ln w="50292">
              <a:solidFill>
                <a:srgbClr val="000000"/>
              </a:solidFill>
            </a:ln>
          </p:spPr>
          <p:txBody>
            <a:bodyPr wrap="square" lIns="0" tIns="0" rIns="0" bIns="0" rtlCol="0"/>
            <a:lstStyle/>
            <a:p>
              <a:endParaRPr/>
            </a:p>
          </p:txBody>
        </p:sp>
        <p:sp>
          <p:nvSpPr>
            <p:cNvPr id="10" name="object 10"/>
            <p:cNvSpPr/>
            <p:nvPr/>
          </p:nvSpPr>
          <p:spPr>
            <a:xfrm>
              <a:off x="4593335" y="4102607"/>
              <a:ext cx="137160" cy="0"/>
            </a:xfrm>
            <a:custGeom>
              <a:avLst/>
              <a:gdLst/>
              <a:ahLst/>
              <a:cxnLst/>
              <a:rect l="l" t="t" r="r" b="b"/>
              <a:pathLst>
                <a:path w="137160">
                  <a:moveTo>
                    <a:pt x="0" y="0"/>
                  </a:moveTo>
                  <a:lnTo>
                    <a:pt x="137160" y="0"/>
                  </a:lnTo>
                </a:path>
              </a:pathLst>
            </a:custGeom>
            <a:ln w="76200">
              <a:solidFill>
                <a:srgbClr val="000000"/>
              </a:solidFill>
            </a:ln>
          </p:spPr>
          <p:txBody>
            <a:bodyPr wrap="square" lIns="0" tIns="0" rIns="0" bIns="0" rtlCol="0"/>
            <a:lstStyle/>
            <a:p>
              <a:endParaRPr/>
            </a:p>
          </p:txBody>
        </p:sp>
        <p:sp>
          <p:nvSpPr>
            <p:cNvPr id="11" name="object 11"/>
            <p:cNvSpPr/>
            <p:nvPr/>
          </p:nvSpPr>
          <p:spPr>
            <a:xfrm>
              <a:off x="4719827" y="3991355"/>
              <a:ext cx="132715" cy="128270"/>
            </a:xfrm>
            <a:custGeom>
              <a:avLst/>
              <a:gdLst/>
              <a:ahLst/>
              <a:cxnLst/>
              <a:rect l="l" t="t" r="r" b="b"/>
              <a:pathLst>
                <a:path w="132714" h="128270">
                  <a:moveTo>
                    <a:pt x="0" y="128016"/>
                  </a:moveTo>
                  <a:lnTo>
                    <a:pt x="132588" y="0"/>
                  </a:lnTo>
                </a:path>
              </a:pathLst>
            </a:custGeom>
            <a:ln w="76200">
              <a:solidFill>
                <a:srgbClr val="000000"/>
              </a:solidFill>
            </a:ln>
          </p:spPr>
          <p:txBody>
            <a:bodyPr wrap="square" lIns="0" tIns="0" rIns="0" bIns="0" rtlCol="0"/>
            <a:lstStyle/>
            <a:p>
              <a:endParaRPr/>
            </a:p>
          </p:txBody>
        </p:sp>
        <p:sp>
          <p:nvSpPr>
            <p:cNvPr id="12" name="object 12"/>
            <p:cNvSpPr/>
            <p:nvPr/>
          </p:nvSpPr>
          <p:spPr>
            <a:xfrm>
              <a:off x="4850891" y="3991355"/>
              <a:ext cx="201295" cy="224154"/>
            </a:xfrm>
            <a:custGeom>
              <a:avLst/>
              <a:gdLst/>
              <a:ahLst/>
              <a:cxnLst/>
              <a:rect l="l" t="t" r="r" b="b"/>
              <a:pathLst>
                <a:path w="201295" h="224154">
                  <a:moveTo>
                    <a:pt x="0" y="0"/>
                  </a:moveTo>
                  <a:lnTo>
                    <a:pt x="201168" y="224028"/>
                  </a:lnTo>
                </a:path>
              </a:pathLst>
            </a:custGeom>
            <a:ln w="76200">
              <a:solidFill>
                <a:srgbClr val="000000"/>
              </a:solidFill>
            </a:ln>
          </p:spPr>
          <p:txBody>
            <a:bodyPr wrap="square" lIns="0" tIns="0" rIns="0" bIns="0" rtlCol="0"/>
            <a:lstStyle/>
            <a:p>
              <a:endParaRPr/>
            </a:p>
          </p:txBody>
        </p:sp>
        <p:sp>
          <p:nvSpPr>
            <p:cNvPr id="13" name="object 13"/>
            <p:cNvSpPr/>
            <p:nvPr/>
          </p:nvSpPr>
          <p:spPr>
            <a:xfrm>
              <a:off x="5167883" y="4102607"/>
              <a:ext cx="160020" cy="0"/>
            </a:xfrm>
            <a:custGeom>
              <a:avLst/>
              <a:gdLst/>
              <a:ahLst/>
              <a:cxnLst/>
              <a:rect l="l" t="t" r="r" b="b"/>
              <a:pathLst>
                <a:path w="160020">
                  <a:moveTo>
                    <a:pt x="160020" y="0"/>
                  </a:moveTo>
                  <a:lnTo>
                    <a:pt x="0" y="0"/>
                  </a:lnTo>
                </a:path>
              </a:pathLst>
            </a:custGeom>
            <a:ln w="76200">
              <a:solidFill>
                <a:srgbClr val="000000"/>
              </a:solidFill>
            </a:ln>
          </p:spPr>
          <p:txBody>
            <a:bodyPr wrap="square" lIns="0" tIns="0" rIns="0" bIns="0" rtlCol="0"/>
            <a:lstStyle/>
            <a:p>
              <a:endParaRPr/>
            </a:p>
          </p:txBody>
        </p:sp>
        <p:sp>
          <p:nvSpPr>
            <p:cNvPr id="14" name="object 14"/>
            <p:cNvSpPr/>
            <p:nvPr/>
          </p:nvSpPr>
          <p:spPr>
            <a:xfrm>
              <a:off x="5052059" y="4081272"/>
              <a:ext cx="134620" cy="134620"/>
            </a:xfrm>
            <a:custGeom>
              <a:avLst/>
              <a:gdLst/>
              <a:ahLst/>
              <a:cxnLst/>
              <a:rect l="l" t="t" r="r" b="b"/>
              <a:pathLst>
                <a:path w="134620" h="134620">
                  <a:moveTo>
                    <a:pt x="134112" y="0"/>
                  </a:moveTo>
                  <a:lnTo>
                    <a:pt x="0" y="134112"/>
                  </a:lnTo>
                </a:path>
              </a:pathLst>
            </a:custGeom>
            <a:ln w="76200">
              <a:solidFill>
                <a:srgbClr val="000000"/>
              </a:solidFill>
            </a:ln>
          </p:spPr>
          <p:txBody>
            <a:bodyPr wrap="square" lIns="0" tIns="0" rIns="0" bIns="0" rtlCol="0"/>
            <a:lstStyle/>
            <a:p>
              <a:endParaRPr/>
            </a:p>
          </p:txBody>
        </p:sp>
        <p:pic>
          <p:nvPicPr>
            <p:cNvPr id="15" name="object 15"/>
            <p:cNvPicPr/>
            <p:nvPr/>
          </p:nvPicPr>
          <p:blipFill>
            <a:blip r:embed="rId3" cstate="print"/>
            <a:stretch>
              <a:fillRect/>
            </a:stretch>
          </p:blipFill>
          <p:spPr>
            <a:xfrm>
              <a:off x="4650485" y="3688080"/>
              <a:ext cx="496824" cy="184404"/>
            </a:xfrm>
            <a:prstGeom prst="rect">
              <a:avLst/>
            </a:prstGeom>
          </p:spPr>
        </p:pic>
        <p:sp>
          <p:nvSpPr>
            <p:cNvPr id="16" name="object 16"/>
            <p:cNvSpPr/>
            <p:nvPr/>
          </p:nvSpPr>
          <p:spPr>
            <a:xfrm>
              <a:off x="5331714" y="4100322"/>
              <a:ext cx="2251075" cy="0"/>
            </a:xfrm>
            <a:custGeom>
              <a:avLst/>
              <a:gdLst/>
              <a:ahLst/>
              <a:cxnLst/>
              <a:rect l="l" t="t" r="r" b="b"/>
              <a:pathLst>
                <a:path w="2251075">
                  <a:moveTo>
                    <a:pt x="0" y="0"/>
                  </a:moveTo>
                  <a:lnTo>
                    <a:pt x="2250948" y="0"/>
                  </a:lnTo>
                </a:path>
              </a:pathLst>
            </a:custGeom>
            <a:ln w="50292">
              <a:solidFill>
                <a:srgbClr val="000000"/>
              </a:solidFill>
            </a:ln>
          </p:spPr>
          <p:txBody>
            <a:bodyPr wrap="square" lIns="0" tIns="0" rIns="0" bIns="0" rtlCol="0"/>
            <a:lstStyle/>
            <a:p>
              <a:endParaRPr/>
            </a:p>
          </p:txBody>
        </p:sp>
        <p:sp>
          <p:nvSpPr>
            <p:cNvPr id="17" name="object 17"/>
            <p:cNvSpPr/>
            <p:nvPr/>
          </p:nvSpPr>
          <p:spPr>
            <a:xfrm>
              <a:off x="2503169" y="2672334"/>
              <a:ext cx="1993900" cy="5080"/>
            </a:xfrm>
            <a:custGeom>
              <a:avLst/>
              <a:gdLst/>
              <a:ahLst/>
              <a:cxnLst/>
              <a:rect l="l" t="t" r="r" b="b"/>
              <a:pathLst>
                <a:path w="1993900" h="5080">
                  <a:moveTo>
                    <a:pt x="0" y="0"/>
                  </a:moveTo>
                  <a:lnTo>
                    <a:pt x="1993392" y="4572"/>
                  </a:lnTo>
                </a:path>
              </a:pathLst>
            </a:custGeom>
            <a:ln w="50292">
              <a:solidFill>
                <a:srgbClr val="000000"/>
              </a:solidFill>
            </a:ln>
          </p:spPr>
          <p:txBody>
            <a:bodyPr wrap="square" lIns="0" tIns="0" rIns="0" bIns="0" rtlCol="0"/>
            <a:lstStyle/>
            <a:p>
              <a:endParaRPr/>
            </a:p>
          </p:txBody>
        </p:sp>
        <p:sp>
          <p:nvSpPr>
            <p:cNvPr id="18" name="object 18"/>
            <p:cNvSpPr/>
            <p:nvPr/>
          </p:nvSpPr>
          <p:spPr>
            <a:xfrm>
              <a:off x="4497323" y="2679191"/>
              <a:ext cx="139065" cy="0"/>
            </a:xfrm>
            <a:custGeom>
              <a:avLst/>
              <a:gdLst/>
              <a:ahLst/>
              <a:cxnLst/>
              <a:rect l="l" t="t" r="r" b="b"/>
              <a:pathLst>
                <a:path w="139064">
                  <a:moveTo>
                    <a:pt x="0" y="0"/>
                  </a:moveTo>
                  <a:lnTo>
                    <a:pt x="138684" y="0"/>
                  </a:lnTo>
                </a:path>
              </a:pathLst>
            </a:custGeom>
            <a:ln w="76200">
              <a:solidFill>
                <a:srgbClr val="000000"/>
              </a:solidFill>
            </a:ln>
          </p:spPr>
          <p:txBody>
            <a:bodyPr wrap="square" lIns="0" tIns="0" rIns="0" bIns="0" rtlCol="0"/>
            <a:lstStyle/>
            <a:p>
              <a:endParaRPr/>
            </a:p>
          </p:txBody>
        </p:sp>
        <p:sp>
          <p:nvSpPr>
            <p:cNvPr id="19" name="object 19"/>
            <p:cNvSpPr/>
            <p:nvPr/>
          </p:nvSpPr>
          <p:spPr>
            <a:xfrm>
              <a:off x="4623816" y="2567940"/>
              <a:ext cx="135890" cy="129539"/>
            </a:xfrm>
            <a:custGeom>
              <a:avLst/>
              <a:gdLst/>
              <a:ahLst/>
              <a:cxnLst/>
              <a:rect l="l" t="t" r="r" b="b"/>
              <a:pathLst>
                <a:path w="135889" h="129539">
                  <a:moveTo>
                    <a:pt x="0" y="129539"/>
                  </a:moveTo>
                  <a:lnTo>
                    <a:pt x="135636" y="0"/>
                  </a:lnTo>
                </a:path>
              </a:pathLst>
            </a:custGeom>
            <a:ln w="76200">
              <a:solidFill>
                <a:srgbClr val="000000"/>
              </a:solidFill>
            </a:ln>
          </p:spPr>
          <p:txBody>
            <a:bodyPr wrap="square" lIns="0" tIns="0" rIns="0" bIns="0" rtlCol="0"/>
            <a:lstStyle/>
            <a:p>
              <a:endParaRPr/>
            </a:p>
          </p:txBody>
        </p:sp>
        <p:sp>
          <p:nvSpPr>
            <p:cNvPr id="20" name="object 20"/>
            <p:cNvSpPr/>
            <p:nvPr/>
          </p:nvSpPr>
          <p:spPr>
            <a:xfrm>
              <a:off x="4757927" y="2567940"/>
              <a:ext cx="200025" cy="224154"/>
            </a:xfrm>
            <a:custGeom>
              <a:avLst/>
              <a:gdLst/>
              <a:ahLst/>
              <a:cxnLst/>
              <a:rect l="l" t="t" r="r" b="b"/>
              <a:pathLst>
                <a:path w="200025" h="224155">
                  <a:moveTo>
                    <a:pt x="0" y="0"/>
                  </a:moveTo>
                  <a:lnTo>
                    <a:pt x="199644" y="224028"/>
                  </a:lnTo>
                </a:path>
              </a:pathLst>
            </a:custGeom>
            <a:ln w="76200">
              <a:solidFill>
                <a:srgbClr val="000000"/>
              </a:solidFill>
            </a:ln>
          </p:spPr>
          <p:txBody>
            <a:bodyPr wrap="square" lIns="0" tIns="0" rIns="0" bIns="0" rtlCol="0"/>
            <a:lstStyle/>
            <a:p>
              <a:endParaRPr/>
            </a:p>
          </p:txBody>
        </p:sp>
        <p:sp>
          <p:nvSpPr>
            <p:cNvPr id="21" name="object 21"/>
            <p:cNvSpPr/>
            <p:nvPr/>
          </p:nvSpPr>
          <p:spPr>
            <a:xfrm>
              <a:off x="5071871" y="2679191"/>
              <a:ext cx="160020" cy="0"/>
            </a:xfrm>
            <a:custGeom>
              <a:avLst/>
              <a:gdLst/>
              <a:ahLst/>
              <a:cxnLst/>
              <a:rect l="l" t="t" r="r" b="b"/>
              <a:pathLst>
                <a:path w="160020">
                  <a:moveTo>
                    <a:pt x="160020" y="0"/>
                  </a:moveTo>
                  <a:lnTo>
                    <a:pt x="0" y="0"/>
                  </a:lnTo>
                </a:path>
              </a:pathLst>
            </a:custGeom>
            <a:ln w="76200">
              <a:solidFill>
                <a:srgbClr val="000000"/>
              </a:solidFill>
            </a:ln>
          </p:spPr>
          <p:txBody>
            <a:bodyPr wrap="square" lIns="0" tIns="0" rIns="0" bIns="0" rtlCol="0"/>
            <a:lstStyle/>
            <a:p>
              <a:endParaRPr/>
            </a:p>
          </p:txBody>
        </p:sp>
        <p:sp>
          <p:nvSpPr>
            <p:cNvPr id="22" name="object 22"/>
            <p:cNvSpPr/>
            <p:nvPr/>
          </p:nvSpPr>
          <p:spPr>
            <a:xfrm>
              <a:off x="4957572" y="2662427"/>
              <a:ext cx="135890" cy="129539"/>
            </a:xfrm>
            <a:custGeom>
              <a:avLst/>
              <a:gdLst/>
              <a:ahLst/>
              <a:cxnLst/>
              <a:rect l="l" t="t" r="r" b="b"/>
              <a:pathLst>
                <a:path w="135889" h="129539">
                  <a:moveTo>
                    <a:pt x="135636" y="0"/>
                  </a:moveTo>
                  <a:lnTo>
                    <a:pt x="0" y="129539"/>
                  </a:lnTo>
                </a:path>
              </a:pathLst>
            </a:custGeom>
            <a:ln w="76200">
              <a:solidFill>
                <a:srgbClr val="000000"/>
              </a:solidFill>
            </a:ln>
          </p:spPr>
          <p:txBody>
            <a:bodyPr wrap="square" lIns="0" tIns="0" rIns="0" bIns="0" rtlCol="0"/>
            <a:lstStyle/>
            <a:p>
              <a:endParaRPr/>
            </a:p>
          </p:txBody>
        </p:sp>
        <p:sp>
          <p:nvSpPr>
            <p:cNvPr id="23" name="object 23"/>
            <p:cNvSpPr/>
            <p:nvPr/>
          </p:nvSpPr>
          <p:spPr>
            <a:xfrm>
              <a:off x="5247894" y="2672334"/>
              <a:ext cx="1986280" cy="5080"/>
            </a:xfrm>
            <a:custGeom>
              <a:avLst/>
              <a:gdLst/>
              <a:ahLst/>
              <a:cxnLst/>
              <a:rect l="l" t="t" r="r" b="b"/>
              <a:pathLst>
                <a:path w="1986279" h="5080">
                  <a:moveTo>
                    <a:pt x="0" y="4572"/>
                  </a:moveTo>
                  <a:lnTo>
                    <a:pt x="1985772" y="0"/>
                  </a:lnTo>
                </a:path>
              </a:pathLst>
            </a:custGeom>
            <a:ln w="50292">
              <a:solidFill>
                <a:srgbClr val="000000"/>
              </a:solidFill>
            </a:ln>
          </p:spPr>
          <p:txBody>
            <a:bodyPr wrap="square" lIns="0" tIns="0" rIns="0" bIns="0" rtlCol="0"/>
            <a:lstStyle/>
            <a:p>
              <a:endParaRPr/>
            </a:p>
          </p:txBody>
        </p:sp>
        <p:sp>
          <p:nvSpPr>
            <p:cNvPr id="24" name="object 24"/>
            <p:cNvSpPr/>
            <p:nvPr/>
          </p:nvSpPr>
          <p:spPr>
            <a:xfrm>
              <a:off x="4435601" y="2679954"/>
              <a:ext cx="0" cy="312420"/>
            </a:xfrm>
            <a:custGeom>
              <a:avLst/>
              <a:gdLst/>
              <a:ahLst/>
              <a:cxnLst/>
              <a:rect l="l" t="t" r="r" b="b"/>
              <a:pathLst>
                <a:path h="312419">
                  <a:moveTo>
                    <a:pt x="0" y="0"/>
                  </a:moveTo>
                  <a:lnTo>
                    <a:pt x="0" y="312420"/>
                  </a:lnTo>
                </a:path>
              </a:pathLst>
            </a:custGeom>
            <a:ln w="25908">
              <a:solidFill>
                <a:srgbClr val="000000"/>
              </a:solidFill>
            </a:ln>
          </p:spPr>
          <p:txBody>
            <a:bodyPr wrap="square" lIns="0" tIns="0" rIns="0" bIns="0" rtlCol="0"/>
            <a:lstStyle/>
            <a:p>
              <a:endParaRPr/>
            </a:p>
          </p:txBody>
        </p:sp>
        <p:pic>
          <p:nvPicPr>
            <p:cNvPr id="25" name="object 25"/>
            <p:cNvPicPr/>
            <p:nvPr/>
          </p:nvPicPr>
          <p:blipFill>
            <a:blip r:embed="rId4" cstate="print"/>
            <a:stretch>
              <a:fillRect/>
            </a:stretch>
          </p:blipFill>
          <p:spPr>
            <a:xfrm>
              <a:off x="4644389" y="2904744"/>
              <a:ext cx="496824" cy="182879"/>
            </a:xfrm>
            <a:prstGeom prst="rect">
              <a:avLst/>
            </a:prstGeom>
          </p:spPr>
        </p:pic>
        <p:sp>
          <p:nvSpPr>
            <p:cNvPr id="26" name="object 26"/>
            <p:cNvSpPr/>
            <p:nvPr/>
          </p:nvSpPr>
          <p:spPr>
            <a:xfrm>
              <a:off x="4434077" y="2995422"/>
              <a:ext cx="212090" cy="3175"/>
            </a:xfrm>
            <a:custGeom>
              <a:avLst/>
              <a:gdLst/>
              <a:ahLst/>
              <a:cxnLst/>
              <a:rect l="l" t="t" r="r" b="b"/>
              <a:pathLst>
                <a:path w="212089" h="3175">
                  <a:moveTo>
                    <a:pt x="0" y="0"/>
                  </a:moveTo>
                  <a:lnTo>
                    <a:pt x="211836" y="3048"/>
                  </a:lnTo>
                </a:path>
              </a:pathLst>
            </a:custGeom>
            <a:ln w="25908">
              <a:solidFill>
                <a:srgbClr val="000000"/>
              </a:solidFill>
            </a:ln>
          </p:spPr>
          <p:txBody>
            <a:bodyPr wrap="square" lIns="0" tIns="0" rIns="0" bIns="0" rtlCol="0"/>
            <a:lstStyle/>
            <a:p>
              <a:endParaRPr/>
            </a:p>
          </p:txBody>
        </p:sp>
        <p:sp>
          <p:nvSpPr>
            <p:cNvPr id="27" name="object 27"/>
            <p:cNvSpPr/>
            <p:nvPr/>
          </p:nvSpPr>
          <p:spPr>
            <a:xfrm>
              <a:off x="5139690" y="2998469"/>
              <a:ext cx="203200" cy="0"/>
            </a:xfrm>
            <a:custGeom>
              <a:avLst/>
              <a:gdLst/>
              <a:ahLst/>
              <a:cxnLst/>
              <a:rect l="l" t="t" r="r" b="b"/>
              <a:pathLst>
                <a:path w="203200">
                  <a:moveTo>
                    <a:pt x="0" y="0"/>
                  </a:moveTo>
                  <a:lnTo>
                    <a:pt x="202692" y="0"/>
                  </a:lnTo>
                </a:path>
              </a:pathLst>
            </a:custGeom>
            <a:ln w="25908">
              <a:solidFill>
                <a:srgbClr val="000000"/>
              </a:solidFill>
            </a:ln>
          </p:spPr>
          <p:txBody>
            <a:bodyPr wrap="square" lIns="0" tIns="0" rIns="0" bIns="0" rtlCol="0"/>
            <a:lstStyle/>
            <a:p>
              <a:endParaRPr/>
            </a:p>
          </p:txBody>
        </p:sp>
        <p:sp>
          <p:nvSpPr>
            <p:cNvPr id="28" name="object 28"/>
            <p:cNvSpPr/>
            <p:nvPr/>
          </p:nvSpPr>
          <p:spPr>
            <a:xfrm>
              <a:off x="5342382" y="3001518"/>
              <a:ext cx="0" cy="387350"/>
            </a:xfrm>
            <a:custGeom>
              <a:avLst/>
              <a:gdLst/>
              <a:ahLst/>
              <a:cxnLst/>
              <a:rect l="l" t="t" r="r" b="b"/>
              <a:pathLst>
                <a:path h="387350">
                  <a:moveTo>
                    <a:pt x="0" y="0"/>
                  </a:moveTo>
                  <a:lnTo>
                    <a:pt x="0" y="387096"/>
                  </a:lnTo>
                </a:path>
              </a:pathLst>
            </a:custGeom>
            <a:ln w="25908">
              <a:solidFill>
                <a:srgbClr val="000000"/>
              </a:solidFill>
            </a:ln>
          </p:spPr>
          <p:txBody>
            <a:bodyPr wrap="square" lIns="0" tIns="0" rIns="0" bIns="0" rtlCol="0"/>
            <a:lstStyle/>
            <a:p>
              <a:endParaRPr/>
            </a:p>
          </p:txBody>
        </p:sp>
        <p:sp>
          <p:nvSpPr>
            <p:cNvPr id="29" name="object 29"/>
            <p:cNvSpPr/>
            <p:nvPr/>
          </p:nvSpPr>
          <p:spPr>
            <a:xfrm>
              <a:off x="5139690" y="3778758"/>
              <a:ext cx="203200" cy="0"/>
            </a:xfrm>
            <a:custGeom>
              <a:avLst/>
              <a:gdLst/>
              <a:ahLst/>
              <a:cxnLst/>
              <a:rect l="l" t="t" r="r" b="b"/>
              <a:pathLst>
                <a:path w="203200">
                  <a:moveTo>
                    <a:pt x="0" y="0"/>
                  </a:moveTo>
                  <a:lnTo>
                    <a:pt x="202692" y="0"/>
                  </a:lnTo>
                </a:path>
              </a:pathLst>
            </a:custGeom>
            <a:ln w="25908">
              <a:solidFill>
                <a:srgbClr val="000000"/>
              </a:solidFill>
            </a:ln>
          </p:spPr>
          <p:txBody>
            <a:bodyPr wrap="square" lIns="0" tIns="0" rIns="0" bIns="0" rtlCol="0"/>
            <a:lstStyle/>
            <a:p>
              <a:endParaRPr/>
            </a:p>
          </p:txBody>
        </p:sp>
        <p:sp>
          <p:nvSpPr>
            <p:cNvPr id="30" name="object 30"/>
            <p:cNvSpPr/>
            <p:nvPr/>
          </p:nvSpPr>
          <p:spPr>
            <a:xfrm>
              <a:off x="5342382" y="3388613"/>
              <a:ext cx="0" cy="386080"/>
            </a:xfrm>
            <a:custGeom>
              <a:avLst/>
              <a:gdLst/>
              <a:ahLst/>
              <a:cxnLst/>
              <a:rect l="l" t="t" r="r" b="b"/>
              <a:pathLst>
                <a:path h="386079">
                  <a:moveTo>
                    <a:pt x="0" y="385572"/>
                  </a:moveTo>
                  <a:lnTo>
                    <a:pt x="0" y="0"/>
                  </a:lnTo>
                </a:path>
              </a:pathLst>
            </a:custGeom>
            <a:ln w="25908">
              <a:solidFill>
                <a:srgbClr val="000000"/>
              </a:solidFill>
            </a:ln>
          </p:spPr>
          <p:txBody>
            <a:bodyPr wrap="square" lIns="0" tIns="0" rIns="0" bIns="0" rtlCol="0"/>
            <a:lstStyle/>
            <a:p>
              <a:endParaRPr/>
            </a:p>
          </p:txBody>
        </p:sp>
        <p:sp>
          <p:nvSpPr>
            <p:cNvPr id="31" name="object 31"/>
            <p:cNvSpPr/>
            <p:nvPr/>
          </p:nvSpPr>
          <p:spPr>
            <a:xfrm>
              <a:off x="4432554" y="3780282"/>
              <a:ext cx="0" cy="318770"/>
            </a:xfrm>
            <a:custGeom>
              <a:avLst/>
              <a:gdLst/>
              <a:ahLst/>
              <a:cxnLst/>
              <a:rect l="l" t="t" r="r" b="b"/>
              <a:pathLst>
                <a:path h="318770">
                  <a:moveTo>
                    <a:pt x="0" y="318515"/>
                  </a:moveTo>
                  <a:lnTo>
                    <a:pt x="0" y="0"/>
                  </a:lnTo>
                </a:path>
              </a:pathLst>
            </a:custGeom>
            <a:ln w="25908">
              <a:solidFill>
                <a:srgbClr val="000000"/>
              </a:solidFill>
            </a:ln>
          </p:spPr>
          <p:txBody>
            <a:bodyPr wrap="square" lIns="0" tIns="0" rIns="0" bIns="0" rtlCol="0"/>
            <a:lstStyle/>
            <a:p>
              <a:endParaRPr/>
            </a:p>
          </p:txBody>
        </p:sp>
        <p:sp>
          <p:nvSpPr>
            <p:cNvPr id="32" name="object 32"/>
            <p:cNvSpPr/>
            <p:nvPr/>
          </p:nvSpPr>
          <p:spPr>
            <a:xfrm>
              <a:off x="4432554" y="3780282"/>
              <a:ext cx="215265" cy="0"/>
            </a:xfrm>
            <a:custGeom>
              <a:avLst/>
              <a:gdLst/>
              <a:ahLst/>
              <a:cxnLst/>
              <a:rect l="l" t="t" r="r" b="b"/>
              <a:pathLst>
                <a:path w="215264">
                  <a:moveTo>
                    <a:pt x="0" y="0"/>
                  </a:moveTo>
                  <a:lnTo>
                    <a:pt x="214884" y="0"/>
                  </a:lnTo>
                </a:path>
              </a:pathLst>
            </a:custGeom>
            <a:ln w="25908">
              <a:solidFill>
                <a:srgbClr val="000000"/>
              </a:solidFill>
            </a:ln>
          </p:spPr>
          <p:txBody>
            <a:bodyPr wrap="square" lIns="0" tIns="0" rIns="0" bIns="0" rtlCol="0"/>
            <a:lstStyle/>
            <a:p>
              <a:endParaRPr/>
            </a:p>
          </p:txBody>
        </p:sp>
        <p:sp>
          <p:nvSpPr>
            <p:cNvPr id="33" name="object 33"/>
            <p:cNvSpPr/>
            <p:nvPr/>
          </p:nvSpPr>
          <p:spPr>
            <a:xfrm>
              <a:off x="7232141" y="2664713"/>
              <a:ext cx="1905" cy="358140"/>
            </a:xfrm>
            <a:custGeom>
              <a:avLst/>
              <a:gdLst/>
              <a:ahLst/>
              <a:cxnLst/>
              <a:rect l="l" t="t" r="r" b="b"/>
              <a:pathLst>
                <a:path w="1904" h="358139">
                  <a:moveTo>
                    <a:pt x="1524" y="0"/>
                  </a:moveTo>
                  <a:lnTo>
                    <a:pt x="0" y="358140"/>
                  </a:lnTo>
                </a:path>
              </a:pathLst>
            </a:custGeom>
            <a:ln w="50292">
              <a:solidFill>
                <a:srgbClr val="000000"/>
              </a:solidFill>
            </a:ln>
          </p:spPr>
          <p:txBody>
            <a:bodyPr wrap="square" lIns="0" tIns="0" rIns="0" bIns="0" rtlCol="0"/>
            <a:lstStyle/>
            <a:p>
              <a:endParaRPr/>
            </a:p>
          </p:txBody>
        </p:sp>
        <p:sp>
          <p:nvSpPr>
            <p:cNvPr id="34" name="object 34"/>
            <p:cNvSpPr/>
            <p:nvPr/>
          </p:nvSpPr>
          <p:spPr>
            <a:xfrm>
              <a:off x="4172711" y="2362200"/>
              <a:ext cx="1363980" cy="2087880"/>
            </a:xfrm>
            <a:custGeom>
              <a:avLst/>
              <a:gdLst/>
              <a:ahLst/>
              <a:cxnLst/>
              <a:rect l="l" t="t" r="r" b="b"/>
              <a:pathLst>
                <a:path w="1363979" h="2087879">
                  <a:moveTo>
                    <a:pt x="0" y="0"/>
                  </a:moveTo>
                  <a:lnTo>
                    <a:pt x="1363980" y="0"/>
                  </a:lnTo>
                  <a:lnTo>
                    <a:pt x="1363980" y="2087880"/>
                  </a:lnTo>
                  <a:lnTo>
                    <a:pt x="0" y="2087880"/>
                  </a:lnTo>
                  <a:lnTo>
                    <a:pt x="0" y="0"/>
                  </a:lnTo>
                  <a:close/>
                </a:path>
              </a:pathLst>
            </a:custGeom>
            <a:ln w="12192">
              <a:solidFill>
                <a:srgbClr val="704400"/>
              </a:solidFill>
              <a:prstDash val="lgDash"/>
            </a:ln>
          </p:spPr>
          <p:txBody>
            <a:bodyPr wrap="square" lIns="0" tIns="0" rIns="0" bIns="0" rtlCol="0"/>
            <a:lstStyle/>
            <a:p>
              <a:endParaRPr/>
            </a:p>
          </p:txBody>
        </p:sp>
        <p:sp>
          <p:nvSpPr>
            <p:cNvPr id="35" name="object 35"/>
            <p:cNvSpPr/>
            <p:nvPr/>
          </p:nvSpPr>
          <p:spPr>
            <a:xfrm>
              <a:off x="7579614" y="3548633"/>
              <a:ext cx="0" cy="556260"/>
            </a:xfrm>
            <a:custGeom>
              <a:avLst/>
              <a:gdLst/>
              <a:ahLst/>
              <a:cxnLst/>
              <a:rect l="l" t="t" r="r" b="b"/>
              <a:pathLst>
                <a:path h="556260">
                  <a:moveTo>
                    <a:pt x="0" y="0"/>
                  </a:moveTo>
                  <a:lnTo>
                    <a:pt x="0" y="556260"/>
                  </a:lnTo>
                </a:path>
              </a:pathLst>
            </a:custGeom>
            <a:ln w="50292">
              <a:solidFill>
                <a:srgbClr val="000000"/>
              </a:solidFill>
            </a:ln>
          </p:spPr>
          <p:txBody>
            <a:bodyPr wrap="square" lIns="0" tIns="0" rIns="0" bIns="0" rtlCol="0"/>
            <a:lstStyle/>
            <a:p>
              <a:endParaRPr/>
            </a:p>
          </p:txBody>
        </p:sp>
        <p:sp>
          <p:nvSpPr>
            <p:cNvPr id="36" name="object 36"/>
            <p:cNvSpPr/>
            <p:nvPr/>
          </p:nvSpPr>
          <p:spPr>
            <a:xfrm>
              <a:off x="3213353" y="2568702"/>
              <a:ext cx="607695" cy="0"/>
            </a:xfrm>
            <a:custGeom>
              <a:avLst/>
              <a:gdLst/>
              <a:ahLst/>
              <a:cxnLst/>
              <a:rect l="l" t="t" r="r" b="b"/>
              <a:pathLst>
                <a:path w="607695">
                  <a:moveTo>
                    <a:pt x="0" y="0"/>
                  </a:moveTo>
                  <a:lnTo>
                    <a:pt x="607314" y="0"/>
                  </a:lnTo>
                </a:path>
              </a:pathLst>
            </a:custGeom>
            <a:ln w="25908">
              <a:solidFill>
                <a:srgbClr val="FF0000"/>
              </a:solidFill>
            </a:ln>
          </p:spPr>
          <p:txBody>
            <a:bodyPr wrap="square" lIns="0" tIns="0" rIns="0" bIns="0" rtlCol="0"/>
            <a:lstStyle/>
            <a:p>
              <a:endParaRPr/>
            </a:p>
          </p:txBody>
        </p:sp>
        <p:sp>
          <p:nvSpPr>
            <p:cNvPr id="37" name="object 37"/>
            <p:cNvSpPr/>
            <p:nvPr/>
          </p:nvSpPr>
          <p:spPr>
            <a:xfrm>
              <a:off x="3807715" y="2529834"/>
              <a:ext cx="129539" cy="78105"/>
            </a:xfrm>
            <a:custGeom>
              <a:avLst/>
              <a:gdLst/>
              <a:ahLst/>
              <a:cxnLst/>
              <a:rect l="l" t="t" r="r" b="b"/>
              <a:pathLst>
                <a:path w="129539" h="78105">
                  <a:moveTo>
                    <a:pt x="0" y="0"/>
                  </a:moveTo>
                  <a:lnTo>
                    <a:pt x="0" y="77724"/>
                  </a:lnTo>
                  <a:lnTo>
                    <a:pt x="129539" y="38862"/>
                  </a:lnTo>
                  <a:lnTo>
                    <a:pt x="0" y="0"/>
                  </a:lnTo>
                  <a:close/>
                </a:path>
              </a:pathLst>
            </a:custGeom>
            <a:solidFill>
              <a:srgbClr val="FF0000"/>
            </a:solidFill>
          </p:spPr>
          <p:txBody>
            <a:bodyPr wrap="square" lIns="0" tIns="0" rIns="0" bIns="0" rtlCol="0"/>
            <a:lstStyle/>
            <a:p>
              <a:endParaRPr/>
            </a:p>
          </p:txBody>
        </p:sp>
        <p:sp>
          <p:nvSpPr>
            <p:cNvPr id="38" name="object 38"/>
            <p:cNvSpPr/>
            <p:nvPr/>
          </p:nvSpPr>
          <p:spPr>
            <a:xfrm>
              <a:off x="3420617" y="4207001"/>
              <a:ext cx="516255" cy="0"/>
            </a:xfrm>
            <a:custGeom>
              <a:avLst/>
              <a:gdLst/>
              <a:ahLst/>
              <a:cxnLst/>
              <a:rect l="l" t="t" r="r" b="b"/>
              <a:pathLst>
                <a:path w="516254">
                  <a:moveTo>
                    <a:pt x="0" y="0"/>
                  </a:moveTo>
                  <a:lnTo>
                    <a:pt x="515873" y="0"/>
                  </a:lnTo>
                </a:path>
              </a:pathLst>
            </a:custGeom>
            <a:ln w="25908">
              <a:solidFill>
                <a:srgbClr val="FF0000"/>
              </a:solidFill>
            </a:ln>
          </p:spPr>
          <p:txBody>
            <a:bodyPr wrap="square" lIns="0" tIns="0" rIns="0" bIns="0" rtlCol="0"/>
            <a:lstStyle/>
            <a:p>
              <a:endParaRPr/>
            </a:p>
          </p:txBody>
        </p:sp>
        <p:sp>
          <p:nvSpPr>
            <p:cNvPr id="39" name="object 39"/>
            <p:cNvSpPr/>
            <p:nvPr/>
          </p:nvSpPr>
          <p:spPr>
            <a:xfrm>
              <a:off x="3923540" y="4168134"/>
              <a:ext cx="129539" cy="78105"/>
            </a:xfrm>
            <a:custGeom>
              <a:avLst/>
              <a:gdLst/>
              <a:ahLst/>
              <a:cxnLst/>
              <a:rect l="l" t="t" r="r" b="b"/>
              <a:pathLst>
                <a:path w="129539" h="78104">
                  <a:moveTo>
                    <a:pt x="0" y="0"/>
                  </a:moveTo>
                  <a:lnTo>
                    <a:pt x="0" y="77723"/>
                  </a:lnTo>
                  <a:lnTo>
                    <a:pt x="129539" y="38861"/>
                  </a:lnTo>
                  <a:lnTo>
                    <a:pt x="0" y="0"/>
                  </a:lnTo>
                  <a:close/>
                </a:path>
              </a:pathLst>
            </a:custGeom>
            <a:solidFill>
              <a:srgbClr val="FF0000"/>
            </a:solidFill>
          </p:spPr>
          <p:txBody>
            <a:bodyPr wrap="square" lIns="0" tIns="0" rIns="0" bIns="0" rtlCol="0"/>
            <a:lstStyle/>
            <a:p>
              <a:endParaRPr/>
            </a:p>
          </p:txBody>
        </p:sp>
      </p:grpSp>
      <p:sp>
        <p:nvSpPr>
          <p:cNvPr id="40" name="object 40"/>
          <p:cNvSpPr txBox="1"/>
          <p:nvPr/>
        </p:nvSpPr>
        <p:spPr>
          <a:xfrm>
            <a:off x="3479800" y="4221416"/>
            <a:ext cx="250825" cy="299720"/>
          </a:xfrm>
          <a:prstGeom prst="rect">
            <a:avLst/>
          </a:prstGeom>
        </p:spPr>
        <p:txBody>
          <a:bodyPr vert="horz" wrap="square" lIns="0" tIns="12700" rIns="0" bIns="0" rtlCol="0">
            <a:spAutoFit/>
          </a:bodyPr>
          <a:lstStyle/>
          <a:p>
            <a:pPr marL="38100">
              <a:lnSpc>
                <a:spcPct val="100000"/>
              </a:lnSpc>
              <a:spcBef>
                <a:spcPts val="100"/>
              </a:spcBef>
            </a:pPr>
            <a:r>
              <a:rPr sz="1800" b="1" spc="-25" dirty="0">
                <a:latin typeface="Arial"/>
                <a:cs typeface="Arial"/>
              </a:rPr>
              <a:t>I</a:t>
            </a:r>
            <a:r>
              <a:rPr sz="1800" b="1" spc="-37" baseline="-20833" dirty="0">
                <a:latin typeface="Arial"/>
                <a:cs typeface="Arial"/>
              </a:rPr>
              <a:t>A</a:t>
            </a:r>
            <a:endParaRPr sz="1800" baseline="-20833">
              <a:latin typeface="Arial"/>
              <a:cs typeface="Arial"/>
            </a:endParaRPr>
          </a:p>
        </p:txBody>
      </p:sp>
      <p:grpSp>
        <p:nvGrpSpPr>
          <p:cNvPr id="41" name="object 41"/>
          <p:cNvGrpSpPr/>
          <p:nvPr/>
        </p:nvGrpSpPr>
        <p:grpSpPr>
          <a:xfrm>
            <a:off x="1769110" y="2654554"/>
            <a:ext cx="1549400" cy="1471295"/>
            <a:chOff x="1769110" y="2654554"/>
            <a:chExt cx="1549400" cy="1471295"/>
          </a:xfrm>
        </p:grpSpPr>
        <p:sp>
          <p:nvSpPr>
            <p:cNvPr id="42" name="object 42"/>
            <p:cNvSpPr/>
            <p:nvPr/>
          </p:nvSpPr>
          <p:spPr>
            <a:xfrm>
              <a:off x="2265617" y="3038220"/>
              <a:ext cx="120650" cy="38735"/>
            </a:xfrm>
            <a:custGeom>
              <a:avLst/>
              <a:gdLst/>
              <a:ahLst/>
              <a:cxnLst/>
              <a:rect l="l" t="t" r="r" b="b"/>
              <a:pathLst>
                <a:path w="120650" h="38735">
                  <a:moveTo>
                    <a:pt x="0" y="7924"/>
                  </a:moveTo>
                  <a:lnTo>
                    <a:pt x="16155" y="0"/>
                  </a:lnTo>
                  <a:lnTo>
                    <a:pt x="44140" y="3132"/>
                  </a:lnTo>
                  <a:lnTo>
                    <a:pt x="80090" y="16334"/>
                  </a:lnTo>
                  <a:lnTo>
                    <a:pt x="120142" y="38620"/>
                  </a:lnTo>
                </a:path>
              </a:pathLst>
            </a:custGeom>
            <a:ln w="25400">
              <a:solidFill>
                <a:srgbClr val="000000"/>
              </a:solidFill>
            </a:ln>
          </p:spPr>
          <p:txBody>
            <a:bodyPr wrap="square" lIns="0" tIns="0" rIns="0" bIns="0" rtlCol="0"/>
            <a:lstStyle/>
            <a:p>
              <a:endParaRPr/>
            </a:p>
          </p:txBody>
        </p:sp>
        <p:sp>
          <p:nvSpPr>
            <p:cNvPr id="43" name="object 43"/>
            <p:cNvSpPr/>
            <p:nvPr/>
          </p:nvSpPr>
          <p:spPr>
            <a:xfrm>
              <a:off x="2267576" y="3044052"/>
              <a:ext cx="78105" cy="96520"/>
            </a:xfrm>
            <a:custGeom>
              <a:avLst/>
              <a:gdLst/>
              <a:ahLst/>
              <a:cxnLst/>
              <a:rect l="l" t="t" r="r" b="b"/>
              <a:pathLst>
                <a:path w="78105" h="96519">
                  <a:moveTo>
                    <a:pt x="78061" y="95923"/>
                  </a:moveTo>
                  <a:lnTo>
                    <a:pt x="41334" y="68331"/>
                  </a:lnTo>
                  <a:lnTo>
                    <a:pt x="14496" y="41127"/>
                  </a:lnTo>
                  <a:lnTo>
                    <a:pt x="0" y="17340"/>
                  </a:lnTo>
                  <a:lnTo>
                    <a:pt x="299" y="0"/>
                  </a:lnTo>
                </a:path>
              </a:pathLst>
            </a:custGeom>
            <a:ln w="25400">
              <a:solidFill>
                <a:srgbClr val="000000"/>
              </a:solidFill>
            </a:ln>
          </p:spPr>
          <p:txBody>
            <a:bodyPr wrap="square" lIns="0" tIns="0" rIns="0" bIns="0" rtlCol="0"/>
            <a:lstStyle/>
            <a:p>
              <a:endParaRPr/>
            </a:p>
          </p:txBody>
        </p:sp>
        <p:sp>
          <p:nvSpPr>
            <p:cNvPr id="44" name="object 44"/>
            <p:cNvSpPr/>
            <p:nvPr/>
          </p:nvSpPr>
          <p:spPr>
            <a:xfrm>
              <a:off x="2461802" y="3038269"/>
              <a:ext cx="33655" cy="100330"/>
            </a:xfrm>
            <a:custGeom>
              <a:avLst/>
              <a:gdLst/>
              <a:ahLst/>
              <a:cxnLst/>
              <a:rect l="l" t="t" r="r" b="b"/>
              <a:pathLst>
                <a:path w="33655" h="100330">
                  <a:moveTo>
                    <a:pt x="0" y="0"/>
                  </a:moveTo>
                  <a:lnTo>
                    <a:pt x="20051" y="26467"/>
                  </a:lnTo>
                  <a:lnTo>
                    <a:pt x="31337" y="53160"/>
                  </a:lnTo>
                  <a:lnTo>
                    <a:pt x="33393" y="78279"/>
                  </a:lnTo>
                  <a:lnTo>
                    <a:pt x="25755" y="100025"/>
                  </a:lnTo>
                </a:path>
              </a:pathLst>
            </a:custGeom>
            <a:ln w="25399">
              <a:solidFill>
                <a:srgbClr val="000000"/>
              </a:solidFill>
            </a:ln>
          </p:spPr>
          <p:txBody>
            <a:bodyPr wrap="square" lIns="0" tIns="0" rIns="0" bIns="0" rtlCol="0"/>
            <a:lstStyle/>
            <a:p>
              <a:endParaRPr/>
            </a:p>
          </p:txBody>
        </p:sp>
        <p:sp>
          <p:nvSpPr>
            <p:cNvPr id="45" name="object 45"/>
            <p:cNvSpPr/>
            <p:nvPr/>
          </p:nvSpPr>
          <p:spPr>
            <a:xfrm>
              <a:off x="2346764" y="3137977"/>
              <a:ext cx="136525" cy="26670"/>
            </a:xfrm>
            <a:custGeom>
              <a:avLst/>
              <a:gdLst/>
              <a:ahLst/>
              <a:cxnLst/>
              <a:rect l="l" t="t" r="r" b="b"/>
              <a:pathLst>
                <a:path w="136525" h="26669">
                  <a:moveTo>
                    <a:pt x="136118" y="3200"/>
                  </a:moveTo>
                  <a:lnTo>
                    <a:pt x="112833" y="21090"/>
                  </a:lnTo>
                  <a:lnTo>
                    <a:pt x="79608" y="26455"/>
                  </a:lnTo>
                  <a:lnTo>
                    <a:pt x="40608" y="19393"/>
                  </a:lnTo>
                  <a:lnTo>
                    <a:pt x="0" y="0"/>
                  </a:lnTo>
                </a:path>
              </a:pathLst>
            </a:custGeom>
            <a:ln w="25399">
              <a:solidFill>
                <a:srgbClr val="000000"/>
              </a:solidFill>
            </a:ln>
          </p:spPr>
          <p:txBody>
            <a:bodyPr wrap="square" lIns="0" tIns="0" rIns="0" bIns="0" rtlCol="0"/>
            <a:lstStyle/>
            <a:p>
              <a:endParaRPr/>
            </a:p>
          </p:txBody>
        </p:sp>
        <p:sp>
          <p:nvSpPr>
            <p:cNvPr id="46" name="object 46"/>
            <p:cNvSpPr/>
            <p:nvPr/>
          </p:nvSpPr>
          <p:spPr>
            <a:xfrm>
              <a:off x="2384179" y="3073984"/>
              <a:ext cx="67310" cy="126364"/>
            </a:xfrm>
            <a:custGeom>
              <a:avLst/>
              <a:gdLst/>
              <a:ahLst/>
              <a:cxnLst/>
              <a:rect l="l" t="t" r="r" b="b"/>
              <a:pathLst>
                <a:path w="67310" h="126364">
                  <a:moveTo>
                    <a:pt x="0" y="0"/>
                  </a:moveTo>
                  <a:lnTo>
                    <a:pt x="36059" y="30210"/>
                  </a:lnTo>
                  <a:lnTo>
                    <a:pt x="58659" y="63469"/>
                  </a:lnTo>
                  <a:lnTo>
                    <a:pt x="67284" y="96721"/>
                  </a:lnTo>
                  <a:lnTo>
                    <a:pt x="60096" y="126060"/>
                  </a:lnTo>
                </a:path>
              </a:pathLst>
            </a:custGeom>
            <a:ln w="25400">
              <a:solidFill>
                <a:srgbClr val="000000"/>
              </a:solidFill>
            </a:ln>
          </p:spPr>
          <p:txBody>
            <a:bodyPr wrap="square" lIns="0" tIns="0" rIns="0" bIns="0" rtlCol="0"/>
            <a:lstStyle/>
            <a:p>
              <a:endParaRPr/>
            </a:p>
          </p:txBody>
        </p:sp>
        <p:sp>
          <p:nvSpPr>
            <p:cNvPr id="47" name="object 47"/>
            <p:cNvSpPr/>
            <p:nvPr/>
          </p:nvSpPr>
          <p:spPr>
            <a:xfrm>
              <a:off x="2222756" y="3100134"/>
              <a:ext cx="120650" cy="38735"/>
            </a:xfrm>
            <a:custGeom>
              <a:avLst/>
              <a:gdLst/>
              <a:ahLst/>
              <a:cxnLst/>
              <a:rect l="l" t="t" r="r" b="b"/>
              <a:pathLst>
                <a:path w="120650" h="38735">
                  <a:moveTo>
                    <a:pt x="0" y="7924"/>
                  </a:moveTo>
                  <a:lnTo>
                    <a:pt x="16155" y="0"/>
                  </a:lnTo>
                  <a:lnTo>
                    <a:pt x="44140" y="3132"/>
                  </a:lnTo>
                  <a:lnTo>
                    <a:pt x="80090" y="16334"/>
                  </a:lnTo>
                  <a:lnTo>
                    <a:pt x="120142" y="38620"/>
                  </a:lnTo>
                </a:path>
              </a:pathLst>
            </a:custGeom>
            <a:ln w="25400">
              <a:solidFill>
                <a:srgbClr val="000000"/>
              </a:solidFill>
            </a:ln>
          </p:spPr>
          <p:txBody>
            <a:bodyPr wrap="square" lIns="0" tIns="0" rIns="0" bIns="0" rtlCol="0"/>
            <a:lstStyle/>
            <a:p>
              <a:endParaRPr/>
            </a:p>
          </p:txBody>
        </p:sp>
        <p:sp>
          <p:nvSpPr>
            <p:cNvPr id="48" name="object 48"/>
            <p:cNvSpPr/>
            <p:nvPr/>
          </p:nvSpPr>
          <p:spPr>
            <a:xfrm>
              <a:off x="2223747" y="3105900"/>
              <a:ext cx="80010" cy="94615"/>
            </a:xfrm>
            <a:custGeom>
              <a:avLst/>
              <a:gdLst/>
              <a:ahLst/>
              <a:cxnLst/>
              <a:rect l="l" t="t" r="r" b="b"/>
              <a:pathLst>
                <a:path w="80010" h="94614">
                  <a:moveTo>
                    <a:pt x="79438" y="94513"/>
                  </a:moveTo>
                  <a:lnTo>
                    <a:pt x="42582" y="67138"/>
                  </a:lnTo>
                  <a:lnTo>
                    <a:pt x="15387" y="40505"/>
                  </a:lnTo>
                  <a:lnTo>
                    <a:pt x="358" y="17555"/>
                  </a:lnTo>
                  <a:lnTo>
                    <a:pt x="0" y="1231"/>
                  </a:lnTo>
                  <a:lnTo>
                    <a:pt x="279" y="800"/>
                  </a:lnTo>
                  <a:lnTo>
                    <a:pt x="584" y="381"/>
                  </a:lnTo>
                  <a:lnTo>
                    <a:pt x="939" y="0"/>
                  </a:lnTo>
                </a:path>
              </a:pathLst>
            </a:custGeom>
            <a:ln w="25400">
              <a:solidFill>
                <a:srgbClr val="000000"/>
              </a:solidFill>
            </a:ln>
          </p:spPr>
          <p:txBody>
            <a:bodyPr wrap="square" lIns="0" tIns="0" rIns="0" bIns="0" rtlCol="0"/>
            <a:lstStyle/>
            <a:p>
              <a:endParaRPr/>
            </a:p>
          </p:txBody>
        </p:sp>
        <p:sp>
          <p:nvSpPr>
            <p:cNvPr id="49" name="object 49"/>
            <p:cNvSpPr/>
            <p:nvPr/>
          </p:nvSpPr>
          <p:spPr>
            <a:xfrm>
              <a:off x="2305483" y="3199881"/>
              <a:ext cx="136525" cy="26670"/>
            </a:xfrm>
            <a:custGeom>
              <a:avLst/>
              <a:gdLst/>
              <a:ahLst/>
              <a:cxnLst/>
              <a:rect l="l" t="t" r="r" b="b"/>
              <a:pathLst>
                <a:path w="136525" h="26669">
                  <a:moveTo>
                    <a:pt x="136131" y="3200"/>
                  </a:moveTo>
                  <a:lnTo>
                    <a:pt x="112844" y="21097"/>
                  </a:lnTo>
                  <a:lnTo>
                    <a:pt x="79614" y="26465"/>
                  </a:lnTo>
                  <a:lnTo>
                    <a:pt x="40610" y="19400"/>
                  </a:lnTo>
                  <a:lnTo>
                    <a:pt x="0" y="0"/>
                  </a:lnTo>
                </a:path>
              </a:pathLst>
            </a:custGeom>
            <a:ln w="25399">
              <a:solidFill>
                <a:srgbClr val="000000"/>
              </a:solidFill>
            </a:ln>
          </p:spPr>
          <p:txBody>
            <a:bodyPr wrap="square" lIns="0" tIns="0" rIns="0" bIns="0" rtlCol="0"/>
            <a:lstStyle/>
            <a:p>
              <a:endParaRPr/>
            </a:p>
          </p:txBody>
        </p:sp>
        <p:sp>
          <p:nvSpPr>
            <p:cNvPr id="50" name="object 50"/>
            <p:cNvSpPr/>
            <p:nvPr/>
          </p:nvSpPr>
          <p:spPr>
            <a:xfrm>
              <a:off x="2341316" y="3135895"/>
              <a:ext cx="67310" cy="126364"/>
            </a:xfrm>
            <a:custGeom>
              <a:avLst/>
              <a:gdLst/>
              <a:ahLst/>
              <a:cxnLst/>
              <a:rect l="l" t="t" r="r" b="b"/>
              <a:pathLst>
                <a:path w="67310" h="126364">
                  <a:moveTo>
                    <a:pt x="0" y="0"/>
                  </a:moveTo>
                  <a:lnTo>
                    <a:pt x="36059" y="30210"/>
                  </a:lnTo>
                  <a:lnTo>
                    <a:pt x="58659" y="63469"/>
                  </a:lnTo>
                  <a:lnTo>
                    <a:pt x="67284" y="96721"/>
                  </a:lnTo>
                  <a:lnTo>
                    <a:pt x="60096" y="126060"/>
                  </a:lnTo>
                </a:path>
              </a:pathLst>
            </a:custGeom>
            <a:ln w="25400">
              <a:solidFill>
                <a:srgbClr val="000000"/>
              </a:solidFill>
            </a:ln>
          </p:spPr>
          <p:txBody>
            <a:bodyPr wrap="square" lIns="0" tIns="0" rIns="0" bIns="0" rtlCol="0"/>
            <a:lstStyle/>
            <a:p>
              <a:endParaRPr/>
            </a:p>
          </p:txBody>
        </p:sp>
        <p:sp>
          <p:nvSpPr>
            <p:cNvPr id="51" name="object 51"/>
            <p:cNvSpPr/>
            <p:nvPr/>
          </p:nvSpPr>
          <p:spPr>
            <a:xfrm>
              <a:off x="2447368" y="2926348"/>
              <a:ext cx="41910" cy="121285"/>
            </a:xfrm>
            <a:custGeom>
              <a:avLst/>
              <a:gdLst/>
              <a:ahLst/>
              <a:cxnLst/>
              <a:rect l="l" t="t" r="r" b="b"/>
              <a:pathLst>
                <a:path w="41910" h="121285">
                  <a:moveTo>
                    <a:pt x="6825" y="121069"/>
                  </a:moveTo>
                  <a:lnTo>
                    <a:pt x="0" y="105480"/>
                  </a:lnTo>
                  <a:lnTo>
                    <a:pt x="4163" y="77760"/>
                  </a:lnTo>
                  <a:lnTo>
                    <a:pt x="18210" y="41760"/>
                  </a:lnTo>
                  <a:lnTo>
                    <a:pt x="41039" y="1333"/>
                  </a:lnTo>
                  <a:lnTo>
                    <a:pt x="41331" y="889"/>
                  </a:lnTo>
                  <a:lnTo>
                    <a:pt x="41623" y="444"/>
                  </a:lnTo>
                  <a:lnTo>
                    <a:pt x="41915" y="0"/>
                  </a:lnTo>
                </a:path>
              </a:pathLst>
            </a:custGeom>
            <a:ln w="25400">
              <a:solidFill>
                <a:srgbClr val="000000"/>
              </a:solidFill>
            </a:ln>
          </p:spPr>
          <p:txBody>
            <a:bodyPr wrap="square" lIns="0" tIns="0" rIns="0" bIns="0" rtlCol="0"/>
            <a:lstStyle/>
            <a:p>
              <a:endParaRPr/>
            </a:p>
          </p:txBody>
        </p:sp>
        <p:sp>
          <p:nvSpPr>
            <p:cNvPr id="52" name="object 52"/>
            <p:cNvSpPr/>
            <p:nvPr/>
          </p:nvSpPr>
          <p:spPr>
            <a:xfrm>
              <a:off x="2092114" y="3287949"/>
              <a:ext cx="121285" cy="41910"/>
            </a:xfrm>
            <a:custGeom>
              <a:avLst/>
              <a:gdLst/>
              <a:ahLst/>
              <a:cxnLst/>
              <a:rect l="l" t="t" r="r" b="b"/>
              <a:pathLst>
                <a:path w="121285" h="41910">
                  <a:moveTo>
                    <a:pt x="0" y="6825"/>
                  </a:moveTo>
                  <a:lnTo>
                    <a:pt x="15588" y="0"/>
                  </a:lnTo>
                  <a:lnTo>
                    <a:pt x="43308" y="4163"/>
                  </a:lnTo>
                  <a:lnTo>
                    <a:pt x="79308" y="18210"/>
                  </a:lnTo>
                  <a:lnTo>
                    <a:pt x="119735" y="41039"/>
                  </a:lnTo>
                  <a:lnTo>
                    <a:pt x="120180" y="41331"/>
                  </a:lnTo>
                  <a:lnTo>
                    <a:pt x="120624" y="41623"/>
                  </a:lnTo>
                  <a:lnTo>
                    <a:pt x="121069" y="41915"/>
                  </a:lnTo>
                </a:path>
              </a:pathLst>
            </a:custGeom>
            <a:ln w="25400">
              <a:solidFill>
                <a:srgbClr val="000000"/>
              </a:solidFill>
            </a:ln>
          </p:spPr>
          <p:txBody>
            <a:bodyPr wrap="square" lIns="0" tIns="0" rIns="0" bIns="0" rtlCol="0"/>
            <a:lstStyle/>
            <a:p>
              <a:endParaRPr/>
            </a:p>
          </p:txBody>
        </p:sp>
        <p:sp>
          <p:nvSpPr>
            <p:cNvPr id="53" name="object 53"/>
            <p:cNvSpPr/>
            <p:nvPr/>
          </p:nvSpPr>
          <p:spPr>
            <a:xfrm>
              <a:off x="2091231" y="3296337"/>
              <a:ext cx="80010" cy="95885"/>
            </a:xfrm>
            <a:custGeom>
              <a:avLst/>
              <a:gdLst/>
              <a:ahLst/>
              <a:cxnLst/>
              <a:rect l="l" t="t" r="r" b="b"/>
              <a:pathLst>
                <a:path w="80010" h="95885">
                  <a:moveTo>
                    <a:pt x="79971" y="95465"/>
                  </a:moveTo>
                  <a:lnTo>
                    <a:pt x="42664" y="67817"/>
                  </a:lnTo>
                  <a:lnTo>
                    <a:pt x="15187" y="40641"/>
                  </a:lnTo>
                  <a:lnTo>
                    <a:pt x="110" y="17011"/>
                  </a:lnTo>
                  <a:lnTo>
                    <a:pt x="0" y="0"/>
                  </a:lnTo>
                </a:path>
              </a:pathLst>
            </a:custGeom>
            <a:ln w="25400">
              <a:solidFill>
                <a:srgbClr val="000000"/>
              </a:solidFill>
            </a:ln>
          </p:spPr>
          <p:txBody>
            <a:bodyPr wrap="square" lIns="0" tIns="0" rIns="0" bIns="0" rtlCol="0"/>
            <a:lstStyle/>
            <a:p>
              <a:endParaRPr/>
            </a:p>
          </p:txBody>
        </p:sp>
        <p:sp>
          <p:nvSpPr>
            <p:cNvPr id="54" name="object 54"/>
            <p:cNvSpPr/>
            <p:nvPr/>
          </p:nvSpPr>
          <p:spPr>
            <a:xfrm>
              <a:off x="2171721" y="3390276"/>
              <a:ext cx="138430" cy="26670"/>
            </a:xfrm>
            <a:custGeom>
              <a:avLst/>
              <a:gdLst/>
              <a:ahLst/>
              <a:cxnLst/>
              <a:rect l="l" t="t" r="r" b="b"/>
              <a:pathLst>
                <a:path w="138430" h="26670">
                  <a:moveTo>
                    <a:pt x="137820" y="533"/>
                  </a:moveTo>
                  <a:lnTo>
                    <a:pt x="114530" y="19745"/>
                  </a:lnTo>
                  <a:lnTo>
                    <a:pt x="80897" y="26050"/>
                  </a:lnTo>
                  <a:lnTo>
                    <a:pt x="41270" y="19464"/>
                  </a:lnTo>
                  <a:lnTo>
                    <a:pt x="0" y="0"/>
                  </a:lnTo>
                </a:path>
              </a:pathLst>
            </a:custGeom>
            <a:ln w="25400">
              <a:solidFill>
                <a:srgbClr val="000000"/>
              </a:solidFill>
            </a:ln>
          </p:spPr>
          <p:txBody>
            <a:bodyPr wrap="square" lIns="0" tIns="0" rIns="0" bIns="0" rtlCol="0"/>
            <a:lstStyle/>
            <a:p>
              <a:endParaRPr/>
            </a:p>
          </p:txBody>
        </p:sp>
        <p:sp>
          <p:nvSpPr>
            <p:cNvPr id="55" name="object 55"/>
            <p:cNvSpPr/>
            <p:nvPr/>
          </p:nvSpPr>
          <p:spPr>
            <a:xfrm>
              <a:off x="2050802" y="3350944"/>
              <a:ext cx="83820" cy="19050"/>
            </a:xfrm>
            <a:custGeom>
              <a:avLst/>
              <a:gdLst/>
              <a:ahLst/>
              <a:cxnLst/>
              <a:rect l="l" t="t" r="r" b="b"/>
              <a:pathLst>
                <a:path w="83819" h="19050">
                  <a:moveTo>
                    <a:pt x="0" y="7824"/>
                  </a:moveTo>
                  <a:lnTo>
                    <a:pt x="228" y="7341"/>
                  </a:lnTo>
                  <a:lnTo>
                    <a:pt x="482" y="6872"/>
                  </a:lnTo>
                  <a:lnTo>
                    <a:pt x="774" y="6427"/>
                  </a:lnTo>
                  <a:lnTo>
                    <a:pt x="11426" y="0"/>
                  </a:lnTo>
                  <a:lnTo>
                    <a:pt x="29760" y="22"/>
                  </a:lnTo>
                  <a:lnTo>
                    <a:pt x="54293" y="6275"/>
                  </a:lnTo>
                  <a:lnTo>
                    <a:pt x="83540" y="18543"/>
                  </a:lnTo>
                </a:path>
              </a:pathLst>
            </a:custGeom>
            <a:ln w="25400">
              <a:solidFill>
                <a:srgbClr val="000000"/>
              </a:solidFill>
            </a:ln>
          </p:spPr>
          <p:txBody>
            <a:bodyPr wrap="square" lIns="0" tIns="0" rIns="0" bIns="0" rtlCol="0"/>
            <a:lstStyle/>
            <a:p>
              <a:endParaRPr/>
            </a:p>
          </p:txBody>
        </p:sp>
        <p:sp>
          <p:nvSpPr>
            <p:cNvPr id="56" name="object 56"/>
            <p:cNvSpPr/>
            <p:nvPr/>
          </p:nvSpPr>
          <p:spPr>
            <a:xfrm>
              <a:off x="2051676" y="3356790"/>
              <a:ext cx="78105" cy="96520"/>
            </a:xfrm>
            <a:custGeom>
              <a:avLst/>
              <a:gdLst/>
              <a:ahLst/>
              <a:cxnLst/>
              <a:rect l="l" t="t" r="r" b="b"/>
              <a:pathLst>
                <a:path w="78105" h="96520">
                  <a:moveTo>
                    <a:pt x="78061" y="95923"/>
                  </a:moveTo>
                  <a:lnTo>
                    <a:pt x="41334" y="68331"/>
                  </a:lnTo>
                  <a:lnTo>
                    <a:pt x="14496" y="41127"/>
                  </a:lnTo>
                  <a:lnTo>
                    <a:pt x="0" y="17340"/>
                  </a:lnTo>
                  <a:lnTo>
                    <a:pt x="299" y="0"/>
                  </a:lnTo>
                </a:path>
              </a:pathLst>
            </a:custGeom>
            <a:ln w="25400">
              <a:solidFill>
                <a:srgbClr val="000000"/>
              </a:solidFill>
            </a:ln>
          </p:spPr>
          <p:txBody>
            <a:bodyPr wrap="square" lIns="0" tIns="0" rIns="0" bIns="0" rtlCol="0"/>
            <a:lstStyle/>
            <a:p>
              <a:endParaRPr/>
            </a:p>
          </p:txBody>
        </p:sp>
        <p:sp>
          <p:nvSpPr>
            <p:cNvPr id="57" name="object 57"/>
            <p:cNvSpPr/>
            <p:nvPr/>
          </p:nvSpPr>
          <p:spPr>
            <a:xfrm>
              <a:off x="2208094" y="3325963"/>
              <a:ext cx="68580" cy="128905"/>
            </a:xfrm>
            <a:custGeom>
              <a:avLst/>
              <a:gdLst/>
              <a:ahLst/>
              <a:cxnLst/>
              <a:rect l="l" t="t" r="r" b="b"/>
              <a:pathLst>
                <a:path w="68580" h="128904">
                  <a:moveTo>
                    <a:pt x="0" y="0"/>
                  </a:moveTo>
                  <a:lnTo>
                    <a:pt x="444" y="292"/>
                  </a:lnTo>
                  <a:lnTo>
                    <a:pt x="901" y="571"/>
                  </a:lnTo>
                  <a:lnTo>
                    <a:pt x="1346" y="876"/>
                  </a:lnTo>
                  <a:lnTo>
                    <a:pt x="37016" y="31027"/>
                  </a:lnTo>
                  <a:lnTo>
                    <a:pt x="60044" y="65046"/>
                  </a:lnTo>
                  <a:lnTo>
                    <a:pt x="68524" y="98831"/>
                  </a:lnTo>
                  <a:lnTo>
                    <a:pt x="60553" y="128282"/>
                  </a:lnTo>
                </a:path>
              </a:pathLst>
            </a:custGeom>
            <a:ln w="25400">
              <a:solidFill>
                <a:srgbClr val="000000"/>
              </a:solidFill>
            </a:ln>
          </p:spPr>
          <p:txBody>
            <a:bodyPr wrap="square" lIns="0" tIns="0" rIns="0" bIns="0" rtlCol="0"/>
            <a:lstStyle/>
            <a:p>
              <a:endParaRPr/>
            </a:p>
          </p:txBody>
        </p:sp>
        <p:sp>
          <p:nvSpPr>
            <p:cNvPr id="58" name="object 58"/>
            <p:cNvSpPr/>
            <p:nvPr/>
          </p:nvSpPr>
          <p:spPr>
            <a:xfrm>
              <a:off x="2128845" y="3452178"/>
              <a:ext cx="137160" cy="26670"/>
            </a:xfrm>
            <a:custGeom>
              <a:avLst/>
              <a:gdLst/>
              <a:ahLst/>
              <a:cxnLst/>
              <a:rect l="l" t="t" r="r" b="b"/>
              <a:pathLst>
                <a:path w="137160" h="26670">
                  <a:moveTo>
                    <a:pt x="136982" y="1866"/>
                  </a:moveTo>
                  <a:lnTo>
                    <a:pt x="113378" y="20279"/>
                  </a:lnTo>
                  <a:lnTo>
                    <a:pt x="79883" y="26065"/>
                  </a:lnTo>
                  <a:lnTo>
                    <a:pt x="40691" y="19285"/>
                  </a:lnTo>
                  <a:lnTo>
                    <a:pt x="0" y="0"/>
                  </a:lnTo>
                </a:path>
              </a:pathLst>
            </a:custGeom>
            <a:ln w="25400">
              <a:solidFill>
                <a:srgbClr val="000000"/>
              </a:solidFill>
            </a:ln>
          </p:spPr>
          <p:txBody>
            <a:bodyPr wrap="square" lIns="0" tIns="0" rIns="0" bIns="0" rtlCol="0"/>
            <a:lstStyle/>
            <a:p>
              <a:endParaRPr/>
            </a:p>
          </p:txBody>
        </p:sp>
        <p:sp>
          <p:nvSpPr>
            <p:cNvPr id="59" name="object 59"/>
            <p:cNvSpPr/>
            <p:nvPr/>
          </p:nvSpPr>
          <p:spPr>
            <a:xfrm>
              <a:off x="2113024" y="3369302"/>
              <a:ext cx="41275" cy="124460"/>
            </a:xfrm>
            <a:custGeom>
              <a:avLst/>
              <a:gdLst/>
              <a:ahLst/>
              <a:cxnLst/>
              <a:rect l="l" t="t" r="r" b="b"/>
              <a:pathLst>
                <a:path w="41275" h="124460">
                  <a:moveTo>
                    <a:pt x="27520" y="0"/>
                  </a:moveTo>
                  <a:lnTo>
                    <a:pt x="29895" y="215"/>
                  </a:lnTo>
                  <a:lnTo>
                    <a:pt x="32004" y="901"/>
                  </a:lnTo>
                  <a:lnTo>
                    <a:pt x="33794" y="2057"/>
                  </a:lnTo>
                  <a:lnTo>
                    <a:pt x="41124" y="17977"/>
                  </a:lnTo>
                  <a:lnTo>
                    <a:pt x="37376" y="45967"/>
                  </a:lnTo>
                  <a:lnTo>
                    <a:pt x="23607" y="82149"/>
                  </a:lnTo>
                  <a:lnTo>
                    <a:pt x="876" y="122643"/>
                  </a:lnTo>
                  <a:lnTo>
                    <a:pt x="584" y="123088"/>
                  </a:lnTo>
                  <a:lnTo>
                    <a:pt x="292" y="123532"/>
                  </a:lnTo>
                  <a:lnTo>
                    <a:pt x="0" y="123990"/>
                  </a:lnTo>
                </a:path>
              </a:pathLst>
            </a:custGeom>
            <a:ln w="25400">
              <a:solidFill>
                <a:srgbClr val="000000"/>
              </a:solidFill>
            </a:ln>
          </p:spPr>
          <p:txBody>
            <a:bodyPr wrap="square" lIns="0" tIns="0" rIns="0" bIns="0" rtlCol="0"/>
            <a:lstStyle/>
            <a:p>
              <a:endParaRPr/>
            </a:p>
          </p:txBody>
        </p:sp>
        <p:sp>
          <p:nvSpPr>
            <p:cNvPr id="60" name="object 60"/>
            <p:cNvSpPr/>
            <p:nvPr/>
          </p:nvSpPr>
          <p:spPr>
            <a:xfrm>
              <a:off x="2059686" y="3490722"/>
              <a:ext cx="47625" cy="73660"/>
            </a:xfrm>
            <a:custGeom>
              <a:avLst/>
              <a:gdLst/>
              <a:ahLst/>
              <a:cxnLst/>
              <a:rect l="l" t="t" r="r" b="b"/>
              <a:pathLst>
                <a:path w="47625" h="73660">
                  <a:moveTo>
                    <a:pt x="0" y="73151"/>
                  </a:moveTo>
                  <a:lnTo>
                    <a:pt x="47244" y="0"/>
                  </a:lnTo>
                </a:path>
              </a:pathLst>
            </a:custGeom>
            <a:ln w="25908">
              <a:solidFill>
                <a:srgbClr val="000000"/>
              </a:solidFill>
            </a:ln>
          </p:spPr>
          <p:txBody>
            <a:bodyPr wrap="square" lIns="0" tIns="0" rIns="0" bIns="0" rtlCol="0"/>
            <a:lstStyle/>
            <a:p>
              <a:endParaRPr/>
            </a:p>
          </p:txBody>
        </p:sp>
        <p:sp>
          <p:nvSpPr>
            <p:cNvPr id="61" name="object 61"/>
            <p:cNvSpPr/>
            <p:nvPr/>
          </p:nvSpPr>
          <p:spPr>
            <a:xfrm>
              <a:off x="2178653" y="3160415"/>
              <a:ext cx="123189" cy="41275"/>
            </a:xfrm>
            <a:custGeom>
              <a:avLst/>
              <a:gdLst/>
              <a:ahLst/>
              <a:cxnLst/>
              <a:rect l="l" t="t" r="r" b="b"/>
              <a:pathLst>
                <a:path w="123189" h="41275">
                  <a:moveTo>
                    <a:pt x="0" y="8752"/>
                  </a:moveTo>
                  <a:lnTo>
                    <a:pt x="241" y="8256"/>
                  </a:lnTo>
                  <a:lnTo>
                    <a:pt x="495" y="7774"/>
                  </a:lnTo>
                  <a:lnTo>
                    <a:pt x="800" y="7329"/>
                  </a:lnTo>
                  <a:lnTo>
                    <a:pt x="16710" y="0"/>
                  </a:lnTo>
                  <a:lnTo>
                    <a:pt x="44689" y="3745"/>
                  </a:lnTo>
                  <a:lnTo>
                    <a:pt x="80858" y="17506"/>
                  </a:lnTo>
                  <a:lnTo>
                    <a:pt x="121335" y="40222"/>
                  </a:lnTo>
                  <a:lnTo>
                    <a:pt x="121805" y="40527"/>
                  </a:lnTo>
                  <a:lnTo>
                    <a:pt x="122250" y="40819"/>
                  </a:lnTo>
                  <a:lnTo>
                    <a:pt x="122707" y="41124"/>
                  </a:lnTo>
                </a:path>
              </a:pathLst>
            </a:custGeom>
            <a:ln w="25400">
              <a:solidFill>
                <a:srgbClr val="000000"/>
              </a:solidFill>
            </a:ln>
          </p:spPr>
          <p:txBody>
            <a:bodyPr wrap="square" lIns="0" tIns="0" rIns="0" bIns="0" rtlCol="0"/>
            <a:lstStyle/>
            <a:p>
              <a:endParaRPr/>
            </a:p>
          </p:txBody>
        </p:sp>
        <p:sp>
          <p:nvSpPr>
            <p:cNvPr id="62" name="object 62"/>
            <p:cNvSpPr/>
            <p:nvPr/>
          </p:nvSpPr>
          <p:spPr>
            <a:xfrm>
              <a:off x="2178544" y="3169338"/>
              <a:ext cx="80010" cy="95885"/>
            </a:xfrm>
            <a:custGeom>
              <a:avLst/>
              <a:gdLst/>
              <a:ahLst/>
              <a:cxnLst/>
              <a:rect l="l" t="t" r="r" b="b"/>
              <a:pathLst>
                <a:path w="80010" h="95885">
                  <a:moveTo>
                    <a:pt x="79971" y="95465"/>
                  </a:moveTo>
                  <a:lnTo>
                    <a:pt x="42664" y="67817"/>
                  </a:lnTo>
                  <a:lnTo>
                    <a:pt x="15187" y="40641"/>
                  </a:lnTo>
                  <a:lnTo>
                    <a:pt x="110" y="17011"/>
                  </a:lnTo>
                  <a:lnTo>
                    <a:pt x="0" y="0"/>
                  </a:lnTo>
                </a:path>
              </a:pathLst>
            </a:custGeom>
            <a:ln w="25400">
              <a:solidFill>
                <a:srgbClr val="000000"/>
              </a:solidFill>
            </a:ln>
          </p:spPr>
          <p:txBody>
            <a:bodyPr wrap="square" lIns="0" tIns="0" rIns="0" bIns="0" rtlCol="0"/>
            <a:lstStyle/>
            <a:p>
              <a:endParaRPr/>
            </a:p>
          </p:txBody>
        </p:sp>
        <p:sp>
          <p:nvSpPr>
            <p:cNvPr id="63" name="object 63"/>
            <p:cNvSpPr/>
            <p:nvPr/>
          </p:nvSpPr>
          <p:spPr>
            <a:xfrm>
              <a:off x="2259453" y="3264977"/>
              <a:ext cx="136525" cy="26670"/>
            </a:xfrm>
            <a:custGeom>
              <a:avLst/>
              <a:gdLst/>
              <a:ahLst/>
              <a:cxnLst/>
              <a:rect l="l" t="t" r="r" b="b"/>
              <a:pathLst>
                <a:path w="136525" h="26670">
                  <a:moveTo>
                    <a:pt x="136118" y="3200"/>
                  </a:moveTo>
                  <a:lnTo>
                    <a:pt x="112833" y="21090"/>
                  </a:lnTo>
                  <a:lnTo>
                    <a:pt x="79608" y="26455"/>
                  </a:lnTo>
                  <a:lnTo>
                    <a:pt x="40608" y="19393"/>
                  </a:lnTo>
                  <a:lnTo>
                    <a:pt x="0" y="0"/>
                  </a:lnTo>
                </a:path>
              </a:pathLst>
            </a:custGeom>
            <a:ln w="25399">
              <a:solidFill>
                <a:srgbClr val="000000"/>
              </a:solidFill>
            </a:ln>
          </p:spPr>
          <p:txBody>
            <a:bodyPr wrap="square" lIns="0" tIns="0" rIns="0" bIns="0" rtlCol="0"/>
            <a:lstStyle/>
            <a:p>
              <a:endParaRPr/>
            </a:p>
          </p:txBody>
        </p:sp>
        <p:sp>
          <p:nvSpPr>
            <p:cNvPr id="64" name="object 64"/>
            <p:cNvSpPr/>
            <p:nvPr/>
          </p:nvSpPr>
          <p:spPr>
            <a:xfrm>
              <a:off x="2296868" y="3200980"/>
              <a:ext cx="67310" cy="126364"/>
            </a:xfrm>
            <a:custGeom>
              <a:avLst/>
              <a:gdLst/>
              <a:ahLst/>
              <a:cxnLst/>
              <a:rect l="l" t="t" r="r" b="b"/>
              <a:pathLst>
                <a:path w="67310" h="126364">
                  <a:moveTo>
                    <a:pt x="0" y="0"/>
                  </a:moveTo>
                  <a:lnTo>
                    <a:pt x="35254" y="29691"/>
                  </a:lnTo>
                  <a:lnTo>
                    <a:pt x="58270" y="63222"/>
                  </a:lnTo>
                  <a:lnTo>
                    <a:pt x="67176" y="96660"/>
                  </a:lnTo>
                  <a:lnTo>
                    <a:pt x="60096" y="126072"/>
                  </a:lnTo>
                </a:path>
              </a:pathLst>
            </a:custGeom>
            <a:ln w="25400">
              <a:solidFill>
                <a:srgbClr val="000000"/>
              </a:solidFill>
            </a:ln>
          </p:spPr>
          <p:txBody>
            <a:bodyPr wrap="square" lIns="0" tIns="0" rIns="0" bIns="0" rtlCol="0"/>
            <a:lstStyle/>
            <a:p>
              <a:endParaRPr/>
            </a:p>
          </p:txBody>
        </p:sp>
        <p:sp>
          <p:nvSpPr>
            <p:cNvPr id="65" name="object 65"/>
            <p:cNvSpPr/>
            <p:nvPr/>
          </p:nvSpPr>
          <p:spPr>
            <a:xfrm>
              <a:off x="2134203" y="3225503"/>
              <a:ext cx="123189" cy="41275"/>
            </a:xfrm>
            <a:custGeom>
              <a:avLst/>
              <a:gdLst/>
              <a:ahLst/>
              <a:cxnLst/>
              <a:rect l="l" t="t" r="r" b="b"/>
              <a:pathLst>
                <a:path w="123189" h="41275">
                  <a:moveTo>
                    <a:pt x="0" y="8752"/>
                  </a:moveTo>
                  <a:lnTo>
                    <a:pt x="241" y="8256"/>
                  </a:lnTo>
                  <a:lnTo>
                    <a:pt x="495" y="7774"/>
                  </a:lnTo>
                  <a:lnTo>
                    <a:pt x="800" y="7329"/>
                  </a:lnTo>
                  <a:lnTo>
                    <a:pt x="16710" y="0"/>
                  </a:lnTo>
                  <a:lnTo>
                    <a:pt x="44689" y="3745"/>
                  </a:lnTo>
                  <a:lnTo>
                    <a:pt x="80858" y="17506"/>
                  </a:lnTo>
                  <a:lnTo>
                    <a:pt x="121335" y="40222"/>
                  </a:lnTo>
                  <a:lnTo>
                    <a:pt x="121805" y="40527"/>
                  </a:lnTo>
                  <a:lnTo>
                    <a:pt x="122250" y="40819"/>
                  </a:lnTo>
                  <a:lnTo>
                    <a:pt x="122707" y="41124"/>
                  </a:lnTo>
                </a:path>
              </a:pathLst>
            </a:custGeom>
            <a:ln w="25400">
              <a:solidFill>
                <a:srgbClr val="000000"/>
              </a:solidFill>
            </a:ln>
          </p:spPr>
          <p:txBody>
            <a:bodyPr wrap="square" lIns="0" tIns="0" rIns="0" bIns="0" rtlCol="0"/>
            <a:lstStyle/>
            <a:p>
              <a:endParaRPr/>
            </a:p>
          </p:txBody>
        </p:sp>
        <p:sp>
          <p:nvSpPr>
            <p:cNvPr id="66" name="object 66"/>
            <p:cNvSpPr/>
            <p:nvPr/>
          </p:nvSpPr>
          <p:spPr>
            <a:xfrm>
              <a:off x="2133691" y="3233026"/>
              <a:ext cx="78740" cy="95885"/>
            </a:xfrm>
            <a:custGeom>
              <a:avLst/>
              <a:gdLst/>
              <a:ahLst/>
              <a:cxnLst/>
              <a:rect l="l" t="t" r="r" b="b"/>
              <a:pathLst>
                <a:path w="78739" h="95885">
                  <a:moveTo>
                    <a:pt x="78574" y="95846"/>
                  </a:moveTo>
                  <a:lnTo>
                    <a:pt x="41790" y="68365"/>
                  </a:lnTo>
                  <a:lnTo>
                    <a:pt x="14779" y="41443"/>
                  </a:lnTo>
                  <a:lnTo>
                    <a:pt x="22" y="18069"/>
                  </a:lnTo>
                  <a:lnTo>
                    <a:pt x="0" y="1231"/>
                  </a:lnTo>
                  <a:lnTo>
                    <a:pt x="279" y="800"/>
                  </a:lnTo>
                  <a:lnTo>
                    <a:pt x="584" y="381"/>
                  </a:lnTo>
                  <a:lnTo>
                    <a:pt x="927" y="0"/>
                  </a:lnTo>
                </a:path>
              </a:pathLst>
            </a:custGeom>
            <a:ln w="25400">
              <a:solidFill>
                <a:srgbClr val="000000"/>
              </a:solidFill>
            </a:ln>
          </p:spPr>
          <p:txBody>
            <a:bodyPr wrap="square" lIns="0" tIns="0" rIns="0" bIns="0" rtlCol="0"/>
            <a:lstStyle/>
            <a:p>
              <a:endParaRPr/>
            </a:p>
          </p:txBody>
        </p:sp>
        <p:sp>
          <p:nvSpPr>
            <p:cNvPr id="67" name="object 67"/>
            <p:cNvSpPr/>
            <p:nvPr/>
          </p:nvSpPr>
          <p:spPr>
            <a:xfrm>
              <a:off x="2216171" y="3328363"/>
              <a:ext cx="138430" cy="26670"/>
            </a:xfrm>
            <a:custGeom>
              <a:avLst/>
              <a:gdLst/>
              <a:ahLst/>
              <a:cxnLst/>
              <a:rect l="l" t="t" r="r" b="b"/>
              <a:pathLst>
                <a:path w="138430" h="26670">
                  <a:moveTo>
                    <a:pt x="137820" y="533"/>
                  </a:moveTo>
                  <a:lnTo>
                    <a:pt x="114523" y="19750"/>
                  </a:lnTo>
                  <a:lnTo>
                    <a:pt x="80887" y="26055"/>
                  </a:lnTo>
                  <a:lnTo>
                    <a:pt x="41263" y="19466"/>
                  </a:lnTo>
                  <a:lnTo>
                    <a:pt x="0" y="0"/>
                  </a:lnTo>
                </a:path>
              </a:pathLst>
            </a:custGeom>
            <a:ln w="25399">
              <a:solidFill>
                <a:srgbClr val="000000"/>
              </a:solidFill>
            </a:ln>
          </p:spPr>
          <p:txBody>
            <a:bodyPr wrap="square" lIns="0" tIns="0" rIns="0" bIns="0" rtlCol="0"/>
            <a:lstStyle/>
            <a:p>
              <a:endParaRPr/>
            </a:p>
          </p:txBody>
        </p:sp>
        <p:sp>
          <p:nvSpPr>
            <p:cNvPr id="68" name="object 68"/>
            <p:cNvSpPr/>
            <p:nvPr/>
          </p:nvSpPr>
          <p:spPr>
            <a:xfrm>
              <a:off x="2252544" y="3264051"/>
              <a:ext cx="68580" cy="128905"/>
            </a:xfrm>
            <a:custGeom>
              <a:avLst/>
              <a:gdLst/>
              <a:ahLst/>
              <a:cxnLst/>
              <a:rect l="l" t="t" r="r" b="b"/>
              <a:pathLst>
                <a:path w="68580" h="128904">
                  <a:moveTo>
                    <a:pt x="0" y="0"/>
                  </a:moveTo>
                  <a:lnTo>
                    <a:pt x="444" y="292"/>
                  </a:lnTo>
                  <a:lnTo>
                    <a:pt x="901" y="571"/>
                  </a:lnTo>
                  <a:lnTo>
                    <a:pt x="1346" y="876"/>
                  </a:lnTo>
                  <a:lnTo>
                    <a:pt x="37016" y="31027"/>
                  </a:lnTo>
                  <a:lnTo>
                    <a:pt x="60044" y="65046"/>
                  </a:lnTo>
                  <a:lnTo>
                    <a:pt x="68524" y="98831"/>
                  </a:lnTo>
                  <a:lnTo>
                    <a:pt x="60553" y="128282"/>
                  </a:lnTo>
                </a:path>
              </a:pathLst>
            </a:custGeom>
            <a:ln w="25400">
              <a:solidFill>
                <a:srgbClr val="000000"/>
              </a:solidFill>
            </a:ln>
          </p:spPr>
          <p:txBody>
            <a:bodyPr wrap="square" lIns="0" tIns="0" rIns="0" bIns="0" rtlCol="0"/>
            <a:lstStyle/>
            <a:p>
              <a:endParaRPr/>
            </a:p>
          </p:txBody>
        </p:sp>
        <p:sp>
          <p:nvSpPr>
            <p:cNvPr id="69" name="object 69"/>
            <p:cNvSpPr/>
            <p:nvPr/>
          </p:nvSpPr>
          <p:spPr>
            <a:xfrm>
              <a:off x="2893085" y="3315770"/>
              <a:ext cx="74295" cy="101600"/>
            </a:xfrm>
            <a:custGeom>
              <a:avLst/>
              <a:gdLst/>
              <a:ahLst/>
              <a:cxnLst/>
              <a:rect l="l" t="t" r="r" b="b"/>
              <a:pathLst>
                <a:path w="74294" h="101600">
                  <a:moveTo>
                    <a:pt x="71627" y="0"/>
                  </a:moveTo>
                  <a:lnTo>
                    <a:pt x="71983" y="381"/>
                  </a:lnTo>
                  <a:lnTo>
                    <a:pt x="72313" y="787"/>
                  </a:lnTo>
                  <a:lnTo>
                    <a:pt x="72618" y="1206"/>
                  </a:lnTo>
                  <a:lnTo>
                    <a:pt x="73877" y="18637"/>
                  </a:lnTo>
                  <a:lnTo>
                    <a:pt x="60636" y="43240"/>
                  </a:lnTo>
                  <a:lnTo>
                    <a:pt x="35231" y="71801"/>
                  </a:lnTo>
                  <a:lnTo>
                    <a:pt x="0" y="101104"/>
                  </a:lnTo>
                </a:path>
              </a:pathLst>
            </a:custGeom>
            <a:ln w="25400">
              <a:solidFill>
                <a:srgbClr val="000000"/>
              </a:solidFill>
            </a:ln>
          </p:spPr>
          <p:txBody>
            <a:bodyPr wrap="square" lIns="0" tIns="0" rIns="0" bIns="0" rtlCol="0"/>
            <a:lstStyle/>
            <a:p>
              <a:endParaRPr/>
            </a:p>
          </p:txBody>
        </p:sp>
        <p:sp>
          <p:nvSpPr>
            <p:cNvPr id="70" name="object 70"/>
            <p:cNvSpPr/>
            <p:nvPr/>
          </p:nvSpPr>
          <p:spPr>
            <a:xfrm>
              <a:off x="2847995" y="3306479"/>
              <a:ext cx="117475" cy="45085"/>
            </a:xfrm>
            <a:custGeom>
              <a:avLst/>
              <a:gdLst/>
              <a:ahLst/>
              <a:cxnLst/>
              <a:rect l="l" t="t" r="r" b="b"/>
              <a:pathLst>
                <a:path w="117475" h="45085">
                  <a:moveTo>
                    <a:pt x="0" y="44796"/>
                  </a:moveTo>
                  <a:lnTo>
                    <a:pt x="38753" y="20341"/>
                  </a:lnTo>
                  <a:lnTo>
                    <a:pt x="73763" y="4999"/>
                  </a:lnTo>
                  <a:lnTo>
                    <a:pt x="101250" y="0"/>
                  </a:lnTo>
                  <a:lnTo>
                    <a:pt x="117436" y="6569"/>
                  </a:lnTo>
                </a:path>
              </a:pathLst>
            </a:custGeom>
            <a:ln w="25400">
              <a:solidFill>
                <a:srgbClr val="000000"/>
              </a:solidFill>
            </a:ln>
          </p:spPr>
          <p:txBody>
            <a:bodyPr wrap="square" lIns="0" tIns="0" rIns="0" bIns="0" rtlCol="0"/>
            <a:lstStyle/>
            <a:p>
              <a:endParaRPr/>
            </a:p>
          </p:txBody>
        </p:sp>
        <p:sp>
          <p:nvSpPr>
            <p:cNvPr id="71" name="object 71"/>
            <p:cNvSpPr/>
            <p:nvPr/>
          </p:nvSpPr>
          <p:spPr>
            <a:xfrm>
              <a:off x="2801968" y="3484019"/>
              <a:ext cx="100330" cy="20320"/>
            </a:xfrm>
            <a:custGeom>
              <a:avLst/>
              <a:gdLst/>
              <a:ahLst/>
              <a:cxnLst/>
              <a:rect l="l" t="t" r="r" b="b"/>
              <a:pathLst>
                <a:path w="100330" h="20320">
                  <a:moveTo>
                    <a:pt x="100228" y="9601"/>
                  </a:moveTo>
                  <a:lnTo>
                    <a:pt x="69287" y="18825"/>
                  </a:lnTo>
                  <a:lnTo>
                    <a:pt x="41103" y="20188"/>
                  </a:lnTo>
                  <a:lnTo>
                    <a:pt x="17425" y="13857"/>
                  </a:lnTo>
                  <a:lnTo>
                    <a:pt x="0" y="0"/>
                  </a:lnTo>
                </a:path>
              </a:pathLst>
            </a:custGeom>
            <a:ln w="25399">
              <a:solidFill>
                <a:srgbClr val="000000"/>
              </a:solidFill>
            </a:ln>
          </p:spPr>
          <p:txBody>
            <a:bodyPr wrap="square" lIns="0" tIns="0" rIns="0" bIns="0" rtlCol="0"/>
            <a:lstStyle/>
            <a:p>
              <a:endParaRPr/>
            </a:p>
          </p:txBody>
        </p:sp>
        <p:sp>
          <p:nvSpPr>
            <p:cNvPr id="72" name="object 72"/>
            <p:cNvSpPr/>
            <p:nvPr/>
          </p:nvSpPr>
          <p:spPr>
            <a:xfrm>
              <a:off x="2787230" y="3351574"/>
              <a:ext cx="60325" cy="126364"/>
            </a:xfrm>
            <a:custGeom>
              <a:avLst/>
              <a:gdLst/>
              <a:ahLst/>
              <a:cxnLst/>
              <a:rect l="l" t="t" r="r" b="b"/>
              <a:pathLst>
                <a:path w="60325" h="126364">
                  <a:moveTo>
                    <a:pt x="8358" y="125933"/>
                  </a:moveTo>
                  <a:lnTo>
                    <a:pt x="0" y="97789"/>
                  </a:lnTo>
                  <a:lnTo>
                    <a:pt x="6899" y="64847"/>
                  </a:lnTo>
                  <a:lnTo>
                    <a:pt x="27469" y="30965"/>
                  </a:lnTo>
                  <a:lnTo>
                    <a:pt x="60123" y="0"/>
                  </a:lnTo>
                </a:path>
              </a:pathLst>
            </a:custGeom>
            <a:ln w="25400">
              <a:solidFill>
                <a:srgbClr val="000000"/>
              </a:solidFill>
            </a:ln>
          </p:spPr>
          <p:txBody>
            <a:bodyPr wrap="square" lIns="0" tIns="0" rIns="0" bIns="0" rtlCol="0"/>
            <a:lstStyle/>
            <a:p>
              <a:endParaRPr/>
            </a:p>
          </p:txBody>
        </p:sp>
        <p:sp>
          <p:nvSpPr>
            <p:cNvPr id="73" name="object 73"/>
            <p:cNvSpPr/>
            <p:nvPr/>
          </p:nvSpPr>
          <p:spPr>
            <a:xfrm>
              <a:off x="2754231" y="3409102"/>
              <a:ext cx="139700" cy="32384"/>
            </a:xfrm>
            <a:custGeom>
              <a:avLst/>
              <a:gdLst/>
              <a:ahLst/>
              <a:cxnLst/>
              <a:rect l="l" t="t" r="r" b="b"/>
              <a:pathLst>
                <a:path w="139700" h="32385">
                  <a:moveTo>
                    <a:pt x="139230" y="0"/>
                  </a:moveTo>
                  <a:lnTo>
                    <a:pt x="138810" y="304"/>
                  </a:lnTo>
                  <a:lnTo>
                    <a:pt x="138391" y="622"/>
                  </a:lnTo>
                  <a:lnTo>
                    <a:pt x="137960" y="927"/>
                  </a:lnTo>
                  <a:lnTo>
                    <a:pt x="98103" y="22839"/>
                  </a:lnTo>
                  <a:lnTo>
                    <a:pt x="58954" y="32019"/>
                  </a:lnTo>
                  <a:lnTo>
                    <a:pt x="24819" y="28155"/>
                  </a:lnTo>
                  <a:lnTo>
                    <a:pt x="0" y="10934"/>
                  </a:lnTo>
                </a:path>
              </a:pathLst>
            </a:custGeom>
            <a:ln w="25400">
              <a:solidFill>
                <a:srgbClr val="000000"/>
              </a:solidFill>
            </a:ln>
          </p:spPr>
          <p:txBody>
            <a:bodyPr wrap="square" lIns="0" tIns="0" rIns="0" bIns="0" rtlCol="0"/>
            <a:lstStyle/>
            <a:p>
              <a:endParaRPr/>
            </a:p>
          </p:txBody>
        </p:sp>
        <p:sp>
          <p:nvSpPr>
            <p:cNvPr id="74" name="object 74"/>
            <p:cNvSpPr/>
            <p:nvPr/>
          </p:nvSpPr>
          <p:spPr>
            <a:xfrm>
              <a:off x="2847343" y="3251344"/>
              <a:ext cx="76835" cy="103505"/>
            </a:xfrm>
            <a:custGeom>
              <a:avLst/>
              <a:gdLst/>
              <a:ahLst/>
              <a:cxnLst/>
              <a:rect l="l" t="t" r="r" b="b"/>
              <a:pathLst>
                <a:path w="76835" h="103504">
                  <a:moveTo>
                    <a:pt x="74193" y="0"/>
                  </a:moveTo>
                  <a:lnTo>
                    <a:pt x="74574" y="393"/>
                  </a:lnTo>
                  <a:lnTo>
                    <a:pt x="74917" y="812"/>
                  </a:lnTo>
                  <a:lnTo>
                    <a:pt x="75247" y="1257"/>
                  </a:lnTo>
                  <a:lnTo>
                    <a:pt x="76381" y="18740"/>
                  </a:lnTo>
                  <a:lnTo>
                    <a:pt x="62853" y="43521"/>
                  </a:lnTo>
                  <a:lnTo>
                    <a:pt x="37040" y="72357"/>
                  </a:lnTo>
                  <a:lnTo>
                    <a:pt x="1320" y="102006"/>
                  </a:lnTo>
                  <a:lnTo>
                    <a:pt x="876" y="102323"/>
                  </a:lnTo>
                  <a:lnTo>
                    <a:pt x="444" y="102641"/>
                  </a:lnTo>
                  <a:lnTo>
                    <a:pt x="0" y="102958"/>
                  </a:lnTo>
                </a:path>
              </a:pathLst>
            </a:custGeom>
            <a:ln w="25400">
              <a:solidFill>
                <a:srgbClr val="000000"/>
              </a:solidFill>
            </a:ln>
          </p:spPr>
          <p:txBody>
            <a:bodyPr wrap="square" lIns="0" tIns="0" rIns="0" bIns="0" rtlCol="0"/>
            <a:lstStyle/>
            <a:p>
              <a:endParaRPr/>
            </a:p>
          </p:txBody>
        </p:sp>
        <p:sp>
          <p:nvSpPr>
            <p:cNvPr id="75" name="object 75"/>
            <p:cNvSpPr/>
            <p:nvPr/>
          </p:nvSpPr>
          <p:spPr>
            <a:xfrm>
              <a:off x="2801957" y="3246154"/>
              <a:ext cx="117475" cy="45085"/>
            </a:xfrm>
            <a:custGeom>
              <a:avLst/>
              <a:gdLst/>
              <a:ahLst/>
              <a:cxnLst/>
              <a:rect l="l" t="t" r="r" b="b"/>
              <a:pathLst>
                <a:path w="117475" h="45085">
                  <a:moveTo>
                    <a:pt x="0" y="44796"/>
                  </a:moveTo>
                  <a:lnTo>
                    <a:pt x="38753" y="20341"/>
                  </a:lnTo>
                  <a:lnTo>
                    <a:pt x="73763" y="4999"/>
                  </a:lnTo>
                  <a:lnTo>
                    <a:pt x="101250" y="0"/>
                  </a:lnTo>
                  <a:lnTo>
                    <a:pt x="117436" y="6569"/>
                  </a:lnTo>
                </a:path>
              </a:pathLst>
            </a:custGeom>
            <a:ln w="25400">
              <a:solidFill>
                <a:srgbClr val="000000"/>
              </a:solidFill>
            </a:ln>
          </p:spPr>
          <p:txBody>
            <a:bodyPr wrap="square" lIns="0" tIns="0" rIns="0" bIns="0" rtlCol="0"/>
            <a:lstStyle/>
            <a:p>
              <a:endParaRPr/>
            </a:p>
          </p:txBody>
        </p:sp>
        <p:sp>
          <p:nvSpPr>
            <p:cNvPr id="76" name="object 76"/>
            <p:cNvSpPr/>
            <p:nvPr/>
          </p:nvSpPr>
          <p:spPr>
            <a:xfrm>
              <a:off x="2742878" y="3291396"/>
              <a:ext cx="59690" cy="127635"/>
            </a:xfrm>
            <a:custGeom>
              <a:avLst/>
              <a:gdLst/>
              <a:ahLst/>
              <a:cxnLst/>
              <a:rect l="l" t="t" r="r" b="b"/>
              <a:pathLst>
                <a:path w="59689" h="127635">
                  <a:moveTo>
                    <a:pt x="8731" y="127228"/>
                  </a:moveTo>
                  <a:lnTo>
                    <a:pt x="0" y="98589"/>
                  </a:lnTo>
                  <a:lnTo>
                    <a:pt x="6599" y="65238"/>
                  </a:lnTo>
                  <a:lnTo>
                    <a:pt x="26975" y="31075"/>
                  </a:lnTo>
                  <a:lnTo>
                    <a:pt x="59569" y="0"/>
                  </a:lnTo>
                </a:path>
              </a:pathLst>
            </a:custGeom>
            <a:ln w="25400">
              <a:solidFill>
                <a:srgbClr val="000000"/>
              </a:solidFill>
            </a:ln>
          </p:spPr>
          <p:txBody>
            <a:bodyPr wrap="square" lIns="0" tIns="0" rIns="0" bIns="0" rtlCol="0"/>
            <a:lstStyle/>
            <a:p>
              <a:endParaRPr/>
            </a:p>
          </p:txBody>
        </p:sp>
        <p:sp>
          <p:nvSpPr>
            <p:cNvPr id="77" name="object 77"/>
            <p:cNvSpPr/>
            <p:nvPr/>
          </p:nvSpPr>
          <p:spPr>
            <a:xfrm>
              <a:off x="2705186" y="3348626"/>
              <a:ext cx="141605" cy="31750"/>
            </a:xfrm>
            <a:custGeom>
              <a:avLst/>
              <a:gdLst/>
              <a:ahLst/>
              <a:cxnLst/>
              <a:rect l="l" t="t" r="r" b="b"/>
              <a:pathLst>
                <a:path w="141605" h="31750">
                  <a:moveTo>
                    <a:pt x="141109" y="0"/>
                  </a:moveTo>
                  <a:lnTo>
                    <a:pt x="99308" y="22974"/>
                  </a:lnTo>
                  <a:lnTo>
                    <a:pt x="59505" y="31711"/>
                  </a:lnTo>
                  <a:lnTo>
                    <a:pt x="24903" y="26914"/>
                  </a:lnTo>
                  <a:lnTo>
                    <a:pt x="0" y="8343"/>
                  </a:lnTo>
                </a:path>
              </a:pathLst>
            </a:custGeom>
            <a:ln w="25400">
              <a:solidFill>
                <a:srgbClr val="000000"/>
              </a:solidFill>
            </a:ln>
          </p:spPr>
          <p:txBody>
            <a:bodyPr wrap="square" lIns="0" tIns="0" rIns="0" bIns="0" rtlCol="0"/>
            <a:lstStyle/>
            <a:p>
              <a:endParaRPr/>
            </a:p>
          </p:txBody>
        </p:sp>
        <p:sp>
          <p:nvSpPr>
            <p:cNvPr id="78" name="object 78"/>
            <p:cNvSpPr/>
            <p:nvPr/>
          </p:nvSpPr>
          <p:spPr>
            <a:xfrm>
              <a:off x="2896524" y="3479771"/>
              <a:ext cx="100330" cy="74930"/>
            </a:xfrm>
            <a:custGeom>
              <a:avLst/>
              <a:gdLst/>
              <a:ahLst/>
              <a:cxnLst/>
              <a:rect l="l" t="t" r="r" b="b"/>
              <a:pathLst>
                <a:path w="100330" h="74929">
                  <a:moveTo>
                    <a:pt x="0" y="1895"/>
                  </a:moveTo>
                  <a:lnTo>
                    <a:pt x="381" y="1539"/>
                  </a:lnTo>
                  <a:lnTo>
                    <a:pt x="774" y="1196"/>
                  </a:lnTo>
                  <a:lnTo>
                    <a:pt x="1193" y="891"/>
                  </a:lnTo>
                  <a:lnTo>
                    <a:pt x="18129" y="0"/>
                  </a:lnTo>
                  <a:lnTo>
                    <a:pt x="42324" y="13539"/>
                  </a:lnTo>
                  <a:lnTo>
                    <a:pt x="70607" y="39144"/>
                  </a:lnTo>
                  <a:lnTo>
                    <a:pt x="99809" y="74450"/>
                  </a:lnTo>
                </a:path>
              </a:pathLst>
            </a:custGeom>
            <a:ln w="25400">
              <a:solidFill>
                <a:srgbClr val="000000"/>
              </a:solidFill>
            </a:ln>
          </p:spPr>
          <p:txBody>
            <a:bodyPr wrap="square" lIns="0" tIns="0" rIns="0" bIns="0" rtlCol="0"/>
            <a:lstStyle/>
            <a:p>
              <a:endParaRPr/>
            </a:p>
          </p:txBody>
        </p:sp>
        <p:sp>
          <p:nvSpPr>
            <p:cNvPr id="79" name="object 79"/>
            <p:cNvSpPr/>
            <p:nvPr/>
          </p:nvSpPr>
          <p:spPr>
            <a:xfrm>
              <a:off x="2707993" y="3066175"/>
              <a:ext cx="74930" cy="99060"/>
            </a:xfrm>
            <a:custGeom>
              <a:avLst/>
              <a:gdLst/>
              <a:ahLst/>
              <a:cxnLst/>
              <a:rect l="l" t="t" r="r" b="b"/>
              <a:pathLst>
                <a:path w="74930" h="99060">
                  <a:moveTo>
                    <a:pt x="73583" y="0"/>
                  </a:moveTo>
                  <a:lnTo>
                    <a:pt x="74466" y="16926"/>
                  </a:lnTo>
                  <a:lnTo>
                    <a:pt x="60918" y="41113"/>
                  </a:lnTo>
                  <a:lnTo>
                    <a:pt x="35307" y="69390"/>
                  </a:lnTo>
                  <a:lnTo>
                    <a:pt x="0" y="98590"/>
                  </a:lnTo>
                </a:path>
              </a:pathLst>
            </a:custGeom>
            <a:ln w="25400">
              <a:solidFill>
                <a:srgbClr val="000000"/>
              </a:solidFill>
            </a:ln>
          </p:spPr>
          <p:txBody>
            <a:bodyPr wrap="square" lIns="0" tIns="0" rIns="0" bIns="0" rtlCol="0"/>
            <a:lstStyle/>
            <a:p>
              <a:endParaRPr/>
            </a:p>
          </p:txBody>
        </p:sp>
        <p:sp>
          <p:nvSpPr>
            <p:cNvPr id="80" name="object 80"/>
            <p:cNvSpPr/>
            <p:nvPr/>
          </p:nvSpPr>
          <p:spPr>
            <a:xfrm>
              <a:off x="2666728" y="3062007"/>
              <a:ext cx="116205" cy="44450"/>
            </a:xfrm>
            <a:custGeom>
              <a:avLst/>
              <a:gdLst/>
              <a:ahLst/>
              <a:cxnLst/>
              <a:rect l="l" t="t" r="r" b="b"/>
              <a:pathLst>
                <a:path w="116205" h="44450">
                  <a:moveTo>
                    <a:pt x="0" y="43855"/>
                  </a:moveTo>
                  <a:lnTo>
                    <a:pt x="38422" y="19819"/>
                  </a:lnTo>
                  <a:lnTo>
                    <a:pt x="73029" y="4809"/>
                  </a:lnTo>
                  <a:lnTo>
                    <a:pt x="100157" y="0"/>
                  </a:lnTo>
                  <a:lnTo>
                    <a:pt x="116141" y="6568"/>
                  </a:lnTo>
                </a:path>
              </a:pathLst>
            </a:custGeom>
            <a:ln w="25400">
              <a:solidFill>
                <a:srgbClr val="000000"/>
              </a:solidFill>
            </a:ln>
          </p:spPr>
          <p:txBody>
            <a:bodyPr wrap="square" lIns="0" tIns="0" rIns="0" bIns="0" rtlCol="0"/>
            <a:lstStyle/>
            <a:p>
              <a:endParaRPr/>
            </a:p>
          </p:txBody>
        </p:sp>
        <p:sp>
          <p:nvSpPr>
            <p:cNvPr id="81" name="object 81"/>
            <p:cNvSpPr/>
            <p:nvPr/>
          </p:nvSpPr>
          <p:spPr>
            <a:xfrm>
              <a:off x="2604667" y="3108688"/>
              <a:ext cx="60325" cy="126364"/>
            </a:xfrm>
            <a:custGeom>
              <a:avLst/>
              <a:gdLst/>
              <a:ahLst/>
              <a:cxnLst/>
              <a:rect l="l" t="t" r="r" b="b"/>
              <a:pathLst>
                <a:path w="60325" h="126364">
                  <a:moveTo>
                    <a:pt x="8358" y="125933"/>
                  </a:moveTo>
                  <a:lnTo>
                    <a:pt x="0" y="97789"/>
                  </a:lnTo>
                  <a:lnTo>
                    <a:pt x="6899" y="64847"/>
                  </a:lnTo>
                  <a:lnTo>
                    <a:pt x="27469" y="30965"/>
                  </a:lnTo>
                  <a:lnTo>
                    <a:pt x="60123" y="0"/>
                  </a:lnTo>
                </a:path>
              </a:pathLst>
            </a:custGeom>
            <a:ln w="25400">
              <a:solidFill>
                <a:srgbClr val="000000"/>
              </a:solidFill>
            </a:ln>
          </p:spPr>
          <p:txBody>
            <a:bodyPr wrap="square" lIns="0" tIns="0" rIns="0" bIns="0" rtlCol="0"/>
            <a:lstStyle/>
            <a:p>
              <a:endParaRPr/>
            </a:p>
          </p:txBody>
        </p:sp>
        <p:sp>
          <p:nvSpPr>
            <p:cNvPr id="82" name="object 82"/>
            <p:cNvSpPr/>
            <p:nvPr/>
          </p:nvSpPr>
          <p:spPr>
            <a:xfrm>
              <a:off x="2695684" y="3007178"/>
              <a:ext cx="43180" cy="75565"/>
            </a:xfrm>
            <a:custGeom>
              <a:avLst/>
              <a:gdLst/>
              <a:ahLst/>
              <a:cxnLst/>
              <a:rect l="l" t="t" r="r" b="b"/>
              <a:pathLst>
                <a:path w="43180" h="75564">
                  <a:moveTo>
                    <a:pt x="39154" y="0"/>
                  </a:moveTo>
                  <a:lnTo>
                    <a:pt x="39522" y="393"/>
                  </a:lnTo>
                  <a:lnTo>
                    <a:pt x="39865" y="800"/>
                  </a:lnTo>
                  <a:lnTo>
                    <a:pt x="40170" y="1231"/>
                  </a:lnTo>
                  <a:lnTo>
                    <a:pt x="42646" y="13905"/>
                  </a:lnTo>
                  <a:lnTo>
                    <a:pt x="36291" y="31408"/>
                  </a:lnTo>
                  <a:lnTo>
                    <a:pt x="21833" y="52400"/>
                  </a:lnTo>
                  <a:lnTo>
                    <a:pt x="0" y="75539"/>
                  </a:lnTo>
                </a:path>
              </a:pathLst>
            </a:custGeom>
            <a:ln w="25400">
              <a:solidFill>
                <a:srgbClr val="000000"/>
              </a:solidFill>
            </a:ln>
          </p:spPr>
          <p:txBody>
            <a:bodyPr wrap="square" lIns="0" tIns="0" rIns="0" bIns="0" rtlCol="0"/>
            <a:lstStyle/>
            <a:p>
              <a:endParaRPr/>
            </a:p>
          </p:txBody>
        </p:sp>
        <p:sp>
          <p:nvSpPr>
            <p:cNvPr id="83" name="object 83"/>
            <p:cNvSpPr/>
            <p:nvPr/>
          </p:nvSpPr>
          <p:spPr>
            <a:xfrm>
              <a:off x="2617809" y="3001679"/>
              <a:ext cx="117475" cy="45085"/>
            </a:xfrm>
            <a:custGeom>
              <a:avLst/>
              <a:gdLst/>
              <a:ahLst/>
              <a:cxnLst/>
              <a:rect l="l" t="t" r="r" b="b"/>
              <a:pathLst>
                <a:path w="117475" h="45085">
                  <a:moveTo>
                    <a:pt x="0" y="44796"/>
                  </a:moveTo>
                  <a:lnTo>
                    <a:pt x="38753" y="20341"/>
                  </a:lnTo>
                  <a:lnTo>
                    <a:pt x="73763" y="4999"/>
                  </a:lnTo>
                  <a:lnTo>
                    <a:pt x="101250" y="0"/>
                  </a:lnTo>
                  <a:lnTo>
                    <a:pt x="117436" y="6569"/>
                  </a:lnTo>
                </a:path>
              </a:pathLst>
            </a:custGeom>
            <a:ln w="25400">
              <a:solidFill>
                <a:srgbClr val="000000"/>
              </a:solidFill>
            </a:ln>
          </p:spPr>
          <p:txBody>
            <a:bodyPr wrap="square" lIns="0" tIns="0" rIns="0" bIns="0" rtlCol="0"/>
            <a:lstStyle/>
            <a:p>
              <a:endParaRPr/>
            </a:p>
          </p:txBody>
        </p:sp>
        <p:sp>
          <p:nvSpPr>
            <p:cNvPr id="84" name="object 84"/>
            <p:cNvSpPr/>
            <p:nvPr/>
          </p:nvSpPr>
          <p:spPr>
            <a:xfrm>
              <a:off x="2569917" y="3166685"/>
              <a:ext cx="138430" cy="31115"/>
            </a:xfrm>
            <a:custGeom>
              <a:avLst/>
              <a:gdLst/>
              <a:ahLst/>
              <a:cxnLst/>
              <a:rect l="l" t="t" r="r" b="b"/>
              <a:pathLst>
                <a:path w="138430" h="31114">
                  <a:moveTo>
                    <a:pt x="137960" y="0"/>
                  </a:moveTo>
                  <a:lnTo>
                    <a:pt x="98103" y="21910"/>
                  </a:lnTo>
                  <a:lnTo>
                    <a:pt x="58954" y="31086"/>
                  </a:lnTo>
                  <a:lnTo>
                    <a:pt x="24819" y="27217"/>
                  </a:lnTo>
                  <a:lnTo>
                    <a:pt x="0" y="9994"/>
                  </a:lnTo>
                </a:path>
              </a:pathLst>
            </a:custGeom>
            <a:ln w="25400">
              <a:solidFill>
                <a:srgbClr val="000000"/>
              </a:solidFill>
            </a:ln>
          </p:spPr>
          <p:txBody>
            <a:bodyPr wrap="square" lIns="0" tIns="0" rIns="0" bIns="0" rtlCol="0"/>
            <a:lstStyle/>
            <a:p>
              <a:endParaRPr/>
            </a:p>
          </p:txBody>
        </p:sp>
        <p:sp>
          <p:nvSpPr>
            <p:cNvPr id="85" name="object 85"/>
            <p:cNvSpPr/>
            <p:nvPr/>
          </p:nvSpPr>
          <p:spPr>
            <a:xfrm>
              <a:off x="2558630" y="3045188"/>
              <a:ext cx="60325" cy="126364"/>
            </a:xfrm>
            <a:custGeom>
              <a:avLst/>
              <a:gdLst/>
              <a:ahLst/>
              <a:cxnLst/>
              <a:rect l="l" t="t" r="r" b="b"/>
              <a:pathLst>
                <a:path w="60325" h="126364">
                  <a:moveTo>
                    <a:pt x="8358" y="125933"/>
                  </a:moveTo>
                  <a:lnTo>
                    <a:pt x="0" y="97789"/>
                  </a:lnTo>
                  <a:lnTo>
                    <a:pt x="6899" y="64847"/>
                  </a:lnTo>
                  <a:lnTo>
                    <a:pt x="27469" y="30965"/>
                  </a:lnTo>
                  <a:lnTo>
                    <a:pt x="60123" y="0"/>
                  </a:lnTo>
                </a:path>
              </a:pathLst>
            </a:custGeom>
            <a:ln w="25400">
              <a:solidFill>
                <a:srgbClr val="000000"/>
              </a:solidFill>
            </a:ln>
          </p:spPr>
          <p:txBody>
            <a:bodyPr wrap="square" lIns="0" tIns="0" rIns="0" bIns="0" rtlCol="0"/>
            <a:lstStyle/>
            <a:p>
              <a:endParaRPr/>
            </a:p>
          </p:txBody>
        </p:sp>
        <p:sp>
          <p:nvSpPr>
            <p:cNvPr id="86" name="object 86"/>
            <p:cNvSpPr/>
            <p:nvPr/>
          </p:nvSpPr>
          <p:spPr>
            <a:xfrm>
              <a:off x="2585629" y="3015762"/>
              <a:ext cx="104139" cy="77470"/>
            </a:xfrm>
            <a:custGeom>
              <a:avLst/>
              <a:gdLst/>
              <a:ahLst/>
              <a:cxnLst/>
              <a:rect l="l" t="t" r="r" b="b"/>
              <a:pathLst>
                <a:path w="104139" h="77469">
                  <a:moveTo>
                    <a:pt x="103860" y="70027"/>
                  </a:moveTo>
                  <a:lnTo>
                    <a:pt x="102946" y="73113"/>
                  </a:lnTo>
                  <a:lnTo>
                    <a:pt x="101422" y="75438"/>
                  </a:lnTo>
                  <a:lnTo>
                    <a:pt x="99313" y="76974"/>
                  </a:lnTo>
                  <a:lnTo>
                    <a:pt x="82762" y="77437"/>
                  </a:lnTo>
                  <a:lnTo>
                    <a:pt x="58743" y="63360"/>
                  </a:lnTo>
                  <a:lnTo>
                    <a:pt x="30419" y="37176"/>
                  </a:lnTo>
                  <a:lnTo>
                    <a:pt x="952" y="1320"/>
                  </a:lnTo>
                  <a:lnTo>
                    <a:pt x="634" y="876"/>
                  </a:lnTo>
                  <a:lnTo>
                    <a:pt x="317" y="431"/>
                  </a:lnTo>
                  <a:lnTo>
                    <a:pt x="0" y="0"/>
                  </a:lnTo>
                </a:path>
              </a:pathLst>
            </a:custGeom>
            <a:ln w="25399">
              <a:solidFill>
                <a:srgbClr val="000000"/>
              </a:solidFill>
            </a:ln>
          </p:spPr>
          <p:txBody>
            <a:bodyPr wrap="square" lIns="0" tIns="0" rIns="0" bIns="0" rtlCol="0"/>
            <a:lstStyle/>
            <a:p>
              <a:endParaRPr/>
            </a:p>
          </p:txBody>
        </p:sp>
        <p:sp>
          <p:nvSpPr>
            <p:cNvPr id="87" name="object 87"/>
            <p:cNvSpPr/>
            <p:nvPr/>
          </p:nvSpPr>
          <p:spPr>
            <a:xfrm>
              <a:off x="2532126" y="2943606"/>
              <a:ext cx="55244" cy="71755"/>
            </a:xfrm>
            <a:custGeom>
              <a:avLst/>
              <a:gdLst/>
              <a:ahLst/>
              <a:cxnLst/>
              <a:rect l="l" t="t" r="r" b="b"/>
              <a:pathLst>
                <a:path w="55244" h="71755">
                  <a:moveTo>
                    <a:pt x="0" y="0"/>
                  </a:moveTo>
                  <a:lnTo>
                    <a:pt x="54864" y="71628"/>
                  </a:lnTo>
                </a:path>
              </a:pathLst>
            </a:custGeom>
            <a:ln w="25908">
              <a:solidFill>
                <a:srgbClr val="000000"/>
              </a:solidFill>
            </a:ln>
          </p:spPr>
          <p:txBody>
            <a:bodyPr wrap="square" lIns="0" tIns="0" rIns="0" bIns="0" rtlCol="0"/>
            <a:lstStyle/>
            <a:p>
              <a:endParaRPr/>
            </a:p>
          </p:txBody>
        </p:sp>
        <p:sp>
          <p:nvSpPr>
            <p:cNvPr id="88" name="object 88"/>
            <p:cNvSpPr/>
            <p:nvPr/>
          </p:nvSpPr>
          <p:spPr>
            <a:xfrm>
              <a:off x="2799718" y="3189432"/>
              <a:ext cx="76835" cy="103505"/>
            </a:xfrm>
            <a:custGeom>
              <a:avLst/>
              <a:gdLst/>
              <a:ahLst/>
              <a:cxnLst/>
              <a:rect l="l" t="t" r="r" b="b"/>
              <a:pathLst>
                <a:path w="76835" h="103504">
                  <a:moveTo>
                    <a:pt x="74193" y="0"/>
                  </a:moveTo>
                  <a:lnTo>
                    <a:pt x="74574" y="393"/>
                  </a:lnTo>
                  <a:lnTo>
                    <a:pt x="74917" y="812"/>
                  </a:lnTo>
                  <a:lnTo>
                    <a:pt x="75247" y="1257"/>
                  </a:lnTo>
                  <a:lnTo>
                    <a:pt x="76381" y="18740"/>
                  </a:lnTo>
                  <a:lnTo>
                    <a:pt x="62853" y="43521"/>
                  </a:lnTo>
                  <a:lnTo>
                    <a:pt x="37040" y="72357"/>
                  </a:lnTo>
                  <a:lnTo>
                    <a:pt x="1320" y="102006"/>
                  </a:lnTo>
                  <a:lnTo>
                    <a:pt x="876" y="102323"/>
                  </a:lnTo>
                  <a:lnTo>
                    <a:pt x="444" y="102641"/>
                  </a:lnTo>
                  <a:lnTo>
                    <a:pt x="0" y="102958"/>
                  </a:lnTo>
                </a:path>
              </a:pathLst>
            </a:custGeom>
            <a:ln w="25400">
              <a:solidFill>
                <a:srgbClr val="000000"/>
              </a:solidFill>
            </a:ln>
          </p:spPr>
          <p:txBody>
            <a:bodyPr wrap="square" lIns="0" tIns="0" rIns="0" bIns="0" rtlCol="0"/>
            <a:lstStyle/>
            <a:p>
              <a:endParaRPr/>
            </a:p>
          </p:txBody>
        </p:sp>
        <p:sp>
          <p:nvSpPr>
            <p:cNvPr id="89" name="object 89"/>
            <p:cNvSpPr/>
            <p:nvPr/>
          </p:nvSpPr>
          <p:spPr>
            <a:xfrm>
              <a:off x="2755920" y="3184240"/>
              <a:ext cx="117475" cy="45085"/>
            </a:xfrm>
            <a:custGeom>
              <a:avLst/>
              <a:gdLst/>
              <a:ahLst/>
              <a:cxnLst/>
              <a:rect l="l" t="t" r="r" b="b"/>
              <a:pathLst>
                <a:path w="117475" h="45085">
                  <a:moveTo>
                    <a:pt x="0" y="44796"/>
                  </a:moveTo>
                  <a:lnTo>
                    <a:pt x="38753" y="20341"/>
                  </a:lnTo>
                  <a:lnTo>
                    <a:pt x="73763" y="4999"/>
                  </a:lnTo>
                  <a:lnTo>
                    <a:pt x="101250" y="0"/>
                  </a:lnTo>
                  <a:lnTo>
                    <a:pt x="117436" y="6569"/>
                  </a:lnTo>
                </a:path>
              </a:pathLst>
            </a:custGeom>
            <a:ln w="25400">
              <a:solidFill>
                <a:srgbClr val="000000"/>
              </a:solidFill>
            </a:ln>
          </p:spPr>
          <p:txBody>
            <a:bodyPr wrap="square" lIns="0" tIns="0" rIns="0" bIns="0" rtlCol="0"/>
            <a:lstStyle/>
            <a:p>
              <a:endParaRPr/>
            </a:p>
          </p:txBody>
        </p:sp>
        <p:sp>
          <p:nvSpPr>
            <p:cNvPr id="90" name="object 90"/>
            <p:cNvSpPr/>
            <p:nvPr/>
          </p:nvSpPr>
          <p:spPr>
            <a:xfrm>
              <a:off x="2696746" y="3230919"/>
              <a:ext cx="60325" cy="126364"/>
            </a:xfrm>
            <a:custGeom>
              <a:avLst/>
              <a:gdLst/>
              <a:ahLst/>
              <a:cxnLst/>
              <a:rect l="l" t="t" r="r" b="b"/>
              <a:pathLst>
                <a:path w="60325" h="126364">
                  <a:moveTo>
                    <a:pt x="8360" y="125945"/>
                  </a:moveTo>
                  <a:lnTo>
                    <a:pt x="0" y="97794"/>
                  </a:lnTo>
                  <a:lnTo>
                    <a:pt x="6896" y="64849"/>
                  </a:lnTo>
                  <a:lnTo>
                    <a:pt x="27466" y="30966"/>
                  </a:lnTo>
                  <a:lnTo>
                    <a:pt x="60125" y="0"/>
                  </a:lnTo>
                </a:path>
              </a:pathLst>
            </a:custGeom>
            <a:ln w="25400">
              <a:solidFill>
                <a:srgbClr val="000000"/>
              </a:solidFill>
            </a:ln>
          </p:spPr>
          <p:txBody>
            <a:bodyPr wrap="square" lIns="0" tIns="0" rIns="0" bIns="0" rtlCol="0"/>
            <a:lstStyle/>
            <a:p>
              <a:endParaRPr/>
            </a:p>
          </p:txBody>
        </p:sp>
        <p:sp>
          <p:nvSpPr>
            <p:cNvPr id="91" name="object 91"/>
            <p:cNvSpPr/>
            <p:nvPr/>
          </p:nvSpPr>
          <p:spPr>
            <a:xfrm>
              <a:off x="2659621" y="3286866"/>
              <a:ext cx="140335" cy="32384"/>
            </a:xfrm>
            <a:custGeom>
              <a:avLst/>
              <a:gdLst/>
              <a:ahLst/>
              <a:cxnLst/>
              <a:rect l="l" t="t" r="r" b="b"/>
              <a:pathLst>
                <a:path w="140335" h="32385">
                  <a:moveTo>
                    <a:pt x="140169" y="0"/>
                  </a:moveTo>
                  <a:lnTo>
                    <a:pt x="98442" y="23074"/>
                  </a:lnTo>
                  <a:lnTo>
                    <a:pt x="58840" y="32086"/>
                  </a:lnTo>
                  <a:lnTo>
                    <a:pt x="24536" y="27696"/>
                  </a:lnTo>
                  <a:lnTo>
                    <a:pt x="0" y="9626"/>
                  </a:lnTo>
                </a:path>
              </a:pathLst>
            </a:custGeom>
            <a:ln w="25400">
              <a:solidFill>
                <a:srgbClr val="000000"/>
              </a:solidFill>
            </a:ln>
          </p:spPr>
          <p:txBody>
            <a:bodyPr wrap="square" lIns="0" tIns="0" rIns="0" bIns="0" rtlCol="0"/>
            <a:lstStyle/>
            <a:p>
              <a:endParaRPr/>
            </a:p>
          </p:txBody>
        </p:sp>
        <p:sp>
          <p:nvSpPr>
            <p:cNvPr id="92" name="object 92"/>
            <p:cNvSpPr/>
            <p:nvPr/>
          </p:nvSpPr>
          <p:spPr>
            <a:xfrm>
              <a:off x="2754502" y="3128300"/>
              <a:ext cx="74930" cy="100330"/>
            </a:xfrm>
            <a:custGeom>
              <a:avLst/>
              <a:gdLst/>
              <a:ahLst/>
              <a:cxnLst/>
              <a:rect l="l" t="t" r="r" b="b"/>
              <a:pathLst>
                <a:path w="74930" h="100330">
                  <a:moveTo>
                    <a:pt x="72555" y="0"/>
                  </a:moveTo>
                  <a:lnTo>
                    <a:pt x="72910" y="381"/>
                  </a:lnTo>
                  <a:lnTo>
                    <a:pt x="73253" y="774"/>
                  </a:lnTo>
                  <a:lnTo>
                    <a:pt x="73558" y="1193"/>
                  </a:lnTo>
                  <a:lnTo>
                    <a:pt x="74450" y="18129"/>
                  </a:lnTo>
                  <a:lnTo>
                    <a:pt x="60910" y="42324"/>
                  </a:lnTo>
                  <a:lnTo>
                    <a:pt x="35305" y="70607"/>
                  </a:lnTo>
                  <a:lnTo>
                    <a:pt x="0" y="99809"/>
                  </a:lnTo>
                </a:path>
              </a:pathLst>
            </a:custGeom>
            <a:ln w="25400">
              <a:solidFill>
                <a:srgbClr val="000000"/>
              </a:solidFill>
            </a:ln>
          </p:spPr>
          <p:txBody>
            <a:bodyPr wrap="square" lIns="0" tIns="0" rIns="0" bIns="0" rtlCol="0"/>
            <a:lstStyle/>
            <a:p>
              <a:endParaRPr/>
            </a:p>
          </p:txBody>
        </p:sp>
        <p:sp>
          <p:nvSpPr>
            <p:cNvPr id="93" name="object 93"/>
            <p:cNvSpPr/>
            <p:nvPr/>
          </p:nvSpPr>
          <p:spPr>
            <a:xfrm>
              <a:off x="2711936" y="3122978"/>
              <a:ext cx="116839" cy="45720"/>
            </a:xfrm>
            <a:custGeom>
              <a:avLst/>
              <a:gdLst/>
              <a:ahLst/>
              <a:cxnLst/>
              <a:rect l="l" t="t" r="r" b="b"/>
              <a:pathLst>
                <a:path w="116839" h="45719">
                  <a:moveTo>
                    <a:pt x="0" y="45584"/>
                  </a:moveTo>
                  <a:lnTo>
                    <a:pt x="38680" y="21026"/>
                  </a:lnTo>
                  <a:lnTo>
                    <a:pt x="73488" y="5407"/>
                  </a:lnTo>
                  <a:lnTo>
                    <a:pt x="100676" y="0"/>
                  </a:lnTo>
                  <a:lnTo>
                    <a:pt x="116497" y="6074"/>
                  </a:lnTo>
                </a:path>
              </a:pathLst>
            </a:custGeom>
            <a:ln w="25400">
              <a:solidFill>
                <a:srgbClr val="000000"/>
              </a:solidFill>
            </a:ln>
          </p:spPr>
          <p:txBody>
            <a:bodyPr wrap="square" lIns="0" tIns="0" rIns="0" bIns="0" rtlCol="0"/>
            <a:lstStyle/>
            <a:p>
              <a:endParaRPr/>
            </a:p>
          </p:txBody>
        </p:sp>
        <p:sp>
          <p:nvSpPr>
            <p:cNvPr id="94" name="object 94"/>
            <p:cNvSpPr/>
            <p:nvPr/>
          </p:nvSpPr>
          <p:spPr>
            <a:xfrm>
              <a:off x="2650710" y="3169008"/>
              <a:ext cx="60325" cy="126364"/>
            </a:xfrm>
            <a:custGeom>
              <a:avLst/>
              <a:gdLst/>
              <a:ahLst/>
              <a:cxnLst/>
              <a:rect l="l" t="t" r="r" b="b"/>
              <a:pathLst>
                <a:path w="60325" h="126364">
                  <a:moveTo>
                    <a:pt x="8360" y="125945"/>
                  </a:moveTo>
                  <a:lnTo>
                    <a:pt x="0" y="97794"/>
                  </a:lnTo>
                  <a:lnTo>
                    <a:pt x="6896" y="64849"/>
                  </a:lnTo>
                  <a:lnTo>
                    <a:pt x="27466" y="30966"/>
                  </a:lnTo>
                  <a:lnTo>
                    <a:pt x="60125" y="0"/>
                  </a:lnTo>
                </a:path>
              </a:pathLst>
            </a:custGeom>
            <a:ln w="25400">
              <a:solidFill>
                <a:srgbClr val="000000"/>
              </a:solidFill>
            </a:ln>
          </p:spPr>
          <p:txBody>
            <a:bodyPr wrap="square" lIns="0" tIns="0" rIns="0" bIns="0" rtlCol="0"/>
            <a:lstStyle/>
            <a:p>
              <a:endParaRPr/>
            </a:p>
          </p:txBody>
        </p:sp>
        <p:sp>
          <p:nvSpPr>
            <p:cNvPr id="95" name="object 95"/>
            <p:cNvSpPr/>
            <p:nvPr/>
          </p:nvSpPr>
          <p:spPr>
            <a:xfrm>
              <a:off x="2613585" y="3224954"/>
              <a:ext cx="140335" cy="32384"/>
            </a:xfrm>
            <a:custGeom>
              <a:avLst/>
              <a:gdLst/>
              <a:ahLst/>
              <a:cxnLst/>
              <a:rect l="l" t="t" r="r" b="b"/>
              <a:pathLst>
                <a:path w="140335" h="32385">
                  <a:moveTo>
                    <a:pt x="140169" y="0"/>
                  </a:moveTo>
                  <a:lnTo>
                    <a:pt x="98442" y="23074"/>
                  </a:lnTo>
                  <a:lnTo>
                    <a:pt x="58840" y="32086"/>
                  </a:lnTo>
                  <a:lnTo>
                    <a:pt x="24536" y="27696"/>
                  </a:lnTo>
                  <a:lnTo>
                    <a:pt x="0" y="9626"/>
                  </a:lnTo>
                </a:path>
              </a:pathLst>
            </a:custGeom>
            <a:ln w="25400">
              <a:solidFill>
                <a:srgbClr val="000000"/>
              </a:solidFill>
            </a:ln>
          </p:spPr>
          <p:txBody>
            <a:bodyPr wrap="square" lIns="0" tIns="0" rIns="0" bIns="0" rtlCol="0"/>
            <a:lstStyle/>
            <a:p>
              <a:endParaRPr/>
            </a:p>
          </p:txBody>
        </p:sp>
        <p:sp>
          <p:nvSpPr>
            <p:cNvPr id="96" name="object 96"/>
            <p:cNvSpPr/>
            <p:nvPr/>
          </p:nvSpPr>
          <p:spPr>
            <a:xfrm>
              <a:off x="2414778" y="2826258"/>
              <a:ext cx="26034" cy="32384"/>
            </a:xfrm>
            <a:custGeom>
              <a:avLst/>
              <a:gdLst/>
              <a:ahLst/>
              <a:cxnLst/>
              <a:rect l="l" t="t" r="r" b="b"/>
              <a:pathLst>
                <a:path w="26035" h="32385">
                  <a:moveTo>
                    <a:pt x="25907" y="0"/>
                  </a:moveTo>
                  <a:lnTo>
                    <a:pt x="0" y="32004"/>
                  </a:lnTo>
                </a:path>
              </a:pathLst>
            </a:custGeom>
            <a:ln w="25908">
              <a:solidFill>
                <a:srgbClr val="000000"/>
              </a:solidFill>
            </a:ln>
          </p:spPr>
          <p:txBody>
            <a:bodyPr wrap="square" lIns="0" tIns="0" rIns="0" bIns="0" rtlCol="0"/>
            <a:lstStyle/>
            <a:p>
              <a:endParaRPr/>
            </a:p>
          </p:txBody>
        </p:sp>
        <p:sp>
          <p:nvSpPr>
            <p:cNvPr id="97" name="object 97"/>
            <p:cNvSpPr/>
            <p:nvPr/>
          </p:nvSpPr>
          <p:spPr>
            <a:xfrm>
              <a:off x="2998470" y="3563874"/>
              <a:ext cx="15240" cy="38100"/>
            </a:xfrm>
            <a:custGeom>
              <a:avLst/>
              <a:gdLst/>
              <a:ahLst/>
              <a:cxnLst/>
              <a:rect l="l" t="t" r="r" b="b"/>
              <a:pathLst>
                <a:path w="15239" h="38100">
                  <a:moveTo>
                    <a:pt x="0" y="0"/>
                  </a:moveTo>
                  <a:lnTo>
                    <a:pt x="15240" y="38100"/>
                  </a:lnTo>
                </a:path>
              </a:pathLst>
            </a:custGeom>
            <a:ln w="25908">
              <a:solidFill>
                <a:srgbClr val="000000"/>
              </a:solidFill>
            </a:ln>
          </p:spPr>
          <p:txBody>
            <a:bodyPr wrap="square" lIns="0" tIns="0" rIns="0" bIns="0" rtlCol="0"/>
            <a:lstStyle/>
            <a:p>
              <a:endParaRPr/>
            </a:p>
          </p:txBody>
        </p:sp>
        <p:sp>
          <p:nvSpPr>
            <p:cNvPr id="98" name="object 98"/>
            <p:cNvSpPr/>
            <p:nvPr/>
          </p:nvSpPr>
          <p:spPr>
            <a:xfrm>
              <a:off x="2506218" y="2905506"/>
              <a:ext cx="35560" cy="50800"/>
            </a:xfrm>
            <a:custGeom>
              <a:avLst/>
              <a:gdLst/>
              <a:ahLst/>
              <a:cxnLst/>
              <a:rect l="l" t="t" r="r" b="b"/>
              <a:pathLst>
                <a:path w="35560" h="50800">
                  <a:moveTo>
                    <a:pt x="0" y="0"/>
                  </a:moveTo>
                  <a:lnTo>
                    <a:pt x="35052" y="50292"/>
                  </a:lnTo>
                </a:path>
              </a:pathLst>
            </a:custGeom>
            <a:ln w="25908">
              <a:solidFill>
                <a:srgbClr val="000000"/>
              </a:solidFill>
            </a:ln>
          </p:spPr>
          <p:txBody>
            <a:bodyPr wrap="square" lIns="0" tIns="0" rIns="0" bIns="0" rtlCol="0"/>
            <a:lstStyle/>
            <a:p>
              <a:endParaRPr/>
            </a:p>
          </p:txBody>
        </p:sp>
        <p:sp>
          <p:nvSpPr>
            <p:cNvPr id="99" name="object 99"/>
            <p:cNvSpPr/>
            <p:nvPr/>
          </p:nvSpPr>
          <p:spPr>
            <a:xfrm>
              <a:off x="2041398" y="3563874"/>
              <a:ext cx="21590" cy="21590"/>
            </a:xfrm>
            <a:custGeom>
              <a:avLst/>
              <a:gdLst/>
              <a:ahLst/>
              <a:cxnLst/>
              <a:rect l="l" t="t" r="r" b="b"/>
              <a:pathLst>
                <a:path w="21589" h="21589">
                  <a:moveTo>
                    <a:pt x="21336" y="0"/>
                  </a:moveTo>
                  <a:lnTo>
                    <a:pt x="0" y="21336"/>
                  </a:lnTo>
                </a:path>
              </a:pathLst>
            </a:custGeom>
            <a:ln w="25908">
              <a:solidFill>
                <a:srgbClr val="000000"/>
              </a:solidFill>
            </a:ln>
          </p:spPr>
          <p:txBody>
            <a:bodyPr wrap="square" lIns="0" tIns="0" rIns="0" bIns="0" rtlCol="0"/>
            <a:lstStyle/>
            <a:p>
              <a:endParaRPr/>
            </a:p>
          </p:txBody>
        </p:sp>
        <p:sp>
          <p:nvSpPr>
            <p:cNvPr id="100" name="object 100"/>
            <p:cNvSpPr/>
            <p:nvPr/>
          </p:nvSpPr>
          <p:spPr>
            <a:xfrm>
              <a:off x="2315718" y="3477006"/>
              <a:ext cx="35560" cy="117475"/>
            </a:xfrm>
            <a:custGeom>
              <a:avLst/>
              <a:gdLst/>
              <a:ahLst/>
              <a:cxnLst/>
              <a:rect l="l" t="t" r="r" b="b"/>
              <a:pathLst>
                <a:path w="35560" h="117475">
                  <a:moveTo>
                    <a:pt x="0" y="117348"/>
                  </a:moveTo>
                  <a:lnTo>
                    <a:pt x="2712" y="72889"/>
                  </a:lnTo>
                  <a:lnTo>
                    <a:pt x="10145" y="36152"/>
                  </a:lnTo>
                  <a:lnTo>
                    <a:pt x="21243" y="10675"/>
                  </a:lnTo>
                  <a:lnTo>
                    <a:pt x="34950" y="0"/>
                  </a:lnTo>
                </a:path>
              </a:pathLst>
            </a:custGeom>
            <a:ln w="25908">
              <a:solidFill>
                <a:srgbClr val="000000"/>
              </a:solidFill>
            </a:ln>
          </p:spPr>
          <p:txBody>
            <a:bodyPr wrap="square" lIns="0" tIns="0" rIns="0" bIns="0" rtlCol="0"/>
            <a:lstStyle/>
            <a:p>
              <a:endParaRPr/>
            </a:p>
          </p:txBody>
        </p:sp>
        <p:sp>
          <p:nvSpPr>
            <p:cNvPr id="101" name="object 101"/>
            <p:cNvSpPr/>
            <p:nvPr/>
          </p:nvSpPr>
          <p:spPr>
            <a:xfrm>
              <a:off x="2355342" y="3477006"/>
              <a:ext cx="36830" cy="117475"/>
            </a:xfrm>
            <a:custGeom>
              <a:avLst/>
              <a:gdLst/>
              <a:ahLst/>
              <a:cxnLst/>
              <a:rect l="l" t="t" r="r" b="b"/>
              <a:pathLst>
                <a:path w="36830" h="117475">
                  <a:moveTo>
                    <a:pt x="0" y="114"/>
                  </a:moveTo>
                  <a:lnTo>
                    <a:pt x="520" y="38"/>
                  </a:lnTo>
                  <a:lnTo>
                    <a:pt x="1041" y="0"/>
                  </a:lnTo>
                  <a:lnTo>
                    <a:pt x="1549" y="0"/>
                  </a:lnTo>
                  <a:lnTo>
                    <a:pt x="15182" y="9221"/>
                  </a:lnTo>
                  <a:lnTo>
                    <a:pt x="26315" y="34370"/>
                  </a:lnTo>
                  <a:lnTo>
                    <a:pt x="33823" y="71671"/>
                  </a:lnTo>
                  <a:lnTo>
                    <a:pt x="36576" y="117348"/>
                  </a:lnTo>
                </a:path>
              </a:pathLst>
            </a:custGeom>
            <a:ln w="25908">
              <a:solidFill>
                <a:srgbClr val="000000"/>
              </a:solidFill>
            </a:ln>
          </p:spPr>
          <p:txBody>
            <a:bodyPr wrap="square" lIns="0" tIns="0" rIns="0" bIns="0" rtlCol="0"/>
            <a:lstStyle/>
            <a:p>
              <a:endParaRPr/>
            </a:p>
          </p:txBody>
        </p:sp>
        <p:sp>
          <p:nvSpPr>
            <p:cNvPr id="102" name="object 102"/>
            <p:cNvSpPr/>
            <p:nvPr/>
          </p:nvSpPr>
          <p:spPr>
            <a:xfrm>
              <a:off x="2245610" y="3631763"/>
              <a:ext cx="67310" cy="75565"/>
            </a:xfrm>
            <a:custGeom>
              <a:avLst/>
              <a:gdLst/>
              <a:ahLst/>
              <a:cxnLst/>
              <a:rect l="l" t="t" r="r" b="b"/>
              <a:pathLst>
                <a:path w="67310" h="75564">
                  <a:moveTo>
                    <a:pt x="66992" y="75361"/>
                  </a:moveTo>
                  <a:lnTo>
                    <a:pt x="45441" y="69415"/>
                  </a:lnTo>
                  <a:lnTo>
                    <a:pt x="26314" y="53997"/>
                  </a:lnTo>
                  <a:lnTo>
                    <a:pt x="10778" y="30420"/>
                  </a:lnTo>
                  <a:lnTo>
                    <a:pt x="0" y="0"/>
                  </a:lnTo>
                </a:path>
              </a:pathLst>
            </a:custGeom>
            <a:ln w="25908">
              <a:solidFill>
                <a:srgbClr val="000000"/>
              </a:solidFill>
            </a:ln>
          </p:spPr>
          <p:txBody>
            <a:bodyPr wrap="square" lIns="0" tIns="0" rIns="0" bIns="0" rtlCol="0"/>
            <a:lstStyle/>
            <a:p>
              <a:endParaRPr/>
            </a:p>
          </p:txBody>
        </p:sp>
        <p:sp>
          <p:nvSpPr>
            <p:cNvPr id="103" name="object 103"/>
            <p:cNvSpPr/>
            <p:nvPr/>
          </p:nvSpPr>
          <p:spPr>
            <a:xfrm>
              <a:off x="2314194" y="3589782"/>
              <a:ext cx="74930" cy="117475"/>
            </a:xfrm>
            <a:custGeom>
              <a:avLst/>
              <a:gdLst/>
              <a:ahLst/>
              <a:cxnLst/>
              <a:rect l="l" t="t" r="r" b="b"/>
              <a:pathLst>
                <a:path w="74930" h="117475">
                  <a:moveTo>
                    <a:pt x="74675" y="0"/>
                  </a:moveTo>
                  <a:lnTo>
                    <a:pt x="68806" y="45676"/>
                  </a:lnTo>
                  <a:lnTo>
                    <a:pt x="52801" y="82977"/>
                  </a:lnTo>
                  <a:lnTo>
                    <a:pt x="29064" y="108126"/>
                  </a:lnTo>
                  <a:lnTo>
                    <a:pt x="0" y="117348"/>
                  </a:lnTo>
                </a:path>
              </a:pathLst>
            </a:custGeom>
            <a:ln w="25908">
              <a:solidFill>
                <a:srgbClr val="000000"/>
              </a:solidFill>
            </a:ln>
          </p:spPr>
          <p:txBody>
            <a:bodyPr wrap="square" lIns="0" tIns="0" rIns="0" bIns="0" rtlCol="0"/>
            <a:lstStyle/>
            <a:p>
              <a:endParaRPr/>
            </a:p>
          </p:txBody>
        </p:sp>
        <p:sp>
          <p:nvSpPr>
            <p:cNvPr id="104" name="object 104"/>
            <p:cNvSpPr/>
            <p:nvPr/>
          </p:nvSpPr>
          <p:spPr>
            <a:xfrm>
              <a:off x="2317242" y="3589782"/>
              <a:ext cx="74930" cy="117475"/>
            </a:xfrm>
            <a:custGeom>
              <a:avLst/>
              <a:gdLst/>
              <a:ahLst/>
              <a:cxnLst/>
              <a:rect l="l" t="t" r="r" b="b"/>
              <a:pathLst>
                <a:path w="74930" h="117475">
                  <a:moveTo>
                    <a:pt x="74675" y="117347"/>
                  </a:moveTo>
                  <a:lnTo>
                    <a:pt x="45605" y="108126"/>
                  </a:lnTo>
                  <a:lnTo>
                    <a:pt x="21869" y="82977"/>
                  </a:lnTo>
                  <a:lnTo>
                    <a:pt x="5867" y="45676"/>
                  </a:lnTo>
                  <a:lnTo>
                    <a:pt x="0" y="0"/>
                  </a:lnTo>
                </a:path>
              </a:pathLst>
            </a:custGeom>
            <a:ln w="25908">
              <a:solidFill>
                <a:srgbClr val="000000"/>
              </a:solidFill>
            </a:ln>
          </p:spPr>
          <p:txBody>
            <a:bodyPr wrap="square" lIns="0" tIns="0" rIns="0" bIns="0" rtlCol="0"/>
            <a:lstStyle/>
            <a:p>
              <a:endParaRPr/>
            </a:p>
          </p:txBody>
        </p:sp>
        <p:sp>
          <p:nvSpPr>
            <p:cNvPr id="105" name="object 105"/>
            <p:cNvSpPr/>
            <p:nvPr/>
          </p:nvSpPr>
          <p:spPr>
            <a:xfrm>
              <a:off x="2393440" y="3478528"/>
              <a:ext cx="33655" cy="116205"/>
            </a:xfrm>
            <a:custGeom>
              <a:avLst/>
              <a:gdLst/>
              <a:ahLst/>
              <a:cxnLst/>
              <a:rect l="l" t="t" r="r" b="b"/>
              <a:pathLst>
                <a:path w="33655" h="116204">
                  <a:moveTo>
                    <a:pt x="0" y="115798"/>
                  </a:moveTo>
                  <a:lnTo>
                    <a:pt x="2727" y="71826"/>
                  </a:lnTo>
                  <a:lnTo>
                    <a:pt x="9883" y="35582"/>
                  </a:lnTo>
                  <a:lnTo>
                    <a:pt x="20473" y="10496"/>
                  </a:lnTo>
                  <a:lnTo>
                    <a:pt x="33502" y="0"/>
                  </a:lnTo>
                </a:path>
              </a:pathLst>
            </a:custGeom>
            <a:ln w="25908">
              <a:solidFill>
                <a:srgbClr val="000000"/>
              </a:solidFill>
            </a:ln>
          </p:spPr>
          <p:txBody>
            <a:bodyPr wrap="square" lIns="0" tIns="0" rIns="0" bIns="0" rtlCol="0"/>
            <a:lstStyle/>
            <a:p>
              <a:endParaRPr/>
            </a:p>
          </p:txBody>
        </p:sp>
        <p:sp>
          <p:nvSpPr>
            <p:cNvPr id="106" name="object 106"/>
            <p:cNvSpPr/>
            <p:nvPr/>
          </p:nvSpPr>
          <p:spPr>
            <a:xfrm>
              <a:off x="2434590" y="3478530"/>
              <a:ext cx="36830" cy="117475"/>
            </a:xfrm>
            <a:custGeom>
              <a:avLst/>
              <a:gdLst/>
              <a:ahLst/>
              <a:cxnLst/>
              <a:rect l="l" t="t" r="r" b="b"/>
              <a:pathLst>
                <a:path w="36830" h="117475">
                  <a:moveTo>
                    <a:pt x="0" y="114"/>
                  </a:moveTo>
                  <a:lnTo>
                    <a:pt x="520" y="38"/>
                  </a:lnTo>
                  <a:lnTo>
                    <a:pt x="1041" y="0"/>
                  </a:lnTo>
                  <a:lnTo>
                    <a:pt x="1549" y="0"/>
                  </a:lnTo>
                  <a:lnTo>
                    <a:pt x="15182" y="9221"/>
                  </a:lnTo>
                  <a:lnTo>
                    <a:pt x="26315" y="34370"/>
                  </a:lnTo>
                  <a:lnTo>
                    <a:pt x="33823" y="71671"/>
                  </a:lnTo>
                  <a:lnTo>
                    <a:pt x="36576" y="117348"/>
                  </a:lnTo>
                </a:path>
              </a:pathLst>
            </a:custGeom>
            <a:ln w="25908">
              <a:solidFill>
                <a:srgbClr val="000000"/>
              </a:solidFill>
            </a:ln>
          </p:spPr>
          <p:txBody>
            <a:bodyPr wrap="square" lIns="0" tIns="0" rIns="0" bIns="0" rtlCol="0"/>
            <a:lstStyle/>
            <a:p>
              <a:endParaRPr/>
            </a:p>
          </p:txBody>
        </p:sp>
        <p:sp>
          <p:nvSpPr>
            <p:cNvPr id="107" name="object 107"/>
            <p:cNvSpPr/>
            <p:nvPr/>
          </p:nvSpPr>
          <p:spPr>
            <a:xfrm>
              <a:off x="2391924" y="3589777"/>
              <a:ext cx="74930" cy="120650"/>
            </a:xfrm>
            <a:custGeom>
              <a:avLst/>
              <a:gdLst/>
              <a:ahLst/>
              <a:cxnLst/>
              <a:rect l="l" t="t" r="r" b="b"/>
              <a:pathLst>
                <a:path w="74930" h="120650">
                  <a:moveTo>
                    <a:pt x="74663" y="0"/>
                  </a:moveTo>
                  <a:lnTo>
                    <a:pt x="74663" y="533"/>
                  </a:lnTo>
                  <a:lnTo>
                    <a:pt x="74675" y="1066"/>
                  </a:lnTo>
                  <a:lnTo>
                    <a:pt x="74675" y="1600"/>
                  </a:lnTo>
                  <a:lnTo>
                    <a:pt x="68806" y="47840"/>
                  </a:lnTo>
                  <a:lnTo>
                    <a:pt x="52801" y="85601"/>
                  </a:lnTo>
                  <a:lnTo>
                    <a:pt x="29064" y="111060"/>
                  </a:lnTo>
                  <a:lnTo>
                    <a:pt x="0" y="120396"/>
                  </a:lnTo>
                </a:path>
              </a:pathLst>
            </a:custGeom>
            <a:ln w="25908">
              <a:solidFill>
                <a:srgbClr val="000000"/>
              </a:solidFill>
            </a:ln>
          </p:spPr>
          <p:txBody>
            <a:bodyPr wrap="square" lIns="0" tIns="0" rIns="0" bIns="0" rtlCol="0"/>
            <a:lstStyle/>
            <a:p>
              <a:endParaRPr/>
            </a:p>
          </p:txBody>
        </p:sp>
        <p:sp>
          <p:nvSpPr>
            <p:cNvPr id="108" name="object 108"/>
            <p:cNvSpPr/>
            <p:nvPr/>
          </p:nvSpPr>
          <p:spPr>
            <a:xfrm>
              <a:off x="2394966" y="3588258"/>
              <a:ext cx="74930" cy="120650"/>
            </a:xfrm>
            <a:custGeom>
              <a:avLst/>
              <a:gdLst/>
              <a:ahLst/>
              <a:cxnLst/>
              <a:rect l="l" t="t" r="r" b="b"/>
              <a:pathLst>
                <a:path w="74930" h="120650">
                  <a:moveTo>
                    <a:pt x="74675" y="120395"/>
                  </a:moveTo>
                  <a:lnTo>
                    <a:pt x="45605" y="111060"/>
                  </a:lnTo>
                  <a:lnTo>
                    <a:pt x="21869" y="85601"/>
                  </a:lnTo>
                  <a:lnTo>
                    <a:pt x="5867" y="47840"/>
                  </a:lnTo>
                  <a:lnTo>
                    <a:pt x="0" y="1600"/>
                  </a:lnTo>
                  <a:lnTo>
                    <a:pt x="0" y="1066"/>
                  </a:lnTo>
                  <a:lnTo>
                    <a:pt x="0" y="533"/>
                  </a:lnTo>
                  <a:lnTo>
                    <a:pt x="0" y="0"/>
                  </a:lnTo>
                </a:path>
              </a:pathLst>
            </a:custGeom>
            <a:ln w="25908">
              <a:solidFill>
                <a:srgbClr val="000000"/>
              </a:solidFill>
            </a:ln>
          </p:spPr>
          <p:txBody>
            <a:bodyPr wrap="square" lIns="0" tIns="0" rIns="0" bIns="0" rtlCol="0"/>
            <a:lstStyle/>
            <a:p>
              <a:endParaRPr/>
            </a:p>
          </p:txBody>
        </p:sp>
        <p:sp>
          <p:nvSpPr>
            <p:cNvPr id="109" name="object 109"/>
            <p:cNvSpPr/>
            <p:nvPr/>
          </p:nvSpPr>
          <p:spPr>
            <a:xfrm>
              <a:off x="2132832" y="3594354"/>
              <a:ext cx="117475" cy="38100"/>
            </a:xfrm>
            <a:custGeom>
              <a:avLst/>
              <a:gdLst/>
              <a:ahLst/>
              <a:cxnLst/>
              <a:rect l="l" t="t" r="r" b="b"/>
              <a:pathLst>
                <a:path w="117475" h="38100">
                  <a:moveTo>
                    <a:pt x="0" y="0"/>
                  </a:moveTo>
                  <a:lnTo>
                    <a:pt x="44554" y="2953"/>
                  </a:lnTo>
                  <a:lnTo>
                    <a:pt x="81338" y="11042"/>
                  </a:lnTo>
                  <a:lnTo>
                    <a:pt x="106790" y="23113"/>
                  </a:lnTo>
                  <a:lnTo>
                    <a:pt x="117348" y="38011"/>
                  </a:lnTo>
                </a:path>
              </a:pathLst>
            </a:custGeom>
            <a:ln w="25907">
              <a:solidFill>
                <a:srgbClr val="000000"/>
              </a:solidFill>
            </a:ln>
          </p:spPr>
          <p:txBody>
            <a:bodyPr wrap="square" lIns="0" tIns="0" rIns="0" bIns="0" rtlCol="0"/>
            <a:lstStyle/>
            <a:p>
              <a:endParaRPr/>
            </a:p>
          </p:txBody>
        </p:sp>
        <p:sp>
          <p:nvSpPr>
            <p:cNvPr id="110" name="object 110"/>
            <p:cNvSpPr/>
            <p:nvPr/>
          </p:nvSpPr>
          <p:spPr>
            <a:xfrm>
              <a:off x="2631186" y="3477006"/>
              <a:ext cx="35560" cy="117475"/>
            </a:xfrm>
            <a:custGeom>
              <a:avLst/>
              <a:gdLst/>
              <a:ahLst/>
              <a:cxnLst/>
              <a:rect l="l" t="t" r="r" b="b"/>
              <a:pathLst>
                <a:path w="35560" h="117475">
                  <a:moveTo>
                    <a:pt x="0" y="117348"/>
                  </a:moveTo>
                  <a:lnTo>
                    <a:pt x="2714" y="72864"/>
                  </a:lnTo>
                  <a:lnTo>
                    <a:pt x="10155" y="36114"/>
                  </a:lnTo>
                  <a:lnTo>
                    <a:pt x="21265" y="10643"/>
                  </a:lnTo>
                  <a:lnTo>
                    <a:pt x="34988" y="0"/>
                  </a:lnTo>
                </a:path>
              </a:pathLst>
            </a:custGeom>
            <a:ln w="25908">
              <a:solidFill>
                <a:srgbClr val="000000"/>
              </a:solidFill>
            </a:ln>
          </p:spPr>
          <p:txBody>
            <a:bodyPr wrap="square" lIns="0" tIns="0" rIns="0" bIns="0" rtlCol="0"/>
            <a:lstStyle/>
            <a:p>
              <a:endParaRPr/>
            </a:p>
          </p:txBody>
        </p:sp>
        <p:sp>
          <p:nvSpPr>
            <p:cNvPr id="111" name="object 111"/>
            <p:cNvSpPr/>
            <p:nvPr/>
          </p:nvSpPr>
          <p:spPr>
            <a:xfrm>
              <a:off x="2669284" y="3475482"/>
              <a:ext cx="36830" cy="117475"/>
            </a:xfrm>
            <a:custGeom>
              <a:avLst/>
              <a:gdLst/>
              <a:ahLst/>
              <a:cxnLst/>
              <a:rect l="l" t="t" r="r" b="b"/>
              <a:pathLst>
                <a:path w="36830" h="117475">
                  <a:moveTo>
                    <a:pt x="0" y="0"/>
                  </a:moveTo>
                  <a:lnTo>
                    <a:pt x="14121" y="9179"/>
                  </a:lnTo>
                  <a:lnTo>
                    <a:pt x="25693" y="34251"/>
                  </a:lnTo>
                  <a:lnTo>
                    <a:pt x="33563" y="71516"/>
                  </a:lnTo>
                  <a:lnTo>
                    <a:pt x="36576" y="117271"/>
                  </a:lnTo>
                </a:path>
              </a:pathLst>
            </a:custGeom>
            <a:ln w="25908">
              <a:solidFill>
                <a:srgbClr val="000000"/>
              </a:solidFill>
            </a:ln>
          </p:spPr>
          <p:txBody>
            <a:bodyPr wrap="square" lIns="0" tIns="0" rIns="0" bIns="0" rtlCol="0"/>
            <a:lstStyle/>
            <a:p>
              <a:endParaRPr/>
            </a:p>
          </p:txBody>
        </p:sp>
        <p:sp>
          <p:nvSpPr>
            <p:cNvPr id="112" name="object 112"/>
            <p:cNvSpPr/>
            <p:nvPr/>
          </p:nvSpPr>
          <p:spPr>
            <a:xfrm>
              <a:off x="2632710" y="3588258"/>
              <a:ext cx="74930" cy="117475"/>
            </a:xfrm>
            <a:custGeom>
              <a:avLst/>
              <a:gdLst/>
              <a:ahLst/>
              <a:cxnLst/>
              <a:rect l="l" t="t" r="r" b="b"/>
              <a:pathLst>
                <a:path w="74930" h="117475">
                  <a:moveTo>
                    <a:pt x="74675" y="0"/>
                  </a:moveTo>
                  <a:lnTo>
                    <a:pt x="68931" y="45676"/>
                  </a:lnTo>
                  <a:lnTo>
                    <a:pt x="53265" y="82977"/>
                  </a:lnTo>
                  <a:lnTo>
                    <a:pt x="30029" y="108126"/>
                  </a:lnTo>
                  <a:lnTo>
                    <a:pt x="1574" y="117348"/>
                  </a:lnTo>
                  <a:lnTo>
                    <a:pt x="1041" y="117348"/>
                  </a:lnTo>
                  <a:lnTo>
                    <a:pt x="520" y="117335"/>
                  </a:lnTo>
                  <a:lnTo>
                    <a:pt x="0" y="117322"/>
                  </a:lnTo>
                </a:path>
              </a:pathLst>
            </a:custGeom>
            <a:ln w="25908">
              <a:solidFill>
                <a:srgbClr val="000000"/>
              </a:solidFill>
            </a:ln>
          </p:spPr>
          <p:txBody>
            <a:bodyPr wrap="square" lIns="0" tIns="0" rIns="0" bIns="0" rtlCol="0"/>
            <a:lstStyle/>
            <a:p>
              <a:endParaRPr/>
            </a:p>
          </p:txBody>
        </p:sp>
        <p:sp>
          <p:nvSpPr>
            <p:cNvPr id="113" name="object 113"/>
            <p:cNvSpPr/>
            <p:nvPr/>
          </p:nvSpPr>
          <p:spPr>
            <a:xfrm>
              <a:off x="2710434" y="3475485"/>
              <a:ext cx="32384" cy="76835"/>
            </a:xfrm>
            <a:custGeom>
              <a:avLst/>
              <a:gdLst/>
              <a:ahLst/>
              <a:cxnLst/>
              <a:rect l="l" t="t" r="r" b="b"/>
              <a:pathLst>
                <a:path w="32385" h="76835">
                  <a:moveTo>
                    <a:pt x="0" y="76276"/>
                  </a:moveTo>
                  <a:lnTo>
                    <a:pt x="5088" y="46023"/>
                  </a:lnTo>
                  <a:lnTo>
                    <a:pt x="12469" y="22364"/>
                  </a:lnTo>
                  <a:lnTo>
                    <a:pt x="21600" y="6592"/>
                  </a:lnTo>
                  <a:lnTo>
                    <a:pt x="31940" y="0"/>
                  </a:lnTo>
                </a:path>
              </a:pathLst>
            </a:custGeom>
            <a:ln w="25907">
              <a:solidFill>
                <a:srgbClr val="000000"/>
              </a:solidFill>
            </a:ln>
          </p:spPr>
          <p:txBody>
            <a:bodyPr wrap="square" lIns="0" tIns="0" rIns="0" bIns="0" rtlCol="0"/>
            <a:lstStyle/>
            <a:p>
              <a:endParaRPr/>
            </a:p>
          </p:txBody>
        </p:sp>
        <p:sp>
          <p:nvSpPr>
            <p:cNvPr id="114" name="object 114"/>
            <p:cNvSpPr/>
            <p:nvPr/>
          </p:nvSpPr>
          <p:spPr>
            <a:xfrm>
              <a:off x="2748532" y="3477006"/>
              <a:ext cx="36830" cy="117475"/>
            </a:xfrm>
            <a:custGeom>
              <a:avLst/>
              <a:gdLst/>
              <a:ahLst/>
              <a:cxnLst/>
              <a:rect l="l" t="t" r="r" b="b"/>
              <a:pathLst>
                <a:path w="36830" h="117475">
                  <a:moveTo>
                    <a:pt x="0" y="0"/>
                  </a:moveTo>
                  <a:lnTo>
                    <a:pt x="14239" y="9221"/>
                  </a:lnTo>
                  <a:lnTo>
                    <a:pt x="25865" y="34370"/>
                  </a:lnTo>
                  <a:lnTo>
                    <a:pt x="33702" y="71671"/>
                  </a:lnTo>
                  <a:lnTo>
                    <a:pt x="36576" y="117348"/>
                  </a:lnTo>
                </a:path>
              </a:pathLst>
            </a:custGeom>
            <a:ln w="25908">
              <a:solidFill>
                <a:srgbClr val="000000"/>
              </a:solidFill>
            </a:ln>
          </p:spPr>
          <p:txBody>
            <a:bodyPr wrap="square" lIns="0" tIns="0" rIns="0" bIns="0" rtlCol="0"/>
            <a:lstStyle/>
            <a:p>
              <a:endParaRPr/>
            </a:p>
          </p:txBody>
        </p:sp>
        <p:sp>
          <p:nvSpPr>
            <p:cNvPr id="115" name="object 115"/>
            <p:cNvSpPr/>
            <p:nvPr/>
          </p:nvSpPr>
          <p:spPr>
            <a:xfrm>
              <a:off x="2634239" y="3588258"/>
              <a:ext cx="73660" cy="117475"/>
            </a:xfrm>
            <a:custGeom>
              <a:avLst/>
              <a:gdLst/>
              <a:ahLst/>
              <a:cxnLst/>
              <a:rect l="l" t="t" r="r" b="b"/>
              <a:pathLst>
                <a:path w="73660" h="117475">
                  <a:moveTo>
                    <a:pt x="73063" y="117347"/>
                  </a:moveTo>
                  <a:lnTo>
                    <a:pt x="44518" y="107411"/>
                  </a:lnTo>
                  <a:lnTo>
                    <a:pt x="21305" y="82100"/>
                  </a:lnTo>
                  <a:lnTo>
                    <a:pt x="5706" y="45076"/>
                  </a:lnTo>
                  <a:lnTo>
                    <a:pt x="0" y="0"/>
                  </a:lnTo>
                </a:path>
              </a:pathLst>
            </a:custGeom>
            <a:ln w="25908">
              <a:solidFill>
                <a:srgbClr val="000000"/>
              </a:solidFill>
            </a:ln>
          </p:spPr>
          <p:txBody>
            <a:bodyPr wrap="square" lIns="0" tIns="0" rIns="0" bIns="0" rtlCol="0"/>
            <a:lstStyle/>
            <a:p>
              <a:endParaRPr/>
            </a:p>
          </p:txBody>
        </p:sp>
        <p:sp>
          <p:nvSpPr>
            <p:cNvPr id="116" name="object 116"/>
            <p:cNvSpPr/>
            <p:nvPr/>
          </p:nvSpPr>
          <p:spPr>
            <a:xfrm>
              <a:off x="2705864" y="3589782"/>
              <a:ext cx="76200" cy="119380"/>
            </a:xfrm>
            <a:custGeom>
              <a:avLst/>
              <a:gdLst/>
              <a:ahLst/>
              <a:cxnLst/>
              <a:rect l="l" t="t" r="r" b="b"/>
              <a:pathLst>
                <a:path w="76200" h="119379">
                  <a:moveTo>
                    <a:pt x="76187" y="0"/>
                  </a:moveTo>
                  <a:lnTo>
                    <a:pt x="76199" y="533"/>
                  </a:lnTo>
                  <a:lnTo>
                    <a:pt x="76199" y="1066"/>
                  </a:lnTo>
                  <a:lnTo>
                    <a:pt x="76199" y="1612"/>
                  </a:lnTo>
                  <a:lnTo>
                    <a:pt x="70337" y="47254"/>
                  </a:lnTo>
                  <a:lnTo>
                    <a:pt x="54351" y="84526"/>
                  </a:lnTo>
                  <a:lnTo>
                    <a:pt x="30642" y="109656"/>
                  </a:lnTo>
                  <a:lnTo>
                    <a:pt x="1612" y="118872"/>
                  </a:lnTo>
                  <a:lnTo>
                    <a:pt x="1066" y="118872"/>
                  </a:lnTo>
                  <a:lnTo>
                    <a:pt x="533" y="118859"/>
                  </a:lnTo>
                  <a:lnTo>
                    <a:pt x="0" y="118833"/>
                  </a:lnTo>
                </a:path>
              </a:pathLst>
            </a:custGeom>
            <a:ln w="25908">
              <a:solidFill>
                <a:srgbClr val="000000"/>
              </a:solidFill>
            </a:ln>
          </p:spPr>
          <p:txBody>
            <a:bodyPr wrap="square" lIns="0" tIns="0" rIns="0" bIns="0" rtlCol="0"/>
            <a:lstStyle/>
            <a:p>
              <a:endParaRPr/>
            </a:p>
          </p:txBody>
        </p:sp>
        <p:sp>
          <p:nvSpPr>
            <p:cNvPr id="117" name="object 117"/>
            <p:cNvSpPr/>
            <p:nvPr/>
          </p:nvSpPr>
          <p:spPr>
            <a:xfrm>
              <a:off x="2708906" y="3557775"/>
              <a:ext cx="117475" cy="44450"/>
            </a:xfrm>
            <a:custGeom>
              <a:avLst/>
              <a:gdLst/>
              <a:ahLst/>
              <a:cxnLst/>
              <a:rect l="l" t="t" r="r" b="b"/>
              <a:pathLst>
                <a:path w="117475" h="44450">
                  <a:moveTo>
                    <a:pt x="117246" y="44196"/>
                  </a:moveTo>
                  <a:lnTo>
                    <a:pt x="71500" y="41198"/>
                  </a:lnTo>
                  <a:lnTo>
                    <a:pt x="34243" y="33374"/>
                  </a:lnTo>
                  <a:lnTo>
                    <a:pt x="9177" y="21869"/>
                  </a:lnTo>
                  <a:lnTo>
                    <a:pt x="0" y="7835"/>
                  </a:lnTo>
                  <a:lnTo>
                    <a:pt x="0" y="5207"/>
                  </a:lnTo>
                  <a:lnTo>
                    <a:pt x="939" y="2578"/>
                  </a:lnTo>
                  <a:lnTo>
                    <a:pt x="2793" y="0"/>
                  </a:lnTo>
                </a:path>
              </a:pathLst>
            </a:custGeom>
            <a:ln w="25908">
              <a:solidFill>
                <a:srgbClr val="000000"/>
              </a:solidFill>
            </a:ln>
          </p:spPr>
          <p:txBody>
            <a:bodyPr wrap="square" lIns="0" tIns="0" rIns="0" bIns="0" rtlCol="0"/>
            <a:lstStyle/>
            <a:p>
              <a:endParaRPr/>
            </a:p>
          </p:txBody>
        </p:sp>
        <p:sp>
          <p:nvSpPr>
            <p:cNvPr id="118" name="object 118"/>
            <p:cNvSpPr/>
            <p:nvPr/>
          </p:nvSpPr>
          <p:spPr>
            <a:xfrm>
              <a:off x="2829306" y="3595878"/>
              <a:ext cx="90170" cy="0"/>
            </a:xfrm>
            <a:custGeom>
              <a:avLst/>
              <a:gdLst/>
              <a:ahLst/>
              <a:cxnLst/>
              <a:rect l="l" t="t" r="r" b="b"/>
              <a:pathLst>
                <a:path w="90169">
                  <a:moveTo>
                    <a:pt x="89916" y="0"/>
                  </a:moveTo>
                  <a:lnTo>
                    <a:pt x="0" y="0"/>
                  </a:lnTo>
                </a:path>
              </a:pathLst>
            </a:custGeom>
            <a:ln w="25908">
              <a:solidFill>
                <a:srgbClr val="000000"/>
              </a:solidFill>
            </a:ln>
          </p:spPr>
          <p:txBody>
            <a:bodyPr wrap="square" lIns="0" tIns="0" rIns="0" bIns="0" rtlCol="0"/>
            <a:lstStyle/>
            <a:p>
              <a:endParaRPr/>
            </a:p>
          </p:txBody>
        </p:sp>
        <p:sp>
          <p:nvSpPr>
            <p:cNvPr id="119" name="object 119"/>
            <p:cNvSpPr/>
            <p:nvPr/>
          </p:nvSpPr>
          <p:spPr>
            <a:xfrm>
              <a:off x="2474212" y="3480057"/>
              <a:ext cx="33655" cy="114300"/>
            </a:xfrm>
            <a:custGeom>
              <a:avLst/>
              <a:gdLst/>
              <a:ahLst/>
              <a:cxnLst/>
              <a:rect l="l" t="t" r="r" b="b"/>
              <a:pathLst>
                <a:path w="33655" h="114300">
                  <a:moveTo>
                    <a:pt x="0" y="114274"/>
                  </a:moveTo>
                  <a:lnTo>
                    <a:pt x="2732" y="70883"/>
                  </a:lnTo>
                  <a:lnTo>
                    <a:pt x="9888" y="35115"/>
                  </a:lnTo>
                  <a:lnTo>
                    <a:pt x="20475" y="10358"/>
                  </a:lnTo>
                  <a:lnTo>
                    <a:pt x="33502" y="0"/>
                  </a:lnTo>
                </a:path>
              </a:pathLst>
            </a:custGeom>
            <a:ln w="25908">
              <a:solidFill>
                <a:srgbClr val="000000"/>
              </a:solidFill>
            </a:ln>
          </p:spPr>
          <p:txBody>
            <a:bodyPr wrap="square" lIns="0" tIns="0" rIns="0" bIns="0" rtlCol="0"/>
            <a:lstStyle/>
            <a:p>
              <a:endParaRPr/>
            </a:p>
          </p:txBody>
        </p:sp>
        <p:sp>
          <p:nvSpPr>
            <p:cNvPr id="120" name="object 120"/>
            <p:cNvSpPr/>
            <p:nvPr/>
          </p:nvSpPr>
          <p:spPr>
            <a:xfrm>
              <a:off x="2513838" y="3477006"/>
              <a:ext cx="36830" cy="117475"/>
            </a:xfrm>
            <a:custGeom>
              <a:avLst/>
              <a:gdLst/>
              <a:ahLst/>
              <a:cxnLst/>
              <a:rect l="l" t="t" r="r" b="b"/>
              <a:pathLst>
                <a:path w="36830" h="117475">
                  <a:moveTo>
                    <a:pt x="0" y="114"/>
                  </a:moveTo>
                  <a:lnTo>
                    <a:pt x="520" y="38"/>
                  </a:lnTo>
                  <a:lnTo>
                    <a:pt x="1041" y="0"/>
                  </a:lnTo>
                  <a:lnTo>
                    <a:pt x="1549" y="0"/>
                  </a:lnTo>
                  <a:lnTo>
                    <a:pt x="15182" y="9221"/>
                  </a:lnTo>
                  <a:lnTo>
                    <a:pt x="26315" y="34370"/>
                  </a:lnTo>
                  <a:lnTo>
                    <a:pt x="33823" y="71671"/>
                  </a:lnTo>
                  <a:lnTo>
                    <a:pt x="36576" y="117348"/>
                  </a:lnTo>
                </a:path>
              </a:pathLst>
            </a:custGeom>
            <a:ln w="25908">
              <a:solidFill>
                <a:srgbClr val="000000"/>
              </a:solidFill>
            </a:ln>
          </p:spPr>
          <p:txBody>
            <a:bodyPr wrap="square" lIns="0" tIns="0" rIns="0" bIns="0" rtlCol="0"/>
            <a:lstStyle/>
            <a:p>
              <a:endParaRPr/>
            </a:p>
          </p:txBody>
        </p:sp>
        <p:sp>
          <p:nvSpPr>
            <p:cNvPr id="121" name="object 121"/>
            <p:cNvSpPr/>
            <p:nvPr/>
          </p:nvSpPr>
          <p:spPr>
            <a:xfrm>
              <a:off x="2474214" y="3588258"/>
              <a:ext cx="74930" cy="117475"/>
            </a:xfrm>
            <a:custGeom>
              <a:avLst/>
              <a:gdLst/>
              <a:ahLst/>
              <a:cxnLst/>
              <a:rect l="l" t="t" r="r" b="b"/>
              <a:pathLst>
                <a:path w="74930" h="117475">
                  <a:moveTo>
                    <a:pt x="74675" y="0"/>
                  </a:moveTo>
                  <a:lnTo>
                    <a:pt x="68931" y="45676"/>
                  </a:lnTo>
                  <a:lnTo>
                    <a:pt x="53265" y="82977"/>
                  </a:lnTo>
                  <a:lnTo>
                    <a:pt x="30029" y="108126"/>
                  </a:lnTo>
                  <a:lnTo>
                    <a:pt x="1574" y="117348"/>
                  </a:lnTo>
                  <a:lnTo>
                    <a:pt x="1041" y="117348"/>
                  </a:lnTo>
                  <a:lnTo>
                    <a:pt x="520" y="117335"/>
                  </a:lnTo>
                  <a:lnTo>
                    <a:pt x="0" y="117322"/>
                  </a:lnTo>
                </a:path>
              </a:pathLst>
            </a:custGeom>
            <a:ln w="25908">
              <a:solidFill>
                <a:srgbClr val="000000"/>
              </a:solidFill>
            </a:ln>
          </p:spPr>
          <p:txBody>
            <a:bodyPr wrap="square" lIns="0" tIns="0" rIns="0" bIns="0" rtlCol="0"/>
            <a:lstStyle/>
            <a:p>
              <a:endParaRPr/>
            </a:p>
          </p:txBody>
        </p:sp>
        <p:sp>
          <p:nvSpPr>
            <p:cNvPr id="122" name="object 122"/>
            <p:cNvSpPr/>
            <p:nvPr/>
          </p:nvSpPr>
          <p:spPr>
            <a:xfrm>
              <a:off x="2475743" y="3588258"/>
              <a:ext cx="73660" cy="117475"/>
            </a:xfrm>
            <a:custGeom>
              <a:avLst/>
              <a:gdLst/>
              <a:ahLst/>
              <a:cxnLst/>
              <a:rect l="l" t="t" r="r" b="b"/>
              <a:pathLst>
                <a:path w="73660" h="117475">
                  <a:moveTo>
                    <a:pt x="73063" y="117347"/>
                  </a:moveTo>
                  <a:lnTo>
                    <a:pt x="44518" y="107411"/>
                  </a:lnTo>
                  <a:lnTo>
                    <a:pt x="21305" y="82100"/>
                  </a:lnTo>
                  <a:lnTo>
                    <a:pt x="5706" y="45076"/>
                  </a:lnTo>
                  <a:lnTo>
                    <a:pt x="0" y="0"/>
                  </a:lnTo>
                </a:path>
              </a:pathLst>
            </a:custGeom>
            <a:ln w="25908">
              <a:solidFill>
                <a:srgbClr val="000000"/>
              </a:solidFill>
            </a:ln>
          </p:spPr>
          <p:txBody>
            <a:bodyPr wrap="square" lIns="0" tIns="0" rIns="0" bIns="0" rtlCol="0"/>
            <a:lstStyle/>
            <a:p>
              <a:endParaRPr/>
            </a:p>
          </p:txBody>
        </p:sp>
        <p:sp>
          <p:nvSpPr>
            <p:cNvPr id="123" name="object 123"/>
            <p:cNvSpPr/>
            <p:nvPr/>
          </p:nvSpPr>
          <p:spPr>
            <a:xfrm>
              <a:off x="2553462" y="3477006"/>
              <a:ext cx="35560" cy="117475"/>
            </a:xfrm>
            <a:custGeom>
              <a:avLst/>
              <a:gdLst/>
              <a:ahLst/>
              <a:cxnLst/>
              <a:rect l="l" t="t" r="r" b="b"/>
              <a:pathLst>
                <a:path w="35560" h="117475">
                  <a:moveTo>
                    <a:pt x="0" y="117348"/>
                  </a:moveTo>
                  <a:lnTo>
                    <a:pt x="2714" y="72864"/>
                  </a:lnTo>
                  <a:lnTo>
                    <a:pt x="10155" y="36114"/>
                  </a:lnTo>
                  <a:lnTo>
                    <a:pt x="21265" y="10643"/>
                  </a:lnTo>
                  <a:lnTo>
                    <a:pt x="34988" y="0"/>
                  </a:lnTo>
                </a:path>
              </a:pathLst>
            </a:custGeom>
            <a:ln w="25908">
              <a:solidFill>
                <a:srgbClr val="000000"/>
              </a:solidFill>
            </a:ln>
          </p:spPr>
          <p:txBody>
            <a:bodyPr wrap="square" lIns="0" tIns="0" rIns="0" bIns="0" rtlCol="0"/>
            <a:lstStyle/>
            <a:p>
              <a:endParaRPr/>
            </a:p>
          </p:txBody>
        </p:sp>
        <p:sp>
          <p:nvSpPr>
            <p:cNvPr id="124" name="object 124"/>
            <p:cNvSpPr/>
            <p:nvPr/>
          </p:nvSpPr>
          <p:spPr>
            <a:xfrm>
              <a:off x="2591560" y="3475482"/>
              <a:ext cx="36830" cy="117475"/>
            </a:xfrm>
            <a:custGeom>
              <a:avLst/>
              <a:gdLst/>
              <a:ahLst/>
              <a:cxnLst/>
              <a:rect l="l" t="t" r="r" b="b"/>
              <a:pathLst>
                <a:path w="36830" h="117475">
                  <a:moveTo>
                    <a:pt x="0" y="0"/>
                  </a:moveTo>
                  <a:lnTo>
                    <a:pt x="14121" y="9179"/>
                  </a:lnTo>
                  <a:lnTo>
                    <a:pt x="25693" y="34251"/>
                  </a:lnTo>
                  <a:lnTo>
                    <a:pt x="33563" y="71516"/>
                  </a:lnTo>
                  <a:lnTo>
                    <a:pt x="36576" y="117271"/>
                  </a:lnTo>
                </a:path>
              </a:pathLst>
            </a:custGeom>
            <a:ln w="25908">
              <a:solidFill>
                <a:srgbClr val="000000"/>
              </a:solidFill>
            </a:ln>
          </p:spPr>
          <p:txBody>
            <a:bodyPr wrap="square" lIns="0" tIns="0" rIns="0" bIns="0" rtlCol="0"/>
            <a:lstStyle/>
            <a:p>
              <a:endParaRPr/>
            </a:p>
          </p:txBody>
        </p:sp>
        <p:sp>
          <p:nvSpPr>
            <p:cNvPr id="125" name="object 125"/>
            <p:cNvSpPr/>
            <p:nvPr/>
          </p:nvSpPr>
          <p:spPr>
            <a:xfrm>
              <a:off x="2553462" y="3588258"/>
              <a:ext cx="74930" cy="117475"/>
            </a:xfrm>
            <a:custGeom>
              <a:avLst/>
              <a:gdLst/>
              <a:ahLst/>
              <a:cxnLst/>
              <a:rect l="l" t="t" r="r" b="b"/>
              <a:pathLst>
                <a:path w="74930" h="117475">
                  <a:moveTo>
                    <a:pt x="74675" y="0"/>
                  </a:moveTo>
                  <a:lnTo>
                    <a:pt x="68931" y="45676"/>
                  </a:lnTo>
                  <a:lnTo>
                    <a:pt x="53265" y="82977"/>
                  </a:lnTo>
                  <a:lnTo>
                    <a:pt x="30029" y="108126"/>
                  </a:lnTo>
                  <a:lnTo>
                    <a:pt x="1574" y="117348"/>
                  </a:lnTo>
                  <a:lnTo>
                    <a:pt x="1041" y="117348"/>
                  </a:lnTo>
                  <a:lnTo>
                    <a:pt x="520" y="117335"/>
                  </a:lnTo>
                  <a:lnTo>
                    <a:pt x="0" y="117322"/>
                  </a:lnTo>
                </a:path>
              </a:pathLst>
            </a:custGeom>
            <a:ln w="25908">
              <a:solidFill>
                <a:srgbClr val="000000"/>
              </a:solidFill>
            </a:ln>
          </p:spPr>
          <p:txBody>
            <a:bodyPr wrap="square" lIns="0" tIns="0" rIns="0" bIns="0" rtlCol="0"/>
            <a:lstStyle/>
            <a:p>
              <a:endParaRPr/>
            </a:p>
          </p:txBody>
        </p:sp>
        <p:sp>
          <p:nvSpPr>
            <p:cNvPr id="126" name="object 126"/>
            <p:cNvSpPr/>
            <p:nvPr/>
          </p:nvSpPr>
          <p:spPr>
            <a:xfrm>
              <a:off x="2554991" y="3588258"/>
              <a:ext cx="73660" cy="117475"/>
            </a:xfrm>
            <a:custGeom>
              <a:avLst/>
              <a:gdLst/>
              <a:ahLst/>
              <a:cxnLst/>
              <a:rect l="l" t="t" r="r" b="b"/>
              <a:pathLst>
                <a:path w="73660" h="117475">
                  <a:moveTo>
                    <a:pt x="73063" y="117347"/>
                  </a:moveTo>
                  <a:lnTo>
                    <a:pt x="44518" y="107411"/>
                  </a:lnTo>
                  <a:lnTo>
                    <a:pt x="21305" y="82100"/>
                  </a:lnTo>
                  <a:lnTo>
                    <a:pt x="5706" y="45076"/>
                  </a:lnTo>
                  <a:lnTo>
                    <a:pt x="0" y="0"/>
                  </a:lnTo>
                </a:path>
              </a:pathLst>
            </a:custGeom>
            <a:ln w="25908">
              <a:solidFill>
                <a:srgbClr val="000000"/>
              </a:solidFill>
            </a:ln>
          </p:spPr>
          <p:txBody>
            <a:bodyPr wrap="square" lIns="0" tIns="0" rIns="0" bIns="0" rtlCol="0"/>
            <a:lstStyle/>
            <a:p>
              <a:endParaRPr/>
            </a:p>
          </p:txBody>
        </p:sp>
        <p:sp>
          <p:nvSpPr>
            <p:cNvPr id="127" name="object 127"/>
            <p:cNvSpPr/>
            <p:nvPr/>
          </p:nvSpPr>
          <p:spPr>
            <a:xfrm>
              <a:off x="2053590" y="3601974"/>
              <a:ext cx="71755" cy="0"/>
            </a:xfrm>
            <a:custGeom>
              <a:avLst/>
              <a:gdLst/>
              <a:ahLst/>
              <a:cxnLst/>
              <a:rect l="l" t="t" r="r" b="b"/>
              <a:pathLst>
                <a:path w="71755">
                  <a:moveTo>
                    <a:pt x="0" y="0"/>
                  </a:moveTo>
                  <a:lnTo>
                    <a:pt x="71628" y="0"/>
                  </a:lnTo>
                </a:path>
              </a:pathLst>
            </a:custGeom>
            <a:ln w="25908">
              <a:solidFill>
                <a:srgbClr val="000000"/>
              </a:solidFill>
            </a:ln>
          </p:spPr>
          <p:txBody>
            <a:bodyPr wrap="square" lIns="0" tIns="0" rIns="0" bIns="0" rtlCol="0"/>
            <a:lstStyle/>
            <a:p>
              <a:endParaRPr/>
            </a:p>
          </p:txBody>
        </p:sp>
        <p:sp>
          <p:nvSpPr>
            <p:cNvPr id="128" name="object 128"/>
            <p:cNvSpPr/>
            <p:nvPr/>
          </p:nvSpPr>
          <p:spPr>
            <a:xfrm>
              <a:off x="2923794" y="3595878"/>
              <a:ext cx="71755" cy="0"/>
            </a:xfrm>
            <a:custGeom>
              <a:avLst/>
              <a:gdLst/>
              <a:ahLst/>
              <a:cxnLst/>
              <a:rect l="l" t="t" r="r" b="b"/>
              <a:pathLst>
                <a:path w="71755">
                  <a:moveTo>
                    <a:pt x="0" y="0"/>
                  </a:moveTo>
                  <a:lnTo>
                    <a:pt x="71628" y="0"/>
                  </a:lnTo>
                </a:path>
              </a:pathLst>
            </a:custGeom>
            <a:ln w="25908">
              <a:solidFill>
                <a:srgbClr val="000000"/>
              </a:solidFill>
            </a:ln>
          </p:spPr>
          <p:txBody>
            <a:bodyPr wrap="square" lIns="0" tIns="0" rIns="0" bIns="0" rtlCol="0"/>
            <a:lstStyle/>
            <a:p>
              <a:endParaRPr/>
            </a:p>
          </p:txBody>
        </p:sp>
        <p:sp>
          <p:nvSpPr>
            <p:cNvPr id="129" name="object 129"/>
            <p:cNvSpPr/>
            <p:nvPr/>
          </p:nvSpPr>
          <p:spPr>
            <a:xfrm>
              <a:off x="2007108" y="3575304"/>
              <a:ext cx="62865" cy="52069"/>
            </a:xfrm>
            <a:custGeom>
              <a:avLst/>
              <a:gdLst/>
              <a:ahLst/>
              <a:cxnLst/>
              <a:rect l="l" t="t" r="r" b="b"/>
              <a:pathLst>
                <a:path w="62864" h="52070">
                  <a:moveTo>
                    <a:pt x="31242" y="0"/>
                  </a:moveTo>
                  <a:lnTo>
                    <a:pt x="19079" y="2035"/>
                  </a:lnTo>
                  <a:lnTo>
                    <a:pt x="9148" y="7586"/>
                  </a:lnTo>
                  <a:lnTo>
                    <a:pt x="2454" y="15821"/>
                  </a:lnTo>
                  <a:lnTo>
                    <a:pt x="0" y="25908"/>
                  </a:lnTo>
                  <a:lnTo>
                    <a:pt x="2454" y="35994"/>
                  </a:lnTo>
                  <a:lnTo>
                    <a:pt x="9148" y="44229"/>
                  </a:lnTo>
                  <a:lnTo>
                    <a:pt x="19079" y="49780"/>
                  </a:lnTo>
                  <a:lnTo>
                    <a:pt x="31242" y="51816"/>
                  </a:lnTo>
                  <a:lnTo>
                    <a:pt x="43404" y="49780"/>
                  </a:lnTo>
                  <a:lnTo>
                    <a:pt x="53335" y="44229"/>
                  </a:lnTo>
                  <a:lnTo>
                    <a:pt x="60029" y="35994"/>
                  </a:lnTo>
                  <a:lnTo>
                    <a:pt x="62484" y="25908"/>
                  </a:lnTo>
                  <a:lnTo>
                    <a:pt x="60029" y="15821"/>
                  </a:lnTo>
                  <a:lnTo>
                    <a:pt x="53335" y="7586"/>
                  </a:lnTo>
                  <a:lnTo>
                    <a:pt x="43404" y="2035"/>
                  </a:lnTo>
                  <a:lnTo>
                    <a:pt x="31242" y="0"/>
                  </a:lnTo>
                  <a:close/>
                </a:path>
              </a:pathLst>
            </a:custGeom>
            <a:solidFill>
              <a:srgbClr val="608FFC"/>
            </a:solidFill>
          </p:spPr>
          <p:txBody>
            <a:bodyPr wrap="square" lIns="0" tIns="0" rIns="0" bIns="0" rtlCol="0"/>
            <a:lstStyle/>
            <a:p>
              <a:endParaRPr/>
            </a:p>
          </p:txBody>
        </p:sp>
        <p:sp>
          <p:nvSpPr>
            <p:cNvPr id="130" name="object 130"/>
            <p:cNvSpPr/>
            <p:nvPr/>
          </p:nvSpPr>
          <p:spPr>
            <a:xfrm>
              <a:off x="2007108" y="3575304"/>
              <a:ext cx="62865" cy="52069"/>
            </a:xfrm>
            <a:custGeom>
              <a:avLst/>
              <a:gdLst/>
              <a:ahLst/>
              <a:cxnLst/>
              <a:rect l="l" t="t" r="r" b="b"/>
              <a:pathLst>
                <a:path w="62864" h="52070">
                  <a:moveTo>
                    <a:pt x="0" y="25908"/>
                  </a:moveTo>
                  <a:lnTo>
                    <a:pt x="2454" y="15821"/>
                  </a:lnTo>
                  <a:lnTo>
                    <a:pt x="9148" y="7586"/>
                  </a:lnTo>
                  <a:lnTo>
                    <a:pt x="19079" y="2035"/>
                  </a:lnTo>
                  <a:lnTo>
                    <a:pt x="31242" y="0"/>
                  </a:lnTo>
                  <a:lnTo>
                    <a:pt x="43404" y="2035"/>
                  </a:lnTo>
                  <a:lnTo>
                    <a:pt x="53335" y="7586"/>
                  </a:lnTo>
                  <a:lnTo>
                    <a:pt x="60029" y="15821"/>
                  </a:lnTo>
                  <a:lnTo>
                    <a:pt x="62484" y="25908"/>
                  </a:lnTo>
                  <a:lnTo>
                    <a:pt x="60029" y="35994"/>
                  </a:lnTo>
                  <a:lnTo>
                    <a:pt x="53335" y="44229"/>
                  </a:lnTo>
                  <a:lnTo>
                    <a:pt x="43404" y="49780"/>
                  </a:lnTo>
                  <a:lnTo>
                    <a:pt x="31242" y="51816"/>
                  </a:lnTo>
                  <a:lnTo>
                    <a:pt x="19079" y="49780"/>
                  </a:lnTo>
                  <a:lnTo>
                    <a:pt x="9148" y="44229"/>
                  </a:lnTo>
                  <a:lnTo>
                    <a:pt x="2454" y="35994"/>
                  </a:lnTo>
                  <a:lnTo>
                    <a:pt x="0" y="25908"/>
                  </a:lnTo>
                  <a:close/>
                </a:path>
              </a:pathLst>
            </a:custGeom>
            <a:ln w="12192">
              <a:solidFill>
                <a:srgbClr val="000000"/>
              </a:solidFill>
            </a:ln>
          </p:spPr>
          <p:txBody>
            <a:bodyPr wrap="square" lIns="0" tIns="0" rIns="0" bIns="0" rtlCol="0"/>
            <a:lstStyle/>
            <a:p>
              <a:endParaRPr/>
            </a:p>
          </p:txBody>
        </p:sp>
        <p:sp>
          <p:nvSpPr>
            <p:cNvPr id="131" name="object 131"/>
            <p:cNvSpPr/>
            <p:nvPr/>
          </p:nvSpPr>
          <p:spPr>
            <a:xfrm>
              <a:off x="2976372" y="3572256"/>
              <a:ext cx="64135" cy="53340"/>
            </a:xfrm>
            <a:custGeom>
              <a:avLst/>
              <a:gdLst/>
              <a:ahLst/>
              <a:cxnLst/>
              <a:rect l="l" t="t" r="r" b="b"/>
              <a:pathLst>
                <a:path w="64135" h="53339">
                  <a:moveTo>
                    <a:pt x="32004" y="0"/>
                  </a:moveTo>
                  <a:lnTo>
                    <a:pt x="19545" y="2095"/>
                  </a:lnTo>
                  <a:lnTo>
                    <a:pt x="9372" y="7810"/>
                  </a:lnTo>
                  <a:lnTo>
                    <a:pt x="2514" y="16287"/>
                  </a:lnTo>
                  <a:lnTo>
                    <a:pt x="0" y="26670"/>
                  </a:lnTo>
                  <a:lnTo>
                    <a:pt x="2514" y="37052"/>
                  </a:lnTo>
                  <a:lnTo>
                    <a:pt x="9372" y="45529"/>
                  </a:lnTo>
                  <a:lnTo>
                    <a:pt x="19545" y="51244"/>
                  </a:lnTo>
                  <a:lnTo>
                    <a:pt x="32004" y="53340"/>
                  </a:lnTo>
                  <a:lnTo>
                    <a:pt x="44462" y="51244"/>
                  </a:lnTo>
                  <a:lnTo>
                    <a:pt x="54635" y="45529"/>
                  </a:lnTo>
                  <a:lnTo>
                    <a:pt x="61493" y="37052"/>
                  </a:lnTo>
                  <a:lnTo>
                    <a:pt x="64008" y="26670"/>
                  </a:lnTo>
                  <a:lnTo>
                    <a:pt x="61493" y="16287"/>
                  </a:lnTo>
                  <a:lnTo>
                    <a:pt x="54635" y="7810"/>
                  </a:lnTo>
                  <a:lnTo>
                    <a:pt x="44462" y="2095"/>
                  </a:lnTo>
                  <a:lnTo>
                    <a:pt x="32004" y="0"/>
                  </a:lnTo>
                  <a:close/>
                </a:path>
              </a:pathLst>
            </a:custGeom>
            <a:solidFill>
              <a:srgbClr val="608FFC"/>
            </a:solidFill>
          </p:spPr>
          <p:txBody>
            <a:bodyPr wrap="square" lIns="0" tIns="0" rIns="0" bIns="0" rtlCol="0"/>
            <a:lstStyle/>
            <a:p>
              <a:endParaRPr/>
            </a:p>
          </p:txBody>
        </p:sp>
        <p:sp>
          <p:nvSpPr>
            <p:cNvPr id="132" name="object 132"/>
            <p:cNvSpPr/>
            <p:nvPr/>
          </p:nvSpPr>
          <p:spPr>
            <a:xfrm>
              <a:off x="2976372" y="3572256"/>
              <a:ext cx="64135" cy="53340"/>
            </a:xfrm>
            <a:custGeom>
              <a:avLst/>
              <a:gdLst/>
              <a:ahLst/>
              <a:cxnLst/>
              <a:rect l="l" t="t" r="r" b="b"/>
              <a:pathLst>
                <a:path w="64135" h="53339">
                  <a:moveTo>
                    <a:pt x="0" y="26670"/>
                  </a:moveTo>
                  <a:lnTo>
                    <a:pt x="2514" y="16287"/>
                  </a:lnTo>
                  <a:lnTo>
                    <a:pt x="9372" y="7810"/>
                  </a:lnTo>
                  <a:lnTo>
                    <a:pt x="19545" y="2095"/>
                  </a:lnTo>
                  <a:lnTo>
                    <a:pt x="32004" y="0"/>
                  </a:lnTo>
                  <a:lnTo>
                    <a:pt x="44462" y="2095"/>
                  </a:lnTo>
                  <a:lnTo>
                    <a:pt x="54635" y="7810"/>
                  </a:lnTo>
                  <a:lnTo>
                    <a:pt x="61493" y="16287"/>
                  </a:lnTo>
                  <a:lnTo>
                    <a:pt x="64008" y="26670"/>
                  </a:lnTo>
                  <a:lnTo>
                    <a:pt x="61493" y="37052"/>
                  </a:lnTo>
                  <a:lnTo>
                    <a:pt x="54635" y="45529"/>
                  </a:lnTo>
                  <a:lnTo>
                    <a:pt x="44462" y="51244"/>
                  </a:lnTo>
                  <a:lnTo>
                    <a:pt x="32004" y="53340"/>
                  </a:lnTo>
                  <a:lnTo>
                    <a:pt x="19545" y="51244"/>
                  </a:lnTo>
                  <a:lnTo>
                    <a:pt x="9372" y="45529"/>
                  </a:lnTo>
                  <a:lnTo>
                    <a:pt x="2514" y="37052"/>
                  </a:lnTo>
                  <a:lnTo>
                    <a:pt x="0" y="26670"/>
                  </a:lnTo>
                  <a:close/>
                </a:path>
              </a:pathLst>
            </a:custGeom>
            <a:ln w="12192">
              <a:solidFill>
                <a:srgbClr val="000000"/>
              </a:solidFill>
            </a:ln>
          </p:spPr>
          <p:txBody>
            <a:bodyPr wrap="square" lIns="0" tIns="0" rIns="0" bIns="0" rtlCol="0"/>
            <a:lstStyle/>
            <a:p>
              <a:endParaRPr/>
            </a:p>
          </p:txBody>
        </p:sp>
        <p:sp>
          <p:nvSpPr>
            <p:cNvPr id="133" name="object 133"/>
            <p:cNvSpPr/>
            <p:nvPr/>
          </p:nvSpPr>
          <p:spPr>
            <a:xfrm>
              <a:off x="2484120" y="2894076"/>
              <a:ext cx="62865" cy="52069"/>
            </a:xfrm>
            <a:custGeom>
              <a:avLst/>
              <a:gdLst/>
              <a:ahLst/>
              <a:cxnLst/>
              <a:rect l="l" t="t" r="r" b="b"/>
              <a:pathLst>
                <a:path w="62864" h="52069">
                  <a:moveTo>
                    <a:pt x="31242" y="0"/>
                  </a:moveTo>
                  <a:lnTo>
                    <a:pt x="19079" y="2035"/>
                  </a:lnTo>
                  <a:lnTo>
                    <a:pt x="9148" y="7586"/>
                  </a:lnTo>
                  <a:lnTo>
                    <a:pt x="2454" y="15821"/>
                  </a:lnTo>
                  <a:lnTo>
                    <a:pt x="0" y="25908"/>
                  </a:lnTo>
                  <a:lnTo>
                    <a:pt x="2454" y="35994"/>
                  </a:lnTo>
                  <a:lnTo>
                    <a:pt x="9148" y="44229"/>
                  </a:lnTo>
                  <a:lnTo>
                    <a:pt x="19079" y="49780"/>
                  </a:lnTo>
                  <a:lnTo>
                    <a:pt x="31242" y="51816"/>
                  </a:lnTo>
                  <a:lnTo>
                    <a:pt x="43404" y="49780"/>
                  </a:lnTo>
                  <a:lnTo>
                    <a:pt x="53335" y="44229"/>
                  </a:lnTo>
                  <a:lnTo>
                    <a:pt x="60029" y="35994"/>
                  </a:lnTo>
                  <a:lnTo>
                    <a:pt x="62484" y="25908"/>
                  </a:lnTo>
                  <a:lnTo>
                    <a:pt x="60029" y="15821"/>
                  </a:lnTo>
                  <a:lnTo>
                    <a:pt x="53335" y="7586"/>
                  </a:lnTo>
                  <a:lnTo>
                    <a:pt x="43404" y="2035"/>
                  </a:lnTo>
                  <a:lnTo>
                    <a:pt x="31242" y="0"/>
                  </a:lnTo>
                  <a:close/>
                </a:path>
              </a:pathLst>
            </a:custGeom>
            <a:solidFill>
              <a:srgbClr val="608FFC"/>
            </a:solidFill>
          </p:spPr>
          <p:txBody>
            <a:bodyPr wrap="square" lIns="0" tIns="0" rIns="0" bIns="0" rtlCol="0"/>
            <a:lstStyle/>
            <a:p>
              <a:endParaRPr/>
            </a:p>
          </p:txBody>
        </p:sp>
        <p:sp>
          <p:nvSpPr>
            <p:cNvPr id="134" name="object 134"/>
            <p:cNvSpPr/>
            <p:nvPr/>
          </p:nvSpPr>
          <p:spPr>
            <a:xfrm>
              <a:off x="2484120" y="2894076"/>
              <a:ext cx="62865" cy="52069"/>
            </a:xfrm>
            <a:custGeom>
              <a:avLst/>
              <a:gdLst/>
              <a:ahLst/>
              <a:cxnLst/>
              <a:rect l="l" t="t" r="r" b="b"/>
              <a:pathLst>
                <a:path w="62864" h="52069">
                  <a:moveTo>
                    <a:pt x="0" y="25908"/>
                  </a:moveTo>
                  <a:lnTo>
                    <a:pt x="2454" y="15821"/>
                  </a:lnTo>
                  <a:lnTo>
                    <a:pt x="9148" y="7586"/>
                  </a:lnTo>
                  <a:lnTo>
                    <a:pt x="19079" y="2035"/>
                  </a:lnTo>
                  <a:lnTo>
                    <a:pt x="31242" y="0"/>
                  </a:lnTo>
                  <a:lnTo>
                    <a:pt x="43404" y="2035"/>
                  </a:lnTo>
                  <a:lnTo>
                    <a:pt x="53335" y="7586"/>
                  </a:lnTo>
                  <a:lnTo>
                    <a:pt x="60029" y="15821"/>
                  </a:lnTo>
                  <a:lnTo>
                    <a:pt x="62484" y="25908"/>
                  </a:lnTo>
                  <a:lnTo>
                    <a:pt x="60029" y="35994"/>
                  </a:lnTo>
                  <a:lnTo>
                    <a:pt x="53335" y="44229"/>
                  </a:lnTo>
                  <a:lnTo>
                    <a:pt x="43404" y="49780"/>
                  </a:lnTo>
                  <a:lnTo>
                    <a:pt x="31242" y="51816"/>
                  </a:lnTo>
                  <a:lnTo>
                    <a:pt x="19079" y="49780"/>
                  </a:lnTo>
                  <a:lnTo>
                    <a:pt x="9148" y="44229"/>
                  </a:lnTo>
                  <a:lnTo>
                    <a:pt x="2454" y="35994"/>
                  </a:lnTo>
                  <a:lnTo>
                    <a:pt x="0" y="25908"/>
                  </a:lnTo>
                  <a:close/>
                </a:path>
              </a:pathLst>
            </a:custGeom>
            <a:ln w="12192">
              <a:solidFill>
                <a:srgbClr val="000000"/>
              </a:solidFill>
            </a:ln>
          </p:spPr>
          <p:txBody>
            <a:bodyPr wrap="square" lIns="0" tIns="0" rIns="0" bIns="0" rtlCol="0"/>
            <a:lstStyle/>
            <a:p>
              <a:endParaRPr/>
            </a:p>
          </p:txBody>
        </p:sp>
        <p:sp>
          <p:nvSpPr>
            <p:cNvPr id="135" name="object 135"/>
            <p:cNvSpPr/>
            <p:nvPr/>
          </p:nvSpPr>
          <p:spPr>
            <a:xfrm>
              <a:off x="2515362" y="2679954"/>
              <a:ext cx="0" cy="198120"/>
            </a:xfrm>
            <a:custGeom>
              <a:avLst/>
              <a:gdLst/>
              <a:ahLst/>
              <a:cxnLst/>
              <a:rect l="l" t="t" r="r" b="b"/>
              <a:pathLst>
                <a:path h="198119">
                  <a:moveTo>
                    <a:pt x="0" y="198120"/>
                  </a:moveTo>
                  <a:lnTo>
                    <a:pt x="0" y="0"/>
                  </a:lnTo>
                </a:path>
              </a:pathLst>
            </a:custGeom>
            <a:ln w="50292">
              <a:solidFill>
                <a:srgbClr val="000000"/>
              </a:solidFill>
            </a:ln>
          </p:spPr>
          <p:txBody>
            <a:bodyPr wrap="square" lIns="0" tIns="0" rIns="0" bIns="0" rtlCol="0"/>
            <a:lstStyle/>
            <a:p>
              <a:endParaRPr/>
            </a:p>
          </p:txBody>
        </p:sp>
        <p:sp>
          <p:nvSpPr>
            <p:cNvPr id="136" name="object 136"/>
            <p:cNvSpPr/>
            <p:nvPr/>
          </p:nvSpPr>
          <p:spPr>
            <a:xfrm>
              <a:off x="3045713" y="3612642"/>
              <a:ext cx="247015" cy="127000"/>
            </a:xfrm>
            <a:custGeom>
              <a:avLst/>
              <a:gdLst/>
              <a:ahLst/>
              <a:cxnLst/>
              <a:rect l="l" t="t" r="r" b="b"/>
              <a:pathLst>
                <a:path w="247014" h="127000">
                  <a:moveTo>
                    <a:pt x="0" y="0"/>
                  </a:moveTo>
                  <a:lnTo>
                    <a:pt x="246888" y="126491"/>
                  </a:lnTo>
                </a:path>
              </a:pathLst>
            </a:custGeom>
            <a:ln w="50291">
              <a:solidFill>
                <a:srgbClr val="000000"/>
              </a:solidFill>
            </a:ln>
          </p:spPr>
          <p:txBody>
            <a:bodyPr wrap="square" lIns="0" tIns="0" rIns="0" bIns="0" rtlCol="0"/>
            <a:lstStyle/>
            <a:p>
              <a:endParaRPr/>
            </a:p>
          </p:txBody>
        </p:sp>
        <p:sp>
          <p:nvSpPr>
            <p:cNvPr id="137" name="object 137"/>
            <p:cNvSpPr/>
            <p:nvPr/>
          </p:nvSpPr>
          <p:spPr>
            <a:xfrm>
              <a:off x="1794510" y="3620262"/>
              <a:ext cx="216535" cy="123825"/>
            </a:xfrm>
            <a:custGeom>
              <a:avLst/>
              <a:gdLst/>
              <a:ahLst/>
              <a:cxnLst/>
              <a:rect l="l" t="t" r="r" b="b"/>
              <a:pathLst>
                <a:path w="216535" h="123825">
                  <a:moveTo>
                    <a:pt x="216407" y="0"/>
                  </a:moveTo>
                  <a:lnTo>
                    <a:pt x="0" y="123444"/>
                  </a:lnTo>
                </a:path>
              </a:pathLst>
            </a:custGeom>
            <a:ln w="50291">
              <a:solidFill>
                <a:srgbClr val="000000"/>
              </a:solidFill>
            </a:ln>
          </p:spPr>
          <p:txBody>
            <a:bodyPr wrap="square" lIns="0" tIns="0" rIns="0" bIns="0" rtlCol="0"/>
            <a:lstStyle/>
            <a:p>
              <a:endParaRPr/>
            </a:p>
          </p:txBody>
        </p:sp>
        <p:sp>
          <p:nvSpPr>
            <p:cNvPr id="138" name="object 138"/>
            <p:cNvSpPr/>
            <p:nvPr/>
          </p:nvSpPr>
          <p:spPr>
            <a:xfrm>
              <a:off x="1806702" y="3739134"/>
              <a:ext cx="0" cy="201295"/>
            </a:xfrm>
            <a:custGeom>
              <a:avLst/>
              <a:gdLst/>
              <a:ahLst/>
              <a:cxnLst/>
              <a:rect l="l" t="t" r="r" b="b"/>
              <a:pathLst>
                <a:path h="201295">
                  <a:moveTo>
                    <a:pt x="0" y="201168"/>
                  </a:moveTo>
                  <a:lnTo>
                    <a:pt x="0" y="0"/>
                  </a:lnTo>
                </a:path>
              </a:pathLst>
            </a:custGeom>
            <a:ln w="50292">
              <a:solidFill>
                <a:srgbClr val="000000"/>
              </a:solidFill>
            </a:ln>
          </p:spPr>
          <p:txBody>
            <a:bodyPr wrap="square" lIns="0" tIns="0" rIns="0" bIns="0" rtlCol="0"/>
            <a:lstStyle/>
            <a:p>
              <a:endParaRPr/>
            </a:p>
          </p:txBody>
        </p:sp>
        <p:sp>
          <p:nvSpPr>
            <p:cNvPr id="139" name="object 139"/>
            <p:cNvSpPr/>
            <p:nvPr/>
          </p:nvSpPr>
          <p:spPr>
            <a:xfrm>
              <a:off x="3280410" y="3731514"/>
              <a:ext cx="0" cy="368935"/>
            </a:xfrm>
            <a:custGeom>
              <a:avLst/>
              <a:gdLst/>
              <a:ahLst/>
              <a:cxnLst/>
              <a:rect l="l" t="t" r="r" b="b"/>
              <a:pathLst>
                <a:path h="368935">
                  <a:moveTo>
                    <a:pt x="0" y="368807"/>
                  </a:moveTo>
                  <a:lnTo>
                    <a:pt x="0" y="0"/>
                  </a:lnTo>
                </a:path>
              </a:pathLst>
            </a:custGeom>
            <a:ln w="50292">
              <a:solidFill>
                <a:srgbClr val="000000"/>
              </a:solidFill>
            </a:ln>
          </p:spPr>
          <p:txBody>
            <a:bodyPr wrap="square" lIns="0" tIns="0" rIns="0" bIns="0" rtlCol="0"/>
            <a:lstStyle/>
            <a:p>
              <a:endParaRPr/>
            </a:p>
          </p:txBody>
        </p:sp>
      </p:grpSp>
      <p:sp>
        <p:nvSpPr>
          <p:cNvPr id="140" name="object 140"/>
          <p:cNvSpPr txBox="1"/>
          <p:nvPr/>
        </p:nvSpPr>
        <p:spPr>
          <a:xfrm>
            <a:off x="3155950" y="3348291"/>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A</a:t>
            </a:r>
            <a:endParaRPr sz="1800">
              <a:latin typeface="Arial"/>
              <a:cs typeface="Arial"/>
            </a:endParaRPr>
          </a:p>
        </p:txBody>
      </p:sp>
      <p:sp>
        <p:nvSpPr>
          <p:cNvPr id="141" name="object 141"/>
          <p:cNvSpPr txBox="1"/>
          <p:nvPr/>
        </p:nvSpPr>
        <p:spPr>
          <a:xfrm>
            <a:off x="1746173" y="3314915"/>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B</a:t>
            </a:r>
            <a:endParaRPr sz="1800">
              <a:latin typeface="Arial"/>
              <a:cs typeface="Arial"/>
            </a:endParaRPr>
          </a:p>
        </p:txBody>
      </p:sp>
      <p:sp>
        <p:nvSpPr>
          <p:cNvPr id="142" name="object 142"/>
          <p:cNvSpPr txBox="1"/>
          <p:nvPr/>
        </p:nvSpPr>
        <p:spPr>
          <a:xfrm>
            <a:off x="2122449" y="2624315"/>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C</a:t>
            </a:r>
            <a:endParaRPr sz="1800">
              <a:latin typeface="Arial"/>
              <a:cs typeface="Arial"/>
            </a:endParaRPr>
          </a:p>
        </p:txBody>
      </p:sp>
      <p:pic>
        <p:nvPicPr>
          <p:cNvPr id="143" name="object 143"/>
          <p:cNvPicPr/>
          <p:nvPr/>
        </p:nvPicPr>
        <p:blipFill>
          <a:blip r:embed="rId5" cstate="print"/>
          <a:stretch>
            <a:fillRect/>
          </a:stretch>
        </p:blipFill>
        <p:spPr>
          <a:xfrm>
            <a:off x="1751134" y="2744464"/>
            <a:ext cx="261192" cy="269946"/>
          </a:xfrm>
          <a:prstGeom prst="rect">
            <a:avLst/>
          </a:prstGeom>
        </p:spPr>
      </p:pic>
      <p:sp>
        <p:nvSpPr>
          <p:cNvPr id="144" name="object 144"/>
          <p:cNvSpPr txBox="1"/>
          <p:nvPr/>
        </p:nvSpPr>
        <p:spPr>
          <a:xfrm>
            <a:off x="1322387" y="2611691"/>
            <a:ext cx="524510" cy="239395"/>
          </a:xfrm>
          <a:prstGeom prst="rect">
            <a:avLst/>
          </a:prstGeom>
        </p:spPr>
        <p:txBody>
          <a:bodyPr vert="horz" wrap="square" lIns="0" tIns="13335" rIns="0" bIns="0" rtlCol="0">
            <a:spAutoFit/>
          </a:bodyPr>
          <a:lstStyle/>
          <a:p>
            <a:pPr marL="12700">
              <a:lnSpc>
                <a:spcPct val="100000"/>
              </a:lnSpc>
              <a:spcBef>
                <a:spcPts val="105"/>
              </a:spcBef>
            </a:pPr>
            <a:r>
              <a:rPr sz="1400" b="1" spc="-30" dirty="0">
                <a:latin typeface="Arial"/>
                <a:cs typeface="Arial"/>
              </a:rPr>
              <a:t>A-</a:t>
            </a:r>
            <a:r>
              <a:rPr sz="1400" b="1" spc="-10" dirty="0">
                <a:latin typeface="Arial"/>
                <a:cs typeface="Arial"/>
              </a:rPr>
              <a:t>B-</a:t>
            </a:r>
            <a:r>
              <a:rPr sz="1400" b="1" spc="-50" dirty="0">
                <a:latin typeface="Arial"/>
                <a:cs typeface="Arial"/>
              </a:rPr>
              <a:t>C</a:t>
            </a:r>
            <a:endParaRPr sz="1400">
              <a:latin typeface="Arial"/>
              <a:cs typeface="Arial"/>
            </a:endParaRPr>
          </a:p>
        </p:txBody>
      </p:sp>
      <p:sp>
        <p:nvSpPr>
          <p:cNvPr id="145" name="object 145"/>
          <p:cNvSpPr txBox="1"/>
          <p:nvPr/>
        </p:nvSpPr>
        <p:spPr>
          <a:xfrm>
            <a:off x="4575212" y="2732253"/>
            <a:ext cx="15938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704400"/>
                </a:solidFill>
                <a:latin typeface="Arial"/>
                <a:cs typeface="Arial"/>
              </a:rPr>
              <a:t>+</a:t>
            </a:r>
            <a:endParaRPr sz="1800">
              <a:latin typeface="Arial"/>
              <a:cs typeface="Arial"/>
            </a:endParaRPr>
          </a:p>
        </p:txBody>
      </p:sp>
      <p:sp>
        <p:nvSpPr>
          <p:cNvPr id="146" name="object 146"/>
          <p:cNvSpPr txBox="1"/>
          <p:nvPr/>
        </p:nvSpPr>
        <p:spPr>
          <a:xfrm>
            <a:off x="4575212" y="3521152"/>
            <a:ext cx="15938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704400"/>
                </a:solidFill>
                <a:latin typeface="Arial"/>
                <a:cs typeface="Arial"/>
              </a:rPr>
              <a:t>+</a:t>
            </a:r>
            <a:endParaRPr sz="1800">
              <a:latin typeface="Arial"/>
              <a:cs typeface="Arial"/>
            </a:endParaRPr>
          </a:p>
        </p:txBody>
      </p:sp>
      <p:sp>
        <p:nvSpPr>
          <p:cNvPr id="147" name="object 147"/>
          <p:cNvSpPr txBox="1"/>
          <p:nvPr/>
        </p:nvSpPr>
        <p:spPr>
          <a:xfrm>
            <a:off x="4575212" y="4105454"/>
            <a:ext cx="15938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704400"/>
                </a:solidFill>
                <a:latin typeface="Arial"/>
                <a:cs typeface="Arial"/>
              </a:rPr>
              <a:t>+</a:t>
            </a:r>
            <a:endParaRPr sz="1800">
              <a:latin typeface="Arial"/>
              <a:cs typeface="Arial"/>
            </a:endParaRPr>
          </a:p>
        </p:txBody>
      </p:sp>
      <p:grpSp>
        <p:nvGrpSpPr>
          <p:cNvPr id="148" name="object 148"/>
          <p:cNvGrpSpPr/>
          <p:nvPr/>
        </p:nvGrpSpPr>
        <p:grpSpPr>
          <a:xfrm>
            <a:off x="4390644" y="2645664"/>
            <a:ext cx="3203575" cy="1485900"/>
            <a:chOff x="4390644" y="2645664"/>
            <a:chExt cx="3203575" cy="1485900"/>
          </a:xfrm>
        </p:grpSpPr>
        <p:sp>
          <p:nvSpPr>
            <p:cNvPr id="149" name="object 149"/>
            <p:cNvSpPr/>
            <p:nvPr/>
          </p:nvSpPr>
          <p:spPr>
            <a:xfrm>
              <a:off x="7488173" y="3379470"/>
              <a:ext cx="45720" cy="66040"/>
            </a:xfrm>
            <a:custGeom>
              <a:avLst/>
              <a:gdLst/>
              <a:ahLst/>
              <a:cxnLst/>
              <a:rect l="l" t="t" r="r" b="b"/>
              <a:pathLst>
                <a:path w="45720" h="66039">
                  <a:moveTo>
                    <a:pt x="45720" y="65532"/>
                  </a:moveTo>
                  <a:lnTo>
                    <a:pt x="0" y="0"/>
                  </a:lnTo>
                </a:path>
              </a:pathLst>
            </a:custGeom>
            <a:ln w="25908">
              <a:solidFill>
                <a:srgbClr val="FF0000"/>
              </a:solidFill>
            </a:ln>
          </p:spPr>
          <p:txBody>
            <a:bodyPr wrap="square" lIns="0" tIns="0" rIns="0" bIns="0" rtlCol="0"/>
            <a:lstStyle/>
            <a:p>
              <a:endParaRPr/>
            </a:p>
          </p:txBody>
        </p:sp>
        <p:sp>
          <p:nvSpPr>
            <p:cNvPr id="150" name="object 150"/>
            <p:cNvSpPr/>
            <p:nvPr/>
          </p:nvSpPr>
          <p:spPr>
            <a:xfrm>
              <a:off x="7384542" y="3379470"/>
              <a:ext cx="104139" cy="9525"/>
            </a:xfrm>
            <a:custGeom>
              <a:avLst/>
              <a:gdLst/>
              <a:ahLst/>
              <a:cxnLst/>
              <a:rect l="l" t="t" r="r" b="b"/>
              <a:pathLst>
                <a:path w="104140" h="9525">
                  <a:moveTo>
                    <a:pt x="103631" y="0"/>
                  </a:moveTo>
                  <a:lnTo>
                    <a:pt x="0" y="9144"/>
                  </a:lnTo>
                </a:path>
              </a:pathLst>
            </a:custGeom>
            <a:ln w="25908">
              <a:solidFill>
                <a:srgbClr val="FF0000"/>
              </a:solidFill>
            </a:ln>
          </p:spPr>
          <p:txBody>
            <a:bodyPr wrap="square" lIns="0" tIns="0" rIns="0" bIns="0" rtlCol="0"/>
            <a:lstStyle/>
            <a:p>
              <a:endParaRPr/>
            </a:p>
          </p:txBody>
        </p:sp>
        <p:sp>
          <p:nvSpPr>
            <p:cNvPr id="151" name="object 151"/>
            <p:cNvSpPr/>
            <p:nvPr/>
          </p:nvSpPr>
          <p:spPr>
            <a:xfrm>
              <a:off x="7384542" y="3272790"/>
              <a:ext cx="132715" cy="116205"/>
            </a:xfrm>
            <a:custGeom>
              <a:avLst/>
              <a:gdLst/>
              <a:ahLst/>
              <a:cxnLst/>
              <a:rect l="l" t="t" r="r" b="b"/>
              <a:pathLst>
                <a:path w="132715" h="116204">
                  <a:moveTo>
                    <a:pt x="0" y="115824"/>
                  </a:moveTo>
                  <a:lnTo>
                    <a:pt x="132588" y="0"/>
                  </a:lnTo>
                </a:path>
              </a:pathLst>
            </a:custGeom>
            <a:ln w="25908">
              <a:solidFill>
                <a:srgbClr val="FF0000"/>
              </a:solidFill>
            </a:ln>
          </p:spPr>
          <p:txBody>
            <a:bodyPr wrap="square" lIns="0" tIns="0" rIns="0" bIns="0" rtlCol="0"/>
            <a:lstStyle/>
            <a:p>
              <a:endParaRPr/>
            </a:p>
          </p:txBody>
        </p:sp>
        <p:sp>
          <p:nvSpPr>
            <p:cNvPr id="152" name="object 152"/>
            <p:cNvSpPr/>
            <p:nvPr/>
          </p:nvSpPr>
          <p:spPr>
            <a:xfrm>
              <a:off x="7338822" y="3272790"/>
              <a:ext cx="178435" cy="47625"/>
            </a:xfrm>
            <a:custGeom>
              <a:avLst/>
              <a:gdLst/>
              <a:ahLst/>
              <a:cxnLst/>
              <a:rect l="l" t="t" r="r" b="b"/>
              <a:pathLst>
                <a:path w="178434" h="47625">
                  <a:moveTo>
                    <a:pt x="178307" y="0"/>
                  </a:moveTo>
                  <a:lnTo>
                    <a:pt x="0" y="47244"/>
                  </a:lnTo>
                </a:path>
              </a:pathLst>
            </a:custGeom>
            <a:ln w="25907">
              <a:solidFill>
                <a:srgbClr val="FF0000"/>
              </a:solidFill>
            </a:ln>
          </p:spPr>
          <p:txBody>
            <a:bodyPr wrap="square" lIns="0" tIns="0" rIns="0" bIns="0" rtlCol="0"/>
            <a:lstStyle/>
            <a:p>
              <a:endParaRPr/>
            </a:p>
          </p:txBody>
        </p:sp>
        <p:sp>
          <p:nvSpPr>
            <p:cNvPr id="153" name="object 153"/>
            <p:cNvSpPr/>
            <p:nvPr/>
          </p:nvSpPr>
          <p:spPr>
            <a:xfrm>
              <a:off x="7338822" y="3202686"/>
              <a:ext cx="131445" cy="117475"/>
            </a:xfrm>
            <a:custGeom>
              <a:avLst/>
              <a:gdLst/>
              <a:ahLst/>
              <a:cxnLst/>
              <a:rect l="l" t="t" r="r" b="b"/>
              <a:pathLst>
                <a:path w="131445" h="117475">
                  <a:moveTo>
                    <a:pt x="0" y="117348"/>
                  </a:moveTo>
                  <a:lnTo>
                    <a:pt x="131064" y="0"/>
                  </a:lnTo>
                </a:path>
              </a:pathLst>
            </a:custGeom>
            <a:ln w="25908">
              <a:solidFill>
                <a:srgbClr val="FF0000"/>
              </a:solidFill>
            </a:ln>
          </p:spPr>
          <p:txBody>
            <a:bodyPr wrap="square" lIns="0" tIns="0" rIns="0" bIns="0" rtlCol="0"/>
            <a:lstStyle/>
            <a:p>
              <a:endParaRPr/>
            </a:p>
          </p:txBody>
        </p:sp>
        <p:sp>
          <p:nvSpPr>
            <p:cNvPr id="154" name="object 154"/>
            <p:cNvSpPr/>
            <p:nvPr/>
          </p:nvSpPr>
          <p:spPr>
            <a:xfrm>
              <a:off x="7291577" y="3202686"/>
              <a:ext cx="178435" cy="47625"/>
            </a:xfrm>
            <a:custGeom>
              <a:avLst/>
              <a:gdLst/>
              <a:ahLst/>
              <a:cxnLst/>
              <a:rect l="l" t="t" r="r" b="b"/>
              <a:pathLst>
                <a:path w="178434" h="47625">
                  <a:moveTo>
                    <a:pt x="178307" y="0"/>
                  </a:moveTo>
                  <a:lnTo>
                    <a:pt x="0" y="47244"/>
                  </a:lnTo>
                </a:path>
              </a:pathLst>
            </a:custGeom>
            <a:ln w="25907">
              <a:solidFill>
                <a:srgbClr val="FF0000"/>
              </a:solidFill>
            </a:ln>
          </p:spPr>
          <p:txBody>
            <a:bodyPr wrap="square" lIns="0" tIns="0" rIns="0" bIns="0" rtlCol="0"/>
            <a:lstStyle/>
            <a:p>
              <a:endParaRPr/>
            </a:p>
          </p:txBody>
        </p:sp>
        <p:sp>
          <p:nvSpPr>
            <p:cNvPr id="155" name="object 155"/>
            <p:cNvSpPr/>
            <p:nvPr/>
          </p:nvSpPr>
          <p:spPr>
            <a:xfrm>
              <a:off x="7276338" y="3073146"/>
              <a:ext cx="45720" cy="68580"/>
            </a:xfrm>
            <a:custGeom>
              <a:avLst/>
              <a:gdLst/>
              <a:ahLst/>
              <a:cxnLst/>
              <a:rect l="l" t="t" r="r" b="b"/>
              <a:pathLst>
                <a:path w="45720" h="68580">
                  <a:moveTo>
                    <a:pt x="0" y="0"/>
                  </a:moveTo>
                  <a:lnTo>
                    <a:pt x="45720" y="68580"/>
                  </a:lnTo>
                </a:path>
              </a:pathLst>
            </a:custGeom>
            <a:ln w="25908">
              <a:solidFill>
                <a:srgbClr val="FF0000"/>
              </a:solidFill>
            </a:ln>
          </p:spPr>
          <p:txBody>
            <a:bodyPr wrap="square" lIns="0" tIns="0" rIns="0" bIns="0" rtlCol="0"/>
            <a:lstStyle/>
            <a:p>
              <a:endParaRPr/>
            </a:p>
          </p:txBody>
        </p:sp>
        <p:sp>
          <p:nvSpPr>
            <p:cNvPr id="156" name="object 156"/>
            <p:cNvSpPr/>
            <p:nvPr/>
          </p:nvSpPr>
          <p:spPr>
            <a:xfrm>
              <a:off x="7322058" y="3134106"/>
              <a:ext cx="102235" cy="7620"/>
            </a:xfrm>
            <a:custGeom>
              <a:avLst/>
              <a:gdLst/>
              <a:ahLst/>
              <a:cxnLst/>
              <a:rect l="l" t="t" r="r" b="b"/>
              <a:pathLst>
                <a:path w="102234" h="7619">
                  <a:moveTo>
                    <a:pt x="0" y="7620"/>
                  </a:moveTo>
                  <a:lnTo>
                    <a:pt x="102107" y="0"/>
                  </a:lnTo>
                </a:path>
              </a:pathLst>
            </a:custGeom>
            <a:ln w="25908">
              <a:solidFill>
                <a:srgbClr val="FF0000"/>
              </a:solidFill>
            </a:ln>
          </p:spPr>
          <p:txBody>
            <a:bodyPr wrap="square" lIns="0" tIns="0" rIns="0" bIns="0" rtlCol="0"/>
            <a:lstStyle/>
            <a:p>
              <a:endParaRPr/>
            </a:p>
          </p:txBody>
        </p:sp>
        <p:sp>
          <p:nvSpPr>
            <p:cNvPr id="157" name="object 157"/>
            <p:cNvSpPr/>
            <p:nvPr/>
          </p:nvSpPr>
          <p:spPr>
            <a:xfrm>
              <a:off x="7291577" y="3134106"/>
              <a:ext cx="132715" cy="116205"/>
            </a:xfrm>
            <a:custGeom>
              <a:avLst/>
              <a:gdLst/>
              <a:ahLst/>
              <a:cxnLst/>
              <a:rect l="l" t="t" r="r" b="b"/>
              <a:pathLst>
                <a:path w="132715" h="116205">
                  <a:moveTo>
                    <a:pt x="132588" y="0"/>
                  </a:moveTo>
                  <a:lnTo>
                    <a:pt x="0" y="115823"/>
                  </a:lnTo>
                </a:path>
              </a:pathLst>
            </a:custGeom>
            <a:ln w="25908">
              <a:solidFill>
                <a:srgbClr val="FF0000"/>
              </a:solidFill>
            </a:ln>
          </p:spPr>
          <p:txBody>
            <a:bodyPr wrap="square" lIns="0" tIns="0" rIns="0" bIns="0" rtlCol="0"/>
            <a:lstStyle/>
            <a:p>
              <a:endParaRPr/>
            </a:p>
          </p:txBody>
        </p:sp>
        <p:sp>
          <p:nvSpPr>
            <p:cNvPr id="158" name="object 158"/>
            <p:cNvSpPr/>
            <p:nvPr/>
          </p:nvSpPr>
          <p:spPr>
            <a:xfrm>
              <a:off x="7230617" y="3003042"/>
              <a:ext cx="44450" cy="67310"/>
            </a:xfrm>
            <a:custGeom>
              <a:avLst/>
              <a:gdLst/>
              <a:ahLst/>
              <a:cxnLst/>
              <a:rect l="l" t="t" r="r" b="b"/>
              <a:pathLst>
                <a:path w="44450" h="67310">
                  <a:moveTo>
                    <a:pt x="44196" y="67055"/>
                  </a:moveTo>
                  <a:lnTo>
                    <a:pt x="0" y="0"/>
                  </a:lnTo>
                </a:path>
              </a:pathLst>
            </a:custGeom>
            <a:ln w="25908">
              <a:solidFill>
                <a:srgbClr val="FF0000"/>
              </a:solidFill>
            </a:ln>
          </p:spPr>
          <p:txBody>
            <a:bodyPr wrap="square" lIns="0" tIns="0" rIns="0" bIns="0" rtlCol="0"/>
            <a:lstStyle/>
            <a:p>
              <a:endParaRPr/>
            </a:p>
          </p:txBody>
        </p:sp>
        <p:sp>
          <p:nvSpPr>
            <p:cNvPr id="159" name="object 159"/>
            <p:cNvSpPr/>
            <p:nvPr/>
          </p:nvSpPr>
          <p:spPr>
            <a:xfrm>
              <a:off x="7533894" y="3454146"/>
              <a:ext cx="45720" cy="62865"/>
            </a:xfrm>
            <a:custGeom>
              <a:avLst/>
              <a:gdLst/>
              <a:ahLst/>
              <a:cxnLst/>
              <a:rect l="l" t="t" r="r" b="b"/>
              <a:pathLst>
                <a:path w="45720" h="62864">
                  <a:moveTo>
                    <a:pt x="45720" y="62484"/>
                  </a:moveTo>
                  <a:lnTo>
                    <a:pt x="0" y="0"/>
                  </a:lnTo>
                </a:path>
              </a:pathLst>
            </a:custGeom>
            <a:ln w="25908">
              <a:solidFill>
                <a:srgbClr val="FF0000"/>
              </a:solidFill>
            </a:ln>
          </p:spPr>
          <p:txBody>
            <a:bodyPr wrap="square" lIns="0" tIns="0" rIns="0" bIns="0" rtlCol="0"/>
            <a:lstStyle/>
            <a:p>
              <a:endParaRPr/>
            </a:p>
          </p:txBody>
        </p:sp>
        <p:sp>
          <p:nvSpPr>
            <p:cNvPr id="160" name="object 160"/>
            <p:cNvSpPr/>
            <p:nvPr/>
          </p:nvSpPr>
          <p:spPr>
            <a:xfrm>
              <a:off x="7142226" y="3064002"/>
              <a:ext cx="45720" cy="70485"/>
            </a:xfrm>
            <a:custGeom>
              <a:avLst/>
              <a:gdLst/>
              <a:ahLst/>
              <a:cxnLst/>
              <a:rect l="l" t="t" r="r" b="b"/>
              <a:pathLst>
                <a:path w="45720" h="70485">
                  <a:moveTo>
                    <a:pt x="45720" y="0"/>
                  </a:moveTo>
                  <a:lnTo>
                    <a:pt x="0" y="70104"/>
                  </a:lnTo>
                </a:path>
              </a:pathLst>
            </a:custGeom>
            <a:ln w="25908">
              <a:solidFill>
                <a:srgbClr val="FF0000"/>
              </a:solidFill>
            </a:ln>
          </p:spPr>
          <p:txBody>
            <a:bodyPr wrap="square" lIns="0" tIns="0" rIns="0" bIns="0" rtlCol="0"/>
            <a:lstStyle/>
            <a:p>
              <a:endParaRPr/>
            </a:p>
          </p:txBody>
        </p:sp>
        <p:sp>
          <p:nvSpPr>
            <p:cNvPr id="161" name="object 161"/>
            <p:cNvSpPr/>
            <p:nvPr/>
          </p:nvSpPr>
          <p:spPr>
            <a:xfrm>
              <a:off x="7142226" y="3134106"/>
              <a:ext cx="62865" cy="73660"/>
            </a:xfrm>
            <a:custGeom>
              <a:avLst/>
              <a:gdLst/>
              <a:ahLst/>
              <a:cxnLst/>
              <a:rect l="l" t="t" r="r" b="b"/>
              <a:pathLst>
                <a:path w="62865" h="73660">
                  <a:moveTo>
                    <a:pt x="0" y="0"/>
                  </a:moveTo>
                  <a:lnTo>
                    <a:pt x="62484" y="73152"/>
                  </a:lnTo>
                </a:path>
              </a:pathLst>
            </a:custGeom>
            <a:ln w="25908">
              <a:solidFill>
                <a:srgbClr val="FF0000"/>
              </a:solidFill>
            </a:ln>
          </p:spPr>
          <p:txBody>
            <a:bodyPr wrap="square" lIns="0" tIns="0" rIns="0" bIns="0" rtlCol="0"/>
            <a:lstStyle/>
            <a:p>
              <a:endParaRPr/>
            </a:p>
          </p:txBody>
        </p:sp>
        <p:sp>
          <p:nvSpPr>
            <p:cNvPr id="162" name="object 162"/>
            <p:cNvSpPr/>
            <p:nvPr/>
          </p:nvSpPr>
          <p:spPr>
            <a:xfrm>
              <a:off x="7018782" y="3167634"/>
              <a:ext cx="186055" cy="40005"/>
            </a:xfrm>
            <a:custGeom>
              <a:avLst/>
              <a:gdLst/>
              <a:ahLst/>
              <a:cxnLst/>
              <a:rect l="l" t="t" r="r" b="b"/>
              <a:pathLst>
                <a:path w="186054" h="40005">
                  <a:moveTo>
                    <a:pt x="185927" y="39624"/>
                  </a:moveTo>
                  <a:lnTo>
                    <a:pt x="0" y="0"/>
                  </a:lnTo>
                </a:path>
              </a:pathLst>
            </a:custGeom>
            <a:ln w="25908">
              <a:solidFill>
                <a:srgbClr val="FF0000"/>
              </a:solidFill>
            </a:ln>
          </p:spPr>
          <p:txBody>
            <a:bodyPr wrap="square" lIns="0" tIns="0" rIns="0" bIns="0" rtlCol="0"/>
            <a:lstStyle/>
            <a:p>
              <a:endParaRPr/>
            </a:p>
          </p:txBody>
        </p:sp>
        <p:sp>
          <p:nvSpPr>
            <p:cNvPr id="163" name="object 163"/>
            <p:cNvSpPr/>
            <p:nvPr/>
          </p:nvSpPr>
          <p:spPr>
            <a:xfrm>
              <a:off x="7018782" y="3167634"/>
              <a:ext cx="143510" cy="109855"/>
            </a:xfrm>
            <a:custGeom>
              <a:avLst/>
              <a:gdLst/>
              <a:ahLst/>
              <a:cxnLst/>
              <a:rect l="l" t="t" r="r" b="b"/>
              <a:pathLst>
                <a:path w="143509" h="109854">
                  <a:moveTo>
                    <a:pt x="0" y="0"/>
                  </a:moveTo>
                  <a:lnTo>
                    <a:pt x="143256" y="109728"/>
                  </a:lnTo>
                </a:path>
              </a:pathLst>
            </a:custGeom>
            <a:ln w="25908">
              <a:solidFill>
                <a:srgbClr val="FF0000"/>
              </a:solidFill>
            </a:ln>
          </p:spPr>
          <p:txBody>
            <a:bodyPr wrap="square" lIns="0" tIns="0" rIns="0" bIns="0" rtlCol="0"/>
            <a:lstStyle/>
            <a:p>
              <a:endParaRPr/>
            </a:p>
          </p:txBody>
        </p:sp>
        <p:sp>
          <p:nvSpPr>
            <p:cNvPr id="164" name="object 164"/>
            <p:cNvSpPr/>
            <p:nvPr/>
          </p:nvSpPr>
          <p:spPr>
            <a:xfrm>
              <a:off x="6976110" y="3236214"/>
              <a:ext cx="186055" cy="41275"/>
            </a:xfrm>
            <a:custGeom>
              <a:avLst/>
              <a:gdLst/>
              <a:ahLst/>
              <a:cxnLst/>
              <a:rect l="l" t="t" r="r" b="b"/>
              <a:pathLst>
                <a:path w="186054" h="41275">
                  <a:moveTo>
                    <a:pt x="185927" y="41148"/>
                  </a:moveTo>
                  <a:lnTo>
                    <a:pt x="0" y="0"/>
                  </a:lnTo>
                </a:path>
              </a:pathLst>
            </a:custGeom>
            <a:ln w="25908">
              <a:solidFill>
                <a:srgbClr val="FF0000"/>
              </a:solidFill>
            </a:ln>
          </p:spPr>
          <p:txBody>
            <a:bodyPr wrap="square" lIns="0" tIns="0" rIns="0" bIns="0" rtlCol="0"/>
            <a:lstStyle/>
            <a:p>
              <a:endParaRPr/>
            </a:p>
          </p:txBody>
        </p:sp>
        <p:sp>
          <p:nvSpPr>
            <p:cNvPr id="165" name="object 165"/>
            <p:cNvSpPr/>
            <p:nvPr/>
          </p:nvSpPr>
          <p:spPr>
            <a:xfrm>
              <a:off x="6976110" y="3236214"/>
              <a:ext cx="142240" cy="109855"/>
            </a:xfrm>
            <a:custGeom>
              <a:avLst/>
              <a:gdLst/>
              <a:ahLst/>
              <a:cxnLst/>
              <a:rect l="l" t="t" r="r" b="b"/>
              <a:pathLst>
                <a:path w="142240" h="109854">
                  <a:moveTo>
                    <a:pt x="0" y="0"/>
                  </a:moveTo>
                  <a:lnTo>
                    <a:pt x="141732" y="109728"/>
                  </a:lnTo>
                </a:path>
              </a:pathLst>
            </a:custGeom>
            <a:ln w="25908">
              <a:solidFill>
                <a:srgbClr val="FF0000"/>
              </a:solidFill>
            </a:ln>
          </p:spPr>
          <p:txBody>
            <a:bodyPr wrap="square" lIns="0" tIns="0" rIns="0" bIns="0" rtlCol="0"/>
            <a:lstStyle/>
            <a:p>
              <a:endParaRPr/>
            </a:p>
          </p:txBody>
        </p:sp>
        <p:sp>
          <p:nvSpPr>
            <p:cNvPr id="166" name="object 166"/>
            <p:cNvSpPr/>
            <p:nvPr/>
          </p:nvSpPr>
          <p:spPr>
            <a:xfrm>
              <a:off x="6951726" y="3379470"/>
              <a:ext cx="44450" cy="70485"/>
            </a:xfrm>
            <a:custGeom>
              <a:avLst/>
              <a:gdLst/>
              <a:ahLst/>
              <a:cxnLst/>
              <a:rect l="l" t="t" r="r" b="b"/>
              <a:pathLst>
                <a:path w="44450" h="70485">
                  <a:moveTo>
                    <a:pt x="0" y="70103"/>
                  </a:moveTo>
                  <a:lnTo>
                    <a:pt x="44196" y="0"/>
                  </a:lnTo>
                </a:path>
              </a:pathLst>
            </a:custGeom>
            <a:ln w="25908">
              <a:solidFill>
                <a:srgbClr val="FF0000"/>
              </a:solidFill>
            </a:ln>
          </p:spPr>
          <p:txBody>
            <a:bodyPr wrap="square" lIns="0" tIns="0" rIns="0" bIns="0" rtlCol="0"/>
            <a:lstStyle/>
            <a:p>
              <a:endParaRPr/>
            </a:p>
          </p:txBody>
        </p:sp>
        <p:sp>
          <p:nvSpPr>
            <p:cNvPr id="167" name="object 167"/>
            <p:cNvSpPr/>
            <p:nvPr/>
          </p:nvSpPr>
          <p:spPr>
            <a:xfrm>
              <a:off x="6936486" y="3307842"/>
              <a:ext cx="59690" cy="71755"/>
            </a:xfrm>
            <a:custGeom>
              <a:avLst/>
              <a:gdLst/>
              <a:ahLst/>
              <a:cxnLst/>
              <a:rect l="l" t="t" r="r" b="b"/>
              <a:pathLst>
                <a:path w="59690" h="71754">
                  <a:moveTo>
                    <a:pt x="59435" y="71627"/>
                  </a:moveTo>
                  <a:lnTo>
                    <a:pt x="0" y="0"/>
                  </a:lnTo>
                </a:path>
              </a:pathLst>
            </a:custGeom>
            <a:ln w="25908">
              <a:solidFill>
                <a:srgbClr val="FF0000"/>
              </a:solidFill>
            </a:ln>
          </p:spPr>
          <p:txBody>
            <a:bodyPr wrap="square" lIns="0" tIns="0" rIns="0" bIns="0" rtlCol="0"/>
            <a:lstStyle/>
            <a:p>
              <a:endParaRPr/>
            </a:p>
          </p:txBody>
        </p:sp>
        <p:sp>
          <p:nvSpPr>
            <p:cNvPr id="168" name="object 168"/>
            <p:cNvSpPr/>
            <p:nvPr/>
          </p:nvSpPr>
          <p:spPr>
            <a:xfrm>
              <a:off x="6936486" y="3307842"/>
              <a:ext cx="181610" cy="38100"/>
            </a:xfrm>
            <a:custGeom>
              <a:avLst/>
              <a:gdLst/>
              <a:ahLst/>
              <a:cxnLst/>
              <a:rect l="l" t="t" r="r" b="b"/>
              <a:pathLst>
                <a:path w="181609" h="38100">
                  <a:moveTo>
                    <a:pt x="0" y="0"/>
                  </a:moveTo>
                  <a:lnTo>
                    <a:pt x="181356" y="38100"/>
                  </a:lnTo>
                </a:path>
              </a:pathLst>
            </a:custGeom>
            <a:ln w="25908">
              <a:solidFill>
                <a:srgbClr val="FF0000"/>
              </a:solidFill>
            </a:ln>
          </p:spPr>
          <p:txBody>
            <a:bodyPr wrap="square" lIns="0" tIns="0" rIns="0" bIns="0" rtlCol="0"/>
            <a:lstStyle/>
            <a:p>
              <a:endParaRPr/>
            </a:p>
          </p:txBody>
        </p:sp>
        <p:sp>
          <p:nvSpPr>
            <p:cNvPr id="169" name="object 169"/>
            <p:cNvSpPr/>
            <p:nvPr/>
          </p:nvSpPr>
          <p:spPr>
            <a:xfrm>
              <a:off x="7184898" y="3006090"/>
              <a:ext cx="43180" cy="67310"/>
            </a:xfrm>
            <a:custGeom>
              <a:avLst/>
              <a:gdLst/>
              <a:ahLst/>
              <a:cxnLst/>
              <a:rect l="l" t="t" r="r" b="b"/>
              <a:pathLst>
                <a:path w="43179" h="67310">
                  <a:moveTo>
                    <a:pt x="42672" y="0"/>
                  </a:moveTo>
                  <a:lnTo>
                    <a:pt x="0" y="67056"/>
                  </a:lnTo>
                </a:path>
              </a:pathLst>
            </a:custGeom>
            <a:ln w="25908">
              <a:solidFill>
                <a:srgbClr val="FF0000"/>
              </a:solidFill>
            </a:ln>
          </p:spPr>
          <p:txBody>
            <a:bodyPr wrap="square" lIns="0" tIns="0" rIns="0" bIns="0" rtlCol="0"/>
            <a:lstStyle/>
            <a:p>
              <a:endParaRPr/>
            </a:p>
          </p:txBody>
        </p:sp>
        <p:sp>
          <p:nvSpPr>
            <p:cNvPr id="170" name="object 170"/>
            <p:cNvSpPr/>
            <p:nvPr/>
          </p:nvSpPr>
          <p:spPr>
            <a:xfrm>
              <a:off x="6924294" y="3437382"/>
              <a:ext cx="35560" cy="70485"/>
            </a:xfrm>
            <a:custGeom>
              <a:avLst/>
              <a:gdLst/>
              <a:ahLst/>
              <a:cxnLst/>
              <a:rect l="l" t="t" r="r" b="b"/>
              <a:pathLst>
                <a:path w="35559" h="70485">
                  <a:moveTo>
                    <a:pt x="35051" y="0"/>
                  </a:moveTo>
                  <a:lnTo>
                    <a:pt x="0" y="70104"/>
                  </a:lnTo>
                </a:path>
              </a:pathLst>
            </a:custGeom>
            <a:ln w="25907">
              <a:solidFill>
                <a:srgbClr val="FF0000"/>
              </a:solidFill>
            </a:ln>
          </p:spPr>
          <p:txBody>
            <a:bodyPr wrap="square" lIns="0" tIns="0" rIns="0" bIns="0" rtlCol="0"/>
            <a:lstStyle/>
            <a:p>
              <a:endParaRPr/>
            </a:p>
          </p:txBody>
        </p:sp>
        <p:sp>
          <p:nvSpPr>
            <p:cNvPr id="171" name="object 171"/>
            <p:cNvSpPr/>
            <p:nvPr/>
          </p:nvSpPr>
          <p:spPr>
            <a:xfrm>
              <a:off x="7003542" y="3502914"/>
              <a:ext cx="91440" cy="1905"/>
            </a:xfrm>
            <a:custGeom>
              <a:avLst/>
              <a:gdLst/>
              <a:ahLst/>
              <a:cxnLst/>
              <a:rect l="l" t="t" r="r" b="b"/>
              <a:pathLst>
                <a:path w="91440" h="1904">
                  <a:moveTo>
                    <a:pt x="0" y="0"/>
                  </a:moveTo>
                  <a:lnTo>
                    <a:pt x="91440" y="1524"/>
                  </a:lnTo>
                </a:path>
              </a:pathLst>
            </a:custGeom>
            <a:ln w="25908">
              <a:solidFill>
                <a:srgbClr val="FF0000"/>
              </a:solidFill>
            </a:ln>
          </p:spPr>
          <p:txBody>
            <a:bodyPr wrap="square" lIns="0" tIns="0" rIns="0" bIns="0" rtlCol="0"/>
            <a:lstStyle/>
            <a:p>
              <a:endParaRPr/>
            </a:p>
          </p:txBody>
        </p:sp>
        <p:sp>
          <p:nvSpPr>
            <p:cNvPr id="172" name="object 172"/>
            <p:cNvSpPr/>
            <p:nvPr/>
          </p:nvSpPr>
          <p:spPr>
            <a:xfrm>
              <a:off x="7094982" y="3425190"/>
              <a:ext cx="45720" cy="79375"/>
            </a:xfrm>
            <a:custGeom>
              <a:avLst/>
              <a:gdLst/>
              <a:ahLst/>
              <a:cxnLst/>
              <a:rect l="l" t="t" r="r" b="b"/>
              <a:pathLst>
                <a:path w="45720" h="79375">
                  <a:moveTo>
                    <a:pt x="0" y="79248"/>
                  </a:moveTo>
                  <a:lnTo>
                    <a:pt x="45720" y="0"/>
                  </a:lnTo>
                </a:path>
              </a:pathLst>
            </a:custGeom>
            <a:ln w="25908">
              <a:solidFill>
                <a:srgbClr val="FF0000"/>
              </a:solidFill>
            </a:ln>
          </p:spPr>
          <p:txBody>
            <a:bodyPr wrap="square" lIns="0" tIns="0" rIns="0" bIns="0" rtlCol="0"/>
            <a:lstStyle/>
            <a:p>
              <a:endParaRPr/>
            </a:p>
          </p:txBody>
        </p:sp>
        <p:sp>
          <p:nvSpPr>
            <p:cNvPr id="173" name="object 173"/>
            <p:cNvSpPr/>
            <p:nvPr/>
          </p:nvSpPr>
          <p:spPr>
            <a:xfrm>
              <a:off x="7140701" y="3425190"/>
              <a:ext cx="44450" cy="161925"/>
            </a:xfrm>
            <a:custGeom>
              <a:avLst/>
              <a:gdLst/>
              <a:ahLst/>
              <a:cxnLst/>
              <a:rect l="l" t="t" r="r" b="b"/>
              <a:pathLst>
                <a:path w="44450" h="161925">
                  <a:moveTo>
                    <a:pt x="0" y="0"/>
                  </a:moveTo>
                  <a:lnTo>
                    <a:pt x="44196" y="161544"/>
                  </a:lnTo>
                </a:path>
              </a:pathLst>
            </a:custGeom>
            <a:ln w="25908">
              <a:solidFill>
                <a:srgbClr val="FF0000"/>
              </a:solidFill>
            </a:ln>
          </p:spPr>
          <p:txBody>
            <a:bodyPr wrap="square" lIns="0" tIns="0" rIns="0" bIns="0" rtlCol="0"/>
            <a:lstStyle/>
            <a:p>
              <a:endParaRPr/>
            </a:p>
          </p:txBody>
        </p:sp>
        <p:sp>
          <p:nvSpPr>
            <p:cNvPr id="174" name="object 174"/>
            <p:cNvSpPr/>
            <p:nvPr/>
          </p:nvSpPr>
          <p:spPr>
            <a:xfrm>
              <a:off x="7184898" y="3426714"/>
              <a:ext cx="47625" cy="160020"/>
            </a:xfrm>
            <a:custGeom>
              <a:avLst/>
              <a:gdLst/>
              <a:ahLst/>
              <a:cxnLst/>
              <a:rect l="l" t="t" r="r" b="b"/>
              <a:pathLst>
                <a:path w="47625" h="160020">
                  <a:moveTo>
                    <a:pt x="0" y="160020"/>
                  </a:moveTo>
                  <a:lnTo>
                    <a:pt x="47244" y="0"/>
                  </a:lnTo>
                </a:path>
              </a:pathLst>
            </a:custGeom>
            <a:ln w="25908">
              <a:solidFill>
                <a:srgbClr val="FF0000"/>
              </a:solidFill>
            </a:ln>
          </p:spPr>
          <p:txBody>
            <a:bodyPr wrap="square" lIns="0" tIns="0" rIns="0" bIns="0" rtlCol="0"/>
            <a:lstStyle/>
            <a:p>
              <a:endParaRPr/>
            </a:p>
          </p:txBody>
        </p:sp>
        <p:sp>
          <p:nvSpPr>
            <p:cNvPr id="175" name="object 175"/>
            <p:cNvSpPr/>
            <p:nvPr/>
          </p:nvSpPr>
          <p:spPr>
            <a:xfrm>
              <a:off x="7232142" y="3426714"/>
              <a:ext cx="44450" cy="160020"/>
            </a:xfrm>
            <a:custGeom>
              <a:avLst/>
              <a:gdLst/>
              <a:ahLst/>
              <a:cxnLst/>
              <a:rect l="l" t="t" r="r" b="b"/>
              <a:pathLst>
                <a:path w="44450" h="160020">
                  <a:moveTo>
                    <a:pt x="0" y="0"/>
                  </a:moveTo>
                  <a:lnTo>
                    <a:pt x="44196" y="160020"/>
                  </a:lnTo>
                </a:path>
              </a:pathLst>
            </a:custGeom>
            <a:ln w="25908">
              <a:solidFill>
                <a:srgbClr val="FF0000"/>
              </a:solidFill>
            </a:ln>
          </p:spPr>
          <p:txBody>
            <a:bodyPr wrap="square" lIns="0" tIns="0" rIns="0" bIns="0" rtlCol="0"/>
            <a:lstStyle/>
            <a:p>
              <a:endParaRPr/>
            </a:p>
          </p:txBody>
        </p:sp>
        <p:sp>
          <p:nvSpPr>
            <p:cNvPr id="176" name="object 176"/>
            <p:cNvSpPr/>
            <p:nvPr/>
          </p:nvSpPr>
          <p:spPr>
            <a:xfrm>
              <a:off x="7276338" y="3428238"/>
              <a:ext cx="45720" cy="158750"/>
            </a:xfrm>
            <a:custGeom>
              <a:avLst/>
              <a:gdLst/>
              <a:ahLst/>
              <a:cxnLst/>
              <a:rect l="l" t="t" r="r" b="b"/>
              <a:pathLst>
                <a:path w="45720" h="158750">
                  <a:moveTo>
                    <a:pt x="0" y="158496"/>
                  </a:moveTo>
                  <a:lnTo>
                    <a:pt x="45720" y="0"/>
                  </a:lnTo>
                </a:path>
              </a:pathLst>
            </a:custGeom>
            <a:ln w="25908">
              <a:solidFill>
                <a:srgbClr val="FF0000"/>
              </a:solidFill>
            </a:ln>
          </p:spPr>
          <p:txBody>
            <a:bodyPr wrap="square" lIns="0" tIns="0" rIns="0" bIns="0" rtlCol="0"/>
            <a:lstStyle/>
            <a:p>
              <a:endParaRPr/>
            </a:p>
          </p:txBody>
        </p:sp>
        <p:sp>
          <p:nvSpPr>
            <p:cNvPr id="177" name="object 177"/>
            <p:cNvSpPr/>
            <p:nvPr/>
          </p:nvSpPr>
          <p:spPr>
            <a:xfrm>
              <a:off x="7411973" y="3512058"/>
              <a:ext cx="90170" cy="1905"/>
            </a:xfrm>
            <a:custGeom>
              <a:avLst/>
              <a:gdLst/>
              <a:ahLst/>
              <a:cxnLst/>
              <a:rect l="l" t="t" r="r" b="b"/>
              <a:pathLst>
                <a:path w="90170" h="1904">
                  <a:moveTo>
                    <a:pt x="89916" y="1524"/>
                  </a:moveTo>
                  <a:lnTo>
                    <a:pt x="0" y="0"/>
                  </a:lnTo>
                </a:path>
              </a:pathLst>
            </a:custGeom>
            <a:ln w="25907">
              <a:solidFill>
                <a:srgbClr val="FF0000"/>
              </a:solidFill>
            </a:ln>
          </p:spPr>
          <p:txBody>
            <a:bodyPr wrap="square" lIns="0" tIns="0" rIns="0" bIns="0" rtlCol="0"/>
            <a:lstStyle/>
            <a:p>
              <a:endParaRPr/>
            </a:p>
          </p:txBody>
        </p:sp>
        <p:sp>
          <p:nvSpPr>
            <p:cNvPr id="178" name="object 178"/>
            <p:cNvSpPr/>
            <p:nvPr/>
          </p:nvSpPr>
          <p:spPr>
            <a:xfrm>
              <a:off x="7364729" y="3512058"/>
              <a:ext cx="47625" cy="81280"/>
            </a:xfrm>
            <a:custGeom>
              <a:avLst/>
              <a:gdLst/>
              <a:ahLst/>
              <a:cxnLst/>
              <a:rect l="l" t="t" r="r" b="b"/>
              <a:pathLst>
                <a:path w="47625" h="81279">
                  <a:moveTo>
                    <a:pt x="47244" y="0"/>
                  </a:moveTo>
                  <a:lnTo>
                    <a:pt x="0" y="80772"/>
                  </a:lnTo>
                </a:path>
              </a:pathLst>
            </a:custGeom>
            <a:ln w="25908">
              <a:solidFill>
                <a:srgbClr val="FF0000"/>
              </a:solidFill>
            </a:ln>
          </p:spPr>
          <p:txBody>
            <a:bodyPr wrap="square" lIns="0" tIns="0" rIns="0" bIns="0" rtlCol="0"/>
            <a:lstStyle/>
            <a:p>
              <a:endParaRPr/>
            </a:p>
          </p:txBody>
        </p:sp>
        <p:sp>
          <p:nvSpPr>
            <p:cNvPr id="179" name="object 179"/>
            <p:cNvSpPr/>
            <p:nvPr/>
          </p:nvSpPr>
          <p:spPr>
            <a:xfrm>
              <a:off x="7322058" y="3428238"/>
              <a:ext cx="43180" cy="165100"/>
            </a:xfrm>
            <a:custGeom>
              <a:avLst/>
              <a:gdLst/>
              <a:ahLst/>
              <a:cxnLst/>
              <a:rect l="l" t="t" r="r" b="b"/>
              <a:pathLst>
                <a:path w="43179" h="165100">
                  <a:moveTo>
                    <a:pt x="42672" y="164591"/>
                  </a:moveTo>
                  <a:lnTo>
                    <a:pt x="0" y="0"/>
                  </a:lnTo>
                </a:path>
              </a:pathLst>
            </a:custGeom>
            <a:ln w="25908">
              <a:solidFill>
                <a:srgbClr val="FF0000"/>
              </a:solidFill>
            </a:ln>
          </p:spPr>
          <p:txBody>
            <a:bodyPr wrap="square" lIns="0" tIns="0" rIns="0" bIns="0" rtlCol="0"/>
            <a:lstStyle/>
            <a:p>
              <a:endParaRPr/>
            </a:p>
          </p:txBody>
        </p:sp>
        <p:sp>
          <p:nvSpPr>
            <p:cNvPr id="180" name="object 180"/>
            <p:cNvSpPr/>
            <p:nvPr/>
          </p:nvSpPr>
          <p:spPr>
            <a:xfrm>
              <a:off x="6924294" y="3502914"/>
              <a:ext cx="91440" cy="1905"/>
            </a:xfrm>
            <a:custGeom>
              <a:avLst/>
              <a:gdLst/>
              <a:ahLst/>
              <a:cxnLst/>
              <a:rect l="l" t="t" r="r" b="b"/>
              <a:pathLst>
                <a:path w="91440" h="1904">
                  <a:moveTo>
                    <a:pt x="91440" y="0"/>
                  </a:moveTo>
                  <a:lnTo>
                    <a:pt x="0" y="1524"/>
                  </a:lnTo>
                </a:path>
              </a:pathLst>
            </a:custGeom>
            <a:ln w="25908">
              <a:solidFill>
                <a:srgbClr val="FF0000"/>
              </a:solidFill>
            </a:ln>
          </p:spPr>
          <p:txBody>
            <a:bodyPr wrap="square" lIns="0" tIns="0" rIns="0" bIns="0" rtlCol="0"/>
            <a:lstStyle/>
            <a:p>
              <a:endParaRPr/>
            </a:p>
          </p:txBody>
        </p:sp>
        <p:sp>
          <p:nvSpPr>
            <p:cNvPr id="181" name="object 181"/>
            <p:cNvSpPr/>
            <p:nvPr/>
          </p:nvSpPr>
          <p:spPr>
            <a:xfrm>
              <a:off x="7485126" y="3512058"/>
              <a:ext cx="90170" cy="1905"/>
            </a:xfrm>
            <a:custGeom>
              <a:avLst/>
              <a:gdLst/>
              <a:ahLst/>
              <a:cxnLst/>
              <a:rect l="l" t="t" r="r" b="b"/>
              <a:pathLst>
                <a:path w="90170" h="1904">
                  <a:moveTo>
                    <a:pt x="89916" y="0"/>
                  </a:moveTo>
                  <a:lnTo>
                    <a:pt x="0" y="1524"/>
                  </a:lnTo>
                </a:path>
              </a:pathLst>
            </a:custGeom>
            <a:ln w="25907">
              <a:solidFill>
                <a:srgbClr val="FF0000"/>
              </a:solidFill>
            </a:ln>
          </p:spPr>
          <p:txBody>
            <a:bodyPr wrap="square" lIns="0" tIns="0" rIns="0" bIns="0" rtlCol="0"/>
            <a:lstStyle/>
            <a:p>
              <a:endParaRPr/>
            </a:p>
          </p:txBody>
        </p:sp>
        <p:sp>
          <p:nvSpPr>
            <p:cNvPr id="182" name="object 182"/>
            <p:cNvSpPr/>
            <p:nvPr/>
          </p:nvSpPr>
          <p:spPr>
            <a:xfrm>
              <a:off x="6912100" y="3489107"/>
              <a:ext cx="27305" cy="26034"/>
            </a:xfrm>
            <a:custGeom>
              <a:avLst/>
              <a:gdLst/>
              <a:ahLst/>
              <a:cxnLst/>
              <a:rect l="l" t="t" r="r" b="b"/>
              <a:pathLst>
                <a:path w="27304" h="26035">
                  <a:moveTo>
                    <a:pt x="13284" y="0"/>
                  </a:moveTo>
                  <a:lnTo>
                    <a:pt x="2006" y="6781"/>
                  </a:lnTo>
                  <a:lnTo>
                    <a:pt x="0" y="13792"/>
                  </a:lnTo>
                  <a:lnTo>
                    <a:pt x="3162" y="19050"/>
                  </a:lnTo>
                  <a:lnTo>
                    <a:pt x="6324" y="24307"/>
                  </a:lnTo>
                  <a:lnTo>
                    <a:pt x="13449" y="25831"/>
                  </a:lnTo>
                  <a:lnTo>
                    <a:pt x="24726" y="19050"/>
                  </a:lnTo>
                  <a:lnTo>
                    <a:pt x="26733" y="12039"/>
                  </a:lnTo>
                  <a:lnTo>
                    <a:pt x="20408" y="1524"/>
                  </a:lnTo>
                  <a:lnTo>
                    <a:pt x="13284" y="0"/>
                  </a:lnTo>
                  <a:close/>
                </a:path>
              </a:pathLst>
            </a:custGeom>
            <a:solidFill>
              <a:srgbClr val="608FFC"/>
            </a:solidFill>
          </p:spPr>
          <p:txBody>
            <a:bodyPr wrap="square" lIns="0" tIns="0" rIns="0" bIns="0" rtlCol="0"/>
            <a:lstStyle/>
            <a:p>
              <a:endParaRPr/>
            </a:p>
          </p:txBody>
        </p:sp>
        <p:sp>
          <p:nvSpPr>
            <p:cNvPr id="183" name="object 183"/>
            <p:cNvSpPr/>
            <p:nvPr/>
          </p:nvSpPr>
          <p:spPr>
            <a:xfrm>
              <a:off x="6912100" y="3489107"/>
              <a:ext cx="27305" cy="26034"/>
            </a:xfrm>
            <a:custGeom>
              <a:avLst/>
              <a:gdLst/>
              <a:ahLst/>
              <a:cxnLst/>
              <a:rect l="l" t="t" r="r" b="b"/>
              <a:pathLst>
                <a:path w="27304" h="26035">
                  <a:moveTo>
                    <a:pt x="3162" y="19050"/>
                  </a:moveTo>
                  <a:lnTo>
                    <a:pt x="0" y="13792"/>
                  </a:lnTo>
                  <a:lnTo>
                    <a:pt x="2006" y="6781"/>
                  </a:lnTo>
                  <a:lnTo>
                    <a:pt x="7645" y="3390"/>
                  </a:lnTo>
                  <a:lnTo>
                    <a:pt x="13284" y="0"/>
                  </a:lnTo>
                  <a:lnTo>
                    <a:pt x="20408" y="1524"/>
                  </a:lnTo>
                  <a:lnTo>
                    <a:pt x="23571" y="6781"/>
                  </a:lnTo>
                  <a:lnTo>
                    <a:pt x="26733" y="12039"/>
                  </a:lnTo>
                  <a:lnTo>
                    <a:pt x="24726" y="19050"/>
                  </a:lnTo>
                  <a:lnTo>
                    <a:pt x="19088" y="22440"/>
                  </a:lnTo>
                  <a:lnTo>
                    <a:pt x="13449" y="25831"/>
                  </a:lnTo>
                  <a:lnTo>
                    <a:pt x="6324" y="24307"/>
                  </a:lnTo>
                  <a:lnTo>
                    <a:pt x="3162" y="19050"/>
                  </a:lnTo>
                  <a:close/>
                </a:path>
              </a:pathLst>
            </a:custGeom>
            <a:ln w="12700">
              <a:solidFill>
                <a:srgbClr val="FF0000"/>
              </a:solidFill>
            </a:ln>
          </p:spPr>
          <p:txBody>
            <a:bodyPr wrap="square" lIns="0" tIns="0" rIns="0" bIns="0" rtlCol="0"/>
            <a:lstStyle/>
            <a:p>
              <a:endParaRPr/>
            </a:p>
          </p:txBody>
        </p:sp>
        <p:sp>
          <p:nvSpPr>
            <p:cNvPr id="184" name="object 184"/>
            <p:cNvSpPr/>
            <p:nvPr/>
          </p:nvSpPr>
          <p:spPr>
            <a:xfrm>
              <a:off x="7214184" y="2998353"/>
              <a:ext cx="26034" cy="23495"/>
            </a:xfrm>
            <a:custGeom>
              <a:avLst/>
              <a:gdLst/>
              <a:ahLst/>
              <a:cxnLst/>
              <a:rect l="l" t="t" r="r" b="b"/>
              <a:pathLst>
                <a:path w="26034" h="23494">
                  <a:moveTo>
                    <a:pt x="13639" y="0"/>
                  </a:moveTo>
                  <a:lnTo>
                    <a:pt x="2374" y="6769"/>
                  </a:lnTo>
                  <a:lnTo>
                    <a:pt x="0" y="13169"/>
                  </a:lnTo>
                  <a:lnTo>
                    <a:pt x="2705" y="17678"/>
                  </a:lnTo>
                  <a:lnTo>
                    <a:pt x="5410" y="22186"/>
                  </a:lnTo>
                  <a:lnTo>
                    <a:pt x="12179" y="23101"/>
                  </a:lnTo>
                  <a:lnTo>
                    <a:pt x="23456" y="16319"/>
                  </a:lnTo>
                  <a:lnTo>
                    <a:pt x="25831" y="9918"/>
                  </a:lnTo>
                  <a:lnTo>
                    <a:pt x="20408" y="901"/>
                  </a:lnTo>
                  <a:lnTo>
                    <a:pt x="13639" y="0"/>
                  </a:lnTo>
                  <a:close/>
                </a:path>
              </a:pathLst>
            </a:custGeom>
            <a:solidFill>
              <a:srgbClr val="608FFC"/>
            </a:solidFill>
          </p:spPr>
          <p:txBody>
            <a:bodyPr wrap="square" lIns="0" tIns="0" rIns="0" bIns="0" rtlCol="0"/>
            <a:lstStyle/>
            <a:p>
              <a:endParaRPr/>
            </a:p>
          </p:txBody>
        </p:sp>
        <p:sp>
          <p:nvSpPr>
            <p:cNvPr id="185" name="object 185"/>
            <p:cNvSpPr/>
            <p:nvPr/>
          </p:nvSpPr>
          <p:spPr>
            <a:xfrm>
              <a:off x="7214184" y="2998354"/>
              <a:ext cx="26034" cy="23495"/>
            </a:xfrm>
            <a:custGeom>
              <a:avLst/>
              <a:gdLst/>
              <a:ahLst/>
              <a:cxnLst/>
              <a:rect l="l" t="t" r="r" b="b"/>
              <a:pathLst>
                <a:path w="26034" h="23494">
                  <a:moveTo>
                    <a:pt x="2705" y="17678"/>
                  </a:moveTo>
                  <a:lnTo>
                    <a:pt x="0" y="13169"/>
                  </a:lnTo>
                  <a:lnTo>
                    <a:pt x="2374" y="6769"/>
                  </a:lnTo>
                  <a:lnTo>
                    <a:pt x="8000" y="3378"/>
                  </a:lnTo>
                  <a:lnTo>
                    <a:pt x="13639" y="0"/>
                  </a:lnTo>
                  <a:lnTo>
                    <a:pt x="20408" y="901"/>
                  </a:lnTo>
                  <a:lnTo>
                    <a:pt x="23113" y="5410"/>
                  </a:lnTo>
                  <a:lnTo>
                    <a:pt x="25831" y="9918"/>
                  </a:lnTo>
                  <a:lnTo>
                    <a:pt x="23456" y="16319"/>
                  </a:lnTo>
                  <a:lnTo>
                    <a:pt x="17818" y="19710"/>
                  </a:lnTo>
                  <a:lnTo>
                    <a:pt x="12179" y="23101"/>
                  </a:lnTo>
                  <a:lnTo>
                    <a:pt x="5410" y="22186"/>
                  </a:lnTo>
                  <a:lnTo>
                    <a:pt x="2705" y="17678"/>
                  </a:lnTo>
                  <a:close/>
                </a:path>
              </a:pathLst>
            </a:custGeom>
            <a:ln w="12700">
              <a:solidFill>
                <a:srgbClr val="FF0000"/>
              </a:solidFill>
            </a:ln>
          </p:spPr>
          <p:txBody>
            <a:bodyPr wrap="square" lIns="0" tIns="0" rIns="0" bIns="0" rtlCol="0"/>
            <a:lstStyle/>
            <a:p>
              <a:endParaRPr/>
            </a:p>
          </p:txBody>
        </p:sp>
        <p:sp>
          <p:nvSpPr>
            <p:cNvPr id="186" name="object 186"/>
            <p:cNvSpPr/>
            <p:nvPr/>
          </p:nvSpPr>
          <p:spPr>
            <a:xfrm>
              <a:off x="7561846" y="3501591"/>
              <a:ext cx="26034" cy="23495"/>
            </a:xfrm>
            <a:custGeom>
              <a:avLst/>
              <a:gdLst/>
              <a:ahLst/>
              <a:cxnLst/>
              <a:rect l="l" t="t" r="r" b="b"/>
              <a:pathLst>
                <a:path w="26034" h="23495">
                  <a:moveTo>
                    <a:pt x="13639" y="0"/>
                  </a:moveTo>
                  <a:lnTo>
                    <a:pt x="2374" y="6769"/>
                  </a:lnTo>
                  <a:lnTo>
                    <a:pt x="0" y="13169"/>
                  </a:lnTo>
                  <a:lnTo>
                    <a:pt x="2705" y="17678"/>
                  </a:lnTo>
                  <a:lnTo>
                    <a:pt x="5410" y="22186"/>
                  </a:lnTo>
                  <a:lnTo>
                    <a:pt x="12179" y="23101"/>
                  </a:lnTo>
                  <a:lnTo>
                    <a:pt x="23456" y="16319"/>
                  </a:lnTo>
                  <a:lnTo>
                    <a:pt x="25831" y="9918"/>
                  </a:lnTo>
                  <a:lnTo>
                    <a:pt x="20408" y="901"/>
                  </a:lnTo>
                  <a:lnTo>
                    <a:pt x="13639" y="0"/>
                  </a:lnTo>
                  <a:close/>
                </a:path>
              </a:pathLst>
            </a:custGeom>
            <a:solidFill>
              <a:srgbClr val="608FFC"/>
            </a:solidFill>
          </p:spPr>
          <p:txBody>
            <a:bodyPr wrap="square" lIns="0" tIns="0" rIns="0" bIns="0" rtlCol="0"/>
            <a:lstStyle/>
            <a:p>
              <a:endParaRPr/>
            </a:p>
          </p:txBody>
        </p:sp>
        <p:sp>
          <p:nvSpPr>
            <p:cNvPr id="187" name="object 187"/>
            <p:cNvSpPr/>
            <p:nvPr/>
          </p:nvSpPr>
          <p:spPr>
            <a:xfrm>
              <a:off x="7561846" y="3501591"/>
              <a:ext cx="26034" cy="23495"/>
            </a:xfrm>
            <a:custGeom>
              <a:avLst/>
              <a:gdLst/>
              <a:ahLst/>
              <a:cxnLst/>
              <a:rect l="l" t="t" r="r" b="b"/>
              <a:pathLst>
                <a:path w="26034" h="23495">
                  <a:moveTo>
                    <a:pt x="2705" y="17678"/>
                  </a:moveTo>
                  <a:lnTo>
                    <a:pt x="0" y="13169"/>
                  </a:lnTo>
                  <a:lnTo>
                    <a:pt x="2374" y="6769"/>
                  </a:lnTo>
                  <a:lnTo>
                    <a:pt x="8000" y="3378"/>
                  </a:lnTo>
                  <a:lnTo>
                    <a:pt x="13639" y="0"/>
                  </a:lnTo>
                  <a:lnTo>
                    <a:pt x="20408" y="901"/>
                  </a:lnTo>
                  <a:lnTo>
                    <a:pt x="23113" y="5410"/>
                  </a:lnTo>
                  <a:lnTo>
                    <a:pt x="25831" y="9918"/>
                  </a:lnTo>
                  <a:lnTo>
                    <a:pt x="23456" y="16319"/>
                  </a:lnTo>
                  <a:lnTo>
                    <a:pt x="17818" y="19710"/>
                  </a:lnTo>
                  <a:lnTo>
                    <a:pt x="12179" y="23101"/>
                  </a:lnTo>
                  <a:lnTo>
                    <a:pt x="5410" y="22186"/>
                  </a:lnTo>
                  <a:lnTo>
                    <a:pt x="2705" y="17678"/>
                  </a:lnTo>
                  <a:close/>
                </a:path>
              </a:pathLst>
            </a:custGeom>
            <a:ln w="12700">
              <a:solidFill>
                <a:srgbClr val="FF0000"/>
              </a:solidFill>
            </a:ln>
          </p:spPr>
          <p:txBody>
            <a:bodyPr wrap="square" lIns="0" tIns="0" rIns="0" bIns="0" rtlCol="0"/>
            <a:lstStyle/>
            <a:p>
              <a:endParaRPr/>
            </a:p>
          </p:txBody>
        </p:sp>
        <p:sp>
          <p:nvSpPr>
            <p:cNvPr id="188" name="object 188"/>
            <p:cNvSpPr/>
            <p:nvPr/>
          </p:nvSpPr>
          <p:spPr>
            <a:xfrm>
              <a:off x="6776466" y="3364230"/>
              <a:ext cx="132715" cy="137160"/>
            </a:xfrm>
            <a:custGeom>
              <a:avLst/>
              <a:gdLst/>
              <a:ahLst/>
              <a:cxnLst/>
              <a:rect l="l" t="t" r="r" b="b"/>
              <a:pathLst>
                <a:path w="132715" h="137160">
                  <a:moveTo>
                    <a:pt x="132588" y="137160"/>
                  </a:moveTo>
                  <a:lnTo>
                    <a:pt x="0" y="0"/>
                  </a:lnTo>
                </a:path>
              </a:pathLst>
            </a:custGeom>
            <a:ln w="50292">
              <a:solidFill>
                <a:srgbClr val="000000"/>
              </a:solidFill>
            </a:ln>
          </p:spPr>
          <p:txBody>
            <a:bodyPr wrap="square" lIns="0" tIns="0" rIns="0" bIns="0" rtlCol="0"/>
            <a:lstStyle/>
            <a:p>
              <a:endParaRPr/>
            </a:p>
          </p:txBody>
        </p:sp>
        <p:pic>
          <p:nvPicPr>
            <p:cNvPr id="189" name="object 189"/>
            <p:cNvPicPr/>
            <p:nvPr/>
          </p:nvPicPr>
          <p:blipFill>
            <a:blip r:embed="rId6" cstate="print"/>
            <a:stretch>
              <a:fillRect/>
            </a:stretch>
          </p:blipFill>
          <p:spPr>
            <a:xfrm>
              <a:off x="4390644" y="2645664"/>
              <a:ext cx="76200" cy="65532"/>
            </a:xfrm>
            <a:prstGeom prst="rect">
              <a:avLst/>
            </a:prstGeom>
          </p:spPr>
        </p:pic>
        <p:pic>
          <p:nvPicPr>
            <p:cNvPr id="190" name="object 190"/>
            <p:cNvPicPr/>
            <p:nvPr/>
          </p:nvPicPr>
          <p:blipFill>
            <a:blip r:embed="rId7" cstate="print"/>
            <a:stretch>
              <a:fillRect/>
            </a:stretch>
          </p:blipFill>
          <p:spPr>
            <a:xfrm>
              <a:off x="5300472" y="3355848"/>
              <a:ext cx="76200" cy="67056"/>
            </a:xfrm>
            <a:prstGeom prst="rect">
              <a:avLst/>
            </a:prstGeom>
          </p:spPr>
        </p:pic>
        <p:pic>
          <p:nvPicPr>
            <p:cNvPr id="191" name="object 191"/>
            <p:cNvPicPr/>
            <p:nvPr/>
          </p:nvPicPr>
          <p:blipFill>
            <a:blip r:embed="rId8" cstate="print"/>
            <a:stretch>
              <a:fillRect/>
            </a:stretch>
          </p:blipFill>
          <p:spPr>
            <a:xfrm>
              <a:off x="4398264" y="4066032"/>
              <a:ext cx="76200" cy="65531"/>
            </a:xfrm>
            <a:prstGeom prst="rect">
              <a:avLst/>
            </a:prstGeom>
          </p:spPr>
        </p:pic>
      </p:grpSp>
      <p:sp>
        <p:nvSpPr>
          <p:cNvPr id="192" name="object 192"/>
          <p:cNvSpPr txBox="1"/>
          <p:nvPr/>
        </p:nvSpPr>
        <p:spPr>
          <a:xfrm>
            <a:off x="4200525" y="2678366"/>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704400"/>
                </a:solidFill>
                <a:latin typeface="Arial"/>
                <a:cs typeface="Arial"/>
              </a:rPr>
              <a:t>C</a:t>
            </a:r>
            <a:endParaRPr sz="1800">
              <a:latin typeface="Arial"/>
              <a:cs typeface="Arial"/>
            </a:endParaRPr>
          </a:p>
        </p:txBody>
      </p:sp>
      <p:sp>
        <p:nvSpPr>
          <p:cNvPr id="193" name="object 193"/>
          <p:cNvSpPr txBox="1"/>
          <p:nvPr/>
        </p:nvSpPr>
        <p:spPr>
          <a:xfrm>
            <a:off x="4208526" y="3767416"/>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704400"/>
                </a:solidFill>
                <a:latin typeface="Arial"/>
                <a:cs typeface="Arial"/>
              </a:rPr>
              <a:t>A</a:t>
            </a:r>
            <a:endParaRPr sz="1800">
              <a:latin typeface="Arial"/>
              <a:cs typeface="Arial"/>
            </a:endParaRPr>
          </a:p>
        </p:txBody>
      </p:sp>
      <p:sp>
        <p:nvSpPr>
          <p:cNvPr id="194" name="object 194"/>
          <p:cNvSpPr txBox="1"/>
          <p:nvPr/>
        </p:nvSpPr>
        <p:spPr>
          <a:xfrm>
            <a:off x="5103952" y="3088017"/>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704400"/>
                </a:solidFill>
                <a:latin typeface="Arial"/>
                <a:cs typeface="Arial"/>
              </a:rPr>
              <a:t>B</a:t>
            </a:r>
            <a:endParaRPr sz="1800">
              <a:latin typeface="Arial"/>
              <a:cs typeface="Arial"/>
            </a:endParaRPr>
          </a:p>
        </p:txBody>
      </p:sp>
      <p:sp>
        <p:nvSpPr>
          <p:cNvPr id="195" name="object 195"/>
          <p:cNvSpPr txBox="1"/>
          <p:nvPr/>
        </p:nvSpPr>
        <p:spPr>
          <a:xfrm>
            <a:off x="324802" y="4509960"/>
            <a:ext cx="538289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Arial"/>
                <a:cs typeface="Arial"/>
              </a:rPr>
              <a:t>Calculate</a:t>
            </a:r>
            <a:r>
              <a:rPr sz="1200" b="1" spc="-45" dirty="0">
                <a:latin typeface="Arial"/>
                <a:cs typeface="Arial"/>
              </a:rPr>
              <a:t> </a:t>
            </a:r>
            <a:r>
              <a:rPr sz="1200" b="1" dirty="0">
                <a:latin typeface="Arial"/>
                <a:cs typeface="Arial"/>
              </a:rPr>
              <a:t>the</a:t>
            </a:r>
            <a:r>
              <a:rPr sz="1200" b="1" spc="-5" dirty="0">
                <a:latin typeface="Arial"/>
                <a:cs typeface="Arial"/>
              </a:rPr>
              <a:t> </a:t>
            </a:r>
            <a:r>
              <a:rPr sz="1200" b="1" dirty="0">
                <a:latin typeface="Arial"/>
                <a:cs typeface="Arial"/>
              </a:rPr>
              <a:t>percent</a:t>
            </a:r>
            <a:r>
              <a:rPr sz="1200" b="1" spc="-30" dirty="0">
                <a:latin typeface="Arial"/>
                <a:cs typeface="Arial"/>
              </a:rPr>
              <a:t> </a:t>
            </a:r>
            <a:r>
              <a:rPr sz="1200" b="1" dirty="0">
                <a:latin typeface="Arial"/>
                <a:cs typeface="Arial"/>
              </a:rPr>
              <a:t>registration</a:t>
            </a:r>
            <a:r>
              <a:rPr sz="1200" b="1" spc="-25" dirty="0">
                <a:latin typeface="Arial"/>
                <a:cs typeface="Arial"/>
              </a:rPr>
              <a:t> </a:t>
            </a:r>
            <a:r>
              <a:rPr sz="1200" b="1" dirty="0">
                <a:latin typeface="Arial"/>
                <a:cs typeface="Arial"/>
              </a:rPr>
              <a:t>of</a:t>
            </a:r>
            <a:r>
              <a:rPr sz="1200" b="1" spc="-5" dirty="0">
                <a:latin typeface="Arial"/>
                <a:cs typeface="Arial"/>
              </a:rPr>
              <a:t> </a:t>
            </a:r>
            <a:r>
              <a:rPr sz="1200" b="1" dirty="0">
                <a:latin typeface="Arial"/>
                <a:cs typeface="Arial"/>
              </a:rPr>
              <a:t>the</a:t>
            </a:r>
            <a:r>
              <a:rPr sz="1200" b="1" spc="-5" dirty="0">
                <a:latin typeface="Arial"/>
                <a:cs typeface="Arial"/>
              </a:rPr>
              <a:t> </a:t>
            </a:r>
            <a:r>
              <a:rPr sz="1200" b="1" dirty="0">
                <a:latin typeface="Arial"/>
                <a:cs typeface="Arial"/>
              </a:rPr>
              <a:t>meter</a:t>
            </a:r>
            <a:r>
              <a:rPr sz="1200" b="1" spc="-35" dirty="0">
                <a:latin typeface="Arial"/>
                <a:cs typeface="Arial"/>
              </a:rPr>
              <a:t> </a:t>
            </a:r>
            <a:r>
              <a:rPr sz="1200" b="1" dirty="0">
                <a:latin typeface="Arial"/>
                <a:cs typeface="Arial"/>
              </a:rPr>
              <a:t>by</a:t>
            </a:r>
            <a:r>
              <a:rPr sz="1200" b="1" spc="-20" dirty="0">
                <a:latin typeface="Arial"/>
                <a:cs typeface="Arial"/>
              </a:rPr>
              <a:t> </a:t>
            </a:r>
            <a:r>
              <a:rPr sz="1200" b="1" dirty="0">
                <a:latin typeface="Arial"/>
                <a:cs typeface="Arial"/>
              </a:rPr>
              <a:t>dividing</a:t>
            </a:r>
            <a:r>
              <a:rPr sz="1200" b="1" spc="30" dirty="0">
                <a:latin typeface="Arial"/>
                <a:cs typeface="Arial"/>
              </a:rPr>
              <a:t> </a:t>
            </a:r>
            <a:r>
              <a:rPr sz="1200" b="1" dirty="0">
                <a:latin typeface="Arial"/>
                <a:cs typeface="Arial"/>
              </a:rPr>
              <a:t>the</a:t>
            </a:r>
            <a:r>
              <a:rPr sz="1200" b="1" spc="-5" dirty="0">
                <a:latin typeface="Arial"/>
                <a:cs typeface="Arial"/>
              </a:rPr>
              <a:t> </a:t>
            </a:r>
            <a:r>
              <a:rPr sz="1200" b="1" dirty="0">
                <a:latin typeface="Arial"/>
                <a:cs typeface="Arial"/>
              </a:rPr>
              <a:t>Meter</a:t>
            </a:r>
            <a:r>
              <a:rPr sz="1200" b="1" spc="-20" dirty="0">
                <a:latin typeface="Arial"/>
                <a:cs typeface="Arial"/>
              </a:rPr>
              <a:t> </a:t>
            </a:r>
            <a:r>
              <a:rPr sz="1200" b="1" spc="-10" dirty="0">
                <a:latin typeface="Arial"/>
                <a:cs typeface="Arial"/>
              </a:rPr>
              <a:t>Watts</a:t>
            </a:r>
            <a:endParaRPr sz="1200">
              <a:latin typeface="Arial"/>
              <a:cs typeface="Arial"/>
            </a:endParaRPr>
          </a:p>
        </p:txBody>
      </p:sp>
      <p:sp>
        <p:nvSpPr>
          <p:cNvPr id="196" name="object 196"/>
          <p:cNvSpPr txBox="1"/>
          <p:nvPr/>
        </p:nvSpPr>
        <p:spPr>
          <a:xfrm>
            <a:off x="324802" y="4692840"/>
            <a:ext cx="402653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Arial"/>
                <a:cs typeface="Arial"/>
              </a:rPr>
              <a:t>by</a:t>
            </a:r>
            <a:r>
              <a:rPr sz="1200" b="1" spc="-25" dirty="0">
                <a:latin typeface="Arial"/>
                <a:cs typeface="Arial"/>
              </a:rPr>
              <a:t> </a:t>
            </a:r>
            <a:r>
              <a:rPr sz="1200" b="1" dirty="0">
                <a:latin typeface="Arial"/>
                <a:cs typeface="Arial"/>
              </a:rPr>
              <a:t>the</a:t>
            </a:r>
            <a:r>
              <a:rPr sz="1200" b="1" spc="-10" dirty="0">
                <a:latin typeface="Arial"/>
                <a:cs typeface="Arial"/>
              </a:rPr>
              <a:t> </a:t>
            </a:r>
            <a:r>
              <a:rPr sz="1200" b="1" dirty="0">
                <a:latin typeface="Arial"/>
                <a:cs typeface="Arial"/>
              </a:rPr>
              <a:t>Load</a:t>
            </a:r>
            <a:r>
              <a:rPr sz="1200" b="1" spc="-10" dirty="0">
                <a:latin typeface="Arial"/>
                <a:cs typeface="Arial"/>
              </a:rPr>
              <a:t> </a:t>
            </a:r>
            <a:r>
              <a:rPr sz="1200" b="1" dirty="0">
                <a:latin typeface="Arial"/>
                <a:cs typeface="Arial"/>
              </a:rPr>
              <a:t>Watts,</a:t>
            </a:r>
            <a:r>
              <a:rPr sz="1200" b="1" spc="-25" dirty="0">
                <a:latin typeface="Arial"/>
                <a:cs typeface="Arial"/>
              </a:rPr>
              <a:t> </a:t>
            </a:r>
            <a:r>
              <a:rPr sz="1200" b="1" dirty="0">
                <a:latin typeface="Arial"/>
                <a:cs typeface="Arial"/>
              </a:rPr>
              <a:t>then</a:t>
            </a:r>
            <a:r>
              <a:rPr sz="1200" b="1" spc="-10" dirty="0">
                <a:latin typeface="Arial"/>
                <a:cs typeface="Arial"/>
              </a:rPr>
              <a:t> </a:t>
            </a:r>
            <a:r>
              <a:rPr sz="1200" b="1" dirty="0">
                <a:latin typeface="Arial"/>
                <a:cs typeface="Arial"/>
              </a:rPr>
              <a:t>multiplying</a:t>
            </a:r>
            <a:r>
              <a:rPr sz="1200" b="1" spc="30" dirty="0">
                <a:latin typeface="Arial"/>
                <a:cs typeface="Arial"/>
              </a:rPr>
              <a:t> </a:t>
            </a:r>
            <a:r>
              <a:rPr sz="1200" b="1" dirty="0">
                <a:latin typeface="Arial"/>
                <a:cs typeface="Arial"/>
              </a:rPr>
              <a:t>the</a:t>
            </a:r>
            <a:r>
              <a:rPr sz="1200" b="1" spc="-15" dirty="0">
                <a:latin typeface="Arial"/>
                <a:cs typeface="Arial"/>
              </a:rPr>
              <a:t> </a:t>
            </a:r>
            <a:r>
              <a:rPr sz="1200" b="1" dirty="0">
                <a:latin typeface="Arial"/>
                <a:cs typeface="Arial"/>
              </a:rPr>
              <a:t>result</a:t>
            </a:r>
            <a:r>
              <a:rPr sz="1200" b="1" spc="-30" dirty="0">
                <a:latin typeface="Arial"/>
                <a:cs typeface="Arial"/>
              </a:rPr>
              <a:t> </a:t>
            </a:r>
            <a:r>
              <a:rPr sz="1200" b="1" dirty="0">
                <a:latin typeface="Arial"/>
                <a:cs typeface="Arial"/>
              </a:rPr>
              <a:t>by</a:t>
            </a:r>
            <a:r>
              <a:rPr sz="1200" b="1" spc="-10" dirty="0">
                <a:latin typeface="Arial"/>
                <a:cs typeface="Arial"/>
              </a:rPr>
              <a:t> 100%.</a:t>
            </a:r>
            <a:endParaRPr sz="1200">
              <a:latin typeface="Arial"/>
              <a:cs typeface="Arial"/>
            </a:endParaRPr>
          </a:p>
        </p:txBody>
      </p:sp>
      <p:sp>
        <p:nvSpPr>
          <p:cNvPr id="197" name="object 197"/>
          <p:cNvSpPr txBox="1"/>
          <p:nvPr/>
        </p:nvSpPr>
        <p:spPr>
          <a:xfrm>
            <a:off x="3476625" y="2183066"/>
            <a:ext cx="1151255" cy="517525"/>
          </a:xfrm>
          <a:prstGeom prst="rect">
            <a:avLst/>
          </a:prstGeom>
        </p:spPr>
        <p:txBody>
          <a:bodyPr vert="horz" wrap="square" lIns="0" tIns="12700" rIns="0" bIns="0" rtlCol="0">
            <a:spAutoFit/>
          </a:bodyPr>
          <a:lstStyle/>
          <a:p>
            <a:pPr marL="50800">
              <a:lnSpc>
                <a:spcPts val="1935"/>
              </a:lnSpc>
              <a:spcBef>
                <a:spcPts val="100"/>
              </a:spcBef>
            </a:pPr>
            <a:r>
              <a:rPr sz="1800" b="1" spc="-25" dirty="0">
                <a:latin typeface="Arial"/>
                <a:cs typeface="Arial"/>
              </a:rPr>
              <a:t>I</a:t>
            </a:r>
            <a:r>
              <a:rPr sz="1800" b="1" spc="-37" baseline="-20833" dirty="0">
                <a:latin typeface="Arial"/>
                <a:cs typeface="Arial"/>
              </a:rPr>
              <a:t>C</a:t>
            </a:r>
            <a:endParaRPr sz="1800" baseline="-20833">
              <a:latin typeface="Arial"/>
              <a:cs typeface="Arial"/>
            </a:endParaRPr>
          </a:p>
          <a:p>
            <a:pPr marR="17780" algn="r">
              <a:lnSpc>
                <a:spcPts val="1935"/>
              </a:lnSpc>
            </a:pPr>
            <a:r>
              <a:rPr sz="1800" b="1" dirty="0">
                <a:solidFill>
                  <a:srgbClr val="704400"/>
                </a:solidFill>
                <a:latin typeface="Arial"/>
                <a:cs typeface="Arial"/>
              </a:rPr>
              <a:t>+</a:t>
            </a:r>
            <a:endParaRPr sz="1800">
              <a:latin typeface="Arial"/>
              <a:cs typeface="Arial"/>
            </a:endParaRPr>
          </a:p>
        </p:txBody>
      </p:sp>
      <p:sp>
        <p:nvSpPr>
          <p:cNvPr id="198" name="object 198"/>
          <p:cNvSpPr/>
          <p:nvPr/>
        </p:nvSpPr>
        <p:spPr>
          <a:xfrm>
            <a:off x="6835552" y="4852158"/>
            <a:ext cx="954405" cy="0"/>
          </a:xfrm>
          <a:custGeom>
            <a:avLst/>
            <a:gdLst/>
            <a:ahLst/>
            <a:cxnLst/>
            <a:rect l="l" t="t" r="r" b="b"/>
            <a:pathLst>
              <a:path w="954404">
                <a:moveTo>
                  <a:pt x="0" y="0"/>
                </a:moveTo>
                <a:lnTo>
                  <a:pt x="954249" y="0"/>
                </a:lnTo>
              </a:path>
            </a:pathLst>
          </a:custGeom>
          <a:ln w="7929">
            <a:solidFill>
              <a:srgbClr val="000000"/>
            </a:solidFill>
          </a:ln>
        </p:spPr>
        <p:txBody>
          <a:bodyPr wrap="square" lIns="0" tIns="0" rIns="0" bIns="0" rtlCol="0"/>
          <a:lstStyle/>
          <a:p>
            <a:endParaRPr/>
          </a:p>
        </p:txBody>
      </p:sp>
      <p:grpSp>
        <p:nvGrpSpPr>
          <p:cNvPr id="199" name="object 199"/>
          <p:cNvGrpSpPr/>
          <p:nvPr/>
        </p:nvGrpSpPr>
        <p:grpSpPr>
          <a:xfrm>
            <a:off x="6851425" y="5188182"/>
            <a:ext cx="216535" cy="204470"/>
            <a:chOff x="6851425" y="5188182"/>
            <a:chExt cx="216535" cy="204470"/>
          </a:xfrm>
        </p:grpSpPr>
        <p:sp>
          <p:nvSpPr>
            <p:cNvPr id="200" name="object 200"/>
            <p:cNvSpPr/>
            <p:nvPr/>
          </p:nvSpPr>
          <p:spPr>
            <a:xfrm>
              <a:off x="6855391" y="5316053"/>
              <a:ext cx="24765" cy="13970"/>
            </a:xfrm>
            <a:custGeom>
              <a:avLst/>
              <a:gdLst/>
              <a:ahLst/>
              <a:cxnLst/>
              <a:rect l="l" t="t" r="r" b="b"/>
              <a:pathLst>
                <a:path w="24765" h="13970">
                  <a:moveTo>
                    <a:pt x="0" y="13877"/>
                  </a:moveTo>
                  <a:lnTo>
                    <a:pt x="24302" y="0"/>
                  </a:lnTo>
                </a:path>
              </a:pathLst>
            </a:custGeom>
            <a:ln w="7931">
              <a:solidFill>
                <a:srgbClr val="000000"/>
              </a:solidFill>
            </a:ln>
          </p:spPr>
          <p:txBody>
            <a:bodyPr wrap="square" lIns="0" tIns="0" rIns="0" bIns="0" rtlCol="0"/>
            <a:lstStyle/>
            <a:p>
              <a:endParaRPr/>
            </a:p>
          </p:txBody>
        </p:sp>
        <p:sp>
          <p:nvSpPr>
            <p:cNvPr id="201" name="object 201"/>
            <p:cNvSpPr/>
            <p:nvPr/>
          </p:nvSpPr>
          <p:spPr>
            <a:xfrm>
              <a:off x="6879694" y="5320018"/>
              <a:ext cx="35560" cy="64769"/>
            </a:xfrm>
            <a:custGeom>
              <a:avLst/>
              <a:gdLst/>
              <a:ahLst/>
              <a:cxnLst/>
              <a:rect l="l" t="t" r="r" b="b"/>
              <a:pathLst>
                <a:path w="35559" h="64770">
                  <a:moveTo>
                    <a:pt x="0" y="0"/>
                  </a:moveTo>
                  <a:lnTo>
                    <a:pt x="35213" y="64429"/>
                  </a:lnTo>
                </a:path>
              </a:pathLst>
            </a:custGeom>
            <a:ln w="15868">
              <a:solidFill>
                <a:srgbClr val="000000"/>
              </a:solidFill>
            </a:ln>
          </p:spPr>
          <p:txBody>
            <a:bodyPr wrap="square" lIns="0" tIns="0" rIns="0" bIns="0" rtlCol="0"/>
            <a:lstStyle/>
            <a:p>
              <a:endParaRPr/>
            </a:p>
          </p:txBody>
        </p:sp>
        <p:sp>
          <p:nvSpPr>
            <p:cNvPr id="202" name="object 202"/>
            <p:cNvSpPr/>
            <p:nvPr/>
          </p:nvSpPr>
          <p:spPr>
            <a:xfrm>
              <a:off x="6918875" y="5192149"/>
              <a:ext cx="46990" cy="192405"/>
            </a:xfrm>
            <a:custGeom>
              <a:avLst/>
              <a:gdLst/>
              <a:ahLst/>
              <a:cxnLst/>
              <a:rect l="l" t="t" r="r" b="b"/>
              <a:pathLst>
                <a:path w="46990" h="192404">
                  <a:moveTo>
                    <a:pt x="0" y="192298"/>
                  </a:moveTo>
                  <a:lnTo>
                    <a:pt x="46621" y="0"/>
                  </a:lnTo>
                </a:path>
              </a:pathLst>
            </a:custGeom>
            <a:ln w="7935">
              <a:solidFill>
                <a:srgbClr val="000000"/>
              </a:solidFill>
            </a:ln>
          </p:spPr>
          <p:txBody>
            <a:bodyPr wrap="square" lIns="0" tIns="0" rIns="0" bIns="0" rtlCol="0"/>
            <a:lstStyle/>
            <a:p>
              <a:endParaRPr/>
            </a:p>
          </p:txBody>
        </p:sp>
        <p:sp>
          <p:nvSpPr>
            <p:cNvPr id="203" name="object 203"/>
            <p:cNvSpPr/>
            <p:nvPr/>
          </p:nvSpPr>
          <p:spPr>
            <a:xfrm>
              <a:off x="6965497" y="5192149"/>
              <a:ext cx="102235" cy="0"/>
            </a:xfrm>
            <a:custGeom>
              <a:avLst/>
              <a:gdLst/>
              <a:ahLst/>
              <a:cxnLst/>
              <a:rect l="l" t="t" r="r" b="b"/>
              <a:pathLst>
                <a:path w="102234">
                  <a:moveTo>
                    <a:pt x="0" y="0"/>
                  </a:moveTo>
                  <a:lnTo>
                    <a:pt x="102170" y="0"/>
                  </a:lnTo>
                </a:path>
              </a:pathLst>
            </a:custGeom>
            <a:ln w="7929">
              <a:solidFill>
                <a:srgbClr val="000000"/>
              </a:solidFill>
            </a:ln>
          </p:spPr>
          <p:txBody>
            <a:bodyPr wrap="square" lIns="0" tIns="0" rIns="0" bIns="0" rtlCol="0"/>
            <a:lstStyle/>
            <a:p>
              <a:endParaRPr/>
            </a:p>
          </p:txBody>
        </p:sp>
      </p:grpSp>
      <p:grpSp>
        <p:nvGrpSpPr>
          <p:cNvPr id="204" name="object 204"/>
          <p:cNvGrpSpPr/>
          <p:nvPr/>
        </p:nvGrpSpPr>
        <p:grpSpPr>
          <a:xfrm>
            <a:off x="6835552" y="5466224"/>
            <a:ext cx="1229360" cy="232410"/>
            <a:chOff x="6835552" y="5466224"/>
            <a:chExt cx="1229360" cy="232410"/>
          </a:xfrm>
        </p:grpSpPr>
        <p:sp>
          <p:nvSpPr>
            <p:cNvPr id="205" name="object 205"/>
            <p:cNvSpPr/>
            <p:nvPr/>
          </p:nvSpPr>
          <p:spPr>
            <a:xfrm>
              <a:off x="6855391" y="5621847"/>
              <a:ext cx="24765" cy="13970"/>
            </a:xfrm>
            <a:custGeom>
              <a:avLst/>
              <a:gdLst/>
              <a:ahLst/>
              <a:cxnLst/>
              <a:rect l="l" t="t" r="r" b="b"/>
              <a:pathLst>
                <a:path w="24765" h="13970">
                  <a:moveTo>
                    <a:pt x="0" y="13877"/>
                  </a:moveTo>
                  <a:lnTo>
                    <a:pt x="24302" y="0"/>
                  </a:lnTo>
                </a:path>
              </a:pathLst>
            </a:custGeom>
            <a:ln w="7931">
              <a:solidFill>
                <a:srgbClr val="000000"/>
              </a:solidFill>
            </a:ln>
          </p:spPr>
          <p:txBody>
            <a:bodyPr wrap="square" lIns="0" tIns="0" rIns="0" bIns="0" rtlCol="0"/>
            <a:lstStyle/>
            <a:p>
              <a:endParaRPr/>
            </a:p>
          </p:txBody>
        </p:sp>
        <p:sp>
          <p:nvSpPr>
            <p:cNvPr id="206" name="object 206"/>
            <p:cNvSpPr/>
            <p:nvPr/>
          </p:nvSpPr>
          <p:spPr>
            <a:xfrm>
              <a:off x="6879694" y="5625812"/>
              <a:ext cx="35560" cy="64769"/>
            </a:xfrm>
            <a:custGeom>
              <a:avLst/>
              <a:gdLst/>
              <a:ahLst/>
              <a:cxnLst/>
              <a:rect l="l" t="t" r="r" b="b"/>
              <a:pathLst>
                <a:path w="35559" h="64770">
                  <a:moveTo>
                    <a:pt x="0" y="0"/>
                  </a:moveTo>
                  <a:lnTo>
                    <a:pt x="35213" y="64429"/>
                  </a:lnTo>
                </a:path>
              </a:pathLst>
            </a:custGeom>
            <a:ln w="15868">
              <a:solidFill>
                <a:srgbClr val="000000"/>
              </a:solidFill>
            </a:ln>
          </p:spPr>
          <p:txBody>
            <a:bodyPr wrap="square" lIns="0" tIns="0" rIns="0" bIns="0" rtlCol="0"/>
            <a:lstStyle/>
            <a:p>
              <a:endParaRPr/>
            </a:p>
          </p:txBody>
        </p:sp>
        <p:sp>
          <p:nvSpPr>
            <p:cNvPr id="207" name="object 207"/>
            <p:cNvSpPr/>
            <p:nvPr/>
          </p:nvSpPr>
          <p:spPr>
            <a:xfrm>
              <a:off x="6918875" y="5497943"/>
              <a:ext cx="46990" cy="192405"/>
            </a:xfrm>
            <a:custGeom>
              <a:avLst/>
              <a:gdLst/>
              <a:ahLst/>
              <a:cxnLst/>
              <a:rect l="l" t="t" r="r" b="b"/>
              <a:pathLst>
                <a:path w="46990" h="192404">
                  <a:moveTo>
                    <a:pt x="0" y="192298"/>
                  </a:moveTo>
                  <a:lnTo>
                    <a:pt x="46621" y="0"/>
                  </a:lnTo>
                </a:path>
              </a:pathLst>
            </a:custGeom>
            <a:ln w="7935">
              <a:solidFill>
                <a:srgbClr val="000000"/>
              </a:solidFill>
            </a:ln>
          </p:spPr>
          <p:txBody>
            <a:bodyPr wrap="square" lIns="0" tIns="0" rIns="0" bIns="0" rtlCol="0"/>
            <a:lstStyle/>
            <a:p>
              <a:endParaRPr/>
            </a:p>
          </p:txBody>
        </p:sp>
        <p:sp>
          <p:nvSpPr>
            <p:cNvPr id="208" name="object 208"/>
            <p:cNvSpPr/>
            <p:nvPr/>
          </p:nvSpPr>
          <p:spPr>
            <a:xfrm>
              <a:off x="6965497" y="5497943"/>
              <a:ext cx="102235" cy="0"/>
            </a:xfrm>
            <a:custGeom>
              <a:avLst/>
              <a:gdLst/>
              <a:ahLst/>
              <a:cxnLst/>
              <a:rect l="l" t="t" r="r" b="b"/>
              <a:pathLst>
                <a:path w="102234">
                  <a:moveTo>
                    <a:pt x="0" y="0"/>
                  </a:moveTo>
                  <a:lnTo>
                    <a:pt x="102170" y="0"/>
                  </a:lnTo>
                </a:path>
              </a:pathLst>
            </a:custGeom>
            <a:ln w="7929">
              <a:solidFill>
                <a:srgbClr val="000000"/>
              </a:solidFill>
            </a:ln>
          </p:spPr>
          <p:txBody>
            <a:bodyPr wrap="square" lIns="0" tIns="0" rIns="0" bIns="0" rtlCol="0"/>
            <a:lstStyle/>
            <a:p>
              <a:endParaRPr/>
            </a:p>
          </p:txBody>
        </p:sp>
        <p:sp>
          <p:nvSpPr>
            <p:cNvPr id="209" name="object 209"/>
            <p:cNvSpPr/>
            <p:nvPr/>
          </p:nvSpPr>
          <p:spPr>
            <a:xfrm>
              <a:off x="6835552" y="5470189"/>
              <a:ext cx="1229360" cy="0"/>
            </a:xfrm>
            <a:custGeom>
              <a:avLst/>
              <a:gdLst/>
              <a:ahLst/>
              <a:cxnLst/>
              <a:rect l="l" t="t" r="r" b="b"/>
              <a:pathLst>
                <a:path w="1229359">
                  <a:moveTo>
                    <a:pt x="0" y="0"/>
                  </a:moveTo>
                  <a:lnTo>
                    <a:pt x="1229018" y="0"/>
                  </a:lnTo>
                </a:path>
              </a:pathLst>
            </a:custGeom>
            <a:ln w="7929">
              <a:solidFill>
                <a:srgbClr val="000000"/>
              </a:solidFill>
            </a:ln>
          </p:spPr>
          <p:txBody>
            <a:bodyPr wrap="square" lIns="0" tIns="0" rIns="0" bIns="0" rtlCol="0"/>
            <a:lstStyle/>
            <a:p>
              <a:endParaRPr/>
            </a:p>
          </p:txBody>
        </p:sp>
      </p:grpSp>
      <p:sp>
        <p:nvSpPr>
          <p:cNvPr id="210" name="object 210"/>
          <p:cNvSpPr txBox="1"/>
          <p:nvPr/>
        </p:nvSpPr>
        <p:spPr>
          <a:xfrm>
            <a:off x="7658172" y="5466095"/>
            <a:ext cx="383540" cy="266700"/>
          </a:xfrm>
          <a:prstGeom prst="rect">
            <a:avLst/>
          </a:prstGeom>
        </p:spPr>
        <p:txBody>
          <a:bodyPr vert="horz" wrap="square" lIns="0" tIns="16510" rIns="0" bIns="0" rtlCol="0">
            <a:spAutoFit/>
          </a:bodyPr>
          <a:lstStyle/>
          <a:p>
            <a:pPr marL="12700">
              <a:lnSpc>
                <a:spcPct val="100000"/>
              </a:lnSpc>
              <a:spcBef>
                <a:spcPts val="130"/>
              </a:spcBef>
            </a:pPr>
            <a:r>
              <a:rPr sz="1500" spc="-20" dirty="0">
                <a:latin typeface="Times New Roman"/>
                <a:cs typeface="Times New Roman"/>
              </a:rPr>
              <a:t>cos</a:t>
            </a:r>
            <a:r>
              <a:rPr sz="1550" i="1" spc="-20" dirty="0">
                <a:latin typeface="Symbol"/>
                <a:cs typeface="Symbol"/>
              </a:rPr>
              <a:t></a:t>
            </a:r>
            <a:endParaRPr sz="1550">
              <a:latin typeface="Symbol"/>
              <a:cs typeface="Symbol"/>
            </a:endParaRPr>
          </a:p>
        </p:txBody>
      </p:sp>
      <p:sp>
        <p:nvSpPr>
          <p:cNvPr id="218" name="object 218"/>
          <p:cNvSpPr txBox="1"/>
          <p:nvPr/>
        </p:nvSpPr>
        <p:spPr>
          <a:xfrm>
            <a:off x="4443131" y="6370865"/>
            <a:ext cx="268605" cy="223520"/>
          </a:xfrm>
          <a:prstGeom prst="rect">
            <a:avLst/>
          </a:prstGeom>
        </p:spPr>
        <p:txBody>
          <a:bodyPr vert="horz" wrap="square" lIns="0" tIns="0" rIns="0" bIns="0" rtlCol="0">
            <a:spAutoFit/>
          </a:bodyPr>
          <a:lstStyle/>
          <a:p>
            <a:pPr marL="37465">
              <a:lnSpc>
                <a:spcPts val="1630"/>
              </a:lnSpc>
            </a:pPr>
            <a:fld id="{81D60167-4931-47E6-BA6A-407CBD079E47}" type="slidenum">
              <a:rPr sz="1400" spc="-25" dirty="0">
                <a:latin typeface="Times New Roman"/>
                <a:cs typeface="Times New Roman"/>
              </a:rPr>
              <a:t>64</a:t>
            </a:fld>
            <a:endParaRPr sz="1400">
              <a:latin typeface="Times New Roman"/>
              <a:cs typeface="Times New Roman"/>
            </a:endParaRPr>
          </a:p>
        </p:txBody>
      </p:sp>
      <p:sp>
        <p:nvSpPr>
          <p:cNvPr id="211" name="object 211"/>
          <p:cNvSpPr txBox="1"/>
          <p:nvPr/>
        </p:nvSpPr>
        <p:spPr>
          <a:xfrm>
            <a:off x="6645845" y="5281902"/>
            <a:ext cx="648335" cy="762000"/>
          </a:xfrm>
          <a:prstGeom prst="rect">
            <a:avLst/>
          </a:prstGeom>
        </p:spPr>
        <p:txBody>
          <a:bodyPr vert="horz" wrap="square" lIns="0" tIns="111760" rIns="0" bIns="0" rtlCol="0">
            <a:spAutoFit/>
          </a:bodyPr>
          <a:lstStyle/>
          <a:p>
            <a:pPr marL="325120">
              <a:lnSpc>
                <a:spcPct val="100000"/>
              </a:lnSpc>
              <a:spcBef>
                <a:spcPts val="880"/>
              </a:spcBef>
            </a:pPr>
            <a:r>
              <a:rPr sz="1500" spc="-25" dirty="0">
                <a:latin typeface="Times New Roman"/>
                <a:cs typeface="Times New Roman"/>
              </a:rPr>
              <a:t>3</a:t>
            </a:r>
            <a:r>
              <a:rPr sz="3375" i="1" spc="-37" baseline="-11111" dirty="0">
                <a:latin typeface="Times New Roman"/>
                <a:cs typeface="Times New Roman"/>
              </a:rPr>
              <a:t>V</a:t>
            </a:r>
            <a:endParaRPr sz="3375" baseline="-11111">
              <a:latin typeface="Times New Roman"/>
              <a:cs typeface="Times New Roman"/>
            </a:endParaRPr>
          </a:p>
          <a:p>
            <a:pPr marL="38100">
              <a:lnSpc>
                <a:spcPct val="100000"/>
              </a:lnSpc>
              <a:spcBef>
                <a:spcPts val="520"/>
              </a:spcBef>
            </a:pPr>
            <a:r>
              <a:rPr sz="1500" spc="-10" dirty="0">
                <a:latin typeface="Symbol"/>
                <a:cs typeface="Symbol"/>
              </a:rPr>
              <a:t></a:t>
            </a:r>
            <a:r>
              <a:rPr sz="1500" spc="-195" dirty="0">
                <a:latin typeface="Times New Roman"/>
                <a:cs typeface="Times New Roman"/>
              </a:rPr>
              <a:t> </a:t>
            </a:r>
            <a:r>
              <a:rPr sz="1500" spc="-20" dirty="0">
                <a:latin typeface="Times New Roman"/>
                <a:cs typeface="Times New Roman"/>
              </a:rPr>
              <a:t>100%</a:t>
            </a:r>
            <a:endParaRPr sz="1500">
              <a:latin typeface="Times New Roman"/>
              <a:cs typeface="Times New Roman"/>
            </a:endParaRPr>
          </a:p>
        </p:txBody>
      </p:sp>
      <p:sp>
        <p:nvSpPr>
          <p:cNvPr id="212" name="object 212"/>
          <p:cNvSpPr txBox="1"/>
          <p:nvPr/>
        </p:nvSpPr>
        <p:spPr>
          <a:xfrm>
            <a:off x="7804060" y="4696871"/>
            <a:ext cx="580390" cy="254000"/>
          </a:xfrm>
          <a:prstGeom prst="rect">
            <a:avLst/>
          </a:prstGeom>
        </p:spPr>
        <p:txBody>
          <a:bodyPr vert="horz" wrap="square" lIns="0" tIns="12065" rIns="0" bIns="0" rtlCol="0">
            <a:spAutoFit/>
          </a:bodyPr>
          <a:lstStyle/>
          <a:p>
            <a:pPr marL="12700">
              <a:lnSpc>
                <a:spcPct val="100000"/>
              </a:lnSpc>
              <a:spcBef>
                <a:spcPts val="95"/>
              </a:spcBef>
            </a:pPr>
            <a:r>
              <a:rPr sz="1500" spc="-10" dirty="0">
                <a:latin typeface="Symbol"/>
                <a:cs typeface="Symbol"/>
              </a:rPr>
              <a:t></a:t>
            </a:r>
            <a:r>
              <a:rPr sz="1500" spc="-10" dirty="0">
                <a:latin typeface="Times New Roman"/>
                <a:cs typeface="Times New Roman"/>
              </a:rPr>
              <a:t>100%</a:t>
            </a:r>
            <a:endParaRPr sz="1500">
              <a:latin typeface="Times New Roman"/>
              <a:cs typeface="Times New Roman"/>
            </a:endParaRPr>
          </a:p>
        </p:txBody>
      </p:sp>
      <p:sp>
        <p:nvSpPr>
          <p:cNvPr id="213" name="object 213"/>
          <p:cNvSpPr txBox="1"/>
          <p:nvPr/>
        </p:nvSpPr>
        <p:spPr>
          <a:xfrm>
            <a:off x="6870078" y="4845317"/>
            <a:ext cx="889635" cy="254000"/>
          </a:xfrm>
          <a:prstGeom prst="rect">
            <a:avLst/>
          </a:prstGeom>
        </p:spPr>
        <p:txBody>
          <a:bodyPr vert="horz" wrap="square" lIns="0" tIns="12065" rIns="0" bIns="0" rtlCol="0">
            <a:spAutoFit/>
          </a:bodyPr>
          <a:lstStyle/>
          <a:p>
            <a:pPr marL="12700">
              <a:lnSpc>
                <a:spcPct val="100000"/>
              </a:lnSpc>
              <a:spcBef>
                <a:spcPts val="95"/>
              </a:spcBef>
            </a:pPr>
            <a:r>
              <a:rPr sz="1500" spc="-10" dirty="0">
                <a:latin typeface="Times New Roman"/>
                <a:cs typeface="Times New Roman"/>
              </a:rPr>
              <a:t>Load</a:t>
            </a:r>
            <a:r>
              <a:rPr sz="1500" spc="-155" dirty="0">
                <a:latin typeface="Times New Roman"/>
                <a:cs typeface="Times New Roman"/>
              </a:rPr>
              <a:t> </a:t>
            </a:r>
            <a:r>
              <a:rPr sz="1500" spc="-10" dirty="0">
                <a:latin typeface="Times New Roman"/>
                <a:cs typeface="Times New Roman"/>
              </a:rPr>
              <a:t>Watts</a:t>
            </a:r>
            <a:endParaRPr sz="1500">
              <a:latin typeface="Times New Roman"/>
              <a:cs typeface="Times New Roman"/>
            </a:endParaRPr>
          </a:p>
        </p:txBody>
      </p:sp>
      <p:sp>
        <p:nvSpPr>
          <p:cNvPr id="214" name="object 214"/>
          <p:cNvSpPr txBox="1"/>
          <p:nvPr/>
        </p:nvSpPr>
        <p:spPr>
          <a:xfrm>
            <a:off x="6835796" y="4576781"/>
            <a:ext cx="958215" cy="254000"/>
          </a:xfrm>
          <a:prstGeom prst="rect">
            <a:avLst/>
          </a:prstGeom>
        </p:spPr>
        <p:txBody>
          <a:bodyPr vert="horz" wrap="square" lIns="0" tIns="12065" rIns="0" bIns="0" rtlCol="0">
            <a:spAutoFit/>
          </a:bodyPr>
          <a:lstStyle/>
          <a:p>
            <a:pPr marL="12700">
              <a:lnSpc>
                <a:spcPct val="100000"/>
              </a:lnSpc>
              <a:spcBef>
                <a:spcPts val="95"/>
              </a:spcBef>
            </a:pPr>
            <a:r>
              <a:rPr sz="1500" spc="-20" dirty="0">
                <a:latin typeface="Times New Roman"/>
                <a:cs typeface="Times New Roman"/>
              </a:rPr>
              <a:t>Meter</a:t>
            </a:r>
            <a:r>
              <a:rPr sz="1500" spc="-65" dirty="0">
                <a:latin typeface="Times New Roman"/>
                <a:cs typeface="Times New Roman"/>
              </a:rPr>
              <a:t> </a:t>
            </a:r>
            <a:r>
              <a:rPr sz="1500" spc="-10" dirty="0">
                <a:latin typeface="Times New Roman"/>
                <a:cs typeface="Times New Roman"/>
              </a:rPr>
              <a:t>Watts</a:t>
            </a:r>
            <a:endParaRPr sz="1500">
              <a:latin typeface="Times New Roman"/>
              <a:cs typeface="Times New Roman"/>
            </a:endParaRPr>
          </a:p>
        </p:txBody>
      </p:sp>
      <p:sp>
        <p:nvSpPr>
          <p:cNvPr id="215" name="object 215"/>
          <p:cNvSpPr txBox="1"/>
          <p:nvPr/>
        </p:nvSpPr>
        <p:spPr>
          <a:xfrm>
            <a:off x="5088009" y="4696871"/>
            <a:ext cx="1713230" cy="254000"/>
          </a:xfrm>
          <a:prstGeom prst="rect">
            <a:avLst/>
          </a:prstGeom>
        </p:spPr>
        <p:txBody>
          <a:bodyPr vert="horz" wrap="square" lIns="0" tIns="12065" rIns="0" bIns="0" rtlCol="0">
            <a:spAutoFit/>
          </a:bodyPr>
          <a:lstStyle/>
          <a:p>
            <a:pPr marL="12700">
              <a:lnSpc>
                <a:spcPct val="100000"/>
              </a:lnSpc>
              <a:spcBef>
                <a:spcPts val="95"/>
              </a:spcBef>
            </a:pPr>
            <a:r>
              <a:rPr sz="1500" spc="-10" dirty="0">
                <a:latin typeface="Times New Roman"/>
                <a:cs typeface="Times New Roman"/>
              </a:rPr>
              <a:t>Percent</a:t>
            </a:r>
            <a:r>
              <a:rPr sz="1500" spc="-140" dirty="0">
                <a:latin typeface="Times New Roman"/>
                <a:cs typeface="Times New Roman"/>
              </a:rPr>
              <a:t> </a:t>
            </a:r>
            <a:r>
              <a:rPr sz="1500" dirty="0">
                <a:latin typeface="Times New Roman"/>
                <a:cs typeface="Times New Roman"/>
              </a:rPr>
              <a:t>Registration</a:t>
            </a:r>
            <a:r>
              <a:rPr sz="1500" spc="-60" dirty="0">
                <a:latin typeface="Times New Roman"/>
                <a:cs typeface="Times New Roman"/>
              </a:rPr>
              <a:t> </a:t>
            </a:r>
            <a:r>
              <a:rPr sz="1500" spc="-50" dirty="0">
                <a:latin typeface="Symbol"/>
                <a:cs typeface="Symbol"/>
              </a:rPr>
              <a:t></a:t>
            </a:r>
            <a:endParaRPr sz="1500">
              <a:latin typeface="Symbol"/>
              <a:cs typeface="Symbol"/>
            </a:endParaRPr>
          </a:p>
        </p:txBody>
      </p:sp>
      <p:sp>
        <p:nvSpPr>
          <p:cNvPr id="216" name="object 216"/>
          <p:cNvSpPr txBox="1"/>
          <p:nvPr/>
        </p:nvSpPr>
        <p:spPr>
          <a:xfrm>
            <a:off x="7278099" y="5454034"/>
            <a:ext cx="378460" cy="368300"/>
          </a:xfrm>
          <a:prstGeom prst="rect">
            <a:avLst/>
          </a:prstGeom>
        </p:spPr>
        <p:txBody>
          <a:bodyPr vert="horz" wrap="square" lIns="0" tIns="12065" rIns="0" bIns="0" rtlCol="0">
            <a:spAutoFit/>
          </a:bodyPr>
          <a:lstStyle/>
          <a:p>
            <a:pPr marL="12700">
              <a:lnSpc>
                <a:spcPct val="100000"/>
              </a:lnSpc>
              <a:spcBef>
                <a:spcPts val="95"/>
              </a:spcBef>
            </a:pPr>
            <a:r>
              <a:rPr sz="850" i="1" dirty="0">
                <a:latin typeface="Times New Roman"/>
                <a:cs typeface="Times New Roman"/>
              </a:rPr>
              <a:t>LL</a:t>
            </a:r>
            <a:r>
              <a:rPr sz="850" i="1" spc="95" dirty="0">
                <a:latin typeface="Times New Roman"/>
                <a:cs typeface="Times New Roman"/>
              </a:rPr>
              <a:t> </a:t>
            </a:r>
            <a:r>
              <a:rPr sz="3375" i="1" spc="-15" baseline="2469" dirty="0">
                <a:latin typeface="Times New Roman"/>
                <a:cs typeface="Times New Roman"/>
              </a:rPr>
              <a:t>I</a:t>
            </a:r>
            <a:r>
              <a:rPr sz="3375" i="1" spc="-427" baseline="2469" dirty="0">
                <a:latin typeface="Times New Roman"/>
                <a:cs typeface="Times New Roman"/>
              </a:rPr>
              <a:t> </a:t>
            </a:r>
            <a:r>
              <a:rPr sz="850" i="1" spc="-50" dirty="0">
                <a:latin typeface="Times New Roman"/>
                <a:cs typeface="Times New Roman"/>
              </a:rPr>
              <a:t>L</a:t>
            </a:r>
            <a:endParaRPr sz="850">
              <a:latin typeface="Times New Roman"/>
              <a:cs typeface="Times New Roman"/>
            </a:endParaRPr>
          </a:p>
        </p:txBody>
      </p:sp>
      <p:sp>
        <p:nvSpPr>
          <p:cNvPr id="217" name="object 217"/>
          <p:cNvSpPr txBox="1"/>
          <p:nvPr/>
        </p:nvSpPr>
        <p:spPr>
          <a:xfrm>
            <a:off x="6645845" y="5219669"/>
            <a:ext cx="2038350" cy="368300"/>
          </a:xfrm>
          <a:prstGeom prst="rect">
            <a:avLst/>
          </a:prstGeom>
        </p:spPr>
        <p:txBody>
          <a:bodyPr vert="horz" wrap="square" lIns="0" tIns="12065" rIns="0" bIns="0" rtlCol="0">
            <a:spAutoFit/>
          </a:bodyPr>
          <a:lstStyle/>
          <a:p>
            <a:pPr marL="38100">
              <a:lnSpc>
                <a:spcPct val="100000"/>
              </a:lnSpc>
              <a:spcBef>
                <a:spcPts val="95"/>
              </a:spcBef>
              <a:tabLst>
                <a:tab pos="325120" algn="l"/>
              </a:tabLst>
            </a:pPr>
            <a:r>
              <a:rPr sz="1500" spc="-50" dirty="0">
                <a:latin typeface="Symbol"/>
                <a:cs typeface="Symbol"/>
              </a:rPr>
              <a:t></a:t>
            </a:r>
            <a:r>
              <a:rPr sz="1500" dirty="0">
                <a:latin typeface="Times New Roman"/>
                <a:cs typeface="Times New Roman"/>
              </a:rPr>
              <a:t>	</a:t>
            </a:r>
            <a:r>
              <a:rPr sz="2250" baseline="42592" dirty="0">
                <a:latin typeface="Times New Roman"/>
                <a:cs typeface="Times New Roman"/>
              </a:rPr>
              <a:t>3</a:t>
            </a:r>
            <a:r>
              <a:rPr sz="3375" i="1" baseline="16049" dirty="0">
                <a:latin typeface="Times New Roman"/>
                <a:cs typeface="Times New Roman"/>
              </a:rPr>
              <a:t>V</a:t>
            </a:r>
            <a:r>
              <a:rPr sz="3375" i="1" spc="-315" baseline="16049" dirty="0">
                <a:latin typeface="Times New Roman"/>
                <a:cs typeface="Times New Roman"/>
              </a:rPr>
              <a:t> </a:t>
            </a:r>
            <a:r>
              <a:rPr sz="1275" i="1" baseline="35947" dirty="0">
                <a:latin typeface="Times New Roman"/>
                <a:cs typeface="Times New Roman"/>
              </a:rPr>
              <a:t>LL</a:t>
            </a:r>
            <a:r>
              <a:rPr sz="1275" i="1" spc="135" baseline="35947" dirty="0">
                <a:latin typeface="Times New Roman"/>
                <a:cs typeface="Times New Roman"/>
              </a:rPr>
              <a:t> </a:t>
            </a:r>
            <a:r>
              <a:rPr sz="3375" i="1" spc="-15" baseline="16049" dirty="0">
                <a:latin typeface="Times New Roman"/>
                <a:cs typeface="Times New Roman"/>
              </a:rPr>
              <a:t>I</a:t>
            </a:r>
            <a:r>
              <a:rPr sz="3375" i="1" spc="-434" baseline="16049" dirty="0">
                <a:latin typeface="Times New Roman"/>
                <a:cs typeface="Times New Roman"/>
              </a:rPr>
              <a:t> </a:t>
            </a:r>
            <a:r>
              <a:rPr sz="1275" i="1" baseline="39215" dirty="0">
                <a:latin typeface="Times New Roman"/>
                <a:cs typeface="Times New Roman"/>
              </a:rPr>
              <a:t>L </a:t>
            </a:r>
            <a:r>
              <a:rPr sz="2250" baseline="42592" dirty="0">
                <a:latin typeface="Times New Roman"/>
                <a:cs typeface="Times New Roman"/>
              </a:rPr>
              <a:t>cos</a:t>
            </a:r>
            <a:r>
              <a:rPr sz="2325" i="1" baseline="41218" dirty="0">
                <a:latin typeface="Symbol"/>
                <a:cs typeface="Symbol"/>
              </a:rPr>
              <a:t></a:t>
            </a:r>
            <a:r>
              <a:rPr sz="2325" spc="172" baseline="41218" dirty="0">
                <a:latin typeface="Times New Roman"/>
                <a:cs typeface="Times New Roman"/>
              </a:rPr>
              <a:t> </a:t>
            </a:r>
            <a:r>
              <a:rPr sz="1500" spc="-10" dirty="0">
                <a:latin typeface="Symbol"/>
                <a:cs typeface="Symbol"/>
              </a:rPr>
              <a:t></a:t>
            </a:r>
            <a:r>
              <a:rPr sz="1500" spc="-10" dirty="0">
                <a:latin typeface="Times New Roman"/>
                <a:cs typeface="Times New Roman"/>
              </a:rPr>
              <a:t>100%</a:t>
            </a:r>
            <a:endParaRPr sz="1500">
              <a:latin typeface="Times New Roman"/>
              <a:cs typeface="Times New Roman"/>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altLang="en-US" dirty="0">
                <a:latin typeface="+mj-lt"/>
                <a:cs typeface="Arial" panose="020B0604020202020204" pitchFamily="34" charset="0"/>
              </a:rPr>
              <a:t>Questions and Discussion</a:t>
            </a:r>
          </a:p>
        </p:txBody>
      </p:sp>
      <p:sp>
        <p:nvSpPr>
          <p:cNvPr id="9" name="Rectangle 5">
            <a:extLst>
              <a:ext uri="{FF2B5EF4-FFF2-40B4-BE49-F238E27FC236}">
                <a16:creationId xmlns:a16="http://schemas.microsoft.com/office/drawing/2014/main" id="{2FE8F9E2-C6BB-3ED2-0D0D-AC9DB0B5D74B}"/>
              </a:ext>
            </a:extLst>
          </p:cNvPr>
          <p:cNvSpPr>
            <a:spLocks noGrp="1" noChangeArrowheads="1"/>
          </p:cNvSpPr>
          <p:nvPr>
            <p:ph idx="1"/>
          </p:nvPr>
        </p:nvSpPr>
        <p:spPr>
          <a:noFill/>
        </p:spPr>
        <p:txBody>
          <a:bodyPr vert="horz" lIns="91440" tIns="45720" rIns="91440" bIns="45720" rtlCol="0" anchor="t">
            <a:normAutofit/>
          </a:bodyPr>
          <a:lstStyle/>
          <a:p>
            <a:pPr algn="ctr" eaLnBrk="1" hangingPunct="1">
              <a:buFontTx/>
              <a:buNone/>
            </a:pPr>
            <a:r>
              <a:rPr lang="en-US" altLang="en-US" dirty="0">
                <a:latin typeface="Arial" panose="020B0604020202020204" pitchFamily="34" charset="0"/>
                <a:cs typeface="Arial" panose="020B0604020202020204" pitchFamily="34" charset="0"/>
              </a:rPr>
              <a:t>Perry Lawton</a:t>
            </a:r>
          </a:p>
          <a:p>
            <a:pPr algn="ctr" eaLnBrk="1" hangingPunct="1">
              <a:buFontTx/>
              <a:buNone/>
            </a:pPr>
            <a:r>
              <a:rPr lang="en-US" altLang="en-US" sz="2000" i="1" dirty="0">
                <a:latin typeface="Arial" panose="020B0604020202020204" pitchFamily="34" charset="0"/>
                <a:cs typeface="Arial" panose="020B0604020202020204" pitchFamily="34" charset="0"/>
              </a:rPr>
              <a:t>Northeastern Regional Sales Manager</a:t>
            </a:r>
          </a:p>
          <a:p>
            <a:pPr algn="ctr" eaLnBrk="1" hangingPunct="1">
              <a:buFontTx/>
              <a:buNone/>
            </a:pPr>
            <a:r>
              <a:rPr lang="en-US" altLang="en-US" sz="2000" dirty="0" err="1">
                <a:solidFill>
                  <a:schemeClr val="accent6">
                    <a:lumMod val="50000"/>
                  </a:schemeClr>
                </a:solidFill>
                <a:latin typeface="Arial" panose="020B0604020202020204" pitchFamily="34" charset="0"/>
                <a:cs typeface="Arial" panose="020B0604020202020204" pitchFamily="34" charset="0"/>
              </a:rPr>
              <a:t>perry.lawton@tescometering.com</a:t>
            </a:r>
            <a:endParaRPr lang="en-US" altLang="en-US" sz="2000" dirty="0">
              <a:solidFill>
                <a:schemeClr val="accent6">
                  <a:lumMod val="50000"/>
                </a:schemeClr>
              </a:solidFill>
              <a:latin typeface="Arial" panose="020B0604020202020204" pitchFamily="34" charset="0"/>
              <a:cs typeface="Arial" panose="020B0604020202020204" pitchFamily="34" charset="0"/>
            </a:endParaRPr>
          </a:p>
          <a:p>
            <a:pPr algn="ctr" eaLnBrk="1" hangingPunct="1">
              <a:buFontTx/>
              <a:buNone/>
            </a:pPr>
            <a:endParaRPr lang="en-US" altLang="en-US" sz="1200" dirty="0">
              <a:solidFill>
                <a:srgbClr val="FF0000"/>
              </a:solidFill>
              <a:latin typeface="Arial" panose="020B0604020202020204" pitchFamily="34" charset="0"/>
              <a:cs typeface="Arial" panose="020B0604020202020204" pitchFamily="34" charset="0"/>
            </a:endParaRPr>
          </a:p>
          <a:p>
            <a:pPr algn="ctr">
              <a:buNone/>
            </a:pPr>
            <a:r>
              <a:rPr lang="en-US" altLang="en-US" sz="2400" b="1" dirty="0">
                <a:latin typeface="Arial"/>
                <a:cs typeface="Arial"/>
              </a:rPr>
              <a:t>TESCO Metering </a:t>
            </a:r>
            <a:r>
              <a:rPr lang="en-US" altLang="en-US" sz="1800" i="1" dirty="0">
                <a:latin typeface="Arial"/>
                <a:cs typeface="Arial"/>
              </a:rPr>
              <a:t>Bristol, PA</a:t>
            </a:r>
          </a:p>
          <a:p>
            <a:pPr algn="ctr" eaLnBrk="1" hangingPunct="1">
              <a:buFontTx/>
              <a:buNone/>
            </a:pPr>
            <a:r>
              <a:rPr lang="en-US" altLang="en-US" sz="2400" dirty="0">
                <a:solidFill>
                  <a:schemeClr val="accent6">
                    <a:lumMod val="50000"/>
                  </a:schemeClr>
                </a:solidFill>
                <a:latin typeface="Arial" panose="020B0604020202020204" pitchFamily="34" charset="0"/>
                <a:cs typeface="Arial" panose="020B0604020202020204" pitchFamily="34" charset="0"/>
              </a:rPr>
              <a:t>215.500.7511</a:t>
            </a:r>
            <a:endParaRPr lang="en-US" altLang="en-US" sz="2000" dirty="0">
              <a:solidFill>
                <a:schemeClr val="accent6">
                  <a:lumMod val="50000"/>
                </a:schemeClr>
              </a:solidFill>
              <a:latin typeface="Arial" panose="020B0604020202020204" pitchFamily="34" charset="0"/>
              <a:cs typeface="Arial" panose="020B0604020202020204" pitchFamily="34" charset="0"/>
            </a:endParaRPr>
          </a:p>
          <a:p>
            <a:pPr algn="ctr" eaLnBrk="1" hangingPunct="1">
              <a:buFontTx/>
              <a:buNone/>
            </a:pPr>
            <a:br>
              <a:rPr lang="en-US" altLang="en-US" sz="2000" dirty="0">
                <a:latin typeface="Arial" panose="020B0604020202020204" pitchFamily="34" charset="0"/>
                <a:cs typeface="Arial" panose="020B0604020202020204" pitchFamily="34" charset="0"/>
              </a:rPr>
            </a:br>
            <a:r>
              <a:rPr lang="en-US" altLang="en-US" sz="2000" dirty="0">
                <a:latin typeface="Arial" panose="020B0604020202020204" pitchFamily="34" charset="0"/>
                <a:cs typeface="Arial" panose="020B0604020202020204" pitchFamily="34" charset="0"/>
              </a:rPr>
              <a:t>This presentation can also be found under Meter Conferences and Schools on the TESCO website: </a:t>
            </a:r>
            <a:r>
              <a:rPr lang="en-US" altLang="en-US" sz="2000" dirty="0">
                <a:solidFill>
                  <a:schemeClr val="accent6">
                    <a:lumMod val="50000"/>
                  </a:schemeClr>
                </a:solidFill>
                <a:latin typeface="Arial" panose="020B0604020202020204" pitchFamily="34" charset="0"/>
                <a:cs typeface="Arial" panose="020B0604020202020204" pitchFamily="34" charset="0"/>
              </a:rPr>
              <a:t>tescometering.com</a:t>
            </a:r>
          </a:p>
          <a:p>
            <a:pPr algn="ctr" eaLnBrk="1" hangingPunct="1">
              <a:buFontTx/>
              <a:buNone/>
            </a:pPr>
            <a:endParaRPr lang="en-US" altLang="en-US" sz="2300" dirty="0">
              <a:solidFill>
                <a:srgbClr val="CC3300"/>
              </a:solidFill>
            </a:endParaRPr>
          </a:p>
        </p:txBody>
      </p:sp>
      <p:sp>
        <p:nvSpPr>
          <p:cNvPr id="2" name="Footer Placeholder 1">
            <a:extLst>
              <a:ext uri="{FF2B5EF4-FFF2-40B4-BE49-F238E27FC236}">
                <a16:creationId xmlns:a16="http://schemas.microsoft.com/office/drawing/2014/main" id="{8DA3292B-757C-35F5-664D-389BC7452D0A}"/>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FEA31A7D-D387-7CBC-E6A1-2C80059B3772}"/>
              </a:ext>
            </a:extLst>
          </p:cNvPr>
          <p:cNvSpPr>
            <a:spLocks noGrp="1"/>
          </p:cNvSpPr>
          <p:nvPr>
            <p:ph type="sldNum" sz="quarter" idx="4"/>
          </p:nvPr>
        </p:nvSpPr>
        <p:spPr/>
        <p:txBody>
          <a:bodyPr/>
          <a:lstStyle/>
          <a:p>
            <a:fld id="{4BEAC4C4-F0A7-4B61-A827-E4198D078267}" type="slidenum">
              <a:rPr lang="en-US" smtClean="0"/>
              <a:t>65</a:t>
            </a:fld>
            <a:endParaRPr lang="en-US" dirty="0"/>
          </a:p>
        </p:txBody>
      </p:sp>
      <p:sp>
        <p:nvSpPr>
          <p:cNvPr id="30724" name="Text Box 5"/>
          <p:cNvSpPr txBox="1">
            <a:spLocks noChangeArrowheads="1"/>
          </p:cNvSpPr>
          <p:nvPr/>
        </p:nvSpPr>
        <p:spPr bwMode="auto">
          <a:xfrm>
            <a:off x="1050925" y="5675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algn="l" eaLnBrk="1" hangingPunct="1">
              <a:spcBef>
                <a:spcPct val="0"/>
              </a:spcBef>
            </a:pPr>
            <a:endParaRPr lang="en-US" altLang="en-US" dirty="0">
              <a:solidFill>
                <a:schemeClr val="tx1"/>
              </a:solidFill>
            </a:endParaRPr>
          </a:p>
        </p:txBody>
      </p:sp>
      <p:pic>
        <p:nvPicPr>
          <p:cNvPr id="8" name="Picture 7" descr="MC9004315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08817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3">
            <a:extLst>
              <a:ext uri="{FF2B5EF4-FFF2-40B4-BE49-F238E27FC236}">
                <a16:creationId xmlns:a16="http://schemas.microsoft.com/office/drawing/2014/main" id="{27F18868-B856-926E-4A9B-C0C9F8BC3AB9}"/>
              </a:ext>
            </a:extLst>
          </p:cNvPr>
          <p:cNvSpPr txBox="1">
            <a:spLocks noChangeArrowheads="1"/>
          </p:cNvSpPr>
          <p:nvPr/>
        </p:nvSpPr>
        <p:spPr bwMode="auto">
          <a:xfrm>
            <a:off x="871105" y="5134407"/>
            <a:ext cx="769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b="1" dirty="0">
                <a:solidFill>
                  <a:schemeClr val="accent1"/>
                </a:solidFill>
                <a:latin typeface="Arial"/>
                <a:cs typeface="Arial"/>
              </a:rPr>
              <a:t>ISO 9001:2015 Certified Quality Company</a:t>
            </a:r>
          </a:p>
          <a:p>
            <a:pPr algn="ctr" eaLnBrk="1" hangingPunct="1">
              <a:spcBef>
                <a:spcPct val="0"/>
              </a:spcBef>
              <a:buFontTx/>
              <a:buNone/>
            </a:pPr>
            <a:r>
              <a:rPr lang="en-US" altLang="en-US" sz="1400" b="1" dirty="0">
                <a:solidFill>
                  <a:schemeClr val="accent1"/>
                </a:solidFill>
                <a:latin typeface="Arial"/>
                <a:cs typeface="Arial"/>
              </a:rPr>
              <a:t>ISO 17025:2017 Accredited Laboratory</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CB6C9-3971-1203-8AB1-6AE5F8411F35}"/>
              </a:ext>
            </a:extLst>
          </p:cNvPr>
          <p:cNvSpPr>
            <a:spLocks noGrp="1"/>
          </p:cNvSpPr>
          <p:nvPr>
            <p:ph type="title"/>
          </p:nvPr>
        </p:nvSpPr>
        <p:spPr/>
        <p:txBody>
          <a:bodyPr/>
          <a:lstStyle/>
          <a:p>
            <a:r>
              <a:rPr lang="en-US" dirty="0"/>
              <a:t>Tesco hospitality suite</a:t>
            </a:r>
          </a:p>
        </p:txBody>
      </p:sp>
      <p:sp>
        <p:nvSpPr>
          <p:cNvPr id="3" name="Footer Placeholder 2">
            <a:extLst>
              <a:ext uri="{FF2B5EF4-FFF2-40B4-BE49-F238E27FC236}">
                <a16:creationId xmlns:a16="http://schemas.microsoft.com/office/drawing/2014/main" id="{F1464154-F655-E10E-C8E5-37B8882F4E3D}"/>
              </a:ext>
            </a:extLst>
          </p:cNvPr>
          <p:cNvSpPr>
            <a:spLocks noGrp="1"/>
          </p:cNvSpPr>
          <p:nvPr>
            <p:ph type="ftr" sz="quarter" idx="3"/>
          </p:nvPr>
        </p:nvSpPr>
        <p:spPr/>
        <p:txBody>
          <a:bodyPr/>
          <a:lstStyle/>
          <a:p>
            <a:r>
              <a:rPr lang="en-US"/>
              <a:t>www.tescometering.com</a:t>
            </a:r>
            <a:endParaRPr lang="en-US" dirty="0"/>
          </a:p>
        </p:txBody>
      </p:sp>
      <p:sp>
        <p:nvSpPr>
          <p:cNvPr id="4" name="Slide Number Placeholder 3">
            <a:extLst>
              <a:ext uri="{FF2B5EF4-FFF2-40B4-BE49-F238E27FC236}">
                <a16:creationId xmlns:a16="http://schemas.microsoft.com/office/drawing/2014/main" id="{25BAB8D8-D9CF-96FF-FF3C-900C5CBEDD5D}"/>
              </a:ext>
            </a:extLst>
          </p:cNvPr>
          <p:cNvSpPr>
            <a:spLocks noGrp="1"/>
          </p:cNvSpPr>
          <p:nvPr>
            <p:ph type="sldNum" sz="quarter" idx="4"/>
          </p:nvPr>
        </p:nvSpPr>
        <p:spPr/>
        <p:txBody>
          <a:bodyPr/>
          <a:lstStyle/>
          <a:p>
            <a:fld id="{4BEAC4C4-F0A7-4B61-A827-E4198D078267}" type="slidenum">
              <a:rPr lang="en-US" smtClean="0"/>
              <a:t>66</a:t>
            </a:fld>
            <a:endParaRPr lang="en-US" dirty="0"/>
          </a:p>
        </p:txBody>
      </p:sp>
      <p:pic>
        <p:nvPicPr>
          <p:cNvPr id="6" name="Picture 5" descr="A picture containing text, screenshot, font, logo&#10;&#10;Description automatically generated">
            <a:extLst>
              <a:ext uri="{FF2B5EF4-FFF2-40B4-BE49-F238E27FC236}">
                <a16:creationId xmlns:a16="http://schemas.microsoft.com/office/drawing/2014/main" id="{0A870157-18FC-1999-ED37-F2877900B3AF}"/>
              </a:ext>
            </a:extLst>
          </p:cNvPr>
          <p:cNvPicPr>
            <a:picLocks noChangeAspect="1"/>
          </p:cNvPicPr>
          <p:nvPr/>
        </p:nvPicPr>
        <p:blipFill rotWithShape="1">
          <a:blip r:embed="rId2">
            <a:extLst>
              <a:ext uri="{28A0092B-C50C-407E-A947-70E740481C1C}">
                <a14:useLocalDpi xmlns:a14="http://schemas.microsoft.com/office/drawing/2010/main" val="0"/>
              </a:ext>
            </a:extLst>
          </a:blip>
          <a:srcRect t="74767" r="23434"/>
          <a:stretch/>
        </p:blipFill>
        <p:spPr>
          <a:xfrm>
            <a:off x="1143000" y="5135613"/>
            <a:ext cx="5254316" cy="1338037"/>
          </a:xfrm>
          <a:prstGeom prst="rect">
            <a:avLst/>
          </a:prstGeom>
        </p:spPr>
      </p:pic>
      <p:sp>
        <p:nvSpPr>
          <p:cNvPr id="7" name="TextBox 6">
            <a:extLst>
              <a:ext uri="{FF2B5EF4-FFF2-40B4-BE49-F238E27FC236}">
                <a16:creationId xmlns:a16="http://schemas.microsoft.com/office/drawing/2014/main" id="{D52C5956-4E95-7320-E35C-81185E2C23DF}"/>
              </a:ext>
            </a:extLst>
          </p:cNvPr>
          <p:cNvSpPr txBox="1"/>
          <p:nvPr/>
        </p:nvSpPr>
        <p:spPr>
          <a:xfrm>
            <a:off x="1943096" y="2595800"/>
            <a:ext cx="5746699" cy="1200329"/>
          </a:xfrm>
          <a:prstGeom prst="rect">
            <a:avLst/>
          </a:prstGeom>
          <a:noFill/>
        </p:spPr>
        <p:txBody>
          <a:bodyPr wrap="square" rtlCol="0">
            <a:spAutoFit/>
          </a:bodyPr>
          <a:lstStyle/>
          <a:p>
            <a:r>
              <a:rPr lang="en-US" b="0" i="0" u="none" strike="noStrike" dirty="0">
                <a:solidFill>
                  <a:srgbClr val="212121"/>
                </a:solidFill>
                <a:effectLst/>
                <a:latin typeface="Calibri" panose="020F0502020204030204" pitchFamily="34" charset="0"/>
              </a:rPr>
              <a:t>We would like you to join us in the TESCO Hospitality Suite for networking and more discussions about metering.  The discussion will not be exclusively metering……….but we love metering and that is the most common topic.</a:t>
            </a:r>
            <a:endParaRPr lang="en-US" dirty="0"/>
          </a:p>
        </p:txBody>
      </p:sp>
      <p:sp>
        <p:nvSpPr>
          <p:cNvPr id="8" name="Rectangle 7">
            <a:extLst>
              <a:ext uri="{FF2B5EF4-FFF2-40B4-BE49-F238E27FC236}">
                <a16:creationId xmlns:a16="http://schemas.microsoft.com/office/drawing/2014/main" id="{623682C9-A681-9A87-F88C-1911C7A742E9}"/>
              </a:ext>
            </a:extLst>
          </p:cNvPr>
          <p:cNvSpPr/>
          <p:nvPr/>
        </p:nvSpPr>
        <p:spPr>
          <a:xfrm>
            <a:off x="1371335" y="4134684"/>
            <a:ext cx="6890220" cy="523220"/>
          </a:xfrm>
          <a:prstGeom prst="rect">
            <a:avLst/>
          </a:prstGeom>
          <a:noFill/>
        </p:spPr>
        <p:txBody>
          <a:bodyPr wrap="none" lIns="91440" tIns="45720" rIns="91440" bIns="45720">
            <a:spAutoFit/>
          </a:bodyPr>
          <a:lstStyle/>
          <a:p>
            <a:pPr algn="ctr"/>
            <a:r>
              <a:rPr lang="en-US" sz="2800" b="0" cap="none" spc="0" dirty="0">
                <a:ln w="0"/>
                <a:solidFill>
                  <a:schemeClr val="accent1"/>
                </a:solidFill>
                <a:effectLst>
                  <a:outerShdw blurRad="38100" dist="25400" dir="5400000" algn="ctr" rotWithShape="0">
                    <a:srgbClr val="6E747A">
                      <a:alpha val="43000"/>
                    </a:srgbClr>
                  </a:outerShdw>
                </a:effectLst>
              </a:rPr>
              <a:t>TESCO Hospitality Suite – Brighton Tower</a:t>
            </a:r>
          </a:p>
        </p:txBody>
      </p:sp>
      <p:sp>
        <p:nvSpPr>
          <p:cNvPr id="9" name="TextBox 8">
            <a:extLst>
              <a:ext uri="{FF2B5EF4-FFF2-40B4-BE49-F238E27FC236}">
                <a16:creationId xmlns:a16="http://schemas.microsoft.com/office/drawing/2014/main" id="{04233134-371D-AE85-AB7A-3FAA4156EBF4}"/>
              </a:ext>
            </a:extLst>
          </p:cNvPr>
          <p:cNvSpPr txBox="1"/>
          <p:nvPr/>
        </p:nvSpPr>
        <p:spPr>
          <a:xfrm>
            <a:off x="2438682" y="4627127"/>
            <a:ext cx="4582886" cy="369332"/>
          </a:xfrm>
          <a:prstGeom prst="rect">
            <a:avLst/>
          </a:prstGeom>
          <a:noFill/>
        </p:spPr>
        <p:txBody>
          <a:bodyPr wrap="square" rtlCol="0">
            <a:spAutoFit/>
          </a:bodyPr>
          <a:lstStyle/>
          <a:p>
            <a:r>
              <a:rPr lang="en-US" dirty="0"/>
              <a:t>Monday and Tuesday 8:00 PM – 10:00 PM</a:t>
            </a:r>
          </a:p>
        </p:txBody>
      </p:sp>
      <p:pic>
        <p:nvPicPr>
          <p:cNvPr id="10" name="Picture 9" descr="A picture containing text, screenshot, font, logo&#10;&#10;Description automatically generated">
            <a:extLst>
              <a:ext uri="{FF2B5EF4-FFF2-40B4-BE49-F238E27FC236}">
                <a16:creationId xmlns:a16="http://schemas.microsoft.com/office/drawing/2014/main" id="{7BC21819-DC4C-4763-494B-CBBD4A4215A5}"/>
              </a:ext>
            </a:extLst>
          </p:cNvPr>
          <p:cNvPicPr>
            <a:picLocks noChangeAspect="1"/>
          </p:cNvPicPr>
          <p:nvPr/>
        </p:nvPicPr>
        <p:blipFill rotWithShape="1">
          <a:blip r:embed="rId2">
            <a:extLst>
              <a:ext uri="{28A0092B-C50C-407E-A947-70E740481C1C}">
                <a14:useLocalDpi xmlns:a14="http://schemas.microsoft.com/office/drawing/2010/main" val="0"/>
              </a:ext>
            </a:extLst>
          </a:blip>
          <a:srcRect t="101" b="77262"/>
          <a:stretch/>
        </p:blipFill>
        <p:spPr>
          <a:xfrm>
            <a:off x="1385205" y="1235908"/>
            <a:ext cx="6862483" cy="1200329"/>
          </a:xfrm>
          <a:prstGeom prst="rect">
            <a:avLst/>
          </a:prstGeom>
        </p:spPr>
      </p:pic>
      <p:pic>
        <p:nvPicPr>
          <p:cNvPr id="5" name="Picture 4" descr="A red and black logo&#10;&#10;Description automatically generated">
            <a:extLst>
              <a:ext uri="{FF2B5EF4-FFF2-40B4-BE49-F238E27FC236}">
                <a16:creationId xmlns:a16="http://schemas.microsoft.com/office/drawing/2014/main" id="{19274C7C-959D-EA58-2AFB-66F711E9B7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9372" y="5340060"/>
            <a:ext cx="1596298" cy="973803"/>
          </a:xfrm>
          <a:prstGeom prst="rect">
            <a:avLst/>
          </a:prstGeom>
        </p:spPr>
      </p:pic>
    </p:spTree>
    <p:extLst>
      <p:ext uri="{BB962C8B-B14F-4D97-AF65-F5344CB8AC3E}">
        <p14:creationId xmlns:p14="http://schemas.microsoft.com/office/powerpoint/2010/main" val="3492210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975360" y="4377690"/>
            <a:ext cx="2810510" cy="2556510"/>
            <a:chOff x="975360" y="4183126"/>
            <a:chExt cx="2810510" cy="2556510"/>
          </a:xfrm>
        </p:grpSpPr>
        <p:sp>
          <p:nvSpPr>
            <p:cNvPr id="3" name="object 3"/>
            <p:cNvSpPr/>
            <p:nvPr/>
          </p:nvSpPr>
          <p:spPr>
            <a:xfrm>
              <a:off x="2839974" y="5151882"/>
              <a:ext cx="848994" cy="0"/>
            </a:xfrm>
            <a:custGeom>
              <a:avLst/>
              <a:gdLst/>
              <a:ahLst/>
              <a:cxnLst/>
              <a:rect l="l" t="t" r="r" b="b"/>
              <a:pathLst>
                <a:path w="848995">
                  <a:moveTo>
                    <a:pt x="0" y="0"/>
                  </a:moveTo>
                  <a:lnTo>
                    <a:pt x="848868" y="0"/>
                  </a:lnTo>
                </a:path>
              </a:pathLst>
            </a:custGeom>
            <a:ln w="25908">
              <a:solidFill>
                <a:srgbClr val="0000C6"/>
              </a:solidFill>
            </a:ln>
          </p:spPr>
          <p:txBody>
            <a:bodyPr wrap="square" lIns="0" tIns="0" rIns="0" bIns="0" rtlCol="0"/>
            <a:lstStyle/>
            <a:p>
              <a:endParaRPr/>
            </a:p>
          </p:txBody>
        </p:sp>
        <p:sp>
          <p:nvSpPr>
            <p:cNvPr id="4" name="object 4"/>
            <p:cNvSpPr/>
            <p:nvPr/>
          </p:nvSpPr>
          <p:spPr>
            <a:xfrm>
              <a:off x="3554730" y="5080254"/>
              <a:ext cx="135890" cy="71755"/>
            </a:xfrm>
            <a:custGeom>
              <a:avLst/>
              <a:gdLst/>
              <a:ahLst/>
              <a:cxnLst/>
              <a:rect l="l" t="t" r="r" b="b"/>
              <a:pathLst>
                <a:path w="135889" h="71754">
                  <a:moveTo>
                    <a:pt x="135636" y="71628"/>
                  </a:moveTo>
                  <a:lnTo>
                    <a:pt x="0" y="0"/>
                  </a:lnTo>
                </a:path>
              </a:pathLst>
            </a:custGeom>
            <a:ln w="25908">
              <a:solidFill>
                <a:srgbClr val="0000C6"/>
              </a:solidFill>
            </a:ln>
          </p:spPr>
          <p:txBody>
            <a:bodyPr wrap="square" lIns="0" tIns="0" rIns="0" bIns="0" rtlCol="0"/>
            <a:lstStyle/>
            <a:p>
              <a:endParaRPr/>
            </a:p>
          </p:txBody>
        </p:sp>
        <p:sp>
          <p:nvSpPr>
            <p:cNvPr id="5" name="object 5"/>
            <p:cNvSpPr/>
            <p:nvPr/>
          </p:nvSpPr>
          <p:spPr>
            <a:xfrm>
              <a:off x="3547110" y="5151882"/>
              <a:ext cx="135890" cy="71755"/>
            </a:xfrm>
            <a:custGeom>
              <a:avLst/>
              <a:gdLst/>
              <a:ahLst/>
              <a:cxnLst/>
              <a:rect l="l" t="t" r="r" b="b"/>
              <a:pathLst>
                <a:path w="135889" h="71754">
                  <a:moveTo>
                    <a:pt x="135636" y="0"/>
                  </a:moveTo>
                  <a:lnTo>
                    <a:pt x="0" y="71628"/>
                  </a:lnTo>
                </a:path>
              </a:pathLst>
            </a:custGeom>
            <a:ln w="25908">
              <a:solidFill>
                <a:srgbClr val="0000C6"/>
              </a:solidFill>
            </a:ln>
          </p:spPr>
          <p:txBody>
            <a:bodyPr wrap="square" lIns="0" tIns="0" rIns="0" bIns="0" rtlCol="0"/>
            <a:lstStyle/>
            <a:p>
              <a:endParaRPr/>
            </a:p>
          </p:txBody>
        </p:sp>
        <p:sp>
          <p:nvSpPr>
            <p:cNvPr id="6" name="object 6"/>
            <p:cNvSpPr/>
            <p:nvPr/>
          </p:nvSpPr>
          <p:spPr>
            <a:xfrm>
              <a:off x="1956816" y="4271772"/>
              <a:ext cx="1740535" cy="1740535"/>
            </a:xfrm>
            <a:custGeom>
              <a:avLst/>
              <a:gdLst/>
              <a:ahLst/>
              <a:cxnLst/>
              <a:rect l="l" t="t" r="r" b="b"/>
              <a:pathLst>
                <a:path w="1740535" h="1740535">
                  <a:moveTo>
                    <a:pt x="0" y="870203"/>
                  </a:moveTo>
                  <a:lnTo>
                    <a:pt x="1287" y="822457"/>
                  </a:lnTo>
                  <a:lnTo>
                    <a:pt x="5106" y="775384"/>
                  </a:lnTo>
                  <a:lnTo>
                    <a:pt x="11389" y="729051"/>
                  </a:lnTo>
                  <a:lnTo>
                    <a:pt x="20070" y="683523"/>
                  </a:lnTo>
                  <a:lnTo>
                    <a:pt x="31084" y="638867"/>
                  </a:lnTo>
                  <a:lnTo>
                    <a:pt x="44363" y="595150"/>
                  </a:lnTo>
                  <a:lnTo>
                    <a:pt x="59841" y="552437"/>
                  </a:lnTo>
                  <a:lnTo>
                    <a:pt x="77452" y="510796"/>
                  </a:lnTo>
                  <a:lnTo>
                    <a:pt x="97129" y="470292"/>
                  </a:lnTo>
                  <a:lnTo>
                    <a:pt x="118807" y="430992"/>
                  </a:lnTo>
                  <a:lnTo>
                    <a:pt x="142418" y="392963"/>
                  </a:lnTo>
                  <a:lnTo>
                    <a:pt x="167897" y="356270"/>
                  </a:lnTo>
                  <a:lnTo>
                    <a:pt x="195177" y="320980"/>
                  </a:lnTo>
                  <a:lnTo>
                    <a:pt x="224191" y="287159"/>
                  </a:lnTo>
                  <a:lnTo>
                    <a:pt x="254874" y="254874"/>
                  </a:lnTo>
                  <a:lnTo>
                    <a:pt x="287159" y="224191"/>
                  </a:lnTo>
                  <a:lnTo>
                    <a:pt x="320980" y="195177"/>
                  </a:lnTo>
                  <a:lnTo>
                    <a:pt x="356270" y="167897"/>
                  </a:lnTo>
                  <a:lnTo>
                    <a:pt x="392963" y="142418"/>
                  </a:lnTo>
                  <a:lnTo>
                    <a:pt x="430992" y="118807"/>
                  </a:lnTo>
                  <a:lnTo>
                    <a:pt x="470292" y="97129"/>
                  </a:lnTo>
                  <a:lnTo>
                    <a:pt x="510796" y="77452"/>
                  </a:lnTo>
                  <a:lnTo>
                    <a:pt x="552437" y="59841"/>
                  </a:lnTo>
                  <a:lnTo>
                    <a:pt x="595150" y="44363"/>
                  </a:lnTo>
                  <a:lnTo>
                    <a:pt x="638867" y="31084"/>
                  </a:lnTo>
                  <a:lnTo>
                    <a:pt x="683523" y="20070"/>
                  </a:lnTo>
                  <a:lnTo>
                    <a:pt x="729051" y="11389"/>
                  </a:lnTo>
                  <a:lnTo>
                    <a:pt x="775384" y="5106"/>
                  </a:lnTo>
                  <a:lnTo>
                    <a:pt x="822457" y="1287"/>
                  </a:lnTo>
                  <a:lnTo>
                    <a:pt x="870204" y="0"/>
                  </a:lnTo>
                  <a:lnTo>
                    <a:pt x="917950" y="1287"/>
                  </a:lnTo>
                  <a:lnTo>
                    <a:pt x="965023" y="5106"/>
                  </a:lnTo>
                  <a:lnTo>
                    <a:pt x="1011356" y="11389"/>
                  </a:lnTo>
                  <a:lnTo>
                    <a:pt x="1056884" y="20070"/>
                  </a:lnTo>
                  <a:lnTo>
                    <a:pt x="1101540" y="31084"/>
                  </a:lnTo>
                  <a:lnTo>
                    <a:pt x="1145257" y="44363"/>
                  </a:lnTo>
                  <a:lnTo>
                    <a:pt x="1187970" y="59841"/>
                  </a:lnTo>
                  <a:lnTo>
                    <a:pt x="1229611" y="77452"/>
                  </a:lnTo>
                  <a:lnTo>
                    <a:pt x="1270115" y="97129"/>
                  </a:lnTo>
                  <a:lnTo>
                    <a:pt x="1309415" y="118807"/>
                  </a:lnTo>
                  <a:lnTo>
                    <a:pt x="1347444" y="142418"/>
                  </a:lnTo>
                  <a:lnTo>
                    <a:pt x="1384137" y="167897"/>
                  </a:lnTo>
                  <a:lnTo>
                    <a:pt x="1419427" y="195177"/>
                  </a:lnTo>
                  <a:lnTo>
                    <a:pt x="1453248" y="224191"/>
                  </a:lnTo>
                  <a:lnTo>
                    <a:pt x="1485533" y="254874"/>
                  </a:lnTo>
                  <a:lnTo>
                    <a:pt x="1516216" y="287159"/>
                  </a:lnTo>
                  <a:lnTo>
                    <a:pt x="1545230" y="320980"/>
                  </a:lnTo>
                  <a:lnTo>
                    <a:pt x="1572510" y="356270"/>
                  </a:lnTo>
                  <a:lnTo>
                    <a:pt x="1597989" y="392963"/>
                  </a:lnTo>
                  <a:lnTo>
                    <a:pt x="1621600" y="430992"/>
                  </a:lnTo>
                  <a:lnTo>
                    <a:pt x="1643278" y="470292"/>
                  </a:lnTo>
                  <a:lnTo>
                    <a:pt x="1662955" y="510796"/>
                  </a:lnTo>
                  <a:lnTo>
                    <a:pt x="1680566" y="552437"/>
                  </a:lnTo>
                  <a:lnTo>
                    <a:pt x="1696044" y="595150"/>
                  </a:lnTo>
                  <a:lnTo>
                    <a:pt x="1709323" y="638867"/>
                  </a:lnTo>
                  <a:lnTo>
                    <a:pt x="1720337" y="683523"/>
                  </a:lnTo>
                  <a:lnTo>
                    <a:pt x="1729018" y="729051"/>
                  </a:lnTo>
                  <a:lnTo>
                    <a:pt x="1735301" y="775384"/>
                  </a:lnTo>
                  <a:lnTo>
                    <a:pt x="1739120" y="822457"/>
                  </a:lnTo>
                  <a:lnTo>
                    <a:pt x="1740408" y="870203"/>
                  </a:lnTo>
                  <a:lnTo>
                    <a:pt x="1739120" y="917950"/>
                  </a:lnTo>
                  <a:lnTo>
                    <a:pt x="1735301" y="965023"/>
                  </a:lnTo>
                  <a:lnTo>
                    <a:pt x="1729018" y="1011356"/>
                  </a:lnTo>
                  <a:lnTo>
                    <a:pt x="1720337" y="1056884"/>
                  </a:lnTo>
                  <a:lnTo>
                    <a:pt x="1709323" y="1101540"/>
                  </a:lnTo>
                  <a:lnTo>
                    <a:pt x="1696044" y="1145257"/>
                  </a:lnTo>
                  <a:lnTo>
                    <a:pt x="1680566" y="1187970"/>
                  </a:lnTo>
                  <a:lnTo>
                    <a:pt x="1662955" y="1229611"/>
                  </a:lnTo>
                  <a:lnTo>
                    <a:pt x="1643278" y="1270115"/>
                  </a:lnTo>
                  <a:lnTo>
                    <a:pt x="1621600" y="1309415"/>
                  </a:lnTo>
                  <a:lnTo>
                    <a:pt x="1597989" y="1347444"/>
                  </a:lnTo>
                  <a:lnTo>
                    <a:pt x="1572510" y="1384137"/>
                  </a:lnTo>
                  <a:lnTo>
                    <a:pt x="1545230" y="1419427"/>
                  </a:lnTo>
                  <a:lnTo>
                    <a:pt x="1516216" y="1453248"/>
                  </a:lnTo>
                  <a:lnTo>
                    <a:pt x="1485533" y="1485533"/>
                  </a:lnTo>
                  <a:lnTo>
                    <a:pt x="1453248" y="1516216"/>
                  </a:lnTo>
                  <a:lnTo>
                    <a:pt x="1419427" y="1545230"/>
                  </a:lnTo>
                  <a:lnTo>
                    <a:pt x="1384137" y="1572510"/>
                  </a:lnTo>
                  <a:lnTo>
                    <a:pt x="1347444" y="1597989"/>
                  </a:lnTo>
                  <a:lnTo>
                    <a:pt x="1309415" y="1621600"/>
                  </a:lnTo>
                  <a:lnTo>
                    <a:pt x="1270115" y="1643278"/>
                  </a:lnTo>
                  <a:lnTo>
                    <a:pt x="1229611" y="1662955"/>
                  </a:lnTo>
                  <a:lnTo>
                    <a:pt x="1187970" y="1680566"/>
                  </a:lnTo>
                  <a:lnTo>
                    <a:pt x="1145257" y="1696044"/>
                  </a:lnTo>
                  <a:lnTo>
                    <a:pt x="1101540" y="1709323"/>
                  </a:lnTo>
                  <a:lnTo>
                    <a:pt x="1056884" y="1720337"/>
                  </a:lnTo>
                  <a:lnTo>
                    <a:pt x="1011356" y="1729018"/>
                  </a:lnTo>
                  <a:lnTo>
                    <a:pt x="965023" y="1735301"/>
                  </a:lnTo>
                  <a:lnTo>
                    <a:pt x="917950" y="1739120"/>
                  </a:lnTo>
                  <a:lnTo>
                    <a:pt x="870204" y="1740407"/>
                  </a:lnTo>
                  <a:lnTo>
                    <a:pt x="822457" y="1739120"/>
                  </a:lnTo>
                  <a:lnTo>
                    <a:pt x="775384" y="1735301"/>
                  </a:lnTo>
                  <a:lnTo>
                    <a:pt x="729051" y="1729018"/>
                  </a:lnTo>
                  <a:lnTo>
                    <a:pt x="683523" y="1720337"/>
                  </a:lnTo>
                  <a:lnTo>
                    <a:pt x="638867" y="1709323"/>
                  </a:lnTo>
                  <a:lnTo>
                    <a:pt x="595150" y="1696044"/>
                  </a:lnTo>
                  <a:lnTo>
                    <a:pt x="552437" y="1680566"/>
                  </a:lnTo>
                  <a:lnTo>
                    <a:pt x="510796" y="1662955"/>
                  </a:lnTo>
                  <a:lnTo>
                    <a:pt x="470292" y="1643278"/>
                  </a:lnTo>
                  <a:lnTo>
                    <a:pt x="430992" y="1621600"/>
                  </a:lnTo>
                  <a:lnTo>
                    <a:pt x="392963" y="1597989"/>
                  </a:lnTo>
                  <a:lnTo>
                    <a:pt x="356270" y="1572510"/>
                  </a:lnTo>
                  <a:lnTo>
                    <a:pt x="320980" y="1545230"/>
                  </a:lnTo>
                  <a:lnTo>
                    <a:pt x="287159" y="1516216"/>
                  </a:lnTo>
                  <a:lnTo>
                    <a:pt x="254874" y="1485533"/>
                  </a:lnTo>
                  <a:lnTo>
                    <a:pt x="224191" y="1453248"/>
                  </a:lnTo>
                  <a:lnTo>
                    <a:pt x="195177" y="1419427"/>
                  </a:lnTo>
                  <a:lnTo>
                    <a:pt x="167897" y="1384137"/>
                  </a:lnTo>
                  <a:lnTo>
                    <a:pt x="142418" y="1347444"/>
                  </a:lnTo>
                  <a:lnTo>
                    <a:pt x="118807" y="1309415"/>
                  </a:lnTo>
                  <a:lnTo>
                    <a:pt x="97129" y="1270115"/>
                  </a:lnTo>
                  <a:lnTo>
                    <a:pt x="77452" y="1229611"/>
                  </a:lnTo>
                  <a:lnTo>
                    <a:pt x="59841" y="1187970"/>
                  </a:lnTo>
                  <a:lnTo>
                    <a:pt x="44363" y="1145257"/>
                  </a:lnTo>
                  <a:lnTo>
                    <a:pt x="31084" y="1101540"/>
                  </a:lnTo>
                  <a:lnTo>
                    <a:pt x="20070" y="1056884"/>
                  </a:lnTo>
                  <a:lnTo>
                    <a:pt x="11389" y="1011356"/>
                  </a:lnTo>
                  <a:lnTo>
                    <a:pt x="5106" y="965023"/>
                  </a:lnTo>
                  <a:lnTo>
                    <a:pt x="1287" y="917950"/>
                  </a:lnTo>
                  <a:lnTo>
                    <a:pt x="0" y="870203"/>
                  </a:lnTo>
                  <a:close/>
                </a:path>
              </a:pathLst>
            </a:custGeom>
            <a:ln w="12192">
              <a:solidFill>
                <a:srgbClr val="000000"/>
              </a:solidFill>
            </a:ln>
          </p:spPr>
          <p:txBody>
            <a:bodyPr wrap="square" lIns="0" tIns="0" rIns="0" bIns="0" rtlCol="0"/>
            <a:lstStyle/>
            <a:p>
              <a:endParaRPr/>
            </a:p>
          </p:txBody>
        </p:sp>
        <p:sp>
          <p:nvSpPr>
            <p:cNvPr id="7" name="object 7"/>
            <p:cNvSpPr/>
            <p:nvPr/>
          </p:nvSpPr>
          <p:spPr>
            <a:xfrm>
              <a:off x="2827020" y="6018276"/>
              <a:ext cx="0" cy="76200"/>
            </a:xfrm>
            <a:custGeom>
              <a:avLst/>
              <a:gdLst/>
              <a:ahLst/>
              <a:cxnLst/>
              <a:rect l="l" t="t" r="r" b="b"/>
              <a:pathLst>
                <a:path h="76200">
                  <a:moveTo>
                    <a:pt x="0" y="0"/>
                  </a:moveTo>
                  <a:lnTo>
                    <a:pt x="0" y="76200"/>
                  </a:lnTo>
                </a:path>
              </a:pathLst>
            </a:custGeom>
            <a:ln w="12192">
              <a:solidFill>
                <a:srgbClr val="000000"/>
              </a:solidFill>
            </a:ln>
          </p:spPr>
          <p:txBody>
            <a:bodyPr wrap="square" lIns="0" tIns="0" rIns="0" bIns="0" rtlCol="0"/>
            <a:lstStyle/>
            <a:p>
              <a:endParaRPr/>
            </a:p>
          </p:txBody>
        </p:sp>
        <p:sp>
          <p:nvSpPr>
            <p:cNvPr id="8" name="object 8"/>
            <p:cNvSpPr/>
            <p:nvPr/>
          </p:nvSpPr>
          <p:spPr>
            <a:xfrm>
              <a:off x="2820924" y="4189476"/>
              <a:ext cx="0" cy="76200"/>
            </a:xfrm>
            <a:custGeom>
              <a:avLst/>
              <a:gdLst/>
              <a:ahLst/>
              <a:cxnLst/>
              <a:rect l="l" t="t" r="r" b="b"/>
              <a:pathLst>
                <a:path h="76200">
                  <a:moveTo>
                    <a:pt x="0" y="0"/>
                  </a:moveTo>
                  <a:lnTo>
                    <a:pt x="0" y="76200"/>
                  </a:lnTo>
                </a:path>
              </a:pathLst>
            </a:custGeom>
            <a:ln w="12192">
              <a:solidFill>
                <a:srgbClr val="000000"/>
              </a:solidFill>
            </a:ln>
          </p:spPr>
          <p:txBody>
            <a:bodyPr wrap="square" lIns="0" tIns="0" rIns="0" bIns="0" rtlCol="0"/>
            <a:lstStyle/>
            <a:p>
              <a:endParaRPr/>
            </a:p>
          </p:txBody>
        </p:sp>
        <p:sp>
          <p:nvSpPr>
            <p:cNvPr id="9" name="object 9"/>
            <p:cNvSpPr/>
            <p:nvPr/>
          </p:nvSpPr>
          <p:spPr>
            <a:xfrm>
              <a:off x="1868424" y="5141976"/>
              <a:ext cx="76200" cy="0"/>
            </a:xfrm>
            <a:custGeom>
              <a:avLst/>
              <a:gdLst/>
              <a:ahLst/>
              <a:cxnLst/>
              <a:rect l="l" t="t" r="r" b="b"/>
              <a:pathLst>
                <a:path w="76200">
                  <a:moveTo>
                    <a:pt x="76200" y="0"/>
                  </a:moveTo>
                  <a:lnTo>
                    <a:pt x="0" y="0"/>
                  </a:lnTo>
                </a:path>
              </a:pathLst>
            </a:custGeom>
            <a:ln w="12192">
              <a:solidFill>
                <a:srgbClr val="000000"/>
              </a:solidFill>
            </a:ln>
          </p:spPr>
          <p:txBody>
            <a:bodyPr wrap="square" lIns="0" tIns="0" rIns="0" bIns="0" rtlCol="0"/>
            <a:lstStyle/>
            <a:p>
              <a:endParaRPr/>
            </a:p>
          </p:txBody>
        </p:sp>
        <p:sp>
          <p:nvSpPr>
            <p:cNvPr id="10" name="object 10"/>
            <p:cNvSpPr/>
            <p:nvPr/>
          </p:nvSpPr>
          <p:spPr>
            <a:xfrm>
              <a:off x="3703320" y="5148072"/>
              <a:ext cx="76200" cy="0"/>
            </a:xfrm>
            <a:custGeom>
              <a:avLst/>
              <a:gdLst/>
              <a:ahLst/>
              <a:cxnLst/>
              <a:rect l="l" t="t" r="r" b="b"/>
              <a:pathLst>
                <a:path w="76200">
                  <a:moveTo>
                    <a:pt x="0" y="0"/>
                  </a:moveTo>
                  <a:lnTo>
                    <a:pt x="76200" y="0"/>
                  </a:lnTo>
                </a:path>
              </a:pathLst>
            </a:custGeom>
            <a:ln w="12192">
              <a:solidFill>
                <a:srgbClr val="000000"/>
              </a:solidFill>
            </a:ln>
          </p:spPr>
          <p:txBody>
            <a:bodyPr wrap="square" lIns="0" tIns="0" rIns="0" bIns="0" rtlCol="0"/>
            <a:lstStyle/>
            <a:p>
              <a:endParaRPr/>
            </a:p>
          </p:txBody>
        </p:sp>
      </p:grpSp>
      <p:grpSp>
        <p:nvGrpSpPr>
          <p:cNvPr id="11" name="object 11"/>
          <p:cNvGrpSpPr/>
          <p:nvPr/>
        </p:nvGrpSpPr>
        <p:grpSpPr>
          <a:xfrm>
            <a:off x="501395" y="1012003"/>
            <a:ext cx="3496310" cy="3255197"/>
            <a:chOff x="501395" y="307803"/>
            <a:chExt cx="3496310" cy="3701415"/>
          </a:xfrm>
        </p:grpSpPr>
        <p:sp>
          <p:nvSpPr>
            <p:cNvPr id="12" name="object 12"/>
            <p:cNvSpPr/>
            <p:nvPr/>
          </p:nvSpPr>
          <p:spPr>
            <a:xfrm>
              <a:off x="501395" y="307845"/>
              <a:ext cx="3490595" cy="0"/>
            </a:xfrm>
            <a:custGeom>
              <a:avLst/>
              <a:gdLst/>
              <a:ahLst/>
              <a:cxnLst/>
              <a:rect l="l" t="t" r="r" b="b"/>
              <a:pathLst>
                <a:path w="3490595">
                  <a:moveTo>
                    <a:pt x="0" y="0"/>
                  </a:moveTo>
                  <a:lnTo>
                    <a:pt x="3490087" y="0"/>
                  </a:lnTo>
                </a:path>
              </a:pathLst>
            </a:custGeom>
            <a:ln w="3175">
              <a:solidFill>
                <a:srgbClr val="DADCDD"/>
              </a:solidFill>
            </a:ln>
          </p:spPr>
          <p:txBody>
            <a:bodyPr wrap="square" lIns="0" tIns="0" rIns="0" bIns="0" rtlCol="0"/>
            <a:lstStyle/>
            <a:p>
              <a:endParaRPr/>
            </a:p>
          </p:txBody>
        </p:sp>
        <p:sp>
          <p:nvSpPr>
            <p:cNvPr id="13" name="object 13"/>
            <p:cNvSpPr/>
            <p:nvPr/>
          </p:nvSpPr>
          <p:spPr>
            <a:xfrm>
              <a:off x="501403" y="307842"/>
              <a:ext cx="3490595" cy="13335"/>
            </a:xfrm>
            <a:custGeom>
              <a:avLst/>
              <a:gdLst/>
              <a:ahLst/>
              <a:cxnLst/>
              <a:rect l="l" t="t" r="r" b="b"/>
              <a:pathLst>
                <a:path w="3490595" h="13335">
                  <a:moveTo>
                    <a:pt x="3490081" y="12762"/>
                  </a:moveTo>
                  <a:lnTo>
                    <a:pt x="0" y="12762"/>
                  </a:lnTo>
                  <a:lnTo>
                    <a:pt x="0" y="0"/>
                  </a:lnTo>
                  <a:lnTo>
                    <a:pt x="3490081" y="0"/>
                  </a:lnTo>
                  <a:lnTo>
                    <a:pt x="3490081" y="12762"/>
                  </a:lnTo>
                  <a:close/>
                </a:path>
              </a:pathLst>
            </a:custGeom>
            <a:solidFill>
              <a:srgbClr val="DADCDD"/>
            </a:solidFill>
          </p:spPr>
          <p:txBody>
            <a:bodyPr wrap="square" lIns="0" tIns="0" rIns="0" bIns="0" rtlCol="0"/>
            <a:lstStyle/>
            <a:p>
              <a:endParaRPr/>
            </a:p>
          </p:txBody>
        </p:sp>
        <p:sp>
          <p:nvSpPr>
            <p:cNvPr id="14" name="object 14"/>
            <p:cNvSpPr/>
            <p:nvPr/>
          </p:nvSpPr>
          <p:spPr>
            <a:xfrm>
              <a:off x="501395" y="524804"/>
              <a:ext cx="6350" cy="0"/>
            </a:xfrm>
            <a:custGeom>
              <a:avLst/>
              <a:gdLst/>
              <a:ahLst/>
              <a:cxnLst/>
              <a:rect l="l" t="t" r="r" b="b"/>
              <a:pathLst>
                <a:path w="6350">
                  <a:moveTo>
                    <a:pt x="0" y="0"/>
                  </a:moveTo>
                  <a:lnTo>
                    <a:pt x="6060" y="0"/>
                  </a:lnTo>
                </a:path>
              </a:pathLst>
            </a:custGeom>
            <a:ln w="3175">
              <a:solidFill>
                <a:srgbClr val="DADCDD"/>
              </a:solidFill>
            </a:ln>
          </p:spPr>
          <p:txBody>
            <a:bodyPr wrap="square" lIns="0" tIns="0" rIns="0" bIns="0" rtlCol="0"/>
            <a:lstStyle/>
            <a:p>
              <a:endParaRPr/>
            </a:p>
          </p:txBody>
        </p:sp>
        <p:sp>
          <p:nvSpPr>
            <p:cNvPr id="15" name="object 15"/>
            <p:cNvSpPr/>
            <p:nvPr/>
          </p:nvSpPr>
          <p:spPr>
            <a:xfrm>
              <a:off x="501403" y="524813"/>
              <a:ext cx="6350" cy="13335"/>
            </a:xfrm>
            <a:custGeom>
              <a:avLst/>
              <a:gdLst/>
              <a:ahLst/>
              <a:cxnLst/>
              <a:rect l="l" t="t" r="r" b="b"/>
              <a:pathLst>
                <a:path w="6350" h="13334">
                  <a:moveTo>
                    <a:pt x="0" y="12762"/>
                  </a:moveTo>
                  <a:lnTo>
                    <a:pt x="6053" y="12762"/>
                  </a:lnTo>
                  <a:lnTo>
                    <a:pt x="6053" y="0"/>
                  </a:lnTo>
                  <a:lnTo>
                    <a:pt x="0" y="0"/>
                  </a:lnTo>
                  <a:lnTo>
                    <a:pt x="0" y="12762"/>
                  </a:lnTo>
                  <a:close/>
                </a:path>
              </a:pathLst>
            </a:custGeom>
            <a:solidFill>
              <a:srgbClr val="DADCDD"/>
            </a:solidFill>
          </p:spPr>
          <p:txBody>
            <a:bodyPr wrap="square" lIns="0" tIns="0" rIns="0" bIns="0" rtlCol="0"/>
            <a:lstStyle/>
            <a:p>
              <a:endParaRPr/>
            </a:p>
          </p:txBody>
        </p:sp>
        <p:sp>
          <p:nvSpPr>
            <p:cNvPr id="16" name="object 16"/>
            <p:cNvSpPr/>
            <p:nvPr/>
          </p:nvSpPr>
          <p:spPr>
            <a:xfrm>
              <a:off x="501395" y="741763"/>
              <a:ext cx="6350" cy="0"/>
            </a:xfrm>
            <a:custGeom>
              <a:avLst/>
              <a:gdLst/>
              <a:ahLst/>
              <a:cxnLst/>
              <a:rect l="l" t="t" r="r" b="b"/>
              <a:pathLst>
                <a:path w="6350">
                  <a:moveTo>
                    <a:pt x="0" y="0"/>
                  </a:moveTo>
                  <a:lnTo>
                    <a:pt x="6060" y="0"/>
                  </a:lnTo>
                </a:path>
              </a:pathLst>
            </a:custGeom>
            <a:ln w="3175">
              <a:solidFill>
                <a:srgbClr val="DADCDD"/>
              </a:solidFill>
            </a:ln>
          </p:spPr>
          <p:txBody>
            <a:bodyPr wrap="square" lIns="0" tIns="0" rIns="0" bIns="0" rtlCol="0"/>
            <a:lstStyle/>
            <a:p>
              <a:endParaRPr/>
            </a:p>
          </p:txBody>
        </p:sp>
        <p:sp>
          <p:nvSpPr>
            <p:cNvPr id="17" name="object 17"/>
            <p:cNvSpPr/>
            <p:nvPr/>
          </p:nvSpPr>
          <p:spPr>
            <a:xfrm>
              <a:off x="501403" y="741760"/>
              <a:ext cx="6350" cy="13335"/>
            </a:xfrm>
            <a:custGeom>
              <a:avLst/>
              <a:gdLst/>
              <a:ahLst/>
              <a:cxnLst/>
              <a:rect l="l" t="t" r="r" b="b"/>
              <a:pathLst>
                <a:path w="6350" h="13334">
                  <a:moveTo>
                    <a:pt x="0" y="12775"/>
                  </a:moveTo>
                  <a:lnTo>
                    <a:pt x="6053" y="12775"/>
                  </a:lnTo>
                  <a:lnTo>
                    <a:pt x="6053" y="0"/>
                  </a:lnTo>
                  <a:lnTo>
                    <a:pt x="0" y="0"/>
                  </a:lnTo>
                  <a:lnTo>
                    <a:pt x="0" y="12775"/>
                  </a:lnTo>
                  <a:close/>
                </a:path>
              </a:pathLst>
            </a:custGeom>
            <a:solidFill>
              <a:srgbClr val="DADCDD"/>
            </a:solidFill>
          </p:spPr>
          <p:txBody>
            <a:bodyPr wrap="square" lIns="0" tIns="0" rIns="0" bIns="0" rtlCol="0"/>
            <a:lstStyle/>
            <a:p>
              <a:endParaRPr/>
            </a:p>
          </p:txBody>
        </p:sp>
        <p:sp>
          <p:nvSpPr>
            <p:cNvPr id="18" name="object 18"/>
            <p:cNvSpPr/>
            <p:nvPr/>
          </p:nvSpPr>
          <p:spPr>
            <a:xfrm>
              <a:off x="501395" y="958722"/>
              <a:ext cx="6350" cy="0"/>
            </a:xfrm>
            <a:custGeom>
              <a:avLst/>
              <a:gdLst/>
              <a:ahLst/>
              <a:cxnLst/>
              <a:rect l="l" t="t" r="r" b="b"/>
              <a:pathLst>
                <a:path w="6350">
                  <a:moveTo>
                    <a:pt x="0" y="0"/>
                  </a:moveTo>
                  <a:lnTo>
                    <a:pt x="6060" y="0"/>
                  </a:lnTo>
                </a:path>
              </a:pathLst>
            </a:custGeom>
            <a:ln w="3175">
              <a:solidFill>
                <a:srgbClr val="DADCDD"/>
              </a:solidFill>
            </a:ln>
          </p:spPr>
          <p:txBody>
            <a:bodyPr wrap="square" lIns="0" tIns="0" rIns="0" bIns="0" rtlCol="0"/>
            <a:lstStyle/>
            <a:p>
              <a:endParaRPr/>
            </a:p>
          </p:txBody>
        </p:sp>
        <p:sp>
          <p:nvSpPr>
            <p:cNvPr id="19" name="object 19"/>
            <p:cNvSpPr/>
            <p:nvPr/>
          </p:nvSpPr>
          <p:spPr>
            <a:xfrm>
              <a:off x="501403" y="958719"/>
              <a:ext cx="6350" cy="13335"/>
            </a:xfrm>
            <a:custGeom>
              <a:avLst/>
              <a:gdLst/>
              <a:ahLst/>
              <a:cxnLst/>
              <a:rect l="l" t="t" r="r" b="b"/>
              <a:pathLst>
                <a:path w="6350" h="13334">
                  <a:moveTo>
                    <a:pt x="0" y="12762"/>
                  </a:moveTo>
                  <a:lnTo>
                    <a:pt x="6053" y="12762"/>
                  </a:lnTo>
                  <a:lnTo>
                    <a:pt x="6053" y="0"/>
                  </a:lnTo>
                  <a:lnTo>
                    <a:pt x="0" y="0"/>
                  </a:lnTo>
                  <a:lnTo>
                    <a:pt x="0" y="12762"/>
                  </a:lnTo>
                  <a:close/>
                </a:path>
              </a:pathLst>
            </a:custGeom>
            <a:solidFill>
              <a:srgbClr val="DADCDD"/>
            </a:solidFill>
          </p:spPr>
          <p:txBody>
            <a:bodyPr wrap="square" lIns="0" tIns="0" rIns="0" bIns="0" rtlCol="0"/>
            <a:lstStyle/>
            <a:p>
              <a:endParaRPr/>
            </a:p>
          </p:txBody>
        </p:sp>
        <p:sp>
          <p:nvSpPr>
            <p:cNvPr id="20" name="object 20"/>
            <p:cNvSpPr/>
            <p:nvPr/>
          </p:nvSpPr>
          <p:spPr>
            <a:xfrm>
              <a:off x="501395" y="1175681"/>
              <a:ext cx="6350" cy="0"/>
            </a:xfrm>
            <a:custGeom>
              <a:avLst/>
              <a:gdLst/>
              <a:ahLst/>
              <a:cxnLst/>
              <a:rect l="l" t="t" r="r" b="b"/>
              <a:pathLst>
                <a:path w="6350">
                  <a:moveTo>
                    <a:pt x="0" y="0"/>
                  </a:moveTo>
                  <a:lnTo>
                    <a:pt x="6060" y="0"/>
                  </a:lnTo>
                </a:path>
              </a:pathLst>
            </a:custGeom>
            <a:ln w="3175">
              <a:solidFill>
                <a:srgbClr val="DADCDD"/>
              </a:solidFill>
            </a:ln>
          </p:spPr>
          <p:txBody>
            <a:bodyPr wrap="square" lIns="0" tIns="0" rIns="0" bIns="0" rtlCol="0"/>
            <a:lstStyle/>
            <a:p>
              <a:endParaRPr/>
            </a:p>
          </p:txBody>
        </p:sp>
        <p:sp>
          <p:nvSpPr>
            <p:cNvPr id="21" name="object 21"/>
            <p:cNvSpPr/>
            <p:nvPr/>
          </p:nvSpPr>
          <p:spPr>
            <a:xfrm>
              <a:off x="501403" y="1175678"/>
              <a:ext cx="6350" cy="13335"/>
            </a:xfrm>
            <a:custGeom>
              <a:avLst/>
              <a:gdLst/>
              <a:ahLst/>
              <a:cxnLst/>
              <a:rect l="l" t="t" r="r" b="b"/>
              <a:pathLst>
                <a:path w="6350" h="13334">
                  <a:moveTo>
                    <a:pt x="0" y="12762"/>
                  </a:moveTo>
                  <a:lnTo>
                    <a:pt x="6053" y="12762"/>
                  </a:lnTo>
                  <a:lnTo>
                    <a:pt x="6053" y="0"/>
                  </a:lnTo>
                  <a:lnTo>
                    <a:pt x="0" y="0"/>
                  </a:lnTo>
                  <a:lnTo>
                    <a:pt x="0" y="12762"/>
                  </a:lnTo>
                  <a:close/>
                </a:path>
              </a:pathLst>
            </a:custGeom>
            <a:solidFill>
              <a:srgbClr val="DADCDD"/>
            </a:solidFill>
          </p:spPr>
          <p:txBody>
            <a:bodyPr wrap="square" lIns="0" tIns="0" rIns="0" bIns="0" rtlCol="0"/>
            <a:lstStyle/>
            <a:p>
              <a:endParaRPr/>
            </a:p>
          </p:txBody>
        </p:sp>
        <p:sp>
          <p:nvSpPr>
            <p:cNvPr id="22" name="object 22"/>
            <p:cNvSpPr/>
            <p:nvPr/>
          </p:nvSpPr>
          <p:spPr>
            <a:xfrm>
              <a:off x="501395" y="1392640"/>
              <a:ext cx="6350" cy="0"/>
            </a:xfrm>
            <a:custGeom>
              <a:avLst/>
              <a:gdLst/>
              <a:ahLst/>
              <a:cxnLst/>
              <a:rect l="l" t="t" r="r" b="b"/>
              <a:pathLst>
                <a:path w="6350">
                  <a:moveTo>
                    <a:pt x="0" y="0"/>
                  </a:moveTo>
                  <a:lnTo>
                    <a:pt x="6060" y="0"/>
                  </a:lnTo>
                </a:path>
              </a:pathLst>
            </a:custGeom>
            <a:ln w="3175">
              <a:solidFill>
                <a:srgbClr val="DADCDD"/>
              </a:solidFill>
            </a:ln>
          </p:spPr>
          <p:txBody>
            <a:bodyPr wrap="square" lIns="0" tIns="0" rIns="0" bIns="0" rtlCol="0"/>
            <a:lstStyle/>
            <a:p>
              <a:endParaRPr/>
            </a:p>
          </p:txBody>
        </p:sp>
        <p:sp>
          <p:nvSpPr>
            <p:cNvPr id="23" name="object 23"/>
            <p:cNvSpPr/>
            <p:nvPr/>
          </p:nvSpPr>
          <p:spPr>
            <a:xfrm>
              <a:off x="501403" y="1392637"/>
              <a:ext cx="6350" cy="13335"/>
            </a:xfrm>
            <a:custGeom>
              <a:avLst/>
              <a:gdLst/>
              <a:ahLst/>
              <a:cxnLst/>
              <a:rect l="l" t="t" r="r" b="b"/>
              <a:pathLst>
                <a:path w="6350" h="13334">
                  <a:moveTo>
                    <a:pt x="0" y="12762"/>
                  </a:moveTo>
                  <a:lnTo>
                    <a:pt x="6053" y="12762"/>
                  </a:lnTo>
                  <a:lnTo>
                    <a:pt x="6053" y="0"/>
                  </a:lnTo>
                  <a:lnTo>
                    <a:pt x="0" y="0"/>
                  </a:lnTo>
                  <a:lnTo>
                    <a:pt x="0" y="12762"/>
                  </a:lnTo>
                  <a:close/>
                </a:path>
              </a:pathLst>
            </a:custGeom>
            <a:solidFill>
              <a:srgbClr val="DADCDD"/>
            </a:solidFill>
          </p:spPr>
          <p:txBody>
            <a:bodyPr wrap="square" lIns="0" tIns="0" rIns="0" bIns="0" rtlCol="0"/>
            <a:lstStyle/>
            <a:p>
              <a:endParaRPr/>
            </a:p>
          </p:txBody>
        </p:sp>
        <p:sp>
          <p:nvSpPr>
            <p:cNvPr id="24" name="object 24"/>
            <p:cNvSpPr/>
            <p:nvPr/>
          </p:nvSpPr>
          <p:spPr>
            <a:xfrm>
              <a:off x="501395" y="1609599"/>
              <a:ext cx="6350" cy="0"/>
            </a:xfrm>
            <a:custGeom>
              <a:avLst/>
              <a:gdLst/>
              <a:ahLst/>
              <a:cxnLst/>
              <a:rect l="l" t="t" r="r" b="b"/>
              <a:pathLst>
                <a:path w="6350">
                  <a:moveTo>
                    <a:pt x="0" y="0"/>
                  </a:moveTo>
                  <a:lnTo>
                    <a:pt x="6060" y="0"/>
                  </a:lnTo>
                </a:path>
              </a:pathLst>
            </a:custGeom>
            <a:ln w="3175">
              <a:solidFill>
                <a:srgbClr val="DADCDD"/>
              </a:solidFill>
            </a:ln>
          </p:spPr>
          <p:txBody>
            <a:bodyPr wrap="square" lIns="0" tIns="0" rIns="0" bIns="0" rtlCol="0"/>
            <a:lstStyle/>
            <a:p>
              <a:endParaRPr/>
            </a:p>
          </p:txBody>
        </p:sp>
        <p:sp>
          <p:nvSpPr>
            <p:cNvPr id="25" name="object 25"/>
            <p:cNvSpPr/>
            <p:nvPr/>
          </p:nvSpPr>
          <p:spPr>
            <a:xfrm>
              <a:off x="501403" y="1609596"/>
              <a:ext cx="6350" cy="13335"/>
            </a:xfrm>
            <a:custGeom>
              <a:avLst/>
              <a:gdLst/>
              <a:ahLst/>
              <a:cxnLst/>
              <a:rect l="l" t="t" r="r" b="b"/>
              <a:pathLst>
                <a:path w="6350" h="13334">
                  <a:moveTo>
                    <a:pt x="0" y="12762"/>
                  </a:moveTo>
                  <a:lnTo>
                    <a:pt x="6053" y="12762"/>
                  </a:lnTo>
                  <a:lnTo>
                    <a:pt x="6053" y="0"/>
                  </a:lnTo>
                  <a:lnTo>
                    <a:pt x="0" y="0"/>
                  </a:lnTo>
                  <a:lnTo>
                    <a:pt x="0" y="12762"/>
                  </a:lnTo>
                  <a:close/>
                </a:path>
              </a:pathLst>
            </a:custGeom>
            <a:solidFill>
              <a:srgbClr val="DADCDD"/>
            </a:solidFill>
          </p:spPr>
          <p:txBody>
            <a:bodyPr wrap="square" lIns="0" tIns="0" rIns="0" bIns="0" rtlCol="0"/>
            <a:lstStyle/>
            <a:p>
              <a:endParaRPr/>
            </a:p>
          </p:txBody>
        </p:sp>
        <p:sp>
          <p:nvSpPr>
            <p:cNvPr id="26" name="object 26"/>
            <p:cNvSpPr/>
            <p:nvPr/>
          </p:nvSpPr>
          <p:spPr>
            <a:xfrm>
              <a:off x="501395" y="1826558"/>
              <a:ext cx="6350" cy="0"/>
            </a:xfrm>
            <a:custGeom>
              <a:avLst/>
              <a:gdLst/>
              <a:ahLst/>
              <a:cxnLst/>
              <a:rect l="l" t="t" r="r" b="b"/>
              <a:pathLst>
                <a:path w="6350">
                  <a:moveTo>
                    <a:pt x="0" y="0"/>
                  </a:moveTo>
                  <a:lnTo>
                    <a:pt x="6060" y="0"/>
                  </a:lnTo>
                </a:path>
              </a:pathLst>
            </a:custGeom>
            <a:ln w="3175">
              <a:solidFill>
                <a:srgbClr val="DADCDD"/>
              </a:solidFill>
            </a:ln>
          </p:spPr>
          <p:txBody>
            <a:bodyPr wrap="square" lIns="0" tIns="0" rIns="0" bIns="0" rtlCol="0"/>
            <a:lstStyle/>
            <a:p>
              <a:endParaRPr/>
            </a:p>
          </p:txBody>
        </p:sp>
        <p:sp>
          <p:nvSpPr>
            <p:cNvPr id="27" name="object 27"/>
            <p:cNvSpPr/>
            <p:nvPr/>
          </p:nvSpPr>
          <p:spPr>
            <a:xfrm>
              <a:off x="501403" y="1826555"/>
              <a:ext cx="6350" cy="13335"/>
            </a:xfrm>
            <a:custGeom>
              <a:avLst/>
              <a:gdLst/>
              <a:ahLst/>
              <a:cxnLst/>
              <a:rect l="l" t="t" r="r" b="b"/>
              <a:pathLst>
                <a:path w="6350" h="13335">
                  <a:moveTo>
                    <a:pt x="0" y="12762"/>
                  </a:moveTo>
                  <a:lnTo>
                    <a:pt x="6053" y="12762"/>
                  </a:lnTo>
                  <a:lnTo>
                    <a:pt x="6053" y="0"/>
                  </a:lnTo>
                  <a:lnTo>
                    <a:pt x="0" y="0"/>
                  </a:lnTo>
                  <a:lnTo>
                    <a:pt x="0" y="12762"/>
                  </a:lnTo>
                  <a:close/>
                </a:path>
              </a:pathLst>
            </a:custGeom>
            <a:solidFill>
              <a:srgbClr val="DADCDD"/>
            </a:solidFill>
          </p:spPr>
          <p:txBody>
            <a:bodyPr wrap="square" lIns="0" tIns="0" rIns="0" bIns="0" rtlCol="0"/>
            <a:lstStyle/>
            <a:p>
              <a:endParaRPr/>
            </a:p>
          </p:txBody>
        </p:sp>
        <p:sp>
          <p:nvSpPr>
            <p:cNvPr id="28" name="object 28"/>
            <p:cNvSpPr/>
            <p:nvPr/>
          </p:nvSpPr>
          <p:spPr>
            <a:xfrm>
              <a:off x="501395" y="2043517"/>
              <a:ext cx="6350" cy="0"/>
            </a:xfrm>
            <a:custGeom>
              <a:avLst/>
              <a:gdLst/>
              <a:ahLst/>
              <a:cxnLst/>
              <a:rect l="l" t="t" r="r" b="b"/>
              <a:pathLst>
                <a:path w="6350">
                  <a:moveTo>
                    <a:pt x="0" y="0"/>
                  </a:moveTo>
                  <a:lnTo>
                    <a:pt x="6060" y="0"/>
                  </a:lnTo>
                </a:path>
              </a:pathLst>
            </a:custGeom>
            <a:ln w="3175">
              <a:solidFill>
                <a:srgbClr val="DADCDD"/>
              </a:solidFill>
            </a:ln>
          </p:spPr>
          <p:txBody>
            <a:bodyPr wrap="square" lIns="0" tIns="0" rIns="0" bIns="0" rtlCol="0"/>
            <a:lstStyle/>
            <a:p>
              <a:endParaRPr/>
            </a:p>
          </p:txBody>
        </p:sp>
        <p:sp>
          <p:nvSpPr>
            <p:cNvPr id="29" name="object 29"/>
            <p:cNvSpPr/>
            <p:nvPr/>
          </p:nvSpPr>
          <p:spPr>
            <a:xfrm>
              <a:off x="501403" y="2043514"/>
              <a:ext cx="6350" cy="13335"/>
            </a:xfrm>
            <a:custGeom>
              <a:avLst/>
              <a:gdLst/>
              <a:ahLst/>
              <a:cxnLst/>
              <a:rect l="l" t="t" r="r" b="b"/>
              <a:pathLst>
                <a:path w="6350" h="13335">
                  <a:moveTo>
                    <a:pt x="0" y="12762"/>
                  </a:moveTo>
                  <a:lnTo>
                    <a:pt x="6053" y="12762"/>
                  </a:lnTo>
                  <a:lnTo>
                    <a:pt x="6053" y="0"/>
                  </a:lnTo>
                  <a:lnTo>
                    <a:pt x="0" y="0"/>
                  </a:lnTo>
                  <a:lnTo>
                    <a:pt x="0" y="12762"/>
                  </a:lnTo>
                  <a:close/>
                </a:path>
              </a:pathLst>
            </a:custGeom>
            <a:solidFill>
              <a:srgbClr val="DADCDD"/>
            </a:solidFill>
          </p:spPr>
          <p:txBody>
            <a:bodyPr wrap="square" lIns="0" tIns="0" rIns="0" bIns="0" rtlCol="0"/>
            <a:lstStyle/>
            <a:p>
              <a:endParaRPr/>
            </a:p>
          </p:txBody>
        </p:sp>
        <p:sp>
          <p:nvSpPr>
            <p:cNvPr id="30" name="object 30"/>
            <p:cNvSpPr/>
            <p:nvPr/>
          </p:nvSpPr>
          <p:spPr>
            <a:xfrm>
              <a:off x="501395" y="2260476"/>
              <a:ext cx="6350" cy="0"/>
            </a:xfrm>
            <a:custGeom>
              <a:avLst/>
              <a:gdLst/>
              <a:ahLst/>
              <a:cxnLst/>
              <a:rect l="l" t="t" r="r" b="b"/>
              <a:pathLst>
                <a:path w="6350">
                  <a:moveTo>
                    <a:pt x="0" y="0"/>
                  </a:moveTo>
                  <a:lnTo>
                    <a:pt x="6060" y="0"/>
                  </a:lnTo>
                </a:path>
              </a:pathLst>
            </a:custGeom>
            <a:ln w="3175">
              <a:solidFill>
                <a:srgbClr val="DADCDD"/>
              </a:solidFill>
            </a:ln>
          </p:spPr>
          <p:txBody>
            <a:bodyPr wrap="square" lIns="0" tIns="0" rIns="0" bIns="0" rtlCol="0"/>
            <a:lstStyle/>
            <a:p>
              <a:endParaRPr/>
            </a:p>
          </p:txBody>
        </p:sp>
        <p:sp>
          <p:nvSpPr>
            <p:cNvPr id="31" name="object 31"/>
            <p:cNvSpPr/>
            <p:nvPr/>
          </p:nvSpPr>
          <p:spPr>
            <a:xfrm>
              <a:off x="501403" y="2260486"/>
              <a:ext cx="6350" cy="13335"/>
            </a:xfrm>
            <a:custGeom>
              <a:avLst/>
              <a:gdLst/>
              <a:ahLst/>
              <a:cxnLst/>
              <a:rect l="l" t="t" r="r" b="b"/>
              <a:pathLst>
                <a:path w="6350" h="13335">
                  <a:moveTo>
                    <a:pt x="0" y="12762"/>
                  </a:moveTo>
                  <a:lnTo>
                    <a:pt x="6053" y="12762"/>
                  </a:lnTo>
                  <a:lnTo>
                    <a:pt x="6053" y="0"/>
                  </a:lnTo>
                  <a:lnTo>
                    <a:pt x="0" y="0"/>
                  </a:lnTo>
                  <a:lnTo>
                    <a:pt x="0" y="12762"/>
                  </a:lnTo>
                  <a:close/>
                </a:path>
              </a:pathLst>
            </a:custGeom>
            <a:solidFill>
              <a:srgbClr val="DADCDD"/>
            </a:solidFill>
          </p:spPr>
          <p:txBody>
            <a:bodyPr wrap="square" lIns="0" tIns="0" rIns="0" bIns="0" rtlCol="0"/>
            <a:lstStyle/>
            <a:p>
              <a:endParaRPr/>
            </a:p>
          </p:txBody>
        </p:sp>
        <p:sp>
          <p:nvSpPr>
            <p:cNvPr id="32" name="object 32"/>
            <p:cNvSpPr/>
            <p:nvPr/>
          </p:nvSpPr>
          <p:spPr>
            <a:xfrm>
              <a:off x="501395" y="2477435"/>
              <a:ext cx="6350" cy="0"/>
            </a:xfrm>
            <a:custGeom>
              <a:avLst/>
              <a:gdLst/>
              <a:ahLst/>
              <a:cxnLst/>
              <a:rect l="l" t="t" r="r" b="b"/>
              <a:pathLst>
                <a:path w="6350">
                  <a:moveTo>
                    <a:pt x="0" y="0"/>
                  </a:moveTo>
                  <a:lnTo>
                    <a:pt x="6060" y="0"/>
                  </a:lnTo>
                </a:path>
              </a:pathLst>
            </a:custGeom>
            <a:ln w="3175">
              <a:solidFill>
                <a:srgbClr val="DADCDD"/>
              </a:solidFill>
            </a:ln>
          </p:spPr>
          <p:txBody>
            <a:bodyPr wrap="square" lIns="0" tIns="0" rIns="0" bIns="0" rtlCol="0"/>
            <a:lstStyle/>
            <a:p>
              <a:endParaRPr/>
            </a:p>
          </p:txBody>
        </p:sp>
        <p:sp>
          <p:nvSpPr>
            <p:cNvPr id="33" name="object 33"/>
            <p:cNvSpPr/>
            <p:nvPr/>
          </p:nvSpPr>
          <p:spPr>
            <a:xfrm>
              <a:off x="501403" y="2477445"/>
              <a:ext cx="6350" cy="13335"/>
            </a:xfrm>
            <a:custGeom>
              <a:avLst/>
              <a:gdLst/>
              <a:ahLst/>
              <a:cxnLst/>
              <a:rect l="l" t="t" r="r" b="b"/>
              <a:pathLst>
                <a:path w="6350" h="13335">
                  <a:moveTo>
                    <a:pt x="0" y="12762"/>
                  </a:moveTo>
                  <a:lnTo>
                    <a:pt x="6053" y="12762"/>
                  </a:lnTo>
                  <a:lnTo>
                    <a:pt x="6053" y="0"/>
                  </a:lnTo>
                  <a:lnTo>
                    <a:pt x="0" y="0"/>
                  </a:lnTo>
                  <a:lnTo>
                    <a:pt x="0" y="12762"/>
                  </a:lnTo>
                  <a:close/>
                </a:path>
              </a:pathLst>
            </a:custGeom>
            <a:solidFill>
              <a:srgbClr val="DADCDD"/>
            </a:solidFill>
          </p:spPr>
          <p:txBody>
            <a:bodyPr wrap="square" lIns="0" tIns="0" rIns="0" bIns="0" rtlCol="0"/>
            <a:lstStyle/>
            <a:p>
              <a:endParaRPr/>
            </a:p>
          </p:txBody>
        </p:sp>
        <p:sp>
          <p:nvSpPr>
            <p:cNvPr id="34" name="object 34"/>
            <p:cNvSpPr/>
            <p:nvPr/>
          </p:nvSpPr>
          <p:spPr>
            <a:xfrm>
              <a:off x="501395" y="2694395"/>
              <a:ext cx="6350" cy="0"/>
            </a:xfrm>
            <a:custGeom>
              <a:avLst/>
              <a:gdLst/>
              <a:ahLst/>
              <a:cxnLst/>
              <a:rect l="l" t="t" r="r" b="b"/>
              <a:pathLst>
                <a:path w="6350">
                  <a:moveTo>
                    <a:pt x="0" y="0"/>
                  </a:moveTo>
                  <a:lnTo>
                    <a:pt x="6060" y="0"/>
                  </a:lnTo>
                </a:path>
              </a:pathLst>
            </a:custGeom>
            <a:ln w="3175">
              <a:solidFill>
                <a:srgbClr val="DADCDD"/>
              </a:solidFill>
            </a:ln>
          </p:spPr>
          <p:txBody>
            <a:bodyPr wrap="square" lIns="0" tIns="0" rIns="0" bIns="0" rtlCol="0"/>
            <a:lstStyle/>
            <a:p>
              <a:endParaRPr/>
            </a:p>
          </p:txBody>
        </p:sp>
        <p:sp>
          <p:nvSpPr>
            <p:cNvPr id="35" name="object 35"/>
            <p:cNvSpPr/>
            <p:nvPr/>
          </p:nvSpPr>
          <p:spPr>
            <a:xfrm>
              <a:off x="501403" y="2694391"/>
              <a:ext cx="6350" cy="13335"/>
            </a:xfrm>
            <a:custGeom>
              <a:avLst/>
              <a:gdLst/>
              <a:ahLst/>
              <a:cxnLst/>
              <a:rect l="l" t="t" r="r" b="b"/>
              <a:pathLst>
                <a:path w="6350" h="13335">
                  <a:moveTo>
                    <a:pt x="0" y="12775"/>
                  </a:moveTo>
                  <a:lnTo>
                    <a:pt x="6053" y="12775"/>
                  </a:lnTo>
                  <a:lnTo>
                    <a:pt x="6053" y="0"/>
                  </a:lnTo>
                  <a:lnTo>
                    <a:pt x="0" y="0"/>
                  </a:lnTo>
                  <a:lnTo>
                    <a:pt x="0" y="12775"/>
                  </a:lnTo>
                  <a:close/>
                </a:path>
              </a:pathLst>
            </a:custGeom>
            <a:solidFill>
              <a:srgbClr val="DADCDD"/>
            </a:solidFill>
          </p:spPr>
          <p:txBody>
            <a:bodyPr wrap="square" lIns="0" tIns="0" rIns="0" bIns="0" rtlCol="0"/>
            <a:lstStyle/>
            <a:p>
              <a:endParaRPr/>
            </a:p>
          </p:txBody>
        </p:sp>
        <p:sp>
          <p:nvSpPr>
            <p:cNvPr id="36" name="object 36"/>
            <p:cNvSpPr/>
            <p:nvPr/>
          </p:nvSpPr>
          <p:spPr>
            <a:xfrm>
              <a:off x="501395" y="2911354"/>
              <a:ext cx="6350" cy="0"/>
            </a:xfrm>
            <a:custGeom>
              <a:avLst/>
              <a:gdLst/>
              <a:ahLst/>
              <a:cxnLst/>
              <a:rect l="l" t="t" r="r" b="b"/>
              <a:pathLst>
                <a:path w="6350">
                  <a:moveTo>
                    <a:pt x="0" y="0"/>
                  </a:moveTo>
                  <a:lnTo>
                    <a:pt x="6060" y="0"/>
                  </a:lnTo>
                </a:path>
              </a:pathLst>
            </a:custGeom>
            <a:ln w="3175">
              <a:solidFill>
                <a:srgbClr val="DADCDD"/>
              </a:solidFill>
            </a:ln>
          </p:spPr>
          <p:txBody>
            <a:bodyPr wrap="square" lIns="0" tIns="0" rIns="0" bIns="0" rtlCol="0"/>
            <a:lstStyle/>
            <a:p>
              <a:endParaRPr/>
            </a:p>
          </p:txBody>
        </p:sp>
        <p:sp>
          <p:nvSpPr>
            <p:cNvPr id="37" name="object 37"/>
            <p:cNvSpPr/>
            <p:nvPr/>
          </p:nvSpPr>
          <p:spPr>
            <a:xfrm>
              <a:off x="501403" y="2911350"/>
              <a:ext cx="6350" cy="13335"/>
            </a:xfrm>
            <a:custGeom>
              <a:avLst/>
              <a:gdLst/>
              <a:ahLst/>
              <a:cxnLst/>
              <a:rect l="l" t="t" r="r" b="b"/>
              <a:pathLst>
                <a:path w="6350" h="13335">
                  <a:moveTo>
                    <a:pt x="0" y="12762"/>
                  </a:moveTo>
                  <a:lnTo>
                    <a:pt x="6053" y="12762"/>
                  </a:lnTo>
                  <a:lnTo>
                    <a:pt x="6053" y="0"/>
                  </a:lnTo>
                  <a:lnTo>
                    <a:pt x="0" y="0"/>
                  </a:lnTo>
                  <a:lnTo>
                    <a:pt x="0" y="12762"/>
                  </a:lnTo>
                  <a:close/>
                </a:path>
              </a:pathLst>
            </a:custGeom>
            <a:solidFill>
              <a:srgbClr val="DADCDD"/>
            </a:solidFill>
          </p:spPr>
          <p:txBody>
            <a:bodyPr wrap="square" lIns="0" tIns="0" rIns="0" bIns="0" rtlCol="0"/>
            <a:lstStyle/>
            <a:p>
              <a:endParaRPr/>
            </a:p>
          </p:txBody>
        </p:sp>
        <p:sp>
          <p:nvSpPr>
            <p:cNvPr id="38" name="object 38"/>
            <p:cNvSpPr/>
            <p:nvPr/>
          </p:nvSpPr>
          <p:spPr>
            <a:xfrm>
              <a:off x="501395" y="3128313"/>
              <a:ext cx="6350" cy="0"/>
            </a:xfrm>
            <a:custGeom>
              <a:avLst/>
              <a:gdLst/>
              <a:ahLst/>
              <a:cxnLst/>
              <a:rect l="l" t="t" r="r" b="b"/>
              <a:pathLst>
                <a:path w="6350">
                  <a:moveTo>
                    <a:pt x="0" y="0"/>
                  </a:moveTo>
                  <a:lnTo>
                    <a:pt x="6060" y="0"/>
                  </a:lnTo>
                </a:path>
              </a:pathLst>
            </a:custGeom>
            <a:ln w="3175">
              <a:solidFill>
                <a:srgbClr val="DADCDD"/>
              </a:solidFill>
            </a:ln>
          </p:spPr>
          <p:txBody>
            <a:bodyPr wrap="square" lIns="0" tIns="0" rIns="0" bIns="0" rtlCol="0"/>
            <a:lstStyle/>
            <a:p>
              <a:endParaRPr/>
            </a:p>
          </p:txBody>
        </p:sp>
        <p:sp>
          <p:nvSpPr>
            <p:cNvPr id="39" name="object 39"/>
            <p:cNvSpPr/>
            <p:nvPr/>
          </p:nvSpPr>
          <p:spPr>
            <a:xfrm>
              <a:off x="501403" y="3128309"/>
              <a:ext cx="6350" cy="13335"/>
            </a:xfrm>
            <a:custGeom>
              <a:avLst/>
              <a:gdLst/>
              <a:ahLst/>
              <a:cxnLst/>
              <a:rect l="l" t="t" r="r" b="b"/>
              <a:pathLst>
                <a:path w="6350" h="13335">
                  <a:moveTo>
                    <a:pt x="0" y="12762"/>
                  </a:moveTo>
                  <a:lnTo>
                    <a:pt x="6053" y="12762"/>
                  </a:lnTo>
                  <a:lnTo>
                    <a:pt x="6053" y="0"/>
                  </a:lnTo>
                  <a:lnTo>
                    <a:pt x="0" y="0"/>
                  </a:lnTo>
                  <a:lnTo>
                    <a:pt x="0" y="12762"/>
                  </a:lnTo>
                  <a:close/>
                </a:path>
              </a:pathLst>
            </a:custGeom>
            <a:solidFill>
              <a:srgbClr val="DADCDD"/>
            </a:solidFill>
          </p:spPr>
          <p:txBody>
            <a:bodyPr wrap="square" lIns="0" tIns="0" rIns="0" bIns="0" rtlCol="0"/>
            <a:lstStyle/>
            <a:p>
              <a:endParaRPr/>
            </a:p>
          </p:txBody>
        </p:sp>
        <p:sp>
          <p:nvSpPr>
            <p:cNvPr id="40" name="object 40"/>
            <p:cNvSpPr/>
            <p:nvPr/>
          </p:nvSpPr>
          <p:spPr>
            <a:xfrm>
              <a:off x="501395" y="3345272"/>
              <a:ext cx="6350" cy="0"/>
            </a:xfrm>
            <a:custGeom>
              <a:avLst/>
              <a:gdLst/>
              <a:ahLst/>
              <a:cxnLst/>
              <a:rect l="l" t="t" r="r" b="b"/>
              <a:pathLst>
                <a:path w="6350">
                  <a:moveTo>
                    <a:pt x="0" y="0"/>
                  </a:moveTo>
                  <a:lnTo>
                    <a:pt x="6060" y="0"/>
                  </a:lnTo>
                </a:path>
              </a:pathLst>
            </a:custGeom>
            <a:ln w="3175">
              <a:solidFill>
                <a:srgbClr val="DADCDD"/>
              </a:solidFill>
            </a:ln>
          </p:spPr>
          <p:txBody>
            <a:bodyPr wrap="square" lIns="0" tIns="0" rIns="0" bIns="0" rtlCol="0"/>
            <a:lstStyle/>
            <a:p>
              <a:endParaRPr/>
            </a:p>
          </p:txBody>
        </p:sp>
        <p:sp>
          <p:nvSpPr>
            <p:cNvPr id="41" name="object 41"/>
            <p:cNvSpPr/>
            <p:nvPr/>
          </p:nvSpPr>
          <p:spPr>
            <a:xfrm>
              <a:off x="501403" y="3345268"/>
              <a:ext cx="6350" cy="13335"/>
            </a:xfrm>
            <a:custGeom>
              <a:avLst/>
              <a:gdLst/>
              <a:ahLst/>
              <a:cxnLst/>
              <a:rect l="l" t="t" r="r" b="b"/>
              <a:pathLst>
                <a:path w="6350" h="13335">
                  <a:moveTo>
                    <a:pt x="0" y="12762"/>
                  </a:moveTo>
                  <a:lnTo>
                    <a:pt x="6053" y="12762"/>
                  </a:lnTo>
                  <a:lnTo>
                    <a:pt x="6053" y="0"/>
                  </a:lnTo>
                  <a:lnTo>
                    <a:pt x="0" y="0"/>
                  </a:lnTo>
                  <a:lnTo>
                    <a:pt x="0" y="12762"/>
                  </a:lnTo>
                  <a:close/>
                </a:path>
              </a:pathLst>
            </a:custGeom>
            <a:solidFill>
              <a:srgbClr val="DADCDD"/>
            </a:solidFill>
          </p:spPr>
          <p:txBody>
            <a:bodyPr wrap="square" lIns="0" tIns="0" rIns="0" bIns="0" rtlCol="0"/>
            <a:lstStyle/>
            <a:p>
              <a:endParaRPr/>
            </a:p>
          </p:txBody>
        </p:sp>
        <p:sp>
          <p:nvSpPr>
            <p:cNvPr id="42" name="object 42"/>
            <p:cNvSpPr/>
            <p:nvPr/>
          </p:nvSpPr>
          <p:spPr>
            <a:xfrm>
              <a:off x="501395" y="3562231"/>
              <a:ext cx="6350" cy="0"/>
            </a:xfrm>
            <a:custGeom>
              <a:avLst/>
              <a:gdLst/>
              <a:ahLst/>
              <a:cxnLst/>
              <a:rect l="l" t="t" r="r" b="b"/>
              <a:pathLst>
                <a:path w="6350">
                  <a:moveTo>
                    <a:pt x="0" y="0"/>
                  </a:moveTo>
                  <a:lnTo>
                    <a:pt x="6060" y="0"/>
                  </a:lnTo>
                </a:path>
              </a:pathLst>
            </a:custGeom>
            <a:ln w="3175">
              <a:solidFill>
                <a:srgbClr val="DADCDD"/>
              </a:solidFill>
            </a:ln>
          </p:spPr>
          <p:txBody>
            <a:bodyPr wrap="square" lIns="0" tIns="0" rIns="0" bIns="0" rtlCol="0"/>
            <a:lstStyle/>
            <a:p>
              <a:endParaRPr/>
            </a:p>
          </p:txBody>
        </p:sp>
        <p:sp>
          <p:nvSpPr>
            <p:cNvPr id="43" name="object 43"/>
            <p:cNvSpPr/>
            <p:nvPr/>
          </p:nvSpPr>
          <p:spPr>
            <a:xfrm>
              <a:off x="501403" y="3562228"/>
              <a:ext cx="6350" cy="13335"/>
            </a:xfrm>
            <a:custGeom>
              <a:avLst/>
              <a:gdLst/>
              <a:ahLst/>
              <a:cxnLst/>
              <a:rect l="l" t="t" r="r" b="b"/>
              <a:pathLst>
                <a:path w="6350" h="13335">
                  <a:moveTo>
                    <a:pt x="0" y="12762"/>
                  </a:moveTo>
                  <a:lnTo>
                    <a:pt x="6053" y="12762"/>
                  </a:lnTo>
                  <a:lnTo>
                    <a:pt x="6053" y="0"/>
                  </a:lnTo>
                  <a:lnTo>
                    <a:pt x="0" y="0"/>
                  </a:lnTo>
                  <a:lnTo>
                    <a:pt x="0" y="12762"/>
                  </a:lnTo>
                  <a:close/>
                </a:path>
              </a:pathLst>
            </a:custGeom>
            <a:solidFill>
              <a:srgbClr val="DADCDD"/>
            </a:solidFill>
          </p:spPr>
          <p:txBody>
            <a:bodyPr wrap="square" lIns="0" tIns="0" rIns="0" bIns="0" rtlCol="0"/>
            <a:lstStyle/>
            <a:p>
              <a:endParaRPr/>
            </a:p>
          </p:txBody>
        </p:sp>
        <p:sp>
          <p:nvSpPr>
            <p:cNvPr id="44" name="object 44"/>
            <p:cNvSpPr/>
            <p:nvPr/>
          </p:nvSpPr>
          <p:spPr>
            <a:xfrm>
              <a:off x="501395" y="3779190"/>
              <a:ext cx="6350" cy="0"/>
            </a:xfrm>
            <a:custGeom>
              <a:avLst/>
              <a:gdLst/>
              <a:ahLst/>
              <a:cxnLst/>
              <a:rect l="l" t="t" r="r" b="b"/>
              <a:pathLst>
                <a:path w="6350">
                  <a:moveTo>
                    <a:pt x="0" y="0"/>
                  </a:moveTo>
                  <a:lnTo>
                    <a:pt x="6060" y="0"/>
                  </a:lnTo>
                </a:path>
              </a:pathLst>
            </a:custGeom>
            <a:ln w="3175">
              <a:solidFill>
                <a:srgbClr val="DADCDD"/>
              </a:solidFill>
            </a:ln>
          </p:spPr>
          <p:txBody>
            <a:bodyPr wrap="square" lIns="0" tIns="0" rIns="0" bIns="0" rtlCol="0"/>
            <a:lstStyle/>
            <a:p>
              <a:endParaRPr/>
            </a:p>
          </p:txBody>
        </p:sp>
        <p:sp>
          <p:nvSpPr>
            <p:cNvPr id="45" name="object 45"/>
            <p:cNvSpPr/>
            <p:nvPr/>
          </p:nvSpPr>
          <p:spPr>
            <a:xfrm>
              <a:off x="501403" y="3779186"/>
              <a:ext cx="6350" cy="13335"/>
            </a:xfrm>
            <a:custGeom>
              <a:avLst/>
              <a:gdLst/>
              <a:ahLst/>
              <a:cxnLst/>
              <a:rect l="l" t="t" r="r" b="b"/>
              <a:pathLst>
                <a:path w="6350" h="13335">
                  <a:moveTo>
                    <a:pt x="0" y="12762"/>
                  </a:moveTo>
                  <a:lnTo>
                    <a:pt x="6053" y="12762"/>
                  </a:lnTo>
                  <a:lnTo>
                    <a:pt x="6053" y="0"/>
                  </a:lnTo>
                  <a:lnTo>
                    <a:pt x="0" y="0"/>
                  </a:lnTo>
                  <a:lnTo>
                    <a:pt x="0" y="12762"/>
                  </a:lnTo>
                  <a:close/>
                </a:path>
              </a:pathLst>
            </a:custGeom>
            <a:solidFill>
              <a:srgbClr val="DADCDD"/>
            </a:solidFill>
          </p:spPr>
          <p:txBody>
            <a:bodyPr wrap="square" lIns="0" tIns="0" rIns="0" bIns="0" rtlCol="0"/>
            <a:lstStyle/>
            <a:p>
              <a:endParaRPr/>
            </a:p>
          </p:txBody>
        </p:sp>
        <p:sp>
          <p:nvSpPr>
            <p:cNvPr id="46" name="object 46"/>
            <p:cNvSpPr/>
            <p:nvPr/>
          </p:nvSpPr>
          <p:spPr>
            <a:xfrm>
              <a:off x="501395" y="3996149"/>
              <a:ext cx="3490595" cy="0"/>
            </a:xfrm>
            <a:custGeom>
              <a:avLst/>
              <a:gdLst/>
              <a:ahLst/>
              <a:cxnLst/>
              <a:rect l="l" t="t" r="r" b="b"/>
              <a:pathLst>
                <a:path w="3490595">
                  <a:moveTo>
                    <a:pt x="0" y="0"/>
                  </a:moveTo>
                  <a:lnTo>
                    <a:pt x="3490087" y="0"/>
                  </a:lnTo>
                </a:path>
              </a:pathLst>
            </a:custGeom>
            <a:ln w="3175">
              <a:solidFill>
                <a:srgbClr val="DADCDD"/>
              </a:solidFill>
            </a:ln>
          </p:spPr>
          <p:txBody>
            <a:bodyPr wrap="square" lIns="0" tIns="0" rIns="0" bIns="0" rtlCol="0"/>
            <a:lstStyle/>
            <a:p>
              <a:endParaRPr/>
            </a:p>
          </p:txBody>
        </p:sp>
        <p:sp>
          <p:nvSpPr>
            <p:cNvPr id="47" name="object 47"/>
            <p:cNvSpPr/>
            <p:nvPr/>
          </p:nvSpPr>
          <p:spPr>
            <a:xfrm>
              <a:off x="501403" y="3996146"/>
              <a:ext cx="3490595" cy="13335"/>
            </a:xfrm>
            <a:custGeom>
              <a:avLst/>
              <a:gdLst/>
              <a:ahLst/>
              <a:cxnLst/>
              <a:rect l="l" t="t" r="r" b="b"/>
              <a:pathLst>
                <a:path w="3490595" h="13335">
                  <a:moveTo>
                    <a:pt x="3490081" y="12762"/>
                  </a:moveTo>
                  <a:lnTo>
                    <a:pt x="0" y="12762"/>
                  </a:lnTo>
                  <a:lnTo>
                    <a:pt x="0" y="0"/>
                  </a:lnTo>
                  <a:lnTo>
                    <a:pt x="3490081" y="0"/>
                  </a:lnTo>
                  <a:lnTo>
                    <a:pt x="3490081" y="12762"/>
                  </a:lnTo>
                  <a:close/>
                </a:path>
              </a:pathLst>
            </a:custGeom>
            <a:solidFill>
              <a:srgbClr val="DADCDD"/>
            </a:solidFill>
          </p:spPr>
          <p:txBody>
            <a:bodyPr wrap="square" lIns="0" tIns="0" rIns="0" bIns="0" rtlCol="0"/>
            <a:lstStyle/>
            <a:p>
              <a:endParaRPr/>
            </a:p>
          </p:txBody>
        </p:sp>
        <p:sp>
          <p:nvSpPr>
            <p:cNvPr id="48" name="object 48"/>
            <p:cNvSpPr/>
            <p:nvPr/>
          </p:nvSpPr>
          <p:spPr>
            <a:xfrm>
              <a:off x="501395" y="307817"/>
              <a:ext cx="0" cy="3701415"/>
            </a:xfrm>
            <a:custGeom>
              <a:avLst/>
              <a:gdLst/>
              <a:ahLst/>
              <a:cxnLst/>
              <a:rect l="l" t="t" r="r" b="b"/>
              <a:pathLst>
                <a:path h="3701415">
                  <a:moveTo>
                    <a:pt x="0" y="0"/>
                  </a:moveTo>
                  <a:lnTo>
                    <a:pt x="0" y="3701092"/>
                  </a:lnTo>
                </a:path>
              </a:pathLst>
            </a:custGeom>
            <a:ln w="3175">
              <a:solidFill>
                <a:srgbClr val="DADCDD"/>
              </a:solidFill>
            </a:ln>
          </p:spPr>
          <p:txBody>
            <a:bodyPr wrap="square" lIns="0" tIns="0" rIns="0" bIns="0" rtlCol="0"/>
            <a:lstStyle/>
            <a:p>
              <a:endParaRPr/>
            </a:p>
          </p:txBody>
        </p:sp>
        <p:sp>
          <p:nvSpPr>
            <p:cNvPr id="49" name="object 49"/>
            <p:cNvSpPr/>
            <p:nvPr/>
          </p:nvSpPr>
          <p:spPr>
            <a:xfrm>
              <a:off x="501403" y="307839"/>
              <a:ext cx="6350" cy="3701415"/>
            </a:xfrm>
            <a:custGeom>
              <a:avLst/>
              <a:gdLst/>
              <a:ahLst/>
              <a:cxnLst/>
              <a:rect l="l" t="t" r="r" b="b"/>
              <a:pathLst>
                <a:path w="6350" h="3701415">
                  <a:moveTo>
                    <a:pt x="6053" y="3701067"/>
                  </a:moveTo>
                  <a:lnTo>
                    <a:pt x="0" y="3701067"/>
                  </a:lnTo>
                  <a:lnTo>
                    <a:pt x="0" y="0"/>
                  </a:lnTo>
                  <a:lnTo>
                    <a:pt x="6053" y="0"/>
                  </a:lnTo>
                  <a:lnTo>
                    <a:pt x="6053" y="3701067"/>
                  </a:lnTo>
                  <a:close/>
                </a:path>
              </a:pathLst>
            </a:custGeom>
            <a:solidFill>
              <a:srgbClr val="DADCDD"/>
            </a:solidFill>
          </p:spPr>
          <p:txBody>
            <a:bodyPr wrap="square" lIns="0" tIns="0" rIns="0" bIns="0" rtlCol="0"/>
            <a:lstStyle/>
            <a:p>
              <a:endParaRPr/>
            </a:p>
          </p:txBody>
        </p:sp>
        <p:sp>
          <p:nvSpPr>
            <p:cNvPr id="50" name="object 50"/>
            <p:cNvSpPr/>
            <p:nvPr/>
          </p:nvSpPr>
          <p:spPr>
            <a:xfrm>
              <a:off x="889183" y="307815"/>
              <a:ext cx="0" cy="3701415"/>
            </a:xfrm>
            <a:custGeom>
              <a:avLst/>
              <a:gdLst/>
              <a:ahLst/>
              <a:cxnLst/>
              <a:rect l="l" t="t" r="r" b="b"/>
              <a:pathLst>
                <a:path h="3701415">
                  <a:moveTo>
                    <a:pt x="0" y="3586258"/>
                  </a:moveTo>
                  <a:lnTo>
                    <a:pt x="0" y="3701092"/>
                  </a:lnTo>
                </a:path>
                <a:path h="3701415">
                  <a:moveTo>
                    <a:pt x="0" y="0"/>
                  </a:moveTo>
                  <a:lnTo>
                    <a:pt x="0" y="25552"/>
                  </a:lnTo>
                </a:path>
              </a:pathLst>
            </a:custGeom>
            <a:ln w="3175">
              <a:solidFill>
                <a:srgbClr val="DADCDD"/>
              </a:solidFill>
            </a:ln>
          </p:spPr>
          <p:txBody>
            <a:bodyPr wrap="square" lIns="0" tIns="0" rIns="0" bIns="0" rtlCol="0"/>
            <a:lstStyle/>
            <a:p>
              <a:endParaRPr/>
            </a:p>
          </p:txBody>
        </p:sp>
        <p:sp>
          <p:nvSpPr>
            <p:cNvPr id="51" name="object 51"/>
            <p:cNvSpPr/>
            <p:nvPr/>
          </p:nvSpPr>
          <p:spPr>
            <a:xfrm>
              <a:off x="889177" y="307847"/>
              <a:ext cx="6350" cy="3701415"/>
            </a:xfrm>
            <a:custGeom>
              <a:avLst/>
              <a:gdLst/>
              <a:ahLst/>
              <a:cxnLst/>
              <a:rect l="l" t="t" r="r" b="b"/>
              <a:pathLst>
                <a:path w="6350" h="3701415">
                  <a:moveTo>
                    <a:pt x="6057" y="3586238"/>
                  </a:moveTo>
                  <a:lnTo>
                    <a:pt x="0" y="3586238"/>
                  </a:lnTo>
                  <a:lnTo>
                    <a:pt x="0" y="3701059"/>
                  </a:lnTo>
                  <a:lnTo>
                    <a:pt x="6057" y="3701059"/>
                  </a:lnTo>
                  <a:lnTo>
                    <a:pt x="6057" y="3586238"/>
                  </a:lnTo>
                  <a:close/>
                </a:path>
                <a:path w="6350" h="3701415">
                  <a:moveTo>
                    <a:pt x="6057" y="0"/>
                  </a:moveTo>
                  <a:lnTo>
                    <a:pt x="0" y="0"/>
                  </a:lnTo>
                  <a:lnTo>
                    <a:pt x="0" y="25527"/>
                  </a:lnTo>
                  <a:lnTo>
                    <a:pt x="6057" y="25527"/>
                  </a:lnTo>
                  <a:lnTo>
                    <a:pt x="6057" y="0"/>
                  </a:lnTo>
                  <a:close/>
                </a:path>
              </a:pathLst>
            </a:custGeom>
            <a:solidFill>
              <a:srgbClr val="DADCDD"/>
            </a:solidFill>
          </p:spPr>
          <p:txBody>
            <a:bodyPr wrap="square" lIns="0" tIns="0" rIns="0" bIns="0" rtlCol="0"/>
            <a:lstStyle/>
            <a:p>
              <a:endParaRPr/>
            </a:p>
          </p:txBody>
        </p:sp>
        <p:sp>
          <p:nvSpPr>
            <p:cNvPr id="52" name="object 52"/>
            <p:cNvSpPr/>
            <p:nvPr/>
          </p:nvSpPr>
          <p:spPr>
            <a:xfrm>
              <a:off x="1276970" y="307814"/>
              <a:ext cx="0" cy="3701415"/>
            </a:xfrm>
            <a:custGeom>
              <a:avLst/>
              <a:gdLst/>
              <a:ahLst/>
              <a:cxnLst/>
              <a:rect l="l" t="t" r="r" b="b"/>
              <a:pathLst>
                <a:path h="3701415">
                  <a:moveTo>
                    <a:pt x="0" y="3586260"/>
                  </a:moveTo>
                  <a:lnTo>
                    <a:pt x="0" y="3701092"/>
                  </a:lnTo>
                </a:path>
                <a:path h="3701415">
                  <a:moveTo>
                    <a:pt x="0" y="0"/>
                  </a:moveTo>
                  <a:lnTo>
                    <a:pt x="0" y="25554"/>
                  </a:lnTo>
                </a:path>
              </a:pathLst>
            </a:custGeom>
            <a:ln w="3175">
              <a:solidFill>
                <a:srgbClr val="DADCDD"/>
              </a:solidFill>
            </a:ln>
          </p:spPr>
          <p:txBody>
            <a:bodyPr wrap="square" lIns="0" tIns="0" rIns="0" bIns="0" rtlCol="0"/>
            <a:lstStyle/>
            <a:p>
              <a:endParaRPr/>
            </a:p>
          </p:txBody>
        </p:sp>
        <p:sp>
          <p:nvSpPr>
            <p:cNvPr id="53" name="object 53"/>
            <p:cNvSpPr/>
            <p:nvPr/>
          </p:nvSpPr>
          <p:spPr>
            <a:xfrm>
              <a:off x="1276959" y="307847"/>
              <a:ext cx="6350" cy="3701415"/>
            </a:xfrm>
            <a:custGeom>
              <a:avLst/>
              <a:gdLst/>
              <a:ahLst/>
              <a:cxnLst/>
              <a:rect l="l" t="t" r="r" b="b"/>
              <a:pathLst>
                <a:path w="6350" h="3701415">
                  <a:moveTo>
                    <a:pt x="6070" y="3586238"/>
                  </a:moveTo>
                  <a:lnTo>
                    <a:pt x="0" y="3586238"/>
                  </a:lnTo>
                  <a:lnTo>
                    <a:pt x="0" y="3701059"/>
                  </a:lnTo>
                  <a:lnTo>
                    <a:pt x="6070" y="3701059"/>
                  </a:lnTo>
                  <a:lnTo>
                    <a:pt x="6070" y="3586238"/>
                  </a:lnTo>
                  <a:close/>
                </a:path>
                <a:path w="6350" h="3701415">
                  <a:moveTo>
                    <a:pt x="6070" y="0"/>
                  </a:moveTo>
                  <a:lnTo>
                    <a:pt x="0" y="0"/>
                  </a:lnTo>
                  <a:lnTo>
                    <a:pt x="0" y="25527"/>
                  </a:lnTo>
                  <a:lnTo>
                    <a:pt x="6070" y="25527"/>
                  </a:lnTo>
                  <a:lnTo>
                    <a:pt x="6070" y="0"/>
                  </a:lnTo>
                  <a:close/>
                </a:path>
              </a:pathLst>
            </a:custGeom>
            <a:solidFill>
              <a:srgbClr val="DADCDD"/>
            </a:solidFill>
          </p:spPr>
          <p:txBody>
            <a:bodyPr wrap="square" lIns="0" tIns="0" rIns="0" bIns="0" rtlCol="0"/>
            <a:lstStyle/>
            <a:p>
              <a:endParaRPr/>
            </a:p>
          </p:txBody>
        </p:sp>
        <p:sp>
          <p:nvSpPr>
            <p:cNvPr id="54" name="object 54"/>
            <p:cNvSpPr/>
            <p:nvPr/>
          </p:nvSpPr>
          <p:spPr>
            <a:xfrm>
              <a:off x="1664758" y="307812"/>
              <a:ext cx="0" cy="3701415"/>
            </a:xfrm>
            <a:custGeom>
              <a:avLst/>
              <a:gdLst/>
              <a:ahLst/>
              <a:cxnLst/>
              <a:rect l="l" t="t" r="r" b="b"/>
              <a:pathLst>
                <a:path h="3701415">
                  <a:moveTo>
                    <a:pt x="0" y="3586262"/>
                  </a:moveTo>
                  <a:lnTo>
                    <a:pt x="0" y="3701092"/>
                  </a:lnTo>
                </a:path>
                <a:path h="3701415">
                  <a:moveTo>
                    <a:pt x="0" y="0"/>
                  </a:moveTo>
                  <a:lnTo>
                    <a:pt x="0" y="25555"/>
                  </a:lnTo>
                </a:path>
              </a:pathLst>
            </a:custGeom>
            <a:ln w="3175">
              <a:solidFill>
                <a:srgbClr val="DADCDD"/>
              </a:solidFill>
            </a:ln>
          </p:spPr>
          <p:txBody>
            <a:bodyPr wrap="square" lIns="0" tIns="0" rIns="0" bIns="0" rtlCol="0"/>
            <a:lstStyle/>
            <a:p>
              <a:endParaRPr/>
            </a:p>
          </p:txBody>
        </p:sp>
        <p:sp>
          <p:nvSpPr>
            <p:cNvPr id="55" name="object 55"/>
            <p:cNvSpPr/>
            <p:nvPr/>
          </p:nvSpPr>
          <p:spPr>
            <a:xfrm>
              <a:off x="1664754" y="307834"/>
              <a:ext cx="6350" cy="3701415"/>
            </a:xfrm>
            <a:custGeom>
              <a:avLst/>
              <a:gdLst/>
              <a:ahLst/>
              <a:cxnLst/>
              <a:rect l="l" t="t" r="r" b="b"/>
              <a:pathLst>
                <a:path w="6350" h="3701415">
                  <a:moveTo>
                    <a:pt x="6057" y="3586251"/>
                  </a:moveTo>
                  <a:lnTo>
                    <a:pt x="0" y="3586251"/>
                  </a:lnTo>
                  <a:lnTo>
                    <a:pt x="0" y="3701072"/>
                  </a:lnTo>
                  <a:lnTo>
                    <a:pt x="6057" y="3701072"/>
                  </a:lnTo>
                  <a:lnTo>
                    <a:pt x="6057" y="3586251"/>
                  </a:lnTo>
                  <a:close/>
                </a:path>
                <a:path w="6350" h="3701415">
                  <a:moveTo>
                    <a:pt x="6057" y="0"/>
                  </a:moveTo>
                  <a:lnTo>
                    <a:pt x="0" y="0"/>
                  </a:lnTo>
                  <a:lnTo>
                    <a:pt x="0" y="25539"/>
                  </a:lnTo>
                  <a:lnTo>
                    <a:pt x="6057" y="25539"/>
                  </a:lnTo>
                  <a:lnTo>
                    <a:pt x="6057" y="0"/>
                  </a:lnTo>
                  <a:close/>
                </a:path>
              </a:pathLst>
            </a:custGeom>
            <a:solidFill>
              <a:srgbClr val="DADCDD"/>
            </a:solidFill>
          </p:spPr>
          <p:txBody>
            <a:bodyPr wrap="square" lIns="0" tIns="0" rIns="0" bIns="0" rtlCol="0"/>
            <a:lstStyle/>
            <a:p>
              <a:endParaRPr/>
            </a:p>
          </p:txBody>
        </p:sp>
        <p:sp>
          <p:nvSpPr>
            <p:cNvPr id="56" name="object 56"/>
            <p:cNvSpPr/>
            <p:nvPr/>
          </p:nvSpPr>
          <p:spPr>
            <a:xfrm>
              <a:off x="2052546" y="307811"/>
              <a:ext cx="0" cy="3701415"/>
            </a:xfrm>
            <a:custGeom>
              <a:avLst/>
              <a:gdLst/>
              <a:ahLst/>
              <a:cxnLst/>
              <a:rect l="l" t="t" r="r" b="b"/>
              <a:pathLst>
                <a:path h="3701415">
                  <a:moveTo>
                    <a:pt x="0" y="3586263"/>
                  </a:moveTo>
                  <a:lnTo>
                    <a:pt x="0" y="3701092"/>
                  </a:lnTo>
                </a:path>
                <a:path h="3701415">
                  <a:moveTo>
                    <a:pt x="0" y="0"/>
                  </a:moveTo>
                  <a:lnTo>
                    <a:pt x="0" y="25557"/>
                  </a:lnTo>
                </a:path>
              </a:pathLst>
            </a:custGeom>
            <a:ln w="3175">
              <a:solidFill>
                <a:srgbClr val="DADCDD"/>
              </a:solidFill>
            </a:ln>
          </p:spPr>
          <p:txBody>
            <a:bodyPr wrap="square" lIns="0" tIns="0" rIns="0" bIns="0" rtlCol="0"/>
            <a:lstStyle/>
            <a:p>
              <a:endParaRPr/>
            </a:p>
          </p:txBody>
        </p:sp>
        <p:sp>
          <p:nvSpPr>
            <p:cNvPr id="57" name="object 57"/>
            <p:cNvSpPr/>
            <p:nvPr/>
          </p:nvSpPr>
          <p:spPr>
            <a:xfrm>
              <a:off x="2052535" y="307847"/>
              <a:ext cx="6350" cy="3701415"/>
            </a:xfrm>
            <a:custGeom>
              <a:avLst/>
              <a:gdLst/>
              <a:ahLst/>
              <a:cxnLst/>
              <a:rect l="l" t="t" r="r" b="b"/>
              <a:pathLst>
                <a:path w="6350" h="3701415">
                  <a:moveTo>
                    <a:pt x="6057" y="3586238"/>
                  </a:moveTo>
                  <a:lnTo>
                    <a:pt x="0" y="3586238"/>
                  </a:lnTo>
                  <a:lnTo>
                    <a:pt x="0" y="3701059"/>
                  </a:lnTo>
                  <a:lnTo>
                    <a:pt x="6057" y="3701059"/>
                  </a:lnTo>
                  <a:lnTo>
                    <a:pt x="6057" y="3586238"/>
                  </a:lnTo>
                  <a:close/>
                </a:path>
                <a:path w="6350" h="3701415">
                  <a:moveTo>
                    <a:pt x="6057" y="0"/>
                  </a:moveTo>
                  <a:lnTo>
                    <a:pt x="0" y="0"/>
                  </a:lnTo>
                  <a:lnTo>
                    <a:pt x="0" y="25527"/>
                  </a:lnTo>
                  <a:lnTo>
                    <a:pt x="6057" y="25527"/>
                  </a:lnTo>
                  <a:lnTo>
                    <a:pt x="6057" y="0"/>
                  </a:lnTo>
                  <a:close/>
                </a:path>
              </a:pathLst>
            </a:custGeom>
            <a:solidFill>
              <a:srgbClr val="DADCDD"/>
            </a:solidFill>
          </p:spPr>
          <p:txBody>
            <a:bodyPr wrap="square" lIns="0" tIns="0" rIns="0" bIns="0" rtlCol="0"/>
            <a:lstStyle/>
            <a:p>
              <a:endParaRPr/>
            </a:p>
          </p:txBody>
        </p:sp>
        <p:sp>
          <p:nvSpPr>
            <p:cNvPr id="58" name="object 58"/>
            <p:cNvSpPr/>
            <p:nvPr/>
          </p:nvSpPr>
          <p:spPr>
            <a:xfrm>
              <a:off x="2440333" y="307809"/>
              <a:ext cx="0" cy="3701415"/>
            </a:xfrm>
            <a:custGeom>
              <a:avLst/>
              <a:gdLst/>
              <a:ahLst/>
              <a:cxnLst/>
              <a:rect l="l" t="t" r="r" b="b"/>
              <a:pathLst>
                <a:path h="3701415">
                  <a:moveTo>
                    <a:pt x="0" y="3586265"/>
                  </a:moveTo>
                  <a:lnTo>
                    <a:pt x="0" y="3701092"/>
                  </a:lnTo>
                </a:path>
                <a:path h="3701415">
                  <a:moveTo>
                    <a:pt x="0" y="0"/>
                  </a:moveTo>
                  <a:lnTo>
                    <a:pt x="0" y="25558"/>
                  </a:lnTo>
                </a:path>
              </a:pathLst>
            </a:custGeom>
            <a:ln w="3175">
              <a:solidFill>
                <a:srgbClr val="DADCDD"/>
              </a:solidFill>
            </a:ln>
          </p:spPr>
          <p:txBody>
            <a:bodyPr wrap="square" lIns="0" tIns="0" rIns="0" bIns="0" rtlCol="0"/>
            <a:lstStyle/>
            <a:p>
              <a:endParaRPr/>
            </a:p>
          </p:txBody>
        </p:sp>
        <p:sp>
          <p:nvSpPr>
            <p:cNvPr id="59" name="object 59"/>
            <p:cNvSpPr/>
            <p:nvPr/>
          </p:nvSpPr>
          <p:spPr>
            <a:xfrm>
              <a:off x="2440330" y="307847"/>
              <a:ext cx="6350" cy="3701415"/>
            </a:xfrm>
            <a:custGeom>
              <a:avLst/>
              <a:gdLst/>
              <a:ahLst/>
              <a:cxnLst/>
              <a:rect l="l" t="t" r="r" b="b"/>
              <a:pathLst>
                <a:path w="6350" h="3701415">
                  <a:moveTo>
                    <a:pt x="6057" y="3586238"/>
                  </a:moveTo>
                  <a:lnTo>
                    <a:pt x="0" y="3586238"/>
                  </a:lnTo>
                  <a:lnTo>
                    <a:pt x="0" y="3701059"/>
                  </a:lnTo>
                  <a:lnTo>
                    <a:pt x="6057" y="3701059"/>
                  </a:lnTo>
                  <a:lnTo>
                    <a:pt x="6057" y="3586238"/>
                  </a:lnTo>
                  <a:close/>
                </a:path>
                <a:path w="6350" h="3701415">
                  <a:moveTo>
                    <a:pt x="6057" y="0"/>
                  </a:moveTo>
                  <a:lnTo>
                    <a:pt x="0" y="0"/>
                  </a:lnTo>
                  <a:lnTo>
                    <a:pt x="0" y="25527"/>
                  </a:lnTo>
                  <a:lnTo>
                    <a:pt x="6057" y="25527"/>
                  </a:lnTo>
                  <a:lnTo>
                    <a:pt x="6057" y="0"/>
                  </a:lnTo>
                  <a:close/>
                </a:path>
              </a:pathLst>
            </a:custGeom>
            <a:solidFill>
              <a:srgbClr val="DADCDD"/>
            </a:solidFill>
          </p:spPr>
          <p:txBody>
            <a:bodyPr wrap="square" lIns="0" tIns="0" rIns="0" bIns="0" rtlCol="0"/>
            <a:lstStyle/>
            <a:p>
              <a:endParaRPr/>
            </a:p>
          </p:txBody>
        </p:sp>
        <p:sp>
          <p:nvSpPr>
            <p:cNvPr id="60" name="object 60"/>
            <p:cNvSpPr/>
            <p:nvPr/>
          </p:nvSpPr>
          <p:spPr>
            <a:xfrm>
              <a:off x="2828121" y="307808"/>
              <a:ext cx="0" cy="3701415"/>
            </a:xfrm>
            <a:custGeom>
              <a:avLst/>
              <a:gdLst/>
              <a:ahLst/>
              <a:cxnLst/>
              <a:rect l="l" t="t" r="r" b="b"/>
              <a:pathLst>
                <a:path h="3701415">
                  <a:moveTo>
                    <a:pt x="0" y="3586266"/>
                  </a:moveTo>
                  <a:lnTo>
                    <a:pt x="0" y="3701092"/>
                  </a:lnTo>
                </a:path>
                <a:path h="3701415">
                  <a:moveTo>
                    <a:pt x="0" y="0"/>
                  </a:moveTo>
                  <a:lnTo>
                    <a:pt x="0" y="25560"/>
                  </a:lnTo>
                </a:path>
              </a:pathLst>
            </a:custGeom>
            <a:ln w="3175">
              <a:solidFill>
                <a:srgbClr val="DADCDD"/>
              </a:solidFill>
            </a:ln>
          </p:spPr>
          <p:txBody>
            <a:bodyPr wrap="square" lIns="0" tIns="0" rIns="0" bIns="0" rtlCol="0"/>
            <a:lstStyle/>
            <a:p>
              <a:endParaRPr/>
            </a:p>
          </p:txBody>
        </p:sp>
        <p:sp>
          <p:nvSpPr>
            <p:cNvPr id="61" name="object 61"/>
            <p:cNvSpPr/>
            <p:nvPr/>
          </p:nvSpPr>
          <p:spPr>
            <a:xfrm>
              <a:off x="2828112" y="307847"/>
              <a:ext cx="6350" cy="3701415"/>
            </a:xfrm>
            <a:custGeom>
              <a:avLst/>
              <a:gdLst/>
              <a:ahLst/>
              <a:cxnLst/>
              <a:rect l="l" t="t" r="r" b="b"/>
              <a:pathLst>
                <a:path w="6350" h="3701415">
                  <a:moveTo>
                    <a:pt x="6057" y="3586238"/>
                  </a:moveTo>
                  <a:lnTo>
                    <a:pt x="0" y="3586238"/>
                  </a:lnTo>
                  <a:lnTo>
                    <a:pt x="0" y="3701059"/>
                  </a:lnTo>
                  <a:lnTo>
                    <a:pt x="6057" y="3701059"/>
                  </a:lnTo>
                  <a:lnTo>
                    <a:pt x="6057" y="3586238"/>
                  </a:lnTo>
                  <a:close/>
                </a:path>
                <a:path w="6350" h="3701415">
                  <a:moveTo>
                    <a:pt x="6057" y="0"/>
                  </a:moveTo>
                  <a:lnTo>
                    <a:pt x="0" y="0"/>
                  </a:lnTo>
                  <a:lnTo>
                    <a:pt x="0" y="25527"/>
                  </a:lnTo>
                  <a:lnTo>
                    <a:pt x="6057" y="25527"/>
                  </a:lnTo>
                  <a:lnTo>
                    <a:pt x="6057" y="0"/>
                  </a:lnTo>
                  <a:close/>
                </a:path>
              </a:pathLst>
            </a:custGeom>
            <a:solidFill>
              <a:srgbClr val="DADCDD"/>
            </a:solidFill>
          </p:spPr>
          <p:txBody>
            <a:bodyPr wrap="square" lIns="0" tIns="0" rIns="0" bIns="0" rtlCol="0"/>
            <a:lstStyle/>
            <a:p>
              <a:endParaRPr/>
            </a:p>
          </p:txBody>
        </p:sp>
        <p:sp>
          <p:nvSpPr>
            <p:cNvPr id="62" name="object 62"/>
            <p:cNvSpPr/>
            <p:nvPr/>
          </p:nvSpPr>
          <p:spPr>
            <a:xfrm>
              <a:off x="3215908" y="307806"/>
              <a:ext cx="0" cy="3701415"/>
            </a:xfrm>
            <a:custGeom>
              <a:avLst/>
              <a:gdLst/>
              <a:ahLst/>
              <a:cxnLst/>
              <a:rect l="l" t="t" r="r" b="b"/>
              <a:pathLst>
                <a:path h="3701415">
                  <a:moveTo>
                    <a:pt x="0" y="3586268"/>
                  </a:moveTo>
                  <a:lnTo>
                    <a:pt x="0" y="3701092"/>
                  </a:lnTo>
                </a:path>
                <a:path h="3701415">
                  <a:moveTo>
                    <a:pt x="0" y="0"/>
                  </a:moveTo>
                  <a:lnTo>
                    <a:pt x="0" y="25561"/>
                  </a:lnTo>
                </a:path>
              </a:pathLst>
            </a:custGeom>
            <a:ln w="3175">
              <a:solidFill>
                <a:srgbClr val="DADCDD"/>
              </a:solidFill>
            </a:ln>
          </p:spPr>
          <p:txBody>
            <a:bodyPr wrap="square" lIns="0" tIns="0" rIns="0" bIns="0" rtlCol="0"/>
            <a:lstStyle/>
            <a:p>
              <a:endParaRPr/>
            </a:p>
          </p:txBody>
        </p:sp>
        <p:sp>
          <p:nvSpPr>
            <p:cNvPr id="63" name="object 63"/>
            <p:cNvSpPr/>
            <p:nvPr/>
          </p:nvSpPr>
          <p:spPr>
            <a:xfrm>
              <a:off x="3215906" y="307847"/>
              <a:ext cx="6350" cy="3701415"/>
            </a:xfrm>
            <a:custGeom>
              <a:avLst/>
              <a:gdLst/>
              <a:ahLst/>
              <a:cxnLst/>
              <a:rect l="l" t="t" r="r" b="b"/>
              <a:pathLst>
                <a:path w="6350" h="3701415">
                  <a:moveTo>
                    <a:pt x="6057" y="3586238"/>
                  </a:moveTo>
                  <a:lnTo>
                    <a:pt x="0" y="3586238"/>
                  </a:lnTo>
                  <a:lnTo>
                    <a:pt x="0" y="3701059"/>
                  </a:lnTo>
                  <a:lnTo>
                    <a:pt x="6057" y="3701059"/>
                  </a:lnTo>
                  <a:lnTo>
                    <a:pt x="6057" y="3586238"/>
                  </a:lnTo>
                  <a:close/>
                </a:path>
                <a:path w="6350" h="3701415">
                  <a:moveTo>
                    <a:pt x="6057" y="0"/>
                  </a:moveTo>
                  <a:lnTo>
                    <a:pt x="0" y="0"/>
                  </a:lnTo>
                  <a:lnTo>
                    <a:pt x="0" y="25527"/>
                  </a:lnTo>
                  <a:lnTo>
                    <a:pt x="6057" y="25527"/>
                  </a:lnTo>
                  <a:lnTo>
                    <a:pt x="6057" y="0"/>
                  </a:lnTo>
                  <a:close/>
                </a:path>
              </a:pathLst>
            </a:custGeom>
            <a:solidFill>
              <a:srgbClr val="DADCDD"/>
            </a:solidFill>
          </p:spPr>
          <p:txBody>
            <a:bodyPr wrap="square" lIns="0" tIns="0" rIns="0" bIns="0" rtlCol="0"/>
            <a:lstStyle/>
            <a:p>
              <a:endParaRPr/>
            </a:p>
          </p:txBody>
        </p:sp>
        <p:sp>
          <p:nvSpPr>
            <p:cNvPr id="64" name="object 64"/>
            <p:cNvSpPr/>
            <p:nvPr/>
          </p:nvSpPr>
          <p:spPr>
            <a:xfrm>
              <a:off x="3603696" y="307805"/>
              <a:ext cx="0" cy="3701415"/>
            </a:xfrm>
            <a:custGeom>
              <a:avLst/>
              <a:gdLst/>
              <a:ahLst/>
              <a:cxnLst/>
              <a:rect l="l" t="t" r="r" b="b"/>
              <a:pathLst>
                <a:path h="3701415">
                  <a:moveTo>
                    <a:pt x="0" y="3586269"/>
                  </a:moveTo>
                  <a:lnTo>
                    <a:pt x="0" y="3701092"/>
                  </a:lnTo>
                </a:path>
                <a:path h="3701415">
                  <a:moveTo>
                    <a:pt x="0" y="0"/>
                  </a:moveTo>
                  <a:lnTo>
                    <a:pt x="0" y="25563"/>
                  </a:lnTo>
                </a:path>
              </a:pathLst>
            </a:custGeom>
            <a:ln w="3175">
              <a:solidFill>
                <a:srgbClr val="DADCDD"/>
              </a:solidFill>
            </a:ln>
          </p:spPr>
          <p:txBody>
            <a:bodyPr wrap="square" lIns="0" tIns="0" rIns="0" bIns="0" rtlCol="0"/>
            <a:lstStyle/>
            <a:p>
              <a:endParaRPr/>
            </a:p>
          </p:txBody>
        </p:sp>
        <p:sp>
          <p:nvSpPr>
            <p:cNvPr id="65" name="object 65"/>
            <p:cNvSpPr/>
            <p:nvPr/>
          </p:nvSpPr>
          <p:spPr>
            <a:xfrm>
              <a:off x="3603688" y="307847"/>
              <a:ext cx="6350" cy="3701415"/>
            </a:xfrm>
            <a:custGeom>
              <a:avLst/>
              <a:gdLst/>
              <a:ahLst/>
              <a:cxnLst/>
              <a:rect l="l" t="t" r="r" b="b"/>
              <a:pathLst>
                <a:path w="6350" h="3701415">
                  <a:moveTo>
                    <a:pt x="6057" y="3586238"/>
                  </a:moveTo>
                  <a:lnTo>
                    <a:pt x="0" y="3586238"/>
                  </a:lnTo>
                  <a:lnTo>
                    <a:pt x="0" y="3701046"/>
                  </a:lnTo>
                  <a:lnTo>
                    <a:pt x="6057" y="3701046"/>
                  </a:lnTo>
                  <a:lnTo>
                    <a:pt x="6057" y="3586238"/>
                  </a:lnTo>
                  <a:close/>
                </a:path>
                <a:path w="6350" h="3701415">
                  <a:moveTo>
                    <a:pt x="6057" y="0"/>
                  </a:moveTo>
                  <a:lnTo>
                    <a:pt x="0" y="0"/>
                  </a:lnTo>
                  <a:lnTo>
                    <a:pt x="0" y="25527"/>
                  </a:lnTo>
                  <a:lnTo>
                    <a:pt x="6057" y="25527"/>
                  </a:lnTo>
                  <a:lnTo>
                    <a:pt x="6057" y="0"/>
                  </a:lnTo>
                  <a:close/>
                </a:path>
              </a:pathLst>
            </a:custGeom>
            <a:solidFill>
              <a:srgbClr val="DADCDD"/>
            </a:solidFill>
          </p:spPr>
          <p:txBody>
            <a:bodyPr wrap="square" lIns="0" tIns="0" rIns="0" bIns="0" rtlCol="0"/>
            <a:lstStyle/>
            <a:p>
              <a:endParaRPr/>
            </a:p>
          </p:txBody>
        </p:sp>
        <p:sp>
          <p:nvSpPr>
            <p:cNvPr id="66" name="object 66"/>
            <p:cNvSpPr/>
            <p:nvPr/>
          </p:nvSpPr>
          <p:spPr>
            <a:xfrm>
              <a:off x="3870295" y="524804"/>
              <a:ext cx="121285" cy="0"/>
            </a:xfrm>
            <a:custGeom>
              <a:avLst/>
              <a:gdLst/>
              <a:ahLst/>
              <a:cxnLst/>
              <a:rect l="l" t="t" r="r" b="b"/>
              <a:pathLst>
                <a:path w="121285">
                  <a:moveTo>
                    <a:pt x="0" y="0"/>
                  </a:moveTo>
                  <a:lnTo>
                    <a:pt x="121188" y="0"/>
                  </a:lnTo>
                </a:path>
              </a:pathLst>
            </a:custGeom>
            <a:ln w="3175">
              <a:solidFill>
                <a:srgbClr val="DADCDD"/>
              </a:solidFill>
            </a:ln>
          </p:spPr>
          <p:txBody>
            <a:bodyPr wrap="square" lIns="0" tIns="0" rIns="0" bIns="0" rtlCol="0"/>
            <a:lstStyle/>
            <a:p>
              <a:endParaRPr/>
            </a:p>
          </p:txBody>
        </p:sp>
        <p:sp>
          <p:nvSpPr>
            <p:cNvPr id="67" name="object 67"/>
            <p:cNvSpPr/>
            <p:nvPr/>
          </p:nvSpPr>
          <p:spPr>
            <a:xfrm>
              <a:off x="3870295" y="524813"/>
              <a:ext cx="121285" cy="13335"/>
            </a:xfrm>
            <a:custGeom>
              <a:avLst/>
              <a:gdLst/>
              <a:ahLst/>
              <a:cxnLst/>
              <a:rect l="l" t="t" r="r" b="b"/>
              <a:pathLst>
                <a:path w="121285" h="13334">
                  <a:moveTo>
                    <a:pt x="0" y="12762"/>
                  </a:moveTo>
                  <a:lnTo>
                    <a:pt x="121189" y="12762"/>
                  </a:lnTo>
                  <a:lnTo>
                    <a:pt x="121189" y="0"/>
                  </a:lnTo>
                  <a:lnTo>
                    <a:pt x="0" y="0"/>
                  </a:lnTo>
                  <a:lnTo>
                    <a:pt x="0" y="12762"/>
                  </a:lnTo>
                  <a:close/>
                </a:path>
              </a:pathLst>
            </a:custGeom>
            <a:solidFill>
              <a:srgbClr val="DADCDD"/>
            </a:solidFill>
          </p:spPr>
          <p:txBody>
            <a:bodyPr wrap="square" lIns="0" tIns="0" rIns="0" bIns="0" rtlCol="0"/>
            <a:lstStyle/>
            <a:p>
              <a:endParaRPr/>
            </a:p>
          </p:txBody>
        </p:sp>
        <p:sp>
          <p:nvSpPr>
            <p:cNvPr id="68" name="object 68"/>
            <p:cNvSpPr/>
            <p:nvPr/>
          </p:nvSpPr>
          <p:spPr>
            <a:xfrm>
              <a:off x="3870295" y="741763"/>
              <a:ext cx="121285" cy="0"/>
            </a:xfrm>
            <a:custGeom>
              <a:avLst/>
              <a:gdLst/>
              <a:ahLst/>
              <a:cxnLst/>
              <a:rect l="l" t="t" r="r" b="b"/>
              <a:pathLst>
                <a:path w="121285">
                  <a:moveTo>
                    <a:pt x="0" y="0"/>
                  </a:moveTo>
                  <a:lnTo>
                    <a:pt x="121188" y="0"/>
                  </a:lnTo>
                </a:path>
              </a:pathLst>
            </a:custGeom>
            <a:ln w="3175">
              <a:solidFill>
                <a:srgbClr val="DADCDD"/>
              </a:solidFill>
            </a:ln>
          </p:spPr>
          <p:txBody>
            <a:bodyPr wrap="square" lIns="0" tIns="0" rIns="0" bIns="0" rtlCol="0"/>
            <a:lstStyle/>
            <a:p>
              <a:endParaRPr/>
            </a:p>
          </p:txBody>
        </p:sp>
        <p:sp>
          <p:nvSpPr>
            <p:cNvPr id="69" name="object 69"/>
            <p:cNvSpPr/>
            <p:nvPr/>
          </p:nvSpPr>
          <p:spPr>
            <a:xfrm>
              <a:off x="3870295" y="741760"/>
              <a:ext cx="121285" cy="13335"/>
            </a:xfrm>
            <a:custGeom>
              <a:avLst/>
              <a:gdLst/>
              <a:ahLst/>
              <a:cxnLst/>
              <a:rect l="l" t="t" r="r" b="b"/>
              <a:pathLst>
                <a:path w="121285" h="13334">
                  <a:moveTo>
                    <a:pt x="0" y="12775"/>
                  </a:moveTo>
                  <a:lnTo>
                    <a:pt x="121189" y="12775"/>
                  </a:lnTo>
                  <a:lnTo>
                    <a:pt x="121189" y="0"/>
                  </a:lnTo>
                  <a:lnTo>
                    <a:pt x="0" y="0"/>
                  </a:lnTo>
                  <a:lnTo>
                    <a:pt x="0" y="12775"/>
                  </a:lnTo>
                  <a:close/>
                </a:path>
              </a:pathLst>
            </a:custGeom>
            <a:solidFill>
              <a:srgbClr val="DADCDD"/>
            </a:solidFill>
          </p:spPr>
          <p:txBody>
            <a:bodyPr wrap="square" lIns="0" tIns="0" rIns="0" bIns="0" rtlCol="0"/>
            <a:lstStyle/>
            <a:p>
              <a:endParaRPr/>
            </a:p>
          </p:txBody>
        </p:sp>
        <p:sp>
          <p:nvSpPr>
            <p:cNvPr id="70" name="object 70"/>
            <p:cNvSpPr/>
            <p:nvPr/>
          </p:nvSpPr>
          <p:spPr>
            <a:xfrm>
              <a:off x="3870295" y="958722"/>
              <a:ext cx="121285" cy="0"/>
            </a:xfrm>
            <a:custGeom>
              <a:avLst/>
              <a:gdLst/>
              <a:ahLst/>
              <a:cxnLst/>
              <a:rect l="l" t="t" r="r" b="b"/>
              <a:pathLst>
                <a:path w="121285">
                  <a:moveTo>
                    <a:pt x="0" y="0"/>
                  </a:moveTo>
                  <a:lnTo>
                    <a:pt x="121188" y="0"/>
                  </a:lnTo>
                </a:path>
              </a:pathLst>
            </a:custGeom>
            <a:ln w="3175">
              <a:solidFill>
                <a:srgbClr val="DADCDD"/>
              </a:solidFill>
            </a:ln>
          </p:spPr>
          <p:txBody>
            <a:bodyPr wrap="square" lIns="0" tIns="0" rIns="0" bIns="0" rtlCol="0"/>
            <a:lstStyle/>
            <a:p>
              <a:endParaRPr/>
            </a:p>
          </p:txBody>
        </p:sp>
        <p:sp>
          <p:nvSpPr>
            <p:cNvPr id="71" name="object 71"/>
            <p:cNvSpPr/>
            <p:nvPr/>
          </p:nvSpPr>
          <p:spPr>
            <a:xfrm>
              <a:off x="3870295" y="958719"/>
              <a:ext cx="121285" cy="13335"/>
            </a:xfrm>
            <a:custGeom>
              <a:avLst/>
              <a:gdLst/>
              <a:ahLst/>
              <a:cxnLst/>
              <a:rect l="l" t="t" r="r" b="b"/>
              <a:pathLst>
                <a:path w="121285" h="13334">
                  <a:moveTo>
                    <a:pt x="0" y="12762"/>
                  </a:moveTo>
                  <a:lnTo>
                    <a:pt x="121189" y="12762"/>
                  </a:lnTo>
                  <a:lnTo>
                    <a:pt x="121189" y="0"/>
                  </a:lnTo>
                  <a:lnTo>
                    <a:pt x="0" y="0"/>
                  </a:lnTo>
                  <a:lnTo>
                    <a:pt x="0" y="12762"/>
                  </a:lnTo>
                  <a:close/>
                </a:path>
              </a:pathLst>
            </a:custGeom>
            <a:solidFill>
              <a:srgbClr val="DADCDD"/>
            </a:solidFill>
          </p:spPr>
          <p:txBody>
            <a:bodyPr wrap="square" lIns="0" tIns="0" rIns="0" bIns="0" rtlCol="0"/>
            <a:lstStyle/>
            <a:p>
              <a:endParaRPr/>
            </a:p>
          </p:txBody>
        </p:sp>
        <p:sp>
          <p:nvSpPr>
            <p:cNvPr id="72" name="object 72"/>
            <p:cNvSpPr/>
            <p:nvPr/>
          </p:nvSpPr>
          <p:spPr>
            <a:xfrm>
              <a:off x="3870295" y="1175681"/>
              <a:ext cx="121285" cy="0"/>
            </a:xfrm>
            <a:custGeom>
              <a:avLst/>
              <a:gdLst/>
              <a:ahLst/>
              <a:cxnLst/>
              <a:rect l="l" t="t" r="r" b="b"/>
              <a:pathLst>
                <a:path w="121285">
                  <a:moveTo>
                    <a:pt x="0" y="0"/>
                  </a:moveTo>
                  <a:lnTo>
                    <a:pt x="121188" y="0"/>
                  </a:lnTo>
                </a:path>
              </a:pathLst>
            </a:custGeom>
            <a:ln w="3175">
              <a:solidFill>
                <a:srgbClr val="DADCDD"/>
              </a:solidFill>
            </a:ln>
          </p:spPr>
          <p:txBody>
            <a:bodyPr wrap="square" lIns="0" tIns="0" rIns="0" bIns="0" rtlCol="0"/>
            <a:lstStyle/>
            <a:p>
              <a:endParaRPr/>
            </a:p>
          </p:txBody>
        </p:sp>
        <p:sp>
          <p:nvSpPr>
            <p:cNvPr id="73" name="object 73"/>
            <p:cNvSpPr/>
            <p:nvPr/>
          </p:nvSpPr>
          <p:spPr>
            <a:xfrm>
              <a:off x="3870295" y="1175678"/>
              <a:ext cx="121285" cy="13335"/>
            </a:xfrm>
            <a:custGeom>
              <a:avLst/>
              <a:gdLst/>
              <a:ahLst/>
              <a:cxnLst/>
              <a:rect l="l" t="t" r="r" b="b"/>
              <a:pathLst>
                <a:path w="121285" h="13334">
                  <a:moveTo>
                    <a:pt x="0" y="12762"/>
                  </a:moveTo>
                  <a:lnTo>
                    <a:pt x="121189" y="12762"/>
                  </a:lnTo>
                  <a:lnTo>
                    <a:pt x="121189" y="0"/>
                  </a:lnTo>
                  <a:lnTo>
                    <a:pt x="0" y="0"/>
                  </a:lnTo>
                  <a:lnTo>
                    <a:pt x="0" y="12762"/>
                  </a:lnTo>
                  <a:close/>
                </a:path>
              </a:pathLst>
            </a:custGeom>
            <a:solidFill>
              <a:srgbClr val="DADCDD"/>
            </a:solidFill>
          </p:spPr>
          <p:txBody>
            <a:bodyPr wrap="square" lIns="0" tIns="0" rIns="0" bIns="0" rtlCol="0"/>
            <a:lstStyle/>
            <a:p>
              <a:endParaRPr/>
            </a:p>
          </p:txBody>
        </p:sp>
        <p:sp>
          <p:nvSpPr>
            <p:cNvPr id="74" name="object 74"/>
            <p:cNvSpPr/>
            <p:nvPr/>
          </p:nvSpPr>
          <p:spPr>
            <a:xfrm>
              <a:off x="3870295" y="1392640"/>
              <a:ext cx="121285" cy="0"/>
            </a:xfrm>
            <a:custGeom>
              <a:avLst/>
              <a:gdLst/>
              <a:ahLst/>
              <a:cxnLst/>
              <a:rect l="l" t="t" r="r" b="b"/>
              <a:pathLst>
                <a:path w="121285">
                  <a:moveTo>
                    <a:pt x="0" y="0"/>
                  </a:moveTo>
                  <a:lnTo>
                    <a:pt x="121188" y="0"/>
                  </a:lnTo>
                </a:path>
              </a:pathLst>
            </a:custGeom>
            <a:ln w="3175">
              <a:solidFill>
                <a:srgbClr val="DADCDD"/>
              </a:solidFill>
            </a:ln>
          </p:spPr>
          <p:txBody>
            <a:bodyPr wrap="square" lIns="0" tIns="0" rIns="0" bIns="0" rtlCol="0"/>
            <a:lstStyle/>
            <a:p>
              <a:endParaRPr/>
            </a:p>
          </p:txBody>
        </p:sp>
        <p:sp>
          <p:nvSpPr>
            <p:cNvPr id="75" name="object 75"/>
            <p:cNvSpPr/>
            <p:nvPr/>
          </p:nvSpPr>
          <p:spPr>
            <a:xfrm>
              <a:off x="3870295" y="1392637"/>
              <a:ext cx="121285" cy="13335"/>
            </a:xfrm>
            <a:custGeom>
              <a:avLst/>
              <a:gdLst/>
              <a:ahLst/>
              <a:cxnLst/>
              <a:rect l="l" t="t" r="r" b="b"/>
              <a:pathLst>
                <a:path w="121285" h="13334">
                  <a:moveTo>
                    <a:pt x="0" y="12762"/>
                  </a:moveTo>
                  <a:lnTo>
                    <a:pt x="121189" y="12762"/>
                  </a:lnTo>
                  <a:lnTo>
                    <a:pt x="121189" y="0"/>
                  </a:lnTo>
                  <a:lnTo>
                    <a:pt x="0" y="0"/>
                  </a:lnTo>
                  <a:lnTo>
                    <a:pt x="0" y="12762"/>
                  </a:lnTo>
                  <a:close/>
                </a:path>
              </a:pathLst>
            </a:custGeom>
            <a:solidFill>
              <a:srgbClr val="DADCDD"/>
            </a:solidFill>
          </p:spPr>
          <p:txBody>
            <a:bodyPr wrap="square" lIns="0" tIns="0" rIns="0" bIns="0" rtlCol="0"/>
            <a:lstStyle/>
            <a:p>
              <a:endParaRPr/>
            </a:p>
          </p:txBody>
        </p:sp>
        <p:sp>
          <p:nvSpPr>
            <p:cNvPr id="76" name="object 76"/>
            <p:cNvSpPr/>
            <p:nvPr/>
          </p:nvSpPr>
          <p:spPr>
            <a:xfrm>
              <a:off x="3870295" y="1609599"/>
              <a:ext cx="121285" cy="0"/>
            </a:xfrm>
            <a:custGeom>
              <a:avLst/>
              <a:gdLst/>
              <a:ahLst/>
              <a:cxnLst/>
              <a:rect l="l" t="t" r="r" b="b"/>
              <a:pathLst>
                <a:path w="121285">
                  <a:moveTo>
                    <a:pt x="0" y="0"/>
                  </a:moveTo>
                  <a:lnTo>
                    <a:pt x="121188" y="0"/>
                  </a:lnTo>
                </a:path>
              </a:pathLst>
            </a:custGeom>
            <a:ln w="3175">
              <a:solidFill>
                <a:srgbClr val="DADCDD"/>
              </a:solidFill>
            </a:ln>
          </p:spPr>
          <p:txBody>
            <a:bodyPr wrap="square" lIns="0" tIns="0" rIns="0" bIns="0" rtlCol="0"/>
            <a:lstStyle/>
            <a:p>
              <a:endParaRPr/>
            </a:p>
          </p:txBody>
        </p:sp>
        <p:sp>
          <p:nvSpPr>
            <p:cNvPr id="77" name="object 77"/>
            <p:cNvSpPr/>
            <p:nvPr/>
          </p:nvSpPr>
          <p:spPr>
            <a:xfrm>
              <a:off x="3870295" y="1609596"/>
              <a:ext cx="121285" cy="13335"/>
            </a:xfrm>
            <a:custGeom>
              <a:avLst/>
              <a:gdLst/>
              <a:ahLst/>
              <a:cxnLst/>
              <a:rect l="l" t="t" r="r" b="b"/>
              <a:pathLst>
                <a:path w="121285" h="13334">
                  <a:moveTo>
                    <a:pt x="0" y="12762"/>
                  </a:moveTo>
                  <a:lnTo>
                    <a:pt x="121189" y="12762"/>
                  </a:lnTo>
                  <a:lnTo>
                    <a:pt x="121189" y="0"/>
                  </a:lnTo>
                  <a:lnTo>
                    <a:pt x="0" y="0"/>
                  </a:lnTo>
                  <a:lnTo>
                    <a:pt x="0" y="12762"/>
                  </a:lnTo>
                  <a:close/>
                </a:path>
              </a:pathLst>
            </a:custGeom>
            <a:solidFill>
              <a:srgbClr val="DADCDD"/>
            </a:solidFill>
          </p:spPr>
          <p:txBody>
            <a:bodyPr wrap="square" lIns="0" tIns="0" rIns="0" bIns="0" rtlCol="0"/>
            <a:lstStyle/>
            <a:p>
              <a:endParaRPr/>
            </a:p>
          </p:txBody>
        </p:sp>
        <p:sp>
          <p:nvSpPr>
            <p:cNvPr id="78" name="object 78"/>
            <p:cNvSpPr/>
            <p:nvPr/>
          </p:nvSpPr>
          <p:spPr>
            <a:xfrm>
              <a:off x="3870295" y="1826558"/>
              <a:ext cx="121285" cy="0"/>
            </a:xfrm>
            <a:custGeom>
              <a:avLst/>
              <a:gdLst/>
              <a:ahLst/>
              <a:cxnLst/>
              <a:rect l="l" t="t" r="r" b="b"/>
              <a:pathLst>
                <a:path w="121285">
                  <a:moveTo>
                    <a:pt x="0" y="0"/>
                  </a:moveTo>
                  <a:lnTo>
                    <a:pt x="121188" y="0"/>
                  </a:lnTo>
                </a:path>
              </a:pathLst>
            </a:custGeom>
            <a:ln w="3175">
              <a:solidFill>
                <a:srgbClr val="DADCDD"/>
              </a:solidFill>
            </a:ln>
          </p:spPr>
          <p:txBody>
            <a:bodyPr wrap="square" lIns="0" tIns="0" rIns="0" bIns="0" rtlCol="0"/>
            <a:lstStyle/>
            <a:p>
              <a:endParaRPr/>
            </a:p>
          </p:txBody>
        </p:sp>
        <p:sp>
          <p:nvSpPr>
            <p:cNvPr id="79" name="object 79"/>
            <p:cNvSpPr/>
            <p:nvPr/>
          </p:nvSpPr>
          <p:spPr>
            <a:xfrm>
              <a:off x="3870295" y="1826555"/>
              <a:ext cx="121285" cy="13335"/>
            </a:xfrm>
            <a:custGeom>
              <a:avLst/>
              <a:gdLst/>
              <a:ahLst/>
              <a:cxnLst/>
              <a:rect l="l" t="t" r="r" b="b"/>
              <a:pathLst>
                <a:path w="121285" h="13335">
                  <a:moveTo>
                    <a:pt x="0" y="12762"/>
                  </a:moveTo>
                  <a:lnTo>
                    <a:pt x="121189" y="12762"/>
                  </a:lnTo>
                  <a:lnTo>
                    <a:pt x="121189" y="0"/>
                  </a:lnTo>
                  <a:lnTo>
                    <a:pt x="0" y="0"/>
                  </a:lnTo>
                  <a:lnTo>
                    <a:pt x="0" y="12762"/>
                  </a:lnTo>
                  <a:close/>
                </a:path>
              </a:pathLst>
            </a:custGeom>
            <a:solidFill>
              <a:srgbClr val="DADCDD"/>
            </a:solidFill>
          </p:spPr>
          <p:txBody>
            <a:bodyPr wrap="square" lIns="0" tIns="0" rIns="0" bIns="0" rtlCol="0"/>
            <a:lstStyle/>
            <a:p>
              <a:endParaRPr/>
            </a:p>
          </p:txBody>
        </p:sp>
        <p:sp>
          <p:nvSpPr>
            <p:cNvPr id="80" name="object 80"/>
            <p:cNvSpPr/>
            <p:nvPr/>
          </p:nvSpPr>
          <p:spPr>
            <a:xfrm>
              <a:off x="3870295" y="2043517"/>
              <a:ext cx="121285" cy="0"/>
            </a:xfrm>
            <a:custGeom>
              <a:avLst/>
              <a:gdLst/>
              <a:ahLst/>
              <a:cxnLst/>
              <a:rect l="l" t="t" r="r" b="b"/>
              <a:pathLst>
                <a:path w="121285">
                  <a:moveTo>
                    <a:pt x="0" y="0"/>
                  </a:moveTo>
                  <a:lnTo>
                    <a:pt x="121188" y="0"/>
                  </a:lnTo>
                </a:path>
              </a:pathLst>
            </a:custGeom>
            <a:ln w="3175">
              <a:solidFill>
                <a:srgbClr val="DADCDD"/>
              </a:solidFill>
            </a:ln>
          </p:spPr>
          <p:txBody>
            <a:bodyPr wrap="square" lIns="0" tIns="0" rIns="0" bIns="0" rtlCol="0"/>
            <a:lstStyle/>
            <a:p>
              <a:endParaRPr/>
            </a:p>
          </p:txBody>
        </p:sp>
        <p:sp>
          <p:nvSpPr>
            <p:cNvPr id="81" name="object 81"/>
            <p:cNvSpPr/>
            <p:nvPr/>
          </p:nvSpPr>
          <p:spPr>
            <a:xfrm>
              <a:off x="3870295" y="2043514"/>
              <a:ext cx="121285" cy="13335"/>
            </a:xfrm>
            <a:custGeom>
              <a:avLst/>
              <a:gdLst/>
              <a:ahLst/>
              <a:cxnLst/>
              <a:rect l="l" t="t" r="r" b="b"/>
              <a:pathLst>
                <a:path w="121285" h="13335">
                  <a:moveTo>
                    <a:pt x="0" y="12762"/>
                  </a:moveTo>
                  <a:lnTo>
                    <a:pt x="121189" y="12762"/>
                  </a:lnTo>
                  <a:lnTo>
                    <a:pt x="121189" y="0"/>
                  </a:lnTo>
                  <a:lnTo>
                    <a:pt x="0" y="0"/>
                  </a:lnTo>
                  <a:lnTo>
                    <a:pt x="0" y="12762"/>
                  </a:lnTo>
                  <a:close/>
                </a:path>
              </a:pathLst>
            </a:custGeom>
            <a:solidFill>
              <a:srgbClr val="DADCDD"/>
            </a:solidFill>
          </p:spPr>
          <p:txBody>
            <a:bodyPr wrap="square" lIns="0" tIns="0" rIns="0" bIns="0" rtlCol="0"/>
            <a:lstStyle/>
            <a:p>
              <a:endParaRPr/>
            </a:p>
          </p:txBody>
        </p:sp>
        <p:sp>
          <p:nvSpPr>
            <p:cNvPr id="82" name="object 82"/>
            <p:cNvSpPr/>
            <p:nvPr/>
          </p:nvSpPr>
          <p:spPr>
            <a:xfrm>
              <a:off x="3870295" y="2260476"/>
              <a:ext cx="121285" cy="0"/>
            </a:xfrm>
            <a:custGeom>
              <a:avLst/>
              <a:gdLst/>
              <a:ahLst/>
              <a:cxnLst/>
              <a:rect l="l" t="t" r="r" b="b"/>
              <a:pathLst>
                <a:path w="121285">
                  <a:moveTo>
                    <a:pt x="0" y="0"/>
                  </a:moveTo>
                  <a:lnTo>
                    <a:pt x="121188" y="0"/>
                  </a:lnTo>
                </a:path>
              </a:pathLst>
            </a:custGeom>
            <a:ln w="3175">
              <a:solidFill>
                <a:srgbClr val="DADCDD"/>
              </a:solidFill>
            </a:ln>
          </p:spPr>
          <p:txBody>
            <a:bodyPr wrap="square" lIns="0" tIns="0" rIns="0" bIns="0" rtlCol="0"/>
            <a:lstStyle/>
            <a:p>
              <a:endParaRPr/>
            </a:p>
          </p:txBody>
        </p:sp>
        <p:sp>
          <p:nvSpPr>
            <p:cNvPr id="83" name="object 83"/>
            <p:cNvSpPr/>
            <p:nvPr/>
          </p:nvSpPr>
          <p:spPr>
            <a:xfrm>
              <a:off x="3870295" y="2260486"/>
              <a:ext cx="121285" cy="13335"/>
            </a:xfrm>
            <a:custGeom>
              <a:avLst/>
              <a:gdLst/>
              <a:ahLst/>
              <a:cxnLst/>
              <a:rect l="l" t="t" r="r" b="b"/>
              <a:pathLst>
                <a:path w="121285" h="13335">
                  <a:moveTo>
                    <a:pt x="0" y="12762"/>
                  </a:moveTo>
                  <a:lnTo>
                    <a:pt x="121189" y="12762"/>
                  </a:lnTo>
                  <a:lnTo>
                    <a:pt x="121189" y="0"/>
                  </a:lnTo>
                  <a:lnTo>
                    <a:pt x="0" y="0"/>
                  </a:lnTo>
                  <a:lnTo>
                    <a:pt x="0" y="12762"/>
                  </a:lnTo>
                  <a:close/>
                </a:path>
              </a:pathLst>
            </a:custGeom>
            <a:solidFill>
              <a:srgbClr val="DADCDD"/>
            </a:solidFill>
          </p:spPr>
          <p:txBody>
            <a:bodyPr wrap="square" lIns="0" tIns="0" rIns="0" bIns="0" rtlCol="0"/>
            <a:lstStyle/>
            <a:p>
              <a:endParaRPr/>
            </a:p>
          </p:txBody>
        </p:sp>
        <p:sp>
          <p:nvSpPr>
            <p:cNvPr id="84" name="object 84"/>
            <p:cNvSpPr/>
            <p:nvPr/>
          </p:nvSpPr>
          <p:spPr>
            <a:xfrm>
              <a:off x="3870295" y="2477435"/>
              <a:ext cx="121285" cy="0"/>
            </a:xfrm>
            <a:custGeom>
              <a:avLst/>
              <a:gdLst/>
              <a:ahLst/>
              <a:cxnLst/>
              <a:rect l="l" t="t" r="r" b="b"/>
              <a:pathLst>
                <a:path w="121285">
                  <a:moveTo>
                    <a:pt x="0" y="0"/>
                  </a:moveTo>
                  <a:lnTo>
                    <a:pt x="121188" y="0"/>
                  </a:lnTo>
                </a:path>
              </a:pathLst>
            </a:custGeom>
            <a:ln w="3175">
              <a:solidFill>
                <a:srgbClr val="DADCDD"/>
              </a:solidFill>
            </a:ln>
          </p:spPr>
          <p:txBody>
            <a:bodyPr wrap="square" lIns="0" tIns="0" rIns="0" bIns="0" rtlCol="0"/>
            <a:lstStyle/>
            <a:p>
              <a:endParaRPr/>
            </a:p>
          </p:txBody>
        </p:sp>
        <p:sp>
          <p:nvSpPr>
            <p:cNvPr id="85" name="object 85"/>
            <p:cNvSpPr/>
            <p:nvPr/>
          </p:nvSpPr>
          <p:spPr>
            <a:xfrm>
              <a:off x="3870295" y="2477445"/>
              <a:ext cx="121285" cy="13335"/>
            </a:xfrm>
            <a:custGeom>
              <a:avLst/>
              <a:gdLst/>
              <a:ahLst/>
              <a:cxnLst/>
              <a:rect l="l" t="t" r="r" b="b"/>
              <a:pathLst>
                <a:path w="121285" h="13335">
                  <a:moveTo>
                    <a:pt x="0" y="12762"/>
                  </a:moveTo>
                  <a:lnTo>
                    <a:pt x="121189" y="12762"/>
                  </a:lnTo>
                  <a:lnTo>
                    <a:pt x="121189" y="0"/>
                  </a:lnTo>
                  <a:lnTo>
                    <a:pt x="0" y="0"/>
                  </a:lnTo>
                  <a:lnTo>
                    <a:pt x="0" y="12762"/>
                  </a:lnTo>
                  <a:close/>
                </a:path>
              </a:pathLst>
            </a:custGeom>
            <a:solidFill>
              <a:srgbClr val="DADCDD"/>
            </a:solidFill>
          </p:spPr>
          <p:txBody>
            <a:bodyPr wrap="square" lIns="0" tIns="0" rIns="0" bIns="0" rtlCol="0"/>
            <a:lstStyle/>
            <a:p>
              <a:endParaRPr/>
            </a:p>
          </p:txBody>
        </p:sp>
        <p:sp>
          <p:nvSpPr>
            <p:cNvPr id="86" name="object 86"/>
            <p:cNvSpPr/>
            <p:nvPr/>
          </p:nvSpPr>
          <p:spPr>
            <a:xfrm>
              <a:off x="3870295" y="2694395"/>
              <a:ext cx="121285" cy="0"/>
            </a:xfrm>
            <a:custGeom>
              <a:avLst/>
              <a:gdLst/>
              <a:ahLst/>
              <a:cxnLst/>
              <a:rect l="l" t="t" r="r" b="b"/>
              <a:pathLst>
                <a:path w="121285">
                  <a:moveTo>
                    <a:pt x="0" y="0"/>
                  </a:moveTo>
                  <a:lnTo>
                    <a:pt x="121188" y="0"/>
                  </a:lnTo>
                </a:path>
              </a:pathLst>
            </a:custGeom>
            <a:ln w="3175">
              <a:solidFill>
                <a:srgbClr val="DADCDD"/>
              </a:solidFill>
            </a:ln>
          </p:spPr>
          <p:txBody>
            <a:bodyPr wrap="square" lIns="0" tIns="0" rIns="0" bIns="0" rtlCol="0"/>
            <a:lstStyle/>
            <a:p>
              <a:endParaRPr/>
            </a:p>
          </p:txBody>
        </p:sp>
        <p:sp>
          <p:nvSpPr>
            <p:cNvPr id="87" name="object 87"/>
            <p:cNvSpPr/>
            <p:nvPr/>
          </p:nvSpPr>
          <p:spPr>
            <a:xfrm>
              <a:off x="3870295" y="2694391"/>
              <a:ext cx="121285" cy="13335"/>
            </a:xfrm>
            <a:custGeom>
              <a:avLst/>
              <a:gdLst/>
              <a:ahLst/>
              <a:cxnLst/>
              <a:rect l="l" t="t" r="r" b="b"/>
              <a:pathLst>
                <a:path w="121285" h="13335">
                  <a:moveTo>
                    <a:pt x="0" y="12775"/>
                  </a:moveTo>
                  <a:lnTo>
                    <a:pt x="121189" y="12775"/>
                  </a:lnTo>
                  <a:lnTo>
                    <a:pt x="121189" y="0"/>
                  </a:lnTo>
                  <a:lnTo>
                    <a:pt x="0" y="0"/>
                  </a:lnTo>
                  <a:lnTo>
                    <a:pt x="0" y="12775"/>
                  </a:lnTo>
                  <a:close/>
                </a:path>
              </a:pathLst>
            </a:custGeom>
            <a:solidFill>
              <a:srgbClr val="DADCDD"/>
            </a:solidFill>
          </p:spPr>
          <p:txBody>
            <a:bodyPr wrap="square" lIns="0" tIns="0" rIns="0" bIns="0" rtlCol="0"/>
            <a:lstStyle/>
            <a:p>
              <a:endParaRPr/>
            </a:p>
          </p:txBody>
        </p:sp>
        <p:sp>
          <p:nvSpPr>
            <p:cNvPr id="88" name="object 88"/>
            <p:cNvSpPr/>
            <p:nvPr/>
          </p:nvSpPr>
          <p:spPr>
            <a:xfrm>
              <a:off x="3870295" y="2911354"/>
              <a:ext cx="121285" cy="0"/>
            </a:xfrm>
            <a:custGeom>
              <a:avLst/>
              <a:gdLst/>
              <a:ahLst/>
              <a:cxnLst/>
              <a:rect l="l" t="t" r="r" b="b"/>
              <a:pathLst>
                <a:path w="121285">
                  <a:moveTo>
                    <a:pt x="0" y="0"/>
                  </a:moveTo>
                  <a:lnTo>
                    <a:pt x="121188" y="0"/>
                  </a:lnTo>
                </a:path>
              </a:pathLst>
            </a:custGeom>
            <a:ln w="3175">
              <a:solidFill>
                <a:srgbClr val="DADCDD"/>
              </a:solidFill>
            </a:ln>
          </p:spPr>
          <p:txBody>
            <a:bodyPr wrap="square" lIns="0" tIns="0" rIns="0" bIns="0" rtlCol="0"/>
            <a:lstStyle/>
            <a:p>
              <a:endParaRPr/>
            </a:p>
          </p:txBody>
        </p:sp>
        <p:sp>
          <p:nvSpPr>
            <p:cNvPr id="89" name="object 89"/>
            <p:cNvSpPr/>
            <p:nvPr/>
          </p:nvSpPr>
          <p:spPr>
            <a:xfrm>
              <a:off x="3870295" y="2911350"/>
              <a:ext cx="121285" cy="13335"/>
            </a:xfrm>
            <a:custGeom>
              <a:avLst/>
              <a:gdLst/>
              <a:ahLst/>
              <a:cxnLst/>
              <a:rect l="l" t="t" r="r" b="b"/>
              <a:pathLst>
                <a:path w="121285" h="13335">
                  <a:moveTo>
                    <a:pt x="0" y="12762"/>
                  </a:moveTo>
                  <a:lnTo>
                    <a:pt x="121189" y="12762"/>
                  </a:lnTo>
                  <a:lnTo>
                    <a:pt x="121189" y="0"/>
                  </a:lnTo>
                  <a:lnTo>
                    <a:pt x="0" y="0"/>
                  </a:lnTo>
                  <a:lnTo>
                    <a:pt x="0" y="12762"/>
                  </a:lnTo>
                  <a:close/>
                </a:path>
              </a:pathLst>
            </a:custGeom>
            <a:solidFill>
              <a:srgbClr val="DADCDD"/>
            </a:solidFill>
          </p:spPr>
          <p:txBody>
            <a:bodyPr wrap="square" lIns="0" tIns="0" rIns="0" bIns="0" rtlCol="0"/>
            <a:lstStyle/>
            <a:p>
              <a:endParaRPr/>
            </a:p>
          </p:txBody>
        </p:sp>
        <p:sp>
          <p:nvSpPr>
            <p:cNvPr id="90" name="object 90"/>
            <p:cNvSpPr/>
            <p:nvPr/>
          </p:nvSpPr>
          <p:spPr>
            <a:xfrm>
              <a:off x="3870295" y="3128313"/>
              <a:ext cx="121285" cy="0"/>
            </a:xfrm>
            <a:custGeom>
              <a:avLst/>
              <a:gdLst/>
              <a:ahLst/>
              <a:cxnLst/>
              <a:rect l="l" t="t" r="r" b="b"/>
              <a:pathLst>
                <a:path w="121285">
                  <a:moveTo>
                    <a:pt x="0" y="0"/>
                  </a:moveTo>
                  <a:lnTo>
                    <a:pt x="121188" y="0"/>
                  </a:lnTo>
                </a:path>
              </a:pathLst>
            </a:custGeom>
            <a:ln w="3175">
              <a:solidFill>
                <a:srgbClr val="DADCDD"/>
              </a:solidFill>
            </a:ln>
          </p:spPr>
          <p:txBody>
            <a:bodyPr wrap="square" lIns="0" tIns="0" rIns="0" bIns="0" rtlCol="0"/>
            <a:lstStyle/>
            <a:p>
              <a:endParaRPr/>
            </a:p>
          </p:txBody>
        </p:sp>
        <p:sp>
          <p:nvSpPr>
            <p:cNvPr id="91" name="object 91"/>
            <p:cNvSpPr/>
            <p:nvPr/>
          </p:nvSpPr>
          <p:spPr>
            <a:xfrm>
              <a:off x="3870295" y="3128309"/>
              <a:ext cx="121285" cy="13335"/>
            </a:xfrm>
            <a:custGeom>
              <a:avLst/>
              <a:gdLst/>
              <a:ahLst/>
              <a:cxnLst/>
              <a:rect l="l" t="t" r="r" b="b"/>
              <a:pathLst>
                <a:path w="121285" h="13335">
                  <a:moveTo>
                    <a:pt x="0" y="12762"/>
                  </a:moveTo>
                  <a:lnTo>
                    <a:pt x="121189" y="12762"/>
                  </a:lnTo>
                  <a:lnTo>
                    <a:pt x="121189" y="0"/>
                  </a:lnTo>
                  <a:lnTo>
                    <a:pt x="0" y="0"/>
                  </a:lnTo>
                  <a:lnTo>
                    <a:pt x="0" y="12762"/>
                  </a:lnTo>
                  <a:close/>
                </a:path>
              </a:pathLst>
            </a:custGeom>
            <a:solidFill>
              <a:srgbClr val="DADCDD"/>
            </a:solidFill>
          </p:spPr>
          <p:txBody>
            <a:bodyPr wrap="square" lIns="0" tIns="0" rIns="0" bIns="0" rtlCol="0"/>
            <a:lstStyle/>
            <a:p>
              <a:endParaRPr/>
            </a:p>
          </p:txBody>
        </p:sp>
        <p:sp>
          <p:nvSpPr>
            <p:cNvPr id="92" name="object 92"/>
            <p:cNvSpPr/>
            <p:nvPr/>
          </p:nvSpPr>
          <p:spPr>
            <a:xfrm>
              <a:off x="3870295" y="3345272"/>
              <a:ext cx="121285" cy="0"/>
            </a:xfrm>
            <a:custGeom>
              <a:avLst/>
              <a:gdLst/>
              <a:ahLst/>
              <a:cxnLst/>
              <a:rect l="l" t="t" r="r" b="b"/>
              <a:pathLst>
                <a:path w="121285">
                  <a:moveTo>
                    <a:pt x="0" y="0"/>
                  </a:moveTo>
                  <a:lnTo>
                    <a:pt x="121188" y="0"/>
                  </a:lnTo>
                </a:path>
              </a:pathLst>
            </a:custGeom>
            <a:ln w="3175">
              <a:solidFill>
                <a:srgbClr val="DADCDD"/>
              </a:solidFill>
            </a:ln>
          </p:spPr>
          <p:txBody>
            <a:bodyPr wrap="square" lIns="0" tIns="0" rIns="0" bIns="0" rtlCol="0"/>
            <a:lstStyle/>
            <a:p>
              <a:endParaRPr/>
            </a:p>
          </p:txBody>
        </p:sp>
        <p:sp>
          <p:nvSpPr>
            <p:cNvPr id="93" name="object 93"/>
            <p:cNvSpPr/>
            <p:nvPr/>
          </p:nvSpPr>
          <p:spPr>
            <a:xfrm>
              <a:off x="3870295" y="3345268"/>
              <a:ext cx="121285" cy="13335"/>
            </a:xfrm>
            <a:custGeom>
              <a:avLst/>
              <a:gdLst/>
              <a:ahLst/>
              <a:cxnLst/>
              <a:rect l="l" t="t" r="r" b="b"/>
              <a:pathLst>
                <a:path w="121285" h="13335">
                  <a:moveTo>
                    <a:pt x="0" y="12762"/>
                  </a:moveTo>
                  <a:lnTo>
                    <a:pt x="121189" y="12762"/>
                  </a:lnTo>
                  <a:lnTo>
                    <a:pt x="121189" y="0"/>
                  </a:lnTo>
                  <a:lnTo>
                    <a:pt x="0" y="0"/>
                  </a:lnTo>
                  <a:lnTo>
                    <a:pt x="0" y="12762"/>
                  </a:lnTo>
                  <a:close/>
                </a:path>
              </a:pathLst>
            </a:custGeom>
            <a:solidFill>
              <a:srgbClr val="DADCDD"/>
            </a:solidFill>
          </p:spPr>
          <p:txBody>
            <a:bodyPr wrap="square" lIns="0" tIns="0" rIns="0" bIns="0" rtlCol="0"/>
            <a:lstStyle/>
            <a:p>
              <a:endParaRPr/>
            </a:p>
          </p:txBody>
        </p:sp>
        <p:sp>
          <p:nvSpPr>
            <p:cNvPr id="94" name="object 94"/>
            <p:cNvSpPr/>
            <p:nvPr/>
          </p:nvSpPr>
          <p:spPr>
            <a:xfrm>
              <a:off x="3870295" y="3562231"/>
              <a:ext cx="121285" cy="0"/>
            </a:xfrm>
            <a:custGeom>
              <a:avLst/>
              <a:gdLst/>
              <a:ahLst/>
              <a:cxnLst/>
              <a:rect l="l" t="t" r="r" b="b"/>
              <a:pathLst>
                <a:path w="121285">
                  <a:moveTo>
                    <a:pt x="0" y="0"/>
                  </a:moveTo>
                  <a:lnTo>
                    <a:pt x="121188" y="0"/>
                  </a:lnTo>
                </a:path>
              </a:pathLst>
            </a:custGeom>
            <a:ln w="3175">
              <a:solidFill>
                <a:srgbClr val="DADCDD"/>
              </a:solidFill>
            </a:ln>
          </p:spPr>
          <p:txBody>
            <a:bodyPr wrap="square" lIns="0" tIns="0" rIns="0" bIns="0" rtlCol="0"/>
            <a:lstStyle/>
            <a:p>
              <a:endParaRPr/>
            </a:p>
          </p:txBody>
        </p:sp>
        <p:sp>
          <p:nvSpPr>
            <p:cNvPr id="95" name="object 95"/>
            <p:cNvSpPr/>
            <p:nvPr/>
          </p:nvSpPr>
          <p:spPr>
            <a:xfrm>
              <a:off x="3870295" y="3562228"/>
              <a:ext cx="121285" cy="13335"/>
            </a:xfrm>
            <a:custGeom>
              <a:avLst/>
              <a:gdLst/>
              <a:ahLst/>
              <a:cxnLst/>
              <a:rect l="l" t="t" r="r" b="b"/>
              <a:pathLst>
                <a:path w="121285" h="13335">
                  <a:moveTo>
                    <a:pt x="0" y="12762"/>
                  </a:moveTo>
                  <a:lnTo>
                    <a:pt x="121189" y="12762"/>
                  </a:lnTo>
                  <a:lnTo>
                    <a:pt x="121189" y="0"/>
                  </a:lnTo>
                  <a:lnTo>
                    <a:pt x="0" y="0"/>
                  </a:lnTo>
                  <a:lnTo>
                    <a:pt x="0" y="12762"/>
                  </a:lnTo>
                  <a:close/>
                </a:path>
              </a:pathLst>
            </a:custGeom>
            <a:solidFill>
              <a:srgbClr val="DADCDD"/>
            </a:solidFill>
          </p:spPr>
          <p:txBody>
            <a:bodyPr wrap="square" lIns="0" tIns="0" rIns="0" bIns="0" rtlCol="0"/>
            <a:lstStyle/>
            <a:p>
              <a:endParaRPr/>
            </a:p>
          </p:txBody>
        </p:sp>
        <p:sp>
          <p:nvSpPr>
            <p:cNvPr id="96" name="object 96"/>
            <p:cNvSpPr/>
            <p:nvPr/>
          </p:nvSpPr>
          <p:spPr>
            <a:xfrm>
              <a:off x="3870295" y="3779190"/>
              <a:ext cx="121285" cy="0"/>
            </a:xfrm>
            <a:custGeom>
              <a:avLst/>
              <a:gdLst/>
              <a:ahLst/>
              <a:cxnLst/>
              <a:rect l="l" t="t" r="r" b="b"/>
              <a:pathLst>
                <a:path w="121285">
                  <a:moveTo>
                    <a:pt x="0" y="0"/>
                  </a:moveTo>
                  <a:lnTo>
                    <a:pt x="121188" y="0"/>
                  </a:lnTo>
                </a:path>
              </a:pathLst>
            </a:custGeom>
            <a:ln w="3175">
              <a:solidFill>
                <a:srgbClr val="DADCDD"/>
              </a:solidFill>
            </a:ln>
          </p:spPr>
          <p:txBody>
            <a:bodyPr wrap="square" lIns="0" tIns="0" rIns="0" bIns="0" rtlCol="0"/>
            <a:lstStyle/>
            <a:p>
              <a:endParaRPr/>
            </a:p>
          </p:txBody>
        </p:sp>
        <p:sp>
          <p:nvSpPr>
            <p:cNvPr id="97" name="object 97"/>
            <p:cNvSpPr/>
            <p:nvPr/>
          </p:nvSpPr>
          <p:spPr>
            <a:xfrm>
              <a:off x="3870295" y="3779186"/>
              <a:ext cx="121285" cy="13335"/>
            </a:xfrm>
            <a:custGeom>
              <a:avLst/>
              <a:gdLst/>
              <a:ahLst/>
              <a:cxnLst/>
              <a:rect l="l" t="t" r="r" b="b"/>
              <a:pathLst>
                <a:path w="121285" h="13335">
                  <a:moveTo>
                    <a:pt x="0" y="12762"/>
                  </a:moveTo>
                  <a:lnTo>
                    <a:pt x="121189" y="12762"/>
                  </a:lnTo>
                  <a:lnTo>
                    <a:pt x="121189" y="0"/>
                  </a:lnTo>
                  <a:lnTo>
                    <a:pt x="0" y="0"/>
                  </a:lnTo>
                  <a:lnTo>
                    <a:pt x="0" y="12762"/>
                  </a:lnTo>
                  <a:close/>
                </a:path>
              </a:pathLst>
            </a:custGeom>
            <a:solidFill>
              <a:srgbClr val="DADCDD"/>
            </a:solidFill>
          </p:spPr>
          <p:txBody>
            <a:bodyPr wrap="square" lIns="0" tIns="0" rIns="0" bIns="0" rtlCol="0"/>
            <a:lstStyle/>
            <a:p>
              <a:endParaRPr/>
            </a:p>
          </p:txBody>
        </p:sp>
        <p:sp>
          <p:nvSpPr>
            <p:cNvPr id="98" name="object 98"/>
            <p:cNvSpPr/>
            <p:nvPr/>
          </p:nvSpPr>
          <p:spPr>
            <a:xfrm>
              <a:off x="3991483" y="307803"/>
              <a:ext cx="0" cy="3701415"/>
            </a:xfrm>
            <a:custGeom>
              <a:avLst/>
              <a:gdLst/>
              <a:ahLst/>
              <a:cxnLst/>
              <a:rect l="l" t="t" r="r" b="b"/>
              <a:pathLst>
                <a:path h="3701415">
                  <a:moveTo>
                    <a:pt x="0" y="0"/>
                  </a:moveTo>
                  <a:lnTo>
                    <a:pt x="0" y="3701092"/>
                  </a:lnTo>
                </a:path>
              </a:pathLst>
            </a:custGeom>
            <a:ln w="3175">
              <a:solidFill>
                <a:srgbClr val="DADCDD"/>
              </a:solidFill>
            </a:ln>
          </p:spPr>
          <p:txBody>
            <a:bodyPr wrap="square" lIns="0" tIns="0" rIns="0" bIns="0" rtlCol="0"/>
            <a:lstStyle/>
            <a:p>
              <a:endParaRPr/>
            </a:p>
          </p:txBody>
        </p:sp>
        <p:sp>
          <p:nvSpPr>
            <p:cNvPr id="99" name="object 99"/>
            <p:cNvSpPr/>
            <p:nvPr/>
          </p:nvSpPr>
          <p:spPr>
            <a:xfrm>
              <a:off x="3991484" y="307838"/>
              <a:ext cx="6350" cy="3701415"/>
            </a:xfrm>
            <a:custGeom>
              <a:avLst/>
              <a:gdLst/>
              <a:ahLst/>
              <a:cxnLst/>
              <a:rect l="l" t="t" r="r" b="b"/>
              <a:pathLst>
                <a:path w="6350" h="3701415">
                  <a:moveTo>
                    <a:pt x="6059" y="3701054"/>
                  </a:moveTo>
                  <a:lnTo>
                    <a:pt x="0" y="3701054"/>
                  </a:lnTo>
                  <a:lnTo>
                    <a:pt x="0" y="0"/>
                  </a:lnTo>
                  <a:lnTo>
                    <a:pt x="6059" y="0"/>
                  </a:lnTo>
                  <a:lnTo>
                    <a:pt x="6059" y="3701054"/>
                  </a:lnTo>
                  <a:close/>
                </a:path>
              </a:pathLst>
            </a:custGeom>
            <a:solidFill>
              <a:srgbClr val="DADCDD"/>
            </a:solidFill>
          </p:spPr>
          <p:txBody>
            <a:bodyPr wrap="square" lIns="0" tIns="0" rIns="0" bIns="0" rtlCol="0"/>
            <a:lstStyle/>
            <a:p>
              <a:endParaRPr/>
            </a:p>
          </p:txBody>
        </p:sp>
        <p:sp>
          <p:nvSpPr>
            <p:cNvPr id="100" name="object 100"/>
            <p:cNvSpPr/>
            <p:nvPr/>
          </p:nvSpPr>
          <p:spPr>
            <a:xfrm>
              <a:off x="722556" y="671574"/>
              <a:ext cx="0" cy="2604135"/>
            </a:xfrm>
            <a:custGeom>
              <a:avLst/>
              <a:gdLst/>
              <a:ahLst/>
              <a:cxnLst/>
              <a:rect l="l" t="t" r="r" b="b"/>
              <a:pathLst>
                <a:path h="2604135">
                  <a:moveTo>
                    <a:pt x="0" y="2603527"/>
                  </a:moveTo>
                  <a:lnTo>
                    <a:pt x="0" y="0"/>
                  </a:lnTo>
                </a:path>
              </a:pathLst>
            </a:custGeom>
            <a:ln w="6059">
              <a:solidFill>
                <a:srgbClr val="000000"/>
              </a:solidFill>
            </a:ln>
          </p:spPr>
          <p:txBody>
            <a:bodyPr wrap="square" lIns="0" tIns="0" rIns="0" bIns="0" rtlCol="0"/>
            <a:lstStyle/>
            <a:p>
              <a:endParaRPr/>
            </a:p>
          </p:txBody>
        </p:sp>
        <p:sp>
          <p:nvSpPr>
            <p:cNvPr id="101" name="object 101"/>
            <p:cNvSpPr/>
            <p:nvPr/>
          </p:nvSpPr>
          <p:spPr>
            <a:xfrm>
              <a:off x="698319" y="671574"/>
              <a:ext cx="42545" cy="2604135"/>
            </a:xfrm>
            <a:custGeom>
              <a:avLst/>
              <a:gdLst/>
              <a:ahLst/>
              <a:cxnLst/>
              <a:rect l="l" t="t" r="r" b="b"/>
              <a:pathLst>
                <a:path w="42545" h="2604135">
                  <a:moveTo>
                    <a:pt x="0" y="2603527"/>
                  </a:moveTo>
                  <a:lnTo>
                    <a:pt x="42414" y="2603527"/>
                  </a:lnTo>
                </a:path>
                <a:path w="42545" h="2604135">
                  <a:moveTo>
                    <a:pt x="0" y="1952645"/>
                  </a:moveTo>
                  <a:lnTo>
                    <a:pt x="42414" y="1952645"/>
                  </a:lnTo>
                </a:path>
                <a:path w="42545" h="2604135">
                  <a:moveTo>
                    <a:pt x="0" y="1301763"/>
                  </a:moveTo>
                  <a:lnTo>
                    <a:pt x="42414" y="1301763"/>
                  </a:lnTo>
                </a:path>
                <a:path w="42545" h="2604135">
                  <a:moveTo>
                    <a:pt x="0" y="650881"/>
                  </a:moveTo>
                  <a:lnTo>
                    <a:pt x="42414" y="650881"/>
                  </a:lnTo>
                </a:path>
                <a:path w="42545" h="2604135">
                  <a:moveTo>
                    <a:pt x="0" y="0"/>
                  </a:moveTo>
                  <a:lnTo>
                    <a:pt x="42414" y="0"/>
                  </a:lnTo>
                </a:path>
              </a:pathLst>
            </a:custGeom>
            <a:ln w="9410">
              <a:solidFill>
                <a:srgbClr val="000000"/>
              </a:solidFill>
            </a:ln>
          </p:spPr>
          <p:txBody>
            <a:bodyPr wrap="square" lIns="0" tIns="0" rIns="0" bIns="0" rtlCol="0"/>
            <a:lstStyle/>
            <a:p>
              <a:endParaRPr/>
            </a:p>
          </p:txBody>
        </p:sp>
        <p:sp>
          <p:nvSpPr>
            <p:cNvPr id="102" name="object 102"/>
            <p:cNvSpPr/>
            <p:nvPr/>
          </p:nvSpPr>
          <p:spPr>
            <a:xfrm>
              <a:off x="722556" y="1973337"/>
              <a:ext cx="3005455" cy="0"/>
            </a:xfrm>
            <a:custGeom>
              <a:avLst/>
              <a:gdLst/>
              <a:ahLst/>
              <a:cxnLst/>
              <a:rect l="l" t="t" r="r" b="b"/>
              <a:pathLst>
                <a:path w="3005454">
                  <a:moveTo>
                    <a:pt x="0" y="0"/>
                  </a:moveTo>
                  <a:lnTo>
                    <a:pt x="3005353" y="0"/>
                  </a:lnTo>
                </a:path>
              </a:pathLst>
            </a:custGeom>
            <a:ln w="12762">
              <a:solidFill>
                <a:srgbClr val="000000"/>
              </a:solidFill>
            </a:ln>
          </p:spPr>
          <p:txBody>
            <a:bodyPr wrap="square" lIns="0" tIns="0" rIns="0" bIns="0" rtlCol="0"/>
            <a:lstStyle/>
            <a:p>
              <a:endParaRPr/>
            </a:p>
          </p:txBody>
        </p:sp>
        <p:sp>
          <p:nvSpPr>
            <p:cNvPr id="103" name="object 103"/>
            <p:cNvSpPr/>
            <p:nvPr/>
          </p:nvSpPr>
          <p:spPr>
            <a:xfrm>
              <a:off x="722556" y="1922288"/>
              <a:ext cx="3005455" cy="89535"/>
            </a:xfrm>
            <a:custGeom>
              <a:avLst/>
              <a:gdLst/>
              <a:ahLst/>
              <a:cxnLst/>
              <a:rect l="l" t="t" r="r" b="b"/>
              <a:pathLst>
                <a:path w="3005454" h="89535">
                  <a:moveTo>
                    <a:pt x="0" y="0"/>
                  </a:moveTo>
                  <a:lnTo>
                    <a:pt x="0" y="89336"/>
                  </a:lnTo>
                </a:path>
                <a:path w="3005454" h="89535">
                  <a:moveTo>
                    <a:pt x="248426" y="0"/>
                  </a:moveTo>
                  <a:lnTo>
                    <a:pt x="248426" y="89336"/>
                  </a:lnTo>
                </a:path>
                <a:path w="3005454" h="89535">
                  <a:moveTo>
                    <a:pt x="496852" y="0"/>
                  </a:moveTo>
                  <a:lnTo>
                    <a:pt x="496852" y="89336"/>
                  </a:lnTo>
                </a:path>
                <a:path w="3005454" h="89535">
                  <a:moveTo>
                    <a:pt x="751338" y="0"/>
                  </a:moveTo>
                  <a:lnTo>
                    <a:pt x="751338" y="89336"/>
                  </a:lnTo>
                </a:path>
                <a:path w="3005454" h="89535">
                  <a:moveTo>
                    <a:pt x="999764" y="0"/>
                  </a:moveTo>
                  <a:lnTo>
                    <a:pt x="999764" y="89336"/>
                  </a:lnTo>
                </a:path>
                <a:path w="3005454" h="89535">
                  <a:moveTo>
                    <a:pt x="1248191" y="0"/>
                  </a:moveTo>
                  <a:lnTo>
                    <a:pt x="1248191" y="89336"/>
                  </a:lnTo>
                </a:path>
                <a:path w="3005454" h="89535">
                  <a:moveTo>
                    <a:pt x="1502676" y="0"/>
                  </a:moveTo>
                  <a:lnTo>
                    <a:pt x="1502676" y="89336"/>
                  </a:lnTo>
                </a:path>
                <a:path w="3005454" h="89535">
                  <a:moveTo>
                    <a:pt x="1751103" y="0"/>
                  </a:moveTo>
                  <a:lnTo>
                    <a:pt x="1751103" y="89336"/>
                  </a:lnTo>
                </a:path>
                <a:path w="3005454" h="89535">
                  <a:moveTo>
                    <a:pt x="1999529" y="0"/>
                  </a:moveTo>
                  <a:lnTo>
                    <a:pt x="1999529" y="89336"/>
                  </a:lnTo>
                </a:path>
                <a:path w="3005454" h="89535">
                  <a:moveTo>
                    <a:pt x="2254014" y="0"/>
                  </a:moveTo>
                  <a:lnTo>
                    <a:pt x="2254014" y="89336"/>
                  </a:lnTo>
                </a:path>
                <a:path w="3005454" h="89535">
                  <a:moveTo>
                    <a:pt x="2502441" y="0"/>
                  </a:moveTo>
                  <a:lnTo>
                    <a:pt x="2502441" y="89336"/>
                  </a:lnTo>
                </a:path>
                <a:path w="3005454" h="89535">
                  <a:moveTo>
                    <a:pt x="2750867" y="0"/>
                  </a:moveTo>
                  <a:lnTo>
                    <a:pt x="2750867" y="89336"/>
                  </a:lnTo>
                </a:path>
                <a:path w="3005454" h="89535">
                  <a:moveTo>
                    <a:pt x="3005353" y="0"/>
                  </a:moveTo>
                  <a:lnTo>
                    <a:pt x="3005353" y="89336"/>
                  </a:lnTo>
                </a:path>
              </a:pathLst>
            </a:custGeom>
            <a:ln w="9410">
              <a:solidFill>
                <a:srgbClr val="000000"/>
              </a:solidFill>
            </a:ln>
          </p:spPr>
          <p:txBody>
            <a:bodyPr wrap="square" lIns="0" tIns="0" rIns="0" bIns="0" rtlCol="0"/>
            <a:lstStyle/>
            <a:p>
              <a:endParaRPr/>
            </a:p>
          </p:txBody>
        </p:sp>
        <p:sp>
          <p:nvSpPr>
            <p:cNvPr id="104" name="object 104"/>
            <p:cNvSpPr/>
            <p:nvPr/>
          </p:nvSpPr>
          <p:spPr>
            <a:xfrm>
              <a:off x="719526" y="1316081"/>
              <a:ext cx="3005455" cy="1302385"/>
            </a:xfrm>
            <a:custGeom>
              <a:avLst/>
              <a:gdLst/>
              <a:ahLst/>
              <a:cxnLst/>
              <a:rect l="l" t="t" r="r" b="b"/>
              <a:pathLst>
                <a:path w="3005454" h="1302385">
                  <a:moveTo>
                    <a:pt x="0" y="650881"/>
                  </a:moveTo>
                  <a:lnTo>
                    <a:pt x="10434" y="636687"/>
                  </a:lnTo>
                  <a:lnTo>
                    <a:pt x="20870" y="622488"/>
                  </a:lnTo>
                  <a:lnTo>
                    <a:pt x="31306" y="608304"/>
                  </a:lnTo>
                  <a:lnTo>
                    <a:pt x="62610" y="565924"/>
                  </a:lnTo>
                  <a:lnTo>
                    <a:pt x="93917" y="523908"/>
                  </a:lnTo>
                  <a:lnTo>
                    <a:pt x="125225" y="482418"/>
                  </a:lnTo>
                  <a:lnTo>
                    <a:pt x="156529" y="441655"/>
                  </a:lnTo>
                  <a:lnTo>
                    <a:pt x="187835" y="401799"/>
                  </a:lnTo>
                  <a:lnTo>
                    <a:pt x="219142" y="363009"/>
                  </a:lnTo>
                  <a:lnTo>
                    <a:pt x="250444" y="325440"/>
                  </a:lnTo>
                  <a:lnTo>
                    <a:pt x="281751" y="289261"/>
                  </a:lnTo>
                  <a:lnTo>
                    <a:pt x="313058" y="254651"/>
                  </a:lnTo>
                  <a:lnTo>
                    <a:pt x="344362" y="221732"/>
                  </a:lnTo>
                  <a:lnTo>
                    <a:pt x="375669" y="190631"/>
                  </a:lnTo>
                  <a:lnTo>
                    <a:pt x="406975" y="161519"/>
                  </a:lnTo>
                  <a:lnTo>
                    <a:pt x="438279" y="134501"/>
                  </a:lnTo>
                  <a:lnTo>
                    <a:pt x="469586" y="109693"/>
                  </a:lnTo>
                  <a:lnTo>
                    <a:pt x="500894" y="87205"/>
                  </a:lnTo>
                  <a:lnTo>
                    <a:pt x="542635" y="60978"/>
                  </a:lnTo>
                  <a:lnTo>
                    <a:pt x="584377" y="39257"/>
                  </a:lnTo>
                  <a:lnTo>
                    <a:pt x="626113" y="22181"/>
                  </a:lnTo>
                  <a:lnTo>
                    <a:pt x="667854" y="9890"/>
                  </a:lnTo>
                  <a:lnTo>
                    <a:pt x="709596" y="2475"/>
                  </a:lnTo>
                  <a:lnTo>
                    <a:pt x="751338" y="0"/>
                  </a:lnTo>
                  <a:lnTo>
                    <a:pt x="761773" y="155"/>
                  </a:lnTo>
                  <a:lnTo>
                    <a:pt x="803514" y="3866"/>
                  </a:lnTo>
                  <a:lnTo>
                    <a:pt x="845255" y="12505"/>
                  </a:lnTo>
                  <a:lnTo>
                    <a:pt x="886997" y="26001"/>
                  </a:lnTo>
                  <a:lnTo>
                    <a:pt x="928739" y="44251"/>
                  </a:lnTo>
                  <a:lnTo>
                    <a:pt x="970480" y="67117"/>
                  </a:lnTo>
                  <a:lnTo>
                    <a:pt x="1012219" y="94430"/>
                  </a:lnTo>
                  <a:lnTo>
                    <a:pt x="1043524" y="117707"/>
                  </a:lnTo>
                  <a:lnTo>
                    <a:pt x="1074831" y="143273"/>
                  </a:lnTo>
                  <a:lnTo>
                    <a:pt x="1106138" y="171001"/>
                  </a:lnTo>
                  <a:lnTo>
                    <a:pt x="1137442" y="200780"/>
                  </a:lnTo>
                  <a:lnTo>
                    <a:pt x="1168749" y="232505"/>
                  </a:lnTo>
                  <a:lnTo>
                    <a:pt x="1200056" y="266012"/>
                  </a:lnTo>
                  <a:lnTo>
                    <a:pt x="1231359" y="301162"/>
                  </a:lnTo>
                  <a:lnTo>
                    <a:pt x="1262666" y="337809"/>
                  </a:lnTo>
                  <a:lnTo>
                    <a:pt x="1293974" y="375801"/>
                  </a:lnTo>
                  <a:lnTo>
                    <a:pt x="1325278" y="414985"/>
                  </a:lnTo>
                  <a:lnTo>
                    <a:pt x="1356584" y="455156"/>
                  </a:lnTo>
                  <a:lnTo>
                    <a:pt x="1387891" y="496166"/>
                  </a:lnTo>
                  <a:lnTo>
                    <a:pt x="1419193" y="537858"/>
                  </a:lnTo>
                  <a:lnTo>
                    <a:pt x="1450500" y="580028"/>
                  </a:lnTo>
                  <a:lnTo>
                    <a:pt x="1481808" y="622488"/>
                  </a:lnTo>
                  <a:lnTo>
                    <a:pt x="1492242" y="636687"/>
                  </a:lnTo>
                  <a:lnTo>
                    <a:pt x="1502676" y="650881"/>
                  </a:lnTo>
                  <a:lnTo>
                    <a:pt x="1513111" y="665075"/>
                  </a:lnTo>
                  <a:lnTo>
                    <a:pt x="1523547" y="679274"/>
                  </a:lnTo>
                  <a:lnTo>
                    <a:pt x="1533983" y="693459"/>
                  </a:lnTo>
                  <a:lnTo>
                    <a:pt x="1565289" y="735839"/>
                  </a:lnTo>
                  <a:lnTo>
                    <a:pt x="1596594" y="777855"/>
                  </a:lnTo>
                  <a:lnTo>
                    <a:pt x="1627901" y="819345"/>
                  </a:lnTo>
                  <a:lnTo>
                    <a:pt x="1659206" y="860108"/>
                  </a:lnTo>
                  <a:lnTo>
                    <a:pt x="1690511" y="899963"/>
                  </a:lnTo>
                  <a:lnTo>
                    <a:pt x="1721819" y="938754"/>
                  </a:lnTo>
                  <a:lnTo>
                    <a:pt x="1753126" y="976322"/>
                  </a:lnTo>
                  <a:lnTo>
                    <a:pt x="1784428" y="1012502"/>
                  </a:lnTo>
                  <a:lnTo>
                    <a:pt x="1815735" y="1047112"/>
                  </a:lnTo>
                  <a:lnTo>
                    <a:pt x="1847041" y="1080031"/>
                  </a:lnTo>
                  <a:lnTo>
                    <a:pt x="1878345" y="1111131"/>
                  </a:lnTo>
                  <a:lnTo>
                    <a:pt x="1909653" y="1140243"/>
                  </a:lnTo>
                  <a:lnTo>
                    <a:pt x="1940958" y="1167262"/>
                  </a:lnTo>
                  <a:lnTo>
                    <a:pt x="1972264" y="1192070"/>
                  </a:lnTo>
                  <a:lnTo>
                    <a:pt x="2003570" y="1214571"/>
                  </a:lnTo>
                  <a:lnTo>
                    <a:pt x="2045312" y="1240784"/>
                  </a:lnTo>
                  <a:lnTo>
                    <a:pt x="2087054" y="1262506"/>
                  </a:lnTo>
                  <a:lnTo>
                    <a:pt x="2128795" y="1279582"/>
                  </a:lnTo>
                  <a:lnTo>
                    <a:pt x="2170537" y="1291872"/>
                  </a:lnTo>
                  <a:lnTo>
                    <a:pt x="2212273" y="1299287"/>
                  </a:lnTo>
                  <a:lnTo>
                    <a:pt x="2254014" y="1301763"/>
                  </a:lnTo>
                  <a:lnTo>
                    <a:pt x="2264452" y="1301608"/>
                  </a:lnTo>
                  <a:lnTo>
                    <a:pt x="2306191" y="1297897"/>
                  </a:lnTo>
                  <a:lnTo>
                    <a:pt x="2347933" y="1289257"/>
                  </a:lnTo>
                  <a:lnTo>
                    <a:pt x="2389674" y="1275762"/>
                  </a:lnTo>
                  <a:lnTo>
                    <a:pt x="2431415" y="1257511"/>
                  </a:lnTo>
                  <a:lnTo>
                    <a:pt x="2473157" y="1234646"/>
                  </a:lnTo>
                  <a:lnTo>
                    <a:pt x="2514899" y="1207338"/>
                  </a:lnTo>
                  <a:lnTo>
                    <a:pt x="2546206" y="1184056"/>
                  </a:lnTo>
                  <a:lnTo>
                    <a:pt x="2577511" y="1158490"/>
                  </a:lnTo>
                  <a:lnTo>
                    <a:pt x="2608816" y="1130761"/>
                  </a:lnTo>
                  <a:lnTo>
                    <a:pt x="2640121" y="1100983"/>
                  </a:lnTo>
                  <a:lnTo>
                    <a:pt x="2671425" y="1069258"/>
                  </a:lnTo>
                  <a:lnTo>
                    <a:pt x="2702733" y="1035751"/>
                  </a:lnTo>
                  <a:lnTo>
                    <a:pt x="2734038" y="1000601"/>
                  </a:lnTo>
                  <a:lnTo>
                    <a:pt x="2765344" y="963954"/>
                  </a:lnTo>
                  <a:lnTo>
                    <a:pt x="2796650" y="925962"/>
                  </a:lnTo>
                  <a:lnTo>
                    <a:pt x="2827955" y="886778"/>
                  </a:lnTo>
                  <a:lnTo>
                    <a:pt x="2859261" y="846607"/>
                  </a:lnTo>
                  <a:lnTo>
                    <a:pt x="2890568" y="805596"/>
                  </a:lnTo>
                  <a:lnTo>
                    <a:pt x="2921875" y="763905"/>
                  </a:lnTo>
                  <a:lnTo>
                    <a:pt x="2953180" y="721735"/>
                  </a:lnTo>
                  <a:lnTo>
                    <a:pt x="2984485" y="679274"/>
                  </a:lnTo>
                  <a:lnTo>
                    <a:pt x="2994919" y="665075"/>
                  </a:lnTo>
                  <a:lnTo>
                    <a:pt x="3005353" y="650881"/>
                  </a:lnTo>
                </a:path>
              </a:pathLst>
            </a:custGeom>
            <a:ln w="11703">
              <a:solidFill>
                <a:srgbClr val="000080"/>
              </a:solidFill>
            </a:ln>
          </p:spPr>
          <p:txBody>
            <a:bodyPr wrap="square" lIns="0" tIns="0" rIns="0" bIns="0" rtlCol="0"/>
            <a:lstStyle/>
            <a:p>
              <a:endParaRPr/>
            </a:p>
          </p:txBody>
        </p:sp>
        <p:sp>
          <p:nvSpPr>
            <p:cNvPr id="105" name="object 105"/>
            <p:cNvSpPr/>
            <p:nvPr/>
          </p:nvSpPr>
          <p:spPr>
            <a:xfrm>
              <a:off x="719526" y="1478802"/>
              <a:ext cx="3005455" cy="976630"/>
            </a:xfrm>
            <a:custGeom>
              <a:avLst/>
              <a:gdLst/>
              <a:ahLst/>
              <a:cxnLst/>
              <a:rect l="l" t="t" r="r" b="b"/>
              <a:pathLst>
                <a:path w="3005454" h="976630">
                  <a:moveTo>
                    <a:pt x="0" y="732242"/>
                  </a:moveTo>
                  <a:lnTo>
                    <a:pt x="10434" y="722832"/>
                  </a:lnTo>
                  <a:lnTo>
                    <a:pt x="20870" y="713449"/>
                  </a:lnTo>
                  <a:lnTo>
                    <a:pt x="31306" y="704018"/>
                  </a:lnTo>
                  <a:lnTo>
                    <a:pt x="62610" y="674969"/>
                  </a:lnTo>
                  <a:lnTo>
                    <a:pt x="93917" y="645078"/>
                  </a:lnTo>
                  <a:lnTo>
                    <a:pt x="125225" y="614509"/>
                  </a:lnTo>
                  <a:lnTo>
                    <a:pt x="156529" y="583388"/>
                  </a:lnTo>
                  <a:lnTo>
                    <a:pt x="187835" y="551882"/>
                  </a:lnTo>
                  <a:lnTo>
                    <a:pt x="219142" y="520096"/>
                  </a:lnTo>
                  <a:lnTo>
                    <a:pt x="240010" y="498804"/>
                  </a:lnTo>
                  <a:lnTo>
                    <a:pt x="250444" y="488161"/>
                  </a:lnTo>
                  <a:lnTo>
                    <a:pt x="260881" y="477517"/>
                  </a:lnTo>
                  <a:lnTo>
                    <a:pt x="271317" y="466867"/>
                  </a:lnTo>
                  <a:lnTo>
                    <a:pt x="281751" y="456226"/>
                  </a:lnTo>
                  <a:lnTo>
                    <a:pt x="313058" y="424440"/>
                  </a:lnTo>
                  <a:lnTo>
                    <a:pt x="344362" y="392926"/>
                  </a:lnTo>
                  <a:lnTo>
                    <a:pt x="375669" y="361813"/>
                  </a:lnTo>
                  <a:lnTo>
                    <a:pt x="406975" y="331244"/>
                  </a:lnTo>
                  <a:lnTo>
                    <a:pt x="438279" y="301348"/>
                  </a:lnTo>
                  <a:lnTo>
                    <a:pt x="469586" y="272259"/>
                  </a:lnTo>
                  <a:lnTo>
                    <a:pt x="500894" y="244080"/>
                  </a:lnTo>
                  <a:lnTo>
                    <a:pt x="532198" y="216950"/>
                  </a:lnTo>
                  <a:lnTo>
                    <a:pt x="563504" y="190982"/>
                  </a:lnTo>
                  <a:lnTo>
                    <a:pt x="594811" y="166295"/>
                  </a:lnTo>
                  <a:lnTo>
                    <a:pt x="626113" y="142977"/>
                  </a:lnTo>
                  <a:lnTo>
                    <a:pt x="657420" y="121138"/>
                  </a:lnTo>
                  <a:lnTo>
                    <a:pt x="699162" y="94481"/>
                  </a:lnTo>
                  <a:lnTo>
                    <a:pt x="740903" y="70820"/>
                  </a:lnTo>
                  <a:lnTo>
                    <a:pt x="782645" y="50340"/>
                  </a:lnTo>
                  <a:lnTo>
                    <a:pt x="824384" y="33191"/>
                  </a:lnTo>
                  <a:lnTo>
                    <a:pt x="866125" y="19498"/>
                  </a:lnTo>
                  <a:lnTo>
                    <a:pt x="907867" y="9376"/>
                  </a:lnTo>
                  <a:lnTo>
                    <a:pt x="949609" y="2895"/>
                  </a:lnTo>
                  <a:lnTo>
                    <a:pt x="991348" y="115"/>
                  </a:lnTo>
                  <a:lnTo>
                    <a:pt x="1001782" y="0"/>
                  </a:lnTo>
                  <a:lnTo>
                    <a:pt x="1012219" y="115"/>
                  </a:lnTo>
                  <a:lnTo>
                    <a:pt x="1053961" y="2895"/>
                  </a:lnTo>
                  <a:lnTo>
                    <a:pt x="1095703" y="9376"/>
                  </a:lnTo>
                  <a:lnTo>
                    <a:pt x="1137442" y="19498"/>
                  </a:lnTo>
                  <a:lnTo>
                    <a:pt x="1179184" y="33191"/>
                  </a:lnTo>
                  <a:lnTo>
                    <a:pt x="1220924" y="50340"/>
                  </a:lnTo>
                  <a:lnTo>
                    <a:pt x="1262666" y="70820"/>
                  </a:lnTo>
                  <a:lnTo>
                    <a:pt x="1304408" y="94481"/>
                  </a:lnTo>
                  <a:lnTo>
                    <a:pt x="1346149" y="121138"/>
                  </a:lnTo>
                  <a:lnTo>
                    <a:pt x="1377457" y="142977"/>
                  </a:lnTo>
                  <a:lnTo>
                    <a:pt x="1408759" y="166295"/>
                  </a:lnTo>
                  <a:lnTo>
                    <a:pt x="1440066" y="190982"/>
                  </a:lnTo>
                  <a:lnTo>
                    <a:pt x="1471372" y="216950"/>
                  </a:lnTo>
                  <a:lnTo>
                    <a:pt x="1502676" y="244080"/>
                  </a:lnTo>
                  <a:lnTo>
                    <a:pt x="1533983" y="272259"/>
                  </a:lnTo>
                  <a:lnTo>
                    <a:pt x="1565289" y="301348"/>
                  </a:lnTo>
                  <a:lnTo>
                    <a:pt x="1596594" y="331244"/>
                  </a:lnTo>
                  <a:lnTo>
                    <a:pt x="1627901" y="361813"/>
                  </a:lnTo>
                  <a:lnTo>
                    <a:pt x="1659206" y="392926"/>
                  </a:lnTo>
                  <a:lnTo>
                    <a:pt x="1690511" y="424440"/>
                  </a:lnTo>
                  <a:lnTo>
                    <a:pt x="1721819" y="456226"/>
                  </a:lnTo>
                  <a:lnTo>
                    <a:pt x="1742689" y="477517"/>
                  </a:lnTo>
                  <a:lnTo>
                    <a:pt x="1753126" y="488161"/>
                  </a:lnTo>
                  <a:lnTo>
                    <a:pt x="1763560" y="498804"/>
                  </a:lnTo>
                  <a:lnTo>
                    <a:pt x="1773994" y="509455"/>
                  </a:lnTo>
                  <a:lnTo>
                    <a:pt x="1784428" y="520096"/>
                  </a:lnTo>
                  <a:lnTo>
                    <a:pt x="1815735" y="551882"/>
                  </a:lnTo>
                  <a:lnTo>
                    <a:pt x="1847041" y="583388"/>
                  </a:lnTo>
                  <a:lnTo>
                    <a:pt x="1878345" y="614509"/>
                  </a:lnTo>
                  <a:lnTo>
                    <a:pt x="1909653" y="645078"/>
                  </a:lnTo>
                  <a:lnTo>
                    <a:pt x="1940958" y="674969"/>
                  </a:lnTo>
                  <a:lnTo>
                    <a:pt x="1972264" y="704063"/>
                  </a:lnTo>
                  <a:lnTo>
                    <a:pt x="2003570" y="732242"/>
                  </a:lnTo>
                  <a:lnTo>
                    <a:pt x="2034875" y="759370"/>
                  </a:lnTo>
                  <a:lnTo>
                    <a:pt x="2066181" y="785335"/>
                  </a:lnTo>
                  <a:lnTo>
                    <a:pt x="2097488" y="810027"/>
                  </a:lnTo>
                  <a:lnTo>
                    <a:pt x="2128795" y="833345"/>
                  </a:lnTo>
                  <a:lnTo>
                    <a:pt x="2160100" y="855183"/>
                  </a:lnTo>
                  <a:lnTo>
                    <a:pt x="2201839" y="881839"/>
                  </a:lnTo>
                  <a:lnTo>
                    <a:pt x="2243580" y="905502"/>
                  </a:lnTo>
                  <a:lnTo>
                    <a:pt x="2285322" y="925982"/>
                  </a:lnTo>
                  <a:lnTo>
                    <a:pt x="2327063" y="943130"/>
                  </a:lnTo>
                  <a:lnTo>
                    <a:pt x="2368805" y="956822"/>
                  </a:lnTo>
                  <a:lnTo>
                    <a:pt x="2410546" y="966943"/>
                  </a:lnTo>
                  <a:lnTo>
                    <a:pt x="2452286" y="973426"/>
                  </a:lnTo>
                  <a:lnTo>
                    <a:pt x="2494027" y="976205"/>
                  </a:lnTo>
                  <a:lnTo>
                    <a:pt x="2504465" y="976322"/>
                  </a:lnTo>
                  <a:lnTo>
                    <a:pt x="2514899" y="976205"/>
                  </a:lnTo>
                  <a:lnTo>
                    <a:pt x="2556640" y="973426"/>
                  </a:lnTo>
                  <a:lnTo>
                    <a:pt x="2598382" y="966943"/>
                  </a:lnTo>
                  <a:lnTo>
                    <a:pt x="2640121" y="956822"/>
                  </a:lnTo>
                  <a:lnTo>
                    <a:pt x="2681863" y="943130"/>
                  </a:lnTo>
                  <a:lnTo>
                    <a:pt x="2723602" y="925982"/>
                  </a:lnTo>
                  <a:lnTo>
                    <a:pt x="2765344" y="905502"/>
                  </a:lnTo>
                  <a:lnTo>
                    <a:pt x="2807084" y="881839"/>
                  </a:lnTo>
                  <a:lnTo>
                    <a:pt x="2848826" y="855183"/>
                  </a:lnTo>
                  <a:lnTo>
                    <a:pt x="2880134" y="833345"/>
                  </a:lnTo>
                  <a:lnTo>
                    <a:pt x="2911438" y="810027"/>
                  </a:lnTo>
                  <a:lnTo>
                    <a:pt x="2942744" y="785335"/>
                  </a:lnTo>
                  <a:lnTo>
                    <a:pt x="2974051" y="759327"/>
                  </a:lnTo>
                  <a:lnTo>
                    <a:pt x="2994919" y="741270"/>
                  </a:lnTo>
                  <a:lnTo>
                    <a:pt x="3005353" y="732242"/>
                  </a:lnTo>
                </a:path>
              </a:pathLst>
            </a:custGeom>
            <a:ln w="12122">
              <a:solidFill>
                <a:srgbClr val="FF00FF"/>
              </a:solidFill>
            </a:ln>
          </p:spPr>
          <p:txBody>
            <a:bodyPr wrap="square" lIns="0" tIns="0" rIns="0" bIns="0" rtlCol="0"/>
            <a:lstStyle/>
            <a:p>
              <a:endParaRPr/>
            </a:p>
          </p:txBody>
        </p:sp>
      </p:grpSp>
      <p:sp>
        <p:nvSpPr>
          <p:cNvPr id="106" name="object 106"/>
          <p:cNvSpPr txBox="1"/>
          <p:nvPr/>
        </p:nvSpPr>
        <p:spPr>
          <a:xfrm>
            <a:off x="593755" y="3421230"/>
            <a:ext cx="88900" cy="194310"/>
          </a:xfrm>
          <a:prstGeom prst="rect">
            <a:avLst/>
          </a:prstGeom>
        </p:spPr>
        <p:txBody>
          <a:bodyPr vert="horz" wrap="square" lIns="0" tIns="13335" rIns="0" bIns="0" rtlCol="0">
            <a:spAutoFit/>
          </a:bodyPr>
          <a:lstStyle/>
          <a:p>
            <a:pPr marL="12700">
              <a:lnSpc>
                <a:spcPct val="100000"/>
              </a:lnSpc>
              <a:spcBef>
                <a:spcPts val="105"/>
              </a:spcBef>
            </a:pPr>
            <a:r>
              <a:rPr sz="1100" spc="-185" dirty="0">
                <a:latin typeface="Arial"/>
                <a:cs typeface="Arial"/>
              </a:rPr>
              <a:t>-</a:t>
            </a:r>
            <a:r>
              <a:rPr sz="1100" spc="-360" dirty="0">
                <a:latin typeface="Arial"/>
                <a:cs typeface="Arial"/>
              </a:rPr>
              <a:t>2</a:t>
            </a:r>
            <a:endParaRPr sz="1100">
              <a:latin typeface="Arial"/>
              <a:cs typeface="Arial"/>
            </a:endParaRPr>
          </a:p>
        </p:txBody>
      </p:sp>
      <p:sp>
        <p:nvSpPr>
          <p:cNvPr id="107" name="object 107"/>
          <p:cNvSpPr txBox="1"/>
          <p:nvPr/>
        </p:nvSpPr>
        <p:spPr>
          <a:xfrm>
            <a:off x="593755" y="2770346"/>
            <a:ext cx="88900" cy="194310"/>
          </a:xfrm>
          <a:prstGeom prst="rect">
            <a:avLst/>
          </a:prstGeom>
        </p:spPr>
        <p:txBody>
          <a:bodyPr vert="horz" wrap="square" lIns="0" tIns="13335" rIns="0" bIns="0" rtlCol="0">
            <a:spAutoFit/>
          </a:bodyPr>
          <a:lstStyle/>
          <a:p>
            <a:pPr marL="12700">
              <a:lnSpc>
                <a:spcPct val="100000"/>
              </a:lnSpc>
              <a:spcBef>
                <a:spcPts val="105"/>
              </a:spcBef>
            </a:pPr>
            <a:r>
              <a:rPr sz="1100" spc="-185" dirty="0">
                <a:latin typeface="Arial"/>
                <a:cs typeface="Arial"/>
              </a:rPr>
              <a:t>-</a:t>
            </a:r>
            <a:r>
              <a:rPr sz="1100" spc="-360" dirty="0">
                <a:latin typeface="Arial"/>
                <a:cs typeface="Arial"/>
              </a:rPr>
              <a:t>1</a:t>
            </a:r>
            <a:endParaRPr sz="1100">
              <a:latin typeface="Arial"/>
              <a:cs typeface="Arial"/>
            </a:endParaRPr>
          </a:p>
        </p:txBody>
      </p:sp>
      <p:sp>
        <p:nvSpPr>
          <p:cNvPr id="108" name="object 108"/>
          <p:cNvSpPr txBox="1"/>
          <p:nvPr/>
        </p:nvSpPr>
        <p:spPr>
          <a:xfrm>
            <a:off x="615285" y="1468578"/>
            <a:ext cx="62865" cy="194310"/>
          </a:xfrm>
          <a:prstGeom prst="rect">
            <a:avLst/>
          </a:prstGeom>
        </p:spPr>
        <p:txBody>
          <a:bodyPr vert="horz" wrap="square" lIns="0" tIns="13335" rIns="0" bIns="0" rtlCol="0">
            <a:spAutoFit/>
          </a:bodyPr>
          <a:lstStyle/>
          <a:p>
            <a:pPr marL="12700">
              <a:lnSpc>
                <a:spcPct val="100000"/>
              </a:lnSpc>
              <a:spcBef>
                <a:spcPts val="105"/>
              </a:spcBef>
            </a:pPr>
            <a:r>
              <a:rPr sz="1100" spc="-320" dirty="0">
                <a:latin typeface="Arial"/>
                <a:cs typeface="Arial"/>
              </a:rPr>
              <a:t>1</a:t>
            </a:r>
            <a:endParaRPr sz="1100">
              <a:latin typeface="Arial"/>
              <a:cs typeface="Arial"/>
            </a:endParaRPr>
          </a:p>
        </p:txBody>
      </p:sp>
      <p:sp>
        <p:nvSpPr>
          <p:cNvPr id="110" name="object 110"/>
          <p:cNvSpPr txBox="1"/>
          <p:nvPr/>
        </p:nvSpPr>
        <p:spPr>
          <a:xfrm>
            <a:off x="615285" y="2119461"/>
            <a:ext cx="3177540" cy="356235"/>
          </a:xfrm>
          <a:prstGeom prst="rect">
            <a:avLst/>
          </a:prstGeom>
        </p:spPr>
        <p:txBody>
          <a:bodyPr vert="horz" wrap="square" lIns="0" tIns="13335" rIns="0" bIns="0" rtlCol="0">
            <a:spAutoFit/>
          </a:bodyPr>
          <a:lstStyle/>
          <a:p>
            <a:pPr marL="12700">
              <a:lnSpc>
                <a:spcPts val="1300"/>
              </a:lnSpc>
              <a:spcBef>
                <a:spcPts val="105"/>
              </a:spcBef>
            </a:pPr>
            <a:r>
              <a:rPr sz="1100" spc="-320" dirty="0">
                <a:latin typeface="Arial"/>
                <a:cs typeface="Arial"/>
              </a:rPr>
              <a:t>0</a:t>
            </a:r>
            <a:endParaRPr sz="1100">
              <a:latin typeface="Arial"/>
              <a:cs typeface="Arial"/>
            </a:endParaRPr>
          </a:p>
          <a:p>
            <a:pPr marL="85725">
              <a:lnSpc>
                <a:spcPts val="1300"/>
              </a:lnSpc>
              <a:tabLst>
                <a:tab pos="318135" algn="l"/>
                <a:tab pos="568960" algn="l"/>
                <a:tab pos="819150" algn="l"/>
                <a:tab pos="1051560" algn="l"/>
                <a:tab pos="1302385" algn="l"/>
                <a:tab pos="1552575" algn="l"/>
                <a:tab pos="1802764" algn="l"/>
                <a:tab pos="2053589" algn="l"/>
                <a:tab pos="2303780" algn="l"/>
                <a:tab pos="2554605" algn="l"/>
                <a:tab pos="2804795" algn="l"/>
                <a:tab pos="3054985" algn="l"/>
              </a:tabLst>
            </a:pPr>
            <a:r>
              <a:rPr sz="1100" spc="-375" dirty="0">
                <a:latin typeface="Arial"/>
                <a:cs typeface="Arial"/>
              </a:rPr>
              <a:t>0</a:t>
            </a:r>
            <a:r>
              <a:rPr sz="1100" dirty="0">
                <a:latin typeface="Arial"/>
                <a:cs typeface="Arial"/>
              </a:rPr>
              <a:t>	</a:t>
            </a:r>
            <a:r>
              <a:rPr sz="1100" spc="-355" dirty="0">
                <a:latin typeface="Arial"/>
                <a:cs typeface="Arial"/>
              </a:rPr>
              <a:t>30</a:t>
            </a:r>
            <a:r>
              <a:rPr sz="1100" dirty="0">
                <a:latin typeface="Arial"/>
                <a:cs typeface="Arial"/>
              </a:rPr>
              <a:t>	</a:t>
            </a:r>
            <a:r>
              <a:rPr sz="1100" spc="-365" dirty="0">
                <a:latin typeface="Arial"/>
                <a:cs typeface="Arial"/>
              </a:rPr>
              <a:t>60</a:t>
            </a:r>
            <a:r>
              <a:rPr sz="1100" dirty="0">
                <a:latin typeface="Arial"/>
                <a:cs typeface="Arial"/>
              </a:rPr>
              <a:t>	</a:t>
            </a:r>
            <a:r>
              <a:rPr sz="1100" spc="-355" dirty="0">
                <a:latin typeface="Arial"/>
                <a:cs typeface="Arial"/>
              </a:rPr>
              <a:t>90</a:t>
            </a:r>
            <a:r>
              <a:rPr sz="1100" dirty="0">
                <a:latin typeface="Arial"/>
                <a:cs typeface="Arial"/>
              </a:rPr>
              <a:t>	</a:t>
            </a:r>
            <a:r>
              <a:rPr sz="1100" spc="-360" dirty="0">
                <a:latin typeface="Arial"/>
                <a:cs typeface="Arial"/>
              </a:rPr>
              <a:t>120</a:t>
            </a:r>
            <a:r>
              <a:rPr sz="1100" dirty="0">
                <a:latin typeface="Arial"/>
                <a:cs typeface="Arial"/>
              </a:rPr>
              <a:t>	</a:t>
            </a:r>
            <a:r>
              <a:rPr sz="1100" spc="-360" dirty="0">
                <a:latin typeface="Arial"/>
                <a:cs typeface="Arial"/>
              </a:rPr>
              <a:t>150</a:t>
            </a:r>
            <a:r>
              <a:rPr sz="1100" dirty="0">
                <a:latin typeface="Arial"/>
                <a:cs typeface="Arial"/>
              </a:rPr>
              <a:t>	</a:t>
            </a:r>
            <a:r>
              <a:rPr sz="1100" spc="-360" dirty="0">
                <a:latin typeface="Arial"/>
                <a:cs typeface="Arial"/>
              </a:rPr>
              <a:t>180</a:t>
            </a:r>
            <a:r>
              <a:rPr sz="1100" dirty="0">
                <a:latin typeface="Arial"/>
                <a:cs typeface="Arial"/>
              </a:rPr>
              <a:t>	</a:t>
            </a:r>
            <a:r>
              <a:rPr sz="1100" spc="-360" dirty="0">
                <a:latin typeface="Arial"/>
                <a:cs typeface="Arial"/>
              </a:rPr>
              <a:t>210</a:t>
            </a:r>
            <a:r>
              <a:rPr sz="1100" dirty="0">
                <a:latin typeface="Arial"/>
                <a:cs typeface="Arial"/>
              </a:rPr>
              <a:t>	</a:t>
            </a:r>
            <a:r>
              <a:rPr sz="1100" spc="-360" dirty="0">
                <a:latin typeface="Arial"/>
                <a:cs typeface="Arial"/>
              </a:rPr>
              <a:t>240</a:t>
            </a:r>
            <a:r>
              <a:rPr sz="1100" dirty="0">
                <a:latin typeface="Arial"/>
                <a:cs typeface="Arial"/>
              </a:rPr>
              <a:t>	</a:t>
            </a:r>
            <a:r>
              <a:rPr sz="1100" spc="-360" dirty="0">
                <a:latin typeface="Arial"/>
                <a:cs typeface="Arial"/>
              </a:rPr>
              <a:t>270</a:t>
            </a:r>
            <a:r>
              <a:rPr sz="1100" dirty="0">
                <a:latin typeface="Arial"/>
                <a:cs typeface="Arial"/>
              </a:rPr>
              <a:t>	</a:t>
            </a:r>
            <a:r>
              <a:rPr sz="1100" spc="-360" dirty="0">
                <a:latin typeface="Arial"/>
                <a:cs typeface="Arial"/>
              </a:rPr>
              <a:t>300</a:t>
            </a:r>
            <a:r>
              <a:rPr sz="1100" dirty="0">
                <a:latin typeface="Arial"/>
                <a:cs typeface="Arial"/>
              </a:rPr>
              <a:t>	</a:t>
            </a:r>
            <a:r>
              <a:rPr sz="1100" spc="-360" dirty="0">
                <a:latin typeface="Arial"/>
                <a:cs typeface="Arial"/>
              </a:rPr>
              <a:t>330</a:t>
            </a:r>
            <a:r>
              <a:rPr sz="1100" dirty="0">
                <a:latin typeface="Arial"/>
                <a:cs typeface="Arial"/>
              </a:rPr>
              <a:t>	</a:t>
            </a:r>
            <a:r>
              <a:rPr sz="1100" spc="-360" dirty="0">
                <a:latin typeface="Arial"/>
                <a:cs typeface="Arial"/>
              </a:rPr>
              <a:t>360</a:t>
            </a:r>
            <a:endParaRPr sz="1100">
              <a:latin typeface="Arial"/>
              <a:cs typeface="Arial"/>
            </a:endParaRPr>
          </a:p>
        </p:txBody>
      </p:sp>
      <p:sp>
        <p:nvSpPr>
          <p:cNvPr id="111" name="object 111"/>
          <p:cNvSpPr txBox="1"/>
          <p:nvPr/>
        </p:nvSpPr>
        <p:spPr>
          <a:xfrm>
            <a:off x="2617030" y="1568014"/>
            <a:ext cx="276225" cy="224790"/>
          </a:xfrm>
          <a:prstGeom prst="rect">
            <a:avLst/>
          </a:prstGeom>
        </p:spPr>
        <p:txBody>
          <a:bodyPr vert="horz" wrap="square" lIns="0" tIns="13335" rIns="0" bIns="0" rtlCol="0">
            <a:spAutoFit/>
          </a:bodyPr>
          <a:lstStyle/>
          <a:p>
            <a:pPr marL="12700">
              <a:lnSpc>
                <a:spcPct val="100000"/>
              </a:lnSpc>
              <a:spcBef>
                <a:spcPts val="105"/>
              </a:spcBef>
            </a:pPr>
            <a:r>
              <a:rPr sz="1300" spc="-360" dirty="0">
                <a:latin typeface="Arial"/>
                <a:cs typeface="Arial"/>
              </a:rPr>
              <a:t>Current</a:t>
            </a:r>
            <a:endParaRPr sz="1300">
              <a:latin typeface="Arial"/>
              <a:cs typeface="Arial"/>
            </a:endParaRPr>
          </a:p>
        </p:txBody>
      </p:sp>
      <p:sp>
        <p:nvSpPr>
          <p:cNvPr id="112" name="object 112"/>
          <p:cNvSpPr txBox="1"/>
          <p:nvPr/>
        </p:nvSpPr>
        <p:spPr>
          <a:xfrm>
            <a:off x="2181905" y="1059850"/>
            <a:ext cx="292100" cy="224790"/>
          </a:xfrm>
          <a:prstGeom prst="rect">
            <a:avLst/>
          </a:prstGeom>
        </p:spPr>
        <p:txBody>
          <a:bodyPr vert="horz" wrap="square" lIns="0" tIns="13335" rIns="0" bIns="0" rtlCol="0">
            <a:spAutoFit/>
          </a:bodyPr>
          <a:lstStyle/>
          <a:p>
            <a:pPr marL="12700">
              <a:lnSpc>
                <a:spcPct val="100000"/>
              </a:lnSpc>
              <a:spcBef>
                <a:spcPts val="105"/>
              </a:spcBef>
            </a:pPr>
            <a:r>
              <a:rPr sz="1300" spc="-350" dirty="0">
                <a:latin typeface="Arial"/>
                <a:cs typeface="Arial"/>
              </a:rPr>
              <a:t>Voltage</a:t>
            </a:r>
            <a:endParaRPr sz="1300">
              <a:latin typeface="Arial"/>
              <a:cs typeface="Arial"/>
            </a:endParaRPr>
          </a:p>
        </p:txBody>
      </p:sp>
      <p:grpSp>
        <p:nvGrpSpPr>
          <p:cNvPr id="113" name="object 113"/>
          <p:cNvGrpSpPr/>
          <p:nvPr/>
        </p:nvGrpSpPr>
        <p:grpSpPr>
          <a:xfrm>
            <a:off x="1546592" y="1153144"/>
            <a:ext cx="1066165" cy="784860"/>
            <a:chOff x="1546592" y="895162"/>
            <a:chExt cx="1066165" cy="784860"/>
          </a:xfrm>
        </p:grpSpPr>
        <p:sp>
          <p:nvSpPr>
            <p:cNvPr id="114" name="object 114"/>
            <p:cNvSpPr/>
            <p:nvPr/>
          </p:nvSpPr>
          <p:spPr>
            <a:xfrm>
              <a:off x="1585494" y="901298"/>
              <a:ext cx="579755" cy="347345"/>
            </a:xfrm>
            <a:custGeom>
              <a:avLst/>
              <a:gdLst/>
              <a:ahLst/>
              <a:cxnLst/>
              <a:rect l="l" t="t" r="r" b="b"/>
              <a:pathLst>
                <a:path w="579755" h="347344">
                  <a:moveTo>
                    <a:pt x="579146" y="0"/>
                  </a:moveTo>
                  <a:lnTo>
                    <a:pt x="0" y="346820"/>
                  </a:lnTo>
                </a:path>
              </a:pathLst>
            </a:custGeom>
            <a:ln w="11004">
              <a:solidFill>
                <a:srgbClr val="000000"/>
              </a:solidFill>
            </a:ln>
          </p:spPr>
          <p:txBody>
            <a:bodyPr wrap="square" lIns="0" tIns="0" rIns="0" bIns="0" rtlCol="0"/>
            <a:lstStyle/>
            <a:p>
              <a:endParaRPr/>
            </a:p>
          </p:txBody>
        </p:sp>
        <p:sp>
          <p:nvSpPr>
            <p:cNvPr id="115" name="object 115"/>
            <p:cNvSpPr/>
            <p:nvPr/>
          </p:nvSpPr>
          <p:spPr>
            <a:xfrm>
              <a:off x="1546592" y="1210687"/>
              <a:ext cx="51435" cy="66040"/>
            </a:xfrm>
            <a:custGeom>
              <a:avLst/>
              <a:gdLst/>
              <a:ahLst/>
              <a:cxnLst/>
              <a:rect l="l" t="t" r="r" b="b"/>
              <a:pathLst>
                <a:path w="51434" h="66040">
                  <a:moveTo>
                    <a:pt x="51096" y="65536"/>
                  </a:moveTo>
                  <a:lnTo>
                    <a:pt x="42248" y="0"/>
                  </a:lnTo>
                  <a:lnTo>
                    <a:pt x="0" y="60722"/>
                  </a:lnTo>
                  <a:lnTo>
                    <a:pt x="51096" y="65536"/>
                  </a:lnTo>
                  <a:close/>
                </a:path>
              </a:pathLst>
            </a:custGeom>
            <a:solidFill>
              <a:srgbClr val="000000"/>
            </a:solidFill>
          </p:spPr>
          <p:txBody>
            <a:bodyPr wrap="square" lIns="0" tIns="0" rIns="0" bIns="0" rtlCol="0"/>
            <a:lstStyle/>
            <a:p>
              <a:endParaRPr/>
            </a:p>
          </p:txBody>
        </p:sp>
        <p:sp>
          <p:nvSpPr>
            <p:cNvPr id="116" name="object 116"/>
            <p:cNvSpPr/>
            <p:nvPr/>
          </p:nvSpPr>
          <p:spPr>
            <a:xfrm>
              <a:off x="2388972" y="1424556"/>
              <a:ext cx="218440" cy="219075"/>
            </a:xfrm>
            <a:custGeom>
              <a:avLst/>
              <a:gdLst/>
              <a:ahLst/>
              <a:cxnLst/>
              <a:rect l="l" t="t" r="r" b="b"/>
              <a:pathLst>
                <a:path w="218439" h="219075">
                  <a:moveTo>
                    <a:pt x="217988" y="0"/>
                  </a:moveTo>
                  <a:lnTo>
                    <a:pt x="0" y="218625"/>
                  </a:lnTo>
                </a:path>
              </a:pathLst>
            </a:custGeom>
            <a:ln w="9410">
              <a:solidFill>
                <a:srgbClr val="000000"/>
              </a:solidFill>
            </a:ln>
          </p:spPr>
          <p:txBody>
            <a:bodyPr wrap="square" lIns="0" tIns="0" rIns="0" bIns="0" rtlCol="0"/>
            <a:lstStyle/>
            <a:p>
              <a:endParaRPr/>
            </a:p>
          </p:txBody>
        </p:sp>
        <p:sp>
          <p:nvSpPr>
            <p:cNvPr id="117" name="object 117"/>
            <p:cNvSpPr/>
            <p:nvPr/>
          </p:nvSpPr>
          <p:spPr>
            <a:xfrm>
              <a:off x="2352457" y="1605098"/>
              <a:ext cx="50800" cy="74930"/>
            </a:xfrm>
            <a:custGeom>
              <a:avLst/>
              <a:gdLst/>
              <a:ahLst/>
              <a:cxnLst/>
              <a:rect l="l" t="t" r="r" b="b"/>
              <a:pathLst>
                <a:path w="50800" h="74930">
                  <a:moveTo>
                    <a:pt x="0" y="74699"/>
                  </a:moveTo>
                  <a:lnTo>
                    <a:pt x="50765" y="61512"/>
                  </a:lnTo>
                  <a:lnTo>
                    <a:pt x="36855" y="0"/>
                  </a:lnTo>
                  <a:lnTo>
                    <a:pt x="0" y="74699"/>
                  </a:lnTo>
                  <a:close/>
                </a:path>
              </a:pathLst>
            </a:custGeom>
            <a:solidFill>
              <a:srgbClr val="000000"/>
            </a:solidFill>
          </p:spPr>
          <p:txBody>
            <a:bodyPr wrap="square" lIns="0" tIns="0" rIns="0" bIns="0" rtlCol="0"/>
            <a:lstStyle/>
            <a:p>
              <a:endParaRPr/>
            </a:p>
          </p:txBody>
        </p:sp>
      </p:grpSp>
      <p:sp>
        <p:nvSpPr>
          <p:cNvPr id="118" name="object 118"/>
          <p:cNvSpPr txBox="1">
            <a:spLocks noGrp="1"/>
          </p:cNvSpPr>
          <p:nvPr>
            <p:ph type="title"/>
          </p:nvPr>
        </p:nvSpPr>
        <p:spPr>
          <a:xfrm>
            <a:off x="3018254" y="86402"/>
            <a:ext cx="5735161" cy="689932"/>
          </a:xfrm>
          <a:prstGeom prst="rect">
            <a:avLst/>
          </a:prstGeom>
        </p:spPr>
        <p:txBody>
          <a:bodyPr vert="horz" wrap="square" lIns="0" tIns="12700" rIns="0" bIns="0" rtlCol="0">
            <a:spAutoFit/>
          </a:bodyPr>
          <a:lstStyle/>
          <a:p>
            <a:pPr marL="12700">
              <a:lnSpc>
                <a:spcPct val="100000"/>
              </a:lnSpc>
              <a:spcBef>
                <a:spcPts val="100"/>
              </a:spcBef>
            </a:pPr>
            <a:r>
              <a:rPr dirty="0"/>
              <a:t>“Time”</a:t>
            </a:r>
            <a:r>
              <a:rPr spc="-35" dirty="0"/>
              <a:t> </a:t>
            </a:r>
            <a:r>
              <a:rPr dirty="0"/>
              <a:t>in</a:t>
            </a:r>
            <a:r>
              <a:rPr spc="-25" dirty="0"/>
              <a:t> </a:t>
            </a:r>
            <a:r>
              <a:rPr spc="-10" dirty="0"/>
              <a:t>Degrees</a:t>
            </a:r>
          </a:p>
        </p:txBody>
      </p:sp>
      <p:sp>
        <p:nvSpPr>
          <p:cNvPr id="175" name="Footer Placeholder 174">
            <a:extLst>
              <a:ext uri="{FF2B5EF4-FFF2-40B4-BE49-F238E27FC236}">
                <a16:creationId xmlns:a16="http://schemas.microsoft.com/office/drawing/2014/main" id="{C9A1B104-9FCA-CDC6-4530-170E9B506B9C}"/>
              </a:ext>
            </a:extLst>
          </p:cNvPr>
          <p:cNvSpPr>
            <a:spLocks noGrp="1"/>
          </p:cNvSpPr>
          <p:nvPr>
            <p:ph type="ftr" sz="quarter" idx="3"/>
          </p:nvPr>
        </p:nvSpPr>
        <p:spPr/>
        <p:txBody>
          <a:bodyPr/>
          <a:lstStyle/>
          <a:p>
            <a:r>
              <a:rPr lang="en-US"/>
              <a:t>tescometering.com</a:t>
            </a:r>
            <a:endParaRPr lang="en-US" dirty="0"/>
          </a:p>
        </p:txBody>
      </p:sp>
      <p:sp>
        <p:nvSpPr>
          <p:cNvPr id="119" name="object 119"/>
          <p:cNvSpPr txBox="1"/>
          <p:nvPr/>
        </p:nvSpPr>
        <p:spPr>
          <a:xfrm>
            <a:off x="2165351" y="3918947"/>
            <a:ext cx="629285" cy="208279"/>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Arial"/>
                <a:cs typeface="Arial"/>
              </a:rPr>
              <a:t>Degrees</a:t>
            </a:r>
            <a:endParaRPr sz="1200" dirty="0">
              <a:latin typeface="Arial"/>
              <a:cs typeface="Arial"/>
            </a:endParaRPr>
          </a:p>
        </p:txBody>
      </p:sp>
      <p:grpSp>
        <p:nvGrpSpPr>
          <p:cNvPr id="120" name="object 120"/>
          <p:cNvGrpSpPr/>
          <p:nvPr/>
        </p:nvGrpSpPr>
        <p:grpSpPr>
          <a:xfrm>
            <a:off x="4829424" y="1156057"/>
            <a:ext cx="3657600" cy="2640330"/>
            <a:chOff x="4829424" y="713208"/>
            <a:chExt cx="3657600" cy="2640330"/>
          </a:xfrm>
        </p:grpSpPr>
        <p:sp>
          <p:nvSpPr>
            <p:cNvPr id="121" name="object 121"/>
            <p:cNvSpPr/>
            <p:nvPr/>
          </p:nvSpPr>
          <p:spPr>
            <a:xfrm>
              <a:off x="4869488" y="721151"/>
              <a:ext cx="0" cy="2623185"/>
            </a:xfrm>
            <a:custGeom>
              <a:avLst/>
              <a:gdLst/>
              <a:ahLst/>
              <a:cxnLst/>
              <a:rect l="l" t="t" r="r" b="b"/>
              <a:pathLst>
                <a:path h="2623185">
                  <a:moveTo>
                    <a:pt x="0" y="0"/>
                  </a:moveTo>
                  <a:lnTo>
                    <a:pt x="0" y="2623160"/>
                  </a:lnTo>
                </a:path>
              </a:pathLst>
            </a:custGeom>
            <a:ln w="3175">
              <a:solidFill>
                <a:srgbClr val="000000"/>
              </a:solidFill>
            </a:ln>
          </p:spPr>
          <p:txBody>
            <a:bodyPr wrap="square" lIns="0" tIns="0" rIns="0" bIns="0" rtlCol="0"/>
            <a:lstStyle/>
            <a:p>
              <a:endParaRPr/>
            </a:p>
          </p:txBody>
        </p:sp>
        <p:sp>
          <p:nvSpPr>
            <p:cNvPr id="122" name="object 122"/>
            <p:cNvSpPr/>
            <p:nvPr/>
          </p:nvSpPr>
          <p:spPr>
            <a:xfrm>
              <a:off x="4829425" y="3344313"/>
              <a:ext cx="80645" cy="0"/>
            </a:xfrm>
            <a:custGeom>
              <a:avLst/>
              <a:gdLst/>
              <a:ahLst/>
              <a:cxnLst/>
              <a:rect l="l" t="t" r="r" b="b"/>
              <a:pathLst>
                <a:path w="80645">
                  <a:moveTo>
                    <a:pt x="0" y="0"/>
                  </a:moveTo>
                  <a:lnTo>
                    <a:pt x="80124" y="0"/>
                  </a:lnTo>
                </a:path>
              </a:pathLst>
            </a:custGeom>
            <a:ln w="3175">
              <a:solidFill>
                <a:srgbClr val="000000"/>
              </a:solidFill>
            </a:ln>
          </p:spPr>
          <p:txBody>
            <a:bodyPr wrap="square" lIns="0" tIns="0" rIns="0" bIns="0" rtlCol="0"/>
            <a:lstStyle/>
            <a:p>
              <a:endParaRPr/>
            </a:p>
          </p:txBody>
        </p:sp>
        <p:sp>
          <p:nvSpPr>
            <p:cNvPr id="123" name="object 123"/>
            <p:cNvSpPr/>
            <p:nvPr/>
          </p:nvSpPr>
          <p:spPr>
            <a:xfrm>
              <a:off x="4829424" y="2034736"/>
              <a:ext cx="80645" cy="0"/>
            </a:xfrm>
            <a:custGeom>
              <a:avLst/>
              <a:gdLst/>
              <a:ahLst/>
              <a:cxnLst/>
              <a:rect l="l" t="t" r="r" b="b"/>
              <a:pathLst>
                <a:path w="80645">
                  <a:moveTo>
                    <a:pt x="0" y="0"/>
                  </a:moveTo>
                  <a:lnTo>
                    <a:pt x="80124" y="0"/>
                  </a:lnTo>
                </a:path>
              </a:pathLst>
            </a:custGeom>
            <a:ln w="3175">
              <a:solidFill>
                <a:srgbClr val="000000"/>
              </a:solidFill>
            </a:ln>
          </p:spPr>
          <p:txBody>
            <a:bodyPr wrap="square" lIns="0" tIns="0" rIns="0" bIns="0" rtlCol="0"/>
            <a:lstStyle/>
            <a:p>
              <a:endParaRPr/>
            </a:p>
          </p:txBody>
        </p:sp>
        <p:sp>
          <p:nvSpPr>
            <p:cNvPr id="124" name="object 124"/>
            <p:cNvSpPr/>
            <p:nvPr/>
          </p:nvSpPr>
          <p:spPr>
            <a:xfrm>
              <a:off x="4829424" y="721154"/>
              <a:ext cx="80645" cy="0"/>
            </a:xfrm>
            <a:custGeom>
              <a:avLst/>
              <a:gdLst/>
              <a:ahLst/>
              <a:cxnLst/>
              <a:rect l="l" t="t" r="r" b="b"/>
              <a:pathLst>
                <a:path w="80645">
                  <a:moveTo>
                    <a:pt x="0" y="0"/>
                  </a:moveTo>
                  <a:lnTo>
                    <a:pt x="80124" y="0"/>
                  </a:lnTo>
                </a:path>
              </a:pathLst>
            </a:custGeom>
            <a:ln w="3175">
              <a:solidFill>
                <a:srgbClr val="000000"/>
              </a:solidFill>
            </a:ln>
          </p:spPr>
          <p:txBody>
            <a:bodyPr wrap="square" lIns="0" tIns="0" rIns="0" bIns="0" rtlCol="0"/>
            <a:lstStyle/>
            <a:p>
              <a:endParaRPr/>
            </a:p>
          </p:txBody>
        </p:sp>
        <p:pic>
          <p:nvPicPr>
            <p:cNvPr id="125" name="object 125"/>
            <p:cNvPicPr/>
            <p:nvPr/>
          </p:nvPicPr>
          <p:blipFill>
            <a:blip r:embed="rId3" cstate="print"/>
            <a:stretch>
              <a:fillRect/>
            </a:stretch>
          </p:blipFill>
          <p:spPr>
            <a:xfrm>
              <a:off x="4860360" y="713208"/>
              <a:ext cx="3626450" cy="2639790"/>
            </a:xfrm>
            <a:prstGeom prst="rect">
              <a:avLst/>
            </a:prstGeom>
          </p:spPr>
        </p:pic>
      </p:grpSp>
      <p:sp>
        <p:nvSpPr>
          <p:cNvPr id="126" name="object 126"/>
          <p:cNvSpPr txBox="1"/>
          <p:nvPr/>
        </p:nvSpPr>
        <p:spPr>
          <a:xfrm>
            <a:off x="4640453" y="3243506"/>
            <a:ext cx="143510" cy="184150"/>
          </a:xfrm>
          <a:prstGeom prst="rect">
            <a:avLst/>
          </a:prstGeom>
        </p:spPr>
        <p:txBody>
          <a:bodyPr vert="horz" wrap="square" lIns="0" tIns="11430" rIns="0" bIns="0" rtlCol="0">
            <a:spAutoFit/>
          </a:bodyPr>
          <a:lstStyle/>
          <a:p>
            <a:pPr marL="12700">
              <a:lnSpc>
                <a:spcPct val="100000"/>
              </a:lnSpc>
              <a:spcBef>
                <a:spcPts val="90"/>
              </a:spcBef>
            </a:pPr>
            <a:r>
              <a:rPr sz="1050" spc="-10" dirty="0">
                <a:latin typeface="Arial"/>
                <a:cs typeface="Arial"/>
              </a:rPr>
              <a:t>-</a:t>
            </a:r>
            <a:r>
              <a:rPr sz="1050" spc="-50" dirty="0">
                <a:latin typeface="Arial"/>
                <a:cs typeface="Arial"/>
              </a:rPr>
              <a:t>1</a:t>
            </a:r>
            <a:endParaRPr sz="1050">
              <a:latin typeface="Arial"/>
              <a:cs typeface="Arial"/>
            </a:endParaRPr>
          </a:p>
        </p:txBody>
      </p:sp>
      <p:sp>
        <p:nvSpPr>
          <p:cNvPr id="127" name="object 127"/>
          <p:cNvSpPr txBox="1"/>
          <p:nvPr/>
        </p:nvSpPr>
        <p:spPr>
          <a:xfrm>
            <a:off x="4684477" y="1900320"/>
            <a:ext cx="235585" cy="410209"/>
          </a:xfrm>
          <a:prstGeom prst="rect">
            <a:avLst/>
          </a:prstGeom>
        </p:spPr>
        <p:txBody>
          <a:bodyPr vert="horz" wrap="square" lIns="0" tIns="45085" rIns="0" bIns="0" rtlCol="0">
            <a:spAutoFit/>
          </a:bodyPr>
          <a:lstStyle/>
          <a:p>
            <a:pPr marL="12700">
              <a:lnSpc>
                <a:spcPct val="100000"/>
              </a:lnSpc>
              <a:spcBef>
                <a:spcPts val="355"/>
              </a:spcBef>
            </a:pPr>
            <a:r>
              <a:rPr sz="1050" spc="-5" dirty="0">
                <a:latin typeface="Arial"/>
                <a:cs typeface="Arial"/>
              </a:rPr>
              <a:t>0</a:t>
            </a:r>
            <a:endParaRPr sz="1050">
              <a:latin typeface="Arial"/>
              <a:cs typeface="Arial"/>
            </a:endParaRPr>
          </a:p>
          <a:p>
            <a:pPr marL="148590">
              <a:lnSpc>
                <a:spcPct val="100000"/>
              </a:lnSpc>
              <a:spcBef>
                <a:spcPts val="250"/>
              </a:spcBef>
            </a:pPr>
            <a:r>
              <a:rPr sz="1050" spc="-5" dirty="0">
                <a:latin typeface="Arial"/>
                <a:cs typeface="Arial"/>
              </a:rPr>
              <a:t>0</a:t>
            </a:r>
            <a:endParaRPr sz="1050">
              <a:latin typeface="Arial"/>
              <a:cs typeface="Arial"/>
            </a:endParaRPr>
          </a:p>
        </p:txBody>
      </p:sp>
      <p:sp>
        <p:nvSpPr>
          <p:cNvPr id="128" name="object 128"/>
          <p:cNvSpPr txBox="1"/>
          <p:nvPr/>
        </p:nvSpPr>
        <p:spPr>
          <a:xfrm>
            <a:off x="4684477" y="620419"/>
            <a:ext cx="99060" cy="184150"/>
          </a:xfrm>
          <a:prstGeom prst="rect">
            <a:avLst/>
          </a:prstGeom>
        </p:spPr>
        <p:txBody>
          <a:bodyPr vert="horz" wrap="square" lIns="0" tIns="11430" rIns="0" bIns="0" rtlCol="0">
            <a:spAutoFit/>
          </a:bodyPr>
          <a:lstStyle/>
          <a:p>
            <a:pPr marL="12700">
              <a:lnSpc>
                <a:spcPct val="100000"/>
              </a:lnSpc>
              <a:spcBef>
                <a:spcPts val="90"/>
              </a:spcBef>
            </a:pPr>
            <a:r>
              <a:rPr sz="1050" spc="-5" dirty="0">
                <a:latin typeface="Arial"/>
                <a:cs typeface="Arial"/>
              </a:rPr>
              <a:t>1</a:t>
            </a:r>
            <a:endParaRPr sz="1050">
              <a:latin typeface="Arial"/>
              <a:cs typeface="Arial"/>
            </a:endParaRPr>
          </a:p>
        </p:txBody>
      </p:sp>
      <p:sp>
        <p:nvSpPr>
          <p:cNvPr id="129" name="object 129"/>
          <p:cNvSpPr txBox="1"/>
          <p:nvPr/>
        </p:nvSpPr>
        <p:spPr>
          <a:xfrm>
            <a:off x="5686010" y="2126160"/>
            <a:ext cx="169545" cy="184150"/>
          </a:xfrm>
          <a:prstGeom prst="rect">
            <a:avLst/>
          </a:prstGeom>
        </p:spPr>
        <p:txBody>
          <a:bodyPr vert="horz" wrap="square" lIns="0" tIns="11430" rIns="0" bIns="0" rtlCol="0">
            <a:spAutoFit/>
          </a:bodyPr>
          <a:lstStyle/>
          <a:p>
            <a:pPr marL="12700">
              <a:lnSpc>
                <a:spcPct val="100000"/>
              </a:lnSpc>
              <a:spcBef>
                <a:spcPts val="90"/>
              </a:spcBef>
            </a:pPr>
            <a:r>
              <a:rPr sz="1050" spc="-25" dirty="0">
                <a:latin typeface="Arial"/>
                <a:cs typeface="Arial"/>
              </a:rPr>
              <a:t>90</a:t>
            </a:r>
            <a:endParaRPr sz="1050">
              <a:latin typeface="Arial"/>
              <a:cs typeface="Arial"/>
            </a:endParaRPr>
          </a:p>
        </p:txBody>
      </p:sp>
      <p:sp>
        <p:nvSpPr>
          <p:cNvPr id="130" name="object 130"/>
          <p:cNvSpPr txBox="1"/>
          <p:nvPr/>
        </p:nvSpPr>
        <p:spPr>
          <a:xfrm>
            <a:off x="6555386" y="2126160"/>
            <a:ext cx="241935" cy="184150"/>
          </a:xfrm>
          <a:prstGeom prst="rect">
            <a:avLst/>
          </a:prstGeom>
        </p:spPr>
        <p:txBody>
          <a:bodyPr vert="horz" wrap="square" lIns="0" tIns="11430" rIns="0" bIns="0" rtlCol="0">
            <a:spAutoFit/>
          </a:bodyPr>
          <a:lstStyle/>
          <a:p>
            <a:pPr marL="12700">
              <a:lnSpc>
                <a:spcPct val="100000"/>
              </a:lnSpc>
              <a:spcBef>
                <a:spcPts val="90"/>
              </a:spcBef>
            </a:pPr>
            <a:r>
              <a:rPr sz="1050" spc="-25" dirty="0">
                <a:latin typeface="Arial"/>
                <a:cs typeface="Arial"/>
              </a:rPr>
              <a:t>180</a:t>
            </a:r>
            <a:endParaRPr sz="1050">
              <a:latin typeface="Arial"/>
              <a:cs typeface="Arial"/>
            </a:endParaRPr>
          </a:p>
        </p:txBody>
      </p:sp>
      <p:sp>
        <p:nvSpPr>
          <p:cNvPr id="131" name="object 131"/>
          <p:cNvSpPr txBox="1"/>
          <p:nvPr/>
        </p:nvSpPr>
        <p:spPr>
          <a:xfrm>
            <a:off x="7456756" y="2126160"/>
            <a:ext cx="241935" cy="184150"/>
          </a:xfrm>
          <a:prstGeom prst="rect">
            <a:avLst/>
          </a:prstGeom>
        </p:spPr>
        <p:txBody>
          <a:bodyPr vert="horz" wrap="square" lIns="0" tIns="11430" rIns="0" bIns="0" rtlCol="0">
            <a:spAutoFit/>
          </a:bodyPr>
          <a:lstStyle/>
          <a:p>
            <a:pPr marL="12700">
              <a:lnSpc>
                <a:spcPct val="100000"/>
              </a:lnSpc>
              <a:spcBef>
                <a:spcPts val="90"/>
              </a:spcBef>
            </a:pPr>
            <a:r>
              <a:rPr sz="1050" spc="-25" dirty="0">
                <a:latin typeface="Arial"/>
                <a:cs typeface="Arial"/>
              </a:rPr>
              <a:t>270</a:t>
            </a:r>
            <a:endParaRPr sz="1050">
              <a:latin typeface="Arial"/>
              <a:cs typeface="Arial"/>
            </a:endParaRPr>
          </a:p>
        </p:txBody>
      </p:sp>
      <p:sp>
        <p:nvSpPr>
          <p:cNvPr id="132" name="object 132"/>
          <p:cNvSpPr txBox="1"/>
          <p:nvPr/>
        </p:nvSpPr>
        <p:spPr>
          <a:xfrm>
            <a:off x="5954487" y="3930650"/>
            <a:ext cx="1437640" cy="184150"/>
          </a:xfrm>
          <a:prstGeom prst="rect">
            <a:avLst/>
          </a:prstGeom>
        </p:spPr>
        <p:txBody>
          <a:bodyPr vert="horz" wrap="square" lIns="0" tIns="11430" rIns="0" bIns="0" rtlCol="0">
            <a:spAutoFit/>
          </a:bodyPr>
          <a:lstStyle/>
          <a:p>
            <a:pPr marL="12700">
              <a:lnSpc>
                <a:spcPct val="100000"/>
              </a:lnSpc>
              <a:spcBef>
                <a:spcPts val="90"/>
              </a:spcBef>
            </a:pPr>
            <a:r>
              <a:rPr sz="1050" b="1" spc="-20" dirty="0">
                <a:latin typeface="Arial"/>
                <a:cs typeface="Arial"/>
              </a:rPr>
              <a:t>Phase</a:t>
            </a:r>
            <a:r>
              <a:rPr sz="1050" b="1" spc="-40" dirty="0">
                <a:latin typeface="Arial"/>
                <a:cs typeface="Arial"/>
              </a:rPr>
              <a:t> </a:t>
            </a:r>
            <a:r>
              <a:rPr sz="1050" b="1" spc="-10" dirty="0">
                <a:latin typeface="Arial"/>
                <a:cs typeface="Arial"/>
              </a:rPr>
              <a:t>Angle</a:t>
            </a:r>
            <a:r>
              <a:rPr sz="1050" b="1" spc="-35" dirty="0">
                <a:latin typeface="Arial"/>
                <a:cs typeface="Arial"/>
              </a:rPr>
              <a:t> </a:t>
            </a:r>
            <a:r>
              <a:rPr sz="1050" b="1" spc="-10" dirty="0">
                <a:latin typeface="Arial"/>
                <a:cs typeface="Arial"/>
              </a:rPr>
              <a:t>(Degrees)</a:t>
            </a:r>
            <a:endParaRPr sz="1050" dirty="0">
              <a:latin typeface="Arial"/>
              <a:cs typeface="Arial"/>
            </a:endParaRPr>
          </a:p>
        </p:txBody>
      </p:sp>
      <p:sp>
        <p:nvSpPr>
          <p:cNvPr id="133" name="object 133"/>
          <p:cNvSpPr txBox="1"/>
          <p:nvPr/>
        </p:nvSpPr>
        <p:spPr>
          <a:xfrm>
            <a:off x="4388567" y="1939188"/>
            <a:ext cx="173355" cy="1071880"/>
          </a:xfrm>
          <a:prstGeom prst="rect">
            <a:avLst/>
          </a:prstGeom>
        </p:spPr>
        <p:txBody>
          <a:bodyPr vert="vert270" wrap="square" lIns="0" tIns="0" rIns="0" bIns="0" rtlCol="0">
            <a:spAutoFit/>
          </a:bodyPr>
          <a:lstStyle/>
          <a:p>
            <a:pPr marL="12700">
              <a:lnSpc>
                <a:spcPts val="1250"/>
              </a:lnSpc>
            </a:pPr>
            <a:r>
              <a:rPr sz="1050" b="1" dirty="0">
                <a:latin typeface="Arial"/>
                <a:cs typeface="Arial"/>
              </a:rPr>
              <a:t>V</a:t>
            </a:r>
            <a:r>
              <a:rPr sz="1050" b="1" spc="-30" dirty="0">
                <a:latin typeface="Arial"/>
                <a:cs typeface="Arial"/>
              </a:rPr>
              <a:t> </a:t>
            </a:r>
            <a:r>
              <a:rPr sz="1050" b="1" dirty="0">
                <a:latin typeface="Arial"/>
                <a:cs typeface="Arial"/>
              </a:rPr>
              <a:t>volts</a:t>
            </a:r>
            <a:r>
              <a:rPr sz="1050" b="1" spc="-40" dirty="0">
                <a:latin typeface="Arial"/>
                <a:cs typeface="Arial"/>
              </a:rPr>
              <a:t> </a:t>
            </a:r>
            <a:r>
              <a:rPr sz="1050" b="1" dirty="0">
                <a:latin typeface="Arial"/>
                <a:cs typeface="Arial"/>
              </a:rPr>
              <a:t>or</a:t>
            </a:r>
            <a:r>
              <a:rPr sz="1050" b="1" spc="-25" dirty="0">
                <a:latin typeface="Arial"/>
                <a:cs typeface="Arial"/>
              </a:rPr>
              <a:t> </a:t>
            </a:r>
            <a:r>
              <a:rPr sz="1050" b="1" dirty="0">
                <a:latin typeface="Arial"/>
                <a:cs typeface="Arial"/>
              </a:rPr>
              <a:t>I</a:t>
            </a:r>
            <a:r>
              <a:rPr sz="1050" b="1" spc="-30" dirty="0">
                <a:latin typeface="Arial"/>
                <a:cs typeface="Arial"/>
              </a:rPr>
              <a:t> </a:t>
            </a:r>
            <a:r>
              <a:rPr sz="1050" b="1" spc="-20" dirty="0">
                <a:latin typeface="Arial"/>
                <a:cs typeface="Arial"/>
              </a:rPr>
              <a:t>amps</a:t>
            </a:r>
            <a:endParaRPr sz="1050">
              <a:latin typeface="Arial"/>
              <a:cs typeface="Arial"/>
            </a:endParaRPr>
          </a:p>
        </p:txBody>
      </p:sp>
      <p:sp>
        <p:nvSpPr>
          <p:cNvPr id="134" name="object 134"/>
          <p:cNvSpPr txBox="1"/>
          <p:nvPr/>
        </p:nvSpPr>
        <p:spPr>
          <a:xfrm>
            <a:off x="2532062" y="4261867"/>
            <a:ext cx="263525" cy="162560"/>
          </a:xfrm>
          <a:prstGeom prst="rect">
            <a:avLst/>
          </a:prstGeom>
        </p:spPr>
        <p:txBody>
          <a:bodyPr vert="horz" wrap="square" lIns="0" tIns="12700" rIns="0" bIns="0" rtlCol="0">
            <a:spAutoFit/>
          </a:bodyPr>
          <a:lstStyle/>
          <a:p>
            <a:pPr marL="12700">
              <a:lnSpc>
                <a:spcPct val="100000"/>
              </a:lnSpc>
              <a:spcBef>
                <a:spcPts val="100"/>
              </a:spcBef>
            </a:pPr>
            <a:r>
              <a:rPr sz="900" spc="-20" dirty="0">
                <a:latin typeface="Arial"/>
                <a:cs typeface="Arial"/>
              </a:rPr>
              <a:t>270°</a:t>
            </a:r>
            <a:endParaRPr sz="900">
              <a:latin typeface="Arial"/>
              <a:cs typeface="Arial"/>
            </a:endParaRPr>
          </a:p>
        </p:txBody>
      </p:sp>
      <p:sp>
        <p:nvSpPr>
          <p:cNvPr id="135" name="object 135"/>
          <p:cNvSpPr txBox="1"/>
          <p:nvPr/>
        </p:nvSpPr>
        <p:spPr>
          <a:xfrm>
            <a:off x="1643037" y="5347717"/>
            <a:ext cx="263525" cy="162560"/>
          </a:xfrm>
          <a:prstGeom prst="rect">
            <a:avLst/>
          </a:prstGeom>
        </p:spPr>
        <p:txBody>
          <a:bodyPr vert="horz" wrap="square" lIns="0" tIns="12700" rIns="0" bIns="0" rtlCol="0">
            <a:spAutoFit/>
          </a:bodyPr>
          <a:lstStyle/>
          <a:p>
            <a:pPr marL="12700">
              <a:lnSpc>
                <a:spcPct val="100000"/>
              </a:lnSpc>
              <a:spcBef>
                <a:spcPts val="100"/>
              </a:spcBef>
            </a:pPr>
            <a:r>
              <a:rPr sz="900" spc="-20" dirty="0">
                <a:latin typeface="Arial"/>
                <a:cs typeface="Arial"/>
              </a:rPr>
              <a:t>180°</a:t>
            </a:r>
            <a:endParaRPr sz="900">
              <a:latin typeface="Arial"/>
              <a:cs typeface="Arial"/>
            </a:endParaRPr>
          </a:p>
        </p:txBody>
      </p:sp>
      <p:sp>
        <p:nvSpPr>
          <p:cNvPr id="136" name="object 136"/>
          <p:cNvSpPr txBox="1"/>
          <p:nvPr/>
        </p:nvSpPr>
        <p:spPr>
          <a:xfrm>
            <a:off x="3770274" y="5195355"/>
            <a:ext cx="135255" cy="162560"/>
          </a:xfrm>
          <a:prstGeom prst="rect">
            <a:avLst/>
          </a:prstGeom>
        </p:spPr>
        <p:txBody>
          <a:bodyPr vert="horz" wrap="square" lIns="0" tIns="12700" rIns="0" bIns="0" rtlCol="0">
            <a:spAutoFit/>
          </a:bodyPr>
          <a:lstStyle/>
          <a:p>
            <a:pPr marL="12700">
              <a:lnSpc>
                <a:spcPct val="100000"/>
              </a:lnSpc>
              <a:spcBef>
                <a:spcPts val="100"/>
              </a:spcBef>
            </a:pPr>
            <a:r>
              <a:rPr sz="900" spc="-25" dirty="0">
                <a:latin typeface="Arial"/>
                <a:cs typeface="Arial"/>
              </a:rPr>
              <a:t>0°</a:t>
            </a:r>
            <a:endParaRPr sz="900">
              <a:latin typeface="Arial"/>
              <a:cs typeface="Arial"/>
            </a:endParaRPr>
          </a:p>
        </p:txBody>
      </p:sp>
      <p:grpSp>
        <p:nvGrpSpPr>
          <p:cNvPr id="137" name="object 137"/>
          <p:cNvGrpSpPr/>
          <p:nvPr/>
        </p:nvGrpSpPr>
        <p:grpSpPr>
          <a:xfrm>
            <a:off x="2822194" y="5310319"/>
            <a:ext cx="643890" cy="76200"/>
            <a:chOff x="2822194" y="5115755"/>
            <a:chExt cx="643890" cy="76200"/>
          </a:xfrm>
        </p:grpSpPr>
        <p:sp>
          <p:nvSpPr>
            <p:cNvPr id="138" name="object 138"/>
            <p:cNvSpPr/>
            <p:nvPr/>
          </p:nvSpPr>
          <p:spPr>
            <a:xfrm>
              <a:off x="2828544" y="5152643"/>
              <a:ext cx="561340" cy="1905"/>
            </a:xfrm>
            <a:custGeom>
              <a:avLst/>
              <a:gdLst/>
              <a:ahLst/>
              <a:cxnLst/>
              <a:rect l="l" t="t" r="r" b="b"/>
              <a:pathLst>
                <a:path w="561339" h="1904">
                  <a:moveTo>
                    <a:pt x="0" y="0"/>
                  </a:moveTo>
                  <a:lnTo>
                    <a:pt x="560832" y="1346"/>
                  </a:lnTo>
                </a:path>
              </a:pathLst>
            </a:custGeom>
            <a:ln w="12700">
              <a:solidFill>
                <a:srgbClr val="FB0128"/>
              </a:solidFill>
            </a:ln>
          </p:spPr>
          <p:txBody>
            <a:bodyPr wrap="square" lIns="0" tIns="0" rIns="0" bIns="0" rtlCol="0"/>
            <a:lstStyle/>
            <a:p>
              <a:endParaRPr/>
            </a:p>
          </p:txBody>
        </p:sp>
        <p:sp>
          <p:nvSpPr>
            <p:cNvPr id="139" name="object 139"/>
            <p:cNvSpPr/>
            <p:nvPr/>
          </p:nvSpPr>
          <p:spPr>
            <a:xfrm>
              <a:off x="3338487" y="5115755"/>
              <a:ext cx="127635" cy="76200"/>
            </a:xfrm>
            <a:custGeom>
              <a:avLst/>
              <a:gdLst/>
              <a:ahLst/>
              <a:cxnLst/>
              <a:rect l="l" t="t" r="r" b="b"/>
              <a:pathLst>
                <a:path w="127635" h="76200">
                  <a:moveTo>
                    <a:pt x="177" y="0"/>
                  </a:moveTo>
                  <a:lnTo>
                    <a:pt x="50888" y="38226"/>
                  </a:lnTo>
                  <a:lnTo>
                    <a:pt x="0" y="76199"/>
                  </a:lnTo>
                  <a:lnTo>
                    <a:pt x="127088" y="38417"/>
                  </a:lnTo>
                  <a:lnTo>
                    <a:pt x="177" y="0"/>
                  </a:lnTo>
                  <a:close/>
                </a:path>
              </a:pathLst>
            </a:custGeom>
            <a:solidFill>
              <a:srgbClr val="FB0128"/>
            </a:solidFill>
          </p:spPr>
          <p:txBody>
            <a:bodyPr wrap="square" lIns="0" tIns="0" rIns="0" bIns="0" rtlCol="0"/>
            <a:lstStyle/>
            <a:p>
              <a:endParaRPr/>
            </a:p>
          </p:txBody>
        </p:sp>
      </p:grpSp>
      <p:sp>
        <p:nvSpPr>
          <p:cNvPr id="140" name="object 140"/>
          <p:cNvSpPr txBox="1"/>
          <p:nvPr/>
        </p:nvSpPr>
        <p:spPr>
          <a:xfrm>
            <a:off x="2370072" y="6236331"/>
            <a:ext cx="939800" cy="442595"/>
          </a:xfrm>
          <a:prstGeom prst="rect">
            <a:avLst/>
          </a:prstGeom>
        </p:spPr>
        <p:txBody>
          <a:bodyPr vert="horz" wrap="square" lIns="0" tIns="25400" rIns="0" bIns="0" rtlCol="0">
            <a:spAutoFit/>
          </a:bodyPr>
          <a:lstStyle/>
          <a:p>
            <a:pPr marL="517525">
              <a:lnSpc>
                <a:spcPct val="100000"/>
              </a:lnSpc>
              <a:spcBef>
                <a:spcPts val="200"/>
              </a:spcBef>
            </a:pPr>
            <a:r>
              <a:rPr sz="900" spc="-25" dirty="0">
                <a:latin typeface="Arial"/>
                <a:cs typeface="Arial"/>
              </a:rPr>
              <a:t>90°</a:t>
            </a:r>
            <a:endParaRPr sz="900">
              <a:latin typeface="Arial"/>
              <a:cs typeface="Arial"/>
            </a:endParaRPr>
          </a:p>
          <a:p>
            <a:pPr marL="12700">
              <a:lnSpc>
                <a:spcPct val="100000"/>
              </a:lnSpc>
              <a:spcBef>
                <a:spcPts val="180"/>
              </a:spcBef>
            </a:pPr>
            <a:r>
              <a:rPr sz="1600" dirty="0">
                <a:latin typeface="Arial"/>
                <a:cs typeface="Arial"/>
              </a:rPr>
              <a:t>1</a:t>
            </a:r>
            <a:r>
              <a:rPr sz="1600" spc="-15" dirty="0">
                <a:latin typeface="Arial"/>
                <a:cs typeface="Arial"/>
              </a:rPr>
              <a:t> </a:t>
            </a:r>
            <a:r>
              <a:rPr sz="1600" spc="-10" dirty="0">
                <a:latin typeface="Arial"/>
                <a:cs typeface="Arial"/>
              </a:rPr>
              <a:t>Element</a:t>
            </a:r>
            <a:endParaRPr sz="1600">
              <a:latin typeface="Arial"/>
              <a:cs typeface="Arial"/>
            </a:endParaRPr>
          </a:p>
        </p:txBody>
      </p:sp>
      <p:sp>
        <p:nvSpPr>
          <p:cNvPr id="141" name="object 141"/>
          <p:cNvSpPr txBox="1"/>
          <p:nvPr/>
        </p:nvSpPr>
        <p:spPr>
          <a:xfrm>
            <a:off x="3044825" y="5392230"/>
            <a:ext cx="81915"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Arial"/>
                <a:cs typeface="Arial"/>
              </a:rPr>
              <a:t>I</a:t>
            </a:r>
            <a:endParaRPr sz="1600">
              <a:latin typeface="Arial"/>
              <a:cs typeface="Arial"/>
            </a:endParaRPr>
          </a:p>
        </p:txBody>
      </p:sp>
      <p:sp>
        <p:nvSpPr>
          <p:cNvPr id="142" name="object 142"/>
          <p:cNvSpPr txBox="1"/>
          <p:nvPr/>
        </p:nvSpPr>
        <p:spPr>
          <a:xfrm>
            <a:off x="3075813" y="5442977"/>
            <a:ext cx="546100" cy="269240"/>
          </a:xfrm>
          <a:prstGeom prst="rect">
            <a:avLst/>
          </a:prstGeom>
        </p:spPr>
        <p:txBody>
          <a:bodyPr vert="horz" wrap="square" lIns="0" tIns="12065" rIns="0" bIns="0" rtlCol="0">
            <a:spAutoFit/>
          </a:bodyPr>
          <a:lstStyle/>
          <a:p>
            <a:pPr marL="38100">
              <a:lnSpc>
                <a:spcPct val="100000"/>
              </a:lnSpc>
              <a:spcBef>
                <a:spcPts val="95"/>
              </a:spcBef>
              <a:tabLst>
                <a:tab pos="298450" algn="l"/>
              </a:tabLst>
            </a:pPr>
            <a:r>
              <a:rPr sz="1050" spc="-50" dirty="0">
                <a:latin typeface="Arial"/>
                <a:cs typeface="Arial"/>
              </a:rPr>
              <a:t>a</a:t>
            </a:r>
            <a:r>
              <a:rPr sz="1050" dirty="0">
                <a:latin typeface="Arial"/>
                <a:cs typeface="Arial"/>
              </a:rPr>
              <a:t>	</a:t>
            </a:r>
            <a:r>
              <a:rPr sz="1600" spc="-25" dirty="0">
                <a:latin typeface="Arial"/>
                <a:cs typeface="Arial"/>
              </a:rPr>
              <a:t>V</a:t>
            </a:r>
            <a:r>
              <a:rPr sz="1575" spc="-37" baseline="-21164" dirty="0">
                <a:latin typeface="Arial"/>
                <a:cs typeface="Arial"/>
              </a:rPr>
              <a:t>a</a:t>
            </a:r>
            <a:endParaRPr sz="1575" baseline="-21164" dirty="0">
              <a:latin typeface="Arial"/>
              <a:cs typeface="Arial"/>
            </a:endParaRPr>
          </a:p>
        </p:txBody>
      </p:sp>
      <p:grpSp>
        <p:nvGrpSpPr>
          <p:cNvPr id="143" name="object 143"/>
          <p:cNvGrpSpPr/>
          <p:nvPr/>
        </p:nvGrpSpPr>
        <p:grpSpPr>
          <a:xfrm>
            <a:off x="5879485" y="4442191"/>
            <a:ext cx="1924050" cy="1917700"/>
            <a:chOff x="5967729" y="3890517"/>
            <a:chExt cx="1924050" cy="1917700"/>
          </a:xfrm>
        </p:grpSpPr>
        <p:sp>
          <p:nvSpPr>
            <p:cNvPr id="144" name="object 144"/>
            <p:cNvSpPr/>
            <p:nvPr/>
          </p:nvSpPr>
          <p:spPr>
            <a:xfrm>
              <a:off x="6062471" y="3979163"/>
              <a:ext cx="1740535" cy="1740535"/>
            </a:xfrm>
            <a:custGeom>
              <a:avLst/>
              <a:gdLst/>
              <a:ahLst/>
              <a:cxnLst/>
              <a:rect l="l" t="t" r="r" b="b"/>
              <a:pathLst>
                <a:path w="1740534" h="1740535">
                  <a:moveTo>
                    <a:pt x="0" y="870204"/>
                  </a:moveTo>
                  <a:lnTo>
                    <a:pt x="1287" y="822457"/>
                  </a:lnTo>
                  <a:lnTo>
                    <a:pt x="5106" y="775384"/>
                  </a:lnTo>
                  <a:lnTo>
                    <a:pt x="11389" y="729051"/>
                  </a:lnTo>
                  <a:lnTo>
                    <a:pt x="20070" y="683523"/>
                  </a:lnTo>
                  <a:lnTo>
                    <a:pt x="31084" y="638867"/>
                  </a:lnTo>
                  <a:lnTo>
                    <a:pt x="44363" y="595150"/>
                  </a:lnTo>
                  <a:lnTo>
                    <a:pt x="59841" y="552437"/>
                  </a:lnTo>
                  <a:lnTo>
                    <a:pt x="77452" y="510796"/>
                  </a:lnTo>
                  <a:lnTo>
                    <a:pt x="97129" y="470292"/>
                  </a:lnTo>
                  <a:lnTo>
                    <a:pt x="118807" y="430992"/>
                  </a:lnTo>
                  <a:lnTo>
                    <a:pt x="142418" y="392963"/>
                  </a:lnTo>
                  <a:lnTo>
                    <a:pt x="167897" y="356270"/>
                  </a:lnTo>
                  <a:lnTo>
                    <a:pt x="195177" y="320980"/>
                  </a:lnTo>
                  <a:lnTo>
                    <a:pt x="224191" y="287159"/>
                  </a:lnTo>
                  <a:lnTo>
                    <a:pt x="254874" y="254874"/>
                  </a:lnTo>
                  <a:lnTo>
                    <a:pt x="287159" y="224191"/>
                  </a:lnTo>
                  <a:lnTo>
                    <a:pt x="320980" y="195177"/>
                  </a:lnTo>
                  <a:lnTo>
                    <a:pt x="356270" y="167897"/>
                  </a:lnTo>
                  <a:lnTo>
                    <a:pt x="392963" y="142418"/>
                  </a:lnTo>
                  <a:lnTo>
                    <a:pt x="430992" y="118807"/>
                  </a:lnTo>
                  <a:lnTo>
                    <a:pt x="470292" y="97129"/>
                  </a:lnTo>
                  <a:lnTo>
                    <a:pt x="510796" y="77452"/>
                  </a:lnTo>
                  <a:lnTo>
                    <a:pt x="552437" y="59841"/>
                  </a:lnTo>
                  <a:lnTo>
                    <a:pt x="595150" y="44363"/>
                  </a:lnTo>
                  <a:lnTo>
                    <a:pt x="638867" y="31084"/>
                  </a:lnTo>
                  <a:lnTo>
                    <a:pt x="683523" y="20070"/>
                  </a:lnTo>
                  <a:lnTo>
                    <a:pt x="729051" y="11389"/>
                  </a:lnTo>
                  <a:lnTo>
                    <a:pt x="775384" y="5106"/>
                  </a:lnTo>
                  <a:lnTo>
                    <a:pt x="822457" y="1287"/>
                  </a:lnTo>
                  <a:lnTo>
                    <a:pt x="870204" y="0"/>
                  </a:lnTo>
                  <a:lnTo>
                    <a:pt x="917950" y="1287"/>
                  </a:lnTo>
                  <a:lnTo>
                    <a:pt x="965023" y="5106"/>
                  </a:lnTo>
                  <a:lnTo>
                    <a:pt x="1011356" y="11389"/>
                  </a:lnTo>
                  <a:lnTo>
                    <a:pt x="1056884" y="20070"/>
                  </a:lnTo>
                  <a:lnTo>
                    <a:pt x="1101540" y="31084"/>
                  </a:lnTo>
                  <a:lnTo>
                    <a:pt x="1145257" y="44363"/>
                  </a:lnTo>
                  <a:lnTo>
                    <a:pt x="1187970" y="59841"/>
                  </a:lnTo>
                  <a:lnTo>
                    <a:pt x="1229611" y="77452"/>
                  </a:lnTo>
                  <a:lnTo>
                    <a:pt x="1270115" y="97129"/>
                  </a:lnTo>
                  <a:lnTo>
                    <a:pt x="1309415" y="118807"/>
                  </a:lnTo>
                  <a:lnTo>
                    <a:pt x="1347444" y="142418"/>
                  </a:lnTo>
                  <a:lnTo>
                    <a:pt x="1384137" y="167897"/>
                  </a:lnTo>
                  <a:lnTo>
                    <a:pt x="1419427" y="195177"/>
                  </a:lnTo>
                  <a:lnTo>
                    <a:pt x="1453248" y="224191"/>
                  </a:lnTo>
                  <a:lnTo>
                    <a:pt x="1485533" y="254874"/>
                  </a:lnTo>
                  <a:lnTo>
                    <a:pt x="1516216" y="287159"/>
                  </a:lnTo>
                  <a:lnTo>
                    <a:pt x="1545230" y="320980"/>
                  </a:lnTo>
                  <a:lnTo>
                    <a:pt x="1572510" y="356270"/>
                  </a:lnTo>
                  <a:lnTo>
                    <a:pt x="1597989" y="392963"/>
                  </a:lnTo>
                  <a:lnTo>
                    <a:pt x="1621600" y="430992"/>
                  </a:lnTo>
                  <a:lnTo>
                    <a:pt x="1643278" y="470292"/>
                  </a:lnTo>
                  <a:lnTo>
                    <a:pt x="1662955" y="510796"/>
                  </a:lnTo>
                  <a:lnTo>
                    <a:pt x="1680566" y="552437"/>
                  </a:lnTo>
                  <a:lnTo>
                    <a:pt x="1696044" y="595150"/>
                  </a:lnTo>
                  <a:lnTo>
                    <a:pt x="1709323" y="638867"/>
                  </a:lnTo>
                  <a:lnTo>
                    <a:pt x="1720337" y="683523"/>
                  </a:lnTo>
                  <a:lnTo>
                    <a:pt x="1729018" y="729051"/>
                  </a:lnTo>
                  <a:lnTo>
                    <a:pt x="1735301" y="775384"/>
                  </a:lnTo>
                  <a:lnTo>
                    <a:pt x="1739120" y="822457"/>
                  </a:lnTo>
                  <a:lnTo>
                    <a:pt x="1740408" y="870204"/>
                  </a:lnTo>
                  <a:lnTo>
                    <a:pt x="1739120" y="917950"/>
                  </a:lnTo>
                  <a:lnTo>
                    <a:pt x="1735301" y="965023"/>
                  </a:lnTo>
                  <a:lnTo>
                    <a:pt x="1729018" y="1011356"/>
                  </a:lnTo>
                  <a:lnTo>
                    <a:pt x="1720337" y="1056884"/>
                  </a:lnTo>
                  <a:lnTo>
                    <a:pt x="1709323" y="1101540"/>
                  </a:lnTo>
                  <a:lnTo>
                    <a:pt x="1696044" y="1145257"/>
                  </a:lnTo>
                  <a:lnTo>
                    <a:pt x="1680566" y="1187970"/>
                  </a:lnTo>
                  <a:lnTo>
                    <a:pt x="1662955" y="1229611"/>
                  </a:lnTo>
                  <a:lnTo>
                    <a:pt x="1643278" y="1270115"/>
                  </a:lnTo>
                  <a:lnTo>
                    <a:pt x="1621600" y="1309415"/>
                  </a:lnTo>
                  <a:lnTo>
                    <a:pt x="1597989" y="1347444"/>
                  </a:lnTo>
                  <a:lnTo>
                    <a:pt x="1572510" y="1384137"/>
                  </a:lnTo>
                  <a:lnTo>
                    <a:pt x="1545230" y="1419427"/>
                  </a:lnTo>
                  <a:lnTo>
                    <a:pt x="1516216" y="1453248"/>
                  </a:lnTo>
                  <a:lnTo>
                    <a:pt x="1485533" y="1485533"/>
                  </a:lnTo>
                  <a:lnTo>
                    <a:pt x="1453248" y="1516216"/>
                  </a:lnTo>
                  <a:lnTo>
                    <a:pt x="1419427" y="1545230"/>
                  </a:lnTo>
                  <a:lnTo>
                    <a:pt x="1384137" y="1572510"/>
                  </a:lnTo>
                  <a:lnTo>
                    <a:pt x="1347444" y="1597989"/>
                  </a:lnTo>
                  <a:lnTo>
                    <a:pt x="1309415" y="1621600"/>
                  </a:lnTo>
                  <a:lnTo>
                    <a:pt x="1270115" y="1643278"/>
                  </a:lnTo>
                  <a:lnTo>
                    <a:pt x="1229611" y="1662955"/>
                  </a:lnTo>
                  <a:lnTo>
                    <a:pt x="1187970" y="1680566"/>
                  </a:lnTo>
                  <a:lnTo>
                    <a:pt x="1145257" y="1696044"/>
                  </a:lnTo>
                  <a:lnTo>
                    <a:pt x="1101540" y="1709323"/>
                  </a:lnTo>
                  <a:lnTo>
                    <a:pt x="1056884" y="1720337"/>
                  </a:lnTo>
                  <a:lnTo>
                    <a:pt x="1011356" y="1729018"/>
                  </a:lnTo>
                  <a:lnTo>
                    <a:pt x="965023" y="1735301"/>
                  </a:lnTo>
                  <a:lnTo>
                    <a:pt x="917950" y="1739120"/>
                  </a:lnTo>
                  <a:lnTo>
                    <a:pt x="870204" y="1740408"/>
                  </a:lnTo>
                  <a:lnTo>
                    <a:pt x="822457" y="1739120"/>
                  </a:lnTo>
                  <a:lnTo>
                    <a:pt x="775384" y="1735301"/>
                  </a:lnTo>
                  <a:lnTo>
                    <a:pt x="729051" y="1729018"/>
                  </a:lnTo>
                  <a:lnTo>
                    <a:pt x="683523" y="1720337"/>
                  </a:lnTo>
                  <a:lnTo>
                    <a:pt x="638867" y="1709323"/>
                  </a:lnTo>
                  <a:lnTo>
                    <a:pt x="595150" y="1696044"/>
                  </a:lnTo>
                  <a:lnTo>
                    <a:pt x="552437" y="1680566"/>
                  </a:lnTo>
                  <a:lnTo>
                    <a:pt x="510796" y="1662955"/>
                  </a:lnTo>
                  <a:lnTo>
                    <a:pt x="470292" y="1643278"/>
                  </a:lnTo>
                  <a:lnTo>
                    <a:pt x="430992" y="1621600"/>
                  </a:lnTo>
                  <a:lnTo>
                    <a:pt x="392963" y="1597989"/>
                  </a:lnTo>
                  <a:lnTo>
                    <a:pt x="356270" y="1572510"/>
                  </a:lnTo>
                  <a:lnTo>
                    <a:pt x="320980" y="1545230"/>
                  </a:lnTo>
                  <a:lnTo>
                    <a:pt x="287159" y="1516216"/>
                  </a:lnTo>
                  <a:lnTo>
                    <a:pt x="254874" y="1485533"/>
                  </a:lnTo>
                  <a:lnTo>
                    <a:pt x="224191" y="1453248"/>
                  </a:lnTo>
                  <a:lnTo>
                    <a:pt x="195177" y="1419427"/>
                  </a:lnTo>
                  <a:lnTo>
                    <a:pt x="167897" y="1384137"/>
                  </a:lnTo>
                  <a:lnTo>
                    <a:pt x="142418" y="1347444"/>
                  </a:lnTo>
                  <a:lnTo>
                    <a:pt x="118807" y="1309415"/>
                  </a:lnTo>
                  <a:lnTo>
                    <a:pt x="97129" y="1270115"/>
                  </a:lnTo>
                  <a:lnTo>
                    <a:pt x="77452" y="1229611"/>
                  </a:lnTo>
                  <a:lnTo>
                    <a:pt x="59841" y="1187970"/>
                  </a:lnTo>
                  <a:lnTo>
                    <a:pt x="44363" y="1145257"/>
                  </a:lnTo>
                  <a:lnTo>
                    <a:pt x="31084" y="1101540"/>
                  </a:lnTo>
                  <a:lnTo>
                    <a:pt x="20070" y="1056884"/>
                  </a:lnTo>
                  <a:lnTo>
                    <a:pt x="11389" y="1011356"/>
                  </a:lnTo>
                  <a:lnTo>
                    <a:pt x="5106" y="965023"/>
                  </a:lnTo>
                  <a:lnTo>
                    <a:pt x="1287" y="917950"/>
                  </a:lnTo>
                  <a:lnTo>
                    <a:pt x="0" y="870204"/>
                  </a:lnTo>
                  <a:close/>
                </a:path>
              </a:pathLst>
            </a:custGeom>
            <a:ln w="12192">
              <a:solidFill>
                <a:srgbClr val="000000"/>
              </a:solidFill>
            </a:ln>
          </p:spPr>
          <p:txBody>
            <a:bodyPr wrap="square" lIns="0" tIns="0" rIns="0" bIns="0" rtlCol="0"/>
            <a:lstStyle/>
            <a:p>
              <a:endParaRPr/>
            </a:p>
          </p:txBody>
        </p:sp>
        <p:sp>
          <p:nvSpPr>
            <p:cNvPr id="145" name="object 145"/>
            <p:cNvSpPr/>
            <p:nvPr/>
          </p:nvSpPr>
          <p:spPr>
            <a:xfrm>
              <a:off x="6932675" y="5725667"/>
              <a:ext cx="0" cy="76200"/>
            </a:xfrm>
            <a:custGeom>
              <a:avLst/>
              <a:gdLst/>
              <a:ahLst/>
              <a:cxnLst/>
              <a:rect l="l" t="t" r="r" b="b"/>
              <a:pathLst>
                <a:path h="76200">
                  <a:moveTo>
                    <a:pt x="0" y="0"/>
                  </a:moveTo>
                  <a:lnTo>
                    <a:pt x="0" y="76199"/>
                  </a:lnTo>
                </a:path>
              </a:pathLst>
            </a:custGeom>
            <a:ln w="12192">
              <a:solidFill>
                <a:srgbClr val="000000"/>
              </a:solidFill>
            </a:ln>
          </p:spPr>
          <p:txBody>
            <a:bodyPr wrap="square" lIns="0" tIns="0" rIns="0" bIns="0" rtlCol="0"/>
            <a:lstStyle/>
            <a:p>
              <a:endParaRPr/>
            </a:p>
          </p:txBody>
        </p:sp>
        <p:sp>
          <p:nvSpPr>
            <p:cNvPr id="146" name="object 146"/>
            <p:cNvSpPr/>
            <p:nvPr/>
          </p:nvSpPr>
          <p:spPr>
            <a:xfrm>
              <a:off x="6926579" y="3896867"/>
              <a:ext cx="0" cy="76200"/>
            </a:xfrm>
            <a:custGeom>
              <a:avLst/>
              <a:gdLst/>
              <a:ahLst/>
              <a:cxnLst/>
              <a:rect l="l" t="t" r="r" b="b"/>
              <a:pathLst>
                <a:path h="76200">
                  <a:moveTo>
                    <a:pt x="0" y="0"/>
                  </a:moveTo>
                  <a:lnTo>
                    <a:pt x="0" y="76199"/>
                  </a:lnTo>
                </a:path>
              </a:pathLst>
            </a:custGeom>
            <a:ln w="12192">
              <a:solidFill>
                <a:srgbClr val="000000"/>
              </a:solidFill>
            </a:ln>
          </p:spPr>
          <p:txBody>
            <a:bodyPr wrap="square" lIns="0" tIns="0" rIns="0" bIns="0" rtlCol="0"/>
            <a:lstStyle/>
            <a:p>
              <a:endParaRPr/>
            </a:p>
          </p:txBody>
        </p:sp>
        <p:sp>
          <p:nvSpPr>
            <p:cNvPr id="147" name="object 147"/>
            <p:cNvSpPr/>
            <p:nvPr/>
          </p:nvSpPr>
          <p:spPr>
            <a:xfrm>
              <a:off x="5974079" y="4849367"/>
              <a:ext cx="76200" cy="0"/>
            </a:xfrm>
            <a:custGeom>
              <a:avLst/>
              <a:gdLst/>
              <a:ahLst/>
              <a:cxnLst/>
              <a:rect l="l" t="t" r="r" b="b"/>
              <a:pathLst>
                <a:path w="76200">
                  <a:moveTo>
                    <a:pt x="76200" y="0"/>
                  </a:moveTo>
                  <a:lnTo>
                    <a:pt x="0" y="0"/>
                  </a:lnTo>
                </a:path>
              </a:pathLst>
            </a:custGeom>
            <a:ln w="12192">
              <a:solidFill>
                <a:srgbClr val="000000"/>
              </a:solidFill>
            </a:ln>
          </p:spPr>
          <p:txBody>
            <a:bodyPr wrap="square" lIns="0" tIns="0" rIns="0" bIns="0" rtlCol="0"/>
            <a:lstStyle/>
            <a:p>
              <a:endParaRPr/>
            </a:p>
          </p:txBody>
        </p:sp>
        <p:sp>
          <p:nvSpPr>
            <p:cNvPr id="148" name="object 148"/>
            <p:cNvSpPr/>
            <p:nvPr/>
          </p:nvSpPr>
          <p:spPr>
            <a:xfrm>
              <a:off x="7808975" y="4855463"/>
              <a:ext cx="76200" cy="0"/>
            </a:xfrm>
            <a:custGeom>
              <a:avLst/>
              <a:gdLst/>
              <a:ahLst/>
              <a:cxnLst/>
              <a:rect l="l" t="t" r="r" b="b"/>
              <a:pathLst>
                <a:path w="76200">
                  <a:moveTo>
                    <a:pt x="0" y="0"/>
                  </a:moveTo>
                  <a:lnTo>
                    <a:pt x="76200" y="0"/>
                  </a:lnTo>
                </a:path>
              </a:pathLst>
            </a:custGeom>
            <a:ln w="12192">
              <a:solidFill>
                <a:srgbClr val="000000"/>
              </a:solidFill>
            </a:ln>
          </p:spPr>
          <p:txBody>
            <a:bodyPr wrap="square" lIns="0" tIns="0" rIns="0" bIns="0" rtlCol="0"/>
            <a:lstStyle/>
            <a:p>
              <a:endParaRPr/>
            </a:p>
          </p:txBody>
        </p:sp>
      </p:grpSp>
      <p:sp>
        <p:nvSpPr>
          <p:cNvPr id="149" name="object 149"/>
          <p:cNvSpPr txBox="1"/>
          <p:nvPr/>
        </p:nvSpPr>
        <p:spPr>
          <a:xfrm>
            <a:off x="6891993" y="6314440"/>
            <a:ext cx="199390" cy="162560"/>
          </a:xfrm>
          <a:prstGeom prst="rect">
            <a:avLst/>
          </a:prstGeom>
        </p:spPr>
        <p:txBody>
          <a:bodyPr vert="horz" wrap="square" lIns="0" tIns="12700" rIns="0" bIns="0" rtlCol="0">
            <a:spAutoFit/>
          </a:bodyPr>
          <a:lstStyle/>
          <a:p>
            <a:pPr marL="12700">
              <a:lnSpc>
                <a:spcPct val="100000"/>
              </a:lnSpc>
              <a:spcBef>
                <a:spcPts val="100"/>
              </a:spcBef>
            </a:pPr>
            <a:r>
              <a:rPr sz="900" spc="-25" dirty="0">
                <a:latin typeface="Arial"/>
                <a:cs typeface="Arial"/>
              </a:rPr>
              <a:t>90°</a:t>
            </a:r>
            <a:endParaRPr sz="900">
              <a:latin typeface="Arial"/>
              <a:cs typeface="Arial"/>
            </a:endParaRPr>
          </a:p>
        </p:txBody>
      </p:sp>
      <p:sp>
        <p:nvSpPr>
          <p:cNvPr id="150" name="object 150"/>
          <p:cNvSpPr txBox="1"/>
          <p:nvPr/>
        </p:nvSpPr>
        <p:spPr>
          <a:xfrm>
            <a:off x="5660067" y="5412727"/>
            <a:ext cx="263525" cy="162560"/>
          </a:xfrm>
          <a:prstGeom prst="rect">
            <a:avLst/>
          </a:prstGeom>
        </p:spPr>
        <p:txBody>
          <a:bodyPr vert="horz" wrap="square" lIns="0" tIns="12700" rIns="0" bIns="0" rtlCol="0">
            <a:spAutoFit/>
          </a:bodyPr>
          <a:lstStyle/>
          <a:p>
            <a:pPr marL="12700">
              <a:lnSpc>
                <a:spcPct val="100000"/>
              </a:lnSpc>
              <a:spcBef>
                <a:spcPts val="100"/>
              </a:spcBef>
            </a:pPr>
            <a:r>
              <a:rPr sz="900" spc="-20" dirty="0">
                <a:latin typeface="Arial"/>
                <a:cs typeface="Arial"/>
              </a:rPr>
              <a:t>180°</a:t>
            </a:r>
            <a:endParaRPr sz="900">
              <a:latin typeface="Arial"/>
              <a:cs typeface="Arial"/>
            </a:endParaRPr>
          </a:p>
        </p:txBody>
      </p:sp>
      <p:grpSp>
        <p:nvGrpSpPr>
          <p:cNvPr id="151" name="object 151"/>
          <p:cNvGrpSpPr/>
          <p:nvPr/>
        </p:nvGrpSpPr>
        <p:grpSpPr>
          <a:xfrm>
            <a:off x="6290614" y="4659660"/>
            <a:ext cx="1375410" cy="1480820"/>
            <a:chOff x="6378858" y="4107986"/>
            <a:chExt cx="1375410" cy="1480820"/>
          </a:xfrm>
        </p:grpSpPr>
        <p:sp>
          <p:nvSpPr>
            <p:cNvPr id="152" name="object 152"/>
            <p:cNvSpPr/>
            <p:nvPr/>
          </p:nvSpPr>
          <p:spPr>
            <a:xfrm>
              <a:off x="6902196" y="4850891"/>
              <a:ext cx="845819" cy="0"/>
            </a:xfrm>
            <a:custGeom>
              <a:avLst/>
              <a:gdLst/>
              <a:ahLst/>
              <a:cxnLst/>
              <a:rect l="l" t="t" r="r" b="b"/>
              <a:pathLst>
                <a:path w="845820">
                  <a:moveTo>
                    <a:pt x="0" y="0"/>
                  </a:moveTo>
                  <a:lnTo>
                    <a:pt x="845438" y="0"/>
                  </a:lnTo>
                </a:path>
              </a:pathLst>
            </a:custGeom>
            <a:ln w="12700">
              <a:solidFill>
                <a:srgbClr val="00AD00"/>
              </a:solidFill>
            </a:ln>
          </p:spPr>
          <p:txBody>
            <a:bodyPr wrap="square" lIns="0" tIns="0" rIns="0" bIns="0" rtlCol="0"/>
            <a:lstStyle/>
            <a:p>
              <a:endParaRPr/>
            </a:p>
          </p:txBody>
        </p:sp>
        <p:sp>
          <p:nvSpPr>
            <p:cNvPr id="153" name="object 153"/>
            <p:cNvSpPr/>
            <p:nvPr/>
          </p:nvSpPr>
          <p:spPr>
            <a:xfrm>
              <a:off x="7671437" y="4806438"/>
              <a:ext cx="76200" cy="88900"/>
            </a:xfrm>
            <a:custGeom>
              <a:avLst/>
              <a:gdLst/>
              <a:ahLst/>
              <a:cxnLst/>
              <a:rect l="l" t="t" r="r" b="b"/>
              <a:pathLst>
                <a:path w="76200" h="88900">
                  <a:moveTo>
                    <a:pt x="0" y="0"/>
                  </a:moveTo>
                  <a:lnTo>
                    <a:pt x="76200" y="44450"/>
                  </a:lnTo>
                  <a:lnTo>
                    <a:pt x="0" y="88900"/>
                  </a:lnTo>
                </a:path>
              </a:pathLst>
            </a:custGeom>
            <a:ln w="12700">
              <a:solidFill>
                <a:srgbClr val="00AD00"/>
              </a:solidFill>
            </a:ln>
          </p:spPr>
          <p:txBody>
            <a:bodyPr wrap="square" lIns="0" tIns="0" rIns="0" bIns="0" rtlCol="0"/>
            <a:lstStyle/>
            <a:p>
              <a:endParaRPr/>
            </a:p>
          </p:txBody>
        </p:sp>
        <p:sp>
          <p:nvSpPr>
            <p:cNvPr id="154" name="object 154"/>
            <p:cNvSpPr/>
            <p:nvPr/>
          </p:nvSpPr>
          <p:spPr>
            <a:xfrm>
              <a:off x="6474625" y="4114336"/>
              <a:ext cx="422275" cy="731520"/>
            </a:xfrm>
            <a:custGeom>
              <a:avLst/>
              <a:gdLst/>
              <a:ahLst/>
              <a:cxnLst/>
              <a:rect l="l" t="t" r="r" b="b"/>
              <a:pathLst>
                <a:path w="422275" h="731520">
                  <a:moveTo>
                    <a:pt x="422275" y="731393"/>
                  </a:moveTo>
                  <a:lnTo>
                    <a:pt x="0" y="0"/>
                  </a:lnTo>
                </a:path>
              </a:pathLst>
            </a:custGeom>
            <a:ln w="12700">
              <a:solidFill>
                <a:srgbClr val="00AD00"/>
              </a:solidFill>
            </a:ln>
          </p:spPr>
          <p:txBody>
            <a:bodyPr wrap="square" lIns="0" tIns="0" rIns="0" bIns="0" rtlCol="0"/>
            <a:lstStyle/>
            <a:p>
              <a:endParaRPr/>
            </a:p>
          </p:txBody>
        </p:sp>
        <p:sp>
          <p:nvSpPr>
            <p:cNvPr id="155" name="object 155"/>
            <p:cNvSpPr/>
            <p:nvPr/>
          </p:nvSpPr>
          <p:spPr>
            <a:xfrm>
              <a:off x="6474230" y="4114336"/>
              <a:ext cx="77470" cy="88265"/>
            </a:xfrm>
            <a:custGeom>
              <a:avLst/>
              <a:gdLst/>
              <a:ahLst/>
              <a:cxnLst/>
              <a:rect l="l" t="t" r="r" b="b"/>
              <a:pathLst>
                <a:path w="77470" h="88264">
                  <a:moveTo>
                    <a:pt x="0" y="88214"/>
                  </a:moveTo>
                  <a:lnTo>
                    <a:pt x="393" y="0"/>
                  </a:lnTo>
                  <a:lnTo>
                    <a:pt x="76987" y="43764"/>
                  </a:lnTo>
                </a:path>
              </a:pathLst>
            </a:custGeom>
            <a:ln w="12700">
              <a:solidFill>
                <a:srgbClr val="00AD00"/>
              </a:solidFill>
            </a:ln>
          </p:spPr>
          <p:txBody>
            <a:bodyPr wrap="square" lIns="0" tIns="0" rIns="0" bIns="0" rtlCol="0"/>
            <a:lstStyle/>
            <a:p>
              <a:endParaRPr/>
            </a:p>
          </p:txBody>
        </p:sp>
        <p:sp>
          <p:nvSpPr>
            <p:cNvPr id="156" name="object 156"/>
            <p:cNvSpPr/>
            <p:nvPr/>
          </p:nvSpPr>
          <p:spPr>
            <a:xfrm>
              <a:off x="6477373" y="4850674"/>
              <a:ext cx="422275" cy="731520"/>
            </a:xfrm>
            <a:custGeom>
              <a:avLst/>
              <a:gdLst/>
              <a:ahLst/>
              <a:cxnLst/>
              <a:rect l="l" t="t" r="r" b="b"/>
              <a:pathLst>
                <a:path w="422275" h="731520">
                  <a:moveTo>
                    <a:pt x="422275" y="0"/>
                  </a:moveTo>
                  <a:lnTo>
                    <a:pt x="0" y="731393"/>
                  </a:lnTo>
                </a:path>
              </a:pathLst>
            </a:custGeom>
            <a:ln w="12700">
              <a:solidFill>
                <a:srgbClr val="00AD00"/>
              </a:solidFill>
            </a:ln>
          </p:spPr>
          <p:txBody>
            <a:bodyPr wrap="square" lIns="0" tIns="0" rIns="0" bIns="0" rtlCol="0"/>
            <a:lstStyle/>
            <a:p>
              <a:endParaRPr/>
            </a:p>
          </p:txBody>
        </p:sp>
        <p:sp>
          <p:nvSpPr>
            <p:cNvPr id="157" name="object 157"/>
            <p:cNvSpPr/>
            <p:nvPr/>
          </p:nvSpPr>
          <p:spPr>
            <a:xfrm>
              <a:off x="6476986" y="5493857"/>
              <a:ext cx="77470" cy="88265"/>
            </a:xfrm>
            <a:custGeom>
              <a:avLst/>
              <a:gdLst/>
              <a:ahLst/>
              <a:cxnLst/>
              <a:rect l="l" t="t" r="r" b="b"/>
              <a:pathLst>
                <a:path w="77470" h="88264">
                  <a:moveTo>
                    <a:pt x="76987" y="44450"/>
                  </a:moveTo>
                  <a:lnTo>
                    <a:pt x="393" y="88214"/>
                  </a:lnTo>
                  <a:lnTo>
                    <a:pt x="0" y="0"/>
                  </a:lnTo>
                </a:path>
              </a:pathLst>
            </a:custGeom>
            <a:ln w="12700">
              <a:solidFill>
                <a:srgbClr val="00AD00"/>
              </a:solidFill>
            </a:ln>
          </p:spPr>
          <p:txBody>
            <a:bodyPr wrap="square" lIns="0" tIns="0" rIns="0" bIns="0" rtlCol="0"/>
            <a:lstStyle/>
            <a:p>
              <a:endParaRPr/>
            </a:p>
          </p:txBody>
        </p:sp>
        <p:sp>
          <p:nvSpPr>
            <p:cNvPr id="158" name="object 158"/>
            <p:cNvSpPr/>
            <p:nvPr/>
          </p:nvSpPr>
          <p:spPr>
            <a:xfrm>
              <a:off x="6901021" y="4853637"/>
              <a:ext cx="459105" cy="265430"/>
            </a:xfrm>
            <a:custGeom>
              <a:avLst/>
              <a:gdLst/>
              <a:ahLst/>
              <a:cxnLst/>
              <a:rect l="l" t="t" r="r" b="b"/>
              <a:pathLst>
                <a:path w="459104" h="265429">
                  <a:moveTo>
                    <a:pt x="0" y="0"/>
                  </a:moveTo>
                  <a:lnTo>
                    <a:pt x="459092" y="265061"/>
                  </a:lnTo>
                </a:path>
              </a:pathLst>
            </a:custGeom>
            <a:ln w="12700">
              <a:solidFill>
                <a:srgbClr val="FF3300"/>
              </a:solidFill>
            </a:ln>
          </p:spPr>
          <p:txBody>
            <a:bodyPr wrap="square" lIns="0" tIns="0" rIns="0" bIns="0" rtlCol="0"/>
            <a:lstStyle/>
            <a:p>
              <a:endParaRPr/>
            </a:p>
          </p:txBody>
        </p:sp>
        <p:sp>
          <p:nvSpPr>
            <p:cNvPr id="159" name="object 159"/>
            <p:cNvSpPr/>
            <p:nvPr/>
          </p:nvSpPr>
          <p:spPr>
            <a:xfrm>
              <a:off x="7330071" y="5079351"/>
              <a:ext cx="85090" cy="71120"/>
            </a:xfrm>
            <a:custGeom>
              <a:avLst/>
              <a:gdLst/>
              <a:ahLst/>
              <a:cxnLst/>
              <a:rect l="l" t="t" r="r" b="b"/>
              <a:pathLst>
                <a:path w="85090" h="71120">
                  <a:moveTo>
                    <a:pt x="38100" y="0"/>
                  </a:moveTo>
                  <a:lnTo>
                    <a:pt x="0" y="65989"/>
                  </a:lnTo>
                  <a:lnTo>
                    <a:pt x="85039" y="71094"/>
                  </a:lnTo>
                  <a:lnTo>
                    <a:pt x="38100" y="0"/>
                  </a:lnTo>
                  <a:close/>
                </a:path>
              </a:pathLst>
            </a:custGeom>
            <a:solidFill>
              <a:srgbClr val="FF3300"/>
            </a:solidFill>
          </p:spPr>
          <p:txBody>
            <a:bodyPr wrap="square" lIns="0" tIns="0" rIns="0" bIns="0" rtlCol="0"/>
            <a:lstStyle/>
            <a:p>
              <a:endParaRPr/>
            </a:p>
          </p:txBody>
        </p:sp>
        <p:sp>
          <p:nvSpPr>
            <p:cNvPr id="160" name="object 160"/>
            <p:cNvSpPr/>
            <p:nvPr/>
          </p:nvSpPr>
          <p:spPr>
            <a:xfrm>
              <a:off x="6899148" y="4318508"/>
              <a:ext cx="0" cy="529590"/>
            </a:xfrm>
            <a:custGeom>
              <a:avLst/>
              <a:gdLst/>
              <a:ahLst/>
              <a:cxnLst/>
              <a:rect l="l" t="t" r="r" b="b"/>
              <a:pathLst>
                <a:path h="529589">
                  <a:moveTo>
                    <a:pt x="0" y="529336"/>
                  </a:moveTo>
                  <a:lnTo>
                    <a:pt x="0" y="0"/>
                  </a:lnTo>
                </a:path>
              </a:pathLst>
            </a:custGeom>
            <a:ln w="12700">
              <a:solidFill>
                <a:srgbClr val="FF3300"/>
              </a:solidFill>
            </a:ln>
          </p:spPr>
          <p:txBody>
            <a:bodyPr wrap="square" lIns="0" tIns="0" rIns="0" bIns="0" rtlCol="0"/>
            <a:lstStyle/>
            <a:p>
              <a:endParaRPr/>
            </a:p>
          </p:txBody>
        </p:sp>
        <p:sp>
          <p:nvSpPr>
            <p:cNvPr id="161" name="object 161"/>
            <p:cNvSpPr/>
            <p:nvPr/>
          </p:nvSpPr>
          <p:spPr>
            <a:xfrm>
              <a:off x="6861045" y="4255006"/>
              <a:ext cx="76200" cy="76200"/>
            </a:xfrm>
            <a:custGeom>
              <a:avLst/>
              <a:gdLst/>
              <a:ahLst/>
              <a:cxnLst/>
              <a:rect l="l" t="t" r="r" b="b"/>
              <a:pathLst>
                <a:path w="76200" h="76200">
                  <a:moveTo>
                    <a:pt x="38100" y="0"/>
                  </a:moveTo>
                  <a:lnTo>
                    <a:pt x="0" y="76200"/>
                  </a:lnTo>
                  <a:lnTo>
                    <a:pt x="76200" y="76200"/>
                  </a:lnTo>
                  <a:lnTo>
                    <a:pt x="38100" y="0"/>
                  </a:lnTo>
                  <a:close/>
                </a:path>
              </a:pathLst>
            </a:custGeom>
            <a:solidFill>
              <a:srgbClr val="FF3300"/>
            </a:solidFill>
          </p:spPr>
          <p:txBody>
            <a:bodyPr wrap="square" lIns="0" tIns="0" rIns="0" bIns="0" rtlCol="0"/>
            <a:lstStyle/>
            <a:p>
              <a:endParaRPr/>
            </a:p>
          </p:txBody>
        </p:sp>
        <p:sp>
          <p:nvSpPr>
            <p:cNvPr id="162" name="object 162"/>
            <p:cNvSpPr/>
            <p:nvPr/>
          </p:nvSpPr>
          <p:spPr>
            <a:xfrm>
              <a:off x="6433853" y="4853637"/>
              <a:ext cx="459105" cy="265430"/>
            </a:xfrm>
            <a:custGeom>
              <a:avLst/>
              <a:gdLst/>
              <a:ahLst/>
              <a:cxnLst/>
              <a:rect l="l" t="t" r="r" b="b"/>
              <a:pathLst>
                <a:path w="459104" h="265429">
                  <a:moveTo>
                    <a:pt x="459092" y="0"/>
                  </a:moveTo>
                  <a:lnTo>
                    <a:pt x="0" y="265061"/>
                  </a:lnTo>
                </a:path>
              </a:pathLst>
            </a:custGeom>
            <a:ln w="12700">
              <a:solidFill>
                <a:srgbClr val="FF3300"/>
              </a:solidFill>
            </a:ln>
          </p:spPr>
          <p:txBody>
            <a:bodyPr wrap="square" lIns="0" tIns="0" rIns="0" bIns="0" rtlCol="0"/>
            <a:lstStyle/>
            <a:p>
              <a:endParaRPr/>
            </a:p>
          </p:txBody>
        </p:sp>
        <p:sp>
          <p:nvSpPr>
            <p:cNvPr id="163" name="object 163"/>
            <p:cNvSpPr/>
            <p:nvPr/>
          </p:nvSpPr>
          <p:spPr>
            <a:xfrm>
              <a:off x="6378858" y="5079357"/>
              <a:ext cx="85090" cy="71120"/>
            </a:xfrm>
            <a:custGeom>
              <a:avLst/>
              <a:gdLst/>
              <a:ahLst/>
              <a:cxnLst/>
              <a:rect l="l" t="t" r="r" b="b"/>
              <a:pathLst>
                <a:path w="85089" h="71120">
                  <a:moveTo>
                    <a:pt x="46939" y="0"/>
                  </a:moveTo>
                  <a:lnTo>
                    <a:pt x="0" y="71094"/>
                  </a:lnTo>
                  <a:lnTo>
                    <a:pt x="85039" y="65989"/>
                  </a:lnTo>
                  <a:lnTo>
                    <a:pt x="46939" y="0"/>
                  </a:lnTo>
                  <a:close/>
                </a:path>
              </a:pathLst>
            </a:custGeom>
            <a:solidFill>
              <a:srgbClr val="FF3300"/>
            </a:solidFill>
          </p:spPr>
          <p:txBody>
            <a:bodyPr wrap="square" lIns="0" tIns="0" rIns="0" bIns="0" rtlCol="0"/>
            <a:lstStyle/>
            <a:p>
              <a:endParaRPr/>
            </a:p>
          </p:txBody>
        </p:sp>
      </p:grpSp>
      <p:sp>
        <p:nvSpPr>
          <p:cNvPr id="164" name="object 164"/>
          <p:cNvSpPr txBox="1"/>
          <p:nvPr/>
        </p:nvSpPr>
        <p:spPr>
          <a:xfrm>
            <a:off x="7129959" y="5617713"/>
            <a:ext cx="135890" cy="627380"/>
          </a:xfrm>
          <a:prstGeom prst="rect">
            <a:avLst/>
          </a:prstGeom>
        </p:spPr>
        <p:txBody>
          <a:bodyPr vert="horz" wrap="square" lIns="0" tIns="99695" rIns="0" bIns="0" rtlCol="0">
            <a:spAutoFit/>
          </a:bodyPr>
          <a:lstStyle/>
          <a:p>
            <a:pPr marL="12700">
              <a:lnSpc>
                <a:spcPct val="100000"/>
              </a:lnSpc>
              <a:spcBef>
                <a:spcPts val="785"/>
              </a:spcBef>
            </a:pPr>
            <a:r>
              <a:rPr sz="1800" b="1" dirty="0">
                <a:latin typeface="Arial"/>
                <a:cs typeface="Arial"/>
              </a:rPr>
              <a:t>I</a:t>
            </a:r>
            <a:endParaRPr sz="1800">
              <a:latin typeface="Arial"/>
              <a:cs typeface="Arial"/>
            </a:endParaRPr>
          </a:p>
          <a:p>
            <a:pPr marL="12700">
              <a:lnSpc>
                <a:spcPct val="100000"/>
              </a:lnSpc>
              <a:spcBef>
                <a:spcPts val="455"/>
              </a:spcBef>
            </a:pPr>
            <a:r>
              <a:rPr sz="1200" b="1" dirty="0">
                <a:latin typeface="Arial"/>
                <a:cs typeface="Arial"/>
              </a:rPr>
              <a:t>A</a:t>
            </a:r>
            <a:endParaRPr sz="1200">
              <a:latin typeface="Arial"/>
              <a:cs typeface="Arial"/>
            </a:endParaRPr>
          </a:p>
        </p:txBody>
      </p:sp>
      <p:sp>
        <p:nvSpPr>
          <p:cNvPr id="173" name="object 173"/>
          <p:cNvSpPr txBox="1"/>
          <p:nvPr/>
        </p:nvSpPr>
        <p:spPr>
          <a:xfrm>
            <a:off x="8672512" y="6556715"/>
            <a:ext cx="110489" cy="196215"/>
          </a:xfrm>
          <a:prstGeom prst="rect">
            <a:avLst/>
          </a:prstGeom>
        </p:spPr>
        <p:txBody>
          <a:bodyPr vert="horz" wrap="square" lIns="0" tIns="0" rIns="0" bIns="0" rtlCol="0">
            <a:spAutoFit/>
          </a:bodyPr>
          <a:lstStyle/>
          <a:p>
            <a:pPr marL="12700">
              <a:lnSpc>
                <a:spcPts val="1425"/>
              </a:lnSpc>
            </a:pPr>
            <a:r>
              <a:rPr sz="1200" dirty="0">
                <a:latin typeface="Arial"/>
                <a:cs typeface="Arial"/>
              </a:rPr>
              <a:t>6</a:t>
            </a:r>
            <a:endParaRPr sz="1200">
              <a:latin typeface="Arial"/>
              <a:cs typeface="Arial"/>
            </a:endParaRPr>
          </a:p>
        </p:txBody>
      </p:sp>
      <p:sp>
        <p:nvSpPr>
          <p:cNvPr id="174" name="object 174"/>
          <p:cNvSpPr txBox="1"/>
          <p:nvPr/>
        </p:nvSpPr>
        <p:spPr>
          <a:xfrm>
            <a:off x="8890877" y="6623604"/>
            <a:ext cx="165100" cy="194310"/>
          </a:xfrm>
          <a:prstGeom prst="rect">
            <a:avLst/>
          </a:prstGeom>
        </p:spPr>
        <p:txBody>
          <a:bodyPr vert="horz" wrap="square" lIns="0" tIns="0" rIns="0" bIns="0" rtlCol="0">
            <a:spAutoFit/>
          </a:bodyPr>
          <a:lstStyle/>
          <a:p>
            <a:pPr marL="38100">
              <a:lnSpc>
                <a:spcPts val="1410"/>
              </a:lnSpc>
            </a:pPr>
            <a:fld id="{81D60167-4931-47E6-BA6A-407CBD079E47}" type="slidenum">
              <a:rPr sz="1200" b="1" dirty="0">
                <a:latin typeface="Times New Roman"/>
                <a:cs typeface="Times New Roman"/>
              </a:rPr>
              <a:t>7</a:t>
            </a:fld>
            <a:endParaRPr sz="1200">
              <a:latin typeface="Times New Roman"/>
              <a:cs typeface="Times New Roman"/>
            </a:endParaRPr>
          </a:p>
        </p:txBody>
      </p:sp>
      <p:sp>
        <p:nvSpPr>
          <p:cNvPr id="165" name="object 165"/>
          <p:cNvSpPr txBox="1"/>
          <p:nvPr/>
        </p:nvSpPr>
        <p:spPr>
          <a:xfrm>
            <a:off x="6637337" y="4185484"/>
            <a:ext cx="260067" cy="751488"/>
          </a:xfrm>
          <a:prstGeom prst="rect">
            <a:avLst/>
          </a:prstGeom>
        </p:spPr>
        <p:txBody>
          <a:bodyPr vert="horz" wrap="square" lIns="0" tIns="35560" rIns="0" bIns="0" rtlCol="0">
            <a:spAutoFit/>
          </a:bodyPr>
          <a:lstStyle/>
          <a:p>
            <a:pPr marL="12700">
              <a:lnSpc>
                <a:spcPct val="100000"/>
              </a:lnSpc>
              <a:spcBef>
                <a:spcPts val="280"/>
              </a:spcBef>
            </a:pPr>
            <a:r>
              <a:rPr sz="900" spc="-20" dirty="0">
                <a:latin typeface="Arial"/>
                <a:cs typeface="Arial"/>
              </a:rPr>
              <a:t>270°</a:t>
            </a:r>
            <a:endParaRPr sz="900" dirty="0">
              <a:latin typeface="Arial"/>
              <a:cs typeface="Arial"/>
            </a:endParaRPr>
          </a:p>
          <a:p>
            <a:pPr marL="222250">
              <a:lnSpc>
                <a:spcPct val="100000"/>
              </a:lnSpc>
              <a:spcBef>
                <a:spcPts val="355"/>
              </a:spcBef>
            </a:pPr>
            <a:r>
              <a:rPr sz="1800" b="1" dirty="0">
                <a:latin typeface="Arial"/>
                <a:cs typeface="Arial"/>
              </a:rPr>
              <a:t>I</a:t>
            </a:r>
            <a:endParaRPr sz="1800" dirty="0">
              <a:latin typeface="Arial"/>
              <a:cs typeface="Arial"/>
            </a:endParaRPr>
          </a:p>
          <a:p>
            <a:pPr marL="222250">
              <a:lnSpc>
                <a:spcPct val="100000"/>
              </a:lnSpc>
              <a:spcBef>
                <a:spcPts val="455"/>
              </a:spcBef>
            </a:pPr>
            <a:r>
              <a:rPr sz="1200" b="1" dirty="0">
                <a:latin typeface="Arial"/>
                <a:cs typeface="Arial"/>
              </a:rPr>
              <a:t>C</a:t>
            </a:r>
            <a:endParaRPr sz="1200" dirty="0">
              <a:latin typeface="Arial"/>
              <a:cs typeface="Arial"/>
            </a:endParaRPr>
          </a:p>
        </p:txBody>
      </p:sp>
      <p:sp>
        <p:nvSpPr>
          <p:cNvPr id="166" name="object 166"/>
          <p:cNvSpPr txBox="1"/>
          <p:nvPr/>
        </p:nvSpPr>
        <p:spPr>
          <a:xfrm>
            <a:off x="6082880" y="5502333"/>
            <a:ext cx="135890" cy="627380"/>
          </a:xfrm>
          <a:prstGeom prst="rect">
            <a:avLst/>
          </a:prstGeom>
        </p:spPr>
        <p:txBody>
          <a:bodyPr vert="horz" wrap="square" lIns="0" tIns="99060" rIns="0" bIns="0" rtlCol="0">
            <a:spAutoFit/>
          </a:bodyPr>
          <a:lstStyle/>
          <a:p>
            <a:pPr marL="12700">
              <a:lnSpc>
                <a:spcPct val="100000"/>
              </a:lnSpc>
              <a:spcBef>
                <a:spcPts val="780"/>
              </a:spcBef>
            </a:pPr>
            <a:r>
              <a:rPr sz="1800" b="1" dirty="0">
                <a:latin typeface="Arial"/>
                <a:cs typeface="Arial"/>
              </a:rPr>
              <a:t>I</a:t>
            </a:r>
            <a:endParaRPr sz="1800">
              <a:latin typeface="Arial"/>
              <a:cs typeface="Arial"/>
            </a:endParaRPr>
          </a:p>
          <a:p>
            <a:pPr marL="12700">
              <a:lnSpc>
                <a:spcPct val="100000"/>
              </a:lnSpc>
              <a:spcBef>
                <a:spcPts val="459"/>
              </a:spcBef>
            </a:pPr>
            <a:r>
              <a:rPr sz="1200" b="1" dirty="0">
                <a:latin typeface="Arial"/>
                <a:cs typeface="Arial"/>
              </a:rPr>
              <a:t>B</a:t>
            </a:r>
            <a:endParaRPr sz="1200">
              <a:latin typeface="Arial"/>
              <a:cs typeface="Arial"/>
            </a:endParaRPr>
          </a:p>
        </p:txBody>
      </p:sp>
      <p:sp>
        <p:nvSpPr>
          <p:cNvPr id="167" name="object 167"/>
          <p:cNvSpPr txBox="1"/>
          <p:nvPr/>
        </p:nvSpPr>
        <p:spPr>
          <a:xfrm>
            <a:off x="7434347" y="5146065"/>
            <a:ext cx="513715" cy="299720"/>
          </a:xfrm>
          <a:prstGeom prst="rect">
            <a:avLst/>
          </a:prstGeom>
        </p:spPr>
        <p:txBody>
          <a:bodyPr vert="horz" wrap="square" lIns="0" tIns="12700" rIns="0" bIns="0" rtlCol="0">
            <a:spAutoFit/>
          </a:bodyPr>
          <a:lstStyle/>
          <a:p>
            <a:pPr marL="38100">
              <a:lnSpc>
                <a:spcPct val="100000"/>
              </a:lnSpc>
              <a:spcBef>
                <a:spcPts val="100"/>
              </a:spcBef>
            </a:pPr>
            <a:r>
              <a:rPr sz="2700" b="1" baseline="20061" dirty="0">
                <a:latin typeface="Arial"/>
                <a:cs typeface="Arial"/>
              </a:rPr>
              <a:t>E</a:t>
            </a:r>
            <a:r>
              <a:rPr sz="1800" b="1" baseline="9259" dirty="0">
                <a:latin typeface="Arial"/>
                <a:cs typeface="Arial"/>
              </a:rPr>
              <a:t>B</a:t>
            </a:r>
            <a:r>
              <a:rPr sz="1800" b="1" spc="254" baseline="9259" dirty="0">
                <a:latin typeface="Arial"/>
                <a:cs typeface="Arial"/>
              </a:rPr>
              <a:t> </a:t>
            </a:r>
            <a:r>
              <a:rPr sz="900" spc="-25" dirty="0">
                <a:latin typeface="Arial"/>
                <a:cs typeface="Arial"/>
              </a:rPr>
              <a:t>0°</a:t>
            </a:r>
            <a:endParaRPr sz="900">
              <a:latin typeface="Arial"/>
              <a:cs typeface="Arial"/>
            </a:endParaRPr>
          </a:p>
        </p:txBody>
      </p:sp>
      <p:sp>
        <p:nvSpPr>
          <p:cNvPr id="168" name="object 168"/>
          <p:cNvSpPr txBox="1"/>
          <p:nvPr/>
        </p:nvSpPr>
        <p:spPr>
          <a:xfrm>
            <a:off x="7459747" y="5393978"/>
            <a:ext cx="13589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Arial"/>
                <a:cs typeface="Arial"/>
              </a:rPr>
              <a:t>A</a:t>
            </a:r>
            <a:endParaRPr sz="1200">
              <a:latin typeface="Arial"/>
              <a:cs typeface="Arial"/>
            </a:endParaRPr>
          </a:p>
        </p:txBody>
      </p:sp>
      <p:sp>
        <p:nvSpPr>
          <p:cNvPr id="169" name="object 169"/>
          <p:cNvSpPr txBox="1"/>
          <p:nvPr/>
        </p:nvSpPr>
        <p:spPr>
          <a:xfrm>
            <a:off x="6511605" y="5935342"/>
            <a:ext cx="178435"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E</a:t>
            </a:r>
            <a:endParaRPr sz="1800">
              <a:latin typeface="Arial"/>
              <a:cs typeface="Arial"/>
            </a:endParaRPr>
          </a:p>
        </p:txBody>
      </p:sp>
      <p:sp>
        <p:nvSpPr>
          <p:cNvPr id="170" name="object 170"/>
          <p:cNvSpPr txBox="1"/>
          <p:nvPr/>
        </p:nvSpPr>
        <p:spPr>
          <a:xfrm>
            <a:off x="6664005" y="6067931"/>
            <a:ext cx="13589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Arial"/>
                <a:cs typeface="Arial"/>
              </a:rPr>
              <a:t>C</a:t>
            </a:r>
            <a:endParaRPr sz="1200">
              <a:latin typeface="Arial"/>
              <a:cs typeface="Arial"/>
            </a:endParaRPr>
          </a:p>
        </p:txBody>
      </p:sp>
      <p:sp>
        <p:nvSpPr>
          <p:cNvPr id="171" name="object 171"/>
          <p:cNvSpPr txBox="1"/>
          <p:nvPr/>
        </p:nvSpPr>
        <p:spPr>
          <a:xfrm>
            <a:off x="6511605" y="6267575"/>
            <a:ext cx="13589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Arial"/>
                <a:cs typeface="Arial"/>
              </a:rPr>
              <a:t>B</a:t>
            </a:r>
            <a:endParaRPr sz="1200">
              <a:latin typeface="Arial"/>
              <a:cs typeface="Arial"/>
            </a:endParaRPr>
          </a:p>
        </p:txBody>
      </p:sp>
      <p:sp>
        <p:nvSpPr>
          <p:cNvPr id="172" name="object 172"/>
          <p:cNvSpPr txBox="1"/>
          <p:nvPr/>
        </p:nvSpPr>
        <p:spPr>
          <a:xfrm>
            <a:off x="5958543" y="4422697"/>
            <a:ext cx="339090" cy="627380"/>
          </a:xfrm>
          <a:prstGeom prst="rect">
            <a:avLst/>
          </a:prstGeom>
        </p:spPr>
        <p:txBody>
          <a:bodyPr vert="horz" wrap="square" lIns="0" tIns="99060" rIns="0" bIns="0" rtlCol="0">
            <a:spAutoFit/>
          </a:bodyPr>
          <a:lstStyle/>
          <a:p>
            <a:pPr marL="38100">
              <a:lnSpc>
                <a:spcPct val="100000"/>
              </a:lnSpc>
              <a:spcBef>
                <a:spcPts val="780"/>
              </a:spcBef>
            </a:pPr>
            <a:r>
              <a:rPr sz="1800" b="1" spc="-25" dirty="0">
                <a:latin typeface="Arial"/>
                <a:cs typeface="Arial"/>
              </a:rPr>
              <a:t>E</a:t>
            </a:r>
            <a:r>
              <a:rPr sz="1800" b="1" spc="-37" baseline="-20833" dirty="0">
                <a:latin typeface="Arial"/>
                <a:cs typeface="Arial"/>
              </a:rPr>
              <a:t>A</a:t>
            </a:r>
            <a:endParaRPr sz="1800" baseline="-20833">
              <a:latin typeface="Arial"/>
              <a:cs typeface="Arial"/>
            </a:endParaRPr>
          </a:p>
          <a:p>
            <a:pPr marL="38100">
              <a:lnSpc>
                <a:spcPct val="100000"/>
              </a:lnSpc>
              <a:spcBef>
                <a:spcPts val="459"/>
              </a:spcBef>
            </a:pPr>
            <a:r>
              <a:rPr sz="1200" b="1" dirty="0">
                <a:latin typeface="Arial"/>
                <a:cs typeface="Arial"/>
              </a:rPr>
              <a:t>C</a:t>
            </a:r>
            <a:endParaRPr sz="120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891540">
              <a:lnSpc>
                <a:spcPct val="100000"/>
              </a:lnSpc>
              <a:spcBef>
                <a:spcPts val="105"/>
              </a:spcBef>
            </a:pPr>
            <a:r>
              <a:rPr dirty="0"/>
              <a:t>Watthour</a:t>
            </a:r>
            <a:r>
              <a:rPr spc="-70" dirty="0"/>
              <a:t> </a:t>
            </a:r>
            <a:r>
              <a:rPr spc="-10" dirty="0"/>
              <a:t>Metering</a:t>
            </a:r>
          </a:p>
        </p:txBody>
      </p:sp>
      <p:sp>
        <p:nvSpPr>
          <p:cNvPr id="20" name="Footer Placeholder 19">
            <a:extLst>
              <a:ext uri="{FF2B5EF4-FFF2-40B4-BE49-F238E27FC236}">
                <a16:creationId xmlns:a16="http://schemas.microsoft.com/office/drawing/2014/main" id="{9838FEB5-9035-53FD-8D89-8184BD3FA152}"/>
              </a:ext>
            </a:extLst>
          </p:cNvPr>
          <p:cNvSpPr>
            <a:spLocks noGrp="1"/>
          </p:cNvSpPr>
          <p:nvPr>
            <p:ph type="ftr" sz="quarter" idx="3"/>
          </p:nvPr>
        </p:nvSpPr>
        <p:spPr/>
        <p:txBody>
          <a:bodyPr/>
          <a:lstStyle/>
          <a:p>
            <a:r>
              <a:rPr lang="en-US"/>
              <a:t>tescometering.com</a:t>
            </a:r>
            <a:endParaRPr lang="en-US" dirty="0"/>
          </a:p>
        </p:txBody>
      </p:sp>
      <p:sp>
        <p:nvSpPr>
          <p:cNvPr id="19" name="object 19"/>
          <p:cNvSpPr txBox="1">
            <a:spLocks noGrp="1"/>
          </p:cNvSpPr>
          <p:nvPr>
            <p:ph type="sldNum" sz="quarter" idx="4"/>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8</a:t>
            </a:fld>
            <a:endParaRPr spc="-25" dirty="0"/>
          </a:p>
        </p:txBody>
      </p:sp>
      <p:sp>
        <p:nvSpPr>
          <p:cNvPr id="3" name="object 3"/>
          <p:cNvSpPr txBox="1"/>
          <p:nvPr/>
        </p:nvSpPr>
        <p:spPr>
          <a:xfrm>
            <a:off x="1069975" y="1545927"/>
            <a:ext cx="6875780" cy="2812415"/>
          </a:xfrm>
          <a:prstGeom prst="rect">
            <a:avLst/>
          </a:prstGeom>
        </p:spPr>
        <p:txBody>
          <a:bodyPr vert="horz" wrap="square" lIns="0" tIns="205740" rIns="0" bIns="0" rtlCol="0">
            <a:spAutoFit/>
          </a:bodyPr>
          <a:lstStyle/>
          <a:p>
            <a:pPr marL="299085" indent="-287020">
              <a:lnSpc>
                <a:spcPct val="100000"/>
              </a:lnSpc>
              <a:spcBef>
                <a:spcPts val="1620"/>
              </a:spcBef>
              <a:buFont typeface="Arial"/>
              <a:buChar char="•"/>
              <a:tabLst>
                <a:tab pos="299085" algn="l"/>
                <a:tab pos="299720" algn="l"/>
              </a:tabLst>
            </a:pPr>
            <a:r>
              <a:rPr sz="2400" b="1" dirty="0">
                <a:latin typeface="Arial"/>
                <a:cs typeface="Arial"/>
              </a:rPr>
              <a:t>Watthour</a:t>
            </a:r>
            <a:r>
              <a:rPr sz="2400" b="1" spc="-45" dirty="0">
                <a:latin typeface="Arial"/>
                <a:cs typeface="Arial"/>
              </a:rPr>
              <a:t> </a:t>
            </a:r>
            <a:r>
              <a:rPr sz="2400" b="1" dirty="0">
                <a:latin typeface="Arial"/>
                <a:cs typeface="Arial"/>
              </a:rPr>
              <a:t>meter</a:t>
            </a:r>
            <a:r>
              <a:rPr sz="2400" b="1" spc="-10" dirty="0">
                <a:latin typeface="Arial"/>
                <a:cs typeface="Arial"/>
              </a:rPr>
              <a:t> </a:t>
            </a:r>
            <a:r>
              <a:rPr sz="2400" b="1" dirty="0">
                <a:latin typeface="Arial"/>
                <a:cs typeface="Arial"/>
              </a:rPr>
              <a:t>theory</a:t>
            </a:r>
            <a:r>
              <a:rPr sz="2400" b="1" spc="-15" dirty="0">
                <a:latin typeface="Arial"/>
                <a:cs typeface="Arial"/>
              </a:rPr>
              <a:t> </a:t>
            </a:r>
            <a:r>
              <a:rPr sz="2400" b="1" spc="-10" dirty="0">
                <a:latin typeface="Arial"/>
                <a:cs typeface="Arial"/>
              </a:rPr>
              <a:t>review:</a:t>
            </a:r>
            <a:endParaRPr sz="2400">
              <a:latin typeface="Arial"/>
              <a:cs typeface="Arial"/>
            </a:endParaRPr>
          </a:p>
          <a:p>
            <a:pPr marL="698500" marR="5080" indent="-228600">
              <a:lnSpc>
                <a:spcPct val="100000"/>
              </a:lnSpc>
              <a:spcBef>
                <a:spcPts val="1280"/>
              </a:spcBef>
            </a:pPr>
            <a:r>
              <a:rPr sz="2000" dirty="0">
                <a:latin typeface="Arial"/>
                <a:cs typeface="Arial"/>
              </a:rPr>
              <a:t>–</a:t>
            </a:r>
            <a:r>
              <a:rPr sz="2000" spc="110" dirty="0">
                <a:latin typeface="Arial"/>
                <a:cs typeface="Arial"/>
              </a:rPr>
              <a:t> </a:t>
            </a:r>
            <a:r>
              <a:rPr sz="2000" b="1" dirty="0">
                <a:latin typeface="Arial"/>
                <a:cs typeface="Arial"/>
              </a:rPr>
              <a:t>If</a:t>
            </a:r>
            <a:r>
              <a:rPr sz="2000" b="1" spc="-30" dirty="0">
                <a:latin typeface="Arial"/>
                <a:cs typeface="Arial"/>
              </a:rPr>
              <a:t> </a:t>
            </a:r>
            <a:r>
              <a:rPr sz="2000" b="1" dirty="0">
                <a:latin typeface="Arial"/>
                <a:cs typeface="Arial"/>
              </a:rPr>
              <a:t>we</a:t>
            </a:r>
            <a:r>
              <a:rPr sz="2000" b="1" spc="-40" dirty="0">
                <a:latin typeface="Arial"/>
                <a:cs typeface="Arial"/>
              </a:rPr>
              <a:t> </a:t>
            </a:r>
            <a:r>
              <a:rPr sz="2000" b="1" dirty="0">
                <a:latin typeface="Arial"/>
                <a:cs typeface="Arial"/>
              </a:rPr>
              <a:t>apply</a:t>
            </a:r>
            <a:r>
              <a:rPr sz="2000" b="1" spc="-20" dirty="0">
                <a:latin typeface="Arial"/>
                <a:cs typeface="Arial"/>
              </a:rPr>
              <a:t> </a:t>
            </a:r>
            <a:r>
              <a:rPr sz="2000" b="1" dirty="0">
                <a:latin typeface="Arial"/>
                <a:cs typeface="Arial"/>
              </a:rPr>
              <a:t>“V”</a:t>
            </a:r>
            <a:r>
              <a:rPr sz="2000" b="1" spc="-10" dirty="0">
                <a:latin typeface="Arial"/>
                <a:cs typeface="Arial"/>
              </a:rPr>
              <a:t> </a:t>
            </a:r>
            <a:r>
              <a:rPr sz="2000" b="1" dirty="0">
                <a:latin typeface="Arial"/>
                <a:cs typeface="Arial"/>
              </a:rPr>
              <a:t>volts</a:t>
            </a:r>
            <a:r>
              <a:rPr sz="2000" b="1" spc="-10" dirty="0">
                <a:latin typeface="Arial"/>
                <a:cs typeface="Arial"/>
              </a:rPr>
              <a:t> </a:t>
            </a:r>
            <a:r>
              <a:rPr sz="2000" b="1" dirty="0">
                <a:latin typeface="Arial"/>
                <a:cs typeface="Arial"/>
              </a:rPr>
              <a:t>and</a:t>
            </a:r>
            <a:r>
              <a:rPr sz="2000" b="1" spc="-5" dirty="0">
                <a:latin typeface="Arial"/>
                <a:cs typeface="Arial"/>
              </a:rPr>
              <a:t> </a:t>
            </a:r>
            <a:r>
              <a:rPr sz="2000" b="1" dirty="0">
                <a:latin typeface="Arial"/>
                <a:cs typeface="Arial"/>
              </a:rPr>
              <a:t>“I”</a:t>
            </a:r>
            <a:r>
              <a:rPr sz="2000" b="1" spc="-30" dirty="0">
                <a:latin typeface="Arial"/>
                <a:cs typeface="Arial"/>
              </a:rPr>
              <a:t> </a:t>
            </a:r>
            <a:r>
              <a:rPr sz="2000" b="1" dirty="0">
                <a:latin typeface="Arial"/>
                <a:cs typeface="Arial"/>
              </a:rPr>
              <a:t>amps</a:t>
            </a:r>
            <a:r>
              <a:rPr sz="2000" b="1" spc="-15" dirty="0">
                <a:latin typeface="Arial"/>
                <a:cs typeface="Arial"/>
              </a:rPr>
              <a:t> </a:t>
            </a:r>
            <a:r>
              <a:rPr sz="2000" b="1" dirty="0">
                <a:latin typeface="Arial"/>
                <a:cs typeface="Arial"/>
              </a:rPr>
              <a:t>to</a:t>
            </a:r>
            <a:r>
              <a:rPr sz="2000" b="1" spc="-10" dirty="0">
                <a:latin typeface="Arial"/>
                <a:cs typeface="Arial"/>
              </a:rPr>
              <a:t> </a:t>
            </a:r>
            <a:r>
              <a:rPr sz="2000" b="1" dirty="0">
                <a:latin typeface="Arial"/>
                <a:cs typeface="Arial"/>
              </a:rPr>
              <a:t>a</a:t>
            </a:r>
            <a:r>
              <a:rPr sz="2000" b="1" spc="-15" dirty="0">
                <a:latin typeface="Arial"/>
                <a:cs typeface="Arial"/>
              </a:rPr>
              <a:t> </a:t>
            </a:r>
            <a:r>
              <a:rPr sz="2000" b="1" dirty="0">
                <a:latin typeface="Arial"/>
                <a:cs typeface="Arial"/>
              </a:rPr>
              <a:t>meter,</a:t>
            </a:r>
            <a:r>
              <a:rPr sz="2000" b="1" spc="-35" dirty="0">
                <a:latin typeface="Arial"/>
                <a:cs typeface="Arial"/>
              </a:rPr>
              <a:t> </a:t>
            </a:r>
            <a:r>
              <a:rPr sz="2000" b="1" spc="-25" dirty="0">
                <a:latin typeface="Arial"/>
                <a:cs typeface="Arial"/>
              </a:rPr>
              <a:t>and </a:t>
            </a:r>
            <a:r>
              <a:rPr sz="2000" b="1" dirty="0">
                <a:latin typeface="Arial"/>
                <a:cs typeface="Arial"/>
              </a:rPr>
              <a:t>the</a:t>
            </a:r>
            <a:r>
              <a:rPr sz="2000" b="1" spc="-20" dirty="0">
                <a:latin typeface="Arial"/>
                <a:cs typeface="Arial"/>
              </a:rPr>
              <a:t> </a:t>
            </a:r>
            <a:r>
              <a:rPr sz="2000" b="1" dirty="0">
                <a:latin typeface="Arial"/>
                <a:cs typeface="Arial"/>
              </a:rPr>
              <a:t>phase</a:t>
            </a:r>
            <a:r>
              <a:rPr sz="2000" b="1" spc="-15" dirty="0">
                <a:latin typeface="Arial"/>
                <a:cs typeface="Arial"/>
              </a:rPr>
              <a:t> </a:t>
            </a:r>
            <a:r>
              <a:rPr sz="2000" b="1" dirty="0">
                <a:latin typeface="Arial"/>
                <a:cs typeface="Arial"/>
              </a:rPr>
              <a:t>angle</a:t>
            </a:r>
            <a:r>
              <a:rPr sz="2000" b="1" spc="-20" dirty="0">
                <a:latin typeface="Arial"/>
                <a:cs typeface="Arial"/>
              </a:rPr>
              <a:t> </a:t>
            </a:r>
            <a:r>
              <a:rPr sz="2000" b="1" dirty="0">
                <a:latin typeface="Arial"/>
                <a:cs typeface="Arial"/>
              </a:rPr>
              <a:t>between</a:t>
            </a:r>
            <a:r>
              <a:rPr sz="2000" b="1" spc="-40" dirty="0">
                <a:latin typeface="Arial"/>
                <a:cs typeface="Arial"/>
              </a:rPr>
              <a:t> </a:t>
            </a:r>
            <a:r>
              <a:rPr sz="2000" b="1" dirty="0">
                <a:latin typeface="Arial"/>
                <a:cs typeface="Arial"/>
              </a:rPr>
              <a:t>the</a:t>
            </a:r>
            <a:r>
              <a:rPr sz="2000" b="1" spc="-20" dirty="0">
                <a:latin typeface="Arial"/>
                <a:cs typeface="Arial"/>
              </a:rPr>
              <a:t> </a:t>
            </a:r>
            <a:r>
              <a:rPr sz="2000" b="1" dirty="0">
                <a:latin typeface="Arial"/>
                <a:cs typeface="Arial"/>
              </a:rPr>
              <a:t>voltage</a:t>
            </a:r>
            <a:r>
              <a:rPr sz="2000" b="1" spc="-5" dirty="0">
                <a:latin typeface="Arial"/>
                <a:cs typeface="Arial"/>
              </a:rPr>
              <a:t> </a:t>
            </a:r>
            <a:r>
              <a:rPr sz="2000" b="1" dirty="0">
                <a:latin typeface="Arial"/>
                <a:cs typeface="Arial"/>
              </a:rPr>
              <a:t>and</a:t>
            </a:r>
            <a:r>
              <a:rPr sz="2000" b="1" spc="-25" dirty="0">
                <a:latin typeface="Arial"/>
                <a:cs typeface="Arial"/>
              </a:rPr>
              <a:t> </a:t>
            </a:r>
            <a:r>
              <a:rPr sz="2000" b="1" dirty="0">
                <a:latin typeface="Arial"/>
                <a:cs typeface="Arial"/>
              </a:rPr>
              <a:t>current</a:t>
            </a:r>
            <a:r>
              <a:rPr sz="2000" b="1" spc="-25" dirty="0">
                <a:latin typeface="Arial"/>
                <a:cs typeface="Arial"/>
              </a:rPr>
              <a:t> is </a:t>
            </a:r>
            <a:r>
              <a:rPr sz="2000" b="1" dirty="0">
                <a:latin typeface="Arial"/>
                <a:cs typeface="Arial"/>
              </a:rPr>
              <a:t>some</a:t>
            </a:r>
            <a:r>
              <a:rPr sz="2000" b="1" spc="-30" dirty="0">
                <a:latin typeface="Arial"/>
                <a:cs typeface="Arial"/>
              </a:rPr>
              <a:t> </a:t>
            </a:r>
            <a:r>
              <a:rPr sz="2000" b="1" dirty="0">
                <a:latin typeface="Arial"/>
                <a:cs typeface="Arial"/>
              </a:rPr>
              <a:t>angle</a:t>
            </a:r>
            <a:r>
              <a:rPr sz="2000" b="1" spc="-20" dirty="0">
                <a:latin typeface="Arial"/>
                <a:cs typeface="Arial"/>
              </a:rPr>
              <a:t> </a:t>
            </a:r>
            <a:r>
              <a:rPr sz="2000" b="1" dirty="0">
                <a:latin typeface="Symbol"/>
                <a:cs typeface="Symbol"/>
              </a:rPr>
              <a:t></a:t>
            </a:r>
            <a:r>
              <a:rPr sz="2000" b="1" dirty="0">
                <a:latin typeface="Arial"/>
                <a:cs typeface="Arial"/>
              </a:rPr>
              <a:t>,</a:t>
            </a:r>
            <a:r>
              <a:rPr sz="2000" b="1" spc="-25" dirty="0">
                <a:latin typeface="Arial"/>
                <a:cs typeface="Arial"/>
              </a:rPr>
              <a:t> </a:t>
            </a:r>
            <a:r>
              <a:rPr sz="2000" b="1" dirty="0">
                <a:latin typeface="Arial"/>
                <a:cs typeface="Arial"/>
              </a:rPr>
              <a:t>the</a:t>
            </a:r>
            <a:r>
              <a:rPr sz="2000" b="1" spc="-30" dirty="0">
                <a:latin typeface="Arial"/>
                <a:cs typeface="Arial"/>
              </a:rPr>
              <a:t> </a:t>
            </a:r>
            <a:r>
              <a:rPr sz="2000" b="1" dirty="0">
                <a:latin typeface="Arial"/>
                <a:cs typeface="Arial"/>
              </a:rPr>
              <a:t>meter</a:t>
            </a:r>
            <a:r>
              <a:rPr sz="2000" b="1" spc="-35" dirty="0">
                <a:latin typeface="Arial"/>
                <a:cs typeface="Arial"/>
              </a:rPr>
              <a:t> </a:t>
            </a:r>
            <a:r>
              <a:rPr sz="2000" b="1" dirty="0">
                <a:latin typeface="Arial"/>
                <a:cs typeface="Arial"/>
              </a:rPr>
              <a:t>speed</a:t>
            </a:r>
            <a:r>
              <a:rPr sz="2000" b="1" spc="-15" dirty="0">
                <a:latin typeface="Arial"/>
                <a:cs typeface="Arial"/>
              </a:rPr>
              <a:t> </a:t>
            </a:r>
            <a:r>
              <a:rPr sz="2000" b="1" dirty="0">
                <a:latin typeface="Arial"/>
                <a:cs typeface="Arial"/>
              </a:rPr>
              <a:t>will</a:t>
            </a:r>
            <a:r>
              <a:rPr sz="2000" b="1" spc="-50" dirty="0">
                <a:latin typeface="Arial"/>
                <a:cs typeface="Arial"/>
              </a:rPr>
              <a:t> </a:t>
            </a:r>
            <a:r>
              <a:rPr sz="2000" b="1" dirty="0">
                <a:latin typeface="Arial"/>
                <a:cs typeface="Arial"/>
              </a:rPr>
              <a:t>be</a:t>
            </a:r>
            <a:r>
              <a:rPr sz="2000" b="1" spc="-5" dirty="0">
                <a:latin typeface="Arial"/>
                <a:cs typeface="Arial"/>
              </a:rPr>
              <a:t> </a:t>
            </a:r>
            <a:r>
              <a:rPr sz="2000" b="1" spc="-10" dirty="0">
                <a:latin typeface="Arial"/>
                <a:cs typeface="Arial"/>
              </a:rPr>
              <a:t>proportional </a:t>
            </a:r>
            <a:r>
              <a:rPr sz="2000" b="1" spc="-25" dirty="0">
                <a:latin typeface="Arial"/>
                <a:cs typeface="Arial"/>
              </a:rPr>
              <a:t>to:</a:t>
            </a:r>
            <a:endParaRPr sz="2000">
              <a:latin typeface="Arial"/>
              <a:cs typeface="Arial"/>
            </a:endParaRPr>
          </a:p>
          <a:p>
            <a:pPr>
              <a:lnSpc>
                <a:spcPct val="100000"/>
              </a:lnSpc>
              <a:spcBef>
                <a:spcPts val="35"/>
              </a:spcBef>
            </a:pPr>
            <a:endParaRPr sz="3200">
              <a:latin typeface="Arial"/>
              <a:cs typeface="Arial"/>
            </a:endParaRPr>
          </a:p>
          <a:p>
            <a:pPr marR="187325" algn="ctr">
              <a:lnSpc>
                <a:spcPct val="100000"/>
              </a:lnSpc>
              <a:tabLst>
                <a:tab pos="973455" algn="l"/>
                <a:tab pos="1402715" algn="l"/>
              </a:tabLst>
            </a:pPr>
            <a:r>
              <a:rPr sz="2350" i="1" spc="-10" dirty="0">
                <a:latin typeface="Times New Roman"/>
                <a:cs typeface="Times New Roman"/>
              </a:rPr>
              <a:t>Watts</a:t>
            </a:r>
            <a:r>
              <a:rPr sz="2350" i="1" dirty="0">
                <a:latin typeface="Times New Roman"/>
                <a:cs typeface="Times New Roman"/>
              </a:rPr>
              <a:t>	</a:t>
            </a:r>
            <a:r>
              <a:rPr sz="2350" spc="-50" dirty="0">
                <a:latin typeface="Symbol"/>
                <a:cs typeface="Symbol"/>
              </a:rPr>
              <a:t></a:t>
            </a:r>
            <a:r>
              <a:rPr sz="2350" dirty="0">
                <a:latin typeface="Times New Roman"/>
                <a:cs typeface="Times New Roman"/>
              </a:rPr>
              <a:t>	</a:t>
            </a:r>
            <a:r>
              <a:rPr sz="2350" i="1" dirty="0">
                <a:latin typeface="Times New Roman"/>
                <a:cs typeface="Times New Roman"/>
              </a:rPr>
              <a:t>V</a:t>
            </a:r>
            <a:r>
              <a:rPr sz="2350" i="1" spc="315" dirty="0">
                <a:latin typeface="Times New Roman"/>
                <a:cs typeface="Times New Roman"/>
              </a:rPr>
              <a:t> </a:t>
            </a:r>
            <a:r>
              <a:rPr sz="2350" dirty="0">
                <a:latin typeface="Symbol"/>
                <a:cs typeface="Symbol"/>
              </a:rPr>
              <a:t></a:t>
            </a:r>
            <a:r>
              <a:rPr sz="2350" spc="130" dirty="0">
                <a:latin typeface="Times New Roman"/>
                <a:cs typeface="Times New Roman"/>
              </a:rPr>
              <a:t> </a:t>
            </a:r>
            <a:r>
              <a:rPr sz="2350" i="1" dirty="0">
                <a:latin typeface="Times New Roman"/>
                <a:cs typeface="Times New Roman"/>
              </a:rPr>
              <a:t>I</a:t>
            </a:r>
            <a:r>
              <a:rPr sz="2350" i="1" spc="235" dirty="0">
                <a:latin typeface="Times New Roman"/>
                <a:cs typeface="Times New Roman"/>
              </a:rPr>
              <a:t> </a:t>
            </a:r>
            <a:r>
              <a:rPr sz="2350" dirty="0">
                <a:latin typeface="Symbol"/>
                <a:cs typeface="Symbol"/>
              </a:rPr>
              <a:t></a:t>
            </a:r>
            <a:r>
              <a:rPr sz="2350" spc="-25" dirty="0">
                <a:latin typeface="Times New Roman"/>
                <a:cs typeface="Times New Roman"/>
              </a:rPr>
              <a:t> </a:t>
            </a:r>
            <a:r>
              <a:rPr sz="2350" i="1" spc="-20" dirty="0">
                <a:latin typeface="Times New Roman"/>
                <a:cs typeface="Times New Roman"/>
              </a:rPr>
              <a:t>cos</a:t>
            </a:r>
            <a:r>
              <a:rPr sz="2450" i="1" spc="-20" dirty="0">
                <a:latin typeface="Symbol"/>
                <a:cs typeface="Symbol"/>
              </a:rPr>
              <a:t></a:t>
            </a:r>
            <a:endParaRPr sz="2450">
              <a:latin typeface="Symbol"/>
              <a:cs typeface="Symbol"/>
            </a:endParaRPr>
          </a:p>
        </p:txBody>
      </p:sp>
      <p:sp>
        <p:nvSpPr>
          <p:cNvPr id="4" name="object 4"/>
          <p:cNvSpPr txBox="1"/>
          <p:nvPr/>
        </p:nvSpPr>
        <p:spPr>
          <a:xfrm>
            <a:off x="3530601" y="4697603"/>
            <a:ext cx="1079500" cy="208279"/>
          </a:xfrm>
          <a:prstGeom prst="rect">
            <a:avLst/>
          </a:prstGeom>
        </p:spPr>
        <p:txBody>
          <a:bodyPr vert="horz" wrap="square" lIns="0" tIns="12700" rIns="0" bIns="0" rtlCol="0">
            <a:spAutoFit/>
          </a:bodyPr>
          <a:lstStyle/>
          <a:p>
            <a:pPr marL="12700">
              <a:lnSpc>
                <a:spcPct val="100000"/>
              </a:lnSpc>
              <a:spcBef>
                <a:spcPts val="100"/>
              </a:spcBef>
            </a:pPr>
            <a:r>
              <a:rPr sz="1200" b="1" spc="-20" dirty="0">
                <a:latin typeface="Arial"/>
                <a:cs typeface="Arial"/>
              </a:rPr>
              <a:t>VECTORIALLY</a:t>
            </a:r>
            <a:endParaRPr sz="1200">
              <a:latin typeface="Arial"/>
              <a:cs typeface="Arial"/>
            </a:endParaRPr>
          </a:p>
        </p:txBody>
      </p:sp>
      <p:grpSp>
        <p:nvGrpSpPr>
          <p:cNvPr id="5" name="object 5"/>
          <p:cNvGrpSpPr/>
          <p:nvPr/>
        </p:nvGrpSpPr>
        <p:grpSpPr>
          <a:xfrm>
            <a:off x="3049460" y="5458138"/>
            <a:ext cx="3355975" cy="709295"/>
            <a:chOff x="3049460" y="5458138"/>
            <a:chExt cx="3355975" cy="709295"/>
          </a:xfrm>
        </p:grpSpPr>
        <p:sp>
          <p:nvSpPr>
            <p:cNvPr id="6" name="object 6"/>
            <p:cNvSpPr/>
            <p:nvPr/>
          </p:nvSpPr>
          <p:spPr>
            <a:xfrm>
              <a:off x="3062478" y="5535929"/>
              <a:ext cx="3329940" cy="0"/>
            </a:xfrm>
            <a:custGeom>
              <a:avLst/>
              <a:gdLst/>
              <a:ahLst/>
              <a:cxnLst/>
              <a:rect l="l" t="t" r="r" b="b"/>
              <a:pathLst>
                <a:path w="3329940">
                  <a:moveTo>
                    <a:pt x="0" y="0"/>
                  </a:moveTo>
                  <a:lnTo>
                    <a:pt x="3329546" y="0"/>
                  </a:lnTo>
                </a:path>
              </a:pathLst>
            </a:custGeom>
            <a:ln w="25908">
              <a:solidFill>
                <a:srgbClr val="000000"/>
              </a:solidFill>
            </a:ln>
          </p:spPr>
          <p:txBody>
            <a:bodyPr wrap="square" lIns="0" tIns="0" rIns="0" bIns="0" rtlCol="0"/>
            <a:lstStyle/>
            <a:p>
              <a:endParaRPr/>
            </a:p>
          </p:txBody>
        </p:sp>
        <p:sp>
          <p:nvSpPr>
            <p:cNvPr id="7" name="object 7"/>
            <p:cNvSpPr/>
            <p:nvPr/>
          </p:nvSpPr>
          <p:spPr>
            <a:xfrm>
              <a:off x="6314300" y="5471156"/>
              <a:ext cx="78105" cy="129539"/>
            </a:xfrm>
            <a:custGeom>
              <a:avLst/>
              <a:gdLst/>
              <a:ahLst/>
              <a:cxnLst/>
              <a:rect l="l" t="t" r="r" b="b"/>
              <a:pathLst>
                <a:path w="78104" h="129539">
                  <a:moveTo>
                    <a:pt x="0" y="0"/>
                  </a:moveTo>
                  <a:lnTo>
                    <a:pt x="77724" y="64769"/>
                  </a:lnTo>
                  <a:lnTo>
                    <a:pt x="0" y="129539"/>
                  </a:lnTo>
                </a:path>
              </a:pathLst>
            </a:custGeom>
            <a:ln w="25908">
              <a:solidFill>
                <a:srgbClr val="000000"/>
              </a:solidFill>
            </a:ln>
          </p:spPr>
          <p:txBody>
            <a:bodyPr wrap="square" lIns="0" tIns="0" rIns="0" bIns="0" rtlCol="0"/>
            <a:lstStyle/>
            <a:p>
              <a:endParaRPr/>
            </a:p>
          </p:txBody>
        </p:sp>
        <p:sp>
          <p:nvSpPr>
            <p:cNvPr id="8" name="object 8"/>
            <p:cNvSpPr/>
            <p:nvPr/>
          </p:nvSpPr>
          <p:spPr>
            <a:xfrm>
              <a:off x="3062478" y="5546597"/>
              <a:ext cx="1992630" cy="586740"/>
            </a:xfrm>
            <a:custGeom>
              <a:avLst/>
              <a:gdLst/>
              <a:ahLst/>
              <a:cxnLst/>
              <a:rect l="l" t="t" r="r" b="b"/>
              <a:pathLst>
                <a:path w="1992629" h="586739">
                  <a:moveTo>
                    <a:pt x="0" y="0"/>
                  </a:moveTo>
                  <a:lnTo>
                    <a:pt x="1992223" y="586727"/>
                  </a:lnTo>
                </a:path>
              </a:pathLst>
            </a:custGeom>
            <a:ln w="25907">
              <a:solidFill>
                <a:srgbClr val="000000"/>
              </a:solidFill>
            </a:ln>
          </p:spPr>
          <p:txBody>
            <a:bodyPr wrap="square" lIns="0" tIns="0" rIns="0" bIns="0" rtlCol="0"/>
            <a:lstStyle/>
            <a:p>
              <a:endParaRPr/>
            </a:p>
          </p:txBody>
        </p:sp>
        <p:sp>
          <p:nvSpPr>
            <p:cNvPr id="9" name="object 9"/>
            <p:cNvSpPr/>
            <p:nvPr/>
          </p:nvSpPr>
          <p:spPr>
            <a:xfrm>
              <a:off x="5031295" y="6092385"/>
              <a:ext cx="85725" cy="74930"/>
            </a:xfrm>
            <a:custGeom>
              <a:avLst/>
              <a:gdLst/>
              <a:ahLst/>
              <a:cxnLst/>
              <a:rect l="l" t="t" r="r" b="b"/>
              <a:pathLst>
                <a:path w="85725" h="74929">
                  <a:moveTo>
                    <a:pt x="21958" y="0"/>
                  </a:moveTo>
                  <a:lnTo>
                    <a:pt x="0" y="74561"/>
                  </a:lnTo>
                  <a:lnTo>
                    <a:pt x="85534" y="59245"/>
                  </a:lnTo>
                  <a:lnTo>
                    <a:pt x="21958" y="0"/>
                  </a:lnTo>
                  <a:close/>
                </a:path>
              </a:pathLst>
            </a:custGeom>
            <a:solidFill>
              <a:srgbClr val="000000"/>
            </a:solidFill>
          </p:spPr>
          <p:txBody>
            <a:bodyPr wrap="square" lIns="0" tIns="0" rIns="0" bIns="0" rtlCol="0"/>
            <a:lstStyle/>
            <a:p>
              <a:endParaRPr/>
            </a:p>
          </p:txBody>
        </p:sp>
        <p:sp>
          <p:nvSpPr>
            <p:cNvPr id="10" name="object 10"/>
            <p:cNvSpPr/>
            <p:nvPr/>
          </p:nvSpPr>
          <p:spPr>
            <a:xfrm>
              <a:off x="4523821" y="5597396"/>
              <a:ext cx="63500" cy="337185"/>
            </a:xfrm>
            <a:custGeom>
              <a:avLst/>
              <a:gdLst/>
              <a:ahLst/>
              <a:cxnLst/>
              <a:rect l="l" t="t" r="r" b="b"/>
              <a:pathLst>
                <a:path w="63500" h="337185">
                  <a:moveTo>
                    <a:pt x="33642" y="0"/>
                  </a:moveTo>
                  <a:lnTo>
                    <a:pt x="35128" y="4495"/>
                  </a:lnTo>
                  <a:lnTo>
                    <a:pt x="39827" y="18795"/>
                  </a:lnTo>
                  <a:lnTo>
                    <a:pt x="44538" y="33083"/>
                  </a:lnTo>
                  <a:lnTo>
                    <a:pt x="49250" y="47383"/>
                  </a:lnTo>
                  <a:lnTo>
                    <a:pt x="49250" y="61683"/>
                  </a:lnTo>
                  <a:lnTo>
                    <a:pt x="53962" y="75984"/>
                  </a:lnTo>
                  <a:lnTo>
                    <a:pt x="58661" y="90284"/>
                  </a:lnTo>
                  <a:lnTo>
                    <a:pt x="63373" y="104571"/>
                  </a:lnTo>
                  <a:lnTo>
                    <a:pt x="63373" y="118871"/>
                  </a:lnTo>
                  <a:lnTo>
                    <a:pt x="63373" y="133172"/>
                  </a:lnTo>
                  <a:lnTo>
                    <a:pt x="63373" y="147472"/>
                  </a:lnTo>
                  <a:lnTo>
                    <a:pt x="63373" y="161772"/>
                  </a:lnTo>
                  <a:lnTo>
                    <a:pt x="58661" y="176060"/>
                  </a:lnTo>
                  <a:lnTo>
                    <a:pt x="53962" y="190360"/>
                  </a:lnTo>
                  <a:lnTo>
                    <a:pt x="49250" y="204660"/>
                  </a:lnTo>
                  <a:lnTo>
                    <a:pt x="44538" y="218960"/>
                  </a:lnTo>
                  <a:lnTo>
                    <a:pt x="39827" y="233260"/>
                  </a:lnTo>
                  <a:lnTo>
                    <a:pt x="35128" y="247548"/>
                  </a:lnTo>
                  <a:lnTo>
                    <a:pt x="30416" y="261848"/>
                  </a:lnTo>
                  <a:lnTo>
                    <a:pt x="25704" y="276148"/>
                  </a:lnTo>
                  <a:lnTo>
                    <a:pt x="20993" y="290448"/>
                  </a:lnTo>
                  <a:lnTo>
                    <a:pt x="11582" y="304749"/>
                  </a:lnTo>
                  <a:lnTo>
                    <a:pt x="6870" y="319036"/>
                  </a:lnTo>
                  <a:lnTo>
                    <a:pt x="2159" y="333336"/>
                  </a:lnTo>
                  <a:lnTo>
                    <a:pt x="0" y="336626"/>
                  </a:lnTo>
                </a:path>
              </a:pathLst>
            </a:custGeom>
            <a:ln w="12700">
              <a:solidFill>
                <a:srgbClr val="000000"/>
              </a:solidFill>
            </a:ln>
          </p:spPr>
          <p:txBody>
            <a:bodyPr wrap="square" lIns="0" tIns="0" rIns="0" bIns="0" rtlCol="0"/>
            <a:lstStyle/>
            <a:p>
              <a:endParaRPr/>
            </a:p>
          </p:txBody>
        </p:sp>
        <p:sp>
          <p:nvSpPr>
            <p:cNvPr id="11" name="object 11"/>
            <p:cNvSpPr/>
            <p:nvPr/>
          </p:nvSpPr>
          <p:spPr>
            <a:xfrm>
              <a:off x="4483608" y="5535180"/>
              <a:ext cx="114300" cy="448309"/>
            </a:xfrm>
            <a:custGeom>
              <a:avLst/>
              <a:gdLst/>
              <a:ahLst/>
              <a:cxnLst/>
              <a:rect l="l" t="t" r="r" b="b"/>
              <a:pathLst>
                <a:path w="114300" h="448310">
                  <a:moveTo>
                    <a:pt x="77736" y="413143"/>
                  </a:moveTo>
                  <a:lnTo>
                    <a:pt x="18757" y="364883"/>
                  </a:lnTo>
                  <a:lnTo>
                    <a:pt x="0" y="447992"/>
                  </a:lnTo>
                  <a:lnTo>
                    <a:pt x="77736" y="413143"/>
                  </a:lnTo>
                  <a:close/>
                </a:path>
                <a:path w="114300" h="448310">
                  <a:moveTo>
                    <a:pt x="113715" y="67081"/>
                  </a:moveTo>
                  <a:lnTo>
                    <a:pt x="61201" y="0"/>
                  </a:lnTo>
                  <a:lnTo>
                    <a:pt x="39039" y="82257"/>
                  </a:lnTo>
                  <a:lnTo>
                    <a:pt x="113715" y="67081"/>
                  </a:lnTo>
                  <a:close/>
                </a:path>
              </a:pathLst>
            </a:custGeom>
            <a:solidFill>
              <a:srgbClr val="000000"/>
            </a:solidFill>
          </p:spPr>
          <p:txBody>
            <a:bodyPr wrap="square" lIns="0" tIns="0" rIns="0" bIns="0" rtlCol="0"/>
            <a:lstStyle/>
            <a:p>
              <a:endParaRPr/>
            </a:p>
          </p:txBody>
        </p:sp>
      </p:grpSp>
      <p:sp>
        <p:nvSpPr>
          <p:cNvPr id="12" name="object 12"/>
          <p:cNvSpPr txBox="1"/>
          <p:nvPr/>
        </p:nvSpPr>
        <p:spPr>
          <a:xfrm>
            <a:off x="6731001" y="5285295"/>
            <a:ext cx="297180" cy="513715"/>
          </a:xfrm>
          <a:prstGeom prst="rect">
            <a:avLst/>
          </a:prstGeom>
        </p:spPr>
        <p:txBody>
          <a:bodyPr vert="horz" wrap="square" lIns="0" tIns="12700" rIns="0" bIns="0" rtlCol="0">
            <a:spAutoFit/>
          </a:bodyPr>
          <a:lstStyle/>
          <a:p>
            <a:pPr marL="12700">
              <a:lnSpc>
                <a:spcPct val="100000"/>
              </a:lnSpc>
              <a:spcBef>
                <a:spcPts val="100"/>
              </a:spcBef>
            </a:pPr>
            <a:r>
              <a:rPr sz="3200" b="1" dirty="0">
                <a:latin typeface="Arial"/>
                <a:cs typeface="Arial"/>
              </a:rPr>
              <a:t>V</a:t>
            </a:r>
            <a:endParaRPr sz="3200">
              <a:latin typeface="Arial"/>
              <a:cs typeface="Arial"/>
            </a:endParaRPr>
          </a:p>
        </p:txBody>
      </p:sp>
      <p:sp>
        <p:nvSpPr>
          <p:cNvPr id="13" name="object 13"/>
          <p:cNvSpPr txBox="1"/>
          <p:nvPr/>
        </p:nvSpPr>
        <p:spPr>
          <a:xfrm>
            <a:off x="5283222" y="5894843"/>
            <a:ext cx="139065" cy="513715"/>
          </a:xfrm>
          <a:prstGeom prst="rect">
            <a:avLst/>
          </a:prstGeom>
        </p:spPr>
        <p:txBody>
          <a:bodyPr vert="horz" wrap="square" lIns="0" tIns="12700" rIns="0" bIns="0" rtlCol="0">
            <a:spAutoFit/>
          </a:bodyPr>
          <a:lstStyle/>
          <a:p>
            <a:pPr marL="12700">
              <a:lnSpc>
                <a:spcPct val="100000"/>
              </a:lnSpc>
              <a:spcBef>
                <a:spcPts val="100"/>
              </a:spcBef>
            </a:pPr>
            <a:r>
              <a:rPr sz="3200" b="1" dirty="0">
                <a:latin typeface="Arial"/>
                <a:cs typeface="Arial"/>
              </a:rPr>
              <a:t>I</a:t>
            </a:r>
            <a:endParaRPr sz="3200">
              <a:latin typeface="Arial"/>
              <a:cs typeface="Arial"/>
            </a:endParaRPr>
          </a:p>
        </p:txBody>
      </p:sp>
      <p:sp>
        <p:nvSpPr>
          <p:cNvPr id="14" name="object 14"/>
          <p:cNvSpPr txBox="1"/>
          <p:nvPr/>
        </p:nvSpPr>
        <p:spPr>
          <a:xfrm>
            <a:off x="4749801" y="5615051"/>
            <a:ext cx="105410" cy="208279"/>
          </a:xfrm>
          <a:prstGeom prst="rect">
            <a:avLst/>
          </a:prstGeom>
        </p:spPr>
        <p:txBody>
          <a:bodyPr vert="horz" wrap="square" lIns="0" tIns="12700" rIns="0" bIns="0" rtlCol="0">
            <a:spAutoFit/>
          </a:bodyPr>
          <a:lstStyle/>
          <a:p>
            <a:pPr marL="12700">
              <a:lnSpc>
                <a:spcPct val="100000"/>
              </a:lnSpc>
              <a:spcBef>
                <a:spcPts val="100"/>
              </a:spcBef>
            </a:pPr>
            <a:r>
              <a:rPr sz="1200" b="1" spc="-5" dirty="0">
                <a:latin typeface="Symbol"/>
                <a:cs typeface="Symbol"/>
              </a:rPr>
              <a:t></a:t>
            </a:r>
            <a:endParaRPr sz="1200">
              <a:latin typeface="Symbol"/>
              <a:cs typeface="Symbol"/>
            </a:endParaRPr>
          </a:p>
        </p:txBody>
      </p:sp>
      <p:grpSp>
        <p:nvGrpSpPr>
          <p:cNvPr id="15" name="object 15"/>
          <p:cNvGrpSpPr/>
          <p:nvPr/>
        </p:nvGrpSpPr>
        <p:grpSpPr>
          <a:xfrm>
            <a:off x="3858767" y="5382767"/>
            <a:ext cx="228600" cy="685800"/>
            <a:chOff x="3858767" y="5382767"/>
            <a:chExt cx="228600" cy="685800"/>
          </a:xfrm>
        </p:grpSpPr>
        <p:sp>
          <p:nvSpPr>
            <p:cNvPr id="16" name="object 16"/>
            <p:cNvSpPr/>
            <p:nvPr/>
          </p:nvSpPr>
          <p:spPr>
            <a:xfrm>
              <a:off x="3864863" y="5388863"/>
              <a:ext cx="216535" cy="673735"/>
            </a:xfrm>
            <a:custGeom>
              <a:avLst/>
              <a:gdLst/>
              <a:ahLst/>
              <a:cxnLst/>
              <a:rect l="l" t="t" r="r" b="b"/>
              <a:pathLst>
                <a:path w="216535" h="673735">
                  <a:moveTo>
                    <a:pt x="0" y="336804"/>
                  </a:moveTo>
                  <a:lnTo>
                    <a:pt x="2198" y="268924"/>
                  </a:lnTo>
                  <a:lnTo>
                    <a:pt x="8504" y="205702"/>
                  </a:lnTo>
                  <a:lnTo>
                    <a:pt x="18481" y="148491"/>
                  </a:lnTo>
                  <a:lnTo>
                    <a:pt x="31694" y="98645"/>
                  </a:lnTo>
                  <a:lnTo>
                    <a:pt x="47708" y="57519"/>
                  </a:lnTo>
                  <a:lnTo>
                    <a:pt x="86398" y="6842"/>
                  </a:lnTo>
                  <a:lnTo>
                    <a:pt x="108204" y="0"/>
                  </a:lnTo>
                  <a:lnTo>
                    <a:pt x="130009" y="6842"/>
                  </a:lnTo>
                  <a:lnTo>
                    <a:pt x="168699" y="57519"/>
                  </a:lnTo>
                  <a:lnTo>
                    <a:pt x="184713" y="98645"/>
                  </a:lnTo>
                  <a:lnTo>
                    <a:pt x="197926" y="148491"/>
                  </a:lnTo>
                  <a:lnTo>
                    <a:pt x="207903" y="205702"/>
                  </a:lnTo>
                  <a:lnTo>
                    <a:pt x="214209" y="268924"/>
                  </a:lnTo>
                  <a:lnTo>
                    <a:pt x="216408" y="336804"/>
                  </a:lnTo>
                  <a:lnTo>
                    <a:pt x="214209" y="404683"/>
                  </a:lnTo>
                  <a:lnTo>
                    <a:pt x="207903" y="467905"/>
                  </a:lnTo>
                  <a:lnTo>
                    <a:pt x="197926" y="525116"/>
                  </a:lnTo>
                  <a:lnTo>
                    <a:pt x="184713" y="574962"/>
                  </a:lnTo>
                  <a:lnTo>
                    <a:pt x="168699" y="616088"/>
                  </a:lnTo>
                  <a:lnTo>
                    <a:pt x="130009" y="666765"/>
                  </a:lnTo>
                  <a:lnTo>
                    <a:pt x="108204" y="673608"/>
                  </a:lnTo>
                  <a:lnTo>
                    <a:pt x="86398" y="666765"/>
                  </a:lnTo>
                  <a:lnTo>
                    <a:pt x="47708" y="616088"/>
                  </a:lnTo>
                  <a:lnTo>
                    <a:pt x="31694" y="574962"/>
                  </a:lnTo>
                  <a:lnTo>
                    <a:pt x="18481" y="525116"/>
                  </a:lnTo>
                  <a:lnTo>
                    <a:pt x="8504" y="467905"/>
                  </a:lnTo>
                  <a:lnTo>
                    <a:pt x="2198" y="404683"/>
                  </a:lnTo>
                  <a:lnTo>
                    <a:pt x="0" y="336804"/>
                  </a:lnTo>
                  <a:close/>
                </a:path>
              </a:pathLst>
            </a:custGeom>
            <a:ln w="12192">
              <a:solidFill>
                <a:srgbClr val="000000"/>
              </a:solidFill>
            </a:ln>
          </p:spPr>
          <p:txBody>
            <a:bodyPr wrap="square" lIns="0" tIns="0" rIns="0" bIns="0" rtlCol="0"/>
            <a:lstStyle/>
            <a:p>
              <a:endParaRPr/>
            </a:p>
          </p:txBody>
        </p:sp>
        <p:pic>
          <p:nvPicPr>
            <p:cNvPr id="17" name="object 17"/>
            <p:cNvPicPr/>
            <p:nvPr/>
          </p:nvPicPr>
          <p:blipFill>
            <a:blip r:embed="rId3" cstate="print"/>
            <a:stretch>
              <a:fillRect/>
            </a:stretch>
          </p:blipFill>
          <p:spPr>
            <a:xfrm>
              <a:off x="3962399" y="5448299"/>
              <a:ext cx="76200" cy="76200"/>
            </a:xfrm>
            <a:prstGeom prst="rect">
              <a:avLst/>
            </a:prstGeom>
          </p:spPr>
        </p:pic>
        <p:pic>
          <p:nvPicPr>
            <p:cNvPr id="18" name="object 18"/>
            <p:cNvPicPr/>
            <p:nvPr/>
          </p:nvPicPr>
          <p:blipFill>
            <a:blip r:embed="rId3" cstate="print"/>
            <a:stretch>
              <a:fillRect/>
            </a:stretch>
          </p:blipFill>
          <p:spPr>
            <a:xfrm>
              <a:off x="3962399" y="5753099"/>
              <a:ext cx="76200" cy="76200"/>
            </a:xfrm>
            <a:prstGeom prst="rect">
              <a:avLst/>
            </a:prstGeom>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04163" y="140181"/>
            <a:ext cx="6511084" cy="689932"/>
          </a:xfrm>
          <a:prstGeom prst="rect">
            <a:avLst/>
          </a:prstGeom>
        </p:spPr>
        <p:txBody>
          <a:bodyPr vert="horz" wrap="square" lIns="0" tIns="12700" rIns="0" bIns="0" rtlCol="0">
            <a:spAutoFit/>
          </a:bodyPr>
          <a:lstStyle/>
          <a:p>
            <a:pPr marL="12700">
              <a:lnSpc>
                <a:spcPct val="100000"/>
              </a:lnSpc>
              <a:spcBef>
                <a:spcPts val="100"/>
              </a:spcBef>
            </a:pPr>
            <a:r>
              <a:rPr dirty="0"/>
              <a:t>Expected</a:t>
            </a:r>
            <a:r>
              <a:rPr spc="-80" dirty="0"/>
              <a:t> </a:t>
            </a:r>
            <a:r>
              <a:rPr dirty="0"/>
              <a:t>Meter</a:t>
            </a:r>
            <a:r>
              <a:rPr spc="-35" dirty="0"/>
              <a:t> </a:t>
            </a:r>
            <a:r>
              <a:rPr spc="-10" dirty="0"/>
              <a:t>Phasors</a:t>
            </a:r>
          </a:p>
        </p:txBody>
      </p:sp>
      <p:sp>
        <p:nvSpPr>
          <p:cNvPr id="172" name="Footer Placeholder 171">
            <a:extLst>
              <a:ext uri="{FF2B5EF4-FFF2-40B4-BE49-F238E27FC236}">
                <a16:creationId xmlns:a16="http://schemas.microsoft.com/office/drawing/2014/main" id="{40981FED-DF11-E8BE-12B4-2DC69BD9C6ED}"/>
              </a:ext>
            </a:extLst>
          </p:cNvPr>
          <p:cNvSpPr>
            <a:spLocks noGrp="1"/>
          </p:cNvSpPr>
          <p:nvPr>
            <p:ph type="ftr" sz="quarter" idx="3"/>
          </p:nvPr>
        </p:nvSpPr>
        <p:spPr/>
        <p:txBody>
          <a:bodyPr/>
          <a:lstStyle/>
          <a:p>
            <a:r>
              <a:rPr lang="en-US"/>
              <a:t>tescometering.com</a:t>
            </a:r>
            <a:endParaRPr lang="en-US" dirty="0"/>
          </a:p>
        </p:txBody>
      </p:sp>
      <p:sp>
        <p:nvSpPr>
          <p:cNvPr id="171" name="object 171"/>
          <p:cNvSpPr txBox="1">
            <a:spLocks noGrp="1"/>
          </p:cNvSpPr>
          <p:nvPr>
            <p:ph type="sldNum" sz="quarter" idx="4"/>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9</a:t>
            </a:fld>
            <a:endParaRPr spc="-25" dirty="0"/>
          </a:p>
        </p:txBody>
      </p:sp>
      <p:grpSp>
        <p:nvGrpSpPr>
          <p:cNvPr id="3" name="object 3"/>
          <p:cNvGrpSpPr/>
          <p:nvPr/>
        </p:nvGrpSpPr>
        <p:grpSpPr>
          <a:xfrm>
            <a:off x="1530096" y="1761818"/>
            <a:ext cx="2367280" cy="1045844"/>
            <a:chOff x="1530096" y="1458467"/>
            <a:chExt cx="2367280" cy="1045844"/>
          </a:xfrm>
        </p:grpSpPr>
        <p:sp>
          <p:nvSpPr>
            <p:cNvPr id="4" name="object 4"/>
            <p:cNvSpPr/>
            <p:nvPr/>
          </p:nvSpPr>
          <p:spPr>
            <a:xfrm>
              <a:off x="1609344" y="2497835"/>
              <a:ext cx="457200" cy="0"/>
            </a:xfrm>
            <a:custGeom>
              <a:avLst/>
              <a:gdLst/>
              <a:ahLst/>
              <a:cxnLst/>
              <a:rect l="l" t="t" r="r" b="b"/>
              <a:pathLst>
                <a:path w="457200">
                  <a:moveTo>
                    <a:pt x="457200" y="0"/>
                  </a:moveTo>
                  <a:lnTo>
                    <a:pt x="0" y="0"/>
                  </a:lnTo>
                </a:path>
              </a:pathLst>
            </a:custGeom>
            <a:ln w="12192">
              <a:solidFill>
                <a:srgbClr val="000000"/>
              </a:solidFill>
            </a:ln>
          </p:spPr>
          <p:txBody>
            <a:bodyPr wrap="square" lIns="0" tIns="0" rIns="0" bIns="0" rtlCol="0"/>
            <a:lstStyle/>
            <a:p>
              <a:endParaRPr/>
            </a:p>
          </p:txBody>
        </p:sp>
        <p:sp>
          <p:nvSpPr>
            <p:cNvPr id="5" name="object 5"/>
            <p:cNvSpPr/>
            <p:nvPr/>
          </p:nvSpPr>
          <p:spPr>
            <a:xfrm>
              <a:off x="1844040" y="2351531"/>
              <a:ext cx="0" cy="146685"/>
            </a:xfrm>
            <a:custGeom>
              <a:avLst/>
              <a:gdLst/>
              <a:ahLst/>
              <a:cxnLst/>
              <a:rect l="l" t="t" r="r" b="b"/>
              <a:pathLst>
                <a:path h="146685">
                  <a:moveTo>
                    <a:pt x="0" y="146303"/>
                  </a:moveTo>
                  <a:lnTo>
                    <a:pt x="0" y="0"/>
                  </a:lnTo>
                </a:path>
              </a:pathLst>
            </a:custGeom>
            <a:ln w="12192">
              <a:solidFill>
                <a:srgbClr val="000000"/>
              </a:solidFill>
            </a:ln>
          </p:spPr>
          <p:txBody>
            <a:bodyPr wrap="square" lIns="0" tIns="0" rIns="0" bIns="0" rtlCol="0"/>
            <a:lstStyle/>
            <a:p>
              <a:endParaRPr/>
            </a:p>
          </p:txBody>
        </p:sp>
        <p:sp>
          <p:nvSpPr>
            <p:cNvPr id="6" name="object 6"/>
            <p:cNvSpPr/>
            <p:nvPr/>
          </p:nvSpPr>
          <p:spPr>
            <a:xfrm>
              <a:off x="1963674" y="1701545"/>
              <a:ext cx="76200" cy="230504"/>
            </a:xfrm>
            <a:custGeom>
              <a:avLst/>
              <a:gdLst/>
              <a:ahLst/>
              <a:cxnLst/>
              <a:rect l="l" t="t" r="r" b="b"/>
              <a:pathLst>
                <a:path w="76200" h="230505">
                  <a:moveTo>
                    <a:pt x="76200" y="230124"/>
                  </a:moveTo>
                  <a:lnTo>
                    <a:pt x="52113" y="218391"/>
                  </a:lnTo>
                  <a:lnTo>
                    <a:pt x="31195" y="185721"/>
                  </a:lnTo>
                  <a:lnTo>
                    <a:pt x="14701" y="135906"/>
                  </a:lnTo>
                  <a:lnTo>
                    <a:pt x="3884" y="72735"/>
                  </a:lnTo>
                  <a:lnTo>
                    <a:pt x="0" y="0"/>
                  </a:lnTo>
                </a:path>
              </a:pathLst>
            </a:custGeom>
            <a:ln w="25908">
              <a:solidFill>
                <a:srgbClr val="000000"/>
              </a:solidFill>
            </a:ln>
          </p:spPr>
          <p:txBody>
            <a:bodyPr wrap="square" lIns="0" tIns="0" rIns="0" bIns="0" rtlCol="0"/>
            <a:lstStyle/>
            <a:p>
              <a:endParaRPr/>
            </a:p>
          </p:txBody>
        </p:sp>
        <p:sp>
          <p:nvSpPr>
            <p:cNvPr id="7" name="object 7"/>
            <p:cNvSpPr/>
            <p:nvPr/>
          </p:nvSpPr>
          <p:spPr>
            <a:xfrm>
              <a:off x="2036826" y="1700021"/>
              <a:ext cx="76200" cy="230504"/>
            </a:xfrm>
            <a:custGeom>
              <a:avLst/>
              <a:gdLst/>
              <a:ahLst/>
              <a:cxnLst/>
              <a:rect l="l" t="t" r="r" b="b"/>
              <a:pathLst>
                <a:path w="76200" h="230505">
                  <a:moveTo>
                    <a:pt x="76200" y="0"/>
                  </a:moveTo>
                  <a:lnTo>
                    <a:pt x="72315" y="72733"/>
                  </a:lnTo>
                  <a:lnTo>
                    <a:pt x="61498" y="135902"/>
                  </a:lnTo>
                  <a:lnTo>
                    <a:pt x="45004" y="185716"/>
                  </a:lnTo>
                  <a:lnTo>
                    <a:pt x="24086" y="218386"/>
                  </a:lnTo>
                  <a:lnTo>
                    <a:pt x="0" y="230124"/>
                  </a:lnTo>
                </a:path>
              </a:pathLst>
            </a:custGeom>
            <a:ln w="25908">
              <a:solidFill>
                <a:srgbClr val="000000"/>
              </a:solidFill>
            </a:ln>
          </p:spPr>
          <p:txBody>
            <a:bodyPr wrap="square" lIns="0" tIns="0" rIns="0" bIns="0" rtlCol="0"/>
            <a:lstStyle/>
            <a:p>
              <a:endParaRPr/>
            </a:p>
          </p:txBody>
        </p:sp>
        <p:sp>
          <p:nvSpPr>
            <p:cNvPr id="8" name="object 8"/>
            <p:cNvSpPr/>
            <p:nvPr/>
          </p:nvSpPr>
          <p:spPr>
            <a:xfrm>
              <a:off x="1821934" y="1471421"/>
              <a:ext cx="140335" cy="144145"/>
            </a:xfrm>
            <a:custGeom>
              <a:avLst/>
              <a:gdLst/>
              <a:ahLst/>
              <a:cxnLst/>
              <a:rect l="l" t="t" r="r" b="b"/>
              <a:pathLst>
                <a:path w="140335" h="144144">
                  <a:moveTo>
                    <a:pt x="0" y="143802"/>
                  </a:moveTo>
                  <a:lnTo>
                    <a:pt x="17541" y="95874"/>
                  </a:lnTo>
                  <a:lnTo>
                    <a:pt x="41560" y="56263"/>
                  </a:lnTo>
                  <a:lnTo>
                    <a:pt x="70823" y="26236"/>
                  </a:lnTo>
                  <a:lnTo>
                    <a:pt x="104095" y="7059"/>
                  </a:lnTo>
                  <a:lnTo>
                    <a:pt x="140144" y="0"/>
                  </a:lnTo>
                </a:path>
              </a:pathLst>
            </a:custGeom>
            <a:ln w="25908">
              <a:solidFill>
                <a:srgbClr val="000000"/>
              </a:solidFill>
            </a:ln>
          </p:spPr>
          <p:txBody>
            <a:bodyPr wrap="square" lIns="0" tIns="0" rIns="0" bIns="0" rtlCol="0"/>
            <a:lstStyle/>
            <a:p>
              <a:endParaRPr/>
            </a:p>
          </p:txBody>
        </p:sp>
        <p:sp>
          <p:nvSpPr>
            <p:cNvPr id="9" name="object 9"/>
            <p:cNvSpPr/>
            <p:nvPr/>
          </p:nvSpPr>
          <p:spPr>
            <a:xfrm>
              <a:off x="1960618" y="1472945"/>
              <a:ext cx="153035" cy="230504"/>
            </a:xfrm>
            <a:custGeom>
              <a:avLst/>
              <a:gdLst/>
              <a:ahLst/>
              <a:cxnLst/>
              <a:rect l="l" t="t" r="r" b="b"/>
              <a:pathLst>
                <a:path w="153035" h="230505">
                  <a:moveTo>
                    <a:pt x="0" y="0"/>
                  </a:moveTo>
                  <a:lnTo>
                    <a:pt x="67027" y="23388"/>
                  </a:lnTo>
                  <a:lnTo>
                    <a:pt x="95326" y="50553"/>
                  </a:lnTo>
                  <a:lnTo>
                    <a:pt x="118929" y="86189"/>
                  </a:lnTo>
                  <a:lnTo>
                    <a:pt x="136921" y="128917"/>
                  </a:lnTo>
                  <a:lnTo>
                    <a:pt x="148387" y="177356"/>
                  </a:lnTo>
                  <a:lnTo>
                    <a:pt x="152412" y="230124"/>
                  </a:lnTo>
                </a:path>
              </a:pathLst>
            </a:custGeom>
            <a:ln w="25908">
              <a:solidFill>
                <a:srgbClr val="000000"/>
              </a:solidFill>
            </a:ln>
          </p:spPr>
          <p:txBody>
            <a:bodyPr wrap="square" lIns="0" tIns="0" rIns="0" bIns="0" rtlCol="0"/>
            <a:lstStyle/>
            <a:p>
              <a:endParaRPr/>
            </a:p>
          </p:txBody>
        </p:sp>
        <p:sp>
          <p:nvSpPr>
            <p:cNvPr id="10" name="object 10"/>
            <p:cNvSpPr/>
            <p:nvPr/>
          </p:nvSpPr>
          <p:spPr>
            <a:xfrm>
              <a:off x="1963674" y="1471421"/>
              <a:ext cx="151130" cy="230504"/>
            </a:xfrm>
            <a:custGeom>
              <a:avLst/>
              <a:gdLst/>
              <a:ahLst/>
              <a:cxnLst/>
              <a:rect l="l" t="t" r="r" b="b"/>
              <a:pathLst>
                <a:path w="151130" h="230505">
                  <a:moveTo>
                    <a:pt x="0" y="230124"/>
                  </a:moveTo>
                  <a:lnTo>
                    <a:pt x="3969" y="177716"/>
                  </a:lnTo>
                  <a:lnTo>
                    <a:pt x="15285" y="129552"/>
                  </a:lnTo>
                  <a:lnTo>
                    <a:pt x="33053" y="86991"/>
                  </a:lnTo>
                  <a:lnTo>
                    <a:pt x="56382" y="51394"/>
                  </a:lnTo>
                  <a:lnTo>
                    <a:pt x="84380" y="24122"/>
                  </a:lnTo>
                  <a:lnTo>
                    <a:pt x="116154" y="6537"/>
                  </a:lnTo>
                  <a:lnTo>
                    <a:pt x="150812" y="0"/>
                  </a:lnTo>
                </a:path>
              </a:pathLst>
            </a:custGeom>
            <a:ln w="25908">
              <a:solidFill>
                <a:srgbClr val="000000"/>
              </a:solidFill>
            </a:ln>
          </p:spPr>
          <p:txBody>
            <a:bodyPr wrap="square" lIns="0" tIns="0" rIns="0" bIns="0" rtlCol="0"/>
            <a:lstStyle/>
            <a:p>
              <a:endParaRPr/>
            </a:p>
          </p:txBody>
        </p:sp>
        <p:sp>
          <p:nvSpPr>
            <p:cNvPr id="11" name="object 11"/>
            <p:cNvSpPr/>
            <p:nvPr/>
          </p:nvSpPr>
          <p:spPr>
            <a:xfrm>
              <a:off x="2116074" y="1701545"/>
              <a:ext cx="76200" cy="230504"/>
            </a:xfrm>
            <a:custGeom>
              <a:avLst/>
              <a:gdLst/>
              <a:ahLst/>
              <a:cxnLst/>
              <a:rect l="l" t="t" r="r" b="b"/>
              <a:pathLst>
                <a:path w="76200" h="230505">
                  <a:moveTo>
                    <a:pt x="76200" y="230124"/>
                  </a:moveTo>
                  <a:lnTo>
                    <a:pt x="52113" y="218391"/>
                  </a:lnTo>
                  <a:lnTo>
                    <a:pt x="31195" y="185721"/>
                  </a:lnTo>
                  <a:lnTo>
                    <a:pt x="14701" y="135906"/>
                  </a:lnTo>
                  <a:lnTo>
                    <a:pt x="3884" y="72735"/>
                  </a:lnTo>
                  <a:lnTo>
                    <a:pt x="0" y="0"/>
                  </a:lnTo>
                </a:path>
              </a:pathLst>
            </a:custGeom>
            <a:ln w="25908">
              <a:solidFill>
                <a:srgbClr val="000000"/>
              </a:solidFill>
            </a:ln>
          </p:spPr>
          <p:txBody>
            <a:bodyPr wrap="square" lIns="0" tIns="0" rIns="0" bIns="0" rtlCol="0"/>
            <a:lstStyle/>
            <a:p>
              <a:endParaRPr/>
            </a:p>
          </p:txBody>
        </p:sp>
        <p:sp>
          <p:nvSpPr>
            <p:cNvPr id="12" name="object 12"/>
            <p:cNvSpPr/>
            <p:nvPr/>
          </p:nvSpPr>
          <p:spPr>
            <a:xfrm>
              <a:off x="2189226" y="1700021"/>
              <a:ext cx="76200" cy="230504"/>
            </a:xfrm>
            <a:custGeom>
              <a:avLst/>
              <a:gdLst/>
              <a:ahLst/>
              <a:cxnLst/>
              <a:rect l="l" t="t" r="r" b="b"/>
              <a:pathLst>
                <a:path w="76200" h="230505">
                  <a:moveTo>
                    <a:pt x="76200" y="0"/>
                  </a:moveTo>
                  <a:lnTo>
                    <a:pt x="72315" y="72733"/>
                  </a:lnTo>
                  <a:lnTo>
                    <a:pt x="61498" y="135902"/>
                  </a:lnTo>
                  <a:lnTo>
                    <a:pt x="45004" y="185716"/>
                  </a:lnTo>
                  <a:lnTo>
                    <a:pt x="24086" y="218386"/>
                  </a:lnTo>
                  <a:lnTo>
                    <a:pt x="0" y="230124"/>
                  </a:lnTo>
                </a:path>
              </a:pathLst>
            </a:custGeom>
            <a:ln w="25908">
              <a:solidFill>
                <a:srgbClr val="000000"/>
              </a:solidFill>
            </a:ln>
          </p:spPr>
          <p:txBody>
            <a:bodyPr wrap="square" lIns="0" tIns="0" rIns="0" bIns="0" rtlCol="0"/>
            <a:lstStyle/>
            <a:p>
              <a:endParaRPr/>
            </a:p>
          </p:txBody>
        </p:sp>
        <p:sp>
          <p:nvSpPr>
            <p:cNvPr id="13" name="object 13"/>
            <p:cNvSpPr/>
            <p:nvPr/>
          </p:nvSpPr>
          <p:spPr>
            <a:xfrm>
              <a:off x="2113018" y="1472945"/>
              <a:ext cx="153035" cy="230504"/>
            </a:xfrm>
            <a:custGeom>
              <a:avLst/>
              <a:gdLst/>
              <a:ahLst/>
              <a:cxnLst/>
              <a:rect l="l" t="t" r="r" b="b"/>
              <a:pathLst>
                <a:path w="153035" h="230505">
                  <a:moveTo>
                    <a:pt x="0" y="0"/>
                  </a:moveTo>
                  <a:lnTo>
                    <a:pt x="67027" y="23388"/>
                  </a:lnTo>
                  <a:lnTo>
                    <a:pt x="95326" y="50553"/>
                  </a:lnTo>
                  <a:lnTo>
                    <a:pt x="118929" y="86189"/>
                  </a:lnTo>
                  <a:lnTo>
                    <a:pt x="136921" y="128917"/>
                  </a:lnTo>
                  <a:lnTo>
                    <a:pt x="148387" y="177356"/>
                  </a:lnTo>
                  <a:lnTo>
                    <a:pt x="152412" y="230124"/>
                  </a:lnTo>
                </a:path>
              </a:pathLst>
            </a:custGeom>
            <a:ln w="25908">
              <a:solidFill>
                <a:srgbClr val="000000"/>
              </a:solidFill>
            </a:ln>
          </p:spPr>
          <p:txBody>
            <a:bodyPr wrap="square" lIns="0" tIns="0" rIns="0" bIns="0" rtlCol="0"/>
            <a:lstStyle/>
            <a:p>
              <a:endParaRPr/>
            </a:p>
          </p:txBody>
        </p:sp>
        <p:sp>
          <p:nvSpPr>
            <p:cNvPr id="14" name="object 14"/>
            <p:cNvSpPr/>
            <p:nvPr/>
          </p:nvSpPr>
          <p:spPr>
            <a:xfrm>
              <a:off x="2116074" y="1471421"/>
              <a:ext cx="151130" cy="230504"/>
            </a:xfrm>
            <a:custGeom>
              <a:avLst/>
              <a:gdLst/>
              <a:ahLst/>
              <a:cxnLst/>
              <a:rect l="l" t="t" r="r" b="b"/>
              <a:pathLst>
                <a:path w="151130" h="230505">
                  <a:moveTo>
                    <a:pt x="0" y="230124"/>
                  </a:moveTo>
                  <a:lnTo>
                    <a:pt x="3969" y="177716"/>
                  </a:lnTo>
                  <a:lnTo>
                    <a:pt x="15285" y="129552"/>
                  </a:lnTo>
                  <a:lnTo>
                    <a:pt x="33053" y="86991"/>
                  </a:lnTo>
                  <a:lnTo>
                    <a:pt x="56382" y="51394"/>
                  </a:lnTo>
                  <a:lnTo>
                    <a:pt x="84380" y="24122"/>
                  </a:lnTo>
                  <a:lnTo>
                    <a:pt x="116154" y="6537"/>
                  </a:lnTo>
                  <a:lnTo>
                    <a:pt x="150812" y="0"/>
                  </a:lnTo>
                </a:path>
              </a:pathLst>
            </a:custGeom>
            <a:ln w="25908">
              <a:solidFill>
                <a:srgbClr val="000000"/>
              </a:solidFill>
            </a:ln>
          </p:spPr>
          <p:txBody>
            <a:bodyPr wrap="square" lIns="0" tIns="0" rIns="0" bIns="0" rtlCol="0"/>
            <a:lstStyle/>
            <a:p>
              <a:endParaRPr/>
            </a:p>
          </p:txBody>
        </p:sp>
        <p:sp>
          <p:nvSpPr>
            <p:cNvPr id="15" name="object 15"/>
            <p:cNvSpPr/>
            <p:nvPr/>
          </p:nvSpPr>
          <p:spPr>
            <a:xfrm>
              <a:off x="1608582" y="1617725"/>
              <a:ext cx="230504" cy="76200"/>
            </a:xfrm>
            <a:custGeom>
              <a:avLst/>
              <a:gdLst/>
              <a:ahLst/>
              <a:cxnLst/>
              <a:rect l="l" t="t" r="r" b="b"/>
              <a:pathLst>
                <a:path w="230505" h="76200">
                  <a:moveTo>
                    <a:pt x="230124" y="0"/>
                  </a:moveTo>
                  <a:lnTo>
                    <a:pt x="218391" y="24086"/>
                  </a:lnTo>
                  <a:lnTo>
                    <a:pt x="185721" y="45004"/>
                  </a:lnTo>
                  <a:lnTo>
                    <a:pt x="135906" y="61498"/>
                  </a:lnTo>
                  <a:lnTo>
                    <a:pt x="72735" y="72315"/>
                  </a:lnTo>
                  <a:lnTo>
                    <a:pt x="0" y="76200"/>
                  </a:lnTo>
                </a:path>
              </a:pathLst>
            </a:custGeom>
            <a:ln w="25908">
              <a:solidFill>
                <a:srgbClr val="000000"/>
              </a:solidFill>
            </a:ln>
          </p:spPr>
          <p:txBody>
            <a:bodyPr wrap="square" lIns="0" tIns="0" rIns="0" bIns="0" rtlCol="0"/>
            <a:lstStyle/>
            <a:p>
              <a:endParaRPr/>
            </a:p>
          </p:txBody>
        </p:sp>
        <p:sp>
          <p:nvSpPr>
            <p:cNvPr id="16" name="object 16"/>
            <p:cNvSpPr/>
            <p:nvPr/>
          </p:nvSpPr>
          <p:spPr>
            <a:xfrm>
              <a:off x="2273046" y="1703069"/>
              <a:ext cx="76200" cy="230504"/>
            </a:xfrm>
            <a:custGeom>
              <a:avLst/>
              <a:gdLst/>
              <a:ahLst/>
              <a:cxnLst/>
              <a:rect l="l" t="t" r="r" b="b"/>
              <a:pathLst>
                <a:path w="76200" h="230505">
                  <a:moveTo>
                    <a:pt x="76200" y="230124"/>
                  </a:moveTo>
                  <a:lnTo>
                    <a:pt x="52113" y="218391"/>
                  </a:lnTo>
                  <a:lnTo>
                    <a:pt x="31195" y="185721"/>
                  </a:lnTo>
                  <a:lnTo>
                    <a:pt x="14701" y="135906"/>
                  </a:lnTo>
                  <a:lnTo>
                    <a:pt x="3884" y="72735"/>
                  </a:lnTo>
                  <a:lnTo>
                    <a:pt x="0" y="0"/>
                  </a:lnTo>
                </a:path>
              </a:pathLst>
            </a:custGeom>
            <a:ln w="25908">
              <a:solidFill>
                <a:srgbClr val="000000"/>
              </a:solidFill>
            </a:ln>
          </p:spPr>
          <p:txBody>
            <a:bodyPr wrap="square" lIns="0" tIns="0" rIns="0" bIns="0" rtlCol="0"/>
            <a:lstStyle/>
            <a:p>
              <a:endParaRPr/>
            </a:p>
          </p:txBody>
        </p:sp>
        <p:sp>
          <p:nvSpPr>
            <p:cNvPr id="17" name="object 17"/>
            <p:cNvSpPr/>
            <p:nvPr/>
          </p:nvSpPr>
          <p:spPr>
            <a:xfrm>
              <a:off x="2347722" y="1701545"/>
              <a:ext cx="76200" cy="230504"/>
            </a:xfrm>
            <a:custGeom>
              <a:avLst/>
              <a:gdLst/>
              <a:ahLst/>
              <a:cxnLst/>
              <a:rect l="l" t="t" r="r" b="b"/>
              <a:pathLst>
                <a:path w="76200" h="230505">
                  <a:moveTo>
                    <a:pt x="76200" y="0"/>
                  </a:moveTo>
                  <a:lnTo>
                    <a:pt x="72315" y="72733"/>
                  </a:lnTo>
                  <a:lnTo>
                    <a:pt x="61498" y="135902"/>
                  </a:lnTo>
                  <a:lnTo>
                    <a:pt x="45004" y="185716"/>
                  </a:lnTo>
                  <a:lnTo>
                    <a:pt x="24086" y="218386"/>
                  </a:lnTo>
                  <a:lnTo>
                    <a:pt x="0" y="230124"/>
                  </a:lnTo>
                </a:path>
              </a:pathLst>
            </a:custGeom>
            <a:ln w="25908">
              <a:solidFill>
                <a:srgbClr val="000000"/>
              </a:solidFill>
            </a:ln>
          </p:spPr>
          <p:txBody>
            <a:bodyPr wrap="square" lIns="0" tIns="0" rIns="0" bIns="0" rtlCol="0"/>
            <a:lstStyle/>
            <a:p>
              <a:endParaRPr/>
            </a:p>
          </p:txBody>
        </p:sp>
        <p:sp>
          <p:nvSpPr>
            <p:cNvPr id="18" name="object 18"/>
            <p:cNvSpPr/>
            <p:nvPr/>
          </p:nvSpPr>
          <p:spPr>
            <a:xfrm>
              <a:off x="2271515" y="1474469"/>
              <a:ext cx="153035" cy="230504"/>
            </a:xfrm>
            <a:custGeom>
              <a:avLst/>
              <a:gdLst/>
              <a:ahLst/>
              <a:cxnLst/>
              <a:rect l="l" t="t" r="r" b="b"/>
              <a:pathLst>
                <a:path w="153035" h="230505">
                  <a:moveTo>
                    <a:pt x="0" y="0"/>
                  </a:moveTo>
                  <a:lnTo>
                    <a:pt x="67027" y="23388"/>
                  </a:lnTo>
                  <a:lnTo>
                    <a:pt x="95326" y="50553"/>
                  </a:lnTo>
                  <a:lnTo>
                    <a:pt x="118929" y="86189"/>
                  </a:lnTo>
                  <a:lnTo>
                    <a:pt x="136921" y="128917"/>
                  </a:lnTo>
                  <a:lnTo>
                    <a:pt x="148387" y="177356"/>
                  </a:lnTo>
                  <a:lnTo>
                    <a:pt x="152412" y="230124"/>
                  </a:lnTo>
                </a:path>
              </a:pathLst>
            </a:custGeom>
            <a:ln w="25908">
              <a:solidFill>
                <a:srgbClr val="000000"/>
              </a:solidFill>
            </a:ln>
          </p:spPr>
          <p:txBody>
            <a:bodyPr wrap="square" lIns="0" tIns="0" rIns="0" bIns="0" rtlCol="0"/>
            <a:lstStyle/>
            <a:p>
              <a:endParaRPr/>
            </a:p>
          </p:txBody>
        </p:sp>
        <p:sp>
          <p:nvSpPr>
            <p:cNvPr id="19" name="object 19"/>
            <p:cNvSpPr/>
            <p:nvPr/>
          </p:nvSpPr>
          <p:spPr>
            <a:xfrm>
              <a:off x="2273046" y="1472945"/>
              <a:ext cx="151130" cy="230504"/>
            </a:xfrm>
            <a:custGeom>
              <a:avLst/>
              <a:gdLst/>
              <a:ahLst/>
              <a:cxnLst/>
              <a:rect l="l" t="t" r="r" b="b"/>
              <a:pathLst>
                <a:path w="151130" h="230505">
                  <a:moveTo>
                    <a:pt x="0" y="230124"/>
                  </a:moveTo>
                  <a:lnTo>
                    <a:pt x="3969" y="177716"/>
                  </a:lnTo>
                  <a:lnTo>
                    <a:pt x="15285" y="129552"/>
                  </a:lnTo>
                  <a:lnTo>
                    <a:pt x="33053" y="86991"/>
                  </a:lnTo>
                  <a:lnTo>
                    <a:pt x="56382" y="51394"/>
                  </a:lnTo>
                  <a:lnTo>
                    <a:pt x="84380" y="24122"/>
                  </a:lnTo>
                  <a:lnTo>
                    <a:pt x="116154" y="6537"/>
                  </a:lnTo>
                  <a:lnTo>
                    <a:pt x="150812" y="0"/>
                  </a:lnTo>
                </a:path>
              </a:pathLst>
            </a:custGeom>
            <a:ln w="25908">
              <a:solidFill>
                <a:srgbClr val="000000"/>
              </a:solidFill>
            </a:ln>
          </p:spPr>
          <p:txBody>
            <a:bodyPr wrap="square" lIns="0" tIns="0" rIns="0" bIns="0" rtlCol="0"/>
            <a:lstStyle/>
            <a:p>
              <a:endParaRPr/>
            </a:p>
          </p:txBody>
        </p:sp>
        <p:sp>
          <p:nvSpPr>
            <p:cNvPr id="20" name="object 20"/>
            <p:cNvSpPr/>
            <p:nvPr/>
          </p:nvSpPr>
          <p:spPr>
            <a:xfrm>
              <a:off x="2430018" y="1704593"/>
              <a:ext cx="76200" cy="230504"/>
            </a:xfrm>
            <a:custGeom>
              <a:avLst/>
              <a:gdLst/>
              <a:ahLst/>
              <a:cxnLst/>
              <a:rect l="l" t="t" r="r" b="b"/>
              <a:pathLst>
                <a:path w="76200" h="230505">
                  <a:moveTo>
                    <a:pt x="76200" y="230124"/>
                  </a:moveTo>
                  <a:lnTo>
                    <a:pt x="52113" y="218391"/>
                  </a:lnTo>
                  <a:lnTo>
                    <a:pt x="31195" y="185721"/>
                  </a:lnTo>
                  <a:lnTo>
                    <a:pt x="14701" y="135906"/>
                  </a:lnTo>
                  <a:lnTo>
                    <a:pt x="3884" y="72735"/>
                  </a:lnTo>
                  <a:lnTo>
                    <a:pt x="0" y="0"/>
                  </a:lnTo>
                </a:path>
              </a:pathLst>
            </a:custGeom>
            <a:ln w="25908">
              <a:solidFill>
                <a:srgbClr val="000000"/>
              </a:solidFill>
            </a:ln>
          </p:spPr>
          <p:txBody>
            <a:bodyPr wrap="square" lIns="0" tIns="0" rIns="0" bIns="0" rtlCol="0"/>
            <a:lstStyle/>
            <a:p>
              <a:endParaRPr/>
            </a:p>
          </p:txBody>
        </p:sp>
        <p:sp>
          <p:nvSpPr>
            <p:cNvPr id="21" name="object 21"/>
            <p:cNvSpPr/>
            <p:nvPr/>
          </p:nvSpPr>
          <p:spPr>
            <a:xfrm>
              <a:off x="2583942" y="1706117"/>
              <a:ext cx="76200" cy="230504"/>
            </a:xfrm>
            <a:custGeom>
              <a:avLst/>
              <a:gdLst/>
              <a:ahLst/>
              <a:cxnLst/>
              <a:rect l="l" t="t" r="r" b="b"/>
              <a:pathLst>
                <a:path w="76200" h="230505">
                  <a:moveTo>
                    <a:pt x="76200" y="230124"/>
                  </a:moveTo>
                  <a:lnTo>
                    <a:pt x="52113" y="218391"/>
                  </a:lnTo>
                  <a:lnTo>
                    <a:pt x="31195" y="185721"/>
                  </a:lnTo>
                  <a:lnTo>
                    <a:pt x="14701" y="135906"/>
                  </a:lnTo>
                  <a:lnTo>
                    <a:pt x="3884" y="72735"/>
                  </a:lnTo>
                  <a:lnTo>
                    <a:pt x="0" y="0"/>
                  </a:lnTo>
                </a:path>
              </a:pathLst>
            </a:custGeom>
            <a:ln w="25908">
              <a:solidFill>
                <a:srgbClr val="000000"/>
              </a:solidFill>
            </a:ln>
          </p:spPr>
          <p:txBody>
            <a:bodyPr wrap="square" lIns="0" tIns="0" rIns="0" bIns="0" rtlCol="0"/>
            <a:lstStyle/>
            <a:p>
              <a:endParaRPr/>
            </a:p>
          </p:txBody>
        </p:sp>
        <p:sp>
          <p:nvSpPr>
            <p:cNvPr id="22" name="object 22"/>
            <p:cNvSpPr/>
            <p:nvPr/>
          </p:nvSpPr>
          <p:spPr>
            <a:xfrm>
              <a:off x="2658618" y="1704593"/>
              <a:ext cx="76200" cy="230504"/>
            </a:xfrm>
            <a:custGeom>
              <a:avLst/>
              <a:gdLst/>
              <a:ahLst/>
              <a:cxnLst/>
              <a:rect l="l" t="t" r="r" b="b"/>
              <a:pathLst>
                <a:path w="76200" h="230505">
                  <a:moveTo>
                    <a:pt x="76200" y="0"/>
                  </a:moveTo>
                  <a:lnTo>
                    <a:pt x="72315" y="72733"/>
                  </a:lnTo>
                  <a:lnTo>
                    <a:pt x="61498" y="135902"/>
                  </a:lnTo>
                  <a:lnTo>
                    <a:pt x="45004" y="185716"/>
                  </a:lnTo>
                  <a:lnTo>
                    <a:pt x="24086" y="218386"/>
                  </a:lnTo>
                  <a:lnTo>
                    <a:pt x="0" y="230124"/>
                  </a:lnTo>
                </a:path>
              </a:pathLst>
            </a:custGeom>
            <a:ln w="25908">
              <a:solidFill>
                <a:srgbClr val="000000"/>
              </a:solidFill>
            </a:ln>
          </p:spPr>
          <p:txBody>
            <a:bodyPr wrap="square" lIns="0" tIns="0" rIns="0" bIns="0" rtlCol="0"/>
            <a:lstStyle/>
            <a:p>
              <a:endParaRPr/>
            </a:p>
          </p:txBody>
        </p:sp>
        <p:sp>
          <p:nvSpPr>
            <p:cNvPr id="23" name="object 23"/>
            <p:cNvSpPr/>
            <p:nvPr/>
          </p:nvSpPr>
          <p:spPr>
            <a:xfrm>
              <a:off x="2582410" y="1477517"/>
              <a:ext cx="153035" cy="230504"/>
            </a:xfrm>
            <a:custGeom>
              <a:avLst/>
              <a:gdLst/>
              <a:ahLst/>
              <a:cxnLst/>
              <a:rect l="l" t="t" r="r" b="b"/>
              <a:pathLst>
                <a:path w="153035" h="230505">
                  <a:moveTo>
                    <a:pt x="0" y="0"/>
                  </a:moveTo>
                  <a:lnTo>
                    <a:pt x="67027" y="23388"/>
                  </a:lnTo>
                  <a:lnTo>
                    <a:pt x="95326" y="50553"/>
                  </a:lnTo>
                  <a:lnTo>
                    <a:pt x="118929" y="86189"/>
                  </a:lnTo>
                  <a:lnTo>
                    <a:pt x="136921" y="128917"/>
                  </a:lnTo>
                  <a:lnTo>
                    <a:pt x="148387" y="177356"/>
                  </a:lnTo>
                  <a:lnTo>
                    <a:pt x="152412" y="230124"/>
                  </a:lnTo>
                </a:path>
              </a:pathLst>
            </a:custGeom>
            <a:ln w="25908">
              <a:solidFill>
                <a:srgbClr val="000000"/>
              </a:solidFill>
            </a:ln>
          </p:spPr>
          <p:txBody>
            <a:bodyPr wrap="square" lIns="0" tIns="0" rIns="0" bIns="0" rtlCol="0"/>
            <a:lstStyle/>
            <a:p>
              <a:endParaRPr/>
            </a:p>
          </p:txBody>
        </p:sp>
        <p:sp>
          <p:nvSpPr>
            <p:cNvPr id="24" name="object 24"/>
            <p:cNvSpPr/>
            <p:nvPr/>
          </p:nvSpPr>
          <p:spPr>
            <a:xfrm>
              <a:off x="2737866" y="1785416"/>
              <a:ext cx="71755" cy="149860"/>
            </a:xfrm>
            <a:custGeom>
              <a:avLst/>
              <a:gdLst/>
              <a:ahLst/>
              <a:cxnLst/>
              <a:rect l="l" t="t" r="r" b="b"/>
              <a:pathLst>
                <a:path w="71755" h="149860">
                  <a:moveTo>
                    <a:pt x="71627" y="149301"/>
                  </a:moveTo>
                  <a:lnTo>
                    <a:pt x="48557" y="138603"/>
                  </a:lnTo>
                  <a:lnTo>
                    <a:pt x="28055" y="108331"/>
                  </a:lnTo>
                  <a:lnTo>
                    <a:pt x="11432" y="61218"/>
                  </a:lnTo>
                  <a:lnTo>
                    <a:pt x="0" y="0"/>
                  </a:lnTo>
                </a:path>
              </a:pathLst>
            </a:custGeom>
            <a:ln w="25908">
              <a:solidFill>
                <a:srgbClr val="000000"/>
              </a:solidFill>
            </a:ln>
          </p:spPr>
          <p:txBody>
            <a:bodyPr wrap="square" lIns="0" tIns="0" rIns="0" bIns="0" rtlCol="0"/>
            <a:lstStyle/>
            <a:p>
              <a:endParaRPr/>
            </a:p>
          </p:txBody>
        </p:sp>
        <p:sp>
          <p:nvSpPr>
            <p:cNvPr id="25" name="object 25"/>
            <p:cNvSpPr/>
            <p:nvPr/>
          </p:nvSpPr>
          <p:spPr>
            <a:xfrm>
              <a:off x="2811018" y="1703069"/>
              <a:ext cx="76200" cy="230504"/>
            </a:xfrm>
            <a:custGeom>
              <a:avLst/>
              <a:gdLst/>
              <a:ahLst/>
              <a:cxnLst/>
              <a:rect l="l" t="t" r="r" b="b"/>
              <a:pathLst>
                <a:path w="76200" h="230505">
                  <a:moveTo>
                    <a:pt x="76200" y="0"/>
                  </a:moveTo>
                  <a:lnTo>
                    <a:pt x="72315" y="72733"/>
                  </a:lnTo>
                  <a:lnTo>
                    <a:pt x="61498" y="135902"/>
                  </a:lnTo>
                  <a:lnTo>
                    <a:pt x="45004" y="185716"/>
                  </a:lnTo>
                  <a:lnTo>
                    <a:pt x="24086" y="218386"/>
                  </a:lnTo>
                  <a:lnTo>
                    <a:pt x="0" y="230124"/>
                  </a:lnTo>
                </a:path>
              </a:pathLst>
            </a:custGeom>
            <a:ln w="25908">
              <a:solidFill>
                <a:srgbClr val="000000"/>
              </a:solidFill>
            </a:ln>
          </p:spPr>
          <p:txBody>
            <a:bodyPr wrap="square" lIns="0" tIns="0" rIns="0" bIns="0" rtlCol="0"/>
            <a:lstStyle/>
            <a:p>
              <a:endParaRPr/>
            </a:p>
          </p:txBody>
        </p:sp>
        <p:sp>
          <p:nvSpPr>
            <p:cNvPr id="26" name="object 26"/>
            <p:cNvSpPr/>
            <p:nvPr/>
          </p:nvSpPr>
          <p:spPr>
            <a:xfrm>
              <a:off x="2583942" y="1475993"/>
              <a:ext cx="151130" cy="230504"/>
            </a:xfrm>
            <a:custGeom>
              <a:avLst/>
              <a:gdLst/>
              <a:ahLst/>
              <a:cxnLst/>
              <a:rect l="l" t="t" r="r" b="b"/>
              <a:pathLst>
                <a:path w="151130" h="230505">
                  <a:moveTo>
                    <a:pt x="0" y="230124"/>
                  </a:moveTo>
                  <a:lnTo>
                    <a:pt x="3969" y="177716"/>
                  </a:lnTo>
                  <a:lnTo>
                    <a:pt x="15285" y="129552"/>
                  </a:lnTo>
                  <a:lnTo>
                    <a:pt x="33053" y="86991"/>
                  </a:lnTo>
                  <a:lnTo>
                    <a:pt x="56382" y="51394"/>
                  </a:lnTo>
                  <a:lnTo>
                    <a:pt x="84380" y="24122"/>
                  </a:lnTo>
                  <a:lnTo>
                    <a:pt x="116154" y="6537"/>
                  </a:lnTo>
                  <a:lnTo>
                    <a:pt x="150812" y="0"/>
                  </a:lnTo>
                </a:path>
              </a:pathLst>
            </a:custGeom>
            <a:ln w="25908">
              <a:solidFill>
                <a:srgbClr val="000000"/>
              </a:solidFill>
            </a:ln>
          </p:spPr>
          <p:txBody>
            <a:bodyPr wrap="square" lIns="0" tIns="0" rIns="0" bIns="0" rtlCol="0"/>
            <a:lstStyle/>
            <a:p>
              <a:endParaRPr/>
            </a:p>
          </p:txBody>
        </p:sp>
        <p:sp>
          <p:nvSpPr>
            <p:cNvPr id="27" name="object 27"/>
            <p:cNvSpPr/>
            <p:nvPr/>
          </p:nvSpPr>
          <p:spPr>
            <a:xfrm>
              <a:off x="2734810" y="1477517"/>
              <a:ext cx="153035" cy="230504"/>
            </a:xfrm>
            <a:custGeom>
              <a:avLst/>
              <a:gdLst/>
              <a:ahLst/>
              <a:cxnLst/>
              <a:rect l="l" t="t" r="r" b="b"/>
              <a:pathLst>
                <a:path w="153035" h="230505">
                  <a:moveTo>
                    <a:pt x="0" y="0"/>
                  </a:moveTo>
                  <a:lnTo>
                    <a:pt x="67027" y="23388"/>
                  </a:lnTo>
                  <a:lnTo>
                    <a:pt x="95326" y="50553"/>
                  </a:lnTo>
                  <a:lnTo>
                    <a:pt x="118929" y="86189"/>
                  </a:lnTo>
                  <a:lnTo>
                    <a:pt x="136921" y="128917"/>
                  </a:lnTo>
                  <a:lnTo>
                    <a:pt x="148387" y="177356"/>
                  </a:lnTo>
                  <a:lnTo>
                    <a:pt x="152412" y="230124"/>
                  </a:lnTo>
                </a:path>
              </a:pathLst>
            </a:custGeom>
            <a:ln w="25908">
              <a:solidFill>
                <a:srgbClr val="000000"/>
              </a:solidFill>
            </a:ln>
          </p:spPr>
          <p:txBody>
            <a:bodyPr wrap="square" lIns="0" tIns="0" rIns="0" bIns="0" rtlCol="0"/>
            <a:lstStyle/>
            <a:p>
              <a:endParaRPr/>
            </a:p>
          </p:txBody>
        </p:sp>
        <p:sp>
          <p:nvSpPr>
            <p:cNvPr id="28" name="object 28"/>
            <p:cNvSpPr/>
            <p:nvPr/>
          </p:nvSpPr>
          <p:spPr>
            <a:xfrm>
              <a:off x="2736343" y="1683254"/>
              <a:ext cx="228600" cy="86995"/>
            </a:xfrm>
            <a:custGeom>
              <a:avLst/>
              <a:gdLst/>
              <a:ahLst/>
              <a:cxnLst/>
              <a:rect l="l" t="t" r="r" b="b"/>
              <a:pathLst>
                <a:path w="228600" h="86994">
                  <a:moveTo>
                    <a:pt x="2438" y="86867"/>
                  </a:moveTo>
                  <a:lnTo>
                    <a:pt x="812" y="83223"/>
                  </a:lnTo>
                  <a:lnTo>
                    <a:pt x="0" y="79540"/>
                  </a:lnTo>
                  <a:lnTo>
                    <a:pt x="0" y="75857"/>
                  </a:lnTo>
                  <a:lnTo>
                    <a:pt x="11620" y="51985"/>
                  </a:lnTo>
                  <a:lnTo>
                    <a:pt x="44012" y="31227"/>
                  </a:lnTo>
                  <a:lnTo>
                    <a:pt x="93446" y="14819"/>
                  </a:lnTo>
                  <a:lnTo>
                    <a:pt x="156192" y="3998"/>
                  </a:lnTo>
                  <a:lnTo>
                    <a:pt x="228523" y="0"/>
                  </a:lnTo>
                </a:path>
              </a:pathLst>
            </a:custGeom>
            <a:ln w="25908">
              <a:solidFill>
                <a:srgbClr val="000000"/>
              </a:solidFill>
            </a:ln>
          </p:spPr>
          <p:txBody>
            <a:bodyPr wrap="square" lIns="0" tIns="0" rIns="0" bIns="0" rtlCol="0"/>
            <a:lstStyle/>
            <a:p>
              <a:endParaRPr/>
            </a:p>
          </p:txBody>
        </p:sp>
        <p:sp>
          <p:nvSpPr>
            <p:cNvPr id="29" name="object 29"/>
            <p:cNvSpPr/>
            <p:nvPr/>
          </p:nvSpPr>
          <p:spPr>
            <a:xfrm>
              <a:off x="2972562" y="1692401"/>
              <a:ext cx="177165" cy="0"/>
            </a:xfrm>
            <a:custGeom>
              <a:avLst/>
              <a:gdLst/>
              <a:ahLst/>
              <a:cxnLst/>
              <a:rect l="l" t="t" r="r" b="b"/>
              <a:pathLst>
                <a:path w="177164">
                  <a:moveTo>
                    <a:pt x="176783" y="0"/>
                  </a:moveTo>
                  <a:lnTo>
                    <a:pt x="0" y="0"/>
                  </a:lnTo>
                </a:path>
              </a:pathLst>
            </a:custGeom>
            <a:ln w="25908">
              <a:solidFill>
                <a:srgbClr val="000000"/>
              </a:solidFill>
            </a:ln>
          </p:spPr>
          <p:txBody>
            <a:bodyPr wrap="square" lIns="0" tIns="0" rIns="0" bIns="0" rtlCol="0"/>
            <a:lstStyle/>
            <a:p>
              <a:endParaRPr/>
            </a:p>
          </p:txBody>
        </p:sp>
        <p:sp>
          <p:nvSpPr>
            <p:cNvPr id="30" name="object 30"/>
            <p:cNvSpPr/>
            <p:nvPr/>
          </p:nvSpPr>
          <p:spPr>
            <a:xfrm>
              <a:off x="2504694" y="1703069"/>
              <a:ext cx="76200" cy="230504"/>
            </a:xfrm>
            <a:custGeom>
              <a:avLst/>
              <a:gdLst/>
              <a:ahLst/>
              <a:cxnLst/>
              <a:rect l="l" t="t" r="r" b="b"/>
              <a:pathLst>
                <a:path w="76200" h="230505">
                  <a:moveTo>
                    <a:pt x="76200" y="0"/>
                  </a:moveTo>
                  <a:lnTo>
                    <a:pt x="72315" y="72733"/>
                  </a:lnTo>
                  <a:lnTo>
                    <a:pt x="61498" y="135902"/>
                  </a:lnTo>
                  <a:lnTo>
                    <a:pt x="45004" y="185716"/>
                  </a:lnTo>
                  <a:lnTo>
                    <a:pt x="24086" y="218386"/>
                  </a:lnTo>
                  <a:lnTo>
                    <a:pt x="0" y="230124"/>
                  </a:lnTo>
                </a:path>
              </a:pathLst>
            </a:custGeom>
            <a:ln w="25908">
              <a:solidFill>
                <a:srgbClr val="000000"/>
              </a:solidFill>
            </a:ln>
          </p:spPr>
          <p:txBody>
            <a:bodyPr wrap="square" lIns="0" tIns="0" rIns="0" bIns="0" rtlCol="0"/>
            <a:lstStyle/>
            <a:p>
              <a:endParaRPr/>
            </a:p>
          </p:txBody>
        </p:sp>
        <p:sp>
          <p:nvSpPr>
            <p:cNvPr id="31" name="object 31"/>
            <p:cNvSpPr/>
            <p:nvPr/>
          </p:nvSpPr>
          <p:spPr>
            <a:xfrm>
              <a:off x="2428487" y="1475993"/>
              <a:ext cx="153035" cy="230504"/>
            </a:xfrm>
            <a:custGeom>
              <a:avLst/>
              <a:gdLst/>
              <a:ahLst/>
              <a:cxnLst/>
              <a:rect l="l" t="t" r="r" b="b"/>
              <a:pathLst>
                <a:path w="153035" h="230505">
                  <a:moveTo>
                    <a:pt x="0" y="0"/>
                  </a:moveTo>
                  <a:lnTo>
                    <a:pt x="67027" y="23388"/>
                  </a:lnTo>
                  <a:lnTo>
                    <a:pt x="95326" y="50553"/>
                  </a:lnTo>
                  <a:lnTo>
                    <a:pt x="118929" y="86189"/>
                  </a:lnTo>
                  <a:lnTo>
                    <a:pt x="136921" y="128917"/>
                  </a:lnTo>
                  <a:lnTo>
                    <a:pt x="148387" y="177356"/>
                  </a:lnTo>
                  <a:lnTo>
                    <a:pt x="152412" y="230124"/>
                  </a:lnTo>
                </a:path>
              </a:pathLst>
            </a:custGeom>
            <a:ln w="25908">
              <a:solidFill>
                <a:srgbClr val="000000"/>
              </a:solidFill>
            </a:ln>
          </p:spPr>
          <p:txBody>
            <a:bodyPr wrap="square" lIns="0" tIns="0" rIns="0" bIns="0" rtlCol="0"/>
            <a:lstStyle/>
            <a:p>
              <a:endParaRPr/>
            </a:p>
          </p:txBody>
        </p:sp>
        <p:sp>
          <p:nvSpPr>
            <p:cNvPr id="32" name="object 32"/>
            <p:cNvSpPr/>
            <p:nvPr/>
          </p:nvSpPr>
          <p:spPr>
            <a:xfrm>
              <a:off x="2430018" y="1474469"/>
              <a:ext cx="151130" cy="230504"/>
            </a:xfrm>
            <a:custGeom>
              <a:avLst/>
              <a:gdLst/>
              <a:ahLst/>
              <a:cxnLst/>
              <a:rect l="l" t="t" r="r" b="b"/>
              <a:pathLst>
                <a:path w="151130" h="230505">
                  <a:moveTo>
                    <a:pt x="0" y="230124"/>
                  </a:moveTo>
                  <a:lnTo>
                    <a:pt x="3969" y="177716"/>
                  </a:lnTo>
                  <a:lnTo>
                    <a:pt x="15285" y="129552"/>
                  </a:lnTo>
                  <a:lnTo>
                    <a:pt x="33053" y="86991"/>
                  </a:lnTo>
                  <a:lnTo>
                    <a:pt x="56382" y="51394"/>
                  </a:lnTo>
                  <a:lnTo>
                    <a:pt x="84380" y="24122"/>
                  </a:lnTo>
                  <a:lnTo>
                    <a:pt x="116154" y="6537"/>
                  </a:lnTo>
                  <a:lnTo>
                    <a:pt x="150812" y="0"/>
                  </a:lnTo>
                </a:path>
              </a:pathLst>
            </a:custGeom>
            <a:ln w="25908">
              <a:solidFill>
                <a:srgbClr val="000000"/>
              </a:solidFill>
            </a:ln>
          </p:spPr>
          <p:txBody>
            <a:bodyPr wrap="square" lIns="0" tIns="0" rIns="0" bIns="0" rtlCol="0"/>
            <a:lstStyle/>
            <a:p>
              <a:endParaRPr/>
            </a:p>
          </p:txBody>
        </p:sp>
        <p:sp>
          <p:nvSpPr>
            <p:cNvPr id="33" name="object 33"/>
            <p:cNvSpPr/>
            <p:nvPr/>
          </p:nvSpPr>
          <p:spPr>
            <a:xfrm>
              <a:off x="1604772" y="1716023"/>
              <a:ext cx="0" cy="623570"/>
            </a:xfrm>
            <a:custGeom>
              <a:avLst/>
              <a:gdLst/>
              <a:ahLst/>
              <a:cxnLst/>
              <a:rect l="l" t="t" r="r" b="b"/>
              <a:pathLst>
                <a:path h="623569">
                  <a:moveTo>
                    <a:pt x="0" y="623315"/>
                  </a:moveTo>
                  <a:lnTo>
                    <a:pt x="0" y="0"/>
                  </a:lnTo>
                </a:path>
              </a:pathLst>
            </a:custGeom>
            <a:ln w="12192">
              <a:solidFill>
                <a:srgbClr val="000000"/>
              </a:solidFill>
            </a:ln>
          </p:spPr>
          <p:txBody>
            <a:bodyPr wrap="square" lIns="0" tIns="0" rIns="0" bIns="0" rtlCol="0"/>
            <a:lstStyle/>
            <a:p>
              <a:endParaRPr/>
            </a:p>
          </p:txBody>
        </p:sp>
        <p:pic>
          <p:nvPicPr>
            <p:cNvPr id="34" name="object 34"/>
            <p:cNvPicPr/>
            <p:nvPr/>
          </p:nvPicPr>
          <p:blipFill>
            <a:blip r:embed="rId3" cstate="print"/>
            <a:stretch>
              <a:fillRect/>
            </a:stretch>
          </p:blipFill>
          <p:spPr>
            <a:xfrm>
              <a:off x="1530096" y="1615439"/>
              <a:ext cx="146303" cy="132588"/>
            </a:xfrm>
            <a:prstGeom prst="rect">
              <a:avLst/>
            </a:prstGeom>
          </p:spPr>
        </p:pic>
        <p:sp>
          <p:nvSpPr>
            <p:cNvPr id="35" name="object 35"/>
            <p:cNvSpPr/>
            <p:nvPr/>
          </p:nvSpPr>
          <p:spPr>
            <a:xfrm>
              <a:off x="1607820" y="2339339"/>
              <a:ext cx="2283460" cy="1905"/>
            </a:xfrm>
            <a:custGeom>
              <a:avLst/>
              <a:gdLst/>
              <a:ahLst/>
              <a:cxnLst/>
              <a:rect l="l" t="t" r="r" b="b"/>
              <a:pathLst>
                <a:path w="2283460" h="1905">
                  <a:moveTo>
                    <a:pt x="2282952" y="0"/>
                  </a:moveTo>
                  <a:lnTo>
                    <a:pt x="0" y="1524"/>
                  </a:lnTo>
                </a:path>
              </a:pathLst>
            </a:custGeom>
            <a:ln w="12192">
              <a:solidFill>
                <a:srgbClr val="000000"/>
              </a:solidFill>
            </a:ln>
          </p:spPr>
          <p:txBody>
            <a:bodyPr wrap="square" lIns="0" tIns="0" rIns="0" bIns="0" rtlCol="0"/>
            <a:lstStyle/>
            <a:p>
              <a:endParaRPr/>
            </a:p>
          </p:txBody>
        </p:sp>
        <p:pic>
          <p:nvPicPr>
            <p:cNvPr id="36" name="object 36"/>
            <p:cNvPicPr/>
            <p:nvPr/>
          </p:nvPicPr>
          <p:blipFill>
            <a:blip r:embed="rId4" cstate="print"/>
            <a:stretch>
              <a:fillRect/>
            </a:stretch>
          </p:blipFill>
          <p:spPr>
            <a:xfrm>
              <a:off x="3064763" y="1624583"/>
              <a:ext cx="144779" cy="132588"/>
            </a:xfrm>
            <a:prstGeom prst="rect">
              <a:avLst/>
            </a:prstGeom>
          </p:spPr>
        </p:pic>
        <p:sp>
          <p:nvSpPr>
            <p:cNvPr id="37" name="object 37"/>
            <p:cNvSpPr/>
            <p:nvPr/>
          </p:nvSpPr>
          <p:spPr>
            <a:xfrm>
              <a:off x="3209544" y="1697735"/>
              <a:ext cx="681355" cy="0"/>
            </a:xfrm>
            <a:custGeom>
              <a:avLst/>
              <a:gdLst/>
              <a:ahLst/>
              <a:cxnLst/>
              <a:rect l="l" t="t" r="r" b="b"/>
              <a:pathLst>
                <a:path w="681354">
                  <a:moveTo>
                    <a:pt x="0" y="0"/>
                  </a:moveTo>
                  <a:lnTo>
                    <a:pt x="681228" y="0"/>
                  </a:lnTo>
                </a:path>
              </a:pathLst>
            </a:custGeom>
            <a:ln w="12192">
              <a:solidFill>
                <a:srgbClr val="000000"/>
              </a:solidFill>
            </a:ln>
          </p:spPr>
          <p:txBody>
            <a:bodyPr wrap="square" lIns="0" tIns="0" rIns="0" bIns="0" rtlCol="0"/>
            <a:lstStyle/>
            <a:p>
              <a:endParaRPr/>
            </a:p>
          </p:txBody>
        </p:sp>
      </p:grpSp>
      <p:sp>
        <p:nvSpPr>
          <p:cNvPr id="38" name="object 38"/>
          <p:cNvSpPr/>
          <p:nvPr/>
        </p:nvSpPr>
        <p:spPr>
          <a:xfrm>
            <a:off x="1685544" y="2877386"/>
            <a:ext cx="304800" cy="0"/>
          </a:xfrm>
          <a:custGeom>
            <a:avLst/>
            <a:gdLst/>
            <a:ahLst/>
            <a:cxnLst/>
            <a:rect l="l" t="t" r="r" b="b"/>
            <a:pathLst>
              <a:path w="304800">
                <a:moveTo>
                  <a:pt x="304800" y="0"/>
                </a:moveTo>
                <a:lnTo>
                  <a:pt x="0" y="0"/>
                </a:lnTo>
              </a:path>
            </a:pathLst>
          </a:custGeom>
          <a:ln w="12192">
            <a:solidFill>
              <a:srgbClr val="000000"/>
            </a:solidFill>
          </a:ln>
        </p:spPr>
        <p:txBody>
          <a:bodyPr wrap="square" lIns="0" tIns="0" rIns="0" bIns="0" rtlCol="0"/>
          <a:lstStyle/>
          <a:p>
            <a:endParaRPr/>
          </a:p>
        </p:txBody>
      </p:sp>
      <p:sp>
        <p:nvSpPr>
          <p:cNvPr id="39" name="object 39"/>
          <p:cNvSpPr/>
          <p:nvPr/>
        </p:nvSpPr>
        <p:spPr>
          <a:xfrm>
            <a:off x="1761744" y="2953586"/>
            <a:ext cx="152400" cy="0"/>
          </a:xfrm>
          <a:custGeom>
            <a:avLst/>
            <a:gdLst/>
            <a:ahLst/>
            <a:cxnLst/>
            <a:rect l="l" t="t" r="r" b="b"/>
            <a:pathLst>
              <a:path w="152400">
                <a:moveTo>
                  <a:pt x="152400" y="0"/>
                </a:moveTo>
                <a:lnTo>
                  <a:pt x="0" y="0"/>
                </a:lnTo>
              </a:path>
            </a:pathLst>
          </a:custGeom>
          <a:ln w="12192">
            <a:solidFill>
              <a:srgbClr val="000000"/>
            </a:solidFill>
          </a:ln>
        </p:spPr>
        <p:txBody>
          <a:bodyPr wrap="square" lIns="0" tIns="0" rIns="0" bIns="0" rtlCol="0"/>
          <a:lstStyle/>
          <a:p>
            <a:endParaRPr/>
          </a:p>
        </p:txBody>
      </p:sp>
      <p:grpSp>
        <p:nvGrpSpPr>
          <p:cNvPr id="40" name="object 40"/>
          <p:cNvGrpSpPr/>
          <p:nvPr/>
        </p:nvGrpSpPr>
        <p:grpSpPr>
          <a:xfrm>
            <a:off x="4989321" y="1424761"/>
            <a:ext cx="1924050" cy="1917700"/>
            <a:chOff x="4989321" y="1121410"/>
            <a:chExt cx="1924050" cy="1917700"/>
          </a:xfrm>
        </p:grpSpPr>
        <p:sp>
          <p:nvSpPr>
            <p:cNvPr id="41" name="object 41"/>
            <p:cNvSpPr/>
            <p:nvPr/>
          </p:nvSpPr>
          <p:spPr>
            <a:xfrm>
              <a:off x="5967221" y="2090166"/>
              <a:ext cx="848994" cy="0"/>
            </a:xfrm>
            <a:custGeom>
              <a:avLst/>
              <a:gdLst/>
              <a:ahLst/>
              <a:cxnLst/>
              <a:rect l="l" t="t" r="r" b="b"/>
              <a:pathLst>
                <a:path w="848995">
                  <a:moveTo>
                    <a:pt x="0" y="0"/>
                  </a:moveTo>
                  <a:lnTo>
                    <a:pt x="848868" y="0"/>
                  </a:lnTo>
                </a:path>
              </a:pathLst>
            </a:custGeom>
            <a:ln w="25908">
              <a:solidFill>
                <a:srgbClr val="0000C6"/>
              </a:solidFill>
            </a:ln>
          </p:spPr>
          <p:txBody>
            <a:bodyPr wrap="square" lIns="0" tIns="0" rIns="0" bIns="0" rtlCol="0"/>
            <a:lstStyle/>
            <a:p>
              <a:endParaRPr/>
            </a:p>
          </p:txBody>
        </p:sp>
        <p:sp>
          <p:nvSpPr>
            <p:cNvPr id="42" name="object 42"/>
            <p:cNvSpPr/>
            <p:nvPr/>
          </p:nvSpPr>
          <p:spPr>
            <a:xfrm>
              <a:off x="6681977" y="2018538"/>
              <a:ext cx="135890" cy="71755"/>
            </a:xfrm>
            <a:custGeom>
              <a:avLst/>
              <a:gdLst/>
              <a:ahLst/>
              <a:cxnLst/>
              <a:rect l="l" t="t" r="r" b="b"/>
              <a:pathLst>
                <a:path w="135890" h="71755">
                  <a:moveTo>
                    <a:pt x="135635" y="71627"/>
                  </a:moveTo>
                  <a:lnTo>
                    <a:pt x="0" y="0"/>
                  </a:lnTo>
                </a:path>
              </a:pathLst>
            </a:custGeom>
            <a:ln w="25908">
              <a:solidFill>
                <a:srgbClr val="0000C6"/>
              </a:solidFill>
            </a:ln>
          </p:spPr>
          <p:txBody>
            <a:bodyPr wrap="square" lIns="0" tIns="0" rIns="0" bIns="0" rtlCol="0"/>
            <a:lstStyle/>
            <a:p>
              <a:endParaRPr/>
            </a:p>
          </p:txBody>
        </p:sp>
        <p:sp>
          <p:nvSpPr>
            <p:cNvPr id="43" name="object 43"/>
            <p:cNvSpPr/>
            <p:nvPr/>
          </p:nvSpPr>
          <p:spPr>
            <a:xfrm>
              <a:off x="6674357" y="2090166"/>
              <a:ext cx="135890" cy="71755"/>
            </a:xfrm>
            <a:custGeom>
              <a:avLst/>
              <a:gdLst/>
              <a:ahLst/>
              <a:cxnLst/>
              <a:rect l="l" t="t" r="r" b="b"/>
              <a:pathLst>
                <a:path w="135890" h="71755">
                  <a:moveTo>
                    <a:pt x="135635" y="0"/>
                  </a:moveTo>
                  <a:lnTo>
                    <a:pt x="0" y="71628"/>
                  </a:lnTo>
                </a:path>
              </a:pathLst>
            </a:custGeom>
            <a:ln w="25908">
              <a:solidFill>
                <a:srgbClr val="0000C6"/>
              </a:solidFill>
            </a:ln>
          </p:spPr>
          <p:txBody>
            <a:bodyPr wrap="square" lIns="0" tIns="0" rIns="0" bIns="0" rtlCol="0"/>
            <a:lstStyle/>
            <a:p>
              <a:endParaRPr/>
            </a:p>
          </p:txBody>
        </p:sp>
        <p:sp>
          <p:nvSpPr>
            <p:cNvPr id="44" name="object 44"/>
            <p:cNvSpPr/>
            <p:nvPr/>
          </p:nvSpPr>
          <p:spPr>
            <a:xfrm>
              <a:off x="5084063" y="1210056"/>
              <a:ext cx="1740535" cy="1739264"/>
            </a:xfrm>
            <a:custGeom>
              <a:avLst/>
              <a:gdLst/>
              <a:ahLst/>
              <a:cxnLst/>
              <a:rect l="l" t="t" r="r" b="b"/>
              <a:pathLst>
                <a:path w="1740534" h="1739264">
                  <a:moveTo>
                    <a:pt x="0" y="869441"/>
                  </a:moveTo>
                  <a:lnTo>
                    <a:pt x="1287" y="821738"/>
                  </a:lnTo>
                  <a:lnTo>
                    <a:pt x="5106" y="774707"/>
                  </a:lnTo>
                  <a:lnTo>
                    <a:pt x="11389" y="728415"/>
                  </a:lnTo>
                  <a:lnTo>
                    <a:pt x="20070" y="682927"/>
                  </a:lnTo>
                  <a:lnTo>
                    <a:pt x="31084" y="638311"/>
                  </a:lnTo>
                  <a:lnTo>
                    <a:pt x="44363" y="594633"/>
                  </a:lnTo>
                  <a:lnTo>
                    <a:pt x="59841" y="551958"/>
                  </a:lnTo>
                  <a:lnTo>
                    <a:pt x="77452" y="510353"/>
                  </a:lnTo>
                  <a:lnTo>
                    <a:pt x="97129" y="469885"/>
                  </a:lnTo>
                  <a:lnTo>
                    <a:pt x="118807" y="430620"/>
                  </a:lnTo>
                  <a:lnTo>
                    <a:pt x="142418" y="392624"/>
                  </a:lnTo>
                  <a:lnTo>
                    <a:pt x="167897" y="355963"/>
                  </a:lnTo>
                  <a:lnTo>
                    <a:pt x="195177" y="320703"/>
                  </a:lnTo>
                  <a:lnTo>
                    <a:pt x="224191" y="286912"/>
                  </a:lnTo>
                  <a:lnTo>
                    <a:pt x="254874" y="254655"/>
                  </a:lnTo>
                  <a:lnTo>
                    <a:pt x="287159" y="223999"/>
                  </a:lnTo>
                  <a:lnTo>
                    <a:pt x="320980" y="195009"/>
                  </a:lnTo>
                  <a:lnTo>
                    <a:pt x="356270" y="167753"/>
                  </a:lnTo>
                  <a:lnTo>
                    <a:pt x="392963" y="142296"/>
                  </a:lnTo>
                  <a:lnTo>
                    <a:pt x="430992" y="118705"/>
                  </a:lnTo>
                  <a:lnTo>
                    <a:pt x="470292" y="97046"/>
                  </a:lnTo>
                  <a:lnTo>
                    <a:pt x="510796" y="77385"/>
                  </a:lnTo>
                  <a:lnTo>
                    <a:pt x="552437" y="59790"/>
                  </a:lnTo>
                  <a:lnTo>
                    <a:pt x="595150" y="44325"/>
                  </a:lnTo>
                  <a:lnTo>
                    <a:pt x="638867" y="31057"/>
                  </a:lnTo>
                  <a:lnTo>
                    <a:pt x="683523" y="20053"/>
                  </a:lnTo>
                  <a:lnTo>
                    <a:pt x="729051" y="11379"/>
                  </a:lnTo>
                  <a:lnTo>
                    <a:pt x="775384" y="5101"/>
                  </a:lnTo>
                  <a:lnTo>
                    <a:pt x="822457" y="1286"/>
                  </a:lnTo>
                  <a:lnTo>
                    <a:pt x="870204" y="0"/>
                  </a:lnTo>
                  <a:lnTo>
                    <a:pt x="917950" y="1286"/>
                  </a:lnTo>
                  <a:lnTo>
                    <a:pt x="965023" y="5101"/>
                  </a:lnTo>
                  <a:lnTo>
                    <a:pt x="1011356" y="11379"/>
                  </a:lnTo>
                  <a:lnTo>
                    <a:pt x="1056884" y="20053"/>
                  </a:lnTo>
                  <a:lnTo>
                    <a:pt x="1101540" y="31057"/>
                  </a:lnTo>
                  <a:lnTo>
                    <a:pt x="1145257" y="44325"/>
                  </a:lnTo>
                  <a:lnTo>
                    <a:pt x="1187970" y="59790"/>
                  </a:lnTo>
                  <a:lnTo>
                    <a:pt x="1229611" y="77385"/>
                  </a:lnTo>
                  <a:lnTo>
                    <a:pt x="1270115" y="97046"/>
                  </a:lnTo>
                  <a:lnTo>
                    <a:pt x="1309415" y="118705"/>
                  </a:lnTo>
                  <a:lnTo>
                    <a:pt x="1347444" y="142296"/>
                  </a:lnTo>
                  <a:lnTo>
                    <a:pt x="1384137" y="167753"/>
                  </a:lnTo>
                  <a:lnTo>
                    <a:pt x="1419427" y="195009"/>
                  </a:lnTo>
                  <a:lnTo>
                    <a:pt x="1453248" y="223999"/>
                  </a:lnTo>
                  <a:lnTo>
                    <a:pt x="1485533" y="254655"/>
                  </a:lnTo>
                  <a:lnTo>
                    <a:pt x="1516216" y="286912"/>
                  </a:lnTo>
                  <a:lnTo>
                    <a:pt x="1545230" y="320703"/>
                  </a:lnTo>
                  <a:lnTo>
                    <a:pt x="1572510" y="355963"/>
                  </a:lnTo>
                  <a:lnTo>
                    <a:pt x="1597989" y="392624"/>
                  </a:lnTo>
                  <a:lnTo>
                    <a:pt x="1621600" y="430620"/>
                  </a:lnTo>
                  <a:lnTo>
                    <a:pt x="1643278" y="469885"/>
                  </a:lnTo>
                  <a:lnTo>
                    <a:pt x="1662955" y="510353"/>
                  </a:lnTo>
                  <a:lnTo>
                    <a:pt x="1680566" y="551958"/>
                  </a:lnTo>
                  <a:lnTo>
                    <a:pt x="1696044" y="594633"/>
                  </a:lnTo>
                  <a:lnTo>
                    <a:pt x="1709323" y="638311"/>
                  </a:lnTo>
                  <a:lnTo>
                    <a:pt x="1720337" y="682927"/>
                  </a:lnTo>
                  <a:lnTo>
                    <a:pt x="1729018" y="728415"/>
                  </a:lnTo>
                  <a:lnTo>
                    <a:pt x="1735301" y="774707"/>
                  </a:lnTo>
                  <a:lnTo>
                    <a:pt x="1739120" y="821738"/>
                  </a:lnTo>
                  <a:lnTo>
                    <a:pt x="1740408" y="869441"/>
                  </a:lnTo>
                  <a:lnTo>
                    <a:pt x="1739120" y="917145"/>
                  </a:lnTo>
                  <a:lnTo>
                    <a:pt x="1735301" y="964176"/>
                  </a:lnTo>
                  <a:lnTo>
                    <a:pt x="1729018" y="1010468"/>
                  </a:lnTo>
                  <a:lnTo>
                    <a:pt x="1720337" y="1055956"/>
                  </a:lnTo>
                  <a:lnTo>
                    <a:pt x="1709323" y="1100572"/>
                  </a:lnTo>
                  <a:lnTo>
                    <a:pt x="1696044" y="1144250"/>
                  </a:lnTo>
                  <a:lnTo>
                    <a:pt x="1680566" y="1186925"/>
                  </a:lnTo>
                  <a:lnTo>
                    <a:pt x="1662955" y="1228530"/>
                  </a:lnTo>
                  <a:lnTo>
                    <a:pt x="1643278" y="1268998"/>
                  </a:lnTo>
                  <a:lnTo>
                    <a:pt x="1621600" y="1308263"/>
                  </a:lnTo>
                  <a:lnTo>
                    <a:pt x="1597989" y="1346259"/>
                  </a:lnTo>
                  <a:lnTo>
                    <a:pt x="1572510" y="1382920"/>
                  </a:lnTo>
                  <a:lnTo>
                    <a:pt x="1545230" y="1418180"/>
                  </a:lnTo>
                  <a:lnTo>
                    <a:pt x="1516216" y="1451971"/>
                  </a:lnTo>
                  <a:lnTo>
                    <a:pt x="1485533" y="1484228"/>
                  </a:lnTo>
                  <a:lnTo>
                    <a:pt x="1453248" y="1514884"/>
                  </a:lnTo>
                  <a:lnTo>
                    <a:pt x="1419427" y="1543874"/>
                  </a:lnTo>
                  <a:lnTo>
                    <a:pt x="1384137" y="1571130"/>
                  </a:lnTo>
                  <a:lnTo>
                    <a:pt x="1347444" y="1596587"/>
                  </a:lnTo>
                  <a:lnTo>
                    <a:pt x="1309415" y="1620178"/>
                  </a:lnTo>
                  <a:lnTo>
                    <a:pt x="1270115" y="1641837"/>
                  </a:lnTo>
                  <a:lnTo>
                    <a:pt x="1229611" y="1661498"/>
                  </a:lnTo>
                  <a:lnTo>
                    <a:pt x="1187970" y="1679093"/>
                  </a:lnTo>
                  <a:lnTo>
                    <a:pt x="1145257" y="1694558"/>
                  </a:lnTo>
                  <a:lnTo>
                    <a:pt x="1101540" y="1707826"/>
                  </a:lnTo>
                  <a:lnTo>
                    <a:pt x="1056884" y="1718830"/>
                  </a:lnTo>
                  <a:lnTo>
                    <a:pt x="1011356" y="1727504"/>
                  </a:lnTo>
                  <a:lnTo>
                    <a:pt x="965023" y="1733782"/>
                  </a:lnTo>
                  <a:lnTo>
                    <a:pt x="917950" y="1737597"/>
                  </a:lnTo>
                  <a:lnTo>
                    <a:pt x="870204" y="1738883"/>
                  </a:lnTo>
                  <a:lnTo>
                    <a:pt x="822457" y="1737597"/>
                  </a:lnTo>
                  <a:lnTo>
                    <a:pt x="775384" y="1733782"/>
                  </a:lnTo>
                  <a:lnTo>
                    <a:pt x="729051" y="1727504"/>
                  </a:lnTo>
                  <a:lnTo>
                    <a:pt x="683523" y="1718830"/>
                  </a:lnTo>
                  <a:lnTo>
                    <a:pt x="638867" y="1707826"/>
                  </a:lnTo>
                  <a:lnTo>
                    <a:pt x="595150" y="1694558"/>
                  </a:lnTo>
                  <a:lnTo>
                    <a:pt x="552437" y="1679093"/>
                  </a:lnTo>
                  <a:lnTo>
                    <a:pt x="510796" y="1661498"/>
                  </a:lnTo>
                  <a:lnTo>
                    <a:pt x="470292" y="1641837"/>
                  </a:lnTo>
                  <a:lnTo>
                    <a:pt x="430992" y="1620178"/>
                  </a:lnTo>
                  <a:lnTo>
                    <a:pt x="392963" y="1596587"/>
                  </a:lnTo>
                  <a:lnTo>
                    <a:pt x="356270" y="1571130"/>
                  </a:lnTo>
                  <a:lnTo>
                    <a:pt x="320980" y="1543874"/>
                  </a:lnTo>
                  <a:lnTo>
                    <a:pt x="287159" y="1514884"/>
                  </a:lnTo>
                  <a:lnTo>
                    <a:pt x="254874" y="1484228"/>
                  </a:lnTo>
                  <a:lnTo>
                    <a:pt x="224191" y="1451971"/>
                  </a:lnTo>
                  <a:lnTo>
                    <a:pt x="195177" y="1418180"/>
                  </a:lnTo>
                  <a:lnTo>
                    <a:pt x="167897" y="1382920"/>
                  </a:lnTo>
                  <a:lnTo>
                    <a:pt x="142418" y="1346259"/>
                  </a:lnTo>
                  <a:lnTo>
                    <a:pt x="118807" y="1308263"/>
                  </a:lnTo>
                  <a:lnTo>
                    <a:pt x="97129" y="1268998"/>
                  </a:lnTo>
                  <a:lnTo>
                    <a:pt x="77452" y="1228530"/>
                  </a:lnTo>
                  <a:lnTo>
                    <a:pt x="59841" y="1186925"/>
                  </a:lnTo>
                  <a:lnTo>
                    <a:pt x="44363" y="1144250"/>
                  </a:lnTo>
                  <a:lnTo>
                    <a:pt x="31084" y="1100572"/>
                  </a:lnTo>
                  <a:lnTo>
                    <a:pt x="20070" y="1055956"/>
                  </a:lnTo>
                  <a:lnTo>
                    <a:pt x="11389" y="1010468"/>
                  </a:lnTo>
                  <a:lnTo>
                    <a:pt x="5106" y="964176"/>
                  </a:lnTo>
                  <a:lnTo>
                    <a:pt x="1287" y="917145"/>
                  </a:lnTo>
                  <a:lnTo>
                    <a:pt x="0" y="869441"/>
                  </a:lnTo>
                  <a:close/>
                </a:path>
              </a:pathLst>
            </a:custGeom>
            <a:ln w="12192">
              <a:solidFill>
                <a:srgbClr val="000000"/>
              </a:solidFill>
            </a:ln>
          </p:spPr>
          <p:txBody>
            <a:bodyPr wrap="square" lIns="0" tIns="0" rIns="0" bIns="0" rtlCol="0"/>
            <a:lstStyle/>
            <a:p>
              <a:endParaRPr/>
            </a:p>
          </p:txBody>
        </p:sp>
        <p:sp>
          <p:nvSpPr>
            <p:cNvPr id="45" name="object 45"/>
            <p:cNvSpPr/>
            <p:nvPr/>
          </p:nvSpPr>
          <p:spPr>
            <a:xfrm>
              <a:off x="5954267" y="2956560"/>
              <a:ext cx="0" cy="76200"/>
            </a:xfrm>
            <a:custGeom>
              <a:avLst/>
              <a:gdLst/>
              <a:ahLst/>
              <a:cxnLst/>
              <a:rect l="l" t="t" r="r" b="b"/>
              <a:pathLst>
                <a:path h="76200">
                  <a:moveTo>
                    <a:pt x="0" y="0"/>
                  </a:moveTo>
                  <a:lnTo>
                    <a:pt x="0" y="76200"/>
                  </a:lnTo>
                </a:path>
              </a:pathLst>
            </a:custGeom>
            <a:ln w="12192">
              <a:solidFill>
                <a:srgbClr val="000000"/>
              </a:solidFill>
            </a:ln>
          </p:spPr>
          <p:txBody>
            <a:bodyPr wrap="square" lIns="0" tIns="0" rIns="0" bIns="0" rtlCol="0"/>
            <a:lstStyle/>
            <a:p>
              <a:endParaRPr/>
            </a:p>
          </p:txBody>
        </p:sp>
        <p:sp>
          <p:nvSpPr>
            <p:cNvPr id="46" name="object 46"/>
            <p:cNvSpPr/>
            <p:nvPr/>
          </p:nvSpPr>
          <p:spPr>
            <a:xfrm>
              <a:off x="5948171" y="1127760"/>
              <a:ext cx="0" cy="76200"/>
            </a:xfrm>
            <a:custGeom>
              <a:avLst/>
              <a:gdLst/>
              <a:ahLst/>
              <a:cxnLst/>
              <a:rect l="l" t="t" r="r" b="b"/>
              <a:pathLst>
                <a:path h="76200">
                  <a:moveTo>
                    <a:pt x="0" y="0"/>
                  </a:moveTo>
                  <a:lnTo>
                    <a:pt x="0" y="76200"/>
                  </a:lnTo>
                </a:path>
              </a:pathLst>
            </a:custGeom>
            <a:ln w="12192">
              <a:solidFill>
                <a:srgbClr val="000000"/>
              </a:solidFill>
            </a:ln>
          </p:spPr>
          <p:txBody>
            <a:bodyPr wrap="square" lIns="0" tIns="0" rIns="0" bIns="0" rtlCol="0"/>
            <a:lstStyle/>
            <a:p>
              <a:endParaRPr/>
            </a:p>
          </p:txBody>
        </p:sp>
        <p:sp>
          <p:nvSpPr>
            <p:cNvPr id="47" name="object 47"/>
            <p:cNvSpPr/>
            <p:nvPr/>
          </p:nvSpPr>
          <p:spPr>
            <a:xfrm>
              <a:off x="4995671" y="2080260"/>
              <a:ext cx="76200" cy="0"/>
            </a:xfrm>
            <a:custGeom>
              <a:avLst/>
              <a:gdLst/>
              <a:ahLst/>
              <a:cxnLst/>
              <a:rect l="l" t="t" r="r" b="b"/>
              <a:pathLst>
                <a:path w="76200">
                  <a:moveTo>
                    <a:pt x="76200" y="0"/>
                  </a:moveTo>
                  <a:lnTo>
                    <a:pt x="0" y="0"/>
                  </a:lnTo>
                </a:path>
              </a:pathLst>
            </a:custGeom>
            <a:ln w="12192">
              <a:solidFill>
                <a:srgbClr val="000000"/>
              </a:solidFill>
            </a:ln>
          </p:spPr>
          <p:txBody>
            <a:bodyPr wrap="square" lIns="0" tIns="0" rIns="0" bIns="0" rtlCol="0"/>
            <a:lstStyle/>
            <a:p>
              <a:endParaRPr/>
            </a:p>
          </p:txBody>
        </p:sp>
        <p:sp>
          <p:nvSpPr>
            <p:cNvPr id="48" name="object 48"/>
            <p:cNvSpPr/>
            <p:nvPr/>
          </p:nvSpPr>
          <p:spPr>
            <a:xfrm>
              <a:off x="6830567" y="2086356"/>
              <a:ext cx="76200" cy="0"/>
            </a:xfrm>
            <a:custGeom>
              <a:avLst/>
              <a:gdLst/>
              <a:ahLst/>
              <a:cxnLst/>
              <a:rect l="l" t="t" r="r" b="b"/>
              <a:pathLst>
                <a:path w="76200">
                  <a:moveTo>
                    <a:pt x="0" y="0"/>
                  </a:moveTo>
                  <a:lnTo>
                    <a:pt x="76200" y="0"/>
                  </a:lnTo>
                </a:path>
              </a:pathLst>
            </a:custGeom>
            <a:ln w="12192">
              <a:solidFill>
                <a:srgbClr val="000000"/>
              </a:solidFill>
            </a:ln>
          </p:spPr>
          <p:txBody>
            <a:bodyPr wrap="square" lIns="0" tIns="0" rIns="0" bIns="0" rtlCol="0"/>
            <a:lstStyle/>
            <a:p>
              <a:endParaRPr/>
            </a:p>
          </p:txBody>
        </p:sp>
      </p:grpSp>
      <p:sp>
        <p:nvSpPr>
          <p:cNvPr id="49" name="object 49"/>
          <p:cNvSpPr txBox="1"/>
          <p:nvPr/>
        </p:nvSpPr>
        <p:spPr>
          <a:xfrm>
            <a:off x="1511046" y="1071795"/>
            <a:ext cx="6094730" cy="382156"/>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(at</a:t>
            </a:r>
            <a:r>
              <a:rPr sz="2400" spc="-20" dirty="0">
                <a:latin typeface="Arial"/>
                <a:cs typeface="Arial"/>
              </a:rPr>
              <a:t> </a:t>
            </a:r>
            <a:r>
              <a:rPr sz="2400" dirty="0">
                <a:latin typeface="Arial"/>
                <a:cs typeface="Arial"/>
              </a:rPr>
              <a:t>Power</a:t>
            </a:r>
            <a:r>
              <a:rPr sz="2400" spc="-5" dirty="0">
                <a:latin typeface="Arial"/>
                <a:cs typeface="Arial"/>
              </a:rPr>
              <a:t> </a:t>
            </a:r>
            <a:r>
              <a:rPr sz="2400" dirty="0">
                <a:latin typeface="Arial"/>
                <a:cs typeface="Arial"/>
              </a:rPr>
              <a:t>Factor</a:t>
            </a:r>
            <a:r>
              <a:rPr sz="2400" spc="-15" dirty="0">
                <a:latin typeface="Arial"/>
                <a:cs typeface="Arial"/>
              </a:rPr>
              <a:t> </a:t>
            </a:r>
            <a:r>
              <a:rPr sz="2400" dirty="0">
                <a:latin typeface="Arial"/>
                <a:cs typeface="Arial"/>
              </a:rPr>
              <a:t>=</a:t>
            </a:r>
            <a:r>
              <a:rPr sz="2400" spc="-15" dirty="0">
                <a:latin typeface="Arial"/>
                <a:cs typeface="Arial"/>
              </a:rPr>
              <a:t> </a:t>
            </a:r>
            <a:r>
              <a:rPr sz="2400" dirty="0">
                <a:latin typeface="Arial"/>
                <a:cs typeface="Arial"/>
              </a:rPr>
              <a:t>1,</a:t>
            </a:r>
            <a:r>
              <a:rPr sz="2400" spc="-15" dirty="0">
                <a:latin typeface="Arial"/>
                <a:cs typeface="Arial"/>
              </a:rPr>
              <a:t> </a:t>
            </a:r>
            <a:r>
              <a:rPr sz="2400" dirty="0">
                <a:latin typeface="Arial"/>
                <a:cs typeface="Arial"/>
              </a:rPr>
              <a:t>ABC Phase </a:t>
            </a:r>
            <a:r>
              <a:rPr sz="2400" spc="-10" dirty="0">
                <a:latin typeface="Arial"/>
                <a:cs typeface="Arial"/>
              </a:rPr>
              <a:t>Sequence)</a:t>
            </a:r>
            <a:endParaRPr sz="2400" dirty="0">
              <a:latin typeface="Arial"/>
              <a:cs typeface="Arial"/>
            </a:endParaRPr>
          </a:p>
        </p:txBody>
      </p:sp>
      <p:sp>
        <p:nvSpPr>
          <p:cNvPr id="50" name="object 50"/>
          <p:cNvSpPr txBox="1"/>
          <p:nvPr/>
        </p:nvSpPr>
        <p:spPr>
          <a:xfrm>
            <a:off x="4770411" y="2394215"/>
            <a:ext cx="263525" cy="162560"/>
          </a:xfrm>
          <a:prstGeom prst="rect">
            <a:avLst/>
          </a:prstGeom>
        </p:spPr>
        <p:txBody>
          <a:bodyPr vert="horz" wrap="square" lIns="0" tIns="12700" rIns="0" bIns="0" rtlCol="0">
            <a:spAutoFit/>
          </a:bodyPr>
          <a:lstStyle/>
          <a:p>
            <a:pPr marL="12700">
              <a:lnSpc>
                <a:spcPct val="100000"/>
              </a:lnSpc>
              <a:spcBef>
                <a:spcPts val="100"/>
              </a:spcBef>
            </a:pPr>
            <a:r>
              <a:rPr sz="900" spc="-20" dirty="0">
                <a:latin typeface="Arial"/>
                <a:cs typeface="Arial"/>
              </a:rPr>
              <a:t>180°</a:t>
            </a:r>
            <a:endParaRPr sz="900">
              <a:latin typeface="Arial"/>
              <a:cs typeface="Arial"/>
            </a:endParaRPr>
          </a:p>
        </p:txBody>
      </p:sp>
      <p:sp>
        <p:nvSpPr>
          <p:cNvPr id="51" name="object 51"/>
          <p:cNvSpPr txBox="1"/>
          <p:nvPr/>
        </p:nvSpPr>
        <p:spPr>
          <a:xfrm>
            <a:off x="6897649" y="2241853"/>
            <a:ext cx="135255" cy="162560"/>
          </a:xfrm>
          <a:prstGeom prst="rect">
            <a:avLst/>
          </a:prstGeom>
        </p:spPr>
        <p:txBody>
          <a:bodyPr vert="horz" wrap="square" lIns="0" tIns="12700" rIns="0" bIns="0" rtlCol="0">
            <a:spAutoFit/>
          </a:bodyPr>
          <a:lstStyle/>
          <a:p>
            <a:pPr marL="12700">
              <a:lnSpc>
                <a:spcPct val="100000"/>
              </a:lnSpc>
              <a:spcBef>
                <a:spcPts val="100"/>
              </a:spcBef>
            </a:pPr>
            <a:r>
              <a:rPr sz="900" spc="-25" dirty="0">
                <a:latin typeface="Arial"/>
                <a:cs typeface="Arial"/>
              </a:rPr>
              <a:t>0°</a:t>
            </a:r>
            <a:endParaRPr sz="900">
              <a:latin typeface="Arial"/>
              <a:cs typeface="Arial"/>
            </a:endParaRPr>
          </a:p>
        </p:txBody>
      </p:sp>
      <p:grpSp>
        <p:nvGrpSpPr>
          <p:cNvPr id="52" name="object 52"/>
          <p:cNvGrpSpPr/>
          <p:nvPr/>
        </p:nvGrpSpPr>
        <p:grpSpPr>
          <a:xfrm>
            <a:off x="5949441" y="2357390"/>
            <a:ext cx="643890" cy="76200"/>
            <a:chOff x="5949441" y="2054039"/>
            <a:chExt cx="643890" cy="76200"/>
          </a:xfrm>
        </p:grpSpPr>
        <p:sp>
          <p:nvSpPr>
            <p:cNvPr id="53" name="object 53"/>
            <p:cNvSpPr/>
            <p:nvPr/>
          </p:nvSpPr>
          <p:spPr>
            <a:xfrm>
              <a:off x="5955791" y="2090927"/>
              <a:ext cx="561340" cy="1905"/>
            </a:xfrm>
            <a:custGeom>
              <a:avLst/>
              <a:gdLst/>
              <a:ahLst/>
              <a:cxnLst/>
              <a:rect l="l" t="t" r="r" b="b"/>
              <a:pathLst>
                <a:path w="561340" h="1905">
                  <a:moveTo>
                    <a:pt x="0" y="0"/>
                  </a:moveTo>
                  <a:lnTo>
                    <a:pt x="560832" y="1346"/>
                  </a:lnTo>
                </a:path>
              </a:pathLst>
            </a:custGeom>
            <a:ln w="12700">
              <a:solidFill>
                <a:srgbClr val="FB0128"/>
              </a:solidFill>
            </a:ln>
          </p:spPr>
          <p:txBody>
            <a:bodyPr wrap="square" lIns="0" tIns="0" rIns="0" bIns="0" rtlCol="0"/>
            <a:lstStyle/>
            <a:p>
              <a:endParaRPr/>
            </a:p>
          </p:txBody>
        </p:sp>
        <p:sp>
          <p:nvSpPr>
            <p:cNvPr id="54" name="object 54"/>
            <p:cNvSpPr/>
            <p:nvPr/>
          </p:nvSpPr>
          <p:spPr>
            <a:xfrm>
              <a:off x="6465734" y="2054039"/>
              <a:ext cx="127635" cy="76200"/>
            </a:xfrm>
            <a:custGeom>
              <a:avLst/>
              <a:gdLst/>
              <a:ahLst/>
              <a:cxnLst/>
              <a:rect l="l" t="t" r="r" b="b"/>
              <a:pathLst>
                <a:path w="127634" h="76200">
                  <a:moveTo>
                    <a:pt x="177" y="0"/>
                  </a:moveTo>
                  <a:lnTo>
                    <a:pt x="50888" y="38226"/>
                  </a:lnTo>
                  <a:lnTo>
                    <a:pt x="0" y="76199"/>
                  </a:lnTo>
                  <a:lnTo>
                    <a:pt x="127088" y="38417"/>
                  </a:lnTo>
                  <a:lnTo>
                    <a:pt x="177" y="0"/>
                  </a:lnTo>
                  <a:close/>
                </a:path>
              </a:pathLst>
            </a:custGeom>
            <a:solidFill>
              <a:srgbClr val="FB0128"/>
            </a:solidFill>
          </p:spPr>
          <p:txBody>
            <a:bodyPr wrap="square" lIns="0" tIns="0" rIns="0" bIns="0" rtlCol="0"/>
            <a:lstStyle/>
            <a:p>
              <a:endParaRPr/>
            </a:p>
          </p:txBody>
        </p:sp>
      </p:grpSp>
      <p:sp>
        <p:nvSpPr>
          <p:cNvPr id="55" name="object 55"/>
          <p:cNvSpPr txBox="1"/>
          <p:nvPr/>
        </p:nvSpPr>
        <p:spPr>
          <a:xfrm>
            <a:off x="6464226" y="2489475"/>
            <a:ext cx="272415" cy="269240"/>
          </a:xfrm>
          <a:prstGeom prst="rect">
            <a:avLst/>
          </a:prstGeom>
        </p:spPr>
        <p:txBody>
          <a:bodyPr vert="horz" wrap="square" lIns="0" tIns="12065" rIns="0" bIns="0" rtlCol="0">
            <a:spAutoFit/>
          </a:bodyPr>
          <a:lstStyle/>
          <a:p>
            <a:pPr marL="38100">
              <a:lnSpc>
                <a:spcPct val="100000"/>
              </a:lnSpc>
              <a:spcBef>
                <a:spcPts val="95"/>
              </a:spcBef>
            </a:pPr>
            <a:r>
              <a:rPr sz="1600" spc="-25" dirty="0">
                <a:latin typeface="Arial"/>
                <a:cs typeface="Arial"/>
              </a:rPr>
              <a:t>V</a:t>
            </a:r>
            <a:r>
              <a:rPr sz="1575" spc="-37" baseline="-21164" dirty="0">
                <a:latin typeface="Arial"/>
                <a:cs typeface="Arial"/>
              </a:rPr>
              <a:t>a</a:t>
            </a:r>
            <a:endParaRPr sz="1575" baseline="-21164">
              <a:latin typeface="Arial"/>
              <a:cs typeface="Arial"/>
            </a:endParaRPr>
          </a:p>
        </p:txBody>
      </p:sp>
      <p:sp>
        <p:nvSpPr>
          <p:cNvPr id="56" name="object 56"/>
          <p:cNvSpPr txBox="1"/>
          <p:nvPr/>
        </p:nvSpPr>
        <p:spPr>
          <a:xfrm>
            <a:off x="6146800" y="2438730"/>
            <a:ext cx="208279" cy="269240"/>
          </a:xfrm>
          <a:prstGeom prst="rect">
            <a:avLst/>
          </a:prstGeom>
        </p:spPr>
        <p:txBody>
          <a:bodyPr vert="horz" wrap="square" lIns="0" tIns="12065" rIns="0" bIns="0" rtlCol="0">
            <a:spAutoFit/>
          </a:bodyPr>
          <a:lstStyle/>
          <a:p>
            <a:pPr marL="38100">
              <a:lnSpc>
                <a:spcPct val="100000"/>
              </a:lnSpc>
              <a:spcBef>
                <a:spcPts val="95"/>
              </a:spcBef>
            </a:pPr>
            <a:r>
              <a:rPr sz="1600" spc="-25" dirty="0">
                <a:latin typeface="Arial"/>
                <a:cs typeface="Arial"/>
              </a:rPr>
              <a:t>I</a:t>
            </a:r>
            <a:r>
              <a:rPr sz="1575" spc="-37" baseline="-21164" dirty="0">
                <a:latin typeface="Arial"/>
                <a:cs typeface="Arial"/>
              </a:rPr>
              <a:t>a</a:t>
            </a:r>
            <a:endParaRPr sz="1575" baseline="-21164">
              <a:latin typeface="Arial"/>
              <a:cs typeface="Arial"/>
            </a:endParaRPr>
          </a:p>
        </p:txBody>
      </p:sp>
      <p:sp>
        <p:nvSpPr>
          <p:cNvPr id="57" name="object 57"/>
          <p:cNvSpPr txBox="1"/>
          <p:nvPr/>
        </p:nvSpPr>
        <p:spPr>
          <a:xfrm>
            <a:off x="881602" y="3415106"/>
            <a:ext cx="107124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2</a:t>
            </a:r>
            <a:r>
              <a:rPr sz="1800" spc="-25" dirty="0">
                <a:latin typeface="Arial"/>
                <a:cs typeface="Arial"/>
              </a:rPr>
              <a:t> </a:t>
            </a:r>
            <a:r>
              <a:rPr sz="1800" dirty="0">
                <a:latin typeface="Arial"/>
                <a:cs typeface="Arial"/>
              </a:rPr>
              <a:t>wire,</a:t>
            </a:r>
            <a:r>
              <a:rPr sz="1800" spc="20" dirty="0">
                <a:latin typeface="Arial"/>
                <a:cs typeface="Arial"/>
              </a:rPr>
              <a:t> </a:t>
            </a:r>
            <a:r>
              <a:rPr sz="1800" dirty="0">
                <a:latin typeface="Arial"/>
                <a:cs typeface="Arial"/>
              </a:rPr>
              <a:t>1</a:t>
            </a:r>
            <a:r>
              <a:rPr sz="1800" spc="-20" dirty="0">
                <a:latin typeface="Arial"/>
                <a:cs typeface="Arial"/>
              </a:rPr>
              <a:t> </a:t>
            </a:r>
            <a:r>
              <a:rPr sz="1800" spc="-85" dirty="0">
                <a:latin typeface="Symbol"/>
                <a:cs typeface="Symbol"/>
              </a:rPr>
              <a:t></a:t>
            </a:r>
            <a:endParaRPr sz="1800">
              <a:latin typeface="Symbol"/>
              <a:cs typeface="Symbol"/>
            </a:endParaRPr>
          </a:p>
        </p:txBody>
      </p:sp>
      <p:sp>
        <p:nvSpPr>
          <p:cNvPr id="58" name="object 58"/>
          <p:cNvSpPr txBox="1"/>
          <p:nvPr/>
        </p:nvSpPr>
        <p:spPr>
          <a:xfrm>
            <a:off x="821251" y="5948680"/>
            <a:ext cx="107124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3</a:t>
            </a:r>
            <a:r>
              <a:rPr sz="1800" spc="-25" dirty="0">
                <a:latin typeface="Arial"/>
                <a:cs typeface="Arial"/>
              </a:rPr>
              <a:t> </a:t>
            </a:r>
            <a:r>
              <a:rPr sz="1800" dirty="0">
                <a:latin typeface="Arial"/>
                <a:cs typeface="Arial"/>
              </a:rPr>
              <a:t>wire,</a:t>
            </a:r>
            <a:r>
              <a:rPr sz="1800" spc="15" dirty="0">
                <a:latin typeface="Arial"/>
                <a:cs typeface="Arial"/>
              </a:rPr>
              <a:t> </a:t>
            </a:r>
            <a:r>
              <a:rPr sz="1800" dirty="0">
                <a:latin typeface="Arial"/>
                <a:cs typeface="Arial"/>
              </a:rPr>
              <a:t>1</a:t>
            </a:r>
            <a:r>
              <a:rPr sz="1800" spc="-20" dirty="0">
                <a:latin typeface="Arial"/>
                <a:cs typeface="Arial"/>
              </a:rPr>
              <a:t> </a:t>
            </a:r>
            <a:r>
              <a:rPr sz="1800" spc="-80" dirty="0">
                <a:latin typeface="Symbol"/>
                <a:cs typeface="Symbol"/>
              </a:rPr>
              <a:t></a:t>
            </a:r>
            <a:endParaRPr sz="1800">
              <a:latin typeface="Symbol"/>
              <a:cs typeface="Symbol"/>
            </a:endParaRPr>
          </a:p>
        </p:txBody>
      </p:sp>
      <p:grpSp>
        <p:nvGrpSpPr>
          <p:cNvPr id="59" name="object 59"/>
          <p:cNvGrpSpPr/>
          <p:nvPr/>
        </p:nvGrpSpPr>
        <p:grpSpPr>
          <a:xfrm>
            <a:off x="6095" y="4294706"/>
            <a:ext cx="2394585" cy="1183005"/>
            <a:chOff x="6095" y="3991355"/>
            <a:chExt cx="2394585" cy="1183005"/>
          </a:xfrm>
        </p:grpSpPr>
        <p:sp>
          <p:nvSpPr>
            <p:cNvPr id="60" name="object 60"/>
            <p:cNvSpPr/>
            <p:nvPr/>
          </p:nvSpPr>
          <p:spPr>
            <a:xfrm>
              <a:off x="1050035" y="4236719"/>
              <a:ext cx="1905" cy="411480"/>
            </a:xfrm>
            <a:custGeom>
              <a:avLst/>
              <a:gdLst/>
              <a:ahLst/>
              <a:cxnLst/>
              <a:rect l="l" t="t" r="r" b="b"/>
              <a:pathLst>
                <a:path w="1905" h="411479">
                  <a:moveTo>
                    <a:pt x="1524" y="411479"/>
                  </a:moveTo>
                  <a:lnTo>
                    <a:pt x="0" y="0"/>
                  </a:lnTo>
                </a:path>
              </a:pathLst>
            </a:custGeom>
            <a:ln w="12191">
              <a:solidFill>
                <a:srgbClr val="000000"/>
              </a:solidFill>
            </a:ln>
          </p:spPr>
          <p:txBody>
            <a:bodyPr wrap="square" lIns="0" tIns="0" rIns="0" bIns="0" rtlCol="0"/>
            <a:lstStyle/>
            <a:p>
              <a:endParaRPr/>
            </a:p>
          </p:txBody>
        </p:sp>
        <p:sp>
          <p:nvSpPr>
            <p:cNvPr id="61" name="object 61"/>
            <p:cNvSpPr/>
            <p:nvPr/>
          </p:nvSpPr>
          <p:spPr>
            <a:xfrm>
              <a:off x="1547621" y="4243577"/>
              <a:ext cx="76200" cy="230504"/>
            </a:xfrm>
            <a:custGeom>
              <a:avLst/>
              <a:gdLst/>
              <a:ahLst/>
              <a:cxnLst/>
              <a:rect l="l" t="t" r="r" b="b"/>
              <a:pathLst>
                <a:path w="76200" h="230504">
                  <a:moveTo>
                    <a:pt x="76200" y="230124"/>
                  </a:moveTo>
                  <a:lnTo>
                    <a:pt x="52113" y="218391"/>
                  </a:lnTo>
                  <a:lnTo>
                    <a:pt x="31195" y="185721"/>
                  </a:lnTo>
                  <a:lnTo>
                    <a:pt x="14701" y="135906"/>
                  </a:lnTo>
                  <a:lnTo>
                    <a:pt x="3884" y="72735"/>
                  </a:lnTo>
                  <a:lnTo>
                    <a:pt x="0" y="0"/>
                  </a:lnTo>
                </a:path>
              </a:pathLst>
            </a:custGeom>
            <a:ln w="25908">
              <a:solidFill>
                <a:srgbClr val="000000"/>
              </a:solidFill>
            </a:ln>
          </p:spPr>
          <p:txBody>
            <a:bodyPr wrap="square" lIns="0" tIns="0" rIns="0" bIns="0" rtlCol="0"/>
            <a:lstStyle/>
            <a:p>
              <a:endParaRPr/>
            </a:p>
          </p:txBody>
        </p:sp>
        <p:sp>
          <p:nvSpPr>
            <p:cNvPr id="62" name="object 62"/>
            <p:cNvSpPr/>
            <p:nvPr/>
          </p:nvSpPr>
          <p:spPr>
            <a:xfrm>
              <a:off x="1622298" y="4242053"/>
              <a:ext cx="76200" cy="230504"/>
            </a:xfrm>
            <a:custGeom>
              <a:avLst/>
              <a:gdLst/>
              <a:ahLst/>
              <a:cxnLst/>
              <a:rect l="l" t="t" r="r" b="b"/>
              <a:pathLst>
                <a:path w="76200" h="230504">
                  <a:moveTo>
                    <a:pt x="76200" y="0"/>
                  </a:moveTo>
                  <a:lnTo>
                    <a:pt x="72315" y="72733"/>
                  </a:lnTo>
                  <a:lnTo>
                    <a:pt x="61498" y="135902"/>
                  </a:lnTo>
                  <a:lnTo>
                    <a:pt x="45004" y="185716"/>
                  </a:lnTo>
                  <a:lnTo>
                    <a:pt x="24086" y="218386"/>
                  </a:lnTo>
                  <a:lnTo>
                    <a:pt x="0" y="230124"/>
                  </a:lnTo>
                </a:path>
              </a:pathLst>
            </a:custGeom>
            <a:ln w="25908">
              <a:solidFill>
                <a:srgbClr val="000000"/>
              </a:solidFill>
            </a:ln>
          </p:spPr>
          <p:txBody>
            <a:bodyPr wrap="square" lIns="0" tIns="0" rIns="0" bIns="0" rtlCol="0"/>
            <a:lstStyle/>
            <a:p>
              <a:endParaRPr/>
            </a:p>
          </p:txBody>
        </p:sp>
        <p:sp>
          <p:nvSpPr>
            <p:cNvPr id="63" name="object 63"/>
            <p:cNvSpPr/>
            <p:nvPr/>
          </p:nvSpPr>
          <p:spPr>
            <a:xfrm>
              <a:off x="1546090" y="4014977"/>
              <a:ext cx="153035" cy="230504"/>
            </a:xfrm>
            <a:custGeom>
              <a:avLst/>
              <a:gdLst/>
              <a:ahLst/>
              <a:cxnLst/>
              <a:rect l="l" t="t" r="r" b="b"/>
              <a:pathLst>
                <a:path w="153035" h="230504">
                  <a:moveTo>
                    <a:pt x="0" y="0"/>
                  </a:moveTo>
                  <a:lnTo>
                    <a:pt x="67027" y="23388"/>
                  </a:lnTo>
                  <a:lnTo>
                    <a:pt x="95326" y="50553"/>
                  </a:lnTo>
                  <a:lnTo>
                    <a:pt x="118929" y="86189"/>
                  </a:lnTo>
                  <a:lnTo>
                    <a:pt x="136921" y="128917"/>
                  </a:lnTo>
                  <a:lnTo>
                    <a:pt x="148387" y="177356"/>
                  </a:lnTo>
                  <a:lnTo>
                    <a:pt x="152412" y="230124"/>
                  </a:lnTo>
                </a:path>
              </a:pathLst>
            </a:custGeom>
            <a:ln w="25908">
              <a:solidFill>
                <a:srgbClr val="000000"/>
              </a:solidFill>
            </a:ln>
          </p:spPr>
          <p:txBody>
            <a:bodyPr wrap="square" lIns="0" tIns="0" rIns="0" bIns="0" rtlCol="0"/>
            <a:lstStyle/>
            <a:p>
              <a:endParaRPr/>
            </a:p>
          </p:txBody>
        </p:sp>
        <p:sp>
          <p:nvSpPr>
            <p:cNvPr id="64" name="object 64"/>
            <p:cNvSpPr/>
            <p:nvPr/>
          </p:nvSpPr>
          <p:spPr>
            <a:xfrm>
              <a:off x="1701545" y="4322876"/>
              <a:ext cx="71755" cy="149860"/>
            </a:xfrm>
            <a:custGeom>
              <a:avLst/>
              <a:gdLst/>
              <a:ahLst/>
              <a:cxnLst/>
              <a:rect l="l" t="t" r="r" b="b"/>
              <a:pathLst>
                <a:path w="71755" h="149860">
                  <a:moveTo>
                    <a:pt x="71627" y="149301"/>
                  </a:moveTo>
                  <a:lnTo>
                    <a:pt x="48557" y="138603"/>
                  </a:lnTo>
                  <a:lnTo>
                    <a:pt x="28055" y="108330"/>
                  </a:lnTo>
                  <a:lnTo>
                    <a:pt x="11432" y="61218"/>
                  </a:lnTo>
                  <a:lnTo>
                    <a:pt x="0" y="0"/>
                  </a:lnTo>
                </a:path>
              </a:pathLst>
            </a:custGeom>
            <a:ln w="25908">
              <a:solidFill>
                <a:srgbClr val="000000"/>
              </a:solidFill>
            </a:ln>
          </p:spPr>
          <p:txBody>
            <a:bodyPr wrap="square" lIns="0" tIns="0" rIns="0" bIns="0" rtlCol="0"/>
            <a:lstStyle/>
            <a:p>
              <a:endParaRPr/>
            </a:p>
          </p:txBody>
        </p:sp>
        <p:sp>
          <p:nvSpPr>
            <p:cNvPr id="65" name="object 65"/>
            <p:cNvSpPr/>
            <p:nvPr/>
          </p:nvSpPr>
          <p:spPr>
            <a:xfrm>
              <a:off x="1774697" y="4240529"/>
              <a:ext cx="76200" cy="230504"/>
            </a:xfrm>
            <a:custGeom>
              <a:avLst/>
              <a:gdLst/>
              <a:ahLst/>
              <a:cxnLst/>
              <a:rect l="l" t="t" r="r" b="b"/>
              <a:pathLst>
                <a:path w="76200" h="230504">
                  <a:moveTo>
                    <a:pt x="76200" y="0"/>
                  </a:moveTo>
                  <a:lnTo>
                    <a:pt x="72315" y="72733"/>
                  </a:lnTo>
                  <a:lnTo>
                    <a:pt x="61498" y="135902"/>
                  </a:lnTo>
                  <a:lnTo>
                    <a:pt x="45004" y="185716"/>
                  </a:lnTo>
                  <a:lnTo>
                    <a:pt x="24086" y="218386"/>
                  </a:lnTo>
                  <a:lnTo>
                    <a:pt x="0" y="230124"/>
                  </a:lnTo>
                </a:path>
              </a:pathLst>
            </a:custGeom>
            <a:ln w="25908">
              <a:solidFill>
                <a:srgbClr val="000000"/>
              </a:solidFill>
            </a:ln>
          </p:spPr>
          <p:txBody>
            <a:bodyPr wrap="square" lIns="0" tIns="0" rIns="0" bIns="0" rtlCol="0"/>
            <a:lstStyle/>
            <a:p>
              <a:endParaRPr/>
            </a:p>
          </p:txBody>
        </p:sp>
        <p:sp>
          <p:nvSpPr>
            <p:cNvPr id="66" name="object 66"/>
            <p:cNvSpPr/>
            <p:nvPr/>
          </p:nvSpPr>
          <p:spPr>
            <a:xfrm>
              <a:off x="1547621" y="4013453"/>
              <a:ext cx="151130" cy="230504"/>
            </a:xfrm>
            <a:custGeom>
              <a:avLst/>
              <a:gdLst/>
              <a:ahLst/>
              <a:cxnLst/>
              <a:rect l="l" t="t" r="r" b="b"/>
              <a:pathLst>
                <a:path w="151130" h="230504">
                  <a:moveTo>
                    <a:pt x="0" y="230124"/>
                  </a:moveTo>
                  <a:lnTo>
                    <a:pt x="3969" y="177716"/>
                  </a:lnTo>
                  <a:lnTo>
                    <a:pt x="15285" y="129552"/>
                  </a:lnTo>
                  <a:lnTo>
                    <a:pt x="33053" y="86991"/>
                  </a:lnTo>
                  <a:lnTo>
                    <a:pt x="56382" y="51394"/>
                  </a:lnTo>
                  <a:lnTo>
                    <a:pt x="84380" y="24122"/>
                  </a:lnTo>
                  <a:lnTo>
                    <a:pt x="116154" y="6537"/>
                  </a:lnTo>
                  <a:lnTo>
                    <a:pt x="150812" y="0"/>
                  </a:lnTo>
                </a:path>
              </a:pathLst>
            </a:custGeom>
            <a:ln w="25908">
              <a:solidFill>
                <a:srgbClr val="000000"/>
              </a:solidFill>
            </a:ln>
          </p:spPr>
          <p:txBody>
            <a:bodyPr wrap="square" lIns="0" tIns="0" rIns="0" bIns="0" rtlCol="0"/>
            <a:lstStyle/>
            <a:p>
              <a:endParaRPr/>
            </a:p>
          </p:txBody>
        </p:sp>
        <p:sp>
          <p:nvSpPr>
            <p:cNvPr id="67" name="object 67"/>
            <p:cNvSpPr/>
            <p:nvPr/>
          </p:nvSpPr>
          <p:spPr>
            <a:xfrm>
              <a:off x="1698490" y="4014977"/>
              <a:ext cx="153035" cy="230504"/>
            </a:xfrm>
            <a:custGeom>
              <a:avLst/>
              <a:gdLst/>
              <a:ahLst/>
              <a:cxnLst/>
              <a:rect l="l" t="t" r="r" b="b"/>
              <a:pathLst>
                <a:path w="153035" h="230504">
                  <a:moveTo>
                    <a:pt x="0" y="0"/>
                  </a:moveTo>
                  <a:lnTo>
                    <a:pt x="67027" y="23388"/>
                  </a:lnTo>
                  <a:lnTo>
                    <a:pt x="95326" y="50553"/>
                  </a:lnTo>
                  <a:lnTo>
                    <a:pt x="118929" y="86189"/>
                  </a:lnTo>
                  <a:lnTo>
                    <a:pt x="136921" y="128917"/>
                  </a:lnTo>
                  <a:lnTo>
                    <a:pt x="148387" y="177356"/>
                  </a:lnTo>
                  <a:lnTo>
                    <a:pt x="152412" y="230124"/>
                  </a:lnTo>
                </a:path>
              </a:pathLst>
            </a:custGeom>
            <a:ln w="25908">
              <a:solidFill>
                <a:srgbClr val="000000"/>
              </a:solidFill>
            </a:ln>
          </p:spPr>
          <p:txBody>
            <a:bodyPr wrap="square" lIns="0" tIns="0" rIns="0" bIns="0" rtlCol="0"/>
            <a:lstStyle/>
            <a:p>
              <a:endParaRPr/>
            </a:p>
          </p:txBody>
        </p:sp>
        <p:sp>
          <p:nvSpPr>
            <p:cNvPr id="68" name="object 68"/>
            <p:cNvSpPr/>
            <p:nvPr/>
          </p:nvSpPr>
          <p:spPr>
            <a:xfrm>
              <a:off x="1381506" y="4240529"/>
              <a:ext cx="76200" cy="230504"/>
            </a:xfrm>
            <a:custGeom>
              <a:avLst/>
              <a:gdLst/>
              <a:ahLst/>
              <a:cxnLst/>
              <a:rect l="l" t="t" r="r" b="b"/>
              <a:pathLst>
                <a:path w="76200" h="230504">
                  <a:moveTo>
                    <a:pt x="76200" y="230124"/>
                  </a:moveTo>
                  <a:lnTo>
                    <a:pt x="52113" y="218391"/>
                  </a:lnTo>
                  <a:lnTo>
                    <a:pt x="31195" y="185721"/>
                  </a:lnTo>
                  <a:lnTo>
                    <a:pt x="14701" y="135906"/>
                  </a:lnTo>
                  <a:lnTo>
                    <a:pt x="3884" y="72735"/>
                  </a:lnTo>
                  <a:lnTo>
                    <a:pt x="0" y="0"/>
                  </a:lnTo>
                </a:path>
              </a:pathLst>
            </a:custGeom>
            <a:ln w="25908">
              <a:solidFill>
                <a:srgbClr val="000000"/>
              </a:solidFill>
            </a:ln>
          </p:spPr>
          <p:txBody>
            <a:bodyPr wrap="square" lIns="0" tIns="0" rIns="0" bIns="0" rtlCol="0"/>
            <a:lstStyle/>
            <a:p>
              <a:endParaRPr/>
            </a:p>
          </p:txBody>
        </p:sp>
        <p:sp>
          <p:nvSpPr>
            <p:cNvPr id="69" name="object 69"/>
            <p:cNvSpPr/>
            <p:nvPr/>
          </p:nvSpPr>
          <p:spPr>
            <a:xfrm>
              <a:off x="1456182" y="4239005"/>
              <a:ext cx="76200" cy="230504"/>
            </a:xfrm>
            <a:custGeom>
              <a:avLst/>
              <a:gdLst/>
              <a:ahLst/>
              <a:cxnLst/>
              <a:rect l="l" t="t" r="r" b="b"/>
              <a:pathLst>
                <a:path w="76200" h="230504">
                  <a:moveTo>
                    <a:pt x="76200" y="0"/>
                  </a:moveTo>
                  <a:lnTo>
                    <a:pt x="72315" y="72733"/>
                  </a:lnTo>
                  <a:lnTo>
                    <a:pt x="61498" y="135902"/>
                  </a:lnTo>
                  <a:lnTo>
                    <a:pt x="45004" y="185716"/>
                  </a:lnTo>
                  <a:lnTo>
                    <a:pt x="24086" y="218386"/>
                  </a:lnTo>
                  <a:lnTo>
                    <a:pt x="0" y="230124"/>
                  </a:lnTo>
                </a:path>
              </a:pathLst>
            </a:custGeom>
            <a:ln w="25908">
              <a:solidFill>
                <a:srgbClr val="000000"/>
              </a:solidFill>
            </a:ln>
          </p:spPr>
          <p:txBody>
            <a:bodyPr wrap="square" lIns="0" tIns="0" rIns="0" bIns="0" rtlCol="0"/>
            <a:lstStyle/>
            <a:p>
              <a:endParaRPr/>
            </a:p>
          </p:txBody>
        </p:sp>
        <p:sp>
          <p:nvSpPr>
            <p:cNvPr id="70" name="object 70"/>
            <p:cNvSpPr/>
            <p:nvPr/>
          </p:nvSpPr>
          <p:spPr>
            <a:xfrm>
              <a:off x="1241291" y="4010405"/>
              <a:ext cx="139065" cy="144145"/>
            </a:xfrm>
            <a:custGeom>
              <a:avLst/>
              <a:gdLst/>
              <a:ahLst/>
              <a:cxnLst/>
              <a:rect l="l" t="t" r="r" b="b"/>
              <a:pathLst>
                <a:path w="139065" h="144145">
                  <a:moveTo>
                    <a:pt x="0" y="143802"/>
                  </a:moveTo>
                  <a:lnTo>
                    <a:pt x="17350" y="95873"/>
                  </a:lnTo>
                  <a:lnTo>
                    <a:pt x="41108" y="56260"/>
                  </a:lnTo>
                  <a:lnTo>
                    <a:pt x="70055" y="26231"/>
                  </a:lnTo>
                  <a:lnTo>
                    <a:pt x="102970" y="7055"/>
                  </a:lnTo>
                  <a:lnTo>
                    <a:pt x="138633" y="0"/>
                  </a:lnTo>
                </a:path>
              </a:pathLst>
            </a:custGeom>
            <a:ln w="25908">
              <a:solidFill>
                <a:srgbClr val="000000"/>
              </a:solidFill>
            </a:ln>
          </p:spPr>
          <p:txBody>
            <a:bodyPr wrap="square" lIns="0" tIns="0" rIns="0" bIns="0" rtlCol="0"/>
            <a:lstStyle/>
            <a:p>
              <a:endParaRPr/>
            </a:p>
          </p:txBody>
        </p:sp>
        <p:sp>
          <p:nvSpPr>
            <p:cNvPr id="71" name="object 71"/>
            <p:cNvSpPr/>
            <p:nvPr/>
          </p:nvSpPr>
          <p:spPr>
            <a:xfrm>
              <a:off x="1379974" y="4011929"/>
              <a:ext cx="153035" cy="230504"/>
            </a:xfrm>
            <a:custGeom>
              <a:avLst/>
              <a:gdLst/>
              <a:ahLst/>
              <a:cxnLst/>
              <a:rect l="l" t="t" r="r" b="b"/>
              <a:pathLst>
                <a:path w="153034" h="230504">
                  <a:moveTo>
                    <a:pt x="0" y="0"/>
                  </a:moveTo>
                  <a:lnTo>
                    <a:pt x="67027" y="23388"/>
                  </a:lnTo>
                  <a:lnTo>
                    <a:pt x="95326" y="50553"/>
                  </a:lnTo>
                  <a:lnTo>
                    <a:pt x="118929" y="86189"/>
                  </a:lnTo>
                  <a:lnTo>
                    <a:pt x="136921" y="128917"/>
                  </a:lnTo>
                  <a:lnTo>
                    <a:pt x="148387" y="177356"/>
                  </a:lnTo>
                  <a:lnTo>
                    <a:pt x="152412" y="230124"/>
                  </a:lnTo>
                </a:path>
              </a:pathLst>
            </a:custGeom>
            <a:ln w="25908">
              <a:solidFill>
                <a:srgbClr val="000000"/>
              </a:solidFill>
            </a:ln>
          </p:spPr>
          <p:txBody>
            <a:bodyPr wrap="square" lIns="0" tIns="0" rIns="0" bIns="0" rtlCol="0"/>
            <a:lstStyle/>
            <a:p>
              <a:endParaRPr/>
            </a:p>
          </p:txBody>
        </p:sp>
        <p:sp>
          <p:nvSpPr>
            <p:cNvPr id="72" name="object 72"/>
            <p:cNvSpPr/>
            <p:nvPr/>
          </p:nvSpPr>
          <p:spPr>
            <a:xfrm>
              <a:off x="1381506" y="4010405"/>
              <a:ext cx="151130" cy="230504"/>
            </a:xfrm>
            <a:custGeom>
              <a:avLst/>
              <a:gdLst/>
              <a:ahLst/>
              <a:cxnLst/>
              <a:rect l="l" t="t" r="r" b="b"/>
              <a:pathLst>
                <a:path w="151130" h="230504">
                  <a:moveTo>
                    <a:pt x="0" y="230124"/>
                  </a:moveTo>
                  <a:lnTo>
                    <a:pt x="3969" y="177716"/>
                  </a:lnTo>
                  <a:lnTo>
                    <a:pt x="15285" y="129552"/>
                  </a:lnTo>
                  <a:lnTo>
                    <a:pt x="33053" y="86991"/>
                  </a:lnTo>
                  <a:lnTo>
                    <a:pt x="56382" y="51394"/>
                  </a:lnTo>
                  <a:lnTo>
                    <a:pt x="84380" y="24122"/>
                  </a:lnTo>
                  <a:lnTo>
                    <a:pt x="116154" y="6537"/>
                  </a:lnTo>
                  <a:lnTo>
                    <a:pt x="150812" y="0"/>
                  </a:lnTo>
                </a:path>
              </a:pathLst>
            </a:custGeom>
            <a:ln w="25908">
              <a:solidFill>
                <a:srgbClr val="000000"/>
              </a:solidFill>
            </a:ln>
          </p:spPr>
          <p:txBody>
            <a:bodyPr wrap="square" lIns="0" tIns="0" rIns="0" bIns="0" rtlCol="0"/>
            <a:lstStyle/>
            <a:p>
              <a:endParaRPr/>
            </a:p>
          </p:txBody>
        </p:sp>
        <p:sp>
          <p:nvSpPr>
            <p:cNvPr id="73" name="object 73"/>
            <p:cNvSpPr/>
            <p:nvPr/>
          </p:nvSpPr>
          <p:spPr>
            <a:xfrm>
              <a:off x="1063167" y="4158233"/>
              <a:ext cx="194945" cy="74930"/>
            </a:xfrm>
            <a:custGeom>
              <a:avLst/>
              <a:gdLst/>
              <a:ahLst/>
              <a:cxnLst/>
              <a:rect l="l" t="t" r="r" b="b"/>
              <a:pathLst>
                <a:path w="194944" h="74929">
                  <a:moveTo>
                    <a:pt x="194894" y="0"/>
                  </a:moveTo>
                  <a:lnTo>
                    <a:pt x="185390" y="21527"/>
                  </a:lnTo>
                  <a:lnTo>
                    <a:pt x="158588" y="40740"/>
                  </a:lnTo>
                  <a:lnTo>
                    <a:pt x="117047" y="56658"/>
                  </a:lnTo>
                  <a:lnTo>
                    <a:pt x="63331" y="68297"/>
                  </a:lnTo>
                  <a:lnTo>
                    <a:pt x="0" y="74676"/>
                  </a:lnTo>
                </a:path>
              </a:pathLst>
            </a:custGeom>
            <a:ln w="25908">
              <a:solidFill>
                <a:srgbClr val="000000"/>
              </a:solidFill>
            </a:ln>
          </p:spPr>
          <p:txBody>
            <a:bodyPr wrap="square" lIns="0" tIns="0" rIns="0" bIns="0" rtlCol="0"/>
            <a:lstStyle/>
            <a:p>
              <a:endParaRPr/>
            </a:p>
          </p:txBody>
        </p:sp>
        <p:sp>
          <p:nvSpPr>
            <p:cNvPr id="74" name="object 74"/>
            <p:cNvSpPr/>
            <p:nvPr/>
          </p:nvSpPr>
          <p:spPr>
            <a:xfrm>
              <a:off x="1700023" y="4222238"/>
              <a:ext cx="228600" cy="86995"/>
            </a:xfrm>
            <a:custGeom>
              <a:avLst/>
              <a:gdLst/>
              <a:ahLst/>
              <a:cxnLst/>
              <a:rect l="l" t="t" r="r" b="b"/>
              <a:pathLst>
                <a:path w="228600" h="86995">
                  <a:moveTo>
                    <a:pt x="2438" y="86868"/>
                  </a:moveTo>
                  <a:lnTo>
                    <a:pt x="812" y="83223"/>
                  </a:lnTo>
                  <a:lnTo>
                    <a:pt x="0" y="79540"/>
                  </a:lnTo>
                  <a:lnTo>
                    <a:pt x="0" y="75857"/>
                  </a:lnTo>
                  <a:lnTo>
                    <a:pt x="11620" y="51985"/>
                  </a:lnTo>
                  <a:lnTo>
                    <a:pt x="44012" y="31227"/>
                  </a:lnTo>
                  <a:lnTo>
                    <a:pt x="93446" y="14819"/>
                  </a:lnTo>
                  <a:lnTo>
                    <a:pt x="156192" y="3998"/>
                  </a:lnTo>
                  <a:lnTo>
                    <a:pt x="228523" y="0"/>
                  </a:lnTo>
                </a:path>
              </a:pathLst>
            </a:custGeom>
            <a:ln w="25908">
              <a:solidFill>
                <a:srgbClr val="000000"/>
              </a:solidFill>
            </a:ln>
          </p:spPr>
          <p:txBody>
            <a:bodyPr wrap="square" lIns="0" tIns="0" rIns="0" bIns="0" rtlCol="0"/>
            <a:lstStyle/>
            <a:p>
              <a:endParaRPr/>
            </a:p>
          </p:txBody>
        </p:sp>
        <p:sp>
          <p:nvSpPr>
            <p:cNvPr id="75" name="object 75"/>
            <p:cNvSpPr/>
            <p:nvPr/>
          </p:nvSpPr>
          <p:spPr>
            <a:xfrm>
              <a:off x="1933194" y="4232909"/>
              <a:ext cx="81280" cy="0"/>
            </a:xfrm>
            <a:custGeom>
              <a:avLst/>
              <a:gdLst/>
              <a:ahLst/>
              <a:cxnLst/>
              <a:rect l="l" t="t" r="r" b="b"/>
              <a:pathLst>
                <a:path w="81280">
                  <a:moveTo>
                    <a:pt x="80772" y="0"/>
                  </a:moveTo>
                  <a:lnTo>
                    <a:pt x="0" y="0"/>
                  </a:lnTo>
                </a:path>
              </a:pathLst>
            </a:custGeom>
            <a:ln w="25908">
              <a:solidFill>
                <a:srgbClr val="000000"/>
              </a:solidFill>
            </a:ln>
          </p:spPr>
          <p:txBody>
            <a:bodyPr wrap="square" lIns="0" tIns="0" rIns="0" bIns="0" rtlCol="0"/>
            <a:lstStyle/>
            <a:p>
              <a:endParaRPr/>
            </a:p>
          </p:txBody>
        </p:sp>
        <p:sp>
          <p:nvSpPr>
            <p:cNvPr id="76" name="object 76"/>
            <p:cNvSpPr/>
            <p:nvPr/>
          </p:nvSpPr>
          <p:spPr>
            <a:xfrm>
              <a:off x="83819" y="4226051"/>
              <a:ext cx="0" cy="932815"/>
            </a:xfrm>
            <a:custGeom>
              <a:avLst/>
              <a:gdLst/>
              <a:ahLst/>
              <a:cxnLst/>
              <a:rect l="l" t="t" r="r" b="b"/>
              <a:pathLst>
                <a:path h="932814">
                  <a:moveTo>
                    <a:pt x="0" y="932688"/>
                  </a:moveTo>
                  <a:lnTo>
                    <a:pt x="0" y="0"/>
                  </a:lnTo>
                </a:path>
              </a:pathLst>
            </a:custGeom>
            <a:ln w="12192">
              <a:solidFill>
                <a:srgbClr val="000000"/>
              </a:solidFill>
            </a:ln>
          </p:spPr>
          <p:txBody>
            <a:bodyPr wrap="square" lIns="0" tIns="0" rIns="0" bIns="0" rtlCol="0"/>
            <a:lstStyle/>
            <a:p>
              <a:endParaRPr/>
            </a:p>
          </p:txBody>
        </p:sp>
        <p:sp>
          <p:nvSpPr>
            <p:cNvPr id="77" name="object 77"/>
            <p:cNvSpPr/>
            <p:nvPr/>
          </p:nvSpPr>
          <p:spPr>
            <a:xfrm>
              <a:off x="584454" y="4237481"/>
              <a:ext cx="76200" cy="230504"/>
            </a:xfrm>
            <a:custGeom>
              <a:avLst/>
              <a:gdLst/>
              <a:ahLst/>
              <a:cxnLst/>
              <a:rect l="l" t="t" r="r" b="b"/>
              <a:pathLst>
                <a:path w="76200" h="230504">
                  <a:moveTo>
                    <a:pt x="76200" y="230124"/>
                  </a:moveTo>
                  <a:lnTo>
                    <a:pt x="52113" y="218391"/>
                  </a:lnTo>
                  <a:lnTo>
                    <a:pt x="31195" y="185721"/>
                  </a:lnTo>
                  <a:lnTo>
                    <a:pt x="14701" y="135906"/>
                  </a:lnTo>
                  <a:lnTo>
                    <a:pt x="3884" y="72735"/>
                  </a:lnTo>
                  <a:lnTo>
                    <a:pt x="0" y="0"/>
                  </a:lnTo>
                </a:path>
              </a:pathLst>
            </a:custGeom>
            <a:ln w="25908">
              <a:solidFill>
                <a:srgbClr val="000000"/>
              </a:solidFill>
            </a:ln>
          </p:spPr>
          <p:txBody>
            <a:bodyPr wrap="square" lIns="0" tIns="0" rIns="0" bIns="0" rtlCol="0"/>
            <a:lstStyle/>
            <a:p>
              <a:endParaRPr/>
            </a:p>
          </p:txBody>
        </p:sp>
        <p:sp>
          <p:nvSpPr>
            <p:cNvPr id="78" name="object 78"/>
            <p:cNvSpPr/>
            <p:nvPr/>
          </p:nvSpPr>
          <p:spPr>
            <a:xfrm>
              <a:off x="659129" y="4235957"/>
              <a:ext cx="76200" cy="230504"/>
            </a:xfrm>
            <a:custGeom>
              <a:avLst/>
              <a:gdLst/>
              <a:ahLst/>
              <a:cxnLst/>
              <a:rect l="l" t="t" r="r" b="b"/>
              <a:pathLst>
                <a:path w="76200" h="230504">
                  <a:moveTo>
                    <a:pt x="76200" y="0"/>
                  </a:moveTo>
                  <a:lnTo>
                    <a:pt x="72315" y="72733"/>
                  </a:lnTo>
                  <a:lnTo>
                    <a:pt x="61498" y="135902"/>
                  </a:lnTo>
                  <a:lnTo>
                    <a:pt x="45004" y="185716"/>
                  </a:lnTo>
                  <a:lnTo>
                    <a:pt x="24086" y="218386"/>
                  </a:lnTo>
                  <a:lnTo>
                    <a:pt x="0" y="230124"/>
                  </a:lnTo>
                </a:path>
              </a:pathLst>
            </a:custGeom>
            <a:ln w="25908">
              <a:solidFill>
                <a:srgbClr val="000000"/>
              </a:solidFill>
            </a:ln>
          </p:spPr>
          <p:txBody>
            <a:bodyPr wrap="square" lIns="0" tIns="0" rIns="0" bIns="0" rtlCol="0"/>
            <a:lstStyle/>
            <a:p>
              <a:endParaRPr/>
            </a:p>
          </p:txBody>
        </p:sp>
        <p:sp>
          <p:nvSpPr>
            <p:cNvPr id="79" name="object 79"/>
            <p:cNvSpPr/>
            <p:nvPr/>
          </p:nvSpPr>
          <p:spPr>
            <a:xfrm>
              <a:off x="582922" y="4008881"/>
              <a:ext cx="153035" cy="230504"/>
            </a:xfrm>
            <a:custGeom>
              <a:avLst/>
              <a:gdLst/>
              <a:ahLst/>
              <a:cxnLst/>
              <a:rect l="l" t="t" r="r" b="b"/>
              <a:pathLst>
                <a:path w="153034" h="230504">
                  <a:moveTo>
                    <a:pt x="0" y="0"/>
                  </a:moveTo>
                  <a:lnTo>
                    <a:pt x="67027" y="23388"/>
                  </a:lnTo>
                  <a:lnTo>
                    <a:pt x="95326" y="50553"/>
                  </a:lnTo>
                  <a:lnTo>
                    <a:pt x="118929" y="86189"/>
                  </a:lnTo>
                  <a:lnTo>
                    <a:pt x="136921" y="128917"/>
                  </a:lnTo>
                  <a:lnTo>
                    <a:pt x="148387" y="177356"/>
                  </a:lnTo>
                  <a:lnTo>
                    <a:pt x="152412" y="230124"/>
                  </a:lnTo>
                </a:path>
              </a:pathLst>
            </a:custGeom>
            <a:ln w="25908">
              <a:solidFill>
                <a:srgbClr val="000000"/>
              </a:solidFill>
            </a:ln>
          </p:spPr>
          <p:txBody>
            <a:bodyPr wrap="square" lIns="0" tIns="0" rIns="0" bIns="0" rtlCol="0"/>
            <a:lstStyle/>
            <a:p>
              <a:endParaRPr/>
            </a:p>
          </p:txBody>
        </p:sp>
        <p:sp>
          <p:nvSpPr>
            <p:cNvPr id="80" name="object 80"/>
            <p:cNvSpPr/>
            <p:nvPr/>
          </p:nvSpPr>
          <p:spPr>
            <a:xfrm>
              <a:off x="738377" y="4316780"/>
              <a:ext cx="71755" cy="149860"/>
            </a:xfrm>
            <a:custGeom>
              <a:avLst/>
              <a:gdLst/>
              <a:ahLst/>
              <a:cxnLst/>
              <a:rect l="l" t="t" r="r" b="b"/>
              <a:pathLst>
                <a:path w="71754" h="149860">
                  <a:moveTo>
                    <a:pt x="71628" y="149301"/>
                  </a:moveTo>
                  <a:lnTo>
                    <a:pt x="48557" y="138603"/>
                  </a:lnTo>
                  <a:lnTo>
                    <a:pt x="28055" y="108331"/>
                  </a:lnTo>
                  <a:lnTo>
                    <a:pt x="11432" y="61218"/>
                  </a:lnTo>
                  <a:lnTo>
                    <a:pt x="0" y="0"/>
                  </a:lnTo>
                </a:path>
              </a:pathLst>
            </a:custGeom>
            <a:ln w="25908">
              <a:solidFill>
                <a:srgbClr val="000000"/>
              </a:solidFill>
            </a:ln>
          </p:spPr>
          <p:txBody>
            <a:bodyPr wrap="square" lIns="0" tIns="0" rIns="0" bIns="0" rtlCol="0"/>
            <a:lstStyle/>
            <a:p>
              <a:endParaRPr/>
            </a:p>
          </p:txBody>
        </p:sp>
        <p:sp>
          <p:nvSpPr>
            <p:cNvPr id="81" name="object 81"/>
            <p:cNvSpPr/>
            <p:nvPr/>
          </p:nvSpPr>
          <p:spPr>
            <a:xfrm>
              <a:off x="811529" y="4234433"/>
              <a:ext cx="76200" cy="230504"/>
            </a:xfrm>
            <a:custGeom>
              <a:avLst/>
              <a:gdLst/>
              <a:ahLst/>
              <a:cxnLst/>
              <a:rect l="l" t="t" r="r" b="b"/>
              <a:pathLst>
                <a:path w="76200" h="230504">
                  <a:moveTo>
                    <a:pt x="76200" y="0"/>
                  </a:moveTo>
                  <a:lnTo>
                    <a:pt x="72315" y="72733"/>
                  </a:lnTo>
                  <a:lnTo>
                    <a:pt x="61498" y="135902"/>
                  </a:lnTo>
                  <a:lnTo>
                    <a:pt x="45004" y="185716"/>
                  </a:lnTo>
                  <a:lnTo>
                    <a:pt x="24086" y="218386"/>
                  </a:lnTo>
                  <a:lnTo>
                    <a:pt x="0" y="230124"/>
                  </a:lnTo>
                </a:path>
              </a:pathLst>
            </a:custGeom>
            <a:ln w="25908">
              <a:solidFill>
                <a:srgbClr val="000000"/>
              </a:solidFill>
            </a:ln>
          </p:spPr>
          <p:txBody>
            <a:bodyPr wrap="square" lIns="0" tIns="0" rIns="0" bIns="0" rtlCol="0"/>
            <a:lstStyle/>
            <a:p>
              <a:endParaRPr/>
            </a:p>
          </p:txBody>
        </p:sp>
        <p:sp>
          <p:nvSpPr>
            <p:cNvPr id="82" name="object 82"/>
            <p:cNvSpPr/>
            <p:nvPr/>
          </p:nvSpPr>
          <p:spPr>
            <a:xfrm>
              <a:off x="584454" y="4007357"/>
              <a:ext cx="151130" cy="230504"/>
            </a:xfrm>
            <a:custGeom>
              <a:avLst/>
              <a:gdLst/>
              <a:ahLst/>
              <a:cxnLst/>
              <a:rect l="l" t="t" r="r" b="b"/>
              <a:pathLst>
                <a:path w="151129" h="230504">
                  <a:moveTo>
                    <a:pt x="0" y="230124"/>
                  </a:moveTo>
                  <a:lnTo>
                    <a:pt x="3969" y="177716"/>
                  </a:lnTo>
                  <a:lnTo>
                    <a:pt x="15285" y="129552"/>
                  </a:lnTo>
                  <a:lnTo>
                    <a:pt x="33053" y="86991"/>
                  </a:lnTo>
                  <a:lnTo>
                    <a:pt x="56382" y="51394"/>
                  </a:lnTo>
                  <a:lnTo>
                    <a:pt x="84380" y="24122"/>
                  </a:lnTo>
                  <a:lnTo>
                    <a:pt x="116154" y="6537"/>
                  </a:lnTo>
                  <a:lnTo>
                    <a:pt x="150812" y="0"/>
                  </a:lnTo>
                </a:path>
              </a:pathLst>
            </a:custGeom>
            <a:ln w="25908">
              <a:solidFill>
                <a:srgbClr val="000000"/>
              </a:solidFill>
            </a:ln>
          </p:spPr>
          <p:txBody>
            <a:bodyPr wrap="square" lIns="0" tIns="0" rIns="0" bIns="0" rtlCol="0"/>
            <a:lstStyle/>
            <a:p>
              <a:endParaRPr/>
            </a:p>
          </p:txBody>
        </p:sp>
        <p:sp>
          <p:nvSpPr>
            <p:cNvPr id="83" name="object 83"/>
            <p:cNvSpPr/>
            <p:nvPr/>
          </p:nvSpPr>
          <p:spPr>
            <a:xfrm>
              <a:off x="735322" y="4008881"/>
              <a:ext cx="153035" cy="230504"/>
            </a:xfrm>
            <a:custGeom>
              <a:avLst/>
              <a:gdLst/>
              <a:ahLst/>
              <a:cxnLst/>
              <a:rect l="l" t="t" r="r" b="b"/>
              <a:pathLst>
                <a:path w="153034" h="230504">
                  <a:moveTo>
                    <a:pt x="0" y="0"/>
                  </a:moveTo>
                  <a:lnTo>
                    <a:pt x="67027" y="23388"/>
                  </a:lnTo>
                  <a:lnTo>
                    <a:pt x="95326" y="50553"/>
                  </a:lnTo>
                  <a:lnTo>
                    <a:pt x="118929" y="86189"/>
                  </a:lnTo>
                  <a:lnTo>
                    <a:pt x="136921" y="128917"/>
                  </a:lnTo>
                  <a:lnTo>
                    <a:pt x="148387" y="177356"/>
                  </a:lnTo>
                  <a:lnTo>
                    <a:pt x="152412" y="230124"/>
                  </a:lnTo>
                </a:path>
              </a:pathLst>
            </a:custGeom>
            <a:ln w="25908">
              <a:solidFill>
                <a:srgbClr val="000000"/>
              </a:solidFill>
            </a:ln>
          </p:spPr>
          <p:txBody>
            <a:bodyPr wrap="square" lIns="0" tIns="0" rIns="0" bIns="0" rtlCol="0"/>
            <a:lstStyle/>
            <a:p>
              <a:endParaRPr/>
            </a:p>
          </p:txBody>
        </p:sp>
        <p:sp>
          <p:nvSpPr>
            <p:cNvPr id="84" name="object 84"/>
            <p:cNvSpPr/>
            <p:nvPr/>
          </p:nvSpPr>
          <p:spPr>
            <a:xfrm>
              <a:off x="419862" y="4234433"/>
              <a:ext cx="76200" cy="230504"/>
            </a:xfrm>
            <a:custGeom>
              <a:avLst/>
              <a:gdLst/>
              <a:ahLst/>
              <a:cxnLst/>
              <a:rect l="l" t="t" r="r" b="b"/>
              <a:pathLst>
                <a:path w="76200" h="230504">
                  <a:moveTo>
                    <a:pt x="76200" y="230124"/>
                  </a:moveTo>
                  <a:lnTo>
                    <a:pt x="52113" y="218391"/>
                  </a:lnTo>
                  <a:lnTo>
                    <a:pt x="31195" y="185721"/>
                  </a:lnTo>
                  <a:lnTo>
                    <a:pt x="14701" y="135906"/>
                  </a:lnTo>
                  <a:lnTo>
                    <a:pt x="3884" y="72735"/>
                  </a:lnTo>
                  <a:lnTo>
                    <a:pt x="0" y="0"/>
                  </a:lnTo>
                </a:path>
              </a:pathLst>
            </a:custGeom>
            <a:ln w="25908">
              <a:solidFill>
                <a:srgbClr val="000000"/>
              </a:solidFill>
            </a:ln>
          </p:spPr>
          <p:txBody>
            <a:bodyPr wrap="square" lIns="0" tIns="0" rIns="0" bIns="0" rtlCol="0"/>
            <a:lstStyle/>
            <a:p>
              <a:endParaRPr/>
            </a:p>
          </p:txBody>
        </p:sp>
        <p:sp>
          <p:nvSpPr>
            <p:cNvPr id="85" name="object 85"/>
            <p:cNvSpPr/>
            <p:nvPr/>
          </p:nvSpPr>
          <p:spPr>
            <a:xfrm>
              <a:off x="494537" y="4232909"/>
              <a:ext cx="76200" cy="230504"/>
            </a:xfrm>
            <a:custGeom>
              <a:avLst/>
              <a:gdLst/>
              <a:ahLst/>
              <a:cxnLst/>
              <a:rect l="l" t="t" r="r" b="b"/>
              <a:pathLst>
                <a:path w="76200" h="230504">
                  <a:moveTo>
                    <a:pt x="76200" y="0"/>
                  </a:moveTo>
                  <a:lnTo>
                    <a:pt x="72315" y="72733"/>
                  </a:lnTo>
                  <a:lnTo>
                    <a:pt x="61498" y="135902"/>
                  </a:lnTo>
                  <a:lnTo>
                    <a:pt x="45004" y="185716"/>
                  </a:lnTo>
                  <a:lnTo>
                    <a:pt x="24086" y="218386"/>
                  </a:lnTo>
                  <a:lnTo>
                    <a:pt x="0" y="230124"/>
                  </a:lnTo>
                </a:path>
              </a:pathLst>
            </a:custGeom>
            <a:ln w="25908">
              <a:solidFill>
                <a:srgbClr val="000000"/>
              </a:solidFill>
            </a:ln>
          </p:spPr>
          <p:txBody>
            <a:bodyPr wrap="square" lIns="0" tIns="0" rIns="0" bIns="0" rtlCol="0"/>
            <a:lstStyle/>
            <a:p>
              <a:endParaRPr/>
            </a:p>
          </p:txBody>
        </p:sp>
        <p:sp>
          <p:nvSpPr>
            <p:cNvPr id="86" name="object 86"/>
            <p:cNvSpPr/>
            <p:nvPr/>
          </p:nvSpPr>
          <p:spPr>
            <a:xfrm>
              <a:off x="278122" y="4004309"/>
              <a:ext cx="140335" cy="144145"/>
            </a:xfrm>
            <a:custGeom>
              <a:avLst/>
              <a:gdLst/>
              <a:ahLst/>
              <a:cxnLst/>
              <a:rect l="l" t="t" r="r" b="b"/>
              <a:pathLst>
                <a:path w="140334" h="144145">
                  <a:moveTo>
                    <a:pt x="0" y="143802"/>
                  </a:moveTo>
                  <a:lnTo>
                    <a:pt x="17541" y="95873"/>
                  </a:lnTo>
                  <a:lnTo>
                    <a:pt x="41560" y="56260"/>
                  </a:lnTo>
                  <a:lnTo>
                    <a:pt x="70823" y="26231"/>
                  </a:lnTo>
                  <a:lnTo>
                    <a:pt x="104095" y="7055"/>
                  </a:lnTo>
                  <a:lnTo>
                    <a:pt x="140144" y="0"/>
                  </a:lnTo>
                </a:path>
              </a:pathLst>
            </a:custGeom>
            <a:ln w="25908">
              <a:solidFill>
                <a:srgbClr val="000000"/>
              </a:solidFill>
            </a:ln>
          </p:spPr>
          <p:txBody>
            <a:bodyPr wrap="square" lIns="0" tIns="0" rIns="0" bIns="0" rtlCol="0"/>
            <a:lstStyle/>
            <a:p>
              <a:endParaRPr/>
            </a:p>
          </p:txBody>
        </p:sp>
        <p:sp>
          <p:nvSpPr>
            <p:cNvPr id="87" name="object 87"/>
            <p:cNvSpPr/>
            <p:nvPr/>
          </p:nvSpPr>
          <p:spPr>
            <a:xfrm>
              <a:off x="418330" y="4005833"/>
              <a:ext cx="153035" cy="230504"/>
            </a:xfrm>
            <a:custGeom>
              <a:avLst/>
              <a:gdLst/>
              <a:ahLst/>
              <a:cxnLst/>
              <a:rect l="l" t="t" r="r" b="b"/>
              <a:pathLst>
                <a:path w="153034" h="230504">
                  <a:moveTo>
                    <a:pt x="0" y="0"/>
                  </a:moveTo>
                  <a:lnTo>
                    <a:pt x="67027" y="23388"/>
                  </a:lnTo>
                  <a:lnTo>
                    <a:pt x="95326" y="50553"/>
                  </a:lnTo>
                  <a:lnTo>
                    <a:pt x="118929" y="86189"/>
                  </a:lnTo>
                  <a:lnTo>
                    <a:pt x="136921" y="128917"/>
                  </a:lnTo>
                  <a:lnTo>
                    <a:pt x="148387" y="177356"/>
                  </a:lnTo>
                  <a:lnTo>
                    <a:pt x="152412" y="230124"/>
                  </a:lnTo>
                </a:path>
              </a:pathLst>
            </a:custGeom>
            <a:ln w="25908">
              <a:solidFill>
                <a:srgbClr val="000000"/>
              </a:solidFill>
            </a:ln>
          </p:spPr>
          <p:txBody>
            <a:bodyPr wrap="square" lIns="0" tIns="0" rIns="0" bIns="0" rtlCol="0"/>
            <a:lstStyle/>
            <a:p>
              <a:endParaRPr/>
            </a:p>
          </p:txBody>
        </p:sp>
        <p:sp>
          <p:nvSpPr>
            <p:cNvPr id="88" name="object 88"/>
            <p:cNvSpPr/>
            <p:nvPr/>
          </p:nvSpPr>
          <p:spPr>
            <a:xfrm>
              <a:off x="419862" y="4004309"/>
              <a:ext cx="151130" cy="230504"/>
            </a:xfrm>
            <a:custGeom>
              <a:avLst/>
              <a:gdLst/>
              <a:ahLst/>
              <a:cxnLst/>
              <a:rect l="l" t="t" r="r" b="b"/>
              <a:pathLst>
                <a:path w="151129" h="230504">
                  <a:moveTo>
                    <a:pt x="0" y="230124"/>
                  </a:moveTo>
                  <a:lnTo>
                    <a:pt x="3969" y="177716"/>
                  </a:lnTo>
                  <a:lnTo>
                    <a:pt x="15285" y="129552"/>
                  </a:lnTo>
                  <a:lnTo>
                    <a:pt x="33053" y="86991"/>
                  </a:lnTo>
                  <a:lnTo>
                    <a:pt x="56382" y="51394"/>
                  </a:lnTo>
                  <a:lnTo>
                    <a:pt x="84380" y="24122"/>
                  </a:lnTo>
                  <a:lnTo>
                    <a:pt x="116154" y="6537"/>
                  </a:lnTo>
                  <a:lnTo>
                    <a:pt x="150812" y="0"/>
                  </a:lnTo>
                </a:path>
              </a:pathLst>
            </a:custGeom>
            <a:ln w="25908">
              <a:solidFill>
                <a:srgbClr val="000000"/>
              </a:solidFill>
            </a:ln>
          </p:spPr>
          <p:txBody>
            <a:bodyPr wrap="square" lIns="0" tIns="0" rIns="0" bIns="0" rtlCol="0"/>
            <a:lstStyle/>
            <a:p>
              <a:endParaRPr/>
            </a:p>
          </p:txBody>
        </p:sp>
        <p:sp>
          <p:nvSpPr>
            <p:cNvPr id="89" name="object 89"/>
            <p:cNvSpPr/>
            <p:nvPr/>
          </p:nvSpPr>
          <p:spPr>
            <a:xfrm>
              <a:off x="101523" y="4152137"/>
              <a:ext cx="194945" cy="74930"/>
            </a:xfrm>
            <a:custGeom>
              <a:avLst/>
              <a:gdLst/>
              <a:ahLst/>
              <a:cxnLst/>
              <a:rect l="l" t="t" r="r" b="b"/>
              <a:pathLst>
                <a:path w="194945" h="74929">
                  <a:moveTo>
                    <a:pt x="194894" y="0"/>
                  </a:moveTo>
                  <a:lnTo>
                    <a:pt x="185390" y="21527"/>
                  </a:lnTo>
                  <a:lnTo>
                    <a:pt x="158588" y="40740"/>
                  </a:lnTo>
                  <a:lnTo>
                    <a:pt x="117047" y="56658"/>
                  </a:lnTo>
                  <a:lnTo>
                    <a:pt x="63331" y="68297"/>
                  </a:lnTo>
                  <a:lnTo>
                    <a:pt x="0" y="74676"/>
                  </a:lnTo>
                </a:path>
              </a:pathLst>
            </a:custGeom>
            <a:ln w="25908">
              <a:solidFill>
                <a:srgbClr val="000000"/>
              </a:solidFill>
            </a:ln>
          </p:spPr>
          <p:txBody>
            <a:bodyPr wrap="square" lIns="0" tIns="0" rIns="0" bIns="0" rtlCol="0"/>
            <a:lstStyle/>
            <a:p>
              <a:endParaRPr/>
            </a:p>
          </p:txBody>
        </p:sp>
        <p:sp>
          <p:nvSpPr>
            <p:cNvPr id="90" name="object 90"/>
            <p:cNvSpPr/>
            <p:nvPr/>
          </p:nvSpPr>
          <p:spPr>
            <a:xfrm>
              <a:off x="736855" y="4216142"/>
              <a:ext cx="228600" cy="86995"/>
            </a:xfrm>
            <a:custGeom>
              <a:avLst/>
              <a:gdLst/>
              <a:ahLst/>
              <a:cxnLst/>
              <a:rect l="l" t="t" r="r" b="b"/>
              <a:pathLst>
                <a:path w="228600" h="86995">
                  <a:moveTo>
                    <a:pt x="2438" y="86868"/>
                  </a:moveTo>
                  <a:lnTo>
                    <a:pt x="812" y="83223"/>
                  </a:lnTo>
                  <a:lnTo>
                    <a:pt x="0" y="79540"/>
                  </a:lnTo>
                  <a:lnTo>
                    <a:pt x="0" y="75857"/>
                  </a:lnTo>
                  <a:lnTo>
                    <a:pt x="11620" y="51985"/>
                  </a:lnTo>
                  <a:lnTo>
                    <a:pt x="44012" y="31227"/>
                  </a:lnTo>
                  <a:lnTo>
                    <a:pt x="93446" y="14819"/>
                  </a:lnTo>
                  <a:lnTo>
                    <a:pt x="156192" y="3998"/>
                  </a:lnTo>
                  <a:lnTo>
                    <a:pt x="228523" y="0"/>
                  </a:lnTo>
                </a:path>
              </a:pathLst>
            </a:custGeom>
            <a:ln w="25908">
              <a:solidFill>
                <a:srgbClr val="000000"/>
              </a:solidFill>
            </a:ln>
          </p:spPr>
          <p:txBody>
            <a:bodyPr wrap="square" lIns="0" tIns="0" rIns="0" bIns="0" rtlCol="0"/>
            <a:lstStyle/>
            <a:p>
              <a:endParaRPr/>
            </a:p>
          </p:txBody>
        </p:sp>
        <p:sp>
          <p:nvSpPr>
            <p:cNvPr id="91" name="object 91"/>
            <p:cNvSpPr/>
            <p:nvPr/>
          </p:nvSpPr>
          <p:spPr>
            <a:xfrm>
              <a:off x="970026" y="4226813"/>
              <a:ext cx="82550" cy="0"/>
            </a:xfrm>
            <a:custGeom>
              <a:avLst/>
              <a:gdLst/>
              <a:ahLst/>
              <a:cxnLst/>
              <a:rect l="l" t="t" r="r" b="b"/>
              <a:pathLst>
                <a:path w="82550">
                  <a:moveTo>
                    <a:pt x="82296" y="0"/>
                  </a:moveTo>
                  <a:lnTo>
                    <a:pt x="0" y="0"/>
                  </a:lnTo>
                </a:path>
              </a:pathLst>
            </a:custGeom>
            <a:ln w="25908">
              <a:solidFill>
                <a:srgbClr val="000000"/>
              </a:solidFill>
            </a:ln>
          </p:spPr>
          <p:txBody>
            <a:bodyPr wrap="square" lIns="0" tIns="0" rIns="0" bIns="0" rtlCol="0"/>
            <a:lstStyle/>
            <a:p>
              <a:endParaRPr/>
            </a:p>
          </p:txBody>
        </p:sp>
        <p:sp>
          <p:nvSpPr>
            <p:cNvPr id="92" name="object 92"/>
            <p:cNvSpPr/>
            <p:nvPr/>
          </p:nvSpPr>
          <p:spPr>
            <a:xfrm>
              <a:off x="2068068" y="4233671"/>
              <a:ext cx="326390" cy="1905"/>
            </a:xfrm>
            <a:custGeom>
              <a:avLst/>
              <a:gdLst/>
              <a:ahLst/>
              <a:cxnLst/>
              <a:rect l="l" t="t" r="r" b="b"/>
              <a:pathLst>
                <a:path w="326389" h="1904">
                  <a:moveTo>
                    <a:pt x="326136" y="0"/>
                  </a:moveTo>
                  <a:lnTo>
                    <a:pt x="0" y="1524"/>
                  </a:lnTo>
                </a:path>
              </a:pathLst>
            </a:custGeom>
            <a:ln w="12192">
              <a:solidFill>
                <a:srgbClr val="000000"/>
              </a:solidFill>
            </a:ln>
          </p:spPr>
          <p:txBody>
            <a:bodyPr wrap="square" lIns="0" tIns="0" rIns="0" bIns="0" rtlCol="0"/>
            <a:lstStyle/>
            <a:p>
              <a:endParaRPr/>
            </a:p>
          </p:txBody>
        </p:sp>
        <p:pic>
          <p:nvPicPr>
            <p:cNvPr id="93" name="object 93"/>
            <p:cNvPicPr/>
            <p:nvPr/>
          </p:nvPicPr>
          <p:blipFill>
            <a:blip r:embed="rId5" cstate="print"/>
            <a:stretch>
              <a:fillRect/>
            </a:stretch>
          </p:blipFill>
          <p:spPr>
            <a:xfrm>
              <a:off x="1943100" y="4168139"/>
              <a:ext cx="146303" cy="132587"/>
            </a:xfrm>
            <a:prstGeom prst="rect">
              <a:avLst/>
            </a:prstGeom>
          </p:spPr>
        </p:pic>
        <p:sp>
          <p:nvSpPr>
            <p:cNvPr id="94" name="object 94"/>
            <p:cNvSpPr/>
            <p:nvPr/>
          </p:nvSpPr>
          <p:spPr>
            <a:xfrm>
              <a:off x="984504" y="4163567"/>
              <a:ext cx="132715" cy="120650"/>
            </a:xfrm>
            <a:custGeom>
              <a:avLst/>
              <a:gdLst/>
              <a:ahLst/>
              <a:cxnLst/>
              <a:rect l="l" t="t" r="r" b="b"/>
              <a:pathLst>
                <a:path w="132715" h="120650">
                  <a:moveTo>
                    <a:pt x="66294" y="0"/>
                  </a:moveTo>
                  <a:lnTo>
                    <a:pt x="40488" y="4730"/>
                  </a:lnTo>
                  <a:lnTo>
                    <a:pt x="19416" y="17630"/>
                  </a:lnTo>
                  <a:lnTo>
                    <a:pt x="5209" y="36765"/>
                  </a:lnTo>
                  <a:lnTo>
                    <a:pt x="0" y="60197"/>
                  </a:lnTo>
                  <a:lnTo>
                    <a:pt x="5209" y="83630"/>
                  </a:lnTo>
                  <a:lnTo>
                    <a:pt x="19416" y="102765"/>
                  </a:lnTo>
                  <a:lnTo>
                    <a:pt x="40488" y="115665"/>
                  </a:lnTo>
                  <a:lnTo>
                    <a:pt x="66294" y="120395"/>
                  </a:lnTo>
                  <a:lnTo>
                    <a:pt x="92099" y="115665"/>
                  </a:lnTo>
                  <a:lnTo>
                    <a:pt x="113171" y="102765"/>
                  </a:lnTo>
                  <a:lnTo>
                    <a:pt x="127378" y="83630"/>
                  </a:lnTo>
                  <a:lnTo>
                    <a:pt x="132588" y="60197"/>
                  </a:lnTo>
                  <a:lnTo>
                    <a:pt x="127378" y="36765"/>
                  </a:lnTo>
                  <a:lnTo>
                    <a:pt x="113171" y="17630"/>
                  </a:lnTo>
                  <a:lnTo>
                    <a:pt x="92099" y="4730"/>
                  </a:lnTo>
                  <a:lnTo>
                    <a:pt x="66294" y="0"/>
                  </a:lnTo>
                  <a:close/>
                </a:path>
              </a:pathLst>
            </a:custGeom>
            <a:solidFill>
              <a:srgbClr val="608FFC"/>
            </a:solidFill>
          </p:spPr>
          <p:txBody>
            <a:bodyPr wrap="square" lIns="0" tIns="0" rIns="0" bIns="0" rtlCol="0"/>
            <a:lstStyle/>
            <a:p>
              <a:endParaRPr/>
            </a:p>
          </p:txBody>
        </p:sp>
        <p:sp>
          <p:nvSpPr>
            <p:cNvPr id="95" name="object 95"/>
            <p:cNvSpPr/>
            <p:nvPr/>
          </p:nvSpPr>
          <p:spPr>
            <a:xfrm>
              <a:off x="984504" y="4163567"/>
              <a:ext cx="132715" cy="120650"/>
            </a:xfrm>
            <a:custGeom>
              <a:avLst/>
              <a:gdLst/>
              <a:ahLst/>
              <a:cxnLst/>
              <a:rect l="l" t="t" r="r" b="b"/>
              <a:pathLst>
                <a:path w="132715" h="120650">
                  <a:moveTo>
                    <a:pt x="0" y="60197"/>
                  </a:moveTo>
                  <a:lnTo>
                    <a:pt x="5209" y="36765"/>
                  </a:lnTo>
                  <a:lnTo>
                    <a:pt x="19416" y="17630"/>
                  </a:lnTo>
                  <a:lnTo>
                    <a:pt x="40488" y="4730"/>
                  </a:lnTo>
                  <a:lnTo>
                    <a:pt x="66294" y="0"/>
                  </a:lnTo>
                  <a:lnTo>
                    <a:pt x="92099" y="4730"/>
                  </a:lnTo>
                  <a:lnTo>
                    <a:pt x="113171" y="17630"/>
                  </a:lnTo>
                  <a:lnTo>
                    <a:pt x="127378" y="36765"/>
                  </a:lnTo>
                  <a:lnTo>
                    <a:pt x="132588" y="60197"/>
                  </a:lnTo>
                  <a:lnTo>
                    <a:pt x="127378" y="83630"/>
                  </a:lnTo>
                  <a:lnTo>
                    <a:pt x="113171" y="102765"/>
                  </a:lnTo>
                  <a:lnTo>
                    <a:pt x="92099" y="115665"/>
                  </a:lnTo>
                  <a:lnTo>
                    <a:pt x="66294" y="120395"/>
                  </a:lnTo>
                  <a:lnTo>
                    <a:pt x="40488" y="115665"/>
                  </a:lnTo>
                  <a:lnTo>
                    <a:pt x="19416" y="102765"/>
                  </a:lnTo>
                  <a:lnTo>
                    <a:pt x="5209" y="83630"/>
                  </a:lnTo>
                  <a:lnTo>
                    <a:pt x="0" y="60197"/>
                  </a:lnTo>
                  <a:close/>
                </a:path>
              </a:pathLst>
            </a:custGeom>
            <a:ln w="12192">
              <a:solidFill>
                <a:srgbClr val="000000"/>
              </a:solidFill>
            </a:ln>
          </p:spPr>
          <p:txBody>
            <a:bodyPr wrap="square" lIns="0" tIns="0" rIns="0" bIns="0" rtlCol="0"/>
            <a:lstStyle/>
            <a:p>
              <a:endParaRPr/>
            </a:p>
          </p:txBody>
        </p:sp>
        <p:pic>
          <p:nvPicPr>
            <p:cNvPr id="96" name="object 96"/>
            <p:cNvPicPr/>
            <p:nvPr/>
          </p:nvPicPr>
          <p:blipFill>
            <a:blip r:embed="rId5" cstate="print"/>
            <a:stretch>
              <a:fillRect/>
            </a:stretch>
          </p:blipFill>
          <p:spPr>
            <a:xfrm>
              <a:off x="6095" y="4143755"/>
              <a:ext cx="146304" cy="132587"/>
            </a:xfrm>
            <a:prstGeom prst="rect">
              <a:avLst/>
            </a:prstGeom>
          </p:spPr>
        </p:pic>
        <p:sp>
          <p:nvSpPr>
            <p:cNvPr id="97" name="object 97"/>
            <p:cNvSpPr/>
            <p:nvPr/>
          </p:nvSpPr>
          <p:spPr>
            <a:xfrm>
              <a:off x="981456" y="4812791"/>
              <a:ext cx="457200" cy="0"/>
            </a:xfrm>
            <a:custGeom>
              <a:avLst/>
              <a:gdLst/>
              <a:ahLst/>
              <a:cxnLst/>
              <a:rect l="l" t="t" r="r" b="b"/>
              <a:pathLst>
                <a:path w="457200">
                  <a:moveTo>
                    <a:pt x="457200" y="0"/>
                  </a:moveTo>
                  <a:lnTo>
                    <a:pt x="0" y="0"/>
                  </a:lnTo>
                </a:path>
              </a:pathLst>
            </a:custGeom>
            <a:ln w="12192">
              <a:solidFill>
                <a:srgbClr val="000000"/>
              </a:solidFill>
            </a:ln>
          </p:spPr>
          <p:txBody>
            <a:bodyPr wrap="square" lIns="0" tIns="0" rIns="0" bIns="0" rtlCol="0"/>
            <a:lstStyle/>
            <a:p>
              <a:endParaRPr/>
            </a:p>
          </p:txBody>
        </p:sp>
        <p:sp>
          <p:nvSpPr>
            <p:cNvPr id="98" name="object 98"/>
            <p:cNvSpPr/>
            <p:nvPr/>
          </p:nvSpPr>
          <p:spPr>
            <a:xfrm>
              <a:off x="1216151" y="4668011"/>
              <a:ext cx="0" cy="144780"/>
            </a:xfrm>
            <a:custGeom>
              <a:avLst/>
              <a:gdLst/>
              <a:ahLst/>
              <a:cxnLst/>
              <a:rect l="l" t="t" r="r" b="b"/>
              <a:pathLst>
                <a:path h="144779">
                  <a:moveTo>
                    <a:pt x="0" y="144780"/>
                  </a:moveTo>
                  <a:lnTo>
                    <a:pt x="0" y="0"/>
                  </a:lnTo>
                </a:path>
              </a:pathLst>
            </a:custGeom>
            <a:ln w="12192">
              <a:solidFill>
                <a:srgbClr val="000000"/>
              </a:solidFill>
            </a:ln>
          </p:spPr>
          <p:txBody>
            <a:bodyPr wrap="square" lIns="0" tIns="0" rIns="0" bIns="0" rtlCol="0"/>
            <a:lstStyle/>
            <a:p>
              <a:endParaRPr/>
            </a:p>
          </p:txBody>
        </p:sp>
        <p:sp>
          <p:nvSpPr>
            <p:cNvPr id="99" name="object 99"/>
            <p:cNvSpPr/>
            <p:nvPr/>
          </p:nvSpPr>
          <p:spPr>
            <a:xfrm>
              <a:off x="1051559" y="4652772"/>
              <a:ext cx="1343025" cy="0"/>
            </a:xfrm>
            <a:custGeom>
              <a:avLst/>
              <a:gdLst/>
              <a:ahLst/>
              <a:cxnLst/>
              <a:rect l="l" t="t" r="r" b="b"/>
              <a:pathLst>
                <a:path w="1343025">
                  <a:moveTo>
                    <a:pt x="0" y="0"/>
                  </a:moveTo>
                  <a:lnTo>
                    <a:pt x="1342644" y="0"/>
                  </a:lnTo>
                </a:path>
              </a:pathLst>
            </a:custGeom>
            <a:ln w="12192">
              <a:solidFill>
                <a:srgbClr val="000000"/>
              </a:solidFill>
            </a:ln>
          </p:spPr>
          <p:txBody>
            <a:bodyPr wrap="square" lIns="0" tIns="0" rIns="0" bIns="0" rtlCol="0"/>
            <a:lstStyle/>
            <a:p>
              <a:endParaRPr/>
            </a:p>
          </p:txBody>
        </p:sp>
        <p:sp>
          <p:nvSpPr>
            <p:cNvPr id="100" name="object 100"/>
            <p:cNvSpPr/>
            <p:nvPr/>
          </p:nvSpPr>
          <p:spPr>
            <a:xfrm>
              <a:off x="79248" y="5167883"/>
              <a:ext cx="2315210" cy="0"/>
            </a:xfrm>
            <a:custGeom>
              <a:avLst/>
              <a:gdLst/>
              <a:ahLst/>
              <a:cxnLst/>
              <a:rect l="l" t="t" r="r" b="b"/>
              <a:pathLst>
                <a:path w="2315210">
                  <a:moveTo>
                    <a:pt x="0" y="0"/>
                  </a:moveTo>
                  <a:lnTo>
                    <a:pt x="2314956" y="0"/>
                  </a:lnTo>
                </a:path>
              </a:pathLst>
            </a:custGeom>
            <a:ln w="12192">
              <a:solidFill>
                <a:srgbClr val="000000"/>
              </a:solidFill>
            </a:ln>
          </p:spPr>
          <p:txBody>
            <a:bodyPr wrap="square" lIns="0" tIns="0" rIns="0" bIns="0" rtlCol="0"/>
            <a:lstStyle/>
            <a:p>
              <a:endParaRPr/>
            </a:p>
          </p:txBody>
        </p:sp>
      </p:grpSp>
      <p:sp>
        <p:nvSpPr>
          <p:cNvPr id="101" name="object 101"/>
          <p:cNvSpPr/>
          <p:nvPr/>
        </p:nvSpPr>
        <p:spPr>
          <a:xfrm>
            <a:off x="1057655" y="5192342"/>
            <a:ext cx="304800" cy="0"/>
          </a:xfrm>
          <a:custGeom>
            <a:avLst/>
            <a:gdLst/>
            <a:ahLst/>
            <a:cxnLst/>
            <a:rect l="l" t="t" r="r" b="b"/>
            <a:pathLst>
              <a:path w="304800">
                <a:moveTo>
                  <a:pt x="304800" y="0"/>
                </a:moveTo>
                <a:lnTo>
                  <a:pt x="0" y="0"/>
                </a:lnTo>
              </a:path>
            </a:pathLst>
          </a:custGeom>
          <a:ln w="12192">
            <a:solidFill>
              <a:srgbClr val="000000"/>
            </a:solidFill>
          </a:ln>
        </p:spPr>
        <p:txBody>
          <a:bodyPr wrap="square" lIns="0" tIns="0" rIns="0" bIns="0" rtlCol="0"/>
          <a:lstStyle/>
          <a:p>
            <a:endParaRPr/>
          </a:p>
        </p:txBody>
      </p:sp>
      <p:sp>
        <p:nvSpPr>
          <p:cNvPr id="102" name="object 102"/>
          <p:cNvSpPr/>
          <p:nvPr/>
        </p:nvSpPr>
        <p:spPr>
          <a:xfrm>
            <a:off x="1133855" y="5268542"/>
            <a:ext cx="152400" cy="0"/>
          </a:xfrm>
          <a:custGeom>
            <a:avLst/>
            <a:gdLst/>
            <a:ahLst/>
            <a:cxnLst/>
            <a:rect l="l" t="t" r="r" b="b"/>
            <a:pathLst>
              <a:path w="152400">
                <a:moveTo>
                  <a:pt x="152400" y="0"/>
                </a:moveTo>
                <a:lnTo>
                  <a:pt x="0" y="0"/>
                </a:lnTo>
              </a:path>
            </a:pathLst>
          </a:custGeom>
          <a:ln w="12192">
            <a:solidFill>
              <a:srgbClr val="000000"/>
            </a:solidFill>
          </a:ln>
        </p:spPr>
        <p:txBody>
          <a:bodyPr wrap="square" lIns="0" tIns="0" rIns="0" bIns="0" rtlCol="0"/>
          <a:lstStyle/>
          <a:p>
            <a:endParaRPr/>
          </a:p>
        </p:txBody>
      </p:sp>
      <p:grpSp>
        <p:nvGrpSpPr>
          <p:cNvPr id="103" name="object 103"/>
          <p:cNvGrpSpPr/>
          <p:nvPr/>
        </p:nvGrpSpPr>
        <p:grpSpPr>
          <a:xfrm>
            <a:off x="2614929" y="3901260"/>
            <a:ext cx="1924050" cy="1917700"/>
            <a:chOff x="2614929" y="3597909"/>
            <a:chExt cx="1924050" cy="1917700"/>
          </a:xfrm>
        </p:grpSpPr>
        <p:sp>
          <p:nvSpPr>
            <p:cNvPr id="104" name="object 104"/>
            <p:cNvSpPr/>
            <p:nvPr/>
          </p:nvSpPr>
          <p:spPr>
            <a:xfrm>
              <a:off x="3591305" y="4559045"/>
              <a:ext cx="850900" cy="0"/>
            </a:xfrm>
            <a:custGeom>
              <a:avLst/>
              <a:gdLst/>
              <a:ahLst/>
              <a:cxnLst/>
              <a:rect l="l" t="t" r="r" b="b"/>
              <a:pathLst>
                <a:path w="850900">
                  <a:moveTo>
                    <a:pt x="0" y="0"/>
                  </a:moveTo>
                  <a:lnTo>
                    <a:pt x="850391" y="0"/>
                  </a:lnTo>
                </a:path>
              </a:pathLst>
            </a:custGeom>
            <a:ln w="25908">
              <a:solidFill>
                <a:srgbClr val="0000C6"/>
              </a:solidFill>
            </a:ln>
          </p:spPr>
          <p:txBody>
            <a:bodyPr wrap="square" lIns="0" tIns="0" rIns="0" bIns="0" rtlCol="0"/>
            <a:lstStyle/>
            <a:p>
              <a:endParaRPr/>
            </a:p>
          </p:txBody>
        </p:sp>
        <p:sp>
          <p:nvSpPr>
            <p:cNvPr id="105" name="object 105"/>
            <p:cNvSpPr/>
            <p:nvPr/>
          </p:nvSpPr>
          <p:spPr>
            <a:xfrm>
              <a:off x="4307585" y="4487417"/>
              <a:ext cx="135890" cy="71755"/>
            </a:xfrm>
            <a:custGeom>
              <a:avLst/>
              <a:gdLst/>
              <a:ahLst/>
              <a:cxnLst/>
              <a:rect l="l" t="t" r="r" b="b"/>
              <a:pathLst>
                <a:path w="135889" h="71754">
                  <a:moveTo>
                    <a:pt x="135636" y="71627"/>
                  </a:moveTo>
                  <a:lnTo>
                    <a:pt x="0" y="0"/>
                  </a:lnTo>
                </a:path>
              </a:pathLst>
            </a:custGeom>
            <a:ln w="25908">
              <a:solidFill>
                <a:srgbClr val="0000C6"/>
              </a:solidFill>
            </a:ln>
          </p:spPr>
          <p:txBody>
            <a:bodyPr wrap="square" lIns="0" tIns="0" rIns="0" bIns="0" rtlCol="0"/>
            <a:lstStyle/>
            <a:p>
              <a:endParaRPr/>
            </a:p>
          </p:txBody>
        </p:sp>
        <p:sp>
          <p:nvSpPr>
            <p:cNvPr id="106" name="object 106"/>
            <p:cNvSpPr/>
            <p:nvPr/>
          </p:nvSpPr>
          <p:spPr>
            <a:xfrm>
              <a:off x="4299965" y="4559045"/>
              <a:ext cx="134620" cy="71755"/>
            </a:xfrm>
            <a:custGeom>
              <a:avLst/>
              <a:gdLst/>
              <a:ahLst/>
              <a:cxnLst/>
              <a:rect l="l" t="t" r="r" b="b"/>
              <a:pathLst>
                <a:path w="134620" h="71754">
                  <a:moveTo>
                    <a:pt x="134112" y="0"/>
                  </a:moveTo>
                  <a:lnTo>
                    <a:pt x="0" y="71627"/>
                  </a:lnTo>
                </a:path>
              </a:pathLst>
            </a:custGeom>
            <a:ln w="25908">
              <a:solidFill>
                <a:srgbClr val="0000C6"/>
              </a:solidFill>
            </a:ln>
          </p:spPr>
          <p:txBody>
            <a:bodyPr wrap="square" lIns="0" tIns="0" rIns="0" bIns="0" rtlCol="0"/>
            <a:lstStyle/>
            <a:p>
              <a:endParaRPr/>
            </a:p>
          </p:txBody>
        </p:sp>
        <p:sp>
          <p:nvSpPr>
            <p:cNvPr id="107" name="object 107"/>
            <p:cNvSpPr/>
            <p:nvPr/>
          </p:nvSpPr>
          <p:spPr>
            <a:xfrm>
              <a:off x="2709671" y="3686555"/>
              <a:ext cx="1740535" cy="1739264"/>
            </a:xfrm>
            <a:custGeom>
              <a:avLst/>
              <a:gdLst/>
              <a:ahLst/>
              <a:cxnLst/>
              <a:rect l="l" t="t" r="r" b="b"/>
              <a:pathLst>
                <a:path w="1740535" h="1739264">
                  <a:moveTo>
                    <a:pt x="0" y="869441"/>
                  </a:moveTo>
                  <a:lnTo>
                    <a:pt x="1287" y="821738"/>
                  </a:lnTo>
                  <a:lnTo>
                    <a:pt x="5106" y="774707"/>
                  </a:lnTo>
                  <a:lnTo>
                    <a:pt x="11389" y="728415"/>
                  </a:lnTo>
                  <a:lnTo>
                    <a:pt x="20070" y="682927"/>
                  </a:lnTo>
                  <a:lnTo>
                    <a:pt x="31084" y="638311"/>
                  </a:lnTo>
                  <a:lnTo>
                    <a:pt x="44363" y="594633"/>
                  </a:lnTo>
                  <a:lnTo>
                    <a:pt x="59841" y="551958"/>
                  </a:lnTo>
                  <a:lnTo>
                    <a:pt x="77452" y="510353"/>
                  </a:lnTo>
                  <a:lnTo>
                    <a:pt x="97129" y="469885"/>
                  </a:lnTo>
                  <a:lnTo>
                    <a:pt x="118807" y="430620"/>
                  </a:lnTo>
                  <a:lnTo>
                    <a:pt x="142418" y="392624"/>
                  </a:lnTo>
                  <a:lnTo>
                    <a:pt x="167897" y="355963"/>
                  </a:lnTo>
                  <a:lnTo>
                    <a:pt x="195177" y="320703"/>
                  </a:lnTo>
                  <a:lnTo>
                    <a:pt x="224191" y="286912"/>
                  </a:lnTo>
                  <a:lnTo>
                    <a:pt x="254874" y="254655"/>
                  </a:lnTo>
                  <a:lnTo>
                    <a:pt x="287159" y="223999"/>
                  </a:lnTo>
                  <a:lnTo>
                    <a:pt x="320980" y="195009"/>
                  </a:lnTo>
                  <a:lnTo>
                    <a:pt x="356270" y="167753"/>
                  </a:lnTo>
                  <a:lnTo>
                    <a:pt x="392963" y="142296"/>
                  </a:lnTo>
                  <a:lnTo>
                    <a:pt x="430992" y="118705"/>
                  </a:lnTo>
                  <a:lnTo>
                    <a:pt x="470292" y="97046"/>
                  </a:lnTo>
                  <a:lnTo>
                    <a:pt x="510796" y="77385"/>
                  </a:lnTo>
                  <a:lnTo>
                    <a:pt x="552437" y="59790"/>
                  </a:lnTo>
                  <a:lnTo>
                    <a:pt x="595150" y="44325"/>
                  </a:lnTo>
                  <a:lnTo>
                    <a:pt x="638867" y="31057"/>
                  </a:lnTo>
                  <a:lnTo>
                    <a:pt x="683523" y="20053"/>
                  </a:lnTo>
                  <a:lnTo>
                    <a:pt x="729051" y="11379"/>
                  </a:lnTo>
                  <a:lnTo>
                    <a:pt x="775384" y="5101"/>
                  </a:lnTo>
                  <a:lnTo>
                    <a:pt x="822457" y="1286"/>
                  </a:lnTo>
                  <a:lnTo>
                    <a:pt x="870204" y="0"/>
                  </a:lnTo>
                  <a:lnTo>
                    <a:pt x="917950" y="1286"/>
                  </a:lnTo>
                  <a:lnTo>
                    <a:pt x="965023" y="5101"/>
                  </a:lnTo>
                  <a:lnTo>
                    <a:pt x="1011356" y="11379"/>
                  </a:lnTo>
                  <a:lnTo>
                    <a:pt x="1056884" y="20053"/>
                  </a:lnTo>
                  <a:lnTo>
                    <a:pt x="1101540" y="31057"/>
                  </a:lnTo>
                  <a:lnTo>
                    <a:pt x="1145257" y="44325"/>
                  </a:lnTo>
                  <a:lnTo>
                    <a:pt x="1187970" y="59790"/>
                  </a:lnTo>
                  <a:lnTo>
                    <a:pt x="1229611" y="77385"/>
                  </a:lnTo>
                  <a:lnTo>
                    <a:pt x="1270115" y="97046"/>
                  </a:lnTo>
                  <a:lnTo>
                    <a:pt x="1309415" y="118705"/>
                  </a:lnTo>
                  <a:lnTo>
                    <a:pt x="1347444" y="142296"/>
                  </a:lnTo>
                  <a:lnTo>
                    <a:pt x="1384137" y="167753"/>
                  </a:lnTo>
                  <a:lnTo>
                    <a:pt x="1419427" y="195009"/>
                  </a:lnTo>
                  <a:lnTo>
                    <a:pt x="1453248" y="223999"/>
                  </a:lnTo>
                  <a:lnTo>
                    <a:pt x="1485533" y="254655"/>
                  </a:lnTo>
                  <a:lnTo>
                    <a:pt x="1516216" y="286912"/>
                  </a:lnTo>
                  <a:lnTo>
                    <a:pt x="1545230" y="320703"/>
                  </a:lnTo>
                  <a:lnTo>
                    <a:pt x="1572510" y="355963"/>
                  </a:lnTo>
                  <a:lnTo>
                    <a:pt x="1597989" y="392624"/>
                  </a:lnTo>
                  <a:lnTo>
                    <a:pt x="1621600" y="430620"/>
                  </a:lnTo>
                  <a:lnTo>
                    <a:pt x="1643278" y="469885"/>
                  </a:lnTo>
                  <a:lnTo>
                    <a:pt x="1662955" y="510353"/>
                  </a:lnTo>
                  <a:lnTo>
                    <a:pt x="1680566" y="551958"/>
                  </a:lnTo>
                  <a:lnTo>
                    <a:pt x="1696044" y="594633"/>
                  </a:lnTo>
                  <a:lnTo>
                    <a:pt x="1709323" y="638311"/>
                  </a:lnTo>
                  <a:lnTo>
                    <a:pt x="1720337" y="682927"/>
                  </a:lnTo>
                  <a:lnTo>
                    <a:pt x="1729018" y="728415"/>
                  </a:lnTo>
                  <a:lnTo>
                    <a:pt x="1735301" y="774707"/>
                  </a:lnTo>
                  <a:lnTo>
                    <a:pt x="1739120" y="821738"/>
                  </a:lnTo>
                  <a:lnTo>
                    <a:pt x="1740408" y="869441"/>
                  </a:lnTo>
                  <a:lnTo>
                    <a:pt x="1739120" y="917145"/>
                  </a:lnTo>
                  <a:lnTo>
                    <a:pt x="1735301" y="964176"/>
                  </a:lnTo>
                  <a:lnTo>
                    <a:pt x="1729018" y="1010468"/>
                  </a:lnTo>
                  <a:lnTo>
                    <a:pt x="1720337" y="1055956"/>
                  </a:lnTo>
                  <a:lnTo>
                    <a:pt x="1709323" y="1100572"/>
                  </a:lnTo>
                  <a:lnTo>
                    <a:pt x="1696044" y="1144250"/>
                  </a:lnTo>
                  <a:lnTo>
                    <a:pt x="1680566" y="1186925"/>
                  </a:lnTo>
                  <a:lnTo>
                    <a:pt x="1662955" y="1228530"/>
                  </a:lnTo>
                  <a:lnTo>
                    <a:pt x="1643278" y="1268998"/>
                  </a:lnTo>
                  <a:lnTo>
                    <a:pt x="1621600" y="1308263"/>
                  </a:lnTo>
                  <a:lnTo>
                    <a:pt x="1597989" y="1346259"/>
                  </a:lnTo>
                  <a:lnTo>
                    <a:pt x="1572510" y="1382920"/>
                  </a:lnTo>
                  <a:lnTo>
                    <a:pt x="1545230" y="1418180"/>
                  </a:lnTo>
                  <a:lnTo>
                    <a:pt x="1516216" y="1451971"/>
                  </a:lnTo>
                  <a:lnTo>
                    <a:pt x="1485533" y="1484228"/>
                  </a:lnTo>
                  <a:lnTo>
                    <a:pt x="1453248" y="1514884"/>
                  </a:lnTo>
                  <a:lnTo>
                    <a:pt x="1419427" y="1543874"/>
                  </a:lnTo>
                  <a:lnTo>
                    <a:pt x="1384137" y="1571130"/>
                  </a:lnTo>
                  <a:lnTo>
                    <a:pt x="1347444" y="1596587"/>
                  </a:lnTo>
                  <a:lnTo>
                    <a:pt x="1309415" y="1620178"/>
                  </a:lnTo>
                  <a:lnTo>
                    <a:pt x="1270115" y="1641837"/>
                  </a:lnTo>
                  <a:lnTo>
                    <a:pt x="1229611" y="1661498"/>
                  </a:lnTo>
                  <a:lnTo>
                    <a:pt x="1187970" y="1679093"/>
                  </a:lnTo>
                  <a:lnTo>
                    <a:pt x="1145257" y="1694558"/>
                  </a:lnTo>
                  <a:lnTo>
                    <a:pt x="1101540" y="1707826"/>
                  </a:lnTo>
                  <a:lnTo>
                    <a:pt x="1056884" y="1718830"/>
                  </a:lnTo>
                  <a:lnTo>
                    <a:pt x="1011356" y="1727504"/>
                  </a:lnTo>
                  <a:lnTo>
                    <a:pt x="965023" y="1733782"/>
                  </a:lnTo>
                  <a:lnTo>
                    <a:pt x="917950" y="1737597"/>
                  </a:lnTo>
                  <a:lnTo>
                    <a:pt x="870204" y="1738883"/>
                  </a:lnTo>
                  <a:lnTo>
                    <a:pt x="822457" y="1737597"/>
                  </a:lnTo>
                  <a:lnTo>
                    <a:pt x="775384" y="1733782"/>
                  </a:lnTo>
                  <a:lnTo>
                    <a:pt x="729051" y="1727504"/>
                  </a:lnTo>
                  <a:lnTo>
                    <a:pt x="683523" y="1718830"/>
                  </a:lnTo>
                  <a:lnTo>
                    <a:pt x="638867" y="1707826"/>
                  </a:lnTo>
                  <a:lnTo>
                    <a:pt x="595150" y="1694558"/>
                  </a:lnTo>
                  <a:lnTo>
                    <a:pt x="552437" y="1679093"/>
                  </a:lnTo>
                  <a:lnTo>
                    <a:pt x="510796" y="1661498"/>
                  </a:lnTo>
                  <a:lnTo>
                    <a:pt x="470292" y="1641837"/>
                  </a:lnTo>
                  <a:lnTo>
                    <a:pt x="430992" y="1620178"/>
                  </a:lnTo>
                  <a:lnTo>
                    <a:pt x="392963" y="1596587"/>
                  </a:lnTo>
                  <a:lnTo>
                    <a:pt x="356270" y="1571130"/>
                  </a:lnTo>
                  <a:lnTo>
                    <a:pt x="320980" y="1543874"/>
                  </a:lnTo>
                  <a:lnTo>
                    <a:pt x="287159" y="1514884"/>
                  </a:lnTo>
                  <a:lnTo>
                    <a:pt x="254874" y="1484228"/>
                  </a:lnTo>
                  <a:lnTo>
                    <a:pt x="224191" y="1451971"/>
                  </a:lnTo>
                  <a:lnTo>
                    <a:pt x="195177" y="1418180"/>
                  </a:lnTo>
                  <a:lnTo>
                    <a:pt x="167897" y="1382920"/>
                  </a:lnTo>
                  <a:lnTo>
                    <a:pt x="142418" y="1346259"/>
                  </a:lnTo>
                  <a:lnTo>
                    <a:pt x="118807" y="1308263"/>
                  </a:lnTo>
                  <a:lnTo>
                    <a:pt x="97129" y="1268998"/>
                  </a:lnTo>
                  <a:lnTo>
                    <a:pt x="77452" y="1228530"/>
                  </a:lnTo>
                  <a:lnTo>
                    <a:pt x="59841" y="1186925"/>
                  </a:lnTo>
                  <a:lnTo>
                    <a:pt x="44363" y="1144250"/>
                  </a:lnTo>
                  <a:lnTo>
                    <a:pt x="31084" y="1100572"/>
                  </a:lnTo>
                  <a:lnTo>
                    <a:pt x="20070" y="1055956"/>
                  </a:lnTo>
                  <a:lnTo>
                    <a:pt x="11389" y="1010468"/>
                  </a:lnTo>
                  <a:lnTo>
                    <a:pt x="5106" y="964176"/>
                  </a:lnTo>
                  <a:lnTo>
                    <a:pt x="1287" y="917145"/>
                  </a:lnTo>
                  <a:lnTo>
                    <a:pt x="0" y="869441"/>
                  </a:lnTo>
                  <a:close/>
                </a:path>
              </a:pathLst>
            </a:custGeom>
            <a:ln w="12192">
              <a:solidFill>
                <a:srgbClr val="000000"/>
              </a:solidFill>
            </a:ln>
          </p:spPr>
          <p:txBody>
            <a:bodyPr wrap="square" lIns="0" tIns="0" rIns="0" bIns="0" rtlCol="0"/>
            <a:lstStyle/>
            <a:p>
              <a:endParaRPr/>
            </a:p>
          </p:txBody>
        </p:sp>
        <p:sp>
          <p:nvSpPr>
            <p:cNvPr id="108" name="object 108"/>
            <p:cNvSpPr/>
            <p:nvPr/>
          </p:nvSpPr>
          <p:spPr>
            <a:xfrm>
              <a:off x="3579875" y="5433059"/>
              <a:ext cx="0" cy="76200"/>
            </a:xfrm>
            <a:custGeom>
              <a:avLst/>
              <a:gdLst/>
              <a:ahLst/>
              <a:cxnLst/>
              <a:rect l="l" t="t" r="r" b="b"/>
              <a:pathLst>
                <a:path h="76200">
                  <a:moveTo>
                    <a:pt x="0" y="0"/>
                  </a:moveTo>
                  <a:lnTo>
                    <a:pt x="0" y="76199"/>
                  </a:lnTo>
                </a:path>
              </a:pathLst>
            </a:custGeom>
            <a:ln w="12192">
              <a:solidFill>
                <a:srgbClr val="000000"/>
              </a:solidFill>
            </a:ln>
          </p:spPr>
          <p:txBody>
            <a:bodyPr wrap="square" lIns="0" tIns="0" rIns="0" bIns="0" rtlCol="0"/>
            <a:lstStyle/>
            <a:p>
              <a:endParaRPr/>
            </a:p>
          </p:txBody>
        </p:sp>
        <p:sp>
          <p:nvSpPr>
            <p:cNvPr id="109" name="object 109"/>
            <p:cNvSpPr/>
            <p:nvPr/>
          </p:nvSpPr>
          <p:spPr>
            <a:xfrm>
              <a:off x="3573779" y="3604259"/>
              <a:ext cx="0" cy="76200"/>
            </a:xfrm>
            <a:custGeom>
              <a:avLst/>
              <a:gdLst/>
              <a:ahLst/>
              <a:cxnLst/>
              <a:rect l="l" t="t" r="r" b="b"/>
              <a:pathLst>
                <a:path h="76200">
                  <a:moveTo>
                    <a:pt x="0" y="0"/>
                  </a:moveTo>
                  <a:lnTo>
                    <a:pt x="0" y="76200"/>
                  </a:lnTo>
                </a:path>
              </a:pathLst>
            </a:custGeom>
            <a:ln w="12192">
              <a:solidFill>
                <a:srgbClr val="000000"/>
              </a:solidFill>
            </a:ln>
          </p:spPr>
          <p:txBody>
            <a:bodyPr wrap="square" lIns="0" tIns="0" rIns="0" bIns="0" rtlCol="0"/>
            <a:lstStyle/>
            <a:p>
              <a:endParaRPr/>
            </a:p>
          </p:txBody>
        </p:sp>
        <p:sp>
          <p:nvSpPr>
            <p:cNvPr id="110" name="object 110"/>
            <p:cNvSpPr/>
            <p:nvPr/>
          </p:nvSpPr>
          <p:spPr>
            <a:xfrm>
              <a:off x="2621279" y="4556759"/>
              <a:ext cx="76200" cy="0"/>
            </a:xfrm>
            <a:custGeom>
              <a:avLst/>
              <a:gdLst/>
              <a:ahLst/>
              <a:cxnLst/>
              <a:rect l="l" t="t" r="r" b="b"/>
              <a:pathLst>
                <a:path w="76200">
                  <a:moveTo>
                    <a:pt x="76200" y="0"/>
                  </a:moveTo>
                  <a:lnTo>
                    <a:pt x="0" y="0"/>
                  </a:lnTo>
                </a:path>
              </a:pathLst>
            </a:custGeom>
            <a:ln w="12192">
              <a:solidFill>
                <a:srgbClr val="000000"/>
              </a:solidFill>
            </a:ln>
          </p:spPr>
          <p:txBody>
            <a:bodyPr wrap="square" lIns="0" tIns="0" rIns="0" bIns="0" rtlCol="0"/>
            <a:lstStyle/>
            <a:p>
              <a:endParaRPr/>
            </a:p>
          </p:txBody>
        </p:sp>
        <p:sp>
          <p:nvSpPr>
            <p:cNvPr id="111" name="object 111"/>
            <p:cNvSpPr/>
            <p:nvPr/>
          </p:nvSpPr>
          <p:spPr>
            <a:xfrm>
              <a:off x="4456175" y="4562855"/>
              <a:ext cx="76200" cy="0"/>
            </a:xfrm>
            <a:custGeom>
              <a:avLst/>
              <a:gdLst/>
              <a:ahLst/>
              <a:cxnLst/>
              <a:rect l="l" t="t" r="r" b="b"/>
              <a:pathLst>
                <a:path w="76200">
                  <a:moveTo>
                    <a:pt x="0" y="0"/>
                  </a:moveTo>
                  <a:lnTo>
                    <a:pt x="76200" y="0"/>
                  </a:lnTo>
                </a:path>
              </a:pathLst>
            </a:custGeom>
            <a:ln w="12192">
              <a:solidFill>
                <a:srgbClr val="000000"/>
              </a:solidFill>
            </a:ln>
          </p:spPr>
          <p:txBody>
            <a:bodyPr wrap="square" lIns="0" tIns="0" rIns="0" bIns="0" rtlCol="0"/>
            <a:lstStyle/>
            <a:p>
              <a:endParaRPr/>
            </a:p>
          </p:txBody>
        </p:sp>
      </p:grpSp>
      <p:sp>
        <p:nvSpPr>
          <p:cNvPr id="112" name="object 112"/>
          <p:cNvSpPr txBox="1"/>
          <p:nvPr/>
        </p:nvSpPr>
        <p:spPr>
          <a:xfrm>
            <a:off x="3284537" y="3784866"/>
            <a:ext cx="263525" cy="162560"/>
          </a:xfrm>
          <a:prstGeom prst="rect">
            <a:avLst/>
          </a:prstGeom>
        </p:spPr>
        <p:txBody>
          <a:bodyPr vert="horz" wrap="square" lIns="0" tIns="12700" rIns="0" bIns="0" rtlCol="0">
            <a:spAutoFit/>
          </a:bodyPr>
          <a:lstStyle/>
          <a:p>
            <a:pPr marL="12700">
              <a:lnSpc>
                <a:spcPct val="100000"/>
              </a:lnSpc>
              <a:spcBef>
                <a:spcPts val="100"/>
              </a:spcBef>
            </a:pPr>
            <a:r>
              <a:rPr sz="900" spc="-20" dirty="0">
                <a:latin typeface="Arial"/>
                <a:cs typeface="Arial"/>
              </a:rPr>
              <a:t>270°</a:t>
            </a:r>
            <a:endParaRPr sz="900">
              <a:latin typeface="Arial"/>
              <a:cs typeface="Arial"/>
            </a:endParaRPr>
          </a:p>
        </p:txBody>
      </p:sp>
      <p:sp>
        <p:nvSpPr>
          <p:cNvPr id="113" name="object 113"/>
          <p:cNvSpPr txBox="1"/>
          <p:nvPr/>
        </p:nvSpPr>
        <p:spPr>
          <a:xfrm>
            <a:off x="3113023" y="5749484"/>
            <a:ext cx="939800" cy="469900"/>
          </a:xfrm>
          <a:prstGeom prst="rect">
            <a:avLst/>
          </a:prstGeom>
        </p:spPr>
        <p:txBody>
          <a:bodyPr vert="horz" wrap="square" lIns="0" tIns="35560" rIns="0" bIns="0" rtlCol="0">
            <a:spAutoFit/>
          </a:bodyPr>
          <a:lstStyle/>
          <a:p>
            <a:pPr marL="527050">
              <a:lnSpc>
                <a:spcPct val="100000"/>
              </a:lnSpc>
              <a:spcBef>
                <a:spcPts val="280"/>
              </a:spcBef>
            </a:pPr>
            <a:r>
              <a:rPr sz="900" spc="-25" dirty="0">
                <a:latin typeface="Arial"/>
                <a:cs typeface="Arial"/>
              </a:rPr>
              <a:t>90°</a:t>
            </a:r>
            <a:endParaRPr sz="900">
              <a:latin typeface="Arial"/>
              <a:cs typeface="Arial"/>
            </a:endParaRPr>
          </a:p>
          <a:p>
            <a:pPr marL="12700">
              <a:lnSpc>
                <a:spcPct val="100000"/>
              </a:lnSpc>
              <a:spcBef>
                <a:spcPts val="315"/>
              </a:spcBef>
            </a:pPr>
            <a:r>
              <a:rPr sz="1600" dirty="0">
                <a:latin typeface="Arial"/>
                <a:cs typeface="Arial"/>
              </a:rPr>
              <a:t>2</a:t>
            </a:r>
            <a:r>
              <a:rPr sz="1600" spc="-15" dirty="0">
                <a:latin typeface="Arial"/>
                <a:cs typeface="Arial"/>
              </a:rPr>
              <a:t> </a:t>
            </a:r>
            <a:r>
              <a:rPr sz="1600" spc="-10" dirty="0">
                <a:latin typeface="Arial"/>
                <a:cs typeface="Arial"/>
              </a:rPr>
              <a:t>Element</a:t>
            </a:r>
            <a:endParaRPr sz="1600">
              <a:latin typeface="Arial"/>
              <a:cs typeface="Arial"/>
            </a:endParaRPr>
          </a:p>
        </p:txBody>
      </p:sp>
      <p:sp>
        <p:nvSpPr>
          <p:cNvPr id="114" name="object 114"/>
          <p:cNvSpPr txBox="1"/>
          <p:nvPr/>
        </p:nvSpPr>
        <p:spPr>
          <a:xfrm>
            <a:off x="2395512" y="4870716"/>
            <a:ext cx="263525" cy="162560"/>
          </a:xfrm>
          <a:prstGeom prst="rect">
            <a:avLst/>
          </a:prstGeom>
        </p:spPr>
        <p:txBody>
          <a:bodyPr vert="horz" wrap="square" lIns="0" tIns="12700" rIns="0" bIns="0" rtlCol="0">
            <a:spAutoFit/>
          </a:bodyPr>
          <a:lstStyle/>
          <a:p>
            <a:pPr marL="12700">
              <a:lnSpc>
                <a:spcPct val="100000"/>
              </a:lnSpc>
              <a:spcBef>
                <a:spcPts val="100"/>
              </a:spcBef>
            </a:pPr>
            <a:r>
              <a:rPr sz="900" spc="-20" dirty="0">
                <a:latin typeface="Arial"/>
                <a:cs typeface="Arial"/>
              </a:rPr>
              <a:t>180°</a:t>
            </a:r>
            <a:endParaRPr sz="900">
              <a:latin typeface="Arial"/>
              <a:cs typeface="Arial"/>
            </a:endParaRPr>
          </a:p>
        </p:txBody>
      </p:sp>
      <p:sp>
        <p:nvSpPr>
          <p:cNvPr id="115" name="object 115"/>
          <p:cNvSpPr txBox="1"/>
          <p:nvPr/>
        </p:nvSpPr>
        <p:spPr>
          <a:xfrm>
            <a:off x="4522749" y="4718355"/>
            <a:ext cx="135255" cy="162560"/>
          </a:xfrm>
          <a:prstGeom prst="rect">
            <a:avLst/>
          </a:prstGeom>
        </p:spPr>
        <p:txBody>
          <a:bodyPr vert="horz" wrap="square" lIns="0" tIns="12700" rIns="0" bIns="0" rtlCol="0">
            <a:spAutoFit/>
          </a:bodyPr>
          <a:lstStyle/>
          <a:p>
            <a:pPr marL="12700">
              <a:lnSpc>
                <a:spcPct val="100000"/>
              </a:lnSpc>
              <a:spcBef>
                <a:spcPts val="100"/>
              </a:spcBef>
            </a:pPr>
            <a:r>
              <a:rPr sz="900" spc="-25" dirty="0">
                <a:latin typeface="Arial"/>
                <a:cs typeface="Arial"/>
              </a:rPr>
              <a:t>0°</a:t>
            </a:r>
            <a:endParaRPr sz="900">
              <a:latin typeface="Arial"/>
              <a:cs typeface="Arial"/>
            </a:endParaRPr>
          </a:p>
        </p:txBody>
      </p:sp>
      <p:grpSp>
        <p:nvGrpSpPr>
          <p:cNvPr id="116" name="object 116"/>
          <p:cNvGrpSpPr/>
          <p:nvPr/>
        </p:nvGrpSpPr>
        <p:grpSpPr>
          <a:xfrm>
            <a:off x="2714244" y="4771718"/>
            <a:ext cx="1504315" cy="167640"/>
            <a:chOff x="2714244" y="4468367"/>
            <a:chExt cx="1504315" cy="167640"/>
          </a:xfrm>
        </p:grpSpPr>
        <p:sp>
          <p:nvSpPr>
            <p:cNvPr id="117" name="object 117"/>
            <p:cNvSpPr/>
            <p:nvPr/>
          </p:nvSpPr>
          <p:spPr>
            <a:xfrm>
              <a:off x="2728722" y="4551425"/>
              <a:ext cx="848994" cy="0"/>
            </a:xfrm>
            <a:custGeom>
              <a:avLst/>
              <a:gdLst/>
              <a:ahLst/>
              <a:cxnLst/>
              <a:rect l="l" t="t" r="r" b="b"/>
              <a:pathLst>
                <a:path w="848995">
                  <a:moveTo>
                    <a:pt x="848868" y="0"/>
                  </a:moveTo>
                  <a:lnTo>
                    <a:pt x="0" y="0"/>
                  </a:lnTo>
                </a:path>
              </a:pathLst>
            </a:custGeom>
            <a:ln w="25908">
              <a:solidFill>
                <a:srgbClr val="0000C6"/>
              </a:solidFill>
            </a:ln>
          </p:spPr>
          <p:txBody>
            <a:bodyPr wrap="square" lIns="0" tIns="0" rIns="0" bIns="0" rtlCol="0"/>
            <a:lstStyle/>
            <a:p>
              <a:endParaRPr/>
            </a:p>
          </p:txBody>
        </p:sp>
        <p:sp>
          <p:nvSpPr>
            <p:cNvPr id="118" name="object 118"/>
            <p:cNvSpPr/>
            <p:nvPr/>
          </p:nvSpPr>
          <p:spPr>
            <a:xfrm>
              <a:off x="2727198" y="4551425"/>
              <a:ext cx="134620" cy="71755"/>
            </a:xfrm>
            <a:custGeom>
              <a:avLst/>
              <a:gdLst/>
              <a:ahLst/>
              <a:cxnLst/>
              <a:rect l="l" t="t" r="r" b="b"/>
              <a:pathLst>
                <a:path w="134619" h="71754">
                  <a:moveTo>
                    <a:pt x="0" y="0"/>
                  </a:moveTo>
                  <a:lnTo>
                    <a:pt x="134112" y="71628"/>
                  </a:lnTo>
                </a:path>
              </a:pathLst>
            </a:custGeom>
            <a:ln w="25908">
              <a:solidFill>
                <a:srgbClr val="0000C6"/>
              </a:solidFill>
            </a:ln>
          </p:spPr>
          <p:txBody>
            <a:bodyPr wrap="square" lIns="0" tIns="0" rIns="0" bIns="0" rtlCol="0"/>
            <a:lstStyle/>
            <a:p>
              <a:endParaRPr/>
            </a:p>
          </p:txBody>
        </p:sp>
        <p:sp>
          <p:nvSpPr>
            <p:cNvPr id="119" name="object 119"/>
            <p:cNvSpPr/>
            <p:nvPr/>
          </p:nvSpPr>
          <p:spPr>
            <a:xfrm>
              <a:off x="2734818" y="4481321"/>
              <a:ext cx="134620" cy="70485"/>
            </a:xfrm>
            <a:custGeom>
              <a:avLst/>
              <a:gdLst/>
              <a:ahLst/>
              <a:cxnLst/>
              <a:rect l="l" t="t" r="r" b="b"/>
              <a:pathLst>
                <a:path w="134619" h="70485">
                  <a:moveTo>
                    <a:pt x="0" y="70103"/>
                  </a:moveTo>
                  <a:lnTo>
                    <a:pt x="134112" y="0"/>
                  </a:lnTo>
                </a:path>
              </a:pathLst>
            </a:custGeom>
            <a:ln w="25908">
              <a:solidFill>
                <a:srgbClr val="0000C6"/>
              </a:solidFill>
            </a:ln>
          </p:spPr>
          <p:txBody>
            <a:bodyPr wrap="square" lIns="0" tIns="0" rIns="0" bIns="0" rtlCol="0"/>
            <a:lstStyle/>
            <a:p>
              <a:endParaRPr/>
            </a:p>
          </p:txBody>
        </p:sp>
        <p:sp>
          <p:nvSpPr>
            <p:cNvPr id="120" name="object 120"/>
            <p:cNvSpPr/>
            <p:nvPr/>
          </p:nvSpPr>
          <p:spPr>
            <a:xfrm>
              <a:off x="3003804" y="4551032"/>
              <a:ext cx="559435" cy="3175"/>
            </a:xfrm>
            <a:custGeom>
              <a:avLst/>
              <a:gdLst/>
              <a:ahLst/>
              <a:cxnLst/>
              <a:rect l="l" t="t" r="r" b="b"/>
              <a:pathLst>
                <a:path w="559435" h="3175">
                  <a:moveTo>
                    <a:pt x="559307" y="2679"/>
                  </a:moveTo>
                  <a:lnTo>
                    <a:pt x="0" y="0"/>
                  </a:lnTo>
                </a:path>
              </a:pathLst>
            </a:custGeom>
            <a:ln w="12700">
              <a:solidFill>
                <a:srgbClr val="FB0128"/>
              </a:solidFill>
            </a:ln>
          </p:spPr>
          <p:txBody>
            <a:bodyPr wrap="square" lIns="0" tIns="0" rIns="0" bIns="0" rtlCol="0"/>
            <a:lstStyle/>
            <a:p>
              <a:endParaRPr/>
            </a:p>
          </p:txBody>
        </p:sp>
        <p:sp>
          <p:nvSpPr>
            <p:cNvPr id="121" name="object 121"/>
            <p:cNvSpPr/>
            <p:nvPr/>
          </p:nvSpPr>
          <p:spPr>
            <a:xfrm>
              <a:off x="2927602" y="4513173"/>
              <a:ext cx="127635" cy="76200"/>
            </a:xfrm>
            <a:custGeom>
              <a:avLst/>
              <a:gdLst/>
              <a:ahLst/>
              <a:cxnLst/>
              <a:rect l="l" t="t" r="r" b="b"/>
              <a:pathLst>
                <a:path w="127635" h="76200">
                  <a:moveTo>
                    <a:pt x="127177" y="0"/>
                  </a:moveTo>
                  <a:lnTo>
                    <a:pt x="0" y="37490"/>
                  </a:lnTo>
                  <a:lnTo>
                    <a:pt x="126809" y="76199"/>
                  </a:lnTo>
                  <a:lnTo>
                    <a:pt x="76200" y="37858"/>
                  </a:lnTo>
                  <a:lnTo>
                    <a:pt x="127177" y="0"/>
                  </a:lnTo>
                  <a:close/>
                </a:path>
              </a:pathLst>
            </a:custGeom>
            <a:solidFill>
              <a:srgbClr val="FB0128"/>
            </a:solidFill>
          </p:spPr>
          <p:txBody>
            <a:bodyPr wrap="square" lIns="0" tIns="0" rIns="0" bIns="0" rtlCol="0"/>
            <a:lstStyle/>
            <a:p>
              <a:endParaRPr/>
            </a:p>
          </p:txBody>
        </p:sp>
        <p:sp>
          <p:nvSpPr>
            <p:cNvPr id="122" name="object 122"/>
            <p:cNvSpPr/>
            <p:nvPr/>
          </p:nvSpPr>
          <p:spPr>
            <a:xfrm>
              <a:off x="3581400" y="4559807"/>
              <a:ext cx="561340" cy="1905"/>
            </a:xfrm>
            <a:custGeom>
              <a:avLst/>
              <a:gdLst/>
              <a:ahLst/>
              <a:cxnLst/>
              <a:rect l="l" t="t" r="r" b="b"/>
              <a:pathLst>
                <a:path w="561339" h="1904">
                  <a:moveTo>
                    <a:pt x="0" y="0"/>
                  </a:moveTo>
                  <a:lnTo>
                    <a:pt x="560832" y="1346"/>
                  </a:lnTo>
                </a:path>
              </a:pathLst>
            </a:custGeom>
            <a:ln w="12700">
              <a:solidFill>
                <a:srgbClr val="FB0128"/>
              </a:solidFill>
            </a:ln>
          </p:spPr>
          <p:txBody>
            <a:bodyPr wrap="square" lIns="0" tIns="0" rIns="0" bIns="0" rtlCol="0"/>
            <a:lstStyle/>
            <a:p>
              <a:endParaRPr/>
            </a:p>
          </p:txBody>
        </p:sp>
        <p:sp>
          <p:nvSpPr>
            <p:cNvPr id="123" name="object 123"/>
            <p:cNvSpPr/>
            <p:nvPr/>
          </p:nvSpPr>
          <p:spPr>
            <a:xfrm>
              <a:off x="4091343" y="4522918"/>
              <a:ext cx="127635" cy="76200"/>
            </a:xfrm>
            <a:custGeom>
              <a:avLst/>
              <a:gdLst/>
              <a:ahLst/>
              <a:cxnLst/>
              <a:rect l="l" t="t" r="r" b="b"/>
              <a:pathLst>
                <a:path w="127635" h="76200">
                  <a:moveTo>
                    <a:pt x="177" y="0"/>
                  </a:moveTo>
                  <a:lnTo>
                    <a:pt x="50888" y="38226"/>
                  </a:lnTo>
                  <a:lnTo>
                    <a:pt x="0" y="76199"/>
                  </a:lnTo>
                  <a:lnTo>
                    <a:pt x="127088" y="38417"/>
                  </a:lnTo>
                  <a:lnTo>
                    <a:pt x="177" y="0"/>
                  </a:lnTo>
                  <a:close/>
                </a:path>
              </a:pathLst>
            </a:custGeom>
            <a:solidFill>
              <a:srgbClr val="FB0128"/>
            </a:solidFill>
          </p:spPr>
          <p:txBody>
            <a:bodyPr wrap="square" lIns="0" tIns="0" rIns="0" bIns="0" rtlCol="0"/>
            <a:lstStyle/>
            <a:p>
              <a:endParaRPr/>
            </a:p>
          </p:txBody>
        </p:sp>
        <p:sp>
          <p:nvSpPr>
            <p:cNvPr id="124" name="object 124"/>
            <p:cNvSpPr/>
            <p:nvPr/>
          </p:nvSpPr>
          <p:spPr>
            <a:xfrm>
              <a:off x="3578352" y="4500371"/>
              <a:ext cx="0" cy="121920"/>
            </a:xfrm>
            <a:custGeom>
              <a:avLst/>
              <a:gdLst/>
              <a:ahLst/>
              <a:cxnLst/>
              <a:rect l="l" t="t" r="r" b="b"/>
              <a:pathLst>
                <a:path h="121920">
                  <a:moveTo>
                    <a:pt x="0" y="0"/>
                  </a:moveTo>
                  <a:lnTo>
                    <a:pt x="0" y="121920"/>
                  </a:lnTo>
                </a:path>
              </a:pathLst>
            </a:custGeom>
            <a:ln w="12192">
              <a:solidFill>
                <a:srgbClr val="000000"/>
              </a:solidFill>
            </a:ln>
          </p:spPr>
          <p:txBody>
            <a:bodyPr wrap="square" lIns="0" tIns="0" rIns="0" bIns="0" rtlCol="0"/>
            <a:lstStyle/>
            <a:p>
              <a:endParaRPr/>
            </a:p>
          </p:txBody>
        </p:sp>
      </p:grpSp>
      <p:grpSp>
        <p:nvGrpSpPr>
          <p:cNvPr id="125" name="object 125"/>
          <p:cNvGrpSpPr/>
          <p:nvPr/>
        </p:nvGrpSpPr>
        <p:grpSpPr>
          <a:xfrm>
            <a:off x="4782058" y="3916501"/>
            <a:ext cx="1924050" cy="1917700"/>
            <a:chOff x="4782058" y="3613150"/>
            <a:chExt cx="1924050" cy="1917700"/>
          </a:xfrm>
        </p:grpSpPr>
        <p:sp>
          <p:nvSpPr>
            <p:cNvPr id="126" name="object 126"/>
            <p:cNvSpPr/>
            <p:nvPr/>
          </p:nvSpPr>
          <p:spPr>
            <a:xfrm>
              <a:off x="5758434" y="4581905"/>
              <a:ext cx="848994" cy="0"/>
            </a:xfrm>
            <a:custGeom>
              <a:avLst/>
              <a:gdLst/>
              <a:ahLst/>
              <a:cxnLst/>
              <a:rect l="l" t="t" r="r" b="b"/>
              <a:pathLst>
                <a:path w="848995">
                  <a:moveTo>
                    <a:pt x="0" y="0"/>
                  </a:moveTo>
                  <a:lnTo>
                    <a:pt x="848868" y="0"/>
                  </a:lnTo>
                </a:path>
              </a:pathLst>
            </a:custGeom>
            <a:ln w="25908">
              <a:solidFill>
                <a:srgbClr val="0000C6"/>
              </a:solidFill>
            </a:ln>
          </p:spPr>
          <p:txBody>
            <a:bodyPr wrap="square" lIns="0" tIns="0" rIns="0" bIns="0" rtlCol="0"/>
            <a:lstStyle/>
            <a:p>
              <a:endParaRPr/>
            </a:p>
          </p:txBody>
        </p:sp>
        <p:sp>
          <p:nvSpPr>
            <p:cNvPr id="127" name="object 127"/>
            <p:cNvSpPr/>
            <p:nvPr/>
          </p:nvSpPr>
          <p:spPr>
            <a:xfrm>
              <a:off x="6474714" y="4510277"/>
              <a:ext cx="134620" cy="71755"/>
            </a:xfrm>
            <a:custGeom>
              <a:avLst/>
              <a:gdLst/>
              <a:ahLst/>
              <a:cxnLst/>
              <a:rect l="l" t="t" r="r" b="b"/>
              <a:pathLst>
                <a:path w="134620" h="71754">
                  <a:moveTo>
                    <a:pt x="134112" y="71628"/>
                  </a:moveTo>
                  <a:lnTo>
                    <a:pt x="0" y="0"/>
                  </a:lnTo>
                </a:path>
              </a:pathLst>
            </a:custGeom>
            <a:ln w="25908">
              <a:solidFill>
                <a:srgbClr val="0000C6"/>
              </a:solidFill>
            </a:ln>
          </p:spPr>
          <p:txBody>
            <a:bodyPr wrap="square" lIns="0" tIns="0" rIns="0" bIns="0" rtlCol="0"/>
            <a:lstStyle/>
            <a:p>
              <a:endParaRPr/>
            </a:p>
          </p:txBody>
        </p:sp>
        <p:sp>
          <p:nvSpPr>
            <p:cNvPr id="128" name="object 128"/>
            <p:cNvSpPr/>
            <p:nvPr/>
          </p:nvSpPr>
          <p:spPr>
            <a:xfrm>
              <a:off x="6467094" y="4581905"/>
              <a:ext cx="134620" cy="71755"/>
            </a:xfrm>
            <a:custGeom>
              <a:avLst/>
              <a:gdLst/>
              <a:ahLst/>
              <a:cxnLst/>
              <a:rect l="l" t="t" r="r" b="b"/>
              <a:pathLst>
                <a:path w="134620" h="71754">
                  <a:moveTo>
                    <a:pt x="134112" y="0"/>
                  </a:moveTo>
                  <a:lnTo>
                    <a:pt x="0" y="71628"/>
                  </a:lnTo>
                </a:path>
              </a:pathLst>
            </a:custGeom>
            <a:ln w="25908">
              <a:solidFill>
                <a:srgbClr val="0000C6"/>
              </a:solidFill>
            </a:ln>
          </p:spPr>
          <p:txBody>
            <a:bodyPr wrap="square" lIns="0" tIns="0" rIns="0" bIns="0" rtlCol="0"/>
            <a:lstStyle/>
            <a:p>
              <a:endParaRPr/>
            </a:p>
          </p:txBody>
        </p:sp>
        <p:sp>
          <p:nvSpPr>
            <p:cNvPr id="129" name="object 129"/>
            <p:cNvSpPr/>
            <p:nvPr/>
          </p:nvSpPr>
          <p:spPr>
            <a:xfrm>
              <a:off x="4876800" y="3701796"/>
              <a:ext cx="1740535" cy="1740535"/>
            </a:xfrm>
            <a:custGeom>
              <a:avLst/>
              <a:gdLst/>
              <a:ahLst/>
              <a:cxnLst/>
              <a:rect l="l" t="t" r="r" b="b"/>
              <a:pathLst>
                <a:path w="1740534" h="1740535">
                  <a:moveTo>
                    <a:pt x="0" y="870203"/>
                  </a:moveTo>
                  <a:lnTo>
                    <a:pt x="1287" y="822457"/>
                  </a:lnTo>
                  <a:lnTo>
                    <a:pt x="5106" y="775384"/>
                  </a:lnTo>
                  <a:lnTo>
                    <a:pt x="11389" y="729051"/>
                  </a:lnTo>
                  <a:lnTo>
                    <a:pt x="20070" y="683523"/>
                  </a:lnTo>
                  <a:lnTo>
                    <a:pt x="31084" y="638867"/>
                  </a:lnTo>
                  <a:lnTo>
                    <a:pt x="44363" y="595150"/>
                  </a:lnTo>
                  <a:lnTo>
                    <a:pt x="59841" y="552437"/>
                  </a:lnTo>
                  <a:lnTo>
                    <a:pt x="77452" y="510796"/>
                  </a:lnTo>
                  <a:lnTo>
                    <a:pt x="97129" y="470292"/>
                  </a:lnTo>
                  <a:lnTo>
                    <a:pt x="118807" y="430992"/>
                  </a:lnTo>
                  <a:lnTo>
                    <a:pt x="142418" y="392963"/>
                  </a:lnTo>
                  <a:lnTo>
                    <a:pt x="167897" y="356270"/>
                  </a:lnTo>
                  <a:lnTo>
                    <a:pt x="195177" y="320980"/>
                  </a:lnTo>
                  <a:lnTo>
                    <a:pt x="224191" y="287159"/>
                  </a:lnTo>
                  <a:lnTo>
                    <a:pt x="254874" y="254874"/>
                  </a:lnTo>
                  <a:lnTo>
                    <a:pt x="287159" y="224191"/>
                  </a:lnTo>
                  <a:lnTo>
                    <a:pt x="320980" y="195177"/>
                  </a:lnTo>
                  <a:lnTo>
                    <a:pt x="356270" y="167897"/>
                  </a:lnTo>
                  <a:lnTo>
                    <a:pt x="392963" y="142418"/>
                  </a:lnTo>
                  <a:lnTo>
                    <a:pt x="430992" y="118807"/>
                  </a:lnTo>
                  <a:lnTo>
                    <a:pt x="470292" y="97129"/>
                  </a:lnTo>
                  <a:lnTo>
                    <a:pt x="510796" y="77452"/>
                  </a:lnTo>
                  <a:lnTo>
                    <a:pt x="552437" y="59841"/>
                  </a:lnTo>
                  <a:lnTo>
                    <a:pt x="595150" y="44363"/>
                  </a:lnTo>
                  <a:lnTo>
                    <a:pt x="638867" y="31084"/>
                  </a:lnTo>
                  <a:lnTo>
                    <a:pt x="683523" y="20070"/>
                  </a:lnTo>
                  <a:lnTo>
                    <a:pt x="729051" y="11389"/>
                  </a:lnTo>
                  <a:lnTo>
                    <a:pt x="775384" y="5106"/>
                  </a:lnTo>
                  <a:lnTo>
                    <a:pt x="822457" y="1287"/>
                  </a:lnTo>
                  <a:lnTo>
                    <a:pt x="870204" y="0"/>
                  </a:lnTo>
                  <a:lnTo>
                    <a:pt x="917950" y="1287"/>
                  </a:lnTo>
                  <a:lnTo>
                    <a:pt x="965023" y="5106"/>
                  </a:lnTo>
                  <a:lnTo>
                    <a:pt x="1011356" y="11389"/>
                  </a:lnTo>
                  <a:lnTo>
                    <a:pt x="1056884" y="20070"/>
                  </a:lnTo>
                  <a:lnTo>
                    <a:pt x="1101540" y="31084"/>
                  </a:lnTo>
                  <a:lnTo>
                    <a:pt x="1145257" y="44363"/>
                  </a:lnTo>
                  <a:lnTo>
                    <a:pt x="1187970" y="59841"/>
                  </a:lnTo>
                  <a:lnTo>
                    <a:pt x="1229611" y="77452"/>
                  </a:lnTo>
                  <a:lnTo>
                    <a:pt x="1270115" y="97129"/>
                  </a:lnTo>
                  <a:lnTo>
                    <a:pt x="1309415" y="118807"/>
                  </a:lnTo>
                  <a:lnTo>
                    <a:pt x="1347444" y="142418"/>
                  </a:lnTo>
                  <a:lnTo>
                    <a:pt x="1384137" y="167897"/>
                  </a:lnTo>
                  <a:lnTo>
                    <a:pt x="1419427" y="195177"/>
                  </a:lnTo>
                  <a:lnTo>
                    <a:pt x="1453248" y="224191"/>
                  </a:lnTo>
                  <a:lnTo>
                    <a:pt x="1485533" y="254874"/>
                  </a:lnTo>
                  <a:lnTo>
                    <a:pt x="1516216" y="287159"/>
                  </a:lnTo>
                  <a:lnTo>
                    <a:pt x="1545230" y="320980"/>
                  </a:lnTo>
                  <a:lnTo>
                    <a:pt x="1572510" y="356270"/>
                  </a:lnTo>
                  <a:lnTo>
                    <a:pt x="1597989" y="392963"/>
                  </a:lnTo>
                  <a:lnTo>
                    <a:pt x="1621600" y="430992"/>
                  </a:lnTo>
                  <a:lnTo>
                    <a:pt x="1643278" y="470292"/>
                  </a:lnTo>
                  <a:lnTo>
                    <a:pt x="1662955" y="510796"/>
                  </a:lnTo>
                  <a:lnTo>
                    <a:pt x="1680566" y="552437"/>
                  </a:lnTo>
                  <a:lnTo>
                    <a:pt x="1696044" y="595150"/>
                  </a:lnTo>
                  <a:lnTo>
                    <a:pt x="1709323" y="638867"/>
                  </a:lnTo>
                  <a:lnTo>
                    <a:pt x="1720337" y="683523"/>
                  </a:lnTo>
                  <a:lnTo>
                    <a:pt x="1729018" y="729051"/>
                  </a:lnTo>
                  <a:lnTo>
                    <a:pt x="1735301" y="775384"/>
                  </a:lnTo>
                  <a:lnTo>
                    <a:pt x="1739120" y="822457"/>
                  </a:lnTo>
                  <a:lnTo>
                    <a:pt x="1740408" y="870203"/>
                  </a:lnTo>
                  <a:lnTo>
                    <a:pt x="1739120" y="917950"/>
                  </a:lnTo>
                  <a:lnTo>
                    <a:pt x="1735301" y="965023"/>
                  </a:lnTo>
                  <a:lnTo>
                    <a:pt x="1729018" y="1011356"/>
                  </a:lnTo>
                  <a:lnTo>
                    <a:pt x="1720337" y="1056884"/>
                  </a:lnTo>
                  <a:lnTo>
                    <a:pt x="1709323" y="1101540"/>
                  </a:lnTo>
                  <a:lnTo>
                    <a:pt x="1696044" y="1145257"/>
                  </a:lnTo>
                  <a:lnTo>
                    <a:pt x="1680566" y="1187970"/>
                  </a:lnTo>
                  <a:lnTo>
                    <a:pt x="1662955" y="1229611"/>
                  </a:lnTo>
                  <a:lnTo>
                    <a:pt x="1643278" y="1270115"/>
                  </a:lnTo>
                  <a:lnTo>
                    <a:pt x="1621600" y="1309415"/>
                  </a:lnTo>
                  <a:lnTo>
                    <a:pt x="1597989" y="1347444"/>
                  </a:lnTo>
                  <a:lnTo>
                    <a:pt x="1572510" y="1384137"/>
                  </a:lnTo>
                  <a:lnTo>
                    <a:pt x="1545230" y="1419427"/>
                  </a:lnTo>
                  <a:lnTo>
                    <a:pt x="1516216" y="1453248"/>
                  </a:lnTo>
                  <a:lnTo>
                    <a:pt x="1485533" y="1485533"/>
                  </a:lnTo>
                  <a:lnTo>
                    <a:pt x="1453248" y="1516216"/>
                  </a:lnTo>
                  <a:lnTo>
                    <a:pt x="1419427" y="1545230"/>
                  </a:lnTo>
                  <a:lnTo>
                    <a:pt x="1384137" y="1572510"/>
                  </a:lnTo>
                  <a:lnTo>
                    <a:pt x="1347444" y="1597989"/>
                  </a:lnTo>
                  <a:lnTo>
                    <a:pt x="1309415" y="1621600"/>
                  </a:lnTo>
                  <a:lnTo>
                    <a:pt x="1270115" y="1643278"/>
                  </a:lnTo>
                  <a:lnTo>
                    <a:pt x="1229611" y="1662955"/>
                  </a:lnTo>
                  <a:lnTo>
                    <a:pt x="1187970" y="1680566"/>
                  </a:lnTo>
                  <a:lnTo>
                    <a:pt x="1145257" y="1696044"/>
                  </a:lnTo>
                  <a:lnTo>
                    <a:pt x="1101540" y="1709323"/>
                  </a:lnTo>
                  <a:lnTo>
                    <a:pt x="1056884" y="1720337"/>
                  </a:lnTo>
                  <a:lnTo>
                    <a:pt x="1011356" y="1729018"/>
                  </a:lnTo>
                  <a:lnTo>
                    <a:pt x="965023" y="1735301"/>
                  </a:lnTo>
                  <a:lnTo>
                    <a:pt x="917950" y="1739120"/>
                  </a:lnTo>
                  <a:lnTo>
                    <a:pt x="870204" y="1740407"/>
                  </a:lnTo>
                  <a:lnTo>
                    <a:pt x="822457" y="1739120"/>
                  </a:lnTo>
                  <a:lnTo>
                    <a:pt x="775384" y="1735301"/>
                  </a:lnTo>
                  <a:lnTo>
                    <a:pt x="729051" y="1729018"/>
                  </a:lnTo>
                  <a:lnTo>
                    <a:pt x="683523" y="1720337"/>
                  </a:lnTo>
                  <a:lnTo>
                    <a:pt x="638867" y="1709323"/>
                  </a:lnTo>
                  <a:lnTo>
                    <a:pt x="595150" y="1696044"/>
                  </a:lnTo>
                  <a:lnTo>
                    <a:pt x="552437" y="1680566"/>
                  </a:lnTo>
                  <a:lnTo>
                    <a:pt x="510796" y="1662955"/>
                  </a:lnTo>
                  <a:lnTo>
                    <a:pt x="470292" y="1643278"/>
                  </a:lnTo>
                  <a:lnTo>
                    <a:pt x="430992" y="1621600"/>
                  </a:lnTo>
                  <a:lnTo>
                    <a:pt x="392963" y="1597989"/>
                  </a:lnTo>
                  <a:lnTo>
                    <a:pt x="356270" y="1572510"/>
                  </a:lnTo>
                  <a:lnTo>
                    <a:pt x="320980" y="1545230"/>
                  </a:lnTo>
                  <a:lnTo>
                    <a:pt x="287159" y="1516216"/>
                  </a:lnTo>
                  <a:lnTo>
                    <a:pt x="254874" y="1485533"/>
                  </a:lnTo>
                  <a:lnTo>
                    <a:pt x="224191" y="1453248"/>
                  </a:lnTo>
                  <a:lnTo>
                    <a:pt x="195177" y="1419427"/>
                  </a:lnTo>
                  <a:lnTo>
                    <a:pt x="167897" y="1384137"/>
                  </a:lnTo>
                  <a:lnTo>
                    <a:pt x="142418" y="1347444"/>
                  </a:lnTo>
                  <a:lnTo>
                    <a:pt x="118807" y="1309415"/>
                  </a:lnTo>
                  <a:lnTo>
                    <a:pt x="97129" y="1270115"/>
                  </a:lnTo>
                  <a:lnTo>
                    <a:pt x="77452" y="1229611"/>
                  </a:lnTo>
                  <a:lnTo>
                    <a:pt x="59841" y="1187970"/>
                  </a:lnTo>
                  <a:lnTo>
                    <a:pt x="44363" y="1145257"/>
                  </a:lnTo>
                  <a:lnTo>
                    <a:pt x="31084" y="1101540"/>
                  </a:lnTo>
                  <a:lnTo>
                    <a:pt x="20070" y="1056884"/>
                  </a:lnTo>
                  <a:lnTo>
                    <a:pt x="11389" y="1011356"/>
                  </a:lnTo>
                  <a:lnTo>
                    <a:pt x="5106" y="965023"/>
                  </a:lnTo>
                  <a:lnTo>
                    <a:pt x="1287" y="917950"/>
                  </a:lnTo>
                  <a:lnTo>
                    <a:pt x="0" y="870203"/>
                  </a:lnTo>
                  <a:close/>
                </a:path>
              </a:pathLst>
            </a:custGeom>
            <a:ln w="12192">
              <a:solidFill>
                <a:srgbClr val="000000"/>
              </a:solidFill>
            </a:ln>
          </p:spPr>
          <p:txBody>
            <a:bodyPr wrap="square" lIns="0" tIns="0" rIns="0" bIns="0" rtlCol="0"/>
            <a:lstStyle/>
            <a:p>
              <a:endParaRPr/>
            </a:p>
          </p:txBody>
        </p:sp>
        <p:sp>
          <p:nvSpPr>
            <p:cNvPr id="130" name="object 130"/>
            <p:cNvSpPr/>
            <p:nvPr/>
          </p:nvSpPr>
          <p:spPr>
            <a:xfrm>
              <a:off x="5747004" y="5448300"/>
              <a:ext cx="0" cy="76200"/>
            </a:xfrm>
            <a:custGeom>
              <a:avLst/>
              <a:gdLst/>
              <a:ahLst/>
              <a:cxnLst/>
              <a:rect l="l" t="t" r="r" b="b"/>
              <a:pathLst>
                <a:path h="76200">
                  <a:moveTo>
                    <a:pt x="0" y="0"/>
                  </a:moveTo>
                  <a:lnTo>
                    <a:pt x="0" y="76200"/>
                  </a:lnTo>
                </a:path>
              </a:pathLst>
            </a:custGeom>
            <a:ln w="12192">
              <a:solidFill>
                <a:srgbClr val="000000"/>
              </a:solidFill>
            </a:ln>
          </p:spPr>
          <p:txBody>
            <a:bodyPr wrap="square" lIns="0" tIns="0" rIns="0" bIns="0" rtlCol="0"/>
            <a:lstStyle/>
            <a:p>
              <a:endParaRPr/>
            </a:p>
          </p:txBody>
        </p:sp>
        <p:sp>
          <p:nvSpPr>
            <p:cNvPr id="131" name="object 131"/>
            <p:cNvSpPr/>
            <p:nvPr/>
          </p:nvSpPr>
          <p:spPr>
            <a:xfrm>
              <a:off x="5740908" y="3619500"/>
              <a:ext cx="0" cy="76200"/>
            </a:xfrm>
            <a:custGeom>
              <a:avLst/>
              <a:gdLst/>
              <a:ahLst/>
              <a:cxnLst/>
              <a:rect l="l" t="t" r="r" b="b"/>
              <a:pathLst>
                <a:path h="76200">
                  <a:moveTo>
                    <a:pt x="0" y="0"/>
                  </a:moveTo>
                  <a:lnTo>
                    <a:pt x="0" y="76200"/>
                  </a:lnTo>
                </a:path>
              </a:pathLst>
            </a:custGeom>
            <a:ln w="12192">
              <a:solidFill>
                <a:srgbClr val="000000"/>
              </a:solidFill>
            </a:ln>
          </p:spPr>
          <p:txBody>
            <a:bodyPr wrap="square" lIns="0" tIns="0" rIns="0" bIns="0" rtlCol="0"/>
            <a:lstStyle/>
            <a:p>
              <a:endParaRPr/>
            </a:p>
          </p:txBody>
        </p:sp>
        <p:sp>
          <p:nvSpPr>
            <p:cNvPr id="132" name="object 132"/>
            <p:cNvSpPr/>
            <p:nvPr/>
          </p:nvSpPr>
          <p:spPr>
            <a:xfrm>
              <a:off x="4788408" y="4572000"/>
              <a:ext cx="76200" cy="0"/>
            </a:xfrm>
            <a:custGeom>
              <a:avLst/>
              <a:gdLst/>
              <a:ahLst/>
              <a:cxnLst/>
              <a:rect l="l" t="t" r="r" b="b"/>
              <a:pathLst>
                <a:path w="76200">
                  <a:moveTo>
                    <a:pt x="76200" y="0"/>
                  </a:moveTo>
                  <a:lnTo>
                    <a:pt x="0" y="0"/>
                  </a:lnTo>
                </a:path>
              </a:pathLst>
            </a:custGeom>
            <a:ln w="12192">
              <a:solidFill>
                <a:srgbClr val="000000"/>
              </a:solidFill>
            </a:ln>
          </p:spPr>
          <p:txBody>
            <a:bodyPr wrap="square" lIns="0" tIns="0" rIns="0" bIns="0" rtlCol="0"/>
            <a:lstStyle/>
            <a:p>
              <a:endParaRPr/>
            </a:p>
          </p:txBody>
        </p:sp>
        <p:sp>
          <p:nvSpPr>
            <p:cNvPr id="133" name="object 133"/>
            <p:cNvSpPr/>
            <p:nvPr/>
          </p:nvSpPr>
          <p:spPr>
            <a:xfrm>
              <a:off x="6623304" y="4578096"/>
              <a:ext cx="76200" cy="0"/>
            </a:xfrm>
            <a:custGeom>
              <a:avLst/>
              <a:gdLst/>
              <a:ahLst/>
              <a:cxnLst/>
              <a:rect l="l" t="t" r="r" b="b"/>
              <a:pathLst>
                <a:path w="76200">
                  <a:moveTo>
                    <a:pt x="0" y="0"/>
                  </a:moveTo>
                  <a:lnTo>
                    <a:pt x="76200" y="0"/>
                  </a:lnTo>
                </a:path>
              </a:pathLst>
            </a:custGeom>
            <a:ln w="12192">
              <a:solidFill>
                <a:srgbClr val="000000"/>
              </a:solidFill>
            </a:ln>
          </p:spPr>
          <p:txBody>
            <a:bodyPr wrap="square" lIns="0" tIns="0" rIns="0" bIns="0" rtlCol="0"/>
            <a:lstStyle/>
            <a:p>
              <a:endParaRPr/>
            </a:p>
          </p:txBody>
        </p:sp>
      </p:grpSp>
      <p:sp>
        <p:nvSpPr>
          <p:cNvPr id="134" name="object 134"/>
          <p:cNvSpPr txBox="1"/>
          <p:nvPr/>
        </p:nvSpPr>
        <p:spPr>
          <a:xfrm>
            <a:off x="5451475" y="3282829"/>
            <a:ext cx="985519" cy="680720"/>
          </a:xfrm>
          <a:prstGeom prst="rect">
            <a:avLst/>
          </a:prstGeom>
        </p:spPr>
        <p:txBody>
          <a:bodyPr vert="horz" wrap="square" lIns="0" tIns="25400" rIns="0" bIns="0" rtlCol="0">
            <a:spAutoFit/>
          </a:bodyPr>
          <a:lstStyle/>
          <a:p>
            <a:pPr marL="563245">
              <a:lnSpc>
                <a:spcPct val="100000"/>
              </a:lnSpc>
              <a:spcBef>
                <a:spcPts val="200"/>
              </a:spcBef>
            </a:pPr>
            <a:r>
              <a:rPr sz="900" spc="-25" dirty="0">
                <a:latin typeface="Arial"/>
                <a:cs typeface="Arial"/>
              </a:rPr>
              <a:t>90°</a:t>
            </a:r>
            <a:endParaRPr sz="900">
              <a:latin typeface="Arial"/>
              <a:cs typeface="Arial"/>
            </a:endParaRPr>
          </a:p>
          <a:p>
            <a:pPr marL="58419">
              <a:lnSpc>
                <a:spcPct val="100000"/>
              </a:lnSpc>
              <a:spcBef>
                <a:spcPts val="180"/>
              </a:spcBef>
            </a:pPr>
            <a:r>
              <a:rPr sz="1600" dirty="0">
                <a:latin typeface="Arial"/>
                <a:cs typeface="Arial"/>
              </a:rPr>
              <a:t>1</a:t>
            </a:r>
            <a:r>
              <a:rPr sz="1600" spc="-15" dirty="0">
                <a:latin typeface="Arial"/>
                <a:cs typeface="Arial"/>
              </a:rPr>
              <a:t> </a:t>
            </a:r>
            <a:r>
              <a:rPr sz="1600" spc="-10" dirty="0">
                <a:latin typeface="Arial"/>
                <a:cs typeface="Arial"/>
              </a:rPr>
              <a:t>Element</a:t>
            </a:r>
            <a:endParaRPr sz="1600">
              <a:latin typeface="Arial"/>
              <a:cs typeface="Arial"/>
            </a:endParaRPr>
          </a:p>
          <a:p>
            <a:pPr marL="12700">
              <a:lnSpc>
                <a:spcPct val="100000"/>
              </a:lnSpc>
              <a:spcBef>
                <a:spcPts val="795"/>
              </a:spcBef>
            </a:pPr>
            <a:r>
              <a:rPr sz="900" spc="-20" dirty="0">
                <a:latin typeface="Arial"/>
                <a:cs typeface="Arial"/>
              </a:rPr>
              <a:t>270°</a:t>
            </a:r>
            <a:endParaRPr sz="900">
              <a:latin typeface="Arial"/>
              <a:cs typeface="Arial"/>
            </a:endParaRPr>
          </a:p>
        </p:txBody>
      </p:sp>
      <p:sp>
        <p:nvSpPr>
          <p:cNvPr id="135" name="object 135"/>
          <p:cNvSpPr txBox="1"/>
          <p:nvPr/>
        </p:nvSpPr>
        <p:spPr>
          <a:xfrm>
            <a:off x="5202575" y="5774311"/>
            <a:ext cx="1110615" cy="445134"/>
          </a:xfrm>
          <a:prstGeom prst="rect">
            <a:avLst/>
          </a:prstGeom>
        </p:spPr>
        <p:txBody>
          <a:bodyPr vert="horz" wrap="square" lIns="0" tIns="26670" rIns="0" bIns="0" rtlCol="0">
            <a:spAutoFit/>
          </a:bodyPr>
          <a:lstStyle/>
          <a:p>
            <a:pPr marL="603885">
              <a:lnSpc>
                <a:spcPct val="100000"/>
              </a:lnSpc>
              <a:spcBef>
                <a:spcPts val="210"/>
              </a:spcBef>
            </a:pPr>
            <a:r>
              <a:rPr sz="900" spc="-25" dirty="0">
                <a:latin typeface="Arial"/>
                <a:cs typeface="Arial"/>
              </a:rPr>
              <a:t>90°</a:t>
            </a:r>
            <a:endParaRPr sz="900">
              <a:latin typeface="Arial"/>
              <a:cs typeface="Arial"/>
            </a:endParaRPr>
          </a:p>
          <a:p>
            <a:pPr marL="12700">
              <a:lnSpc>
                <a:spcPct val="100000"/>
              </a:lnSpc>
              <a:spcBef>
                <a:spcPts val="190"/>
              </a:spcBef>
            </a:pPr>
            <a:r>
              <a:rPr sz="1600" dirty="0">
                <a:latin typeface="Arial"/>
                <a:cs typeface="Arial"/>
              </a:rPr>
              <a:t>1½</a:t>
            </a:r>
            <a:r>
              <a:rPr sz="1600" spc="-20" dirty="0">
                <a:latin typeface="Arial"/>
                <a:cs typeface="Arial"/>
              </a:rPr>
              <a:t> </a:t>
            </a:r>
            <a:r>
              <a:rPr sz="1600" spc="-10" dirty="0">
                <a:latin typeface="Arial"/>
                <a:cs typeface="Arial"/>
              </a:rPr>
              <a:t>Element</a:t>
            </a:r>
            <a:endParaRPr sz="1600">
              <a:latin typeface="Arial"/>
              <a:cs typeface="Arial"/>
            </a:endParaRPr>
          </a:p>
        </p:txBody>
      </p:sp>
      <p:sp>
        <p:nvSpPr>
          <p:cNvPr id="136" name="object 136"/>
          <p:cNvSpPr txBox="1"/>
          <p:nvPr/>
        </p:nvSpPr>
        <p:spPr>
          <a:xfrm>
            <a:off x="6689687" y="4734230"/>
            <a:ext cx="135255" cy="162560"/>
          </a:xfrm>
          <a:prstGeom prst="rect">
            <a:avLst/>
          </a:prstGeom>
        </p:spPr>
        <p:txBody>
          <a:bodyPr vert="horz" wrap="square" lIns="0" tIns="12700" rIns="0" bIns="0" rtlCol="0">
            <a:spAutoFit/>
          </a:bodyPr>
          <a:lstStyle/>
          <a:p>
            <a:pPr marL="12700">
              <a:lnSpc>
                <a:spcPct val="100000"/>
              </a:lnSpc>
              <a:spcBef>
                <a:spcPts val="100"/>
              </a:spcBef>
            </a:pPr>
            <a:r>
              <a:rPr sz="900" spc="-25" dirty="0">
                <a:latin typeface="Arial"/>
                <a:cs typeface="Arial"/>
              </a:rPr>
              <a:t>0°</a:t>
            </a:r>
            <a:endParaRPr sz="900">
              <a:latin typeface="Arial"/>
              <a:cs typeface="Arial"/>
            </a:endParaRPr>
          </a:p>
        </p:txBody>
      </p:sp>
      <p:grpSp>
        <p:nvGrpSpPr>
          <p:cNvPr id="137" name="object 137"/>
          <p:cNvGrpSpPr/>
          <p:nvPr/>
        </p:nvGrpSpPr>
        <p:grpSpPr>
          <a:xfrm>
            <a:off x="5105400" y="4820486"/>
            <a:ext cx="1280160" cy="121920"/>
            <a:chOff x="5105400" y="4517135"/>
            <a:chExt cx="1280160" cy="121920"/>
          </a:xfrm>
        </p:grpSpPr>
        <p:sp>
          <p:nvSpPr>
            <p:cNvPr id="138" name="object 138"/>
            <p:cNvSpPr/>
            <p:nvPr/>
          </p:nvSpPr>
          <p:spPr>
            <a:xfrm>
              <a:off x="5181600" y="4591989"/>
              <a:ext cx="559435" cy="1905"/>
            </a:xfrm>
            <a:custGeom>
              <a:avLst/>
              <a:gdLst/>
              <a:ahLst/>
              <a:cxnLst/>
              <a:rect l="l" t="t" r="r" b="b"/>
              <a:pathLst>
                <a:path w="559435" h="1904">
                  <a:moveTo>
                    <a:pt x="559308" y="1346"/>
                  </a:moveTo>
                  <a:lnTo>
                    <a:pt x="0" y="0"/>
                  </a:lnTo>
                </a:path>
              </a:pathLst>
            </a:custGeom>
            <a:ln w="12700">
              <a:solidFill>
                <a:srgbClr val="FB0128"/>
              </a:solidFill>
            </a:ln>
          </p:spPr>
          <p:txBody>
            <a:bodyPr wrap="square" lIns="0" tIns="0" rIns="0" bIns="0" rtlCol="0"/>
            <a:lstStyle/>
            <a:p>
              <a:endParaRPr/>
            </a:p>
          </p:txBody>
        </p:sp>
        <p:sp>
          <p:nvSpPr>
            <p:cNvPr id="139" name="object 139"/>
            <p:cNvSpPr/>
            <p:nvPr/>
          </p:nvSpPr>
          <p:spPr>
            <a:xfrm>
              <a:off x="5105400" y="4554025"/>
              <a:ext cx="127635" cy="76200"/>
            </a:xfrm>
            <a:custGeom>
              <a:avLst/>
              <a:gdLst/>
              <a:ahLst/>
              <a:cxnLst/>
              <a:rect l="l" t="t" r="r" b="b"/>
              <a:pathLst>
                <a:path w="127635" h="76200">
                  <a:moveTo>
                    <a:pt x="127088" y="0"/>
                  </a:moveTo>
                  <a:lnTo>
                    <a:pt x="0" y="37782"/>
                  </a:lnTo>
                  <a:lnTo>
                    <a:pt x="126911" y="76200"/>
                  </a:lnTo>
                  <a:lnTo>
                    <a:pt x="76200" y="37973"/>
                  </a:lnTo>
                  <a:lnTo>
                    <a:pt x="127088" y="0"/>
                  </a:lnTo>
                  <a:close/>
                </a:path>
              </a:pathLst>
            </a:custGeom>
            <a:solidFill>
              <a:srgbClr val="FB0128"/>
            </a:solidFill>
          </p:spPr>
          <p:txBody>
            <a:bodyPr wrap="square" lIns="0" tIns="0" rIns="0" bIns="0" rtlCol="0"/>
            <a:lstStyle/>
            <a:p>
              <a:endParaRPr/>
            </a:p>
          </p:txBody>
        </p:sp>
        <p:sp>
          <p:nvSpPr>
            <p:cNvPr id="140" name="object 140"/>
            <p:cNvSpPr/>
            <p:nvPr/>
          </p:nvSpPr>
          <p:spPr>
            <a:xfrm>
              <a:off x="5748527" y="4582667"/>
              <a:ext cx="561340" cy="1905"/>
            </a:xfrm>
            <a:custGeom>
              <a:avLst/>
              <a:gdLst/>
              <a:ahLst/>
              <a:cxnLst/>
              <a:rect l="l" t="t" r="r" b="b"/>
              <a:pathLst>
                <a:path w="561339" h="1904">
                  <a:moveTo>
                    <a:pt x="0" y="0"/>
                  </a:moveTo>
                  <a:lnTo>
                    <a:pt x="560832" y="1346"/>
                  </a:lnTo>
                </a:path>
              </a:pathLst>
            </a:custGeom>
            <a:ln w="12700">
              <a:solidFill>
                <a:srgbClr val="FB0128"/>
              </a:solidFill>
            </a:ln>
          </p:spPr>
          <p:txBody>
            <a:bodyPr wrap="square" lIns="0" tIns="0" rIns="0" bIns="0" rtlCol="0"/>
            <a:lstStyle/>
            <a:p>
              <a:endParaRPr/>
            </a:p>
          </p:txBody>
        </p:sp>
        <p:sp>
          <p:nvSpPr>
            <p:cNvPr id="141" name="object 141"/>
            <p:cNvSpPr/>
            <p:nvPr/>
          </p:nvSpPr>
          <p:spPr>
            <a:xfrm>
              <a:off x="6258471" y="4545779"/>
              <a:ext cx="127635" cy="76200"/>
            </a:xfrm>
            <a:custGeom>
              <a:avLst/>
              <a:gdLst/>
              <a:ahLst/>
              <a:cxnLst/>
              <a:rect l="l" t="t" r="r" b="b"/>
              <a:pathLst>
                <a:path w="127635" h="76200">
                  <a:moveTo>
                    <a:pt x="177" y="0"/>
                  </a:moveTo>
                  <a:lnTo>
                    <a:pt x="50888" y="38226"/>
                  </a:lnTo>
                  <a:lnTo>
                    <a:pt x="0" y="76199"/>
                  </a:lnTo>
                  <a:lnTo>
                    <a:pt x="127088" y="38417"/>
                  </a:lnTo>
                  <a:lnTo>
                    <a:pt x="177" y="0"/>
                  </a:lnTo>
                  <a:close/>
                </a:path>
              </a:pathLst>
            </a:custGeom>
            <a:solidFill>
              <a:srgbClr val="FB0128"/>
            </a:solidFill>
          </p:spPr>
          <p:txBody>
            <a:bodyPr wrap="square" lIns="0" tIns="0" rIns="0" bIns="0" rtlCol="0"/>
            <a:lstStyle/>
            <a:p>
              <a:endParaRPr/>
            </a:p>
          </p:txBody>
        </p:sp>
        <p:sp>
          <p:nvSpPr>
            <p:cNvPr id="142" name="object 142"/>
            <p:cNvSpPr/>
            <p:nvPr/>
          </p:nvSpPr>
          <p:spPr>
            <a:xfrm>
              <a:off x="5748527" y="4517135"/>
              <a:ext cx="0" cy="121920"/>
            </a:xfrm>
            <a:custGeom>
              <a:avLst/>
              <a:gdLst/>
              <a:ahLst/>
              <a:cxnLst/>
              <a:rect l="l" t="t" r="r" b="b"/>
              <a:pathLst>
                <a:path h="121920">
                  <a:moveTo>
                    <a:pt x="0" y="0"/>
                  </a:moveTo>
                  <a:lnTo>
                    <a:pt x="0" y="121920"/>
                  </a:lnTo>
                </a:path>
              </a:pathLst>
            </a:custGeom>
            <a:ln w="12192">
              <a:solidFill>
                <a:srgbClr val="000000"/>
              </a:solidFill>
            </a:ln>
          </p:spPr>
          <p:txBody>
            <a:bodyPr wrap="square" lIns="0" tIns="0" rIns="0" bIns="0" rtlCol="0"/>
            <a:lstStyle/>
            <a:p>
              <a:endParaRPr/>
            </a:p>
          </p:txBody>
        </p:sp>
      </p:grpSp>
      <p:grpSp>
        <p:nvGrpSpPr>
          <p:cNvPr id="143" name="object 143"/>
          <p:cNvGrpSpPr/>
          <p:nvPr/>
        </p:nvGrpSpPr>
        <p:grpSpPr>
          <a:xfrm>
            <a:off x="6894321" y="3914977"/>
            <a:ext cx="1924050" cy="1917700"/>
            <a:chOff x="6894321" y="3611626"/>
            <a:chExt cx="1924050" cy="1917700"/>
          </a:xfrm>
        </p:grpSpPr>
        <p:sp>
          <p:nvSpPr>
            <p:cNvPr id="144" name="object 144"/>
            <p:cNvSpPr/>
            <p:nvPr/>
          </p:nvSpPr>
          <p:spPr>
            <a:xfrm>
              <a:off x="7872221" y="4580382"/>
              <a:ext cx="848994" cy="0"/>
            </a:xfrm>
            <a:custGeom>
              <a:avLst/>
              <a:gdLst/>
              <a:ahLst/>
              <a:cxnLst/>
              <a:rect l="l" t="t" r="r" b="b"/>
              <a:pathLst>
                <a:path w="848995">
                  <a:moveTo>
                    <a:pt x="0" y="0"/>
                  </a:moveTo>
                  <a:lnTo>
                    <a:pt x="848868" y="0"/>
                  </a:lnTo>
                </a:path>
              </a:pathLst>
            </a:custGeom>
            <a:ln w="25908">
              <a:solidFill>
                <a:srgbClr val="0000C6"/>
              </a:solidFill>
            </a:ln>
          </p:spPr>
          <p:txBody>
            <a:bodyPr wrap="square" lIns="0" tIns="0" rIns="0" bIns="0" rtlCol="0"/>
            <a:lstStyle/>
            <a:p>
              <a:endParaRPr/>
            </a:p>
          </p:txBody>
        </p:sp>
        <p:sp>
          <p:nvSpPr>
            <p:cNvPr id="145" name="object 145"/>
            <p:cNvSpPr/>
            <p:nvPr/>
          </p:nvSpPr>
          <p:spPr>
            <a:xfrm>
              <a:off x="8586977" y="4508754"/>
              <a:ext cx="135890" cy="71755"/>
            </a:xfrm>
            <a:custGeom>
              <a:avLst/>
              <a:gdLst/>
              <a:ahLst/>
              <a:cxnLst/>
              <a:rect l="l" t="t" r="r" b="b"/>
              <a:pathLst>
                <a:path w="135890" h="71754">
                  <a:moveTo>
                    <a:pt x="135635" y="71628"/>
                  </a:moveTo>
                  <a:lnTo>
                    <a:pt x="0" y="0"/>
                  </a:lnTo>
                </a:path>
              </a:pathLst>
            </a:custGeom>
            <a:ln w="25908">
              <a:solidFill>
                <a:srgbClr val="0000C6"/>
              </a:solidFill>
            </a:ln>
          </p:spPr>
          <p:txBody>
            <a:bodyPr wrap="square" lIns="0" tIns="0" rIns="0" bIns="0" rtlCol="0"/>
            <a:lstStyle/>
            <a:p>
              <a:endParaRPr/>
            </a:p>
          </p:txBody>
        </p:sp>
        <p:sp>
          <p:nvSpPr>
            <p:cNvPr id="146" name="object 146"/>
            <p:cNvSpPr/>
            <p:nvPr/>
          </p:nvSpPr>
          <p:spPr>
            <a:xfrm>
              <a:off x="8579357" y="4580382"/>
              <a:ext cx="135890" cy="71755"/>
            </a:xfrm>
            <a:custGeom>
              <a:avLst/>
              <a:gdLst/>
              <a:ahLst/>
              <a:cxnLst/>
              <a:rect l="l" t="t" r="r" b="b"/>
              <a:pathLst>
                <a:path w="135890" h="71754">
                  <a:moveTo>
                    <a:pt x="135635" y="0"/>
                  </a:moveTo>
                  <a:lnTo>
                    <a:pt x="0" y="71628"/>
                  </a:lnTo>
                </a:path>
              </a:pathLst>
            </a:custGeom>
            <a:ln w="25908">
              <a:solidFill>
                <a:srgbClr val="0000C6"/>
              </a:solidFill>
            </a:ln>
          </p:spPr>
          <p:txBody>
            <a:bodyPr wrap="square" lIns="0" tIns="0" rIns="0" bIns="0" rtlCol="0"/>
            <a:lstStyle/>
            <a:p>
              <a:endParaRPr/>
            </a:p>
          </p:txBody>
        </p:sp>
        <p:sp>
          <p:nvSpPr>
            <p:cNvPr id="147" name="object 147"/>
            <p:cNvSpPr/>
            <p:nvPr/>
          </p:nvSpPr>
          <p:spPr>
            <a:xfrm>
              <a:off x="6989063" y="3700272"/>
              <a:ext cx="1740535" cy="1740535"/>
            </a:xfrm>
            <a:custGeom>
              <a:avLst/>
              <a:gdLst/>
              <a:ahLst/>
              <a:cxnLst/>
              <a:rect l="l" t="t" r="r" b="b"/>
              <a:pathLst>
                <a:path w="1740534" h="1740535">
                  <a:moveTo>
                    <a:pt x="0" y="870203"/>
                  </a:moveTo>
                  <a:lnTo>
                    <a:pt x="1287" y="822457"/>
                  </a:lnTo>
                  <a:lnTo>
                    <a:pt x="5106" y="775384"/>
                  </a:lnTo>
                  <a:lnTo>
                    <a:pt x="11389" y="729051"/>
                  </a:lnTo>
                  <a:lnTo>
                    <a:pt x="20070" y="683523"/>
                  </a:lnTo>
                  <a:lnTo>
                    <a:pt x="31084" y="638867"/>
                  </a:lnTo>
                  <a:lnTo>
                    <a:pt x="44363" y="595150"/>
                  </a:lnTo>
                  <a:lnTo>
                    <a:pt x="59841" y="552437"/>
                  </a:lnTo>
                  <a:lnTo>
                    <a:pt x="77452" y="510796"/>
                  </a:lnTo>
                  <a:lnTo>
                    <a:pt x="97129" y="470292"/>
                  </a:lnTo>
                  <a:lnTo>
                    <a:pt x="118807" y="430992"/>
                  </a:lnTo>
                  <a:lnTo>
                    <a:pt x="142418" y="392963"/>
                  </a:lnTo>
                  <a:lnTo>
                    <a:pt x="167897" y="356270"/>
                  </a:lnTo>
                  <a:lnTo>
                    <a:pt x="195177" y="320980"/>
                  </a:lnTo>
                  <a:lnTo>
                    <a:pt x="224191" y="287159"/>
                  </a:lnTo>
                  <a:lnTo>
                    <a:pt x="254874" y="254874"/>
                  </a:lnTo>
                  <a:lnTo>
                    <a:pt x="287159" y="224191"/>
                  </a:lnTo>
                  <a:lnTo>
                    <a:pt x="320980" y="195177"/>
                  </a:lnTo>
                  <a:lnTo>
                    <a:pt x="356270" y="167897"/>
                  </a:lnTo>
                  <a:lnTo>
                    <a:pt x="392963" y="142418"/>
                  </a:lnTo>
                  <a:lnTo>
                    <a:pt x="430992" y="118807"/>
                  </a:lnTo>
                  <a:lnTo>
                    <a:pt x="470292" y="97129"/>
                  </a:lnTo>
                  <a:lnTo>
                    <a:pt x="510796" y="77452"/>
                  </a:lnTo>
                  <a:lnTo>
                    <a:pt x="552437" y="59841"/>
                  </a:lnTo>
                  <a:lnTo>
                    <a:pt x="595150" y="44363"/>
                  </a:lnTo>
                  <a:lnTo>
                    <a:pt x="638867" y="31084"/>
                  </a:lnTo>
                  <a:lnTo>
                    <a:pt x="683523" y="20070"/>
                  </a:lnTo>
                  <a:lnTo>
                    <a:pt x="729051" y="11389"/>
                  </a:lnTo>
                  <a:lnTo>
                    <a:pt x="775384" y="5106"/>
                  </a:lnTo>
                  <a:lnTo>
                    <a:pt x="822457" y="1287"/>
                  </a:lnTo>
                  <a:lnTo>
                    <a:pt x="870204" y="0"/>
                  </a:lnTo>
                  <a:lnTo>
                    <a:pt x="917950" y="1287"/>
                  </a:lnTo>
                  <a:lnTo>
                    <a:pt x="965023" y="5106"/>
                  </a:lnTo>
                  <a:lnTo>
                    <a:pt x="1011356" y="11389"/>
                  </a:lnTo>
                  <a:lnTo>
                    <a:pt x="1056884" y="20070"/>
                  </a:lnTo>
                  <a:lnTo>
                    <a:pt x="1101540" y="31084"/>
                  </a:lnTo>
                  <a:lnTo>
                    <a:pt x="1145257" y="44363"/>
                  </a:lnTo>
                  <a:lnTo>
                    <a:pt x="1187970" y="59841"/>
                  </a:lnTo>
                  <a:lnTo>
                    <a:pt x="1229611" y="77452"/>
                  </a:lnTo>
                  <a:lnTo>
                    <a:pt x="1270115" y="97129"/>
                  </a:lnTo>
                  <a:lnTo>
                    <a:pt x="1309415" y="118807"/>
                  </a:lnTo>
                  <a:lnTo>
                    <a:pt x="1347444" y="142418"/>
                  </a:lnTo>
                  <a:lnTo>
                    <a:pt x="1384137" y="167897"/>
                  </a:lnTo>
                  <a:lnTo>
                    <a:pt x="1419427" y="195177"/>
                  </a:lnTo>
                  <a:lnTo>
                    <a:pt x="1453248" y="224191"/>
                  </a:lnTo>
                  <a:lnTo>
                    <a:pt x="1485533" y="254874"/>
                  </a:lnTo>
                  <a:lnTo>
                    <a:pt x="1516216" y="287159"/>
                  </a:lnTo>
                  <a:lnTo>
                    <a:pt x="1545230" y="320980"/>
                  </a:lnTo>
                  <a:lnTo>
                    <a:pt x="1572510" y="356270"/>
                  </a:lnTo>
                  <a:lnTo>
                    <a:pt x="1597989" y="392963"/>
                  </a:lnTo>
                  <a:lnTo>
                    <a:pt x="1621600" y="430992"/>
                  </a:lnTo>
                  <a:lnTo>
                    <a:pt x="1643278" y="470292"/>
                  </a:lnTo>
                  <a:lnTo>
                    <a:pt x="1662955" y="510796"/>
                  </a:lnTo>
                  <a:lnTo>
                    <a:pt x="1680566" y="552437"/>
                  </a:lnTo>
                  <a:lnTo>
                    <a:pt x="1696044" y="595150"/>
                  </a:lnTo>
                  <a:lnTo>
                    <a:pt x="1709323" y="638867"/>
                  </a:lnTo>
                  <a:lnTo>
                    <a:pt x="1720337" y="683523"/>
                  </a:lnTo>
                  <a:lnTo>
                    <a:pt x="1729018" y="729051"/>
                  </a:lnTo>
                  <a:lnTo>
                    <a:pt x="1735301" y="775384"/>
                  </a:lnTo>
                  <a:lnTo>
                    <a:pt x="1739120" y="822457"/>
                  </a:lnTo>
                  <a:lnTo>
                    <a:pt x="1740408" y="870203"/>
                  </a:lnTo>
                  <a:lnTo>
                    <a:pt x="1739120" y="917950"/>
                  </a:lnTo>
                  <a:lnTo>
                    <a:pt x="1735301" y="965023"/>
                  </a:lnTo>
                  <a:lnTo>
                    <a:pt x="1729018" y="1011356"/>
                  </a:lnTo>
                  <a:lnTo>
                    <a:pt x="1720337" y="1056884"/>
                  </a:lnTo>
                  <a:lnTo>
                    <a:pt x="1709323" y="1101540"/>
                  </a:lnTo>
                  <a:lnTo>
                    <a:pt x="1696044" y="1145257"/>
                  </a:lnTo>
                  <a:lnTo>
                    <a:pt x="1680566" y="1187970"/>
                  </a:lnTo>
                  <a:lnTo>
                    <a:pt x="1662955" y="1229611"/>
                  </a:lnTo>
                  <a:lnTo>
                    <a:pt x="1643278" y="1270115"/>
                  </a:lnTo>
                  <a:lnTo>
                    <a:pt x="1621600" y="1309415"/>
                  </a:lnTo>
                  <a:lnTo>
                    <a:pt x="1597989" y="1347444"/>
                  </a:lnTo>
                  <a:lnTo>
                    <a:pt x="1572510" y="1384137"/>
                  </a:lnTo>
                  <a:lnTo>
                    <a:pt x="1545230" y="1419427"/>
                  </a:lnTo>
                  <a:lnTo>
                    <a:pt x="1516216" y="1453248"/>
                  </a:lnTo>
                  <a:lnTo>
                    <a:pt x="1485533" y="1485533"/>
                  </a:lnTo>
                  <a:lnTo>
                    <a:pt x="1453248" y="1516216"/>
                  </a:lnTo>
                  <a:lnTo>
                    <a:pt x="1419427" y="1545230"/>
                  </a:lnTo>
                  <a:lnTo>
                    <a:pt x="1384137" y="1572510"/>
                  </a:lnTo>
                  <a:lnTo>
                    <a:pt x="1347444" y="1597989"/>
                  </a:lnTo>
                  <a:lnTo>
                    <a:pt x="1309415" y="1621600"/>
                  </a:lnTo>
                  <a:lnTo>
                    <a:pt x="1270115" y="1643278"/>
                  </a:lnTo>
                  <a:lnTo>
                    <a:pt x="1229611" y="1662955"/>
                  </a:lnTo>
                  <a:lnTo>
                    <a:pt x="1187970" y="1680566"/>
                  </a:lnTo>
                  <a:lnTo>
                    <a:pt x="1145257" y="1696044"/>
                  </a:lnTo>
                  <a:lnTo>
                    <a:pt x="1101540" y="1709323"/>
                  </a:lnTo>
                  <a:lnTo>
                    <a:pt x="1056884" y="1720337"/>
                  </a:lnTo>
                  <a:lnTo>
                    <a:pt x="1011356" y="1729018"/>
                  </a:lnTo>
                  <a:lnTo>
                    <a:pt x="965023" y="1735301"/>
                  </a:lnTo>
                  <a:lnTo>
                    <a:pt x="917950" y="1739120"/>
                  </a:lnTo>
                  <a:lnTo>
                    <a:pt x="870204" y="1740407"/>
                  </a:lnTo>
                  <a:lnTo>
                    <a:pt x="822457" y="1739120"/>
                  </a:lnTo>
                  <a:lnTo>
                    <a:pt x="775384" y="1735301"/>
                  </a:lnTo>
                  <a:lnTo>
                    <a:pt x="729051" y="1729018"/>
                  </a:lnTo>
                  <a:lnTo>
                    <a:pt x="683523" y="1720337"/>
                  </a:lnTo>
                  <a:lnTo>
                    <a:pt x="638867" y="1709323"/>
                  </a:lnTo>
                  <a:lnTo>
                    <a:pt x="595150" y="1696044"/>
                  </a:lnTo>
                  <a:lnTo>
                    <a:pt x="552437" y="1680566"/>
                  </a:lnTo>
                  <a:lnTo>
                    <a:pt x="510796" y="1662955"/>
                  </a:lnTo>
                  <a:lnTo>
                    <a:pt x="470292" y="1643278"/>
                  </a:lnTo>
                  <a:lnTo>
                    <a:pt x="430992" y="1621600"/>
                  </a:lnTo>
                  <a:lnTo>
                    <a:pt x="392963" y="1597989"/>
                  </a:lnTo>
                  <a:lnTo>
                    <a:pt x="356270" y="1572510"/>
                  </a:lnTo>
                  <a:lnTo>
                    <a:pt x="320980" y="1545230"/>
                  </a:lnTo>
                  <a:lnTo>
                    <a:pt x="287159" y="1516216"/>
                  </a:lnTo>
                  <a:lnTo>
                    <a:pt x="254874" y="1485533"/>
                  </a:lnTo>
                  <a:lnTo>
                    <a:pt x="224191" y="1453248"/>
                  </a:lnTo>
                  <a:lnTo>
                    <a:pt x="195177" y="1419427"/>
                  </a:lnTo>
                  <a:lnTo>
                    <a:pt x="167897" y="1384137"/>
                  </a:lnTo>
                  <a:lnTo>
                    <a:pt x="142418" y="1347444"/>
                  </a:lnTo>
                  <a:lnTo>
                    <a:pt x="118807" y="1309415"/>
                  </a:lnTo>
                  <a:lnTo>
                    <a:pt x="97129" y="1270115"/>
                  </a:lnTo>
                  <a:lnTo>
                    <a:pt x="77452" y="1229611"/>
                  </a:lnTo>
                  <a:lnTo>
                    <a:pt x="59841" y="1187970"/>
                  </a:lnTo>
                  <a:lnTo>
                    <a:pt x="44363" y="1145257"/>
                  </a:lnTo>
                  <a:lnTo>
                    <a:pt x="31084" y="1101540"/>
                  </a:lnTo>
                  <a:lnTo>
                    <a:pt x="20070" y="1056884"/>
                  </a:lnTo>
                  <a:lnTo>
                    <a:pt x="11389" y="1011356"/>
                  </a:lnTo>
                  <a:lnTo>
                    <a:pt x="5106" y="965023"/>
                  </a:lnTo>
                  <a:lnTo>
                    <a:pt x="1287" y="917950"/>
                  </a:lnTo>
                  <a:lnTo>
                    <a:pt x="0" y="870203"/>
                  </a:lnTo>
                  <a:close/>
                </a:path>
              </a:pathLst>
            </a:custGeom>
            <a:ln w="12192">
              <a:solidFill>
                <a:srgbClr val="000000"/>
              </a:solidFill>
            </a:ln>
          </p:spPr>
          <p:txBody>
            <a:bodyPr wrap="square" lIns="0" tIns="0" rIns="0" bIns="0" rtlCol="0"/>
            <a:lstStyle/>
            <a:p>
              <a:endParaRPr/>
            </a:p>
          </p:txBody>
        </p:sp>
        <p:sp>
          <p:nvSpPr>
            <p:cNvPr id="148" name="object 148"/>
            <p:cNvSpPr/>
            <p:nvPr/>
          </p:nvSpPr>
          <p:spPr>
            <a:xfrm>
              <a:off x="7859267" y="5446776"/>
              <a:ext cx="0" cy="76200"/>
            </a:xfrm>
            <a:custGeom>
              <a:avLst/>
              <a:gdLst/>
              <a:ahLst/>
              <a:cxnLst/>
              <a:rect l="l" t="t" r="r" b="b"/>
              <a:pathLst>
                <a:path h="76200">
                  <a:moveTo>
                    <a:pt x="0" y="0"/>
                  </a:moveTo>
                  <a:lnTo>
                    <a:pt x="0" y="76200"/>
                  </a:lnTo>
                </a:path>
              </a:pathLst>
            </a:custGeom>
            <a:ln w="12192">
              <a:solidFill>
                <a:srgbClr val="000000"/>
              </a:solidFill>
            </a:ln>
          </p:spPr>
          <p:txBody>
            <a:bodyPr wrap="square" lIns="0" tIns="0" rIns="0" bIns="0" rtlCol="0"/>
            <a:lstStyle/>
            <a:p>
              <a:endParaRPr/>
            </a:p>
          </p:txBody>
        </p:sp>
        <p:sp>
          <p:nvSpPr>
            <p:cNvPr id="149" name="object 149"/>
            <p:cNvSpPr/>
            <p:nvPr/>
          </p:nvSpPr>
          <p:spPr>
            <a:xfrm>
              <a:off x="7853171" y="3617976"/>
              <a:ext cx="0" cy="76200"/>
            </a:xfrm>
            <a:custGeom>
              <a:avLst/>
              <a:gdLst/>
              <a:ahLst/>
              <a:cxnLst/>
              <a:rect l="l" t="t" r="r" b="b"/>
              <a:pathLst>
                <a:path h="76200">
                  <a:moveTo>
                    <a:pt x="0" y="0"/>
                  </a:moveTo>
                  <a:lnTo>
                    <a:pt x="0" y="76200"/>
                  </a:lnTo>
                </a:path>
              </a:pathLst>
            </a:custGeom>
            <a:ln w="12192">
              <a:solidFill>
                <a:srgbClr val="000000"/>
              </a:solidFill>
            </a:ln>
          </p:spPr>
          <p:txBody>
            <a:bodyPr wrap="square" lIns="0" tIns="0" rIns="0" bIns="0" rtlCol="0"/>
            <a:lstStyle/>
            <a:p>
              <a:endParaRPr/>
            </a:p>
          </p:txBody>
        </p:sp>
        <p:sp>
          <p:nvSpPr>
            <p:cNvPr id="150" name="object 150"/>
            <p:cNvSpPr/>
            <p:nvPr/>
          </p:nvSpPr>
          <p:spPr>
            <a:xfrm>
              <a:off x="6900671" y="4570476"/>
              <a:ext cx="76200" cy="0"/>
            </a:xfrm>
            <a:custGeom>
              <a:avLst/>
              <a:gdLst/>
              <a:ahLst/>
              <a:cxnLst/>
              <a:rect l="l" t="t" r="r" b="b"/>
              <a:pathLst>
                <a:path w="76200">
                  <a:moveTo>
                    <a:pt x="76200" y="0"/>
                  </a:moveTo>
                  <a:lnTo>
                    <a:pt x="0" y="0"/>
                  </a:lnTo>
                </a:path>
              </a:pathLst>
            </a:custGeom>
            <a:ln w="12192">
              <a:solidFill>
                <a:srgbClr val="000000"/>
              </a:solidFill>
            </a:ln>
          </p:spPr>
          <p:txBody>
            <a:bodyPr wrap="square" lIns="0" tIns="0" rIns="0" bIns="0" rtlCol="0"/>
            <a:lstStyle/>
            <a:p>
              <a:endParaRPr/>
            </a:p>
          </p:txBody>
        </p:sp>
        <p:sp>
          <p:nvSpPr>
            <p:cNvPr id="151" name="object 151"/>
            <p:cNvSpPr/>
            <p:nvPr/>
          </p:nvSpPr>
          <p:spPr>
            <a:xfrm>
              <a:off x="8735567" y="4576572"/>
              <a:ext cx="76200" cy="0"/>
            </a:xfrm>
            <a:custGeom>
              <a:avLst/>
              <a:gdLst/>
              <a:ahLst/>
              <a:cxnLst/>
              <a:rect l="l" t="t" r="r" b="b"/>
              <a:pathLst>
                <a:path w="76200">
                  <a:moveTo>
                    <a:pt x="0" y="0"/>
                  </a:moveTo>
                  <a:lnTo>
                    <a:pt x="76200" y="0"/>
                  </a:lnTo>
                </a:path>
              </a:pathLst>
            </a:custGeom>
            <a:ln w="12192">
              <a:solidFill>
                <a:srgbClr val="000000"/>
              </a:solidFill>
            </a:ln>
          </p:spPr>
          <p:txBody>
            <a:bodyPr wrap="square" lIns="0" tIns="0" rIns="0" bIns="0" rtlCol="0"/>
            <a:lstStyle/>
            <a:p>
              <a:endParaRPr/>
            </a:p>
          </p:txBody>
        </p:sp>
      </p:grpSp>
      <p:sp>
        <p:nvSpPr>
          <p:cNvPr id="152" name="object 152"/>
          <p:cNvSpPr txBox="1"/>
          <p:nvPr/>
        </p:nvSpPr>
        <p:spPr>
          <a:xfrm>
            <a:off x="7564439" y="3799154"/>
            <a:ext cx="263525" cy="162560"/>
          </a:xfrm>
          <a:prstGeom prst="rect">
            <a:avLst/>
          </a:prstGeom>
        </p:spPr>
        <p:txBody>
          <a:bodyPr vert="horz" wrap="square" lIns="0" tIns="12700" rIns="0" bIns="0" rtlCol="0">
            <a:spAutoFit/>
          </a:bodyPr>
          <a:lstStyle/>
          <a:p>
            <a:pPr marL="12700">
              <a:lnSpc>
                <a:spcPct val="100000"/>
              </a:lnSpc>
              <a:spcBef>
                <a:spcPts val="100"/>
              </a:spcBef>
            </a:pPr>
            <a:r>
              <a:rPr sz="900" spc="-20" dirty="0">
                <a:latin typeface="Arial"/>
                <a:cs typeface="Arial"/>
              </a:rPr>
              <a:t>270°</a:t>
            </a:r>
            <a:endParaRPr sz="900">
              <a:latin typeface="Arial"/>
              <a:cs typeface="Arial"/>
            </a:endParaRPr>
          </a:p>
        </p:txBody>
      </p:sp>
      <p:sp>
        <p:nvSpPr>
          <p:cNvPr id="153" name="object 153"/>
          <p:cNvSpPr txBox="1"/>
          <p:nvPr/>
        </p:nvSpPr>
        <p:spPr>
          <a:xfrm>
            <a:off x="7397729" y="5771828"/>
            <a:ext cx="939800" cy="447675"/>
          </a:xfrm>
          <a:prstGeom prst="rect">
            <a:avLst/>
          </a:prstGeom>
        </p:spPr>
        <p:txBody>
          <a:bodyPr vert="horz" wrap="square" lIns="0" tIns="27305" rIns="0" bIns="0" rtlCol="0">
            <a:spAutoFit/>
          </a:bodyPr>
          <a:lstStyle/>
          <a:p>
            <a:pPr marL="521970">
              <a:lnSpc>
                <a:spcPct val="100000"/>
              </a:lnSpc>
              <a:spcBef>
                <a:spcPts val="215"/>
              </a:spcBef>
            </a:pPr>
            <a:r>
              <a:rPr sz="900" spc="-25" dirty="0">
                <a:latin typeface="Arial"/>
                <a:cs typeface="Arial"/>
              </a:rPr>
              <a:t>90°</a:t>
            </a:r>
            <a:endParaRPr sz="900">
              <a:latin typeface="Arial"/>
              <a:cs typeface="Arial"/>
            </a:endParaRPr>
          </a:p>
          <a:p>
            <a:pPr marL="12700">
              <a:lnSpc>
                <a:spcPct val="100000"/>
              </a:lnSpc>
              <a:spcBef>
                <a:spcPts val="204"/>
              </a:spcBef>
            </a:pPr>
            <a:r>
              <a:rPr sz="1600" dirty="0">
                <a:latin typeface="Arial"/>
                <a:cs typeface="Arial"/>
              </a:rPr>
              <a:t>1</a:t>
            </a:r>
            <a:r>
              <a:rPr sz="1600" spc="-15" dirty="0">
                <a:latin typeface="Arial"/>
                <a:cs typeface="Arial"/>
              </a:rPr>
              <a:t> </a:t>
            </a:r>
            <a:r>
              <a:rPr sz="1600" spc="-10" dirty="0">
                <a:latin typeface="Arial"/>
                <a:cs typeface="Arial"/>
              </a:rPr>
              <a:t>Element</a:t>
            </a:r>
            <a:endParaRPr sz="1600">
              <a:latin typeface="Arial"/>
              <a:cs typeface="Arial"/>
            </a:endParaRPr>
          </a:p>
        </p:txBody>
      </p:sp>
      <p:grpSp>
        <p:nvGrpSpPr>
          <p:cNvPr id="154" name="object 154"/>
          <p:cNvGrpSpPr/>
          <p:nvPr/>
        </p:nvGrpSpPr>
        <p:grpSpPr>
          <a:xfrm>
            <a:off x="7852918" y="4814136"/>
            <a:ext cx="645160" cy="134620"/>
            <a:chOff x="7852918" y="4510785"/>
            <a:chExt cx="645160" cy="134620"/>
          </a:xfrm>
        </p:grpSpPr>
        <p:sp>
          <p:nvSpPr>
            <p:cNvPr id="155" name="object 155"/>
            <p:cNvSpPr/>
            <p:nvPr/>
          </p:nvSpPr>
          <p:spPr>
            <a:xfrm>
              <a:off x="7860792" y="4581143"/>
              <a:ext cx="561340" cy="1905"/>
            </a:xfrm>
            <a:custGeom>
              <a:avLst/>
              <a:gdLst/>
              <a:ahLst/>
              <a:cxnLst/>
              <a:rect l="l" t="t" r="r" b="b"/>
              <a:pathLst>
                <a:path w="561340" h="1904">
                  <a:moveTo>
                    <a:pt x="0" y="0"/>
                  </a:moveTo>
                  <a:lnTo>
                    <a:pt x="560832" y="1346"/>
                  </a:lnTo>
                </a:path>
              </a:pathLst>
            </a:custGeom>
            <a:ln w="12700">
              <a:solidFill>
                <a:srgbClr val="FB0128"/>
              </a:solidFill>
            </a:ln>
          </p:spPr>
          <p:txBody>
            <a:bodyPr wrap="square" lIns="0" tIns="0" rIns="0" bIns="0" rtlCol="0"/>
            <a:lstStyle/>
            <a:p>
              <a:endParaRPr/>
            </a:p>
          </p:txBody>
        </p:sp>
        <p:sp>
          <p:nvSpPr>
            <p:cNvPr id="156" name="object 156"/>
            <p:cNvSpPr/>
            <p:nvPr/>
          </p:nvSpPr>
          <p:spPr>
            <a:xfrm>
              <a:off x="8370735" y="4544255"/>
              <a:ext cx="127635" cy="76200"/>
            </a:xfrm>
            <a:custGeom>
              <a:avLst/>
              <a:gdLst/>
              <a:ahLst/>
              <a:cxnLst/>
              <a:rect l="l" t="t" r="r" b="b"/>
              <a:pathLst>
                <a:path w="127634" h="76200">
                  <a:moveTo>
                    <a:pt x="177" y="0"/>
                  </a:moveTo>
                  <a:lnTo>
                    <a:pt x="50888" y="38226"/>
                  </a:lnTo>
                  <a:lnTo>
                    <a:pt x="0" y="76199"/>
                  </a:lnTo>
                  <a:lnTo>
                    <a:pt x="127088" y="38417"/>
                  </a:lnTo>
                  <a:lnTo>
                    <a:pt x="177" y="0"/>
                  </a:lnTo>
                  <a:close/>
                </a:path>
              </a:pathLst>
            </a:custGeom>
            <a:solidFill>
              <a:srgbClr val="FB0128"/>
            </a:solidFill>
          </p:spPr>
          <p:txBody>
            <a:bodyPr wrap="square" lIns="0" tIns="0" rIns="0" bIns="0" rtlCol="0"/>
            <a:lstStyle/>
            <a:p>
              <a:endParaRPr/>
            </a:p>
          </p:txBody>
        </p:sp>
        <p:sp>
          <p:nvSpPr>
            <p:cNvPr id="157" name="object 157"/>
            <p:cNvSpPr/>
            <p:nvPr/>
          </p:nvSpPr>
          <p:spPr>
            <a:xfrm>
              <a:off x="7859268" y="4517135"/>
              <a:ext cx="0" cy="121920"/>
            </a:xfrm>
            <a:custGeom>
              <a:avLst/>
              <a:gdLst/>
              <a:ahLst/>
              <a:cxnLst/>
              <a:rect l="l" t="t" r="r" b="b"/>
              <a:pathLst>
                <a:path h="121920">
                  <a:moveTo>
                    <a:pt x="0" y="0"/>
                  </a:moveTo>
                  <a:lnTo>
                    <a:pt x="0" y="121920"/>
                  </a:lnTo>
                </a:path>
              </a:pathLst>
            </a:custGeom>
            <a:ln w="12192">
              <a:solidFill>
                <a:srgbClr val="000000"/>
              </a:solidFill>
            </a:ln>
          </p:spPr>
          <p:txBody>
            <a:bodyPr wrap="square" lIns="0" tIns="0" rIns="0" bIns="0" rtlCol="0"/>
            <a:lstStyle/>
            <a:p>
              <a:endParaRPr/>
            </a:p>
          </p:txBody>
        </p:sp>
      </p:grpSp>
      <p:sp>
        <p:nvSpPr>
          <p:cNvPr id="158" name="object 158"/>
          <p:cNvSpPr txBox="1"/>
          <p:nvPr/>
        </p:nvSpPr>
        <p:spPr>
          <a:xfrm>
            <a:off x="4105275" y="4985079"/>
            <a:ext cx="272415" cy="269240"/>
          </a:xfrm>
          <a:prstGeom prst="rect">
            <a:avLst/>
          </a:prstGeom>
        </p:spPr>
        <p:txBody>
          <a:bodyPr vert="horz" wrap="square" lIns="0" tIns="12065" rIns="0" bIns="0" rtlCol="0">
            <a:spAutoFit/>
          </a:bodyPr>
          <a:lstStyle/>
          <a:p>
            <a:pPr marL="38100">
              <a:lnSpc>
                <a:spcPct val="100000"/>
              </a:lnSpc>
              <a:spcBef>
                <a:spcPts val="95"/>
              </a:spcBef>
            </a:pPr>
            <a:r>
              <a:rPr sz="1600" spc="-25" dirty="0">
                <a:latin typeface="Arial"/>
                <a:cs typeface="Arial"/>
              </a:rPr>
              <a:t>V</a:t>
            </a:r>
            <a:r>
              <a:rPr sz="1575" spc="-37" baseline="-21164" dirty="0">
                <a:latin typeface="Arial"/>
                <a:cs typeface="Arial"/>
              </a:rPr>
              <a:t>a</a:t>
            </a:r>
            <a:endParaRPr sz="1575" baseline="-21164">
              <a:latin typeface="Arial"/>
              <a:cs typeface="Arial"/>
            </a:endParaRPr>
          </a:p>
        </p:txBody>
      </p:sp>
      <p:sp>
        <p:nvSpPr>
          <p:cNvPr id="159" name="object 159"/>
          <p:cNvSpPr txBox="1"/>
          <p:nvPr/>
        </p:nvSpPr>
        <p:spPr>
          <a:xfrm>
            <a:off x="6315075" y="4972379"/>
            <a:ext cx="272415" cy="269240"/>
          </a:xfrm>
          <a:prstGeom prst="rect">
            <a:avLst/>
          </a:prstGeom>
        </p:spPr>
        <p:txBody>
          <a:bodyPr vert="horz" wrap="square" lIns="0" tIns="12065" rIns="0" bIns="0" rtlCol="0">
            <a:spAutoFit/>
          </a:bodyPr>
          <a:lstStyle/>
          <a:p>
            <a:pPr marL="38100">
              <a:lnSpc>
                <a:spcPct val="100000"/>
              </a:lnSpc>
              <a:spcBef>
                <a:spcPts val="95"/>
              </a:spcBef>
            </a:pPr>
            <a:r>
              <a:rPr sz="1600" spc="-25" dirty="0">
                <a:latin typeface="Arial"/>
                <a:cs typeface="Arial"/>
              </a:rPr>
              <a:t>V</a:t>
            </a:r>
            <a:r>
              <a:rPr sz="1575" spc="-37" baseline="-21164" dirty="0">
                <a:latin typeface="Arial"/>
                <a:cs typeface="Arial"/>
              </a:rPr>
              <a:t>a</a:t>
            </a:r>
            <a:endParaRPr sz="1575" baseline="-21164">
              <a:latin typeface="Arial"/>
              <a:cs typeface="Arial"/>
            </a:endParaRPr>
          </a:p>
        </p:txBody>
      </p:sp>
      <p:sp>
        <p:nvSpPr>
          <p:cNvPr id="160" name="object 160"/>
          <p:cNvSpPr txBox="1"/>
          <p:nvPr/>
        </p:nvSpPr>
        <p:spPr>
          <a:xfrm>
            <a:off x="8397873" y="4959679"/>
            <a:ext cx="272415" cy="269240"/>
          </a:xfrm>
          <a:prstGeom prst="rect">
            <a:avLst/>
          </a:prstGeom>
        </p:spPr>
        <p:txBody>
          <a:bodyPr vert="horz" wrap="square" lIns="0" tIns="12065" rIns="0" bIns="0" rtlCol="0">
            <a:spAutoFit/>
          </a:bodyPr>
          <a:lstStyle/>
          <a:p>
            <a:pPr marL="38100">
              <a:lnSpc>
                <a:spcPct val="100000"/>
              </a:lnSpc>
              <a:spcBef>
                <a:spcPts val="95"/>
              </a:spcBef>
            </a:pPr>
            <a:r>
              <a:rPr sz="1600" spc="-25" dirty="0">
                <a:latin typeface="Arial"/>
                <a:cs typeface="Arial"/>
              </a:rPr>
              <a:t>V</a:t>
            </a:r>
            <a:r>
              <a:rPr sz="1575" spc="-37" baseline="-21164" dirty="0">
                <a:latin typeface="Arial"/>
                <a:cs typeface="Arial"/>
              </a:rPr>
              <a:t>a</a:t>
            </a:r>
            <a:endParaRPr sz="1575" baseline="-21164">
              <a:latin typeface="Arial"/>
              <a:cs typeface="Arial"/>
            </a:endParaRPr>
          </a:p>
        </p:txBody>
      </p:sp>
      <p:sp>
        <p:nvSpPr>
          <p:cNvPr id="161" name="object 161"/>
          <p:cNvSpPr txBox="1"/>
          <p:nvPr/>
        </p:nvSpPr>
        <p:spPr>
          <a:xfrm>
            <a:off x="3775075" y="4921579"/>
            <a:ext cx="208279" cy="269240"/>
          </a:xfrm>
          <a:prstGeom prst="rect">
            <a:avLst/>
          </a:prstGeom>
        </p:spPr>
        <p:txBody>
          <a:bodyPr vert="horz" wrap="square" lIns="0" tIns="12065" rIns="0" bIns="0" rtlCol="0">
            <a:spAutoFit/>
          </a:bodyPr>
          <a:lstStyle/>
          <a:p>
            <a:pPr marL="38100">
              <a:lnSpc>
                <a:spcPct val="100000"/>
              </a:lnSpc>
              <a:spcBef>
                <a:spcPts val="95"/>
              </a:spcBef>
            </a:pPr>
            <a:r>
              <a:rPr sz="1600" spc="-25" dirty="0">
                <a:latin typeface="Arial"/>
                <a:cs typeface="Arial"/>
              </a:rPr>
              <a:t>I</a:t>
            </a:r>
            <a:r>
              <a:rPr sz="1575" spc="-37" baseline="-21164" dirty="0">
                <a:latin typeface="Arial"/>
                <a:cs typeface="Arial"/>
              </a:rPr>
              <a:t>a</a:t>
            </a:r>
            <a:endParaRPr sz="1575" baseline="-21164">
              <a:latin typeface="Arial"/>
              <a:cs typeface="Arial"/>
            </a:endParaRPr>
          </a:p>
        </p:txBody>
      </p:sp>
      <p:sp>
        <p:nvSpPr>
          <p:cNvPr id="162" name="object 162"/>
          <p:cNvSpPr txBox="1"/>
          <p:nvPr/>
        </p:nvSpPr>
        <p:spPr>
          <a:xfrm>
            <a:off x="5972175" y="4934279"/>
            <a:ext cx="208279" cy="269240"/>
          </a:xfrm>
          <a:prstGeom prst="rect">
            <a:avLst/>
          </a:prstGeom>
        </p:spPr>
        <p:txBody>
          <a:bodyPr vert="horz" wrap="square" lIns="0" tIns="12065" rIns="0" bIns="0" rtlCol="0">
            <a:spAutoFit/>
          </a:bodyPr>
          <a:lstStyle/>
          <a:p>
            <a:pPr marL="38100">
              <a:lnSpc>
                <a:spcPct val="100000"/>
              </a:lnSpc>
              <a:spcBef>
                <a:spcPts val="95"/>
              </a:spcBef>
            </a:pPr>
            <a:r>
              <a:rPr sz="1600" spc="-25" dirty="0">
                <a:latin typeface="Arial"/>
                <a:cs typeface="Arial"/>
              </a:rPr>
              <a:t>I</a:t>
            </a:r>
            <a:r>
              <a:rPr sz="1575" spc="-37" baseline="-21164" dirty="0">
                <a:latin typeface="Arial"/>
                <a:cs typeface="Arial"/>
              </a:rPr>
              <a:t>a</a:t>
            </a:r>
            <a:endParaRPr sz="1575" baseline="-21164">
              <a:latin typeface="Arial"/>
              <a:cs typeface="Arial"/>
            </a:endParaRPr>
          </a:p>
        </p:txBody>
      </p:sp>
      <p:sp>
        <p:nvSpPr>
          <p:cNvPr id="163" name="object 163"/>
          <p:cNvSpPr txBox="1"/>
          <p:nvPr/>
        </p:nvSpPr>
        <p:spPr>
          <a:xfrm>
            <a:off x="8093073" y="4934279"/>
            <a:ext cx="208279" cy="269240"/>
          </a:xfrm>
          <a:prstGeom prst="rect">
            <a:avLst/>
          </a:prstGeom>
        </p:spPr>
        <p:txBody>
          <a:bodyPr vert="horz" wrap="square" lIns="0" tIns="12065" rIns="0" bIns="0" rtlCol="0">
            <a:spAutoFit/>
          </a:bodyPr>
          <a:lstStyle/>
          <a:p>
            <a:pPr marL="38100">
              <a:lnSpc>
                <a:spcPct val="100000"/>
              </a:lnSpc>
              <a:spcBef>
                <a:spcPts val="95"/>
              </a:spcBef>
            </a:pPr>
            <a:r>
              <a:rPr sz="1600" spc="-25" dirty="0">
                <a:latin typeface="Arial"/>
                <a:cs typeface="Arial"/>
              </a:rPr>
              <a:t>I</a:t>
            </a:r>
            <a:r>
              <a:rPr sz="1575" spc="-37" baseline="-21164" dirty="0">
                <a:latin typeface="Arial"/>
                <a:cs typeface="Arial"/>
              </a:rPr>
              <a:t>a</a:t>
            </a:r>
            <a:endParaRPr sz="1575" baseline="-21164">
              <a:latin typeface="Arial"/>
              <a:cs typeface="Arial"/>
            </a:endParaRPr>
          </a:p>
        </p:txBody>
      </p:sp>
      <p:sp>
        <p:nvSpPr>
          <p:cNvPr id="164" name="object 164"/>
          <p:cNvSpPr txBox="1"/>
          <p:nvPr/>
        </p:nvSpPr>
        <p:spPr>
          <a:xfrm>
            <a:off x="2771775" y="4451680"/>
            <a:ext cx="280035" cy="269240"/>
          </a:xfrm>
          <a:prstGeom prst="rect">
            <a:avLst/>
          </a:prstGeom>
        </p:spPr>
        <p:txBody>
          <a:bodyPr vert="horz" wrap="square" lIns="0" tIns="12065" rIns="0" bIns="0" rtlCol="0">
            <a:spAutoFit/>
          </a:bodyPr>
          <a:lstStyle/>
          <a:p>
            <a:pPr marL="38100">
              <a:lnSpc>
                <a:spcPct val="100000"/>
              </a:lnSpc>
              <a:spcBef>
                <a:spcPts val="95"/>
              </a:spcBef>
            </a:pPr>
            <a:r>
              <a:rPr sz="1600" spc="-25" dirty="0">
                <a:latin typeface="Arial"/>
                <a:cs typeface="Arial"/>
              </a:rPr>
              <a:t>V</a:t>
            </a:r>
            <a:r>
              <a:rPr sz="1575" spc="-37" baseline="-21164" dirty="0">
                <a:latin typeface="Arial"/>
                <a:cs typeface="Arial"/>
              </a:rPr>
              <a:t>c</a:t>
            </a:r>
            <a:endParaRPr sz="1575" baseline="-21164">
              <a:latin typeface="Arial"/>
              <a:cs typeface="Arial"/>
            </a:endParaRPr>
          </a:p>
        </p:txBody>
      </p:sp>
      <p:sp>
        <p:nvSpPr>
          <p:cNvPr id="165" name="object 165"/>
          <p:cNvSpPr txBox="1"/>
          <p:nvPr/>
        </p:nvSpPr>
        <p:spPr>
          <a:xfrm>
            <a:off x="3152775" y="4527880"/>
            <a:ext cx="200660" cy="269240"/>
          </a:xfrm>
          <a:prstGeom prst="rect">
            <a:avLst/>
          </a:prstGeom>
        </p:spPr>
        <p:txBody>
          <a:bodyPr vert="horz" wrap="square" lIns="0" tIns="12065" rIns="0" bIns="0" rtlCol="0">
            <a:spAutoFit/>
          </a:bodyPr>
          <a:lstStyle/>
          <a:p>
            <a:pPr marL="38100">
              <a:lnSpc>
                <a:spcPct val="100000"/>
              </a:lnSpc>
              <a:spcBef>
                <a:spcPts val="95"/>
              </a:spcBef>
            </a:pPr>
            <a:r>
              <a:rPr sz="1600" spc="-25" dirty="0">
                <a:latin typeface="Arial"/>
                <a:cs typeface="Arial"/>
              </a:rPr>
              <a:t>I</a:t>
            </a:r>
            <a:r>
              <a:rPr sz="1575" spc="-37" baseline="-21164" dirty="0">
                <a:latin typeface="Arial"/>
                <a:cs typeface="Arial"/>
              </a:rPr>
              <a:t>c</a:t>
            </a:r>
            <a:endParaRPr sz="1575" baseline="-21164">
              <a:latin typeface="Arial"/>
              <a:cs typeface="Arial"/>
            </a:endParaRPr>
          </a:p>
        </p:txBody>
      </p:sp>
      <p:sp>
        <p:nvSpPr>
          <p:cNvPr id="166" name="object 166"/>
          <p:cNvSpPr txBox="1"/>
          <p:nvPr/>
        </p:nvSpPr>
        <p:spPr>
          <a:xfrm>
            <a:off x="5273675" y="4565980"/>
            <a:ext cx="200660" cy="269240"/>
          </a:xfrm>
          <a:prstGeom prst="rect">
            <a:avLst/>
          </a:prstGeom>
        </p:spPr>
        <p:txBody>
          <a:bodyPr vert="horz" wrap="square" lIns="0" tIns="12065" rIns="0" bIns="0" rtlCol="0">
            <a:spAutoFit/>
          </a:bodyPr>
          <a:lstStyle/>
          <a:p>
            <a:pPr marL="38100">
              <a:lnSpc>
                <a:spcPct val="100000"/>
              </a:lnSpc>
              <a:spcBef>
                <a:spcPts val="95"/>
              </a:spcBef>
            </a:pPr>
            <a:r>
              <a:rPr sz="1600" spc="-25" dirty="0">
                <a:latin typeface="Arial"/>
                <a:cs typeface="Arial"/>
              </a:rPr>
              <a:t>I</a:t>
            </a:r>
            <a:r>
              <a:rPr sz="1575" spc="-37" baseline="-21164" dirty="0">
                <a:latin typeface="Arial"/>
                <a:cs typeface="Arial"/>
              </a:rPr>
              <a:t>c</a:t>
            </a:r>
            <a:endParaRPr sz="1575" baseline="-21164">
              <a:latin typeface="Arial"/>
              <a:cs typeface="Arial"/>
            </a:endParaRPr>
          </a:p>
        </p:txBody>
      </p:sp>
      <p:grpSp>
        <p:nvGrpSpPr>
          <p:cNvPr id="167" name="object 167"/>
          <p:cNvGrpSpPr/>
          <p:nvPr/>
        </p:nvGrpSpPr>
        <p:grpSpPr>
          <a:xfrm>
            <a:off x="8369791" y="3735199"/>
            <a:ext cx="476250" cy="442595"/>
            <a:chOff x="8369791" y="3431848"/>
            <a:chExt cx="476250" cy="442595"/>
          </a:xfrm>
        </p:grpSpPr>
        <p:sp>
          <p:nvSpPr>
            <p:cNvPr id="168" name="object 168"/>
            <p:cNvSpPr/>
            <p:nvPr/>
          </p:nvSpPr>
          <p:spPr>
            <a:xfrm>
              <a:off x="8445927" y="3466329"/>
              <a:ext cx="393700" cy="401955"/>
            </a:xfrm>
            <a:custGeom>
              <a:avLst/>
              <a:gdLst/>
              <a:ahLst/>
              <a:cxnLst/>
              <a:rect l="l" t="t" r="r" b="b"/>
              <a:pathLst>
                <a:path w="393700" h="401954">
                  <a:moveTo>
                    <a:pt x="0" y="0"/>
                  </a:moveTo>
                  <a:lnTo>
                    <a:pt x="50479" y="9649"/>
                  </a:lnTo>
                  <a:lnTo>
                    <a:pt x="98763" y="23857"/>
                  </a:lnTo>
                  <a:lnTo>
                    <a:pt x="144530" y="42347"/>
                  </a:lnTo>
                  <a:lnTo>
                    <a:pt x="187461" y="64841"/>
                  </a:lnTo>
                  <a:lnTo>
                    <a:pt x="227235" y="91060"/>
                  </a:lnTo>
                  <a:lnTo>
                    <a:pt x="263530" y="120726"/>
                  </a:lnTo>
                  <a:lnTo>
                    <a:pt x="296026" y="153563"/>
                  </a:lnTo>
                  <a:lnTo>
                    <a:pt x="324402" y="189291"/>
                  </a:lnTo>
                  <a:lnTo>
                    <a:pt x="348339" y="227634"/>
                  </a:lnTo>
                  <a:lnTo>
                    <a:pt x="367514" y="268312"/>
                  </a:lnTo>
                  <a:lnTo>
                    <a:pt x="381608" y="311049"/>
                  </a:lnTo>
                  <a:lnTo>
                    <a:pt x="390299" y="355566"/>
                  </a:lnTo>
                  <a:lnTo>
                    <a:pt x="393268" y="401586"/>
                  </a:lnTo>
                </a:path>
              </a:pathLst>
            </a:custGeom>
            <a:ln w="12700">
              <a:solidFill>
                <a:srgbClr val="000000"/>
              </a:solidFill>
            </a:ln>
          </p:spPr>
          <p:txBody>
            <a:bodyPr wrap="square" lIns="0" tIns="0" rIns="0" bIns="0" rtlCol="0"/>
            <a:lstStyle/>
            <a:p>
              <a:endParaRPr/>
            </a:p>
          </p:txBody>
        </p:sp>
        <p:sp>
          <p:nvSpPr>
            <p:cNvPr id="169" name="object 169"/>
            <p:cNvSpPr/>
            <p:nvPr/>
          </p:nvSpPr>
          <p:spPr>
            <a:xfrm>
              <a:off x="8369791" y="3431848"/>
              <a:ext cx="129539" cy="76200"/>
            </a:xfrm>
            <a:custGeom>
              <a:avLst/>
              <a:gdLst/>
              <a:ahLst/>
              <a:cxnLst/>
              <a:rect l="l" t="t" r="r" b="b"/>
              <a:pathLst>
                <a:path w="129540" h="76200">
                  <a:moveTo>
                    <a:pt x="129336" y="0"/>
                  </a:moveTo>
                  <a:lnTo>
                    <a:pt x="0" y="29159"/>
                  </a:lnTo>
                  <a:lnTo>
                    <a:pt x="124028" y="76022"/>
                  </a:lnTo>
                  <a:lnTo>
                    <a:pt x="76009" y="34467"/>
                  </a:lnTo>
                  <a:lnTo>
                    <a:pt x="129336" y="0"/>
                  </a:lnTo>
                  <a:close/>
                </a:path>
              </a:pathLst>
            </a:custGeom>
            <a:solidFill>
              <a:srgbClr val="000000"/>
            </a:solidFill>
          </p:spPr>
          <p:txBody>
            <a:bodyPr wrap="square" lIns="0" tIns="0" rIns="0" bIns="0" rtlCol="0"/>
            <a:lstStyle/>
            <a:p>
              <a:endParaRPr/>
            </a:p>
          </p:txBody>
        </p:sp>
      </p:grpSp>
      <p:sp>
        <p:nvSpPr>
          <p:cNvPr id="170" name="object 170"/>
          <p:cNvSpPr txBox="1"/>
          <p:nvPr/>
        </p:nvSpPr>
        <p:spPr>
          <a:xfrm>
            <a:off x="8359775" y="3907104"/>
            <a:ext cx="365760" cy="208279"/>
          </a:xfrm>
          <a:prstGeom prst="rect">
            <a:avLst/>
          </a:prstGeom>
        </p:spPr>
        <p:txBody>
          <a:bodyPr vert="horz" wrap="square" lIns="0" tIns="12700" rIns="0" bIns="0" rtlCol="0">
            <a:spAutoFit/>
          </a:bodyPr>
          <a:lstStyle/>
          <a:p>
            <a:pPr marL="12700">
              <a:lnSpc>
                <a:spcPct val="100000"/>
              </a:lnSpc>
              <a:spcBef>
                <a:spcPts val="100"/>
              </a:spcBef>
            </a:pPr>
            <a:r>
              <a:rPr sz="1200" spc="-10" dirty="0">
                <a:latin typeface="Arial Narrow"/>
                <a:cs typeface="Arial Narrow"/>
              </a:rPr>
              <a:t>A-B-</a:t>
            </a:r>
            <a:r>
              <a:rPr sz="1200" spc="-50" dirty="0">
                <a:latin typeface="Arial Narrow"/>
                <a:cs typeface="Arial Narrow"/>
              </a:rPr>
              <a:t>C</a:t>
            </a:r>
            <a:endParaRPr sz="1200">
              <a:latin typeface="Arial Narrow"/>
              <a:cs typeface="Arial Narrow"/>
            </a:endParaRPr>
          </a:p>
        </p:txBody>
      </p:sp>
    </p:spTree>
  </p:cSld>
  <p:clrMapOvr>
    <a:masterClrMapping/>
  </p:clrMapOvr>
</p:sld>
</file>

<file path=ppt/theme/theme1.xml><?xml version="1.0" encoding="utf-8"?>
<a:theme xmlns:a="http://schemas.openxmlformats.org/drawingml/2006/main" name="TESCO Template">
  <a:themeElements>
    <a:clrScheme name="TESCO">
      <a:dk1>
        <a:srgbClr val="000000"/>
      </a:dk1>
      <a:lt1>
        <a:srgbClr val="D8D8D8"/>
      </a:lt1>
      <a:dk2>
        <a:srgbClr val="4C5055"/>
      </a:dk2>
      <a:lt2>
        <a:srgbClr val="FFFFFF"/>
      </a:lt2>
      <a:accent1>
        <a:srgbClr val="E10027"/>
      </a:accent1>
      <a:accent2>
        <a:srgbClr val="000000"/>
      </a:accent2>
      <a:accent3>
        <a:srgbClr val="A5A5A5"/>
      </a:accent3>
      <a:accent4>
        <a:srgbClr val="FF3758"/>
      </a:accent4>
      <a:accent5>
        <a:srgbClr val="8A0017"/>
      </a:accent5>
      <a:accent6>
        <a:srgbClr val="FFB3C0"/>
      </a:accent6>
      <a:hlink>
        <a:srgbClr val="3F3F3F"/>
      </a:hlink>
      <a:folHlink>
        <a:srgbClr val="D8D8D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TESCO Template 2024_FINAL</Template>
  <TotalTime>94</TotalTime>
  <Words>5293</Words>
  <Application>Microsoft Office PowerPoint</Application>
  <PresentationFormat>On-screen Show (4:3)</PresentationFormat>
  <Paragraphs>1562</Paragraphs>
  <Slides>66</Slides>
  <Notes>65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66</vt:i4>
      </vt:variant>
    </vt:vector>
  </HeadingPairs>
  <TitlesOfParts>
    <vt:vector size="73" baseType="lpstr">
      <vt:lpstr>Arial</vt:lpstr>
      <vt:lpstr>Arial Narrow</vt:lpstr>
      <vt:lpstr>Calibri</vt:lpstr>
      <vt:lpstr>Symbol</vt:lpstr>
      <vt:lpstr>Times New Roman</vt:lpstr>
      <vt:lpstr>Verdana</vt:lpstr>
      <vt:lpstr>TESCO Template</vt:lpstr>
      <vt:lpstr>Practical Use of Vectors in Electric Metering</vt:lpstr>
      <vt:lpstr>Metering</vt:lpstr>
      <vt:lpstr>Vectors or Phasors are…</vt:lpstr>
      <vt:lpstr>Representing Voltage(E) &amp; Current (I) with Lines</vt:lpstr>
      <vt:lpstr>Drawing the Phasor</vt:lpstr>
      <vt:lpstr>“Time” in Degrees</vt:lpstr>
      <vt:lpstr>“Time” in Degrees</vt:lpstr>
      <vt:lpstr>Watthour Metering</vt:lpstr>
      <vt:lpstr>Expected Meter Phasors</vt:lpstr>
      <vt:lpstr>Placing Coils in Order</vt:lpstr>
      <vt:lpstr>The Phasor Diagram</vt:lpstr>
      <vt:lpstr>Representing Polyphase V &amp; I</vt:lpstr>
      <vt:lpstr>Representing E &amp; I with Lines</vt:lpstr>
      <vt:lpstr>Developing the Phasor Drawing</vt:lpstr>
      <vt:lpstr>Analyzing the Phasor Picture</vt:lpstr>
      <vt:lpstr>The Phasor Diagram</vt:lpstr>
      <vt:lpstr>Service &amp; Meter Phasors</vt:lpstr>
      <vt:lpstr>Phase Rotation &amp; Site Measurements</vt:lpstr>
      <vt:lpstr>Load Caused Phase Angles</vt:lpstr>
      <vt:lpstr>Effect of Power Factor</vt:lpstr>
      <vt:lpstr>Three Wire Delta Source</vt:lpstr>
      <vt:lpstr>Drawing Source Phasors</vt:lpstr>
      <vt:lpstr>Phasors for Source &amp; Meter</vt:lpstr>
      <vt:lpstr>Phase Sequence CBA</vt:lpstr>
      <vt:lpstr>Common Distribution Circuits</vt:lpstr>
      <vt:lpstr>3 Element Expected Meter Phasors</vt:lpstr>
      <vt:lpstr>2 Element Expected Meter Phasors</vt:lpstr>
      <vt:lpstr>1 Expected Meter Phasors</vt:lpstr>
      <vt:lpstr>Expected Meter Phasors</vt:lpstr>
      <vt:lpstr>Expected Meter Phasors</vt:lpstr>
      <vt:lpstr>Expected Meter Phasors</vt:lpstr>
      <vt:lpstr>PowerPoint Presentation</vt:lpstr>
      <vt:lpstr>Vector Addition</vt:lpstr>
      <vt:lpstr>Vector Subtraction</vt:lpstr>
      <vt:lpstr>AC Powers</vt:lpstr>
      <vt:lpstr>AC Powers</vt:lpstr>
      <vt:lpstr>How is 3 Apparent Power calculated?</vt:lpstr>
      <vt:lpstr>How is 3 Apparent Power calculated?</vt:lpstr>
      <vt:lpstr>PowerPoint Presentation</vt:lpstr>
      <vt:lpstr>Apparent Power vs. Arithmetic Apparent Power </vt:lpstr>
      <vt:lpstr>All KVAs are not Created Equal</vt:lpstr>
      <vt:lpstr>Modern Reactive Metering</vt:lpstr>
      <vt:lpstr>Phase “X” Formulae</vt:lpstr>
      <vt:lpstr>Different Meters</vt:lpstr>
      <vt:lpstr>Step 1:  Draw Diagram for...</vt:lpstr>
      <vt:lpstr>Step 2: Draw Diagram for...</vt:lpstr>
      <vt:lpstr>Step 3: Draw and Label all Line Currents</vt:lpstr>
      <vt:lpstr>Step 4: Mark Polarity on all Current Coils</vt:lpstr>
      <vt:lpstr>Step 4: Polarity of Current Coils (cont.)</vt:lpstr>
      <vt:lpstr>Step 5: Mark Polarity on all Voltage Coils</vt:lpstr>
      <vt:lpstr>Step 6: Draw Voltage Arrows at Power Transformer</vt:lpstr>
      <vt:lpstr>Step 7: Establish Voltage &amp; Current Relationships</vt:lpstr>
      <vt:lpstr>Step 8: Complete the “Source” Phasors</vt:lpstr>
      <vt:lpstr>Step 8: Complete the “Source” Phasors</vt:lpstr>
      <vt:lpstr>Step 9: Construct Meter Voltage Phasors</vt:lpstr>
      <vt:lpstr>Step 9: Construct Meter Voltage Phasors</vt:lpstr>
      <vt:lpstr>Step 10: Construct Meter Current Phasors</vt:lpstr>
      <vt:lpstr>Step 10: Construct Meter Current Phasors</vt:lpstr>
      <vt:lpstr>Step 11: Write Equation for Meter Watts</vt:lpstr>
      <vt:lpstr>Step 11: Write Equation for Meter Watts</vt:lpstr>
      <vt:lpstr>Step 12: Write Equation for Load Watts</vt:lpstr>
      <vt:lpstr>Step 12: Write Equation for Load Watts</vt:lpstr>
      <vt:lpstr>Step 13: Calculate “Percent Registration”</vt:lpstr>
      <vt:lpstr>Step 13: Calculate “Percent Registration”</vt:lpstr>
      <vt:lpstr>Questions and Discussion</vt:lpstr>
      <vt:lpstr>Tesco hospitality suite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Phasor Basics (Understandig Electronic Meter Data)</dc:title>
  <dc:subject>Phasors Introduction</dc:subject>
  <dc:creator>Rosenau/Edited from Bullock Story</dc:creator>
  <cp:keywords>kv</cp:keywords>
  <dc:description>Make as introduction to Site Genie session.  What do Phasors mean?</dc:description>
  <cp:lastModifiedBy>Ujjay Brawley</cp:lastModifiedBy>
  <cp:revision>10</cp:revision>
  <dcterms:created xsi:type="dcterms:W3CDTF">2023-06-16T18:43:28Z</dcterms:created>
  <dcterms:modified xsi:type="dcterms:W3CDTF">2024-06-17T16:48:28Z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2019-08-21T00:00:00Z</vt:filetime>
  </property>
  <property fmtid="{D5CDD505-2E9C-101B-9397-08002B2CF9AE}" pid="3" name="Creator">
    <vt:lpwstr>Acrobat PDFMaker 19 for PowerPoint</vt:lpwstr>
  </property>
  <property fmtid="{D5CDD505-2E9C-101B-9397-08002B2CF9AE}" pid="4" name="LastSaved">
    <vt:filetime>2023-06-16T00:00:00Z</vt:filetime>
  </property>
  <property fmtid="{D5CDD505-2E9C-101B-9397-08002B2CF9AE}" pid="5" name="Producer">
    <vt:lpwstr>Adobe PDF Library 19.12.68</vt:lpwstr>
  </property>
</Properties>
</file>